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50" r:id="rId2"/>
    <p:sldId id="388" r:id="rId3"/>
    <p:sldId id="385" r:id="rId4"/>
    <p:sldId id="383" r:id="rId5"/>
    <p:sldId id="384" r:id="rId6"/>
    <p:sldId id="386" r:id="rId7"/>
    <p:sldId id="391" r:id="rId8"/>
    <p:sldId id="39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5144"/>
  </p:normalViewPr>
  <p:slideViewPr>
    <p:cSldViewPr snapToGrid="0" snapToObjects="1">
      <p:cViewPr varScale="1">
        <p:scale>
          <a:sx n="107" d="100"/>
          <a:sy n="107" d="100"/>
        </p:scale>
        <p:origin x="1278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1A3B7F-C1C9-FE48-8EAD-42EF6AC955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B0884-1C0B-B540-BE38-CA5878466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03EEC-0558-3547-AA00-266BAB838996}" type="datetimeFigureOut">
              <a:rPr lang="de-DE" smtClean="0"/>
              <a:t>23.01.2021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29637-ACBE-784F-BC21-5A6F6DC556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31D1-B333-954F-A661-642CD962F7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CC0C3-D89E-AD43-B845-F78F6A7ECD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12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F4921-C3BD-FB41-9FD0-E3780C265A6D}" type="datetimeFigureOut">
              <a:rPr lang="de-DE" smtClean="0"/>
              <a:t>23.01.2021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1E103-5F2B-3742-AEA6-E62DAE85C0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66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50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15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47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144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487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65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71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92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28D2-6038-9942-B9B2-FBB8BF25C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C0E25-B9CF-9F43-B420-877BEE3B4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C6CB9-F669-EE44-9C8B-DC4ECD021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C737-4D8F-6F4B-B341-D83E3D0629F8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BCF22-C485-0F4D-B859-7AA6E00A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69FA4-4530-974A-8104-722AED64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37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EFC7-1438-4E46-A79E-0148D384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D916C-60B2-0E4C-8171-62A382066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64698-E0C9-CE46-AAD5-37748084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D064-2947-1741-94AF-DBC7FBD9D895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8D123-5BF5-144E-A647-DF36499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412A1-BD58-514B-A545-261BBF06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52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A783CF-939F-1E41-890A-9A9C82F0A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3B15D-A04C-5142-B454-C231A3F54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BBF1B-3AA1-644A-919D-2D0F58646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4FFB-A5DF-EB45-A01F-072D18470E58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9673-4089-294E-AE7F-49B1FD1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C53D1-7761-0046-98CF-7472F478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949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31A0-B7D0-CB4A-95B0-9CA53A25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CA6DD-471E-2346-AF8F-E5E679556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E4A4F-4CA0-4140-BEE9-2B5F7A56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E0BB-5AFD-1C4F-AB3B-D77625E0A8CC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3043-DEF4-6243-AEF9-236CB554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BFAE8-26DE-774E-8B09-3A7A75AA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3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4886-2869-F147-8A32-B32EF6B6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C1ACF-2080-8443-8485-64607189E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B7786-9A81-2E43-8DA1-1CA0B696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A5FF-E71E-4442-821D-64C1E37E7A81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266DA-801A-054C-B5D9-55B2EE05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A4C5C-4D7C-B74B-8C2E-BC4ECF73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91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2528-2112-FE4F-BC6A-B8C78BF0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35EC-75B7-834D-9F41-214260FAE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BB1AE-B71E-D149-9B6E-50AB6B489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F33F6-49B6-1949-B8D9-BA24629C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589C-1E30-E547-AA5A-4B2B959D7EA4}" type="datetime1">
              <a:rPr lang="de-DE" smtClean="0"/>
              <a:t>23.01.2021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159DD-A1CF-1643-9357-FB418FE1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02872-13C7-6D4F-AAF6-ADD473AE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B168-117C-D548-90B9-FF8133C3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2E134-02E7-A649-A495-DA62CCD71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96DE1-E941-6044-B777-79700EE4D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85358-4214-5A4D-B0BA-C614D16A8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DEDEA-5C3D-9146-BFC8-492232106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05B8FB-0F8A-A643-8FCF-A1802819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E476-81E9-C342-8428-C0E85A2825EA}" type="datetime1">
              <a:rPr lang="de-DE" smtClean="0"/>
              <a:t>23.01.2021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93F81-2DB0-DF44-B296-16664AC2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269FA-B1E9-B446-9663-BBA41578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51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3927-4F6E-2644-96CC-763C5BD6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8F3DF-4150-6649-A504-B41EC93B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1CBE-9369-964A-BFEC-9D9019ECED5B}" type="datetime1">
              <a:rPr lang="de-DE" smtClean="0"/>
              <a:t>23.01.2021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7A9D7-F3A8-7042-8D35-972DD1C46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D2861-C2FA-9E4D-B762-85AD2649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4A464E-0FB4-B146-92EF-5A07848B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CD69-C362-F846-BEB4-AB6DD423C9EE}" type="datetime1">
              <a:rPr lang="de-DE" smtClean="0"/>
              <a:t>23.01.2021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DD787-AB68-3943-ABDE-CECE009B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64DDA-AC9A-294D-883C-C115F81D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26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4943-448E-2847-BCBC-5242C522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B080A-858D-084F-904F-9322C1CC3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42A30-20C1-D249-8168-AEA608BB5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84904-A766-BA49-8A87-AD265B27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002B-18B4-DF4A-94C4-61D3FC342215}" type="datetime1">
              <a:rPr lang="de-DE" smtClean="0"/>
              <a:t>23.01.2021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80105-7574-6543-B970-18ADC4A1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A37B1-B194-AC42-AFFE-5382F029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20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F2C1-87D9-C24A-882C-0B3B4206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885F8C-1F64-754E-8E31-7EAFE01A1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D3B04-9D87-2744-8E56-B3B641196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9B7B0-5F31-4E41-80D3-60BE8947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29C-547B-704C-B1A8-06E17458A552}" type="datetime1">
              <a:rPr lang="de-DE" smtClean="0"/>
              <a:t>23.01.2021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FABE6-E8A3-5A4C-95C6-A0CCAD0E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96EC6-F685-C747-9E81-9065D85C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D2E91-DEA0-E14E-B826-E2E95E9F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5C7C-89E7-004E-B70C-0FA6F88FD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CFFB7-C663-7647-A102-12EF24798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4F6B4-62FA-E342-8F76-A2B4D4E40DD0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CAD32-920F-634E-B26A-03A897D21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B6614-62D6-144A-AE6D-B14361288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34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06DCF56F-360F-664F-806A-346C8E7B390C}"/>
              </a:ext>
            </a:extLst>
          </p:cNvPr>
          <p:cNvGrpSpPr/>
          <p:nvPr/>
        </p:nvGrpSpPr>
        <p:grpSpPr>
          <a:xfrm>
            <a:off x="2511994" y="1447175"/>
            <a:ext cx="6949506" cy="4993367"/>
            <a:chOff x="2103327" y="798739"/>
            <a:chExt cx="7982171" cy="5735361"/>
          </a:xfrm>
        </p:grpSpPr>
        <p:sp>
          <p:nvSpPr>
            <p:cNvPr id="389" name="Freeform 6">
              <a:extLst>
                <a:ext uri="{FF2B5EF4-FFF2-40B4-BE49-F238E27FC236}">
                  <a16:creationId xmlns:a16="http://schemas.microsoft.com/office/drawing/2014/main" id="{BEE132FC-25C6-3342-9815-6D1E9E7A5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006" y="3612398"/>
              <a:ext cx="908846" cy="532772"/>
            </a:xfrm>
            <a:custGeom>
              <a:avLst/>
              <a:gdLst>
                <a:gd name="T0" fmla="*/ 3090 w 3391"/>
                <a:gd name="T1" fmla="*/ 0 h 1990"/>
                <a:gd name="T2" fmla="*/ 3191 w 3391"/>
                <a:gd name="T3" fmla="*/ 8 h 1990"/>
                <a:gd name="T4" fmla="*/ 3277 w 3391"/>
                <a:gd name="T5" fmla="*/ 30 h 1990"/>
                <a:gd name="T6" fmla="*/ 3348 w 3391"/>
                <a:gd name="T7" fmla="*/ 68 h 1990"/>
                <a:gd name="T8" fmla="*/ 3374 w 3391"/>
                <a:gd name="T9" fmla="*/ 104 h 1990"/>
                <a:gd name="T10" fmla="*/ 3391 w 3391"/>
                <a:gd name="T11" fmla="*/ 160 h 1990"/>
                <a:gd name="T12" fmla="*/ 3381 w 3391"/>
                <a:gd name="T13" fmla="*/ 211 h 1990"/>
                <a:gd name="T14" fmla="*/ 3348 w 3391"/>
                <a:gd name="T15" fmla="*/ 259 h 1990"/>
                <a:gd name="T16" fmla="*/ 3289 w 3391"/>
                <a:gd name="T17" fmla="*/ 306 h 1990"/>
                <a:gd name="T18" fmla="*/ 3205 w 3391"/>
                <a:gd name="T19" fmla="*/ 360 h 1990"/>
                <a:gd name="T20" fmla="*/ 1915 w 3391"/>
                <a:gd name="T21" fmla="*/ 1361 h 1990"/>
                <a:gd name="T22" fmla="*/ 1516 w 3391"/>
                <a:gd name="T23" fmla="*/ 1965 h 1990"/>
                <a:gd name="T24" fmla="*/ 1490 w 3391"/>
                <a:gd name="T25" fmla="*/ 1983 h 1990"/>
                <a:gd name="T26" fmla="*/ 1458 w 3391"/>
                <a:gd name="T27" fmla="*/ 1990 h 1990"/>
                <a:gd name="T28" fmla="*/ 1424 w 3391"/>
                <a:gd name="T29" fmla="*/ 1982 h 1990"/>
                <a:gd name="T30" fmla="*/ 1393 w 3391"/>
                <a:gd name="T31" fmla="*/ 1958 h 1990"/>
                <a:gd name="T32" fmla="*/ 1377 w 3391"/>
                <a:gd name="T33" fmla="*/ 1923 h 1990"/>
                <a:gd name="T34" fmla="*/ 1378 w 3391"/>
                <a:gd name="T35" fmla="*/ 1884 h 1990"/>
                <a:gd name="T36" fmla="*/ 799 w 3391"/>
                <a:gd name="T37" fmla="*/ 1859 h 1990"/>
                <a:gd name="T38" fmla="*/ 658 w 3391"/>
                <a:gd name="T39" fmla="*/ 1958 h 1990"/>
                <a:gd name="T40" fmla="*/ 616 w 3391"/>
                <a:gd name="T41" fmla="*/ 1979 h 1990"/>
                <a:gd name="T42" fmla="*/ 574 w 3391"/>
                <a:gd name="T43" fmla="*/ 1983 h 1990"/>
                <a:gd name="T44" fmla="*/ 543 w 3391"/>
                <a:gd name="T45" fmla="*/ 1970 h 1990"/>
                <a:gd name="T46" fmla="*/ 518 w 3391"/>
                <a:gd name="T47" fmla="*/ 1942 h 1990"/>
                <a:gd name="T48" fmla="*/ 28 w 3391"/>
                <a:gd name="T49" fmla="*/ 1304 h 1990"/>
                <a:gd name="T50" fmla="*/ 14 w 3391"/>
                <a:gd name="T51" fmla="*/ 1273 h 1990"/>
                <a:gd name="T52" fmla="*/ 3 w 3391"/>
                <a:gd name="T53" fmla="*/ 1232 h 1990"/>
                <a:gd name="T54" fmla="*/ 0 w 3391"/>
                <a:gd name="T55" fmla="*/ 1189 h 1990"/>
                <a:gd name="T56" fmla="*/ 9 w 3391"/>
                <a:gd name="T57" fmla="*/ 1145 h 1990"/>
                <a:gd name="T58" fmla="*/ 34 w 3391"/>
                <a:gd name="T59" fmla="*/ 1106 h 1990"/>
                <a:gd name="T60" fmla="*/ 75 w 3391"/>
                <a:gd name="T61" fmla="*/ 1079 h 1990"/>
                <a:gd name="T62" fmla="*/ 130 w 3391"/>
                <a:gd name="T63" fmla="*/ 1069 h 1990"/>
                <a:gd name="T64" fmla="*/ 198 w 3391"/>
                <a:gd name="T65" fmla="*/ 1075 h 1990"/>
                <a:gd name="T66" fmla="*/ 280 w 3391"/>
                <a:gd name="T67" fmla="*/ 1096 h 1990"/>
                <a:gd name="T68" fmla="*/ 376 w 3391"/>
                <a:gd name="T69" fmla="*/ 1133 h 1990"/>
                <a:gd name="T70" fmla="*/ 529 w 3391"/>
                <a:gd name="T71" fmla="*/ 1206 h 1990"/>
                <a:gd name="T72" fmla="*/ 740 w 3391"/>
                <a:gd name="T73" fmla="*/ 1305 h 1990"/>
                <a:gd name="T74" fmla="*/ 1350 w 3391"/>
                <a:gd name="T75" fmla="*/ 1012 h 1990"/>
                <a:gd name="T76" fmla="*/ 819 w 3391"/>
                <a:gd name="T77" fmla="*/ 956 h 1990"/>
                <a:gd name="T78" fmla="*/ 787 w 3391"/>
                <a:gd name="T79" fmla="*/ 936 h 1990"/>
                <a:gd name="T80" fmla="*/ 767 w 3391"/>
                <a:gd name="T81" fmla="*/ 902 h 1990"/>
                <a:gd name="T82" fmla="*/ 765 w 3391"/>
                <a:gd name="T83" fmla="*/ 862 h 1990"/>
                <a:gd name="T84" fmla="*/ 783 w 3391"/>
                <a:gd name="T85" fmla="*/ 825 h 1990"/>
                <a:gd name="T86" fmla="*/ 813 w 3391"/>
                <a:gd name="T87" fmla="*/ 802 h 1990"/>
                <a:gd name="T88" fmla="*/ 2043 w 3391"/>
                <a:gd name="T89" fmla="*/ 538 h 1990"/>
                <a:gd name="T90" fmla="*/ 2696 w 3391"/>
                <a:gd name="T91" fmla="*/ 94 h 1990"/>
                <a:gd name="T92" fmla="*/ 2773 w 3391"/>
                <a:gd name="T93" fmla="*/ 58 h 1990"/>
                <a:gd name="T94" fmla="*/ 2869 w 3391"/>
                <a:gd name="T95" fmla="*/ 29 h 1990"/>
                <a:gd name="T96" fmla="*/ 2977 w 3391"/>
                <a:gd name="T97" fmla="*/ 8 h 1990"/>
                <a:gd name="T98" fmla="*/ 3090 w 3391"/>
                <a:gd name="T99" fmla="*/ 0 h 1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91" h="1990">
                  <a:moveTo>
                    <a:pt x="3090" y="0"/>
                  </a:moveTo>
                  <a:lnTo>
                    <a:pt x="3090" y="0"/>
                  </a:lnTo>
                  <a:lnTo>
                    <a:pt x="3141" y="3"/>
                  </a:lnTo>
                  <a:lnTo>
                    <a:pt x="3191" y="8"/>
                  </a:lnTo>
                  <a:lnTo>
                    <a:pt x="3236" y="17"/>
                  </a:lnTo>
                  <a:lnTo>
                    <a:pt x="3277" y="30"/>
                  </a:lnTo>
                  <a:lnTo>
                    <a:pt x="3315" y="47"/>
                  </a:lnTo>
                  <a:lnTo>
                    <a:pt x="3348" y="68"/>
                  </a:lnTo>
                  <a:lnTo>
                    <a:pt x="3356" y="74"/>
                  </a:lnTo>
                  <a:lnTo>
                    <a:pt x="3374" y="104"/>
                  </a:lnTo>
                  <a:lnTo>
                    <a:pt x="3386" y="133"/>
                  </a:lnTo>
                  <a:lnTo>
                    <a:pt x="3391" y="160"/>
                  </a:lnTo>
                  <a:lnTo>
                    <a:pt x="3390" y="187"/>
                  </a:lnTo>
                  <a:lnTo>
                    <a:pt x="3381" y="211"/>
                  </a:lnTo>
                  <a:lnTo>
                    <a:pt x="3368" y="235"/>
                  </a:lnTo>
                  <a:lnTo>
                    <a:pt x="3348" y="259"/>
                  </a:lnTo>
                  <a:lnTo>
                    <a:pt x="3321" y="283"/>
                  </a:lnTo>
                  <a:lnTo>
                    <a:pt x="3289" y="306"/>
                  </a:lnTo>
                  <a:lnTo>
                    <a:pt x="3253" y="329"/>
                  </a:lnTo>
                  <a:lnTo>
                    <a:pt x="3205" y="360"/>
                  </a:lnTo>
                  <a:lnTo>
                    <a:pt x="2153" y="1081"/>
                  </a:lnTo>
                  <a:lnTo>
                    <a:pt x="1915" y="1361"/>
                  </a:lnTo>
                  <a:lnTo>
                    <a:pt x="1527" y="1952"/>
                  </a:lnTo>
                  <a:lnTo>
                    <a:pt x="1516" y="1965"/>
                  </a:lnTo>
                  <a:lnTo>
                    <a:pt x="1505" y="1975"/>
                  </a:lnTo>
                  <a:lnTo>
                    <a:pt x="1490" y="1983"/>
                  </a:lnTo>
                  <a:lnTo>
                    <a:pt x="1474" y="1988"/>
                  </a:lnTo>
                  <a:lnTo>
                    <a:pt x="1458" y="1990"/>
                  </a:lnTo>
                  <a:lnTo>
                    <a:pt x="1440" y="1988"/>
                  </a:lnTo>
                  <a:lnTo>
                    <a:pt x="1424" y="1982"/>
                  </a:lnTo>
                  <a:lnTo>
                    <a:pt x="1406" y="1972"/>
                  </a:lnTo>
                  <a:lnTo>
                    <a:pt x="1393" y="1958"/>
                  </a:lnTo>
                  <a:lnTo>
                    <a:pt x="1383" y="1942"/>
                  </a:lnTo>
                  <a:lnTo>
                    <a:pt x="1377" y="1923"/>
                  </a:lnTo>
                  <a:lnTo>
                    <a:pt x="1375" y="1904"/>
                  </a:lnTo>
                  <a:lnTo>
                    <a:pt x="1378" y="1884"/>
                  </a:lnTo>
                  <a:lnTo>
                    <a:pt x="1478" y="1528"/>
                  </a:lnTo>
                  <a:lnTo>
                    <a:pt x="799" y="1859"/>
                  </a:lnTo>
                  <a:lnTo>
                    <a:pt x="677" y="1944"/>
                  </a:lnTo>
                  <a:lnTo>
                    <a:pt x="658" y="1958"/>
                  </a:lnTo>
                  <a:lnTo>
                    <a:pt x="637" y="1970"/>
                  </a:lnTo>
                  <a:lnTo>
                    <a:pt x="616" y="1979"/>
                  </a:lnTo>
                  <a:lnTo>
                    <a:pt x="596" y="1984"/>
                  </a:lnTo>
                  <a:lnTo>
                    <a:pt x="574" y="1983"/>
                  </a:lnTo>
                  <a:lnTo>
                    <a:pt x="558" y="1978"/>
                  </a:lnTo>
                  <a:lnTo>
                    <a:pt x="543" y="1970"/>
                  </a:lnTo>
                  <a:lnTo>
                    <a:pt x="530" y="1958"/>
                  </a:lnTo>
                  <a:lnTo>
                    <a:pt x="518" y="1942"/>
                  </a:lnTo>
                  <a:lnTo>
                    <a:pt x="35" y="1314"/>
                  </a:lnTo>
                  <a:lnTo>
                    <a:pt x="28" y="1304"/>
                  </a:lnTo>
                  <a:lnTo>
                    <a:pt x="21" y="1289"/>
                  </a:lnTo>
                  <a:lnTo>
                    <a:pt x="14" y="1273"/>
                  </a:lnTo>
                  <a:lnTo>
                    <a:pt x="8" y="1253"/>
                  </a:lnTo>
                  <a:lnTo>
                    <a:pt x="3" y="1232"/>
                  </a:lnTo>
                  <a:lnTo>
                    <a:pt x="1" y="1211"/>
                  </a:lnTo>
                  <a:lnTo>
                    <a:pt x="0" y="1189"/>
                  </a:lnTo>
                  <a:lnTo>
                    <a:pt x="3" y="1166"/>
                  </a:lnTo>
                  <a:lnTo>
                    <a:pt x="9" y="1145"/>
                  </a:lnTo>
                  <a:lnTo>
                    <a:pt x="20" y="1125"/>
                  </a:lnTo>
                  <a:lnTo>
                    <a:pt x="34" y="1106"/>
                  </a:lnTo>
                  <a:lnTo>
                    <a:pt x="53" y="1091"/>
                  </a:lnTo>
                  <a:lnTo>
                    <a:pt x="75" y="1079"/>
                  </a:lnTo>
                  <a:lnTo>
                    <a:pt x="100" y="1072"/>
                  </a:lnTo>
                  <a:lnTo>
                    <a:pt x="130" y="1069"/>
                  </a:lnTo>
                  <a:lnTo>
                    <a:pt x="162" y="1070"/>
                  </a:lnTo>
                  <a:lnTo>
                    <a:pt x="198" y="1075"/>
                  </a:lnTo>
                  <a:lnTo>
                    <a:pt x="237" y="1083"/>
                  </a:lnTo>
                  <a:lnTo>
                    <a:pt x="280" y="1096"/>
                  </a:lnTo>
                  <a:lnTo>
                    <a:pt x="327" y="1112"/>
                  </a:lnTo>
                  <a:lnTo>
                    <a:pt x="376" y="1133"/>
                  </a:lnTo>
                  <a:lnTo>
                    <a:pt x="430" y="1158"/>
                  </a:lnTo>
                  <a:lnTo>
                    <a:pt x="529" y="1206"/>
                  </a:lnTo>
                  <a:lnTo>
                    <a:pt x="633" y="1254"/>
                  </a:lnTo>
                  <a:lnTo>
                    <a:pt x="740" y="1305"/>
                  </a:lnTo>
                  <a:lnTo>
                    <a:pt x="851" y="1356"/>
                  </a:lnTo>
                  <a:lnTo>
                    <a:pt x="1350" y="1012"/>
                  </a:lnTo>
                  <a:lnTo>
                    <a:pt x="837" y="960"/>
                  </a:lnTo>
                  <a:lnTo>
                    <a:pt x="819" y="956"/>
                  </a:lnTo>
                  <a:lnTo>
                    <a:pt x="801" y="948"/>
                  </a:lnTo>
                  <a:lnTo>
                    <a:pt x="787" y="936"/>
                  </a:lnTo>
                  <a:lnTo>
                    <a:pt x="774" y="921"/>
                  </a:lnTo>
                  <a:lnTo>
                    <a:pt x="767" y="902"/>
                  </a:lnTo>
                  <a:lnTo>
                    <a:pt x="763" y="883"/>
                  </a:lnTo>
                  <a:lnTo>
                    <a:pt x="765" y="862"/>
                  </a:lnTo>
                  <a:lnTo>
                    <a:pt x="771" y="842"/>
                  </a:lnTo>
                  <a:lnTo>
                    <a:pt x="783" y="825"/>
                  </a:lnTo>
                  <a:lnTo>
                    <a:pt x="799" y="810"/>
                  </a:lnTo>
                  <a:lnTo>
                    <a:pt x="813" y="802"/>
                  </a:lnTo>
                  <a:lnTo>
                    <a:pt x="829" y="797"/>
                  </a:lnTo>
                  <a:lnTo>
                    <a:pt x="2043" y="538"/>
                  </a:lnTo>
                  <a:lnTo>
                    <a:pt x="2666" y="112"/>
                  </a:lnTo>
                  <a:lnTo>
                    <a:pt x="2696" y="94"/>
                  </a:lnTo>
                  <a:lnTo>
                    <a:pt x="2732" y="76"/>
                  </a:lnTo>
                  <a:lnTo>
                    <a:pt x="2773" y="58"/>
                  </a:lnTo>
                  <a:lnTo>
                    <a:pt x="2820" y="43"/>
                  </a:lnTo>
                  <a:lnTo>
                    <a:pt x="2869" y="29"/>
                  </a:lnTo>
                  <a:lnTo>
                    <a:pt x="2922" y="17"/>
                  </a:lnTo>
                  <a:lnTo>
                    <a:pt x="2977" y="8"/>
                  </a:lnTo>
                  <a:lnTo>
                    <a:pt x="3033" y="3"/>
                  </a:lnTo>
                  <a:lnTo>
                    <a:pt x="3090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 11">
              <a:extLst>
                <a:ext uri="{FF2B5EF4-FFF2-40B4-BE49-F238E27FC236}">
                  <a16:creationId xmlns:a16="http://schemas.microsoft.com/office/drawing/2014/main" id="{840148F7-3A3C-F64D-AC19-95C40F35A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278" y="5317891"/>
              <a:ext cx="409501" cy="528699"/>
            </a:xfrm>
            <a:custGeom>
              <a:avLst/>
              <a:gdLst>
                <a:gd name="T0" fmla="*/ 1248 w 2554"/>
                <a:gd name="T1" fmla="*/ 1765 h 3302"/>
                <a:gd name="T2" fmla="*/ 1248 w 2554"/>
                <a:gd name="T3" fmla="*/ 2995 h 3302"/>
                <a:gd name="T4" fmla="*/ 2246 w 2554"/>
                <a:gd name="T5" fmla="*/ 2380 h 3302"/>
                <a:gd name="T6" fmla="*/ 1248 w 2554"/>
                <a:gd name="T7" fmla="*/ 1765 h 3302"/>
                <a:gd name="T8" fmla="*/ 1248 w 2554"/>
                <a:gd name="T9" fmla="*/ 306 h 3302"/>
                <a:gd name="T10" fmla="*/ 1248 w 2554"/>
                <a:gd name="T11" fmla="*/ 1536 h 3302"/>
                <a:gd name="T12" fmla="*/ 2246 w 2554"/>
                <a:gd name="T13" fmla="*/ 921 h 3302"/>
                <a:gd name="T14" fmla="*/ 1248 w 2554"/>
                <a:gd name="T15" fmla="*/ 306 h 3302"/>
                <a:gd name="T16" fmla="*/ 1094 w 2554"/>
                <a:gd name="T17" fmla="*/ 0 h 3302"/>
                <a:gd name="T18" fmla="*/ 2554 w 2554"/>
                <a:gd name="T19" fmla="*/ 921 h 3302"/>
                <a:gd name="T20" fmla="*/ 1356 w 2554"/>
                <a:gd name="T21" fmla="*/ 1650 h 3302"/>
                <a:gd name="T22" fmla="*/ 2554 w 2554"/>
                <a:gd name="T23" fmla="*/ 2380 h 3302"/>
                <a:gd name="T24" fmla="*/ 1094 w 2554"/>
                <a:gd name="T25" fmla="*/ 3302 h 3302"/>
                <a:gd name="T26" fmla="*/ 1094 w 2554"/>
                <a:gd name="T27" fmla="*/ 1843 h 3302"/>
                <a:gd name="T28" fmla="*/ 80 w 2554"/>
                <a:gd name="T29" fmla="*/ 2443 h 3302"/>
                <a:gd name="T30" fmla="*/ 0 w 2554"/>
                <a:gd name="T31" fmla="*/ 2311 h 3302"/>
                <a:gd name="T32" fmla="*/ 1065 w 2554"/>
                <a:gd name="T33" fmla="*/ 1650 h 3302"/>
                <a:gd name="T34" fmla="*/ 0 w 2554"/>
                <a:gd name="T35" fmla="*/ 989 h 3302"/>
                <a:gd name="T36" fmla="*/ 80 w 2554"/>
                <a:gd name="T37" fmla="*/ 857 h 3302"/>
                <a:gd name="T38" fmla="*/ 1094 w 2554"/>
                <a:gd name="T39" fmla="*/ 1458 h 3302"/>
                <a:gd name="T40" fmla="*/ 1094 w 2554"/>
                <a:gd name="T41" fmla="*/ 0 h 3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4" h="3302">
                  <a:moveTo>
                    <a:pt x="1248" y="1765"/>
                  </a:moveTo>
                  <a:lnTo>
                    <a:pt x="1248" y="2995"/>
                  </a:lnTo>
                  <a:lnTo>
                    <a:pt x="2246" y="2380"/>
                  </a:lnTo>
                  <a:lnTo>
                    <a:pt x="1248" y="1765"/>
                  </a:lnTo>
                  <a:close/>
                  <a:moveTo>
                    <a:pt x="1248" y="306"/>
                  </a:moveTo>
                  <a:lnTo>
                    <a:pt x="1248" y="1536"/>
                  </a:lnTo>
                  <a:lnTo>
                    <a:pt x="2246" y="921"/>
                  </a:lnTo>
                  <a:lnTo>
                    <a:pt x="1248" y="306"/>
                  </a:lnTo>
                  <a:close/>
                  <a:moveTo>
                    <a:pt x="1094" y="0"/>
                  </a:moveTo>
                  <a:lnTo>
                    <a:pt x="2554" y="921"/>
                  </a:lnTo>
                  <a:lnTo>
                    <a:pt x="1356" y="1650"/>
                  </a:lnTo>
                  <a:lnTo>
                    <a:pt x="2554" y="2380"/>
                  </a:lnTo>
                  <a:lnTo>
                    <a:pt x="1094" y="3302"/>
                  </a:lnTo>
                  <a:lnTo>
                    <a:pt x="1094" y="1843"/>
                  </a:lnTo>
                  <a:lnTo>
                    <a:pt x="80" y="2443"/>
                  </a:lnTo>
                  <a:lnTo>
                    <a:pt x="0" y="2311"/>
                  </a:lnTo>
                  <a:lnTo>
                    <a:pt x="1065" y="1650"/>
                  </a:lnTo>
                  <a:lnTo>
                    <a:pt x="0" y="989"/>
                  </a:lnTo>
                  <a:lnTo>
                    <a:pt x="80" y="857"/>
                  </a:lnTo>
                  <a:lnTo>
                    <a:pt x="1094" y="1458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1B23C940-F71B-884E-B13F-F58685C1A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0297" y="4987641"/>
              <a:ext cx="1467189" cy="783715"/>
            </a:xfrm>
            <a:custGeom>
              <a:avLst/>
              <a:gdLst>
                <a:gd name="T0" fmla="*/ 2734 w 3546"/>
                <a:gd name="T1" fmla="*/ 1075 h 1715"/>
                <a:gd name="T2" fmla="*/ 2674 w 3546"/>
                <a:gd name="T3" fmla="*/ 1378 h 1715"/>
                <a:gd name="T4" fmla="*/ 2875 w 3546"/>
                <a:gd name="T5" fmla="*/ 1539 h 1715"/>
                <a:gd name="T6" fmla="*/ 3158 w 3546"/>
                <a:gd name="T7" fmla="*/ 1479 h 1715"/>
                <a:gd name="T8" fmla="*/ 3260 w 3546"/>
                <a:gd name="T9" fmla="*/ 1226 h 1715"/>
                <a:gd name="T10" fmla="*/ 3087 w 3546"/>
                <a:gd name="T11" fmla="*/ 1013 h 1715"/>
                <a:gd name="T12" fmla="*/ 360 w 3546"/>
                <a:gd name="T13" fmla="*/ 1013 h 1715"/>
                <a:gd name="T14" fmla="*/ 185 w 3546"/>
                <a:gd name="T15" fmla="*/ 1226 h 1715"/>
                <a:gd name="T16" fmla="*/ 287 w 3546"/>
                <a:gd name="T17" fmla="*/ 1479 h 1715"/>
                <a:gd name="T18" fmla="*/ 578 w 3546"/>
                <a:gd name="T19" fmla="*/ 1537 h 1715"/>
                <a:gd name="T20" fmla="*/ 784 w 3546"/>
                <a:gd name="T21" fmla="*/ 1349 h 1715"/>
                <a:gd name="T22" fmla="*/ 732 w 3546"/>
                <a:gd name="T23" fmla="*/ 1095 h 1715"/>
                <a:gd name="T24" fmla="*/ 490 w 3546"/>
                <a:gd name="T25" fmla="*/ 987 h 1715"/>
                <a:gd name="T26" fmla="*/ 1307 w 3546"/>
                <a:gd name="T27" fmla="*/ 1 h 1715"/>
                <a:gd name="T28" fmla="*/ 1311 w 3546"/>
                <a:gd name="T29" fmla="*/ 71 h 1715"/>
                <a:gd name="T30" fmla="*/ 1218 w 3546"/>
                <a:gd name="T31" fmla="*/ 202 h 1715"/>
                <a:gd name="T32" fmla="*/ 1096 w 3546"/>
                <a:gd name="T33" fmla="*/ 338 h 1715"/>
                <a:gd name="T34" fmla="*/ 1016 w 3546"/>
                <a:gd name="T35" fmla="*/ 419 h 1715"/>
                <a:gd name="T36" fmla="*/ 1068 w 3546"/>
                <a:gd name="T37" fmla="*/ 391 h 1715"/>
                <a:gd name="T38" fmla="*/ 1294 w 3546"/>
                <a:gd name="T39" fmla="*/ 286 h 1715"/>
                <a:gd name="T40" fmla="*/ 1606 w 3546"/>
                <a:gd name="T41" fmla="*/ 208 h 1715"/>
                <a:gd name="T42" fmla="*/ 1912 w 3546"/>
                <a:gd name="T43" fmla="*/ 265 h 1715"/>
                <a:gd name="T44" fmla="*/ 2684 w 3546"/>
                <a:gd name="T45" fmla="*/ 430 h 1715"/>
                <a:gd name="T46" fmla="*/ 2849 w 3546"/>
                <a:gd name="T47" fmla="*/ 209 h 1715"/>
                <a:gd name="T48" fmla="*/ 3100 w 3546"/>
                <a:gd name="T49" fmla="*/ 184 h 1715"/>
                <a:gd name="T50" fmla="*/ 3377 w 3546"/>
                <a:gd name="T51" fmla="*/ 193 h 1715"/>
                <a:gd name="T52" fmla="*/ 3541 w 3546"/>
                <a:gd name="T53" fmla="*/ 285 h 1715"/>
                <a:gd name="T54" fmla="*/ 3444 w 3546"/>
                <a:gd name="T55" fmla="*/ 442 h 1715"/>
                <a:gd name="T56" fmla="*/ 3111 w 3546"/>
                <a:gd name="T57" fmla="*/ 614 h 1715"/>
                <a:gd name="T58" fmla="*/ 2703 w 3546"/>
                <a:gd name="T59" fmla="*/ 769 h 1715"/>
                <a:gd name="T60" fmla="*/ 2379 w 3546"/>
                <a:gd name="T61" fmla="*/ 875 h 1715"/>
                <a:gd name="T62" fmla="*/ 2438 w 3546"/>
                <a:gd name="T63" fmla="*/ 1112 h 1715"/>
                <a:gd name="T64" fmla="*/ 2473 w 3546"/>
                <a:gd name="T65" fmla="*/ 1205 h 1715"/>
                <a:gd name="T66" fmla="*/ 2654 w 3546"/>
                <a:gd name="T67" fmla="*/ 917 h 1715"/>
                <a:gd name="T68" fmla="*/ 3014 w 3546"/>
                <a:gd name="T69" fmla="*/ 824 h 1715"/>
                <a:gd name="T70" fmla="*/ 3339 w 3546"/>
                <a:gd name="T71" fmla="*/ 988 h 1715"/>
                <a:gd name="T72" fmla="*/ 3442 w 3546"/>
                <a:gd name="T73" fmla="*/ 1320 h 1715"/>
                <a:gd name="T74" fmla="*/ 3263 w 3546"/>
                <a:gd name="T75" fmla="*/ 1616 h 1715"/>
                <a:gd name="T76" fmla="*/ 2900 w 3546"/>
                <a:gd name="T77" fmla="*/ 1712 h 1715"/>
                <a:gd name="T78" fmla="*/ 2578 w 3546"/>
                <a:gd name="T79" fmla="*/ 1552 h 1715"/>
                <a:gd name="T80" fmla="*/ 801 w 3546"/>
                <a:gd name="T81" fmla="*/ 924 h 1715"/>
                <a:gd name="T82" fmla="*/ 975 w 3546"/>
                <a:gd name="T83" fmla="*/ 1217 h 1715"/>
                <a:gd name="T84" fmla="*/ 870 w 3546"/>
                <a:gd name="T85" fmla="*/ 1547 h 1715"/>
                <a:gd name="T86" fmla="*/ 546 w 3546"/>
                <a:gd name="T87" fmla="*/ 1712 h 1715"/>
                <a:gd name="T88" fmla="*/ 184 w 3546"/>
                <a:gd name="T89" fmla="*/ 1616 h 1715"/>
                <a:gd name="T90" fmla="*/ 3 w 3546"/>
                <a:gd name="T91" fmla="*/ 1320 h 1715"/>
                <a:gd name="T92" fmla="*/ 108 w 3546"/>
                <a:gd name="T93" fmla="*/ 988 h 1715"/>
                <a:gd name="T94" fmla="*/ 432 w 3546"/>
                <a:gd name="T95" fmla="*/ 824 h 1715"/>
                <a:gd name="T96" fmla="*/ 367 w 3546"/>
                <a:gd name="T97" fmla="*/ 770 h 1715"/>
                <a:gd name="T98" fmla="*/ 332 w 3546"/>
                <a:gd name="T99" fmla="*/ 758 h 1715"/>
                <a:gd name="T100" fmla="*/ 276 w 3546"/>
                <a:gd name="T101" fmla="*/ 716 h 1715"/>
                <a:gd name="T102" fmla="*/ 270 w 3546"/>
                <a:gd name="T103" fmla="*/ 630 h 1715"/>
                <a:gd name="T104" fmla="*/ 385 w 3546"/>
                <a:gd name="T105" fmla="*/ 490 h 1715"/>
                <a:gd name="T106" fmla="*/ 695 w 3546"/>
                <a:gd name="T107" fmla="*/ 280 h 1715"/>
                <a:gd name="T108" fmla="*/ 1205 w 3546"/>
                <a:gd name="T109" fmla="*/ 22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46" h="1715">
                  <a:moveTo>
                    <a:pt x="2957" y="987"/>
                  </a:moveTo>
                  <a:lnTo>
                    <a:pt x="2914" y="989"/>
                  </a:lnTo>
                  <a:lnTo>
                    <a:pt x="2872" y="997"/>
                  </a:lnTo>
                  <a:lnTo>
                    <a:pt x="2834" y="1010"/>
                  </a:lnTo>
                  <a:lnTo>
                    <a:pt x="2797" y="1027"/>
                  </a:lnTo>
                  <a:lnTo>
                    <a:pt x="2763" y="1049"/>
                  </a:lnTo>
                  <a:lnTo>
                    <a:pt x="2734" y="1075"/>
                  </a:lnTo>
                  <a:lnTo>
                    <a:pt x="2708" y="1103"/>
                  </a:lnTo>
                  <a:lnTo>
                    <a:pt x="2686" y="1135"/>
                  </a:lnTo>
                  <a:lnTo>
                    <a:pt x="2669" y="1169"/>
                  </a:lnTo>
                  <a:lnTo>
                    <a:pt x="2657" y="1205"/>
                  </a:lnTo>
                  <a:lnTo>
                    <a:pt x="3047" y="1205"/>
                  </a:lnTo>
                  <a:lnTo>
                    <a:pt x="3047" y="1378"/>
                  </a:lnTo>
                  <a:lnTo>
                    <a:pt x="2674" y="1378"/>
                  </a:lnTo>
                  <a:lnTo>
                    <a:pt x="2692" y="1410"/>
                  </a:lnTo>
                  <a:lnTo>
                    <a:pt x="2714" y="1440"/>
                  </a:lnTo>
                  <a:lnTo>
                    <a:pt x="2740" y="1467"/>
                  </a:lnTo>
                  <a:lnTo>
                    <a:pt x="2769" y="1491"/>
                  </a:lnTo>
                  <a:lnTo>
                    <a:pt x="2802" y="1511"/>
                  </a:lnTo>
                  <a:lnTo>
                    <a:pt x="2837" y="1527"/>
                  </a:lnTo>
                  <a:lnTo>
                    <a:pt x="2875" y="1539"/>
                  </a:lnTo>
                  <a:lnTo>
                    <a:pt x="2915" y="1546"/>
                  </a:lnTo>
                  <a:lnTo>
                    <a:pt x="2957" y="1549"/>
                  </a:lnTo>
                  <a:lnTo>
                    <a:pt x="3002" y="1546"/>
                  </a:lnTo>
                  <a:lnTo>
                    <a:pt x="3045" y="1537"/>
                  </a:lnTo>
                  <a:lnTo>
                    <a:pt x="3087" y="1523"/>
                  </a:lnTo>
                  <a:lnTo>
                    <a:pt x="3124" y="1504"/>
                  </a:lnTo>
                  <a:lnTo>
                    <a:pt x="3158" y="1479"/>
                  </a:lnTo>
                  <a:lnTo>
                    <a:pt x="3189" y="1452"/>
                  </a:lnTo>
                  <a:lnTo>
                    <a:pt x="3214" y="1421"/>
                  </a:lnTo>
                  <a:lnTo>
                    <a:pt x="3235" y="1386"/>
                  </a:lnTo>
                  <a:lnTo>
                    <a:pt x="3251" y="1349"/>
                  </a:lnTo>
                  <a:lnTo>
                    <a:pt x="3260" y="1310"/>
                  </a:lnTo>
                  <a:lnTo>
                    <a:pt x="3264" y="1268"/>
                  </a:lnTo>
                  <a:lnTo>
                    <a:pt x="3260" y="1226"/>
                  </a:lnTo>
                  <a:lnTo>
                    <a:pt x="3251" y="1187"/>
                  </a:lnTo>
                  <a:lnTo>
                    <a:pt x="3235" y="1150"/>
                  </a:lnTo>
                  <a:lnTo>
                    <a:pt x="3214" y="1115"/>
                  </a:lnTo>
                  <a:lnTo>
                    <a:pt x="3189" y="1084"/>
                  </a:lnTo>
                  <a:lnTo>
                    <a:pt x="3158" y="1055"/>
                  </a:lnTo>
                  <a:lnTo>
                    <a:pt x="3124" y="1032"/>
                  </a:lnTo>
                  <a:lnTo>
                    <a:pt x="3087" y="1013"/>
                  </a:lnTo>
                  <a:lnTo>
                    <a:pt x="3045" y="999"/>
                  </a:lnTo>
                  <a:lnTo>
                    <a:pt x="3002" y="990"/>
                  </a:lnTo>
                  <a:lnTo>
                    <a:pt x="2957" y="987"/>
                  </a:lnTo>
                  <a:close/>
                  <a:moveTo>
                    <a:pt x="490" y="987"/>
                  </a:moveTo>
                  <a:lnTo>
                    <a:pt x="444" y="990"/>
                  </a:lnTo>
                  <a:lnTo>
                    <a:pt x="400" y="999"/>
                  </a:lnTo>
                  <a:lnTo>
                    <a:pt x="360" y="1013"/>
                  </a:lnTo>
                  <a:lnTo>
                    <a:pt x="322" y="1032"/>
                  </a:lnTo>
                  <a:lnTo>
                    <a:pt x="288" y="1055"/>
                  </a:lnTo>
                  <a:lnTo>
                    <a:pt x="257" y="1084"/>
                  </a:lnTo>
                  <a:lnTo>
                    <a:pt x="231" y="1115"/>
                  </a:lnTo>
                  <a:lnTo>
                    <a:pt x="210" y="1150"/>
                  </a:lnTo>
                  <a:lnTo>
                    <a:pt x="195" y="1187"/>
                  </a:lnTo>
                  <a:lnTo>
                    <a:pt x="185" y="1226"/>
                  </a:lnTo>
                  <a:lnTo>
                    <a:pt x="182" y="1268"/>
                  </a:lnTo>
                  <a:lnTo>
                    <a:pt x="185" y="1310"/>
                  </a:lnTo>
                  <a:lnTo>
                    <a:pt x="195" y="1349"/>
                  </a:lnTo>
                  <a:lnTo>
                    <a:pt x="210" y="1386"/>
                  </a:lnTo>
                  <a:lnTo>
                    <a:pt x="231" y="1421"/>
                  </a:lnTo>
                  <a:lnTo>
                    <a:pt x="257" y="1452"/>
                  </a:lnTo>
                  <a:lnTo>
                    <a:pt x="287" y="1479"/>
                  </a:lnTo>
                  <a:lnTo>
                    <a:pt x="322" y="1504"/>
                  </a:lnTo>
                  <a:lnTo>
                    <a:pt x="360" y="1523"/>
                  </a:lnTo>
                  <a:lnTo>
                    <a:pt x="400" y="1537"/>
                  </a:lnTo>
                  <a:lnTo>
                    <a:pt x="444" y="1546"/>
                  </a:lnTo>
                  <a:lnTo>
                    <a:pt x="490" y="1549"/>
                  </a:lnTo>
                  <a:lnTo>
                    <a:pt x="535" y="1546"/>
                  </a:lnTo>
                  <a:lnTo>
                    <a:pt x="578" y="1537"/>
                  </a:lnTo>
                  <a:lnTo>
                    <a:pt x="618" y="1523"/>
                  </a:lnTo>
                  <a:lnTo>
                    <a:pt x="657" y="1504"/>
                  </a:lnTo>
                  <a:lnTo>
                    <a:pt x="691" y="1479"/>
                  </a:lnTo>
                  <a:lnTo>
                    <a:pt x="722" y="1452"/>
                  </a:lnTo>
                  <a:lnTo>
                    <a:pt x="747" y="1421"/>
                  </a:lnTo>
                  <a:lnTo>
                    <a:pt x="768" y="1386"/>
                  </a:lnTo>
                  <a:lnTo>
                    <a:pt x="784" y="1349"/>
                  </a:lnTo>
                  <a:lnTo>
                    <a:pt x="793" y="1310"/>
                  </a:lnTo>
                  <a:lnTo>
                    <a:pt x="796" y="1268"/>
                  </a:lnTo>
                  <a:lnTo>
                    <a:pt x="794" y="1229"/>
                  </a:lnTo>
                  <a:lnTo>
                    <a:pt x="785" y="1192"/>
                  </a:lnTo>
                  <a:lnTo>
                    <a:pt x="772" y="1157"/>
                  </a:lnTo>
                  <a:lnTo>
                    <a:pt x="754" y="1125"/>
                  </a:lnTo>
                  <a:lnTo>
                    <a:pt x="732" y="1095"/>
                  </a:lnTo>
                  <a:lnTo>
                    <a:pt x="704" y="1067"/>
                  </a:lnTo>
                  <a:lnTo>
                    <a:pt x="547" y="1301"/>
                  </a:lnTo>
                  <a:lnTo>
                    <a:pt x="431" y="1235"/>
                  </a:lnTo>
                  <a:lnTo>
                    <a:pt x="589" y="1002"/>
                  </a:lnTo>
                  <a:lnTo>
                    <a:pt x="557" y="994"/>
                  </a:lnTo>
                  <a:lnTo>
                    <a:pt x="524" y="988"/>
                  </a:lnTo>
                  <a:lnTo>
                    <a:pt x="490" y="987"/>
                  </a:lnTo>
                  <a:close/>
                  <a:moveTo>
                    <a:pt x="994" y="791"/>
                  </a:moveTo>
                  <a:lnTo>
                    <a:pt x="921" y="813"/>
                  </a:lnTo>
                  <a:lnTo>
                    <a:pt x="1101" y="1310"/>
                  </a:lnTo>
                  <a:lnTo>
                    <a:pt x="1174" y="1288"/>
                  </a:lnTo>
                  <a:lnTo>
                    <a:pt x="994" y="791"/>
                  </a:lnTo>
                  <a:close/>
                  <a:moveTo>
                    <a:pt x="1294" y="0"/>
                  </a:moveTo>
                  <a:lnTo>
                    <a:pt x="1307" y="1"/>
                  </a:lnTo>
                  <a:lnTo>
                    <a:pt x="1317" y="5"/>
                  </a:lnTo>
                  <a:lnTo>
                    <a:pt x="1322" y="11"/>
                  </a:lnTo>
                  <a:lnTo>
                    <a:pt x="1326" y="20"/>
                  </a:lnTo>
                  <a:lnTo>
                    <a:pt x="1326" y="30"/>
                  </a:lnTo>
                  <a:lnTo>
                    <a:pt x="1323" y="43"/>
                  </a:lnTo>
                  <a:lnTo>
                    <a:pt x="1319" y="56"/>
                  </a:lnTo>
                  <a:lnTo>
                    <a:pt x="1311" y="71"/>
                  </a:lnTo>
                  <a:lnTo>
                    <a:pt x="1302" y="88"/>
                  </a:lnTo>
                  <a:lnTo>
                    <a:pt x="1291" y="105"/>
                  </a:lnTo>
                  <a:lnTo>
                    <a:pt x="1279" y="123"/>
                  </a:lnTo>
                  <a:lnTo>
                    <a:pt x="1265" y="142"/>
                  </a:lnTo>
                  <a:lnTo>
                    <a:pt x="1251" y="162"/>
                  </a:lnTo>
                  <a:lnTo>
                    <a:pt x="1234" y="182"/>
                  </a:lnTo>
                  <a:lnTo>
                    <a:pt x="1218" y="202"/>
                  </a:lnTo>
                  <a:lnTo>
                    <a:pt x="1200" y="223"/>
                  </a:lnTo>
                  <a:lnTo>
                    <a:pt x="1183" y="243"/>
                  </a:lnTo>
                  <a:lnTo>
                    <a:pt x="1165" y="264"/>
                  </a:lnTo>
                  <a:lnTo>
                    <a:pt x="1147" y="284"/>
                  </a:lnTo>
                  <a:lnTo>
                    <a:pt x="1130" y="303"/>
                  </a:lnTo>
                  <a:lnTo>
                    <a:pt x="1112" y="321"/>
                  </a:lnTo>
                  <a:lnTo>
                    <a:pt x="1096" y="338"/>
                  </a:lnTo>
                  <a:lnTo>
                    <a:pt x="1080" y="354"/>
                  </a:lnTo>
                  <a:lnTo>
                    <a:pt x="1066" y="369"/>
                  </a:lnTo>
                  <a:lnTo>
                    <a:pt x="1053" y="383"/>
                  </a:lnTo>
                  <a:lnTo>
                    <a:pt x="1041" y="394"/>
                  </a:lnTo>
                  <a:lnTo>
                    <a:pt x="1031" y="405"/>
                  </a:lnTo>
                  <a:lnTo>
                    <a:pt x="1023" y="413"/>
                  </a:lnTo>
                  <a:lnTo>
                    <a:pt x="1016" y="419"/>
                  </a:lnTo>
                  <a:lnTo>
                    <a:pt x="1013" y="422"/>
                  </a:lnTo>
                  <a:lnTo>
                    <a:pt x="1011" y="424"/>
                  </a:lnTo>
                  <a:lnTo>
                    <a:pt x="1014" y="422"/>
                  </a:lnTo>
                  <a:lnTo>
                    <a:pt x="1021" y="418"/>
                  </a:lnTo>
                  <a:lnTo>
                    <a:pt x="1033" y="411"/>
                  </a:lnTo>
                  <a:lnTo>
                    <a:pt x="1048" y="402"/>
                  </a:lnTo>
                  <a:lnTo>
                    <a:pt x="1068" y="391"/>
                  </a:lnTo>
                  <a:lnTo>
                    <a:pt x="1091" y="378"/>
                  </a:lnTo>
                  <a:lnTo>
                    <a:pt x="1119" y="364"/>
                  </a:lnTo>
                  <a:lnTo>
                    <a:pt x="1148" y="349"/>
                  </a:lnTo>
                  <a:lnTo>
                    <a:pt x="1181" y="334"/>
                  </a:lnTo>
                  <a:lnTo>
                    <a:pt x="1217" y="318"/>
                  </a:lnTo>
                  <a:lnTo>
                    <a:pt x="1254" y="302"/>
                  </a:lnTo>
                  <a:lnTo>
                    <a:pt x="1294" y="286"/>
                  </a:lnTo>
                  <a:lnTo>
                    <a:pt x="1335" y="271"/>
                  </a:lnTo>
                  <a:lnTo>
                    <a:pt x="1378" y="257"/>
                  </a:lnTo>
                  <a:lnTo>
                    <a:pt x="1422" y="243"/>
                  </a:lnTo>
                  <a:lnTo>
                    <a:pt x="1467" y="231"/>
                  </a:lnTo>
                  <a:lnTo>
                    <a:pt x="1514" y="221"/>
                  </a:lnTo>
                  <a:lnTo>
                    <a:pt x="1560" y="214"/>
                  </a:lnTo>
                  <a:lnTo>
                    <a:pt x="1606" y="208"/>
                  </a:lnTo>
                  <a:lnTo>
                    <a:pt x="1652" y="206"/>
                  </a:lnTo>
                  <a:lnTo>
                    <a:pt x="1698" y="206"/>
                  </a:lnTo>
                  <a:lnTo>
                    <a:pt x="1744" y="210"/>
                  </a:lnTo>
                  <a:lnTo>
                    <a:pt x="1788" y="217"/>
                  </a:lnTo>
                  <a:lnTo>
                    <a:pt x="1830" y="229"/>
                  </a:lnTo>
                  <a:lnTo>
                    <a:pt x="1872" y="244"/>
                  </a:lnTo>
                  <a:lnTo>
                    <a:pt x="1912" y="265"/>
                  </a:lnTo>
                  <a:lnTo>
                    <a:pt x="1955" y="293"/>
                  </a:lnTo>
                  <a:lnTo>
                    <a:pt x="1995" y="327"/>
                  </a:lnTo>
                  <a:lnTo>
                    <a:pt x="2035" y="365"/>
                  </a:lnTo>
                  <a:lnTo>
                    <a:pt x="2074" y="408"/>
                  </a:lnTo>
                  <a:lnTo>
                    <a:pt x="2111" y="455"/>
                  </a:lnTo>
                  <a:lnTo>
                    <a:pt x="2146" y="504"/>
                  </a:lnTo>
                  <a:lnTo>
                    <a:pt x="2684" y="430"/>
                  </a:lnTo>
                  <a:lnTo>
                    <a:pt x="2760" y="223"/>
                  </a:lnTo>
                  <a:lnTo>
                    <a:pt x="2762" y="223"/>
                  </a:lnTo>
                  <a:lnTo>
                    <a:pt x="2771" y="221"/>
                  </a:lnTo>
                  <a:lnTo>
                    <a:pt x="2784" y="219"/>
                  </a:lnTo>
                  <a:lnTo>
                    <a:pt x="2802" y="216"/>
                  </a:lnTo>
                  <a:lnTo>
                    <a:pt x="2824" y="213"/>
                  </a:lnTo>
                  <a:lnTo>
                    <a:pt x="2849" y="209"/>
                  </a:lnTo>
                  <a:lnTo>
                    <a:pt x="2878" y="205"/>
                  </a:lnTo>
                  <a:lnTo>
                    <a:pt x="2910" y="201"/>
                  </a:lnTo>
                  <a:lnTo>
                    <a:pt x="2945" y="197"/>
                  </a:lnTo>
                  <a:lnTo>
                    <a:pt x="2981" y="193"/>
                  </a:lnTo>
                  <a:lnTo>
                    <a:pt x="3020" y="190"/>
                  </a:lnTo>
                  <a:lnTo>
                    <a:pt x="3059" y="187"/>
                  </a:lnTo>
                  <a:lnTo>
                    <a:pt x="3100" y="184"/>
                  </a:lnTo>
                  <a:lnTo>
                    <a:pt x="3141" y="182"/>
                  </a:lnTo>
                  <a:lnTo>
                    <a:pt x="3182" y="181"/>
                  </a:lnTo>
                  <a:lnTo>
                    <a:pt x="3223" y="181"/>
                  </a:lnTo>
                  <a:lnTo>
                    <a:pt x="3264" y="182"/>
                  </a:lnTo>
                  <a:lnTo>
                    <a:pt x="3303" y="184"/>
                  </a:lnTo>
                  <a:lnTo>
                    <a:pt x="3341" y="188"/>
                  </a:lnTo>
                  <a:lnTo>
                    <a:pt x="3377" y="193"/>
                  </a:lnTo>
                  <a:lnTo>
                    <a:pt x="3410" y="200"/>
                  </a:lnTo>
                  <a:lnTo>
                    <a:pt x="3441" y="209"/>
                  </a:lnTo>
                  <a:lnTo>
                    <a:pt x="3468" y="219"/>
                  </a:lnTo>
                  <a:lnTo>
                    <a:pt x="3493" y="232"/>
                  </a:lnTo>
                  <a:lnTo>
                    <a:pt x="3513" y="248"/>
                  </a:lnTo>
                  <a:lnTo>
                    <a:pt x="3529" y="265"/>
                  </a:lnTo>
                  <a:lnTo>
                    <a:pt x="3541" y="285"/>
                  </a:lnTo>
                  <a:lnTo>
                    <a:pt x="3546" y="307"/>
                  </a:lnTo>
                  <a:lnTo>
                    <a:pt x="3546" y="328"/>
                  </a:lnTo>
                  <a:lnTo>
                    <a:pt x="3538" y="349"/>
                  </a:lnTo>
                  <a:lnTo>
                    <a:pt x="3523" y="372"/>
                  </a:lnTo>
                  <a:lnTo>
                    <a:pt x="3502" y="395"/>
                  </a:lnTo>
                  <a:lnTo>
                    <a:pt x="3476" y="418"/>
                  </a:lnTo>
                  <a:lnTo>
                    <a:pt x="3444" y="442"/>
                  </a:lnTo>
                  <a:lnTo>
                    <a:pt x="3407" y="467"/>
                  </a:lnTo>
                  <a:lnTo>
                    <a:pt x="3366" y="491"/>
                  </a:lnTo>
                  <a:lnTo>
                    <a:pt x="3321" y="516"/>
                  </a:lnTo>
                  <a:lnTo>
                    <a:pt x="3273" y="541"/>
                  </a:lnTo>
                  <a:lnTo>
                    <a:pt x="3221" y="565"/>
                  </a:lnTo>
                  <a:lnTo>
                    <a:pt x="3167" y="590"/>
                  </a:lnTo>
                  <a:lnTo>
                    <a:pt x="3111" y="614"/>
                  </a:lnTo>
                  <a:lnTo>
                    <a:pt x="3054" y="638"/>
                  </a:lnTo>
                  <a:lnTo>
                    <a:pt x="2995" y="662"/>
                  </a:lnTo>
                  <a:lnTo>
                    <a:pt x="2936" y="685"/>
                  </a:lnTo>
                  <a:lnTo>
                    <a:pt x="2877" y="707"/>
                  </a:lnTo>
                  <a:lnTo>
                    <a:pt x="2817" y="728"/>
                  </a:lnTo>
                  <a:lnTo>
                    <a:pt x="2759" y="749"/>
                  </a:lnTo>
                  <a:lnTo>
                    <a:pt x="2703" y="769"/>
                  </a:lnTo>
                  <a:lnTo>
                    <a:pt x="2648" y="788"/>
                  </a:lnTo>
                  <a:lnTo>
                    <a:pt x="2594" y="805"/>
                  </a:lnTo>
                  <a:lnTo>
                    <a:pt x="2544" y="822"/>
                  </a:lnTo>
                  <a:lnTo>
                    <a:pt x="2497" y="837"/>
                  </a:lnTo>
                  <a:lnTo>
                    <a:pt x="2453" y="851"/>
                  </a:lnTo>
                  <a:lnTo>
                    <a:pt x="2413" y="863"/>
                  </a:lnTo>
                  <a:lnTo>
                    <a:pt x="2379" y="875"/>
                  </a:lnTo>
                  <a:lnTo>
                    <a:pt x="2349" y="884"/>
                  </a:lnTo>
                  <a:lnTo>
                    <a:pt x="2367" y="928"/>
                  </a:lnTo>
                  <a:lnTo>
                    <a:pt x="2385" y="969"/>
                  </a:lnTo>
                  <a:lnTo>
                    <a:pt x="2400" y="1009"/>
                  </a:lnTo>
                  <a:lnTo>
                    <a:pt x="2413" y="1046"/>
                  </a:lnTo>
                  <a:lnTo>
                    <a:pt x="2427" y="1081"/>
                  </a:lnTo>
                  <a:lnTo>
                    <a:pt x="2438" y="1112"/>
                  </a:lnTo>
                  <a:lnTo>
                    <a:pt x="2446" y="1139"/>
                  </a:lnTo>
                  <a:lnTo>
                    <a:pt x="2454" y="1162"/>
                  </a:lnTo>
                  <a:lnTo>
                    <a:pt x="2460" y="1180"/>
                  </a:lnTo>
                  <a:lnTo>
                    <a:pt x="2464" y="1194"/>
                  </a:lnTo>
                  <a:lnTo>
                    <a:pt x="2467" y="1202"/>
                  </a:lnTo>
                  <a:lnTo>
                    <a:pt x="2468" y="1205"/>
                  </a:lnTo>
                  <a:lnTo>
                    <a:pt x="2473" y="1205"/>
                  </a:lnTo>
                  <a:lnTo>
                    <a:pt x="2484" y="1156"/>
                  </a:lnTo>
                  <a:lnTo>
                    <a:pt x="2500" y="1109"/>
                  </a:lnTo>
                  <a:lnTo>
                    <a:pt x="2521" y="1064"/>
                  </a:lnTo>
                  <a:lnTo>
                    <a:pt x="2548" y="1022"/>
                  </a:lnTo>
                  <a:lnTo>
                    <a:pt x="2580" y="984"/>
                  </a:lnTo>
                  <a:lnTo>
                    <a:pt x="2615" y="948"/>
                  </a:lnTo>
                  <a:lnTo>
                    <a:pt x="2654" y="917"/>
                  </a:lnTo>
                  <a:lnTo>
                    <a:pt x="2698" y="889"/>
                  </a:lnTo>
                  <a:lnTo>
                    <a:pt x="2745" y="864"/>
                  </a:lnTo>
                  <a:lnTo>
                    <a:pt x="2794" y="846"/>
                  </a:lnTo>
                  <a:lnTo>
                    <a:pt x="2846" y="832"/>
                  </a:lnTo>
                  <a:lnTo>
                    <a:pt x="2901" y="824"/>
                  </a:lnTo>
                  <a:lnTo>
                    <a:pt x="2957" y="821"/>
                  </a:lnTo>
                  <a:lnTo>
                    <a:pt x="3014" y="824"/>
                  </a:lnTo>
                  <a:lnTo>
                    <a:pt x="3069" y="832"/>
                  </a:lnTo>
                  <a:lnTo>
                    <a:pt x="3122" y="847"/>
                  </a:lnTo>
                  <a:lnTo>
                    <a:pt x="3171" y="867"/>
                  </a:lnTo>
                  <a:lnTo>
                    <a:pt x="3219" y="891"/>
                  </a:lnTo>
                  <a:lnTo>
                    <a:pt x="3263" y="919"/>
                  </a:lnTo>
                  <a:lnTo>
                    <a:pt x="3302" y="952"/>
                  </a:lnTo>
                  <a:lnTo>
                    <a:pt x="3339" y="988"/>
                  </a:lnTo>
                  <a:lnTo>
                    <a:pt x="3369" y="1028"/>
                  </a:lnTo>
                  <a:lnTo>
                    <a:pt x="3396" y="1071"/>
                  </a:lnTo>
                  <a:lnTo>
                    <a:pt x="3417" y="1118"/>
                  </a:lnTo>
                  <a:lnTo>
                    <a:pt x="3432" y="1166"/>
                  </a:lnTo>
                  <a:lnTo>
                    <a:pt x="3442" y="1216"/>
                  </a:lnTo>
                  <a:lnTo>
                    <a:pt x="3445" y="1268"/>
                  </a:lnTo>
                  <a:lnTo>
                    <a:pt x="3442" y="1320"/>
                  </a:lnTo>
                  <a:lnTo>
                    <a:pt x="3432" y="1370"/>
                  </a:lnTo>
                  <a:lnTo>
                    <a:pt x="3417" y="1418"/>
                  </a:lnTo>
                  <a:lnTo>
                    <a:pt x="3396" y="1464"/>
                  </a:lnTo>
                  <a:lnTo>
                    <a:pt x="3369" y="1508"/>
                  </a:lnTo>
                  <a:lnTo>
                    <a:pt x="3337" y="1548"/>
                  </a:lnTo>
                  <a:lnTo>
                    <a:pt x="3302" y="1584"/>
                  </a:lnTo>
                  <a:lnTo>
                    <a:pt x="3263" y="1616"/>
                  </a:lnTo>
                  <a:lnTo>
                    <a:pt x="3219" y="1645"/>
                  </a:lnTo>
                  <a:lnTo>
                    <a:pt x="3171" y="1669"/>
                  </a:lnTo>
                  <a:lnTo>
                    <a:pt x="3121" y="1688"/>
                  </a:lnTo>
                  <a:lnTo>
                    <a:pt x="3068" y="1703"/>
                  </a:lnTo>
                  <a:lnTo>
                    <a:pt x="3013" y="1712"/>
                  </a:lnTo>
                  <a:lnTo>
                    <a:pt x="2957" y="1715"/>
                  </a:lnTo>
                  <a:lnTo>
                    <a:pt x="2900" y="1712"/>
                  </a:lnTo>
                  <a:lnTo>
                    <a:pt x="2846" y="1704"/>
                  </a:lnTo>
                  <a:lnTo>
                    <a:pt x="2794" y="1689"/>
                  </a:lnTo>
                  <a:lnTo>
                    <a:pt x="2745" y="1670"/>
                  </a:lnTo>
                  <a:lnTo>
                    <a:pt x="2697" y="1647"/>
                  </a:lnTo>
                  <a:lnTo>
                    <a:pt x="2654" y="1619"/>
                  </a:lnTo>
                  <a:lnTo>
                    <a:pt x="2615" y="1587"/>
                  </a:lnTo>
                  <a:lnTo>
                    <a:pt x="2578" y="1552"/>
                  </a:lnTo>
                  <a:lnTo>
                    <a:pt x="2548" y="1513"/>
                  </a:lnTo>
                  <a:lnTo>
                    <a:pt x="2521" y="1470"/>
                  </a:lnTo>
                  <a:lnTo>
                    <a:pt x="2499" y="1425"/>
                  </a:lnTo>
                  <a:lnTo>
                    <a:pt x="2483" y="1378"/>
                  </a:lnTo>
                  <a:lnTo>
                    <a:pt x="1064" y="1378"/>
                  </a:lnTo>
                  <a:lnTo>
                    <a:pt x="853" y="847"/>
                  </a:lnTo>
                  <a:lnTo>
                    <a:pt x="801" y="924"/>
                  </a:lnTo>
                  <a:lnTo>
                    <a:pt x="839" y="956"/>
                  </a:lnTo>
                  <a:lnTo>
                    <a:pt x="875" y="992"/>
                  </a:lnTo>
                  <a:lnTo>
                    <a:pt x="904" y="1032"/>
                  </a:lnTo>
                  <a:lnTo>
                    <a:pt x="931" y="1075"/>
                  </a:lnTo>
                  <a:lnTo>
                    <a:pt x="950" y="1120"/>
                  </a:lnTo>
                  <a:lnTo>
                    <a:pt x="966" y="1167"/>
                  </a:lnTo>
                  <a:lnTo>
                    <a:pt x="975" y="1217"/>
                  </a:lnTo>
                  <a:lnTo>
                    <a:pt x="978" y="1268"/>
                  </a:lnTo>
                  <a:lnTo>
                    <a:pt x="975" y="1320"/>
                  </a:lnTo>
                  <a:lnTo>
                    <a:pt x="965" y="1370"/>
                  </a:lnTo>
                  <a:lnTo>
                    <a:pt x="949" y="1418"/>
                  </a:lnTo>
                  <a:lnTo>
                    <a:pt x="928" y="1464"/>
                  </a:lnTo>
                  <a:lnTo>
                    <a:pt x="902" y="1508"/>
                  </a:lnTo>
                  <a:lnTo>
                    <a:pt x="870" y="1547"/>
                  </a:lnTo>
                  <a:lnTo>
                    <a:pt x="835" y="1584"/>
                  </a:lnTo>
                  <a:lnTo>
                    <a:pt x="795" y="1616"/>
                  </a:lnTo>
                  <a:lnTo>
                    <a:pt x="751" y="1645"/>
                  </a:lnTo>
                  <a:lnTo>
                    <a:pt x="704" y="1669"/>
                  </a:lnTo>
                  <a:lnTo>
                    <a:pt x="653" y="1688"/>
                  </a:lnTo>
                  <a:lnTo>
                    <a:pt x="601" y="1703"/>
                  </a:lnTo>
                  <a:lnTo>
                    <a:pt x="546" y="1712"/>
                  </a:lnTo>
                  <a:lnTo>
                    <a:pt x="490" y="1715"/>
                  </a:lnTo>
                  <a:lnTo>
                    <a:pt x="432" y="1712"/>
                  </a:lnTo>
                  <a:lnTo>
                    <a:pt x="377" y="1703"/>
                  </a:lnTo>
                  <a:lnTo>
                    <a:pt x="325" y="1688"/>
                  </a:lnTo>
                  <a:lnTo>
                    <a:pt x="274" y="1669"/>
                  </a:lnTo>
                  <a:lnTo>
                    <a:pt x="227" y="1645"/>
                  </a:lnTo>
                  <a:lnTo>
                    <a:pt x="184" y="1616"/>
                  </a:lnTo>
                  <a:lnTo>
                    <a:pt x="143" y="1584"/>
                  </a:lnTo>
                  <a:lnTo>
                    <a:pt x="108" y="1547"/>
                  </a:lnTo>
                  <a:lnTo>
                    <a:pt x="76" y="1508"/>
                  </a:lnTo>
                  <a:lnTo>
                    <a:pt x="50" y="1464"/>
                  </a:lnTo>
                  <a:lnTo>
                    <a:pt x="29" y="1418"/>
                  </a:lnTo>
                  <a:lnTo>
                    <a:pt x="13" y="1370"/>
                  </a:lnTo>
                  <a:lnTo>
                    <a:pt x="3" y="1320"/>
                  </a:lnTo>
                  <a:lnTo>
                    <a:pt x="0" y="1268"/>
                  </a:lnTo>
                  <a:lnTo>
                    <a:pt x="3" y="1216"/>
                  </a:lnTo>
                  <a:lnTo>
                    <a:pt x="13" y="1165"/>
                  </a:lnTo>
                  <a:lnTo>
                    <a:pt x="29" y="1117"/>
                  </a:lnTo>
                  <a:lnTo>
                    <a:pt x="50" y="1071"/>
                  </a:lnTo>
                  <a:lnTo>
                    <a:pt x="76" y="1028"/>
                  </a:lnTo>
                  <a:lnTo>
                    <a:pt x="108" y="988"/>
                  </a:lnTo>
                  <a:lnTo>
                    <a:pt x="143" y="952"/>
                  </a:lnTo>
                  <a:lnTo>
                    <a:pt x="184" y="919"/>
                  </a:lnTo>
                  <a:lnTo>
                    <a:pt x="227" y="891"/>
                  </a:lnTo>
                  <a:lnTo>
                    <a:pt x="274" y="867"/>
                  </a:lnTo>
                  <a:lnTo>
                    <a:pt x="325" y="847"/>
                  </a:lnTo>
                  <a:lnTo>
                    <a:pt x="377" y="832"/>
                  </a:lnTo>
                  <a:lnTo>
                    <a:pt x="432" y="824"/>
                  </a:lnTo>
                  <a:lnTo>
                    <a:pt x="490" y="821"/>
                  </a:lnTo>
                  <a:lnTo>
                    <a:pt x="540" y="823"/>
                  </a:lnTo>
                  <a:lnTo>
                    <a:pt x="591" y="830"/>
                  </a:lnTo>
                  <a:lnTo>
                    <a:pt x="639" y="842"/>
                  </a:lnTo>
                  <a:lnTo>
                    <a:pt x="684" y="858"/>
                  </a:lnTo>
                  <a:lnTo>
                    <a:pt x="745" y="770"/>
                  </a:lnTo>
                  <a:lnTo>
                    <a:pt x="367" y="770"/>
                  </a:lnTo>
                  <a:lnTo>
                    <a:pt x="366" y="770"/>
                  </a:lnTo>
                  <a:lnTo>
                    <a:pt x="364" y="769"/>
                  </a:lnTo>
                  <a:lnTo>
                    <a:pt x="360" y="768"/>
                  </a:lnTo>
                  <a:lnTo>
                    <a:pt x="354" y="766"/>
                  </a:lnTo>
                  <a:lnTo>
                    <a:pt x="348" y="764"/>
                  </a:lnTo>
                  <a:lnTo>
                    <a:pt x="341" y="762"/>
                  </a:lnTo>
                  <a:lnTo>
                    <a:pt x="332" y="758"/>
                  </a:lnTo>
                  <a:lnTo>
                    <a:pt x="325" y="755"/>
                  </a:lnTo>
                  <a:lnTo>
                    <a:pt x="316" y="750"/>
                  </a:lnTo>
                  <a:lnTo>
                    <a:pt x="307" y="745"/>
                  </a:lnTo>
                  <a:lnTo>
                    <a:pt x="298" y="739"/>
                  </a:lnTo>
                  <a:lnTo>
                    <a:pt x="290" y="732"/>
                  </a:lnTo>
                  <a:lnTo>
                    <a:pt x="283" y="725"/>
                  </a:lnTo>
                  <a:lnTo>
                    <a:pt x="276" y="716"/>
                  </a:lnTo>
                  <a:lnTo>
                    <a:pt x="270" y="707"/>
                  </a:lnTo>
                  <a:lnTo>
                    <a:pt x="265" y="697"/>
                  </a:lnTo>
                  <a:lnTo>
                    <a:pt x="263" y="686"/>
                  </a:lnTo>
                  <a:lnTo>
                    <a:pt x="261" y="674"/>
                  </a:lnTo>
                  <a:lnTo>
                    <a:pt x="262" y="661"/>
                  </a:lnTo>
                  <a:lnTo>
                    <a:pt x="264" y="646"/>
                  </a:lnTo>
                  <a:lnTo>
                    <a:pt x="270" y="630"/>
                  </a:lnTo>
                  <a:lnTo>
                    <a:pt x="276" y="614"/>
                  </a:lnTo>
                  <a:lnTo>
                    <a:pt x="287" y="596"/>
                  </a:lnTo>
                  <a:lnTo>
                    <a:pt x="299" y="578"/>
                  </a:lnTo>
                  <a:lnTo>
                    <a:pt x="316" y="557"/>
                  </a:lnTo>
                  <a:lnTo>
                    <a:pt x="336" y="536"/>
                  </a:lnTo>
                  <a:lnTo>
                    <a:pt x="359" y="514"/>
                  </a:lnTo>
                  <a:lnTo>
                    <a:pt x="385" y="490"/>
                  </a:lnTo>
                  <a:lnTo>
                    <a:pt x="416" y="464"/>
                  </a:lnTo>
                  <a:lnTo>
                    <a:pt x="451" y="436"/>
                  </a:lnTo>
                  <a:lnTo>
                    <a:pt x="491" y="408"/>
                  </a:lnTo>
                  <a:lnTo>
                    <a:pt x="534" y="378"/>
                  </a:lnTo>
                  <a:lnTo>
                    <a:pt x="583" y="347"/>
                  </a:lnTo>
                  <a:lnTo>
                    <a:pt x="637" y="314"/>
                  </a:lnTo>
                  <a:lnTo>
                    <a:pt x="695" y="280"/>
                  </a:lnTo>
                  <a:lnTo>
                    <a:pt x="760" y="243"/>
                  </a:lnTo>
                  <a:lnTo>
                    <a:pt x="831" y="205"/>
                  </a:lnTo>
                  <a:lnTo>
                    <a:pt x="906" y="165"/>
                  </a:lnTo>
                  <a:lnTo>
                    <a:pt x="988" y="124"/>
                  </a:lnTo>
                  <a:lnTo>
                    <a:pt x="1077" y="81"/>
                  </a:lnTo>
                  <a:lnTo>
                    <a:pt x="1172" y="35"/>
                  </a:lnTo>
                  <a:lnTo>
                    <a:pt x="1205" y="22"/>
                  </a:lnTo>
                  <a:lnTo>
                    <a:pt x="1233" y="12"/>
                  </a:lnTo>
                  <a:lnTo>
                    <a:pt x="1257" y="5"/>
                  </a:lnTo>
                  <a:lnTo>
                    <a:pt x="1277" y="1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03E399A5-B88B-FE44-B4B1-16D0BDD195C0}"/>
                </a:ext>
              </a:extLst>
            </p:cNvPr>
            <p:cNvGrpSpPr/>
            <p:nvPr/>
          </p:nvGrpSpPr>
          <p:grpSpPr>
            <a:xfrm>
              <a:off x="3237477" y="2145010"/>
              <a:ext cx="1305403" cy="388353"/>
              <a:chOff x="4970463" y="2722563"/>
              <a:chExt cx="1077912" cy="32067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7" name="Freeform 21">
                <a:extLst>
                  <a:ext uri="{FF2B5EF4-FFF2-40B4-BE49-F238E27FC236}">
                    <a16:creationId xmlns:a16="http://schemas.microsoft.com/office/drawing/2014/main" id="{6232347D-0343-4047-98E5-3A0287947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0463" y="2722563"/>
                <a:ext cx="1077912" cy="320675"/>
              </a:xfrm>
              <a:custGeom>
                <a:avLst/>
                <a:gdLst>
                  <a:gd name="T0" fmla="*/ 2481 w 3395"/>
                  <a:gd name="T1" fmla="*/ 520 h 1010"/>
                  <a:gd name="T2" fmla="*/ 2390 w 3395"/>
                  <a:gd name="T3" fmla="*/ 669 h 1010"/>
                  <a:gd name="T4" fmla="*/ 2431 w 3395"/>
                  <a:gd name="T5" fmla="*/ 842 h 1010"/>
                  <a:gd name="T6" fmla="*/ 2579 w 3395"/>
                  <a:gd name="T7" fmla="*/ 934 h 1010"/>
                  <a:gd name="T8" fmla="*/ 2752 w 3395"/>
                  <a:gd name="T9" fmla="*/ 891 h 1010"/>
                  <a:gd name="T10" fmla="*/ 2844 w 3395"/>
                  <a:gd name="T11" fmla="*/ 743 h 1010"/>
                  <a:gd name="T12" fmla="*/ 2801 w 3395"/>
                  <a:gd name="T13" fmla="*/ 569 h 1010"/>
                  <a:gd name="T14" fmla="*/ 2654 w 3395"/>
                  <a:gd name="T15" fmla="*/ 479 h 1010"/>
                  <a:gd name="T16" fmla="*/ 450 w 3395"/>
                  <a:gd name="T17" fmla="*/ 484 h 1010"/>
                  <a:gd name="T18" fmla="*/ 332 w 3395"/>
                  <a:gd name="T19" fmla="*/ 621 h 1010"/>
                  <a:gd name="T20" fmla="*/ 347 w 3395"/>
                  <a:gd name="T21" fmla="*/ 807 h 1010"/>
                  <a:gd name="T22" fmla="*/ 484 w 3395"/>
                  <a:gd name="T23" fmla="*/ 924 h 1010"/>
                  <a:gd name="T24" fmla="*/ 670 w 3395"/>
                  <a:gd name="T25" fmla="*/ 910 h 1010"/>
                  <a:gd name="T26" fmla="*/ 786 w 3395"/>
                  <a:gd name="T27" fmla="*/ 772 h 1010"/>
                  <a:gd name="T28" fmla="*/ 772 w 3395"/>
                  <a:gd name="T29" fmla="*/ 586 h 1010"/>
                  <a:gd name="T30" fmla="*/ 635 w 3395"/>
                  <a:gd name="T31" fmla="*/ 468 h 1010"/>
                  <a:gd name="T32" fmla="*/ 1217 w 3395"/>
                  <a:gd name="T33" fmla="*/ 99 h 1010"/>
                  <a:gd name="T34" fmla="*/ 972 w 3395"/>
                  <a:gd name="T35" fmla="*/ 186 h 1010"/>
                  <a:gd name="T36" fmla="*/ 1540 w 3395"/>
                  <a:gd name="T37" fmla="*/ 74 h 1010"/>
                  <a:gd name="T38" fmla="*/ 1872 w 3395"/>
                  <a:gd name="T39" fmla="*/ 302 h 1010"/>
                  <a:gd name="T40" fmla="*/ 2093 w 3395"/>
                  <a:gd name="T41" fmla="*/ 226 h 1010"/>
                  <a:gd name="T42" fmla="*/ 2242 w 3395"/>
                  <a:gd name="T43" fmla="*/ 257 h 1010"/>
                  <a:gd name="T44" fmla="*/ 2265 w 3395"/>
                  <a:gd name="T45" fmla="*/ 300 h 1010"/>
                  <a:gd name="T46" fmla="*/ 2472 w 3395"/>
                  <a:gd name="T47" fmla="*/ 288 h 1010"/>
                  <a:gd name="T48" fmla="*/ 2248 w 3395"/>
                  <a:gd name="T49" fmla="*/ 194 h 1010"/>
                  <a:gd name="T50" fmla="*/ 2068 w 3395"/>
                  <a:gd name="T51" fmla="*/ 130 h 1010"/>
                  <a:gd name="T52" fmla="*/ 1978 w 3395"/>
                  <a:gd name="T53" fmla="*/ 100 h 1010"/>
                  <a:gd name="T54" fmla="*/ 1938 w 3395"/>
                  <a:gd name="T55" fmla="*/ 94 h 1010"/>
                  <a:gd name="T56" fmla="*/ 1778 w 3395"/>
                  <a:gd name="T57" fmla="*/ 80 h 1010"/>
                  <a:gd name="T58" fmla="*/ 1520 w 3395"/>
                  <a:gd name="T59" fmla="*/ 0 h 1010"/>
                  <a:gd name="T60" fmla="*/ 1809 w 3395"/>
                  <a:gd name="T61" fmla="*/ 8 h 1010"/>
                  <a:gd name="T62" fmla="*/ 1958 w 3395"/>
                  <a:gd name="T63" fmla="*/ 22 h 1010"/>
                  <a:gd name="T64" fmla="*/ 1997 w 3395"/>
                  <a:gd name="T65" fmla="*/ 29 h 1010"/>
                  <a:gd name="T66" fmla="*/ 2088 w 3395"/>
                  <a:gd name="T67" fmla="*/ 59 h 1010"/>
                  <a:gd name="T68" fmla="*/ 2271 w 3395"/>
                  <a:gd name="T69" fmla="*/ 124 h 1010"/>
                  <a:gd name="T70" fmla="*/ 2497 w 3395"/>
                  <a:gd name="T71" fmla="*/ 218 h 1010"/>
                  <a:gd name="T72" fmla="*/ 2732 w 3395"/>
                  <a:gd name="T73" fmla="*/ 288 h 1010"/>
                  <a:gd name="T74" fmla="*/ 2930 w 3395"/>
                  <a:gd name="T75" fmla="*/ 346 h 1010"/>
                  <a:gd name="T76" fmla="*/ 3036 w 3395"/>
                  <a:gd name="T77" fmla="*/ 385 h 1010"/>
                  <a:gd name="T78" fmla="*/ 3188 w 3395"/>
                  <a:gd name="T79" fmla="*/ 457 h 1010"/>
                  <a:gd name="T80" fmla="*/ 3334 w 3395"/>
                  <a:gd name="T81" fmla="*/ 561 h 1010"/>
                  <a:gd name="T82" fmla="*/ 3393 w 3395"/>
                  <a:gd name="T83" fmla="*/ 696 h 1010"/>
                  <a:gd name="T84" fmla="*/ 3389 w 3395"/>
                  <a:gd name="T85" fmla="*/ 812 h 1010"/>
                  <a:gd name="T86" fmla="*/ 3369 w 3395"/>
                  <a:gd name="T87" fmla="*/ 855 h 1010"/>
                  <a:gd name="T88" fmla="*/ 2828 w 3395"/>
                  <a:gd name="T89" fmla="*/ 922 h 1010"/>
                  <a:gd name="T90" fmla="*/ 2657 w 3395"/>
                  <a:gd name="T91" fmla="*/ 1008 h 1010"/>
                  <a:gd name="T92" fmla="*/ 2466 w 3395"/>
                  <a:gd name="T93" fmla="*/ 970 h 1010"/>
                  <a:gd name="T94" fmla="*/ 824 w 3395"/>
                  <a:gd name="T95" fmla="*/ 863 h 1010"/>
                  <a:gd name="T96" fmla="*/ 678 w 3395"/>
                  <a:gd name="T97" fmla="*/ 987 h 1010"/>
                  <a:gd name="T98" fmla="*/ 478 w 3395"/>
                  <a:gd name="T99" fmla="*/ 1000 h 1010"/>
                  <a:gd name="T100" fmla="*/ 317 w 3395"/>
                  <a:gd name="T101" fmla="*/ 895 h 1010"/>
                  <a:gd name="T102" fmla="*/ 193 w 3395"/>
                  <a:gd name="T103" fmla="*/ 851 h 1010"/>
                  <a:gd name="T104" fmla="*/ 120 w 3395"/>
                  <a:gd name="T105" fmla="*/ 791 h 1010"/>
                  <a:gd name="T106" fmla="*/ 32 w 3395"/>
                  <a:gd name="T107" fmla="*/ 684 h 1010"/>
                  <a:gd name="T108" fmla="*/ 1 w 3395"/>
                  <a:gd name="T109" fmla="*/ 560 h 1010"/>
                  <a:gd name="T110" fmla="*/ 33 w 3395"/>
                  <a:gd name="T111" fmla="*/ 412 h 1010"/>
                  <a:gd name="T112" fmla="*/ 80 w 3395"/>
                  <a:gd name="T113" fmla="*/ 265 h 1010"/>
                  <a:gd name="T114" fmla="*/ 107 w 3395"/>
                  <a:gd name="T115" fmla="*/ 194 h 1010"/>
                  <a:gd name="T116" fmla="*/ 145 w 3395"/>
                  <a:gd name="T117" fmla="*/ 171 h 1010"/>
                  <a:gd name="T118" fmla="*/ 267 w 3395"/>
                  <a:gd name="T119" fmla="*/ 166 h 1010"/>
                  <a:gd name="T120" fmla="*/ 519 w 3395"/>
                  <a:gd name="T121" fmla="*/ 144 h 1010"/>
                  <a:gd name="T122" fmla="*/ 868 w 3395"/>
                  <a:gd name="T123" fmla="*/ 86 h 1010"/>
                  <a:gd name="T124" fmla="*/ 1324 w 3395"/>
                  <a:gd name="T125" fmla="*/ 1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95" h="1010">
                    <a:moveTo>
                      <a:pt x="2616" y="476"/>
                    </a:moveTo>
                    <a:lnTo>
                      <a:pt x="2579" y="479"/>
                    </a:lnTo>
                    <a:lnTo>
                      <a:pt x="2544" y="487"/>
                    </a:lnTo>
                    <a:lnTo>
                      <a:pt x="2511" y="501"/>
                    </a:lnTo>
                    <a:lnTo>
                      <a:pt x="2481" y="520"/>
                    </a:lnTo>
                    <a:lnTo>
                      <a:pt x="2454" y="543"/>
                    </a:lnTo>
                    <a:lnTo>
                      <a:pt x="2431" y="569"/>
                    </a:lnTo>
                    <a:lnTo>
                      <a:pt x="2413" y="600"/>
                    </a:lnTo>
                    <a:lnTo>
                      <a:pt x="2398" y="633"/>
                    </a:lnTo>
                    <a:lnTo>
                      <a:pt x="2390" y="669"/>
                    </a:lnTo>
                    <a:lnTo>
                      <a:pt x="2387" y="706"/>
                    </a:lnTo>
                    <a:lnTo>
                      <a:pt x="2390" y="743"/>
                    </a:lnTo>
                    <a:lnTo>
                      <a:pt x="2398" y="779"/>
                    </a:lnTo>
                    <a:lnTo>
                      <a:pt x="2413" y="812"/>
                    </a:lnTo>
                    <a:lnTo>
                      <a:pt x="2431" y="842"/>
                    </a:lnTo>
                    <a:lnTo>
                      <a:pt x="2454" y="869"/>
                    </a:lnTo>
                    <a:lnTo>
                      <a:pt x="2481" y="891"/>
                    </a:lnTo>
                    <a:lnTo>
                      <a:pt x="2511" y="911"/>
                    </a:lnTo>
                    <a:lnTo>
                      <a:pt x="2544" y="924"/>
                    </a:lnTo>
                    <a:lnTo>
                      <a:pt x="2579" y="934"/>
                    </a:lnTo>
                    <a:lnTo>
                      <a:pt x="2616" y="937"/>
                    </a:lnTo>
                    <a:lnTo>
                      <a:pt x="2654" y="934"/>
                    </a:lnTo>
                    <a:lnTo>
                      <a:pt x="2689" y="924"/>
                    </a:lnTo>
                    <a:lnTo>
                      <a:pt x="2722" y="911"/>
                    </a:lnTo>
                    <a:lnTo>
                      <a:pt x="2752" y="891"/>
                    </a:lnTo>
                    <a:lnTo>
                      <a:pt x="2779" y="869"/>
                    </a:lnTo>
                    <a:lnTo>
                      <a:pt x="2801" y="842"/>
                    </a:lnTo>
                    <a:lnTo>
                      <a:pt x="2821" y="812"/>
                    </a:lnTo>
                    <a:lnTo>
                      <a:pt x="2834" y="779"/>
                    </a:lnTo>
                    <a:lnTo>
                      <a:pt x="2844" y="743"/>
                    </a:lnTo>
                    <a:lnTo>
                      <a:pt x="2847" y="706"/>
                    </a:lnTo>
                    <a:lnTo>
                      <a:pt x="2844" y="669"/>
                    </a:lnTo>
                    <a:lnTo>
                      <a:pt x="2834" y="633"/>
                    </a:lnTo>
                    <a:lnTo>
                      <a:pt x="2821" y="600"/>
                    </a:lnTo>
                    <a:lnTo>
                      <a:pt x="2801" y="569"/>
                    </a:lnTo>
                    <a:lnTo>
                      <a:pt x="2779" y="543"/>
                    </a:lnTo>
                    <a:lnTo>
                      <a:pt x="2752" y="520"/>
                    </a:lnTo>
                    <a:lnTo>
                      <a:pt x="2722" y="501"/>
                    </a:lnTo>
                    <a:lnTo>
                      <a:pt x="2689" y="487"/>
                    </a:lnTo>
                    <a:lnTo>
                      <a:pt x="2654" y="479"/>
                    </a:lnTo>
                    <a:lnTo>
                      <a:pt x="2616" y="476"/>
                    </a:lnTo>
                    <a:close/>
                    <a:moveTo>
                      <a:pt x="560" y="457"/>
                    </a:moveTo>
                    <a:lnTo>
                      <a:pt x="521" y="460"/>
                    </a:lnTo>
                    <a:lnTo>
                      <a:pt x="484" y="468"/>
                    </a:lnTo>
                    <a:lnTo>
                      <a:pt x="450" y="484"/>
                    </a:lnTo>
                    <a:lnTo>
                      <a:pt x="418" y="502"/>
                    </a:lnTo>
                    <a:lnTo>
                      <a:pt x="390" y="527"/>
                    </a:lnTo>
                    <a:lnTo>
                      <a:pt x="366" y="555"/>
                    </a:lnTo>
                    <a:lnTo>
                      <a:pt x="347" y="586"/>
                    </a:lnTo>
                    <a:lnTo>
                      <a:pt x="332" y="621"/>
                    </a:lnTo>
                    <a:lnTo>
                      <a:pt x="323" y="657"/>
                    </a:lnTo>
                    <a:lnTo>
                      <a:pt x="320" y="696"/>
                    </a:lnTo>
                    <a:lnTo>
                      <a:pt x="323" y="736"/>
                    </a:lnTo>
                    <a:lnTo>
                      <a:pt x="332" y="772"/>
                    </a:lnTo>
                    <a:lnTo>
                      <a:pt x="347" y="807"/>
                    </a:lnTo>
                    <a:lnTo>
                      <a:pt x="366" y="838"/>
                    </a:lnTo>
                    <a:lnTo>
                      <a:pt x="390" y="866"/>
                    </a:lnTo>
                    <a:lnTo>
                      <a:pt x="418" y="890"/>
                    </a:lnTo>
                    <a:lnTo>
                      <a:pt x="450" y="910"/>
                    </a:lnTo>
                    <a:lnTo>
                      <a:pt x="484" y="924"/>
                    </a:lnTo>
                    <a:lnTo>
                      <a:pt x="521" y="934"/>
                    </a:lnTo>
                    <a:lnTo>
                      <a:pt x="560" y="937"/>
                    </a:lnTo>
                    <a:lnTo>
                      <a:pt x="598" y="934"/>
                    </a:lnTo>
                    <a:lnTo>
                      <a:pt x="635" y="924"/>
                    </a:lnTo>
                    <a:lnTo>
                      <a:pt x="670" y="910"/>
                    </a:lnTo>
                    <a:lnTo>
                      <a:pt x="701" y="890"/>
                    </a:lnTo>
                    <a:lnTo>
                      <a:pt x="728" y="866"/>
                    </a:lnTo>
                    <a:lnTo>
                      <a:pt x="752" y="838"/>
                    </a:lnTo>
                    <a:lnTo>
                      <a:pt x="772" y="807"/>
                    </a:lnTo>
                    <a:lnTo>
                      <a:pt x="786" y="772"/>
                    </a:lnTo>
                    <a:lnTo>
                      <a:pt x="795" y="736"/>
                    </a:lnTo>
                    <a:lnTo>
                      <a:pt x="798" y="696"/>
                    </a:lnTo>
                    <a:lnTo>
                      <a:pt x="795" y="657"/>
                    </a:lnTo>
                    <a:lnTo>
                      <a:pt x="786" y="621"/>
                    </a:lnTo>
                    <a:lnTo>
                      <a:pt x="772" y="586"/>
                    </a:lnTo>
                    <a:lnTo>
                      <a:pt x="752" y="555"/>
                    </a:lnTo>
                    <a:lnTo>
                      <a:pt x="728" y="527"/>
                    </a:lnTo>
                    <a:lnTo>
                      <a:pt x="701" y="502"/>
                    </a:lnTo>
                    <a:lnTo>
                      <a:pt x="670" y="484"/>
                    </a:lnTo>
                    <a:lnTo>
                      <a:pt x="635" y="468"/>
                    </a:lnTo>
                    <a:lnTo>
                      <a:pt x="598" y="460"/>
                    </a:lnTo>
                    <a:lnTo>
                      <a:pt x="560" y="457"/>
                    </a:lnTo>
                    <a:close/>
                    <a:moveTo>
                      <a:pt x="1454" y="77"/>
                    </a:moveTo>
                    <a:lnTo>
                      <a:pt x="1334" y="86"/>
                    </a:lnTo>
                    <a:lnTo>
                      <a:pt x="1217" y="99"/>
                    </a:lnTo>
                    <a:lnTo>
                      <a:pt x="1102" y="117"/>
                    </a:lnTo>
                    <a:lnTo>
                      <a:pt x="990" y="137"/>
                    </a:lnTo>
                    <a:lnTo>
                      <a:pt x="883" y="159"/>
                    </a:lnTo>
                    <a:lnTo>
                      <a:pt x="837" y="167"/>
                    </a:lnTo>
                    <a:lnTo>
                      <a:pt x="972" y="186"/>
                    </a:lnTo>
                    <a:lnTo>
                      <a:pt x="1104" y="204"/>
                    </a:lnTo>
                    <a:lnTo>
                      <a:pt x="1235" y="223"/>
                    </a:lnTo>
                    <a:lnTo>
                      <a:pt x="1360" y="240"/>
                    </a:lnTo>
                    <a:lnTo>
                      <a:pt x="1454" y="77"/>
                    </a:lnTo>
                    <a:close/>
                    <a:moveTo>
                      <a:pt x="1540" y="74"/>
                    </a:moveTo>
                    <a:lnTo>
                      <a:pt x="1439" y="251"/>
                    </a:lnTo>
                    <a:lnTo>
                      <a:pt x="1553" y="266"/>
                    </a:lnTo>
                    <a:lnTo>
                      <a:pt x="1664" y="281"/>
                    </a:lnTo>
                    <a:lnTo>
                      <a:pt x="1770" y="293"/>
                    </a:lnTo>
                    <a:lnTo>
                      <a:pt x="1872" y="302"/>
                    </a:lnTo>
                    <a:lnTo>
                      <a:pt x="1972" y="311"/>
                    </a:lnTo>
                    <a:lnTo>
                      <a:pt x="2068" y="315"/>
                    </a:lnTo>
                    <a:lnTo>
                      <a:pt x="2082" y="244"/>
                    </a:lnTo>
                    <a:lnTo>
                      <a:pt x="2086" y="234"/>
                    </a:lnTo>
                    <a:lnTo>
                      <a:pt x="2093" y="226"/>
                    </a:lnTo>
                    <a:lnTo>
                      <a:pt x="2101" y="220"/>
                    </a:lnTo>
                    <a:lnTo>
                      <a:pt x="2110" y="216"/>
                    </a:lnTo>
                    <a:lnTo>
                      <a:pt x="2120" y="216"/>
                    </a:lnTo>
                    <a:lnTo>
                      <a:pt x="2131" y="218"/>
                    </a:lnTo>
                    <a:lnTo>
                      <a:pt x="2242" y="257"/>
                    </a:lnTo>
                    <a:lnTo>
                      <a:pt x="2251" y="262"/>
                    </a:lnTo>
                    <a:lnTo>
                      <a:pt x="2259" y="269"/>
                    </a:lnTo>
                    <a:lnTo>
                      <a:pt x="2264" y="279"/>
                    </a:lnTo>
                    <a:lnTo>
                      <a:pt x="2266" y="289"/>
                    </a:lnTo>
                    <a:lnTo>
                      <a:pt x="2265" y="300"/>
                    </a:lnTo>
                    <a:lnTo>
                      <a:pt x="2262" y="309"/>
                    </a:lnTo>
                    <a:lnTo>
                      <a:pt x="2260" y="314"/>
                    </a:lnTo>
                    <a:lnTo>
                      <a:pt x="2335" y="308"/>
                    </a:lnTo>
                    <a:lnTo>
                      <a:pt x="2406" y="299"/>
                    </a:lnTo>
                    <a:lnTo>
                      <a:pt x="2472" y="288"/>
                    </a:lnTo>
                    <a:lnTo>
                      <a:pt x="2426" y="267"/>
                    </a:lnTo>
                    <a:lnTo>
                      <a:pt x="2380" y="248"/>
                    </a:lnTo>
                    <a:lnTo>
                      <a:pt x="2334" y="229"/>
                    </a:lnTo>
                    <a:lnTo>
                      <a:pt x="2290" y="210"/>
                    </a:lnTo>
                    <a:lnTo>
                      <a:pt x="2248" y="194"/>
                    </a:lnTo>
                    <a:lnTo>
                      <a:pt x="2207" y="178"/>
                    </a:lnTo>
                    <a:lnTo>
                      <a:pt x="2168" y="165"/>
                    </a:lnTo>
                    <a:lnTo>
                      <a:pt x="2132" y="152"/>
                    </a:lnTo>
                    <a:lnTo>
                      <a:pt x="2099" y="140"/>
                    </a:lnTo>
                    <a:lnTo>
                      <a:pt x="2068" y="130"/>
                    </a:lnTo>
                    <a:lnTo>
                      <a:pt x="2042" y="121"/>
                    </a:lnTo>
                    <a:lnTo>
                      <a:pt x="2020" y="113"/>
                    </a:lnTo>
                    <a:lnTo>
                      <a:pt x="2001" y="107"/>
                    </a:lnTo>
                    <a:lnTo>
                      <a:pt x="1987" y="103"/>
                    </a:lnTo>
                    <a:lnTo>
                      <a:pt x="1978" y="100"/>
                    </a:lnTo>
                    <a:lnTo>
                      <a:pt x="1975" y="99"/>
                    </a:lnTo>
                    <a:lnTo>
                      <a:pt x="1972" y="99"/>
                    </a:lnTo>
                    <a:lnTo>
                      <a:pt x="1966" y="98"/>
                    </a:lnTo>
                    <a:lnTo>
                      <a:pt x="1955" y="96"/>
                    </a:lnTo>
                    <a:lnTo>
                      <a:pt x="1938" y="94"/>
                    </a:lnTo>
                    <a:lnTo>
                      <a:pt x="1918" y="91"/>
                    </a:lnTo>
                    <a:lnTo>
                      <a:pt x="1891" y="89"/>
                    </a:lnTo>
                    <a:lnTo>
                      <a:pt x="1859" y="86"/>
                    </a:lnTo>
                    <a:lnTo>
                      <a:pt x="1822" y="84"/>
                    </a:lnTo>
                    <a:lnTo>
                      <a:pt x="1778" y="80"/>
                    </a:lnTo>
                    <a:lnTo>
                      <a:pt x="1728" y="78"/>
                    </a:lnTo>
                    <a:lnTo>
                      <a:pt x="1673" y="76"/>
                    </a:lnTo>
                    <a:lnTo>
                      <a:pt x="1610" y="75"/>
                    </a:lnTo>
                    <a:lnTo>
                      <a:pt x="1540" y="74"/>
                    </a:lnTo>
                    <a:close/>
                    <a:moveTo>
                      <a:pt x="1520" y="0"/>
                    </a:moveTo>
                    <a:lnTo>
                      <a:pt x="1589" y="1"/>
                    </a:lnTo>
                    <a:lnTo>
                      <a:pt x="1654" y="2"/>
                    </a:lnTo>
                    <a:lnTo>
                      <a:pt x="1712" y="3"/>
                    </a:lnTo>
                    <a:lnTo>
                      <a:pt x="1763" y="5"/>
                    </a:lnTo>
                    <a:lnTo>
                      <a:pt x="1809" y="8"/>
                    </a:lnTo>
                    <a:lnTo>
                      <a:pt x="1849" y="10"/>
                    </a:lnTo>
                    <a:lnTo>
                      <a:pt x="1884" y="13"/>
                    </a:lnTo>
                    <a:lnTo>
                      <a:pt x="1914" y="16"/>
                    </a:lnTo>
                    <a:lnTo>
                      <a:pt x="1938" y="18"/>
                    </a:lnTo>
                    <a:lnTo>
                      <a:pt x="1958" y="22"/>
                    </a:lnTo>
                    <a:lnTo>
                      <a:pt x="1972" y="24"/>
                    </a:lnTo>
                    <a:lnTo>
                      <a:pt x="1984" y="26"/>
                    </a:lnTo>
                    <a:lnTo>
                      <a:pt x="1991" y="27"/>
                    </a:lnTo>
                    <a:lnTo>
                      <a:pt x="1994" y="27"/>
                    </a:lnTo>
                    <a:lnTo>
                      <a:pt x="1997" y="29"/>
                    </a:lnTo>
                    <a:lnTo>
                      <a:pt x="2006" y="31"/>
                    </a:lnTo>
                    <a:lnTo>
                      <a:pt x="2021" y="36"/>
                    </a:lnTo>
                    <a:lnTo>
                      <a:pt x="2039" y="42"/>
                    </a:lnTo>
                    <a:lnTo>
                      <a:pt x="2062" y="49"/>
                    </a:lnTo>
                    <a:lnTo>
                      <a:pt x="2088" y="59"/>
                    </a:lnTo>
                    <a:lnTo>
                      <a:pt x="2119" y="69"/>
                    </a:lnTo>
                    <a:lnTo>
                      <a:pt x="2153" y="80"/>
                    </a:lnTo>
                    <a:lnTo>
                      <a:pt x="2189" y="94"/>
                    </a:lnTo>
                    <a:lnTo>
                      <a:pt x="2228" y="108"/>
                    </a:lnTo>
                    <a:lnTo>
                      <a:pt x="2271" y="124"/>
                    </a:lnTo>
                    <a:lnTo>
                      <a:pt x="2314" y="140"/>
                    </a:lnTo>
                    <a:lnTo>
                      <a:pt x="2358" y="158"/>
                    </a:lnTo>
                    <a:lnTo>
                      <a:pt x="2403" y="177"/>
                    </a:lnTo>
                    <a:lnTo>
                      <a:pt x="2451" y="197"/>
                    </a:lnTo>
                    <a:lnTo>
                      <a:pt x="2497" y="218"/>
                    </a:lnTo>
                    <a:lnTo>
                      <a:pt x="2544" y="239"/>
                    </a:lnTo>
                    <a:lnTo>
                      <a:pt x="2590" y="262"/>
                    </a:lnTo>
                    <a:lnTo>
                      <a:pt x="2639" y="269"/>
                    </a:lnTo>
                    <a:lnTo>
                      <a:pt x="2686" y="277"/>
                    </a:lnTo>
                    <a:lnTo>
                      <a:pt x="2732" y="288"/>
                    </a:lnTo>
                    <a:lnTo>
                      <a:pt x="2778" y="299"/>
                    </a:lnTo>
                    <a:lnTo>
                      <a:pt x="2821" y="312"/>
                    </a:lnTo>
                    <a:lnTo>
                      <a:pt x="2861" y="323"/>
                    </a:lnTo>
                    <a:lnTo>
                      <a:pt x="2897" y="334"/>
                    </a:lnTo>
                    <a:lnTo>
                      <a:pt x="2930" y="346"/>
                    </a:lnTo>
                    <a:lnTo>
                      <a:pt x="2958" y="355"/>
                    </a:lnTo>
                    <a:lnTo>
                      <a:pt x="2979" y="363"/>
                    </a:lnTo>
                    <a:lnTo>
                      <a:pt x="2994" y="368"/>
                    </a:lnTo>
                    <a:lnTo>
                      <a:pt x="3012" y="376"/>
                    </a:lnTo>
                    <a:lnTo>
                      <a:pt x="3036" y="385"/>
                    </a:lnTo>
                    <a:lnTo>
                      <a:pt x="3063" y="396"/>
                    </a:lnTo>
                    <a:lnTo>
                      <a:pt x="3092" y="409"/>
                    </a:lnTo>
                    <a:lnTo>
                      <a:pt x="3122" y="423"/>
                    </a:lnTo>
                    <a:lnTo>
                      <a:pt x="3155" y="439"/>
                    </a:lnTo>
                    <a:lnTo>
                      <a:pt x="3188" y="457"/>
                    </a:lnTo>
                    <a:lnTo>
                      <a:pt x="3221" y="476"/>
                    </a:lnTo>
                    <a:lnTo>
                      <a:pt x="3252" y="495"/>
                    </a:lnTo>
                    <a:lnTo>
                      <a:pt x="3283" y="517"/>
                    </a:lnTo>
                    <a:lnTo>
                      <a:pt x="3310" y="539"/>
                    </a:lnTo>
                    <a:lnTo>
                      <a:pt x="3334" y="561"/>
                    </a:lnTo>
                    <a:lnTo>
                      <a:pt x="3354" y="585"/>
                    </a:lnTo>
                    <a:lnTo>
                      <a:pt x="3370" y="610"/>
                    </a:lnTo>
                    <a:lnTo>
                      <a:pt x="3380" y="633"/>
                    </a:lnTo>
                    <a:lnTo>
                      <a:pt x="3388" y="666"/>
                    </a:lnTo>
                    <a:lnTo>
                      <a:pt x="3393" y="696"/>
                    </a:lnTo>
                    <a:lnTo>
                      <a:pt x="3395" y="725"/>
                    </a:lnTo>
                    <a:lnTo>
                      <a:pt x="3395" y="751"/>
                    </a:lnTo>
                    <a:lnTo>
                      <a:pt x="3394" y="775"/>
                    </a:lnTo>
                    <a:lnTo>
                      <a:pt x="3391" y="795"/>
                    </a:lnTo>
                    <a:lnTo>
                      <a:pt x="3389" y="812"/>
                    </a:lnTo>
                    <a:lnTo>
                      <a:pt x="3386" y="824"/>
                    </a:lnTo>
                    <a:lnTo>
                      <a:pt x="3384" y="833"/>
                    </a:lnTo>
                    <a:lnTo>
                      <a:pt x="3383" y="837"/>
                    </a:lnTo>
                    <a:lnTo>
                      <a:pt x="3378" y="847"/>
                    </a:lnTo>
                    <a:lnTo>
                      <a:pt x="3369" y="855"/>
                    </a:lnTo>
                    <a:lnTo>
                      <a:pt x="3359" y="860"/>
                    </a:lnTo>
                    <a:lnTo>
                      <a:pt x="3348" y="863"/>
                    </a:lnTo>
                    <a:lnTo>
                      <a:pt x="2875" y="863"/>
                    </a:lnTo>
                    <a:lnTo>
                      <a:pt x="2854" y="893"/>
                    </a:lnTo>
                    <a:lnTo>
                      <a:pt x="2828" y="922"/>
                    </a:lnTo>
                    <a:lnTo>
                      <a:pt x="2799" y="948"/>
                    </a:lnTo>
                    <a:lnTo>
                      <a:pt x="2767" y="970"/>
                    </a:lnTo>
                    <a:lnTo>
                      <a:pt x="2732" y="986"/>
                    </a:lnTo>
                    <a:lnTo>
                      <a:pt x="2696" y="1000"/>
                    </a:lnTo>
                    <a:lnTo>
                      <a:pt x="2657" y="1008"/>
                    </a:lnTo>
                    <a:lnTo>
                      <a:pt x="2616" y="1010"/>
                    </a:lnTo>
                    <a:lnTo>
                      <a:pt x="2576" y="1008"/>
                    </a:lnTo>
                    <a:lnTo>
                      <a:pt x="2537" y="1000"/>
                    </a:lnTo>
                    <a:lnTo>
                      <a:pt x="2500" y="986"/>
                    </a:lnTo>
                    <a:lnTo>
                      <a:pt x="2466" y="970"/>
                    </a:lnTo>
                    <a:lnTo>
                      <a:pt x="2434" y="948"/>
                    </a:lnTo>
                    <a:lnTo>
                      <a:pt x="2405" y="922"/>
                    </a:lnTo>
                    <a:lnTo>
                      <a:pt x="2380" y="893"/>
                    </a:lnTo>
                    <a:lnTo>
                      <a:pt x="2357" y="863"/>
                    </a:lnTo>
                    <a:lnTo>
                      <a:pt x="824" y="863"/>
                    </a:lnTo>
                    <a:lnTo>
                      <a:pt x="801" y="895"/>
                    </a:lnTo>
                    <a:lnTo>
                      <a:pt x="775" y="922"/>
                    </a:lnTo>
                    <a:lnTo>
                      <a:pt x="746" y="948"/>
                    </a:lnTo>
                    <a:lnTo>
                      <a:pt x="713" y="970"/>
                    </a:lnTo>
                    <a:lnTo>
                      <a:pt x="678" y="987"/>
                    </a:lnTo>
                    <a:lnTo>
                      <a:pt x="640" y="1000"/>
                    </a:lnTo>
                    <a:lnTo>
                      <a:pt x="601" y="1008"/>
                    </a:lnTo>
                    <a:lnTo>
                      <a:pt x="560" y="1010"/>
                    </a:lnTo>
                    <a:lnTo>
                      <a:pt x="519" y="1008"/>
                    </a:lnTo>
                    <a:lnTo>
                      <a:pt x="478" y="1000"/>
                    </a:lnTo>
                    <a:lnTo>
                      <a:pt x="441" y="987"/>
                    </a:lnTo>
                    <a:lnTo>
                      <a:pt x="405" y="970"/>
                    </a:lnTo>
                    <a:lnTo>
                      <a:pt x="373" y="948"/>
                    </a:lnTo>
                    <a:lnTo>
                      <a:pt x="344" y="922"/>
                    </a:lnTo>
                    <a:lnTo>
                      <a:pt x="317" y="895"/>
                    </a:lnTo>
                    <a:lnTo>
                      <a:pt x="294" y="863"/>
                    </a:lnTo>
                    <a:lnTo>
                      <a:pt x="220" y="863"/>
                    </a:lnTo>
                    <a:lnTo>
                      <a:pt x="209" y="860"/>
                    </a:lnTo>
                    <a:lnTo>
                      <a:pt x="200" y="855"/>
                    </a:lnTo>
                    <a:lnTo>
                      <a:pt x="193" y="851"/>
                    </a:lnTo>
                    <a:lnTo>
                      <a:pt x="183" y="844"/>
                    </a:lnTo>
                    <a:lnTo>
                      <a:pt x="171" y="835"/>
                    </a:lnTo>
                    <a:lnTo>
                      <a:pt x="155" y="822"/>
                    </a:lnTo>
                    <a:lnTo>
                      <a:pt x="139" y="808"/>
                    </a:lnTo>
                    <a:lnTo>
                      <a:pt x="120" y="791"/>
                    </a:lnTo>
                    <a:lnTo>
                      <a:pt x="102" y="773"/>
                    </a:lnTo>
                    <a:lnTo>
                      <a:pt x="82" y="752"/>
                    </a:lnTo>
                    <a:lnTo>
                      <a:pt x="64" y="730"/>
                    </a:lnTo>
                    <a:lnTo>
                      <a:pt x="47" y="708"/>
                    </a:lnTo>
                    <a:lnTo>
                      <a:pt x="32" y="684"/>
                    </a:lnTo>
                    <a:lnTo>
                      <a:pt x="19" y="660"/>
                    </a:lnTo>
                    <a:lnTo>
                      <a:pt x="8" y="634"/>
                    </a:lnTo>
                    <a:lnTo>
                      <a:pt x="2" y="610"/>
                    </a:lnTo>
                    <a:lnTo>
                      <a:pt x="0" y="584"/>
                    </a:lnTo>
                    <a:lnTo>
                      <a:pt x="1" y="560"/>
                    </a:lnTo>
                    <a:lnTo>
                      <a:pt x="4" y="533"/>
                    </a:lnTo>
                    <a:lnTo>
                      <a:pt x="9" y="504"/>
                    </a:lnTo>
                    <a:lnTo>
                      <a:pt x="16" y="475"/>
                    </a:lnTo>
                    <a:lnTo>
                      <a:pt x="24" y="443"/>
                    </a:lnTo>
                    <a:lnTo>
                      <a:pt x="33" y="412"/>
                    </a:lnTo>
                    <a:lnTo>
                      <a:pt x="42" y="380"/>
                    </a:lnTo>
                    <a:lnTo>
                      <a:pt x="51" y="349"/>
                    </a:lnTo>
                    <a:lnTo>
                      <a:pt x="62" y="319"/>
                    </a:lnTo>
                    <a:lnTo>
                      <a:pt x="71" y="291"/>
                    </a:lnTo>
                    <a:lnTo>
                      <a:pt x="80" y="265"/>
                    </a:lnTo>
                    <a:lnTo>
                      <a:pt x="88" y="243"/>
                    </a:lnTo>
                    <a:lnTo>
                      <a:pt x="96" y="224"/>
                    </a:lnTo>
                    <a:lnTo>
                      <a:pt x="102" y="209"/>
                    </a:lnTo>
                    <a:lnTo>
                      <a:pt x="105" y="199"/>
                    </a:lnTo>
                    <a:lnTo>
                      <a:pt x="107" y="194"/>
                    </a:lnTo>
                    <a:lnTo>
                      <a:pt x="113" y="185"/>
                    </a:lnTo>
                    <a:lnTo>
                      <a:pt x="120" y="177"/>
                    </a:lnTo>
                    <a:lnTo>
                      <a:pt x="131" y="173"/>
                    </a:lnTo>
                    <a:lnTo>
                      <a:pt x="141" y="171"/>
                    </a:lnTo>
                    <a:lnTo>
                      <a:pt x="145" y="171"/>
                    </a:lnTo>
                    <a:lnTo>
                      <a:pt x="157" y="170"/>
                    </a:lnTo>
                    <a:lnTo>
                      <a:pt x="175" y="170"/>
                    </a:lnTo>
                    <a:lnTo>
                      <a:pt x="201" y="169"/>
                    </a:lnTo>
                    <a:lnTo>
                      <a:pt x="231" y="168"/>
                    </a:lnTo>
                    <a:lnTo>
                      <a:pt x="267" y="166"/>
                    </a:lnTo>
                    <a:lnTo>
                      <a:pt x="310" y="163"/>
                    </a:lnTo>
                    <a:lnTo>
                      <a:pt x="356" y="160"/>
                    </a:lnTo>
                    <a:lnTo>
                      <a:pt x="406" y="156"/>
                    </a:lnTo>
                    <a:lnTo>
                      <a:pt x="461" y="151"/>
                    </a:lnTo>
                    <a:lnTo>
                      <a:pt x="519" y="144"/>
                    </a:lnTo>
                    <a:lnTo>
                      <a:pt x="580" y="137"/>
                    </a:lnTo>
                    <a:lnTo>
                      <a:pt x="647" y="128"/>
                    </a:lnTo>
                    <a:lnTo>
                      <a:pt x="718" y="115"/>
                    </a:lnTo>
                    <a:lnTo>
                      <a:pt x="791" y="101"/>
                    </a:lnTo>
                    <a:lnTo>
                      <a:pt x="868" y="86"/>
                    </a:lnTo>
                    <a:lnTo>
                      <a:pt x="954" y="68"/>
                    </a:lnTo>
                    <a:lnTo>
                      <a:pt x="1043" y="52"/>
                    </a:lnTo>
                    <a:lnTo>
                      <a:pt x="1135" y="35"/>
                    </a:lnTo>
                    <a:lnTo>
                      <a:pt x="1228" y="22"/>
                    </a:lnTo>
                    <a:lnTo>
                      <a:pt x="1324" y="10"/>
                    </a:lnTo>
                    <a:lnTo>
                      <a:pt x="1421" y="3"/>
                    </a:lnTo>
                    <a:lnTo>
                      <a:pt x="15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8" name="Freeform 22">
                <a:extLst>
                  <a:ext uri="{FF2B5EF4-FFF2-40B4-BE49-F238E27FC236}">
                    <a16:creationId xmlns:a16="http://schemas.microsoft.com/office/drawing/2014/main" id="{F0295E4D-B1A1-9B40-9D3A-7FEE3194A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2895600"/>
                <a:ext cx="96837" cy="96837"/>
              </a:xfrm>
              <a:custGeom>
                <a:avLst/>
                <a:gdLst>
                  <a:gd name="T0" fmla="*/ 153 w 305"/>
                  <a:gd name="T1" fmla="*/ 0 h 305"/>
                  <a:gd name="T2" fmla="*/ 182 w 305"/>
                  <a:gd name="T3" fmla="*/ 3 h 305"/>
                  <a:gd name="T4" fmla="*/ 211 w 305"/>
                  <a:gd name="T5" fmla="*/ 11 h 305"/>
                  <a:gd name="T6" fmla="*/ 237 w 305"/>
                  <a:gd name="T7" fmla="*/ 25 h 305"/>
                  <a:gd name="T8" fmla="*/ 260 w 305"/>
                  <a:gd name="T9" fmla="*/ 44 h 305"/>
                  <a:gd name="T10" fmla="*/ 279 w 305"/>
                  <a:gd name="T11" fmla="*/ 67 h 305"/>
                  <a:gd name="T12" fmla="*/ 293 w 305"/>
                  <a:gd name="T13" fmla="*/ 93 h 305"/>
                  <a:gd name="T14" fmla="*/ 302 w 305"/>
                  <a:gd name="T15" fmla="*/ 121 h 305"/>
                  <a:gd name="T16" fmla="*/ 305 w 305"/>
                  <a:gd name="T17" fmla="*/ 152 h 305"/>
                  <a:gd name="T18" fmla="*/ 302 w 305"/>
                  <a:gd name="T19" fmla="*/ 183 h 305"/>
                  <a:gd name="T20" fmla="*/ 293 w 305"/>
                  <a:gd name="T21" fmla="*/ 212 h 305"/>
                  <a:gd name="T22" fmla="*/ 279 w 305"/>
                  <a:gd name="T23" fmla="*/ 238 h 305"/>
                  <a:gd name="T24" fmla="*/ 260 w 305"/>
                  <a:gd name="T25" fmla="*/ 261 h 305"/>
                  <a:gd name="T26" fmla="*/ 237 w 305"/>
                  <a:gd name="T27" fmla="*/ 279 h 305"/>
                  <a:gd name="T28" fmla="*/ 211 w 305"/>
                  <a:gd name="T29" fmla="*/ 294 h 305"/>
                  <a:gd name="T30" fmla="*/ 182 w 305"/>
                  <a:gd name="T31" fmla="*/ 302 h 305"/>
                  <a:gd name="T32" fmla="*/ 153 w 305"/>
                  <a:gd name="T33" fmla="*/ 305 h 305"/>
                  <a:gd name="T34" fmla="*/ 122 w 305"/>
                  <a:gd name="T35" fmla="*/ 302 h 305"/>
                  <a:gd name="T36" fmla="*/ 93 w 305"/>
                  <a:gd name="T37" fmla="*/ 294 h 305"/>
                  <a:gd name="T38" fmla="*/ 67 w 305"/>
                  <a:gd name="T39" fmla="*/ 279 h 305"/>
                  <a:gd name="T40" fmla="*/ 45 w 305"/>
                  <a:gd name="T41" fmla="*/ 261 h 305"/>
                  <a:gd name="T42" fmla="*/ 26 w 305"/>
                  <a:gd name="T43" fmla="*/ 238 h 305"/>
                  <a:gd name="T44" fmla="*/ 12 w 305"/>
                  <a:gd name="T45" fmla="*/ 212 h 305"/>
                  <a:gd name="T46" fmla="*/ 3 w 305"/>
                  <a:gd name="T47" fmla="*/ 183 h 305"/>
                  <a:gd name="T48" fmla="*/ 0 w 305"/>
                  <a:gd name="T49" fmla="*/ 152 h 305"/>
                  <a:gd name="T50" fmla="*/ 3 w 305"/>
                  <a:gd name="T51" fmla="*/ 121 h 305"/>
                  <a:gd name="T52" fmla="*/ 12 w 305"/>
                  <a:gd name="T53" fmla="*/ 93 h 305"/>
                  <a:gd name="T54" fmla="*/ 26 w 305"/>
                  <a:gd name="T55" fmla="*/ 67 h 305"/>
                  <a:gd name="T56" fmla="*/ 45 w 305"/>
                  <a:gd name="T57" fmla="*/ 44 h 305"/>
                  <a:gd name="T58" fmla="*/ 67 w 305"/>
                  <a:gd name="T59" fmla="*/ 25 h 305"/>
                  <a:gd name="T60" fmla="*/ 93 w 305"/>
                  <a:gd name="T61" fmla="*/ 11 h 305"/>
                  <a:gd name="T62" fmla="*/ 122 w 305"/>
                  <a:gd name="T63" fmla="*/ 3 h 305"/>
                  <a:gd name="T64" fmla="*/ 153 w 305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5" h="305">
                    <a:moveTo>
                      <a:pt x="153" y="0"/>
                    </a:moveTo>
                    <a:lnTo>
                      <a:pt x="182" y="3"/>
                    </a:lnTo>
                    <a:lnTo>
                      <a:pt x="211" y="11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2" y="121"/>
                    </a:lnTo>
                    <a:lnTo>
                      <a:pt x="305" y="152"/>
                    </a:lnTo>
                    <a:lnTo>
                      <a:pt x="302" y="183"/>
                    </a:lnTo>
                    <a:lnTo>
                      <a:pt x="293" y="212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7" y="279"/>
                    </a:lnTo>
                    <a:lnTo>
                      <a:pt x="211" y="294"/>
                    </a:lnTo>
                    <a:lnTo>
                      <a:pt x="182" y="302"/>
                    </a:lnTo>
                    <a:lnTo>
                      <a:pt x="153" y="305"/>
                    </a:lnTo>
                    <a:lnTo>
                      <a:pt x="122" y="302"/>
                    </a:lnTo>
                    <a:lnTo>
                      <a:pt x="93" y="294"/>
                    </a:lnTo>
                    <a:lnTo>
                      <a:pt x="67" y="279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2"/>
                    </a:lnTo>
                    <a:lnTo>
                      <a:pt x="3" y="183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5"/>
                    </a:lnTo>
                    <a:lnTo>
                      <a:pt x="93" y="11"/>
                    </a:lnTo>
                    <a:lnTo>
                      <a:pt x="122" y="3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9" name="Freeform 23">
                <a:extLst>
                  <a:ext uri="{FF2B5EF4-FFF2-40B4-BE49-F238E27FC236}">
                    <a16:creationId xmlns:a16="http://schemas.microsoft.com/office/drawing/2014/main" id="{FE8ABD2C-8424-FA41-89E6-529FE787D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100" y="2898775"/>
                <a:ext cx="96837" cy="96837"/>
              </a:xfrm>
              <a:custGeom>
                <a:avLst/>
                <a:gdLst>
                  <a:gd name="T0" fmla="*/ 152 w 304"/>
                  <a:gd name="T1" fmla="*/ 0 h 305"/>
                  <a:gd name="T2" fmla="*/ 183 w 304"/>
                  <a:gd name="T3" fmla="*/ 3 h 305"/>
                  <a:gd name="T4" fmla="*/ 212 w 304"/>
                  <a:gd name="T5" fmla="*/ 12 h 305"/>
                  <a:gd name="T6" fmla="*/ 238 w 304"/>
                  <a:gd name="T7" fmla="*/ 26 h 305"/>
                  <a:gd name="T8" fmla="*/ 260 w 304"/>
                  <a:gd name="T9" fmla="*/ 44 h 305"/>
                  <a:gd name="T10" fmla="*/ 279 w 304"/>
                  <a:gd name="T11" fmla="*/ 67 h 305"/>
                  <a:gd name="T12" fmla="*/ 293 w 304"/>
                  <a:gd name="T13" fmla="*/ 93 h 305"/>
                  <a:gd name="T14" fmla="*/ 301 w 304"/>
                  <a:gd name="T15" fmla="*/ 122 h 305"/>
                  <a:gd name="T16" fmla="*/ 304 w 304"/>
                  <a:gd name="T17" fmla="*/ 153 h 305"/>
                  <a:gd name="T18" fmla="*/ 301 w 304"/>
                  <a:gd name="T19" fmla="*/ 184 h 305"/>
                  <a:gd name="T20" fmla="*/ 293 w 304"/>
                  <a:gd name="T21" fmla="*/ 213 h 305"/>
                  <a:gd name="T22" fmla="*/ 279 w 304"/>
                  <a:gd name="T23" fmla="*/ 238 h 305"/>
                  <a:gd name="T24" fmla="*/ 260 w 304"/>
                  <a:gd name="T25" fmla="*/ 261 h 305"/>
                  <a:gd name="T26" fmla="*/ 238 w 304"/>
                  <a:gd name="T27" fmla="*/ 280 h 305"/>
                  <a:gd name="T28" fmla="*/ 212 w 304"/>
                  <a:gd name="T29" fmla="*/ 294 h 305"/>
                  <a:gd name="T30" fmla="*/ 183 w 304"/>
                  <a:gd name="T31" fmla="*/ 302 h 305"/>
                  <a:gd name="T32" fmla="*/ 152 w 304"/>
                  <a:gd name="T33" fmla="*/ 305 h 305"/>
                  <a:gd name="T34" fmla="*/ 121 w 304"/>
                  <a:gd name="T35" fmla="*/ 302 h 305"/>
                  <a:gd name="T36" fmla="*/ 94 w 304"/>
                  <a:gd name="T37" fmla="*/ 294 h 305"/>
                  <a:gd name="T38" fmla="*/ 67 w 304"/>
                  <a:gd name="T39" fmla="*/ 280 h 305"/>
                  <a:gd name="T40" fmla="*/ 45 w 304"/>
                  <a:gd name="T41" fmla="*/ 261 h 305"/>
                  <a:gd name="T42" fmla="*/ 26 w 304"/>
                  <a:gd name="T43" fmla="*/ 238 h 305"/>
                  <a:gd name="T44" fmla="*/ 12 w 304"/>
                  <a:gd name="T45" fmla="*/ 213 h 305"/>
                  <a:gd name="T46" fmla="*/ 3 w 304"/>
                  <a:gd name="T47" fmla="*/ 184 h 305"/>
                  <a:gd name="T48" fmla="*/ 0 w 304"/>
                  <a:gd name="T49" fmla="*/ 153 h 305"/>
                  <a:gd name="T50" fmla="*/ 3 w 304"/>
                  <a:gd name="T51" fmla="*/ 122 h 305"/>
                  <a:gd name="T52" fmla="*/ 12 w 304"/>
                  <a:gd name="T53" fmla="*/ 93 h 305"/>
                  <a:gd name="T54" fmla="*/ 26 w 304"/>
                  <a:gd name="T55" fmla="*/ 67 h 305"/>
                  <a:gd name="T56" fmla="*/ 45 w 304"/>
                  <a:gd name="T57" fmla="*/ 44 h 305"/>
                  <a:gd name="T58" fmla="*/ 67 w 304"/>
                  <a:gd name="T59" fmla="*/ 26 h 305"/>
                  <a:gd name="T60" fmla="*/ 94 w 304"/>
                  <a:gd name="T61" fmla="*/ 12 h 305"/>
                  <a:gd name="T62" fmla="*/ 121 w 304"/>
                  <a:gd name="T63" fmla="*/ 3 h 305"/>
                  <a:gd name="T64" fmla="*/ 152 w 304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4" h="305">
                    <a:moveTo>
                      <a:pt x="152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8" y="26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1" y="184"/>
                    </a:lnTo>
                    <a:lnTo>
                      <a:pt x="293" y="213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8" y="280"/>
                    </a:lnTo>
                    <a:lnTo>
                      <a:pt x="212" y="294"/>
                    </a:lnTo>
                    <a:lnTo>
                      <a:pt x="183" y="302"/>
                    </a:lnTo>
                    <a:lnTo>
                      <a:pt x="152" y="305"/>
                    </a:lnTo>
                    <a:lnTo>
                      <a:pt x="121" y="302"/>
                    </a:lnTo>
                    <a:lnTo>
                      <a:pt x="94" y="294"/>
                    </a:lnTo>
                    <a:lnTo>
                      <a:pt x="67" y="280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3"/>
                    </a:lnTo>
                    <a:lnTo>
                      <a:pt x="3" y="184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4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BBD91E06-D7EB-BD41-BA1C-8E962B9ADDDC}"/>
                </a:ext>
              </a:extLst>
            </p:cNvPr>
            <p:cNvGrpSpPr/>
            <p:nvPr/>
          </p:nvGrpSpPr>
          <p:grpSpPr>
            <a:xfrm rot="5400000">
              <a:off x="8849305" y="5215201"/>
              <a:ext cx="1486123" cy="986262"/>
              <a:chOff x="5935663" y="2671763"/>
              <a:chExt cx="1227138" cy="81438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3" name="Freeform 28">
                <a:extLst>
                  <a:ext uri="{FF2B5EF4-FFF2-40B4-BE49-F238E27FC236}">
                    <a16:creationId xmlns:a16="http://schemas.microsoft.com/office/drawing/2014/main" id="{D2F1AE8B-DA04-E048-AF36-E60F41D48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422650"/>
                <a:ext cx="923925" cy="63500"/>
              </a:xfrm>
              <a:custGeom>
                <a:avLst/>
                <a:gdLst>
                  <a:gd name="T0" fmla="*/ 159 w 2911"/>
                  <a:gd name="T1" fmla="*/ 0 h 199"/>
                  <a:gd name="T2" fmla="*/ 2875 w 2911"/>
                  <a:gd name="T3" fmla="*/ 0 h 199"/>
                  <a:gd name="T4" fmla="*/ 2889 w 2911"/>
                  <a:gd name="T5" fmla="*/ 2 h 199"/>
                  <a:gd name="T6" fmla="*/ 2901 w 2911"/>
                  <a:gd name="T7" fmla="*/ 7 h 199"/>
                  <a:gd name="T8" fmla="*/ 2908 w 2911"/>
                  <a:gd name="T9" fmla="*/ 15 h 199"/>
                  <a:gd name="T10" fmla="*/ 2911 w 2911"/>
                  <a:gd name="T11" fmla="*/ 26 h 199"/>
                  <a:gd name="T12" fmla="*/ 2910 w 2911"/>
                  <a:gd name="T13" fmla="*/ 38 h 199"/>
                  <a:gd name="T14" fmla="*/ 2903 w 2911"/>
                  <a:gd name="T15" fmla="*/ 52 h 199"/>
                  <a:gd name="T16" fmla="*/ 2845 w 2911"/>
                  <a:gd name="T17" fmla="*/ 147 h 199"/>
                  <a:gd name="T18" fmla="*/ 2832 w 2911"/>
                  <a:gd name="T19" fmla="*/ 163 h 199"/>
                  <a:gd name="T20" fmla="*/ 2814 w 2911"/>
                  <a:gd name="T21" fmla="*/ 178 h 199"/>
                  <a:gd name="T22" fmla="*/ 2794 w 2911"/>
                  <a:gd name="T23" fmla="*/ 188 h 199"/>
                  <a:gd name="T24" fmla="*/ 2773 w 2911"/>
                  <a:gd name="T25" fmla="*/ 197 h 199"/>
                  <a:gd name="T26" fmla="*/ 2752 w 2911"/>
                  <a:gd name="T27" fmla="*/ 199 h 199"/>
                  <a:gd name="T28" fmla="*/ 37 w 2911"/>
                  <a:gd name="T29" fmla="*/ 199 h 199"/>
                  <a:gd name="T30" fmla="*/ 21 w 2911"/>
                  <a:gd name="T31" fmla="*/ 197 h 199"/>
                  <a:gd name="T32" fmla="*/ 11 w 2911"/>
                  <a:gd name="T33" fmla="*/ 192 h 199"/>
                  <a:gd name="T34" fmla="*/ 4 w 2911"/>
                  <a:gd name="T35" fmla="*/ 184 h 199"/>
                  <a:gd name="T36" fmla="*/ 0 w 2911"/>
                  <a:gd name="T37" fmla="*/ 173 h 199"/>
                  <a:gd name="T38" fmla="*/ 1 w 2911"/>
                  <a:gd name="T39" fmla="*/ 161 h 199"/>
                  <a:gd name="T40" fmla="*/ 8 w 2911"/>
                  <a:gd name="T41" fmla="*/ 147 h 199"/>
                  <a:gd name="T42" fmla="*/ 65 w 2911"/>
                  <a:gd name="T43" fmla="*/ 52 h 199"/>
                  <a:gd name="T44" fmla="*/ 80 w 2911"/>
                  <a:gd name="T45" fmla="*/ 36 h 199"/>
                  <a:gd name="T46" fmla="*/ 96 w 2911"/>
                  <a:gd name="T47" fmla="*/ 21 h 199"/>
                  <a:gd name="T48" fmla="*/ 118 w 2911"/>
                  <a:gd name="T49" fmla="*/ 11 h 199"/>
                  <a:gd name="T50" fmla="*/ 139 w 2911"/>
                  <a:gd name="T51" fmla="*/ 2 h 199"/>
                  <a:gd name="T52" fmla="*/ 159 w 2911"/>
                  <a:gd name="T53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11" h="199">
                    <a:moveTo>
                      <a:pt x="159" y="0"/>
                    </a:moveTo>
                    <a:lnTo>
                      <a:pt x="2875" y="0"/>
                    </a:lnTo>
                    <a:lnTo>
                      <a:pt x="2889" y="2"/>
                    </a:lnTo>
                    <a:lnTo>
                      <a:pt x="2901" y="7"/>
                    </a:lnTo>
                    <a:lnTo>
                      <a:pt x="2908" y="15"/>
                    </a:lnTo>
                    <a:lnTo>
                      <a:pt x="2911" y="26"/>
                    </a:lnTo>
                    <a:lnTo>
                      <a:pt x="2910" y="38"/>
                    </a:lnTo>
                    <a:lnTo>
                      <a:pt x="2903" y="52"/>
                    </a:lnTo>
                    <a:lnTo>
                      <a:pt x="2845" y="147"/>
                    </a:lnTo>
                    <a:lnTo>
                      <a:pt x="2832" y="163"/>
                    </a:lnTo>
                    <a:lnTo>
                      <a:pt x="2814" y="178"/>
                    </a:lnTo>
                    <a:lnTo>
                      <a:pt x="2794" y="188"/>
                    </a:lnTo>
                    <a:lnTo>
                      <a:pt x="2773" y="197"/>
                    </a:lnTo>
                    <a:lnTo>
                      <a:pt x="2752" y="199"/>
                    </a:lnTo>
                    <a:lnTo>
                      <a:pt x="37" y="199"/>
                    </a:lnTo>
                    <a:lnTo>
                      <a:pt x="21" y="197"/>
                    </a:lnTo>
                    <a:lnTo>
                      <a:pt x="11" y="192"/>
                    </a:lnTo>
                    <a:lnTo>
                      <a:pt x="4" y="184"/>
                    </a:lnTo>
                    <a:lnTo>
                      <a:pt x="0" y="173"/>
                    </a:lnTo>
                    <a:lnTo>
                      <a:pt x="1" y="161"/>
                    </a:lnTo>
                    <a:lnTo>
                      <a:pt x="8" y="147"/>
                    </a:lnTo>
                    <a:lnTo>
                      <a:pt x="65" y="52"/>
                    </a:lnTo>
                    <a:lnTo>
                      <a:pt x="80" y="36"/>
                    </a:lnTo>
                    <a:lnTo>
                      <a:pt x="96" y="21"/>
                    </a:lnTo>
                    <a:lnTo>
                      <a:pt x="118" y="11"/>
                    </a:lnTo>
                    <a:lnTo>
                      <a:pt x="139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4" name="Freeform 29">
                <a:extLst>
                  <a:ext uri="{FF2B5EF4-FFF2-40B4-BE49-F238E27FC236}">
                    <a16:creationId xmlns:a16="http://schemas.microsoft.com/office/drawing/2014/main" id="{804DB374-7592-3347-A0CB-132051B62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976" y="3138488"/>
                <a:ext cx="196850" cy="87313"/>
              </a:xfrm>
              <a:custGeom>
                <a:avLst/>
                <a:gdLst>
                  <a:gd name="T0" fmla="*/ 61 w 623"/>
                  <a:gd name="T1" fmla="*/ 0 h 272"/>
                  <a:gd name="T2" fmla="*/ 561 w 623"/>
                  <a:gd name="T3" fmla="*/ 0 h 272"/>
                  <a:gd name="T4" fmla="*/ 581 w 623"/>
                  <a:gd name="T5" fmla="*/ 3 h 272"/>
                  <a:gd name="T6" fmla="*/ 598 w 623"/>
                  <a:gd name="T7" fmla="*/ 12 h 272"/>
                  <a:gd name="T8" fmla="*/ 611 w 623"/>
                  <a:gd name="T9" fmla="*/ 26 h 272"/>
                  <a:gd name="T10" fmla="*/ 619 w 623"/>
                  <a:gd name="T11" fmla="*/ 42 h 272"/>
                  <a:gd name="T12" fmla="*/ 623 w 623"/>
                  <a:gd name="T13" fmla="*/ 61 h 272"/>
                  <a:gd name="T14" fmla="*/ 623 w 623"/>
                  <a:gd name="T15" fmla="*/ 212 h 272"/>
                  <a:gd name="T16" fmla="*/ 619 w 623"/>
                  <a:gd name="T17" fmla="*/ 231 h 272"/>
                  <a:gd name="T18" fmla="*/ 611 w 623"/>
                  <a:gd name="T19" fmla="*/ 247 h 272"/>
                  <a:gd name="T20" fmla="*/ 598 w 623"/>
                  <a:gd name="T21" fmla="*/ 260 h 272"/>
                  <a:gd name="T22" fmla="*/ 581 w 623"/>
                  <a:gd name="T23" fmla="*/ 270 h 272"/>
                  <a:gd name="T24" fmla="*/ 561 w 623"/>
                  <a:gd name="T25" fmla="*/ 272 h 272"/>
                  <a:gd name="T26" fmla="*/ 61 w 623"/>
                  <a:gd name="T27" fmla="*/ 272 h 272"/>
                  <a:gd name="T28" fmla="*/ 43 w 623"/>
                  <a:gd name="T29" fmla="*/ 270 h 272"/>
                  <a:gd name="T30" fmla="*/ 28 w 623"/>
                  <a:gd name="T31" fmla="*/ 263 h 272"/>
                  <a:gd name="T32" fmla="*/ 16 w 623"/>
                  <a:gd name="T33" fmla="*/ 251 h 272"/>
                  <a:gd name="T34" fmla="*/ 6 w 623"/>
                  <a:gd name="T35" fmla="*/ 237 h 272"/>
                  <a:gd name="T36" fmla="*/ 2 w 623"/>
                  <a:gd name="T37" fmla="*/ 225 h 272"/>
                  <a:gd name="T38" fmla="*/ 0 w 623"/>
                  <a:gd name="T39" fmla="*/ 212 h 272"/>
                  <a:gd name="T40" fmla="*/ 0 w 623"/>
                  <a:gd name="T41" fmla="*/ 61 h 272"/>
                  <a:gd name="T42" fmla="*/ 3 w 623"/>
                  <a:gd name="T43" fmla="*/ 42 h 272"/>
                  <a:gd name="T44" fmla="*/ 12 w 623"/>
                  <a:gd name="T45" fmla="*/ 26 h 272"/>
                  <a:gd name="T46" fmla="*/ 25 w 623"/>
                  <a:gd name="T47" fmla="*/ 12 h 272"/>
                  <a:gd name="T48" fmla="*/ 42 w 623"/>
                  <a:gd name="T49" fmla="*/ 3 h 272"/>
                  <a:gd name="T50" fmla="*/ 61 w 623"/>
                  <a:gd name="T5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3" h="272">
                    <a:moveTo>
                      <a:pt x="61" y="0"/>
                    </a:moveTo>
                    <a:lnTo>
                      <a:pt x="561" y="0"/>
                    </a:lnTo>
                    <a:lnTo>
                      <a:pt x="581" y="3"/>
                    </a:lnTo>
                    <a:lnTo>
                      <a:pt x="598" y="12"/>
                    </a:lnTo>
                    <a:lnTo>
                      <a:pt x="611" y="26"/>
                    </a:lnTo>
                    <a:lnTo>
                      <a:pt x="619" y="42"/>
                    </a:lnTo>
                    <a:lnTo>
                      <a:pt x="623" y="61"/>
                    </a:lnTo>
                    <a:lnTo>
                      <a:pt x="623" y="212"/>
                    </a:lnTo>
                    <a:lnTo>
                      <a:pt x="619" y="231"/>
                    </a:lnTo>
                    <a:lnTo>
                      <a:pt x="611" y="247"/>
                    </a:lnTo>
                    <a:lnTo>
                      <a:pt x="598" y="260"/>
                    </a:lnTo>
                    <a:lnTo>
                      <a:pt x="581" y="270"/>
                    </a:lnTo>
                    <a:lnTo>
                      <a:pt x="561" y="272"/>
                    </a:lnTo>
                    <a:lnTo>
                      <a:pt x="61" y="272"/>
                    </a:lnTo>
                    <a:lnTo>
                      <a:pt x="43" y="270"/>
                    </a:lnTo>
                    <a:lnTo>
                      <a:pt x="28" y="263"/>
                    </a:lnTo>
                    <a:lnTo>
                      <a:pt x="16" y="251"/>
                    </a:lnTo>
                    <a:lnTo>
                      <a:pt x="6" y="237"/>
                    </a:lnTo>
                    <a:lnTo>
                      <a:pt x="2" y="225"/>
                    </a:lnTo>
                    <a:lnTo>
                      <a:pt x="0" y="212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5" name="Freeform 30">
                <a:extLst>
                  <a:ext uri="{FF2B5EF4-FFF2-40B4-BE49-F238E27FC236}">
                    <a16:creationId xmlns:a16="http://schemas.microsoft.com/office/drawing/2014/main" id="{12B54AC3-8BB2-824D-8181-5432B74C8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738" y="2951163"/>
                <a:ext cx="122238" cy="88900"/>
              </a:xfrm>
              <a:custGeom>
                <a:avLst/>
                <a:gdLst>
                  <a:gd name="T0" fmla="*/ 246 w 385"/>
                  <a:gd name="T1" fmla="*/ 0 h 279"/>
                  <a:gd name="T2" fmla="*/ 276 w 385"/>
                  <a:gd name="T3" fmla="*/ 1 h 279"/>
                  <a:gd name="T4" fmla="*/ 303 w 385"/>
                  <a:gd name="T5" fmla="*/ 6 h 279"/>
                  <a:gd name="T6" fmla="*/ 328 w 385"/>
                  <a:gd name="T7" fmla="*/ 14 h 279"/>
                  <a:gd name="T8" fmla="*/ 351 w 385"/>
                  <a:gd name="T9" fmla="*/ 27 h 279"/>
                  <a:gd name="T10" fmla="*/ 370 w 385"/>
                  <a:gd name="T11" fmla="*/ 44 h 279"/>
                  <a:gd name="T12" fmla="*/ 385 w 385"/>
                  <a:gd name="T13" fmla="*/ 64 h 279"/>
                  <a:gd name="T14" fmla="*/ 16 w 385"/>
                  <a:gd name="T15" fmla="*/ 279 h 279"/>
                  <a:gd name="T16" fmla="*/ 5 w 385"/>
                  <a:gd name="T17" fmla="*/ 253 h 279"/>
                  <a:gd name="T18" fmla="*/ 0 w 385"/>
                  <a:gd name="T19" fmla="*/ 225 h 279"/>
                  <a:gd name="T20" fmla="*/ 3 w 385"/>
                  <a:gd name="T21" fmla="*/ 196 h 279"/>
                  <a:gd name="T22" fmla="*/ 10 w 385"/>
                  <a:gd name="T23" fmla="*/ 167 h 279"/>
                  <a:gd name="T24" fmla="*/ 23 w 385"/>
                  <a:gd name="T25" fmla="*/ 137 h 279"/>
                  <a:gd name="T26" fmla="*/ 41 w 385"/>
                  <a:gd name="T27" fmla="*/ 110 h 279"/>
                  <a:gd name="T28" fmla="*/ 63 w 385"/>
                  <a:gd name="T29" fmla="*/ 82 h 279"/>
                  <a:gd name="T30" fmla="*/ 91 w 385"/>
                  <a:gd name="T31" fmla="*/ 58 h 279"/>
                  <a:gd name="T32" fmla="*/ 123 w 385"/>
                  <a:gd name="T33" fmla="*/ 37 h 279"/>
                  <a:gd name="T34" fmla="*/ 154 w 385"/>
                  <a:gd name="T35" fmla="*/ 21 h 279"/>
                  <a:gd name="T36" fmla="*/ 185 w 385"/>
                  <a:gd name="T37" fmla="*/ 9 h 279"/>
                  <a:gd name="T38" fmla="*/ 217 w 385"/>
                  <a:gd name="T39" fmla="*/ 2 h 279"/>
                  <a:gd name="T40" fmla="*/ 246 w 385"/>
                  <a:gd name="T4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5" h="279">
                    <a:moveTo>
                      <a:pt x="246" y="0"/>
                    </a:moveTo>
                    <a:lnTo>
                      <a:pt x="276" y="1"/>
                    </a:lnTo>
                    <a:lnTo>
                      <a:pt x="303" y="6"/>
                    </a:lnTo>
                    <a:lnTo>
                      <a:pt x="328" y="14"/>
                    </a:lnTo>
                    <a:lnTo>
                      <a:pt x="351" y="27"/>
                    </a:lnTo>
                    <a:lnTo>
                      <a:pt x="370" y="44"/>
                    </a:lnTo>
                    <a:lnTo>
                      <a:pt x="385" y="64"/>
                    </a:lnTo>
                    <a:lnTo>
                      <a:pt x="16" y="279"/>
                    </a:lnTo>
                    <a:lnTo>
                      <a:pt x="5" y="253"/>
                    </a:lnTo>
                    <a:lnTo>
                      <a:pt x="0" y="225"/>
                    </a:lnTo>
                    <a:lnTo>
                      <a:pt x="3" y="196"/>
                    </a:lnTo>
                    <a:lnTo>
                      <a:pt x="10" y="167"/>
                    </a:lnTo>
                    <a:lnTo>
                      <a:pt x="23" y="137"/>
                    </a:lnTo>
                    <a:lnTo>
                      <a:pt x="41" y="110"/>
                    </a:lnTo>
                    <a:lnTo>
                      <a:pt x="63" y="82"/>
                    </a:lnTo>
                    <a:lnTo>
                      <a:pt x="91" y="58"/>
                    </a:lnTo>
                    <a:lnTo>
                      <a:pt x="123" y="37"/>
                    </a:lnTo>
                    <a:lnTo>
                      <a:pt x="154" y="21"/>
                    </a:lnTo>
                    <a:lnTo>
                      <a:pt x="185" y="9"/>
                    </a:lnTo>
                    <a:lnTo>
                      <a:pt x="217" y="2"/>
                    </a:lnTo>
                    <a:lnTo>
                      <a:pt x="2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6" name="Freeform 31">
                <a:extLst>
                  <a:ext uri="{FF2B5EF4-FFF2-40B4-BE49-F238E27FC236}">
                    <a16:creationId xmlns:a16="http://schemas.microsoft.com/office/drawing/2014/main" id="{22C05670-21DC-8B45-998E-A87DB711F4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1226" y="2671763"/>
                <a:ext cx="1171575" cy="722313"/>
              </a:xfrm>
              <a:custGeom>
                <a:avLst/>
                <a:gdLst>
                  <a:gd name="T0" fmla="*/ 2366 w 3686"/>
                  <a:gd name="T1" fmla="*/ 1019 h 2273"/>
                  <a:gd name="T2" fmla="*/ 2087 w 3686"/>
                  <a:gd name="T3" fmla="*/ 1070 h 2273"/>
                  <a:gd name="T4" fmla="*/ 1750 w 3686"/>
                  <a:gd name="T5" fmla="*/ 1153 h 2273"/>
                  <a:gd name="T6" fmla="*/ 1488 w 3686"/>
                  <a:gd name="T7" fmla="*/ 1285 h 2273"/>
                  <a:gd name="T8" fmla="*/ 1302 w 3686"/>
                  <a:gd name="T9" fmla="*/ 1473 h 2273"/>
                  <a:gd name="T10" fmla="*/ 1252 w 3686"/>
                  <a:gd name="T11" fmla="*/ 1594 h 2273"/>
                  <a:gd name="T12" fmla="*/ 1317 w 3686"/>
                  <a:gd name="T13" fmla="*/ 1658 h 2273"/>
                  <a:gd name="T14" fmla="*/ 1453 w 3686"/>
                  <a:gd name="T15" fmla="*/ 1694 h 2273"/>
                  <a:gd name="T16" fmla="*/ 1636 w 3686"/>
                  <a:gd name="T17" fmla="*/ 1708 h 2273"/>
                  <a:gd name="T18" fmla="*/ 1702 w 3686"/>
                  <a:gd name="T19" fmla="*/ 1795 h 2273"/>
                  <a:gd name="T20" fmla="*/ 2288 w 3686"/>
                  <a:gd name="T21" fmla="*/ 1804 h 2273"/>
                  <a:gd name="T22" fmla="*/ 2371 w 3686"/>
                  <a:gd name="T23" fmla="*/ 1737 h 2273"/>
                  <a:gd name="T24" fmla="*/ 2426 w 3686"/>
                  <a:gd name="T25" fmla="*/ 1650 h 2273"/>
                  <a:gd name="T26" fmla="*/ 2572 w 3686"/>
                  <a:gd name="T27" fmla="*/ 1636 h 2273"/>
                  <a:gd name="T28" fmla="*/ 2673 w 3686"/>
                  <a:gd name="T29" fmla="*/ 1598 h 2273"/>
                  <a:gd name="T30" fmla="*/ 2720 w 3686"/>
                  <a:gd name="T31" fmla="*/ 1513 h 2273"/>
                  <a:gd name="T32" fmla="*/ 2721 w 3686"/>
                  <a:gd name="T33" fmla="*/ 1306 h 2273"/>
                  <a:gd name="T34" fmla="*/ 2706 w 3686"/>
                  <a:gd name="T35" fmla="*/ 1140 h 2273"/>
                  <a:gd name="T36" fmla="*/ 2655 w 3686"/>
                  <a:gd name="T37" fmla="*/ 1045 h 2273"/>
                  <a:gd name="T38" fmla="*/ 2548 w 3686"/>
                  <a:gd name="T39" fmla="*/ 1009 h 2273"/>
                  <a:gd name="T40" fmla="*/ 3641 w 3686"/>
                  <a:gd name="T41" fmla="*/ 9 h 2273"/>
                  <a:gd name="T42" fmla="*/ 3685 w 3686"/>
                  <a:gd name="T43" fmla="*/ 69 h 2273"/>
                  <a:gd name="T44" fmla="*/ 3675 w 3686"/>
                  <a:gd name="T45" fmla="*/ 239 h 2273"/>
                  <a:gd name="T46" fmla="*/ 3649 w 3686"/>
                  <a:gd name="T47" fmla="*/ 445 h 2273"/>
                  <a:gd name="T48" fmla="*/ 3599 w 3686"/>
                  <a:gd name="T49" fmla="*/ 641 h 2273"/>
                  <a:gd name="T50" fmla="*/ 3514 w 3686"/>
                  <a:gd name="T51" fmla="*/ 813 h 2273"/>
                  <a:gd name="T52" fmla="*/ 3382 w 3686"/>
                  <a:gd name="T53" fmla="*/ 938 h 2273"/>
                  <a:gd name="T54" fmla="*/ 3194 w 3686"/>
                  <a:gd name="T55" fmla="*/ 999 h 2273"/>
                  <a:gd name="T56" fmla="*/ 3136 w 3686"/>
                  <a:gd name="T57" fmla="*/ 1046 h 2273"/>
                  <a:gd name="T58" fmla="*/ 3102 w 3686"/>
                  <a:gd name="T59" fmla="*/ 1892 h 2273"/>
                  <a:gd name="T60" fmla="*/ 3024 w 3686"/>
                  <a:gd name="T61" fmla="*/ 1937 h 2273"/>
                  <a:gd name="T62" fmla="*/ 2894 w 3686"/>
                  <a:gd name="T63" fmla="*/ 2024 h 2273"/>
                  <a:gd name="T64" fmla="*/ 2825 w 3686"/>
                  <a:gd name="T65" fmla="*/ 2136 h 2273"/>
                  <a:gd name="T66" fmla="*/ 2796 w 3686"/>
                  <a:gd name="T67" fmla="*/ 2238 h 2273"/>
                  <a:gd name="T68" fmla="*/ 2762 w 3686"/>
                  <a:gd name="T69" fmla="*/ 2273 h 2273"/>
                  <a:gd name="T70" fmla="*/ 175 w 3686"/>
                  <a:gd name="T71" fmla="*/ 2024 h 2273"/>
                  <a:gd name="T72" fmla="*/ 537 w 3686"/>
                  <a:gd name="T73" fmla="*/ 1610 h 2273"/>
                  <a:gd name="T74" fmla="*/ 912 w 3686"/>
                  <a:gd name="T75" fmla="*/ 1293 h 2273"/>
                  <a:gd name="T76" fmla="*/ 1289 w 3686"/>
                  <a:gd name="T77" fmla="*/ 1059 h 2273"/>
                  <a:gd name="T78" fmla="*/ 1656 w 3686"/>
                  <a:gd name="T79" fmla="*/ 898 h 2273"/>
                  <a:gd name="T80" fmla="*/ 2003 w 3686"/>
                  <a:gd name="T81" fmla="*/ 796 h 2273"/>
                  <a:gd name="T82" fmla="*/ 2320 w 3686"/>
                  <a:gd name="T83" fmla="*/ 742 h 2273"/>
                  <a:gd name="T84" fmla="*/ 2596 w 3686"/>
                  <a:gd name="T85" fmla="*/ 722 h 2273"/>
                  <a:gd name="T86" fmla="*/ 2871 w 3686"/>
                  <a:gd name="T87" fmla="*/ 730 h 2273"/>
                  <a:gd name="T88" fmla="*/ 3060 w 3686"/>
                  <a:gd name="T89" fmla="*/ 752 h 2273"/>
                  <a:gd name="T90" fmla="*/ 3102 w 3686"/>
                  <a:gd name="T91" fmla="*/ 754 h 2273"/>
                  <a:gd name="T92" fmla="*/ 3178 w 3686"/>
                  <a:gd name="T93" fmla="*/ 792 h 2273"/>
                  <a:gd name="T94" fmla="*/ 3296 w 3686"/>
                  <a:gd name="T95" fmla="*/ 761 h 2273"/>
                  <a:gd name="T96" fmla="*/ 3393 w 3686"/>
                  <a:gd name="T97" fmla="*/ 651 h 2273"/>
                  <a:gd name="T98" fmla="*/ 3450 w 3686"/>
                  <a:gd name="T99" fmla="*/ 501 h 2273"/>
                  <a:gd name="T100" fmla="*/ 3477 w 3686"/>
                  <a:gd name="T101" fmla="*/ 333 h 2273"/>
                  <a:gd name="T102" fmla="*/ 3490 w 3686"/>
                  <a:gd name="T103" fmla="*/ 167 h 2273"/>
                  <a:gd name="T104" fmla="*/ 3505 w 3686"/>
                  <a:gd name="T105" fmla="*/ 50 h 2273"/>
                  <a:gd name="T106" fmla="*/ 3567 w 3686"/>
                  <a:gd name="T107" fmla="*/ 3 h 2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86" h="2273">
                    <a:moveTo>
                      <a:pt x="2510" y="1008"/>
                    </a:moveTo>
                    <a:lnTo>
                      <a:pt x="2467" y="1009"/>
                    </a:lnTo>
                    <a:lnTo>
                      <a:pt x="2420" y="1013"/>
                    </a:lnTo>
                    <a:lnTo>
                      <a:pt x="2366" y="1019"/>
                    </a:lnTo>
                    <a:lnTo>
                      <a:pt x="2306" y="1029"/>
                    </a:lnTo>
                    <a:lnTo>
                      <a:pt x="2240" y="1041"/>
                    </a:lnTo>
                    <a:lnTo>
                      <a:pt x="2167" y="1054"/>
                    </a:lnTo>
                    <a:lnTo>
                      <a:pt x="2087" y="1070"/>
                    </a:lnTo>
                    <a:lnTo>
                      <a:pt x="2000" y="1086"/>
                    </a:lnTo>
                    <a:lnTo>
                      <a:pt x="1911" y="1105"/>
                    </a:lnTo>
                    <a:lnTo>
                      <a:pt x="1828" y="1127"/>
                    </a:lnTo>
                    <a:lnTo>
                      <a:pt x="1750" y="1153"/>
                    </a:lnTo>
                    <a:lnTo>
                      <a:pt x="1677" y="1182"/>
                    </a:lnTo>
                    <a:lnTo>
                      <a:pt x="1610" y="1213"/>
                    </a:lnTo>
                    <a:lnTo>
                      <a:pt x="1547" y="1247"/>
                    </a:lnTo>
                    <a:lnTo>
                      <a:pt x="1488" y="1285"/>
                    </a:lnTo>
                    <a:lnTo>
                      <a:pt x="1435" y="1327"/>
                    </a:lnTo>
                    <a:lnTo>
                      <a:pt x="1386" y="1372"/>
                    </a:lnTo>
                    <a:lnTo>
                      <a:pt x="1342" y="1420"/>
                    </a:lnTo>
                    <a:lnTo>
                      <a:pt x="1302" y="1473"/>
                    </a:lnTo>
                    <a:lnTo>
                      <a:pt x="1266" y="1528"/>
                    </a:lnTo>
                    <a:lnTo>
                      <a:pt x="1254" y="1551"/>
                    </a:lnTo>
                    <a:lnTo>
                      <a:pt x="1251" y="1574"/>
                    </a:lnTo>
                    <a:lnTo>
                      <a:pt x="1252" y="1594"/>
                    </a:lnTo>
                    <a:lnTo>
                      <a:pt x="1260" y="1612"/>
                    </a:lnTo>
                    <a:lnTo>
                      <a:pt x="1275" y="1629"/>
                    </a:lnTo>
                    <a:lnTo>
                      <a:pt x="1294" y="1644"/>
                    </a:lnTo>
                    <a:lnTo>
                      <a:pt x="1317" y="1658"/>
                    </a:lnTo>
                    <a:lnTo>
                      <a:pt x="1345" y="1668"/>
                    </a:lnTo>
                    <a:lnTo>
                      <a:pt x="1378" y="1679"/>
                    </a:lnTo>
                    <a:lnTo>
                      <a:pt x="1414" y="1687"/>
                    </a:lnTo>
                    <a:lnTo>
                      <a:pt x="1453" y="1694"/>
                    </a:lnTo>
                    <a:lnTo>
                      <a:pt x="1496" y="1699"/>
                    </a:lnTo>
                    <a:lnTo>
                      <a:pt x="1539" y="1704"/>
                    </a:lnTo>
                    <a:lnTo>
                      <a:pt x="1587" y="1706"/>
                    </a:lnTo>
                    <a:lnTo>
                      <a:pt x="1636" y="1708"/>
                    </a:lnTo>
                    <a:lnTo>
                      <a:pt x="1645" y="1735"/>
                    </a:lnTo>
                    <a:lnTo>
                      <a:pt x="1659" y="1759"/>
                    </a:lnTo>
                    <a:lnTo>
                      <a:pt x="1678" y="1779"/>
                    </a:lnTo>
                    <a:lnTo>
                      <a:pt x="1702" y="1795"/>
                    </a:lnTo>
                    <a:lnTo>
                      <a:pt x="1730" y="1804"/>
                    </a:lnTo>
                    <a:lnTo>
                      <a:pt x="1758" y="1808"/>
                    </a:lnTo>
                    <a:lnTo>
                      <a:pt x="2258" y="1808"/>
                    </a:lnTo>
                    <a:lnTo>
                      <a:pt x="2288" y="1804"/>
                    </a:lnTo>
                    <a:lnTo>
                      <a:pt x="2314" y="1795"/>
                    </a:lnTo>
                    <a:lnTo>
                      <a:pt x="2337" y="1780"/>
                    </a:lnTo>
                    <a:lnTo>
                      <a:pt x="2357" y="1760"/>
                    </a:lnTo>
                    <a:lnTo>
                      <a:pt x="2371" y="1737"/>
                    </a:lnTo>
                    <a:lnTo>
                      <a:pt x="2381" y="1711"/>
                    </a:lnTo>
                    <a:lnTo>
                      <a:pt x="2384" y="1681"/>
                    </a:lnTo>
                    <a:lnTo>
                      <a:pt x="2384" y="1652"/>
                    </a:lnTo>
                    <a:lnTo>
                      <a:pt x="2426" y="1650"/>
                    </a:lnTo>
                    <a:lnTo>
                      <a:pt x="2466" y="1648"/>
                    </a:lnTo>
                    <a:lnTo>
                      <a:pt x="2504" y="1646"/>
                    </a:lnTo>
                    <a:lnTo>
                      <a:pt x="2538" y="1642"/>
                    </a:lnTo>
                    <a:lnTo>
                      <a:pt x="2572" y="1636"/>
                    </a:lnTo>
                    <a:lnTo>
                      <a:pt x="2601" y="1630"/>
                    </a:lnTo>
                    <a:lnTo>
                      <a:pt x="2629" y="1622"/>
                    </a:lnTo>
                    <a:lnTo>
                      <a:pt x="2653" y="1611"/>
                    </a:lnTo>
                    <a:lnTo>
                      <a:pt x="2673" y="1598"/>
                    </a:lnTo>
                    <a:lnTo>
                      <a:pt x="2691" y="1581"/>
                    </a:lnTo>
                    <a:lnTo>
                      <a:pt x="2704" y="1562"/>
                    </a:lnTo>
                    <a:lnTo>
                      <a:pt x="2714" y="1541"/>
                    </a:lnTo>
                    <a:lnTo>
                      <a:pt x="2720" y="1513"/>
                    </a:lnTo>
                    <a:lnTo>
                      <a:pt x="2723" y="1483"/>
                    </a:lnTo>
                    <a:lnTo>
                      <a:pt x="2723" y="1419"/>
                    </a:lnTo>
                    <a:lnTo>
                      <a:pt x="2723" y="1359"/>
                    </a:lnTo>
                    <a:lnTo>
                      <a:pt x="2721" y="1306"/>
                    </a:lnTo>
                    <a:lnTo>
                      <a:pt x="2720" y="1258"/>
                    </a:lnTo>
                    <a:lnTo>
                      <a:pt x="2717" y="1214"/>
                    </a:lnTo>
                    <a:lnTo>
                      <a:pt x="2713" y="1175"/>
                    </a:lnTo>
                    <a:lnTo>
                      <a:pt x="2706" y="1140"/>
                    </a:lnTo>
                    <a:lnTo>
                      <a:pt x="2698" y="1110"/>
                    </a:lnTo>
                    <a:lnTo>
                      <a:pt x="2686" y="1084"/>
                    </a:lnTo>
                    <a:lnTo>
                      <a:pt x="2673" y="1062"/>
                    </a:lnTo>
                    <a:lnTo>
                      <a:pt x="2655" y="1045"/>
                    </a:lnTo>
                    <a:lnTo>
                      <a:pt x="2635" y="1030"/>
                    </a:lnTo>
                    <a:lnTo>
                      <a:pt x="2610" y="1019"/>
                    </a:lnTo>
                    <a:lnTo>
                      <a:pt x="2581" y="1012"/>
                    </a:lnTo>
                    <a:lnTo>
                      <a:pt x="2548" y="1009"/>
                    </a:lnTo>
                    <a:lnTo>
                      <a:pt x="2510" y="1008"/>
                    </a:lnTo>
                    <a:close/>
                    <a:moveTo>
                      <a:pt x="3605" y="0"/>
                    </a:moveTo>
                    <a:lnTo>
                      <a:pt x="3623" y="3"/>
                    </a:lnTo>
                    <a:lnTo>
                      <a:pt x="3641" y="9"/>
                    </a:lnTo>
                    <a:lnTo>
                      <a:pt x="3656" y="19"/>
                    </a:lnTo>
                    <a:lnTo>
                      <a:pt x="3669" y="33"/>
                    </a:lnTo>
                    <a:lnTo>
                      <a:pt x="3679" y="49"/>
                    </a:lnTo>
                    <a:lnTo>
                      <a:pt x="3685" y="69"/>
                    </a:lnTo>
                    <a:lnTo>
                      <a:pt x="3686" y="92"/>
                    </a:lnTo>
                    <a:lnTo>
                      <a:pt x="3682" y="140"/>
                    </a:lnTo>
                    <a:lnTo>
                      <a:pt x="3679" y="189"/>
                    </a:lnTo>
                    <a:lnTo>
                      <a:pt x="3675" y="239"/>
                    </a:lnTo>
                    <a:lnTo>
                      <a:pt x="3671" y="290"/>
                    </a:lnTo>
                    <a:lnTo>
                      <a:pt x="3665" y="341"/>
                    </a:lnTo>
                    <a:lnTo>
                      <a:pt x="3657" y="393"/>
                    </a:lnTo>
                    <a:lnTo>
                      <a:pt x="3649" y="445"/>
                    </a:lnTo>
                    <a:lnTo>
                      <a:pt x="3640" y="495"/>
                    </a:lnTo>
                    <a:lnTo>
                      <a:pt x="3628" y="545"/>
                    </a:lnTo>
                    <a:lnTo>
                      <a:pt x="3615" y="594"/>
                    </a:lnTo>
                    <a:lnTo>
                      <a:pt x="3599" y="641"/>
                    </a:lnTo>
                    <a:lnTo>
                      <a:pt x="3581" y="688"/>
                    </a:lnTo>
                    <a:lnTo>
                      <a:pt x="3561" y="732"/>
                    </a:lnTo>
                    <a:lnTo>
                      <a:pt x="3539" y="774"/>
                    </a:lnTo>
                    <a:lnTo>
                      <a:pt x="3514" y="813"/>
                    </a:lnTo>
                    <a:lnTo>
                      <a:pt x="3485" y="849"/>
                    </a:lnTo>
                    <a:lnTo>
                      <a:pt x="3454" y="882"/>
                    </a:lnTo>
                    <a:lnTo>
                      <a:pt x="3420" y="912"/>
                    </a:lnTo>
                    <a:lnTo>
                      <a:pt x="3382" y="938"/>
                    </a:lnTo>
                    <a:lnTo>
                      <a:pt x="3341" y="961"/>
                    </a:lnTo>
                    <a:lnTo>
                      <a:pt x="3296" y="979"/>
                    </a:lnTo>
                    <a:lnTo>
                      <a:pt x="3246" y="991"/>
                    </a:lnTo>
                    <a:lnTo>
                      <a:pt x="3194" y="999"/>
                    </a:lnTo>
                    <a:lnTo>
                      <a:pt x="3182" y="1013"/>
                    </a:lnTo>
                    <a:lnTo>
                      <a:pt x="3168" y="1027"/>
                    </a:lnTo>
                    <a:lnTo>
                      <a:pt x="3153" y="1037"/>
                    </a:lnTo>
                    <a:lnTo>
                      <a:pt x="3136" y="1046"/>
                    </a:lnTo>
                    <a:lnTo>
                      <a:pt x="3121" y="1052"/>
                    </a:lnTo>
                    <a:lnTo>
                      <a:pt x="3104" y="1055"/>
                    </a:lnTo>
                    <a:lnTo>
                      <a:pt x="3104" y="1879"/>
                    </a:lnTo>
                    <a:lnTo>
                      <a:pt x="3102" y="1892"/>
                    </a:lnTo>
                    <a:lnTo>
                      <a:pt x="3093" y="1906"/>
                    </a:lnTo>
                    <a:lnTo>
                      <a:pt x="3083" y="1915"/>
                    </a:lnTo>
                    <a:lnTo>
                      <a:pt x="3068" y="1921"/>
                    </a:lnTo>
                    <a:lnTo>
                      <a:pt x="3024" y="1937"/>
                    </a:lnTo>
                    <a:lnTo>
                      <a:pt x="2985" y="1954"/>
                    </a:lnTo>
                    <a:lnTo>
                      <a:pt x="2951" y="1975"/>
                    </a:lnTo>
                    <a:lnTo>
                      <a:pt x="2920" y="1999"/>
                    </a:lnTo>
                    <a:lnTo>
                      <a:pt x="2894" y="2024"/>
                    </a:lnTo>
                    <a:lnTo>
                      <a:pt x="2872" y="2051"/>
                    </a:lnTo>
                    <a:lnTo>
                      <a:pt x="2853" y="2079"/>
                    </a:lnTo>
                    <a:lnTo>
                      <a:pt x="2838" y="2107"/>
                    </a:lnTo>
                    <a:lnTo>
                      <a:pt x="2825" y="2136"/>
                    </a:lnTo>
                    <a:lnTo>
                      <a:pt x="2814" y="2163"/>
                    </a:lnTo>
                    <a:lnTo>
                      <a:pt x="2807" y="2191"/>
                    </a:lnTo>
                    <a:lnTo>
                      <a:pt x="2801" y="2216"/>
                    </a:lnTo>
                    <a:lnTo>
                      <a:pt x="2796" y="2238"/>
                    </a:lnTo>
                    <a:lnTo>
                      <a:pt x="2793" y="2251"/>
                    </a:lnTo>
                    <a:lnTo>
                      <a:pt x="2784" y="2262"/>
                    </a:lnTo>
                    <a:lnTo>
                      <a:pt x="2774" y="2269"/>
                    </a:lnTo>
                    <a:lnTo>
                      <a:pt x="2762" y="2273"/>
                    </a:lnTo>
                    <a:lnTo>
                      <a:pt x="0" y="2273"/>
                    </a:lnTo>
                    <a:lnTo>
                      <a:pt x="1" y="2271"/>
                    </a:lnTo>
                    <a:lnTo>
                      <a:pt x="88" y="2144"/>
                    </a:lnTo>
                    <a:lnTo>
                      <a:pt x="175" y="2024"/>
                    </a:lnTo>
                    <a:lnTo>
                      <a:pt x="264" y="1910"/>
                    </a:lnTo>
                    <a:lnTo>
                      <a:pt x="354" y="1804"/>
                    </a:lnTo>
                    <a:lnTo>
                      <a:pt x="445" y="1704"/>
                    </a:lnTo>
                    <a:lnTo>
                      <a:pt x="537" y="1610"/>
                    </a:lnTo>
                    <a:lnTo>
                      <a:pt x="631" y="1523"/>
                    </a:lnTo>
                    <a:lnTo>
                      <a:pt x="723" y="1440"/>
                    </a:lnTo>
                    <a:lnTo>
                      <a:pt x="817" y="1364"/>
                    </a:lnTo>
                    <a:lnTo>
                      <a:pt x="912" y="1293"/>
                    </a:lnTo>
                    <a:lnTo>
                      <a:pt x="1006" y="1227"/>
                    </a:lnTo>
                    <a:lnTo>
                      <a:pt x="1101" y="1166"/>
                    </a:lnTo>
                    <a:lnTo>
                      <a:pt x="1195" y="1110"/>
                    </a:lnTo>
                    <a:lnTo>
                      <a:pt x="1289" y="1059"/>
                    </a:lnTo>
                    <a:lnTo>
                      <a:pt x="1381" y="1012"/>
                    </a:lnTo>
                    <a:lnTo>
                      <a:pt x="1474" y="971"/>
                    </a:lnTo>
                    <a:lnTo>
                      <a:pt x="1566" y="932"/>
                    </a:lnTo>
                    <a:lnTo>
                      <a:pt x="1656" y="898"/>
                    </a:lnTo>
                    <a:lnTo>
                      <a:pt x="1745" y="867"/>
                    </a:lnTo>
                    <a:lnTo>
                      <a:pt x="1833" y="841"/>
                    </a:lnTo>
                    <a:lnTo>
                      <a:pt x="1918" y="817"/>
                    </a:lnTo>
                    <a:lnTo>
                      <a:pt x="2003" y="796"/>
                    </a:lnTo>
                    <a:lnTo>
                      <a:pt x="2086" y="779"/>
                    </a:lnTo>
                    <a:lnTo>
                      <a:pt x="2165" y="763"/>
                    </a:lnTo>
                    <a:lnTo>
                      <a:pt x="2244" y="751"/>
                    </a:lnTo>
                    <a:lnTo>
                      <a:pt x="2320" y="742"/>
                    </a:lnTo>
                    <a:lnTo>
                      <a:pt x="2392" y="734"/>
                    </a:lnTo>
                    <a:lnTo>
                      <a:pt x="2464" y="728"/>
                    </a:lnTo>
                    <a:lnTo>
                      <a:pt x="2530" y="725"/>
                    </a:lnTo>
                    <a:lnTo>
                      <a:pt x="2596" y="722"/>
                    </a:lnTo>
                    <a:lnTo>
                      <a:pt x="2656" y="721"/>
                    </a:lnTo>
                    <a:lnTo>
                      <a:pt x="2733" y="722"/>
                    </a:lnTo>
                    <a:lnTo>
                      <a:pt x="2806" y="726"/>
                    </a:lnTo>
                    <a:lnTo>
                      <a:pt x="2871" y="730"/>
                    </a:lnTo>
                    <a:lnTo>
                      <a:pt x="2929" y="736"/>
                    </a:lnTo>
                    <a:lnTo>
                      <a:pt x="2980" y="742"/>
                    </a:lnTo>
                    <a:lnTo>
                      <a:pt x="3024" y="748"/>
                    </a:lnTo>
                    <a:lnTo>
                      <a:pt x="3060" y="752"/>
                    </a:lnTo>
                    <a:lnTo>
                      <a:pt x="3065" y="752"/>
                    </a:lnTo>
                    <a:lnTo>
                      <a:pt x="3069" y="751"/>
                    </a:lnTo>
                    <a:lnTo>
                      <a:pt x="3075" y="751"/>
                    </a:lnTo>
                    <a:lnTo>
                      <a:pt x="3102" y="754"/>
                    </a:lnTo>
                    <a:lnTo>
                      <a:pt x="3125" y="759"/>
                    </a:lnTo>
                    <a:lnTo>
                      <a:pt x="3147" y="769"/>
                    </a:lnTo>
                    <a:lnTo>
                      <a:pt x="3166" y="781"/>
                    </a:lnTo>
                    <a:lnTo>
                      <a:pt x="3178" y="792"/>
                    </a:lnTo>
                    <a:lnTo>
                      <a:pt x="3189" y="804"/>
                    </a:lnTo>
                    <a:lnTo>
                      <a:pt x="3229" y="794"/>
                    </a:lnTo>
                    <a:lnTo>
                      <a:pt x="3264" y="779"/>
                    </a:lnTo>
                    <a:lnTo>
                      <a:pt x="3296" y="761"/>
                    </a:lnTo>
                    <a:lnTo>
                      <a:pt x="3325" y="738"/>
                    </a:lnTo>
                    <a:lnTo>
                      <a:pt x="3350" y="712"/>
                    </a:lnTo>
                    <a:lnTo>
                      <a:pt x="3372" y="683"/>
                    </a:lnTo>
                    <a:lnTo>
                      <a:pt x="3393" y="651"/>
                    </a:lnTo>
                    <a:lnTo>
                      <a:pt x="3410" y="616"/>
                    </a:lnTo>
                    <a:lnTo>
                      <a:pt x="3426" y="579"/>
                    </a:lnTo>
                    <a:lnTo>
                      <a:pt x="3438" y="541"/>
                    </a:lnTo>
                    <a:lnTo>
                      <a:pt x="3450" y="501"/>
                    </a:lnTo>
                    <a:lnTo>
                      <a:pt x="3458" y="459"/>
                    </a:lnTo>
                    <a:lnTo>
                      <a:pt x="3466" y="417"/>
                    </a:lnTo>
                    <a:lnTo>
                      <a:pt x="3472" y="374"/>
                    </a:lnTo>
                    <a:lnTo>
                      <a:pt x="3477" y="333"/>
                    </a:lnTo>
                    <a:lnTo>
                      <a:pt x="3482" y="290"/>
                    </a:lnTo>
                    <a:lnTo>
                      <a:pt x="3485" y="248"/>
                    </a:lnTo>
                    <a:lnTo>
                      <a:pt x="3488" y="206"/>
                    </a:lnTo>
                    <a:lnTo>
                      <a:pt x="3490" y="167"/>
                    </a:lnTo>
                    <a:lnTo>
                      <a:pt x="3491" y="129"/>
                    </a:lnTo>
                    <a:lnTo>
                      <a:pt x="3494" y="92"/>
                    </a:lnTo>
                    <a:lnTo>
                      <a:pt x="3497" y="69"/>
                    </a:lnTo>
                    <a:lnTo>
                      <a:pt x="3505" y="50"/>
                    </a:lnTo>
                    <a:lnTo>
                      <a:pt x="3517" y="33"/>
                    </a:lnTo>
                    <a:lnTo>
                      <a:pt x="3532" y="20"/>
                    </a:lnTo>
                    <a:lnTo>
                      <a:pt x="3548" y="9"/>
                    </a:lnTo>
                    <a:lnTo>
                      <a:pt x="3567" y="3"/>
                    </a:lnTo>
                    <a:lnTo>
                      <a:pt x="3586" y="0"/>
                    </a:lnTo>
                    <a:lnTo>
                      <a:pt x="3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3FE4B558-CA60-C641-AD42-1F749E35F89B}"/>
                </a:ext>
              </a:extLst>
            </p:cNvPr>
            <p:cNvGrpSpPr/>
            <p:nvPr/>
          </p:nvGrpSpPr>
          <p:grpSpPr>
            <a:xfrm>
              <a:off x="8754465" y="3059860"/>
              <a:ext cx="834065" cy="767479"/>
              <a:chOff x="4794250" y="2362200"/>
              <a:chExt cx="1133476" cy="1042988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7" name="Freeform 36">
                <a:extLst>
                  <a:ext uri="{FF2B5EF4-FFF2-40B4-BE49-F238E27FC236}">
                    <a16:creationId xmlns:a16="http://schemas.microsoft.com/office/drawing/2014/main" id="{A7DD8F73-5456-E249-A402-726EF15C8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3150" y="2819400"/>
                <a:ext cx="487363" cy="293688"/>
              </a:xfrm>
              <a:custGeom>
                <a:avLst/>
                <a:gdLst>
                  <a:gd name="T0" fmla="*/ 295 w 1537"/>
                  <a:gd name="T1" fmla="*/ 0 h 929"/>
                  <a:gd name="T2" fmla="*/ 1354 w 1537"/>
                  <a:gd name="T3" fmla="*/ 0 h 929"/>
                  <a:gd name="T4" fmla="*/ 1394 w 1537"/>
                  <a:gd name="T5" fmla="*/ 102 h 929"/>
                  <a:gd name="T6" fmla="*/ 1437 w 1537"/>
                  <a:gd name="T7" fmla="*/ 202 h 929"/>
                  <a:gd name="T8" fmla="*/ 1486 w 1537"/>
                  <a:gd name="T9" fmla="*/ 300 h 929"/>
                  <a:gd name="T10" fmla="*/ 1537 w 1537"/>
                  <a:gd name="T11" fmla="*/ 394 h 929"/>
                  <a:gd name="T12" fmla="*/ 1425 w 1537"/>
                  <a:gd name="T13" fmla="*/ 929 h 929"/>
                  <a:gd name="T14" fmla="*/ 0 w 1537"/>
                  <a:gd name="T15" fmla="*/ 774 h 929"/>
                  <a:gd name="T16" fmla="*/ 203 w 1537"/>
                  <a:gd name="T17" fmla="*/ 69 h 929"/>
                  <a:gd name="T18" fmla="*/ 211 w 1537"/>
                  <a:gd name="T19" fmla="*/ 50 h 929"/>
                  <a:gd name="T20" fmla="*/ 222 w 1537"/>
                  <a:gd name="T21" fmla="*/ 34 h 929"/>
                  <a:gd name="T22" fmla="*/ 237 w 1537"/>
                  <a:gd name="T23" fmla="*/ 20 h 929"/>
                  <a:gd name="T24" fmla="*/ 255 w 1537"/>
                  <a:gd name="T25" fmla="*/ 10 h 929"/>
                  <a:gd name="T26" fmla="*/ 274 w 1537"/>
                  <a:gd name="T27" fmla="*/ 3 h 929"/>
                  <a:gd name="T28" fmla="*/ 295 w 1537"/>
                  <a:gd name="T29" fmla="*/ 0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37" h="929">
                    <a:moveTo>
                      <a:pt x="295" y="0"/>
                    </a:moveTo>
                    <a:lnTo>
                      <a:pt x="1354" y="0"/>
                    </a:lnTo>
                    <a:lnTo>
                      <a:pt x="1394" y="102"/>
                    </a:lnTo>
                    <a:lnTo>
                      <a:pt x="1437" y="202"/>
                    </a:lnTo>
                    <a:lnTo>
                      <a:pt x="1486" y="300"/>
                    </a:lnTo>
                    <a:lnTo>
                      <a:pt x="1537" y="394"/>
                    </a:lnTo>
                    <a:lnTo>
                      <a:pt x="1425" y="929"/>
                    </a:lnTo>
                    <a:lnTo>
                      <a:pt x="0" y="774"/>
                    </a:lnTo>
                    <a:lnTo>
                      <a:pt x="203" y="69"/>
                    </a:lnTo>
                    <a:lnTo>
                      <a:pt x="211" y="50"/>
                    </a:lnTo>
                    <a:lnTo>
                      <a:pt x="222" y="34"/>
                    </a:lnTo>
                    <a:lnTo>
                      <a:pt x="237" y="20"/>
                    </a:lnTo>
                    <a:lnTo>
                      <a:pt x="255" y="10"/>
                    </a:lnTo>
                    <a:lnTo>
                      <a:pt x="274" y="3"/>
                    </a:lnTo>
                    <a:lnTo>
                      <a:pt x="2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Freeform 37">
                <a:extLst>
                  <a:ext uri="{FF2B5EF4-FFF2-40B4-BE49-F238E27FC236}">
                    <a16:creationId xmlns:a16="http://schemas.microsoft.com/office/drawing/2014/main" id="{338DA173-5875-414D-8E5E-D01C9AD5E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5638" y="3032125"/>
                <a:ext cx="134938" cy="141288"/>
              </a:xfrm>
              <a:custGeom>
                <a:avLst/>
                <a:gdLst>
                  <a:gd name="T0" fmla="*/ 300 w 428"/>
                  <a:gd name="T1" fmla="*/ 0 h 443"/>
                  <a:gd name="T2" fmla="*/ 428 w 428"/>
                  <a:gd name="T3" fmla="*/ 443 h 443"/>
                  <a:gd name="T4" fmla="*/ 0 w 428"/>
                  <a:gd name="T5" fmla="*/ 396 h 443"/>
                  <a:gd name="T6" fmla="*/ 46 w 428"/>
                  <a:gd name="T7" fmla="*/ 338 h 443"/>
                  <a:gd name="T8" fmla="*/ 95 w 428"/>
                  <a:gd name="T9" fmla="*/ 278 h 443"/>
                  <a:gd name="T10" fmla="*/ 146 w 428"/>
                  <a:gd name="T11" fmla="*/ 213 h 443"/>
                  <a:gd name="T12" fmla="*/ 197 w 428"/>
                  <a:gd name="T13" fmla="*/ 145 h 443"/>
                  <a:gd name="T14" fmla="*/ 249 w 428"/>
                  <a:gd name="T15" fmla="*/ 74 h 443"/>
                  <a:gd name="T16" fmla="*/ 300 w 428"/>
                  <a:gd name="T1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443">
                    <a:moveTo>
                      <a:pt x="300" y="0"/>
                    </a:moveTo>
                    <a:lnTo>
                      <a:pt x="428" y="443"/>
                    </a:lnTo>
                    <a:lnTo>
                      <a:pt x="0" y="396"/>
                    </a:lnTo>
                    <a:lnTo>
                      <a:pt x="46" y="338"/>
                    </a:lnTo>
                    <a:lnTo>
                      <a:pt x="95" y="278"/>
                    </a:lnTo>
                    <a:lnTo>
                      <a:pt x="146" y="213"/>
                    </a:lnTo>
                    <a:lnTo>
                      <a:pt x="197" y="145"/>
                    </a:lnTo>
                    <a:lnTo>
                      <a:pt x="249" y="74"/>
                    </a:lnTo>
                    <a:lnTo>
                      <a:pt x="3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Freeform 38">
                <a:extLst>
                  <a:ext uri="{FF2B5EF4-FFF2-40B4-BE49-F238E27FC236}">
                    <a16:creationId xmlns:a16="http://schemas.microsoft.com/office/drawing/2014/main" id="{6DEA1E54-C3CE-A44F-BCA1-15B458381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075" y="3054350"/>
                <a:ext cx="73025" cy="77788"/>
              </a:xfrm>
              <a:custGeom>
                <a:avLst/>
                <a:gdLst>
                  <a:gd name="T0" fmla="*/ 46 w 232"/>
                  <a:gd name="T1" fmla="*/ 0 h 246"/>
                  <a:gd name="T2" fmla="*/ 49 w 232"/>
                  <a:gd name="T3" fmla="*/ 5 h 246"/>
                  <a:gd name="T4" fmla="*/ 111 w 232"/>
                  <a:gd name="T5" fmla="*/ 90 h 246"/>
                  <a:gd name="T6" fmla="*/ 172 w 232"/>
                  <a:gd name="T7" fmla="*/ 170 h 246"/>
                  <a:gd name="T8" fmla="*/ 232 w 232"/>
                  <a:gd name="T9" fmla="*/ 246 h 246"/>
                  <a:gd name="T10" fmla="*/ 0 w 232"/>
                  <a:gd name="T11" fmla="*/ 220 h 246"/>
                  <a:gd name="T12" fmla="*/ 46 w 232"/>
                  <a:gd name="T13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46">
                    <a:moveTo>
                      <a:pt x="46" y="0"/>
                    </a:moveTo>
                    <a:lnTo>
                      <a:pt x="49" y="5"/>
                    </a:lnTo>
                    <a:lnTo>
                      <a:pt x="111" y="90"/>
                    </a:lnTo>
                    <a:lnTo>
                      <a:pt x="172" y="170"/>
                    </a:lnTo>
                    <a:lnTo>
                      <a:pt x="232" y="246"/>
                    </a:lnTo>
                    <a:lnTo>
                      <a:pt x="0" y="22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0" name="Freeform 39">
                <a:extLst>
                  <a:ext uri="{FF2B5EF4-FFF2-40B4-BE49-F238E27FC236}">
                    <a16:creationId xmlns:a16="http://schemas.microsoft.com/office/drawing/2014/main" id="{31C0CD19-EBEB-3444-95F6-EFBE0E9D6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0" y="3152775"/>
                <a:ext cx="522288" cy="252413"/>
              </a:xfrm>
              <a:custGeom>
                <a:avLst/>
                <a:gdLst>
                  <a:gd name="T0" fmla="*/ 197 w 1644"/>
                  <a:gd name="T1" fmla="*/ 0 h 792"/>
                  <a:gd name="T2" fmla="*/ 1644 w 1644"/>
                  <a:gd name="T3" fmla="*/ 158 h 792"/>
                  <a:gd name="T4" fmla="*/ 1511 w 1644"/>
                  <a:gd name="T5" fmla="*/ 792 h 792"/>
                  <a:gd name="T6" fmla="*/ 95 w 1644"/>
                  <a:gd name="T7" fmla="*/ 792 h 792"/>
                  <a:gd name="T8" fmla="*/ 74 w 1644"/>
                  <a:gd name="T9" fmla="*/ 790 h 792"/>
                  <a:gd name="T10" fmla="*/ 53 w 1644"/>
                  <a:gd name="T11" fmla="*/ 782 h 792"/>
                  <a:gd name="T12" fmla="*/ 35 w 1644"/>
                  <a:gd name="T13" fmla="*/ 770 h 792"/>
                  <a:gd name="T14" fmla="*/ 20 w 1644"/>
                  <a:gd name="T15" fmla="*/ 754 h 792"/>
                  <a:gd name="T16" fmla="*/ 8 w 1644"/>
                  <a:gd name="T17" fmla="*/ 735 h 792"/>
                  <a:gd name="T18" fmla="*/ 1 w 1644"/>
                  <a:gd name="T19" fmla="*/ 714 h 792"/>
                  <a:gd name="T20" fmla="*/ 0 w 1644"/>
                  <a:gd name="T21" fmla="*/ 692 h 792"/>
                  <a:gd name="T22" fmla="*/ 3 w 1644"/>
                  <a:gd name="T23" fmla="*/ 671 h 792"/>
                  <a:gd name="T24" fmla="*/ 197 w 1644"/>
                  <a:gd name="T25" fmla="*/ 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4" h="792">
                    <a:moveTo>
                      <a:pt x="197" y="0"/>
                    </a:moveTo>
                    <a:lnTo>
                      <a:pt x="1644" y="158"/>
                    </a:lnTo>
                    <a:lnTo>
                      <a:pt x="1511" y="792"/>
                    </a:lnTo>
                    <a:lnTo>
                      <a:pt x="95" y="792"/>
                    </a:lnTo>
                    <a:lnTo>
                      <a:pt x="74" y="790"/>
                    </a:lnTo>
                    <a:lnTo>
                      <a:pt x="53" y="782"/>
                    </a:lnTo>
                    <a:lnTo>
                      <a:pt x="35" y="770"/>
                    </a:lnTo>
                    <a:lnTo>
                      <a:pt x="20" y="754"/>
                    </a:lnTo>
                    <a:lnTo>
                      <a:pt x="8" y="735"/>
                    </a:lnTo>
                    <a:lnTo>
                      <a:pt x="1" y="714"/>
                    </a:lnTo>
                    <a:lnTo>
                      <a:pt x="0" y="692"/>
                    </a:lnTo>
                    <a:lnTo>
                      <a:pt x="3" y="671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1" name="Freeform 40">
                <a:extLst>
                  <a:ext uri="{FF2B5EF4-FFF2-40B4-BE49-F238E27FC236}">
                    <a16:creationId xmlns:a16="http://schemas.microsoft.com/office/drawing/2014/main" id="{651491D6-FFF5-0E47-9C3F-6BC9CCA59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3213100"/>
                <a:ext cx="560388" cy="192088"/>
              </a:xfrm>
              <a:custGeom>
                <a:avLst/>
                <a:gdLst>
                  <a:gd name="T0" fmla="*/ 126 w 1766"/>
                  <a:gd name="T1" fmla="*/ 0 h 602"/>
                  <a:gd name="T2" fmla="*/ 1673 w 1766"/>
                  <a:gd name="T3" fmla="*/ 169 h 602"/>
                  <a:gd name="T4" fmla="*/ 1761 w 1766"/>
                  <a:gd name="T5" fmla="*/ 474 h 602"/>
                  <a:gd name="T6" fmla="*/ 1765 w 1766"/>
                  <a:gd name="T7" fmla="*/ 490 h 602"/>
                  <a:gd name="T8" fmla="*/ 1766 w 1766"/>
                  <a:gd name="T9" fmla="*/ 507 h 602"/>
                  <a:gd name="T10" fmla="*/ 1764 w 1766"/>
                  <a:gd name="T11" fmla="*/ 528 h 602"/>
                  <a:gd name="T12" fmla="*/ 1756 w 1766"/>
                  <a:gd name="T13" fmla="*/ 549 h 602"/>
                  <a:gd name="T14" fmla="*/ 1746 w 1766"/>
                  <a:gd name="T15" fmla="*/ 566 h 602"/>
                  <a:gd name="T16" fmla="*/ 1730 w 1766"/>
                  <a:gd name="T17" fmla="*/ 581 h 602"/>
                  <a:gd name="T18" fmla="*/ 1713 w 1766"/>
                  <a:gd name="T19" fmla="*/ 592 h 602"/>
                  <a:gd name="T20" fmla="*/ 1692 w 1766"/>
                  <a:gd name="T21" fmla="*/ 600 h 602"/>
                  <a:gd name="T22" fmla="*/ 1671 w 1766"/>
                  <a:gd name="T23" fmla="*/ 602 h 602"/>
                  <a:gd name="T24" fmla="*/ 0 w 1766"/>
                  <a:gd name="T25" fmla="*/ 602 h 602"/>
                  <a:gd name="T26" fmla="*/ 126 w 1766"/>
                  <a:gd name="T27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66" h="602">
                    <a:moveTo>
                      <a:pt x="126" y="0"/>
                    </a:moveTo>
                    <a:lnTo>
                      <a:pt x="1673" y="169"/>
                    </a:lnTo>
                    <a:lnTo>
                      <a:pt x="1761" y="474"/>
                    </a:lnTo>
                    <a:lnTo>
                      <a:pt x="1765" y="490"/>
                    </a:lnTo>
                    <a:lnTo>
                      <a:pt x="1766" y="507"/>
                    </a:lnTo>
                    <a:lnTo>
                      <a:pt x="1764" y="528"/>
                    </a:lnTo>
                    <a:lnTo>
                      <a:pt x="1756" y="549"/>
                    </a:lnTo>
                    <a:lnTo>
                      <a:pt x="1746" y="566"/>
                    </a:lnTo>
                    <a:lnTo>
                      <a:pt x="1730" y="581"/>
                    </a:lnTo>
                    <a:lnTo>
                      <a:pt x="1713" y="592"/>
                    </a:lnTo>
                    <a:lnTo>
                      <a:pt x="1692" y="600"/>
                    </a:lnTo>
                    <a:lnTo>
                      <a:pt x="1671" y="602"/>
                    </a:lnTo>
                    <a:lnTo>
                      <a:pt x="0" y="60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2" name="Freeform 41">
                <a:extLst>
                  <a:ext uri="{FF2B5EF4-FFF2-40B4-BE49-F238E27FC236}">
                    <a16:creationId xmlns:a16="http://schemas.microsoft.com/office/drawing/2014/main" id="{D967FFF2-7B65-1D4A-A9B5-434BE4B90F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650" y="2362200"/>
                <a:ext cx="600075" cy="839788"/>
              </a:xfrm>
              <a:custGeom>
                <a:avLst/>
                <a:gdLst>
                  <a:gd name="T0" fmla="*/ 823 w 1891"/>
                  <a:gd name="T1" fmla="*/ 369 h 2642"/>
                  <a:gd name="T2" fmla="*/ 655 w 1891"/>
                  <a:gd name="T3" fmla="*/ 435 h 2642"/>
                  <a:gd name="T4" fmla="*/ 518 w 1891"/>
                  <a:gd name="T5" fmla="*/ 547 h 2642"/>
                  <a:gd name="T6" fmla="*/ 420 w 1891"/>
                  <a:gd name="T7" fmla="*/ 695 h 2642"/>
                  <a:gd name="T8" fmla="*/ 372 w 1891"/>
                  <a:gd name="T9" fmla="*/ 871 h 2642"/>
                  <a:gd name="T10" fmla="*/ 382 w 1891"/>
                  <a:gd name="T11" fmla="*/ 1057 h 2642"/>
                  <a:gd name="T12" fmla="*/ 447 w 1891"/>
                  <a:gd name="T13" fmla="*/ 1224 h 2642"/>
                  <a:gd name="T14" fmla="*/ 559 w 1891"/>
                  <a:gd name="T15" fmla="*/ 1362 h 2642"/>
                  <a:gd name="T16" fmla="*/ 708 w 1891"/>
                  <a:gd name="T17" fmla="*/ 1460 h 2642"/>
                  <a:gd name="T18" fmla="*/ 883 w 1891"/>
                  <a:gd name="T19" fmla="*/ 1508 h 2642"/>
                  <a:gd name="T20" fmla="*/ 1070 w 1891"/>
                  <a:gd name="T21" fmla="*/ 1498 h 2642"/>
                  <a:gd name="T22" fmla="*/ 1237 w 1891"/>
                  <a:gd name="T23" fmla="*/ 1433 h 2642"/>
                  <a:gd name="T24" fmla="*/ 1375 w 1891"/>
                  <a:gd name="T25" fmla="*/ 1320 h 2642"/>
                  <a:gd name="T26" fmla="*/ 1471 w 1891"/>
                  <a:gd name="T27" fmla="*/ 1172 h 2642"/>
                  <a:gd name="T28" fmla="*/ 1520 w 1891"/>
                  <a:gd name="T29" fmla="*/ 996 h 2642"/>
                  <a:gd name="T30" fmla="*/ 1509 w 1891"/>
                  <a:gd name="T31" fmla="*/ 810 h 2642"/>
                  <a:gd name="T32" fmla="*/ 1444 w 1891"/>
                  <a:gd name="T33" fmla="*/ 643 h 2642"/>
                  <a:gd name="T34" fmla="*/ 1333 w 1891"/>
                  <a:gd name="T35" fmla="*/ 505 h 2642"/>
                  <a:gd name="T36" fmla="*/ 1184 w 1891"/>
                  <a:gd name="T37" fmla="*/ 407 h 2642"/>
                  <a:gd name="T38" fmla="*/ 1008 w 1891"/>
                  <a:gd name="T39" fmla="*/ 359 h 2642"/>
                  <a:gd name="T40" fmla="*/ 1028 w 1891"/>
                  <a:gd name="T41" fmla="*/ 3 h 2642"/>
                  <a:gd name="T42" fmla="*/ 1259 w 1891"/>
                  <a:gd name="T43" fmla="*/ 53 h 2642"/>
                  <a:gd name="T44" fmla="*/ 1466 w 1891"/>
                  <a:gd name="T45" fmla="*/ 156 h 2642"/>
                  <a:gd name="T46" fmla="*/ 1641 w 1891"/>
                  <a:gd name="T47" fmla="*/ 305 h 2642"/>
                  <a:gd name="T48" fmla="*/ 1775 w 1891"/>
                  <a:gd name="T49" fmla="*/ 491 h 2642"/>
                  <a:gd name="T50" fmla="*/ 1861 w 1891"/>
                  <a:gd name="T51" fmla="*/ 708 h 2642"/>
                  <a:gd name="T52" fmla="*/ 1891 w 1891"/>
                  <a:gd name="T53" fmla="*/ 945 h 2642"/>
                  <a:gd name="T54" fmla="*/ 1863 w 1891"/>
                  <a:gd name="T55" fmla="*/ 1190 h 2642"/>
                  <a:gd name="T56" fmla="*/ 1787 w 1891"/>
                  <a:gd name="T57" fmla="*/ 1436 h 2642"/>
                  <a:gd name="T58" fmla="*/ 1678 w 1891"/>
                  <a:gd name="T59" fmla="*/ 1676 h 2642"/>
                  <a:gd name="T60" fmla="*/ 1548 w 1891"/>
                  <a:gd name="T61" fmla="*/ 1899 h 2642"/>
                  <a:gd name="T62" fmla="*/ 1416 w 1891"/>
                  <a:gd name="T63" fmla="*/ 2098 h 2642"/>
                  <a:gd name="T64" fmla="*/ 1288 w 1891"/>
                  <a:gd name="T65" fmla="*/ 2270 h 2642"/>
                  <a:gd name="T66" fmla="*/ 1169 w 1891"/>
                  <a:gd name="T67" fmla="*/ 2418 h 2642"/>
                  <a:gd name="T68" fmla="*/ 1066 w 1891"/>
                  <a:gd name="T69" fmla="*/ 2538 h 2642"/>
                  <a:gd name="T70" fmla="*/ 985 w 1891"/>
                  <a:gd name="T71" fmla="*/ 2624 h 2642"/>
                  <a:gd name="T72" fmla="*/ 946 w 1891"/>
                  <a:gd name="T73" fmla="*/ 2642 h 2642"/>
                  <a:gd name="T74" fmla="*/ 906 w 1891"/>
                  <a:gd name="T75" fmla="*/ 2624 h 2642"/>
                  <a:gd name="T76" fmla="*/ 827 w 1891"/>
                  <a:gd name="T77" fmla="*/ 2538 h 2642"/>
                  <a:gd name="T78" fmla="*/ 723 w 1891"/>
                  <a:gd name="T79" fmla="*/ 2418 h 2642"/>
                  <a:gd name="T80" fmla="*/ 604 w 1891"/>
                  <a:gd name="T81" fmla="*/ 2271 h 2642"/>
                  <a:gd name="T82" fmla="*/ 477 w 1891"/>
                  <a:gd name="T83" fmla="*/ 2099 h 2642"/>
                  <a:gd name="T84" fmla="*/ 343 w 1891"/>
                  <a:gd name="T85" fmla="*/ 1901 h 2642"/>
                  <a:gd name="T86" fmla="*/ 215 w 1891"/>
                  <a:gd name="T87" fmla="*/ 1676 h 2642"/>
                  <a:gd name="T88" fmla="*/ 106 w 1891"/>
                  <a:gd name="T89" fmla="*/ 1436 h 2642"/>
                  <a:gd name="T90" fmla="*/ 29 w 1891"/>
                  <a:gd name="T91" fmla="*/ 1190 h 2642"/>
                  <a:gd name="T92" fmla="*/ 0 w 1891"/>
                  <a:gd name="T93" fmla="*/ 945 h 2642"/>
                  <a:gd name="T94" fmla="*/ 31 w 1891"/>
                  <a:gd name="T95" fmla="*/ 708 h 2642"/>
                  <a:gd name="T96" fmla="*/ 116 w 1891"/>
                  <a:gd name="T97" fmla="*/ 491 h 2642"/>
                  <a:gd name="T98" fmla="*/ 251 w 1891"/>
                  <a:gd name="T99" fmla="*/ 305 h 2642"/>
                  <a:gd name="T100" fmla="*/ 426 w 1891"/>
                  <a:gd name="T101" fmla="*/ 156 h 2642"/>
                  <a:gd name="T102" fmla="*/ 633 w 1891"/>
                  <a:gd name="T103" fmla="*/ 53 h 2642"/>
                  <a:gd name="T104" fmla="*/ 864 w 1891"/>
                  <a:gd name="T105" fmla="*/ 3 h 2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91" h="2642">
                    <a:moveTo>
                      <a:pt x="946" y="356"/>
                    </a:moveTo>
                    <a:lnTo>
                      <a:pt x="883" y="359"/>
                    </a:lnTo>
                    <a:lnTo>
                      <a:pt x="823" y="369"/>
                    </a:lnTo>
                    <a:lnTo>
                      <a:pt x="764" y="385"/>
                    </a:lnTo>
                    <a:lnTo>
                      <a:pt x="708" y="407"/>
                    </a:lnTo>
                    <a:lnTo>
                      <a:pt x="655" y="435"/>
                    </a:lnTo>
                    <a:lnTo>
                      <a:pt x="605" y="468"/>
                    </a:lnTo>
                    <a:lnTo>
                      <a:pt x="559" y="505"/>
                    </a:lnTo>
                    <a:lnTo>
                      <a:pt x="518" y="547"/>
                    </a:lnTo>
                    <a:lnTo>
                      <a:pt x="480" y="593"/>
                    </a:lnTo>
                    <a:lnTo>
                      <a:pt x="447" y="643"/>
                    </a:lnTo>
                    <a:lnTo>
                      <a:pt x="420" y="695"/>
                    </a:lnTo>
                    <a:lnTo>
                      <a:pt x="398" y="751"/>
                    </a:lnTo>
                    <a:lnTo>
                      <a:pt x="382" y="810"/>
                    </a:lnTo>
                    <a:lnTo>
                      <a:pt x="372" y="871"/>
                    </a:lnTo>
                    <a:lnTo>
                      <a:pt x="368" y="934"/>
                    </a:lnTo>
                    <a:lnTo>
                      <a:pt x="372" y="996"/>
                    </a:lnTo>
                    <a:lnTo>
                      <a:pt x="382" y="1057"/>
                    </a:lnTo>
                    <a:lnTo>
                      <a:pt x="398" y="1116"/>
                    </a:lnTo>
                    <a:lnTo>
                      <a:pt x="420" y="1172"/>
                    </a:lnTo>
                    <a:lnTo>
                      <a:pt x="447" y="1224"/>
                    </a:lnTo>
                    <a:lnTo>
                      <a:pt x="480" y="1274"/>
                    </a:lnTo>
                    <a:lnTo>
                      <a:pt x="518" y="1320"/>
                    </a:lnTo>
                    <a:lnTo>
                      <a:pt x="559" y="1362"/>
                    </a:lnTo>
                    <a:lnTo>
                      <a:pt x="605" y="1399"/>
                    </a:lnTo>
                    <a:lnTo>
                      <a:pt x="655" y="1433"/>
                    </a:lnTo>
                    <a:lnTo>
                      <a:pt x="708" y="1460"/>
                    </a:lnTo>
                    <a:lnTo>
                      <a:pt x="764" y="1482"/>
                    </a:lnTo>
                    <a:lnTo>
                      <a:pt x="823" y="1498"/>
                    </a:lnTo>
                    <a:lnTo>
                      <a:pt x="883" y="1508"/>
                    </a:lnTo>
                    <a:lnTo>
                      <a:pt x="946" y="1511"/>
                    </a:lnTo>
                    <a:lnTo>
                      <a:pt x="1008" y="1508"/>
                    </a:lnTo>
                    <a:lnTo>
                      <a:pt x="1070" y="1498"/>
                    </a:lnTo>
                    <a:lnTo>
                      <a:pt x="1129" y="1482"/>
                    </a:lnTo>
                    <a:lnTo>
                      <a:pt x="1184" y="1460"/>
                    </a:lnTo>
                    <a:lnTo>
                      <a:pt x="1237" y="1433"/>
                    </a:lnTo>
                    <a:lnTo>
                      <a:pt x="1287" y="1399"/>
                    </a:lnTo>
                    <a:lnTo>
                      <a:pt x="1333" y="1362"/>
                    </a:lnTo>
                    <a:lnTo>
                      <a:pt x="1375" y="1320"/>
                    </a:lnTo>
                    <a:lnTo>
                      <a:pt x="1412" y="1274"/>
                    </a:lnTo>
                    <a:lnTo>
                      <a:pt x="1444" y="1224"/>
                    </a:lnTo>
                    <a:lnTo>
                      <a:pt x="1471" y="1172"/>
                    </a:lnTo>
                    <a:lnTo>
                      <a:pt x="1494" y="1116"/>
                    </a:lnTo>
                    <a:lnTo>
                      <a:pt x="1509" y="1057"/>
                    </a:lnTo>
                    <a:lnTo>
                      <a:pt x="1520" y="996"/>
                    </a:lnTo>
                    <a:lnTo>
                      <a:pt x="1523" y="934"/>
                    </a:lnTo>
                    <a:lnTo>
                      <a:pt x="1520" y="871"/>
                    </a:lnTo>
                    <a:lnTo>
                      <a:pt x="1509" y="810"/>
                    </a:lnTo>
                    <a:lnTo>
                      <a:pt x="1494" y="751"/>
                    </a:lnTo>
                    <a:lnTo>
                      <a:pt x="1471" y="695"/>
                    </a:lnTo>
                    <a:lnTo>
                      <a:pt x="1444" y="643"/>
                    </a:lnTo>
                    <a:lnTo>
                      <a:pt x="1412" y="593"/>
                    </a:lnTo>
                    <a:lnTo>
                      <a:pt x="1375" y="547"/>
                    </a:lnTo>
                    <a:lnTo>
                      <a:pt x="1333" y="505"/>
                    </a:lnTo>
                    <a:lnTo>
                      <a:pt x="1287" y="468"/>
                    </a:lnTo>
                    <a:lnTo>
                      <a:pt x="1237" y="435"/>
                    </a:lnTo>
                    <a:lnTo>
                      <a:pt x="1184" y="407"/>
                    </a:lnTo>
                    <a:lnTo>
                      <a:pt x="1129" y="385"/>
                    </a:lnTo>
                    <a:lnTo>
                      <a:pt x="1070" y="369"/>
                    </a:lnTo>
                    <a:lnTo>
                      <a:pt x="1008" y="359"/>
                    </a:lnTo>
                    <a:lnTo>
                      <a:pt x="946" y="356"/>
                    </a:lnTo>
                    <a:close/>
                    <a:moveTo>
                      <a:pt x="946" y="0"/>
                    </a:moveTo>
                    <a:lnTo>
                      <a:pt x="1028" y="3"/>
                    </a:lnTo>
                    <a:lnTo>
                      <a:pt x="1107" y="13"/>
                    </a:lnTo>
                    <a:lnTo>
                      <a:pt x="1184" y="31"/>
                    </a:lnTo>
                    <a:lnTo>
                      <a:pt x="1259" y="53"/>
                    </a:lnTo>
                    <a:lnTo>
                      <a:pt x="1331" y="83"/>
                    </a:lnTo>
                    <a:lnTo>
                      <a:pt x="1401" y="116"/>
                    </a:lnTo>
                    <a:lnTo>
                      <a:pt x="1466" y="156"/>
                    </a:lnTo>
                    <a:lnTo>
                      <a:pt x="1529" y="201"/>
                    </a:lnTo>
                    <a:lnTo>
                      <a:pt x="1586" y="251"/>
                    </a:lnTo>
                    <a:lnTo>
                      <a:pt x="1641" y="305"/>
                    </a:lnTo>
                    <a:lnTo>
                      <a:pt x="1691" y="363"/>
                    </a:lnTo>
                    <a:lnTo>
                      <a:pt x="1735" y="426"/>
                    </a:lnTo>
                    <a:lnTo>
                      <a:pt x="1775" y="491"/>
                    </a:lnTo>
                    <a:lnTo>
                      <a:pt x="1809" y="560"/>
                    </a:lnTo>
                    <a:lnTo>
                      <a:pt x="1838" y="633"/>
                    </a:lnTo>
                    <a:lnTo>
                      <a:pt x="1861" y="708"/>
                    </a:lnTo>
                    <a:lnTo>
                      <a:pt x="1878" y="785"/>
                    </a:lnTo>
                    <a:lnTo>
                      <a:pt x="1888" y="864"/>
                    </a:lnTo>
                    <a:lnTo>
                      <a:pt x="1891" y="945"/>
                    </a:lnTo>
                    <a:lnTo>
                      <a:pt x="1888" y="1027"/>
                    </a:lnTo>
                    <a:lnTo>
                      <a:pt x="1878" y="1108"/>
                    </a:lnTo>
                    <a:lnTo>
                      <a:pt x="1863" y="1190"/>
                    </a:lnTo>
                    <a:lnTo>
                      <a:pt x="1842" y="1272"/>
                    </a:lnTo>
                    <a:lnTo>
                      <a:pt x="1816" y="1355"/>
                    </a:lnTo>
                    <a:lnTo>
                      <a:pt x="1787" y="1436"/>
                    </a:lnTo>
                    <a:lnTo>
                      <a:pt x="1753" y="1517"/>
                    </a:lnTo>
                    <a:lnTo>
                      <a:pt x="1717" y="1597"/>
                    </a:lnTo>
                    <a:lnTo>
                      <a:pt x="1678" y="1676"/>
                    </a:lnTo>
                    <a:lnTo>
                      <a:pt x="1636" y="1753"/>
                    </a:lnTo>
                    <a:lnTo>
                      <a:pt x="1593" y="1827"/>
                    </a:lnTo>
                    <a:lnTo>
                      <a:pt x="1548" y="1899"/>
                    </a:lnTo>
                    <a:lnTo>
                      <a:pt x="1504" y="1969"/>
                    </a:lnTo>
                    <a:lnTo>
                      <a:pt x="1461" y="2035"/>
                    </a:lnTo>
                    <a:lnTo>
                      <a:pt x="1416" y="2098"/>
                    </a:lnTo>
                    <a:lnTo>
                      <a:pt x="1374" y="2158"/>
                    </a:lnTo>
                    <a:lnTo>
                      <a:pt x="1330" y="2215"/>
                    </a:lnTo>
                    <a:lnTo>
                      <a:pt x="1288" y="2270"/>
                    </a:lnTo>
                    <a:lnTo>
                      <a:pt x="1247" y="2322"/>
                    </a:lnTo>
                    <a:lnTo>
                      <a:pt x="1208" y="2372"/>
                    </a:lnTo>
                    <a:lnTo>
                      <a:pt x="1169" y="2418"/>
                    </a:lnTo>
                    <a:lnTo>
                      <a:pt x="1132" y="2461"/>
                    </a:lnTo>
                    <a:lnTo>
                      <a:pt x="1097" y="2501"/>
                    </a:lnTo>
                    <a:lnTo>
                      <a:pt x="1066" y="2538"/>
                    </a:lnTo>
                    <a:lnTo>
                      <a:pt x="1035" y="2570"/>
                    </a:lnTo>
                    <a:lnTo>
                      <a:pt x="1009" y="2599"/>
                    </a:lnTo>
                    <a:lnTo>
                      <a:pt x="985" y="2624"/>
                    </a:lnTo>
                    <a:lnTo>
                      <a:pt x="973" y="2634"/>
                    </a:lnTo>
                    <a:lnTo>
                      <a:pt x="960" y="2640"/>
                    </a:lnTo>
                    <a:lnTo>
                      <a:pt x="946" y="2642"/>
                    </a:lnTo>
                    <a:lnTo>
                      <a:pt x="931" y="2640"/>
                    </a:lnTo>
                    <a:lnTo>
                      <a:pt x="918" y="2634"/>
                    </a:lnTo>
                    <a:lnTo>
                      <a:pt x="906" y="2624"/>
                    </a:lnTo>
                    <a:lnTo>
                      <a:pt x="883" y="2599"/>
                    </a:lnTo>
                    <a:lnTo>
                      <a:pt x="856" y="2570"/>
                    </a:lnTo>
                    <a:lnTo>
                      <a:pt x="827" y="2538"/>
                    </a:lnTo>
                    <a:lnTo>
                      <a:pt x="794" y="2502"/>
                    </a:lnTo>
                    <a:lnTo>
                      <a:pt x="760" y="2462"/>
                    </a:lnTo>
                    <a:lnTo>
                      <a:pt x="723" y="2418"/>
                    </a:lnTo>
                    <a:lnTo>
                      <a:pt x="685" y="2372"/>
                    </a:lnTo>
                    <a:lnTo>
                      <a:pt x="645" y="2323"/>
                    </a:lnTo>
                    <a:lnTo>
                      <a:pt x="604" y="2271"/>
                    </a:lnTo>
                    <a:lnTo>
                      <a:pt x="561" y="2215"/>
                    </a:lnTo>
                    <a:lnTo>
                      <a:pt x="519" y="2159"/>
                    </a:lnTo>
                    <a:lnTo>
                      <a:pt x="477" y="2099"/>
                    </a:lnTo>
                    <a:lnTo>
                      <a:pt x="432" y="2036"/>
                    </a:lnTo>
                    <a:lnTo>
                      <a:pt x="388" y="1970"/>
                    </a:lnTo>
                    <a:lnTo>
                      <a:pt x="343" y="1901"/>
                    </a:lnTo>
                    <a:lnTo>
                      <a:pt x="300" y="1828"/>
                    </a:lnTo>
                    <a:lnTo>
                      <a:pt x="256" y="1753"/>
                    </a:lnTo>
                    <a:lnTo>
                      <a:pt x="215" y="1676"/>
                    </a:lnTo>
                    <a:lnTo>
                      <a:pt x="175" y="1598"/>
                    </a:lnTo>
                    <a:lnTo>
                      <a:pt x="139" y="1517"/>
                    </a:lnTo>
                    <a:lnTo>
                      <a:pt x="106" y="1436"/>
                    </a:lnTo>
                    <a:lnTo>
                      <a:pt x="75" y="1355"/>
                    </a:lnTo>
                    <a:lnTo>
                      <a:pt x="50" y="1272"/>
                    </a:lnTo>
                    <a:lnTo>
                      <a:pt x="29" y="1190"/>
                    </a:lnTo>
                    <a:lnTo>
                      <a:pt x="13" y="1108"/>
                    </a:lnTo>
                    <a:lnTo>
                      <a:pt x="4" y="1027"/>
                    </a:lnTo>
                    <a:lnTo>
                      <a:pt x="0" y="945"/>
                    </a:lnTo>
                    <a:lnTo>
                      <a:pt x="4" y="864"/>
                    </a:lnTo>
                    <a:lnTo>
                      <a:pt x="14" y="785"/>
                    </a:lnTo>
                    <a:lnTo>
                      <a:pt x="31" y="708"/>
                    </a:lnTo>
                    <a:lnTo>
                      <a:pt x="54" y="633"/>
                    </a:lnTo>
                    <a:lnTo>
                      <a:pt x="83" y="560"/>
                    </a:lnTo>
                    <a:lnTo>
                      <a:pt x="116" y="491"/>
                    </a:lnTo>
                    <a:lnTo>
                      <a:pt x="157" y="426"/>
                    </a:lnTo>
                    <a:lnTo>
                      <a:pt x="201" y="363"/>
                    </a:lnTo>
                    <a:lnTo>
                      <a:pt x="251" y="305"/>
                    </a:lnTo>
                    <a:lnTo>
                      <a:pt x="305" y="251"/>
                    </a:lnTo>
                    <a:lnTo>
                      <a:pt x="364" y="201"/>
                    </a:lnTo>
                    <a:lnTo>
                      <a:pt x="426" y="156"/>
                    </a:lnTo>
                    <a:lnTo>
                      <a:pt x="492" y="116"/>
                    </a:lnTo>
                    <a:lnTo>
                      <a:pt x="560" y="83"/>
                    </a:lnTo>
                    <a:lnTo>
                      <a:pt x="633" y="53"/>
                    </a:lnTo>
                    <a:lnTo>
                      <a:pt x="708" y="31"/>
                    </a:lnTo>
                    <a:lnTo>
                      <a:pt x="785" y="13"/>
                    </a:lnTo>
                    <a:lnTo>
                      <a:pt x="864" y="3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5D8C7471-8EDB-F347-98EA-8E1A3E27C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0853" y="1038493"/>
              <a:ext cx="1395608" cy="1431505"/>
            </a:xfrm>
            <a:custGeom>
              <a:avLst/>
              <a:gdLst>
                <a:gd name="T0" fmla="*/ 2698 w 3426"/>
                <a:gd name="T1" fmla="*/ 2800 h 3196"/>
                <a:gd name="T2" fmla="*/ 2956 w 3426"/>
                <a:gd name="T3" fmla="*/ 2559 h 3196"/>
                <a:gd name="T4" fmla="*/ 2439 w 3426"/>
                <a:gd name="T5" fmla="*/ 2559 h 3196"/>
                <a:gd name="T6" fmla="*/ 3214 w 3426"/>
                <a:gd name="T7" fmla="*/ 2318 h 3196"/>
                <a:gd name="T8" fmla="*/ 2697 w 3426"/>
                <a:gd name="T9" fmla="*/ 2318 h 3196"/>
                <a:gd name="T10" fmla="*/ 2181 w 3426"/>
                <a:gd name="T11" fmla="*/ 2318 h 3196"/>
                <a:gd name="T12" fmla="*/ 372 w 3426"/>
                <a:gd name="T13" fmla="*/ 2529 h 3196"/>
                <a:gd name="T14" fmla="*/ 558 w 3426"/>
                <a:gd name="T15" fmla="*/ 2758 h 3196"/>
                <a:gd name="T16" fmla="*/ 829 w 3426"/>
                <a:gd name="T17" fmla="*/ 2884 h 3196"/>
                <a:gd name="T18" fmla="*/ 803 w 3426"/>
                <a:gd name="T19" fmla="*/ 2967 h 3196"/>
                <a:gd name="T20" fmla="*/ 539 w 3426"/>
                <a:gd name="T21" fmla="*/ 2853 h 3196"/>
                <a:gd name="T22" fmla="*/ 335 w 3426"/>
                <a:gd name="T23" fmla="*/ 2647 h 3196"/>
                <a:gd name="T24" fmla="*/ 233 w 3426"/>
                <a:gd name="T25" fmla="*/ 2394 h 3196"/>
                <a:gd name="T26" fmla="*/ 502 w 3426"/>
                <a:gd name="T27" fmla="*/ 2349 h 3196"/>
                <a:gd name="T28" fmla="*/ 606 w 3426"/>
                <a:gd name="T29" fmla="*/ 2560 h 3196"/>
                <a:gd name="T30" fmla="*/ 812 w 3426"/>
                <a:gd name="T31" fmla="*/ 2701 h 3196"/>
                <a:gd name="T32" fmla="*/ 975 w 3426"/>
                <a:gd name="T33" fmla="*/ 2819 h 3196"/>
                <a:gd name="T34" fmla="*/ 714 w 3426"/>
                <a:gd name="T35" fmla="*/ 2753 h 3196"/>
                <a:gd name="T36" fmla="*/ 503 w 3426"/>
                <a:gd name="T37" fmla="*/ 2575 h 3196"/>
                <a:gd name="T38" fmla="*/ 408 w 3426"/>
                <a:gd name="T39" fmla="*/ 2336 h 3196"/>
                <a:gd name="T40" fmla="*/ 683 w 3426"/>
                <a:gd name="T41" fmla="*/ 2269 h 3196"/>
                <a:gd name="T42" fmla="*/ 744 w 3426"/>
                <a:gd name="T43" fmla="*/ 2445 h 3196"/>
                <a:gd name="T44" fmla="*/ 914 w 3426"/>
                <a:gd name="T45" fmla="*/ 2549 h 3196"/>
                <a:gd name="T46" fmla="*/ 1039 w 3426"/>
                <a:gd name="T47" fmla="*/ 2643 h 3196"/>
                <a:gd name="T48" fmla="*/ 821 w 3426"/>
                <a:gd name="T49" fmla="*/ 2609 h 3196"/>
                <a:gd name="T50" fmla="*/ 649 w 3426"/>
                <a:gd name="T51" fmla="*/ 2467 h 3196"/>
                <a:gd name="T52" fmla="*/ 591 w 3426"/>
                <a:gd name="T53" fmla="*/ 2268 h 3196"/>
                <a:gd name="T54" fmla="*/ 2956 w 3426"/>
                <a:gd name="T55" fmla="*/ 2472 h 3196"/>
                <a:gd name="T56" fmla="*/ 1922 w 3426"/>
                <a:gd name="T57" fmla="*/ 2472 h 3196"/>
                <a:gd name="T58" fmla="*/ 2440 w 3426"/>
                <a:gd name="T59" fmla="*/ 2472 h 3196"/>
                <a:gd name="T60" fmla="*/ 2697 w 3426"/>
                <a:gd name="T61" fmla="*/ 2231 h 3196"/>
                <a:gd name="T62" fmla="*/ 2439 w 3426"/>
                <a:gd name="T63" fmla="*/ 1990 h 3196"/>
                <a:gd name="T64" fmla="*/ 987 w 3426"/>
                <a:gd name="T65" fmla="*/ 1599 h 3196"/>
                <a:gd name="T66" fmla="*/ 1922 w 3426"/>
                <a:gd name="T67" fmla="*/ 1031 h 3196"/>
                <a:gd name="T68" fmla="*/ 1106 w 3426"/>
                <a:gd name="T69" fmla="*/ 1792 h 3196"/>
                <a:gd name="T70" fmla="*/ 1118 w 3426"/>
                <a:gd name="T71" fmla="*/ 1907 h 3196"/>
                <a:gd name="T72" fmla="*/ 1997 w 3426"/>
                <a:gd name="T73" fmla="*/ 1023 h 3196"/>
                <a:gd name="T74" fmla="*/ 517 w 3426"/>
                <a:gd name="T75" fmla="*/ 1161 h 3196"/>
                <a:gd name="T76" fmla="*/ 2053 w 3426"/>
                <a:gd name="T77" fmla="*/ 953 h 3196"/>
                <a:gd name="T78" fmla="*/ 2424 w 3426"/>
                <a:gd name="T79" fmla="*/ 1322 h 3196"/>
                <a:gd name="T80" fmla="*/ 2402 w 3426"/>
                <a:gd name="T81" fmla="*/ 1434 h 3196"/>
                <a:gd name="T82" fmla="*/ 2393 w 3426"/>
                <a:gd name="T83" fmla="*/ 2033 h 3196"/>
                <a:gd name="T84" fmla="*/ 1558 w 3426"/>
                <a:gd name="T85" fmla="*/ 2225 h 3196"/>
                <a:gd name="T86" fmla="*/ 1426 w 3426"/>
                <a:gd name="T87" fmla="*/ 2263 h 3196"/>
                <a:gd name="T88" fmla="*/ 912 w 3426"/>
                <a:gd name="T89" fmla="*/ 2394 h 3196"/>
                <a:gd name="T90" fmla="*/ 1009 w 3426"/>
                <a:gd name="T91" fmla="*/ 1890 h 3196"/>
                <a:gd name="T92" fmla="*/ 1022 w 3426"/>
                <a:gd name="T93" fmla="*/ 1764 h 3196"/>
                <a:gd name="T94" fmla="*/ 1033 w 3426"/>
                <a:gd name="T95" fmla="*/ 1161 h 3196"/>
                <a:gd name="T96" fmla="*/ 1869 w 3426"/>
                <a:gd name="T97" fmla="*/ 971 h 3196"/>
                <a:gd name="T98" fmla="*/ 1503 w 3426"/>
                <a:gd name="T99" fmla="*/ 722 h 3196"/>
                <a:gd name="T100" fmla="*/ 987 w 3426"/>
                <a:gd name="T101" fmla="*/ 722 h 3196"/>
                <a:gd name="T102" fmla="*/ 471 w 3426"/>
                <a:gd name="T103" fmla="*/ 722 h 3196"/>
                <a:gd name="T104" fmla="*/ 1246 w 3426"/>
                <a:gd name="T105" fmla="*/ 482 h 3196"/>
                <a:gd name="T106" fmla="*/ 729 w 3426"/>
                <a:gd name="T107" fmla="*/ 482 h 3196"/>
                <a:gd name="T108" fmla="*/ 212 w 3426"/>
                <a:gd name="T109" fmla="*/ 482 h 3196"/>
                <a:gd name="T110" fmla="*/ 987 w 3426"/>
                <a:gd name="T111" fmla="*/ 241 h 3196"/>
                <a:gd name="T112" fmla="*/ 471 w 3426"/>
                <a:gd name="T113" fmla="*/ 241 h 3196"/>
                <a:gd name="T114" fmla="*/ 729 w 3426"/>
                <a:gd name="T115" fmla="*/ 0 h 3196"/>
                <a:gd name="T116" fmla="*/ 729 w 3426"/>
                <a:gd name="T117" fmla="*/ 0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6" h="3196">
                  <a:moveTo>
                    <a:pt x="2698" y="2800"/>
                  </a:moveTo>
                  <a:lnTo>
                    <a:pt x="2910" y="2998"/>
                  </a:lnTo>
                  <a:lnTo>
                    <a:pt x="2698" y="3196"/>
                  </a:lnTo>
                  <a:lnTo>
                    <a:pt x="2486" y="2998"/>
                  </a:lnTo>
                  <a:lnTo>
                    <a:pt x="2698" y="2800"/>
                  </a:lnTo>
                  <a:close/>
                  <a:moveTo>
                    <a:pt x="2956" y="2559"/>
                  </a:moveTo>
                  <a:lnTo>
                    <a:pt x="3168" y="2757"/>
                  </a:lnTo>
                  <a:lnTo>
                    <a:pt x="2956" y="2954"/>
                  </a:lnTo>
                  <a:lnTo>
                    <a:pt x="2744" y="2757"/>
                  </a:lnTo>
                  <a:lnTo>
                    <a:pt x="2956" y="2559"/>
                  </a:lnTo>
                  <a:close/>
                  <a:moveTo>
                    <a:pt x="2439" y="2559"/>
                  </a:moveTo>
                  <a:lnTo>
                    <a:pt x="2650" y="2757"/>
                  </a:lnTo>
                  <a:lnTo>
                    <a:pt x="2439" y="2954"/>
                  </a:lnTo>
                  <a:lnTo>
                    <a:pt x="2228" y="2757"/>
                  </a:lnTo>
                  <a:lnTo>
                    <a:pt x="2439" y="2559"/>
                  </a:lnTo>
                  <a:close/>
                  <a:moveTo>
                    <a:pt x="3214" y="2318"/>
                  </a:moveTo>
                  <a:lnTo>
                    <a:pt x="3426" y="2516"/>
                  </a:lnTo>
                  <a:lnTo>
                    <a:pt x="3214" y="2713"/>
                  </a:lnTo>
                  <a:lnTo>
                    <a:pt x="3002" y="2515"/>
                  </a:lnTo>
                  <a:lnTo>
                    <a:pt x="3214" y="2318"/>
                  </a:lnTo>
                  <a:close/>
                  <a:moveTo>
                    <a:pt x="2697" y="2318"/>
                  </a:moveTo>
                  <a:lnTo>
                    <a:pt x="2909" y="2515"/>
                  </a:lnTo>
                  <a:lnTo>
                    <a:pt x="2697" y="2713"/>
                  </a:lnTo>
                  <a:lnTo>
                    <a:pt x="2486" y="2515"/>
                  </a:lnTo>
                  <a:lnTo>
                    <a:pt x="2697" y="2318"/>
                  </a:lnTo>
                  <a:close/>
                  <a:moveTo>
                    <a:pt x="2181" y="2318"/>
                  </a:moveTo>
                  <a:lnTo>
                    <a:pt x="2392" y="2516"/>
                  </a:lnTo>
                  <a:lnTo>
                    <a:pt x="2181" y="2713"/>
                  </a:lnTo>
                  <a:lnTo>
                    <a:pt x="1969" y="2516"/>
                  </a:lnTo>
                  <a:lnTo>
                    <a:pt x="2181" y="2318"/>
                  </a:lnTo>
                  <a:close/>
                  <a:moveTo>
                    <a:pt x="314" y="2313"/>
                  </a:moveTo>
                  <a:lnTo>
                    <a:pt x="322" y="2368"/>
                  </a:lnTo>
                  <a:lnTo>
                    <a:pt x="334" y="2422"/>
                  </a:lnTo>
                  <a:lnTo>
                    <a:pt x="350" y="2477"/>
                  </a:lnTo>
                  <a:lnTo>
                    <a:pt x="372" y="2529"/>
                  </a:lnTo>
                  <a:lnTo>
                    <a:pt x="399" y="2580"/>
                  </a:lnTo>
                  <a:lnTo>
                    <a:pt x="431" y="2629"/>
                  </a:lnTo>
                  <a:lnTo>
                    <a:pt x="468" y="2675"/>
                  </a:lnTo>
                  <a:lnTo>
                    <a:pt x="511" y="2719"/>
                  </a:lnTo>
                  <a:lnTo>
                    <a:pt x="558" y="2758"/>
                  </a:lnTo>
                  <a:lnTo>
                    <a:pt x="609" y="2793"/>
                  </a:lnTo>
                  <a:lnTo>
                    <a:pt x="660" y="2823"/>
                  </a:lnTo>
                  <a:lnTo>
                    <a:pt x="715" y="2848"/>
                  </a:lnTo>
                  <a:lnTo>
                    <a:pt x="771" y="2869"/>
                  </a:lnTo>
                  <a:lnTo>
                    <a:pt x="829" y="2884"/>
                  </a:lnTo>
                  <a:lnTo>
                    <a:pt x="887" y="2895"/>
                  </a:lnTo>
                  <a:lnTo>
                    <a:pt x="946" y="2902"/>
                  </a:lnTo>
                  <a:lnTo>
                    <a:pt x="916" y="2985"/>
                  </a:lnTo>
                  <a:lnTo>
                    <a:pt x="859" y="2978"/>
                  </a:lnTo>
                  <a:lnTo>
                    <a:pt x="803" y="2967"/>
                  </a:lnTo>
                  <a:lnTo>
                    <a:pt x="748" y="2951"/>
                  </a:lnTo>
                  <a:lnTo>
                    <a:pt x="693" y="2933"/>
                  </a:lnTo>
                  <a:lnTo>
                    <a:pt x="640" y="2911"/>
                  </a:lnTo>
                  <a:lnTo>
                    <a:pt x="589" y="2884"/>
                  </a:lnTo>
                  <a:lnTo>
                    <a:pt x="539" y="2853"/>
                  </a:lnTo>
                  <a:lnTo>
                    <a:pt x="491" y="2819"/>
                  </a:lnTo>
                  <a:lnTo>
                    <a:pt x="447" y="2780"/>
                  </a:lnTo>
                  <a:lnTo>
                    <a:pt x="405" y="2738"/>
                  </a:lnTo>
                  <a:lnTo>
                    <a:pt x="368" y="2693"/>
                  </a:lnTo>
                  <a:lnTo>
                    <a:pt x="335" y="2647"/>
                  </a:lnTo>
                  <a:lnTo>
                    <a:pt x="306" y="2599"/>
                  </a:lnTo>
                  <a:lnTo>
                    <a:pt x="281" y="2549"/>
                  </a:lnTo>
                  <a:lnTo>
                    <a:pt x="262" y="2499"/>
                  </a:lnTo>
                  <a:lnTo>
                    <a:pt x="245" y="2447"/>
                  </a:lnTo>
                  <a:lnTo>
                    <a:pt x="233" y="2394"/>
                  </a:lnTo>
                  <a:lnTo>
                    <a:pt x="224" y="2341"/>
                  </a:lnTo>
                  <a:lnTo>
                    <a:pt x="314" y="2313"/>
                  </a:lnTo>
                  <a:close/>
                  <a:moveTo>
                    <a:pt x="495" y="2257"/>
                  </a:moveTo>
                  <a:lnTo>
                    <a:pt x="496" y="2303"/>
                  </a:lnTo>
                  <a:lnTo>
                    <a:pt x="502" y="2349"/>
                  </a:lnTo>
                  <a:lnTo>
                    <a:pt x="514" y="2394"/>
                  </a:lnTo>
                  <a:lnTo>
                    <a:pt x="530" y="2438"/>
                  </a:lnTo>
                  <a:lnTo>
                    <a:pt x="551" y="2481"/>
                  </a:lnTo>
                  <a:lnTo>
                    <a:pt x="577" y="2522"/>
                  </a:lnTo>
                  <a:lnTo>
                    <a:pt x="606" y="2560"/>
                  </a:lnTo>
                  <a:lnTo>
                    <a:pt x="641" y="2596"/>
                  </a:lnTo>
                  <a:lnTo>
                    <a:pt x="681" y="2630"/>
                  </a:lnTo>
                  <a:lnTo>
                    <a:pt x="722" y="2657"/>
                  </a:lnTo>
                  <a:lnTo>
                    <a:pt x="766" y="2682"/>
                  </a:lnTo>
                  <a:lnTo>
                    <a:pt x="812" y="2701"/>
                  </a:lnTo>
                  <a:lnTo>
                    <a:pt x="859" y="2717"/>
                  </a:lnTo>
                  <a:lnTo>
                    <a:pt x="907" y="2727"/>
                  </a:lnTo>
                  <a:lnTo>
                    <a:pt x="957" y="2733"/>
                  </a:lnTo>
                  <a:lnTo>
                    <a:pt x="1006" y="2735"/>
                  </a:lnTo>
                  <a:lnTo>
                    <a:pt x="975" y="2819"/>
                  </a:lnTo>
                  <a:lnTo>
                    <a:pt x="922" y="2815"/>
                  </a:lnTo>
                  <a:lnTo>
                    <a:pt x="868" y="2806"/>
                  </a:lnTo>
                  <a:lnTo>
                    <a:pt x="814" y="2793"/>
                  </a:lnTo>
                  <a:lnTo>
                    <a:pt x="763" y="2775"/>
                  </a:lnTo>
                  <a:lnTo>
                    <a:pt x="714" y="2753"/>
                  </a:lnTo>
                  <a:lnTo>
                    <a:pt x="666" y="2726"/>
                  </a:lnTo>
                  <a:lnTo>
                    <a:pt x="620" y="2694"/>
                  </a:lnTo>
                  <a:lnTo>
                    <a:pt x="577" y="2657"/>
                  </a:lnTo>
                  <a:lnTo>
                    <a:pt x="537" y="2617"/>
                  </a:lnTo>
                  <a:lnTo>
                    <a:pt x="503" y="2575"/>
                  </a:lnTo>
                  <a:lnTo>
                    <a:pt x="475" y="2531"/>
                  </a:lnTo>
                  <a:lnTo>
                    <a:pt x="451" y="2484"/>
                  </a:lnTo>
                  <a:lnTo>
                    <a:pt x="432" y="2436"/>
                  </a:lnTo>
                  <a:lnTo>
                    <a:pt x="418" y="2386"/>
                  </a:lnTo>
                  <a:lnTo>
                    <a:pt x="408" y="2336"/>
                  </a:lnTo>
                  <a:lnTo>
                    <a:pt x="404" y="2286"/>
                  </a:lnTo>
                  <a:lnTo>
                    <a:pt x="495" y="2257"/>
                  </a:lnTo>
                  <a:close/>
                  <a:moveTo>
                    <a:pt x="692" y="2196"/>
                  </a:moveTo>
                  <a:lnTo>
                    <a:pt x="685" y="2232"/>
                  </a:lnTo>
                  <a:lnTo>
                    <a:pt x="683" y="2269"/>
                  </a:lnTo>
                  <a:lnTo>
                    <a:pt x="685" y="2307"/>
                  </a:lnTo>
                  <a:lnTo>
                    <a:pt x="693" y="2344"/>
                  </a:lnTo>
                  <a:lnTo>
                    <a:pt x="705" y="2379"/>
                  </a:lnTo>
                  <a:lnTo>
                    <a:pt x="722" y="2413"/>
                  </a:lnTo>
                  <a:lnTo>
                    <a:pt x="744" y="2445"/>
                  </a:lnTo>
                  <a:lnTo>
                    <a:pt x="773" y="2475"/>
                  </a:lnTo>
                  <a:lnTo>
                    <a:pt x="805" y="2501"/>
                  </a:lnTo>
                  <a:lnTo>
                    <a:pt x="840" y="2522"/>
                  </a:lnTo>
                  <a:lnTo>
                    <a:pt x="876" y="2538"/>
                  </a:lnTo>
                  <a:lnTo>
                    <a:pt x="914" y="2549"/>
                  </a:lnTo>
                  <a:lnTo>
                    <a:pt x="953" y="2556"/>
                  </a:lnTo>
                  <a:lnTo>
                    <a:pt x="993" y="2558"/>
                  </a:lnTo>
                  <a:lnTo>
                    <a:pt x="1032" y="2556"/>
                  </a:lnTo>
                  <a:lnTo>
                    <a:pt x="1073" y="2550"/>
                  </a:lnTo>
                  <a:lnTo>
                    <a:pt x="1039" y="2643"/>
                  </a:lnTo>
                  <a:lnTo>
                    <a:pt x="995" y="2644"/>
                  </a:lnTo>
                  <a:lnTo>
                    <a:pt x="950" y="2642"/>
                  </a:lnTo>
                  <a:lnTo>
                    <a:pt x="906" y="2636"/>
                  </a:lnTo>
                  <a:lnTo>
                    <a:pt x="863" y="2625"/>
                  </a:lnTo>
                  <a:lnTo>
                    <a:pt x="821" y="2609"/>
                  </a:lnTo>
                  <a:lnTo>
                    <a:pt x="780" y="2590"/>
                  </a:lnTo>
                  <a:lnTo>
                    <a:pt x="743" y="2565"/>
                  </a:lnTo>
                  <a:lnTo>
                    <a:pt x="707" y="2536"/>
                  </a:lnTo>
                  <a:lnTo>
                    <a:pt x="676" y="2503"/>
                  </a:lnTo>
                  <a:lnTo>
                    <a:pt x="649" y="2467"/>
                  </a:lnTo>
                  <a:lnTo>
                    <a:pt x="628" y="2430"/>
                  </a:lnTo>
                  <a:lnTo>
                    <a:pt x="612" y="2391"/>
                  </a:lnTo>
                  <a:lnTo>
                    <a:pt x="600" y="2351"/>
                  </a:lnTo>
                  <a:lnTo>
                    <a:pt x="593" y="2310"/>
                  </a:lnTo>
                  <a:lnTo>
                    <a:pt x="591" y="2268"/>
                  </a:lnTo>
                  <a:lnTo>
                    <a:pt x="593" y="2226"/>
                  </a:lnTo>
                  <a:lnTo>
                    <a:pt x="692" y="2196"/>
                  </a:lnTo>
                  <a:close/>
                  <a:moveTo>
                    <a:pt x="2956" y="2078"/>
                  </a:moveTo>
                  <a:lnTo>
                    <a:pt x="3168" y="2274"/>
                  </a:lnTo>
                  <a:lnTo>
                    <a:pt x="2956" y="2472"/>
                  </a:lnTo>
                  <a:lnTo>
                    <a:pt x="2744" y="2275"/>
                  </a:lnTo>
                  <a:lnTo>
                    <a:pt x="2956" y="2078"/>
                  </a:lnTo>
                  <a:close/>
                  <a:moveTo>
                    <a:pt x="1922" y="2078"/>
                  </a:moveTo>
                  <a:lnTo>
                    <a:pt x="2134" y="2275"/>
                  </a:lnTo>
                  <a:lnTo>
                    <a:pt x="1922" y="2472"/>
                  </a:lnTo>
                  <a:lnTo>
                    <a:pt x="1711" y="2275"/>
                  </a:lnTo>
                  <a:lnTo>
                    <a:pt x="1922" y="2078"/>
                  </a:lnTo>
                  <a:close/>
                  <a:moveTo>
                    <a:pt x="2440" y="2077"/>
                  </a:moveTo>
                  <a:lnTo>
                    <a:pt x="2651" y="2274"/>
                  </a:lnTo>
                  <a:lnTo>
                    <a:pt x="2440" y="2472"/>
                  </a:lnTo>
                  <a:lnTo>
                    <a:pt x="2228" y="2274"/>
                  </a:lnTo>
                  <a:lnTo>
                    <a:pt x="2440" y="2077"/>
                  </a:lnTo>
                  <a:close/>
                  <a:moveTo>
                    <a:pt x="2697" y="1836"/>
                  </a:moveTo>
                  <a:lnTo>
                    <a:pt x="2909" y="2033"/>
                  </a:lnTo>
                  <a:lnTo>
                    <a:pt x="2697" y="2231"/>
                  </a:lnTo>
                  <a:lnTo>
                    <a:pt x="2486" y="2033"/>
                  </a:lnTo>
                  <a:lnTo>
                    <a:pt x="2697" y="1836"/>
                  </a:lnTo>
                  <a:close/>
                  <a:moveTo>
                    <a:pt x="2439" y="1595"/>
                  </a:moveTo>
                  <a:lnTo>
                    <a:pt x="2650" y="1793"/>
                  </a:lnTo>
                  <a:lnTo>
                    <a:pt x="2439" y="1990"/>
                  </a:lnTo>
                  <a:lnTo>
                    <a:pt x="2228" y="1793"/>
                  </a:lnTo>
                  <a:lnTo>
                    <a:pt x="2439" y="1595"/>
                  </a:lnTo>
                  <a:close/>
                  <a:moveTo>
                    <a:pt x="987" y="1204"/>
                  </a:moveTo>
                  <a:lnTo>
                    <a:pt x="1199" y="1402"/>
                  </a:lnTo>
                  <a:lnTo>
                    <a:pt x="987" y="1599"/>
                  </a:lnTo>
                  <a:lnTo>
                    <a:pt x="775" y="1402"/>
                  </a:lnTo>
                  <a:lnTo>
                    <a:pt x="987" y="1204"/>
                  </a:lnTo>
                  <a:close/>
                  <a:moveTo>
                    <a:pt x="1972" y="1021"/>
                  </a:moveTo>
                  <a:lnTo>
                    <a:pt x="1946" y="1023"/>
                  </a:lnTo>
                  <a:lnTo>
                    <a:pt x="1922" y="1031"/>
                  </a:lnTo>
                  <a:lnTo>
                    <a:pt x="1899" y="1042"/>
                  </a:lnTo>
                  <a:lnTo>
                    <a:pt x="1878" y="1057"/>
                  </a:lnTo>
                  <a:lnTo>
                    <a:pt x="1134" y="1753"/>
                  </a:lnTo>
                  <a:lnTo>
                    <a:pt x="1118" y="1771"/>
                  </a:lnTo>
                  <a:lnTo>
                    <a:pt x="1106" y="1792"/>
                  </a:lnTo>
                  <a:lnTo>
                    <a:pt x="1099" y="1815"/>
                  </a:lnTo>
                  <a:lnTo>
                    <a:pt x="1096" y="1838"/>
                  </a:lnTo>
                  <a:lnTo>
                    <a:pt x="1099" y="1862"/>
                  </a:lnTo>
                  <a:lnTo>
                    <a:pt x="1106" y="1885"/>
                  </a:lnTo>
                  <a:lnTo>
                    <a:pt x="1118" y="1907"/>
                  </a:lnTo>
                  <a:lnTo>
                    <a:pt x="1134" y="1926"/>
                  </a:lnTo>
                  <a:lnTo>
                    <a:pt x="2065" y="1057"/>
                  </a:lnTo>
                  <a:lnTo>
                    <a:pt x="2045" y="1042"/>
                  </a:lnTo>
                  <a:lnTo>
                    <a:pt x="2022" y="1031"/>
                  </a:lnTo>
                  <a:lnTo>
                    <a:pt x="1997" y="1023"/>
                  </a:lnTo>
                  <a:lnTo>
                    <a:pt x="1972" y="1021"/>
                  </a:lnTo>
                  <a:close/>
                  <a:moveTo>
                    <a:pt x="729" y="963"/>
                  </a:moveTo>
                  <a:lnTo>
                    <a:pt x="940" y="1161"/>
                  </a:lnTo>
                  <a:lnTo>
                    <a:pt x="729" y="1359"/>
                  </a:lnTo>
                  <a:lnTo>
                    <a:pt x="517" y="1161"/>
                  </a:lnTo>
                  <a:lnTo>
                    <a:pt x="729" y="963"/>
                  </a:lnTo>
                  <a:close/>
                  <a:moveTo>
                    <a:pt x="1972" y="930"/>
                  </a:moveTo>
                  <a:lnTo>
                    <a:pt x="2000" y="934"/>
                  </a:lnTo>
                  <a:lnTo>
                    <a:pt x="2027" y="941"/>
                  </a:lnTo>
                  <a:lnTo>
                    <a:pt x="2053" y="953"/>
                  </a:lnTo>
                  <a:lnTo>
                    <a:pt x="2076" y="971"/>
                  </a:lnTo>
                  <a:lnTo>
                    <a:pt x="2385" y="1259"/>
                  </a:lnTo>
                  <a:lnTo>
                    <a:pt x="2402" y="1279"/>
                  </a:lnTo>
                  <a:lnTo>
                    <a:pt x="2415" y="1299"/>
                  </a:lnTo>
                  <a:lnTo>
                    <a:pt x="2424" y="1322"/>
                  </a:lnTo>
                  <a:lnTo>
                    <a:pt x="2428" y="1345"/>
                  </a:lnTo>
                  <a:lnTo>
                    <a:pt x="2428" y="1369"/>
                  </a:lnTo>
                  <a:lnTo>
                    <a:pt x="2424" y="1391"/>
                  </a:lnTo>
                  <a:lnTo>
                    <a:pt x="2415" y="1413"/>
                  </a:lnTo>
                  <a:lnTo>
                    <a:pt x="2402" y="1434"/>
                  </a:lnTo>
                  <a:lnTo>
                    <a:pt x="2385" y="1452"/>
                  </a:lnTo>
                  <a:lnTo>
                    <a:pt x="1998" y="1815"/>
                  </a:lnTo>
                  <a:lnTo>
                    <a:pt x="2101" y="1912"/>
                  </a:lnTo>
                  <a:lnTo>
                    <a:pt x="2182" y="1836"/>
                  </a:lnTo>
                  <a:lnTo>
                    <a:pt x="2393" y="2033"/>
                  </a:lnTo>
                  <a:lnTo>
                    <a:pt x="2182" y="2231"/>
                  </a:lnTo>
                  <a:lnTo>
                    <a:pt x="1969" y="2034"/>
                  </a:lnTo>
                  <a:lnTo>
                    <a:pt x="2049" y="1960"/>
                  </a:lnTo>
                  <a:lnTo>
                    <a:pt x="1946" y="1864"/>
                  </a:lnTo>
                  <a:lnTo>
                    <a:pt x="1558" y="2225"/>
                  </a:lnTo>
                  <a:lnTo>
                    <a:pt x="1535" y="2243"/>
                  </a:lnTo>
                  <a:lnTo>
                    <a:pt x="1510" y="2255"/>
                  </a:lnTo>
                  <a:lnTo>
                    <a:pt x="1482" y="2262"/>
                  </a:lnTo>
                  <a:lnTo>
                    <a:pt x="1455" y="2265"/>
                  </a:lnTo>
                  <a:lnTo>
                    <a:pt x="1426" y="2263"/>
                  </a:lnTo>
                  <a:lnTo>
                    <a:pt x="1399" y="2255"/>
                  </a:lnTo>
                  <a:lnTo>
                    <a:pt x="1374" y="2243"/>
                  </a:lnTo>
                  <a:lnTo>
                    <a:pt x="1351" y="2225"/>
                  </a:lnTo>
                  <a:lnTo>
                    <a:pt x="1222" y="2104"/>
                  </a:lnTo>
                  <a:lnTo>
                    <a:pt x="912" y="2394"/>
                  </a:lnTo>
                  <a:lnTo>
                    <a:pt x="860" y="2346"/>
                  </a:lnTo>
                  <a:lnTo>
                    <a:pt x="1170" y="2056"/>
                  </a:lnTo>
                  <a:lnTo>
                    <a:pt x="1041" y="1935"/>
                  </a:lnTo>
                  <a:lnTo>
                    <a:pt x="1022" y="1914"/>
                  </a:lnTo>
                  <a:lnTo>
                    <a:pt x="1009" y="1890"/>
                  </a:lnTo>
                  <a:lnTo>
                    <a:pt x="1000" y="1865"/>
                  </a:lnTo>
                  <a:lnTo>
                    <a:pt x="998" y="1839"/>
                  </a:lnTo>
                  <a:lnTo>
                    <a:pt x="1000" y="1813"/>
                  </a:lnTo>
                  <a:lnTo>
                    <a:pt x="1009" y="1787"/>
                  </a:lnTo>
                  <a:lnTo>
                    <a:pt x="1022" y="1764"/>
                  </a:lnTo>
                  <a:lnTo>
                    <a:pt x="1041" y="1742"/>
                  </a:lnTo>
                  <a:lnTo>
                    <a:pt x="1429" y="1381"/>
                  </a:lnTo>
                  <a:lnTo>
                    <a:pt x="1326" y="1284"/>
                  </a:lnTo>
                  <a:lnTo>
                    <a:pt x="1246" y="1359"/>
                  </a:lnTo>
                  <a:lnTo>
                    <a:pt x="1033" y="1161"/>
                  </a:lnTo>
                  <a:lnTo>
                    <a:pt x="1246" y="963"/>
                  </a:lnTo>
                  <a:lnTo>
                    <a:pt x="1457" y="1161"/>
                  </a:lnTo>
                  <a:lnTo>
                    <a:pt x="1377" y="1236"/>
                  </a:lnTo>
                  <a:lnTo>
                    <a:pt x="1480" y="1332"/>
                  </a:lnTo>
                  <a:lnTo>
                    <a:pt x="1869" y="971"/>
                  </a:lnTo>
                  <a:lnTo>
                    <a:pt x="1892" y="953"/>
                  </a:lnTo>
                  <a:lnTo>
                    <a:pt x="1917" y="941"/>
                  </a:lnTo>
                  <a:lnTo>
                    <a:pt x="1944" y="934"/>
                  </a:lnTo>
                  <a:lnTo>
                    <a:pt x="1972" y="930"/>
                  </a:lnTo>
                  <a:close/>
                  <a:moveTo>
                    <a:pt x="1503" y="722"/>
                  </a:moveTo>
                  <a:lnTo>
                    <a:pt x="1715" y="920"/>
                  </a:lnTo>
                  <a:lnTo>
                    <a:pt x="1503" y="1117"/>
                  </a:lnTo>
                  <a:lnTo>
                    <a:pt x="1292" y="921"/>
                  </a:lnTo>
                  <a:lnTo>
                    <a:pt x="1503" y="722"/>
                  </a:lnTo>
                  <a:close/>
                  <a:moveTo>
                    <a:pt x="987" y="722"/>
                  </a:moveTo>
                  <a:lnTo>
                    <a:pt x="1199" y="921"/>
                  </a:lnTo>
                  <a:lnTo>
                    <a:pt x="987" y="1118"/>
                  </a:lnTo>
                  <a:lnTo>
                    <a:pt x="775" y="921"/>
                  </a:lnTo>
                  <a:lnTo>
                    <a:pt x="987" y="722"/>
                  </a:lnTo>
                  <a:close/>
                  <a:moveTo>
                    <a:pt x="471" y="722"/>
                  </a:moveTo>
                  <a:lnTo>
                    <a:pt x="683" y="921"/>
                  </a:lnTo>
                  <a:lnTo>
                    <a:pt x="471" y="1118"/>
                  </a:lnTo>
                  <a:lnTo>
                    <a:pt x="258" y="921"/>
                  </a:lnTo>
                  <a:lnTo>
                    <a:pt x="471" y="722"/>
                  </a:lnTo>
                  <a:close/>
                  <a:moveTo>
                    <a:pt x="1246" y="482"/>
                  </a:moveTo>
                  <a:lnTo>
                    <a:pt x="1457" y="679"/>
                  </a:lnTo>
                  <a:lnTo>
                    <a:pt x="1246" y="876"/>
                  </a:lnTo>
                  <a:lnTo>
                    <a:pt x="1033" y="679"/>
                  </a:lnTo>
                  <a:lnTo>
                    <a:pt x="1246" y="482"/>
                  </a:lnTo>
                  <a:close/>
                  <a:moveTo>
                    <a:pt x="729" y="482"/>
                  </a:moveTo>
                  <a:lnTo>
                    <a:pt x="940" y="679"/>
                  </a:lnTo>
                  <a:lnTo>
                    <a:pt x="729" y="877"/>
                  </a:lnTo>
                  <a:lnTo>
                    <a:pt x="517" y="679"/>
                  </a:lnTo>
                  <a:lnTo>
                    <a:pt x="729" y="482"/>
                  </a:lnTo>
                  <a:close/>
                  <a:moveTo>
                    <a:pt x="212" y="482"/>
                  </a:moveTo>
                  <a:lnTo>
                    <a:pt x="425" y="680"/>
                  </a:lnTo>
                  <a:lnTo>
                    <a:pt x="212" y="877"/>
                  </a:lnTo>
                  <a:lnTo>
                    <a:pt x="0" y="680"/>
                  </a:lnTo>
                  <a:lnTo>
                    <a:pt x="212" y="482"/>
                  </a:lnTo>
                  <a:close/>
                  <a:moveTo>
                    <a:pt x="987" y="241"/>
                  </a:moveTo>
                  <a:lnTo>
                    <a:pt x="1200" y="438"/>
                  </a:lnTo>
                  <a:lnTo>
                    <a:pt x="987" y="635"/>
                  </a:lnTo>
                  <a:lnTo>
                    <a:pt x="775" y="438"/>
                  </a:lnTo>
                  <a:lnTo>
                    <a:pt x="987" y="241"/>
                  </a:lnTo>
                  <a:close/>
                  <a:moveTo>
                    <a:pt x="471" y="241"/>
                  </a:moveTo>
                  <a:lnTo>
                    <a:pt x="682" y="438"/>
                  </a:lnTo>
                  <a:lnTo>
                    <a:pt x="471" y="635"/>
                  </a:lnTo>
                  <a:lnTo>
                    <a:pt x="258" y="438"/>
                  </a:lnTo>
                  <a:lnTo>
                    <a:pt x="471" y="241"/>
                  </a:lnTo>
                  <a:close/>
                  <a:moveTo>
                    <a:pt x="729" y="0"/>
                  </a:moveTo>
                  <a:lnTo>
                    <a:pt x="729" y="0"/>
                  </a:lnTo>
                  <a:lnTo>
                    <a:pt x="940" y="197"/>
                  </a:lnTo>
                  <a:lnTo>
                    <a:pt x="729" y="395"/>
                  </a:lnTo>
                  <a:lnTo>
                    <a:pt x="517" y="197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92B8EC47-51A8-C648-91A5-E7A3E4D8DECD}"/>
                </a:ext>
              </a:extLst>
            </p:cNvPr>
            <p:cNvGrpSpPr/>
            <p:nvPr/>
          </p:nvGrpSpPr>
          <p:grpSpPr>
            <a:xfrm>
              <a:off x="7048045" y="798739"/>
              <a:ext cx="859376" cy="857453"/>
              <a:chOff x="4813300" y="2884488"/>
              <a:chExt cx="709613" cy="7080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5" name="Freeform 51">
                <a:extLst>
                  <a:ext uri="{FF2B5EF4-FFF2-40B4-BE49-F238E27FC236}">
                    <a16:creationId xmlns:a16="http://schemas.microsoft.com/office/drawing/2014/main" id="{BEA6E134-F20D-4345-A885-8F28001E84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4925" y="3189288"/>
                <a:ext cx="407988" cy="403225"/>
              </a:xfrm>
              <a:custGeom>
                <a:avLst/>
                <a:gdLst>
                  <a:gd name="T0" fmla="*/ 1555 w 1803"/>
                  <a:gd name="T1" fmla="*/ 100 h 1783"/>
                  <a:gd name="T2" fmla="*/ 1512 w 1803"/>
                  <a:gd name="T3" fmla="*/ 115 h 1783"/>
                  <a:gd name="T4" fmla="*/ 1567 w 1803"/>
                  <a:gd name="T5" fmla="*/ 143 h 1783"/>
                  <a:gd name="T6" fmla="*/ 1618 w 1803"/>
                  <a:gd name="T7" fmla="*/ 183 h 1783"/>
                  <a:gd name="T8" fmla="*/ 1659 w 1803"/>
                  <a:gd name="T9" fmla="*/ 232 h 1783"/>
                  <a:gd name="T10" fmla="*/ 1687 w 1803"/>
                  <a:gd name="T11" fmla="*/ 288 h 1783"/>
                  <a:gd name="T12" fmla="*/ 1701 w 1803"/>
                  <a:gd name="T13" fmla="*/ 246 h 1783"/>
                  <a:gd name="T14" fmla="*/ 1698 w 1803"/>
                  <a:gd name="T15" fmla="*/ 200 h 1783"/>
                  <a:gd name="T16" fmla="*/ 1679 w 1803"/>
                  <a:gd name="T17" fmla="*/ 157 h 1783"/>
                  <a:gd name="T18" fmla="*/ 1644 w 1803"/>
                  <a:gd name="T19" fmla="*/ 123 h 1783"/>
                  <a:gd name="T20" fmla="*/ 1601 w 1803"/>
                  <a:gd name="T21" fmla="*/ 102 h 1783"/>
                  <a:gd name="T22" fmla="*/ 1682 w 1803"/>
                  <a:gd name="T23" fmla="*/ 0 h 1783"/>
                  <a:gd name="T24" fmla="*/ 1718 w 1803"/>
                  <a:gd name="T25" fmla="*/ 6 h 1783"/>
                  <a:gd name="T26" fmla="*/ 1746 w 1803"/>
                  <a:gd name="T27" fmla="*/ 17 h 1783"/>
                  <a:gd name="T28" fmla="*/ 1769 w 1803"/>
                  <a:gd name="T29" fmla="*/ 34 h 1783"/>
                  <a:gd name="T30" fmla="*/ 1786 w 1803"/>
                  <a:gd name="T31" fmla="*/ 56 h 1783"/>
                  <a:gd name="T32" fmla="*/ 1798 w 1803"/>
                  <a:gd name="T33" fmla="*/ 84 h 1783"/>
                  <a:gd name="T34" fmla="*/ 1803 w 1803"/>
                  <a:gd name="T35" fmla="*/ 120 h 1783"/>
                  <a:gd name="T36" fmla="*/ 1800 w 1803"/>
                  <a:gd name="T37" fmla="*/ 163 h 1783"/>
                  <a:gd name="T38" fmla="*/ 1788 w 1803"/>
                  <a:gd name="T39" fmla="*/ 213 h 1783"/>
                  <a:gd name="T40" fmla="*/ 1764 w 1803"/>
                  <a:gd name="T41" fmla="*/ 272 h 1783"/>
                  <a:gd name="T42" fmla="*/ 1726 w 1803"/>
                  <a:gd name="T43" fmla="*/ 338 h 1783"/>
                  <a:gd name="T44" fmla="*/ 1673 w 1803"/>
                  <a:gd name="T45" fmla="*/ 413 h 1783"/>
                  <a:gd name="T46" fmla="*/ 1604 w 1803"/>
                  <a:gd name="T47" fmla="*/ 496 h 1783"/>
                  <a:gd name="T48" fmla="*/ 1515 w 1803"/>
                  <a:gd name="T49" fmla="*/ 589 h 1783"/>
                  <a:gd name="T50" fmla="*/ 1668 w 1803"/>
                  <a:gd name="T51" fmla="*/ 1455 h 1783"/>
                  <a:gd name="T52" fmla="*/ 1658 w 1803"/>
                  <a:gd name="T53" fmla="*/ 1475 h 1783"/>
                  <a:gd name="T54" fmla="*/ 1510 w 1803"/>
                  <a:gd name="T55" fmla="*/ 1618 h 1783"/>
                  <a:gd name="T56" fmla="*/ 1487 w 1803"/>
                  <a:gd name="T57" fmla="*/ 1620 h 1783"/>
                  <a:gd name="T58" fmla="*/ 1466 w 1803"/>
                  <a:gd name="T59" fmla="*/ 1604 h 1783"/>
                  <a:gd name="T60" fmla="*/ 991 w 1803"/>
                  <a:gd name="T61" fmla="*/ 1089 h 1783"/>
                  <a:gd name="T62" fmla="*/ 800 w 1803"/>
                  <a:gd name="T63" fmla="*/ 1221 h 1783"/>
                  <a:gd name="T64" fmla="*/ 612 w 1803"/>
                  <a:gd name="T65" fmla="*/ 1350 h 1783"/>
                  <a:gd name="T66" fmla="*/ 655 w 1803"/>
                  <a:gd name="T67" fmla="*/ 1687 h 1783"/>
                  <a:gd name="T68" fmla="*/ 645 w 1803"/>
                  <a:gd name="T69" fmla="*/ 1705 h 1783"/>
                  <a:gd name="T70" fmla="*/ 567 w 1803"/>
                  <a:gd name="T71" fmla="*/ 1779 h 1783"/>
                  <a:gd name="T72" fmla="*/ 546 w 1803"/>
                  <a:gd name="T73" fmla="*/ 1783 h 1783"/>
                  <a:gd name="T74" fmla="*/ 528 w 1803"/>
                  <a:gd name="T75" fmla="*/ 1771 h 1783"/>
                  <a:gd name="T76" fmla="*/ 383 w 1803"/>
                  <a:gd name="T77" fmla="*/ 1404 h 1783"/>
                  <a:gd name="T78" fmla="*/ 14 w 1803"/>
                  <a:gd name="T79" fmla="*/ 1262 h 1783"/>
                  <a:gd name="T80" fmla="*/ 0 w 1803"/>
                  <a:gd name="T81" fmla="*/ 1244 h 1783"/>
                  <a:gd name="T82" fmla="*/ 5 w 1803"/>
                  <a:gd name="T83" fmla="*/ 1222 h 1783"/>
                  <a:gd name="T84" fmla="*/ 80 w 1803"/>
                  <a:gd name="T85" fmla="*/ 1145 h 1783"/>
                  <a:gd name="T86" fmla="*/ 98 w 1803"/>
                  <a:gd name="T87" fmla="*/ 1136 h 1783"/>
                  <a:gd name="T88" fmla="*/ 439 w 1803"/>
                  <a:gd name="T89" fmla="*/ 1178 h 1783"/>
                  <a:gd name="T90" fmla="*/ 569 w 1803"/>
                  <a:gd name="T91" fmla="*/ 993 h 1783"/>
                  <a:gd name="T92" fmla="*/ 703 w 1803"/>
                  <a:gd name="T93" fmla="*/ 804 h 1783"/>
                  <a:gd name="T94" fmla="*/ 182 w 1803"/>
                  <a:gd name="T95" fmla="*/ 333 h 1783"/>
                  <a:gd name="T96" fmla="*/ 166 w 1803"/>
                  <a:gd name="T97" fmla="*/ 313 h 1783"/>
                  <a:gd name="T98" fmla="*/ 168 w 1803"/>
                  <a:gd name="T99" fmla="*/ 289 h 1783"/>
                  <a:gd name="T100" fmla="*/ 313 w 1803"/>
                  <a:gd name="T101" fmla="*/ 144 h 1783"/>
                  <a:gd name="T102" fmla="*/ 333 w 1803"/>
                  <a:gd name="T103" fmla="*/ 134 h 1783"/>
                  <a:gd name="T104" fmla="*/ 1208 w 1803"/>
                  <a:gd name="T105" fmla="*/ 284 h 1783"/>
                  <a:gd name="T106" fmla="*/ 1301 w 1803"/>
                  <a:gd name="T107" fmla="*/ 197 h 1783"/>
                  <a:gd name="T108" fmla="*/ 1386 w 1803"/>
                  <a:gd name="T109" fmla="*/ 129 h 1783"/>
                  <a:gd name="T110" fmla="*/ 1461 w 1803"/>
                  <a:gd name="T111" fmla="*/ 76 h 1783"/>
                  <a:gd name="T112" fmla="*/ 1528 w 1803"/>
                  <a:gd name="T113" fmla="*/ 39 h 1783"/>
                  <a:gd name="T114" fmla="*/ 1587 w 1803"/>
                  <a:gd name="T115" fmla="*/ 15 h 1783"/>
                  <a:gd name="T116" fmla="*/ 1638 w 1803"/>
                  <a:gd name="T117" fmla="*/ 3 h 1783"/>
                  <a:gd name="T118" fmla="*/ 1682 w 1803"/>
                  <a:gd name="T119" fmla="*/ 0 h 1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03" h="1783">
                    <a:moveTo>
                      <a:pt x="1577" y="99"/>
                    </a:moveTo>
                    <a:lnTo>
                      <a:pt x="1555" y="100"/>
                    </a:lnTo>
                    <a:lnTo>
                      <a:pt x="1532" y="105"/>
                    </a:lnTo>
                    <a:lnTo>
                      <a:pt x="1512" y="115"/>
                    </a:lnTo>
                    <a:lnTo>
                      <a:pt x="1541" y="128"/>
                    </a:lnTo>
                    <a:lnTo>
                      <a:pt x="1567" y="143"/>
                    </a:lnTo>
                    <a:lnTo>
                      <a:pt x="1594" y="161"/>
                    </a:lnTo>
                    <a:lnTo>
                      <a:pt x="1618" y="183"/>
                    </a:lnTo>
                    <a:lnTo>
                      <a:pt x="1640" y="207"/>
                    </a:lnTo>
                    <a:lnTo>
                      <a:pt x="1659" y="232"/>
                    </a:lnTo>
                    <a:lnTo>
                      <a:pt x="1674" y="260"/>
                    </a:lnTo>
                    <a:lnTo>
                      <a:pt x="1687" y="288"/>
                    </a:lnTo>
                    <a:lnTo>
                      <a:pt x="1696" y="268"/>
                    </a:lnTo>
                    <a:lnTo>
                      <a:pt x="1701" y="246"/>
                    </a:lnTo>
                    <a:lnTo>
                      <a:pt x="1702" y="223"/>
                    </a:lnTo>
                    <a:lnTo>
                      <a:pt x="1698" y="200"/>
                    </a:lnTo>
                    <a:lnTo>
                      <a:pt x="1691" y="178"/>
                    </a:lnTo>
                    <a:lnTo>
                      <a:pt x="1679" y="157"/>
                    </a:lnTo>
                    <a:lnTo>
                      <a:pt x="1664" y="138"/>
                    </a:lnTo>
                    <a:lnTo>
                      <a:pt x="1644" y="123"/>
                    </a:lnTo>
                    <a:lnTo>
                      <a:pt x="1623" y="110"/>
                    </a:lnTo>
                    <a:lnTo>
                      <a:pt x="1601" y="102"/>
                    </a:lnTo>
                    <a:lnTo>
                      <a:pt x="1577" y="99"/>
                    </a:lnTo>
                    <a:close/>
                    <a:moveTo>
                      <a:pt x="1682" y="0"/>
                    </a:moveTo>
                    <a:lnTo>
                      <a:pt x="1700" y="2"/>
                    </a:lnTo>
                    <a:lnTo>
                      <a:pt x="1718" y="6"/>
                    </a:lnTo>
                    <a:lnTo>
                      <a:pt x="1733" y="11"/>
                    </a:lnTo>
                    <a:lnTo>
                      <a:pt x="1746" y="17"/>
                    </a:lnTo>
                    <a:lnTo>
                      <a:pt x="1758" y="25"/>
                    </a:lnTo>
                    <a:lnTo>
                      <a:pt x="1769" y="34"/>
                    </a:lnTo>
                    <a:lnTo>
                      <a:pt x="1778" y="44"/>
                    </a:lnTo>
                    <a:lnTo>
                      <a:pt x="1786" y="56"/>
                    </a:lnTo>
                    <a:lnTo>
                      <a:pt x="1792" y="69"/>
                    </a:lnTo>
                    <a:lnTo>
                      <a:pt x="1798" y="84"/>
                    </a:lnTo>
                    <a:lnTo>
                      <a:pt x="1801" y="101"/>
                    </a:lnTo>
                    <a:lnTo>
                      <a:pt x="1803" y="120"/>
                    </a:lnTo>
                    <a:lnTo>
                      <a:pt x="1803" y="141"/>
                    </a:lnTo>
                    <a:lnTo>
                      <a:pt x="1800" y="163"/>
                    </a:lnTo>
                    <a:lnTo>
                      <a:pt x="1795" y="187"/>
                    </a:lnTo>
                    <a:lnTo>
                      <a:pt x="1788" y="213"/>
                    </a:lnTo>
                    <a:lnTo>
                      <a:pt x="1777" y="241"/>
                    </a:lnTo>
                    <a:lnTo>
                      <a:pt x="1764" y="272"/>
                    </a:lnTo>
                    <a:lnTo>
                      <a:pt x="1746" y="304"/>
                    </a:lnTo>
                    <a:lnTo>
                      <a:pt x="1726" y="338"/>
                    </a:lnTo>
                    <a:lnTo>
                      <a:pt x="1701" y="374"/>
                    </a:lnTo>
                    <a:lnTo>
                      <a:pt x="1673" y="413"/>
                    </a:lnTo>
                    <a:lnTo>
                      <a:pt x="1640" y="454"/>
                    </a:lnTo>
                    <a:lnTo>
                      <a:pt x="1604" y="496"/>
                    </a:lnTo>
                    <a:lnTo>
                      <a:pt x="1562" y="542"/>
                    </a:lnTo>
                    <a:lnTo>
                      <a:pt x="1515" y="589"/>
                    </a:lnTo>
                    <a:lnTo>
                      <a:pt x="1668" y="1444"/>
                    </a:lnTo>
                    <a:lnTo>
                      <a:pt x="1668" y="1455"/>
                    </a:lnTo>
                    <a:lnTo>
                      <a:pt x="1664" y="1466"/>
                    </a:lnTo>
                    <a:lnTo>
                      <a:pt x="1658" y="1475"/>
                    </a:lnTo>
                    <a:lnTo>
                      <a:pt x="1521" y="1611"/>
                    </a:lnTo>
                    <a:lnTo>
                      <a:pt x="1510" y="1618"/>
                    </a:lnTo>
                    <a:lnTo>
                      <a:pt x="1498" y="1622"/>
                    </a:lnTo>
                    <a:lnTo>
                      <a:pt x="1487" y="1620"/>
                    </a:lnTo>
                    <a:lnTo>
                      <a:pt x="1475" y="1614"/>
                    </a:lnTo>
                    <a:lnTo>
                      <a:pt x="1466" y="1604"/>
                    </a:lnTo>
                    <a:lnTo>
                      <a:pt x="1089" y="1016"/>
                    </a:lnTo>
                    <a:lnTo>
                      <a:pt x="991" y="1089"/>
                    </a:lnTo>
                    <a:lnTo>
                      <a:pt x="894" y="1155"/>
                    </a:lnTo>
                    <a:lnTo>
                      <a:pt x="800" y="1221"/>
                    </a:lnTo>
                    <a:lnTo>
                      <a:pt x="705" y="1284"/>
                    </a:lnTo>
                    <a:lnTo>
                      <a:pt x="612" y="1350"/>
                    </a:lnTo>
                    <a:lnTo>
                      <a:pt x="655" y="1677"/>
                    </a:lnTo>
                    <a:lnTo>
                      <a:pt x="655" y="1687"/>
                    </a:lnTo>
                    <a:lnTo>
                      <a:pt x="651" y="1697"/>
                    </a:lnTo>
                    <a:lnTo>
                      <a:pt x="645" y="1705"/>
                    </a:lnTo>
                    <a:lnTo>
                      <a:pt x="579" y="1771"/>
                    </a:lnTo>
                    <a:lnTo>
                      <a:pt x="567" y="1779"/>
                    </a:lnTo>
                    <a:lnTo>
                      <a:pt x="556" y="1783"/>
                    </a:lnTo>
                    <a:lnTo>
                      <a:pt x="546" y="1783"/>
                    </a:lnTo>
                    <a:lnTo>
                      <a:pt x="536" y="1779"/>
                    </a:lnTo>
                    <a:lnTo>
                      <a:pt x="528" y="1771"/>
                    </a:lnTo>
                    <a:lnTo>
                      <a:pt x="521" y="1759"/>
                    </a:lnTo>
                    <a:lnTo>
                      <a:pt x="383" y="1404"/>
                    </a:lnTo>
                    <a:lnTo>
                      <a:pt x="26" y="1269"/>
                    </a:lnTo>
                    <a:lnTo>
                      <a:pt x="14" y="1262"/>
                    </a:lnTo>
                    <a:lnTo>
                      <a:pt x="6" y="1254"/>
                    </a:lnTo>
                    <a:lnTo>
                      <a:pt x="0" y="1244"/>
                    </a:lnTo>
                    <a:lnTo>
                      <a:pt x="0" y="1233"/>
                    </a:lnTo>
                    <a:lnTo>
                      <a:pt x="5" y="1222"/>
                    </a:lnTo>
                    <a:lnTo>
                      <a:pt x="14" y="1212"/>
                    </a:lnTo>
                    <a:lnTo>
                      <a:pt x="80" y="1145"/>
                    </a:lnTo>
                    <a:lnTo>
                      <a:pt x="88" y="1140"/>
                    </a:lnTo>
                    <a:lnTo>
                      <a:pt x="98" y="1136"/>
                    </a:lnTo>
                    <a:lnTo>
                      <a:pt x="108" y="1135"/>
                    </a:lnTo>
                    <a:lnTo>
                      <a:pt x="439" y="1178"/>
                    </a:lnTo>
                    <a:lnTo>
                      <a:pt x="505" y="1087"/>
                    </a:lnTo>
                    <a:lnTo>
                      <a:pt x="569" y="993"/>
                    </a:lnTo>
                    <a:lnTo>
                      <a:pt x="635" y="898"/>
                    </a:lnTo>
                    <a:lnTo>
                      <a:pt x="703" y="804"/>
                    </a:lnTo>
                    <a:lnTo>
                      <a:pt x="775" y="707"/>
                    </a:lnTo>
                    <a:lnTo>
                      <a:pt x="182" y="333"/>
                    </a:lnTo>
                    <a:lnTo>
                      <a:pt x="171" y="324"/>
                    </a:lnTo>
                    <a:lnTo>
                      <a:pt x="166" y="313"/>
                    </a:lnTo>
                    <a:lnTo>
                      <a:pt x="164" y="301"/>
                    </a:lnTo>
                    <a:lnTo>
                      <a:pt x="168" y="289"/>
                    </a:lnTo>
                    <a:lnTo>
                      <a:pt x="176" y="279"/>
                    </a:lnTo>
                    <a:lnTo>
                      <a:pt x="313" y="144"/>
                    </a:lnTo>
                    <a:lnTo>
                      <a:pt x="322" y="137"/>
                    </a:lnTo>
                    <a:lnTo>
                      <a:pt x="333" y="134"/>
                    </a:lnTo>
                    <a:lnTo>
                      <a:pt x="343" y="134"/>
                    </a:lnTo>
                    <a:lnTo>
                      <a:pt x="1208" y="284"/>
                    </a:lnTo>
                    <a:lnTo>
                      <a:pt x="1256" y="238"/>
                    </a:lnTo>
                    <a:lnTo>
                      <a:pt x="1301" y="197"/>
                    </a:lnTo>
                    <a:lnTo>
                      <a:pt x="1344" y="161"/>
                    </a:lnTo>
                    <a:lnTo>
                      <a:pt x="1386" y="129"/>
                    </a:lnTo>
                    <a:lnTo>
                      <a:pt x="1425" y="100"/>
                    </a:lnTo>
                    <a:lnTo>
                      <a:pt x="1461" y="76"/>
                    </a:lnTo>
                    <a:lnTo>
                      <a:pt x="1496" y="56"/>
                    </a:lnTo>
                    <a:lnTo>
                      <a:pt x="1528" y="39"/>
                    </a:lnTo>
                    <a:lnTo>
                      <a:pt x="1559" y="25"/>
                    </a:lnTo>
                    <a:lnTo>
                      <a:pt x="1587" y="15"/>
                    </a:lnTo>
                    <a:lnTo>
                      <a:pt x="1614" y="7"/>
                    </a:lnTo>
                    <a:lnTo>
                      <a:pt x="1638" y="3"/>
                    </a:lnTo>
                    <a:lnTo>
                      <a:pt x="1661" y="0"/>
                    </a:lnTo>
                    <a:lnTo>
                      <a:pt x="168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Freeform 52">
                <a:extLst>
                  <a:ext uri="{FF2B5EF4-FFF2-40B4-BE49-F238E27FC236}">
                    <a16:creationId xmlns:a16="http://schemas.microsoft.com/office/drawing/2014/main" id="{9EFE2649-87B6-9A43-95E6-2A26E7890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3300" y="2884488"/>
                <a:ext cx="701675" cy="701675"/>
              </a:xfrm>
              <a:custGeom>
                <a:avLst/>
                <a:gdLst>
                  <a:gd name="T0" fmla="*/ 620 w 3098"/>
                  <a:gd name="T1" fmla="*/ 2520 h 3094"/>
                  <a:gd name="T2" fmla="*/ 815 w 3098"/>
                  <a:gd name="T3" fmla="*/ 2505 h 3094"/>
                  <a:gd name="T4" fmla="*/ 277 w 3098"/>
                  <a:gd name="T5" fmla="*/ 1995 h 3094"/>
                  <a:gd name="T6" fmla="*/ 497 w 3098"/>
                  <a:gd name="T7" fmla="*/ 2275 h 3094"/>
                  <a:gd name="T8" fmla="*/ 728 w 3098"/>
                  <a:gd name="T9" fmla="*/ 2094 h 3094"/>
                  <a:gd name="T10" fmla="*/ 955 w 3098"/>
                  <a:gd name="T11" fmla="*/ 938 h 3094"/>
                  <a:gd name="T12" fmla="*/ 1464 w 3098"/>
                  <a:gd name="T13" fmla="*/ 1459 h 3094"/>
                  <a:gd name="T14" fmla="*/ 955 w 3098"/>
                  <a:gd name="T15" fmla="*/ 938 h 3094"/>
                  <a:gd name="T16" fmla="*/ 327 w 3098"/>
                  <a:gd name="T17" fmla="*/ 978 h 3094"/>
                  <a:gd name="T18" fmla="*/ 204 w 3098"/>
                  <a:gd name="T19" fmla="*/ 1459 h 3094"/>
                  <a:gd name="T20" fmla="*/ 756 w 3098"/>
                  <a:gd name="T21" fmla="*/ 895 h 3094"/>
                  <a:gd name="T22" fmla="*/ 2273 w 3098"/>
                  <a:gd name="T23" fmla="*/ 488 h 3094"/>
                  <a:gd name="T24" fmla="*/ 2481 w 3098"/>
                  <a:gd name="T25" fmla="*/ 656 h 3094"/>
                  <a:gd name="T26" fmla="*/ 2309 w 3098"/>
                  <a:gd name="T27" fmla="*/ 419 h 3094"/>
                  <a:gd name="T28" fmla="*/ 738 w 3098"/>
                  <a:gd name="T29" fmla="*/ 472 h 3094"/>
                  <a:gd name="T30" fmla="*/ 595 w 3098"/>
                  <a:gd name="T31" fmla="*/ 597 h 3094"/>
                  <a:gd name="T32" fmla="*/ 797 w 3098"/>
                  <a:gd name="T33" fmla="*/ 703 h 3094"/>
                  <a:gd name="T34" fmla="*/ 1662 w 3098"/>
                  <a:gd name="T35" fmla="*/ 202 h 3094"/>
                  <a:gd name="T36" fmla="*/ 2130 w 3098"/>
                  <a:gd name="T37" fmla="*/ 733 h 3094"/>
                  <a:gd name="T38" fmla="*/ 2033 w 3098"/>
                  <a:gd name="T39" fmla="*/ 394 h 3094"/>
                  <a:gd name="T40" fmla="*/ 1827 w 3098"/>
                  <a:gd name="T41" fmla="*/ 223 h 3094"/>
                  <a:gd name="T42" fmla="*/ 1219 w 3098"/>
                  <a:gd name="T43" fmla="*/ 241 h 3094"/>
                  <a:gd name="T44" fmla="*/ 1078 w 3098"/>
                  <a:gd name="T45" fmla="*/ 442 h 3094"/>
                  <a:gd name="T46" fmla="*/ 1116 w 3098"/>
                  <a:gd name="T47" fmla="*/ 760 h 3094"/>
                  <a:gd name="T48" fmla="*/ 1661 w 3098"/>
                  <a:gd name="T49" fmla="*/ 3 h 3094"/>
                  <a:gd name="T50" fmla="*/ 2213 w 3098"/>
                  <a:gd name="T51" fmla="*/ 140 h 3094"/>
                  <a:gd name="T52" fmla="*/ 2667 w 3098"/>
                  <a:gd name="T53" fmla="*/ 453 h 3094"/>
                  <a:gd name="T54" fmla="*/ 2983 w 3098"/>
                  <a:gd name="T55" fmla="*/ 902 h 3094"/>
                  <a:gd name="T56" fmla="*/ 3055 w 3098"/>
                  <a:gd name="T57" fmla="*/ 1245 h 3094"/>
                  <a:gd name="T58" fmla="*/ 2873 w 3098"/>
                  <a:gd name="T59" fmla="*/ 1175 h 3094"/>
                  <a:gd name="T60" fmla="*/ 2664 w 3098"/>
                  <a:gd name="T61" fmla="*/ 808 h 3094"/>
                  <a:gd name="T62" fmla="*/ 2369 w 3098"/>
                  <a:gd name="T63" fmla="*/ 888 h 3094"/>
                  <a:gd name="T64" fmla="*/ 2570 w 3098"/>
                  <a:gd name="T65" fmla="*/ 1459 h 3094"/>
                  <a:gd name="T66" fmla="*/ 2213 w 3098"/>
                  <a:gd name="T67" fmla="*/ 1234 h 3094"/>
                  <a:gd name="T68" fmla="*/ 1879 w 3098"/>
                  <a:gd name="T69" fmla="*/ 968 h 3094"/>
                  <a:gd name="T70" fmla="*/ 1591 w 3098"/>
                  <a:gd name="T71" fmla="*/ 1397 h 3094"/>
                  <a:gd name="T72" fmla="*/ 1396 w 3098"/>
                  <a:gd name="T73" fmla="*/ 1632 h 3094"/>
                  <a:gd name="T74" fmla="*/ 944 w 3098"/>
                  <a:gd name="T75" fmla="*/ 2168 h 3094"/>
                  <a:gd name="T76" fmla="*/ 1464 w 3098"/>
                  <a:gd name="T77" fmla="*/ 1759 h 3094"/>
                  <a:gd name="T78" fmla="*/ 1876 w 3098"/>
                  <a:gd name="T79" fmla="*/ 2193 h 3094"/>
                  <a:gd name="T80" fmla="*/ 1464 w 3098"/>
                  <a:gd name="T81" fmla="*/ 2378 h 3094"/>
                  <a:gd name="T82" fmla="*/ 984 w 3098"/>
                  <a:gd name="T83" fmla="*/ 2363 h 3094"/>
                  <a:gd name="T84" fmla="*/ 1299 w 3098"/>
                  <a:gd name="T85" fmla="*/ 2870 h 3094"/>
                  <a:gd name="T86" fmla="*/ 1662 w 3098"/>
                  <a:gd name="T87" fmla="*/ 2891 h 3094"/>
                  <a:gd name="T88" fmla="*/ 1465 w 3098"/>
                  <a:gd name="T89" fmla="*/ 3091 h 3094"/>
                  <a:gd name="T90" fmla="*/ 912 w 3098"/>
                  <a:gd name="T91" fmla="*/ 2953 h 3094"/>
                  <a:gd name="T92" fmla="*/ 458 w 3098"/>
                  <a:gd name="T93" fmla="*/ 2640 h 3094"/>
                  <a:gd name="T94" fmla="*/ 142 w 3098"/>
                  <a:gd name="T95" fmla="*/ 2191 h 3094"/>
                  <a:gd name="T96" fmla="*/ 3 w 3098"/>
                  <a:gd name="T97" fmla="*/ 1644 h 3094"/>
                  <a:gd name="T98" fmla="*/ 71 w 3098"/>
                  <a:gd name="T99" fmla="*/ 1087 h 3094"/>
                  <a:gd name="T100" fmla="*/ 322 w 3098"/>
                  <a:gd name="T101" fmla="*/ 609 h 3094"/>
                  <a:gd name="T102" fmla="*/ 467 w 3098"/>
                  <a:gd name="T103" fmla="*/ 446 h 3094"/>
                  <a:gd name="T104" fmla="*/ 765 w 3098"/>
                  <a:gd name="T105" fmla="*/ 217 h 3094"/>
                  <a:gd name="T106" fmla="*/ 1279 w 3098"/>
                  <a:gd name="T107" fmla="*/ 26 h 3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98" h="3094">
                    <a:moveTo>
                      <a:pt x="788" y="2402"/>
                    </a:moveTo>
                    <a:lnTo>
                      <a:pt x="723" y="2418"/>
                    </a:lnTo>
                    <a:lnTo>
                      <a:pt x="664" y="2433"/>
                    </a:lnTo>
                    <a:lnTo>
                      <a:pt x="610" y="2448"/>
                    </a:lnTo>
                    <a:lnTo>
                      <a:pt x="563" y="2462"/>
                    </a:lnTo>
                    <a:lnTo>
                      <a:pt x="620" y="2520"/>
                    </a:lnTo>
                    <a:lnTo>
                      <a:pt x="681" y="2574"/>
                    </a:lnTo>
                    <a:lnTo>
                      <a:pt x="745" y="2624"/>
                    </a:lnTo>
                    <a:lnTo>
                      <a:pt x="811" y="2672"/>
                    </a:lnTo>
                    <a:lnTo>
                      <a:pt x="882" y="2714"/>
                    </a:lnTo>
                    <a:lnTo>
                      <a:pt x="846" y="2609"/>
                    </a:lnTo>
                    <a:lnTo>
                      <a:pt x="815" y="2505"/>
                    </a:lnTo>
                    <a:lnTo>
                      <a:pt x="788" y="2402"/>
                    </a:lnTo>
                    <a:close/>
                    <a:moveTo>
                      <a:pt x="205" y="1655"/>
                    </a:moveTo>
                    <a:lnTo>
                      <a:pt x="215" y="1743"/>
                    </a:lnTo>
                    <a:lnTo>
                      <a:pt x="230" y="1829"/>
                    </a:lnTo>
                    <a:lnTo>
                      <a:pt x="251" y="1913"/>
                    </a:lnTo>
                    <a:lnTo>
                      <a:pt x="277" y="1995"/>
                    </a:lnTo>
                    <a:lnTo>
                      <a:pt x="308" y="2074"/>
                    </a:lnTo>
                    <a:lnTo>
                      <a:pt x="344" y="2151"/>
                    </a:lnTo>
                    <a:lnTo>
                      <a:pt x="385" y="2225"/>
                    </a:lnTo>
                    <a:lnTo>
                      <a:pt x="430" y="2297"/>
                    </a:lnTo>
                    <a:lnTo>
                      <a:pt x="461" y="2286"/>
                    </a:lnTo>
                    <a:lnTo>
                      <a:pt x="497" y="2275"/>
                    </a:lnTo>
                    <a:lnTo>
                      <a:pt x="538" y="2263"/>
                    </a:lnTo>
                    <a:lnTo>
                      <a:pt x="584" y="2250"/>
                    </a:lnTo>
                    <a:lnTo>
                      <a:pt x="634" y="2235"/>
                    </a:lnTo>
                    <a:lnTo>
                      <a:pt x="688" y="2221"/>
                    </a:lnTo>
                    <a:lnTo>
                      <a:pt x="746" y="2207"/>
                    </a:lnTo>
                    <a:lnTo>
                      <a:pt x="728" y="2094"/>
                    </a:lnTo>
                    <a:lnTo>
                      <a:pt x="714" y="1981"/>
                    </a:lnTo>
                    <a:lnTo>
                      <a:pt x="703" y="1872"/>
                    </a:lnTo>
                    <a:lnTo>
                      <a:pt x="696" y="1763"/>
                    </a:lnTo>
                    <a:lnTo>
                      <a:pt x="692" y="1655"/>
                    </a:lnTo>
                    <a:lnTo>
                      <a:pt x="205" y="1655"/>
                    </a:lnTo>
                    <a:close/>
                    <a:moveTo>
                      <a:pt x="955" y="938"/>
                    </a:moveTo>
                    <a:lnTo>
                      <a:pt x="939" y="1033"/>
                    </a:lnTo>
                    <a:lnTo>
                      <a:pt x="924" y="1134"/>
                    </a:lnTo>
                    <a:lnTo>
                      <a:pt x="913" y="1238"/>
                    </a:lnTo>
                    <a:lnTo>
                      <a:pt x="904" y="1347"/>
                    </a:lnTo>
                    <a:lnTo>
                      <a:pt x="897" y="1459"/>
                    </a:lnTo>
                    <a:lnTo>
                      <a:pt x="1464" y="1459"/>
                    </a:lnTo>
                    <a:lnTo>
                      <a:pt x="1464" y="983"/>
                    </a:lnTo>
                    <a:lnTo>
                      <a:pt x="1365" y="981"/>
                    </a:lnTo>
                    <a:lnTo>
                      <a:pt x="1265" y="975"/>
                    </a:lnTo>
                    <a:lnTo>
                      <a:pt x="1163" y="966"/>
                    </a:lnTo>
                    <a:lnTo>
                      <a:pt x="1060" y="954"/>
                    </a:lnTo>
                    <a:lnTo>
                      <a:pt x="955" y="938"/>
                    </a:lnTo>
                    <a:close/>
                    <a:moveTo>
                      <a:pt x="430" y="798"/>
                    </a:moveTo>
                    <a:lnTo>
                      <a:pt x="396" y="850"/>
                    </a:lnTo>
                    <a:lnTo>
                      <a:pt x="364" y="903"/>
                    </a:lnTo>
                    <a:lnTo>
                      <a:pt x="363" y="904"/>
                    </a:lnTo>
                    <a:lnTo>
                      <a:pt x="363" y="906"/>
                    </a:lnTo>
                    <a:lnTo>
                      <a:pt x="327" y="978"/>
                    </a:lnTo>
                    <a:lnTo>
                      <a:pt x="294" y="1054"/>
                    </a:lnTo>
                    <a:lnTo>
                      <a:pt x="267" y="1130"/>
                    </a:lnTo>
                    <a:lnTo>
                      <a:pt x="243" y="1210"/>
                    </a:lnTo>
                    <a:lnTo>
                      <a:pt x="225" y="1291"/>
                    </a:lnTo>
                    <a:lnTo>
                      <a:pt x="212" y="1374"/>
                    </a:lnTo>
                    <a:lnTo>
                      <a:pt x="204" y="1459"/>
                    </a:lnTo>
                    <a:lnTo>
                      <a:pt x="694" y="1459"/>
                    </a:lnTo>
                    <a:lnTo>
                      <a:pt x="700" y="1338"/>
                    </a:lnTo>
                    <a:lnTo>
                      <a:pt x="711" y="1220"/>
                    </a:lnTo>
                    <a:lnTo>
                      <a:pt x="724" y="1107"/>
                    </a:lnTo>
                    <a:lnTo>
                      <a:pt x="739" y="999"/>
                    </a:lnTo>
                    <a:lnTo>
                      <a:pt x="756" y="895"/>
                    </a:lnTo>
                    <a:lnTo>
                      <a:pt x="648" y="867"/>
                    </a:lnTo>
                    <a:lnTo>
                      <a:pt x="539" y="835"/>
                    </a:lnTo>
                    <a:lnTo>
                      <a:pt x="430" y="798"/>
                    </a:lnTo>
                    <a:close/>
                    <a:moveTo>
                      <a:pt x="2237" y="375"/>
                    </a:moveTo>
                    <a:lnTo>
                      <a:pt x="2255" y="429"/>
                    </a:lnTo>
                    <a:lnTo>
                      <a:pt x="2273" y="488"/>
                    </a:lnTo>
                    <a:lnTo>
                      <a:pt x="2291" y="552"/>
                    </a:lnTo>
                    <a:lnTo>
                      <a:pt x="2310" y="620"/>
                    </a:lnTo>
                    <a:lnTo>
                      <a:pt x="2328" y="694"/>
                    </a:lnTo>
                    <a:lnTo>
                      <a:pt x="2383" y="681"/>
                    </a:lnTo>
                    <a:lnTo>
                      <a:pt x="2434" y="668"/>
                    </a:lnTo>
                    <a:lnTo>
                      <a:pt x="2481" y="656"/>
                    </a:lnTo>
                    <a:lnTo>
                      <a:pt x="2524" y="643"/>
                    </a:lnTo>
                    <a:lnTo>
                      <a:pt x="2563" y="631"/>
                    </a:lnTo>
                    <a:lnTo>
                      <a:pt x="2504" y="573"/>
                    </a:lnTo>
                    <a:lnTo>
                      <a:pt x="2443" y="517"/>
                    </a:lnTo>
                    <a:lnTo>
                      <a:pt x="2377" y="466"/>
                    </a:lnTo>
                    <a:lnTo>
                      <a:pt x="2309" y="419"/>
                    </a:lnTo>
                    <a:lnTo>
                      <a:pt x="2237" y="375"/>
                    </a:lnTo>
                    <a:close/>
                    <a:moveTo>
                      <a:pt x="889" y="375"/>
                    </a:moveTo>
                    <a:lnTo>
                      <a:pt x="847" y="399"/>
                    </a:lnTo>
                    <a:lnTo>
                      <a:pt x="808" y="424"/>
                    </a:lnTo>
                    <a:lnTo>
                      <a:pt x="772" y="448"/>
                    </a:lnTo>
                    <a:lnTo>
                      <a:pt x="738" y="472"/>
                    </a:lnTo>
                    <a:lnTo>
                      <a:pt x="707" y="496"/>
                    </a:lnTo>
                    <a:lnTo>
                      <a:pt x="679" y="520"/>
                    </a:lnTo>
                    <a:lnTo>
                      <a:pt x="654" y="542"/>
                    </a:lnTo>
                    <a:lnTo>
                      <a:pt x="631" y="563"/>
                    </a:lnTo>
                    <a:lnTo>
                      <a:pt x="612" y="581"/>
                    </a:lnTo>
                    <a:lnTo>
                      <a:pt x="595" y="597"/>
                    </a:lnTo>
                    <a:lnTo>
                      <a:pt x="581" y="611"/>
                    </a:lnTo>
                    <a:lnTo>
                      <a:pt x="571" y="622"/>
                    </a:lnTo>
                    <a:lnTo>
                      <a:pt x="564" y="630"/>
                    </a:lnTo>
                    <a:lnTo>
                      <a:pt x="561" y="634"/>
                    </a:lnTo>
                    <a:lnTo>
                      <a:pt x="679" y="672"/>
                    </a:lnTo>
                    <a:lnTo>
                      <a:pt x="797" y="703"/>
                    </a:lnTo>
                    <a:lnTo>
                      <a:pt x="815" y="627"/>
                    </a:lnTo>
                    <a:lnTo>
                      <a:pt x="834" y="557"/>
                    </a:lnTo>
                    <a:lnTo>
                      <a:pt x="853" y="491"/>
                    </a:lnTo>
                    <a:lnTo>
                      <a:pt x="871" y="431"/>
                    </a:lnTo>
                    <a:lnTo>
                      <a:pt x="889" y="375"/>
                    </a:lnTo>
                    <a:close/>
                    <a:moveTo>
                      <a:pt x="1662" y="202"/>
                    </a:moveTo>
                    <a:lnTo>
                      <a:pt x="1662" y="782"/>
                    </a:lnTo>
                    <a:lnTo>
                      <a:pt x="1763" y="776"/>
                    </a:lnTo>
                    <a:lnTo>
                      <a:pt x="1861" y="768"/>
                    </a:lnTo>
                    <a:lnTo>
                      <a:pt x="1954" y="758"/>
                    </a:lnTo>
                    <a:lnTo>
                      <a:pt x="2044" y="746"/>
                    </a:lnTo>
                    <a:lnTo>
                      <a:pt x="2130" y="733"/>
                    </a:lnTo>
                    <a:lnTo>
                      <a:pt x="2113" y="666"/>
                    </a:lnTo>
                    <a:lnTo>
                      <a:pt x="2096" y="602"/>
                    </a:lnTo>
                    <a:lnTo>
                      <a:pt x="2080" y="543"/>
                    </a:lnTo>
                    <a:lnTo>
                      <a:pt x="2063" y="488"/>
                    </a:lnTo>
                    <a:lnTo>
                      <a:pt x="2047" y="439"/>
                    </a:lnTo>
                    <a:lnTo>
                      <a:pt x="2033" y="394"/>
                    </a:lnTo>
                    <a:lnTo>
                      <a:pt x="2019" y="353"/>
                    </a:lnTo>
                    <a:lnTo>
                      <a:pt x="2005" y="318"/>
                    </a:lnTo>
                    <a:lnTo>
                      <a:pt x="1994" y="288"/>
                    </a:lnTo>
                    <a:lnTo>
                      <a:pt x="1985" y="264"/>
                    </a:lnTo>
                    <a:lnTo>
                      <a:pt x="1907" y="241"/>
                    </a:lnTo>
                    <a:lnTo>
                      <a:pt x="1827" y="223"/>
                    </a:lnTo>
                    <a:lnTo>
                      <a:pt x="1746" y="210"/>
                    </a:lnTo>
                    <a:lnTo>
                      <a:pt x="1662" y="202"/>
                    </a:lnTo>
                    <a:close/>
                    <a:moveTo>
                      <a:pt x="1464" y="202"/>
                    </a:moveTo>
                    <a:lnTo>
                      <a:pt x="1380" y="210"/>
                    </a:lnTo>
                    <a:lnTo>
                      <a:pt x="1299" y="223"/>
                    </a:lnTo>
                    <a:lnTo>
                      <a:pt x="1219" y="241"/>
                    </a:lnTo>
                    <a:lnTo>
                      <a:pt x="1141" y="264"/>
                    </a:lnTo>
                    <a:lnTo>
                      <a:pt x="1132" y="288"/>
                    </a:lnTo>
                    <a:lnTo>
                      <a:pt x="1121" y="319"/>
                    </a:lnTo>
                    <a:lnTo>
                      <a:pt x="1108" y="354"/>
                    </a:lnTo>
                    <a:lnTo>
                      <a:pt x="1093" y="396"/>
                    </a:lnTo>
                    <a:lnTo>
                      <a:pt x="1078" y="442"/>
                    </a:lnTo>
                    <a:lnTo>
                      <a:pt x="1062" y="493"/>
                    </a:lnTo>
                    <a:lnTo>
                      <a:pt x="1045" y="549"/>
                    </a:lnTo>
                    <a:lnTo>
                      <a:pt x="1028" y="609"/>
                    </a:lnTo>
                    <a:lnTo>
                      <a:pt x="1012" y="674"/>
                    </a:lnTo>
                    <a:lnTo>
                      <a:pt x="995" y="743"/>
                    </a:lnTo>
                    <a:lnTo>
                      <a:pt x="1116" y="760"/>
                    </a:lnTo>
                    <a:lnTo>
                      <a:pt x="1234" y="773"/>
                    </a:lnTo>
                    <a:lnTo>
                      <a:pt x="1350" y="781"/>
                    </a:lnTo>
                    <a:lnTo>
                      <a:pt x="1464" y="784"/>
                    </a:lnTo>
                    <a:lnTo>
                      <a:pt x="1464" y="202"/>
                    </a:lnTo>
                    <a:close/>
                    <a:moveTo>
                      <a:pt x="1563" y="0"/>
                    </a:moveTo>
                    <a:lnTo>
                      <a:pt x="1661" y="3"/>
                    </a:lnTo>
                    <a:lnTo>
                      <a:pt x="1759" y="12"/>
                    </a:lnTo>
                    <a:lnTo>
                      <a:pt x="1854" y="27"/>
                    </a:lnTo>
                    <a:lnTo>
                      <a:pt x="1947" y="47"/>
                    </a:lnTo>
                    <a:lnTo>
                      <a:pt x="2038" y="73"/>
                    </a:lnTo>
                    <a:lnTo>
                      <a:pt x="2126" y="104"/>
                    </a:lnTo>
                    <a:lnTo>
                      <a:pt x="2213" y="140"/>
                    </a:lnTo>
                    <a:lnTo>
                      <a:pt x="2296" y="181"/>
                    </a:lnTo>
                    <a:lnTo>
                      <a:pt x="2377" y="226"/>
                    </a:lnTo>
                    <a:lnTo>
                      <a:pt x="2454" y="277"/>
                    </a:lnTo>
                    <a:lnTo>
                      <a:pt x="2529" y="332"/>
                    </a:lnTo>
                    <a:lnTo>
                      <a:pt x="2600" y="391"/>
                    </a:lnTo>
                    <a:lnTo>
                      <a:pt x="2667" y="453"/>
                    </a:lnTo>
                    <a:lnTo>
                      <a:pt x="2730" y="520"/>
                    </a:lnTo>
                    <a:lnTo>
                      <a:pt x="2789" y="590"/>
                    </a:lnTo>
                    <a:lnTo>
                      <a:pt x="2844" y="663"/>
                    </a:lnTo>
                    <a:lnTo>
                      <a:pt x="2895" y="740"/>
                    </a:lnTo>
                    <a:lnTo>
                      <a:pt x="2941" y="820"/>
                    </a:lnTo>
                    <a:lnTo>
                      <a:pt x="2983" y="902"/>
                    </a:lnTo>
                    <a:lnTo>
                      <a:pt x="3019" y="988"/>
                    </a:lnTo>
                    <a:lnTo>
                      <a:pt x="3051" y="1076"/>
                    </a:lnTo>
                    <a:lnTo>
                      <a:pt x="3077" y="1165"/>
                    </a:lnTo>
                    <a:lnTo>
                      <a:pt x="3098" y="1258"/>
                    </a:lnTo>
                    <a:lnTo>
                      <a:pt x="3077" y="1251"/>
                    </a:lnTo>
                    <a:lnTo>
                      <a:pt x="3055" y="1245"/>
                    </a:lnTo>
                    <a:lnTo>
                      <a:pt x="3030" y="1242"/>
                    </a:lnTo>
                    <a:lnTo>
                      <a:pt x="3004" y="1240"/>
                    </a:lnTo>
                    <a:lnTo>
                      <a:pt x="2968" y="1242"/>
                    </a:lnTo>
                    <a:lnTo>
                      <a:pt x="2932" y="1248"/>
                    </a:lnTo>
                    <a:lnTo>
                      <a:pt x="2894" y="1258"/>
                    </a:lnTo>
                    <a:lnTo>
                      <a:pt x="2873" y="1175"/>
                    </a:lnTo>
                    <a:lnTo>
                      <a:pt x="2847" y="1095"/>
                    </a:lnTo>
                    <a:lnTo>
                      <a:pt x="2817" y="1016"/>
                    </a:lnTo>
                    <a:lnTo>
                      <a:pt x="2781" y="941"/>
                    </a:lnTo>
                    <a:lnTo>
                      <a:pt x="2741" y="867"/>
                    </a:lnTo>
                    <a:lnTo>
                      <a:pt x="2697" y="797"/>
                    </a:lnTo>
                    <a:lnTo>
                      <a:pt x="2664" y="808"/>
                    </a:lnTo>
                    <a:lnTo>
                      <a:pt x="2627" y="820"/>
                    </a:lnTo>
                    <a:lnTo>
                      <a:pt x="2585" y="832"/>
                    </a:lnTo>
                    <a:lnTo>
                      <a:pt x="2538" y="846"/>
                    </a:lnTo>
                    <a:lnTo>
                      <a:pt x="2486" y="860"/>
                    </a:lnTo>
                    <a:lnTo>
                      <a:pt x="2429" y="874"/>
                    </a:lnTo>
                    <a:lnTo>
                      <a:pt x="2369" y="888"/>
                    </a:lnTo>
                    <a:lnTo>
                      <a:pt x="2386" y="993"/>
                    </a:lnTo>
                    <a:lnTo>
                      <a:pt x="2402" y="1103"/>
                    </a:lnTo>
                    <a:lnTo>
                      <a:pt x="2416" y="1217"/>
                    </a:lnTo>
                    <a:lnTo>
                      <a:pt x="2425" y="1336"/>
                    </a:lnTo>
                    <a:lnTo>
                      <a:pt x="2432" y="1459"/>
                    </a:lnTo>
                    <a:lnTo>
                      <a:pt x="2570" y="1459"/>
                    </a:lnTo>
                    <a:lnTo>
                      <a:pt x="2538" y="1488"/>
                    </a:lnTo>
                    <a:lnTo>
                      <a:pt x="2505" y="1518"/>
                    </a:lnTo>
                    <a:lnTo>
                      <a:pt x="2167" y="1459"/>
                    </a:lnTo>
                    <a:lnTo>
                      <a:pt x="2229" y="1459"/>
                    </a:lnTo>
                    <a:lnTo>
                      <a:pt x="2223" y="1345"/>
                    </a:lnTo>
                    <a:lnTo>
                      <a:pt x="2213" y="1234"/>
                    </a:lnTo>
                    <a:lnTo>
                      <a:pt x="2201" y="1128"/>
                    </a:lnTo>
                    <a:lnTo>
                      <a:pt x="2187" y="1025"/>
                    </a:lnTo>
                    <a:lnTo>
                      <a:pt x="2169" y="929"/>
                    </a:lnTo>
                    <a:lnTo>
                      <a:pt x="2078" y="943"/>
                    </a:lnTo>
                    <a:lnTo>
                      <a:pt x="1981" y="956"/>
                    </a:lnTo>
                    <a:lnTo>
                      <a:pt x="1879" y="968"/>
                    </a:lnTo>
                    <a:lnTo>
                      <a:pt x="1772" y="976"/>
                    </a:lnTo>
                    <a:lnTo>
                      <a:pt x="1662" y="982"/>
                    </a:lnTo>
                    <a:lnTo>
                      <a:pt x="1662" y="1375"/>
                    </a:lnTo>
                    <a:lnTo>
                      <a:pt x="1638" y="1378"/>
                    </a:lnTo>
                    <a:lnTo>
                      <a:pt x="1613" y="1386"/>
                    </a:lnTo>
                    <a:lnTo>
                      <a:pt x="1591" y="1397"/>
                    </a:lnTo>
                    <a:lnTo>
                      <a:pt x="1573" y="1412"/>
                    </a:lnTo>
                    <a:lnTo>
                      <a:pt x="1435" y="1548"/>
                    </a:lnTo>
                    <a:lnTo>
                      <a:pt x="1420" y="1566"/>
                    </a:lnTo>
                    <a:lnTo>
                      <a:pt x="1408" y="1587"/>
                    </a:lnTo>
                    <a:lnTo>
                      <a:pt x="1400" y="1609"/>
                    </a:lnTo>
                    <a:lnTo>
                      <a:pt x="1396" y="1632"/>
                    </a:lnTo>
                    <a:lnTo>
                      <a:pt x="1396" y="1655"/>
                    </a:lnTo>
                    <a:lnTo>
                      <a:pt x="896" y="1655"/>
                    </a:lnTo>
                    <a:lnTo>
                      <a:pt x="900" y="1780"/>
                    </a:lnTo>
                    <a:lnTo>
                      <a:pt x="909" y="1907"/>
                    </a:lnTo>
                    <a:lnTo>
                      <a:pt x="923" y="2037"/>
                    </a:lnTo>
                    <a:lnTo>
                      <a:pt x="944" y="2168"/>
                    </a:lnTo>
                    <a:lnTo>
                      <a:pt x="1037" y="2152"/>
                    </a:lnTo>
                    <a:lnTo>
                      <a:pt x="1137" y="2139"/>
                    </a:lnTo>
                    <a:lnTo>
                      <a:pt x="1242" y="2127"/>
                    </a:lnTo>
                    <a:lnTo>
                      <a:pt x="1351" y="2118"/>
                    </a:lnTo>
                    <a:lnTo>
                      <a:pt x="1464" y="2111"/>
                    </a:lnTo>
                    <a:lnTo>
                      <a:pt x="1464" y="1759"/>
                    </a:lnTo>
                    <a:lnTo>
                      <a:pt x="1662" y="1884"/>
                    </a:lnTo>
                    <a:lnTo>
                      <a:pt x="1662" y="2109"/>
                    </a:lnTo>
                    <a:lnTo>
                      <a:pt x="1749" y="2112"/>
                    </a:lnTo>
                    <a:lnTo>
                      <a:pt x="1836" y="2117"/>
                    </a:lnTo>
                    <a:lnTo>
                      <a:pt x="1925" y="2124"/>
                    </a:lnTo>
                    <a:lnTo>
                      <a:pt x="1876" y="2193"/>
                    </a:lnTo>
                    <a:lnTo>
                      <a:pt x="1829" y="2261"/>
                    </a:lnTo>
                    <a:lnTo>
                      <a:pt x="1792" y="2314"/>
                    </a:lnTo>
                    <a:lnTo>
                      <a:pt x="1726" y="2310"/>
                    </a:lnTo>
                    <a:lnTo>
                      <a:pt x="1662" y="2309"/>
                    </a:lnTo>
                    <a:lnTo>
                      <a:pt x="1662" y="2404"/>
                    </a:lnTo>
                    <a:lnTo>
                      <a:pt x="1464" y="2378"/>
                    </a:lnTo>
                    <a:lnTo>
                      <a:pt x="1464" y="2311"/>
                    </a:lnTo>
                    <a:lnTo>
                      <a:pt x="1359" y="2317"/>
                    </a:lnTo>
                    <a:lnTo>
                      <a:pt x="1259" y="2326"/>
                    </a:lnTo>
                    <a:lnTo>
                      <a:pt x="1163" y="2336"/>
                    </a:lnTo>
                    <a:lnTo>
                      <a:pt x="1071" y="2349"/>
                    </a:lnTo>
                    <a:lnTo>
                      <a:pt x="984" y="2363"/>
                    </a:lnTo>
                    <a:lnTo>
                      <a:pt x="1015" y="2479"/>
                    </a:lnTo>
                    <a:lnTo>
                      <a:pt x="1052" y="2595"/>
                    </a:lnTo>
                    <a:lnTo>
                      <a:pt x="1093" y="2712"/>
                    </a:lnTo>
                    <a:lnTo>
                      <a:pt x="1141" y="2830"/>
                    </a:lnTo>
                    <a:lnTo>
                      <a:pt x="1218" y="2852"/>
                    </a:lnTo>
                    <a:lnTo>
                      <a:pt x="1299" y="2870"/>
                    </a:lnTo>
                    <a:lnTo>
                      <a:pt x="1380" y="2883"/>
                    </a:lnTo>
                    <a:lnTo>
                      <a:pt x="1464" y="2891"/>
                    </a:lnTo>
                    <a:lnTo>
                      <a:pt x="1464" y="2754"/>
                    </a:lnTo>
                    <a:lnTo>
                      <a:pt x="1637" y="2820"/>
                    </a:lnTo>
                    <a:lnTo>
                      <a:pt x="1662" y="2887"/>
                    </a:lnTo>
                    <a:lnTo>
                      <a:pt x="1662" y="2891"/>
                    </a:lnTo>
                    <a:lnTo>
                      <a:pt x="1663" y="2891"/>
                    </a:lnTo>
                    <a:lnTo>
                      <a:pt x="1664" y="2891"/>
                    </a:lnTo>
                    <a:lnTo>
                      <a:pt x="1739" y="3083"/>
                    </a:lnTo>
                    <a:lnTo>
                      <a:pt x="1651" y="3091"/>
                    </a:lnTo>
                    <a:lnTo>
                      <a:pt x="1563" y="3094"/>
                    </a:lnTo>
                    <a:lnTo>
                      <a:pt x="1465" y="3091"/>
                    </a:lnTo>
                    <a:lnTo>
                      <a:pt x="1367" y="3082"/>
                    </a:lnTo>
                    <a:lnTo>
                      <a:pt x="1272" y="3067"/>
                    </a:lnTo>
                    <a:lnTo>
                      <a:pt x="1179" y="3047"/>
                    </a:lnTo>
                    <a:lnTo>
                      <a:pt x="1087" y="3020"/>
                    </a:lnTo>
                    <a:lnTo>
                      <a:pt x="999" y="2989"/>
                    </a:lnTo>
                    <a:lnTo>
                      <a:pt x="912" y="2953"/>
                    </a:lnTo>
                    <a:lnTo>
                      <a:pt x="829" y="2912"/>
                    </a:lnTo>
                    <a:lnTo>
                      <a:pt x="748" y="2866"/>
                    </a:lnTo>
                    <a:lnTo>
                      <a:pt x="671" y="2816"/>
                    </a:lnTo>
                    <a:lnTo>
                      <a:pt x="596" y="2761"/>
                    </a:lnTo>
                    <a:lnTo>
                      <a:pt x="525" y="2703"/>
                    </a:lnTo>
                    <a:lnTo>
                      <a:pt x="458" y="2640"/>
                    </a:lnTo>
                    <a:lnTo>
                      <a:pt x="395" y="2574"/>
                    </a:lnTo>
                    <a:lnTo>
                      <a:pt x="336" y="2503"/>
                    </a:lnTo>
                    <a:lnTo>
                      <a:pt x="281" y="2430"/>
                    </a:lnTo>
                    <a:lnTo>
                      <a:pt x="230" y="2353"/>
                    </a:lnTo>
                    <a:lnTo>
                      <a:pt x="183" y="2274"/>
                    </a:lnTo>
                    <a:lnTo>
                      <a:pt x="142" y="2191"/>
                    </a:lnTo>
                    <a:lnTo>
                      <a:pt x="106" y="2105"/>
                    </a:lnTo>
                    <a:lnTo>
                      <a:pt x="74" y="2018"/>
                    </a:lnTo>
                    <a:lnTo>
                      <a:pt x="48" y="1927"/>
                    </a:lnTo>
                    <a:lnTo>
                      <a:pt x="27" y="1834"/>
                    </a:lnTo>
                    <a:lnTo>
                      <a:pt x="12" y="1741"/>
                    </a:lnTo>
                    <a:lnTo>
                      <a:pt x="3" y="1644"/>
                    </a:lnTo>
                    <a:lnTo>
                      <a:pt x="0" y="1546"/>
                    </a:lnTo>
                    <a:lnTo>
                      <a:pt x="3" y="1452"/>
                    </a:lnTo>
                    <a:lnTo>
                      <a:pt x="12" y="1358"/>
                    </a:lnTo>
                    <a:lnTo>
                      <a:pt x="26" y="1265"/>
                    </a:lnTo>
                    <a:lnTo>
                      <a:pt x="46" y="1175"/>
                    </a:lnTo>
                    <a:lnTo>
                      <a:pt x="71" y="1087"/>
                    </a:lnTo>
                    <a:lnTo>
                      <a:pt x="101" y="1001"/>
                    </a:lnTo>
                    <a:lnTo>
                      <a:pt x="136" y="917"/>
                    </a:lnTo>
                    <a:lnTo>
                      <a:pt x="176" y="836"/>
                    </a:lnTo>
                    <a:lnTo>
                      <a:pt x="220" y="757"/>
                    </a:lnTo>
                    <a:lnTo>
                      <a:pt x="269" y="682"/>
                    </a:lnTo>
                    <a:lnTo>
                      <a:pt x="322" y="609"/>
                    </a:lnTo>
                    <a:lnTo>
                      <a:pt x="379" y="541"/>
                    </a:lnTo>
                    <a:lnTo>
                      <a:pt x="440" y="474"/>
                    </a:lnTo>
                    <a:lnTo>
                      <a:pt x="444" y="469"/>
                    </a:lnTo>
                    <a:lnTo>
                      <a:pt x="451" y="462"/>
                    </a:lnTo>
                    <a:lnTo>
                      <a:pt x="459" y="454"/>
                    </a:lnTo>
                    <a:lnTo>
                      <a:pt x="467" y="446"/>
                    </a:lnTo>
                    <a:lnTo>
                      <a:pt x="474" y="439"/>
                    </a:lnTo>
                    <a:lnTo>
                      <a:pt x="479" y="434"/>
                    </a:lnTo>
                    <a:lnTo>
                      <a:pt x="547" y="374"/>
                    </a:lnTo>
                    <a:lnTo>
                      <a:pt x="616" y="318"/>
                    </a:lnTo>
                    <a:lnTo>
                      <a:pt x="689" y="266"/>
                    </a:lnTo>
                    <a:lnTo>
                      <a:pt x="765" y="217"/>
                    </a:lnTo>
                    <a:lnTo>
                      <a:pt x="845" y="173"/>
                    </a:lnTo>
                    <a:lnTo>
                      <a:pt x="927" y="134"/>
                    </a:lnTo>
                    <a:lnTo>
                      <a:pt x="1012" y="99"/>
                    </a:lnTo>
                    <a:lnTo>
                      <a:pt x="1098" y="70"/>
                    </a:lnTo>
                    <a:lnTo>
                      <a:pt x="1188" y="45"/>
                    </a:lnTo>
                    <a:lnTo>
                      <a:pt x="1279" y="26"/>
                    </a:lnTo>
                    <a:lnTo>
                      <a:pt x="1372" y="12"/>
                    </a:lnTo>
                    <a:lnTo>
                      <a:pt x="1467" y="3"/>
                    </a:lnTo>
                    <a:lnTo>
                      <a:pt x="15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7" name="Freeform 57">
              <a:extLst>
                <a:ext uri="{FF2B5EF4-FFF2-40B4-BE49-F238E27FC236}">
                  <a16:creationId xmlns:a16="http://schemas.microsoft.com/office/drawing/2014/main" id="{E0CEF3A2-BCC4-E747-8E4A-16CF7496D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6264" y="2520243"/>
              <a:ext cx="570223" cy="418164"/>
            </a:xfrm>
            <a:custGeom>
              <a:avLst/>
              <a:gdLst>
                <a:gd name="T0" fmla="*/ 1869 w 3364"/>
                <a:gd name="T1" fmla="*/ 1908 h 2458"/>
                <a:gd name="T2" fmla="*/ 1987 w 3364"/>
                <a:gd name="T3" fmla="*/ 2109 h 2458"/>
                <a:gd name="T4" fmla="*/ 1925 w 3364"/>
                <a:gd name="T5" fmla="*/ 2339 h 2458"/>
                <a:gd name="T6" fmla="*/ 1724 w 3364"/>
                <a:gd name="T7" fmla="*/ 2455 h 2458"/>
                <a:gd name="T8" fmla="*/ 1494 w 3364"/>
                <a:gd name="T9" fmla="*/ 2394 h 2458"/>
                <a:gd name="T10" fmla="*/ 1378 w 3364"/>
                <a:gd name="T11" fmla="*/ 2193 h 2458"/>
                <a:gd name="T12" fmla="*/ 1439 w 3364"/>
                <a:gd name="T13" fmla="*/ 1964 h 2458"/>
                <a:gd name="T14" fmla="*/ 1640 w 3364"/>
                <a:gd name="T15" fmla="*/ 1846 h 2458"/>
                <a:gd name="T16" fmla="*/ 1947 w 3364"/>
                <a:gd name="T17" fmla="*/ 1268 h 2458"/>
                <a:gd name="T18" fmla="*/ 2294 w 3364"/>
                <a:gd name="T19" fmla="*/ 1462 h 2458"/>
                <a:gd name="T20" fmla="*/ 2423 w 3364"/>
                <a:gd name="T21" fmla="*/ 1658 h 2458"/>
                <a:gd name="T22" fmla="*/ 2346 w 3364"/>
                <a:gd name="T23" fmla="*/ 1791 h 2458"/>
                <a:gd name="T24" fmla="*/ 2194 w 3364"/>
                <a:gd name="T25" fmla="*/ 1791 h 2458"/>
                <a:gd name="T26" fmla="*/ 1989 w 3364"/>
                <a:gd name="T27" fmla="*/ 1618 h 2458"/>
                <a:gd name="T28" fmla="*/ 1682 w 3364"/>
                <a:gd name="T29" fmla="*/ 1536 h 2458"/>
                <a:gd name="T30" fmla="*/ 1376 w 3364"/>
                <a:gd name="T31" fmla="*/ 1618 h 2458"/>
                <a:gd name="T32" fmla="*/ 1170 w 3364"/>
                <a:gd name="T33" fmla="*/ 1791 h 2458"/>
                <a:gd name="T34" fmla="*/ 1018 w 3364"/>
                <a:gd name="T35" fmla="*/ 1791 h 2458"/>
                <a:gd name="T36" fmla="*/ 940 w 3364"/>
                <a:gd name="T37" fmla="*/ 1658 h 2458"/>
                <a:gd name="T38" fmla="*/ 1071 w 3364"/>
                <a:gd name="T39" fmla="*/ 1462 h 2458"/>
                <a:gd name="T40" fmla="*/ 1417 w 3364"/>
                <a:gd name="T41" fmla="*/ 1268 h 2458"/>
                <a:gd name="T42" fmla="*/ 1772 w 3364"/>
                <a:gd name="T43" fmla="*/ 618 h 2458"/>
                <a:gd name="T44" fmla="*/ 2289 w 3364"/>
                <a:gd name="T45" fmla="*/ 740 h 2458"/>
                <a:gd name="T46" fmla="*/ 2733 w 3364"/>
                <a:gd name="T47" fmla="*/ 1032 h 2458"/>
                <a:gd name="T48" fmla="*/ 2894 w 3364"/>
                <a:gd name="T49" fmla="*/ 1263 h 2458"/>
                <a:gd name="T50" fmla="*/ 2816 w 3364"/>
                <a:gd name="T51" fmla="*/ 1396 h 2458"/>
                <a:gd name="T52" fmla="*/ 2664 w 3364"/>
                <a:gd name="T53" fmla="*/ 1397 h 2458"/>
                <a:gd name="T54" fmla="*/ 2377 w 3364"/>
                <a:gd name="T55" fmla="*/ 1139 h 2458"/>
                <a:gd name="T56" fmla="*/ 1929 w 3364"/>
                <a:gd name="T57" fmla="*/ 947 h 2458"/>
                <a:gd name="T58" fmla="*/ 1435 w 3364"/>
                <a:gd name="T59" fmla="*/ 947 h 2458"/>
                <a:gd name="T60" fmla="*/ 987 w 3364"/>
                <a:gd name="T61" fmla="*/ 1139 h 2458"/>
                <a:gd name="T62" fmla="*/ 700 w 3364"/>
                <a:gd name="T63" fmla="*/ 1397 h 2458"/>
                <a:gd name="T64" fmla="*/ 548 w 3364"/>
                <a:gd name="T65" fmla="*/ 1396 h 2458"/>
                <a:gd name="T66" fmla="*/ 470 w 3364"/>
                <a:gd name="T67" fmla="*/ 1263 h 2458"/>
                <a:gd name="T68" fmla="*/ 630 w 3364"/>
                <a:gd name="T69" fmla="*/ 1032 h 2458"/>
                <a:gd name="T70" fmla="*/ 1075 w 3364"/>
                <a:gd name="T71" fmla="*/ 740 h 2458"/>
                <a:gd name="T72" fmla="*/ 1592 w 3364"/>
                <a:gd name="T73" fmla="*/ 618 h 2458"/>
                <a:gd name="T74" fmla="*/ 2123 w 3364"/>
                <a:gd name="T75" fmla="*/ 46 h 2458"/>
                <a:gd name="T76" fmla="*/ 2734 w 3364"/>
                <a:gd name="T77" fmla="*/ 276 h 2458"/>
                <a:gd name="T78" fmla="*/ 3254 w 3364"/>
                <a:gd name="T79" fmla="*/ 686 h 2458"/>
                <a:gd name="T80" fmla="*/ 3362 w 3364"/>
                <a:gd name="T81" fmla="*/ 894 h 2458"/>
                <a:gd name="T82" fmla="*/ 3262 w 3364"/>
                <a:gd name="T83" fmla="*/ 1013 h 2458"/>
                <a:gd name="T84" fmla="*/ 3112 w 3364"/>
                <a:gd name="T85" fmla="*/ 986 h 2458"/>
                <a:gd name="T86" fmla="*/ 2719 w 3364"/>
                <a:gd name="T87" fmla="*/ 628 h 2458"/>
                <a:gd name="T88" fmla="*/ 2179 w 3364"/>
                <a:gd name="T89" fmla="*/ 376 h 2458"/>
                <a:gd name="T90" fmla="*/ 1580 w 3364"/>
                <a:gd name="T91" fmla="*/ 310 h 2458"/>
                <a:gd name="T92" fmla="*/ 996 w 3364"/>
                <a:gd name="T93" fmla="*/ 440 h 2458"/>
                <a:gd name="T94" fmla="*/ 486 w 3364"/>
                <a:gd name="T95" fmla="*/ 751 h 2458"/>
                <a:gd name="T96" fmla="*/ 205 w 3364"/>
                <a:gd name="T97" fmla="*/ 1013 h 2458"/>
                <a:gd name="T98" fmla="*/ 56 w 3364"/>
                <a:gd name="T99" fmla="*/ 985 h 2458"/>
                <a:gd name="T100" fmla="*/ 2 w 3364"/>
                <a:gd name="T101" fmla="*/ 842 h 2458"/>
                <a:gd name="T102" fmla="*/ 270 w 3364"/>
                <a:gd name="T103" fmla="*/ 531 h 2458"/>
                <a:gd name="T104" fmla="*/ 825 w 3364"/>
                <a:gd name="T105" fmla="*/ 179 h 2458"/>
                <a:gd name="T106" fmla="*/ 1460 w 3364"/>
                <a:gd name="T107" fmla="*/ 11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64" h="2458">
                  <a:moveTo>
                    <a:pt x="1682" y="1843"/>
                  </a:moveTo>
                  <a:lnTo>
                    <a:pt x="1724" y="1846"/>
                  </a:lnTo>
                  <a:lnTo>
                    <a:pt x="1764" y="1855"/>
                  </a:lnTo>
                  <a:lnTo>
                    <a:pt x="1801" y="1867"/>
                  </a:lnTo>
                  <a:lnTo>
                    <a:pt x="1837" y="1885"/>
                  </a:lnTo>
                  <a:lnTo>
                    <a:pt x="1869" y="1908"/>
                  </a:lnTo>
                  <a:lnTo>
                    <a:pt x="1899" y="1933"/>
                  </a:lnTo>
                  <a:lnTo>
                    <a:pt x="1925" y="1964"/>
                  </a:lnTo>
                  <a:lnTo>
                    <a:pt x="1947" y="1996"/>
                  </a:lnTo>
                  <a:lnTo>
                    <a:pt x="1965" y="2032"/>
                  </a:lnTo>
                  <a:lnTo>
                    <a:pt x="1978" y="2070"/>
                  </a:lnTo>
                  <a:lnTo>
                    <a:pt x="1987" y="2109"/>
                  </a:lnTo>
                  <a:lnTo>
                    <a:pt x="1989" y="2151"/>
                  </a:lnTo>
                  <a:lnTo>
                    <a:pt x="1987" y="2193"/>
                  </a:lnTo>
                  <a:lnTo>
                    <a:pt x="1978" y="2233"/>
                  </a:lnTo>
                  <a:lnTo>
                    <a:pt x="1965" y="2271"/>
                  </a:lnTo>
                  <a:lnTo>
                    <a:pt x="1947" y="2306"/>
                  </a:lnTo>
                  <a:lnTo>
                    <a:pt x="1925" y="2339"/>
                  </a:lnTo>
                  <a:lnTo>
                    <a:pt x="1899" y="2368"/>
                  </a:lnTo>
                  <a:lnTo>
                    <a:pt x="1869" y="2394"/>
                  </a:lnTo>
                  <a:lnTo>
                    <a:pt x="1837" y="2416"/>
                  </a:lnTo>
                  <a:lnTo>
                    <a:pt x="1801" y="2434"/>
                  </a:lnTo>
                  <a:lnTo>
                    <a:pt x="1764" y="2448"/>
                  </a:lnTo>
                  <a:lnTo>
                    <a:pt x="1724" y="2455"/>
                  </a:lnTo>
                  <a:lnTo>
                    <a:pt x="1682" y="2458"/>
                  </a:lnTo>
                  <a:lnTo>
                    <a:pt x="1640" y="2455"/>
                  </a:lnTo>
                  <a:lnTo>
                    <a:pt x="1600" y="2448"/>
                  </a:lnTo>
                  <a:lnTo>
                    <a:pt x="1563" y="2434"/>
                  </a:lnTo>
                  <a:lnTo>
                    <a:pt x="1527" y="2416"/>
                  </a:lnTo>
                  <a:lnTo>
                    <a:pt x="1494" y="2394"/>
                  </a:lnTo>
                  <a:lnTo>
                    <a:pt x="1465" y="2368"/>
                  </a:lnTo>
                  <a:lnTo>
                    <a:pt x="1439" y="2339"/>
                  </a:lnTo>
                  <a:lnTo>
                    <a:pt x="1417" y="2306"/>
                  </a:lnTo>
                  <a:lnTo>
                    <a:pt x="1399" y="2271"/>
                  </a:lnTo>
                  <a:lnTo>
                    <a:pt x="1386" y="2233"/>
                  </a:lnTo>
                  <a:lnTo>
                    <a:pt x="1378" y="2193"/>
                  </a:lnTo>
                  <a:lnTo>
                    <a:pt x="1375" y="2151"/>
                  </a:lnTo>
                  <a:lnTo>
                    <a:pt x="1378" y="2109"/>
                  </a:lnTo>
                  <a:lnTo>
                    <a:pt x="1386" y="2070"/>
                  </a:lnTo>
                  <a:lnTo>
                    <a:pt x="1399" y="2032"/>
                  </a:lnTo>
                  <a:lnTo>
                    <a:pt x="1417" y="1996"/>
                  </a:lnTo>
                  <a:lnTo>
                    <a:pt x="1439" y="1964"/>
                  </a:lnTo>
                  <a:lnTo>
                    <a:pt x="1465" y="1933"/>
                  </a:lnTo>
                  <a:lnTo>
                    <a:pt x="1494" y="1908"/>
                  </a:lnTo>
                  <a:lnTo>
                    <a:pt x="1527" y="1885"/>
                  </a:lnTo>
                  <a:lnTo>
                    <a:pt x="1563" y="1867"/>
                  </a:lnTo>
                  <a:lnTo>
                    <a:pt x="1600" y="1855"/>
                  </a:lnTo>
                  <a:lnTo>
                    <a:pt x="1640" y="1846"/>
                  </a:lnTo>
                  <a:lnTo>
                    <a:pt x="1682" y="1843"/>
                  </a:lnTo>
                  <a:close/>
                  <a:moveTo>
                    <a:pt x="1682" y="1229"/>
                  </a:moveTo>
                  <a:lnTo>
                    <a:pt x="1750" y="1232"/>
                  </a:lnTo>
                  <a:lnTo>
                    <a:pt x="1817" y="1239"/>
                  </a:lnTo>
                  <a:lnTo>
                    <a:pt x="1883" y="1251"/>
                  </a:lnTo>
                  <a:lnTo>
                    <a:pt x="1947" y="1268"/>
                  </a:lnTo>
                  <a:lnTo>
                    <a:pt x="2010" y="1290"/>
                  </a:lnTo>
                  <a:lnTo>
                    <a:pt x="2070" y="1315"/>
                  </a:lnTo>
                  <a:lnTo>
                    <a:pt x="2130" y="1346"/>
                  </a:lnTo>
                  <a:lnTo>
                    <a:pt x="2187" y="1380"/>
                  </a:lnTo>
                  <a:lnTo>
                    <a:pt x="2241" y="1419"/>
                  </a:lnTo>
                  <a:lnTo>
                    <a:pt x="2294" y="1462"/>
                  </a:lnTo>
                  <a:lnTo>
                    <a:pt x="2342" y="1508"/>
                  </a:lnTo>
                  <a:lnTo>
                    <a:pt x="2388" y="1559"/>
                  </a:lnTo>
                  <a:lnTo>
                    <a:pt x="2403" y="1581"/>
                  </a:lnTo>
                  <a:lnTo>
                    <a:pt x="2415" y="1605"/>
                  </a:lnTo>
                  <a:lnTo>
                    <a:pt x="2421" y="1632"/>
                  </a:lnTo>
                  <a:lnTo>
                    <a:pt x="2423" y="1658"/>
                  </a:lnTo>
                  <a:lnTo>
                    <a:pt x="2421" y="1684"/>
                  </a:lnTo>
                  <a:lnTo>
                    <a:pt x="2414" y="1709"/>
                  </a:lnTo>
                  <a:lnTo>
                    <a:pt x="2403" y="1733"/>
                  </a:lnTo>
                  <a:lnTo>
                    <a:pt x="2388" y="1755"/>
                  </a:lnTo>
                  <a:lnTo>
                    <a:pt x="2369" y="1775"/>
                  </a:lnTo>
                  <a:lnTo>
                    <a:pt x="2346" y="1791"/>
                  </a:lnTo>
                  <a:lnTo>
                    <a:pt x="2322" y="1802"/>
                  </a:lnTo>
                  <a:lnTo>
                    <a:pt x="2296" y="1809"/>
                  </a:lnTo>
                  <a:lnTo>
                    <a:pt x="2269" y="1811"/>
                  </a:lnTo>
                  <a:lnTo>
                    <a:pt x="2243" y="1809"/>
                  </a:lnTo>
                  <a:lnTo>
                    <a:pt x="2218" y="1802"/>
                  </a:lnTo>
                  <a:lnTo>
                    <a:pt x="2194" y="1791"/>
                  </a:lnTo>
                  <a:lnTo>
                    <a:pt x="2172" y="1776"/>
                  </a:lnTo>
                  <a:lnTo>
                    <a:pt x="2152" y="1756"/>
                  </a:lnTo>
                  <a:lnTo>
                    <a:pt x="2115" y="1717"/>
                  </a:lnTo>
                  <a:lnTo>
                    <a:pt x="2076" y="1680"/>
                  </a:lnTo>
                  <a:lnTo>
                    <a:pt x="2033" y="1647"/>
                  </a:lnTo>
                  <a:lnTo>
                    <a:pt x="1989" y="1618"/>
                  </a:lnTo>
                  <a:lnTo>
                    <a:pt x="1942" y="1594"/>
                  </a:lnTo>
                  <a:lnTo>
                    <a:pt x="1892" y="1574"/>
                  </a:lnTo>
                  <a:lnTo>
                    <a:pt x="1841" y="1557"/>
                  </a:lnTo>
                  <a:lnTo>
                    <a:pt x="1790" y="1546"/>
                  </a:lnTo>
                  <a:lnTo>
                    <a:pt x="1736" y="1538"/>
                  </a:lnTo>
                  <a:lnTo>
                    <a:pt x="1682" y="1536"/>
                  </a:lnTo>
                  <a:lnTo>
                    <a:pt x="1627" y="1538"/>
                  </a:lnTo>
                  <a:lnTo>
                    <a:pt x="1575" y="1546"/>
                  </a:lnTo>
                  <a:lnTo>
                    <a:pt x="1523" y="1557"/>
                  </a:lnTo>
                  <a:lnTo>
                    <a:pt x="1471" y="1574"/>
                  </a:lnTo>
                  <a:lnTo>
                    <a:pt x="1423" y="1594"/>
                  </a:lnTo>
                  <a:lnTo>
                    <a:pt x="1376" y="1618"/>
                  </a:lnTo>
                  <a:lnTo>
                    <a:pt x="1331" y="1647"/>
                  </a:lnTo>
                  <a:lnTo>
                    <a:pt x="1288" y="1680"/>
                  </a:lnTo>
                  <a:lnTo>
                    <a:pt x="1248" y="1717"/>
                  </a:lnTo>
                  <a:lnTo>
                    <a:pt x="1212" y="1756"/>
                  </a:lnTo>
                  <a:lnTo>
                    <a:pt x="1192" y="1776"/>
                  </a:lnTo>
                  <a:lnTo>
                    <a:pt x="1170" y="1791"/>
                  </a:lnTo>
                  <a:lnTo>
                    <a:pt x="1146" y="1802"/>
                  </a:lnTo>
                  <a:lnTo>
                    <a:pt x="1121" y="1809"/>
                  </a:lnTo>
                  <a:lnTo>
                    <a:pt x="1094" y="1811"/>
                  </a:lnTo>
                  <a:lnTo>
                    <a:pt x="1068" y="1809"/>
                  </a:lnTo>
                  <a:lnTo>
                    <a:pt x="1042" y="1802"/>
                  </a:lnTo>
                  <a:lnTo>
                    <a:pt x="1018" y="1791"/>
                  </a:lnTo>
                  <a:lnTo>
                    <a:pt x="996" y="1775"/>
                  </a:lnTo>
                  <a:lnTo>
                    <a:pt x="976" y="1755"/>
                  </a:lnTo>
                  <a:lnTo>
                    <a:pt x="960" y="1733"/>
                  </a:lnTo>
                  <a:lnTo>
                    <a:pt x="950" y="1709"/>
                  </a:lnTo>
                  <a:lnTo>
                    <a:pt x="943" y="1684"/>
                  </a:lnTo>
                  <a:lnTo>
                    <a:pt x="940" y="1658"/>
                  </a:lnTo>
                  <a:lnTo>
                    <a:pt x="943" y="1632"/>
                  </a:lnTo>
                  <a:lnTo>
                    <a:pt x="950" y="1605"/>
                  </a:lnTo>
                  <a:lnTo>
                    <a:pt x="960" y="1581"/>
                  </a:lnTo>
                  <a:lnTo>
                    <a:pt x="976" y="1559"/>
                  </a:lnTo>
                  <a:lnTo>
                    <a:pt x="1022" y="1508"/>
                  </a:lnTo>
                  <a:lnTo>
                    <a:pt x="1071" y="1462"/>
                  </a:lnTo>
                  <a:lnTo>
                    <a:pt x="1123" y="1419"/>
                  </a:lnTo>
                  <a:lnTo>
                    <a:pt x="1177" y="1380"/>
                  </a:lnTo>
                  <a:lnTo>
                    <a:pt x="1234" y="1346"/>
                  </a:lnTo>
                  <a:lnTo>
                    <a:pt x="1293" y="1315"/>
                  </a:lnTo>
                  <a:lnTo>
                    <a:pt x="1354" y="1290"/>
                  </a:lnTo>
                  <a:lnTo>
                    <a:pt x="1417" y="1268"/>
                  </a:lnTo>
                  <a:lnTo>
                    <a:pt x="1482" y="1251"/>
                  </a:lnTo>
                  <a:lnTo>
                    <a:pt x="1548" y="1239"/>
                  </a:lnTo>
                  <a:lnTo>
                    <a:pt x="1614" y="1232"/>
                  </a:lnTo>
                  <a:lnTo>
                    <a:pt x="1682" y="1229"/>
                  </a:lnTo>
                  <a:close/>
                  <a:moveTo>
                    <a:pt x="1682" y="615"/>
                  </a:moveTo>
                  <a:lnTo>
                    <a:pt x="1772" y="618"/>
                  </a:lnTo>
                  <a:lnTo>
                    <a:pt x="1862" y="625"/>
                  </a:lnTo>
                  <a:lnTo>
                    <a:pt x="1950" y="639"/>
                  </a:lnTo>
                  <a:lnTo>
                    <a:pt x="2037" y="656"/>
                  </a:lnTo>
                  <a:lnTo>
                    <a:pt x="2123" y="679"/>
                  </a:lnTo>
                  <a:lnTo>
                    <a:pt x="2208" y="708"/>
                  </a:lnTo>
                  <a:lnTo>
                    <a:pt x="2289" y="740"/>
                  </a:lnTo>
                  <a:lnTo>
                    <a:pt x="2370" y="778"/>
                  </a:lnTo>
                  <a:lnTo>
                    <a:pt x="2447" y="820"/>
                  </a:lnTo>
                  <a:lnTo>
                    <a:pt x="2523" y="866"/>
                  </a:lnTo>
                  <a:lnTo>
                    <a:pt x="2596" y="917"/>
                  </a:lnTo>
                  <a:lnTo>
                    <a:pt x="2666" y="973"/>
                  </a:lnTo>
                  <a:lnTo>
                    <a:pt x="2733" y="1032"/>
                  </a:lnTo>
                  <a:lnTo>
                    <a:pt x="2797" y="1096"/>
                  </a:lnTo>
                  <a:lnTo>
                    <a:pt x="2857" y="1163"/>
                  </a:lnTo>
                  <a:lnTo>
                    <a:pt x="2874" y="1186"/>
                  </a:lnTo>
                  <a:lnTo>
                    <a:pt x="2885" y="1212"/>
                  </a:lnTo>
                  <a:lnTo>
                    <a:pt x="2892" y="1237"/>
                  </a:lnTo>
                  <a:lnTo>
                    <a:pt x="2894" y="1263"/>
                  </a:lnTo>
                  <a:lnTo>
                    <a:pt x="2892" y="1289"/>
                  </a:lnTo>
                  <a:lnTo>
                    <a:pt x="2885" y="1314"/>
                  </a:lnTo>
                  <a:lnTo>
                    <a:pt x="2874" y="1338"/>
                  </a:lnTo>
                  <a:lnTo>
                    <a:pt x="2859" y="1360"/>
                  </a:lnTo>
                  <a:lnTo>
                    <a:pt x="2839" y="1380"/>
                  </a:lnTo>
                  <a:lnTo>
                    <a:pt x="2816" y="1396"/>
                  </a:lnTo>
                  <a:lnTo>
                    <a:pt x="2792" y="1408"/>
                  </a:lnTo>
                  <a:lnTo>
                    <a:pt x="2766" y="1414"/>
                  </a:lnTo>
                  <a:lnTo>
                    <a:pt x="2740" y="1416"/>
                  </a:lnTo>
                  <a:lnTo>
                    <a:pt x="2713" y="1414"/>
                  </a:lnTo>
                  <a:lnTo>
                    <a:pt x="2688" y="1408"/>
                  </a:lnTo>
                  <a:lnTo>
                    <a:pt x="2664" y="1397"/>
                  </a:lnTo>
                  <a:lnTo>
                    <a:pt x="2642" y="1381"/>
                  </a:lnTo>
                  <a:lnTo>
                    <a:pt x="2622" y="1362"/>
                  </a:lnTo>
                  <a:lnTo>
                    <a:pt x="2567" y="1300"/>
                  </a:lnTo>
                  <a:lnTo>
                    <a:pt x="2507" y="1241"/>
                  </a:lnTo>
                  <a:lnTo>
                    <a:pt x="2443" y="1188"/>
                  </a:lnTo>
                  <a:lnTo>
                    <a:pt x="2377" y="1139"/>
                  </a:lnTo>
                  <a:lnTo>
                    <a:pt x="2308" y="1094"/>
                  </a:lnTo>
                  <a:lnTo>
                    <a:pt x="2237" y="1054"/>
                  </a:lnTo>
                  <a:lnTo>
                    <a:pt x="2163" y="1020"/>
                  </a:lnTo>
                  <a:lnTo>
                    <a:pt x="2087" y="991"/>
                  </a:lnTo>
                  <a:lnTo>
                    <a:pt x="2009" y="966"/>
                  </a:lnTo>
                  <a:lnTo>
                    <a:pt x="1929" y="947"/>
                  </a:lnTo>
                  <a:lnTo>
                    <a:pt x="1847" y="933"/>
                  </a:lnTo>
                  <a:lnTo>
                    <a:pt x="1766" y="925"/>
                  </a:lnTo>
                  <a:lnTo>
                    <a:pt x="1682" y="921"/>
                  </a:lnTo>
                  <a:lnTo>
                    <a:pt x="1599" y="925"/>
                  </a:lnTo>
                  <a:lnTo>
                    <a:pt x="1516" y="933"/>
                  </a:lnTo>
                  <a:lnTo>
                    <a:pt x="1435" y="947"/>
                  </a:lnTo>
                  <a:lnTo>
                    <a:pt x="1355" y="966"/>
                  </a:lnTo>
                  <a:lnTo>
                    <a:pt x="1278" y="991"/>
                  </a:lnTo>
                  <a:lnTo>
                    <a:pt x="1201" y="1020"/>
                  </a:lnTo>
                  <a:lnTo>
                    <a:pt x="1127" y="1054"/>
                  </a:lnTo>
                  <a:lnTo>
                    <a:pt x="1056" y="1094"/>
                  </a:lnTo>
                  <a:lnTo>
                    <a:pt x="987" y="1139"/>
                  </a:lnTo>
                  <a:lnTo>
                    <a:pt x="921" y="1188"/>
                  </a:lnTo>
                  <a:lnTo>
                    <a:pt x="858" y="1241"/>
                  </a:lnTo>
                  <a:lnTo>
                    <a:pt x="798" y="1300"/>
                  </a:lnTo>
                  <a:lnTo>
                    <a:pt x="741" y="1362"/>
                  </a:lnTo>
                  <a:lnTo>
                    <a:pt x="722" y="1381"/>
                  </a:lnTo>
                  <a:lnTo>
                    <a:pt x="700" y="1397"/>
                  </a:lnTo>
                  <a:lnTo>
                    <a:pt x="675" y="1408"/>
                  </a:lnTo>
                  <a:lnTo>
                    <a:pt x="650" y="1414"/>
                  </a:lnTo>
                  <a:lnTo>
                    <a:pt x="624" y="1416"/>
                  </a:lnTo>
                  <a:lnTo>
                    <a:pt x="598" y="1414"/>
                  </a:lnTo>
                  <a:lnTo>
                    <a:pt x="572" y="1408"/>
                  </a:lnTo>
                  <a:lnTo>
                    <a:pt x="548" y="1396"/>
                  </a:lnTo>
                  <a:lnTo>
                    <a:pt x="525" y="1380"/>
                  </a:lnTo>
                  <a:lnTo>
                    <a:pt x="506" y="1360"/>
                  </a:lnTo>
                  <a:lnTo>
                    <a:pt x="490" y="1338"/>
                  </a:lnTo>
                  <a:lnTo>
                    <a:pt x="480" y="1314"/>
                  </a:lnTo>
                  <a:lnTo>
                    <a:pt x="472" y="1289"/>
                  </a:lnTo>
                  <a:lnTo>
                    <a:pt x="470" y="1263"/>
                  </a:lnTo>
                  <a:lnTo>
                    <a:pt x="472" y="1237"/>
                  </a:lnTo>
                  <a:lnTo>
                    <a:pt x="480" y="1212"/>
                  </a:lnTo>
                  <a:lnTo>
                    <a:pt x="490" y="1186"/>
                  </a:lnTo>
                  <a:lnTo>
                    <a:pt x="507" y="1163"/>
                  </a:lnTo>
                  <a:lnTo>
                    <a:pt x="567" y="1096"/>
                  </a:lnTo>
                  <a:lnTo>
                    <a:pt x="630" y="1032"/>
                  </a:lnTo>
                  <a:lnTo>
                    <a:pt x="697" y="973"/>
                  </a:lnTo>
                  <a:lnTo>
                    <a:pt x="768" y="917"/>
                  </a:lnTo>
                  <a:lnTo>
                    <a:pt x="841" y="866"/>
                  </a:lnTo>
                  <a:lnTo>
                    <a:pt x="916" y="820"/>
                  </a:lnTo>
                  <a:lnTo>
                    <a:pt x="995" y="778"/>
                  </a:lnTo>
                  <a:lnTo>
                    <a:pt x="1075" y="740"/>
                  </a:lnTo>
                  <a:lnTo>
                    <a:pt x="1157" y="708"/>
                  </a:lnTo>
                  <a:lnTo>
                    <a:pt x="1241" y="679"/>
                  </a:lnTo>
                  <a:lnTo>
                    <a:pt x="1327" y="656"/>
                  </a:lnTo>
                  <a:lnTo>
                    <a:pt x="1414" y="639"/>
                  </a:lnTo>
                  <a:lnTo>
                    <a:pt x="1502" y="625"/>
                  </a:lnTo>
                  <a:lnTo>
                    <a:pt x="1592" y="618"/>
                  </a:lnTo>
                  <a:lnTo>
                    <a:pt x="1682" y="615"/>
                  </a:lnTo>
                  <a:close/>
                  <a:moveTo>
                    <a:pt x="1682" y="0"/>
                  </a:moveTo>
                  <a:lnTo>
                    <a:pt x="1794" y="3"/>
                  </a:lnTo>
                  <a:lnTo>
                    <a:pt x="1904" y="11"/>
                  </a:lnTo>
                  <a:lnTo>
                    <a:pt x="2014" y="26"/>
                  </a:lnTo>
                  <a:lnTo>
                    <a:pt x="2123" y="46"/>
                  </a:lnTo>
                  <a:lnTo>
                    <a:pt x="2230" y="71"/>
                  </a:lnTo>
                  <a:lnTo>
                    <a:pt x="2334" y="101"/>
                  </a:lnTo>
                  <a:lnTo>
                    <a:pt x="2438" y="138"/>
                  </a:lnTo>
                  <a:lnTo>
                    <a:pt x="2540" y="179"/>
                  </a:lnTo>
                  <a:lnTo>
                    <a:pt x="2638" y="225"/>
                  </a:lnTo>
                  <a:lnTo>
                    <a:pt x="2734" y="276"/>
                  </a:lnTo>
                  <a:lnTo>
                    <a:pt x="2829" y="333"/>
                  </a:lnTo>
                  <a:lnTo>
                    <a:pt x="2920" y="393"/>
                  </a:lnTo>
                  <a:lnTo>
                    <a:pt x="3009" y="459"/>
                  </a:lnTo>
                  <a:lnTo>
                    <a:pt x="3094" y="531"/>
                  </a:lnTo>
                  <a:lnTo>
                    <a:pt x="3175" y="605"/>
                  </a:lnTo>
                  <a:lnTo>
                    <a:pt x="3254" y="686"/>
                  </a:lnTo>
                  <a:lnTo>
                    <a:pt x="3328" y="770"/>
                  </a:lnTo>
                  <a:lnTo>
                    <a:pt x="3344" y="792"/>
                  </a:lnTo>
                  <a:lnTo>
                    <a:pt x="3355" y="817"/>
                  </a:lnTo>
                  <a:lnTo>
                    <a:pt x="3362" y="842"/>
                  </a:lnTo>
                  <a:lnTo>
                    <a:pt x="3364" y="868"/>
                  </a:lnTo>
                  <a:lnTo>
                    <a:pt x="3362" y="894"/>
                  </a:lnTo>
                  <a:lnTo>
                    <a:pt x="3354" y="920"/>
                  </a:lnTo>
                  <a:lnTo>
                    <a:pt x="3344" y="944"/>
                  </a:lnTo>
                  <a:lnTo>
                    <a:pt x="3328" y="966"/>
                  </a:lnTo>
                  <a:lnTo>
                    <a:pt x="3309" y="985"/>
                  </a:lnTo>
                  <a:lnTo>
                    <a:pt x="3286" y="1001"/>
                  </a:lnTo>
                  <a:lnTo>
                    <a:pt x="3262" y="1013"/>
                  </a:lnTo>
                  <a:lnTo>
                    <a:pt x="3237" y="1020"/>
                  </a:lnTo>
                  <a:lnTo>
                    <a:pt x="3211" y="1022"/>
                  </a:lnTo>
                  <a:lnTo>
                    <a:pt x="3185" y="1020"/>
                  </a:lnTo>
                  <a:lnTo>
                    <a:pt x="3159" y="1013"/>
                  </a:lnTo>
                  <a:lnTo>
                    <a:pt x="3134" y="1002"/>
                  </a:lnTo>
                  <a:lnTo>
                    <a:pt x="3112" y="986"/>
                  </a:lnTo>
                  <a:lnTo>
                    <a:pt x="3093" y="966"/>
                  </a:lnTo>
                  <a:lnTo>
                    <a:pt x="3025" y="890"/>
                  </a:lnTo>
                  <a:lnTo>
                    <a:pt x="2953" y="818"/>
                  </a:lnTo>
                  <a:lnTo>
                    <a:pt x="2879" y="751"/>
                  </a:lnTo>
                  <a:lnTo>
                    <a:pt x="2800" y="687"/>
                  </a:lnTo>
                  <a:lnTo>
                    <a:pt x="2719" y="628"/>
                  </a:lnTo>
                  <a:lnTo>
                    <a:pt x="2635" y="574"/>
                  </a:lnTo>
                  <a:lnTo>
                    <a:pt x="2548" y="524"/>
                  </a:lnTo>
                  <a:lnTo>
                    <a:pt x="2459" y="479"/>
                  </a:lnTo>
                  <a:lnTo>
                    <a:pt x="2368" y="440"/>
                  </a:lnTo>
                  <a:lnTo>
                    <a:pt x="2275" y="405"/>
                  </a:lnTo>
                  <a:lnTo>
                    <a:pt x="2179" y="376"/>
                  </a:lnTo>
                  <a:lnTo>
                    <a:pt x="2082" y="352"/>
                  </a:lnTo>
                  <a:lnTo>
                    <a:pt x="1984" y="332"/>
                  </a:lnTo>
                  <a:lnTo>
                    <a:pt x="1884" y="318"/>
                  </a:lnTo>
                  <a:lnTo>
                    <a:pt x="1784" y="310"/>
                  </a:lnTo>
                  <a:lnTo>
                    <a:pt x="1682" y="308"/>
                  </a:lnTo>
                  <a:lnTo>
                    <a:pt x="1580" y="310"/>
                  </a:lnTo>
                  <a:lnTo>
                    <a:pt x="1480" y="318"/>
                  </a:lnTo>
                  <a:lnTo>
                    <a:pt x="1380" y="332"/>
                  </a:lnTo>
                  <a:lnTo>
                    <a:pt x="1282" y="352"/>
                  </a:lnTo>
                  <a:lnTo>
                    <a:pt x="1184" y="376"/>
                  </a:lnTo>
                  <a:lnTo>
                    <a:pt x="1089" y="405"/>
                  </a:lnTo>
                  <a:lnTo>
                    <a:pt x="996" y="440"/>
                  </a:lnTo>
                  <a:lnTo>
                    <a:pt x="905" y="479"/>
                  </a:lnTo>
                  <a:lnTo>
                    <a:pt x="816" y="524"/>
                  </a:lnTo>
                  <a:lnTo>
                    <a:pt x="729" y="574"/>
                  </a:lnTo>
                  <a:lnTo>
                    <a:pt x="645" y="628"/>
                  </a:lnTo>
                  <a:lnTo>
                    <a:pt x="563" y="687"/>
                  </a:lnTo>
                  <a:lnTo>
                    <a:pt x="486" y="751"/>
                  </a:lnTo>
                  <a:lnTo>
                    <a:pt x="411" y="819"/>
                  </a:lnTo>
                  <a:lnTo>
                    <a:pt x="339" y="891"/>
                  </a:lnTo>
                  <a:lnTo>
                    <a:pt x="271" y="968"/>
                  </a:lnTo>
                  <a:lnTo>
                    <a:pt x="251" y="986"/>
                  </a:lnTo>
                  <a:lnTo>
                    <a:pt x="229" y="1002"/>
                  </a:lnTo>
                  <a:lnTo>
                    <a:pt x="205" y="1013"/>
                  </a:lnTo>
                  <a:lnTo>
                    <a:pt x="180" y="1020"/>
                  </a:lnTo>
                  <a:lnTo>
                    <a:pt x="154" y="1022"/>
                  </a:lnTo>
                  <a:lnTo>
                    <a:pt x="128" y="1020"/>
                  </a:lnTo>
                  <a:lnTo>
                    <a:pt x="102" y="1013"/>
                  </a:lnTo>
                  <a:lnTo>
                    <a:pt x="77" y="1001"/>
                  </a:lnTo>
                  <a:lnTo>
                    <a:pt x="56" y="985"/>
                  </a:lnTo>
                  <a:lnTo>
                    <a:pt x="36" y="966"/>
                  </a:lnTo>
                  <a:lnTo>
                    <a:pt x="20" y="944"/>
                  </a:lnTo>
                  <a:lnTo>
                    <a:pt x="9" y="920"/>
                  </a:lnTo>
                  <a:lnTo>
                    <a:pt x="2" y="894"/>
                  </a:lnTo>
                  <a:lnTo>
                    <a:pt x="0" y="868"/>
                  </a:lnTo>
                  <a:lnTo>
                    <a:pt x="2" y="842"/>
                  </a:lnTo>
                  <a:lnTo>
                    <a:pt x="8" y="817"/>
                  </a:lnTo>
                  <a:lnTo>
                    <a:pt x="20" y="792"/>
                  </a:lnTo>
                  <a:lnTo>
                    <a:pt x="36" y="770"/>
                  </a:lnTo>
                  <a:lnTo>
                    <a:pt x="110" y="686"/>
                  </a:lnTo>
                  <a:lnTo>
                    <a:pt x="189" y="605"/>
                  </a:lnTo>
                  <a:lnTo>
                    <a:pt x="270" y="531"/>
                  </a:lnTo>
                  <a:lnTo>
                    <a:pt x="355" y="459"/>
                  </a:lnTo>
                  <a:lnTo>
                    <a:pt x="444" y="393"/>
                  </a:lnTo>
                  <a:lnTo>
                    <a:pt x="535" y="333"/>
                  </a:lnTo>
                  <a:lnTo>
                    <a:pt x="629" y="276"/>
                  </a:lnTo>
                  <a:lnTo>
                    <a:pt x="726" y="225"/>
                  </a:lnTo>
                  <a:lnTo>
                    <a:pt x="825" y="179"/>
                  </a:lnTo>
                  <a:lnTo>
                    <a:pt x="926" y="138"/>
                  </a:lnTo>
                  <a:lnTo>
                    <a:pt x="1029" y="101"/>
                  </a:lnTo>
                  <a:lnTo>
                    <a:pt x="1135" y="71"/>
                  </a:lnTo>
                  <a:lnTo>
                    <a:pt x="1242" y="46"/>
                  </a:lnTo>
                  <a:lnTo>
                    <a:pt x="1350" y="26"/>
                  </a:lnTo>
                  <a:lnTo>
                    <a:pt x="1460" y="11"/>
                  </a:lnTo>
                  <a:lnTo>
                    <a:pt x="1570" y="3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 62">
              <a:extLst>
                <a:ext uri="{FF2B5EF4-FFF2-40B4-BE49-F238E27FC236}">
                  <a16:creationId xmlns:a16="http://schemas.microsoft.com/office/drawing/2014/main" id="{1646342E-C984-034A-BAD5-2D4BD3F1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9767" y="4248133"/>
              <a:ext cx="726720" cy="732488"/>
            </a:xfrm>
            <a:custGeom>
              <a:avLst/>
              <a:gdLst>
                <a:gd name="T0" fmla="*/ 508 w 3405"/>
                <a:gd name="T1" fmla="*/ 570 h 3433"/>
                <a:gd name="T2" fmla="*/ 264 w 3405"/>
                <a:gd name="T3" fmla="*/ 613 h 3433"/>
                <a:gd name="T4" fmla="*/ 1204 w 3405"/>
                <a:gd name="T5" fmla="*/ 439 h 3433"/>
                <a:gd name="T6" fmla="*/ 1513 w 3405"/>
                <a:gd name="T7" fmla="*/ 700 h 3433"/>
                <a:gd name="T8" fmla="*/ 1618 w 3405"/>
                <a:gd name="T9" fmla="*/ 722 h 3433"/>
                <a:gd name="T10" fmla="*/ 1719 w 3405"/>
                <a:gd name="T11" fmla="*/ 760 h 3433"/>
                <a:gd name="T12" fmla="*/ 1815 w 3405"/>
                <a:gd name="T13" fmla="*/ 816 h 3433"/>
                <a:gd name="T14" fmla="*/ 1901 w 3405"/>
                <a:gd name="T15" fmla="*/ 890 h 3433"/>
                <a:gd name="T16" fmla="*/ 3258 w 3405"/>
                <a:gd name="T17" fmla="*/ 2267 h 3433"/>
                <a:gd name="T18" fmla="*/ 3322 w 3405"/>
                <a:gd name="T19" fmla="*/ 2363 h 3433"/>
                <a:gd name="T20" fmla="*/ 3369 w 3405"/>
                <a:gd name="T21" fmla="*/ 2466 h 3433"/>
                <a:gd name="T22" fmla="*/ 3396 w 3405"/>
                <a:gd name="T23" fmla="*/ 2573 h 3433"/>
                <a:gd name="T24" fmla="*/ 3405 w 3405"/>
                <a:gd name="T25" fmla="*/ 2684 h 3433"/>
                <a:gd name="T26" fmla="*/ 3394 w 3405"/>
                <a:gd name="T27" fmla="*/ 2793 h 3433"/>
                <a:gd name="T28" fmla="*/ 3365 w 3405"/>
                <a:gd name="T29" fmla="*/ 2901 h 3433"/>
                <a:gd name="T30" fmla="*/ 3317 w 3405"/>
                <a:gd name="T31" fmla="*/ 3003 h 3433"/>
                <a:gd name="T32" fmla="*/ 3250 w 3405"/>
                <a:gd name="T33" fmla="*/ 3098 h 3433"/>
                <a:gd name="T34" fmla="*/ 3101 w 3405"/>
                <a:gd name="T35" fmla="*/ 3247 h 3433"/>
                <a:gd name="T36" fmla="*/ 3010 w 3405"/>
                <a:gd name="T37" fmla="*/ 3321 h 3433"/>
                <a:gd name="T38" fmla="*/ 2911 w 3405"/>
                <a:gd name="T39" fmla="*/ 3376 h 3433"/>
                <a:gd name="T40" fmla="*/ 2804 w 3405"/>
                <a:gd name="T41" fmla="*/ 3413 h 3433"/>
                <a:gd name="T42" fmla="*/ 2694 w 3405"/>
                <a:gd name="T43" fmla="*/ 3431 h 3433"/>
                <a:gd name="T44" fmla="*/ 2583 w 3405"/>
                <a:gd name="T45" fmla="*/ 3430 h 3433"/>
                <a:gd name="T46" fmla="*/ 2473 w 3405"/>
                <a:gd name="T47" fmla="*/ 3409 h 3433"/>
                <a:gd name="T48" fmla="*/ 2367 w 3405"/>
                <a:gd name="T49" fmla="*/ 3371 h 3433"/>
                <a:gd name="T50" fmla="*/ 2269 w 3405"/>
                <a:gd name="T51" fmla="*/ 3314 h 3433"/>
                <a:gd name="T52" fmla="*/ 2179 w 3405"/>
                <a:gd name="T53" fmla="*/ 3238 h 3433"/>
                <a:gd name="T54" fmla="*/ 821 w 3405"/>
                <a:gd name="T55" fmla="*/ 1860 h 3433"/>
                <a:gd name="T56" fmla="*/ 755 w 3405"/>
                <a:gd name="T57" fmla="*/ 1762 h 3433"/>
                <a:gd name="T58" fmla="*/ 709 w 3405"/>
                <a:gd name="T59" fmla="*/ 1655 h 3433"/>
                <a:gd name="T60" fmla="*/ 682 w 3405"/>
                <a:gd name="T61" fmla="*/ 1544 h 3433"/>
                <a:gd name="T62" fmla="*/ 676 w 3405"/>
                <a:gd name="T63" fmla="*/ 1431 h 3433"/>
                <a:gd name="T64" fmla="*/ 1204 w 3405"/>
                <a:gd name="T65" fmla="*/ 439 h 3433"/>
                <a:gd name="T66" fmla="*/ 726 w 3405"/>
                <a:gd name="T67" fmla="*/ 362 h 3433"/>
                <a:gd name="T68" fmla="*/ 482 w 3405"/>
                <a:gd name="T69" fmla="*/ 404 h 3433"/>
                <a:gd name="T70" fmla="*/ 623 w 3405"/>
                <a:gd name="T71" fmla="*/ 162 h 3433"/>
                <a:gd name="T72" fmla="*/ 426 w 3405"/>
                <a:gd name="T73" fmla="*/ 879 h 3433"/>
                <a:gd name="T74" fmla="*/ 623 w 3405"/>
                <a:gd name="T75" fmla="*/ 162 h 3433"/>
                <a:gd name="T76" fmla="*/ 1050 w 3405"/>
                <a:gd name="T77" fmla="*/ 430 h 3433"/>
                <a:gd name="T78" fmla="*/ 0 w 3405"/>
                <a:gd name="T79" fmla="*/ 611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05" h="3433">
                  <a:moveTo>
                    <a:pt x="410" y="471"/>
                  </a:moveTo>
                  <a:lnTo>
                    <a:pt x="508" y="570"/>
                  </a:lnTo>
                  <a:lnTo>
                    <a:pt x="362" y="712"/>
                  </a:lnTo>
                  <a:lnTo>
                    <a:pt x="264" y="613"/>
                  </a:lnTo>
                  <a:lnTo>
                    <a:pt x="410" y="471"/>
                  </a:lnTo>
                  <a:close/>
                  <a:moveTo>
                    <a:pt x="1204" y="439"/>
                  </a:moveTo>
                  <a:lnTo>
                    <a:pt x="1460" y="697"/>
                  </a:lnTo>
                  <a:lnTo>
                    <a:pt x="1513" y="700"/>
                  </a:lnTo>
                  <a:lnTo>
                    <a:pt x="1565" y="709"/>
                  </a:lnTo>
                  <a:lnTo>
                    <a:pt x="1618" y="722"/>
                  </a:lnTo>
                  <a:lnTo>
                    <a:pt x="1669" y="739"/>
                  </a:lnTo>
                  <a:lnTo>
                    <a:pt x="1719" y="760"/>
                  </a:lnTo>
                  <a:lnTo>
                    <a:pt x="1768" y="786"/>
                  </a:lnTo>
                  <a:lnTo>
                    <a:pt x="1815" y="816"/>
                  </a:lnTo>
                  <a:lnTo>
                    <a:pt x="1860" y="850"/>
                  </a:lnTo>
                  <a:lnTo>
                    <a:pt x="1901" y="890"/>
                  </a:lnTo>
                  <a:lnTo>
                    <a:pt x="3218" y="2223"/>
                  </a:lnTo>
                  <a:lnTo>
                    <a:pt x="3258" y="2267"/>
                  </a:lnTo>
                  <a:lnTo>
                    <a:pt x="3292" y="2314"/>
                  </a:lnTo>
                  <a:lnTo>
                    <a:pt x="3322" y="2363"/>
                  </a:lnTo>
                  <a:lnTo>
                    <a:pt x="3348" y="2414"/>
                  </a:lnTo>
                  <a:lnTo>
                    <a:pt x="3369" y="2466"/>
                  </a:lnTo>
                  <a:lnTo>
                    <a:pt x="3385" y="2519"/>
                  </a:lnTo>
                  <a:lnTo>
                    <a:pt x="3396" y="2573"/>
                  </a:lnTo>
                  <a:lnTo>
                    <a:pt x="3403" y="2629"/>
                  </a:lnTo>
                  <a:lnTo>
                    <a:pt x="3405" y="2684"/>
                  </a:lnTo>
                  <a:lnTo>
                    <a:pt x="3401" y="2739"/>
                  </a:lnTo>
                  <a:lnTo>
                    <a:pt x="3394" y="2793"/>
                  </a:lnTo>
                  <a:lnTo>
                    <a:pt x="3382" y="2848"/>
                  </a:lnTo>
                  <a:lnTo>
                    <a:pt x="3365" y="2901"/>
                  </a:lnTo>
                  <a:lnTo>
                    <a:pt x="3344" y="2953"/>
                  </a:lnTo>
                  <a:lnTo>
                    <a:pt x="3317" y="3003"/>
                  </a:lnTo>
                  <a:lnTo>
                    <a:pt x="3286" y="3051"/>
                  </a:lnTo>
                  <a:lnTo>
                    <a:pt x="3250" y="3098"/>
                  </a:lnTo>
                  <a:lnTo>
                    <a:pt x="3210" y="3140"/>
                  </a:lnTo>
                  <a:lnTo>
                    <a:pt x="3101" y="3247"/>
                  </a:lnTo>
                  <a:lnTo>
                    <a:pt x="3057" y="3286"/>
                  </a:lnTo>
                  <a:lnTo>
                    <a:pt x="3010" y="3321"/>
                  </a:lnTo>
                  <a:lnTo>
                    <a:pt x="2961" y="3351"/>
                  </a:lnTo>
                  <a:lnTo>
                    <a:pt x="2911" y="3376"/>
                  </a:lnTo>
                  <a:lnTo>
                    <a:pt x="2858" y="3397"/>
                  </a:lnTo>
                  <a:lnTo>
                    <a:pt x="2804" y="3413"/>
                  </a:lnTo>
                  <a:lnTo>
                    <a:pt x="2749" y="3424"/>
                  </a:lnTo>
                  <a:lnTo>
                    <a:pt x="2694" y="3431"/>
                  </a:lnTo>
                  <a:lnTo>
                    <a:pt x="2638" y="3433"/>
                  </a:lnTo>
                  <a:lnTo>
                    <a:pt x="2583" y="3430"/>
                  </a:lnTo>
                  <a:lnTo>
                    <a:pt x="2528" y="3422"/>
                  </a:lnTo>
                  <a:lnTo>
                    <a:pt x="2473" y="3409"/>
                  </a:lnTo>
                  <a:lnTo>
                    <a:pt x="2420" y="3393"/>
                  </a:lnTo>
                  <a:lnTo>
                    <a:pt x="2367" y="3371"/>
                  </a:lnTo>
                  <a:lnTo>
                    <a:pt x="2317" y="3346"/>
                  </a:lnTo>
                  <a:lnTo>
                    <a:pt x="2269" y="3314"/>
                  </a:lnTo>
                  <a:lnTo>
                    <a:pt x="2223" y="3279"/>
                  </a:lnTo>
                  <a:lnTo>
                    <a:pt x="2179" y="3238"/>
                  </a:lnTo>
                  <a:lnTo>
                    <a:pt x="862" y="1904"/>
                  </a:lnTo>
                  <a:lnTo>
                    <a:pt x="821" y="1860"/>
                  </a:lnTo>
                  <a:lnTo>
                    <a:pt x="786" y="1812"/>
                  </a:lnTo>
                  <a:lnTo>
                    <a:pt x="755" y="1762"/>
                  </a:lnTo>
                  <a:lnTo>
                    <a:pt x="729" y="1709"/>
                  </a:lnTo>
                  <a:lnTo>
                    <a:pt x="709" y="1655"/>
                  </a:lnTo>
                  <a:lnTo>
                    <a:pt x="693" y="1600"/>
                  </a:lnTo>
                  <a:lnTo>
                    <a:pt x="682" y="1544"/>
                  </a:lnTo>
                  <a:lnTo>
                    <a:pt x="677" y="1487"/>
                  </a:lnTo>
                  <a:lnTo>
                    <a:pt x="676" y="1431"/>
                  </a:lnTo>
                  <a:lnTo>
                    <a:pt x="436" y="1188"/>
                  </a:lnTo>
                  <a:lnTo>
                    <a:pt x="1204" y="439"/>
                  </a:lnTo>
                  <a:close/>
                  <a:moveTo>
                    <a:pt x="628" y="262"/>
                  </a:moveTo>
                  <a:lnTo>
                    <a:pt x="726" y="362"/>
                  </a:lnTo>
                  <a:lnTo>
                    <a:pt x="581" y="503"/>
                  </a:lnTo>
                  <a:lnTo>
                    <a:pt x="482" y="404"/>
                  </a:lnTo>
                  <a:lnTo>
                    <a:pt x="628" y="262"/>
                  </a:lnTo>
                  <a:close/>
                  <a:moveTo>
                    <a:pt x="623" y="162"/>
                  </a:moveTo>
                  <a:lnTo>
                    <a:pt x="163" y="612"/>
                  </a:lnTo>
                  <a:lnTo>
                    <a:pt x="426" y="879"/>
                  </a:lnTo>
                  <a:lnTo>
                    <a:pt x="886" y="429"/>
                  </a:lnTo>
                  <a:lnTo>
                    <a:pt x="623" y="162"/>
                  </a:lnTo>
                  <a:close/>
                  <a:moveTo>
                    <a:pt x="626" y="0"/>
                  </a:moveTo>
                  <a:lnTo>
                    <a:pt x="1050" y="430"/>
                  </a:lnTo>
                  <a:lnTo>
                    <a:pt x="425" y="1041"/>
                  </a:lnTo>
                  <a:lnTo>
                    <a:pt x="0" y="611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 67">
              <a:extLst>
                <a:ext uri="{FF2B5EF4-FFF2-40B4-BE49-F238E27FC236}">
                  <a16:creationId xmlns:a16="http://schemas.microsoft.com/office/drawing/2014/main" id="{E3A82F0C-D5D8-C84D-9F1E-A37D6C2C28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2800" y="3963936"/>
              <a:ext cx="651630" cy="855358"/>
            </a:xfrm>
            <a:custGeom>
              <a:avLst/>
              <a:gdLst>
                <a:gd name="T0" fmla="*/ 1976 w 2613"/>
                <a:gd name="T1" fmla="*/ 2746 h 3423"/>
                <a:gd name="T2" fmla="*/ 2085 w 2613"/>
                <a:gd name="T3" fmla="*/ 2816 h 3423"/>
                <a:gd name="T4" fmla="*/ 2130 w 2613"/>
                <a:gd name="T5" fmla="*/ 2692 h 3423"/>
                <a:gd name="T6" fmla="*/ 2156 w 2613"/>
                <a:gd name="T7" fmla="*/ 1548 h 3423"/>
                <a:gd name="T8" fmla="*/ 2246 w 2613"/>
                <a:gd name="T9" fmla="*/ 1709 h 3423"/>
                <a:gd name="T10" fmla="*/ 1945 w 2613"/>
                <a:gd name="T11" fmla="*/ 2015 h 3423"/>
                <a:gd name="T12" fmla="*/ 1789 w 2613"/>
                <a:gd name="T13" fmla="*/ 1924 h 3423"/>
                <a:gd name="T14" fmla="*/ 2013 w 2613"/>
                <a:gd name="T15" fmla="*/ 1578 h 3423"/>
                <a:gd name="T16" fmla="*/ 1947 w 2613"/>
                <a:gd name="T17" fmla="*/ 1324 h 3423"/>
                <a:gd name="T18" fmla="*/ 2007 w 2613"/>
                <a:gd name="T19" fmla="*/ 1497 h 3423"/>
                <a:gd name="T20" fmla="*/ 1689 w 2613"/>
                <a:gd name="T21" fmla="*/ 1781 h 3423"/>
                <a:gd name="T22" fmla="*/ 1549 w 2613"/>
                <a:gd name="T23" fmla="*/ 1661 h 3423"/>
                <a:gd name="T24" fmla="*/ 1803 w 2613"/>
                <a:gd name="T25" fmla="*/ 1324 h 3423"/>
                <a:gd name="T26" fmla="*/ 392 w 2613"/>
                <a:gd name="T27" fmla="*/ 1302 h 3423"/>
                <a:gd name="T28" fmla="*/ 673 w 2613"/>
                <a:gd name="T29" fmla="*/ 1072 h 3423"/>
                <a:gd name="T30" fmla="*/ 956 w 2613"/>
                <a:gd name="T31" fmla="*/ 639 h 3423"/>
                <a:gd name="T32" fmla="*/ 1594 w 2613"/>
                <a:gd name="T33" fmla="*/ 1076 h 3423"/>
                <a:gd name="T34" fmla="*/ 1762 w 2613"/>
                <a:gd name="T35" fmla="*/ 1136 h 3423"/>
                <a:gd name="T36" fmla="*/ 1722 w 2613"/>
                <a:gd name="T37" fmla="*/ 1328 h 3423"/>
                <a:gd name="T38" fmla="*/ 1407 w 2613"/>
                <a:gd name="T39" fmla="*/ 1535 h 3423"/>
                <a:gd name="T40" fmla="*/ 1317 w 2613"/>
                <a:gd name="T41" fmla="*/ 1374 h 3423"/>
                <a:gd name="T42" fmla="*/ 198 w 2613"/>
                <a:gd name="T43" fmla="*/ 1705 h 3423"/>
                <a:gd name="T44" fmla="*/ 483 w 2613"/>
                <a:gd name="T45" fmla="*/ 1644 h 3423"/>
                <a:gd name="T46" fmla="*/ 611 w 2613"/>
                <a:gd name="T47" fmla="*/ 1488 h 3423"/>
                <a:gd name="T48" fmla="*/ 750 w 2613"/>
                <a:gd name="T49" fmla="*/ 1583 h 3423"/>
                <a:gd name="T50" fmla="*/ 745 w 2613"/>
                <a:gd name="T51" fmla="*/ 1879 h 3423"/>
                <a:gd name="T52" fmla="*/ 691 w 2613"/>
                <a:gd name="T53" fmla="*/ 2206 h 3423"/>
                <a:gd name="T54" fmla="*/ 2153 w 2613"/>
                <a:gd name="T55" fmla="*/ 2253 h 3423"/>
                <a:gd name="T56" fmla="*/ 2013 w 2613"/>
                <a:gd name="T57" fmla="*/ 2134 h 3423"/>
                <a:gd name="T58" fmla="*/ 2267 w 2613"/>
                <a:gd name="T59" fmla="*/ 1797 h 3423"/>
                <a:gd name="T60" fmla="*/ 2442 w 2613"/>
                <a:gd name="T61" fmla="*/ 1825 h 3423"/>
                <a:gd name="T62" fmla="*/ 2442 w 2613"/>
                <a:gd name="T63" fmla="*/ 2014 h 3423"/>
                <a:gd name="T64" fmla="*/ 2613 w 2613"/>
                <a:gd name="T65" fmla="*/ 2326 h 3423"/>
                <a:gd name="T66" fmla="*/ 1740 w 2613"/>
                <a:gd name="T67" fmla="*/ 3286 h 3423"/>
                <a:gd name="T68" fmla="*/ 1420 w 2613"/>
                <a:gd name="T69" fmla="*/ 3116 h 3423"/>
                <a:gd name="T70" fmla="*/ 1191 w 2613"/>
                <a:gd name="T71" fmla="*/ 3328 h 3423"/>
                <a:gd name="T72" fmla="*/ 919 w 2613"/>
                <a:gd name="T73" fmla="*/ 3421 h 3423"/>
                <a:gd name="T74" fmla="*/ 707 w 2613"/>
                <a:gd name="T75" fmla="*/ 3389 h 3423"/>
                <a:gd name="T76" fmla="*/ 539 w 2613"/>
                <a:gd name="T77" fmla="*/ 3294 h 3423"/>
                <a:gd name="T78" fmla="*/ 264 w 2613"/>
                <a:gd name="T79" fmla="*/ 2960 h 3423"/>
                <a:gd name="T80" fmla="*/ 210 w 2613"/>
                <a:gd name="T81" fmla="*/ 2639 h 3423"/>
                <a:gd name="T82" fmla="*/ 253 w 2613"/>
                <a:gd name="T83" fmla="*/ 2483 h 3423"/>
                <a:gd name="T84" fmla="*/ 348 w 2613"/>
                <a:gd name="T85" fmla="*/ 2130 h 3423"/>
                <a:gd name="T86" fmla="*/ 4 w 2613"/>
                <a:gd name="T87" fmla="*/ 1555 h 3423"/>
                <a:gd name="T88" fmla="*/ 927 w 2613"/>
                <a:gd name="T89" fmla="*/ 639 h 3423"/>
                <a:gd name="T90" fmla="*/ 1163 w 2613"/>
                <a:gd name="T91" fmla="*/ 472 h 3423"/>
                <a:gd name="T92" fmla="*/ 864 w 2613"/>
                <a:gd name="T93" fmla="*/ 478 h 3423"/>
                <a:gd name="T94" fmla="*/ 774 w 2613"/>
                <a:gd name="T95" fmla="*/ 398 h 3423"/>
                <a:gd name="T96" fmla="*/ 1116 w 2613"/>
                <a:gd name="T97" fmla="*/ 220 h 3423"/>
                <a:gd name="T98" fmla="*/ 1100 w 2613"/>
                <a:gd name="T99" fmla="*/ 328 h 3423"/>
                <a:gd name="T100" fmla="*/ 731 w 2613"/>
                <a:gd name="T101" fmla="*/ 328 h 3423"/>
                <a:gd name="T102" fmla="*/ 714 w 2613"/>
                <a:gd name="T103" fmla="*/ 221 h 3423"/>
                <a:gd name="T104" fmla="*/ 1036 w 2613"/>
                <a:gd name="T105" fmla="*/ 11 h 3423"/>
                <a:gd name="T106" fmla="*/ 1346 w 2613"/>
                <a:gd name="T107" fmla="*/ 286 h 3423"/>
                <a:gd name="T108" fmla="*/ 943 w 2613"/>
                <a:gd name="T109" fmla="*/ 105 h 3423"/>
                <a:gd name="T110" fmla="*/ 528 w 2613"/>
                <a:gd name="T111" fmla="*/ 245 h 3423"/>
                <a:gd name="T112" fmla="*/ 735 w 2613"/>
                <a:gd name="T113" fmla="*/ 24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3" h="3423">
                  <a:moveTo>
                    <a:pt x="2049" y="2652"/>
                  </a:moveTo>
                  <a:lnTo>
                    <a:pt x="2031" y="2656"/>
                  </a:lnTo>
                  <a:lnTo>
                    <a:pt x="2015" y="2665"/>
                  </a:lnTo>
                  <a:lnTo>
                    <a:pt x="2000" y="2677"/>
                  </a:lnTo>
                  <a:lnTo>
                    <a:pt x="1988" y="2692"/>
                  </a:lnTo>
                  <a:lnTo>
                    <a:pt x="1980" y="2709"/>
                  </a:lnTo>
                  <a:lnTo>
                    <a:pt x="1976" y="2727"/>
                  </a:lnTo>
                  <a:lnTo>
                    <a:pt x="1976" y="2746"/>
                  </a:lnTo>
                  <a:lnTo>
                    <a:pt x="1980" y="2764"/>
                  </a:lnTo>
                  <a:lnTo>
                    <a:pt x="1988" y="2781"/>
                  </a:lnTo>
                  <a:lnTo>
                    <a:pt x="2000" y="2797"/>
                  </a:lnTo>
                  <a:lnTo>
                    <a:pt x="2015" y="2809"/>
                  </a:lnTo>
                  <a:lnTo>
                    <a:pt x="2031" y="2816"/>
                  </a:lnTo>
                  <a:lnTo>
                    <a:pt x="2049" y="2821"/>
                  </a:lnTo>
                  <a:lnTo>
                    <a:pt x="2068" y="2821"/>
                  </a:lnTo>
                  <a:lnTo>
                    <a:pt x="2085" y="2816"/>
                  </a:lnTo>
                  <a:lnTo>
                    <a:pt x="2102" y="2809"/>
                  </a:lnTo>
                  <a:lnTo>
                    <a:pt x="2117" y="2797"/>
                  </a:lnTo>
                  <a:lnTo>
                    <a:pt x="2130" y="2781"/>
                  </a:lnTo>
                  <a:lnTo>
                    <a:pt x="2137" y="2764"/>
                  </a:lnTo>
                  <a:lnTo>
                    <a:pt x="2141" y="2746"/>
                  </a:lnTo>
                  <a:lnTo>
                    <a:pt x="2141" y="2727"/>
                  </a:lnTo>
                  <a:lnTo>
                    <a:pt x="2137" y="2709"/>
                  </a:lnTo>
                  <a:lnTo>
                    <a:pt x="2130" y="2692"/>
                  </a:lnTo>
                  <a:lnTo>
                    <a:pt x="2117" y="2677"/>
                  </a:lnTo>
                  <a:lnTo>
                    <a:pt x="2102" y="2665"/>
                  </a:lnTo>
                  <a:lnTo>
                    <a:pt x="2085" y="2656"/>
                  </a:lnTo>
                  <a:lnTo>
                    <a:pt x="2067" y="2652"/>
                  </a:lnTo>
                  <a:lnTo>
                    <a:pt x="2049" y="2652"/>
                  </a:lnTo>
                  <a:close/>
                  <a:moveTo>
                    <a:pt x="2106" y="1539"/>
                  </a:moveTo>
                  <a:lnTo>
                    <a:pt x="2132" y="1541"/>
                  </a:lnTo>
                  <a:lnTo>
                    <a:pt x="2156" y="1548"/>
                  </a:lnTo>
                  <a:lnTo>
                    <a:pt x="2179" y="1560"/>
                  </a:lnTo>
                  <a:lnTo>
                    <a:pt x="2199" y="1578"/>
                  </a:lnTo>
                  <a:lnTo>
                    <a:pt x="2210" y="1588"/>
                  </a:lnTo>
                  <a:lnTo>
                    <a:pt x="2227" y="1609"/>
                  </a:lnTo>
                  <a:lnTo>
                    <a:pt x="2238" y="1632"/>
                  </a:lnTo>
                  <a:lnTo>
                    <a:pt x="2246" y="1657"/>
                  </a:lnTo>
                  <a:lnTo>
                    <a:pt x="2248" y="1683"/>
                  </a:lnTo>
                  <a:lnTo>
                    <a:pt x="2246" y="1709"/>
                  </a:lnTo>
                  <a:lnTo>
                    <a:pt x="2238" y="1733"/>
                  </a:lnTo>
                  <a:lnTo>
                    <a:pt x="2227" y="1757"/>
                  </a:lnTo>
                  <a:lnTo>
                    <a:pt x="2210" y="1777"/>
                  </a:lnTo>
                  <a:lnTo>
                    <a:pt x="2186" y="1801"/>
                  </a:lnTo>
                  <a:lnTo>
                    <a:pt x="2013" y="1977"/>
                  </a:lnTo>
                  <a:lnTo>
                    <a:pt x="1992" y="1994"/>
                  </a:lnTo>
                  <a:lnTo>
                    <a:pt x="1969" y="2007"/>
                  </a:lnTo>
                  <a:lnTo>
                    <a:pt x="1945" y="2015"/>
                  </a:lnTo>
                  <a:lnTo>
                    <a:pt x="1920" y="2017"/>
                  </a:lnTo>
                  <a:lnTo>
                    <a:pt x="1895" y="2015"/>
                  </a:lnTo>
                  <a:lnTo>
                    <a:pt x="1871" y="2007"/>
                  </a:lnTo>
                  <a:lnTo>
                    <a:pt x="1848" y="1994"/>
                  </a:lnTo>
                  <a:lnTo>
                    <a:pt x="1827" y="1977"/>
                  </a:lnTo>
                  <a:lnTo>
                    <a:pt x="1817" y="1968"/>
                  </a:lnTo>
                  <a:lnTo>
                    <a:pt x="1800" y="1946"/>
                  </a:lnTo>
                  <a:lnTo>
                    <a:pt x="1789" y="1924"/>
                  </a:lnTo>
                  <a:lnTo>
                    <a:pt x="1781" y="1898"/>
                  </a:lnTo>
                  <a:lnTo>
                    <a:pt x="1779" y="1873"/>
                  </a:lnTo>
                  <a:lnTo>
                    <a:pt x="1781" y="1847"/>
                  </a:lnTo>
                  <a:lnTo>
                    <a:pt x="1789" y="1823"/>
                  </a:lnTo>
                  <a:lnTo>
                    <a:pt x="1800" y="1799"/>
                  </a:lnTo>
                  <a:lnTo>
                    <a:pt x="1817" y="1778"/>
                  </a:lnTo>
                  <a:lnTo>
                    <a:pt x="1991" y="1601"/>
                  </a:lnTo>
                  <a:lnTo>
                    <a:pt x="2013" y="1578"/>
                  </a:lnTo>
                  <a:lnTo>
                    <a:pt x="2034" y="1560"/>
                  </a:lnTo>
                  <a:lnTo>
                    <a:pt x="2057" y="1548"/>
                  </a:lnTo>
                  <a:lnTo>
                    <a:pt x="2081" y="1541"/>
                  </a:lnTo>
                  <a:lnTo>
                    <a:pt x="2106" y="1539"/>
                  </a:lnTo>
                  <a:close/>
                  <a:moveTo>
                    <a:pt x="1874" y="1302"/>
                  </a:moveTo>
                  <a:lnTo>
                    <a:pt x="1900" y="1305"/>
                  </a:lnTo>
                  <a:lnTo>
                    <a:pt x="1924" y="1312"/>
                  </a:lnTo>
                  <a:lnTo>
                    <a:pt x="1947" y="1324"/>
                  </a:lnTo>
                  <a:lnTo>
                    <a:pt x="1967" y="1341"/>
                  </a:lnTo>
                  <a:lnTo>
                    <a:pt x="1978" y="1352"/>
                  </a:lnTo>
                  <a:lnTo>
                    <a:pt x="1995" y="1372"/>
                  </a:lnTo>
                  <a:lnTo>
                    <a:pt x="2007" y="1396"/>
                  </a:lnTo>
                  <a:lnTo>
                    <a:pt x="2013" y="1421"/>
                  </a:lnTo>
                  <a:lnTo>
                    <a:pt x="2017" y="1446"/>
                  </a:lnTo>
                  <a:lnTo>
                    <a:pt x="2013" y="1472"/>
                  </a:lnTo>
                  <a:lnTo>
                    <a:pt x="2007" y="1497"/>
                  </a:lnTo>
                  <a:lnTo>
                    <a:pt x="1995" y="1521"/>
                  </a:lnTo>
                  <a:lnTo>
                    <a:pt x="1978" y="1541"/>
                  </a:lnTo>
                  <a:lnTo>
                    <a:pt x="1955" y="1565"/>
                  </a:lnTo>
                  <a:lnTo>
                    <a:pt x="1781" y="1741"/>
                  </a:lnTo>
                  <a:lnTo>
                    <a:pt x="1760" y="1758"/>
                  </a:lnTo>
                  <a:lnTo>
                    <a:pt x="1738" y="1771"/>
                  </a:lnTo>
                  <a:lnTo>
                    <a:pt x="1713" y="1778"/>
                  </a:lnTo>
                  <a:lnTo>
                    <a:pt x="1689" y="1781"/>
                  </a:lnTo>
                  <a:lnTo>
                    <a:pt x="1663" y="1778"/>
                  </a:lnTo>
                  <a:lnTo>
                    <a:pt x="1639" y="1771"/>
                  </a:lnTo>
                  <a:lnTo>
                    <a:pt x="1616" y="1758"/>
                  </a:lnTo>
                  <a:lnTo>
                    <a:pt x="1596" y="1741"/>
                  </a:lnTo>
                  <a:lnTo>
                    <a:pt x="1585" y="1731"/>
                  </a:lnTo>
                  <a:lnTo>
                    <a:pt x="1568" y="1710"/>
                  </a:lnTo>
                  <a:lnTo>
                    <a:pt x="1557" y="1687"/>
                  </a:lnTo>
                  <a:lnTo>
                    <a:pt x="1549" y="1661"/>
                  </a:lnTo>
                  <a:lnTo>
                    <a:pt x="1546" y="1637"/>
                  </a:lnTo>
                  <a:lnTo>
                    <a:pt x="1549" y="1611"/>
                  </a:lnTo>
                  <a:lnTo>
                    <a:pt x="1557" y="1586"/>
                  </a:lnTo>
                  <a:lnTo>
                    <a:pt x="1568" y="1562"/>
                  </a:lnTo>
                  <a:lnTo>
                    <a:pt x="1585" y="1542"/>
                  </a:lnTo>
                  <a:lnTo>
                    <a:pt x="1608" y="1518"/>
                  </a:lnTo>
                  <a:lnTo>
                    <a:pt x="1781" y="1341"/>
                  </a:lnTo>
                  <a:lnTo>
                    <a:pt x="1803" y="1324"/>
                  </a:lnTo>
                  <a:lnTo>
                    <a:pt x="1826" y="1312"/>
                  </a:lnTo>
                  <a:lnTo>
                    <a:pt x="1850" y="1305"/>
                  </a:lnTo>
                  <a:lnTo>
                    <a:pt x="1874" y="1302"/>
                  </a:lnTo>
                  <a:close/>
                  <a:moveTo>
                    <a:pt x="659" y="1037"/>
                  </a:moveTo>
                  <a:lnTo>
                    <a:pt x="651" y="1038"/>
                  </a:lnTo>
                  <a:lnTo>
                    <a:pt x="644" y="1042"/>
                  </a:lnTo>
                  <a:lnTo>
                    <a:pt x="397" y="1296"/>
                  </a:lnTo>
                  <a:lnTo>
                    <a:pt x="392" y="1302"/>
                  </a:lnTo>
                  <a:lnTo>
                    <a:pt x="390" y="1311"/>
                  </a:lnTo>
                  <a:lnTo>
                    <a:pt x="392" y="1319"/>
                  </a:lnTo>
                  <a:lnTo>
                    <a:pt x="397" y="1325"/>
                  </a:lnTo>
                  <a:lnTo>
                    <a:pt x="403" y="1329"/>
                  </a:lnTo>
                  <a:lnTo>
                    <a:pt x="410" y="1331"/>
                  </a:lnTo>
                  <a:lnTo>
                    <a:pt x="419" y="1329"/>
                  </a:lnTo>
                  <a:lnTo>
                    <a:pt x="425" y="1325"/>
                  </a:lnTo>
                  <a:lnTo>
                    <a:pt x="673" y="1072"/>
                  </a:lnTo>
                  <a:lnTo>
                    <a:pt x="677" y="1065"/>
                  </a:lnTo>
                  <a:lnTo>
                    <a:pt x="679" y="1057"/>
                  </a:lnTo>
                  <a:lnTo>
                    <a:pt x="677" y="1050"/>
                  </a:lnTo>
                  <a:lnTo>
                    <a:pt x="673" y="1043"/>
                  </a:lnTo>
                  <a:lnTo>
                    <a:pt x="667" y="1039"/>
                  </a:lnTo>
                  <a:lnTo>
                    <a:pt x="659" y="1037"/>
                  </a:lnTo>
                  <a:close/>
                  <a:moveTo>
                    <a:pt x="927" y="639"/>
                  </a:moveTo>
                  <a:lnTo>
                    <a:pt x="956" y="639"/>
                  </a:lnTo>
                  <a:lnTo>
                    <a:pt x="983" y="644"/>
                  </a:lnTo>
                  <a:lnTo>
                    <a:pt x="1010" y="653"/>
                  </a:lnTo>
                  <a:lnTo>
                    <a:pt x="1036" y="668"/>
                  </a:lnTo>
                  <a:lnTo>
                    <a:pt x="1059" y="688"/>
                  </a:lnTo>
                  <a:lnTo>
                    <a:pt x="1509" y="1147"/>
                  </a:lnTo>
                  <a:lnTo>
                    <a:pt x="1549" y="1105"/>
                  </a:lnTo>
                  <a:lnTo>
                    <a:pt x="1570" y="1088"/>
                  </a:lnTo>
                  <a:lnTo>
                    <a:pt x="1594" y="1076"/>
                  </a:lnTo>
                  <a:lnTo>
                    <a:pt x="1618" y="1068"/>
                  </a:lnTo>
                  <a:lnTo>
                    <a:pt x="1643" y="1065"/>
                  </a:lnTo>
                  <a:lnTo>
                    <a:pt x="1668" y="1068"/>
                  </a:lnTo>
                  <a:lnTo>
                    <a:pt x="1692" y="1076"/>
                  </a:lnTo>
                  <a:lnTo>
                    <a:pt x="1715" y="1088"/>
                  </a:lnTo>
                  <a:lnTo>
                    <a:pt x="1736" y="1105"/>
                  </a:lnTo>
                  <a:lnTo>
                    <a:pt x="1747" y="1115"/>
                  </a:lnTo>
                  <a:lnTo>
                    <a:pt x="1762" y="1136"/>
                  </a:lnTo>
                  <a:lnTo>
                    <a:pt x="1775" y="1160"/>
                  </a:lnTo>
                  <a:lnTo>
                    <a:pt x="1783" y="1184"/>
                  </a:lnTo>
                  <a:lnTo>
                    <a:pt x="1785" y="1210"/>
                  </a:lnTo>
                  <a:lnTo>
                    <a:pt x="1783" y="1236"/>
                  </a:lnTo>
                  <a:lnTo>
                    <a:pt x="1775" y="1261"/>
                  </a:lnTo>
                  <a:lnTo>
                    <a:pt x="1762" y="1283"/>
                  </a:lnTo>
                  <a:lnTo>
                    <a:pt x="1747" y="1305"/>
                  </a:lnTo>
                  <a:lnTo>
                    <a:pt x="1722" y="1328"/>
                  </a:lnTo>
                  <a:lnTo>
                    <a:pt x="1573" y="1482"/>
                  </a:lnTo>
                  <a:lnTo>
                    <a:pt x="1549" y="1504"/>
                  </a:lnTo>
                  <a:lnTo>
                    <a:pt x="1528" y="1522"/>
                  </a:lnTo>
                  <a:lnTo>
                    <a:pt x="1506" y="1535"/>
                  </a:lnTo>
                  <a:lnTo>
                    <a:pt x="1482" y="1541"/>
                  </a:lnTo>
                  <a:lnTo>
                    <a:pt x="1457" y="1544"/>
                  </a:lnTo>
                  <a:lnTo>
                    <a:pt x="1431" y="1542"/>
                  </a:lnTo>
                  <a:lnTo>
                    <a:pt x="1407" y="1535"/>
                  </a:lnTo>
                  <a:lnTo>
                    <a:pt x="1384" y="1522"/>
                  </a:lnTo>
                  <a:lnTo>
                    <a:pt x="1364" y="1504"/>
                  </a:lnTo>
                  <a:lnTo>
                    <a:pt x="1353" y="1495"/>
                  </a:lnTo>
                  <a:lnTo>
                    <a:pt x="1336" y="1473"/>
                  </a:lnTo>
                  <a:lnTo>
                    <a:pt x="1325" y="1451"/>
                  </a:lnTo>
                  <a:lnTo>
                    <a:pt x="1317" y="1425"/>
                  </a:lnTo>
                  <a:lnTo>
                    <a:pt x="1315" y="1400"/>
                  </a:lnTo>
                  <a:lnTo>
                    <a:pt x="1317" y="1374"/>
                  </a:lnTo>
                  <a:lnTo>
                    <a:pt x="1325" y="1350"/>
                  </a:lnTo>
                  <a:lnTo>
                    <a:pt x="1336" y="1326"/>
                  </a:lnTo>
                  <a:lnTo>
                    <a:pt x="1353" y="1305"/>
                  </a:lnTo>
                  <a:lnTo>
                    <a:pt x="1376" y="1282"/>
                  </a:lnTo>
                  <a:lnTo>
                    <a:pt x="1376" y="1281"/>
                  </a:lnTo>
                  <a:lnTo>
                    <a:pt x="1427" y="1229"/>
                  </a:lnTo>
                  <a:lnTo>
                    <a:pt x="1046" y="841"/>
                  </a:lnTo>
                  <a:lnTo>
                    <a:pt x="198" y="1705"/>
                  </a:lnTo>
                  <a:lnTo>
                    <a:pt x="407" y="1916"/>
                  </a:lnTo>
                  <a:lnTo>
                    <a:pt x="420" y="1869"/>
                  </a:lnTo>
                  <a:lnTo>
                    <a:pt x="432" y="1824"/>
                  </a:lnTo>
                  <a:lnTo>
                    <a:pt x="444" y="1781"/>
                  </a:lnTo>
                  <a:lnTo>
                    <a:pt x="456" y="1741"/>
                  </a:lnTo>
                  <a:lnTo>
                    <a:pt x="466" y="1704"/>
                  </a:lnTo>
                  <a:lnTo>
                    <a:pt x="476" y="1672"/>
                  </a:lnTo>
                  <a:lnTo>
                    <a:pt x="483" y="1644"/>
                  </a:lnTo>
                  <a:lnTo>
                    <a:pt x="490" y="1622"/>
                  </a:lnTo>
                  <a:lnTo>
                    <a:pt x="503" y="1587"/>
                  </a:lnTo>
                  <a:lnTo>
                    <a:pt x="518" y="1559"/>
                  </a:lnTo>
                  <a:lnTo>
                    <a:pt x="534" y="1536"/>
                  </a:lnTo>
                  <a:lnTo>
                    <a:pt x="552" y="1517"/>
                  </a:lnTo>
                  <a:lnTo>
                    <a:pt x="571" y="1503"/>
                  </a:lnTo>
                  <a:lnTo>
                    <a:pt x="591" y="1494"/>
                  </a:lnTo>
                  <a:lnTo>
                    <a:pt x="611" y="1488"/>
                  </a:lnTo>
                  <a:lnTo>
                    <a:pt x="632" y="1487"/>
                  </a:lnTo>
                  <a:lnTo>
                    <a:pt x="652" y="1490"/>
                  </a:lnTo>
                  <a:lnTo>
                    <a:pt x="672" y="1498"/>
                  </a:lnTo>
                  <a:lnTo>
                    <a:pt x="691" y="1509"/>
                  </a:lnTo>
                  <a:lnTo>
                    <a:pt x="709" y="1523"/>
                  </a:lnTo>
                  <a:lnTo>
                    <a:pt x="725" y="1540"/>
                  </a:lnTo>
                  <a:lnTo>
                    <a:pt x="739" y="1561"/>
                  </a:lnTo>
                  <a:lnTo>
                    <a:pt x="750" y="1583"/>
                  </a:lnTo>
                  <a:lnTo>
                    <a:pt x="757" y="1609"/>
                  </a:lnTo>
                  <a:lnTo>
                    <a:pt x="762" y="1639"/>
                  </a:lnTo>
                  <a:lnTo>
                    <a:pt x="764" y="1672"/>
                  </a:lnTo>
                  <a:lnTo>
                    <a:pt x="763" y="1709"/>
                  </a:lnTo>
                  <a:lnTo>
                    <a:pt x="760" y="1747"/>
                  </a:lnTo>
                  <a:lnTo>
                    <a:pt x="756" y="1789"/>
                  </a:lnTo>
                  <a:lnTo>
                    <a:pt x="751" y="1833"/>
                  </a:lnTo>
                  <a:lnTo>
                    <a:pt x="745" y="1879"/>
                  </a:lnTo>
                  <a:lnTo>
                    <a:pt x="738" y="1928"/>
                  </a:lnTo>
                  <a:lnTo>
                    <a:pt x="732" y="1977"/>
                  </a:lnTo>
                  <a:lnTo>
                    <a:pt x="725" y="2028"/>
                  </a:lnTo>
                  <a:lnTo>
                    <a:pt x="721" y="2055"/>
                  </a:lnTo>
                  <a:lnTo>
                    <a:pt x="715" y="2088"/>
                  </a:lnTo>
                  <a:lnTo>
                    <a:pt x="708" y="2124"/>
                  </a:lnTo>
                  <a:lnTo>
                    <a:pt x="700" y="2164"/>
                  </a:lnTo>
                  <a:lnTo>
                    <a:pt x="691" y="2206"/>
                  </a:lnTo>
                  <a:lnTo>
                    <a:pt x="1535" y="3066"/>
                  </a:lnTo>
                  <a:lnTo>
                    <a:pt x="2383" y="2203"/>
                  </a:lnTo>
                  <a:lnTo>
                    <a:pt x="2319" y="2138"/>
                  </a:lnTo>
                  <a:lnTo>
                    <a:pt x="2246" y="2214"/>
                  </a:lnTo>
                  <a:lnTo>
                    <a:pt x="2225" y="2231"/>
                  </a:lnTo>
                  <a:lnTo>
                    <a:pt x="2202" y="2244"/>
                  </a:lnTo>
                  <a:lnTo>
                    <a:pt x="2178" y="2250"/>
                  </a:lnTo>
                  <a:lnTo>
                    <a:pt x="2153" y="2253"/>
                  </a:lnTo>
                  <a:lnTo>
                    <a:pt x="2127" y="2250"/>
                  </a:lnTo>
                  <a:lnTo>
                    <a:pt x="2103" y="2244"/>
                  </a:lnTo>
                  <a:lnTo>
                    <a:pt x="2081" y="2231"/>
                  </a:lnTo>
                  <a:lnTo>
                    <a:pt x="2060" y="2214"/>
                  </a:lnTo>
                  <a:lnTo>
                    <a:pt x="2049" y="2204"/>
                  </a:lnTo>
                  <a:lnTo>
                    <a:pt x="2032" y="2182"/>
                  </a:lnTo>
                  <a:lnTo>
                    <a:pt x="2021" y="2160"/>
                  </a:lnTo>
                  <a:lnTo>
                    <a:pt x="2013" y="2134"/>
                  </a:lnTo>
                  <a:lnTo>
                    <a:pt x="2011" y="2109"/>
                  </a:lnTo>
                  <a:lnTo>
                    <a:pt x="2013" y="2084"/>
                  </a:lnTo>
                  <a:lnTo>
                    <a:pt x="2021" y="2059"/>
                  </a:lnTo>
                  <a:lnTo>
                    <a:pt x="2032" y="2035"/>
                  </a:lnTo>
                  <a:lnTo>
                    <a:pt x="2049" y="2015"/>
                  </a:lnTo>
                  <a:lnTo>
                    <a:pt x="2073" y="1990"/>
                  </a:lnTo>
                  <a:lnTo>
                    <a:pt x="2246" y="1814"/>
                  </a:lnTo>
                  <a:lnTo>
                    <a:pt x="2267" y="1797"/>
                  </a:lnTo>
                  <a:lnTo>
                    <a:pt x="2290" y="1785"/>
                  </a:lnTo>
                  <a:lnTo>
                    <a:pt x="2314" y="1777"/>
                  </a:lnTo>
                  <a:lnTo>
                    <a:pt x="2339" y="1775"/>
                  </a:lnTo>
                  <a:lnTo>
                    <a:pt x="2364" y="1777"/>
                  </a:lnTo>
                  <a:lnTo>
                    <a:pt x="2389" y="1785"/>
                  </a:lnTo>
                  <a:lnTo>
                    <a:pt x="2411" y="1797"/>
                  </a:lnTo>
                  <a:lnTo>
                    <a:pt x="2432" y="1814"/>
                  </a:lnTo>
                  <a:lnTo>
                    <a:pt x="2442" y="1825"/>
                  </a:lnTo>
                  <a:lnTo>
                    <a:pt x="2459" y="1845"/>
                  </a:lnTo>
                  <a:lnTo>
                    <a:pt x="2471" y="1869"/>
                  </a:lnTo>
                  <a:lnTo>
                    <a:pt x="2479" y="1893"/>
                  </a:lnTo>
                  <a:lnTo>
                    <a:pt x="2481" y="1919"/>
                  </a:lnTo>
                  <a:lnTo>
                    <a:pt x="2479" y="1945"/>
                  </a:lnTo>
                  <a:lnTo>
                    <a:pt x="2471" y="1970"/>
                  </a:lnTo>
                  <a:lnTo>
                    <a:pt x="2459" y="1992"/>
                  </a:lnTo>
                  <a:lnTo>
                    <a:pt x="2442" y="2014"/>
                  </a:lnTo>
                  <a:lnTo>
                    <a:pt x="2419" y="2036"/>
                  </a:lnTo>
                  <a:lnTo>
                    <a:pt x="2420" y="2037"/>
                  </a:lnTo>
                  <a:lnTo>
                    <a:pt x="2402" y="2056"/>
                  </a:lnTo>
                  <a:lnTo>
                    <a:pt x="2564" y="2222"/>
                  </a:lnTo>
                  <a:lnTo>
                    <a:pt x="2583" y="2245"/>
                  </a:lnTo>
                  <a:lnTo>
                    <a:pt x="2598" y="2271"/>
                  </a:lnTo>
                  <a:lnTo>
                    <a:pt x="2607" y="2299"/>
                  </a:lnTo>
                  <a:lnTo>
                    <a:pt x="2613" y="2326"/>
                  </a:lnTo>
                  <a:lnTo>
                    <a:pt x="2613" y="2355"/>
                  </a:lnTo>
                  <a:lnTo>
                    <a:pt x="2607" y="2384"/>
                  </a:lnTo>
                  <a:lnTo>
                    <a:pt x="2598" y="2411"/>
                  </a:lnTo>
                  <a:lnTo>
                    <a:pt x="2583" y="2437"/>
                  </a:lnTo>
                  <a:lnTo>
                    <a:pt x="2564" y="2461"/>
                  </a:lnTo>
                  <a:lnTo>
                    <a:pt x="1788" y="3252"/>
                  </a:lnTo>
                  <a:lnTo>
                    <a:pt x="1766" y="3271"/>
                  </a:lnTo>
                  <a:lnTo>
                    <a:pt x="1740" y="3286"/>
                  </a:lnTo>
                  <a:lnTo>
                    <a:pt x="1713" y="3296"/>
                  </a:lnTo>
                  <a:lnTo>
                    <a:pt x="1684" y="3300"/>
                  </a:lnTo>
                  <a:lnTo>
                    <a:pt x="1656" y="3300"/>
                  </a:lnTo>
                  <a:lnTo>
                    <a:pt x="1629" y="3296"/>
                  </a:lnTo>
                  <a:lnTo>
                    <a:pt x="1601" y="3286"/>
                  </a:lnTo>
                  <a:lnTo>
                    <a:pt x="1576" y="3271"/>
                  </a:lnTo>
                  <a:lnTo>
                    <a:pt x="1553" y="3252"/>
                  </a:lnTo>
                  <a:lnTo>
                    <a:pt x="1420" y="3116"/>
                  </a:lnTo>
                  <a:lnTo>
                    <a:pt x="1278" y="3259"/>
                  </a:lnTo>
                  <a:lnTo>
                    <a:pt x="1276" y="3261"/>
                  </a:lnTo>
                  <a:lnTo>
                    <a:pt x="1271" y="3267"/>
                  </a:lnTo>
                  <a:lnTo>
                    <a:pt x="1261" y="3275"/>
                  </a:lnTo>
                  <a:lnTo>
                    <a:pt x="1249" y="3286"/>
                  </a:lnTo>
                  <a:lnTo>
                    <a:pt x="1232" y="3299"/>
                  </a:lnTo>
                  <a:lnTo>
                    <a:pt x="1213" y="3313"/>
                  </a:lnTo>
                  <a:lnTo>
                    <a:pt x="1191" y="3328"/>
                  </a:lnTo>
                  <a:lnTo>
                    <a:pt x="1165" y="3343"/>
                  </a:lnTo>
                  <a:lnTo>
                    <a:pt x="1137" y="3358"/>
                  </a:lnTo>
                  <a:lnTo>
                    <a:pt x="1106" y="3373"/>
                  </a:lnTo>
                  <a:lnTo>
                    <a:pt x="1074" y="3387"/>
                  </a:lnTo>
                  <a:lnTo>
                    <a:pt x="1038" y="3399"/>
                  </a:lnTo>
                  <a:lnTo>
                    <a:pt x="1000" y="3410"/>
                  </a:lnTo>
                  <a:lnTo>
                    <a:pt x="960" y="3417"/>
                  </a:lnTo>
                  <a:lnTo>
                    <a:pt x="919" y="3421"/>
                  </a:lnTo>
                  <a:lnTo>
                    <a:pt x="874" y="3423"/>
                  </a:lnTo>
                  <a:lnTo>
                    <a:pt x="829" y="3419"/>
                  </a:lnTo>
                  <a:lnTo>
                    <a:pt x="783" y="3412"/>
                  </a:lnTo>
                  <a:lnTo>
                    <a:pt x="779" y="3412"/>
                  </a:lnTo>
                  <a:lnTo>
                    <a:pt x="776" y="3411"/>
                  </a:lnTo>
                  <a:lnTo>
                    <a:pt x="757" y="3406"/>
                  </a:lnTo>
                  <a:lnTo>
                    <a:pt x="738" y="3400"/>
                  </a:lnTo>
                  <a:lnTo>
                    <a:pt x="707" y="3389"/>
                  </a:lnTo>
                  <a:lnTo>
                    <a:pt x="692" y="3384"/>
                  </a:lnTo>
                  <a:lnTo>
                    <a:pt x="676" y="3377"/>
                  </a:lnTo>
                  <a:lnTo>
                    <a:pt x="644" y="3362"/>
                  </a:lnTo>
                  <a:lnTo>
                    <a:pt x="613" y="3345"/>
                  </a:lnTo>
                  <a:lnTo>
                    <a:pt x="603" y="3339"/>
                  </a:lnTo>
                  <a:lnTo>
                    <a:pt x="593" y="3332"/>
                  </a:lnTo>
                  <a:lnTo>
                    <a:pt x="566" y="3314"/>
                  </a:lnTo>
                  <a:lnTo>
                    <a:pt x="539" y="3294"/>
                  </a:lnTo>
                  <a:lnTo>
                    <a:pt x="518" y="3277"/>
                  </a:lnTo>
                  <a:lnTo>
                    <a:pt x="481" y="3246"/>
                  </a:lnTo>
                  <a:lnTo>
                    <a:pt x="445" y="3211"/>
                  </a:lnTo>
                  <a:lnTo>
                    <a:pt x="397" y="3159"/>
                  </a:lnTo>
                  <a:lnTo>
                    <a:pt x="354" y="3108"/>
                  </a:lnTo>
                  <a:lnTo>
                    <a:pt x="319" y="3057"/>
                  </a:lnTo>
                  <a:lnTo>
                    <a:pt x="289" y="3008"/>
                  </a:lnTo>
                  <a:lnTo>
                    <a:pt x="264" y="2960"/>
                  </a:lnTo>
                  <a:lnTo>
                    <a:pt x="244" y="2914"/>
                  </a:lnTo>
                  <a:lnTo>
                    <a:pt x="228" y="2869"/>
                  </a:lnTo>
                  <a:lnTo>
                    <a:pt x="216" y="2825"/>
                  </a:lnTo>
                  <a:lnTo>
                    <a:pt x="209" y="2784"/>
                  </a:lnTo>
                  <a:lnTo>
                    <a:pt x="206" y="2744"/>
                  </a:lnTo>
                  <a:lnTo>
                    <a:pt x="205" y="2707"/>
                  </a:lnTo>
                  <a:lnTo>
                    <a:pt x="206" y="2672"/>
                  </a:lnTo>
                  <a:lnTo>
                    <a:pt x="210" y="2639"/>
                  </a:lnTo>
                  <a:lnTo>
                    <a:pt x="216" y="2609"/>
                  </a:lnTo>
                  <a:lnTo>
                    <a:pt x="224" y="2581"/>
                  </a:lnTo>
                  <a:lnTo>
                    <a:pt x="233" y="2556"/>
                  </a:lnTo>
                  <a:lnTo>
                    <a:pt x="234" y="2553"/>
                  </a:lnTo>
                  <a:lnTo>
                    <a:pt x="236" y="2544"/>
                  </a:lnTo>
                  <a:lnTo>
                    <a:pt x="240" y="2528"/>
                  </a:lnTo>
                  <a:lnTo>
                    <a:pt x="246" y="2508"/>
                  </a:lnTo>
                  <a:lnTo>
                    <a:pt x="253" y="2483"/>
                  </a:lnTo>
                  <a:lnTo>
                    <a:pt x="261" y="2453"/>
                  </a:lnTo>
                  <a:lnTo>
                    <a:pt x="270" y="2420"/>
                  </a:lnTo>
                  <a:lnTo>
                    <a:pt x="280" y="2383"/>
                  </a:lnTo>
                  <a:lnTo>
                    <a:pt x="290" y="2344"/>
                  </a:lnTo>
                  <a:lnTo>
                    <a:pt x="302" y="2302"/>
                  </a:lnTo>
                  <a:lnTo>
                    <a:pt x="313" y="2258"/>
                  </a:lnTo>
                  <a:lnTo>
                    <a:pt x="326" y="2211"/>
                  </a:lnTo>
                  <a:lnTo>
                    <a:pt x="348" y="2130"/>
                  </a:lnTo>
                  <a:lnTo>
                    <a:pt x="370" y="2047"/>
                  </a:lnTo>
                  <a:lnTo>
                    <a:pt x="47" y="1717"/>
                  </a:lnTo>
                  <a:lnTo>
                    <a:pt x="28" y="1695"/>
                  </a:lnTo>
                  <a:lnTo>
                    <a:pt x="14" y="1669"/>
                  </a:lnTo>
                  <a:lnTo>
                    <a:pt x="4" y="1641"/>
                  </a:lnTo>
                  <a:lnTo>
                    <a:pt x="0" y="1613"/>
                  </a:lnTo>
                  <a:lnTo>
                    <a:pt x="0" y="1584"/>
                  </a:lnTo>
                  <a:lnTo>
                    <a:pt x="4" y="1555"/>
                  </a:lnTo>
                  <a:lnTo>
                    <a:pt x="14" y="1528"/>
                  </a:lnTo>
                  <a:lnTo>
                    <a:pt x="28" y="1502"/>
                  </a:lnTo>
                  <a:lnTo>
                    <a:pt x="47" y="1479"/>
                  </a:lnTo>
                  <a:lnTo>
                    <a:pt x="824" y="688"/>
                  </a:lnTo>
                  <a:lnTo>
                    <a:pt x="846" y="668"/>
                  </a:lnTo>
                  <a:lnTo>
                    <a:pt x="872" y="653"/>
                  </a:lnTo>
                  <a:lnTo>
                    <a:pt x="899" y="644"/>
                  </a:lnTo>
                  <a:lnTo>
                    <a:pt x="927" y="639"/>
                  </a:lnTo>
                  <a:close/>
                  <a:moveTo>
                    <a:pt x="894" y="368"/>
                  </a:moveTo>
                  <a:lnTo>
                    <a:pt x="936" y="368"/>
                  </a:lnTo>
                  <a:lnTo>
                    <a:pt x="977" y="373"/>
                  </a:lnTo>
                  <a:lnTo>
                    <a:pt x="1018" y="383"/>
                  </a:lnTo>
                  <a:lnTo>
                    <a:pt x="1057" y="398"/>
                  </a:lnTo>
                  <a:lnTo>
                    <a:pt x="1095" y="418"/>
                  </a:lnTo>
                  <a:lnTo>
                    <a:pt x="1130" y="443"/>
                  </a:lnTo>
                  <a:lnTo>
                    <a:pt x="1163" y="472"/>
                  </a:lnTo>
                  <a:lnTo>
                    <a:pt x="1091" y="546"/>
                  </a:lnTo>
                  <a:lnTo>
                    <a:pt x="1062" y="521"/>
                  </a:lnTo>
                  <a:lnTo>
                    <a:pt x="1033" y="502"/>
                  </a:lnTo>
                  <a:lnTo>
                    <a:pt x="1000" y="488"/>
                  </a:lnTo>
                  <a:lnTo>
                    <a:pt x="967" y="478"/>
                  </a:lnTo>
                  <a:lnTo>
                    <a:pt x="932" y="473"/>
                  </a:lnTo>
                  <a:lnTo>
                    <a:pt x="898" y="473"/>
                  </a:lnTo>
                  <a:lnTo>
                    <a:pt x="864" y="478"/>
                  </a:lnTo>
                  <a:lnTo>
                    <a:pt x="830" y="488"/>
                  </a:lnTo>
                  <a:lnTo>
                    <a:pt x="798" y="502"/>
                  </a:lnTo>
                  <a:lnTo>
                    <a:pt x="768" y="521"/>
                  </a:lnTo>
                  <a:lnTo>
                    <a:pt x="740" y="546"/>
                  </a:lnTo>
                  <a:lnTo>
                    <a:pt x="668" y="472"/>
                  </a:lnTo>
                  <a:lnTo>
                    <a:pt x="700" y="443"/>
                  </a:lnTo>
                  <a:lnTo>
                    <a:pt x="736" y="418"/>
                  </a:lnTo>
                  <a:lnTo>
                    <a:pt x="774" y="398"/>
                  </a:lnTo>
                  <a:lnTo>
                    <a:pt x="813" y="383"/>
                  </a:lnTo>
                  <a:lnTo>
                    <a:pt x="853" y="373"/>
                  </a:lnTo>
                  <a:lnTo>
                    <a:pt x="894" y="368"/>
                  </a:lnTo>
                  <a:close/>
                  <a:moveTo>
                    <a:pt x="916" y="181"/>
                  </a:moveTo>
                  <a:lnTo>
                    <a:pt x="966" y="184"/>
                  </a:lnTo>
                  <a:lnTo>
                    <a:pt x="1018" y="191"/>
                  </a:lnTo>
                  <a:lnTo>
                    <a:pt x="1067" y="203"/>
                  </a:lnTo>
                  <a:lnTo>
                    <a:pt x="1116" y="220"/>
                  </a:lnTo>
                  <a:lnTo>
                    <a:pt x="1163" y="243"/>
                  </a:lnTo>
                  <a:lnTo>
                    <a:pt x="1209" y="271"/>
                  </a:lnTo>
                  <a:lnTo>
                    <a:pt x="1252" y="303"/>
                  </a:lnTo>
                  <a:lnTo>
                    <a:pt x="1293" y="340"/>
                  </a:lnTo>
                  <a:lnTo>
                    <a:pt x="1220" y="414"/>
                  </a:lnTo>
                  <a:lnTo>
                    <a:pt x="1182" y="379"/>
                  </a:lnTo>
                  <a:lnTo>
                    <a:pt x="1142" y="351"/>
                  </a:lnTo>
                  <a:lnTo>
                    <a:pt x="1100" y="328"/>
                  </a:lnTo>
                  <a:lnTo>
                    <a:pt x="1055" y="310"/>
                  </a:lnTo>
                  <a:lnTo>
                    <a:pt x="1009" y="296"/>
                  </a:lnTo>
                  <a:lnTo>
                    <a:pt x="963" y="288"/>
                  </a:lnTo>
                  <a:lnTo>
                    <a:pt x="916" y="286"/>
                  </a:lnTo>
                  <a:lnTo>
                    <a:pt x="868" y="288"/>
                  </a:lnTo>
                  <a:lnTo>
                    <a:pt x="822" y="296"/>
                  </a:lnTo>
                  <a:lnTo>
                    <a:pt x="775" y="310"/>
                  </a:lnTo>
                  <a:lnTo>
                    <a:pt x="731" y="328"/>
                  </a:lnTo>
                  <a:lnTo>
                    <a:pt x="689" y="351"/>
                  </a:lnTo>
                  <a:lnTo>
                    <a:pt x="648" y="379"/>
                  </a:lnTo>
                  <a:lnTo>
                    <a:pt x="611" y="414"/>
                  </a:lnTo>
                  <a:lnTo>
                    <a:pt x="538" y="341"/>
                  </a:lnTo>
                  <a:lnTo>
                    <a:pt x="578" y="303"/>
                  </a:lnTo>
                  <a:lnTo>
                    <a:pt x="621" y="271"/>
                  </a:lnTo>
                  <a:lnTo>
                    <a:pt x="667" y="243"/>
                  </a:lnTo>
                  <a:lnTo>
                    <a:pt x="714" y="221"/>
                  </a:lnTo>
                  <a:lnTo>
                    <a:pt x="764" y="203"/>
                  </a:lnTo>
                  <a:lnTo>
                    <a:pt x="813" y="191"/>
                  </a:lnTo>
                  <a:lnTo>
                    <a:pt x="864" y="184"/>
                  </a:lnTo>
                  <a:lnTo>
                    <a:pt x="916" y="181"/>
                  </a:lnTo>
                  <a:close/>
                  <a:moveTo>
                    <a:pt x="912" y="0"/>
                  </a:moveTo>
                  <a:lnTo>
                    <a:pt x="919" y="0"/>
                  </a:lnTo>
                  <a:lnTo>
                    <a:pt x="976" y="2"/>
                  </a:lnTo>
                  <a:lnTo>
                    <a:pt x="1036" y="11"/>
                  </a:lnTo>
                  <a:lnTo>
                    <a:pt x="1096" y="24"/>
                  </a:lnTo>
                  <a:lnTo>
                    <a:pt x="1154" y="42"/>
                  </a:lnTo>
                  <a:lnTo>
                    <a:pt x="1211" y="66"/>
                  </a:lnTo>
                  <a:lnTo>
                    <a:pt x="1267" y="95"/>
                  </a:lnTo>
                  <a:lnTo>
                    <a:pt x="1319" y="128"/>
                  </a:lnTo>
                  <a:lnTo>
                    <a:pt x="1370" y="168"/>
                  </a:lnTo>
                  <a:lnTo>
                    <a:pt x="1418" y="212"/>
                  </a:lnTo>
                  <a:lnTo>
                    <a:pt x="1346" y="286"/>
                  </a:lnTo>
                  <a:lnTo>
                    <a:pt x="1303" y="246"/>
                  </a:lnTo>
                  <a:lnTo>
                    <a:pt x="1256" y="211"/>
                  </a:lnTo>
                  <a:lnTo>
                    <a:pt x="1208" y="181"/>
                  </a:lnTo>
                  <a:lnTo>
                    <a:pt x="1157" y="156"/>
                  </a:lnTo>
                  <a:lnTo>
                    <a:pt x="1105" y="135"/>
                  </a:lnTo>
                  <a:lnTo>
                    <a:pt x="1052" y="120"/>
                  </a:lnTo>
                  <a:lnTo>
                    <a:pt x="998" y="111"/>
                  </a:lnTo>
                  <a:lnTo>
                    <a:pt x="943" y="105"/>
                  </a:lnTo>
                  <a:lnTo>
                    <a:pt x="888" y="105"/>
                  </a:lnTo>
                  <a:lnTo>
                    <a:pt x="833" y="110"/>
                  </a:lnTo>
                  <a:lnTo>
                    <a:pt x="778" y="120"/>
                  </a:lnTo>
                  <a:lnTo>
                    <a:pt x="726" y="135"/>
                  </a:lnTo>
                  <a:lnTo>
                    <a:pt x="673" y="155"/>
                  </a:lnTo>
                  <a:lnTo>
                    <a:pt x="622" y="181"/>
                  </a:lnTo>
                  <a:lnTo>
                    <a:pt x="575" y="211"/>
                  </a:lnTo>
                  <a:lnTo>
                    <a:pt x="528" y="245"/>
                  </a:lnTo>
                  <a:lnTo>
                    <a:pt x="485" y="286"/>
                  </a:lnTo>
                  <a:lnTo>
                    <a:pt x="412" y="212"/>
                  </a:lnTo>
                  <a:lnTo>
                    <a:pt x="461" y="168"/>
                  </a:lnTo>
                  <a:lnTo>
                    <a:pt x="512" y="128"/>
                  </a:lnTo>
                  <a:lnTo>
                    <a:pt x="564" y="95"/>
                  </a:lnTo>
                  <a:lnTo>
                    <a:pt x="619" y="66"/>
                  </a:lnTo>
                  <a:lnTo>
                    <a:pt x="676" y="42"/>
                  </a:lnTo>
                  <a:lnTo>
                    <a:pt x="735" y="24"/>
                  </a:lnTo>
                  <a:lnTo>
                    <a:pt x="794" y="11"/>
                  </a:lnTo>
                  <a:lnTo>
                    <a:pt x="854" y="2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 72">
              <a:extLst>
                <a:ext uri="{FF2B5EF4-FFF2-40B4-BE49-F238E27FC236}">
                  <a16:creationId xmlns:a16="http://schemas.microsoft.com/office/drawing/2014/main" id="{4D145E94-8D89-274C-A3AE-67D8E17AB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4530" y="5659157"/>
              <a:ext cx="667120" cy="784396"/>
            </a:xfrm>
            <a:custGeom>
              <a:avLst/>
              <a:gdLst>
                <a:gd name="T0" fmla="*/ 1862 w 2777"/>
                <a:gd name="T1" fmla="*/ 1183 h 3265"/>
                <a:gd name="T2" fmla="*/ 1843 w 2777"/>
                <a:gd name="T3" fmla="*/ 1264 h 3265"/>
                <a:gd name="T4" fmla="*/ 1781 w 2777"/>
                <a:gd name="T5" fmla="*/ 1326 h 3265"/>
                <a:gd name="T6" fmla="*/ 1699 w 2777"/>
                <a:gd name="T7" fmla="*/ 1345 h 3265"/>
                <a:gd name="T8" fmla="*/ 1552 w 2777"/>
                <a:gd name="T9" fmla="*/ 1410 h 3265"/>
                <a:gd name="T10" fmla="*/ 1027 w 2777"/>
                <a:gd name="T11" fmla="*/ 799 h 3265"/>
                <a:gd name="T12" fmla="*/ 1547 w 2777"/>
                <a:gd name="T13" fmla="*/ 1197 h 3265"/>
                <a:gd name="T14" fmla="*/ 1566 w 2777"/>
                <a:gd name="T15" fmla="*/ 1117 h 3265"/>
                <a:gd name="T16" fmla="*/ 1628 w 2777"/>
                <a:gd name="T17" fmla="*/ 1055 h 3265"/>
                <a:gd name="T18" fmla="*/ 1709 w 2777"/>
                <a:gd name="T19" fmla="*/ 1036 h 3265"/>
                <a:gd name="T20" fmla="*/ 2014 w 2777"/>
                <a:gd name="T21" fmla="*/ 838 h 3265"/>
                <a:gd name="T22" fmla="*/ 340 w 2777"/>
                <a:gd name="T23" fmla="*/ 0 h 3265"/>
                <a:gd name="T24" fmla="*/ 2207 w 2777"/>
                <a:gd name="T25" fmla="*/ 677 h 3265"/>
                <a:gd name="T26" fmla="*/ 2230 w 2777"/>
                <a:gd name="T27" fmla="*/ 617 h 3265"/>
                <a:gd name="T28" fmla="*/ 2284 w 2777"/>
                <a:gd name="T29" fmla="*/ 581 h 3265"/>
                <a:gd name="T30" fmla="*/ 2431 w 2777"/>
                <a:gd name="T31" fmla="*/ 491 h 3265"/>
                <a:gd name="T32" fmla="*/ 2453 w 2777"/>
                <a:gd name="T33" fmla="*/ 432 h 3265"/>
                <a:gd name="T34" fmla="*/ 2507 w 2777"/>
                <a:gd name="T35" fmla="*/ 394 h 3265"/>
                <a:gd name="T36" fmla="*/ 2684 w 2777"/>
                <a:gd name="T37" fmla="*/ 278 h 3265"/>
                <a:gd name="T38" fmla="*/ 2641 w 2777"/>
                <a:gd name="T39" fmla="*/ 519 h 3265"/>
                <a:gd name="T40" fmla="*/ 2605 w 2777"/>
                <a:gd name="T41" fmla="*/ 575 h 3265"/>
                <a:gd name="T42" fmla="*/ 2545 w 2777"/>
                <a:gd name="T43" fmla="*/ 600 h 3265"/>
                <a:gd name="T44" fmla="*/ 2417 w 2777"/>
                <a:gd name="T45" fmla="*/ 706 h 3265"/>
                <a:gd name="T46" fmla="*/ 2382 w 2777"/>
                <a:gd name="T47" fmla="*/ 761 h 3265"/>
                <a:gd name="T48" fmla="*/ 2321 w 2777"/>
                <a:gd name="T49" fmla="*/ 786 h 3265"/>
                <a:gd name="T50" fmla="*/ 2048 w 2777"/>
                <a:gd name="T51" fmla="*/ 1987 h 3265"/>
                <a:gd name="T52" fmla="*/ 2446 w 2777"/>
                <a:gd name="T53" fmla="*/ 2748 h 3265"/>
                <a:gd name="T54" fmla="*/ 2147 w 2777"/>
                <a:gd name="T55" fmla="*/ 2821 h 3265"/>
                <a:gd name="T56" fmla="*/ 1839 w 2777"/>
                <a:gd name="T57" fmla="*/ 2843 h 3265"/>
                <a:gd name="T58" fmla="*/ 1532 w 2777"/>
                <a:gd name="T59" fmla="*/ 2816 h 3265"/>
                <a:gd name="T60" fmla="*/ 1230 w 2777"/>
                <a:gd name="T61" fmla="*/ 2740 h 3265"/>
                <a:gd name="T62" fmla="*/ 944 w 2777"/>
                <a:gd name="T63" fmla="*/ 2619 h 3265"/>
                <a:gd name="T64" fmla="*/ 680 w 2777"/>
                <a:gd name="T65" fmla="*/ 2452 h 3265"/>
                <a:gd name="T66" fmla="*/ 135 w 2777"/>
                <a:gd name="T67" fmla="*/ 3203 h 3265"/>
                <a:gd name="T68" fmla="*/ 51 w 2777"/>
                <a:gd name="T69" fmla="*/ 3265 h 3265"/>
                <a:gd name="T70" fmla="*/ 478 w 2777"/>
                <a:gd name="T71" fmla="*/ 2267 h 3265"/>
                <a:gd name="T72" fmla="*/ 307 w 2777"/>
                <a:gd name="T73" fmla="*/ 2049 h 3265"/>
                <a:gd name="T74" fmla="*/ 157 w 2777"/>
                <a:gd name="T75" fmla="*/ 1782 h 3265"/>
                <a:gd name="T76" fmla="*/ 57 w 2777"/>
                <a:gd name="T77" fmla="*/ 1501 h 3265"/>
                <a:gd name="T78" fmla="*/ 7 w 2777"/>
                <a:gd name="T79" fmla="*/ 1210 h 3265"/>
                <a:gd name="T80" fmla="*/ 4 w 2777"/>
                <a:gd name="T81" fmla="*/ 917 h 3265"/>
                <a:gd name="T82" fmla="*/ 50 w 2777"/>
                <a:gd name="T83" fmla="*/ 628 h 3265"/>
                <a:gd name="T84" fmla="*/ 143 w 2777"/>
                <a:gd name="T85" fmla="*/ 348 h 3265"/>
                <a:gd name="T86" fmla="*/ 283 w 2777"/>
                <a:gd name="T87" fmla="*/ 83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77" h="3265">
                  <a:moveTo>
                    <a:pt x="2107" y="947"/>
                  </a:moveTo>
                  <a:lnTo>
                    <a:pt x="1857" y="1154"/>
                  </a:lnTo>
                  <a:lnTo>
                    <a:pt x="1862" y="1183"/>
                  </a:lnTo>
                  <a:lnTo>
                    <a:pt x="1861" y="1210"/>
                  </a:lnTo>
                  <a:lnTo>
                    <a:pt x="1854" y="1238"/>
                  </a:lnTo>
                  <a:lnTo>
                    <a:pt x="1843" y="1264"/>
                  </a:lnTo>
                  <a:lnTo>
                    <a:pt x="1827" y="1288"/>
                  </a:lnTo>
                  <a:lnTo>
                    <a:pt x="1806" y="1309"/>
                  </a:lnTo>
                  <a:lnTo>
                    <a:pt x="1781" y="1326"/>
                  </a:lnTo>
                  <a:lnTo>
                    <a:pt x="1755" y="1338"/>
                  </a:lnTo>
                  <a:lnTo>
                    <a:pt x="1727" y="1344"/>
                  </a:lnTo>
                  <a:lnTo>
                    <a:pt x="1699" y="1345"/>
                  </a:lnTo>
                  <a:lnTo>
                    <a:pt x="1671" y="1342"/>
                  </a:lnTo>
                  <a:lnTo>
                    <a:pt x="1643" y="1333"/>
                  </a:lnTo>
                  <a:lnTo>
                    <a:pt x="1552" y="1410"/>
                  </a:lnTo>
                  <a:lnTo>
                    <a:pt x="1984" y="1912"/>
                  </a:lnTo>
                  <a:lnTo>
                    <a:pt x="2107" y="947"/>
                  </a:lnTo>
                  <a:close/>
                  <a:moveTo>
                    <a:pt x="1027" y="799"/>
                  </a:moveTo>
                  <a:lnTo>
                    <a:pt x="1459" y="1302"/>
                  </a:lnTo>
                  <a:lnTo>
                    <a:pt x="1552" y="1226"/>
                  </a:lnTo>
                  <a:lnTo>
                    <a:pt x="1547" y="1197"/>
                  </a:lnTo>
                  <a:lnTo>
                    <a:pt x="1548" y="1170"/>
                  </a:lnTo>
                  <a:lnTo>
                    <a:pt x="1555" y="1142"/>
                  </a:lnTo>
                  <a:lnTo>
                    <a:pt x="1566" y="1117"/>
                  </a:lnTo>
                  <a:lnTo>
                    <a:pt x="1582" y="1093"/>
                  </a:lnTo>
                  <a:lnTo>
                    <a:pt x="1603" y="1072"/>
                  </a:lnTo>
                  <a:lnTo>
                    <a:pt x="1628" y="1055"/>
                  </a:lnTo>
                  <a:lnTo>
                    <a:pt x="1653" y="1043"/>
                  </a:lnTo>
                  <a:lnTo>
                    <a:pt x="1681" y="1037"/>
                  </a:lnTo>
                  <a:lnTo>
                    <a:pt x="1709" y="1036"/>
                  </a:lnTo>
                  <a:lnTo>
                    <a:pt x="1738" y="1039"/>
                  </a:lnTo>
                  <a:lnTo>
                    <a:pt x="1765" y="1048"/>
                  </a:lnTo>
                  <a:lnTo>
                    <a:pt x="2014" y="838"/>
                  </a:lnTo>
                  <a:lnTo>
                    <a:pt x="1027" y="799"/>
                  </a:lnTo>
                  <a:close/>
                  <a:moveTo>
                    <a:pt x="340" y="0"/>
                  </a:moveTo>
                  <a:lnTo>
                    <a:pt x="340" y="0"/>
                  </a:lnTo>
                  <a:lnTo>
                    <a:pt x="962" y="725"/>
                  </a:lnTo>
                  <a:lnTo>
                    <a:pt x="2097" y="769"/>
                  </a:lnTo>
                  <a:lnTo>
                    <a:pt x="2207" y="677"/>
                  </a:lnTo>
                  <a:lnTo>
                    <a:pt x="2211" y="656"/>
                  </a:lnTo>
                  <a:lnTo>
                    <a:pt x="2217" y="636"/>
                  </a:lnTo>
                  <a:lnTo>
                    <a:pt x="2230" y="617"/>
                  </a:lnTo>
                  <a:lnTo>
                    <a:pt x="2245" y="602"/>
                  </a:lnTo>
                  <a:lnTo>
                    <a:pt x="2263" y="589"/>
                  </a:lnTo>
                  <a:lnTo>
                    <a:pt x="2284" y="581"/>
                  </a:lnTo>
                  <a:lnTo>
                    <a:pt x="2305" y="578"/>
                  </a:lnTo>
                  <a:lnTo>
                    <a:pt x="2327" y="578"/>
                  </a:lnTo>
                  <a:lnTo>
                    <a:pt x="2431" y="491"/>
                  </a:lnTo>
                  <a:lnTo>
                    <a:pt x="2434" y="470"/>
                  </a:lnTo>
                  <a:lnTo>
                    <a:pt x="2441" y="450"/>
                  </a:lnTo>
                  <a:lnTo>
                    <a:pt x="2453" y="432"/>
                  </a:lnTo>
                  <a:lnTo>
                    <a:pt x="2468" y="415"/>
                  </a:lnTo>
                  <a:lnTo>
                    <a:pt x="2487" y="403"/>
                  </a:lnTo>
                  <a:lnTo>
                    <a:pt x="2507" y="394"/>
                  </a:lnTo>
                  <a:lnTo>
                    <a:pt x="2528" y="391"/>
                  </a:lnTo>
                  <a:lnTo>
                    <a:pt x="2550" y="391"/>
                  </a:lnTo>
                  <a:lnTo>
                    <a:pt x="2684" y="278"/>
                  </a:lnTo>
                  <a:lnTo>
                    <a:pt x="2777" y="387"/>
                  </a:lnTo>
                  <a:lnTo>
                    <a:pt x="2643" y="499"/>
                  </a:lnTo>
                  <a:lnTo>
                    <a:pt x="2641" y="519"/>
                  </a:lnTo>
                  <a:lnTo>
                    <a:pt x="2633" y="540"/>
                  </a:lnTo>
                  <a:lnTo>
                    <a:pt x="2622" y="559"/>
                  </a:lnTo>
                  <a:lnTo>
                    <a:pt x="2605" y="575"/>
                  </a:lnTo>
                  <a:lnTo>
                    <a:pt x="2587" y="588"/>
                  </a:lnTo>
                  <a:lnTo>
                    <a:pt x="2566" y="595"/>
                  </a:lnTo>
                  <a:lnTo>
                    <a:pt x="2545" y="600"/>
                  </a:lnTo>
                  <a:lnTo>
                    <a:pt x="2523" y="599"/>
                  </a:lnTo>
                  <a:lnTo>
                    <a:pt x="2420" y="685"/>
                  </a:lnTo>
                  <a:lnTo>
                    <a:pt x="2417" y="706"/>
                  </a:lnTo>
                  <a:lnTo>
                    <a:pt x="2410" y="727"/>
                  </a:lnTo>
                  <a:lnTo>
                    <a:pt x="2399" y="745"/>
                  </a:lnTo>
                  <a:lnTo>
                    <a:pt x="2382" y="761"/>
                  </a:lnTo>
                  <a:lnTo>
                    <a:pt x="2363" y="774"/>
                  </a:lnTo>
                  <a:lnTo>
                    <a:pt x="2342" y="782"/>
                  </a:lnTo>
                  <a:lnTo>
                    <a:pt x="2321" y="786"/>
                  </a:lnTo>
                  <a:lnTo>
                    <a:pt x="2300" y="785"/>
                  </a:lnTo>
                  <a:lnTo>
                    <a:pt x="2191" y="876"/>
                  </a:lnTo>
                  <a:lnTo>
                    <a:pt x="2048" y="1987"/>
                  </a:lnTo>
                  <a:lnTo>
                    <a:pt x="2635" y="2670"/>
                  </a:lnTo>
                  <a:lnTo>
                    <a:pt x="2542" y="2711"/>
                  </a:lnTo>
                  <a:lnTo>
                    <a:pt x="2446" y="2748"/>
                  </a:lnTo>
                  <a:lnTo>
                    <a:pt x="2348" y="2778"/>
                  </a:lnTo>
                  <a:lnTo>
                    <a:pt x="2247" y="2803"/>
                  </a:lnTo>
                  <a:lnTo>
                    <a:pt x="2147" y="2821"/>
                  </a:lnTo>
                  <a:lnTo>
                    <a:pt x="2045" y="2833"/>
                  </a:lnTo>
                  <a:lnTo>
                    <a:pt x="1942" y="2841"/>
                  </a:lnTo>
                  <a:lnTo>
                    <a:pt x="1839" y="2843"/>
                  </a:lnTo>
                  <a:lnTo>
                    <a:pt x="1737" y="2839"/>
                  </a:lnTo>
                  <a:lnTo>
                    <a:pt x="1633" y="2830"/>
                  </a:lnTo>
                  <a:lnTo>
                    <a:pt x="1532" y="2816"/>
                  </a:lnTo>
                  <a:lnTo>
                    <a:pt x="1429" y="2796"/>
                  </a:lnTo>
                  <a:lnTo>
                    <a:pt x="1329" y="2771"/>
                  </a:lnTo>
                  <a:lnTo>
                    <a:pt x="1230" y="2740"/>
                  </a:lnTo>
                  <a:lnTo>
                    <a:pt x="1133" y="2705"/>
                  </a:lnTo>
                  <a:lnTo>
                    <a:pt x="1037" y="2664"/>
                  </a:lnTo>
                  <a:lnTo>
                    <a:pt x="944" y="2619"/>
                  </a:lnTo>
                  <a:lnTo>
                    <a:pt x="853" y="2569"/>
                  </a:lnTo>
                  <a:lnTo>
                    <a:pt x="765" y="2513"/>
                  </a:lnTo>
                  <a:lnTo>
                    <a:pt x="680" y="2452"/>
                  </a:lnTo>
                  <a:lnTo>
                    <a:pt x="599" y="2387"/>
                  </a:lnTo>
                  <a:lnTo>
                    <a:pt x="134" y="2767"/>
                  </a:lnTo>
                  <a:lnTo>
                    <a:pt x="135" y="3203"/>
                  </a:lnTo>
                  <a:lnTo>
                    <a:pt x="2495" y="3203"/>
                  </a:lnTo>
                  <a:lnTo>
                    <a:pt x="2495" y="3265"/>
                  </a:lnTo>
                  <a:lnTo>
                    <a:pt x="51" y="3265"/>
                  </a:lnTo>
                  <a:lnTo>
                    <a:pt x="51" y="2719"/>
                  </a:lnTo>
                  <a:lnTo>
                    <a:pt x="526" y="2315"/>
                  </a:lnTo>
                  <a:lnTo>
                    <a:pt x="478" y="2267"/>
                  </a:lnTo>
                  <a:lnTo>
                    <a:pt x="434" y="2215"/>
                  </a:lnTo>
                  <a:lnTo>
                    <a:pt x="367" y="2134"/>
                  </a:lnTo>
                  <a:lnTo>
                    <a:pt x="307" y="2049"/>
                  </a:lnTo>
                  <a:lnTo>
                    <a:pt x="251" y="1962"/>
                  </a:lnTo>
                  <a:lnTo>
                    <a:pt x="201" y="1874"/>
                  </a:lnTo>
                  <a:lnTo>
                    <a:pt x="157" y="1782"/>
                  </a:lnTo>
                  <a:lnTo>
                    <a:pt x="118" y="1690"/>
                  </a:lnTo>
                  <a:lnTo>
                    <a:pt x="85" y="1596"/>
                  </a:lnTo>
                  <a:lnTo>
                    <a:pt x="57" y="1501"/>
                  </a:lnTo>
                  <a:lnTo>
                    <a:pt x="35" y="1405"/>
                  </a:lnTo>
                  <a:lnTo>
                    <a:pt x="18" y="1308"/>
                  </a:lnTo>
                  <a:lnTo>
                    <a:pt x="7" y="1210"/>
                  </a:lnTo>
                  <a:lnTo>
                    <a:pt x="0" y="1112"/>
                  </a:lnTo>
                  <a:lnTo>
                    <a:pt x="0" y="1015"/>
                  </a:lnTo>
                  <a:lnTo>
                    <a:pt x="4" y="917"/>
                  </a:lnTo>
                  <a:lnTo>
                    <a:pt x="14" y="820"/>
                  </a:lnTo>
                  <a:lnTo>
                    <a:pt x="29" y="724"/>
                  </a:lnTo>
                  <a:lnTo>
                    <a:pt x="50" y="628"/>
                  </a:lnTo>
                  <a:lnTo>
                    <a:pt x="76" y="533"/>
                  </a:lnTo>
                  <a:lnTo>
                    <a:pt x="107" y="439"/>
                  </a:lnTo>
                  <a:lnTo>
                    <a:pt x="143" y="348"/>
                  </a:lnTo>
                  <a:lnTo>
                    <a:pt x="184" y="258"/>
                  </a:lnTo>
                  <a:lnTo>
                    <a:pt x="231" y="169"/>
                  </a:lnTo>
                  <a:lnTo>
                    <a:pt x="283" y="8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 77">
              <a:extLst>
                <a:ext uri="{FF2B5EF4-FFF2-40B4-BE49-F238E27FC236}">
                  <a16:creationId xmlns:a16="http://schemas.microsoft.com/office/drawing/2014/main" id="{A041F315-3AD6-E244-9CB3-0A11C0D29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4078" y="4425215"/>
              <a:ext cx="1176772" cy="1080109"/>
            </a:xfrm>
            <a:custGeom>
              <a:avLst/>
              <a:gdLst>
                <a:gd name="T0" fmla="*/ 1293 w 3360"/>
                <a:gd name="T1" fmla="*/ 1831 h 3082"/>
                <a:gd name="T2" fmla="*/ 1353 w 3360"/>
                <a:gd name="T3" fmla="*/ 1900 h 3082"/>
                <a:gd name="T4" fmla="*/ 1427 w 3360"/>
                <a:gd name="T5" fmla="*/ 1956 h 3082"/>
                <a:gd name="T6" fmla="*/ 1512 w 3360"/>
                <a:gd name="T7" fmla="*/ 1996 h 3082"/>
                <a:gd name="T8" fmla="*/ 1606 w 3360"/>
                <a:gd name="T9" fmla="*/ 2016 h 3082"/>
                <a:gd name="T10" fmla="*/ 1704 w 3360"/>
                <a:gd name="T11" fmla="*/ 2016 h 3082"/>
                <a:gd name="T12" fmla="*/ 1798 w 3360"/>
                <a:gd name="T13" fmla="*/ 1996 h 3082"/>
                <a:gd name="T14" fmla="*/ 1883 w 3360"/>
                <a:gd name="T15" fmla="*/ 1956 h 3082"/>
                <a:gd name="T16" fmla="*/ 1957 w 3360"/>
                <a:gd name="T17" fmla="*/ 1900 h 3082"/>
                <a:gd name="T18" fmla="*/ 2018 w 3360"/>
                <a:gd name="T19" fmla="*/ 1831 h 3082"/>
                <a:gd name="T20" fmla="*/ 1268 w 3360"/>
                <a:gd name="T21" fmla="*/ 1791 h 3082"/>
                <a:gd name="T22" fmla="*/ 2178 w 3360"/>
                <a:gd name="T23" fmla="*/ 1481 h 3082"/>
                <a:gd name="T24" fmla="*/ 2253 w 3360"/>
                <a:gd name="T25" fmla="*/ 1494 h 3082"/>
                <a:gd name="T26" fmla="*/ 2318 w 3360"/>
                <a:gd name="T27" fmla="*/ 1527 h 3082"/>
                <a:gd name="T28" fmla="*/ 2370 w 3360"/>
                <a:gd name="T29" fmla="*/ 1579 h 3082"/>
                <a:gd name="T30" fmla="*/ 2404 w 3360"/>
                <a:gd name="T31" fmla="*/ 1644 h 3082"/>
                <a:gd name="T32" fmla="*/ 2416 w 3360"/>
                <a:gd name="T33" fmla="*/ 1720 h 3082"/>
                <a:gd name="T34" fmla="*/ 2413 w 3360"/>
                <a:gd name="T35" fmla="*/ 1914 h 3082"/>
                <a:gd name="T36" fmla="*/ 2392 w 3360"/>
                <a:gd name="T37" fmla="*/ 2058 h 3082"/>
                <a:gd name="T38" fmla="*/ 2348 w 3360"/>
                <a:gd name="T39" fmla="*/ 2196 h 3082"/>
                <a:gd name="T40" fmla="*/ 2284 w 3360"/>
                <a:gd name="T41" fmla="*/ 2326 h 3082"/>
                <a:gd name="T42" fmla="*/ 1989 w 3360"/>
                <a:gd name="T43" fmla="*/ 2754 h 3082"/>
                <a:gd name="T44" fmla="*/ 1351 w 3360"/>
                <a:gd name="T45" fmla="*/ 3082 h 3082"/>
                <a:gd name="T46" fmla="*/ 1095 w 3360"/>
                <a:gd name="T47" fmla="*/ 2387 h 3082"/>
                <a:gd name="T48" fmla="*/ 1021 w 3360"/>
                <a:gd name="T49" fmla="*/ 2262 h 3082"/>
                <a:gd name="T50" fmla="*/ 967 w 3360"/>
                <a:gd name="T51" fmla="*/ 2127 h 3082"/>
                <a:gd name="T52" fmla="*/ 934 w 3360"/>
                <a:gd name="T53" fmla="*/ 1987 h 3082"/>
                <a:gd name="T54" fmla="*/ 923 w 3360"/>
                <a:gd name="T55" fmla="*/ 1841 h 3082"/>
                <a:gd name="T56" fmla="*/ 927 w 3360"/>
                <a:gd name="T57" fmla="*/ 1681 h 3082"/>
                <a:gd name="T58" fmla="*/ 950 w 3360"/>
                <a:gd name="T59" fmla="*/ 1611 h 3082"/>
                <a:gd name="T60" fmla="*/ 993 w 3360"/>
                <a:gd name="T61" fmla="*/ 1552 h 3082"/>
                <a:gd name="T62" fmla="*/ 1052 w 3360"/>
                <a:gd name="T63" fmla="*/ 1508 h 3082"/>
                <a:gd name="T64" fmla="*/ 1122 w 3360"/>
                <a:gd name="T65" fmla="*/ 1484 h 3082"/>
                <a:gd name="T66" fmla="*/ 2728 w 3360"/>
                <a:gd name="T67" fmla="*/ 1387 h 3082"/>
                <a:gd name="T68" fmla="*/ 2933 w 3360"/>
                <a:gd name="T69" fmla="*/ 1994 h 3082"/>
                <a:gd name="T70" fmla="*/ 2728 w 3360"/>
                <a:gd name="T71" fmla="*/ 1387 h 3082"/>
                <a:gd name="T72" fmla="*/ 621 w 3360"/>
                <a:gd name="T73" fmla="*/ 1372 h 3082"/>
                <a:gd name="T74" fmla="*/ 415 w 3360"/>
                <a:gd name="T75" fmla="*/ 1980 h 3082"/>
                <a:gd name="T76" fmla="*/ 3055 w 3360"/>
                <a:gd name="T77" fmla="*/ 1276 h 3082"/>
                <a:gd name="T78" fmla="*/ 3360 w 3360"/>
                <a:gd name="T79" fmla="*/ 1387 h 3082"/>
                <a:gd name="T80" fmla="*/ 3055 w 3360"/>
                <a:gd name="T81" fmla="*/ 1276 h 3082"/>
                <a:gd name="T82" fmla="*/ 305 w 3360"/>
                <a:gd name="T83" fmla="*/ 1276 h 3082"/>
                <a:gd name="T84" fmla="*/ 0 w 3360"/>
                <a:gd name="T85" fmla="*/ 1387 h 3082"/>
                <a:gd name="T86" fmla="*/ 2728 w 3360"/>
                <a:gd name="T87" fmla="*/ 0 h 3082"/>
                <a:gd name="T88" fmla="*/ 2956 w 3360"/>
                <a:gd name="T89" fmla="*/ 1276 h 3082"/>
                <a:gd name="T90" fmla="*/ 2728 w 3360"/>
                <a:gd name="T91" fmla="*/ 0 h 3082"/>
                <a:gd name="T92" fmla="*/ 2635 w 3360"/>
                <a:gd name="T93" fmla="*/ 0 h 3082"/>
                <a:gd name="T94" fmla="*/ 2519 w 3360"/>
                <a:gd name="T95" fmla="*/ 1276 h 3082"/>
                <a:gd name="T96" fmla="*/ 2300 w 3360"/>
                <a:gd name="T97" fmla="*/ 0 h 3082"/>
                <a:gd name="T98" fmla="*/ 2389 w 3360"/>
                <a:gd name="T99" fmla="*/ 1276 h 3082"/>
                <a:gd name="T100" fmla="*/ 2300 w 3360"/>
                <a:gd name="T101" fmla="*/ 0 h 3082"/>
                <a:gd name="T102" fmla="*/ 2077 w 3360"/>
                <a:gd name="T103" fmla="*/ 0 h 3082"/>
                <a:gd name="T104" fmla="*/ 1723 w 3360"/>
                <a:gd name="T105" fmla="*/ 1276 h 3082"/>
                <a:gd name="T106" fmla="*/ 1393 w 3360"/>
                <a:gd name="T107" fmla="*/ 0 h 3082"/>
                <a:gd name="T108" fmla="*/ 1544 w 3360"/>
                <a:gd name="T109" fmla="*/ 1276 h 3082"/>
                <a:gd name="T110" fmla="*/ 1393 w 3360"/>
                <a:gd name="T111" fmla="*/ 0 h 3082"/>
                <a:gd name="T112" fmla="*/ 1151 w 3360"/>
                <a:gd name="T113" fmla="*/ 0 h 3082"/>
                <a:gd name="T114" fmla="*/ 848 w 3360"/>
                <a:gd name="T115" fmla="*/ 1276 h 3082"/>
                <a:gd name="T116" fmla="*/ 411 w 3360"/>
                <a:gd name="T117" fmla="*/ 0 h 3082"/>
                <a:gd name="T118" fmla="*/ 625 w 3360"/>
                <a:gd name="T119" fmla="*/ 1276 h 3082"/>
                <a:gd name="T120" fmla="*/ 411 w 3360"/>
                <a:gd name="T121" fmla="*/ 0 h 3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60" h="3082">
                  <a:moveTo>
                    <a:pt x="1268" y="1791"/>
                  </a:moveTo>
                  <a:lnTo>
                    <a:pt x="1293" y="1831"/>
                  </a:lnTo>
                  <a:lnTo>
                    <a:pt x="1322" y="1867"/>
                  </a:lnTo>
                  <a:lnTo>
                    <a:pt x="1353" y="1900"/>
                  </a:lnTo>
                  <a:lnTo>
                    <a:pt x="1389" y="1930"/>
                  </a:lnTo>
                  <a:lnTo>
                    <a:pt x="1427" y="1956"/>
                  </a:lnTo>
                  <a:lnTo>
                    <a:pt x="1469" y="1978"/>
                  </a:lnTo>
                  <a:lnTo>
                    <a:pt x="1512" y="1996"/>
                  </a:lnTo>
                  <a:lnTo>
                    <a:pt x="1558" y="2008"/>
                  </a:lnTo>
                  <a:lnTo>
                    <a:pt x="1606" y="2016"/>
                  </a:lnTo>
                  <a:lnTo>
                    <a:pt x="1656" y="2019"/>
                  </a:lnTo>
                  <a:lnTo>
                    <a:pt x="1704" y="2016"/>
                  </a:lnTo>
                  <a:lnTo>
                    <a:pt x="1752" y="2008"/>
                  </a:lnTo>
                  <a:lnTo>
                    <a:pt x="1798" y="1996"/>
                  </a:lnTo>
                  <a:lnTo>
                    <a:pt x="1842" y="1978"/>
                  </a:lnTo>
                  <a:lnTo>
                    <a:pt x="1883" y="1956"/>
                  </a:lnTo>
                  <a:lnTo>
                    <a:pt x="1921" y="1930"/>
                  </a:lnTo>
                  <a:lnTo>
                    <a:pt x="1957" y="1900"/>
                  </a:lnTo>
                  <a:lnTo>
                    <a:pt x="1989" y="1867"/>
                  </a:lnTo>
                  <a:lnTo>
                    <a:pt x="2018" y="1831"/>
                  </a:lnTo>
                  <a:lnTo>
                    <a:pt x="2042" y="1791"/>
                  </a:lnTo>
                  <a:lnTo>
                    <a:pt x="1268" y="1791"/>
                  </a:lnTo>
                  <a:close/>
                  <a:moveTo>
                    <a:pt x="1161" y="1481"/>
                  </a:moveTo>
                  <a:lnTo>
                    <a:pt x="2178" y="1481"/>
                  </a:lnTo>
                  <a:lnTo>
                    <a:pt x="2217" y="1484"/>
                  </a:lnTo>
                  <a:lnTo>
                    <a:pt x="2253" y="1494"/>
                  </a:lnTo>
                  <a:lnTo>
                    <a:pt x="2288" y="1508"/>
                  </a:lnTo>
                  <a:lnTo>
                    <a:pt x="2318" y="1527"/>
                  </a:lnTo>
                  <a:lnTo>
                    <a:pt x="2347" y="1552"/>
                  </a:lnTo>
                  <a:lnTo>
                    <a:pt x="2370" y="1579"/>
                  </a:lnTo>
                  <a:lnTo>
                    <a:pt x="2390" y="1611"/>
                  </a:lnTo>
                  <a:lnTo>
                    <a:pt x="2404" y="1644"/>
                  </a:lnTo>
                  <a:lnTo>
                    <a:pt x="2413" y="1681"/>
                  </a:lnTo>
                  <a:lnTo>
                    <a:pt x="2416" y="1720"/>
                  </a:lnTo>
                  <a:lnTo>
                    <a:pt x="2416" y="1841"/>
                  </a:lnTo>
                  <a:lnTo>
                    <a:pt x="2413" y="1914"/>
                  </a:lnTo>
                  <a:lnTo>
                    <a:pt x="2405" y="1987"/>
                  </a:lnTo>
                  <a:lnTo>
                    <a:pt x="2392" y="2058"/>
                  </a:lnTo>
                  <a:lnTo>
                    <a:pt x="2372" y="2127"/>
                  </a:lnTo>
                  <a:lnTo>
                    <a:pt x="2348" y="2196"/>
                  </a:lnTo>
                  <a:lnTo>
                    <a:pt x="2318" y="2262"/>
                  </a:lnTo>
                  <a:lnTo>
                    <a:pt x="2284" y="2326"/>
                  </a:lnTo>
                  <a:lnTo>
                    <a:pt x="2244" y="2387"/>
                  </a:lnTo>
                  <a:lnTo>
                    <a:pt x="1989" y="2754"/>
                  </a:lnTo>
                  <a:lnTo>
                    <a:pt x="1989" y="3082"/>
                  </a:lnTo>
                  <a:lnTo>
                    <a:pt x="1351" y="3082"/>
                  </a:lnTo>
                  <a:lnTo>
                    <a:pt x="1351" y="2754"/>
                  </a:lnTo>
                  <a:lnTo>
                    <a:pt x="1095" y="2387"/>
                  </a:lnTo>
                  <a:lnTo>
                    <a:pt x="1056" y="2326"/>
                  </a:lnTo>
                  <a:lnTo>
                    <a:pt x="1021" y="2262"/>
                  </a:lnTo>
                  <a:lnTo>
                    <a:pt x="992" y="2196"/>
                  </a:lnTo>
                  <a:lnTo>
                    <a:pt x="967" y="2127"/>
                  </a:lnTo>
                  <a:lnTo>
                    <a:pt x="948" y="2058"/>
                  </a:lnTo>
                  <a:lnTo>
                    <a:pt x="934" y="1987"/>
                  </a:lnTo>
                  <a:lnTo>
                    <a:pt x="926" y="1914"/>
                  </a:lnTo>
                  <a:lnTo>
                    <a:pt x="923" y="1841"/>
                  </a:lnTo>
                  <a:lnTo>
                    <a:pt x="923" y="1720"/>
                  </a:lnTo>
                  <a:lnTo>
                    <a:pt x="927" y="1681"/>
                  </a:lnTo>
                  <a:lnTo>
                    <a:pt x="935" y="1644"/>
                  </a:lnTo>
                  <a:lnTo>
                    <a:pt x="950" y="1611"/>
                  </a:lnTo>
                  <a:lnTo>
                    <a:pt x="969" y="1579"/>
                  </a:lnTo>
                  <a:lnTo>
                    <a:pt x="993" y="1552"/>
                  </a:lnTo>
                  <a:lnTo>
                    <a:pt x="1020" y="1527"/>
                  </a:lnTo>
                  <a:lnTo>
                    <a:pt x="1052" y="1508"/>
                  </a:lnTo>
                  <a:lnTo>
                    <a:pt x="1085" y="1494"/>
                  </a:lnTo>
                  <a:lnTo>
                    <a:pt x="1122" y="1484"/>
                  </a:lnTo>
                  <a:lnTo>
                    <a:pt x="1161" y="1481"/>
                  </a:lnTo>
                  <a:close/>
                  <a:moveTo>
                    <a:pt x="2728" y="1387"/>
                  </a:moveTo>
                  <a:lnTo>
                    <a:pt x="2933" y="1387"/>
                  </a:lnTo>
                  <a:lnTo>
                    <a:pt x="2933" y="1994"/>
                  </a:lnTo>
                  <a:lnTo>
                    <a:pt x="2728" y="1994"/>
                  </a:lnTo>
                  <a:lnTo>
                    <a:pt x="2728" y="1387"/>
                  </a:lnTo>
                  <a:close/>
                  <a:moveTo>
                    <a:pt x="415" y="1372"/>
                  </a:moveTo>
                  <a:lnTo>
                    <a:pt x="621" y="1372"/>
                  </a:lnTo>
                  <a:lnTo>
                    <a:pt x="621" y="1980"/>
                  </a:lnTo>
                  <a:lnTo>
                    <a:pt x="415" y="1980"/>
                  </a:lnTo>
                  <a:lnTo>
                    <a:pt x="415" y="1372"/>
                  </a:lnTo>
                  <a:close/>
                  <a:moveTo>
                    <a:pt x="3055" y="1276"/>
                  </a:moveTo>
                  <a:lnTo>
                    <a:pt x="3360" y="1276"/>
                  </a:lnTo>
                  <a:lnTo>
                    <a:pt x="3360" y="1387"/>
                  </a:lnTo>
                  <a:lnTo>
                    <a:pt x="3055" y="1387"/>
                  </a:lnTo>
                  <a:lnTo>
                    <a:pt x="3055" y="1276"/>
                  </a:lnTo>
                  <a:close/>
                  <a:moveTo>
                    <a:pt x="0" y="1276"/>
                  </a:moveTo>
                  <a:lnTo>
                    <a:pt x="305" y="1276"/>
                  </a:lnTo>
                  <a:lnTo>
                    <a:pt x="305" y="1387"/>
                  </a:lnTo>
                  <a:lnTo>
                    <a:pt x="0" y="1387"/>
                  </a:lnTo>
                  <a:lnTo>
                    <a:pt x="0" y="1276"/>
                  </a:lnTo>
                  <a:close/>
                  <a:moveTo>
                    <a:pt x="2728" y="0"/>
                  </a:moveTo>
                  <a:lnTo>
                    <a:pt x="2956" y="0"/>
                  </a:lnTo>
                  <a:lnTo>
                    <a:pt x="2956" y="1276"/>
                  </a:lnTo>
                  <a:lnTo>
                    <a:pt x="2728" y="1276"/>
                  </a:lnTo>
                  <a:lnTo>
                    <a:pt x="2728" y="0"/>
                  </a:lnTo>
                  <a:close/>
                  <a:moveTo>
                    <a:pt x="2519" y="0"/>
                  </a:moveTo>
                  <a:lnTo>
                    <a:pt x="2635" y="0"/>
                  </a:lnTo>
                  <a:lnTo>
                    <a:pt x="2635" y="1276"/>
                  </a:lnTo>
                  <a:lnTo>
                    <a:pt x="2519" y="1276"/>
                  </a:lnTo>
                  <a:lnTo>
                    <a:pt x="2519" y="0"/>
                  </a:lnTo>
                  <a:close/>
                  <a:moveTo>
                    <a:pt x="2300" y="0"/>
                  </a:moveTo>
                  <a:lnTo>
                    <a:pt x="2389" y="0"/>
                  </a:lnTo>
                  <a:lnTo>
                    <a:pt x="2389" y="1276"/>
                  </a:lnTo>
                  <a:lnTo>
                    <a:pt x="2300" y="1276"/>
                  </a:lnTo>
                  <a:lnTo>
                    <a:pt x="2300" y="0"/>
                  </a:lnTo>
                  <a:close/>
                  <a:moveTo>
                    <a:pt x="1723" y="0"/>
                  </a:moveTo>
                  <a:lnTo>
                    <a:pt x="2077" y="0"/>
                  </a:lnTo>
                  <a:lnTo>
                    <a:pt x="2077" y="1276"/>
                  </a:lnTo>
                  <a:lnTo>
                    <a:pt x="1723" y="1276"/>
                  </a:lnTo>
                  <a:lnTo>
                    <a:pt x="1723" y="0"/>
                  </a:lnTo>
                  <a:close/>
                  <a:moveTo>
                    <a:pt x="1393" y="0"/>
                  </a:moveTo>
                  <a:lnTo>
                    <a:pt x="1544" y="0"/>
                  </a:lnTo>
                  <a:lnTo>
                    <a:pt x="1544" y="1276"/>
                  </a:lnTo>
                  <a:lnTo>
                    <a:pt x="1393" y="1276"/>
                  </a:lnTo>
                  <a:lnTo>
                    <a:pt x="1393" y="0"/>
                  </a:lnTo>
                  <a:close/>
                  <a:moveTo>
                    <a:pt x="848" y="0"/>
                  </a:moveTo>
                  <a:lnTo>
                    <a:pt x="1151" y="0"/>
                  </a:lnTo>
                  <a:lnTo>
                    <a:pt x="1151" y="1276"/>
                  </a:lnTo>
                  <a:lnTo>
                    <a:pt x="848" y="1276"/>
                  </a:lnTo>
                  <a:lnTo>
                    <a:pt x="848" y="0"/>
                  </a:lnTo>
                  <a:close/>
                  <a:moveTo>
                    <a:pt x="411" y="0"/>
                  </a:moveTo>
                  <a:lnTo>
                    <a:pt x="625" y="0"/>
                  </a:lnTo>
                  <a:lnTo>
                    <a:pt x="625" y="1276"/>
                  </a:lnTo>
                  <a:lnTo>
                    <a:pt x="411" y="1276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 82">
              <a:extLst>
                <a:ext uri="{FF2B5EF4-FFF2-40B4-BE49-F238E27FC236}">
                  <a16:creationId xmlns:a16="http://schemas.microsoft.com/office/drawing/2014/main" id="{FF631792-AC81-8740-A5B5-CA5B25D32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3550" y="5280277"/>
              <a:ext cx="875440" cy="860303"/>
            </a:xfrm>
            <a:custGeom>
              <a:avLst/>
              <a:gdLst>
                <a:gd name="T0" fmla="*/ 2832 w 3469"/>
                <a:gd name="T1" fmla="*/ 1929 h 3407"/>
                <a:gd name="T2" fmla="*/ 2734 w 3469"/>
                <a:gd name="T3" fmla="*/ 2146 h 3407"/>
                <a:gd name="T4" fmla="*/ 2832 w 3469"/>
                <a:gd name="T5" fmla="*/ 2362 h 3407"/>
                <a:gd name="T6" fmla="*/ 3063 w 3469"/>
                <a:gd name="T7" fmla="*/ 2429 h 3407"/>
                <a:gd name="T8" fmla="*/ 3260 w 3469"/>
                <a:gd name="T9" fmla="*/ 2302 h 3407"/>
                <a:gd name="T10" fmla="*/ 3294 w 3469"/>
                <a:gd name="T11" fmla="*/ 2062 h 3407"/>
                <a:gd name="T12" fmla="*/ 3141 w 3469"/>
                <a:gd name="T13" fmla="*/ 1886 h 3407"/>
                <a:gd name="T14" fmla="*/ 2937 w 3469"/>
                <a:gd name="T15" fmla="*/ 1156 h 3407"/>
                <a:gd name="T16" fmla="*/ 2760 w 3469"/>
                <a:gd name="T17" fmla="*/ 1309 h 3407"/>
                <a:gd name="T18" fmla="*/ 2760 w 3469"/>
                <a:gd name="T19" fmla="*/ 1551 h 3407"/>
                <a:gd name="T20" fmla="*/ 2937 w 3469"/>
                <a:gd name="T21" fmla="*/ 1704 h 3407"/>
                <a:gd name="T22" fmla="*/ 3176 w 3469"/>
                <a:gd name="T23" fmla="*/ 1671 h 3407"/>
                <a:gd name="T24" fmla="*/ 3303 w 3469"/>
                <a:gd name="T25" fmla="*/ 1472 h 3407"/>
                <a:gd name="T26" fmla="*/ 3236 w 3469"/>
                <a:gd name="T27" fmla="*/ 1243 h 3407"/>
                <a:gd name="T28" fmla="*/ 3020 w 3469"/>
                <a:gd name="T29" fmla="*/ 1144 h 3407"/>
                <a:gd name="T30" fmla="*/ 418 w 3469"/>
                <a:gd name="T31" fmla="*/ 1188 h 3407"/>
                <a:gd name="T32" fmla="*/ 318 w 3469"/>
                <a:gd name="T33" fmla="*/ 1391 h 3407"/>
                <a:gd name="T34" fmla="*/ 351 w 3469"/>
                <a:gd name="T35" fmla="*/ 3012 h 3407"/>
                <a:gd name="T36" fmla="*/ 513 w 3469"/>
                <a:gd name="T37" fmla="*/ 3158 h 3407"/>
                <a:gd name="T38" fmla="*/ 2428 w 3469"/>
                <a:gd name="T39" fmla="*/ 3139 h 3407"/>
                <a:gd name="T40" fmla="*/ 2590 w 3469"/>
                <a:gd name="T41" fmla="*/ 2946 h 3407"/>
                <a:gd name="T42" fmla="*/ 2573 w 3469"/>
                <a:gd name="T43" fmla="*/ 1305 h 3407"/>
                <a:gd name="T44" fmla="*/ 2388 w 3469"/>
                <a:gd name="T45" fmla="*/ 1135 h 3407"/>
                <a:gd name="T46" fmla="*/ 1073 w 3469"/>
                <a:gd name="T47" fmla="*/ 10 h 3407"/>
                <a:gd name="T48" fmla="*/ 1160 w 3469"/>
                <a:gd name="T49" fmla="*/ 142 h 3407"/>
                <a:gd name="T50" fmla="*/ 1189 w 3469"/>
                <a:gd name="T51" fmla="*/ 228 h 3407"/>
                <a:gd name="T52" fmla="*/ 1624 w 3469"/>
                <a:gd name="T53" fmla="*/ 758 h 3407"/>
                <a:gd name="T54" fmla="*/ 1716 w 3469"/>
                <a:gd name="T55" fmla="*/ 850 h 3407"/>
                <a:gd name="T56" fmla="*/ 1773 w 3469"/>
                <a:gd name="T57" fmla="*/ 829 h 3407"/>
                <a:gd name="T58" fmla="*/ 2214 w 3469"/>
                <a:gd name="T59" fmla="*/ 312 h 3407"/>
                <a:gd name="T60" fmla="*/ 2297 w 3469"/>
                <a:gd name="T61" fmla="*/ 196 h 3407"/>
                <a:gd name="T62" fmla="*/ 2307 w 3469"/>
                <a:gd name="T63" fmla="*/ 113 h 3407"/>
                <a:gd name="T64" fmla="*/ 2419 w 3469"/>
                <a:gd name="T65" fmla="*/ 3 h 3407"/>
                <a:gd name="T66" fmla="*/ 2566 w 3469"/>
                <a:gd name="T67" fmla="*/ 63 h 3407"/>
                <a:gd name="T68" fmla="*/ 2566 w 3469"/>
                <a:gd name="T69" fmla="*/ 224 h 3407"/>
                <a:gd name="T70" fmla="*/ 2444 w 3469"/>
                <a:gd name="T71" fmla="*/ 287 h 3407"/>
                <a:gd name="T72" fmla="*/ 2406 w 3469"/>
                <a:gd name="T73" fmla="*/ 315 h 3407"/>
                <a:gd name="T74" fmla="*/ 2046 w 3469"/>
                <a:gd name="T75" fmla="*/ 749 h 3407"/>
                <a:gd name="T76" fmla="*/ 2029 w 3469"/>
                <a:gd name="T77" fmla="*/ 856 h 3407"/>
                <a:gd name="T78" fmla="*/ 3202 w 3469"/>
                <a:gd name="T79" fmla="*/ 886 h 3407"/>
                <a:gd name="T80" fmla="*/ 3403 w 3469"/>
                <a:gd name="T81" fmla="*/ 979 h 3407"/>
                <a:gd name="T82" fmla="*/ 3469 w 3469"/>
                <a:gd name="T83" fmla="*/ 3148 h 3407"/>
                <a:gd name="T84" fmla="*/ 3376 w 3469"/>
                <a:gd name="T85" fmla="*/ 3336 h 3407"/>
                <a:gd name="T86" fmla="*/ 3163 w 3469"/>
                <a:gd name="T87" fmla="*/ 3407 h 3407"/>
                <a:gd name="T88" fmla="*/ 121 w 3469"/>
                <a:gd name="T89" fmla="*/ 3357 h 3407"/>
                <a:gd name="T90" fmla="*/ 3 w 3469"/>
                <a:gd name="T91" fmla="*/ 3186 h 3407"/>
                <a:gd name="T92" fmla="*/ 43 w 3469"/>
                <a:gd name="T93" fmla="*/ 1006 h 3407"/>
                <a:gd name="T94" fmla="*/ 224 w 3469"/>
                <a:gd name="T95" fmla="*/ 892 h 3407"/>
                <a:gd name="T96" fmla="*/ 1424 w 3469"/>
                <a:gd name="T97" fmla="*/ 867 h 3407"/>
                <a:gd name="T98" fmla="*/ 1433 w 3469"/>
                <a:gd name="T99" fmla="*/ 770 h 3407"/>
                <a:gd name="T100" fmla="*/ 1073 w 3469"/>
                <a:gd name="T101" fmla="*/ 325 h 3407"/>
                <a:gd name="T102" fmla="*/ 1022 w 3469"/>
                <a:gd name="T103" fmla="*/ 285 h 3407"/>
                <a:gd name="T104" fmla="*/ 898 w 3469"/>
                <a:gd name="T105" fmla="*/ 223 h 3407"/>
                <a:gd name="T106" fmla="*/ 898 w 3469"/>
                <a:gd name="T107" fmla="*/ 63 h 3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69" h="3407">
                  <a:moveTo>
                    <a:pt x="3020" y="1860"/>
                  </a:moveTo>
                  <a:lnTo>
                    <a:pt x="2978" y="1863"/>
                  </a:lnTo>
                  <a:lnTo>
                    <a:pt x="2937" y="1871"/>
                  </a:lnTo>
                  <a:lnTo>
                    <a:pt x="2900" y="1886"/>
                  </a:lnTo>
                  <a:lnTo>
                    <a:pt x="2864" y="1906"/>
                  </a:lnTo>
                  <a:lnTo>
                    <a:pt x="2832" y="1929"/>
                  </a:lnTo>
                  <a:lnTo>
                    <a:pt x="2804" y="1958"/>
                  </a:lnTo>
                  <a:lnTo>
                    <a:pt x="2781" y="1989"/>
                  </a:lnTo>
                  <a:lnTo>
                    <a:pt x="2760" y="2025"/>
                  </a:lnTo>
                  <a:lnTo>
                    <a:pt x="2746" y="2062"/>
                  </a:lnTo>
                  <a:lnTo>
                    <a:pt x="2737" y="2103"/>
                  </a:lnTo>
                  <a:lnTo>
                    <a:pt x="2734" y="2146"/>
                  </a:lnTo>
                  <a:lnTo>
                    <a:pt x="2737" y="2188"/>
                  </a:lnTo>
                  <a:lnTo>
                    <a:pt x="2746" y="2229"/>
                  </a:lnTo>
                  <a:lnTo>
                    <a:pt x="2760" y="2266"/>
                  </a:lnTo>
                  <a:lnTo>
                    <a:pt x="2781" y="2302"/>
                  </a:lnTo>
                  <a:lnTo>
                    <a:pt x="2804" y="2334"/>
                  </a:lnTo>
                  <a:lnTo>
                    <a:pt x="2832" y="2362"/>
                  </a:lnTo>
                  <a:lnTo>
                    <a:pt x="2864" y="2386"/>
                  </a:lnTo>
                  <a:lnTo>
                    <a:pt x="2900" y="2406"/>
                  </a:lnTo>
                  <a:lnTo>
                    <a:pt x="2937" y="2420"/>
                  </a:lnTo>
                  <a:lnTo>
                    <a:pt x="2978" y="2429"/>
                  </a:lnTo>
                  <a:lnTo>
                    <a:pt x="3020" y="2431"/>
                  </a:lnTo>
                  <a:lnTo>
                    <a:pt x="3063" y="2429"/>
                  </a:lnTo>
                  <a:lnTo>
                    <a:pt x="3102" y="2420"/>
                  </a:lnTo>
                  <a:lnTo>
                    <a:pt x="3141" y="2406"/>
                  </a:lnTo>
                  <a:lnTo>
                    <a:pt x="3176" y="2385"/>
                  </a:lnTo>
                  <a:lnTo>
                    <a:pt x="3207" y="2362"/>
                  </a:lnTo>
                  <a:lnTo>
                    <a:pt x="3236" y="2334"/>
                  </a:lnTo>
                  <a:lnTo>
                    <a:pt x="3260" y="2302"/>
                  </a:lnTo>
                  <a:lnTo>
                    <a:pt x="3279" y="2266"/>
                  </a:lnTo>
                  <a:lnTo>
                    <a:pt x="3294" y="2229"/>
                  </a:lnTo>
                  <a:lnTo>
                    <a:pt x="3303" y="2188"/>
                  </a:lnTo>
                  <a:lnTo>
                    <a:pt x="3306" y="2146"/>
                  </a:lnTo>
                  <a:lnTo>
                    <a:pt x="3303" y="2103"/>
                  </a:lnTo>
                  <a:lnTo>
                    <a:pt x="3294" y="2062"/>
                  </a:lnTo>
                  <a:lnTo>
                    <a:pt x="3279" y="2025"/>
                  </a:lnTo>
                  <a:lnTo>
                    <a:pt x="3260" y="1989"/>
                  </a:lnTo>
                  <a:lnTo>
                    <a:pt x="3236" y="1958"/>
                  </a:lnTo>
                  <a:lnTo>
                    <a:pt x="3207" y="1929"/>
                  </a:lnTo>
                  <a:lnTo>
                    <a:pt x="3176" y="1906"/>
                  </a:lnTo>
                  <a:lnTo>
                    <a:pt x="3141" y="1886"/>
                  </a:lnTo>
                  <a:lnTo>
                    <a:pt x="3102" y="1871"/>
                  </a:lnTo>
                  <a:lnTo>
                    <a:pt x="3063" y="1863"/>
                  </a:lnTo>
                  <a:lnTo>
                    <a:pt x="3020" y="1860"/>
                  </a:lnTo>
                  <a:close/>
                  <a:moveTo>
                    <a:pt x="3020" y="1144"/>
                  </a:moveTo>
                  <a:lnTo>
                    <a:pt x="2978" y="1147"/>
                  </a:lnTo>
                  <a:lnTo>
                    <a:pt x="2937" y="1156"/>
                  </a:lnTo>
                  <a:lnTo>
                    <a:pt x="2900" y="1171"/>
                  </a:lnTo>
                  <a:lnTo>
                    <a:pt x="2864" y="1190"/>
                  </a:lnTo>
                  <a:lnTo>
                    <a:pt x="2832" y="1215"/>
                  </a:lnTo>
                  <a:lnTo>
                    <a:pt x="2804" y="1243"/>
                  </a:lnTo>
                  <a:lnTo>
                    <a:pt x="2781" y="1275"/>
                  </a:lnTo>
                  <a:lnTo>
                    <a:pt x="2760" y="1309"/>
                  </a:lnTo>
                  <a:lnTo>
                    <a:pt x="2746" y="1348"/>
                  </a:lnTo>
                  <a:lnTo>
                    <a:pt x="2737" y="1388"/>
                  </a:lnTo>
                  <a:lnTo>
                    <a:pt x="2734" y="1431"/>
                  </a:lnTo>
                  <a:lnTo>
                    <a:pt x="2737" y="1472"/>
                  </a:lnTo>
                  <a:lnTo>
                    <a:pt x="2746" y="1513"/>
                  </a:lnTo>
                  <a:lnTo>
                    <a:pt x="2760" y="1551"/>
                  </a:lnTo>
                  <a:lnTo>
                    <a:pt x="2781" y="1586"/>
                  </a:lnTo>
                  <a:lnTo>
                    <a:pt x="2804" y="1618"/>
                  </a:lnTo>
                  <a:lnTo>
                    <a:pt x="2832" y="1646"/>
                  </a:lnTo>
                  <a:lnTo>
                    <a:pt x="2864" y="1671"/>
                  </a:lnTo>
                  <a:lnTo>
                    <a:pt x="2900" y="1690"/>
                  </a:lnTo>
                  <a:lnTo>
                    <a:pt x="2937" y="1704"/>
                  </a:lnTo>
                  <a:lnTo>
                    <a:pt x="2978" y="1714"/>
                  </a:lnTo>
                  <a:lnTo>
                    <a:pt x="3020" y="1716"/>
                  </a:lnTo>
                  <a:lnTo>
                    <a:pt x="3063" y="1714"/>
                  </a:lnTo>
                  <a:lnTo>
                    <a:pt x="3102" y="1704"/>
                  </a:lnTo>
                  <a:lnTo>
                    <a:pt x="3141" y="1690"/>
                  </a:lnTo>
                  <a:lnTo>
                    <a:pt x="3176" y="1671"/>
                  </a:lnTo>
                  <a:lnTo>
                    <a:pt x="3207" y="1646"/>
                  </a:lnTo>
                  <a:lnTo>
                    <a:pt x="3236" y="1618"/>
                  </a:lnTo>
                  <a:lnTo>
                    <a:pt x="3260" y="1586"/>
                  </a:lnTo>
                  <a:lnTo>
                    <a:pt x="3279" y="1551"/>
                  </a:lnTo>
                  <a:lnTo>
                    <a:pt x="3294" y="1513"/>
                  </a:lnTo>
                  <a:lnTo>
                    <a:pt x="3303" y="1472"/>
                  </a:lnTo>
                  <a:lnTo>
                    <a:pt x="3306" y="1431"/>
                  </a:lnTo>
                  <a:lnTo>
                    <a:pt x="3303" y="1388"/>
                  </a:lnTo>
                  <a:lnTo>
                    <a:pt x="3294" y="1348"/>
                  </a:lnTo>
                  <a:lnTo>
                    <a:pt x="3279" y="1309"/>
                  </a:lnTo>
                  <a:lnTo>
                    <a:pt x="3260" y="1275"/>
                  </a:lnTo>
                  <a:lnTo>
                    <a:pt x="3236" y="1243"/>
                  </a:lnTo>
                  <a:lnTo>
                    <a:pt x="3207" y="1215"/>
                  </a:lnTo>
                  <a:lnTo>
                    <a:pt x="3176" y="1190"/>
                  </a:lnTo>
                  <a:lnTo>
                    <a:pt x="3141" y="1171"/>
                  </a:lnTo>
                  <a:lnTo>
                    <a:pt x="3102" y="1156"/>
                  </a:lnTo>
                  <a:lnTo>
                    <a:pt x="3063" y="1147"/>
                  </a:lnTo>
                  <a:lnTo>
                    <a:pt x="3020" y="1144"/>
                  </a:lnTo>
                  <a:close/>
                  <a:moveTo>
                    <a:pt x="588" y="1119"/>
                  </a:moveTo>
                  <a:lnTo>
                    <a:pt x="549" y="1123"/>
                  </a:lnTo>
                  <a:lnTo>
                    <a:pt x="513" y="1131"/>
                  </a:lnTo>
                  <a:lnTo>
                    <a:pt x="478" y="1146"/>
                  </a:lnTo>
                  <a:lnTo>
                    <a:pt x="447" y="1166"/>
                  </a:lnTo>
                  <a:lnTo>
                    <a:pt x="418" y="1188"/>
                  </a:lnTo>
                  <a:lnTo>
                    <a:pt x="393" y="1216"/>
                  </a:lnTo>
                  <a:lnTo>
                    <a:pt x="370" y="1246"/>
                  </a:lnTo>
                  <a:lnTo>
                    <a:pt x="351" y="1279"/>
                  </a:lnTo>
                  <a:lnTo>
                    <a:pt x="336" y="1315"/>
                  </a:lnTo>
                  <a:lnTo>
                    <a:pt x="325" y="1352"/>
                  </a:lnTo>
                  <a:lnTo>
                    <a:pt x="318" y="1391"/>
                  </a:lnTo>
                  <a:lnTo>
                    <a:pt x="315" y="1431"/>
                  </a:lnTo>
                  <a:lnTo>
                    <a:pt x="315" y="2862"/>
                  </a:lnTo>
                  <a:lnTo>
                    <a:pt x="318" y="2900"/>
                  </a:lnTo>
                  <a:lnTo>
                    <a:pt x="325" y="2939"/>
                  </a:lnTo>
                  <a:lnTo>
                    <a:pt x="336" y="2976"/>
                  </a:lnTo>
                  <a:lnTo>
                    <a:pt x="351" y="3012"/>
                  </a:lnTo>
                  <a:lnTo>
                    <a:pt x="370" y="3044"/>
                  </a:lnTo>
                  <a:lnTo>
                    <a:pt x="393" y="3075"/>
                  </a:lnTo>
                  <a:lnTo>
                    <a:pt x="418" y="3102"/>
                  </a:lnTo>
                  <a:lnTo>
                    <a:pt x="447" y="3124"/>
                  </a:lnTo>
                  <a:lnTo>
                    <a:pt x="478" y="3144"/>
                  </a:lnTo>
                  <a:lnTo>
                    <a:pt x="513" y="3158"/>
                  </a:lnTo>
                  <a:lnTo>
                    <a:pt x="549" y="3166"/>
                  </a:lnTo>
                  <a:lnTo>
                    <a:pt x="588" y="3169"/>
                  </a:lnTo>
                  <a:lnTo>
                    <a:pt x="2304" y="3169"/>
                  </a:lnTo>
                  <a:lnTo>
                    <a:pt x="2347" y="3166"/>
                  </a:lnTo>
                  <a:lnTo>
                    <a:pt x="2388" y="3156"/>
                  </a:lnTo>
                  <a:lnTo>
                    <a:pt x="2428" y="3139"/>
                  </a:lnTo>
                  <a:lnTo>
                    <a:pt x="2464" y="3117"/>
                  </a:lnTo>
                  <a:lnTo>
                    <a:pt x="2497" y="3090"/>
                  </a:lnTo>
                  <a:lnTo>
                    <a:pt x="2527" y="3059"/>
                  </a:lnTo>
                  <a:lnTo>
                    <a:pt x="2553" y="3024"/>
                  </a:lnTo>
                  <a:lnTo>
                    <a:pt x="2573" y="2986"/>
                  </a:lnTo>
                  <a:lnTo>
                    <a:pt x="2590" y="2946"/>
                  </a:lnTo>
                  <a:lnTo>
                    <a:pt x="2599" y="2905"/>
                  </a:lnTo>
                  <a:lnTo>
                    <a:pt x="2602" y="2862"/>
                  </a:lnTo>
                  <a:lnTo>
                    <a:pt x="2602" y="1431"/>
                  </a:lnTo>
                  <a:lnTo>
                    <a:pt x="2599" y="1388"/>
                  </a:lnTo>
                  <a:lnTo>
                    <a:pt x="2590" y="1346"/>
                  </a:lnTo>
                  <a:lnTo>
                    <a:pt x="2573" y="1305"/>
                  </a:lnTo>
                  <a:lnTo>
                    <a:pt x="2553" y="1268"/>
                  </a:lnTo>
                  <a:lnTo>
                    <a:pt x="2527" y="1232"/>
                  </a:lnTo>
                  <a:lnTo>
                    <a:pt x="2497" y="1201"/>
                  </a:lnTo>
                  <a:lnTo>
                    <a:pt x="2464" y="1173"/>
                  </a:lnTo>
                  <a:lnTo>
                    <a:pt x="2428" y="1151"/>
                  </a:lnTo>
                  <a:lnTo>
                    <a:pt x="2388" y="1135"/>
                  </a:lnTo>
                  <a:lnTo>
                    <a:pt x="2347" y="1124"/>
                  </a:lnTo>
                  <a:lnTo>
                    <a:pt x="2304" y="1119"/>
                  </a:lnTo>
                  <a:lnTo>
                    <a:pt x="588" y="1119"/>
                  </a:lnTo>
                  <a:close/>
                  <a:moveTo>
                    <a:pt x="1017" y="0"/>
                  </a:moveTo>
                  <a:lnTo>
                    <a:pt x="1046" y="3"/>
                  </a:lnTo>
                  <a:lnTo>
                    <a:pt x="1073" y="10"/>
                  </a:lnTo>
                  <a:lnTo>
                    <a:pt x="1096" y="24"/>
                  </a:lnTo>
                  <a:lnTo>
                    <a:pt x="1118" y="41"/>
                  </a:lnTo>
                  <a:lnTo>
                    <a:pt x="1135" y="63"/>
                  </a:lnTo>
                  <a:lnTo>
                    <a:pt x="1149" y="86"/>
                  </a:lnTo>
                  <a:lnTo>
                    <a:pt x="1156" y="113"/>
                  </a:lnTo>
                  <a:lnTo>
                    <a:pt x="1160" y="142"/>
                  </a:lnTo>
                  <a:lnTo>
                    <a:pt x="1157" y="167"/>
                  </a:lnTo>
                  <a:lnTo>
                    <a:pt x="1157" y="173"/>
                  </a:lnTo>
                  <a:lnTo>
                    <a:pt x="1162" y="183"/>
                  </a:lnTo>
                  <a:lnTo>
                    <a:pt x="1168" y="196"/>
                  </a:lnTo>
                  <a:lnTo>
                    <a:pt x="1177" y="211"/>
                  </a:lnTo>
                  <a:lnTo>
                    <a:pt x="1189" y="228"/>
                  </a:lnTo>
                  <a:lnTo>
                    <a:pt x="1201" y="247"/>
                  </a:lnTo>
                  <a:lnTo>
                    <a:pt x="1216" y="269"/>
                  </a:lnTo>
                  <a:lnTo>
                    <a:pt x="1234" y="290"/>
                  </a:lnTo>
                  <a:lnTo>
                    <a:pt x="1252" y="312"/>
                  </a:lnTo>
                  <a:lnTo>
                    <a:pt x="1605" y="737"/>
                  </a:lnTo>
                  <a:lnTo>
                    <a:pt x="1624" y="758"/>
                  </a:lnTo>
                  <a:lnTo>
                    <a:pt x="1642" y="779"/>
                  </a:lnTo>
                  <a:lnTo>
                    <a:pt x="1660" y="798"/>
                  </a:lnTo>
                  <a:lnTo>
                    <a:pt x="1677" y="815"/>
                  </a:lnTo>
                  <a:lnTo>
                    <a:pt x="1692" y="829"/>
                  </a:lnTo>
                  <a:lnTo>
                    <a:pt x="1706" y="842"/>
                  </a:lnTo>
                  <a:lnTo>
                    <a:pt x="1716" y="850"/>
                  </a:lnTo>
                  <a:lnTo>
                    <a:pt x="1726" y="856"/>
                  </a:lnTo>
                  <a:lnTo>
                    <a:pt x="1732" y="858"/>
                  </a:lnTo>
                  <a:lnTo>
                    <a:pt x="1739" y="856"/>
                  </a:lnTo>
                  <a:lnTo>
                    <a:pt x="1747" y="850"/>
                  </a:lnTo>
                  <a:lnTo>
                    <a:pt x="1759" y="842"/>
                  </a:lnTo>
                  <a:lnTo>
                    <a:pt x="1773" y="829"/>
                  </a:lnTo>
                  <a:lnTo>
                    <a:pt x="1788" y="815"/>
                  </a:lnTo>
                  <a:lnTo>
                    <a:pt x="1805" y="798"/>
                  </a:lnTo>
                  <a:lnTo>
                    <a:pt x="1823" y="779"/>
                  </a:lnTo>
                  <a:lnTo>
                    <a:pt x="1841" y="758"/>
                  </a:lnTo>
                  <a:lnTo>
                    <a:pt x="1859" y="737"/>
                  </a:lnTo>
                  <a:lnTo>
                    <a:pt x="2214" y="312"/>
                  </a:lnTo>
                  <a:lnTo>
                    <a:pt x="2231" y="290"/>
                  </a:lnTo>
                  <a:lnTo>
                    <a:pt x="2248" y="269"/>
                  </a:lnTo>
                  <a:lnTo>
                    <a:pt x="2263" y="247"/>
                  </a:lnTo>
                  <a:lnTo>
                    <a:pt x="2276" y="228"/>
                  </a:lnTo>
                  <a:lnTo>
                    <a:pt x="2288" y="211"/>
                  </a:lnTo>
                  <a:lnTo>
                    <a:pt x="2297" y="196"/>
                  </a:lnTo>
                  <a:lnTo>
                    <a:pt x="2303" y="183"/>
                  </a:lnTo>
                  <a:lnTo>
                    <a:pt x="2306" y="173"/>
                  </a:lnTo>
                  <a:lnTo>
                    <a:pt x="2307" y="167"/>
                  </a:lnTo>
                  <a:lnTo>
                    <a:pt x="2305" y="155"/>
                  </a:lnTo>
                  <a:lnTo>
                    <a:pt x="2304" y="142"/>
                  </a:lnTo>
                  <a:lnTo>
                    <a:pt x="2307" y="113"/>
                  </a:lnTo>
                  <a:lnTo>
                    <a:pt x="2316" y="86"/>
                  </a:lnTo>
                  <a:lnTo>
                    <a:pt x="2329" y="63"/>
                  </a:lnTo>
                  <a:lnTo>
                    <a:pt x="2346" y="41"/>
                  </a:lnTo>
                  <a:lnTo>
                    <a:pt x="2368" y="24"/>
                  </a:lnTo>
                  <a:lnTo>
                    <a:pt x="2392" y="11"/>
                  </a:lnTo>
                  <a:lnTo>
                    <a:pt x="2419" y="3"/>
                  </a:lnTo>
                  <a:lnTo>
                    <a:pt x="2448" y="0"/>
                  </a:lnTo>
                  <a:lnTo>
                    <a:pt x="2477" y="3"/>
                  </a:lnTo>
                  <a:lnTo>
                    <a:pt x="2504" y="11"/>
                  </a:lnTo>
                  <a:lnTo>
                    <a:pt x="2527" y="24"/>
                  </a:lnTo>
                  <a:lnTo>
                    <a:pt x="2549" y="41"/>
                  </a:lnTo>
                  <a:lnTo>
                    <a:pt x="2566" y="63"/>
                  </a:lnTo>
                  <a:lnTo>
                    <a:pt x="2580" y="88"/>
                  </a:lnTo>
                  <a:lnTo>
                    <a:pt x="2588" y="114"/>
                  </a:lnTo>
                  <a:lnTo>
                    <a:pt x="2591" y="143"/>
                  </a:lnTo>
                  <a:lnTo>
                    <a:pt x="2588" y="172"/>
                  </a:lnTo>
                  <a:lnTo>
                    <a:pt x="2580" y="199"/>
                  </a:lnTo>
                  <a:lnTo>
                    <a:pt x="2566" y="224"/>
                  </a:lnTo>
                  <a:lnTo>
                    <a:pt x="2549" y="244"/>
                  </a:lnTo>
                  <a:lnTo>
                    <a:pt x="2527" y="262"/>
                  </a:lnTo>
                  <a:lnTo>
                    <a:pt x="2504" y="275"/>
                  </a:lnTo>
                  <a:lnTo>
                    <a:pt x="2477" y="284"/>
                  </a:lnTo>
                  <a:lnTo>
                    <a:pt x="2448" y="287"/>
                  </a:lnTo>
                  <a:lnTo>
                    <a:pt x="2444" y="287"/>
                  </a:lnTo>
                  <a:lnTo>
                    <a:pt x="2440" y="287"/>
                  </a:lnTo>
                  <a:lnTo>
                    <a:pt x="2436" y="287"/>
                  </a:lnTo>
                  <a:lnTo>
                    <a:pt x="2433" y="288"/>
                  </a:lnTo>
                  <a:lnTo>
                    <a:pt x="2427" y="293"/>
                  </a:lnTo>
                  <a:lnTo>
                    <a:pt x="2417" y="303"/>
                  </a:lnTo>
                  <a:lnTo>
                    <a:pt x="2406" y="315"/>
                  </a:lnTo>
                  <a:lnTo>
                    <a:pt x="2392" y="330"/>
                  </a:lnTo>
                  <a:lnTo>
                    <a:pt x="2377" y="347"/>
                  </a:lnTo>
                  <a:lnTo>
                    <a:pt x="2361" y="366"/>
                  </a:lnTo>
                  <a:lnTo>
                    <a:pt x="2343" y="387"/>
                  </a:lnTo>
                  <a:lnTo>
                    <a:pt x="2325" y="408"/>
                  </a:lnTo>
                  <a:lnTo>
                    <a:pt x="2046" y="749"/>
                  </a:lnTo>
                  <a:lnTo>
                    <a:pt x="2032" y="770"/>
                  </a:lnTo>
                  <a:lnTo>
                    <a:pt x="2022" y="789"/>
                  </a:lnTo>
                  <a:lnTo>
                    <a:pt x="2017" y="807"/>
                  </a:lnTo>
                  <a:lnTo>
                    <a:pt x="2017" y="826"/>
                  </a:lnTo>
                  <a:lnTo>
                    <a:pt x="2021" y="842"/>
                  </a:lnTo>
                  <a:lnTo>
                    <a:pt x="2029" y="856"/>
                  </a:lnTo>
                  <a:lnTo>
                    <a:pt x="2041" y="867"/>
                  </a:lnTo>
                  <a:lnTo>
                    <a:pt x="2057" y="876"/>
                  </a:lnTo>
                  <a:lnTo>
                    <a:pt x="2078" y="881"/>
                  </a:lnTo>
                  <a:lnTo>
                    <a:pt x="2103" y="883"/>
                  </a:lnTo>
                  <a:lnTo>
                    <a:pt x="3163" y="883"/>
                  </a:lnTo>
                  <a:lnTo>
                    <a:pt x="3202" y="886"/>
                  </a:lnTo>
                  <a:lnTo>
                    <a:pt x="3241" y="891"/>
                  </a:lnTo>
                  <a:lnTo>
                    <a:pt x="3278" y="902"/>
                  </a:lnTo>
                  <a:lnTo>
                    <a:pt x="3313" y="916"/>
                  </a:lnTo>
                  <a:lnTo>
                    <a:pt x="3346" y="933"/>
                  </a:lnTo>
                  <a:lnTo>
                    <a:pt x="3376" y="954"/>
                  </a:lnTo>
                  <a:lnTo>
                    <a:pt x="3403" y="979"/>
                  </a:lnTo>
                  <a:lnTo>
                    <a:pt x="3425" y="1006"/>
                  </a:lnTo>
                  <a:lnTo>
                    <a:pt x="3443" y="1037"/>
                  </a:lnTo>
                  <a:lnTo>
                    <a:pt x="3457" y="1070"/>
                  </a:lnTo>
                  <a:lnTo>
                    <a:pt x="3467" y="1106"/>
                  </a:lnTo>
                  <a:lnTo>
                    <a:pt x="3469" y="1144"/>
                  </a:lnTo>
                  <a:lnTo>
                    <a:pt x="3469" y="3148"/>
                  </a:lnTo>
                  <a:lnTo>
                    <a:pt x="3467" y="3186"/>
                  </a:lnTo>
                  <a:lnTo>
                    <a:pt x="3457" y="3222"/>
                  </a:lnTo>
                  <a:lnTo>
                    <a:pt x="3443" y="3254"/>
                  </a:lnTo>
                  <a:lnTo>
                    <a:pt x="3425" y="3285"/>
                  </a:lnTo>
                  <a:lnTo>
                    <a:pt x="3403" y="3312"/>
                  </a:lnTo>
                  <a:lnTo>
                    <a:pt x="3376" y="3336"/>
                  </a:lnTo>
                  <a:lnTo>
                    <a:pt x="3346" y="3357"/>
                  </a:lnTo>
                  <a:lnTo>
                    <a:pt x="3313" y="3374"/>
                  </a:lnTo>
                  <a:lnTo>
                    <a:pt x="3278" y="3388"/>
                  </a:lnTo>
                  <a:lnTo>
                    <a:pt x="3241" y="3398"/>
                  </a:lnTo>
                  <a:lnTo>
                    <a:pt x="3202" y="3404"/>
                  </a:lnTo>
                  <a:lnTo>
                    <a:pt x="3163" y="3407"/>
                  </a:lnTo>
                  <a:lnTo>
                    <a:pt x="301" y="3407"/>
                  </a:lnTo>
                  <a:lnTo>
                    <a:pt x="262" y="3404"/>
                  </a:lnTo>
                  <a:lnTo>
                    <a:pt x="224" y="3398"/>
                  </a:lnTo>
                  <a:lnTo>
                    <a:pt x="188" y="3388"/>
                  </a:lnTo>
                  <a:lnTo>
                    <a:pt x="153" y="3374"/>
                  </a:lnTo>
                  <a:lnTo>
                    <a:pt x="121" y="3357"/>
                  </a:lnTo>
                  <a:lnTo>
                    <a:pt x="91" y="3336"/>
                  </a:lnTo>
                  <a:lnTo>
                    <a:pt x="65" y="3312"/>
                  </a:lnTo>
                  <a:lnTo>
                    <a:pt x="43" y="3285"/>
                  </a:lnTo>
                  <a:lnTo>
                    <a:pt x="25" y="3254"/>
                  </a:lnTo>
                  <a:lnTo>
                    <a:pt x="12" y="3222"/>
                  </a:lnTo>
                  <a:lnTo>
                    <a:pt x="3" y="3186"/>
                  </a:lnTo>
                  <a:lnTo>
                    <a:pt x="0" y="3148"/>
                  </a:lnTo>
                  <a:lnTo>
                    <a:pt x="0" y="1144"/>
                  </a:lnTo>
                  <a:lnTo>
                    <a:pt x="3" y="1106"/>
                  </a:lnTo>
                  <a:lnTo>
                    <a:pt x="12" y="1070"/>
                  </a:lnTo>
                  <a:lnTo>
                    <a:pt x="25" y="1037"/>
                  </a:lnTo>
                  <a:lnTo>
                    <a:pt x="43" y="1006"/>
                  </a:lnTo>
                  <a:lnTo>
                    <a:pt x="65" y="979"/>
                  </a:lnTo>
                  <a:lnTo>
                    <a:pt x="91" y="954"/>
                  </a:lnTo>
                  <a:lnTo>
                    <a:pt x="121" y="933"/>
                  </a:lnTo>
                  <a:lnTo>
                    <a:pt x="153" y="916"/>
                  </a:lnTo>
                  <a:lnTo>
                    <a:pt x="188" y="902"/>
                  </a:lnTo>
                  <a:lnTo>
                    <a:pt x="224" y="892"/>
                  </a:lnTo>
                  <a:lnTo>
                    <a:pt x="262" y="886"/>
                  </a:lnTo>
                  <a:lnTo>
                    <a:pt x="301" y="883"/>
                  </a:lnTo>
                  <a:lnTo>
                    <a:pt x="1362" y="883"/>
                  </a:lnTo>
                  <a:lnTo>
                    <a:pt x="1386" y="881"/>
                  </a:lnTo>
                  <a:lnTo>
                    <a:pt x="1406" y="876"/>
                  </a:lnTo>
                  <a:lnTo>
                    <a:pt x="1424" y="867"/>
                  </a:lnTo>
                  <a:lnTo>
                    <a:pt x="1435" y="856"/>
                  </a:lnTo>
                  <a:lnTo>
                    <a:pt x="1444" y="842"/>
                  </a:lnTo>
                  <a:lnTo>
                    <a:pt x="1448" y="826"/>
                  </a:lnTo>
                  <a:lnTo>
                    <a:pt x="1447" y="808"/>
                  </a:lnTo>
                  <a:lnTo>
                    <a:pt x="1443" y="789"/>
                  </a:lnTo>
                  <a:lnTo>
                    <a:pt x="1433" y="770"/>
                  </a:lnTo>
                  <a:lnTo>
                    <a:pt x="1418" y="749"/>
                  </a:lnTo>
                  <a:lnTo>
                    <a:pt x="1140" y="402"/>
                  </a:lnTo>
                  <a:lnTo>
                    <a:pt x="1122" y="380"/>
                  </a:lnTo>
                  <a:lnTo>
                    <a:pt x="1104" y="360"/>
                  </a:lnTo>
                  <a:lnTo>
                    <a:pt x="1088" y="342"/>
                  </a:lnTo>
                  <a:lnTo>
                    <a:pt x="1073" y="325"/>
                  </a:lnTo>
                  <a:lnTo>
                    <a:pt x="1059" y="311"/>
                  </a:lnTo>
                  <a:lnTo>
                    <a:pt x="1047" y="299"/>
                  </a:lnTo>
                  <a:lnTo>
                    <a:pt x="1038" y="290"/>
                  </a:lnTo>
                  <a:lnTo>
                    <a:pt x="1032" y="285"/>
                  </a:lnTo>
                  <a:lnTo>
                    <a:pt x="1028" y="284"/>
                  </a:lnTo>
                  <a:lnTo>
                    <a:pt x="1022" y="285"/>
                  </a:lnTo>
                  <a:lnTo>
                    <a:pt x="1017" y="286"/>
                  </a:lnTo>
                  <a:lnTo>
                    <a:pt x="988" y="283"/>
                  </a:lnTo>
                  <a:lnTo>
                    <a:pt x="961" y="274"/>
                  </a:lnTo>
                  <a:lnTo>
                    <a:pt x="936" y="261"/>
                  </a:lnTo>
                  <a:lnTo>
                    <a:pt x="916" y="244"/>
                  </a:lnTo>
                  <a:lnTo>
                    <a:pt x="898" y="223"/>
                  </a:lnTo>
                  <a:lnTo>
                    <a:pt x="885" y="198"/>
                  </a:lnTo>
                  <a:lnTo>
                    <a:pt x="876" y="171"/>
                  </a:lnTo>
                  <a:lnTo>
                    <a:pt x="873" y="142"/>
                  </a:lnTo>
                  <a:lnTo>
                    <a:pt x="876" y="113"/>
                  </a:lnTo>
                  <a:lnTo>
                    <a:pt x="885" y="86"/>
                  </a:lnTo>
                  <a:lnTo>
                    <a:pt x="898" y="63"/>
                  </a:lnTo>
                  <a:lnTo>
                    <a:pt x="916" y="41"/>
                  </a:lnTo>
                  <a:lnTo>
                    <a:pt x="936" y="24"/>
                  </a:lnTo>
                  <a:lnTo>
                    <a:pt x="961" y="10"/>
                  </a:lnTo>
                  <a:lnTo>
                    <a:pt x="988" y="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DB1FC65C-41F1-7141-8AB9-94979051FF15}"/>
                </a:ext>
              </a:extLst>
            </p:cNvPr>
            <p:cNvGrpSpPr/>
            <p:nvPr/>
          </p:nvGrpSpPr>
          <p:grpSpPr>
            <a:xfrm>
              <a:off x="5821553" y="5685903"/>
              <a:ext cx="850973" cy="848197"/>
              <a:chOff x="4857750" y="4533901"/>
              <a:chExt cx="973138" cy="969963"/>
            </a:xfrm>
            <a:solidFill>
              <a:srgbClr val="0070C0">
                <a:lumMod val="75000"/>
              </a:srgbClr>
            </a:solidFill>
          </p:grpSpPr>
          <p:sp>
            <p:nvSpPr>
              <p:cNvPr id="480" name="Freeform 87">
                <a:extLst>
                  <a:ext uri="{FF2B5EF4-FFF2-40B4-BE49-F238E27FC236}">
                    <a16:creationId xmlns:a16="http://schemas.microsoft.com/office/drawing/2014/main" id="{F3D8E377-AD4F-4E4E-825C-D307426C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763" y="4533901"/>
                <a:ext cx="450850" cy="303213"/>
              </a:xfrm>
              <a:custGeom>
                <a:avLst/>
                <a:gdLst>
                  <a:gd name="T0" fmla="*/ 0 w 1704"/>
                  <a:gd name="T1" fmla="*/ 0 h 1142"/>
                  <a:gd name="T2" fmla="*/ 1704 w 1704"/>
                  <a:gd name="T3" fmla="*/ 0 h 1142"/>
                  <a:gd name="T4" fmla="*/ 1704 w 1704"/>
                  <a:gd name="T5" fmla="*/ 946 h 1142"/>
                  <a:gd name="T6" fmla="*/ 1702 w 1704"/>
                  <a:gd name="T7" fmla="*/ 982 h 1142"/>
                  <a:gd name="T8" fmla="*/ 1693 w 1704"/>
                  <a:gd name="T9" fmla="*/ 1015 h 1142"/>
                  <a:gd name="T10" fmla="*/ 1679 w 1704"/>
                  <a:gd name="T11" fmla="*/ 1045 h 1142"/>
                  <a:gd name="T12" fmla="*/ 1659 w 1704"/>
                  <a:gd name="T13" fmla="*/ 1073 h 1142"/>
                  <a:gd name="T14" fmla="*/ 1635 w 1704"/>
                  <a:gd name="T15" fmla="*/ 1096 h 1142"/>
                  <a:gd name="T16" fmla="*/ 1608 w 1704"/>
                  <a:gd name="T17" fmla="*/ 1115 h 1142"/>
                  <a:gd name="T18" fmla="*/ 1578 w 1704"/>
                  <a:gd name="T19" fmla="*/ 1130 h 1142"/>
                  <a:gd name="T20" fmla="*/ 1545 w 1704"/>
                  <a:gd name="T21" fmla="*/ 1139 h 1142"/>
                  <a:gd name="T22" fmla="*/ 1510 w 1704"/>
                  <a:gd name="T23" fmla="*/ 1142 h 1142"/>
                  <a:gd name="T24" fmla="*/ 194 w 1704"/>
                  <a:gd name="T25" fmla="*/ 1142 h 1142"/>
                  <a:gd name="T26" fmla="*/ 160 w 1704"/>
                  <a:gd name="T27" fmla="*/ 1139 h 1142"/>
                  <a:gd name="T28" fmla="*/ 126 w 1704"/>
                  <a:gd name="T29" fmla="*/ 1130 h 1142"/>
                  <a:gd name="T30" fmla="*/ 96 w 1704"/>
                  <a:gd name="T31" fmla="*/ 1115 h 1142"/>
                  <a:gd name="T32" fmla="*/ 69 w 1704"/>
                  <a:gd name="T33" fmla="*/ 1096 h 1142"/>
                  <a:gd name="T34" fmla="*/ 46 w 1704"/>
                  <a:gd name="T35" fmla="*/ 1073 h 1142"/>
                  <a:gd name="T36" fmla="*/ 26 w 1704"/>
                  <a:gd name="T37" fmla="*/ 1045 h 1142"/>
                  <a:gd name="T38" fmla="*/ 12 w 1704"/>
                  <a:gd name="T39" fmla="*/ 1015 h 1142"/>
                  <a:gd name="T40" fmla="*/ 2 w 1704"/>
                  <a:gd name="T41" fmla="*/ 982 h 1142"/>
                  <a:gd name="T42" fmla="*/ 0 w 1704"/>
                  <a:gd name="T43" fmla="*/ 946 h 1142"/>
                  <a:gd name="T44" fmla="*/ 0 w 1704"/>
                  <a:gd name="T45" fmla="*/ 0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04" h="1142">
                    <a:moveTo>
                      <a:pt x="0" y="0"/>
                    </a:moveTo>
                    <a:lnTo>
                      <a:pt x="1704" y="0"/>
                    </a:lnTo>
                    <a:lnTo>
                      <a:pt x="1704" y="946"/>
                    </a:lnTo>
                    <a:lnTo>
                      <a:pt x="1702" y="982"/>
                    </a:lnTo>
                    <a:lnTo>
                      <a:pt x="1693" y="1015"/>
                    </a:lnTo>
                    <a:lnTo>
                      <a:pt x="1679" y="1045"/>
                    </a:lnTo>
                    <a:lnTo>
                      <a:pt x="1659" y="1073"/>
                    </a:lnTo>
                    <a:lnTo>
                      <a:pt x="1635" y="1096"/>
                    </a:lnTo>
                    <a:lnTo>
                      <a:pt x="1608" y="1115"/>
                    </a:lnTo>
                    <a:lnTo>
                      <a:pt x="1578" y="1130"/>
                    </a:lnTo>
                    <a:lnTo>
                      <a:pt x="1545" y="1139"/>
                    </a:lnTo>
                    <a:lnTo>
                      <a:pt x="1510" y="1142"/>
                    </a:lnTo>
                    <a:lnTo>
                      <a:pt x="194" y="1142"/>
                    </a:lnTo>
                    <a:lnTo>
                      <a:pt x="160" y="1139"/>
                    </a:lnTo>
                    <a:lnTo>
                      <a:pt x="126" y="1130"/>
                    </a:lnTo>
                    <a:lnTo>
                      <a:pt x="96" y="1115"/>
                    </a:lnTo>
                    <a:lnTo>
                      <a:pt x="69" y="1096"/>
                    </a:lnTo>
                    <a:lnTo>
                      <a:pt x="46" y="1073"/>
                    </a:lnTo>
                    <a:lnTo>
                      <a:pt x="26" y="1045"/>
                    </a:lnTo>
                    <a:lnTo>
                      <a:pt x="12" y="1015"/>
                    </a:lnTo>
                    <a:lnTo>
                      <a:pt x="2" y="982"/>
                    </a:lnTo>
                    <a:lnTo>
                      <a:pt x="0" y="94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1" name="Freeform 88">
                <a:extLst>
                  <a:ext uri="{FF2B5EF4-FFF2-40B4-BE49-F238E27FC236}">
                    <a16:creationId xmlns:a16="http://schemas.microsoft.com/office/drawing/2014/main" id="{4C22A74C-01E6-0847-8E60-8D47DC3FE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021263"/>
                <a:ext cx="276225" cy="63500"/>
              </a:xfrm>
              <a:custGeom>
                <a:avLst/>
                <a:gdLst>
                  <a:gd name="T0" fmla="*/ 123 w 1040"/>
                  <a:gd name="T1" fmla="*/ 0 h 245"/>
                  <a:gd name="T2" fmla="*/ 917 w 1040"/>
                  <a:gd name="T3" fmla="*/ 0 h 245"/>
                  <a:gd name="T4" fmla="*/ 945 w 1040"/>
                  <a:gd name="T5" fmla="*/ 3 h 245"/>
                  <a:gd name="T6" fmla="*/ 971 w 1040"/>
                  <a:gd name="T7" fmla="*/ 13 h 245"/>
                  <a:gd name="T8" fmla="*/ 994 w 1040"/>
                  <a:gd name="T9" fmla="*/ 27 h 245"/>
                  <a:gd name="T10" fmla="*/ 1013 w 1040"/>
                  <a:gd name="T11" fmla="*/ 46 h 245"/>
                  <a:gd name="T12" fmla="*/ 1028 w 1040"/>
                  <a:gd name="T13" fmla="*/ 69 h 245"/>
                  <a:gd name="T14" fmla="*/ 1037 w 1040"/>
                  <a:gd name="T15" fmla="*/ 94 h 245"/>
                  <a:gd name="T16" fmla="*/ 1040 w 1040"/>
                  <a:gd name="T17" fmla="*/ 122 h 245"/>
                  <a:gd name="T18" fmla="*/ 1037 w 1040"/>
                  <a:gd name="T19" fmla="*/ 151 h 245"/>
                  <a:gd name="T20" fmla="*/ 1028 w 1040"/>
                  <a:gd name="T21" fmla="*/ 177 h 245"/>
                  <a:gd name="T22" fmla="*/ 1013 w 1040"/>
                  <a:gd name="T23" fmla="*/ 199 h 245"/>
                  <a:gd name="T24" fmla="*/ 994 w 1040"/>
                  <a:gd name="T25" fmla="*/ 218 h 245"/>
                  <a:gd name="T26" fmla="*/ 971 w 1040"/>
                  <a:gd name="T27" fmla="*/ 233 h 245"/>
                  <a:gd name="T28" fmla="*/ 945 w 1040"/>
                  <a:gd name="T29" fmla="*/ 243 h 245"/>
                  <a:gd name="T30" fmla="*/ 917 w 1040"/>
                  <a:gd name="T31" fmla="*/ 245 h 245"/>
                  <a:gd name="T32" fmla="*/ 123 w 1040"/>
                  <a:gd name="T33" fmla="*/ 245 h 245"/>
                  <a:gd name="T34" fmla="*/ 94 w 1040"/>
                  <a:gd name="T35" fmla="*/ 243 h 245"/>
                  <a:gd name="T36" fmla="*/ 68 w 1040"/>
                  <a:gd name="T37" fmla="*/ 233 h 245"/>
                  <a:gd name="T38" fmla="*/ 46 w 1040"/>
                  <a:gd name="T39" fmla="*/ 218 h 245"/>
                  <a:gd name="T40" fmla="*/ 27 w 1040"/>
                  <a:gd name="T41" fmla="*/ 199 h 245"/>
                  <a:gd name="T42" fmla="*/ 12 w 1040"/>
                  <a:gd name="T43" fmla="*/ 177 h 245"/>
                  <a:gd name="T44" fmla="*/ 4 w 1040"/>
                  <a:gd name="T45" fmla="*/ 151 h 245"/>
                  <a:gd name="T46" fmla="*/ 0 w 1040"/>
                  <a:gd name="T47" fmla="*/ 122 h 245"/>
                  <a:gd name="T48" fmla="*/ 4 w 1040"/>
                  <a:gd name="T49" fmla="*/ 94 h 245"/>
                  <a:gd name="T50" fmla="*/ 12 w 1040"/>
                  <a:gd name="T51" fmla="*/ 69 h 245"/>
                  <a:gd name="T52" fmla="*/ 27 w 1040"/>
                  <a:gd name="T53" fmla="*/ 46 h 245"/>
                  <a:gd name="T54" fmla="*/ 46 w 1040"/>
                  <a:gd name="T55" fmla="*/ 27 h 245"/>
                  <a:gd name="T56" fmla="*/ 68 w 1040"/>
                  <a:gd name="T57" fmla="*/ 13 h 245"/>
                  <a:gd name="T58" fmla="*/ 94 w 1040"/>
                  <a:gd name="T59" fmla="*/ 3 h 245"/>
                  <a:gd name="T60" fmla="*/ 123 w 104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0" h="245">
                    <a:moveTo>
                      <a:pt x="123" y="0"/>
                    </a:moveTo>
                    <a:lnTo>
                      <a:pt x="917" y="0"/>
                    </a:lnTo>
                    <a:lnTo>
                      <a:pt x="945" y="3"/>
                    </a:lnTo>
                    <a:lnTo>
                      <a:pt x="971" y="13"/>
                    </a:lnTo>
                    <a:lnTo>
                      <a:pt x="994" y="27"/>
                    </a:lnTo>
                    <a:lnTo>
                      <a:pt x="1013" y="46"/>
                    </a:lnTo>
                    <a:lnTo>
                      <a:pt x="1028" y="69"/>
                    </a:lnTo>
                    <a:lnTo>
                      <a:pt x="1037" y="94"/>
                    </a:lnTo>
                    <a:lnTo>
                      <a:pt x="1040" y="122"/>
                    </a:lnTo>
                    <a:lnTo>
                      <a:pt x="1037" y="151"/>
                    </a:lnTo>
                    <a:lnTo>
                      <a:pt x="1028" y="177"/>
                    </a:lnTo>
                    <a:lnTo>
                      <a:pt x="1013" y="199"/>
                    </a:lnTo>
                    <a:lnTo>
                      <a:pt x="994" y="218"/>
                    </a:lnTo>
                    <a:lnTo>
                      <a:pt x="971" y="233"/>
                    </a:lnTo>
                    <a:lnTo>
                      <a:pt x="945" y="243"/>
                    </a:lnTo>
                    <a:lnTo>
                      <a:pt x="917" y="245"/>
                    </a:lnTo>
                    <a:lnTo>
                      <a:pt x="123" y="245"/>
                    </a:lnTo>
                    <a:lnTo>
                      <a:pt x="94" y="243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1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3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2" name="Freeform 89">
                <a:extLst>
                  <a:ext uri="{FF2B5EF4-FFF2-40B4-BE49-F238E27FC236}">
                    <a16:creationId xmlns:a16="http://schemas.microsoft.com/office/drawing/2014/main" id="{4E72A067-7DC0-9E49-A525-DE7C8A1AB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149851"/>
                <a:ext cx="404813" cy="65088"/>
              </a:xfrm>
              <a:custGeom>
                <a:avLst/>
                <a:gdLst>
                  <a:gd name="T0" fmla="*/ 123 w 1529"/>
                  <a:gd name="T1" fmla="*/ 0 h 245"/>
                  <a:gd name="T2" fmla="*/ 1408 w 1529"/>
                  <a:gd name="T3" fmla="*/ 0 h 245"/>
                  <a:gd name="T4" fmla="*/ 1436 w 1529"/>
                  <a:gd name="T5" fmla="*/ 3 h 245"/>
                  <a:gd name="T6" fmla="*/ 1461 w 1529"/>
                  <a:gd name="T7" fmla="*/ 12 h 245"/>
                  <a:gd name="T8" fmla="*/ 1484 w 1529"/>
                  <a:gd name="T9" fmla="*/ 26 h 245"/>
                  <a:gd name="T10" fmla="*/ 1503 w 1529"/>
                  <a:gd name="T11" fmla="*/ 45 h 245"/>
                  <a:gd name="T12" fmla="*/ 1517 w 1529"/>
                  <a:gd name="T13" fmla="*/ 69 h 245"/>
                  <a:gd name="T14" fmla="*/ 1527 w 1529"/>
                  <a:gd name="T15" fmla="*/ 94 h 245"/>
                  <a:gd name="T16" fmla="*/ 1529 w 1529"/>
                  <a:gd name="T17" fmla="*/ 122 h 245"/>
                  <a:gd name="T18" fmla="*/ 1527 w 1529"/>
                  <a:gd name="T19" fmla="*/ 150 h 245"/>
                  <a:gd name="T20" fmla="*/ 1517 w 1529"/>
                  <a:gd name="T21" fmla="*/ 177 h 245"/>
                  <a:gd name="T22" fmla="*/ 1503 w 1529"/>
                  <a:gd name="T23" fmla="*/ 199 h 245"/>
                  <a:gd name="T24" fmla="*/ 1484 w 1529"/>
                  <a:gd name="T25" fmla="*/ 218 h 245"/>
                  <a:gd name="T26" fmla="*/ 1461 w 1529"/>
                  <a:gd name="T27" fmla="*/ 233 h 245"/>
                  <a:gd name="T28" fmla="*/ 1436 w 1529"/>
                  <a:gd name="T29" fmla="*/ 242 h 245"/>
                  <a:gd name="T30" fmla="*/ 1408 w 1529"/>
                  <a:gd name="T31" fmla="*/ 245 h 245"/>
                  <a:gd name="T32" fmla="*/ 123 w 1529"/>
                  <a:gd name="T33" fmla="*/ 245 h 245"/>
                  <a:gd name="T34" fmla="*/ 94 w 1529"/>
                  <a:gd name="T35" fmla="*/ 242 h 245"/>
                  <a:gd name="T36" fmla="*/ 68 w 1529"/>
                  <a:gd name="T37" fmla="*/ 233 h 245"/>
                  <a:gd name="T38" fmla="*/ 46 w 1529"/>
                  <a:gd name="T39" fmla="*/ 218 h 245"/>
                  <a:gd name="T40" fmla="*/ 27 w 1529"/>
                  <a:gd name="T41" fmla="*/ 199 h 245"/>
                  <a:gd name="T42" fmla="*/ 12 w 1529"/>
                  <a:gd name="T43" fmla="*/ 177 h 245"/>
                  <a:gd name="T44" fmla="*/ 4 w 1529"/>
                  <a:gd name="T45" fmla="*/ 150 h 245"/>
                  <a:gd name="T46" fmla="*/ 0 w 1529"/>
                  <a:gd name="T47" fmla="*/ 122 h 245"/>
                  <a:gd name="T48" fmla="*/ 4 w 1529"/>
                  <a:gd name="T49" fmla="*/ 94 h 245"/>
                  <a:gd name="T50" fmla="*/ 12 w 1529"/>
                  <a:gd name="T51" fmla="*/ 69 h 245"/>
                  <a:gd name="T52" fmla="*/ 27 w 1529"/>
                  <a:gd name="T53" fmla="*/ 45 h 245"/>
                  <a:gd name="T54" fmla="*/ 46 w 1529"/>
                  <a:gd name="T55" fmla="*/ 26 h 245"/>
                  <a:gd name="T56" fmla="*/ 68 w 1529"/>
                  <a:gd name="T57" fmla="*/ 12 h 245"/>
                  <a:gd name="T58" fmla="*/ 94 w 1529"/>
                  <a:gd name="T59" fmla="*/ 3 h 245"/>
                  <a:gd name="T60" fmla="*/ 123 w 1529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29" h="245">
                    <a:moveTo>
                      <a:pt x="123" y="0"/>
                    </a:moveTo>
                    <a:lnTo>
                      <a:pt x="1408" y="0"/>
                    </a:lnTo>
                    <a:lnTo>
                      <a:pt x="1436" y="3"/>
                    </a:lnTo>
                    <a:lnTo>
                      <a:pt x="1461" y="12"/>
                    </a:lnTo>
                    <a:lnTo>
                      <a:pt x="1484" y="26"/>
                    </a:lnTo>
                    <a:lnTo>
                      <a:pt x="1503" y="45"/>
                    </a:lnTo>
                    <a:lnTo>
                      <a:pt x="1517" y="69"/>
                    </a:lnTo>
                    <a:lnTo>
                      <a:pt x="1527" y="94"/>
                    </a:lnTo>
                    <a:lnTo>
                      <a:pt x="1529" y="122"/>
                    </a:lnTo>
                    <a:lnTo>
                      <a:pt x="1527" y="150"/>
                    </a:lnTo>
                    <a:lnTo>
                      <a:pt x="1517" y="177"/>
                    </a:lnTo>
                    <a:lnTo>
                      <a:pt x="1503" y="199"/>
                    </a:lnTo>
                    <a:lnTo>
                      <a:pt x="1484" y="218"/>
                    </a:lnTo>
                    <a:lnTo>
                      <a:pt x="1461" y="233"/>
                    </a:lnTo>
                    <a:lnTo>
                      <a:pt x="1436" y="242"/>
                    </a:lnTo>
                    <a:lnTo>
                      <a:pt x="1408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0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5"/>
                    </a:lnTo>
                    <a:lnTo>
                      <a:pt x="46" y="26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3" name="Freeform 90">
                <a:extLst>
                  <a:ext uri="{FF2B5EF4-FFF2-40B4-BE49-F238E27FC236}">
                    <a16:creationId xmlns:a16="http://schemas.microsoft.com/office/drawing/2014/main" id="{D953A412-D034-1E48-B383-19A69231B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280026"/>
                <a:ext cx="534988" cy="65088"/>
              </a:xfrm>
              <a:custGeom>
                <a:avLst/>
                <a:gdLst>
                  <a:gd name="T0" fmla="*/ 123 w 2020"/>
                  <a:gd name="T1" fmla="*/ 0 h 245"/>
                  <a:gd name="T2" fmla="*/ 1897 w 2020"/>
                  <a:gd name="T3" fmla="*/ 0 h 245"/>
                  <a:gd name="T4" fmla="*/ 1926 w 2020"/>
                  <a:gd name="T5" fmla="*/ 3 h 245"/>
                  <a:gd name="T6" fmla="*/ 1952 w 2020"/>
                  <a:gd name="T7" fmla="*/ 12 h 245"/>
                  <a:gd name="T8" fmla="*/ 1974 w 2020"/>
                  <a:gd name="T9" fmla="*/ 27 h 245"/>
                  <a:gd name="T10" fmla="*/ 1993 w 2020"/>
                  <a:gd name="T11" fmla="*/ 46 h 245"/>
                  <a:gd name="T12" fmla="*/ 2007 w 2020"/>
                  <a:gd name="T13" fmla="*/ 69 h 245"/>
                  <a:gd name="T14" fmla="*/ 2016 w 2020"/>
                  <a:gd name="T15" fmla="*/ 95 h 245"/>
                  <a:gd name="T16" fmla="*/ 2020 w 2020"/>
                  <a:gd name="T17" fmla="*/ 123 h 245"/>
                  <a:gd name="T18" fmla="*/ 2016 w 2020"/>
                  <a:gd name="T19" fmla="*/ 150 h 245"/>
                  <a:gd name="T20" fmla="*/ 2007 w 2020"/>
                  <a:gd name="T21" fmla="*/ 176 h 245"/>
                  <a:gd name="T22" fmla="*/ 1993 w 2020"/>
                  <a:gd name="T23" fmla="*/ 200 h 245"/>
                  <a:gd name="T24" fmla="*/ 1974 w 2020"/>
                  <a:gd name="T25" fmla="*/ 219 h 245"/>
                  <a:gd name="T26" fmla="*/ 1952 w 2020"/>
                  <a:gd name="T27" fmla="*/ 233 h 245"/>
                  <a:gd name="T28" fmla="*/ 1926 w 2020"/>
                  <a:gd name="T29" fmla="*/ 242 h 245"/>
                  <a:gd name="T30" fmla="*/ 1897 w 2020"/>
                  <a:gd name="T31" fmla="*/ 245 h 245"/>
                  <a:gd name="T32" fmla="*/ 123 w 2020"/>
                  <a:gd name="T33" fmla="*/ 245 h 245"/>
                  <a:gd name="T34" fmla="*/ 94 w 2020"/>
                  <a:gd name="T35" fmla="*/ 242 h 245"/>
                  <a:gd name="T36" fmla="*/ 68 w 2020"/>
                  <a:gd name="T37" fmla="*/ 233 h 245"/>
                  <a:gd name="T38" fmla="*/ 46 w 2020"/>
                  <a:gd name="T39" fmla="*/ 219 h 245"/>
                  <a:gd name="T40" fmla="*/ 27 w 2020"/>
                  <a:gd name="T41" fmla="*/ 200 h 245"/>
                  <a:gd name="T42" fmla="*/ 12 w 2020"/>
                  <a:gd name="T43" fmla="*/ 176 h 245"/>
                  <a:gd name="T44" fmla="*/ 4 w 2020"/>
                  <a:gd name="T45" fmla="*/ 150 h 245"/>
                  <a:gd name="T46" fmla="*/ 0 w 2020"/>
                  <a:gd name="T47" fmla="*/ 123 h 245"/>
                  <a:gd name="T48" fmla="*/ 4 w 2020"/>
                  <a:gd name="T49" fmla="*/ 95 h 245"/>
                  <a:gd name="T50" fmla="*/ 12 w 2020"/>
                  <a:gd name="T51" fmla="*/ 69 h 245"/>
                  <a:gd name="T52" fmla="*/ 27 w 2020"/>
                  <a:gd name="T53" fmla="*/ 46 h 245"/>
                  <a:gd name="T54" fmla="*/ 46 w 2020"/>
                  <a:gd name="T55" fmla="*/ 27 h 245"/>
                  <a:gd name="T56" fmla="*/ 68 w 2020"/>
                  <a:gd name="T57" fmla="*/ 12 h 245"/>
                  <a:gd name="T58" fmla="*/ 94 w 2020"/>
                  <a:gd name="T59" fmla="*/ 3 h 245"/>
                  <a:gd name="T60" fmla="*/ 123 w 202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20" h="245">
                    <a:moveTo>
                      <a:pt x="123" y="0"/>
                    </a:moveTo>
                    <a:lnTo>
                      <a:pt x="1897" y="0"/>
                    </a:lnTo>
                    <a:lnTo>
                      <a:pt x="1926" y="3"/>
                    </a:lnTo>
                    <a:lnTo>
                      <a:pt x="1952" y="12"/>
                    </a:lnTo>
                    <a:lnTo>
                      <a:pt x="1974" y="27"/>
                    </a:lnTo>
                    <a:lnTo>
                      <a:pt x="1993" y="46"/>
                    </a:lnTo>
                    <a:lnTo>
                      <a:pt x="2007" y="69"/>
                    </a:lnTo>
                    <a:lnTo>
                      <a:pt x="2016" y="95"/>
                    </a:lnTo>
                    <a:lnTo>
                      <a:pt x="2020" y="123"/>
                    </a:lnTo>
                    <a:lnTo>
                      <a:pt x="2016" y="150"/>
                    </a:lnTo>
                    <a:lnTo>
                      <a:pt x="2007" y="176"/>
                    </a:lnTo>
                    <a:lnTo>
                      <a:pt x="1993" y="200"/>
                    </a:lnTo>
                    <a:lnTo>
                      <a:pt x="1974" y="219"/>
                    </a:lnTo>
                    <a:lnTo>
                      <a:pt x="1952" y="233"/>
                    </a:lnTo>
                    <a:lnTo>
                      <a:pt x="1926" y="242"/>
                    </a:lnTo>
                    <a:lnTo>
                      <a:pt x="1897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9"/>
                    </a:lnTo>
                    <a:lnTo>
                      <a:pt x="27" y="200"/>
                    </a:lnTo>
                    <a:lnTo>
                      <a:pt x="12" y="176"/>
                    </a:lnTo>
                    <a:lnTo>
                      <a:pt x="4" y="150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4" name="Freeform 91">
                <a:extLst>
                  <a:ext uri="{FF2B5EF4-FFF2-40B4-BE49-F238E27FC236}">
                    <a16:creationId xmlns:a16="http://schemas.microsoft.com/office/drawing/2014/main" id="{C6F8D712-9C39-834E-890E-99B917D69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57750" y="4533901"/>
                <a:ext cx="973138" cy="969963"/>
              </a:xfrm>
              <a:custGeom>
                <a:avLst/>
                <a:gdLst>
                  <a:gd name="T0" fmla="*/ 742 w 3676"/>
                  <a:gd name="T1" fmla="*/ 1672 h 3665"/>
                  <a:gd name="T2" fmla="*/ 669 w 3676"/>
                  <a:gd name="T3" fmla="*/ 1697 h 3665"/>
                  <a:gd name="T4" fmla="*/ 607 w 3676"/>
                  <a:gd name="T5" fmla="*/ 1741 h 3665"/>
                  <a:gd name="T6" fmla="*/ 563 w 3676"/>
                  <a:gd name="T7" fmla="*/ 1803 h 3665"/>
                  <a:gd name="T8" fmla="*/ 538 w 3676"/>
                  <a:gd name="T9" fmla="*/ 1876 h 3665"/>
                  <a:gd name="T10" fmla="*/ 536 w 3676"/>
                  <a:gd name="T11" fmla="*/ 2987 h 3665"/>
                  <a:gd name="T12" fmla="*/ 548 w 3676"/>
                  <a:gd name="T13" fmla="*/ 3065 h 3665"/>
                  <a:gd name="T14" fmla="*/ 583 w 3676"/>
                  <a:gd name="T15" fmla="*/ 3132 h 3665"/>
                  <a:gd name="T16" fmla="*/ 636 w 3676"/>
                  <a:gd name="T17" fmla="*/ 3186 h 3665"/>
                  <a:gd name="T18" fmla="*/ 704 w 3676"/>
                  <a:gd name="T19" fmla="*/ 3222 h 3665"/>
                  <a:gd name="T20" fmla="*/ 782 w 3676"/>
                  <a:gd name="T21" fmla="*/ 3234 h 3665"/>
                  <a:gd name="T22" fmla="*/ 2918 w 3676"/>
                  <a:gd name="T23" fmla="*/ 3231 h 3665"/>
                  <a:gd name="T24" fmla="*/ 2991 w 3676"/>
                  <a:gd name="T25" fmla="*/ 3206 h 3665"/>
                  <a:gd name="T26" fmla="*/ 3052 w 3676"/>
                  <a:gd name="T27" fmla="*/ 3161 h 3665"/>
                  <a:gd name="T28" fmla="*/ 3096 w 3676"/>
                  <a:gd name="T29" fmla="*/ 3100 h 3665"/>
                  <a:gd name="T30" fmla="*/ 3121 w 3676"/>
                  <a:gd name="T31" fmla="*/ 3026 h 3665"/>
                  <a:gd name="T32" fmla="*/ 3124 w 3676"/>
                  <a:gd name="T33" fmla="*/ 1917 h 3665"/>
                  <a:gd name="T34" fmla="*/ 3112 w 3676"/>
                  <a:gd name="T35" fmla="*/ 1838 h 3665"/>
                  <a:gd name="T36" fmla="*/ 3076 w 3676"/>
                  <a:gd name="T37" fmla="*/ 1770 h 3665"/>
                  <a:gd name="T38" fmla="*/ 3024 w 3676"/>
                  <a:gd name="T39" fmla="*/ 1717 h 3665"/>
                  <a:gd name="T40" fmla="*/ 2956 w 3676"/>
                  <a:gd name="T41" fmla="*/ 1682 h 3665"/>
                  <a:gd name="T42" fmla="*/ 2878 w 3676"/>
                  <a:gd name="T43" fmla="*/ 1669 h 3665"/>
                  <a:gd name="T44" fmla="*/ 3048 w 3676"/>
                  <a:gd name="T45" fmla="*/ 881 h 3665"/>
                  <a:gd name="T46" fmla="*/ 3400 w 3676"/>
                  <a:gd name="T47" fmla="*/ 1233 h 3665"/>
                  <a:gd name="T48" fmla="*/ 3048 w 3676"/>
                  <a:gd name="T49" fmla="*/ 881 h 3665"/>
                  <a:gd name="T50" fmla="*/ 613 w 3676"/>
                  <a:gd name="T51" fmla="*/ 0 h 3665"/>
                  <a:gd name="T52" fmla="*/ 616 w 3676"/>
                  <a:gd name="T53" fmla="*/ 1002 h 3665"/>
                  <a:gd name="T54" fmla="*/ 642 w 3676"/>
                  <a:gd name="T55" fmla="*/ 1106 h 3665"/>
                  <a:gd name="T56" fmla="*/ 691 w 3676"/>
                  <a:gd name="T57" fmla="*/ 1199 h 3665"/>
                  <a:gd name="T58" fmla="*/ 760 w 3676"/>
                  <a:gd name="T59" fmla="*/ 1276 h 3665"/>
                  <a:gd name="T60" fmla="*/ 846 w 3676"/>
                  <a:gd name="T61" fmla="*/ 1336 h 3665"/>
                  <a:gd name="T62" fmla="*/ 944 w 3676"/>
                  <a:gd name="T63" fmla="*/ 1374 h 3665"/>
                  <a:gd name="T64" fmla="*/ 1052 w 3676"/>
                  <a:gd name="T65" fmla="*/ 1387 h 3665"/>
                  <a:gd name="T66" fmla="*/ 2423 w 3676"/>
                  <a:gd name="T67" fmla="*/ 1384 h 3665"/>
                  <a:gd name="T68" fmla="*/ 2527 w 3676"/>
                  <a:gd name="T69" fmla="*/ 1357 h 3665"/>
                  <a:gd name="T70" fmla="*/ 2619 w 3676"/>
                  <a:gd name="T71" fmla="*/ 1308 h 3665"/>
                  <a:gd name="T72" fmla="*/ 2697 w 3676"/>
                  <a:gd name="T73" fmla="*/ 1239 h 3665"/>
                  <a:gd name="T74" fmla="*/ 2756 w 3676"/>
                  <a:gd name="T75" fmla="*/ 1154 h 3665"/>
                  <a:gd name="T76" fmla="*/ 2794 w 3676"/>
                  <a:gd name="T77" fmla="*/ 1055 h 3665"/>
                  <a:gd name="T78" fmla="*/ 2808 w 3676"/>
                  <a:gd name="T79" fmla="*/ 946 h 3665"/>
                  <a:gd name="T80" fmla="*/ 2941 w 3676"/>
                  <a:gd name="T81" fmla="*/ 0 h 3665"/>
                  <a:gd name="T82" fmla="*/ 3676 w 3676"/>
                  <a:gd name="T83" fmla="*/ 3261 h 3665"/>
                  <a:gd name="T84" fmla="*/ 3664 w 3676"/>
                  <a:gd name="T85" fmla="*/ 3360 h 3665"/>
                  <a:gd name="T86" fmla="*/ 3629 w 3676"/>
                  <a:gd name="T87" fmla="*/ 3450 h 3665"/>
                  <a:gd name="T88" fmla="*/ 3574 w 3676"/>
                  <a:gd name="T89" fmla="*/ 3529 h 3665"/>
                  <a:gd name="T90" fmla="*/ 3503 w 3676"/>
                  <a:gd name="T91" fmla="*/ 3592 h 3665"/>
                  <a:gd name="T92" fmla="*/ 3418 w 3676"/>
                  <a:gd name="T93" fmla="*/ 3638 h 3665"/>
                  <a:gd name="T94" fmla="*/ 3324 w 3676"/>
                  <a:gd name="T95" fmla="*/ 3661 h 3665"/>
                  <a:gd name="T96" fmla="*/ 403 w 3676"/>
                  <a:gd name="T97" fmla="*/ 3665 h 3665"/>
                  <a:gd name="T98" fmla="*/ 304 w 3676"/>
                  <a:gd name="T99" fmla="*/ 3653 h 3665"/>
                  <a:gd name="T100" fmla="*/ 214 w 3676"/>
                  <a:gd name="T101" fmla="*/ 3618 h 3665"/>
                  <a:gd name="T102" fmla="*/ 136 w 3676"/>
                  <a:gd name="T103" fmla="*/ 3563 h 3665"/>
                  <a:gd name="T104" fmla="*/ 72 w 3676"/>
                  <a:gd name="T105" fmla="*/ 3492 h 3665"/>
                  <a:gd name="T106" fmla="*/ 27 w 3676"/>
                  <a:gd name="T107" fmla="*/ 3407 h 3665"/>
                  <a:gd name="T108" fmla="*/ 3 w 3676"/>
                  <a:gd name="T109" fmla="*/ 3312 h 3665"/>
                  <a:gd name="T110" fmla="*/ 0 w 3676"/>
                  <a:gd name="T111" fmla="*/ 1835 h 3665"/>
                  <a:gd name="T112" fmla="*/ 3 w 3676"/>
                  <a:gd name="T113" fmla="*/ 353 h 3665"/>
                  <a:gd name="T114" fmla="*/ 27 w 3676"/>
                  <a:gd name="T115" fmla="*/ 258 h 3665"/>
                  <a:gd name="T116" fmla="*/ 72 w 3676"/>
                  <a:gd name="T117" fmla="*/ 173 h 3665"/>
                  <a:gd name="T118" fmla="*/ 136 w 3676"/>
                  <a:gd name="T119" fmla="*/ 101 h 3665"/>
                  <a:gd name="T120" fmla="*/ 214 w 3676"/>
                  <a:gd name="T121" fmla="*/ 47 h 3665"/>
                  <a:gd name="T122" fmla="*/ 304 w 3676"/>
                  <a:gd name="T123" fmla="*/ 12 h 3665"/>
                  <a:gd name="T124" fmla="*/ 403 w 3676"/>
                  <a:gd name="T125" fmla="*/ 0 h 3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76" h="3665">
                    <a:moveTo>
                      <a:pt x="782" y="1669"/>
                    </a:moveTo>
                    <a:lnTo>
                      <a:pt x="742" y="1672"/>
                    </a:lnTo>
                    <a:lnTo>
                      <a:pt x="704" y="1682"/>
                    </a:lnTo>
                    <a:lnTo>
                      <a:pt x="669" y="1697"/>
                    </a:lnTo>
                    <a:lnTo>
                      <a:pt x="636" y="1717"/>
                    </a:lnTo>
                    <a:lnTo>
                      <a:pt x="607" y="1741"/>
                    </a:lnTo>
                    <a:lnTo>
                      <a:pt x="583" y="1770"/>
                    </a:lnTo>
                    <a:lnTo>
                      <a:pt x="563" y="1803"/>
                    </a:lnTo>
                    <a:lnTo>
                      <a:pt x="548" y="1838"/>
                    </a:lnTo>
                    <a:lnTo>
                      <a:pt x="538" y="1876"/>
                    </a:lnTo>
                    <a:lnTo>
                      <a:pt x="536" y="1917"/>
                    </a:lnTo>
                    <a:lnTo>
                      <a:pt x="536" y="2987"/>
                    </a:lnTo>
                    <a:lnTo>
                      <a:pt x="538" y="3026"/>
                    </a:lnTo>
                    <a:lnTo>
                      <a:pt x="548" y="3065"/>
                    </a:lnTo>
                    <a:lnTo>
                      <a:pt x="563" y="3100"/>
                    </a:lnTo>
                    <a:lnTo>
                      <a:pt x="583" y="3132"/>
                    </a:lnTo>
                    <a:lnTo>
                      <a:pt x="607" y="3161"/>
                    </a:lnTo>
                    <a:lnTo>
                      <a:pt x="636" y="3186"/>
                    </a:lnTo>
                    <a:lnTo>
                      <a:pt x="669" y="3206"/>
                    </a:lnTo>
                    <a:lnTo>
                      <a:pt x="704" y="3222"/>
                    </a:lnTo>
                    <a:lnTo>
                      <a:pt x="742" y="3231"/>
                    </a:lnTo>
                    <a:lnTo>
                      <a:pt x="782" y="3234"/>
                    </a:lnTo>
                    <a:lnTo>
                      <a:pt x="2878" y="3234"/>
                    </a:lnTo>
                    <a:lnTo>
                      <a:pt x="2918" y="3231"/>
                    </a:lnTo>
                    <a:lnTo>
                      <a:pt x="2956" y="3222"/>
                    </a:lnTo>
                    <a:lnTo>
                      <a:pt x="2991" y="3206"/>
                    </a:lnTo>
                    <a:lnTo>
                      <a:pt x="3024" y="3186"/>
                    </a:lnTo>
                    <a:lnTo>
                      <a:pt x="3052" y="3161"/>
                    </a:lnTo>
                    <a:lnTo>
                      <a:pt x="3076" y="3132"/>
                    </a:lnTo>
                    <a:lnTo>
                      <a:pt x="3096" y="3100"/>
                    </a:lnTo>
                    <a:lnTo>
                      <a:pt x="3112" y="3065"/>
                    </a:lnTo>
                    <a:lnTo>
                      <a:pt x="3121" y="3026"/>
                    </a:lnTo>
                    <a:lnTo>
                      <a:pt x="3124" y="2987"/>
                    </a:lnTo>
                    <a:lnTo>
                      <a:pt x="3124" y="1917"/>
                    </a:lnTo>
                    <a:lnTo>
                      <a:pt x="3121" y="1876"/>
                    </a:lnTo>
                    <a:lnTo>
                      <a:pt x="3112" y="1838"/>
                    </a:lnTo>
                    <a:lnTo>
                      <a:pt x="3096" y="1803"/>
                    </a:lnTo>
                    <a:lnTo>
                      <a:pt x="3076" y="1770"/>
                    </a:lnTo>
                    <a:lnTo>
                      <a:pt x="3052" y="1741"/>
                    </a:lnTo>
                    <a:lnTo>
                      <a:pt x="3024" y="1717"/>
                    </a:lnTo>
                    <a:lnTo>
                      <a:pt x="2991" y="1697"/>
                    </a:lnTo>
                    <a:lnTo>
                      <a:pt x="2956" y="1682"/>
                    </a:lnTo>
                    <a:lnTo>
                      <a:pt x="2918" y="1672"/>
                    </a:lnTo>
                    <a:lnTo>
                      <a:pt x="2878" y="1669"/>
                    </a:lnTo>
                    <a:lnTo>
                      <a:pt x="782" y="1669"/>
                    </a:lnTo>
                    <a:close/>
                    <a:moveTo>
                      <a:pt x="3048" y="881"/>
                    </a:moveTo>
                    <a:lnTo>
                      <a:pt x="3048" y="1233"/>
                    </a:lnTo>
                    <a:lnTo>
                      <a:pt x="3400" y="1233"/>
                    </a:lnTo>
                    <a:lnTo>
                      <a:pt x="3400" y="881"/>
                    </a:lnTo>
                    <a:lnTo>
                      <a:pt x="3048" y="881"/>
                    </a:lnTo>
                    <a:close/>
                    <a:moveTo>
                      <a:pt x="403" y="0"/>
                    </a:moveTo>
                    <a:lnTo>
                      <a:pt x="613" y="0"/>
                    </a:lnTo>
                    <a:lnTo>
                      <a:pt x="613" y="946"/>
                    </a:lnTo>
                    <a:lnTo>
                      <a:pt x="616" y="1002"/>
                    </a:lnTo>
                    <a:lnTo>
                      <a:pt x="626" y="1055"/>
                    </a:lnTo>
                    <a:lnTo>
                      <a:pt x="642" y="1106"/>
                    </a:lnTo>
                    <a:lnTo>
                      <a:pt x="664" y="1154"/>
                    </a:lnTo>
                    <a:lnTo>
                      <a:pt x="691" y="1199"/>
                    </a:lnTo>
                    <a:lnTo>
                      <a:pt x="723" y="1239"/>
                    </a:lnTo>
                    <a:lnTo>
                      <a:pt x="760" y="1276"/>
                    </a:lnTo>
                    <a:lnTo>
                      <a:pt x="801" y="1308"/>
                    </a:lnTo>
                    <a:lnTo>
                      <a:pt x="846" y="1336"/>
                    </a:lnTo>
                    <a:lnTo>
                      <a:pt x="894" y="1357"/>
                    </a:lnTo>
                    <a:lnTo>
                      <a:pt x="944" y="1374"/>
                    </a:lnTo>
                    <a:lnTo>
                      <a:pt x="998" y="1384"/>
                    </a:lnTo>
                    <a:lnTo>
                      <a:pt x="1052" y="1387"/>
                    </a:lnTo>
                    <a:lnTo>
                      <a:pt x="2368" y="1387"/>
                    </a:lnTo>
                    <a:lnTo>
                      <a:pt x="2423" y="1384"/>
                    </a:lnTo>
                    <a:lnTo>
                      <a:pt x="2477" y="1374"/>
                    </a:lnTo>
                    <a:lnTo>
                      <a:pt x="2527" y="1357"/>
                    </a:lnTo>
                    <a:lnTo>
                      <a:pt x="2575" y="1336"/>
                    </a:lnTo>
                    <a:lnTo>
                      <a:pt x="2619" y="1308"/>
                    </a:lnTo>
                    <a:lnTo>
                      <a:pt x="2660" y="1276"/>
                    </a:lnTo>
                    <a:lnTo>
                      <a:pt x="2697" y="1239"/>
                    </a:lnTo>
                    <a:lnTo>
                      <a:pt x="2730" y="1199"/>
                    </a:lnTo>
                    <a:lnTo>
                      <a:pt x="2756" y="1154"/>
                    </a:lnTo>
                    <a:lnTo>
                      <a:pt x="2779" y="1106"/>
                    </a:lnTo>
                    <a:lnTo>
                      <a:pt x="2794" y="1055"/>
                    </a:lnTo>
                    <a:lnTo>
                      <a:pt x="2804" y="1002"/>
                    </a:lnTo>
                    <a:lnTo>
                      <a:pt x="2808" y="946"/>
                    </a:lnTo>
                    <a:lnTo>
                      <a:pt x="2808" y="0"/>
                    </a:lnTo>
                    <a:lnTo>
                      <a:pt x="2941" y="0"/>
                    </a:lnTo>
                    <a:lnTo>
                      <a:pt x="3676" y="741"/>
                    </a:lnTo>
                    <a:lnTo>
                      <a:pt x="3676" y="3261"/>
                    </a:lnTo>
                    <a:lnTo>
                      <a:pt x="3672" y="3312"/>
                    </a:lnTo>
                    <a:lnTo>
                      <a:pt x="3664" y="3360"/>
                    </a:lnTo>
                    <a:lnTo>
                      <a:pt x="3649" y="3407"/>
                    </a:lnTo>
                    <a:lnTo>
                      <a:pt x="3629" y="3450"/>
                    </a:lnTo>
                    <a:lnTo>
                      <a:pt x="3603" y="3492"/>
                    </a:lnTo>
                    <a:lnTo>
                      <a:pt x="3574" y="3529"/>
                    </a:lnTo>
                    <a:lnTo>
                      <a:pt x="3541" y="3563"/>
                    </a:lnTo>
                    <a:lnTo>
                      <a:pt x="3503" y="3592"/>
                    </a:lnTo>
                    <a:lnTo>
                      <a:pt x="3462" y="3618"/>
                    </a:lnTo>
                    <a:lnTo>
                      <a:pt x="3418" y="3638"/>
                    </a:lnTo>
                    <a:lnTo>
                      <a:pt x="3372" y="3653"/>
                    </a:lnTo>
                    <a:lnTo>
                      <a:pt x="3324" y="3661"/>
                    </a:lnTo>
                    <a:lnTo>
                      <a:pt x="3272" y="3665"/>
                    </a:lnTo>
                    <a:lnTo>
                      <a:pt x="403" y="3665"/>
                    </a:lnTo>
                    <a:lnTo>
                      <a:pt x="352" y="3661"/>
                    </a:lnTo>
                    <a:lnTo>
                      <a:pt x="304" y="3653"/>
                    </a:lnTo>
                    <a:lnTo>
                      <a:pt x="257" y="3638"/>
                    </a:lnTo>
                    <a:lnTo>
                      <a:pt x="214" y="3618"/>
                    </a:lnTo>
                    <a:lnTo>
                      <a:pt x="173" y="3592"/>
                    </a:lnTo>
                    <a:lnTo>
                      <a:pt x="136" y="3563"/>
                    </a:lnTo>
                    <a:lnTo>
                      <a:pt x="101" y="3529"/>
                    </a:lnTo>
                    <a:lnTo>
                      <a:pt x="72" y="3492"/>
                    </a:lnTo>
                    <a:lnTo>
                      <a:pt x="47" y="3450"/>
                    </a:lnTo>
                    <a:lnTo>
                      <a:pt x="27" y="3407"/>
                    </a:lnTo>
                    <a:lnTo>
                      <a:pt x="12" y="3360"/>
                    </a:lnTo>
                    <a:lnTo>
                      <a:pt x="3" y="3312"/>
                    </a:lnTo>
                    <a:lnTo>
                      <a:pt x="0" y="3261"/>
                    </a:lnTo>
                    <a:lnTo>
                      <a:pt x="0" y="1835"/>
                    </a:lnTo>
                    <a:lnTo>
                      <a:pt x="0" y="404"/>
                    </a:lnTo>
                    <a:lnTo>
                      <a:pt x="3" y="353"/>
                    </a:lnTo>
                    <a:lnTo>
                      <a:pt x="12" y="305"/>
                    </a:lnTo>
                    <a:lnTo>
                      <a:pt x="27" y="258"/>
                    </a:lnTo>
                    <a:lnTo>
                      <a:pt x="47" y="213"/>
                    </a:lnTo>
                    <a:lnTo>
                      <a:pt x="72" y="173"/>
                    </a:lnTo>
                    <a:lnTo>
                      <a:pt x="101" y="135"/>
                    </a:lnTo>
                    <a:lnTo>
                      <a:pt x="136" y="101"/>
                    </a:lnTo>
                    <a:lnTo>
                      <a:pt x="173" y="72"/>
                    </a:lnTo>
                    <a:lnTo>
                      <a:pt x="214" y="47"/>
                    </a:lnTo>
                    <a:lnTo>
                      <a:pt x="257" y="27"/>
                    </a:lnTo>
                    <a:lnTo>
                      <a:pt x="304" y="12"/>
                    </a:lnTo>
                    <a:lnTo>
                      <a:pt x="352" y="3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4" name="Freeform 96">
              <a:extLst>
                <a:ext uri="{FF2B5EF4-FFF2-40B4-BE49-F238E27FC236}">
                  <a16:creationId xmlns:a16="http://schemas.microsoft.com/office/drawing/2014/main" id="{8A57CBE0-8475-B142-AD0C-5631E826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9237" y="2767030"/>
              <a:ext cx="670967" cy="1028559"/>
            </a:xfrm>
            <a:custGeom>
              <a:avLst/>
              <a:gdLst>
                <a:gd name="T0" fmla="*/ 1280 w 2444"/>
                <a:gd name="T1" fmla="*/ 3037 h 3743"/>
                <a:gd name="T2" fmla="*/ 1347 w 2444"/>
                <a:gd name="T3" fmla="*/ 3078 h 3743"/>
                <a:gd name="T4" fmla="*/ 1374 w 2444"/>
                <a:gd name="T5" fmla="*/ 3155 h 3743"/>
                <a:gd name="T6" fmla="*/ 1644 w 2444"/>
                <a:gd name="T7" fmla="*/ 3401 h 3743"/>
                <a:gd name="T8" fmla="*/ 1709 w 2444"/>
                <a:gd name="T9" fmla="*/ 3440 h 3743"/>
                <a:gd name="T10" fmla="*/ 1740 w 2444"/>
                <a:gd name="T11" fmla="*/ 3510 h 3743"/>
                <a:gd name="T12" fmla="*/ 1741 w 2444"/>
                <a:gd name="T13" fmla="*/ 3617 h 3743"/>
                <a:gd name="T14" fmla="*/ 1728 w 2444"/>
                <a:gd name="T15" fmla="*/ 3676 h 3743"/>
                <a:gd name="T16" fmla="*/ 1672 w 2444"/>
                <a:gd name="T17" fmla="*/ 3732 h 3743"/>
                <a:gd name="T18" fmla="*/ 825 w 2444"/>
                <a:gd name="T19" fmla="*/ 3743 h 3743"/>
                <a:gd name="T20" fmla="*/ 750 w 2444"/>
                <a:gd name="T21" fmla="*/ 3716 h 3743"/>
                <a:gd name="T22" fmla="*/ 707 w 2444"/>
                <a:gd name="T23" fmla="*/ 3649 h 3743"/>
                <a:gd name="T24" fmla="*/ 119 w 2444"/>
                <a:gd name="T25" fmla="*/ 3617 h 3743"/>
                <a:gd name="T26" fmla="*/ 709 w 2444"/>
                <a:gd name="T27" fmla="*/ 3485 h 3743"/>
                <a:gd name="T28" fmla="*/ 753 w 2444"/>
                <a:gd name="T29" fmla="*/ 3422 h 3743"/>
                <a:gd name="T30" fmla="*/ 825 w 2444"/>
                <a:gd name="T31" fmla="*/ 3398 h 3743"/>
                <a:gd name="T32" fmla="*/ 1072 w 2444"/>
                <a:gd name="T33" fmla="*/ 3127 h 3743"/>
                <a:gd name="T34" fmla="*/ 1114 w 2444"/>
                <a:gd name="T35" fmla="*/ 3060 h 3743"/>
                <a:gd name="T36" fmla="*/ 1191 w 2444"/>
                <a:gd name="T37" fmla="*/ 3033 h 3743"/>
                <a:gd name="T38" fmla="*/ 1222 w 2444"/>
                <a:gd name="T39" fmla="*/ 2594 h 3743"/>
                <a:gd name="T40" fmla="*/ 75 w 2444"/>
                <a:gd name="T41" fmla="*/ 1986 h 3743"/>
                <a:gd name="T42" fmla="*/ 2407 w 2444"/>
                <a:gd name="T43" fmla="*/ 1997 h 3743"/>
                <a:gd name="T44" fmla="*/ 2441 w 2444"/>
                <a:gd name="T45" fmla="*/ 2041 h 3743"/>
                <a:gd name="T46" fmla="*/ 2441 w 2444"/>
                <a:gd name="T47" fmla="*/ 2756 h 3743"/>
                <a:gd name="T48" fmla="*/ 2407 w 2444"/>
                <a:gd name="T49" fmla="*/ 2801 h 3743"/>
                <a:gd name="T50" fmla="*/ 75 w 2444"/>
                <a:gd name="T51" fmla="*/ 2812 h 3743"/>
                <a:gd name="T52" fmla="*/ 22 w 2444"/>
                <a:gd name="T53" fmla="*/ 2790 h 3743"/>
                <a:gd name="T54" fmla="*/ 0 w 2444"/>
                <a:gd name="T55" fmla="*/ 2737 h 3743"/>
                <a:gd name="T56" fmla="*/ 10 w 2444"/>
                <a:gd name="T57" fmla="*/ 2023 h 3743"/>
                <a:gd name="T58" fmla="*/ 56 w 2444"/>
                <a:gd name="T59" fmla="*/ 1988 h 3743"/>
                <a:gd name="T60" fmla="*/ 242 w 2444"/>
                <a:gd name="T61" fmla="*/ 1576 h 3743"/>
                <a:gd name="T62" fmla="*/ 242 w 2444"/>
                <a:gd name="T63" fmla="*/ 1186 h 3743"/>
                <a:gd name="T64" fmla="*/ 2388 w 2444"/>
                <a:gd name="T65" fmla="*/ 1001 h 3743"/>
                <a:gd name="T66" fmla="*/ 2434 w 2444"/>
                <a:gd name="T67" fmla="*/ 1034 h 3743"/>
                <a:gd name="T68" fmla="*/ 2444 w 2444"/>
                <a:gd name="T69" fmla="*/ 1749 h 3743"/>
                <a:gd name="T70" fmla="*/ 2422 w 2444"/>
                <a:gd name="T71" fmla="*/ 1801 h 3743"/>
                <a:gd name="T72" fmla="*/ 2369 w 2444"/>
                <a:gd name="T73" fmla="*/ 1823 h 3743"/>
                <a:gd name="T74" fmla="*/ 37 w 2444"/>
                <a:gd name="T75" fmla="*/ 1812 h 3743"/>
                <a:gd name="T76" fmla="*/ 3 w 2444"/>
                <a:gd name="T77" fmla="*/ 1768 h 3743"/>
                <a:gd name="T78" fmla="*/ 3 w 2444"/>
                <a:gd name="T79" fmla="*/ 1051 h 3743"/>
                <a:gd name="T80" fmla="*/ 37 w 2444"/>
                <a:gd name="T81" fmla="*/ 1007 h 3743"/>
                <a:gd name="T82" fmla="*/ 242 w 2444"/>
                <a:gd name="T83" fmla="*/ 198 h 3743"/>
                <a:gd name="T84" fmla="*/ 1222 w 2444"/>
                <a:gd name="T85" fmla="*/ 198 h 3743"/>
                <a:gd name="T86" fmla="*/ 2369 w 2444"/>
                <a:gd name="T87" fmla="*/ 0 h 3743"/>
                <a:gd name="T88" fmla="*/ 2422 w 2444"/>
                <a:gd name="T89" fmla="*/ 21 h 3743"/>
                <a:gd name="T90" fmla="*/ 2444 w 2444"/>
                <a:gd name="T91" fmla="*/ 74 h 3743"/>
                <a:gd name="T92" fmla="*/ 2434 w 2444"/>
                <a:gd name="T93" fmla="*/ 787 h 3743"/>
                <a:gd name="T94" fmla="*/ 2388 w 2444"/>
                <a:gd name="T95" fmla="*/ 822 h 3743"/>
                <a:gd name="T96" fmla="*/ 56 w 2444"/>
                <a:gd name="T97" fmla="*/ 822 h 3743"/>
                <a:gd name="T98" fmla="*/ 10 w 2444"/>
                <a:gd name="T99" fmla="*/ 787 h 3743"/>
                <a:gd name="T100" fmla="*/ 0 w 2444"/>
                <a:gd name="T101" fmla="*/ 74 h 3743"/>
                <a:gd name="T102" fmla="*/ 22 w 2444"/>
                <a:gd name="T103" fmla="*/ 21 h 3743"/>
                <a:gd name="T104" fmla="*/ 75 w 2444"/>
                <a:gd name="T105" fmla="*/ 0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44" h="3743">
                  <a:moveTo>
                    <a:pt x="1191" y="3033"/>
                  </a:moveTo>
                  <a:lnTo>
                    <a:pt x="1252" y="3033"/>
                  </a:lnTo>
                  <a:lnTo>
                    <a:pt x="1280" y="3037"/>
                  </a:lnTo>
                  <a:lnTo>
                    <a:pt x="1306" y="3045"/>
                  </a:lnTo>
                  <a:lnTo>
                    <a:pt x="1329" y="3060"/>
                  </a:lnTo>
                  <a:lnTo>
                    <a:pt x="1347" y="3078"/>
                  </a:lnTo>
                  <a:lnTo>
                    <a:pt x="1361" y="3101"/>
                  </a:lnTo>
                  <a:lnTo>
                    <a:pt x="1371" y="3127"/>
                  </a:lnTo>
                  <a:lnTo>
                    <a:pt x="1374" y="3155"/>
                  </a:lnTo>
                  <a:lnTo>
                    <a:pt x="1374" y="3398"/>
                  </a:lnTo>
                  <a:lnTo>
                    <a:pt x="1618" y="3398"/>
                  </a:lnTo>
                  <a:lnTo>
                    <a:pt x="1644" y="3401"/>
                  </a:lnTo>
                  <a:lnTo>
                    <a:pt x="1669" y="3410"/>
                  </a:lnTo>
                  <a:lnTo>
                    <a:pt x="1691" y="3422"/>
                  </a:lnTo>
                  <a:lnTo>
                    <a:pt x="1709" y="3440"/>
                  </a:lnTo>
                  <a:lnTo>
                    <a:pt x="1725" y="3460"/>
                  </a:lnTo>
                  <a:lnTo>
                    <a:pt x="1734" y="3485"/>
                  </a:lnTo>
                  <a:lnTo>
                    <a:pt x="1740" y="3510"/>
                  </a:lnTo>
                  <a:lnTo>
                    <a:pt x="2325" y="3510"/>
                  </a:lnTo>
                  <a:lnTo>
                    <a:pt x="2325" y="3617"/>
                  </a:lnTo>
                  <a:lnTo>
                    <a:pt x="1741" y="3617"/>
                  </a:lnTo>
                  <a:lnTo>
                    <a:pt x="1741" y="3621"/>
                  </a:lnTo>
                  <a:lnTo>
                    <a:pt x="1737" y="3649"/>
                  </a:lnTo>
                  <a:lnTo>
                    <a:pt x="1728" y="3676"/>
                  </a:lnTo>
                  <a:lnTo>
                    <a:pt x="1714" y="3698"/>
                  </a:lnTo>
                  <a:lnTo>
                    <a:pt x="1694" y="3716"/>
                  </a:lnTo>
                  <a:lnTo>
                    <a:pt x="1672" y="3732"/>
                  </a:lnTo>
                  <a:lnTo>
                    <a:pt x="1647" y="3741"/>
                  </a:lnTo>
                  <a:lnTo>
                    <a:pt x="1618" y="3743"/>
                  </a:lnTo>
                  <a:lnTo>
                    <a:pt x="825" y="3743"/>
                  </a:lnTo>
                  <a:lnTo>
                    <a:pt x="797" y="3741"/>
                  </a:lnTo>
                  <a:lnTo>
                    <a:pt x="772" y="3732"/>
                  </a:lnTo>
                  <a:lnTo>
                    <a:pt x="750" y="3716"/>
                  </a:lnTo>
                  <a:lnTo>
                    <a:pt x="730" y="3698"/>
                  </a:lnTo>
                  <a:lnTo>
                    <a:pt x="716" y="3676"/>
                  </a:lnTo>
                  <a:lnTo>
                    <a:pt x="707" y="3649"/>
                  </a:lnTo>
                  <a:lnTo>
                    <a:pt x="703" y="3621"/>
                  </a:lnTo>
                  <a:lnTo>
                    <a:pt x="703" y="3617"/>
                  </a:lnTo>
                  <a:lnTo>
                    <a:pt x="119" y="3617"/>
                  </a:lnTo>
                  <a:lnTo>
                    <a:pt x="119" y="3510"/>
                  </a:lnTo>
                  <a:lnTo>
                    <a:pt x="704" y="3510"/>
                  </a:lnTo>
                  <a:lnTo>
                    <a:pt x="709" y="3485"/>
                  </a:lnTo>
                  <a:lnTo>
                    <a:pt x="719" y="3460"/>
                  </a:lnTo>
                  <a:lnTo>
                    <a:pt x="735" y="3440"/>
                  </a:lnTo>
                  <a:lnTo>
                    <a:pt x="753" y="3422"/>
                  </a:lnTo>
                  <a:lnTo>
                    <a:pt x="774" y="3410"/>
                  </a:lnTo>
                  <a:lnTo>
                    <a:pt x="800" y="3401"/>
                  </a:lnTo>
                  <a:lnTo>
                    <a:pt x="825" y="3398"/>
                  </a:lnTo>
                  <a:lnTo>
                    <a:pt x="1069" y="3398"/>
                  </a:lnTo>
                  <a:lnTo>
                    <a:pt x="1069" y="3155"/>
                  </a:lnTo>
                  <a:lnTo>
                    <a:pt x="1072" y="3127"/>
                  </a:lnTo>
                  <a:lnTo>
                    <a:pt x="1082" y="3101"/>
                  </a:lnTo>
                  <a:lnTo>
                    <a:pt x="1095" y="3078"/>
                  </a:lnTo>
                  <a:lnTo>
                    <a:pt x="1114" y="3060"/>
                  </a:lnTo>
                  <a:lnTo>
                    <a:pt x="1137" y="3045"/>
                  </a:lnTo>
                  <a:lnTo>
                    <a:pt x="1163" y="3037"/>
                  </a:lnTo>
                  <a:lnTo>
                    <a:pt x="1191" y="3033"/>
                  </a:lnTo>
                  <a:close/>
                  <a:moveTo>
                    <a:pt x="242" y="2203"/>
                  </a:moveTo>
                  <a:lnTo>
                    <a:pt x="242" y="2594"/>
                  </a:lnTo>
                  <a:lnTo>
                    <a:pt x="1222" y="2594"/>
                  </a:lnTo>
                  <a:lnTo>
                    <a:pt x="1222" y="2203"/>
                  </a:lnTo>
                  <a:lnTo>
                    <a:pt x="242" y="2203"/>
                  </a:lnTo>
                  <a:close/>
                  <a:moveTo>
                    <a:pt x="75" y="1986"/>
                  </a:moveTo>
                  <a:lnTo>
                    <a:pt x="2369" y="1986"/>
                  </a:lnTo>
                  <a:lnTo>
                    <a:pt x="2388" y="1988"/>
                  </a:lnTo>
                  <a:lnTo>
                    <a:pt x="2407" y="1997"/>
                  </a:lnTo>
                  <a:lnTo>
                    <a:pt x="2422" y="2008"/>
                  </a:lnTo>
                  <a:lnTo>
                    <a:pt x="2434" y="2023"/>
                  </a:lnTo>
                  <a:lnTo>
                    <a:pt x="2441" y="2041"/>
                  </a:lnTo>
                  <a:lnTo>
                    <a:pt x="2444" y="2060"/>
                  </a:lnTo>
                  <a:lnTo>
                    <a:pt x="2444" y="2737"/>
                  </a:lnTo>
                  <a:lnTo>
                    <a:pt x="2441" y="2756"/>
                  </a:lnTo>
                  <a:lnTo>
                    <a:pt x="2434" y="2775"/>
                  </a:lnTo>
                  <a:lnTo>
                    <a:pt x="2422" y="2790"/>
                  </a:lnTo>
                  <a:lnTo>
                    <a:pt x="2407" y="2801"/>
                  </a:lnTo>
                  <a:lnTo>
                    <a:pt x="2388" y="2808"/>
                  </a:lnTo>
                  <a:lnTo>
                    <a:pt x="2369" y="2812"/>
                  </a:lnTo>
                  <a:lnTo>
                    <a:pt x="75" y="2812"/>
                  </a:lnTo>
                  <a:lnTo>
                    <a:pt x="56" y="2808"/>
                  </a:lnTo>
                  <a:lnTo>
                    <a:pt x="37" y="2801"/>
                  </a:lnTo>
                  <a:lnTo>
                    <a:pt x="22" y="2790"/>
                  </a:lnTo>
                  <a:lnTo>
                    <a:pt x="10" y="2775"/>
                  </a:lnTo>
                  <a:lnTo>
                    <a:pt x="3" y="2756"/>
                  </a:lnTo>
                  <a:lnTo>
                    <a:pt x="0" y="2737"/>
                  </a:lnTo>
                  <a:lnTo>
                    <a:pt x="0" y="2060"/>
                  </a:lnTo>
                  <a:lnTo>
                    <a:pt x="3" y="2041"/>
                  </a:lnTo>
                  <a:lnTo>
                    <a:pt x="10" y="2023"/>
                  </a:lnTo>
                  <a:lnTo>
                    <a:pt x="22" y="2008"/>
                  </a:lnTo>
                  <a:lnTo>
                    <a:pt x="37" y="1997"/>
                  </a:lnTo>
                  <a:lnTo>
                    <a:pt x="56" y="1988"/>
                  </a:lnTo>
                  <a:lnTo>
                    <a:pt x="75" y="1986"/>
                  </a:lnTo>
                  <a:close/>
                  <a:moveTo>
                    <a:pt x="242" y="1186"/>
                  </a:moveTo>
                  <a:lnTo>
                    <a:pt x="242" y="1576"/>
                  </a:lnTo>
                  <a:lnTo>
                    <a:pt x="1222" y="1576"/>
                  </a:lnTo>
                  <a:lnTo>
                    <a:pt x="1222" y="1186"/>
                  </a:lnTo>
                  <a:lnTo>
                    <a:pt x="242" y="1186"/>
                  </a:lnTo>
                  <a:close/>
                  <a:moveTo>
                    <a:pt x="75" y="997"/>
                  </a:moveTo>
                  <a:lnTo>
                    <a:pt x="2369" y="997"/>
                  </a:lnTo>
                  <a:lnTo>
                    <a:pt x="2388" y="1001"/>
                  </a:lnTo>
                  <a:lnTo>
                    <a:pt x="2407" y="1007"/>
                  </a:lnTo>
                  <a:lnTo>
                    <a:pt x="2422" y="1019"/>
                  </a:lnTo>
                  <a:lnTo>
                    <a:pt x="2434" y="1034"/>
                  </a:lnTo>
                  <a:lnTo>
                    <a:pt x="2441" y="1051"/>
                  </a:lnTo>
                  <a:lnTo>
                    <a:pt x="2444" y="1072"/>
                  </a:lnTo>
                  <a:lnTo>
                    <a:pt x="2444" y="1749"/>
                  </a:lnTo>
                  <a:lnTo>
                    <a:pt x="2441" y="1768"/>
                  </a:lnTo>
                  <a:lnTo>
                    <a:pt x="2434" y="1786"/>
                  </a:lnTo>
                  <a:lnTo>
                    <a:pt x="2422" y="1801"/>
                  </a:lnTo>
                  <a:lnTo>
                    <a:pt x="2407" y="1812"/>
                  </a:lnTo>
                  <a:lnTo>
                    <a:pt x="2388" y="1821"/>
                  </a:lnTo>
                  <a:lnTo>
                    <a:pt x="2369" y="1823"/>
                  </a:lnTo>
                  <a:lnTo>
                    <a:pt x="75" y="1823"/>
                  </a:lnTo>
                  <a:lnTo>
                    <a:pt x="56" y="1821"/>
                  </a:lnTo>
                  <a:lnTo>
                    <a:pt x="37" y="1812"/>
                  </a:lnTo>
                  <a:lnTo>
                    <a:pt x="22" y="1801"/>
                  </a:lnTo>
                  <a:lnTo>
                    <a:pt x="10" y="1786"/>
                  </a:lnTo>
                  <a:lnTo>
                    <a:pt x="3" y="1768"/>
                  </a:lnTo>
                  <a:lnTo>
                    <a:pt x="0" y="1749"/>
                  </a:lnTo>
                  <a:lnTo>
                    <a:pt x="0" y="1072"/>
                  </a:lnTo>
                  <a:lnTo>
                    <a:pt x="3" y="1051"/>
                  </a:lnTo>
                  <a:lnTo>
                    <a:pt x="10" y="1034"/>
                  </a:lnTo>
                  <a:lnTo>
                    <a:pt x="22" y="1019"/>
                  </a:lnTo>
                  <a:lnTo>
                    <a:pt x="37" y="1007"/>
                  </a:lnTo>
                  <a:lnTo>
                    <a:pt x="56" y="1001"/>
                  </a:lnTo>
                  <a:lnTo>
                    <a:pt x="75" y="997"/>
                  </a:lnTo>
                  <a:close/>
                  <a:moveTo>
                    <a:pt x="242" y="198"/>
                  </a:moveTo>
                  <a:lnTo>
                    <a:pt x="242" y="588"/>
                  </a:lnTo>
                  <a:lnTo>
                    <a:pt x="1222" y="588"/>
                  </a:lnTo>
                  <a:lnTo>
                    <a:pt x="1222" y="198"/>
                  </a:lnTo>
                  <a:lnTo>
                    <a:pt x="242" y="198"/>
                  </a:lnTo>
                  <a:close/>
                  <a:moveTo>
                    <a:pt x="75" y="0"/>
                  </a:moveTo>
                  <a:lnTo>
                    <a:pt x="2369" y="0"/>
                  </a:lnTo>
                  <a:lnTo>
                    <a:pt x="2388" y="2"/>
                  </a:lnTo>
                  <a:lnTo>
                    <a:pt x="2407" y="9"/>
                  </a:lnTo>
                  <a:lnTo>
                    <a:pt x="2422" y="21"/>
                  </a:lnTo>
                  <a:lnTo>
                    <a:pt x="2434" y="36"/>
                  </a:lnTo>
                  <a:lnTo>
                    <a:pt x="2441" y="54"/>
                  </a:lnTo>
                  <a:lnTo>
                    <a:pt x="2444" y="74"/>
                  </a:lnTo>
                  <a:lnTo>
                    <a:pt x="2444" y="750"/>
                  </a:lnTo>
                  <a:lnTo>
                    <a:pt x="2441" y="770"/>
                  </a:lnTo>
                  <a:lnTo>
                    <a:pt x="2434" y="787"/>
                  </a:lnTo>
                  <a:lnTo>
                    <a:pt x="2422" y="802"/>
                  </a:lnTo>
                  <a:lnTo>
                    <a:pt x="2407" y="815"/>
                  </a:lnTo>
                  <a:lnTo>
                    <a:pt x="2388" y="822"/>
                  </a:lnTo>
                  <a:lnTo>
                    <a:pt x="2369" y="824"/>
                  </a:lnTo>
                  <a:lnTo>
                    <a:pt x="75" y="824"/>
                  </a:lnTo>
                  <a:lnTo>
                    <a:pt x="56" y="822"/>
                  </a:lnTo>
                  <a:lnTo>
                    <a:pt x="37" y="815"/>
                  </a:lnTo>
                  <a:lnTo>
                    <a:pt x="22" y="802"/>
                  </a:lnTo>
                  <a:lnTo>
                    <a:pt x="10" y="787"/>
                  </a:lnTo>
                  <a:lnTo>
                    <a:pt x="3" y="770"/>
                  </a:lnTo>
                  <a:lnTo>
                    <a:pt x="0" y="750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10" y="36"/>
                  </a:lnTo>
                  <a:lnTo>
                    <a:pt x="22" y="21"/>
                  </a:lnTo>
                  <a:lnTo>
                    <a:pt x="37" y="9"/>
                  </a:lnTo>
                  <a:lnTo>
                    <a:pt x="56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 101">
              <a:extLst>
                <a:ext uri="{FF2B5EF4-FFF2-40B4-BE49-F238E27FC236}">
                  <a16:creationId xmlns:a16="http://schemas.microsoft.com/office/drawing/2014/main" id="{DFBF513F-199D-0A4B-A766-7E05B14FB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8963" y="1808644"/>
              <a:ext cx="1018458" cy="978167"/>
            </a:xfrm>
            <a:custGeom>
              <a:avLst/>
              <a:gdLst>
                <a:gd name="T0" fmla="*/ 1966 w 3642"/>
                <a:gd name="T1" fmla="*/ 26 h 3496"/>
                <a:gd name="T2" fmla="*/ 2393 w 3642"/>
                <a:gd name="T3" fmla="*/ 187 h 3496"/>
                <a:gd name="T4" fmla="*/ 2753 w 3642"/>
                <a:gd name="T5" fmla="*/ 474 h 3496"/>
                <a:gd name="T6" fmla="*/ 3004 w 3642"/>
                <a:gd name="T7" fmla="*/ 849 h 3496"/>
                <a:gd name="T8" fmla="*/ 3126 w 3642"/>
                <a:gd name="T9" fmla="*/ 1259 h 3496"/>
                <a:gd name="T10" fmla="*/ 3205 w 3642"/>
                <a:gd name="T11" fmla="*/ 1449 h 3496"/>
                <a:gd name="T12" fmla="*/ 3320 w 3642"/>
                <a:gd name="T13" fmla="*/ 1602 h 3496"/>
                <a:gd name="T14" fmla="*/ 3378 w 3642"/>
                <a:gd name="T15" fmla="*/ 1867 h 3496"/>
                <a:gd name="T16" fmla="*/ 3461 w 3642"/>
                <a:gd name="T17" fmla="*/ 2114 h 3496"/>
                <a:gd name="T18" fmla="*/ 3611 w 3642"/>
                <a:gd name="T19" fmla="*/ 2322 h 3496"/>
                <a:gd name="T20" fmla="*/ 3633 w 3642"/>
                <a:gd name="T21" fmla="*/ 2581 h 3496"/>
                <a:gd name="T22" fmla="*/ 3386 w 3642"/>
                <a:gd name="T23" fmla="*/ 3155 h 3496"/>
                <a:gd name="T24" fmla="*/ 3187 w 3642"/>
                <a:gd name="T25" fmla="*/ 3332 h 3496"/>
                <a:gd name="T26" fmla="*/ 2926 w 3642"/>
                <a:gd name="T27" fmla="*/ 3396 h 3496"/>
                <a:gd name="T28" fmla="*/ 2647 w 3642"/>
                <a:gd name="T29" fmla="*/ 3475 h 3496"/>
                <a:gd name="T30" fmla="*/ 2138 w 3642"/>
                <a:gd name="T31" fmla="*/ 3493 h 3496"/>
                <a:gd name="T32" fmla="*/ 2035 w 3642"/>
                <a:gd name="T33" fmla="*/ 3410 h 3496"/>
                <a:gd name="T34" fmla="*/ 2035 w 3642"/>
                <a:gd name="T35" fmla="*/ 3135 h 3496"/>
                <a:gd name="T36" fmla="*/ 2138 w 3642"/>
                <a:gd name="T37" fmla="*/ 3051 h 3496"/>
                <a:gd name="T38" fmla="*/ 2647 w 3642"/>
                <a:gd name="T39" fmla="*/ 3070 h 3496"/>
                <a:gd name="T40" fmla="*/ 2926 w 3642"/>
                <a:gd name="T41" fmla="*/ 3148 h 3496"/>
                <a:gd name="T42" fmla="*/ 3113 w 3642"/>
                <a:gd name="T43" fmla="*/ 3086 h 3496"/>
                <a:gd name="T44" fmla="*/ 3376 w 3642"/>
                <a:gd name="T45" fmla="*/ 2584 h 3496"/>
                <a:gd name="T46" fmla="*/ 3385 w 3642"/>
                <a:gd name="T47" fmla="*/ 2423 h 3496"/>
                <a:gd name="T48" fmla="*/ 3311 w 3642"/>
                <a:gd name="T49" fmla="*/ 2386 h 3496"/>
                <a:gd name="T50" fmla="*/ 3188 w 3642"/>
                <a:gd name="T51" fmla="*/ 2602 h 3496"/>
                <a:gd name="T52" fmla="*/ 3037 w 3642"/>
                <a:gd name="T53" fmla="*/ 2675 h 3496"/>
                <a:gd name="T54" fmla="*/ 2450 w 3642"/>
                <a:gd name="T55" fmla="*/ 2605 h 3496"/>
                <a:gd name="T56" fmla="*/ 2377 w 3642"/>
                <a:gd name="T57" fmla="*/ 2503 h 3496"/>
                <a:gd name="T58" fmla="*/ 2469 w 3642"/>
                <a:gd name="T59" fmla="*/ 1478 h 3496"/>
                <a:gd name="T60" fmla="*/ 2574 w 3642"/>
                <a:gd name="T61" fmla="*/ 1390 h 3496"/>
                <a:gd name="T62" fmla="*/ 2748 w 3642"/>
                <a:gd name="T63" fmla="*/ 1250 h 3496"/>
                <a:gd name="T64" fmla="*/ 2612 w 3642"/>
                <a:gd name="T65" fmla="*/ 901 h 3496"/>
                <a:gd name="T66" fmla="*/ 2348 w 3642"/>
                <a:gd name="T67" fmla="*/ 600 h 3496"/>
                <a:gd name="T68" fmla="*/ 2003 w 3642"/>
                <a:gd name="T69" fmla="*/ 418 h 3496"/>
                <a:gd name="T70" fmla="*/ 1611 w 3642"/>
                <a:gd name="T71" fmla="*/ 373 h 3496"/>
                <a:gd name="T72" fmla="*/ 1233 w 3642"/>
                <a:gd name="T73" fmla="*/ 474 h 3496"/>
                <a:gd name="T74" fmla="*/ 917 w 3642"/>
                <a:gd name="T75" fmla="*/ 709 h 3496"/>
                <a:gd name="T76" fmla="*/ 700 w 3642"/>
                <a:gd name="T77" fmla="*/ 1037 h 3496"/>
                <a:gd name="T78" fmla="*/ 614 w 3642"/>
                <a:gd name="T79" fmla="*/ 1397 h 3496"/>
                <a:gd name="T80" fmla="*/ 858 w 3642"/>
                <a:gd name="T81" fmla="*/ 1414 h 3496"/>
                <a:gd name="T82" fmla="*/ 928 w 3642"/>
                <a:gd name="T83" fmla="*/ 1535 h 3496"/>
                <a:gd name="T84" fmla="*/ 985 w 3642"/>
                <a:gd name="T85" fmla="*/ 2551 h 3496"/>
                <a:gd name="T86" fmla="*/ 884 w 3642"/>
                <a:gd name="T87" fmla="*/ 2626 h 3496"/>
                <a:gd name="T88" fmla="*/ 278 w 3642"/>
                <a:gd name="T89" fmla="*/ 2665 h 3496"/>
                <a:gd name="T90" fmla="*/ 127 w 3642"/>
                <a:gd name="T91" fmla="*/ 2511 h 3496"/>
                <a:gd name="T92" fmla="*/ 25 w 3642"/>
                <a:gd name="T93" fmla="*/ 2220 h 3496"/>
                <a:gd name="T94" fmla="*/ 2 w 3642"/>
                <a:gd name="T95" fmla="*/ 1880 h 3496"/>
                <a:gd name="T96" fmla="*/ 59 w 3642"/>
                <a:gd name="T97" fmla="*/ 1608 h 3496"/>
                <a:gd name="T98" fmla="*/ 176 w 3642"/>
                <a:gd name="T99" fmla="*/ 1451 h 3496"/>
                <a:gd name="T100" fmla="*/ 256 w 3642"/>
                <a:gd name="T101" fmla="*/ 1260 h 3496"/>
                <a:gd name="T102" fmla="*/ 379 w 3642"/>
                <a:gd name="T103" fmla="*/ 849 h 3496"/>
                <a:gd name="T104" fmla="*/ 628 w 3642"/>
                <a:gd name="T105" fmla="*/ 474 h 3496"/>
                <a:gd name="T106" fmla="*/ 988 w 3642"/>
                <a:gd name="T107" fmla="*/ 187 h 3496"/>
                <a:gd name="T108" fmla="*/ 1416 w 3642"/>
                <a:gd name="T109" fmla="*/ 2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42" h="3496">
                  <a:moveTo>
                    <a:pt x="1691" y="0"/>
                  </a:moveTo>
                  <a:lnTo>
                    <a:pt x="1691" y="0"/>
                  </a:lnTo>
                  <a:lnTo>
                    <a:pt x="1783" y="2"/>
                  </a:lnTo>
                  <a:lnTo>
                    <a:pt x="1875" y="12"/>
                  </a:lnTo>
                  <a:lnTo>
                    <a:pt x="1966" y="26"/>
                  </a:lnTo>
                  <a:lnTo>
                    <a:pt x="2055" y="47"/>
                  </a:lnTo>
                  <a:lnTo>
                    <a:pt x="2142" y="74"/>
                  </a:lnTo>
                  <a:lnTo>
                    <a:pt x="2228" y="106"/>
                  </a:lnTo>
                  <a:lnTo>
                    <a:pt x="2312" y="143"/>
                  </a:lnTo>
                  <a:lnTo>
                    <a:pt x="2393" y="187"/>
                  </a:lnTo>
                  <a:lnTo>
                    <a:pt x="2471" y="234"/>
                  </a:lnTo>
                  <a:lnTo>
                    <a:pt x="2546" y="287"/>
                  </a:lnTo>
                  <a:lnTo>
                    <a:pt x="2619" y="345"/>
                  </a:lnTo>
                  <a:lnTo>
                    <a:pt x="2688" y="407"/>
                  </a:lnTo>
                  <a:lnTo>
                    <a:pt x="2753" y="474"/>
                  </a:lnTo>
                  <a:lnTo>
                    <a:pt x="2815" y="545"/>
                  </a:lnTo>
                  <a:lnTo>
                    <a:pt x="2871" y="621"/>
                  </a:lnTo>
                  <a:lnTo>
                    <a:pt x="2920" y="695"/>
                  </a:lnTo>
                  <a:lnTo>
                    <a:pt x="2964" y="770"/>
                  </a:lnTo>
                  <a:lnTo>
                    <a:pt x="3004" y="849"/>
                  </a:lnTo>
                  <a:lnTo>
                    <a:pt x="3038" y="929"/>
                  </a:lnTo>
                  <a:lnTo>
                    <a:pt x="3066" y="1009"/>
                  </a:lnTo>
                  <a:lnTo>
                    <a:pt x="3092" y="1091"/>
                  </a:lnTo>
                  <a:lnTo>
                    <a:pt x="3111" y="1175"/>
                  </a:lnTo>
                  <a:lnTo>
                    <a:pt x="3126" y="1259"/>
                  </a:lnTo>
                  <a:lnTo>
                    <a:pt x="3136" y="1344"/>
                  </a:lnTo>
                  <a:lnTo>
                    <a:pt x="3140" y="1430"/>
                  </a:lnTo>
                  <a:lnTo>
                    <a:pt x="3146" y="1430"/>
                  </a:lnTo>
                  <a:lnTo>
                    <a:pt x="3176" y="1436"/>
                  </a:lnTo>
                  <a:lnTo>
                    <a:pt x="3205" y="1449"/>
                  </a:lnTo>
                  <a:lnTo>
                    <a:pt x="3232" y="1468"/>
                  </a:lnTo>
                  <a:lnTo>
                    <a:pt x="3258" y="1494"/>
                  </a:lnTo>
                  <a:lnTo>
                    <a:pt x="3281" y="1525"/>
                  </a:lnTo>
                  <a:lnTo>
                    <a:pt x="3302" y="1561"/>
                  </a:lnTo>
                  <a:lnTo>
                    <a:pt x="3320" y="1602"/>
                  </a:lnTo>
                  <a:lnTo>
                    <a:pt x="3337" y="1647"/>
                  </a:lnTo>
                  <a:lnTo>
                    <a:pt x="3351" y="1697"/>
                  </a:lnTo>
                  <a:lnTo>
                    <a:pt x="3362" y="1751"/>
                  </a:lnTo>
                  <a:lnTo>
                    <a:pt x="3371" y="1808"/>
                  </a:lnTo>
                  <a:lnTo>
                    <a:pt x="3378" y="1867"/>
                  </a:lnTo>
                  <a:lnTo>
                    <a:pt x="3380" y="1929"/>
                  </a:lnTo>
                  <a:lnTo>
                    <a:pt x="3380" y="1995"/>
                  </a:lnTo>
                  <a:lnTo>
                    <a:pt x="3377" y="2061"/>
                  </a:lnTo>
                  <a:lnTo>
                    <a:pt x="3420" y="2085"/>
                  </a:lnTo>
                  <a:lnTo>
                    <a:pt x="3461" y="2114"/>
                  </a:lnTo>
                  <a:lnTo>
                    <a:pt x="3498" y="2148"/>
                  </a:lnTo>
                  <a:lnTo>
                    <a:pt x="3532" y="2185"/>
                  </a:lnTo>
                  <a:lnTo>
                    <a:pt x="3563" y="2227"/>
                  </a:lnTo>
                  <a:lnTo>
                    <a:pt x="3590" y="2273"/>
                  </a:lnTo>
                  <a:lnTo>
                    <a:pt x="3611" y="2322"/>
                  </a:lnTo>
                  <a:lnTo>
                    <a:pt x="3627" y="2372"/>
                  </a:lnTo>
                  <a:lnTo>
                    <a:pt x="3637" y="2424"/>
                  </a:lnTo>
                  <a:lnTo>
                    <a:pt x="3642" y="2476"/>
                  </a:lnTo>
                  <a:lnTo>
                    <a:pt x="3641" y="2529"/>
                  </a:lnTo>
                  <a:lnTo>
                    <a:pt x="3633" y="2581"/>
                  </a:lnTo>
                  <a:lnTo>
                    <a:pt x="3621" y="2633"/>
                  </a:lnTo>
                  <a:lnTo>
                    <a:pt x="3602" y="2684"/>
                  </a:lnTo>
                  <a:lnTo>
                    <a:pt x="3439" y="3058"/>
                  </a:lnTo>
                  <a:lnTo>
                    <a:pt x="3414" y="3108"/>
                  </a:lnTo>
                  <a:lnTo>
                    <a:pt x="3386" y="3155"/>
                  </a:lnTo>
                  <a:lnTo>
                    <a:pt x="3352" y="3198"/>
                  </a:lnTo>
                  <a:lnTo>
                    <a:pt x="3316" y="3238"/>
                  </a:lnTo>
                  <a:lnTo>
                    <a:pt x="3275" y="3273"/>
                  </a:lnTo>
                  <a:lnTo>
                    <a:pt x="3232" y="3304"/>
                  </a:lnTo>
                  <a:lnTo>
                    <a:pt x="3187" y="3332"/>
                  </a:lnTo>
                  <a:lnTo>
                    <a:pt x="3138" y="3354"/>
                  </a:lnTo>
                  <a:lnTo>
                    <a:pt x="3087" y="3371"/>
                  </a:lnTo>
                  <a:lnTo>
                    <a:pt x="3034" y="3385"/>
                  </a:lnTo>
                  <a:lnTo>
                    <a:pt x="2981" y="3394"/>
                  </a:lnTo>
                  <a:lnTo>
                    <a:pt x="2926" y="3396"/>
                  </a:lnTo>
                  <a:lnTo>
                    <a:pt x="2706" y="3396"/>
                  </a:lnTo>
                  <a:lnTo>
                    <a:pt x="2697" y="3420"/>
                  </a:lnTo>
                  <a:lnTo>
                    <a:pt x="2683" y="3441"/>
                  </a:lnTo>
                  <a:lnTo>
                    <a:pt x="2667" y="3460"/>
                  </a:lnTo>
                  <a:lnTo>
                    <a:pt x="2647" y="3475"/>
                  </a:lnTo>
                  <a:lnTo>
                    <a:pt x="2624" y="3486"/>
                  </a:lnTo>
                  <a:lnTo>
                    <a:pt x="2599" y="3494"/>
                  </a:lnTo>
                  <a:lnTo>
                    <a:pt x="2573" y="3496"/>
                  </a:lnTo>
                  <a:lnTo>
                    <a:pt x="2165" y="3496"/>
                  </a:lnTo>
                  <a:lnTo>
                    <a:pt x="2138" y="3493"/>
                  </a:lnTo>
                  <a:lnTo>
                    <a:pt x="2111" y="3485"/>
                  </a:lnTo>
                  <a:lnTo>
                    <a:pt x="2087" y="3472"/>
                  </a:lnTo>
                  <a:lnTo>
                    <a:pt x="2066" y="3454"/>
                  </a:lnTo>
                  <a:lnTo>
                    <a:pt x="2048" y="3433"/>
                  </a:lnTo>
                  <a:lnTo>
                    <a:pt x="2035" y="3410"/>
                  </a:lnTo>
                  <a:lnTo>
                    <a:pt x="2027" y="3384"/>
                  </a:lnTo>
                  <a:lnTo>
                    <a:pt x="2024" y="3355"/>
                  </a:lnTo>
                  <a:lnTo>
                    <a:pt x="2024" y="3189"/>
                  </a:lnTo>
                  <a:lnTo>
                    <a:pt x="2027" y="3161"/>
                  </a:lnTo>
                  <a:lnTo>
                    <a:pt x="2035" y="3135"/>
                  </a:lnTo>
                  <a:lnTo>
                    <a:pt x="2048" y="3110"/>
                  </a:lnTo>
                  <a:lnTo>
                    <a:pt x="2066" y="3089"/>
                  </a:lnTo>
                  <a:lnTo>
                    <a:pt x="2087" y="3072"/>
                  </a:lnTo>
                  <a:lnTo>
                    <a:pt x="2111" y="3058"/>
                  </a:lnTo>
                  <a:lnTo>
                    <a:pt x="2138" y="3051"/>
                  </a:lnTo>
                  <a:lnTo>
                    <a:pt x="2165" y="3047"/>
                  </a:lnTo>
                  <a:lnTo>
                    <a:pt x="2573" y="3047"/>
                  </a:lnTo>
                  <a:lnTo>
                    <a:pt x="2599" y="3050"/>
                  </a:lnTo>
                  <a:lnTo>
                    <a:pt x="2624" y="3057"/>
                  </a:lnTo>
                  <a:lnTo>
                    <a:pt x="2647" y="3070"/>
                  </a:lnTo>
                  <a:lnTo>
                    <a:pt x="2667" y="3084"/>
                  </a:lnTo>
                  <a:lnTo>
                    <a:pt x="2683" y="3103"/>
                  </a:lnTo>
                  <a:lnTo>
                    <a:pt x="2697" y="3125"/>
                  </a:lnTo>
                  <a:lnTo>
                    <a:pt x="2706" y="3148"/>
                  </a:lnTo>
                  <a:lnTo>
                    <a:pt x="2926" y="3148"/>
                  </a:lnTo>
                  <a:lnTo>
                    <a:pt x="2967" y="3146"/>
                  </a:lnTo>
                  <a:lnTo>
                    <a:pt x="3007" y="3138"/>
                  </a:lnTo>
                  <a:lnTo>
                    <a:pt x="3044" y="3125"/>
                  </a:lnTo>
                  <a:lnTo>
                    <a:pt x="3080" y="3107"/>
                  </a:lnTo>
                  <a:lnTo>
                    <a:pt x="3113" y="3086"/>
                  </a:lnTo>
                  <a:lnTo>
                    <a:pt x="3144" y="3060"/>
                  </a:lnTo>
                  <a:lnTo>
                    <a:pt x="3170" y="3030"/>
                  </a:lnTo>
                  <a:lnTo>
                    <a:pt x="3193" y="2997"/>
                  </a:lnTo>
                  <a:lnTo>
                    <a:pt x="3212" y="2960"/>
                  </a:lnTo>
                  <a:lnTo>
                    <a:pt x="3376" y="2584"/>
                  </a:lnTo>
                  <a:lnTo>
                    <a:pt x="3387" y="2553"/>
                  </a:lnTo>
                  <a:lnTo>
                    <a:pt x="3392" y="2520"/>
                  </a:lnTo>
                  <a:lnTo>
                    <a:pt x="3394" y="2488"/>
                  </a:lnTo>
                  <a:lnTo>
                    <a:pt x="3392" y="2455"/>
                  </a:lnTo>
                  <a:lnTo>
                    <a:pt x="3385" y="2423"/>
                  </a:lnTo>
                  <a:lnTo>
                    <a:pt x="3372" y="2392"/>
                  </a:lnTo>
                  <a:lnTo>
                    <a:pt x="3356" y="2362"/>
                  </a:lnTo>
                  <a:lnTo>
                    <a:pt x="3343" y="2345"/>
                  </a:lnTo>
                  <a:lnTo>
                    <a:pt x="3328" y="2330"/>
                  </a:lnTo>
                  <a:lnTo>
                    <a:pt x="3311" y="2386"/>
                  </a:lnTo>
                  <a:lnTo>
                    <a:pt x="3290" y="2438"/>
                  </a:lnTo>
                  <a:lnTo>
                    <a:pt x="3266" y="2487"/>
                  </a:lnTo>
                  <a:lnTo>
                    <a:pt x="3242" y="2530"/>
                  </a:lnTo>
                  <a:lnTo>
                    <a:pt x="3216" y="2569"/>
                  </a:lnTo>
                  <a:lnTo>
                    <a:pt x="3188" y="2602"/>
                  </a:lnTo>
                  <a:lnTo>
                    <a:pt x="3159" y="2629"/>
                  </a:lnTo>
                  <a:lnTo>
                    <a:pt x="3129" y="2650"/>
                  </a:lnTo>
                  <a:lnTo>
                    <a:pt x="3100" y="2666"/>
                  </a:lnTo>
                  <a:lnTo>
                    <a:pt x="3069" y="2674"/>
                  </a:lnTo>
                  <a:lnTo>
                    <a:pt x="3037" y="2675"/>
                  </a:lnTo>
                  <a:lnTo>
                    <a:pt x="3037" y="2675"/>
                  </a:lnTo>
                  <a:lnTo>
                    <a:pt x="2523" y="2629"/>
                  </a:lnTo>
                  <a:lnTo>
                    <a:pt x="2498" y="2625"/>
                  </a:lnTo>
                  <a:lnTo>
                    <a:pt x="2474" y="2617"/>
                  </a:lnTo>
                  <a:lnTo>
                    <a:pt x="2450" y="2605"/>
                  </a:lnTo>
                  <a:lnTo>
                    <a:pt x="2429" y="2591"/>
                  </a:lnTo>
                  <a:lnTo>
                    <a:pt x="2412" y="2572"/>
                  </a:lnTo>
                  <a:lnTo>
                    <a:pt x="2396" y="2551"/>
                  </a:lnTo>
                  <a:lnTo>
                    <a:pt x="2385" y="2528"/>
                  </a:lnTo>
                  <a:lnTo>
                    <a:pt x="2377" y="2503"/>
                  </a:lnTo>
                  <a:lnTo>
                    <a:pt x="2374" y="2478"/>
                  </a:lnTo>
                  <a:lnTo>
                    <a:pt x="2374" y="2451"/>
                  </a:lnTo>
                  <a:lnTo>
                    <a:pt x="2455" y="1533"/>
                  </a:lnTo>
                  <a:lnTo>
                    <a:pt x="2459" y="1505"/>
                  </a:lnTo>
                  <a:lnTo>
                    <a:pt x="2469" y="1478"/>
                  </a:lnTo>
                  <a:lnTo>
                    <a:pt x="2483" y="1454"/>
                  </a:lnTo>
                  <a:lnTo>
                    <a:pt x="2502" y="1432"/>
                  </a:lnTo>
                  <a:lnTo>
                    <a:pt x="2523" y="1414"/>
                  </a:lnTo>
                  <a:lnTo>
                    <a:pt x="2547" y="1400"/>
                  </a:lnTo>
                  <a:lnTo>
                    <a:pt x="2574" y="1390"/>
                  </a:lnTo>
                  <a:lnTo>
                    <a:pt x="2603" y="1385"/>
                  </a:lnTo>
                  <a:lnTo>
                    <a:pt x="2633" y="1385"/>
                  </a:lnTo>
                  <a:lnTo>
                    <a:pt x="2768" y="1396"/>
                  </a:lnTo>
                  <a:lnTo>
                    <a:pt x="2761" y="1323"/>
                  </a:lnTo>
                  <a:lnTo>
                    <a:pt x="2748" y="1250"/>
                  </a:lnTo>
                  <a:lnTo>
                    <a:pt x="2731" y="1177"/>
                  </a:lnTo>
                  <a:lnTo>
                    <a:pt x="2709" y="1107"/>
                  </a:lnTo>
                  <a:lnTo>
                    <a:pt x="2681" y="1036"/>
                  </a:lnTo>
                  <a:lnTo>
                    <a:pt x="2649" y="967"/>
                  </a:lnTo>
                  <a:lnTo>
                    <a:pt x="2612" y="901"/>
                  </a:lnTo>
                  <a:lnTo>
                    <a:pt x="2568" y="835"/>
                  </a:lnTo>
                  <a:lnTo>
                    <a:pt x="2519" y="769"/>
                  </a:lnTo>
                  <a:lnTo>
                    <a:pt x="2465" y="709"/>
                  </a:lnTo>
                  <a:lnTo>
                    <a:pt x="2407" y="651"/>
                  </a:lnTo>
                  <a:lnTo>
                    <a:pt x="2348" y="600"/>
                  </a:lnTo>
                  <a:lnTo>
                    <a:pt x="2284" y="553"/>
                  </a:lnTo>
                  <a:lnTo>
                    <a:pt x="2217" y="512"/>
                  </a:lnTo>
                  <a:lnTo>
                    <a:pt x="2148" y="474"/>
                  </a:lnTo>
                  <a:lnTo>
                    <a:pt x="2076" y="443"/>
                  </a:lnTo>
                  <a:lnTo>
                    <a:pt x="2003" y="418"/>
                  </a:lnTo>
                  <a:lnTo>
                    <a:pt x="1927" y="398"/>
                  </a:lnTo>
                  <a:lnTo>
                    <a:pt x="1850" y="382"/>
                  </a:lnTo>
                  <a:lnTo>
                    <a:pt x="1771" y="373"/>
                  </a:lnTo>
                  <a:lnTo>
                    <a:pt x="1691" y="371"/>
                  </a:lnTo>
                  <a:lnTo>
                    <a:pt x="1611" y="373"/>
                  </a:lnTo>
                  <a:lnTo>
                    <a:pt x="1532" y="382"/>
                  </a:lnTo>
                  <a:lnTo>
                    <a:pt x="1454" y="398"/>
                  </a:lnTo>
                  <a:lnTo>
                    <a:pt x="1379" y="418"/>
                  </a:lnTo>
                  <a:lnTo>
                    <a:pt x="1305" y="443"/>
                  </a:lnTo>
                  <a:lnTo>
                    <a:pt x="1233" y="474"/>
                  </a:lnTo>
                  <a:lnTo>
                    <a:pt x="1165" y="512"/>
                  </a:lnTo>
                  <a:lnTo>
                    <a:pt x="1099" y="553"/>
                  </a:lnTo>
                  <a:lnTo>
                    <a:pt x="1035" y="600"/>
                  </a:lnTo>
                  <a:lnTo>
                    <a:pt x="974" y="651"/>
                  </a:lnTo>
                  <a:lnTo>
                    <a:pt x="917" y="709"/>
                  </a:lnTo>
                  <a:lnTo>
                    <a:pt x="864" y="769"/>
                  </a:lnTo>
                  <a:lnTo>
                    <a:pt x="814" y="835"/>
                  </a:lnTo>
                  <a:lnTo>
                    <a:pt x="771" y="901"/>
                  </a:lnTo>
                  <a:lnTo>
                    <a:pt x="733" y="967"/>
                  </a:lnTo>
                  <a:lnTo>
                    <a:pt x="700" y="1037"/>
                  </a:lnTo>
                  <a:lnTo>
                    <a:pt x="672" y="1107"/>
                  </a:lnTo>
                  <a:lnTo>
                    <a:pt x="650" y="1178"/>
                  </a:lnTo>
                  <a:lnTo>
                    <a:pt x="633" y="1250"/>
                  </a:lnTo>
                  <a:lnTo>
                    <a:pt x="621" y="1323"/>
                  </a:lnTo>
                  <a:lnTo>
                    <a:pt x="614" y="1397"/>
                  </a:lnTo>
                  <a:lnTo>
                    <a:pt x="750" y="1385"/>
                  </a:lnTo>
                  <a:lnTo>
                    <a:pt x="780" y="1385"/>
                  </a:lnTo>
                  <a:lnTo>
                    <a:pt x="807" y="1391"/>
                  </a:lnTo>
                  <a:lnTo>
                    <a:pt x="834" y="1401"/>
                  </a:lnTo>
                  <a:lnTo>
                    <a:pt x="858" y="1414"/>
                  </a:lnTo>
                  <a:lnTo>
                    <a:pt x="880" y="1433"/>
                  </a:lnTo>
                  <a:lnTo>
                    <a:pt x="898" y="1454"/>
                  </a:lnTo>
                  <a:lnTo>
                    <a:pt x="912" y="1478"/>
                  </a:lnTo>
                  <a:lnTo>
                    <a:pt x="922" y="1506"/>
                  </a:lnTo>
                  <a:lnTo>
                    <a:pt x="928" y="1535"/>
                  </a:lnTo>
                  <a:lnTo>
                    <a:pt x="1008" y="2452"/>
                  </a:lnTo>
                  <a:lnTo>
                    <a:pt x="1008" y="2478"/>
                  </a:lnTo>
                  <a:lnTo>
                    <a:pt x="1004" y="2503"/>
                  </a:lnTo>
                  <a:lnTo>
                    <a:pt x="997" y="2528"/>
                  </a:lnTo>
                  <a:lnTo>
                    <a:pt x="985" y="2551"/>
                  </a:lnTo>
                  <a:lnTo>
                    <a:pt x="971" y="2572"/>
                  </a:lnTo>
                  <a:lnTo>
                    <a:pt x="952" y="2591"/>
                  </a:lnTo>
                  <a:lnTo>
                    <a:pt x="931" y="2606"/>
                  </a:lnTo>
                  <a:lnTo>
                    <a:pt x="909" y="2618"/>
                  </a:lnTo>
                  <a:lnTo>
                    <a:pt x="884" y="2626"/>
                  </a:lnTo>
                  <a:lnTo>
                    <a:pt x="859" y="2631"/>
                  </a:lnTo>
                  <a:lnTo>
                    <a:pt x="345" y="2676"/>
                  </a:lnTo>
                  <a:lnTo>
                    <a:pt x="345" y="2676"/>
                  </a:lnTo>
                  <a:lnTo>
                    <a:pt x="311" y="2675"/>
                  </a:lnTo>
                  <a:lnTo>
                    <a:pt x="278" y="2665"/>
                  </a:lnTo>
                  <a:lnTo>
                    <a:pt x="245" y="2648"/>
                  </a:lnTo>
                  <a:lnTo>
                    <a:pt x="214" y="2623"/>
                  </a:lnTo>
                  <a:lnTo>
                    <a:pt x="183" y="2592"/>
                  </a:lnTo>
                  <a:lnTo>
                    <a:pt x="155" y="2554"/>
                  </a:lnTo>
                  <a:lnTo>
                    <a:pt x="127" y="2511"/>
                  </a:lnTo>
                  <a:lnTo>
                    <a:pt x="102" y="2462"/>
                  </a:lnTo>
                  <a:lnTo>
                    <a:pt x="78" y="2408"/>
                  </a:lnTo>
                  <a:lnTo>
                    <a:pt x="59" y="2350"/>
                  </a:lnTo>
                  <a:lnTo>
                    <a:pt x="40" y="2287"/>
                  </a:lnTo>
                  <a:lnTo>
                    <a:pt x="25" y="2220"/>
                  </a:lnTo>
                  <a:lnTo>
                    <a:pt x="13" y="2151"/>
                  </a:lnTo>
                  <a:lnTo>
                    <a:pt x="6" y="2078"/>
                  </a:lnTo>
                  <a:lnTo>
                    <a:pt x="1" y="2010"/>
                  </a:lnTo>
                  <a:lnTo>
                    <a:pt x="0" y="1944"/>
                  </a:lnTo>
                  <a:lnTo>
                    <a:pt x="2" y="1880"/>
                  </a:lnTo>
                  <a:lnTo>
                    <a:pt x="8" y="1819"/>
                  </a:lnTo>
                  <a:lnTo>
                    <a:pt x="17" y="1760"/>
                  </a:lnTo>
                  <a:lnTo>
                    <a:pt x="28" y="1706"/>
                  </a:lnTo>
                  <a:lnTo>
                    <a:pt x="42" y="1654"/>
                  </a:lnTo>
                  <a:lnTo>
                    <a:pt x="59" y="1608"/>
                  </a:lnTo>
                  <a:lnTo>
                    <a:pt x="78" y="1566"/>
                  </a:lnTo>
                  <a:lnTo>
                    <a:pt x="99" y="1528"/>
                  </a:lnTo>
                  <a:lnTo>
                    <a:pt x="123" y="1496"/>
                  </a:lnTo>
                  <a:lnTo>
                    <a:pt x="148" y="1470"/>
                  </a:lnTo>
                  <a:lnTo>
                    <a:pt x="176" y="1451"/>
                  </a:lnTo>
                  <a:lnTo>
                    <a:pt x="205" y="1437"/>
                  </a:lnTo>
                  <a:lnTo>
                    <a:pt x="236" y="1431"/>
                  </a:lnTo>
                  <a:lnTo>
                    <a:pt x="242" y="1430"/>
                  </a:lnTo>
                  <a:lnTo>
                    <a:pt x="246" y="1344"/>
                  </a:lnTo>
                  <a:lnTo>
                    <a:pt x="256" y="1260"/>
                  </a:lnTo>
                  <a:lnTo>
                    <a:pt x="271" y="1175"/>
                  </a:lnTo>
                  <a:lnTo>
                    <a:pt x="290" y="1092"/>
                  </a:lnTo>
                  <a:lnTo>
                    <a:pt x="315" y="1009"/>
                  </a:lnTo>
                  <a:lnTo>
                    <a:pt x="345" y="929"/>
                  </a:lnTo>
                  <a:lnTo>
                    <a:pt x="379" y="849"/>
                  </a:lnTo>
                  <a:lnTo>
                    <a:pt x="417" y="770"/>
                  </a:lnTo>
                  <a:lnTo>
                    <a:pt x="462" y="695"/>
                  </a:lnTo>
                  <a:lnTo>
                    <a:pt x="510" y="621"/>
                  </a:lnTo>
                  <a:lnTo>
                    <a:pt x="568" y="545"/>
                  </a:lnTo>
                  <a:lnTo>
                    <a:pt x="628" y="474"/>
                  </a:lnTo>
                  <a:lnTo>
                    <a:pt x="693" y="407"/>
                  </a:lnTo>
                  <a:lnTo>
                    <a:pt x="763" y="345"/>
                  </a:lnTo>
                  <a:lnTo>
                    <a:pt x="835" y="287"/>
                  </a:lnTo>
                  <a:lnTo>
                    <a:pt x="910" y="234"/>
                  </a:lnTo>
                  <a:lnTo>
                    <a:pt x="988" y="187"/>
                  </a:lnTo>
                  <a:lnTo>
                    <a:pt x="1070" y="143"/>
                  </a:lnTo>
                  <a:lnTo>
                    <a:pt x="1153" y="106"/>
                  </a:lnTo>
                  <a:lnTo>
                    <a:pt x="1239" y="74"/>
                  </a:lnTo>
                  <a:lnTo>
                    <a:pt x="1326" y="47"/>
                  </a:lnTo>
                  <a:lnTo>
                    <a:pt x="1416" y="26"/>
                  </a:lnTo>
                  <a:lnTo>
                    <a:pt x="1506" y="12"/>
                  </a:lnTo>
                  <a:lnTo>
                    <a:pt x="1598" y="2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3F75FF18-8850-8241-B6C8-EE87FF546A26}"/>
                </a:ext>
              </a:extLst>
            </p:cNvPr>
            <p:cNvGrpSpPr/>
            <p:nvPr/>
          </p:nvGrpSpPr>
          <p:grpSpPr>
            <a:xfrm>
              <a:off x="4695882" y="2026236"/>
              <a:ext cx="777377" cy="748518"/>
              <a:chOff x="3101975" y="4454525"/>
              <a:chExt cx="1368425" cy="13176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8" name="Freeform 106">
                <a:extLst>
                  <a:ext uri="{FF2B5EF4-FFF2-40B4-BE49-F238E27FC236}">
                    <a16:creationId xmlns:a16="http://schemas.microsoft.com/office/drawing/2014/main" id="{408D4ACF-042F-0743-ABD4-FC52A4A7D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300" y="4454525"/>
                <a:ext cx="1247775" cy="411162"/>
              </a:xfrm>
              <a:custGeom>
                <a:avLst/>
                <a:gdLst>
                  <a:gd name="T0" fmla="*/ 2636 w 3143"/>
                  <a:gd name="T1" fmla="*/ 0 h 1035"/>
                  <a:gd name="T2" fmla="*/ 2745 w 3143"/>
                  <a:gd name="T3" fmla="*/ 11 h 1035"/>
                  <a:gd name="T4" fmla="*/ 2845 w 3143"/>
                  <a:gd name="T5" fmla="*/ 45 h 1035"/>
                  <a:gd name="T6" fmla="*/ 2935 w 3143"/>
                  <a:gd name="T7" fmla="*/ 97 h 1035"/>
                  <a:gd name="T8" fmla="*/ 3013 w 3143"/>
                  <a:gd name="T9" fmla="*/ 167 h 1035"/>
                  <a:gd name="T10" fmla="*/ 3074 w 3143"/>
                  <a:gd name="T11" fmla="*/ 251 h 1035"/>
                  <a:gd name="T12" fmla="*/ 3118 w 3143"/>
                  <a:gd name="T13" fmla="*/ 347 h 1035"/>
                  <a:gd name="T14" fmla="*/ 3140 w 3143"/>
                  <a:gd name="T15" fmla="*/ 451 h 1035"/>
                  <a:gd name="T16" fmla="*/ 3143 w 3143"/>
                  <a:gd name="T17" fmla="*/ 856 h 1035"/>
                  <a:gd name="T18" fmla="*/ 3132 w 3143"/>
                  <a:gd name="T19" fmla="*/ 918 h 1035"/>
                  <a:gd name="T20" fmla="*/ 3101 w 3143"/>
                  <a:gd name="T21" fmla="*/ 971 h 1035"/>
                  <a:gd name="T22" fmla="*/ 3055 w 3143"/>
                  <a:gd name="T23" fmla="*/ 1010 h 1035"/>
                  <a:gd name="T24" fmla="*/ 2996 w 3143"/>
                  <a:gd name="T25" fmla="*/ 1032 h 1035"/>
                  <a:gd name="T26" fmla="*/ 2497 w 3143"/>
                  <a:gd name="T27" fmla="*/ 1035 h 1035"/>
                  <a:gd name="T28" fmla="*/ 2434 w 3143"/>
                  <a:gd name="T29" fmla="*/ 1024 h 1035"/>
                  <a:gd name="T30" fmla="*/ 2381 w 3143"/>
                  <a:gd name="T31" fmla="*/ 992 h 1035"/>
                  <a:gd name="T32" fmla="*/ 2342 w 3143"/>
                  <a:gd name="T33" fmla="*/ 946 h 1035"/>
                  <a:gd name="T34" fmla="*/ 2321 w 3143"/>
                  <a:gd name="T35" fmla="*/ 887 h 1035"/>
                  <a:gd name="T36" fmla="*/ 2314 w 3143"/>
                  <a:gd name="T37" fmla="*/ 830 h 1035"/>
                  <a:gd name="T38" fmla="*/ 2296 w 3143"/>
                  <a:gd name="T39" fmla="*/ 784 h 1035"/>
                  <a:gd name="T40" fmla="*/ 2260 w 3143"/>
                  <a:gd name="T41" fmla="*/ 748 h 1035"/>
                  <a:gd name="T42" fmla="*/ 2214 w 3143"/>
                  <a:gd name="T43" fmla="*/ 729 h 1035"/>
                  <a:gd name="T44" fmla="*/ 954 w 3143"/>
                  <a:gd name="T45" fmla="*/ 726 h 1035"/>
                  <a:gd name="T46" fmla="*/ 904 w 3143"/>
                  <a:gd name="T47" fmla="*/ 736 h 1035"/>
                  <a:gd name="T48" fmla="*/ 863 w 3143"/>
                  <a:gd name="T49" fmla="*/ 764 h 1035"/>
                  <a:gd name="T50" fmla="*/ 836 w 3143"/>
                  <a:gd name="T51" fmla="*/ 805 h 1035"/>
                  <a:gd name="T52" fmla="*/ 825 w 3143"/>
                  <a:gd name="T53" fmla="*/ 856 h 1035"/>
                  <a:gd name="T54" fmla="*/ 814 w 3143"/>
                  <a:gd name="T55" fmla="*/ 918 h 1035"/>
                  <a:gd name="T56" fmla="*/ 783 w 3143"/>
                  <a:gd name="T57" fmla="*/ 971 h 1035"/>
                  <a:gd name="T58" fmla="*/ 736 w 3143"/>
                  <a:gd name="T59" fmla="*/ 1010 h 1035"/>
                  <a:gd name="T60" fmla="*/ 679 w 3143"/>
                  <a:gd name="T61" fmla="*/ 1032 h 1035"/>
                  <a:gd name="T62" fmla="*/ 179 w 3143"/>
                  <a:gd name="T63" fmla="*/ 1035 h 1035"/>
                  <a:gd name="T64" fmla="*/ 116 w 3143"/>
                  <a:gd name="T65" fmla="*/ 1024 h 1035"/>
                  <a:gd name="T66" fmla="*/ 63 w 3143"/>
                  <a:gd name="T67" fmla="*/ 992 h 1035"/>
                  <a:gd name="T68" fmla="*/ 24 w 3143"/>
                  <a:gd name="T69" fmla="*/ 946 h 1035"/>
                  <a:gd name="T70" fmla="*/ 2 w 3143"/>
                  <a:gd name="T71" fmla="*/ 887 h 1035"/>
                  <a:gd name="T72" fmla="*/ 0 w 3143"/>
                  <a:gd name="T73" fmla="*/ 507 h 1035"/>
                  <a:gd name="T74" fmla="*/ 11 w 3143"/>
                  <a:gd name="T75" fmla="*/ 398 h 1035"/>
                  <a:gd name="T76" fmla="*/ 45 w 3143"/>
                  <a:gd name="T77" fmla="*/ 297 h 1035"/>
                  <a:gd name="T78" fmla="*/ 97 w 3143"/>
                  <a:gd name="T79" fmla="*/ 207 h 1035"/>
                  <a:gd name="T80" fmla="*/ 166 w 3143"/>
                  <a:gd name="T81" fmla="*/ 131 h 1035"/>
                  <a:gd name="T82" fmla="*/ 250 w 3143"/>
                  <a:gd name="T83" fmla="*/ 69 h 1035"/>
                  <a:gd name="T84" fmla="*/ 347 w 3143"/>
                  <a:gd name="T85" fmla="*/ 26 h 1035"/>
                  <a:gd name="T86" fmla="*/ 451 w 3143"/>
                  <a:gd name="T87" fmla="*/ 3 h 1035"/>
                  <a:gd name="T88" fmla="*/ 1921 w 3143"/>
                  <a:gd name="T89" fmla="*/ 0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43" h="1035">
                    <a:moveTo>
                      <a:pt x="1921" y="0"/>
                    </a:moveTo>
                    <a:lnTo>
                      <a:pt x="2636" y="0"/>
                    </a:lnTo>
                    <a:lnTo>
                      <a:pt x="2691" y="3"/>
                    </a:lnTo>
                    <a:lnTo>
                      <a:pt x="2745" y="11"/>
                    </a:lnTo>
                    <a:lnTo>
                      <a:pt x="2796" y="26"/>
                    </a:lnTo>
                    <a:lnTo>
                      <a:pt x="2845" y="45"/>
                    </a:lnTo>
                    <a:lnTo>
                      <a:pt x="2892" y="69"/>
                    </a:lnTo>
                    <a:lnTo>
                      <a:pt x="2935" y="97"/>
                    </a:lnTo>
                    <a:lnTo>
                      <a:pt x="2976" y="131"/>
                    </a:lnTo>
                    <a:lnTo>
                      <a:pt x="3013" y="167"/>
                    </a:lnTo>
                    <a:lnTo>
                      <a:pt x="3045" y="207"/>
                    </a:lnTo>
                    <a:lnTo>
                      <a:pt x="3074" y="251"/>
                    </a:lnTo>
                    <a:lnTo>
                      <a:pt x="3098" y="297"/>
                    </a:lnTo>
                    <a:lnTo>
                      <a:pt x="3118" y="347"/>
                    </a:lnTo>
                    <a:lnTo>
                      <a:pt x="3131" y="398"/>
                    </a:lnTo>
                    <a:lnTo>
                      <a:pt x="3140" y="451"/>
                    </a:lnTo>
                    <a:lnTo>
                      <a:pt x="3143" y="507"/>
                    </a:lnTo>
                    <a:lnTo>
                      <a:pt x="3143" y="856"/>
                    </a:lnTo>
                    <a:lnTo>
                      <a:pt x="3140" y="887"/>
                    </a:lnTo>
                    <a:lnTo>
                      <a:pt x="3132" y="918"/>
                    </a:lnTo>
                    <a:lnTo>
                      <a:pt x="3119" y="946"/>
                    </a:lnTo>
                    <a:lnTo>
                      <a:pt x="3101" y="971"/>
                    </a:lnTo>
                    <a:lnTo>
                      <a:pt x="3079" y="992"/>
                    </a:lnTo>
                    <a:lnTo>
                      <a:pt x="3055" y="1010"/>
                    </a:lnTo>
                    <a:lnTo>
                      <a:pt x="3027" y="1024"/>
                    </a:lnTo>
                    <a:lnTo>
                      <a:pt x="2996" y="1032"/>
                    </a:lnTo>
                    <a:lnTo>
                      <a:pt x="2964" y="1035"/>
                    </a:lnTo>
                    <a:lnTo>
                      <a:pt x="2497" y="1035"/>
                    </a:lnTo>
                    <a:lnTo>
                      <a:pt x="2464" y="1032"/>
                    </a:lnTo>
                    <a:lnTo>
                      <a:pt x="2434" y="1024"/>
                    </a:lnTo>
                    <a:lnTo>
                      <a:pt x="2407" y="1010"/>
                    </a:lnTo>
                    <a:lnTo>
                      <a:pt x="2381" y="992"/>
                    </a:lnTo>
                    <a:lnTo>
                      <a:pt x="2359" y="971"/>
                    </a:lnTo>
                    <a:lnTo>
                      <a:pt x="2342" y="946"/>
                    </a:lnTo>
                    <a:lnTo>
                      <a:pt x="2329" y="918"/>
                    </a:lnTo>
                    <a:lnTo>
                      <a:pt x="2321" y="887"/>
                    </a:lnTo>
                    <a:lnTo>
                      <a:pt x="2318" y="856"/>
                    </a:lnTo>
                    <a:lnTo>
                      <a:pt x="2314" y="830"/>
                    </a:lnTo>
                    <a:lnTo>
                      <a:pt x="2307" y="805"/>
                    </a:lnTo>
                    <a:lnTo>
                      <a:pt x="2296" y="784"/>
                    </a:lnTo>
                    <a:lnTo>
                      <a:pt x="2280" y="764"/>
                    </a:lnTo>
                    <a:lnTo>
                      <a:pt x="2260" y="748"/>
                    </a:lnTo>
                    <a:lnTo>
                      <a:pt x="2238" y="736"/>
                    </a:lnTo>
                    <a:lnTo>
                      <a:pt x="2214" y="729"/>
                    </a:lnTo>
                    <a:lnTo>
                      <a:pt x="2188" y="726"/>
                    </a:lnTo>
                    <a:lnTo>
                      <a:pt x="954" y="726"/>
                    </a:lnTo>
                    <a:lnTo>
                      <a:pt x="929" y="729"/>
                    </a:lnTo>
                    <a:lnTo>
                      <a:pt x="904" y="736"/>
                    </a:lnTo>
                    <a:lnTo>
                      <a:pt x="882" y="748"/>
                    </a:lnTo>
                    <a:lnTo>
                      <a:pt x="863" y="764"/>
                    </a:lnTo>
                    <a:lnTo>
                      <a:pt x="847" y="784"/>
                    </a:lnTo>
                    <a:lnTo>
                      <a:pt x="836" y="805"/>
                    </a:lnTo>
                    <a:lnTo>
                      <a:pt x="827" y="830"/>
                    </a:lnTo>
                    <a:lnTo>
                      <a:pt x="825" y="856"/>
                    </a:lnTo>
                    <a:lnTo>
                      <a:pt x="822" y="887"/>
                    </a:lnTo>
                    <a:lnTo>
                      <a:pt x="814" y="918"/>
                    </a:lnTo>
                    <a:lnTo>
                      <a:pt x="801" y="946"/>
                    </a:lnTo>
                    <a:lnTo>
                      <a:pt x="783" y="971"/>
                    </a:lnTo>
                    <a:lnTo>
                      <a:pt x="761" y="992"/>
                    </a:lnTo>
                    <a:lnTo>
                      <a:pt x="736" y="1010"/>
                    </a:lnTo>
                    <a:lnTo>
                      <a:pt x="709" y="1024"/>
                    </a:lnTo>
                    <a:lnTo>
                      <a:pt x="679" y="1032"/>
                    </a:lnTo>
                    <a:lnTo>
                      <a:pt x="646" y="1035"/>
                    </a:lnTo>
                    <a:lnTo>
                      <a:pt x="179" y="1035"/>
                    </a:lnTo>
                    <a:lnTo>
                      <a:pt x="147" y="1032"/>
                    </a:lnTo>
                    <a:lnTo>
                      <a:pt x="116" y="1024"/>
                    </a:lnTo>
                    <a:lnTo>
                      <a:pt x="88" y="1010"/>
                    </a:lnTo>
                    <a:lnTo>
                      <a:pt x="63" y="992"/>
                    </a:lnTo>
                    <a:lnTo>
                      <a:pt x="42" y="971"/>
                    </a:lnTo>
                    <a:lnTo>
                      <a:pt x="24" y="946"/>
                    </a:lnTo>
                    <a:lnTo>
                      <a:pt x="10" y="918"/>
                    </a:lnTo>
                    <a:lnTo>
                      <a:pt x="2" y="887"/>
                    </a:lnTo>
                    <a:lnTo>
                      <a:pt x="0" y="856"/>
                    </a:lnTo>
                    <a:lnTo>
                      <a:pt x="0" y="507"/>
                    </a:lnTo>
                    <a:lnTo>
                      <a:pt x="2" y="451"/>
                    </a:lnTo>
                    <a:lnTo>
                      <a:pt x="11" y="398"/>
                    </a:lnTo>
                    <a:lnTo>
                      <a:pt x="25" y="347"/>
                    </a:lnTo>
                    <a:lnTo>
                      <a:pt x="45" y="297"/>
                    </a:lnTo>
                    <a:lnTo>
                      <a:pt x="69" y="251"/>
                    </a:lnTo>
                    <a:lnTo>
                      <a:pt x="97" y="207"/>
                    </a:lnTo>
                    <a:lnTo>
                      <a:pt x="130" y="167"/>
                    </a:lnTo>
                    <a:lnTo>
                      <a:pt x="166" y="131"/>
                    </a:lnTo>
                    <a:lnTo>
                      <a:pt x="207" y="97"/>
                    </a:lnTo>
                    <a:lnTo>
                      <a:pt x="250" y="69"/>
                    </a:lnTo>
                    <a:lnTo>
                      <a:pt x="297" y="45"/>
                    </a:lnTo>
                    <a:lnTo>
                      <a:pt x="347" y="26"/>
                    </a:lnTo>
                    <a:lnTo>
                      <a:pt x="398" y="11"/>
                    </a:lnTo>
                    <a:lnTo>
                      <a:pt x="451" y="3"/>
                    </a:lnTo>
                    <a:lnTo>
                      <a:pt x="507" y="0"/>
                    </a:lnTo>
                    <a:lnTo>
                      <a:pt x="19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9" name="Freeform 107">
                <a:extLst>
                  <a:ext uri="{FF2B5EF4-FFF2-40B4-BE49-F238E27FC236}">
                    <a16:creationId xmlns:a16="http://schemas.microsoft.com/office/drawing/2014/main" id="{E212ED54-506A-A744-B490-6DB735868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1975" y="4826000"/>
                <a:ext cx="1368425" cy="946150"/>
              </a:xfrm>
              <a:custGeom>
                <a:avLst/>
                <a:gdLst>
                  <a:gd name="T0" fmla="*/ 1829 w 3448"/>
                  <a:gd name="T1" fmla="*/ 1563 h 2382"/>
                  <a:gd name="T2" fmla="*/ 1819 w 3448"/>
                  <a:gd name="T3" fmla="*/ 1943 h 2382"/>
                  <a:gd name="T4" fmla="*/ 1879 w 3448"/>
                  <a:gd name="T5" fmla="*/ 1986 h 2382"/>
                  <a:gd name="T6" fmla="*/ 2253 w 3448"/>
                  <a:gd name="T7" fmla="*/ 1960 h 2382"/>
                  <a:gd name="T8" fmla="*/ 2262 w 3448"/>
                  <a:gd name="T9" fmla="*/ 1580 h 2382"/>
                  <a:gd name="T10" fmla="*/ 2201 w 3448"/>
                  <a:gd name="T11" fmla="*/ 1536 h 2382"/>
                  <a:gd name="T12" fmla="*/ 1215 w 3448"/>
                  <a:gd name="T13" fmla="*/ 1545 h 2382"/>
                  <a:gd name="T14" fmla="*/ 1183 w 3448"/>
                  <a:gd name="T15" fmla="*/ 1599 h 2382"/>
                  <a:gd name="T16" fmla="*/ 1210 w 3448"/>
                  <a:gd name="T17" fmla="*/ 1973 h 2382"/>
                  <a:gd name="T18" fmla="*/ 1590 w 3448"/>
                  <a:gd name="T19" fmla="*/ 1983 h 2382"/>
                  <a:gd name="T20" fmla="*/ 1633 w 3448"/>
                  <a:gd name="T21" fmla="*/ 1923 h 2382"/>
                  <a:gd name="T22" fmla="*/ 1607 w 3448"/>
                  <a:gd name="T23" fmla="*/ 1549 h 2382"/>
                  <a:gd name="T24" fmla="*/ 1879 w 3448"/>
                  <a:gd name="T25" fmla="*/ 904 h 2382"/>
                  <a:gd name="T26" fmla="*/ 1819 w 3448"/>
                  <a:gd name="T27" fmla="*/ 947 h 2382"/>
                  <a:gd name="T28" fmla="*/ 1829 w 3448"/>
                  <a:gd name="T29" fmla="*/ 1327 h 2382"/>
                  <a:gd name="T30" fmla="*/ 2201 w 3448"/>
                  <a:gd name="T31" fmla="*/ 1353 h 2382"/>
                  <a:gd name="T32" fmla="*/ 2262 w 3448"/>
                  <a:gd name="T33" fmla="*/ 1310 h 2382"/>
                  <a:gd name="T34" fmla="*/ 2253 w 3448"/>
                  <a:gd name="T35" fmla="*/ 929 h 2382"/>
                  <a:gd name="T36" fmla="*/ 1879 w 3448"/>
                  <a:gd name="T37" fmla="*/ 904 h 2382"/>
                  <a:gd name="T38" fmla="*/ 1202 w 3448"/>
                  <a:gd name="T39" fmla="*/ 922 h 2382"/>
                  <a:gd name="T40" fmla="*/ 1183 w 3448"/>
                  <a:gd name="T41" fmla="*/ 1290 h 2382"/>
                  <a:gd name="T42" fmla="*/ 1226 w 3448"/>
                  <a:gd name="T43" fmla="*/ 1350 h 2382"/>
                  <a:gd name="T44" fmla="*/ 1607 w 3448"/>
                  <a:gd name="T45" fmla="*/ 1340 h 2382"/>
                  <a:gd name="T46" fmla="*/ 1633 w 3448"/>
                  <a:gd name="T47" fmla="*/ 967 h 2382"/>
                  <a:gd name="T48" fmla="*/ 1590 w 3448"/>
                  <a:gd name="T49" fmla="*/ 907 h 2382"/>
                  <a:gd name="T50" fmla="*/ 2212 w 3448"/>
                  <a:gd name="T51" fmla="*/ 3 h 2382"/>
                  <a:gd name="T52" fmla="*/ 2344 w 3448"/>
                  <a:gd name="T53" fmla="*/ 71 h 2382"/>
                  <a:gd name="T54" fmla="*/ 2413 w 3448"/>
                  <a:gd name="T55" fmla="*/ 204 h 2382"/>
                  <a:gd name="T56" fmla="*/ 2552 w 3448"/>
                  <a:gd name="T57" fmla="*/ 481 h 2382"/>
                  <a:gd name="T58" fmla="*/ 2801 w 3448"/>
                  <a:gd name="T59" fmla="*/ 586 h 2382"/>
                  <a:gd name="T60" fmla="*/ 3009 w 3448"/>
                  <a:gd name="T61" fmla="*/ 758 h 2382"/>
                  <a:gd name="T62" fmla="*/ 3159 w 3448"/>
                  <a:gd name="T63" fmla="*/ 986 h 2382"/>
                  <a:gd name="T64" fmla="*/ 3443 w 3448"/>
                  <a:gd name="T65" fmla="*/ 1960 h 2382"/>
                  <a:gd name="T66" fmla="*/ 3432 w 3448"/>
                  <a:gd name="T67" fmla="*/ 2125 h 2382"/>
                  <a:gd name="T68" fmla="*/ 3347 w 3448"/>
                  <a:gd name="T69" fmla="*/ 2270 h 2382"/>
                  <a:gd name="T70" fmla="*/ 3208 w 3448"/>
                  <a:gd name="T71" fmla="*/ 2360 h 2382"/>
                  <a:gd name="T72" fmla="*/ 364 w 3448"/>
                  <a:gd name="T73" fmla="*/ 2382 h 2382"/>
                  <a:gd name="T74" fmla="*/ 202 w 3448"/>
                  <a:gd name="T75" fmla="*/ 2345 h 2382"/>
                  <a:gd name="T76" fmla="*/ 73 w 3448"/>
                  <a:gd name="T77" fmla="*/ 2238 h 2382"/>
                  <a:gd name="T78" fmla="*/ 6 w 3448"/>
                  <a:gd name="T79" fmla="*/ 2085 h 2382"/>
                  <a:gd name="T80" fmla="*/ 14 w 3448"/>
                  <a:gd name="T81" fmla="*/ 1918 h 2382"/>
                  <a:gd name="T82" fmla="*/ 322 w 3448"/>
                  <a:gd name="T83" fmla="*/ 924 h 2382"/>
                  <a:gd name="T84" fmla="*/ 487 w 3448"/>
                  <a:gd name="T85" fmla="*/ 709 h 2382"/>
                  <a:gd name="T86" fmla="*/ 706 w 3448"/>
                  <a:gd name="T87" fmla="*/ 553 h 2382"/>
                  <a:gd name="T88" fmla="*/ 963 w 3448"/>
                  <a:gd name="T89" fmla="*/ 466 h 2382"/>
                  <a:gd name="T90" fmla="*/ 1045 w 3448"/>
                  <a:gd name="T91" fmla="*/ 166 h 2382"/>
                  <a:gd name="T92" fmla="*/ 1132 w 3448"/>
                  <a:gd name="T93" fmla="*/ 47 h 2382"/>
                  <a:gd name="T94" fmla="*/ 1277 w 3448"/>
                  <a:gd name="T95" fmla="*/ 0 h 2382"/>
                  <a:gd name="T96" fmla="*/ 1420 w 3448"/>
                  <a:gd name="T97" fmla="*/ 47 h 2382"/>
                  <a:gd name="T98" fmla="*/ 1508 w 3448"/>
                  <a:gd name="T99" fmla="*/ 166 h 2382"/>
                  <a:gd name="T100" fmla="*/ 1928 w 3448"/>
                  <a:gd name="T101" fmla="*/ 448 h 2382"/>
                  <a:gd name="T102" fmla="*/ 1955 w 3448"/>
                  <a:gd name="T103" fmla="*/ 132 h 2382"/>
                  <a:gd name="T104" fmla="*/ 2060 w 3448"/>
                  <a:gd name="T105" fmla="*/ 27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48" h="2382">
                    <a:moveTo>
                      <a:pt x="1879" y="1536"/>
                    </a:moveTo>
                    <a:lnTo>
                      <a:pt x="1859" y="1540"/>
                    </a:lnTo>
                    <a:lnTo>
                      <a:pt x="1842" y="1549"/>
                    </a:lnTo>
                    <a:lnTo>
                      <a:pt x="1829" y="1563"/>
                    </a:lnTo>
                    <a:lnTo>
                      <a:pt x="1819" y="1580"/>
                    </a:lnTo>
                    <a:lnTo>
                      <a:pt x="1816" y="1600"/>
                    </a:lnTo>
                    <a:lnTo>
                      <a:pt x="1816" y="1923"/>
                    </a:lnTo>
                    <a:lnTo>
                      <a:pt x="1819" y="1943"/>
                    </a:lnTo>
                    <a:lnTo>
                      <a:pt x="1829" y="1960"/>
                    </a:lnTo>
                    <a:lnTo>
                      <a:pt x="1842" y="1973"/>
                    </a:lnTo>
                    <a:lnTo>
                      <a:pt x="1859" y="1983"/>
                    </a:lnTo>
                    <a:lnTo>
                      <a:pt x="1879" y="1986"/>
                    </a:lnTo>
                    <a:lnTo>
                      <a:pt x="2201" y="1986"/>
                    </a:lnTo>
                    <a:lnTo>
                      <a:pt x="2221" y="1983"/>
                    </a:lnTo>
                    <a:lnTo>
                      <a:pt x="2239" y="1973"/>
                    </a:lnTo>
                    <a:lnTo>
                      <a:pt x="2253" y="1960"/>
                    </a:lnTo>
                    <a:lnTo>
                      <a:pt x="2262" y="1943"/>
                    </a:lnTo>
                    <a:lnTo>
                      <a:pt x="2265" y="1923"/>
                    </a:lnTo>
                    <a:lnTo>
                      <a:pt x="2265" y="1600"/>
                    </a:lnTo>
                    <a:lnTo>
                      <a:pt x="2262" y="1580"/>
                    </a:lnTo>
                    <a:lnTo>
                      <a:pt x="2253" y="1563"/>
                    </a:lnTo>
                    <a:lnTo>
                      <a:pt x="2239" y="1549"/>
                    </a:lnTo>
                    <a:lnTo>
                      <a:pt x="2221" y="1540"/>
                    </a:lnTo>
                    <a:lnTo>
                      <a:pt x="2201" y="1536"/>
                    </a:lnTo>
                    <a:lnTo>
                      <a:pt x="1879" y="1536"/>
                    </a:lnTo>
                    <a:close/>
                    <a:moveTo>
                      <a:pt x="1246" y="1536"/>
                    </a:moveTo>
                    <a:lnTo>
                      <a:pt x="1229" y="1538"/>
                    </a:lnTo>
                    <a:lnTo>
                      <a:pt x="1215" y="1545"/>
                    </a:lnTo>
                    <a:lnTo>
                      <a:pt x="1202" y="1555"/>
                    </a:lnTo>
                    <a:lnTo>
                      <a:pt x="1192" y="1568"/>
                    </a:lnTo>
                    <a:lnTo>
                      <a:pt x="1186" y="1582"/>
                    </a:lnTo>
                    <a:lnTo>
                      <a:pt x="1183" y="1599"/>
                    </a:lnTo>
                    <a:lnTo>
                      <a:pt x="1183" y="1923"/>
                    </a:lnTo>
                    <a:lnTo>
                      <a:pt x="1187" y="1943"/>
                    </a:lnTo>
                    <a:lnTo>
                      <a:pt x="1196" y="1960"/>
                    </a:lnTo>
                    <a:lnTo>
                      <a:pt x="1210" y="1973"/>
                    </a:lnTo>
                    <a:lnTo>
                      <a:pt x="1226" y="1983"/>
                    </a:lnTo>
                    <a:lnTo>
                      <a:pt x="1246" y="1986"/>
                    </a:lnTo>
                    <a:lnTo>
                      <a:pt x="1570" y="1986"/>
                    </a:lnTo>
                    <a:lnTo>
                      <a:pt x="1590" y="1983"/>
                    </a:lnTo>
                    <a:lnTo>
                      <a:pt x="1607" y="1973"/>
                    </a:lnTo>
                    <a:lnTo>
                      <a:pt x="1620" y="1960"/>
                    </a:lnTo>
                    <a:lnTo>
                      <a:pt x="1630" y="1943"/>
                    </a:lnTo>
                    <a:lnTo>
                      <a:pt x="1633" y="1923"/>
                    </a:lnTo>
                    <a:lnTo>
                      <a:pt x="1633" y="1599"/>
                    </a:lnTo>
                    <a:lnTo>
                      <a:pt x="1630" y="1579"/>
                    </a:lnTo>
                    <a:lnTo>
                      <a:pt x="1620" y="1563"/>
                    </a:lnTo>
                    <a:lnTo>
                      <a:pt x="1607" y="1549"/>
                    </a:lnTo>
                    <a:lnTo>
                      <a:pt x="1590" y="1540"/>
                    </a:lnTo>
                    <a:lnTo>
                      <a:pt x="1570" y="1536"/>
                    </a:lnTo>
                    <a:lnTo>
                      <a:pt x="1246" y="1536"/>
                    </a:lnTo>
                    <a:close/>
                    <a:moveTo>
                      <a:pt x="1879" y="904"/>
                    </a:moveTo>
                    <a:lnTo>
                      <a:pt x="1859" y="907"/>
                    </a:lnTo>
                    <a:lnTo>
                      <a:pt x="1842" y="916"/>
                    </a:lnTo>
                    <a:lnTo>
                      <a:pt x="1829" y="929"/>
                    </a:lnTo>
                    <a:lnTo>
                      <a:pt x="1819" y="947"/>
                    </a:lnTo>
                    <a:lnTo>
                      <a:pt x="1816" y="967"/>
                    </a:lnTo>
                    <a:lnTo>
                      <a:pt x="1816" y="1290"/>
                    </a:lnTo>
                    <a:lnTo>
                      <a:pt x="1819" y="1310"/>
                    </a:lnTo>
                    <a:lnTo>
                      <a:pt x="1829" y="1327"/>
                    </a:lnTo>
                    <a:lnTo>
                      <a:pt x="1842" y="1340"/>
                    </a:lnTo>
                    <a:lnTo>
                      <a:pt x="1859" y="1350"/>
                    </a:lnTo>
                    <a:lnTo>
                      <a:pt x="1879" y="1353"/>
                    </a:lnTo>
                    <a:lnTo>
                      <a:pt x="2201" y="1353"/>
                    </a:lnTo>
                    <a:lnTo>
                      <a:pt x="2221" y="1350"/>
                    </a:lnTo>
                    <a:lnTo>
                      <a:pt x="2239" y="1340"/>
                    </a:lnTo>
                    <a:lnTo>
                      <a:pt x="2253" y="1327"/>
                    </a:lnTo>
                    <a:lnTo>
                      <a:pt x="2262" y="1310"/>
                    </a:lnTo>
                    <a:lnTo>
                      <a:pt x="2265" y="1290"/>
                    </a:lnTo>
                    <a:lnTo>
                      <a:pt x="2265" y="967"/>
                    </a:lnTo>
                    <a:lnTo>
                      <a:pt x="2262" y="947"/>
                    </a:lnTo>
                    <a:lnTo>
                      <a:pt x="2253" y="929"/>
                    </a:lnTo>
                    <a:lnTo>
                      <a:pt x="2239" y="916"/>
                    </a:lnTo>
                    <a:lnTo>
                      <a:pt x="2221" y="907"/>
                    </a:lnTo>
                    <a:lnTo>
                      <a:pt x="2201" y="904"/>
                    </a:lnTo>
                    <a:lnTo>
                      <a:pt x="1879" y="904"/>
                    </a:lnTo>
                    <a:close/>
                    <a:moveTo>
                      <a:pt x="1247" y="903"/>
                    </a:moveTo>
                    <a:lnTo>
                      <a:pt x="1231" y="906"/>
                    </a:lnTo>
                    <a:lnTo>
                      <a:pt x="1215" y="913"/>
                    </a:lnTo>
                    <a:lnTo>
                      <a:pt x="1202" y="922"/>
                    </a:lnTo>
                    <a:lnTo>
                      <a:pt x="1193" y="935"/>
                    </a:lnTo>
                    <a:lnTo>
                      <a:pt x="1186" y="950"/>
                    </a:lnTo>
                    <a:lnTo>
                      <a:pt x="1183" y="967"/>
                    </a:lnTo>
                    <a:lnTo>
                      <a:pt x="1183" y="1290"/>
                    </a:lnTo>
                    <a:lnTo>
                      <a:pt x="1187" y="1310"/>
                    </a:lnTo>
                    <a:lnTo>
                      <a:pt x="1196" y="1327"/>
                    </a:lnTo>
                    <a:lnTo>
                      <a:pt x="1210" y="1340"/>
                    </a:lnTo>
                    <a:lnTo>
                      <a:pt x="1226" y="1350"/>
                    </a:lnTo>
                    <a:lnTo>
                      <a:pt x="1247" y="1353"/>
                    </a:lnTo>
                    <a:lnTo>
                      <a:pt x="1570" y="1353"/>
                    </a:lnTo>
                    <a:lnTo>
                      <a:pt x="1590" y="1350"/>
                    </a:lnTo>
                    <a:lnTo>
                      <a:pt x="1607" y="1340"/>
                    </a:lnTo>
                    <a:lnTo>
                      <a:pt x="1620" y="1327"/>
                    </a:lnTo>
                    <a:lnTo>
                      <a:pt x="1630" y="1310"/>
                    </a:lnTo>
                    <a:lnTo>
                      <a:pt x="1633" y="1290"/>
                    </a:lnTo>
                    <a:lnTo>
                      <a:pt x="1633" y="967"/>
                    </a:lnTo>
                    <a:lnTo>
                      <a:pt x="1630" y="947"/>
                    </a:lnTo>
                    <a:lnTo>
                      <a:pt x="1620" y="929"/>
                    </a:lnTo>
                    <a:lnTo>
                      <a:pt x="1607" y="916"/>
                    </a:lnTo>
                    <a:lnTo>
                      <a:pt x="1590" y="907"/>
                    </a:lnTo>
                    <a:lnTo>
                      <a:pt x="1570" y="903"/>
                    </a:lnTo>
                    <a:lnTo>
                      <a:pt x="1247" y="903"/>
                    </a:lnTo>
                    <a:close/>
                    <a:moveTo>
                      <a:pt x="2172" y="0"/>
                    </a:moveTo>
                    <a:lnTo>
                      <a:pt x="2212" y="3"/>
                    </a:lnTo>
                    <a:lnTo>
                      <a:pt x="2248" y="12"/>
                    </a:lnTo>
                    <a:lnTo>
                      <a:pt x="2284" y="27"/>
                    </a:lnTo>
                    <a:lnTo>
                      <a:pt x="2316" y="47"/>
                    </a:lnTo>
                    <a:lnTo>
                      <a:pt x="2344" y="71"/>
                    </a:lnTo>
                    <a:lnTo>
                      <a:pt x="2369" y="99"/>
                    </a:lnTo>
                    <a:lnTo>
                      <a:pt x="2389" y="132"/>
                    </a:lnTo>
                    <a:lnTo>
                      <a:pt x="2403" y="166"/>
                    </a:lnTo>
                    <a:lnTo>
                      <a:pt x="2413" y="204"/>
                    </a:lnTo>
                    <a:lnTo>
                      <a:pt x="2416" y="244"/>
                    </a:lnTo>
                    <a:lnTo>
                      <a:pt x="2416" y="456"/>
                    </a:lnTo>
                    <a:lnTo>
                      <a:pt x="2484" y="466"/>
                    </a:lnTo>
                    <a:lnTo>
                      <a:pt x="2552" y="481"/>
                    </a:lnTo>
                    <a:lnTo>
                      <a:pt x="2617" y="500"/>
                    </a:lnTo>
                    <a:lnTo>
                      <a:pt x="2681" y="524"/>
                    </a:lnTo>
                    <a:lnTo>
                      <a:pt x="2743" y="553"/>
                    </a:lnTo>
                    <a:lnTo>
                      <a:pt x="2801" y="586"/>
                    </a:lnTo>
                    <a:lnTo>
                      <a:pt x="2858" y="623"/>
                    </a:lnTo>
                    <a:lnTo>
                      <a:pt x="2911" y="664"/>
                    </a:lnTo>
                    <a:lnTo>
                      <a:pt x="2962" y="709"/>
                    </a:lnTo>
                    <a:lnTo>
                      <a:pt x="3009" y="758"/>
                    </a:lnTo>
                    <a:lnTo>
                      <a:pt x="3052" y="810"/>
                    </a:lnTo>
                    <a:lnTo>
                      <a:pt x="3092" y="866"/>
                    </a:lnTo>
                    <a:lnTo>
                      <a:pt x="3127" y="924"/>
                    </a:lnTo>
                    <a:lnTo>
                      <a:pt x="3159" y="986"/>
                    </a:lnTo>
                    <a:lnTo>
                      <a:pt x="3185" y="1051"/>
                    </a:lnTo>
                    <a:lnTo>
                      <a:pt x="3207" y="1118"/>
                    </a:lnTo>
                    <a:lnTo>
                      <a:pt x="3434" y="1918"/>
                    </a:lnTo>
                    <a:lnTo>
                      <a:pt x="3443" y="1960"/>
                    </a:lnTo>
                    <a:lnTo>
                      <a:pt x="3448" y="2002"/>
                    </a:lnTo>
                    <a:lnTo>
                      <a:pt x="3448" y="2044"/>
                    </a:lnTo>
                    <a:lnTo>
                      <a:pt x="3442" y="2085"/>
                    </a:lnTo>
                    <a:lnTo>
                      <a:pt x="3432" y="2125"/>
                    </a:lnTo>
                    <a:lnTo>
                      <a:pt x="3417" y="2164"/>
                    </a:lnTo>
                    <a:lnTo>
                      <a:pt x="3398" y="2202"/>
                    </a:lnTo>
                    <a:lnTo>
                      <a:pt x="3374" y="2238"/>
                    </a:lnTo>
                    <a:lnTo>
                      <a:pt x="3347" y="2270"/>
                    </a:lnTo>
                    <a:lnTo>
                      <a:pt x="3317" y="2298"/>
                    </a:lnTo>
                    <a:lnTo>
                      <a:pt x="3282" y="2324"/>
                    </a:lnTo>
                    <a:lnTo>
                      <a:pt x="3247" y="2345"/>
                    </a:lnTo>
                    <a:lnTo>
                      <a:pt x="3208" y="2360"/>
                    </a:lnTo>
                    <a:lnTo>
                      <a:pt x="3168" y="2373"/>
                    </a:lnTo>
                    <a:lnTo>
                      <a:pt x="3126" y="2380"/>
                    </a:lnTo>
                    <a:lnTo>
                      <a:pt x="3084" y="2382"/>
                    </a:lnTo>
                    <a:lnTo>
                      <a:pt x="364" y="2382"/>
                    </a:lnTo>
                    <a:lnTo>
                      <a:pt x="322" y="2380"/>
                    </a:lnTo>
                    <a:lnTo>
                      <a:pt x="281" y="2373"/>
                    </a:lnTo>
                    <a:lnTo>
                      <a:pt x="240" y="2360"/>
                    </a:lnTo>
                    <a:lnTo>
                      <a:pt x="202" y="2345"/>
                    </a:lnTo>
                    <a:lnTo>
                      <a:pt x="165" y="2324"/>
                    </a:lnTo>
                    <a:lnTo>
                      <a:pt x="132" y="2298"/>
                    </a:lnTo>
                    <a:lnTo>
                      <a:pt x="102" y="2270"/>
                    </a:lnTo>
                    <a:lnTo>
                      <a:pt x="73" y="2238"/>
                    </a:lnTo>
                    <a:lnTo>
                      <a:pt x="50" y="2202"/>
                    </a:lnTo>
                    <a:lnTo>
                      <a:pt x="30" y="2164"/>
                    </a:lnTo>
                    <a:lnTo>
                      <a:pt x="16" y="2125"/>
                    </a:lnTo>
                    <a:lnTo>
                      <a:pt x="6" y="2085"/>
                    </a:lnTo>
                    <a:lnTo>
                      <a:pt x="1" y="2044"/>
                    </a:lnTo>
                    <a:lnTo>
                      <a:pt x="0" y="2002"/>
                    </a:lnTo>
                    <a:lnTo>
                      <a:pt x="4" y="1960"/>
                    </a:lnTo>
                    <a:lnTo>
                      <a:pt x="14" y="1918"/>
                    </a:lnTo>
                    <a:lnTo>
                      <a:pt x="241" y="1118"/>
                    </a:lnTo>
                    <a:lnTo>
                      <a:pt x="263" y="1051"/>
                    </a:lnTo>
                    <a:lnTo>
                      <a:pt x="290" y="986"/>
                    </a:lnTo>
                    <a:lnTo>
                      <a:pt x="322" y="924"/>
                    </a:lnTo>
                    <a:lnTo>
                      <a:pt x="357" y="866"/>
                    </a:lnTo>
                    <a:lnTo>
                      <a:pt x="396" y="810"/>
                    </a:lnTo>
                    <a:lnTo>
                      <a:pt x="440" y="758"/>
                    </a:lnTo>
                    <a:lnTo>
                      <a:pt x="487" y="709"/>
                    </a:lnTo>
                    <a:lnTo>
                      <a:pt x="537" y="664"/>
                    </a:lnTo>
                    <a:lnTo>
                      <a:pt x="591" y="623"/>
                    </a:lnTo>
                    <a:lnTo>
                      <a:pt x="646" y="586"/>
                    </a:lnTo>
                    <a:lnTo>
                      <a:pt x="706" y="553"/>
                    </a:lnTo>
                    <a:lnTo>
                      <a:pt x="767" y="524"/>
                    </a:lnTo>
                    <a:lnTo>
                      <a:pt x="830" y="500"/>
                    </a:lnTo>
                    <a:lnTo>
                      <a:pt x="896" y="481"/>
                    </a:lnTo>
                    <a:lnTo>
                      <a:pt x="963" y="466"/>
                    </a:lnTo>
                    <a:lnTo>
                      <a:pt x="1033" y="456"/>
                    </a:lnTo>
                    <a:lnTo>
                      <a:pt x="1033" y="244"/>
                    </a:lnTo>
                    <a:lnTo>
                      <a:pt x="1036" y="204"/>
                    </a:lnTo>
                    <a:lnTo>
                      <a:pt x="1045" y="166"/>
                    </a:lnTo>
                    <a:lnTo>
                      <a:pt x="1060" y="132"/>
                    </a:lnTo>
                    <a:lnTo>
                      <a:pt x="1080" y="99"/>
                    </a:lnTo>
                    <a:lnTo>
                      <a:pt x="1104" y="71"/>
                    </a:lnTo>
                    <a:lnTo>
                      <a:pt x="1132" y="47"/>
                    </a:lnTo>
                    <a:lnTo>
                      <a:pt x="1165" y="27"/>
                    </a:lnTo>
                    <a:lnTo>
                      <a:pt x="1199" y="12"/>
                    </a:lnTo>
                    <a:lnTo>
                      <a:pt x="1237" y="3"/>
                    </a:lnTo>
                    <a:lnTo>
                      <a:pt x="1277" y="0"/>
                    </a:lnTo>
                    <a:lnTo>
                      <a:pt x="1316" y="3"/>
                    </a:lnTo>
                    <a:lnTo>
                      <a:pt x="1354" y="12"/>
                    </a:lnTo>
                    <a:lnTo>
                      <a:pt x="1389" y="27"/>
                    </a:lnTo>
                    <a:lnTo>
                      <a:pt x="1420" y="47"/>
                    </a:lnTo>
                    <a:lnTo>
                      <a:pt x="1449" y="71"/>
                    </a:lnTo>
                    <a:lnTo>
                      <a:pt x="1474" y="99"/>
                    </a:lnTo>
                    <a:lnTo>
                      <a:pt x="1493" y="132"/>
                    </a:lnTo>
                    <a:lnTo>
                      <a:pt x="1508" y="166"/>
                    </a:lnTo>
                    <a:lnTo>
                      <a:pt x="1517" y="204"/>
                    </a:lnTo>
                    <a:lnTo>
                      <a:pt x="1521" y="244"/>
                    </a:lnTo>
                    <a:lnTo>
                      <a:pt x="1521" y="448"/>
                    </a:lnTo>
                    <a:lnTo>
                      <a:pt x="1928" y="448"/>
                    </a:lnTo>
                    <a:lnTo>
                      <a:pt x="1928" y="244"/>
                    </a:lnTo>
                    <a:lnTo>
                      <a:pt x="1931" y="204"/>
                    </a:lnTo>
                    <a:lnTo>
                      <a:pt x="1941" y="166"/>
                    </a:lnTo>
                    <a:lnTo>
                      <a:pt x="1955" y="132"/>
                    </a:lnTo>
                    <a:lnTo>
                      <a:pt x="1975" y="99"/>
                    </a:lnTo>
                    <a:lnTo>
                      <a:pt x="1999" y="71"/>
                    </a:lnTo>
                    <a:lnTo>
                      <a:pt x="2028" y="47"/>
                    </a:lnTo>
                    <a:lnTo>
                      <a:pt x="2060" y="27"/>
                    </a:lnTo>
                    <a:lnTo>
                      <a:pt x="2095" y="12"/>
                    </a:lnTo>
                    <a:lnTo>
                      <a:pt x="2132" y="3"/>
                    </a:lnTo>
                    <a:lnTo>
                      <a:pt x="2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7" name="Freeform 112">
              <a:extLst>
                <a:ext uri="{FF2B5EF4-FFF2-40B4-BE49-F238E27FC236}">
                  <a16:creationId xmlns:a16="http://schemas.microsoft.com/office/drawing/2014/main" id="{CAB77AA3-3DEA-3848-AD16-15F3EB2DD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1621" y="1330612"/>
              <a:ext cx="1070793" cy="956066"/>
            </a:xfrm>
            <a:custGeom>
              <a:avLst/>
              <a:gdLst>
                <a:gd name="T0" fmla="*/ 3121 w 3921"/>
                <a:gd name="T1" fmla="*/ 3341 h 3501"/>
                <a:gd name="T2" fmla="*/ 400 w 3921"/>
                <a:gd name="T3" fmla="*/ 877 h 3501"/>
                <a:gd name="T4" fmla="*/ 313 w 3921"/>
                <a:gd name="T5" fmla="*/ 908 h 3501"/>
                <a:gd name="T6" fmla="*/ 264 w 3921"/>
                <a:gd name="T7" fmla="*/ 986 h 3501"/>
                <a:gd name="T8" fmla="*/ 275 w 3921"/>
                <a:gd name="T9" fmla="*/ 1080 h 3501"/>
                <a:gd name="T10" fmla="*/ 339 w 3921"/>
                <a:gd name="T11" fmla="*/ 1144 h 3501"/>
                <a:gd name="T12" fmla="*/ 432 w 3921"/>
                <a:gd name="T13" fmla="*/ 1155 h 3501"/>
                <a:gd name="T14" fmla="*/ 509 w 3921"/>
                <a:gd name="T15" fmla="*/ 1106 h 3501"/>
                <a:gd name="T16" fmla="*/ 540 w 3921"/>
                <a:gd name="T17" fmla="*/ 1018 h 3501"/>
                <a:gd name="T18" fmla="*/ 509 w 3921"/>
                <a:gd name="T19" fmla="*/ 930 h 3501"/>
                <a:gd name="T20" fmla="*/ 432 w 3921"/>
                <a:gd name="T21" fmla="*/ 881 h 3501"/>
                <a:gd name="T22" fmla="*/ 928 w 3921"/>
                <a:gd name="T23" fmla="*/ 164 h 3501"/>
                <a:gd name="T24" fmla="*/ 847 w 3921"/>
                <a:gd name="T25" fmla="*/ 207 h 3501"/>
                <a:gd name="T26" fmla="*/ 804 w 3921"/>
                <a:gd name="T27" fmla="*/ 289 h 3501"/>
                <a:gd name="T28" fmla="*/ 3121 w 3921"/>
                <a:gd name="T29" fmla="*/ 593 h 3501"/>
                <a:gd name="T30" fmla="*/ 3109 w 3921"/>
                <a:gd name="T31" fmla="*/ 258 h 3501"/>
                <a:gd name="T32" fmla="*/ 3051 w 3921"/>
                <a:gd name="T33" fmla="*/ 188 h 3501"/>
                <a:gd name="T34" fmla="*/ 2962 w 3921"/>
                <a:gd name="T35" fmla="*/ 161 h 3501"/>
                <a:gd name="T36" fmla="*/ 3121 w 3921"/>
                <a:gd name="T37" fmla="*/ 0 h 3501"/>
                <a:gd name="T38" fmla="*/ 3211 w 3921"/>
                <a:gd name="T39" fmla="*/ 28 h 3501"/>
                <a:gd name="T40" fmla="*/ 3268 w 3921"/>
                <a:gd name="T41" fmla="*/ 99 h 3501"/>
                <a:gd name="T42" fmla="*/ 3282 w 3921"/>
                <a:gd name="T43" fmla="*/ 593 h 3501"/>
                <a:gd name="T44" fmla="*/ 3824 w 3921"/>
                <a:gd name="T45" fmla="*/ 606 h 3501"/>
                <a:gd name="T46" fmla="*/ 3894 w 3921"/>
                <a:gd name="T47" fmla="*/ 664 h 3501"/>
                <a:gd name="T48" fmla="*/ 3921 w 3921"/>
                <a:gd name="T49" fmla="*/ 754 h 3501"/>
                <a:gd name="T50" fmla="*/ 3910 w 3921"/>
                <a:gd name="T51" fmla="*/ 2385 h 3501"/>
                <a:gd name="T52" fmla="*/ 3851 w 3921"/>
                <a:gd name="T53" fmla="*/ 2457 h 3501"/>
                <a:gd name="T54" fmla="*/ 3762 w 3921"/>
                <a:gd name="T55" fmla="*/ 2484 h 3501"/>
                <a:gd name="T56" fmla="*/ 3280 w 3921"/>
                <a:gd name="T57" fmla="*/ 3358 h 3501"/>
                <a:gd name="T58" fmla="*/ 3251 w 3921"/>
                <a:gd name="T59" fmla="*/ 3435 h 3501"/>
                <a:gd name="T60" fmla="*/ 3189 w 3921"/>
                <a:gd name="T61" fmla="*/ 3486 h 3501"/>
                <a:gd name="T62" fmla="*/ 3119 w 3921"/>
                <a:gd name="T63" fmla="*/ 3501 h 3501"/>
                <a:gd name="T64" fmla="*/ 803 w 3921"/>
                <a:gd name="T65" fmla="*/ 3501 h 3501"/>
                <a:gd name="T66" fmla="*/ 734 w 3921"/>
                <a:gd name="T67" fmla="*/ 3486 h 3501"/>
                <a:gd name="T68" fmla="*/ 671 w 3921"/>
                <a:gd name="T69" fmla="*/ 3436 h 3501"/>
                <a:gd name="T70" fmla="*/ 642 w 3921"/>
                <a:gd name="T71" fmla="*/ 3358 h 3501"/>
                <a:gd name="T72" fmla="*/ 161 w 3921"/>
                <a:gd name="T73" fmla="*/ 2484 h 3501"/>
                <a:gd name="T74" fmla="*/ 70 w 3921"/>
                <a:gd name="T75" fmla="*/ 2457 h 3501"/>
                <a:gd name="T76" fmla="*/ 13 w 3921"/>
                <a:gd name="T77" fmla="*/ 2385 h 3501"/>
                <a:gd name="T78" fmla="*/ 0 w 3921"/>
                <a:gd name="T79" fmla="*/ 754 h 3501"/>
                <a:gd name="T80" fmla="*/ 27 w 3921"/>
                <a:gd name="T81" fmla="*/ 664 h 3501"/>
                <a:gd name="T82" fmla="*/ 98 w 3921"/>
                <a:gd name="T83" fmla="*/ 606 h 3501"/>
                <a:gd name="T84" fmla="*/ 640 w 3921"/>
                <a:gd name="T85" fmla="*/ 593 h 3501"/>
                <a:gd name="T86" fmla="*/ 653 w 3921"/>
                <a:gd name="T87" fmla="*/ 99 h 3501"/>
                <a:gd name="T88" fmla="*/ 711 w 3921"/>
                <a:gd name="T89" fmla="*/ 28 h 3501"/>
                <a:gd name="T90" fmla="*/ 800 w 3921"/>
                <a:gd name="T91" fmla="*/ 0 h 3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21" h="3501">
                  <a:moveTo>
                    <a:pt x="800" y="2075"/>
                  </a:moveTo>
                  <a:lnTo>
                    <a:pt x="800" y="3341"/>
                  </a:lnTo>
                  <a:lnTo>
                    <a:pt x="3121" y="3341"/>
                  </a:lnTo>
                  <a:lnTo>
                    <a:pt x="3121" y="2075"/>
                  </a:lnTo>
                  <a:lnTo>
                    <a:pt x="800" y="2075"/>
                  </a:lnTo>
                  <a:close/>
                  <a:moveTo>
                    <a:pt x="400" y="877"/>
                  </a:moveTo>
                  <a:lnTo>
                    <a:pt x="368" y="881"/>
                  </a:lnTo>
                  <a:lnTo>
                    <a:pt x="339" y="892"/>
                  </a:lnTo>
                  <a:lnTo>
                    <a:pt x="313" y="908"/>
                  </a:lnTo>
                  <a:lnTo>
                    <a:pt x="291" y="930"/>
                  </a:lnTo>
                  <a:lnTo>
                    <a:pt x="275" y="956"/>
                  </a:lnTo>
                  <a:lnTo>
                    <a:pt x="264" y="986"/>
                  </a:lnTo>
                  <a:lnTo>
                    <a:pt x="260" y="1018"/>
                  </a:lnTo>
                  <a:lnTo>
                    <a:pt x="264" y="1050"/>
                  </a:lnTo>
                  <a:lnTo>
                    <a:pt x="275" y="1080"/>
                  </a:lnTo>
                  <a:lnTo>
                    <a:pt x="291" y="1106"/>
                  </a:lnTo>
                  <a:lnTo>
                    <a:pt x="313" y="1127"/>
                  </a:lnTo>
                  <a:lnTo>
                    <a:pt x="339" y="1144"/>
                  </a:lnTo>
                  <a:lnTo>
                    <a:pt x="368" y="1155"/>
                  </a:lnTo>
                  <a:lnTo>
                    <a:pt x="400" y="1158"/>
                  </a:lnTo>
                  <a:lnTo>
                    <a:pt x="432" y="1155"/>
                  </a:lnTo>
                  <a:lnTo>
                    <a:pt x="461" y="1144"/>
                  </a:lnTo>
                  <a:lnTo>
                    <a:pt x="488" y="1127"/>
                  </a:lnTo>
                  <a:lnTo>
                    <a:pt x="509" y="1106"/>
                  </a:lnTo>
                  <a:lnTo>
                    <a:pt x="526" y="1080"/>
                  </a:lnTo>
                  <a:lnTo>
                    <a:pt x="536" y="1050"/>
                  </a:lnTo>
                  <a:lnTo>
                    <a:pt x="540" y="1018"/>
                  </a:lnTo>
                  <a:lnTo>
                    <a:pt x="536" y="986"/>
                  </a:lnTo>
                  <a:lnTo>
                    <a:pt x="526" y="956"/>
                  </a:lnTo>
                  <a:lnTo>
                    <a:pt x="509" y="930"/>
                  </a:lnTo>
                  <a:lnTo>
                    <a:pt x="488" y="908"/>
                  </a:lnTo>
                  <a:lnTo>
                    <a:pt x="461" y="892"/>
                  </a:lnTo>
                  <a:lnTo>
                    <a:pt x="432" y="881"/>
                  </a:lnTo>
                  <a:lnTo>
                    <a:pt x="400" y="877"/>
                  </a:lnTo>
                  <a:close/>
                  <a:moveTo>
                    <a:pt x="961" y="161"/>
                  </a:moveTo>
                  <a:lnTo>
                    <a:pt x="928" y="164"/>
                  </a:lnTo>
                  <a:lnTo>
                    <a:pt x="898" y="174"/>
                  </a:lnTo>
                  <a:lnTo>
                    <a:pt x="871" y="188"/>
                  </a:lnTo>
                  <a:lnTo>
                    <a:pt x="847" y="207"/>
                  </a:lnTo>
                  <a:lnTo>
                    <a:pt x="828" y="231"/>
                  </a:lnTo>
                  <a:lnTo>
                    <a:pt x="812" y="258"/>
                  </a:lnTo>
                  <a:lnTo>
                    <a:pt x="804" y="289"/>
                  </a:lnTo>
                  <a:lnTo>
                    <a:pt x="800" y="322"/>
                  </a:lnTo>
                  <a:lnTo>
                    <a:pt x="800" y="593"/>
                  </a:lnTo>
                  <a:lnTo>
                    <a:pt x="3121" y="593"/>
                  </a:lnTo>
                  <a:lnTo>
                    <a:pt x="3121" y="322"/>
                  </a:lnTo>
                  <a:lnTo>
                    <a:pt x="3119" y="289"/>
                  </a:lnTo>
                  <a:lnTo>
                    <a:pt x="3109" y="258"/>
                  </a:lnTo>
                  <a:lnTo>
                    <a:pt x="3094" y="231"/>
                  </a:lnTo>
                  <a:lnTo>
                    <a:pt x="3075" y="207"/>
                  </a:lnTo>
                  <a:lnTo>
                    <a:pt x="3051" y="188"/>
                  </a:lnTo>
                  <a:lnTo>
                    <a:pt x="3023" y="174"/>
                  </a:lnTo>
                  <a:lnTo>
                    <a:pt x="2994" y="164"/>
                  </a:lnTo>
                  <a:lnTo>
                    <a:pt x="2962" y="161"/>
                  </a:lnTo>
                  <a:lnTo>
                    <a:pt x="961" y="161"/>
                  </a:lnTo>
                  <a:close/>
                  <a:moveTo>
                    <a:pt x="800" y="0"/>
                  </a:moveTo>
                  <a:lnTo>
                    <a:pt x="3121" y="0"/>
                  </a:lnTo>
                  <a:lnTo>
                    <a:pt x="3154" y="4"/>
                  </a:lnTo>
                  <a:lnTo>
                    <a:pt x="3184" y="13"/>
                  </a:lnTo>
                  <a:lnTo>
                    <a:pt x="3211" y="28"/>
                  </a:lnTo>
                  <a:lnTo>
                    <a:pt x="3235" y="48"/>
                  </a:lnTo>
                  <a:lnTo>
                    <a:pt x="3254" y="72"/>
                  </a:lnTo>
                  <a:lnTo>
                    <a:pt x="3268" y="99"/>
                  </a:lnTo>
                  <a:lnTo>
                    <a:pt x="3278" y="129"/>
                  </a:lnTo>
                  <a:lnTo>
                    <a:pt x="3282" y="161"/>
                  </a:lnTo>
                  <a:lnTo>
                    <a:pt x="3282" y="593"/>
                  </a:lnTo>
                  <a:lnTo>
                    <a:pt x="3762" y="593"/>
                  </a:lnTo>
                  <a:lnTo>
                    <a:pt x="3794" y="596"/>
                  </a:lnTo>
                  <a:lnTo>
                    <a:pt x="3824" y="606"/>
                  </a:lnTo>
                  <a:lnTo>
                    <a:pt x="3851" y="620"/>
                  </a:lnTo>
                  <a:lnTo>
                    <a:pt x="3875" y="641"/>
                  </a:lnTo>
                  <a:lnTo>
                    <a:pt x="3894" y="664"/>
                  </a:lnTo>
                  <a:lnTo>
                    <a:pt x="3910" y="692"/>
                  </a:lnTo>
                  <a:lnTo>
                    <a:pt x="3919" y="721"/>
                  </a:lnTo>
                  <a:lnTo>
                    <a:pt x="3921" y="754"/>
                  </a:lnTo>
                  <a:lnTo>
                    <a:pt x="3921" y="2324"/>
                  </a:lnTo>
                  <a:lnTo>
                    <a:pt x="3919" y="2356"/>
                  </a:lnTo>
                  <a:lnTo>
                    <a:pt x="3910" y="2385"/>
                  </a:lnTo>
                  <a:lnTo>
                    <a:pt x="3894" y="2413"/>
                  </a:lnTo>
                  <a:lnTo>
                    <a:pt x="3875" y="2437"/>
                  </a:lnTo>
                  <a:lnTo>
                    <a:pt x="3851" y="2457"/>
                  </a:lnTo>
                  <a:lnTo>
                    <a:pt x="3824" y="2471"/>
                  </a:lnTo>
                  <a:lnTo>
                    <a:pt x="3794" y="2481"/>
                  </a:lnTo>
                  <a:lnTo>
                    <a:pt x="3762" y="2484"/>
                  </a:lnTo>
                  <a:lnTo>
                    <a:pt x="3282" y="2484"/>
                  </a:lnTo>
                  <a:lnTo>
                    <a:pt x="3282" y="3328"/>
                  </a:lnTo>
                  <a:lnTo>
                    <a:pt x="3280" y="3358"/>
                  </a:lnTo>
                  <a:lnTo>
                    <a:pt x="3276" y="3386"/>
                  </a:lnTo>
                  <a:lnTo>
                    <a:pt x="3266" y="3411"/>
                  </a:lnTo>
                  <a:lnTo>
                    <a:pt x="3251" y="3435"/>
                  </a:lnTo>
                  <a:lnTo>
                    <a:pt x="3229" y="3459"/>
                  </a:lnTo>
                  <a:lnTo>
                    <a:pt x="3210" y="3474"/>
                  </a:lnTo>
                  <a:lnTo>
                    <a:pt x="3189" y="3486"/>
                  </a:lnTo>
                  <a:lnTo>
                    <a:pt x="3165" y="3495"/>
                  </a:lnTo>
                  <a:lnTo>
                    <a:pt x="3141" y="3499"/>
                  </a:lnTo>
                  <a:lnTo>
                    <a:pt x="3119" y="3501"/>
                  </a:lnTo>
                  <a:lnTo>
                    <a:pt x="3095" y="3501"/>
                  </a:lnTo>
                  <a:lnTo>
                    <a:pt x="827" y="3501"/>
                  </a:lnTo>
                  <a:lnTo>
                    <a:pt x="803" y="3501"/>
                  </a:lnTo>
                  <a:lnTo>
                    <a:pt x="780" y="3499"/>
                  </a:lnTo>
                  <a:lnTo>
                    <a:pt x="758" y="3495"/>
                  </a:lnTo>
                  <a:lnTo>
                    <a:pt x="734" y="3486"/>
                  </a:lnTo>
                  <a:lnTo>
                    <a:pt x="712" y="3474"/>
                  </a:lnTo>
                  <a:lnTo>
                    <a:pt x="692" y="3459"/>
                  </a:lnTo>
                  <a:lnTo>
                    <a:pt x="671" y="3436"/>
                  </a:lnTo>
                  <a:lnTo>
                    <a:pt x="657" y="3411"/>
                  </a:lnTo>
                  <a:lnTo>
                    <a:pt x="647" y="3386"/>
                  </a:lnTo>
                  <a:lnTo>
                    <a:pt x="642" y="3358"/>
                  </a:lnTo>
                  <a:lnTo>
                    <a:pt x="640" y="3328"/>
                  </a:lnTo>
                  <a:lnTo>
                    <a:pt x="640" y="2484"/>
                  </a:lnTo>
                  <a:lnTo>
                    <a:pt x="161" y="2484"/>
                  </a:lnTo>
                  <a:lnTo>
                    <a:pt x="127" y="2481"/>
                  </a:lnTo>
                  <a:lnTo>
                    <a:pt x="98" y="2471"/>
                  </a:lnTo>
                  <a:lnTo>
                    <a:pt x="70" y="2457"/>
                  </a:lnTo>
                  <a:lnTo>
                    <a:pt x="46" y="2437"/>
                  </a:lnTo>
                  <a:lnTo>
                    <a:pt x="27" y="2413"/>
                  </a:lnTo>
                  <a:lnTo>
                    <a:pt x="13" y="2385"/>
                  </a:lnTo>
                  <a:lnTo>
                    <a:pt x="4" y="2356"/>
                  </a:lnTo>
                  <a:lnTo>
                    <a:pt x="0" y="2324"/>
                  </a:lnTo>
                  <a:lnTo>
                    <a:pt x="0" y="754"/>
                  </a:lnTo>
                  <a:lnTo>
                    <a:pt x="4" y="721"/>
                  </a:lnTo>
                  <a:lnTo>
                    <a:pt x="13" y="692"/>
                  </a:lnTo>
                  <a:lnTo>
                    <a:pt x="27" y="664"/>
                  </a:lnTo>
                  <a:lnTo>
                    <a:pt x="46" y="641"/>
                  </a:lnTo>
                  <a:lnTo>
                    <a:pt x="70" y="620"/>
                  </a:lnTo>
                  <a:lnTo>
                    <a:pt x="98" y="606"/>
                  </a:lnTo>
                  <a:lnTo>
                    <a:pt x="127" y="596"/>
                  </a:lnTo>
                  <a:lnTo>
                    <a:pt x="161" y="593"/>
                  </a:lnTo>
                  <a:lnTo>
                    <a:pt x="640" y="593"/>
                  </a:lnTo>
                  <a:lnTo>
                    <a:pt x="640" y="161"/>
                  </a:lnTo>
                  <a:lnTo>
                    <a:pt x="643" y="129"/>
                  </a:lnTo>
                  <a:lnTo>
                    <a:pt x="653" y="99"/>
                  </a:lnTo>
                  <a:lnTo>
                    <a:pt x="667" y="72"/>
                  </a:lnTo>
                  <a:lnTo>
                    <a:pt x="687" y="48"/>
                  </a:lnTo>
                  <a:lnTo>
                    <a:pt x="711" y="28"/>
                  </a:lnTo>
                  <a:lnTo>
                    <a:pt x="739" y="13"/>
                  </a:lnTo>
                  <a:lnTo>
                    <a:pt x="768" y="4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185DCD2-2305-3D4D-A7B2-626980A91616}"/>
                </a:ext>
              </a:extLst>
            </p:cNvPr>
            <p:cNvGrpSpPr/>
            <p:nvPr/>
          </p:nvGrpSpPr>
          <p:grpSpPr>
            <a:xfrm>
              <a:off x="4152698" y="4215813"/>
              <a:ext cx="600877" cy="714151"/>
              <a:chOff x="1808163" y="3879850"/>
              <a:chExt cx="1271587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6" name="Freeform 117">
                <a:extLst>
                  <a:ext uri="{FF2B5EF4-FFF2-40B4-BE49-F238E27FC236}">
                    <a16:creationId xmlns:a16="http://schemas.microsoft.com/office/drawing/2014/main" id="{39C44879-C459-5942-84BE-9A3D2712E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4400" y="4241800"/>
                <a:ext cx="519112" cy="517525"/>
              </a:xfrm>
              <a:custGeom>
                <a:avLst/>
                <a:gdLst>
                  <a:gd name="T0" fmla="*/ 612 w 1306"/>
                  <a:gd name="T1" fmla="*/ 180 h 1306"/>
                  <a:gd name="T2" fmla="*/ 538 w 1306"/>
                  <a:gd name="T3" fmla="*/ 195 h 1306"/>
                  <a:gd name="T4" fmla="*/ 476 w 1306"/>
                  <a:gd name="T5" fmla="*/ 221 h 1306"/>
                  <a:gd name="T6" fmla="*/ 430 w 1306"/>
                  <a:gd name="T7" fmla="*/ 260 h 1306"/>
                  <a:gd name="T8" fmla="*/ 405 w 1306"/>
                  <a:gd name="T9" fmla="*/ 305 h 1306"/>
                  <a:gd name="T10" fmla="*/ 405 w 1306"/>
                  <a:gd name="T11" fmla="*/ 354 h 1306"/>
                  <a:gd name="T12" fmla="*/ 430 w 1306"/>
                  <a:gd name="T13" fmla="*/ 399 h 1306"/>
                  <a:gd name="T14" fmla="*/ 476 w 1306"/>
                  <a:gd name="T15" fmla="*/ 436 h 1306"/>
                  <a:gd name="T16" fmla="*/ 538 w 1306"/>
                  <a:gd name="T17" fmla="*/ 464 h 1306"/>
                  <a:gd name="T18" fmla="*/ 612 w 1306"/>
                  <a:gd name="T19" fmla="*/ 479 h 1306"/>
                  <a:gd name="T20" fmla="*/ 694 w 1306"/>
                  <a:gd name="T21" fmla="*/ 479 h 1306"/>
                  <a:gd name="T22" fmla="*/ 768 w 1306"/>
                  <a:gd name="T23" fmla="*/ 464 h 1306"/>
                  <a:gd name="T24" fmla="*/ 830 w 1306"/>
                  <a:gd name="T25" fmla="*/ 436 h 1306"/>
                  <a:gd name="T26" fmla="*/ 876 w 1306"/>
                  <a:gd name="T27" fmla="*/ 399 h 1306"/>
                  <a:gd name="T28" fmla="*/ 901 w 1306"/>
                  <a:gd name="T29" fmla="*/ 354 h 1306"/>
                  <a:gd name="T30" fmla="*/ 901 w 1306"/>
                  <a:gd name="T31" fmla="*/ 305 h 1306"/>
                  <a:gd name="T32" fmla="*/ 876 w 1306"/>
                  <a:gd name="T33" fmla="*/ 260 h 1306"/>
                  <a:gd name="T34" fmla="*/ 830 w 1306"/>
                  <a:gd name="T35" fmla="*/ 221 h 1306"/>
                  <a:gd name="T36" fmla="*/ 768 w 1306"/>
                  <a:gd name="T37" fmla="*/ 195 h 1306"/>
                  <a:gd name="T38" fmla="*/ 694 w 1306"/>
                  <a:gd name="T39" fmla="*/ 180 h 1306"/>
                  <a:gd name="T40" fmla="*/ 653 w 1306"/>
                  <a:gd name="T41" fmla="*/ 0 h 1306"/>
                  <a:gd name="T42" fmla="*/ 784 w 1306"/>
                  <a:gd name="T43" fmla="*/ 12 h 1306"/>
                  <a:gd name="T44" fmla="*/ 907 w 1306"/>
                  <a:gd name="T45" fmla="*/ 51 h 1306"/>
                  <a:gd name="T46" fmla="*/ 1018 w 1306"/>
                  <a:gd name="T47" fmla="*/ 111 h 1306"/>
                  <a:gd name="T48" fmla="*/ 1114 w 1306"/>
                  <a:gd name="T49" fmla="*/ 191 h 1306"/>
                  <a:gd name="T50" fmla="*/ 1194 w 1306"/>
                  <a:gd name="T51" fmla="*/ 287 h 1306"/>
                  <a:gd name="T52" fmla="*/ 1255 w 1306"/>
                  <a:gd name="T53" fmla="*/ 399 h 1306"/>
                  <a:gd name="T54" fmla="*/ 1293 w 1306"/>
                  <a:gd name="T55" fmla="*/ 522 h 1306"/>
                  <a:gd name="T56" fmla="*/ 1306 w 1306"/>
                  <a:gd name="T57" fmla="*/ 653 h 1306"/>
                  <a:gd name="T58" fmla="*/ 1293 w 1306"/>
                  <a:gd name="T59" fmla="*/ 784 h 1306"/>
                  <a:gd name="T60" fmla="*/ 1255 w 1306"/>
                  <a:gd name="T61" fmla="*/ 907 h 1306"/>
                  <a:gd name="T62" fmla="*/ 1194 w 1306"/>
                  <a:gd name="T63" fmla="*/ 1017 h 1306"/>
                  <a:gd name="T64" fmla="*/ 1114 w 1306"/>
                  <a:gd name="T65" fmla="*/ 1114 h 1306"/>
                  <a:gd name="T66" fmla="*/ 1018 w 1306"/>
                  <a:gd name="T67" fmla="*/ 1195 h 1306"/>
                  <a:gd name="T68" fmla="*/ 907 w 1306"/>
                  <a:gd name="T69" fmla="*/ 1255 h 1306"/>
                  <a:gd name="T70" fmla="*/ 784 w 1306"/>
                  <a:gd name="T71" fmla="*/ 1292 h 1306"/>
                  <a:gd name="T72" fmla="*/ 653 w 1306"/>
                  <a:gd name="T73" fmla="*/ 1306 h 1306"/>
                  <a:gd name="T74" fmla="*/ 522 w 1306"/>
                  <a:gd name="T75" fmla="*/ 1292 h 1306"/>
                  <a:gd name="T76" fmla="*/ 399 w 1306"/>
                  <a:gd name="T77" fmla="*/ 1255 h 1306"/>
                  <a:gd name="T78" fmla="*/ 288 w 1306"/>
                  <a:gd name="T79" fmla="*/ 1195 h 1306"/>
                  <a:gd name="T80" fmla="*/ 192 w 1306"/>
                  <a:gd name="T81" fmla="*/ 1114 h 1306"/>
                  <a:gd name="T82" fmla="*/ 112 w 1306"/>
                  <a:gd name="T83" fmla="*/ 1017 h 1306"/>
                  <a:gd name="T84" fmla="*/ 51 w 1306"/>
                  <a:gd name="T85" fmla="*/ 907 h 1306"/>
                  <a:gd name="T86" fmla="*/ 13 w 1306"/>
                  <a:gd name="T87" fmla="*/ 784 h 1306"/>
                  <a:gd name="T88" fmla="*/ 0 w 1306"/>
                  <a:gd name="T89" fmla="*/ 653 h 1306"/>
                  <a:gd name="T90" fmla="*/ 13 w 1306"/>
                  <a:gd name="T91" fmla="*/ 522 h 1306"/>
                  <a:gd name="T92" fmla="*/ 51 w 1306"/>
                  <a:gd name="T93" fmla="*/ 399 h 1306"/>
                  <a:gd name="T94" fmla="*/ 112 w 1306"/>
                  <a:gd name="T95" fmla="*/ 287 h 1306"/>
                  <a:gd name="T96" fmla="*/ 192 w 1306"/>
                  <a:gd name="T97" fmla="*/ 191 h 1306"/>
                  <a:gd name="T98" fmla="*/ 288 w 1306"/>
                  <a:gd name="T99" fmla="*/ 111 h 1306"/>
                  <a:gd name="T100" fmla="*/ 399 w 1306"/>
                  <a:gd name="T101" fmla="*/ 51 h 1306"/>
                  <a:gd name="T102" fmla="*/ 522 w 1306"/>
                  <a:gd name="T103" fmla="*/ 12 h 1306"/>
                  <a:gd name="T104" fmla="*/ 653 w 1306"/>
                  <a:gd name="T105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06" h="1306">
                    <a:moveTo>
                      <a:pt x="653" y="177"/>
                    </a:moveTo>
                    <a:lnTo>
                      <a:pt x="612" y="180"/>
                    </a:lnTo>
                    <a:lnTo>
                      <a:pt x="574" y="185"/>
                    </a:lnTo>
                    <a:lnTo>
                      <a:pt x="538" y="195"/>
                    </a:lnTo>
                    <a:lnTo>
                      <a:pt x="505" y="206"/>
                    </a:lnTo>
                    <a:lnTo>
                      <a:pt x="476" y="221"/>
                    </a:lnTo>
                    <a:lnTo>
                      <a:pt x="450" y="240"/>
                    </a:lnTo>
                    <a:lnTo>
                      <a:pt x="430" y="260"/>
                    </a:lnTo>
                    <a:lnTo>
                      <a:pt x="414" y="282"/>
                    </a:lnTo>
                    <a:lnTo>
                      <a:pt x="405" y="305"/>
                    </a:lnTo>
                    <a:lnTo>
                      <a:pt x="401" y="329"/>
                    </a:lnTo>
                    <a:lnTo>
                      <a:pt x="405" y="354"/>
                    </a:lnTo>
                    <a:lnTo>
                      <a:pt x="414" y="377"/>
                    </a:lnTo>
                    <a:lnTo>
                      <a:pt x="430" y="399"/>
                    </a:lnTo>
                    <a:lnTo>
                      <a:pt x="450" y="418"/>
                    </a:lnTo>
                    <a:lnTo>
                      <a:pt x="476" y="436"/>
                    </a:lnTo>
                    <a:lnTo>
                      <a:pt x="505" y="451"/>
                    </a:lnTo>
                    <a:lnTo>
                      <a:pt x="538" y="464"/>
                    </a:lnTo>
                    <a:lnTo>
                      <a:pt x="574" y="473"/>
                    </a:lnTo>
                    <a:lnTo>
                      <a:pt x="612" y="479"/>
                    </a:lnTo>
                    <a:lnTo>
                      <a:pt x="653" y="481"/>
                    </a:lnTo>
                    <a:lnTo>
                      <a:pt x="694" y="479"/>
                    </a:lnTo>
                    <a:lnTo>
                      <a:pt x="732" y="473"/>
                    </a:lnTo>
                    <a:lnTo>
                      <a:pt x="768" y="464"/>
                    </a:lnTo>
                    <a:lnTo>
                      <a:pt x="801" y="451"/>
                    </a:lnTo>
                    <a:lnTo>
                      <a:pt x="830" y="436"/>
                    </a:lnTo>
                    <a:lnTo>
                      <a:pt x="856" y="418"/>
                    </a:lnTo>
                    <a:lnTo>
                      <a:pt x="876" y="399"/>
                    </a:lnTo>
                    <a:lnTo>
                      <a:pt x="892" y="377"/>
                    </a:lnTo>
                    <a:lnTo>
                      <a:pt x="901" y="354"/>
                    </a:lnTo>
                    <a:lnTo>
                      <a:pt x="905" y="329"/>
                    </a:lnTo>
                    <a:lnTo>
                      <a:pt x="901" y="305"/>
                    </a:lnTo>
                    <a:lnTo>
                      <a:pt x="892" y="282"/>
                    </a:lnTo>
                    <a:lnTo>
                      <a:pt x="876" y="260"/>
                    </a:lnTo>
                    <a:lnTo>
                      <a:pt x="856" y="240"/>
                    </a:lnTo>
                    <a:lnTo>
                      <a:pt x="830" y="221"/>
                    </a:lnTo>
                    <a:lnTo>
                      <a:pt x="801" y="206"/>
                    </a:lnTo>
                    <a:lnTo>
                      <a:pt x="768" y="195"/>
                    </a:lnTo>
                    <a:lnTo>
                      <a:pt x="732" y="185"/>
                    </a:lnTo>
                    <a:lnTo>
                      <a:pt x="694" y="180"/>
                    </a:lnTo>
                    <a:lnTo>
                      <a:pt x="653" y="177"/>
                    </a:lnTo>
                    <a:close/>
                    <a:moveTo>
                      <a:pt x="653" y="0"/>
                    </a:moveTo>
                    <a:lnTo>
                      <a:pt x="719" y="3"/>
                    </a:lnTo>
                    <a:lnTo>
                      <a:pt x="784" y="12"/>
                    </a:lnTo>
                    <a:lnTo>
                      <a:pt x="847" y="29"/>
                    </a:lnTo>
                    <a:lnTo>
                      <a:pt x="907" y="51"/>
                    </a:lnTo>
                    <a:lnTo>
                      <a:pt x="964" y="79"/>
                    </a:lnTo>
                    <a:lnTo>
                      <a:pt x="1018" y="111"/>
                    </a:lnTo>
                    <a:lnTo>
                      <a:pt x="1068" y="149"/>
                    </a:lnTo>
                    <a:lnTo>
                      <a:pt x="1114" y="191"/>
                    </a:lnTo>
                    <a:lnTo>
                      <a:pt x="1156" y="238"/>
                    </a:lnTo>
                    <a:lnTo>
                      <a:pt x="1194" y="287"/>
                    </a:lnTo>
                    <a:lnTo>
                      <a:pt x="1227" y="342"/>
                    </a:lnTo>
                    <a:lnTo>
                      <a:pt x="1255" y="399"/>
                    </a:lnTo>
                    <a:lnTo>
                      <a:pt x="1277" y="459"/>
                    </a:lnTo>
                    <a:lnTo>
                      <a:pt x="1293" y="522"/>
                    </a:lnTo>
                    <a:lnTo>
                      <a:pt x="1302" y="586"/>
                    </a:lnTo>
                    <a:lnTo>
                      <a:pt x="1306" y="653"/>
                    </a:lnTo>
                    <a:lnTo>
                      <a:pt x="1302" y="719"/>
                    </a:lnTo>
                    <a:lnTo>
                      <a:pt x="1293" y="784"/>
                    </a:lnTo>
                    <a:lnTo>
                      <a:pt x="1277" y="847"/>
                    </a:lnTo>
                    <a:lnTo>
                      <a:pt x="1255" y="907"/>
                    </a:lnTo>
                    <a:lnTo>
                      <a:pt x="1227" y="964"/>
                    </a:lnTo>
                    <a:lnTo>
                      <a:pt x="1194" y="1017"/>
                    </a:lnTo>
                    <a:lnTo>
                      <a:pt x="1156" y="1068"/>
                    </a:lnTo>
                    <a:lnTo>
                      <a:pt x="1114" y="1114"/>
                    </a:lnTo>
                    <a:lnTo>
                      <a:pt x="1068" y="1156"/>
                    </a:lnTo>
                    <a:lnTo>
                      <a:pt x="1018" y="1195"/>
                    </a:lnTo>
                    <a:lnTo>
                      <a:pt x="964" y="1227"/>
                    </a:lnTo>
                    <a:lnTo>
                      <a:pt x="907" y="1255"/>
                    </a:lnTo>
                    <a:lnTo>
                      <a:pt x="847" y="1277"/>
                    </a:lnTo>
                    <a:lnTo>
                      <a:pt x="784" y="1292"/>
                    </a:lnTo>
                    <a:lnTo>
                      <a:pt x="719" y="1302"/>
                    </a:lnTo>
                    <a:lnTo>
                      <a:pt x="653" y="1306"/>
                    </a:lnTo>
                    <a:lnTo>
                      <a:pt x="587" y="1302"/>
                    </a:lnTo>
                    <a:lnTo>
                      <a:pt x="522" y="1292"/>
                    </a:lnTo>
                    <a:lnTo>
                      <a:pt x="459" y="1277"/>
                    </a:lnTo>
                    <a:lnTo>
                      <a:pt x="399" y="1255"/>
                    </a:lnTo>
                    <a:lnTo>
                      <a:pt x="342" y="1227"/>
                    </a:lnTo>
                    <a:lnTo>
                      <a:pt x="288" y="1195"/>
                    </a:lnTo>
                    <a:lnTo>
                      <a:pt x="238" y="1156"/>
                    </a:lnTo>
                    <a:lnTo>
                      <a:pt x="192" y="1114"/>
                    </a:lnTo>
                    <a:lnTo>
                      <a:pt x="150" y="1068"/>
                    </a:lnTo>
                    <a:lnTo>
                      <a:pt x="112" y="1017"/>
                    </a:lnTo>
                    <a:lnTo>
                      <a:pt x="79" y="964"/>
                    </a:lnTo>
                    <a:lnTo>
                      <a:pt x="51" y="907"/>
                    </a:lnTo>
                    <a:lnTo>
                      <a:pt x="29" y="847"/>
                    </a:lnTo>
                    <a:lnTo>
                      <a:pt x="13" y="784"/>
                    </a:lnTo>
                    <a:lnTo>
                      <a:pt x="4" y="719"/>
                    </a:lnTo>
                    <a:lnTo>
                      <a:pt x="0" y="653"/>
                    </a:lnTo>
                    <a:lnTo>
                      <a:pt x="4" y="586"/>
                    </a:lnTo>
                    <a:lnTo>
                      <a:pt x="13" y="522"/>
                    </a:lnTo>
                    <a:lnTo>
                      <a:pt x="29" y="459"/>
                    </a:lnTo>
                    <a:lnTo>
                      <a:pt x="51" y="399"/>
                    </a:lnTo>
                    <a:lnTo>
                      <a:pt x="79" y="342"/>
                    </a:lnTo>
                    <a:lnTo>
                      <a:pt x="112" y="287"/>
                    </a:lnTo>
                    <a:lnTo>
                      <a:pt x="150" y="238"/>
                    </a:lnTo>
                    <a:lnTo>
                      <a:pt x="192" y="191"/>
                    </a:lnTo>
                    <a:lnTo>
                      <a:pt x="238" y="149"/>
                    </a:lnTo>
                    <a:lnTo>
                      <a:pt x="288" y="111"/>
                    </a:lnTo>
                    <a:lnTo>
                      <a:pt x="342" y="79"/>
                    </a:lnTo>
                    <a:lnTo>
                      <a:pt x="399" y="51"/>
                    </a:lnTo>
                    <a:lnTo>
                      <a:pt x="459" y="29"/>
                    </a:lnTo>
                    <a:lnTo>
                      <a:pt x="522" y="12"/>
                    </a:lnTo>
                    <a:lnTo>
                      <a:pt x="587" y="3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7" name="Freeform 118">
                <a:extLst>
                  <a:ext uri="{FF2B5EF4-FFF2-40B4-BE49-F238E27FC236}">
                    <a16:creationId xmlns:a16="http://schemas.microsoft.com/office/drawing/2014/main" id="{85945880-896F-3F44-BBC3-B61FBC0D1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8163" y="3879850"/>
                <a:ext cx="1271587" cy="1511300"/>
              </a:xfrm>
              <a:custGeom>
                <a:avLst/>
                <a:gdLst>
                  <a:gd name="T0" fmla="*/ 1344 w 3204"/>
                  <a:gd name="T1" fmla="*/ 515 h 3806"/>
                  <a:gd name="T2" fmla="*/ 1035 w 3204"/>
                  <a:gd name="T3" fmla="*/ 646 h 3806"/>
                  <a:gd name="T4" fmla="*/ 784 w 3204"/>
                  <a:gd name="T5" fmla="*/ 861 h 3806"/>
                  <a:gd name="T6" fmla="*/ 610 w 3204"/>
                  <a:gd name="T7" fmla="*/ 1143 h 3806"/>
                  <a:gd name="T8" fmla="*/ 527 w 3204"/>
                  <a:gd name="T9" fmla="*/ 1475 h 3806"/>
                  <a:gd name="T10" fmla="*/ 555 w 3204"/>
                  <a:gd name="T11" fmla="*/ 1821 h 3806"/>
                  <a:gd name="T12" fmla="*/ 686 w 3204"/>
                  <a:gd name="T13" fmla="*/ 2130 h 3806"/>
                  <a:gd name="T14" fmla="*/ 901 w 3204"/>
                  <a:gd name="T15" fmla="*/ 2382 h 3806"/>
                  <a:gd name="T16" fmla="*/ 1182 w 3204"/>
                  <a:gd name="T17" fmla="*/ 2556 h 3806"/>
                  <a:gd name="T18" fmla="*/ 1514 w 3204"/>
                  <a:gd name="T19" fmla="*/ 2637 h 3806"/>
                  <a:gd name="T20" fmla="*/ 1860 w 3204"/>
                  <a:gd name="T21" fmla="*/ 2609 h 3806"/>
                  <a:gd name="T22" fmla="*/ 2169 w 3204"/>
                  <a:gd name="T23" fmla="*/ 2479 h 3806"/>
                  <a:gd name="T24" fmla="*/ 2420 w 3204"/>
                  <a:gd name="T25" fmla="*/ 2265 h 3806"/>
                  <a:gd name="T26" fmla="*/ 2594 w 3204"/>
                  <a:gd name="T27" fmla="*/ 1982 h 3806"/>
                  <a:gd name="T28" fmla="*/ 2677 w 3204"/>
                  <a:gd name="T29" fmla="*/ 1651 h 3806"/>
                  <a:gd name="T30" fmla="*/ 2649 w 3204"/>
                  <a:gd name="T31" fmla="*/ 1304 h 3806"/>
                  <a:gd name="T32" fmla="*/ 2518 w 3204"/>
                  <a:gd name="T33" fmla="*/ 996 h 3806"/>
                  <a:gd name="T34" fmla="*/ 2303 w 3204"/>
                  <a:gd name="T35" fmla="*/ 744 h 3806"/>
                  <a:gd name="T36" fmla="*/ 2022 w 3204"/>
                  <a:gd name="T37" fmla="*/ 569 h 3806"/>
                  <a:gd name="T38" fmla="*/ 1690 w 3204"/>
                  <a:gd name="T39" fmla="*/ 487 h 3806"/>
                  <a:gd name="T40" fmla="*/ 1814 w 3204"/>
                  <a:gd name="T41" fmla="*/ 14 h 3806"/>
                  <a:gd name="T42" fmla="*/ 2209 w 3204"/>
                  <a:gd name="T43" fmla="*/ 123 h 3806"/>
                  <a:gd name="T44" fmla="*/ 2556 w 3204"/>
                  <a:gd name="T45" fmla="*/ 326 h 3806"/>
                  <a:gd name="T46" fmla="*/ 2838 w 3204"/>
                  <a:gd name="T47" fmla="*/ 608 h 3806"/>
                  <a:gd name="T48" fmla="*/ 3041 w 3204"/>
                  <a:gd name="T49" fmla="*/ 955 h 3806"/>
                  <a:gd name="T50" fmla="*/ 3150 w 3204"/>
                  <a:gd name="T51" fmla="*/ 1351 h 3806"/>
                  <a:gd name="T52" fmla="*/ 3150 w 3204"/>
                  <a:gd name="T53" fmla="*/ 1768 h 3806"/>
                  <a:gd name="T54" fmla="*/ 3049 w 3204"/>
                  <a:gd name="T55" fmla="*/ 2152 h 3806"/>
                  <a:gd name="T56" fmla="*/ 2857 w 3204"/>
                  <a:gd name="T57" fmla="*/ 2492 h 3806"/>
                  <a:gd name="T58" fmla="*/ 2592 w 3204"/>
                  <a:gd name="T59" fmla="*/ 2772 h 3806"/>
                  <a:gd name="T60" fmla="*/ 2527 w 3204"/>
                  <a:gd name="T61" fmla="*/ 3019 h 3806"/>
                  <a:gd name="T62" fmla="*/ 2693 w 3204"/>
                  <a:gd name="T63" fmla="*/ 3333 h 3806"/>
                  <a:gd name="T64" fmla="*/ 3076 w 3204"/>
                  <a:gd name="T65" fmla="*/ 3358 h 3806"/>
                  <a:gd name="T66" fmla="*/ 3178 w 3204"/>
                  <a:gd name="T67" fmla="*/ 3461 h 3806"/>
                  <a:gd name="T68" fmla="*/ 3202 w 3204"/>
                  <a:gd name="T69" fmla="*/ 3608 h 3806"/>
                  <a:gd name="T70" fmla="*/ 3136 w 3204"/>
                  <a:gd name="T71" fmla="*/ 3737 h 3806"/>
                  <a:gd name="T72" fmla="*/ 3006 w 3204"/>
                  <a:gd name="T73" fmla="*/ 3803 h 3806"/>
                  <a:gd name="T74" fmla="*/ 161 w 3204"/>
                  <a:gd name="T75" fmla="*/ 3793 h 3806"/>
                  <a:gd name="T76" fmla="*/ 45 w 3204"/>
                  <a:gd name="T77" fmla="*/ 3709 h 3806"/>
                  <a:gd name="T78" fmla="*/ 0 w 3204"/>
                  <a:gd name="T79" fmla="*/ 3570 h 3806"/>
                  <a:gd name="T80" fmla="*/ 45 w 3204"/>
                  <a:gd name="T81" fmla="*/ 3429 h 3806"/>
                  <a:gd name="T82" fmla="*/ 161 w 3204"/>
                  <a:gd name="T83" fmla="*/ 3345 h 3806"/>
                  <a:gd name="T84" fmla="*/ 548 w 3204"/>
                  <a:gd name="T85" fmla="*/ 3249 h 3806"/>
                  <a:gd name="T86" fmla="*/ 723 w 3204"/>
                  <a:gd name="T87" fmla="*/ 2949 h 3806"/>
                  <a:gd name="T88" fmla="*/ 540 w 3204"/>
                  <a:gd name="T89" fmla="*/ 2708 h 3806"/>
                  <a:gd name="T90" fmla="*/ 291 w 3204"/>
                  <a:gd name="T91" fmla="*/ 2412 h 3806"/>
                  <a:gd name="T92" fmla="*/ 122 w 3204"/>
                  <a:gd name="T93" fmla="*/ 2060 h 3806"/>
                  <a:gd name="T94" fmla="*/ 44 w 3204"/>
                  <a:gd name="T95" fmla="*/ 1666 h 3806"/>
                  <a:gd name="T96" fmla="*/ 73 w 3204"/>
                  <a:gd name="T97" fmla="*/ 1247 h 3806"/>
                  <a:gd name="T98" fmla="*/ 206 w 3204"/>
                  <a:gd name="T99" fmla="*/ 862 h 3806"/>
                  <a:gd name="T100" fmla="*/ 430 w 3204"/>
                  <a:gd name="T101" fmla="*/ 530 h 3806"/>
                  <a:gd name="T102" fmla="*/ 729 w 3204"/>
                  <a:gd name="T103" fmla="*/ 267 h 3806"/>
                  <a:gd name="T104" fmla="*/ 1090 w 3204"/>
                  <a:gd name="T105" fmla="*/ 86 h 3806"/>
                  <a:gd name="T106" fmla="*/ 1495 w 3204"/>
                  <a:gd name="T107" fmla="*/ 4 h 3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4" h="3806">
                    <a:moveTo>
                      <a:pt x="1602" y="484"/>
                    </a:moveTo>
                    <a:lnTo>
                      <a:pt x="1514" y="487"/>
                    </a:lnTo>
                    <a:lnTo>
                      <a:pt x="1427" y="498"/>
                    </a:lnTo>
                    <a:lnTo>
                      <a:pt x="1344" y="515"/>
                    </a:lnTo>
                    <a:lnTo>
                      <a:pt x="1261" y="540"/>
                    </a:lnTo>
                    <a:lnTo>
                      <a:pt x="1182" y="569"/>
                    </a:lnTo>
                    <a:lnTo>
                      <a:pt x="1107" y="605"/>
                    </a:lnTo>
                    <a:lnTo>
                      <a:pt x="1035" y="646"/>
                    </a:lnTo>
                    <a:lnTo>
                      <a:pt x="966" y="693"/>
                    </a:lnTo>
                    <a:lnTo>
                      <a:pt x="901" y="744"/>
                    </a:lnTo>
                    <a:lnTo>
                      <a:pt x="840" y="801"/>
                    </a:lnTo>
                    <a:lnTo>
                      <a:pt x="784" y="861"/>
                    </a:lnTo>
                    <a:lnTo>
                      <a:pt x="733" y="926"/>
                    </a:lnTo>
                    <a:lnTo>
                      <a:pt x="686" y="996"/>
                    </a:lnTo>
                    <a:lnTo>
                      <a:pt x="645" y="1067"/>
                    </a:lnTo>
                    <a:lnTo>
                      <a:pt x="610" y="1143"/>
                    </a:lnTo>
                    <a:lnTo>
                      <a:pt x="580" y="1222"/>
                    </a:lnTo>
                    <a:lnTo>
                      <a:pt x="555" y="1304"/>
                    </a:lnTo>
                    <a:lnTo>
                      <a:pt x="539" y="1388"/>
                    </a:lnTo>
                    <a:lnTo>
                      <a:pt x="527" y="1475"/>
                    </a:lnTo>
                    <a:lnTo>
                      <a:pt x="524" y="1563"/>
                    </a:lnTo>
                    <a:lnTo>
                      <a:pt x="527" y="1651"/>
                    </a:lnTo>
                    <a:lnTo>
                      <a:pt x="539" y="1738"/>
                    </a:lnTo>
                    <a:lnTo>
                      <a:pt x="555" y="1821"/>
                    </a:lnTo>
                    <a:lnTo>
                      <a:pt x="580" y="1903"/>
                    </a:lnTo>
                    <a:lnTo>
                      <a:pt x="610" y="1982"/>
                    </a:lnTo>
                    <a:lnTo>
                      <a:pt x="645" y="2058"/>
                    </a:lnTo>
                    <a:lnTo>
                      <a:pt x="686" y="2130"/>
                    </a:lnTo>
                    <a:lnTo>
                      <a:pt x="733" y="2200"/>
                    </a:lnTo>
                    <a:lnTo>
                      <a:pt x="784" y="2265"/>
                    </a:lnTo>
                    <a:lnTo>
                      <a:pt x="840" y="2325"/>
                    </a:lnTo>
                    <a:lnTo>
                      <a:pt x="901" y="2382"/>
                    </a:lnTo>
                    <a:lnTo>
                      <a:pt x="966" y="2433"/>
                    </a:lnTo>
                    <a:lnTo>
                      <a:pt x="1035" y="2479"/>
                    </a:lnTo>
                    <a:lnTo>
                      <a:pt x="1107" y="2521"/>
                    </a:lnTo>
                    <a:lnTo>
                      <a:pt x="1182" y="2556"/>
                    </a:lnTo>
                    <a:lnTo>
                      <a:pt x="1261" y="2586"/>
                    </a:lnTo>
                    <a:lnTo>
                      <a:pt x="1344" y="2609"/>
                    </a:lnTo>
                    <a:lnTo>
                      <a:pt x="1427" y="2627"/>
                    </a:lnTo>
                    <a:lnTo>
                      <a:pt x="1514" y="2637"/>
                    </a:lnTo>
                    <a:lnTo>
                      <a:pt x="1602" y="2642"/>
                    </a:lnTo>
                    <a:lnTo>
                      <a:pt x="1690" y="2637"/>
                    </a:lnTo>
                    <a:lnTo>
                      <a:pt x="1777" y="2627"/>
                    </a:lnTo>
                    <a:lnTo>
                      <a:pt x="1860" y="2609"/>
                    </a:lnTo>
                    <a:lnTo>
                      <a:pt x="1943" y="2586"/>
                    </a:lnTo>
                    <a:lnTo>
                      <a:pt x="2022" y="2556"/>
                    </a:lnTo>
                    <a:lnTo>
                      <a:pt x="2097" y="2521"/>
                    </a:lnTo>
                    <a:lnTo>
                      <a:pt x="2169" y="2479"/>
                    </a:lnTo>
                    <a:lnTo>
                      <a:pt x="2238" y="2433"/>
                    </a:lnTo>
                    <a:lnTo>
                      <a:pt x="2303" y="2382"/>
                    </a:lnTo>
                    <a:lnTo>
                      <a:pt x="2364" y="2325"/>
                    </a:lnTo>
                    <a:lnTo>
                      <a:pt x="2420" y="2265"/>
                    </a:lnTo>
                    <a:lnTo>
                      <a:pt x="2471" y="2200"/>
                    </a:lnTo>
                    <a:lnTo>
                      <a:pt x="2518" y="2130"/>
                    </a:lnTo>
                    <a:lnTo>
                      <a:pt x="2559" y="2058"/>
                    </a:lnTo>
                    <a:lnTo>
                      <a:pt x="2594" y="1982"/>
                    </a:lnTo>
                    <a:lnTo>
                      <a:pt x="2624" y="1903"/>
                    </a:lnTo>
                    <a:lnTo>
                      <a:pt x="2649" y="1821"/>
                    </a:lnTo>
                    <a:lnTo>
                      <a:pt x="2665" y="1738"/>
                    </a:lnTo>
                    <a:lnTo>
                      <a:pt x="2677" y="1651"/>
                    </a:lnTo>
                    <a:lnTo>
                      <a:pt x="2680" y="1563"/>
                    </a:lnTo>
                    <a:lnTo>
                      <a:pt x="2677" y="1475"/>
                    </a:lnTo>
                    <a:lnTo>
                      <a:pt x="2665" y="1388"/>
                    </a:lnTo>
                    <a:lnTo>
                      <a:pt x="2649" y="1304"/>
                    </a:lnTo>
                    <a:lnTo>
                      <a:pt x="2624" y="1222"/>
                    </a:lnTo>
                    <a:lnTo>
                      <a:pt x="2594" y="1143"/>
                    </a:lnTo>
                    <a:lnTo>
                      <a:pt x="2559" y="1067"/>
                    </a:lnTo>
                    <a:lnTo>
                      <a:pt x="2518" y="996"/>
                    </a:lnTo>
                    <a:lnTo>
                      <a:pt x="2471" y="926"/>
                    </a:lnTo>
                    <a:lnTo>
                      <a:pt x="2420" y="861"/>
                    </a:lnTo>
                    <a:lnTo>
                      <a:pt x="2364" y="801"/>
                    </a:lnTo>
                    <a:lnTo>
                      <a:pt x="2303" y="744"/>
                    </a:lnTo>
                    <a:lnTo>
                      <a:pt x="2238" y="693"/>
                    </a:lnTo>
                    <a:lnTo>
                      <a:pt x="2169" y="646"/>
                    </a:lnTo>
                    <a:lnTo>
                      <a:pt x="2097" y="605"/>
                    </a:lnTo>
                    <a:lnTo>
                      <a:pt x="2022" y="569"/>
                    </a:lnTo>
                    <a:lnTo>
                      <a:pt x="1943" y="540"/>
                    </a:lnTo>
                    <a:lnTo>
                      <a:pt x="1860" y="515"/>
                    </a:lnTo>
                    <a:lnTo>
                      <a:pt x="1777" y="498"/>
                    </a:lnTo>
                    <a:lnTo>
                      <a:pt x="1690" y="487"/>
                    </a:lnTo>
                    <a:lnTo>
                      <a:pt x="1602" y="484"/>
                    </a:lnTo>
                    <a:close/>
                    <a:moveTo>
                      <a:pt x="1602" y="0"/>
                    </a:moveTo>
                    <a:lnTo>
                      <a:pt x="1709" y="4"/>
                    </a:lnTo>
                    <a:lnTo>
                      <a:pt x="1814" y="14"/>
                    </a:lnTo>
                    <a:lnTo>
                      <a:pt x="1916" y="32"/>
                    </a:lnTo>
                    <a:lnTo>
                      <a:pt x="2017" y="56"/>
                    </a:lnTo>
                    <a:lnTo>
                      <a:pt x="2114" y="86"/>
                    </a:lnTo>
                    <a:lnTo>
                      <a:pt x="2209" y="123"/>
                    </a:lnTo>
                    <a:lnTo>
                      <a:pt x="2301" y="165"/>
                    </a:lnTo>
                    <a:lnTo>
                      <a:pt x="2390" y="214"/>
                    </a:lnTo>
                    <a:lnTo>
                      <a:pt x="2475" y="267"/>
                    </a:lnTo>
                    <a:lnTo>
                      <a:pt x="2556" y="326"/>
                    </a:lnTo>
                    <a:lnTo>
                      <a:pt x="2634" y="390"/>
                    </a:lnTo>
                    <a:lnTo>
                      <a:pt x="2706" y="458"/>
                    </a:lnTo>
                    <a:lnTo>
                      <a:pt x="2774" y="530"/>
                    </a:lnTo>
                    <a:lnTo>
                      <a:pt x="2838" y="608"/>
                    </a:lnTo>
                    <a:lnTo>
                      <a:pt x="2897" y="689"/>
                    </a:lnTo>
                    <a:lnTo>
                      <a:pt x="2950" y="774"/>
                    </a:lnTo>
                    <a:lnTo>
                      <a:pt x="2998" y="862"/>
                    </a:lnTo>
                    <a:lnTo>
                      <a:pt x="3041" y="955"/>
                    </a:lnTo>
                    <a:lnTo>
                      <a:pt x="3078" y="1050"/>
                    </a:lnTo>
                    <a:lnTo>
                      <a:pt x="3108" y="1148"/>
                    </a:lnTo>
                    <a:lnTo>
                      <a:pt x="3131" y="1247"/>
                    </a:lnTo>
                    <a:lnTo>
                      <a:pt x="3150" y="1351"/>
                    </a:lnTo>
                    <a:lnTo>
                      <a:pt x="3160" y="1456"/>
                    </a:lnTo>
                    <a:lnTo>
                      <a:pt x="3163" y="1563"/>
                    </a:lnTo>
                    <a:lnTo>
                      <a:pt x="3160" y="1666"/>
                    </a:lnTo>
                    <a:lnTo>
                      <a:pt x="3150" y="1768"/>
                    </a:lnTo>
                    <a:lnTo>
                      <a:pt x="3133" y="1868"/>
                    </a:lnTo>
                    <a:lnTo>
                      <a:pt x="3111" y="1965"/>
                    </a:lnTo>
                    <a:lnTo>
                      <a:pt x="3082" y="2060"/>
                    </a:lnTo>
                    <a:lnTo>
                      <a:pt x="3049" y="2152"/>
                    </a:lnTo>
                    <a:lnTo>
                      <a:pt x="3008" y="2243"/>
                    </a:lnTo>
                    <a:lnTo>
                      <a:pt x="2963" y="2328"/>
                    </a:lnTo>
                    <a:lnTo>
                      <a:pt x="2913" y="2412"/>
                    </a:lnTo>
                    <a:lnTo>
                      <a:pt x="2857" y="2492"/>
                    </a:lnTo>
                    <a:lnTo>
                      <a:pt x="2797" y="2567"/>
                    </a:lnTo>
                    <a:lnTo>
                      <a:pt x="2733" y="2639"/>
                    </a:lnTo>
                    <a:lnTo>
                      <a:pt x="2664" y="2708"/>
                    </a:lnTo>
                    <a:lnTo>
                      <a:pt x="2592" y="2772"/>
                    </a:lnTo>
                    <a:lnTo>
                      <a:pt x="2515" y="2831"/>
                    </a:lnTo>
                    <a:lnTo>
                      <a:pt x="2434" y="2884"/>
                    </a:lnTo>
                    <a:lnTo>
                      <a:pt x="2481" y="2949"/>
                    </a:lnTo>
                    <a:lnTo>
                      <a:pt x="2527" y="3019"/>
                    </a:lnTo>
                    <a:lnTo>
                      <a:pt x="2571" y="3092"/>
                    </a:lnTo>
                    <a:lnTo>
                      <a:pt x="2615" y="3168"/>
                    </a:lnTo>
                    <a:lnTo>
                      <a:pt x="2656" y="3249"/>
                    </a:lnTo>
                    <a:lnTo>
                      <a:pt x="2693" y="3333"/>
                    </a:lnTo>
                    <a:lnTo>
                      <a:pt x="2968" y="3333"/>
                    </a:lnTo>
                    <a:lnTo>
                      <a:pt x="3006" y="3335"/>
                    </a:lnTo>
                    <a:lnTo>
                      <a:pt x="3043" y="3345"/>
                    </a:lnTo>
                    <a:lnTo>
                      <a:pt x="3076" y="3358"/>
                    </a:lnTo>
                    <a:lnTo>
                      <a:pt x="3108" y="3378"/>
                    </a:lnTo>
                    <a:lnTo>
                      <a:pt x="3136" y="3401"/>
                    </a:lnTo>
                    <a:lnTo>
                      <a:pt x="3159" y="3429"/>
                    </a:lnTo>
                    <a:lnTo>
                      <a:pt x="3178" y="3461"/>
                    </a:lnTo>
                    <a:lnTo>
                      <a:pt x="3192" y="3494"/>
                    </a:lnTo>
                    <a:lnTo>
                      <a:pt x="3202" y="3531"/>
                    </a:lnTo>
                    <a:lnTo>
                      <a:pt x="3204" y="3570"/>
                    </a:lnTo>
                    <a:lnTo>
                      <a:pt x="3202" y="3608"/>
                    </a:lnTo>
                    <a:lnTo>
                      <a:pt x="3192" y="3644"/>
                    </a:lnTo>
                    <a:lnTo>
                      <a:pt x="3178" y="3679"/>
                    </a:lnTo>
                    <a:lnTo>
                      <a:pt x="3159" y="3709"/>
                    </a:lnTo>
                    <a:lnTo>
                      <a:pt x="3136" y="3737"/>
                    </a:lnTo>
                    <a:lnTo>
                      <a:pt x="3108" y="3760"/>
                    </a:lnTo>
                    <a:lnTo>
                      <a:pt x="3076" y="3780"/>
                    </a:lnTo>
                    <a:lnTo>
                      <a:pt x="3043" y="3793"/>
                    </a:lnTo>
                    <a:lnTo>
                      <a:pt x="3006" y="3803"/>
                    </a:lnTo>
                    <a:lnTo>
                      <a:pt x="2968" y="3806"/>
                    </a:lnTo>
                    <a:lnTo>
                      <a:pt x="236" y="3806"/>
                    </a:lnTo>
                    <a:lnTo>
                      <a:pt x="198" y="3803"/>
                    </a:lnTo>
                    <a:lnTo>
                      <a:pt x="161" y="3793"/>
                    </a:lnTo>
                    <a:lnTo>
                      <a:pt x="128" y="3780"/>
                    </a:lnTo>
                    <a:lnTo>
                      <a:pt x="96" y="3760"/>
                    </a:lnTo>
                    <a:lnTo>
                      <a:pt x="68" y="3737"/>
                    </a:lnTo>
                    <a:lnTo>
                      <a:pt x="45" y="3709"/>
                    </a:lnTo>
                    <a:lnTo>
                      <a:pt x="26" y="3679"/>
                    </a:lnTo>
                    <a:lnTo>
                      <a:pt x="12" y="3644"/>
                    </a:lnTo>
                    <a:lnTo>
                      <a:pt x="2" y="3608"/>
                    </a:lnTo>
                    <a:lnTo>
                      <a:pt x="0" y="3570"/>
                    </a:lnTo>
                    <a:lnTo>
                      <a:pt x="2" y="3531"/>
                    </a:lnTo>
                    <a:lnTo>
                      <a:pt x="12" y="3494"/>
                    </a:lnTo>
                    <a:lnTo>
                      <a:pt x="26" y="3461"/>
                    </a:lnTo>
                    <a:lnTo>
                      <a:pt x="45" y="3429"/>
                    </a:lnTo>
                    <a:lnTo>
                      <a:pt x="68" y="3401"/>
                    </a:lnTo>
                    <a:lnTo>
                      <a:pt x="96" y="3378"/>
                    </a:lnTo>
                    <a:lnTo>
                      <a:pt x="128" y="3358"/>
                    </a:lnTo>
                    <a:lnTo>
                      <a:pt x="161" y="3345"/>
                    </a:lnTo>
                    <a:lnTo>
                      <a:pt x="198" y="3335"/>
                    </a:lnTo>
                    <a:lnTo>
                      <a:pt x="236" y="3333"/>
                    </a:lnTo>
                    <a:lnTo>
                      <a:pt x="511" y="3333"/>
                    </a:lnTo>
                    <a:lnTo>
                      <a:pt x="548" y="3249"/>
                    </a:lnTo>
                    <a:lnTo>
                      <a:pt x="589" y="3168"/>
                    </a:lnTo>
                    <a:lnTo>
                      <a:pt x="633" y="3092"/>
                    </a:lnTo>
                    <a:lnTo>
                      <a:pt x="677" y="3019"/>
                    </a:lnTo>
                    <a:lnTo>
                      <a:pt x="723" y="2949"/>
                    </a:lnTo>
                    <a:lnTo>
                      <a:pt x="770" y="2884"/>
                    </a:lnTo>
                    <a:lnTo>
                      <a:pt x="689" y="2831"/>
                    </a:lnTo>
                    <a:lnTo>
                      <a:pt x="612" y="2772"/>
                    </a:lnTo>
                    <a:lnTo>
                      <a:pt x="540" y="2708"/>
                    </a:lnTo>
                    <a:lnTo>
                      <a:pt x="471" y="2639"/>
                    </a:lnTo>
                    <a:lnTo>
                      <a:pt x="407" y="2567"/>
                    </a:lnTo>
                    <a:lnTo>
                      <a:pt x="347" y="2492"/>
                    </a:lnTo>
                    <a:lnTo>
                      <a:pt x="291" y="2412"/>
                    </a:lnTo>
                    <a:lnTo>
                      <a:pt x="241" y="2328"/>
                    </a:lnTo>
                    <a:lnTo>
                      <a:pt x="196" y="2243"/>
                    </a:lnTo>
                    <a:lnTo>
                      <a:pt x="155" y="2152"/>
                    </a:lnTo>
                    <a:lnTo>
                      <a:pt x="122" y="2060"/>
                    </a:lnTo>
                    <a:lnTo>
                      <a:pt x="93" y="1965"/>
                    </a:lnTo>
                    <a:lnTo>
                      <a:pt x="71" y="1868"/>
                    </a:lnTo>
                    <a:lnTo>
                      <a:pt x="54" y="1768"/>
                    </a:lnTo>
                    <a:lnTo>
                      <a:pt x="44" y="1666"/>
                    </a:lnTo>
                    <a:lnTo>
                      <a:pt x="41" y="1563"/>
                    </a:lnTo>
                    <a:lnTo>
                      <a:pt x="44" y="1456"/>
                    </a:lnTo>
                    <a:lnTo>
                      <a:pt x="54" y="1351"/>
                    </a:lnTo>
                    <a:lnTo>
                      <a:pt x="73" y="1247"/>
                    </a:lnTo>
                    <a:lnTo>
                      <a:pt x="96" y="1148"/>
                    </a:lnTo>
                    <a:lnTo>
                      <a:pt x="126" y="1050"/>
                    </a:lnTo>
                    <a:lnTo>
                      <a:pt x="163" y="955"/>
                    </a:lnTo>
                    <a:lnTo>
                      <a:pt x="206" y="862"/>
                    </a:lnTo>
                    <a:lnTo>
                      <a:pt x="254" y="774"/>
                    </a:lnTo>
                    <a:lnTo>
                      <a:pt x="307" y="689"/>
                    </a:lnTo>
                    <a:lnTo>
                      <a:pt x="366" y="608"/>
                    </a:lnTo>
                    <a:lnTo>
                      <a:pt x="430" y="530"/>
                    </a:lnTo>
                    <a:lnTo>
                      <a:pt x="498" y="458"/>
                    </a:lnTo>
                    <a:lnTo>
                      <a:pt x="570" y="390"/>
                    </a:lnTo>
                    <a:lnTo>
                      <a:pt x="648" y="326"/>
                    </a:lnTo>
                    <a:lnTo>
                      <a:pt x="729" y="267"/>
                    </a:lnTo>
                    <a:lnTo>
                      <a:pt x="814" y="214"/>
                    </a:lnTo>
                    <a:lnTo>
                      <a:pt x="903" y="165"/>
                    </a:lnTo>
                    <a:lnTo>
                      <a:pt x="995" y="123"/>
                    </a:lnTo>
                    <a:lnTo>
                      <a:pt x="1090" y="86"/>
                    </a:lnTo>
                    <a:lnTo>
                      <a:pt x="1187" y="56"/>
                    </a:lnTo>
                    <a:lnTo>
                      <a:pt x="1288" y="32"/>
                    </a:lnTo>
                    <a:lnTo>
                      <a:pt x="1390" y="14"/>
                    </a:lnTo>
                    <a:lnTo>
                      <a:pt x="1495" y="4"/>
                    </a:lnTo>
                    <a:lnTo>
                      <a:pt x="16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B857D1AB-1BF2-3A41-9F3D-D1F813CC6849}"/>
                </a:ext>
              </a:extLst>
            </p:cNvPr>
            <p:cNvGrpSpPr/>
            <p:nvPr/>
          </p:nvGrpSpPr>
          <p:grpSpPr>
            <a:xfrm>
              <a:off x="7809406" y="2719456"/>
              <a:ext cx="968436" cy="591289"/>
              <a:chOff x="7521575" y="2154238"/>
              <a:chExt cx="2405063" cy="1468437"/>
            </a:xfrm>
            <a:solidFill>
              <a:srgbClr val="0070C0">
                <a:lumMod val="75000"/>
              </a:srgbClr>
            </a:solidFill>
          </p:grpSpPr>
          <p:sp>
            <p:nvSpPr>
              <p:cNvPr id="471" name="Freeform 6">
                <a:extLst>
                  <a:ext uri="{FF2B5EF4-FFF2-40B4-BE49-F238E27FC236}">
                    <a16:creationId xmlns:a16="http://schemas.microsoft.com/office/drawing/2014/main" id="{B899372F-34AB-C941-832F-255463EA5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1550" y="2179638"/>
                <a:ext cx="654050" cy="138113"/>
              </a:xfrm>
              <a:custGeom>
                <a:avLst/>
                <a:gdLst>
                  <a:gd name="T0" fmla="*/ 1106 w 1236"/>
                  <a:gd name="T1" fmla="*/ 0 h 260"/>
                  <a:gd name="T2" fmla="*/ 1135 w 1236"/>
                  <a:gd name="T3" fmla="*/ 4 h 260"/>
                  <a:gd name="T4" fmla="*/ 1162 w 1236"/>
                  <a:gd name="T5" fmla="*/ 14 h 260"/>
                  <a:gd name="T6" fmla="*/ 1187 w 1236"/>
                  <a:gd name="T7" fmla="*/ 29 h 260"/>
                  <a:gd name="T8" fmla="*/ 1207 w 1236"/>
                  <a:gd name="T9" fmla="*/ 48 h 260"/>
                  <a:gd name="T10" fmla="*/ 1222 w 1236"/>
                  <a:gd name="T11" fmla="*/ 73 h 260"/>
                  <a:gd name="T12" fmla="*/ 1231 w 1236"/>
                  <a:gd name="T13" fmla="*/ 99 h 260"/>
                  <a:gd name="T14" fmla="*/ 1236 w 1236"/>
                  <a:gd name="T15" fmla="*/ 130 h 260"/>
                  <a:gd name="T16" fmla="*/ 1231 w 1236"/>
                  <a:gd name="T17" fmla="*/ 159 h 260"/>
                  <a:gd name="T18" fmla="*/ 1222 w 1236"/>
                  <a:gd name="T19" fmla="*/ 187 h 260"/>
                  <a:gd name="T20" fmla="*/ 1207 w 1236"/>
                  <a:gd name="T21" fmla="*/ 210 h 260"/>
                  <a:gd name="T22" fmla="*/ 1187 w 1236"/>
                  <a:gd name="T23" fmla="*/ 231 h 260"/>
                  <a:gd name="T24" fmla="*/ 1162 w 1236"/>
                  <a:gd name="T25" fmla="*/ 246 h 260"/>
                  <a:gd name="T26" fmla="*/ 1135 w 1236"/>
                  <a:gd name="T27" fmla="*/ 256 h 260"/>
                  <a:gd name="T28" fmla="*/ 1106 w 1236"/>
                  <a:gd name="T29" fmla="*/ 260 h 260"/>
                  <a:gd name="T30" fmla="*/ 94 w 1236"/>
                  <a:gd name="T31" fmla="*/ 222 h 260"/>
                  <a:gd name="T32" fmla="*/ 73 w 1236"/>
                  <a:gd name="T33" fmla="*/ 221 h 260"/>
                  <a:gd name="T34" fmla="*/ 54 w 1236"/>
                  <a:gd name="T35" fmla="*/ 218 h 260"/>
                  <a:gd name="T36" fmla="*/ 36 w 1236"/>
                  <a:gd name="T37" fmla="*/ 214 h 260"/>
                  <a:gd name="T38" fmla="*/ 20 w 1236"/>
                  <a:gd name="T39" fmla="*/ 204 h 260"/>
                  <a:gd name="T40" fmla="*/ 9 w 1236"/>
                  <a:gd name="T41" fmla="*/ 192 h 260"/>
                  <a:gd name="T42" fmla="*/ 4 w 1236"/>
                  <a:gd name="T43" fmla="*/ 175 h 260"/>
                  <a:gd name="T44" fmla="*/ 0 w 1236"/>
                  <a:gd name="T45" fmla="*/ 153 h 260"/>
                  <a:gd name="T46" fmla="*/ 0 w 1236"/>
                  <a:gd name="T47" fmla="*/ 130 h 260"/>
                  <a:gd name="T48" fmla="*/ 1 w 1236"/>
                  <a:gd name="T49" fmla="*/ 106 h 260"/>
                  <a:gd name="T50" fmla="*/ 4 w 1236"/>
                  <a:gd name="T51" fmla="*/ 84 h 260"/>
                  <a:gd name="T52" fmla="*/ 9 w 1236"/>
                  <a:gd name="T53" fmla="*/ 68 h 260"/>
                  <a:gd name="T54" fmla="*/ 18 w 1236"/>
                  <a:gd name="T55" fmla="*/ 56 h 260"/>
                  <a:gd name="T56" fmla="*/ 30 w 1236"/>
                  <a:gd name="T57" fmla="*/ 48 h 260"/>
                  <a:gd name="T58" fmla="*/ 44 w 1236"/>
                  <a:gd name="T59" fmla="*/ 43 h 260"/>
                  <a:gd name="T60" fmla="*/ 60 w 1236"/>
                  <a:gd name="T61" fmla="*/ 38 h 260"/>
                  <a:gd name="T62" fmla="*/ 77 w 1236"/>
                  <a:gd name="T63" fmla="*/ 37 h 260"/>
                  <a:gd name="T64" fmla="*/ 94 w 1236"/>
                  <a:gd name="T65" fmla="*/ 37 h 260"/>
                  <a:gd name="T66" fmla="*/ 1106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106" y="0"/>
                    </a:moveTo>
                    <a:lnTo>
                      <a:pt x="1135" y="4"/>
                    </a:lnTo>
                    <a:lnTo>
                      <a:pt x="1162" y="14"/>
                    </a:lnTo>
                    <a:lnTo>
                      <a:pt x="1187" y="29"/>
                    </a:lnTo>
                    <a:lnTo>
                      <a:pt x="1207" y="48"/>
                    </a:lnTo>
                    <a:lnTo>
                      <a:pt x="1222" y="73"/>
                    </a:lnTo>
                    <a:lnTo>
                      <a:pt x="1231" y="99"/>
                    </a:lnTo>
                    <a:lnTo>
                      <a:pt x="1236" y="130"/>
                    </a:lnTo>
                    <a:lnTo>
                      <a:pt x="1231" y="159"/>
                    </a:lnTo>
                    <a:lnTo>
                      <a:pt x="1222" y="187"/>
                    </a:lnTo>
                    <a:lnTo>
                      <a:pt x="1207" y="210"/>
                    </a:lnTo>
                    <a:lnTo>
                      <a:pt x="1187" y="231"/>
                    </a:lnTo>
                    <a:lnTo>
                      <a:pt x="1162" y="246"/>
                    </a:lnTo>
                    <a:lnTo>
                      <a:pt x="1135" y="256"/>
                    </a:lnTo>
                    <a:lnTo>
                      <a:pt x="1106" y="260"/>
                    </a:lnTo>
                    <a:lnTo>
                      <a:pt x="94" y="222"/>
                    </a:lnTo>
                    <a:lnTo>
                      <a:pt x="73" y="221"/>
                    </a:lnTo>
                    <a:lnTo>
                      <a:pt x="54" y="218"/>
                    </a:lnTo>
                    <a:lnTo>
                      <a:pt x="36" y="214"/>
                    </a:lnTo>
                    <a:lnTo>
                      <a:pt x="20" y="204"/>
                    </a:lnTo>
                    <a:lnTo>
                      <a:pt x="9" y="192"/>
                    </a:lnTo>
                    <a:lnTo>
                      <a:pt x="4" y="175"/>
                    </a:lnTo>
                    <a:lnTo>
                      <a:pt x="0" y="153"/>
                    </a:lnTo>
                    <a:lnTo>
                      <a:pt x="0" y="130"/>
                    </a:lnTo>
                    <a:lnTo>
                      <a:pt x="1" y="106"/>
                    </a:lnTo>
                    <a:lnTo>
                      <a:pt x="4" y="84"/>
                    </a:lnTo>
                    <a:lnTo>
                      <a:pt x="9" y="68"/>
                    </a:lnTo>
                    <a:lnTo>
                      <a:pt x="18" y="56"/>
                    </a:lnTo>
                    <a:lnTo>
                      <a:pt x="30" y="48"/>
                    </a:lnTo>
                    <a:lnTo>
                      <a:pt x="44" y="43"/>
                    </a:lnTo>
                    <a:lnTo>
                      <a:pt x="60" y="38"/>
                    </a:lnTo>
                    <a:lnTo>
                      <a:pt x="77" y="37"/>
                    </a:lnTo>
                    <a:lnTo>
                      <a:pt x="94" y="37"/>
                    </a:lnTo>
                    <a:lnTo>
                      <a:pt x="11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2" name="Freeform 7">
                <a:extLst>
                  <a:ext uri="{FF2B5EF4-FFF2-40B4-BE49-F238E27FC236}">
                    <a16:creationId xmlns:a16="http://schemas.microsoft.com/office/drawing/2014/main" id="{6F84A709-6BCF-8B46-9DDC-5370D536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6050" y="2179638"/>
                <a:ext cx="654050" cy="138113"/>
              </a:xfrm>
              <a:custGeom>
                <a:avLst/>
                <a:gdLst>
                  <a:gd name="T0" fmla="*/ 128 w 1236"/>
                  <a:gd name="T1" fmla="*/ 0 h 260"/>
                  <a:gd name="T2" fmla="*/ 1142 w 1236"/>
                  <a:gd name="T3" fmla="*/ 37 h 260"/>
                  <a:gd name="T4" fmla="*/ 1158 w 1236"/>
                  <a:gd name="T5" fmla="*/ 37 h 260"/>
                  <a:gd name="T6" fmla="*/ 1175 w 1236"/>
                  <a:gd name="T7" fmla="*/ 38 h 260"/>
                  <a:gd name="T8" fmla="*/ 1190 w 1236"/>
                  <a:gd name="T9" fmla="*/ 43 h 260"/>
                  <a:gd name="T10" fmla="*/ 1205 w 1236"/>
                  <a:gd name="T11" fmla="*/ 48 h 260"/>
                  <a:gd name="T12" fmla="*/ 1216 w 1236"/>
                  <a:gd name="T13" fmla="*/ 56 h 260"/>
                  <a:gd name="T14" fmla="*/ 1224 w 1236"/>
                  <a:gd name="T15" fmla="*/ 68 h 260"/>
                  <a:gd name="T16" fmla="*/ 1230 w 1236"/>
                  <a:gd name="T17" fmla="*/ 84 h 260"/>
                  <a:gd name="T18" fmla="*/ 1234 w 1236"/>
                  <a:gd name="T19" fmla="*/ 106 h 260"/>
                  <a:gd name="T20" fmla="*/ 1236 w 1236"/>
                  <a:gd name="T21" fmla="*/ 130 h 260"/>
                  <a:gd name="T22" fmla="*/ 1234 w 1236"/>
                  <a:gd name="T23" fmla="*/ 153 h 260"/>
                  <a:gd name="T24" fmla="*/ 1231 w 1236"/>
                  <a:gd name="T25" fmla="*/ 175 h 260"/>
                  <a:gd name="T26" fmla="*/ 1224 w 1236"/>
                  <a:gd name="T27" fmla="*/ 192 h 260"/>
                  <a:gd name="T28" fmla="*/ 1213 w 1236"/>
                  <a:gd name="T29" fmla="*/ 204 h 260"/>
                  <a:gd name="T30" fmla="*/ 1198 w 1236"/>
                  <a:gd name="T31" fmla="*/ 214 h 260"/>
                  <a:gd name="T32" fmla="*/ 1180 w 1236"/>
                  <a:gd name="T33" fmla="*/ 218 h 260"/>
                  <a:gd name="T34" fmla="*/ 1161 w 1236"/>
                  <a:gd name="T35" fmla="*/ 221 h 260"/>
                  <a:gd name="T36" fmla="*/ 1142 w 1236"/>
                  <a:gd name="T37" fmla="*/ 222 h 260"/>
                  <a:gd name="T38" fmla="*/ 128 w 1236"/>
                  <a:gd name="T39" fmla="*/ 260 h 260"/>
                  <a:gd name="T40" fmla="*/ 99 w 1236"/>
                  <a:gd name="T41" fmla="*/ 256 h 260"/>
                  <a:gd name="T42" fmla="*/ 71 w 1236"/>
                  <a:gd name="T43" fmla="*/ 246 h 260"/>
                  <a:gd name="T44" fmla="*/ 48 w 1236"/>
                  <a:gd name="T45" fmla="*/ 231 h 260"/>
                  <a:gd name="T46" fmla="*/ 27 w 1236"/>
                  <a:gd name="T47" fmla="*/ 210 h 260"/>
                  <a:gd name="T48" fmla="*/ 12 w 1236"/>
                  <a:gd name="T49" fmla="*/ 187 h 260"/>
                  <a:gd name="T50" fmla="*/ 2 w 1236"/>
                  <a:gd name="T51" fmla="*/ 159 h 260"/>
                  <a:gd name="T52" fmla="*/ 0 w 1236"/>
                  <a:gd name="T53" fmla="*/ 130 h 260"/>
                  <a:gd name="T54" fmla="*/ 2 w 1236"/>
                  <a:gd name="T55" fmla="*/ 99 h 260"/>
                  <a:gd name="T56" fmla="*/ 12 w 1236"/>
                  <a:gd name="T57" fmla="*/ 73 h 260"/>
                  <a:gd name="T58" fmla="*/ 27 w 1236"/>
                  <a:gd name="T59" fmla="*/ 48 h 260"/>
                  <a:gd name="T60" fmla="*/ 48 w 1236"/>
                  <a:gd name="T61" fmla="*/ 29 h 260"/>
                  <a:gd name="T62" fmla="*/ 71 w 1236"/>
                  <a:gd name="T63" fmla="*/ 14 h 260"/>
                  <a:gd name="T64" fmla="*/ 99 w 1236"/>
                  <a:gd name="T65" fmla="*/ 4 h 260"/>
                  <a:gd name="T66" fmla="*/ 128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28" y="0"/>
                    </a:moveTo>
                    <a:lnTo>
                      <a:pt x="1142" y="37"/>
                    </a:lnTo>
                    <a:lnTo>
                      <a:pt x="1158" y="37"/>
                    </a:lnTo>
                    <a:lnTo>
                      <a:pt x="1175" y="38"/>
                    </a:lnTo>
                    <a:lnTo>
                      <a:pt x="1190" y="43"/>
                    </a:lnTo>
                    <a:lnTo>
                      <a:pt x="1205" y="48"/>
                    </a:lnTo>
                    <a:lnTo>
                      <a:pt x="1216" y="56"/>
                    </a:lnTo>
                    <a:lnTo>
                      <a:pt x="1224" y="68"/>
                    </a:lnTo>
                    <a:lnTo>
                      <a:pt x="1230" y="84"/>
                    </a:lnTo>
                    <a:lnTo>
                      <a:pt x="1234" y="106"/>
                    </a:lnTo>
                    <a:lnTo>
                      <a:pt x="1236" y="130"/>
                    </a:lnTo>
                    <a:lnTo>
                      <a:pt x="1234" y="153"/>
                    </a:lnTo>
                    <a:lnTo>
                      <a:pt x="1231" y="175"/>
                    </a:lnTo>
                    <a:lnTo>
                      <a:pt x="1224" y="192"/>
                    </a:lnTo>
                    <a:lnTo>
                      <a:pt x="1213" y="204"/>
                    </a:lnTo>
                    <a:lnTo>
                      <a:pt x="1198" y="214"/>
                    </a:lnTo>
                    <a:lnTo>
                      <a:pt x="1180" y="218"/>
                    </a:lnTo>
                    <a:lnTo>
                      <a:pt x="1161" y="221"/>
                    </a:lnTo>
                    <a:lnTo>
                      <a:pt x="1142" y="222"/>
                    </a:lnTo>
                    <a:lnTo>
                      <a:pt x="128" y="260"/>
                    </a:lnTo>
                    <a:lnTo>
                      <a:pt x="99" y="256"/>
                    </a:lnTo>
                    <a:lnTo>
                      <a:pt x="71" y="246"/>
                    </a:lnTo>
                    <a:lnTo>
                      <a:pt x="48" y="231"/>
                    </a:lnTo>
                    <a:lnTo>
                      <a:pt x="27" y="210"/>
                    </a:lnTo>
                    <a:lnTo>
                      <a:pt x="12" y="187"/>
                    </a:lnTo>
                    <a:lnTo>
                      <a:pt x="2" y="159"/>
                    </a:lnTo>
                    <a:lnTo>
                      <a:pt x="0" y="130"/>
                    </a:lnTo>
                    <a:lnTo>
                      <a:pt x="2" y="99"/>
                    </a:lnTo>
                    <a:lnTo>
                      <a:pt x="12" y="73"/>
                    </a:lnTo>
                    <a:lnTo>
                      <a:pt x="27" y="48"/>
                    </a:lnTo>
                    <a:lnTo>
                      <a:pt x="48" y="29"/>
                    </a:lnTo>
                    <a:lnTo>
                      <a:pt x="71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3" name="Freeform 8">
                <a:extLst>
                  <a:ext uri="{FF2B5EF4-FFF2-40B4-BE49-F238E27FC236}">
                    <a16:creationId xmlns:a16="http://schemas.microsoft.com/office/drawing/2014/main" id="{AA060089-D0B1-2340-B090-07AB94EAB3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47225" y="2498725"/>
                <a:ext cx="379413" cy="377825"/>
              </a:xfrm>
              <a:custGeom>
                <a:avLst/>
                <a:gdLst>
                  <a:gd name="T0" fmla="*/ 322 w 716"/>
                  <a:gd name="T1" fmla="*/ 206 h 716"/>
                  <a:gd name="T2" fmla="*/ 261 w 716"/>
                  <a:gd name="T3" fmla="*/ 236 h 716"/>
                  <a:gd name="T4" fmla="*/ 218 w 716"/>
                  <a:gd name="T5" fmla="*/ 289 h 716"/>
                  <a:gd name="T6" fmla="*/ 202 w 716"/>
                  <a:gd name="T7" fmla="*/ 358 h 716"/>
                  <a:gd name="T8" fmla="*/ 218 w 716"/>
                  <a:gd name="T9" fmla="*/ 427 h 716"/>
                  <a:gd name="T10" fmla="*/ 261 w 716"/>
                  <a:gd name="T11" fmla="*/ 480 h 716"/>
                  <a:gd name="T12" fmla="*/ 322 w 716"/>
                  <a:gd name="T13" fmla="*/ 510 h 716"/>
                  <a:gd name="T14" fmla="*/ 394 w 716"/>
                  <a:gd name="T15" fmla="*/ 510 h 716"/>
                  <a:gd name="T16" fmla="*/ 455 w 716"/>
                  <a:gd name="T17" fmla="*/ 480 h 716"/>
                  <a:gd name="T18" fmla="*/ 497 w 716"/>
                  <a:gd name="T19" fmla="*/ 427 h 716"/>
                  <a:gd name="T20" fmla="*/ 514 w 716"/>
                  <a:gd name="T21" fmla="*/ 358 h 716"/>
                  <a:gd name="T22" fmla="*/ 497 w 716"/>
                  <a:gd name="T23" fmla="*/ 289 h 716"/>
                  <a:gd name="T24" fmla="*/ 455 w 716"/>
                  <a:gd name="T25" fmla="*/ 236 h 716"/>
                  <a:gd name="T26" fmla="*/ 394 w 716"/>
                  <a:gd name="T27" fmla="*/ 206 h 716"/>
                  <a:gd name="T28" fmla="*/ 358 w 716"/>
                  <a:gd name="T29" fmla="*/ 0 h 716"/>
                  <a:gd name="T30" fmla="*/ 461 w 716"/>
                  <a:gd name="T31" fmla="*/ 15 h 716"/>
                  <a:gd name="T32" fmla="*/ 553 w 716"/>
                  <a:gd name="T33" fmla="*/ 58 h 716"/>
                  <a:gd name="T34" fmla="*/ 629 w 716"/>
                  <a:gd name="T35" fmla="*/ 123 h 716"/>
                  <a:gd name="T36" fmla="*/ 682 w 716"/>
                  <a:gd name="T37" fmla="*/ 207 h 716"/>
                  <a:gd name="T38" fmla="*/ 711 w 716"/>
                  <a:gd name="T39" fmla="*/ 305 h 716"/>
                  <a:gd name="T40" fmla="*/ 711 w 716"/>
                  <a:gd name="T41" fmla="*/ 411 h 716"/>
                  <a:gd name="T42" fmla="*/ 682 w 716"/>
                  <a:gd name="T43" fmla="*/ 509 h 716"/>
                  <a:gd name="T44" fmla="*/ 629 w 716"/>
                  <a:gd name="T45" fmla="*/ 593 h 716"/>
                  <a:gd name="T46" fmla="*/ 553 w 716"/>
                  <a:gd name="T47" fmla="*/ 658 h 716"/>
                  <a:gd name="T48" fmla="*/ 461 w 716"/>
                  <a:gd name="T49" fmla="*/ 701 h 716"/>
                  <a:gd name="T50" fmla="*/ 358 w 716"/>
                  <a:gd name="T51" fmla="*/ 716 h 716"/>
                  <a:gd name="T52" fmla="*/ 254 w 716"/>
                  <a:gd name="T53" fmla="*/ 701 h 716"/>
                  <a:gd name="T54" fmla="*/ 163 w 716"/>
                  <a:gd name="T55" fmla="*/ 658 h 716"/>
                  <a:gd name="T56" fmla="*/ 87 w 716"/>
                  <a:gd name="T57" fmla="*/ 593 h 716"/>
                  <a:gd name="T58" fmla="*/ 33 w 716"/>
                  <a:gd name="T59" fmla="*/ 509 h 716"/>
                  <a:gd name="T60" fmla="*/ 4 w 716"/>
                  <a:gd name="T61" fmla="*/ 411 h 716"/>
                  <a:gd name="T62" fmla="*/ 4 w 716"/>
                  <a:gd name="T63" fmla="*/ 305 h 716"/>
                  <a:gd name="T64" fmla="*/ 33 w 716"/>
                  <a:gd name="T65" fmla="*/ 207 h 716"/>
                  <a:gd name="T66" fmla="*/ 87 w 716"/>
                  <a:gd name="T67" fmla="*/ 123 h 716"/>
                  <a:gd name="T68" fmla="*/ 163 w 716"/>
                  <a:gd name="T69" fmla="*/ 58 h 716"/>
                  <a:gd name="T70" fmla="*/ 254 w 716"/>
                  <a:gd name="T71" fmla="*/ 15 h 716"/>
                  <a:gd name="T72" fmla="*/ 358 w 716"/>
                  <a:gd name="T73" fmla="*/ 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6" h="716">
                    <a:moveTo>
                      <a:pt x="358" y="202"/>
                    </a:moveTo>
                    <a:lnTo>
                      <a:pt x="322" y="206"/>
                    </a:lnTo>
                    <a:lnTo>
                      <a:pt x="289" y="218"/>
                    </a:lnTo>
                    <a:lnTo>
                      <a:pt x="261" y="236"/>
                    </a:lnTo>
                    <a:lnTo>
                      <a:pt x="236" y="261"/>
                    </a:lnTo>
                    <a:lnTo>
                      <a:pt x="218" y="289"/>
                    </a:lnTo>
                    <a:lnTo>
                      <a:pt x="206" y="322"/>
                    </a:lnTo>
                    <a:lnTo>
                      <a:pt x="202" y="358"/>
                    </a:lnTo>
                    <a:lnTo>
                      <a:pt x="206" y="394"/>
                    </a:lnTo>
                    <a:lnTo>
                      <a:pt x="218" y="427"/>
                    </a:lnTo>
                    <a:lnTo>
                      <a:pt x="236" y="455"/>
                    </a:lnTo>
                    <a:lnTo>
                      <a:pt x="261" y="480"/>
                    </a:lnTo>
                    <a:lnTo>
                      <a:pt x="289" y="498"/>
                    </a:lnTo>
                    <a:lnTo>
                      <a:pt x="322" y="510"/>
                    </a:lnTo>
                    <a:lnTo>
                      <a:pt x="358" y="514"/>
                    </a:lnTo>
                    <a:lnTo>
                      <a:pt x="394" y="510"/>
                    </a:lnTo>
                    <a:lnTo>
                      <a:pt x="427" y="498"/>
                    </a:lnTo>
                    <a:lnTo>
                      <a:pt x="455" y="480"/>
                    </a:lnTo>
                    <a:lnTo>
                      <a:pt x="479" y="455"/>
                    </a:lnTo>
                    <a:lnTo>
                      <a:pt x="497" y="427"/>
                    </a:lnTo>
                    <a:lnTo>
                      <a:pt x="510" y="394"/>
                    </a:lnTo>
                    <a:lnTo>
                      <a:pt x="514" y="358"/>
                    </a:lnTo>
                    <a:lnTo>
                      <a:pt x="510" y="322"/>
                    </a:lnTo>
                    <a:lnTo>
                      <a:pt x="497" y="289"/>
                    </a:lnTo>
                    <a:lnTo>
                      <a:pt x="479" y="261"/>
                    </a:lnTo>
                    <a:lnTo>
                      <a:pt x="455" y="236"/>
                    </a:lnTo>
                    <a:lnTo>
                      <a:pt x="427" y="218"/>
                    </a:lnTo>
                    <a:lnTo>
                      <a:pt x="394" y="206"/>
                    </a:lnTo>
                    <a:lnTo>
                      <a:pt x="358" y="202"/>
                    </a:lnTo>
                    <a:close/>
                    <a:moveTo>
                      <a:pt x="358" y="0"/>
                    </a:moveTo>
                    <a:lnTo>
                      <a:pt x="410" y="4"/>
                    </a:lnTo>
                    <a:lnTo>
                      <a:pt x="461" y="15"/>
                    </a:lnTo>
                    <a:lnTo>
                      <a:pt x="508" y="33"/>
                    </a:lnTo>
                    <a:lnTo>
                      <a:pt x="553" y="58"/>
                    </a:lnTo>
                    <a:lnTo>
                      <a:pt x="593" y="87"/>
                    </a:lnTo>
                    <a:lnTo>
                      <a:pt x="629" y="123"/>
                    </a:lnTo>
                    <a:lnTo>
                      <a:pt x="658" y="163"/>
                    </a:lnTo>
                    <a:lnTo>
                      <a:pt x="682" y="207"/>
                    </a:lnTo>
                    <a:lnTo>
                      <a:pt x="700" y="254"/>
                    </a:lnTo>
                    <a:lnTo>
                      <a:pt x="711" y="305"/>
                    </a:lnTo>
                    <a:lnTo>
                      <a:pt x="716" y="358"/>
                    </a:lnTo>
                    <a:lnTo>
                      <a:pt x="711" y="411"/>
                    </a:lnTo>
                    <a:lnTo>
                      <a:pt x="700" y="462"/>
                    </a:lnTo>
                    <a:lnTo>
                      <a:pt x="682" y="509"/>
                    </a:lnTo>
                    <a:lnTo>
                      <a:pt x="658" y="553"/>
                    </a:lnTo>
                    <a:lnTo>
                      <a:pt x="629" y="593"/>
                    </a:lnTo>
                    <a:lnTo>
                      <a:pt x="593" y="629"/>
                    </a:lnTo>
                    <a:lnTo>
                      <a:pt x="553" y="658"/>
                    </a:lnTo>
                    <a:lnTo>
                      <a:pt x="508" y="683"/>
                    </a:lnTo>
                    <a:lnTo>
                      <a:pt x="461" y="701"/>
                    </a:lnTo>
                    <a:lnTo>
                      <a:pt x="410" y="712"/>
                    </a:lnTo>
                    <a:lnTo>
                      <a:pt x="358" y="716"/>
                    </a:lnTo>
                    <a:lnTo>
                      <a:pt x="305" y="712"/>
                    </a:lnTo>
                    <a:lnTo>
                      <a:pt x="254" y="701"/>
                    </a:lnTo>
                    <a:lnTo>
                      <a:pt x="207" y="683"/>
                    </a:lnTo>
                    <a:lnTo>
                      <a:pt x="163" y="658"/>
                    </a:lnTo>
                    <a:lnTo>
                      <a:pt x="123" y="629"/>
                    </a:lnTo>
                    <a:lnTo>
                      <a:pt x="87" y="593"/>
                    </a:lnTo>
                    <a:lnTo>
                      <a:pt x="58" y="553"/>
                    </a:lnTo>
                    <a:lnTo>
                      <a:pt x="33" y="509"/>
                    </a:lnTo>
                    <a:lnTo>
                      <a:pt x="15" y="462"/>
                    </a:lnTo>
                    <a:lnTo>
                      <a:pt x="4" y="411"/>
                    </a:lnTo>
                    <a:lnTo>
                      <a:pt x="0" y="358"/>
                    </a:lnTo>
                    <a:lnTo>
                      <a:pt x="4" y="305"/>
                    </a:lnTo>
                    <a:lnTo>
                      <a:pt x="15" y="254"/>
                    </a:lnTo>
                    <a:lnTo>
                      <a:pt x="33" y="207"/>
                    </a:lnTo>
                    <a:lnTo>
                      <a:pt x="58" y="163"/>
                    </a:lnTo>
                    <a:lnTo>
                      <a:pt x="87" y="123"/>
                    </a:lnTo>
                    <a:lnTo>
                      <a:pt x="123" y="87"/>
                    </a:lnTo>
                    <a:lnTo>
                      <a:pt x="163" y="58"/>
                    </a:lnTo>
                    <a:lnTo>
                      <a:pt x="207" y="33"/>
                    </a:lnTo>
                    <a:lnTo>
                      <a:pt x="254" y="15"/>
                    </a:lnTo>
                    <a:lnTo>
                      <a:pt x="305" y="4"/>
                    </a:lnTo>
                    <a:lnTo>
                      <a:pt x="3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4" name="Freeform 9">
                <a:extLst>
                  <a:ext uri="{FF2B5EF4-FFF2-40B4-BE49-F238E27FC236}">
                    <a16:creationId xmlns:a16="http://schemas.microsoft.com/office/drawing/2014/main" id="{38A544CD-7292-014B-99F5-92BE47D47E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48575" y="2154238"/>
                <a:ext cx="1900238" cy="1239838"/>
              </a:xfrm>
              <a:custGeom>
                <a:avLst/>
                <a:gdLst>
                  <a:gd name="T0" fmla="*/ 861 w 3591"/>
                  <a:gd name="T1" fmla="*/ 862 h 2343"/>
                  <a:gd name="T2" fmla="*/ 670 w 3591"/>
                  <a:gd name="T3" fmla="*/ 940 h 2343"/>
                  <a:gd name="T4" fmla="*/ 500 w 3591"/>
                  <a:gd name="T5" fmla="*/ 1067 h 2343"/>
                  <a:gd name="T6" fmla="*/ 375 w 3591"/>
                  <a:gd name="T7" fmla="*/ 1229 h 2343"/>
                  <a:gd name="T8" fmla="*/ 308 w 3591"/>
                  <a:gd name="T9" fmla="*/ 1400 h 2343"/>
                  <a:gd name="T10" fmla="*/ 310 w 3591"/>
                  <a:gd name="T11" fmla="*/ 1553 h 2343"/>
                  <a:gd name="T12" fmla="*/ 366 w 3591"/>
                  <a:gd name="T13" fmla="*/ 1676 h 2343"/>
                  <a:gd name="T14" fmla="*/ 474 w 3591"/>
                  <a:gd name="T15" fmla="*/ 1757 h 2343"/>
                  <a:gd name="T16" fmla="*/ 623 w 3591"/>
                  <a:gd name="T17" fmla="*/ 1787 h 2343"/>
                  <a:gd name="T18" fmla="*/ 1272 w 3591"/>
                  <a:gd name="T19" fmla="*/ 1770 h 2343"/>
                  <a:gd name="T20" fmla="*/ 1436 w 3591"/>
                  <a:gd name="T21" fmla="*/ 1688 h 2343"/>
                  <a:gd name="T22" fmla="*/ 1557 w 3591"/>
                  <a:gd name="T23" fmla="*/ 1554 h 2343"/>
                  <a:gd name="T24" fmla="*/ 1617 w 3591"/>
                  <a:gd name="T25" fmla="*/ 1380 h 2343"/>
                  <a:gd name="T26" fmla="*/ 1604 w 3591"/>
                  <a:gd name="T27" fmla="*/ 1192 h 2343"/>
                  <a:gd name="T28" fmla="*/ 1522 w 3591"/>
                  <a:gd name="T29" fmla="*/ 1030 h 2343"/>
                  <a:gd name="T30" fmla="*/ 1385 w 3591"/>
                  <a:gd name="T31" fmla="*/ 911 h 2343"/>
                  <a:gd name="T32" fmla="*/ 1211 w 3591"/>
                  <a:gd name="T33" fmla="*/ 850 h 2343"/>
                  <a:gd name="T34" fmla="*/ 1624 w 3591"/>
                  <a:gd name="T35" fmla="*/ 0 h 2343"/>
                  <a:gd name="T36" fmla="*/ 1689 w 3591"/>
                  <a:gd name="T37" fmla="*/ 34 h 2343"/>
                  <a:gd name="T38" fmla="*/ 1706 w 3591"/>
                  <a:gd name="T39" fmla="*/ 476 h 2343"/>
                  <a:gd name="T40" fmla="*/ 1808 w 3591"/>
                  <a:gd name="T41" fmla="*/ 489 h 2343"/>
                  <a:gd name="T42" fmla="*/ 1851 w 3591"/>
                  <a:gd name="T43" fmla="*/ 545 h 2343"/>
                  <a:gd name="T44" fmla="*/ 1845 w 3591"/>
                  <a:gd name="T45" fmla="*/ 612 h 2343"/>
                  <a:gd name="T46" fmla="*/ 1992 w 3591"/>
                  <a:gd name="T47" fmla="*/ 615 h 2343"/>
                  <a:gd name="T48" fmla="*/ 2177 w 3591"/>
                  <a:gd name="T49" fmla="*/ 631 h 2343"/>
                  <a:gd name="T50" fmla="*/ 2345 w 3591"/>
                  <a:gd name="T51" fmla="*/ 677 h 2343"/>
                  <a:gd name="T52" fmla="*/ 2490 w 3591"/>
                  <a:gd name="T53" fmla="*/ 761 h 2343"/>
                  <a:gd name="T54" fmla="*/ 3591 w 3591"/>
                  <a:gd name="T55" fmla="*/ 785 h 2343"/>
                  <a:gd name="T56" fmla="*/ 3533 w 3591"/>
                  <a:gd name="T57" fmla="*/ 948 h 2343"/>
                  <a:gd name="T58" fmla="*/ 3544 w 3591"/>
                  <a:gd name="T59" fmla="*/ 1121 h 2343"/>
                  <a:gd name="T60" fmla="*/ 3537 w 3591"/>
                  <a:gd name="T61" fmla="*/ 1230 h 2343"/>
                  <a:gd name="T62" fmla="*/ 3372 w 3591"/>
                  <a:gd name="T63" fmla="*/ 1287 h 2343"/>
                  <a:gd name="T64" fmla="*/ 3196 w 3591"/>
                  <a:gd name="T65" fmla="*/ 1376 h 2343"/>
                  <a:gd name="T66" fmla="*/ 3023 w 3591"/>
                  <a:gd name="T67" fmla="*/ 1479 h 2343"/>
                  <a:gd name="T68" fmla="*/ 2873 w 3591"/>
                  <a:gd name="T69" fmla="*/ 1583 h 2343"/>
                  <a:gd name="T70" fmla="*/ 2761 w 3591"/>
                  <a:gd name="T71" fmla="*/ 1673 h 2343"/>
                  <a:gd name="T72" fmla="*/ 2647 w 3591"/>
                  <a:gd name="T73" fmla="*/ 1787 h 2343"/>
                  <a:gd name="T74" fmla="*/ 2526 w 3591"/>
                  <a:gd name="T75" fmla="*/ 1926 h 2343"/>
                  <a:gd name="T76" fmla="*/ 2409 w 3591"/>
                  <a:gd name="T77" fmla="*/ 2062 h 2343"/>
                  <a:gd name="T78" fmla="*/ 2284 w 3591"/>
                  <a:gd name="T79" fmla="*/ 2182 h 2343"/>
                  <a:gd name="T80" fmla="*/ 2146 w 3591"/>
                  <a:gd name="T81" fmla="*/ 2275 h 2343"/>
                  <a:gd name="T82" fmla="*/ 1985 w 3591"/>
                  <a:gd name="T83" fmla="*/ 2332 h 2343"/>
                  <a:gd name="T84" fmla="*/ 515 w 3591"/>
                  <a:gd name="T85" fmla="*/ 2343 h 2343"/>
                  <a:gd name="T86" fmla="*/ 333 w 3591"/>
                  <a:gd name="T87" fmla="*/ 2318 h 2343"/>
                  <a:gd name="T88" fmla="*/ 192 w 3591"/>
                  <a:gd name="T89" fmla="*/ 2246 h 2343"/>
                  <a:gd name="T90" fmla="*/ 91 w 3591"/>
                  <a:gd name="T91" fmla="*/ 2137 h 2343"/>
                  <a:gd name="T92" fmla="*/ 28 w 3591"/>
                  <a:gd name="T93" fmla="*/ 1993 h 2343"/>
                  <a:gd name="T94" fmla="*/ 0 w 3591"/>
                  <a:gd name="T95" fmla="*/ 1824 h 2343"/>
                  <a:gd name="T96" fmla="*/ 10 w 3591"/>
                  <a:gd name="T97" fmla="*/ 1636 h 2343"/>
                  <a:gd name="T98" fmla="*/ 53 w 3591"/>
                  <a:gd name="T99" fmla="*/ 1435 h 2343"/>
                  <a:gd name="T100" fmla="*/ 141 w 3591"/>
                  <a:gd name="T101" fmla="*/ 1210 h 2343"/>
                  <a:gd name="T102" fmla="*/ 283 w 3591"/>
                  <a:gd name="T103" fmla="*/ 1003 h 2343"/>
                  <a:gd name="T104" fmla="*/ 467 w 3591"/>
                  <a:gd name="T105" fmla="*/ 837 h 2343"/>
                  <a:gd name="T106" fmla="*/ 682 w 3591"/>
                  <a:gd name="T107" fmla="*/ 714 h 2343"/>
                  <a:gd name="T108" fmla="*/ 924 w 3591"/>
                  <a:gd name="T109" fmla="*/ 638 h 2343"/>
                  <a:gd name="T110" fmla="*/ 1181 w 3591"/>
                  <a:gd name="T111" fmla="*/ 612 h 2343"/>
                  <a:gd name="T112" fmla="*/ 1384 w 3591"/>
                  <a:gd name="T113" fmla="*/ 572 h 2343"/>
                  <a:gd name="T114" fmla="*/ 1412 w 3591"/>
                  <a:gd name="T115" fmla="*/ 504 h 2343"/>
                  <a:gd name="T116" fmla="*/ 1478 w 3591"/>
                  <a:gd name="T117" fmla="*/ 476 h 2343"/>
                  <a:gd name="T118" fmla="*/ 1547 w 3591"/>
                  <a:gd name="T119" fmla="*/ 56 h 2343"/>
                  <a:gd name="T120" fmla="*/ 1598 w 3591"/>
                  <a:gd name="T121" fmla="*/ 4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91" h="2343">
                    <a:moveTo>
                      <a:pt x="992" y="846"/>
                    </a:moveTo>
                    <a:lnTo>
                      <a:pt x="927" y="850"/>
                    </a:lnTo>
                    <a:lnTo>
                      <a:pt x="861" y="862"/>
                    </a:lnTo>
                    <a:lnTo>
                      <a:pt x="796" y="882"/>
                    </a:lnTo>
                    <a:lnTo>
                      <a:pt x="732" y="908"/>
                    </a:lnTo>
                    <a:lnTo>
                      <a:pt x="670" y="940"/>
                    </a:lnTo>
                    <a:lnTo>
                      <a:pt x="609" y="977"/>
                    </a:lnTo>
                    <a:lnTo>
                      <a:pt x="553" y="1020"/>
                    </a:lnTo>
                    <a:lnTo>
                      <a:pt x="500" y="1067"/>
                    </a:lnTo>
                    <a:lnTo>
                      <a:pt x="453" y="1118"/>
                    </a:lnTo>
                    <a:lnTo>
                      <a:pt x="410" y="1172"/>
                    </a:lnTo>
                    <a:lnTo>
                      <a:pt x="375" y="1229"/>
                    </a:lnTo>
                    <a:lnTo>
                      <a:pt x="344" y="1288"/>
                    </a:lnTo>
                    <a:lnTo>
                      <a:pt x="322" y="1345"/>
                    </a:lnTo>
                    <a:lnTo>
                      <a:pt x="308" y="1400"/>
                    </a:lnTo>
                    <a:lnTo>
                      <a:pt x="303" y="1454"/>
                    </a:lnTo>
                    <a:lnTo>
                      <a:pt x="303" y="1506"/>
                    </a:lnTo>
                    <a:lnTo>
                      <a:pt x="310" y="1553"/>
                    </a:lnTo>
                    <a:lnTo>
                      <a:pt x="322" y="1598"/>
                    </a:lnTo>
                    <a:lnTo>
                      <a:pt x="341" y="1638"/>
                    </a:lnTo>
                    <a:lnTo>
                      <a:pt x="366" y="1676"/>
                    </a:lnTo>
                    <a:lnTo>
                      <a:pt x="397" y="1708"/>
                    </a:lnTo>
                    <a:lnTo>
                      <a:pt x="433" y="1735"/>
                    </a:lnTo>
                    <a:lnTo>
                      <a:pt x="474" y="1757"/>
                    </a:lnTo>
                    <a:lnTo>
                      <a:pt x="518" y="1774"/>
                    </a:lnTo>
                    <a:lnTo>
                      <a:pt x="568" y="1784"/>
                    </a:lnTo>
                    <a:lnTo>
                      <a:pt x="623" y="1787"/>
                    </a:lnTo>
                    <a:lnTo>
                      <a:pt x="1146" y="1787"/>
                    </a:lnTo>
                    <a:lnTo>
                      <a:pt x="1211" y="1782"/>
                    </a:lnTo>
                    <a:lnTo>
                      <a:pt x="1272" y="1770"/>
                    </a:lnTo>
                    <a:lnTo>
                      <a:pt x="1331" y="1751"/>
                    </a:lnTo>
                    <a:lnTo>
                      <a:pt x="1385" y="1723"/>
                    </a:lnTo>
                    <a:lnTo>
                      <a:pt x="1436" y="1688"/>
                    </a:lnTo>
                    <a:lnTo>
                      <a:pt x="1482" y="1650"/>
                    </a:lnTo>
                    <a:lnTo>
                      <a:pt x="1522" y="1604"/>
                    </a:lnTo>
                    <a:lnTo>
                      <a:pt x="1557" y="1554"/>
                    </a:lnTo>
                    <a:lnTo>
                      <a:pt x="1584" y="1499"/>
                    </a:lnTo>
                    <a:lnTo>
                      <a:pt x="1604" y="1442"/>
                    </a:lnTo>
                    <a:lnTo>
                      <a:pt x="1617" y="1380"/>
                    </a:lnTo>
                    <a:lnTo>
                      <a:pt x="1621" y="1316"/>
                    </a:lnTo>
                    <a:lnTo>
                      <a:pt x="1617" y="1252"/>
                    </a:lnTo>
                    <a:lnTo>
                      <a:pt x="1604" y="1192"/>
                    </a:lnTo>
                    <a:lnTo>
                      <a:pt x="1584" y="1133"/>
                    </a:lnTo>
                    <a:lnTo>
                      <a:pt x="1557" y="1080"/>
                    </a:lnTo>
                    <a:lnTo>
                      <a:pt x="1522" y="1030"/>
                    </a:lnTo>
                    <a:lnTo>
                      <a:pt x="1482" y="984"/>
                    </a:lnTo>
                    <a:lnTo>
                      <a:pt x="1436" y="944"/>
                    </a:lnTo>
                    <a:lnTo>
                      <a:pt x="1385" y="911"/>
                    </a:lnTo>
                    <a:lnTo>
                      <a:pt x="1331" y="883"/>
                    </a:lnTo>
                    <a:lnTo>
                      <a:pt x="1272" y="864"/>
                    </a:lnTo>
                    <a:lnTo>
                      <a:pt x="1211" y="850"/>
                    </a:lnTo>
                    <a:lnTo>
                      <a:pt x="1146" y="846"/>
                    </a:lnTo>
                    <a:lnTo>
                      <a:pt x="992" y="846"/>
                    </a:lnTo>
                    <a:close/>
                    <a:moveTo>
                      <a:pt x="1624" y="0"/>
                    </a:moveTo>
                    <a:lnTo>
                      <a:pt x="1649" y="4"/>
                    </a:lnTo>
                    <a:lnTo>
                      <a:pt x="1673" y="16"/>
                    </a:lnTo>
                    <a:lnTo>
                      <a:pt x="1689" y="34"/>
                    </a:lnTo>
                    <a:lnTo>
                      <a:pt x="1702" y="56"/>
                    </a:lnTo>
                    <a:lnTo>
                      <a:pt x="1706" y="82"/>
                    </a:lnTo>
                    <a:lnTo>
                      <a:pt x="1706" y="476"/>
                    </a:lnTo>
                    <a:lnTo>
                      <a:pt x="1760" y="476"/>
                    </a:lnTo>
                    <a:lnTo>
                      <a:pt x="1784" y="479"/>
                    </a:lnTo>
                    <a:lnTo>
                      <a:pt x="1808" y="489"/>
                    </a:lnTo>
                    <a:lnTo>
                      <a:pt x="1827" y="504"/>
                    </a:lnTo>
                    <a:lnTo>
                      <a:pt x="1841" y="523"/>
                    </a:lnTo>
                    <a:lnTo>
                      <a:pt x="1851" y="545"/>
                    </a:lnTo>
                    <a:lnTo>
                      <a:pt x="1855" y="572"/>
                    </a:lnTo>
                    <a:lnTo>
                      <a:pt x="1852" y="592"/>
                    </a:lnTo>
                    <a:lnTo>
                      <a:pt x="1845" y="612"/>
                    </a:lnTo>
                    <a:lnTo>
                      <a:pt x="1860" y="612"/>
                    </a:lnTo>
                    <a:lnTo>
                      <a:pt x="1927" y="613"/>
                    </a:lnTo>
                    <a:lnTo>
                      <a:pt x="1992" y="615"/>
                    </a:lnTo>
                    <a:lnTo>
                      <a:pt x="2055" y="617"/>
                    </a:lnTo>
                    <a:lnTo>
                      <a:pt x="2116" y="623"/>
                    </a:lnTo>
                    <a:lnTo>
                      <a:pt x="2177" y="631"/>
                    </a:lnTo>
                    <a:lnTo>
                      <a:pt x="2235" y="642"/>
                    </a:lnTo>
                    <a:lnTo>
                      <a:pt x="2291" y="658"/>
                    </a:lnTo>
                    <a:lnTo>
                      <a:pt x="2345" y="677"/>
                    </a:lnTo>
                    <a:lnTo>
                      <a:pt x="2396" y="699"/>
                    </a:lnTo>
                    <a:lnTo>
                      <a:pt x="2444" y="728"/>
                    </a:lnTo>
                    <a:lnTo>
                      <a:pt x="2490" y="761"/>
                    </a:lnTo>
                    <a:lnTo>
                      <a:pt x="2533" y="800"/>
                    </a:lnTo>
                    <a:lnTo>
                      <a:pt x="2573" y="846"/>
                    </a:lnTo>
                    <a:lnTo>
                      <a:pt x="3591" y="785"/>
                    </a:lnTo>
                    <a:lnTo>
                      <a:pt x="3564" y="836"/>
                    </a:lnTo>
                    <a:lnTo>
                      <a:pt x="3545" y="891"/>
                    </a:lnTo>
                    <a:lnTo>
                      <a:pt x="3533" y="948"/>
                    </a:lnTo>
                    <a:lnTo>
                      <a:pt x="3529" y="1009"/>
                    </a:lnTo>
                    <a:lnTo>
                      <a:pt x="3533" y="1066"/>
                    </a:lnTo>
                    <a:lnTo>
                      <a:pt x="3544" y="1121"/>
                    </a:lnTo>
                    <a:lnTo>
                      <a:pt x="3562" y="1172"/>
                    </a:lnTo>
                    <a:lnTo>
                      <a:pt x="3585" y="1222"/>
                    </a:lnTo>
                    <a:lnTo>
                      <a:pt x="3537" y="1230"/>
                    </a:lnTo>
                    <a:lnTo>
                      <a:pt x="3484" y="1246"/>
                    </a:lnTo>
                    <a:lnTo>
                      <a:pt x="3430" y="1265"/>
                    </a:lnTo>
                    <a:lnTo>
                      <a:pt x="3372" y="1287"/>
                    </a:lnTo>
                    <a:lnTo>
                      <a:pt x="3314" y="1315"/>
                    </a:lnTo>
                    <a:lnTo>
                      <a:pt x="3255" y="1344"/>
                    </a:lnTo>
                    <a:lnTo>
                      <a:pt x="3196" y="1376"/>
                    </a:lnTo>
                    <a:lnTo>
                      <a:pt x="3138" y="1409"/>
                    </a:lnTo>
                    <a:lnTo>
                      <a:pt x="3080" y="1445"/>
                    </a:lnTo>
                    <a:lnTo>
                      <a:pt x="3023" y="1479"/>
                    </a:lnTo>
                    <a:lnTo>
                      <a:pt x="2969" y="1515"/>
                    </a:lnTo>
                    <a:lnTo>
                      <a:pt x="2920" y="1550"/>
                    </a:lnTo>
                    <a:lnTo>
                      <a:pt x="2873" y="1583"/>
                    </a:lnTo>
                    <a:lnTo>
                      <a:pt x="2830" y="1616"/>
                    </a:lnTo>
                    <a:lnTo>
                      <a:pt x="2792" y="1645"/>
                    </a:lnTo>
                    <a:lnTo>
                      <a:pt x="2761" y="1673"/>
                    </a:lnTo>
                    <a:lnTo>
                      <a:pt x="2734" y="1695"/>
                    </a:lnTo>
                    <a:lnTo>
                      <a:pt x="2690" y="1741"/>
                    </a:lnTo>
                    <a:lnTo>
                      <a:pt x="2647" y="1787"/>
                    </a:lnTo>
                    <a:lnTo>
                      <a:pt x="2606" y="1834"/>
                    </a:lnTo>
                    <a:lnTo>
                      <a:pt x="2566" y="1881"/>
                    </a:lnTo>
                    <a:lnTo>
                      <a:pt x="2526" y="1926"/>
                    </a:lnTo>
                    <a:lnTo>
                      <a:pt x="2487" y="1973"/>
                    </a:lnTo>
                    <a:lnTo>
                      <a:pt x="2447" y="2019"/>
                    </a:lnTo>
                    <a:lnTo>
                      <a:pt x="2409" y="2062"/>
                    </a:lnTo>
                    <a:lnTo>
                      <a:pt x="2369" y="2105"/>
                    </a:lnTo>
                    <a:lnTo>
                      <a:pt x="2327" y="2145"/>
                    </a:lnTo>
                    <a:lnTo>
                      <a:pt x="2284" y="2182"/>
                    </a:lnTo>
                    <a:lnTo>
                      <a:pt x="2241" y="2217"/>
                    </a:lnTo>
                    <a:lnTo>
                      <a:pt x="2195" y="2247"/>
                    </a:lnTo>
                    <a:lnTo>
                      <a:pt x="2146" y="2275"/>
                    </a:lnTo>
                    <a:lnTo>
                      <a:pt x="2096" y="2298"/>
                    </a:lnTo>
                    <a:lnTo>
                      <a:pt x="2043" y="2318"/>
                    </a:lnTo>
                    <a:lnTo>
                      <a:pt x="1985" y="2332"/>
                    </a:lnTo>
                    <a:lnTo>
                      <a:pt x="1924" y="2340"/>
                    </a:lnTo>
                    <a:lnTo>
                      <a:pt x="1860" y="2343"/>
                    </a:lnTo>
                    <a:lnTo>
                      <a:pt x="515" y="2343"/>
                    </a:lnTo>
                    <a:lnTo>
                      <a:pt x="450" y="2340"/>
                    </a:lnTo>
                    <a:lnTo>
                      <a:pt x="390" y="2332"/>
                    </a:lnTo>
                    <a:lnTo>
                      <a:pt x="333" y="2318"/>
                    </a:lnTo>
                    <a:lnTo>
                      <a:pt x="282" y="2298"/>
                    </a:lnTo>
                    <a:lnTo>
                      <a:pt x="235" y="2275"/>
                    </a:lnTo>
                    <a:lnTo>
                      <a:pt x="192" y="2246"/>
                    </a:lnTo>
                    <a:lnTo>
                      <a:pt x="154" y="2214"/>
                    </a:lnTo>
                    <a:lnTo>
                      <a:pt x="120" y="2177"/>
                    </a:lnTo>
                    <a:lnTo>
                      <a:pt x="91" y="2137"/>
                    </a:lnTo>
                    <a:lnTo>
                      <a:pt x="65" y="2091"/>
                    </a:lnTo>
                    <a:lnTo>
                      <a:pt x="44" y="2044"/>
                    </a:lnTo>
                    <a:lnTo>
                      <a:pt x="28" y="1993"/>
                    </a:lnTo>
                    <a:lnTo>
                      <a:pt x="14" y="1939"/>
                    </a:lnTo>
                    <a:lnTo>
                      <a:pt x="6" y="1883"/>
                    </a:lnTo>
                    <a:lnTo>
                      <a:pt x="0" y="1824"/>
                    </a:lnTo>
                    <a:lnTo>
                      <a:pt x="0" y="1763"/>
                    </a:lnTo>
                    <a:lnTo>
                      <a:pt x="3" y="1701"/>
                    </a:lnTo>
                    <a:lnTo>
                      <a:pt x="10" y="1636"/>
                    </a:lnTo>
                    <a:lnTo>
                      <a:pt x="20" y="1571"/>
                    </a:lnTo>
                    <a:lnTo>
                      <a:pt x="35" y="1503"/>
                    </a:lnTo>
                    <a:lnTo>
                      <a:pt x="53" y="1435"/>
                    </a:lnTo>
                    <a:lnTo>
                      <a:pt x="73" y="1367"/>
                    </a:lnTo>
                    <a:lnTo>
                      <a:pt x="105" y="1287"/>
                    </a:lnTo>
                    <a:lnTo>
                      <a:pt x="141" y="1210"/>
                    </a:lnTo>
                    <a:lnTo>
                      <a:pt x="184" y="1136"/>
                    </a:lnTo>
                    <a:lnTo>
                      <a:pt x="232" y="1067"/>
                    </a:lnTo>
                    <a:lnTo>
                      <a:pt x="283" y="1003"/>
                    </a:lnTo>
                    <a:lnTo>
                      <a:pt x="341" y="944"/>
                    </a:lnTo>
                    <a:lnTo>
                      <a:pt x="402" y="889"/>
                    </a:lnTo>
                    <a:lnTo>
                      <a:pt x="467" y="837"/>
                    </a:lnTo>
                    <a:lnTo>
                      <a:pt x="536" y="792"/>
                    </a:lnTo>
                    <a:lnTo>
                      <a:pt x="608" y="750"/>
                    </a:lnTo>
                    <a:lnTo>
                      <a:pt x="682" y="714"/>
                    </a:lnTo>
                    <a:lnTo>
                      <a:pt x="761" y="684"/>
                    </a:lnTo>
                    <a:lnTo>
                      <a:pt x="841" y="659"/>
                    </a:lnTo>
                    <a:lnTo>
                      <a:pt x="924" y="638"/>
                    </a:lnTo>
                    <a:lnTo>
                      <a:pt x="1008" y="624"/>
                    </a:lnTo>
                    <a:lnTo>
                      <a:pt x="1094" y="615"/>
                    </a:lnTo>
                    <a:lnTo>
                      <a:pt x="1181" y="612"/>
                    </a:lnTo>
                    <a:lnTo>
                      <a:pt x="1394" y="612"/>
                    </a:lnTo>
                    <a:lnTo>
                      <a:pt x="1387" y="592"/>
                    </a:lnTo>
                    <a:lnTo>
                      <a:pt x="1384" y="572"/>
                    </a:lnTo>
                    <a:lnTo>
                      <a:pt x="1387" y="545"/>
                    </a:lnTo>
                    <a:lnTo>
                      <a:pt x="1396" y="523"/>
                    </a:lnTo>
                    <a:lnTo>
                      <a:pt x="1412" y="504"/>
                    </a:lnTo>
                    <a:lnTo>
                      <a:pt x="1431" y="489"/>
                    </a:lnTo>
                    <a:lnTo>
                      <a:pt x="1453" y="479"/>
                    </a:lnTo>
                    <a:lnTo>
                      <a:pt x="1478" y="476"/>
                    </a:lnTo>
                    <a:lnTo>
                      <a:pt x="1543" y="476"/>
                    </a:lnTo>
                    <a:lnTo>
                      <a:pt x="1543" y="82"/>
                    </a:lnTo>
                    <a:lnTo>
                      <a:pt x="1547" y="56"/>
                    </a:lnTo>
                    <a:lnTo>
                      <a:pt x="1558" y="34"/>
                    </a:lnTo>
                    <a:lnTo>
                      <a:pt x="1576" y="16"/>
                    </a:lnTo>
                    <a:lnTo>
                      <a:pt x="1598" y="4"/>
                    </a:lnTo>
                    <a:lnTo>
                      <a:pt x="16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5" name="Freeform 10">
                <a:extLst>
                  <a:ext uri="{FF2B5EF4-FFF2-40B4-BE49-F238E27FC236}">
                    <a16:creationId xmlns:a16="http://schemas.microsoft.com/office/drawing/2014/main" id="{D9935DDA-A556-4E40-9080-57CF4AD9C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575" y="3308350"/>
                <a:ext cx="1546225" cy="314325"/>
              </a:xfrm>
              <a:custGeom>
                <a:avLst/>
                <a:gdLst>
                  <a:gd name="T0" fmla="*/ 156 w 2921"/>
                  <a:gd name="T1" fmla="*/ 1 h 596"/>
                  <a:gd name="T2" fmla="*/ 203 w 2921"/>
                  <a:gd name="T3" fmla="*/ 18 h 596"/>
                  <a:gd name="T4" fmla="*/ 239 w 2921"/>
                  <a:gd name="T5" fmla="*/ 51 h 596"/>
                  <a:gd name="T6" fmla="*/ 261 w 2921"/>
                  <a:gd name="T7" fmla="*/ 101 h 596"/>
                  <a:gd name="T8" fmla="*/ 264 w 2921"/>
                  <a:gd name="T9" fmla="*/ 151 h 596"/>
                  <a:gd name="T10" fmla="*/ 264 w 2921"/>
                  <a:gd name="T11" fmla="*/ 199 h 596"/>
                  <a:gd name="T12" fmla="*/ 267 w 2921"/>
                  <a:gd name="T13" fmla="*/ 250 h 596"/>
                  <a:gd name="T14" fmla="*/ 276 w 2921"/>
                  <a:gd name="T15" fmla="*/ 286 h 596"/>
                  <a:gd name="T16" fmla="*/ 302 w 2921"/>
                  <a:gd name="T17" fmla="*/ 304 h 596"/>
                  <a:gd name="T18" fmla="*/ 344 w 2921"/>
                  <a:gd name="T19" fmla="*/ 313 h 596"/>
                  <a:gd name="T20" fmla="*/ 384 w 2921"/>
                  <a:gd name="T21" fmla="*/ 317 h 596"/>
                  <a:gd name="T22" fmla="*/ 626 w 2921"/>
                  <a:gd name="T23" fmla="*/ 318 h 596"/>
                  <a:gd name="T24" fmla="*/ 2818 w 2921"/>
                  <a:gd name="T25" fmla="*/ 321 h 596"/>
                  <a:gd name="T26" fmla="*/ 2868 w 2921"/>
                  <a:gd name="T27" fmla="*/ 344 h 596"/>
                  <a:gd name="T28" fmla="*/ 2901 w 2921"/>
                  <a:gd name="T29" fmla="*/ 383 h 596"/>
                  <a:gd name="T30" fmla="*/ 2919 w 2921"/>
                  <a:gd name="T31" fmla="*/ 432 h 596"/>
                  <a:gd name="T32" fmla="*/ 2919 w 2921"/>
                  <a:gd name="T33" fmla="*/ 483 h 596"/>
                  <a:gd name="T34" fmla="*/ 2901 w 2921"/>
                  <a:gd name="T35" fmla="*/ 531 h 596"/>
                  <a:gd name="T36" fmla="*/ 2868 w 2921"/>
                  <a:gd name="T37" fmla="*/ 570 h 596"/>
                  <a:gd name="T38" fmla="*/ 2818 w 2921"/>
                  <a:gd name="T39" fmla="*/ 593 h 596"/>
                  <a:gd name="T40" fmla="*/ 518 w 2921"/>
                  <a:gd name="T41" fmla="*/ 596 h 596"/>
                  <a:gd name="T42" fmla="*/ 418 w 2921"/>
                  <a:gd name="T43" fmla="*/ 595 h 596"/>
                  <a:gd name="T44" fmla="*/ 319 w 2921"/>
                  <a:gd name="T45" fmla="*/ 589 h 596"/>
                  <a:gd name="T46" fmla="*/ 222 w 2921"/>
                  <a:gd name="T47" fmla="*/ 568 h 596"/>
                  <a:gd name="T48" fmla="*/ 133 w 2921"/>
                  <a:gd name="T49" fmla="*/ 527 h 596"/>
                  <a:gd name="T50" fmla="*/ 69 w 2921"/>
                  <a:gd name="T51" fmla="*/ 473 h 596"/>
                  <a:gd name="T52" fmla="*/ 30 w 2921"/>
                  <a:gd name="T53" fmla="*/ 408 h 596"/>
                  <a:gd name="T54" fmla="*/ 10 w 2921"/>
                  <a:gd name="T55" fmla="*/ 335 h 596"/>
                  <a:gd name="T56" fmla="*/ 1 w 2921"/>
                  <a:gd name="T57" fmla="*/ 256 h 596"/>
                  <a:gd name="T58" fmla="*/ 0 w 2921"/>
                  <a:gd name="T59" fmla="*/ 176 h 596"/>
                  <a:gd name="T60" fmla="*/ 3 w 2921"/>
                  <a:gd name="T61" fmla="*/ 105 h 596"/>
                  <a:gd name="T62" fmla="*/ 25 w 2921"/>
                  <a:gd name="T63" fmla="*/ 54 h 596"/>
                  <a:gd name="T64" fmla="*/ 61 w 2921"/>
                  <a:gd name="T65" fmla="*/ 19 h 596"/>
                  <a:gd name="T66" fmla="*/ 108 w 2921"/>
                  <a:gd name="T67" fmla="*/ 3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1" h="596">
                    <a:moveTo>
                      <a:pt x="131" y="0"/>
                    </a:moveTo>
                    <a:lnTo>
                      <a:pt x="156" y="1"/>
                    </a:lnTo>
                    <a:lnTo>
                      <a:pt x="180" y="8"/>
                    </a:lnTo>
                    <a:lnTo>
                      <a:pt x="203" y="18"/>
                    </a:lnTo>
                    <a:lnTo>
                      <a:pt x="222" y="32"/>
                    </a:lnTo>
                    <a:lnTo>
                      <a:pt x="239" y="51"/>
                    </a:lnTo>
                    <a:lnTo>
                      <a:pt x="253" y="75"/>
                    </a:lnTo>
                    <a:lnTo>
                      <a:pt x="261" y="101"/>
                    </a:lnTo>
                    <a:lnTo>
                      <a:pt x="264" y="133"/>
                    </a:lnTo>
                    <a:lnTo>
                      <a:pt x="264" y="151"/>
                    </a:lnTo>
                    <a:lnTo>
                      <a:pt x="264" y="173"/>
                    </a:lnTo>
                    <a:lnTo>
                      <a:pt x="264" y="199"/>
                    </a:lnTo>
                    <a:lnTo>
                      <a:pt x="265" y="225"/>
                    </a:lnTo>
                    <a:lnTo>
                      <a:pt x="267" y="250"/>
                    </a:lnTo>
                    <a:lnTo>
                      <a:pt x="271" y="271"/>
                    </a:lnTo>
                    <a:lnTo>
                      <a:pt x="276" y="286"/>
                    </a:lnTo>
                    <a:lnTo>
                      <a:pt x="287" y="297"/>
                    </a:lnTo>
                    <a:lnTo>
                      <a:pt x="302" y="304"/>
                    </a:lnTo>
                    <a:lnTo>
                      <a:pt x="323" y="310"/>
                    </a:lnTo>
                    <a:lnTo>
                      <a:pt x="344" y="313"/>
                    </a:lnTo>
                    <a:lnTo>
                      <a:pt x="365" y="315"/>
                    </a:lnTo>
                    <a:lnTo>
                      <a:pt x="384" y="317"/>
                    </a:lnTo>
                    <a:lnTo>
                      <a:pt x="504" y="318"/>
                    </a:lnTo>
                    <a:lnTo>
                      <a:pt x="626" y="318"/>
                    </a:lnTo>
                    <a:lnTo>
                      <a:pt x="2787" y="318"/>
                    </a:lnTo>
                    <a:lnTo>
                      <a:pt x="2818" y="321"/>
                    </a:lnTo>
                    <a:lnTo>
                      <a:pt x="2845" y="331"/>
                    </a:lnTo>
                    <a:lnTo>
                      <a:pt x="2868" y="344"/>
                    </a:lnTo>
                    <a:lnTo>
                      <a:pt x="2887" y="361"/>
                    </a:lnTo>
                    <a:lnTo>
                      <a:pt x="2901" y="383"/>
                    </a:lnTo>
                    <a:lnTo>
                      <a:pt x="2912" y="407"/>
                    </a:lnTo>
                    <a:lnTo>
                      <a:pt x="2919" y="432"/>
                    </a:lnTo>
                    <a:lnTo>
                      <a:pt x="2921" y="458"/>
                    </a:lnTo>
                    <a:lnTo>
                      <a:pt x="2919" y="483"/>
                    </a:lnTo>
                    <a:lnTo>
                      <a:pt x="2912" y="508"/>
                    </a:lnTo>
                    <a:lnTo>
                      <a:pt x="2901" y="531"/>
                    </a:lnTo>
                    <a:lnTo>
                      <a:pt x="2887" y="553"/>
                    </a:lnTo>
                    <a:lnTo>
                      <a:pt x="2868" y="570"/>
                    </a:lnTo>
                    <a:lnTo>
                      <a:pt x="2845" y="584"/>
                    </a:lnTo>
                    <a:lnTo>
                      <a:pt x="2818" y="593"/>
                    </a:lnTo>
                    <a:lnTo>
                      <a:pt x="2787" y="596"/>
                    </a:lnTo>
                    <a:lnTo>
                      <a:pt x="518" y="596"/>
                    </a:lnTo>
                    <a:lnTo>
                      <a:pt x="468" y="596"/>
                    </a:lnTo>
                    <a:lnTo>
                      <a:pt x="418" y="595"/>
                    </a:lnTo>
                    <a:lnTo>
                      <a:pt x="369" y="593"/>
                    </a:lnTo>
                    <a:lnTo>
                      <a:pt x="319" y="589"/>
                    </a:lnTo>
                    <a:lnTo>
                      <a:pt x="269" y="581"/>
                    </a:lnTo>
                    <a:lnTo>
                      <a:pt x="222" y="568"/>
                    </a:lnTo>
                    <a:lnTo>
                      <a:pt x="177" y="551"/>
                    </a:lnTo>
                    <a:lnTo>
                      <a:pt x="133" y="527"/>
                    </a:lnTo>
                    <a:lnTo>
                      <a:pt x="97" y="502"/>
                    </a:lnTo>
                    <a:lnTo>
                      <a:pt x="69" y="473"/>
                    </a:lnTo>
                    <a:lnTo>
                      <a:pt x="47" y="441"/>
                    </a:lnTo>
                    <a:lnTo>
                      <a:pt x="30" y="408"/>
                    </a:lnTo>
                    <a:lnTo>
                      <a:pt x="18" y="372"/>
                    </a:lnTo>
                    <a:lnTo>
                      <a:pt x="10" y="335"/>
                    </a:lnTo>
                    <a:lnTo>
                      <a:pt x="4" y="296"/>
                    </a:lnTo>
                    <a:lnTo>
                      <a:pt x="1" y="256"/>
                    </a:lnTo>
                    <a:lnTo>
                      <a:pt x="0" y="216"/>
                    </a:lnTo>
                    <a:lnTo>
                      <a:pt x="0" y="176"/>
                    </a:lnTo>
                    <a:lnTo>
                      <a:pt x="0" y="135"/>
                    </a:lnTo>
                    <a:lnTo>
                      <a:pt x="3" y="105"/>
                    </a:lnTo>
                    <a:lnTo>
                      <a:pt x="11" y="77"/>
                    </a:lnTo>
                    <a:lnTo>
                      <a:pt x="25" y="54"/>
                    </a:lnTo>
                    <a:lnTo>
                      <a:pt x="41" y="34"/>
                    </a:lnTo>
                    <a:lnTo>
                      <a:pt x="61" y="19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99D64DB-A3B2-DF4A-A621-79DA672C09B2}"/>
                </a:ext>
              </a:extLst>
            </p:cNvPr>
            <p:cNvGrpSpPr/>
            <p:nvPr/>
          </p:nvGrpSpPr>
          <p:grpSpPr>
            <a:xfrm>
              <a:off x="5985657" y="4748300"/>
              <a:ext cx="779030" cy="769376"/>
              <a:chOff x="8494713" y="4310063"/>
              <a:chExt cx="1665288" cy="1644651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67" name="Freeform 15">
                <a:extLst>
                  <a:ext uri="{FF2B5EF4-FFF2-40B4-BE49-F238E27FC236}">
                    <a16:creationId xmlns:a16="http://schemas.microsoft.com/office/drawing/2014/main" id="{6657699F-2457-AC42-8ACB-0AC64EE8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713" y="5232401"/>
                <a:ext cx="1598613" cy="722313"/>
              </a:xfrm>
              <a:custGeom>
                <a:avLst/>
                <a:gdLst>
                  <a:gd name="T0" fmla="*/ 2727 w 4027"/>
                  <a:gd name="T1" fmla="*/ 23 h 1823"/>
                  <a:gd name="T2" fmla="*/ 2781 w 4027"/>
                  <a:gd name="T3" fmla="*/ 115 h 1823"/>
                  <a:gd name="T4" fmla="*/ 2768 w 4027"/>
                  <a:gd name="T5" fmla="*/ 249 h 1823"/>
                  <a:gd name="T6" fmla="*/ 2674 w 4027"/>
                  <a:gd name="T7" fmla="*/ 395 h 1823"/>
                  <a:gd name="T8" fmla="*/ 2483 w 4027"/>
                  <a:gd name="T9" fmla="*/ 521 h 1823"/>
                  <a:gd name="T10" fmla="*/ 2374 w 4027"/>
                  <a:gd name="T11" fmla="*/ 557 h 1823"/>
                  <a:gd name="T12" fmla="*/ 2206 w 4027"/>
                  <a:gd name="T13" fmla="*/ 604 h 1823"/>
                  <a:gd name="T14" fmla="*/ 2041 w 4027"/>
                  <a:gd name="T15" fmla="*/ 652 h 1823"/>
                  <a:gd name="T16" fmla="*/ 1964 w 4027"/>
                  <a:gd name="T17" fmla="*/ 683 h 1823"/>
                  <a:gd name="T18" fmla="*/ 2048 w 4027"/>
                  <a:gd name="T19" fmla="*/ 698 h 1823"/>
                  <a:gd name="T20" fmla="*/ 2216 w 4027"/>
                  <a:gd name="T21" fmla="*/ 721 h 1823"/>
                  <a:gd name="T22" fmla="*/ 2437 w 4027"/>
                  <a:gd name="T23" fmla="*/ 733 h 1823"/>
                  <a:gd name="T24" fmla="*/ 2678 w 4027"/>
                  <a:gd name="T25" fmla="*/ 715 h 1823"/>
                  <a:gd name="T26" fmla="*/ 2907 w 4027"/>
                  <a:gd name="T27" fmla="*/ 649 h 1823"/>
                  <a:gd name="T28" fmla="*/ 3167 w 4027"/>
                  <a:gd name="T29" fmla="*/ 515 h 1823"/>
                  <a:gd name="T30" fmla="*/ 3420 w 4027"/>
                  <a:gd name="T31" fmla="*/ 376 h 1823"/>
                  <a:gd name="T32" fmla="*/ 3654 w 4027"/>
                  <a:gd name="T33" fmla="*/ 278 h 1823"/>
                  <a:gd name="T34" fmla="*/ 3819 w 4027"/>
                  <a:gd name="T35" fmla="*/ 261 h 1823"/>
                  <a:gd name="T36" fmla="*/ 3937 w 4027"/>
                  <a:gd name="T37" fmla="*/ 297 h 1823"/>
                  <a:gd name="T38" fmla="*/ 4015 w 4027"/>
                  <a:gd name="T39" fmla="*/ 377 h 1823"/>
                  <a:gd name="T40" fmla="*/ 4021 w 4027"/>
                  <a:gd name="T41" fmla="*/ 479 h 1823"/>
                  <a:gd name="T42" fmla="*/ 3952 w 4027"/>
                  <a:gd name="T43" fmla="*/ 554 h 1823"/>
                  <a:gd name="T44" fmla="*/ 3811 w 4027"/>
                  <a:gd name="T45" fmla="*/ 677 h 1823"/>
                  <a:gd name="T46" fmla="*/ 3613 w 4027"/>
                  <a:gd name="T47" fmla="*/ 826 h 1823"/>
                  <a:gd name="T48" fmla="*/ 3373 w 4027"/>
                  <a:gd name="T49" fmla="*/ 985 h 1823"/>
                  <a:gd name="T50" fmla="*/ 3105 w 4027"/>
                  <a:gd name="T51" fmla="*/ 1136 h 1823"/>
                  <a:gd name="T52" fmla="*/ 2825 w 4027"/>
                  <a:gd name="T53" fmla="*/ 1261 h 1823"/>
                  <a:gd name="T54" fmla="*/ 2666 w 4027"/>
                  <a:gd name="T55" fmla="*/ 1313 h 1823"/>
                  <a:gd name="T56" fmla="*/ 2544 w 4027"/>
                  <a:gd name="T57" fmla="*/ 1334 h 1823"/>
                  <a:gd name="T58" fmla="*/ 2323 w 4027"/>
                  <a:gd name="T59" fmla="*/ 1348 h 1823"/>
                  <a:gd name="T60" fmla="*/ 2081 w 4027"/>
                  <a:gd name="T61" fmla="*/ 1362 h 1823"/>
                  <a:gd name="T62" fmla="*/ 1896 w 4027"/>
                  <a:gd name="T63" fmla="*/ 1370 h 1823"/>
                  <a:gd name="T64" fmla="*/ 1697 w 4027"/>
                  <a:gd name="T65" fmla="*/ 1375 h 1823"/>
                  <a:gd name="T66" fmla="*/ 1409 w 4027"/>
                  <a:gd name="T67" fmla="*/ 1376 h 1823"/>
                  <a:gd name="T68" fmla="*/ 1283 w 4027"/>
                  <a:gd name="T69" fmla="*/ 1409 h 1823"/>
                  <a:gd name="T70" fmla="*/ 1137 w 4027"/>
                  <a:gd name="T71" fmla="*/ 1492 h 1823"/>
                  <a:gd name="T72" fmla="*/ 989 w 4027"/>
                  <a:gd name="T73" fmla="*/ 1600 h 1823"/>
                  <a:gd name="T74" fmla="*/ 860 w 4027"/>
                  <a:gd name="T75" fmla="*/ 1707 h 1823"/>
                  <a:gd name="T76" fmla="*/ 769 w 4027"/>
                  <a:gd name="T77" fmla="*/ 1790 h 1823"/>
                  <a:gd name="T78" fmla="*/ 734 w 4027"/>
                  <a:gd name="T79" fmla="*/ 1823 h 1823"/>
                  <a:gd name="T80" fmla="*/ 17 w 4027"/>
                  <a:gd name="T81" fmla="*/ 1085 h 1823"/>
                  <a:gd name="T82" fmla="*/ 84 w 4027"/>
                  <a:gd name="T83" fmla="*/ 984 h 1823"/>
                  <a:gd name="T84" fmla="*/ 192 w 4027"/>
                  <a:gd name="T85" fmla="*/ 829 h 1823"/>
                  <a:gd name="T86" fmla="*/ 327 w 4027"/>
                  <a:gd name="T87" fmla="*/ 651 h 1823"/>
                  <a:gd name="T88" fmla="*/ 477 w 4027"/>
                  <a:gd name="T89" fmla="*/ 475 h 1823"/>
                  <a:gd name="T90" fmla="*/ 629 w 4027"/>
                  <a:gd name="T91" fmla="*/ 329 h 1823"/>
                  <a:gd name="T92" fmla="*/ 770 w 4027"/>
                  <a:gd name="T93" fmla="*/ 241 h 1823"/>
                  <a:gd name="T94" fmla="*/ 997 w 4027"/>
                  <a:gd name="T95" fmla="*/ 193 h 1823"/>
                  <a:gd name="T96" fmla="*/ 1294 w 4027"/>
                  <a:gd name="T97" fmla="*/ 170 h 1823"/>
                  <a:gd name="T98" fmla="*/ 1620 w 4027"/>
                  <a:gd name="T99" fmla="*/ 148 h 1823"/>
                  <a:gd name="T100" fmla="*/ 1959 w 4027"/>
                  <a:gd name="T101" fmla="*/ 103 h 1823"/>
                  <a:gd name="T102" fmla="*/ 2227 w 4027"/>
                  <a:gd name="T103" fmla="*/ 56 h 1823"/>
                  <a:gd name="T104" fmla="*/ 2427 w 4027"/>
                  <a:gd name="T105" fmla="*/ 21 h 1823"/>
                  <a:gd name="T106" fmla="*/ 2605 w 4027"/>
                  <a:gd name="T107" fmla="*/ 2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27" h="1823">
                    <a:moveTo>
                      <a:pt x="2654" y="0"/>
                    </a:moveTo>
                    <a:lnTo>
                      <a:pt x="2680" y="2"/>
                    </a:lnTo>
                    <a:lnTo>
                      <a:pt x="2706" y="10"/>
                    </a:lnTo>
                    <a:lnTo>
                      <a:pt x="2727" y="23"/>
                    </a:lnTo>
                    <a:lnTo>
                      <a:pt x="2747" y="40"/>
                    </a:lnTo>
                    <a:lnTo>
                      <a:pt x="2762" y="61"/>
                    </a:lnTo>
                    <a:lnTo>
                      <a:pt x="2773" y="87"/>
                    </a:lnTo>
                    <a:lnTo>
                      <a:pt x="2781" y="115"/>
                    </a:lnTo>
                    <a:lnTo>
                      <a:pt x="2785" y="145"/>
                    </a:lnTo>
                    <a:lnTo>
                      <a:pt x="2785" y="179"/>
                    </a:lnTo>
                    <a:lnTo>
                      <a:pt x="2778" y="213"/>
                    </a:lnTo>
                    <a:lnTo>
                      <a:pt x="2768" y="249"/>
                    </a:lnTo>
                    <a:lnTo>
                      <a:pt x="2753" y="286"/>
                    </a:lnTo>
                    <a:lnTo>
                      <a:pt x="2733" y="323"/>
                    </a:lnTo>
                    <a:lnTo>
                      <a:pt x="2706" y="359"/>
                    </a:lnTo>
                    <a:lnTo>
                      <a:pt x="2674" y="395"/>
                    </a:lnTo>
                    <a:lnTo>
                      <a:pt x="2636" y="430"/>
                    </a:lnTo>
                    <a:lnTo>
                      <a:pt x="2591" y="463"/>
                    </a:lnTo>
                    <a:lnTo>
                      <a:pt x="2540" y="493"/>
                    </a:lnTo>
                    <a:lnTo>
                      <a:pt x="2483" y="521"/>
                    </a:lnTo>
                    <a:lnTo>
                      <a:pt x="2465" y="529"/>
                    </a:lnTo>
                    <a:lnTo>
                      <a:pt x="2440" y="538"/>
                    </a:lnTo>
                    <a:lnTo>
                      <a:pt x="2409" y="547"/>
                    </a:lnTo>
                    <a:lnTo>
                      <a:pt x="2374" y="557"/>
                    </a:lnTo>
                    <a:lnTo>
                      <a:pt x="2335" y="568"/>
                    </a:lnTo>
                    <a:lnTo>
                      <a:pt x="2293" y="580"/>
                    </a:lnTo>
                    <a:lnTo>
                      <a:pt x="2250" y="593"/>
                    </a:lnTo>
                    <a:lnTo>
                      <a:pt x="2206" y="604"/>
                    </a:lnTo>
                    <a:lnTo>
                      <a:pt x="2162" y="617"/>
                    </a:lnTo>
                    <a:lnTo>
                      <a:pt x="2119" y="630"/>
                    </a:lnTo>
                    <a:lnTo>
                      <a:pt x="2078" y="641"/>
                    </a:lnTo>
                    <a:lnTo>
                      <a:pt x="2041" y="652"/>
                    </a:lnTo>
                    <a:lnTo>
                      <a:pt x="2010" y="663"/>
                    </a:lnTo>
                    <a:lnTo>
                      <a:pt x="1982" y="673"/>
                    </a:lnTo>
                    <a:lnTo>
                      <a:pt x="1960" y="682"/>
                    </a:lnTo>
                    <a:lnTo>
                      <a:pt x="1964" y="683"/>
                    </a:lnTo>
                    <a:lnTo>
                      <a:pt x="1975" y="686"/>
                    </a:lnTo>
                    <a:lnTo>
                      <a:pt x="1993" y="688"/>
                    </a:lnTo>
                    <a:lnTo>
                      <a:pt x="2017" y="693"/>
                    </a:lnTo>
                    <a:lnTo>
                      <a:pt x="2048" y="698"/>
                    </a:lnTo>
                    <a:lnTo>
                      <a:pt x="2083" y="705"/>
                    </a:lnTo>
                    <a:lnTo>
                      <a:pt x="2124" y="711"/>
                    </a:lnTo>
                    <a:lnTo>
                      <a:pt x="2169" y="716"/>
                    </a:lnTo>
                    <a:lnTo>
                      <a:pt x="2216" y="721"/>
                    </a:lnTo>
                    <a:lnTo>
                      <a:pt x="2268" y="726"/>
                    </a:lnTo>
                    <a:lnTo>
                      <a:pt x="2323" y="730"/>
                    </a:lnTo>
                    <a:lnTo>
                      <a:pt x="2379" y="733"/>
                    </a:lnTo>
                    <a:lnTo>
                      <a:pt x="2437" y="733"/>
                    </a:lnTo>
                    <a:lnTo>
                      <a:pt x="2497" y="731"/>
                    </a:lnTo>
                    <a:lnTo>
                      <a:pt x="2557" y="729"/>
                    </a:lnTo>
                    <a:lnTo>
                      <a:pt x="2618" y="722"/>
                    </a:lnTo>
                    <a:lnTo>
                      <a:pt x="2678" y="715"/>
                    </a:lnTo>
                    <a:lnTo>
                      <a:pt x="2738" y="703"/>
                    </a:lnTo>
                    <a:lnTo>
                      <a:pt x="2796" y="689"/>
                    </a:lnTo>
                    <a:lnTo>
                      <a:pt x="2852" y="670"/>
                    </a:lnTo>
                    <a:lnTo>
                      <a:pt x="2907" y="649"/>
                    </a:lnTo>
                    <a:lnTo>
                      <a:pt x="2972" y="618"/>
                    </a:lnTo>
                    <a:lnTo>
                      <a:pt x="3037" y="585"/>
                    </a:lnTo>
                    <a:lnTo>
                      <a:pt x="3102" y="551"/>
                    </a:lnTo>
                    <a:lnTo>
                      <a:pt x="3167" y="515"/>
                    </a:lnTo>
                    <a:lnTo>
                      <a:pt x="3230" y="478"/>
                    </a:lnTo>
                    <a:lnTo>
                      <a:pt x="3294" y="442"/>
                    </a:lnTo>
                    <a:lnTo>
                      <a:pt x="3357" y="408"/>
                    </a:lnTo>
                    <a:lnTo>
                      <a:pt x="3420" y="376"/>
                    </a:lnTo>
                    <a:lnTo>
                      <a:pt x="3480" y="345"/>
                    </a:lnTo>
                    <a:lnTo>
                      <a:pt x="3539" y="319"/>
                    </a:lnTo>
                    <a:lnTo>
                      <a:pt x="3598" y="296"/>
                    </a:lnTo>
                    <a:lnTo>
                      <a:pt x="3654" y="278"/>
                    </a:lnTo>
                    <a:lnTo>
                      <a:pt x="3707" y="265"/>
                    </a:lnTo>
                    <a:lnTo>
                      <a:pt x="3760" y="259"/>
                    </a:lnTo>
                    <a:lnTo>
                      <a:pt x="3790" y="259"/>
                    </a:lnTo>
                    <a:lnTo>
                      <a:pt x="3819" y="261"/>
                    </a:lnTo>
                    <a:lnTo>
                      <a:pt x="3851" y="265"/>
                    </a:lnTo>
                    <a:lnTo>
                      <a:pt x="3881" y="273"/>
                    </a:lnTo>
                    <a:lnTo>
                      <a:pt x="3910" y="283"/>
                    </a:lnTo>
                    <a:lnTo>
                      <a:pt x="3937" y="297"/>
                    </a:lnTo>
                    <a:lnTo>
                      <a:pt x="3962" y="312"/>
                    </a:lnTo>
                    <a:lnTo>
                      <a:pt x="3984" y="331"/>
                    </a:lnTo>
                    <a:lnTo>
                      <a:pt x="4001" y="353"/>
                    </a:lnTo>
                    <a:lnTo>
                      <a:pt x="4015" y="377"/>
                    </a:lnTo>
                    <a:lnTo>
                      <a:pt x="4024" y="405"/>
                    </a:lnTo>
                    <a:lnTo>
                      <a:pt x="4027" y="436"/>
                    </a:lnTo>
                    <a:lnTo>
                      <a:pt x="4024" y="469"/>
                    </a:lnTo>
                    <a:lnTo>
                      <a:pt x="4021" y="479"/>
                    </a:lnTo>
                    <a:lnTo>
                      <a:pt x="4010" y="492"/>
                    </a:lnTo>
                    <a:lnTo>
                      <a:pt x="3996" y="510"/>
                    </a:lnTo>
                    <a:lnTo>
                      <a:pt x="3976" y="530"/>
                    </a:lnTo>
                    <a:lnTo>
                      <a:pt x="3952" y="554"/>
                    </a:lnTo>
                    <a:lnTo>
                      <a:pt x="3923" y="581"/>
                    </a:lnTo>
                    <a:lnTo>
                      <a:pt x="3889" y="610"/>
                    </a:lnTo>
                    <a:lnTo>
                      <a:pt x="3851" y="642"/>
                    </a:lnTo>
                    <a:lnTo>
                      <a:pt x="3811" y="677"/>
                    </a:lnTo>
                    <a:lnTo>
                      <a:pt x="3766" y="711"/>
                    </a:lnTo>
                    <a:lnTo>
                      <a:pt x="3718" y="748"/>
                    </a:lnTo>
                    <a:lnTo>
                      <a:pt x="3667" y="786"/>
                    </a:lnTo>
                    <a:lnTo>
                      <a:pt x="3613" y="826"/>
                    </a:lnTo>
                    <a:lnTo>
                      <a:pt x="3556" y="865"/>
                    </a:lnTo>
                    <a:lnTo>
                      <a:pt x="3497" y="905"/>
                    </a:lnTo>
                    <a:lnTo>
                      <a:pt x="3435" y="945"/>
                    </a:lnTo>
                    <a:lnTo>
                      <a:pt x="3373" y="985"/>
                    </a:lnTo>
                    <a:lnTo>
                      <a:pt x="3308" y="1024"/>
                    </a:lnTo>
                    <a:lnTo>
                      <a:pt x="3242" y="1063"/>
                    </a:lnTo>
                    <a:lnTo>
                      <a:pt x="3174" y="1100"/>
                    </a:lnTo>
                    <a:lnTo>
                      <a:pt x="3105" y="1136"/>
                    </a:lnTo>
                    <a:lnTo>
                      <a:pt x="3035" y="1171"/>
                    </a:lnTo>
                    <a:lnTo>
                      <a:pt x="2965" y="1203"/>
                    </a:lnTo>
                    <a:lnTo>
                      <a:pt x="2895" y="1233"/>
                    </a:lnTo>
                    <a:lnTo>
                      <a:pt x="2825" y="1261"/>
                    </a:lnTo>
                    <a:lnTo>
                      <a:pt x="2755" y="1287"/>
                    </a:lnTo>
                    <a:lnTo>
                      <a:pt x="2724" y="1297"/>
                    </a:lnTo>
                    <a:lnTo>
                      <a:pt x="2694" y="1306"/>
                    </a:lnTo>
                    <a:lnTo>
                      <a:pt x="2666" y="1313"/>
                    </a:lnTo>
                    <a:lnTo>
                      <a:pt x="2638" y="1320"/>
                    </a:lnTo>
                    <a:lnTo>
                      <a:pt x="2610" y="1325"/>
                    </a:lnTo>
                    <a:lnTo>
                      <a:pt x="2579" y="1330"/>
                    </a:lnTo>
                    <a:lnTo>
                      <a:pt x="2544" y="1334"/>
                    </a:lnTo>
                    <a:lnTo>
                      <a:pt x="2503" y="1338"/>
                    </a:lnTo>
                    <a:lnTo>
                      <a:pt x="2456" y="1340"/>
                    </a:lnTo>
                    <a:lnTo>
                      <a:pt x="2402" y="1344"/>
                    </a:lnTo>
                    <a:lnTo>
                      <a:pt x="2323" y="1348"/>
                    </a:lnTo>
                    <a:lnTo>
                      <a:pt x="2253" y="1352"/>
                    </a:lnTo>
                    <a:lnTo>
                      <a:pt x="2190" y="1356"/>
                    </a:lnTo>
                    <a:lnTo>
                      <a:pt x="2133" y="1358"/>
                    </a:lnTo>
                    <a:lnTo>
                      <a:pt x="2081" y="1362"/>
                    </a:lnTo>
                    <a:lnTo>
                      <a:pt x="2033" y="1364"/>
                    </a:lnTo>
                    <a:lnTo>
                      <a:pt x="1985" y="1366"/>
                    </a:lnTo>
                    <a:lnTo>
                      <a:pt x="1941" y="1368"/>
                    </a:lnTo>
                    <a:lnTo>
                      <a:pt x="1896" y="1370"/>
                    </a:lnTo>
                    <a:lnTo>
                      <a:pt x="1851" y="1372"/>
                    </a:lnTo>
                    <a:lnTo>
                      <a:pt x="1803" y="1373"/>
                    </a:lnTo>
                    <a:lnTo>
                      <a:pt x="1751" y="1373"/>
                    </a:lnTo>
                    <a:lnTo>
                      <a:pt x="1697" y="1375"/>
                    </a:lnTo>
                    <a:lnTo>
                      <a:pt x="1635" y="1375"/>
                    </a:lnTo>
                    <a:lnTo>
                      <a:pt x="1568" y="1376"/>
                    </a:lnTo>
                    <a:lnTo>
                      <a:pt x="1493" y="1376"/>
                    </a:lnTo>
                    <a:lnTo>
                      <a:pt x="1409" y="1376"/>
                    </a:lnTo>
                    <a:lnTo>
                      <a:pt x="1381" y="1378"/>
                    </a:lnTo>
                    <a:lnTo>
                      <a:pt x="1349" y="1385"/>
                    </a:lnTo>
                    <a:lnTo>
                      <a:pt x="1317" y="1395"/>
                    </a:lnTo>
                    <a:lnTo>
                      <a:pt x="1283" y="1409"/>
                    </a:lnTo>
                    <a:lnTo>
                      <a:pt x="1247" y="1426"/>
                    </a:lnTo>
                    <a:lnTo>
                      <a:pt x="1210" y="1446"/>
                    </a:lnTo>
                    <a:lnTo>
                      <a:pt x="1173" y="1468"/>
                    </a:lnTo>
                    <a:lnTo>
                      <a:pt x="1137" y="1492"/>
                    </a:lnTo>
                    <a:lnTo>
                      <a:pt x="1098" y="1517"/>
                    </a:lnTo>
                    <a:lnTo>
                      <a:pt x="1061" y="1544"/>
                    </a:lnTo>
                    <a:lnTo>
                      <a:pt x="1025" y="1572"/>
                    </a:lnTo>
                    <a:lnTo>
                      <a:pt x="989" y="1600"/>
                    </a:lnTo>
                    <a:lnTo>
                      <a:pt x="955" y="1628"/>
                    </a:lnTo>
                    <a:lnTo>
                      <a:pt x="920" y="1655"/>
                    </a:lnTo>
                    <a:lnTo>
                      <a:pt x="890" y="1682"/>
                    </a:lnTo>
                    <a:lnTo>
                      <a:pt x="860" y="1707"/>
                    </a:lnTo>
                    <a:lnTo>
                      <a:pt x="832" y="1731"/>
                    </a:lnTo>
                    <a:lnTo>
                      <a:pt x="808" y="1753"/>
                    </a:lnTo>
                    <a:lnTo>
                      <a:pt x="787" y="1773"/>
                    </a:lnTo>
                    <a:lnTo>
                      <a:pt x="769" y="1790"/>
                    </a:lnTo>
                    <a:lnTo>
                      <a:pt x="753" y="1804"/>
                    </a:lnTo>
                    <a:lnTo>
                      <a:pt x="743" y="1814"/>
                    </a:lnTo>
                    <a:lnTo>
                      <a:pt x="736" y="1822"/>
                    </a:lnTo>
                    <a:lnTo>
                      <a:pt x="734" y="1823"/>
                    </a:lnTo>
                    <a:lnTo>
                      <a:pt x="0" y="1112"/>
                    </a:lnTo>
                    <a:lnTo>
                      <a:pt x="3" y="1108"/>
                    </a:lnTo>
                    <a:lnTo>
                      <a:pt x="8" y="1100"/>
                    </a:lnTo>
                    <a:lnTo>
                      <a:pt x="17" y="1085"/>
                    </a:lnTo>
                    <a:lnTo>
                      <a:pt x="29" y="1066"/>
                    </a:lnTo>
                    <a:lnTo>
                      <a:pt x="45" y="1043"/>
                    </a:lnTo>
                    <a:lnTo>
                      <a:pt x="64" y="1015"/>
                    </a:lnTo>
                    <a:lnTo>
                      <a:pt x="84" y="984"/>
                    </a:lnTo>
                    <a:lnTo>
                      <a:pt x="108" y="949"/>
                    </a:lnTo>
                    <a:lnTo>
                      <a:pt x="134" y="911"/>
                    </a:lnTo>
                    <a:lnTo>
                      <a:pt x="162" y="872"/>
                    </a:lnTo>
                    <a:lnTo>
                      <a:pt x="192" y="829"/>
                    </a:lnTo>
                    <a:lnTo>
                      <a:pt x="224" y="786"/>
                    </a:lnTo>
                    <a:lnTo>
                      <a:pt x="257" y="742"/>
                    </a:lnTo>
                    <a:lnTo>
                      <a:pt x="291" y="696"/>
                    </a:lnTo>
                    <a:lnTo>
                      <a:pt x="327" y="651"/>
                    </a:lnTo>
                    <a:lnTo>
                      <a:pt x="364" y="605"/>
                    </a:lnTo>
                    <a:lnTo>
                      <a:pt x="401" y="561"/>
                    </a:lnTo>
                    <a:lnTo>
                      <a:pt x="439" y="517"/>
                    </a:lnTo>
                    <a:lnTo>
                      <a:pt x="477" y="475"/>
                    </a:lnTo>
                    <a:lnTo>
                      <a:pt x="515" y="435"/>
                    </a:lnTo>
                    <a:lnTo>
                      <a:pt x="554" y="396"/>
                    </a:lnTo>
                    <a:lnTo>
                      <a:pt x="592" y="362"/>
                    </a:lnTo>
                    <a:lnTo>
                      <a:pt x="629" y="329"/>
                    </a:lnTo>
                    <a:lnTo>
                      <a:pt x="666" y="301"/>
                    </a:lnTo>
                    <a:lnTo>
                      <a:pt x="701" y="277"/>
                    </a:lnTo>
                    <a:lnTo>
                      <a:pt x="736" y="256"/>
                    </a:lnTo>
                    <a:lnTo>
                      <a:pt x="770" y="241"/>
                    </a:lnTo>
                    <a:lnTo>
                      <a:pt x="817" y="226"/>
                    </a:lnTo>
                    <a:lnTo>
                      <a:pt x="872" y="213"/>
                    </a:lnTo>
                    <a:lnTo>
                      <a:pt x="932" y="202"/>
                    </a:lnTo>
                    <a:lnTo>
                      <a:pt x="997" y="193"/>
                    </a:lnTo>
                    <a:lnTo>
                      <a:pt x="1067" y="186"/>
                    </a:lnTo>
                    <a:lnTo>
                      <a:pt x="1139" y="180"/>
                    </a:lnTo>
                    <a:lnTo>
                      <a:pt x="1215" y="175"/>
                    </a:lnTo>
                    <a:lnTo>
                      <a:pt x="1294" y="170"/>
                    </a:lnTo>
                    <a:lnTo>
                      <a:pt x="1375" y="165"/>
                    </a:lnTo>
                    <a:lnTo>
                      <a:pt x="1456" y="159"/>
                    </a:lnTo>
                    <a:lnTo>
                      <a:pt x="1539" y="154"/>
                    </a:lnTo>
                    <a:lnTo>
                      <a:pt x="1620" y="148"/>
                    </a:lnTo>
                    <a:lnTo>
                      <a:pt x="1702" y="139"/>
                    </a:lnTo>
                    <a:lnTo>
                      <a:pt x="1782" y="130"/>
                    </a:lnTo>
                    <a:lnTo>
                      <a:pt x="1873" y="116"/>
                    </a:lnTo>
                    <a:lnTo>
                      <a:pt x="1959" y="103"/>
                    </a:lnTo>
                    <a:lnTo>
                      <a:pt x="2035" y="91"/>
                    </a:lnTo>
                    <a:lnTo>
                      <a:pt x="2105" y="79"/>
                    </a:lnTo>
                    <a:lnTo>
                      <a:pt x="2169" y="68"/>
                    </a:lnTo>
                    <a:lnTo>
                      <a:pt x="2227" y="56"/>
                    </a:lnTo>
                    <a:lnTo>
                      <a:pt x="2282" y="46"/>
                    </a:lnTo>
                    <a:lnTo>
                      <a:pt x="2333" y="37"/>
                    </a:lnTo>
                    <a:lnTo>
                      <a:pt x="2381" y="28"/>
                    </a:lnTo>
                    <a:lnTo>
                      <a:pt x="2427" y="21"/>
                    </a:lnTo>
                    <a:lnTo>
                      <a:pt x="2472" y="14"/>
                    </a:lnTo>
                    <a:lnTo>
                      <a:pt x="2515" y="8"/>
                    </a:lnTo>
                    <a:lnTo>
                      <a:pt x="2559" y="4"/>
                    </a:lnTo>
                    <a:lnTo>
                      <a:pt x="2605" y="2"/>
                    </a:lnTo>
                    <a:lnTo>
                      <a:pt x="26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8" name="Freeform 16">
                <a:extLst>
                  <a:ext uri="{FF2B5EF4-FFF2-40B4-BE49-F238E27FC236}">
                    <a16:creationId xmlns:a16="http://schemas.microsoft.com/office/drawing/2014/main" id="{4543B75F-F043-0644-ADA9-9DDC0218B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1038" y="4351338"/>
                <a:ext cx="588963" cy="592138"/>
              </a:xfrm>
              <a:custGeom>
                <a:avLst/>
                <a:gdLst>
                  <a:gd name="T0" fmla="*/ 1462 w 1482"/>
                  <a:gd name="T1" fmla="*/ 2 h 1492"/>
                  <a:gd name="T2" fmla="*/ 1479 w 1482"/>
                  <a:gd name="T3" fmla="*/ 20 h 1492"/>
                  <a:gd name="T4" fmla="*/ 1470 w 1482"/>
                  <a:gd name="T5" fmla="*/ 138 h 1492"/>
                  <a:gd name="T6" fmla="*/ 1430 w 1482"/>
                  <a:gd name="T7" fmla="*/ 344 h 1492"/>
                  <a:gd name="T8" fmla="*/ 1365 w 1482"/>
                  <a:gd name="T9" fmla="*/ 543 h 1492"/>
                  <a:gd name="T10" fmla="*/ 1277 w 1482"/>
                  <a:gd name="T11" fmla="*/ 729 h 1492"/>
                  <a:gd name="T12" fmla="*/ 1180 w 1482"/>
                  <a:gd name="T13" fmla="*/ 881 h 1492"/>
                  <a:gd name="T14" fmla="*/ 1073 w 1482"/>
                  <a:gd name="T15" fmla="*/ 1012 h 1492"/>
                  <a:gd name="T16" fmla="*/ 949 w 1482"/>
                  <a:gd name="T17" fmla="*/ 1139 h 1492"/>
                  <a:gd name="T18" fmla="*/ 815 w 1482"/>
                  <a:gd name="T19" fmla="*/ 1254 h 1492"/>
                  <a:gd name="T20" fmla="*/ 712 w 1482"/>
                  <a:gd name="T21" fmla="*/ 1328 h 1492"/>
                  <a:gd name="T22" fmla="*/ 592 w 1482"/>
                  <a:gd name="T23" fmla="*/ 1398 h 1492"/>
                  <a:gd name="T24" fmla="*/ 461 w 1482"/>
                  <a:gd name="T25" fmla="*/ 1454 h 1492"/>
                  <a:gd name="T26" fmla="*/ 322 w 1482"/>
                  <a:gd name="T27" fmla="*/ 1487 h 1492"/>
                  <a:gd name="T28" fmla="*/ 218 w 1482"/>
                  <a:gd name="T29" fmla="*/ 1491 h 1492"/>
                  <a:gd name="T30" fmla="*/ 172 w 1482"/>
                  <a:gd name="T31" fmla="*/ 1482 h 1492"/>
                  <a:gd name="T32" fmla="*/ 158 w 1482"/>
                  <a:gd name="T33" fmla="*/ 1458 h 1492"/>
                  <a:gd name="T34" fmla="*/ 216 w 1482"/>
                  <a:gd name="T35" fmla="*/ 1333 h 1492"/>
                  <a:gd name="T36" fmla="*/ 347 w 1482"/>
                  <a:gd name="T37" fmla="*/ 1106 h 1492"/>
                  <a:gd name="T38" fmla="*/ 512 w 1482"/>
                  <a:gd name="T39" fmla="*/ 878 h 1492"/>
                  <a:gd name="T40" fmla="*/ 709 w 1482"/>
                  <a:gd name="T41" fmla="*/ 651 h 1492"/>
                  <a:gd name="T42" fmla="*/ 734 w 1482"/>
                  <a:gd name="T43" fmla="*/ 602 h 1492"/>
                  <a:gd name="T44" fmla="*/ 567 w 1482"/>
                  <a:gd name="T45" fmla="*/ 742 h 1492"/>
                  <a:gd name="T46" fmla="*/ 418 w 1482"/>
                  <a:gd name="T47" fmla="*/ 893 h 1492"/>
                  <a:gd name="T48" fmla="*/ 284 w 1482"/>
                  <a:gd name="T49" fmla="*/ 1051 h 1492"/>
                  <a:gd name="T50" fmla="*/ 167 w 1482"/>
                  <a:gd name="T51" fmla="*/ 1210 h 1492"/>
                  <a:gd name="T52" fmla="*/ 67 w 1482"/>
                  <a:gd name="T53" fmla="*/ 1363 h 1492"/>
                  <a:gd name="T54" fmla="*/ 46 w 1482"/>
                  <a:gd name="T55" fmla="*/ 1377 h 1492"/>
                  <a:gd name="T56" fmla="*/ 22 w 1482"/>
                  <a:gd name="T57" fmla="*/ 1372 h 1492"/>
                  <a:gd name="T58" fmla="*/ 9 w 1482"/>
                  <a:gd name="T59" fmla="*/ 1352 h 1492"/>
                  <a:gd name="T60" fmla="*/ 0 w 1482"/>
                  <a:gd name="T61" fmla="*/ 1203 h 1492"/>
                  <a:gd name="T62" fmla="*/ 20 w 1482"/>
                  <a:gd name="T63" fmla="*/ 1051 h 1492"/>
                  <a:gd name="T64" fmla="*/ 63 w 1482"/>
                  <a:gd name="T65" fmla="*/ 898 h 1492"/>
                  <a:gd name="T66" fmla="*/ 134 w 1482"/>
                  <a:gd name="T67" fmla="*/ 746 h 1492"/>
                  <a:gd name="T68" fmla="*/ 207 w 1482"/>
                  <a:gd name="T69" fmla="*/ 625 h 1492"/>
                  <a:gd name="T70" fmla="*/ 264 w 1482"/>
                  <a:gd name="T71" fmla="*/ 548 h 1492"/>
                  <a:gd name="T72" fmla="*/ 316 w 1482"/>
                  <a:gd name="T73" fmla="*/ 484 h 1492"/>
                  <a:gd name="T74" fmla="*/ 361 w 1482"/>
                  <a:gd name="T75" fmla="*/ 436 h 1492"/>
                  <a:gd name="T76" fmla="*/ 391 w 1482"/>
                  <a:gd name="T77" fmla="*/ 404 h 1492"/>
                  <a:gd name="T78" fmla="*/ 406 w 1482"/>
                  <a:gd name="T79" fmla="*/ 389 h 1492"/>
                  <a:gd name="T80" fmla="*/ 524 w 1482"/>
                  <a:gd name="T81" fmla="*/ 291 h 1492"/>
                  <a:gd name="T82" fmla="*/ 652 w 1482"/>
                  <a:gd name="T83" fmla="*/ 211 h 1492"/>
                  <a:gd name="T84" fmla="*/ 790 w 1482"/>
                  <a:gd name="T85" fmla="*/ 146 h 1492"/>
                  <a:gd name="T86" fmla="*/ 930 w 1482"/>
                  <a:gd name="T87" fmla="*/ 96 h 1492"/>
                  <a:gd name="T88" fmla="*/ 1066 w 1482"/>
                  <a:gd name="T89" fmla="*/ 59 h 1492"/>
                  <a:gd name="T90" fmla="*/ 1194 w 1482"/>
                  <a:gd name="T91" fmla="*/ 32 h 1492"/>
                  <a:gd name="T92" fmla="*/ 1311 w 1482"/>
                  <a:gd name="T93" fmla="*/ 14 h 1492"/>
                  <a:gd name="T94" fmla="*/ 1408 w 1482"/>
                  <a:gd name="T95" fmla="*/ 3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2" h="1492">
                    <a:moveTo>
                      <a:pt x="1449" y="0"/>
                    </a:moveTo>
                    <a:lnTo>
                      <a:pt x="1462" y="2"/>
                    </a:lnTo>
                    <a:lnTo>
                      <a:pt x="1473" y="9"/>
                    </a:lnTo>
                    <a:lnTo>
                      <a:pt x="1479" y="20"/>
                    </a:lnTo>
                    <a:lnTo>
                      <a:pt x="1482" y="34"/>
                    </a:lnTo>
                    <a:lnTo>
                      <a:pt x="1470" y="138"/>
                    </a:lnTo>
                    <a:lnTo>
                      <a:pt x="1454" y="241"/>
                    </a:lnTo>
                    <a:lnTo>
                      <a:pt x="1430" y="344"/>
                    </a:lnTo>
                    <a:lnTo>
                      <a:pt x="1400" y="445"/>
                    </a:lnTo>
                    <a:lnTo>
                      <a:pt x="1365" y="543"/>
                    </a:lnTo>
                    <a:lnTo>
                      <a:pt x="1324" y="637"/>
                    </a:lnTo>
                    <a:lnTo>
                      <a:pt x="1277" y="729"/>
                    </a:lnTo>
                    <a:lnTo>
                      <a:pt x="1225" y="816"/>
                    </a:lnTo>
                    <a:lnTo>
                      <a:pt x="1180" y="881"/>
                    </a:lnTo>
                    <a:lnTo>
                      <a:pt x="1129" y="947"/>
                    </a:lnTo>
                    <a:lnTo>
                      <a:pt x="1073" y="1012"/>
                    </a:lnTo>
                    <a:lnTo>
                      <a:pt x="1012" y="1077"/>
                    </a:lnTo>
                    <a:lnTo>
                      <a:pt x="949" y="1139"/>
                    </a:lnTo>
                    <a:lnTo>
                      <a:pt x="882" y="1198"/>
                    </a:lnTo>
                    <a:lnTo>
                      <a:pt x="815" y="1254"/>
                    </a:lnTo>
                    <a:lnTo>
                      <a:pt x="765" y="1291"/>
                    </a:lnTo>
                    <a:lnTo>
                      <a:pt x="712" y="1328"/>
                    </a:lnTo>
                    <a:lnTo>
                      <a:pt x="653" y="1363"/>
                    </a:lnTo>
                    <a:lnTo>
                      <a:pt x="592" y="1398"/>
                    </a:lnTo>
                    <a:lnTo>
                      <a:pt x="527" y="1428"/>
                    </a:lnTo>
                    <a:lnTo>
                      <a:pt x="461" y="1454"/>
                    </a:lnTo>
                    <a:lnTo>
                      <a:pt x="392" y="1474"/>
                    </a:lnTo>
                    <a:lnTo>
                      <a:pt x="322" y="1487"/>
                    </a:lnTo>
                    <a:lnTo>
                      <a:pt x="251" y="1492"/>
                    </a:lnTo>
                    <a:lnTo>
                      <a:pt x="218" y="1491"/>
                    </a:lnTo>
                    <a:lnTo>
                      <a:pt x="185" y="1487"/>
                    </a:lnTo>
                    <a:lnTo>
                      <a:pt x="172" y="1482"/>
                    </a:lnTo>
                    <a:lnTo>
                      <a:pt x="162" y="1472"/>
                    </a:lnTo>
                    <a:lnTo>
                      <a:pt x="158" y="1458"/>
                    </a:lnTo>
                    <a:lnTo>
                      <a:pt x="161" y="1444"/>
                    </a:lnTo>
                    <a:lnTo>
                      <a:pt x="216" y="1333"/>
                    </a:lnTo>
                    <a:lnTo>
                      <a:pt x="277" y="1219"/>
                    </a:lnTo>
                    <a:lnTo>
                      <a:pt x="347" y="1106"/>
                    </a:lnTo>
                    <a:lnTo>
                      <a:pt x="426" y="993"/>
                    </a:lnTo>
                    <a:lnTo>
                      <a:pt x="512" y="878"/>
                    </a:lnTo>
                    <a:lnTo>
                      <a:pt x="606" y="765"/>
                    </a:lnTo>
                    <a:lnTo>
                      <a:pt x="709" y="651"/>
                    </a:lnTo>
                    <a:lnTo>
                      <a:pt x="821" y="539"/>
                    </a:lnTo>
                    <a:lnTo>
                      <a:pt x="734" y="602"/>
                    </a:lnTo>
                    <a:lnTo>
                      <a:pt x="648" y="670"/>
                    </a:lnTo>
                    <a:lnTo>
                      <a:pt x="567" y="742"/>
                    </a:lnTo>
                    <a:lnTo>
                      <a:pt x="490" y="817"/>
                    </a:lnTo>
                    <a:lnTo>
                      <a:pt x="418" y="893"/>
                    </a:lnTo>
                    <a:lnTo>
                      <a:pt x="349" y="972"/>
                    </a:lnTo>
                    <a:lnTo>
                      <a:pt x="284" y="1051"/>
                    </a:lnTo>
                    <a:lnTo>
                      <a:pt x="223" y="1132"/>
                    </a:lnTo>
                    <a:lnTo>
                      <a:pt x="167" y="1210"/>
                    </a:lnTo>
                    <a:lnTo>
                      <a:pt x="115" y="1288"/>
                    </a:lnTo>
                    <a:lnTo>
                      <a:pt x="67" y="1363"/>
                    </a:lnTo>
                    <a:lnTo>
                      <a:pt x="58" y="1372"/>
                    </a:lnTo>
                    <a:lnTo>
                      <a:pt x="46" y="1377"/>
                    </a:lnTo>
                    <a:lnTo>
                      <a:pt x="34" y="1377"/>
                    </a:lnTo>
                    <a:lnTo>
                      <a:pt x="22" y="1372"/>
                    </a:lnTo>
                    <a:lnTo>
                      <a:pt x="14" y="1363"/>
                    </a:lnTo>
                    <a:lnTo>
                      <a:pt x="9" y="1352"/>
                    </a:lnTo>
                    <a:lnTo>
                      <a:pt x="2" y="1278"/>
                    </a:lnTo>
                    <a:lnTo>
                      <a:pt x="0" y="1203"/>
                    </a:lnTo>
                    <a:lnTo>
                      <a:pt x="7" y="1128"/>
                    </a:lnTo>
                    <a:lnTo>
                      <a:pt x="20" y="1051"/>
                    </a:lnTo>
                    <a:lnTo>
                      <a:pt x="37" y="975"/>
                    </a:lnTo>
                    <a:lnTo>
                      <a:pt x="63" y="898"/>
                    </a:lnTo>
                    <a:lnTo>
                      <a:pt x="96" y="822"/>
                    </a:lnTo>
                    <a:lnTo>
                      <a:pt x="134" y="746"/>
                    </a:lnTo>
                    <a:lnTo>
                      <a:pt x="179" y="669"/>
                    </a:lnTo>
                    <a:lnTo>
                      <a:pt x="207" y="625"/>
                    </a:lnTo>
                    <a:lnTo>
                      <a:pt x="236" y="585"/>
                    </a:lnTo>
                    <a:lnTo>
                      <a:pt x="264" y="548"/>
                    </a:lnTo>
                    <a:lnTo>
                      <a:pt x="291" y="514"/>
                    </a:lnTo>
                    <a:lnTo>
                      <a:pt x="316" y="484"/>
                    </a:lnTo>
                    <a:lnTo>
                      <a:pt x="339" y="458"/>
                    </a:lnTo>
                    <a:lnTo>
                      <a:pt x="361" y="436"/>
                    </a:lnTo>
                    <a:lnTo>
                      <a:pt x="377" y="417"/>
                    </a:lnTo>
                    <a:lnTo>
                      <a:pt x="391" y="404"/>
                    </a:lnTo>
                    <a:lnTo>
                      <a:pt x="401" y="394"/>
                    </a:lnTo>
                    <a:lnTo>
                      <a:pt x="406" y="389"/>
                    </a:lnTo>
                    <a:lnTo>
                      <a:pt x="464" y="338"/>
                    </a:lnTo>
                    <a:lnTo>
                      <a:pt x="524" y="291"/>
                    </a:lnTo>
                    <a:lnTo>
                      <a:pt x="587" y="249"/>
                    </a:lnTo>
                    <a:lnTo>
                      <a:pt x="652" y="211"/>
                    </a:lnTo>
                    <a:lnTo>
                      <a:pt x="721" y="176"/>
                    </a:lnTo>
                    <a:lnTo>
                      <a:pt x="790" y="146"/>
                    </a:lnTo>
                    <a:lnTo>
                      <a:pt x="860" y="119"/>
                    </a:lnTo>
                    <a:lnTo>
                      <a:pt x="930" y="96"/>
                    </a:lnTo>
                    <a:lnTo>
                      <a:pt x="998" y="76"/>
                    </a:lnTo>
                    <a:lnTo>
                      <a:pt x="1066" y="59"/>
                    </a:lnTo>
                    <a:lnTo>
                      <a:pt x="1132" y="44"/>
                    </a:lnTo>
                    <a:lnTo>
                      <a:pt x="1194" y="32"/>
                    </a:lnTo>
                    <a:lnTo>
                      <a:pt x="1255" y="22"/>
                    </a:lnTo>
                    <a:lnTo>
                      <a:pt x="1311" y="14"/>
                    </a:lnTo>
                    <a:lnTo>
                      <a:pt x="1362" y="8"/>
                    </a:lnTo>
                    <a:lnTo>
                      <a:pt x="1408" y="3"/>
                    </a:lnTo>
                    <a:lnTo>
                      <a:pt x="1449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9" name="Freeform 17">
                <a:extLst>
                  <a:ext uri="{FF2B5EF4-FFF2-40B4-BE49-F238E27FC236}">
                    <a16:creationId xmlns:a16="http://schemas.microsoft.com/office/drawing/2014/main" id="{1E33DAC1-EAB8-8F4C-A1DB-E1C499141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9538" y="4552951"/>
                <a:ext cx="560388" cy="565150"/>
              </a:xfrm>
              <a:custGeom>
                <a:avLst/>
                <a:gdLst>
                  <a:gd name="T0" fmla="*/ 72 w 1411"/>
                  <a:gd name="T1" fmla="*/ 3 h 1421"/>
                  <a:gd name="T2" fmla="*/ 173 w 1411"/>
                  <a:gd name="T3" fmla="*/ 14 h 1421"/>
                  <a:gd name="T4" fmla="*/ 292 w 1411"/>
                  <a:gd name="T5" fmla="*/ 33 h 1421"/>
                  <a:gd name="T6" fmla="*/ 425 w 1411"/>
                  <a:gd name="T7" fmla="*/ 62 h 1421"/>
                  <a:gd name="T8" fmla="*/ 565 w 1411"/>
                  <a:gd name="T9" fmla="*/ 103 h 1421"/>
                  <a:gd name="T10" fmla="*/ 705 w 1411"/>
                  <a:gd name="T11" fmla="*/ 158 h 1421"/>
                  <a:gd name="T12" fmla="*/ 842 w 1411"/>
                  <a:gd name="T13" fmla="*/ 229 h 1421"/>
                  <a:gd name="T14" fmla="*/ 967 w 1411"/>
                  <a:gd name="T15" fmla="*/ 318 h 1421"/>
                  <a:gd name="T16" fmla="*/ 1029 w 1411"/>
                  <a:gd name="T17" fmla="*/ 375 h 1421"/>
                  <a:gd name="T18" fmla="*/ 1052 w 1411"/>
                  <a:gd name="T19" fmla="*/ 397 h 1421"/>
                  <a:gd name="T20" fmla="*/ 1089 w 1411"/>
                  <a:gd name="T21" fmla="*/ 435 h 1421"/>
                  <a:gd name="T22" fmla="*/ 1135 w 1411"/>
                  <a:gd name="T23" fmla="*/ 489 h 1421"/>
                  <a:gd name="T24" fmla="*/ 1187 w 1411"/>
                  <a:gd name="T25" fmla="*/ 556 h 1421"/>
                  <a:gd name="T26" fmla="*/ 1242 w 1411"/>
                  <a:gd name="T27" fmla="*/ 637 h 1421"/>
                  <a:gd name="T28" fmla="*/ 1330 w 1411"/>
                  <a:gd name="T29" fmla="*/ 801 h 1421"/>
                  <a:gd name="T30" fmla="*/ 1386 w 1411"/>
                  <a:gd name="T31" fmla="*/ 965 h 1421"/>
                  <a:gd name="T32" fmla="*/ 1411 w 1411"/>
                  <a:gd name="T33" fmla="*/ 1128 h 1421"/>
                  <a:gd name="T34" fmla="*/ 1404 w 1411"/>
                  <a:gd name="T35" fmla="*/ 1287 h 1421"/>
                  <a:gd name="T36" fmla="*/ 1391 w 1411"/>
                  <a:gd name="T37" fmla="*/ 1307 h 1421"/>
                  <a:gd name="T38" fmla="*/ 1368 w 1411"/>
                  <a:gd name="T39" fmla="*/ 1312 h 1421"/>
                  <a:gd name="T40" fmla="*/ 1349 w 1411"/>
                  <a:gd name="T41" fmla="*/ 1299 h 1421"/>
                  <a:gd name="T42" fmla="*/ 1253 w 1411"/>
                  <a:gd name="T43" fmla="*/ 1152 h 1421"/>
                  <a:gd name="T44" fmla="*/ 1141 w 1411"/>
                  <a:gd name="T45" fmla="*/ 1002 h 1421"/>
                  <a:gd name="T46" fmla="*/ 1014 w 1411"/>
                  <a:gd name="T47" fmla="*/ 851 h 1421"/>
                  <a:gd name="T48" fmla="*/ 872 w 1411"/>
                  <a:gd name="T49" fmla="*/ 707 h 1421"/>
                  <a:gd name="T50" fmla="*/ 714 w 1411"/>
                  <a:gd name="T51" fmla="*/ 573 h 1421"/>
                  <a:gd name="T52" fmla="*/ 735 w 1411"/>
                  <a:gd name="T53" fmla="*/ 620 h 1421"/>
                  <a:gd name="T54" fmla="*/ 925 w 1411"/>
                  <a:gd name="T55" fmla="*/ 837 h 1421"/>
                  <a:gd name="T56" fmla="*/ 1082 w 1411"/>
                  <a:gd name="T57" fmla="*/ 1054 h 1421"/>
                  <a:gd name="T58" fmla="*/ 1208 w 1411"/>
                  <a:gd name="T59" fmla="*/ 1270 h 1421"/>
                  <a:gd name="T60" fmla="*/ 1261 w 1411"/>
                  <a:gd name="T61" fmla="*/ 1388 h 1421"/>
                  <a:gd name="T62" fmla="*/ 1248 w 1411"/>
                  <a:gd name="T63" fmla="*/ 1412 h 1421"/>
                  <a:gd name="T64" fmla="*/ 1205 w 1411"/>
                  <a:gd name="T65" fmla="*/ 1420 h 1421"/>
                  <a:gd name="T66" fmla="*/ 1106 w 1411"/>
                  <a:gd name="T67" fmla="*/ 1416 h 1421"/>
                  <a:gd name="T68" fmla="*/ 973 w 1411"/>
                  <a:gd name="T69" fmla="*/ 1385 h 1421"/>
                  <a:gd name="T70" fmla="*/ 847 w 1411"/>
                  <a:gd name="T71" fmla="*/ 1331 h 1421"/>
                  <a:gd name="T72" fmla="*/ 734 w 1411"/>
                  <a:gd name="T73" fmla="*/ 1264 h 1421"/>
                  <a:gd name="T74" fmla="*/ 636 w 1411"/>
                  <a:gd name="T75" fmla="*/ 1194 h 1421"/>
                  <a:gd name="T76" fmla="*/ 508 w 1411"/>
                  <a:gd name="T77" fmla="*/ 1085 h 1421"/>
                  <a:gd name="T78" fmla="*/ 389 w 1411"/>
                  <a:gd name="T79" fmla="*/ 964 h 1421"/>
                  <a:gd name="T80" fmla="*/ 287 w 1411"/>
                  <a:gd name="T81" fmla="*/ 839 h 1421"/>
                  <a:gd name="T82" fmla="*/ 196 w 1411"/>
                  <a:gd name="T83" fmla="*/ 694 h 1421"/>
                  <a:gd name="T84" fmla="*/ 112 w 1411"/>
                  <a:gd name="T85" fmla="*/ 517 h 1421"/>
                  <a:gd name="T86" fmla="*/ 49 w 1411"/>
                  <a:gd name="T87" fmla="*/ 327 h 1421"/>
                  <a:gd name="T88" fmla="*/ 10 w 1411"/>
                  <a:gd name="T89" fmla="*/ 131 h 1421"/>
                  <a:gd name="T90" fmla="*/ 2 w 1411"/>
                  <a:gd name="T91" fmla="*/ 19 h 1421"/>
                  <a:gd name="T92" fmla="*/ 19 w 1411"/>
                  <a:gd name="T93" fmla="*/ 1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1" h="1421">
                    <a:moveTo>
                      <a:pt x="32" y="0"/>
                    </a:moveTo>
                    <a:lnTo>
                      <a:pt x="72" y="3"/>
                    </a:lnTo>
                    <a:lnTo>
                      <a:pt x="119" y="7"/>
                    </a:lnTo>
                    <a:lnTo>
                      <a:pt x="173" y="14"/>
                    </a:lnTo>
                    <a:lnTo>
                      <a:pt x="230" y="23"/>
                    </a:lnTo>
                    <a:lnTo>
                      <a:pt x="292" y="33"/>
                    </a:lnTo>
                    <a:lnTo>
                      <a:pt x="357" y="47"/>
                    </a:lnTo>
                    <a:lnTo>
                      <a:pt x="425" y="62"/>
                    </a:lnTo>
                    <a:lnTo>
                      <a:pt x="494" y="81"/>
                    </a:lnTo>
                    <a:lnTo>
                      <a:pt x="565" y="103"/>
                    </a:lnTo>
                    <a:lnTo>
                      <a:pt x="635" y="128"/>
                    </a:lnTo>
                    <a:lnTo>
                      <a:pt x="705" y="158"/>
                    </a:lnTo>
                    <a:lnTo>
                      <a:pt x="775" y="191"/>
                    </a:lnTo>
                    <a:lnTo>
                      <a:pt x="842" y="229"/>
                    </a:lnTo>
                    <a:lnTo>
                      <a:pt x="906" y="271"/>
                    </a:lnTo>
                    <a:lnTo>
                      <a:pt x="967" y="318"/>
                    </a:lnTo>
                    <a:lnTo>
                      <a:pt x="1024" y="370"/>
                    </a:lnTo>
                    <a:lnTo>
                      <a:pt x="1029" y="375"/>
                    </a:lnTo>
                    <a:lnTo>
                      <a:pt x="1040" y="384"/>
                    </a:lnTo>
                    <a:lnTo>
                      <a:pt x="1052" y="397"/>
                    </a:lnTo>
                    <a:lnTo>
                      <a:pt x="1069" y="415"/>
                    </a:lnTo>
                    <a:lnTo>
                      <a:pt x="1089" y="435"/>
                    </a:lnTo>
                    <a:lnTo>
                      <a:pt x="1111" y="461"/>
                    </a:lnTo>
                    <a:lnTo>
                      <a:pt x="1135" y="489"/>
                    </a:lnTo>
                    <a:lnTo>
                      <a:pt x="1160" y="521"/>
                    </a:lnTo>
                    <a:lnTo>
                      <a:pt x="1187" y="556"/>
                    </a:lnTo>
                    <a:lnTo>
                      <a:pt x="1215" y="596"/>
                    </a:lnTo>
                    <a:lnTo>
                      <a:pt x="1242" y="637"/>
                    </a:lnTo>
                    <a:lnTo>
                      <a:pt x="1290" y="718"/>
                    </a:lnTo>
                    <a:lnTo>
                      <a:pt x="1330" y="801"/>
                    </a:lnTo>
                    <a:lnTo>
                      <a:pt x="1362" y="884"/>
                    </a:lnTo>
                    <a:lnTo>
                      <a:pt x="1386" y="965"/>
                    </a:lnTo>
                    <a:lnTo>
                      <a:pt x="1402" y="1047"/>
                    </a:lnTo>
                    <a:lnTo>
                      <a:pt x="1411" y="1128"/>
                    </a:lnTo>
                    <a:lnTo>
                      <a:pt x="1411" y="1208"/>
                    </a:lnTo>
                    <a:lnTo>
                      <a:pt x="1404" y="1287"/>
                    </a:lnTo>
                    <a:lnTo>
                      <a:pt x="1398" y="1299"/>
                    </a:lnTo>
                    <a:lnTo>
                      <a:pt x="1391" y="1307"/>
                    </a:lnTo>
                    <a:lnTo>
                      <a:pt x="1379" y="1312"/>
                    </a:lnTo>
                    <a:lnTo>
                      <a:pt x="1368" y="1312"/>
                    </a:lnTo>
                    <a:lnTo>
                      <a:pt x="1358" y="1307"/>
                    </a:lnTo>
                    <a:lnTo>
                      <a:pt x="1349" y="1299"/>
                    </a:lnTo>
                    <a:lnTo>
                      <a:pt x="1303" y="1226"/>
                    </a:lnTo>
                    <a:lnTo>
                      <a:pt x="1253" y="1152"/>
                    </a:lnTo>
                    <a:lnTo>
                      <a:pt x="1200" y="1077"/>
                    </a:lnTo>
                    <a:lnTo>
                      <a:pt x="1141" y="1002"/>
                    </a:lnTo>
                    <a:lnTo>
                      <a:pt x="1080" y="926"/>
                    </a:lnTo>
                    <a:lnTo>
                      <a:pt x="1014" y="851"/>
                    </a:lnTo>
                    <a:lnTo>
                      <a:pt x="945" y="778"/>
                    </a:lnTo>
                    <a:lnTo>
                      <a:pt x="872" y="707"/>
                    </a:lnTo>
                    <a:lnTo>
                      <a:pt x="795" y="638"/>
                    </a:lnTo>
                    <a:lnTo>
                      <a:pt x="714" y="573"/>
                    </a:lnTo>
                    <a:lnTo>
                      <a:pt x="630" y="513"/>
                    </a:lnTo>
                    <a:lnTo>
                      <a:pt x="735" y="620"/>
                    </a:lnTo>
                    <a:lnTo>
                      <a:pt x="835" y="728"/>
                    </a:lnTo>
                    <a:lnTo>
                      <a:pt x="925" y="837"/>
                    </a:lnTo>
                    <a:lnTo>
                      <a:pt x="1008" y="945"/>
                    </a:lnTo>
                    <a:lnTo>
                      <a:pt x="1082" y="1054"/>
                    </a:lnTo>
                    <a:lnTo>
                      <a:pt x="1149" y="1163"/>
                    </a:lnTo>
                    <a:lnTo>
                      <a:pt x="1208" y="1270"/>
                    </a:lnTo>
                    <a:lnTo>
                      <a:pt x="1258" y="1375"/>
                    </a:lnTo>
                    <a:lnTo>
                      <a:pt x="1261" y="1388"/>
                    </a:lnTo>
                    <a:lnTo>
                      <a:pt x="1257" y="1402"/>
                    </a:lnTo>
                    <a:lnTo>
                      <a:pt x="1248" y="1412"/>
                    </a:lnTo>
                    <a:lnTo>
                      <a:pt x="1236" y="1416"/>
                    </a:lnTo>
                    <a:lnTo>
                      <a:pt x="1205" y="1420"/>
                    </a:lnTo>
                    <a:lnTo>
                      <a:pt x="1172" y="1421"/>
                    </a:lnTo>
                    <a:lnTo>
                      <a:pt x="1106" y="1416"/>
                    </a:lnTo>
                    <a:lnTo>
                      <a:pt x="1038" y="1405"/>
                    </a:lnTo>
                    <a:lnTo>
                      <a:pt x="973" y="1385"/>
                    </a:lnTo>
                    <a:lnTo>
                      <a:pt x="910" y="1360"/>
                    </a:lnTo>
                    <a:lnTo>
                      <a:pt x="847" y="1331"/>
                    </a:lnTo>
                    <a:lnTo>
                      <a:pt x="789" y="1299"/>
                    </a:lnTo>
                    <a:lnTo>
                      <a:pt x="734" y="1264"/>
                    </a:lnTo>
                    <a:lnTo>
                      <a:pt x="683" y="1229"/>
                    </a:lnTo>
                    <a:lnTo>
                      <a:pt x="636" y="1194"/>
                    </a:lnTo>
                    <a:lnTo>
                      <a:pt x="571" y="1141"/>
                    </a:lnTo>
                    <a:lnTo>
                      <a:pt x="508" y="1085"/>
                    </a:lnTo>
                    <a:lnTo>
                      <a:pt x="448" y="1025"/>
                    </a:lnTo>
                    <a:lnTo>
                      <a:pt x="389" y="964"/>
                    </a:lnTo>
                    <a:lnTo>
                      <a:pt x="336" y="901"/>
                    </a:lnTo>
                    <a:lnTo>
                      <a:pt x="287" y="839"/>
                    </a:lnTo>
                    <a:lnTo>
                      <a:pt x="245" y="777"/>
                    </a:lnTo>
                    <a:lnTo>
                      <a:pt x="196" y="694"/>
                    </a:lnTo>
                    <a:lnTo>
                      <a:pt x="151" y="607"/>
                    </a:lnTo>
                    <a:lnTo>
                      <a:pt x="112" y="517"/>
                    </a:lnTo>
                    <a:lnTo>
                      <a:pt x="77" y="423"/>
                    </a:lnTo>
                    <a:lnTo>
                      <a:pt x="49" y="327"/>
                    </a:lnTo>
                    <a:lnTo>
                      <a:pt x="26" y="229"/>
                    </a:lnTo>
                    <a:lnTo>
                      <a:pt x="10" y="131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0" name="Freeform 18">
                <a:extLst>
                  <a:ext uri="{FF2B5EF4-FFF2-40B4-BE49-F238E27FC236}">
                    <a16:creationId xmlns:a16="http://schemas.microsoft.com/office/drawing/2014/main" id="{391DB127-6746-B743-80CF-54E13F1E2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7976" y="4310063"/>
                <a:ext cx="373063" cy="376238"/>
              </a:xfrm>
              <a:custGeom>
                <a:avLst/>
                <a:gdLst>
                  <a:gd name="T0" fmla="*/ 53 w 940"/>
                  <a:gd name="T1" fmla="*/ 3 h 947"/>
                  <a:gd name="T2" fmla="*/ 131 w 940"/>
                  <a:gd name="T3" fmla="*/ 13 h 947"/>
                  <a:gd name="T4" fmla="*/ 225 w 940"/>
                  <a:gd name="T5" fmla="*/ 30 h 947"/>
                  <a:gd name="T6" fmla="*/ 330 w 940"/>
                  <a:gd name="T7" fmla="*/ 55 h 947"/>
                  <a:gd name="T8" fmla="*/ 436 w 940"/>
                  <a:gd name="T9" fmla="*/ 92 h 947"/>
                  <a:gd name="T10" fmla="*/ 542 w 940"/>
                  <a:gd name="T11" fmla="*/ 142 h 947"/>
                  <a:gd name="T12" fmla="*/ 639 w 940"/>
                  <a:gd name="T13" fmla="*/ 208 h 947"/>
                  <a:gd name="T14" fmla="*/ 687 w 940"/>
                  <a:gd name="T15" fmla="*/ 251 h 947"/>
                  <a:gd name="T16" fmla="*/ 709 w 940"/>
                  <a:gd name="T17" fmla="*/ 273 h 947"/>
                  <a:gd name="T18" fmla="*/ 742 w 940"/>
                  <a:gd name="T19" fmla="*/ 310 h 947"/>
                  <a:gd name="T20" fmla="*/ 784 w 940"/>
                  <a:gd name="T21" fmla="*/ 361 h 947"/>
                  <a:gd name="T22" fmla="*/ 827 w 940"/>
                  <a:gd name="T23" fmla="*/ 426 h 947"/>
                  <a:gd name="T24" fmla="*/ 892 w 940"/>
                  <a:gd name="T25" fmla="*/ 551 h 947"/>
                  <a:gd name="T26" fmla="*/ 930 w 940"/>
                  <a:gd name="T27" fmla="*/ 675 h 947"/>
                  <a:gd name="T28" fmla="*/ 940 w 940"/>
                  <a:gd name="T29" fmla="*/ 798 h 947"/>
                  <a:gd name="T30" fmla="*/ 933 w 940"/>
                  <a:gd name="T31" fmla="*/ 864 h 947"/>
                  <a:gd name="T32" fmla="*/ 925 w 940"/>
                  <a:gd name="T33" fmla="*/ 873 h 947"/>
                  <a:gd name="T34" fmla="*/ 911 w 940"/>
                  <a:gd name="T35" fmla="*/ 874 h 947"/>
                  <a:gd name="T36" fmla="*/ 898 w 940"/>
                  <a:gd name="T37" fmla="*/ 865 h 947"/>
                  <a:gd name="T38" fmla="*/ 820 w 940"/>
                  <a:gd name="T39" fmla="*/ 747 h 947"/>
                  <a:gd name="T40" fmla="*/ 724 w 940"/>
                  <a:gd name="T41" fmla="*/ 623 h 947"/>
                  <a:gd name="T42" fmla="*/ 613 w 940"/>
                  <a:gd name="T43" fmla="*/ 503 h 947"/>
                  <a:gd name="T44" fmla="*/ 487 w 940"/>
                  <a:gd name="T45" fmla="*/ 393 h 947"/>
                  <a:gd name="T46" fmla="*/ 500 w 940"/>
                  <a:gd name="T47" fmla="*/ 424 h 947"/>
                  <a:gd name="T48" fmla="*/ 640 w 940"/>
                  <a:gd name="T49" fmla="*/ 589 h 947"/>
                  <a:gd name="T50" fmla="*/ 753 w 940"/>
                  <a:gd name="T51" fmla="*/ 754 h 947"/>
                  <a:gd name="T52" fmla="*/ 839 w 940"/>
                  <a:gd name="T53" fmla="*/ 917 h 947"/>
                  <a:gd name="T54" fmla="*/ 840 w 940"/>
                  <a:gd name="T55" fmla="*/ 929 h 947"/>
                  <a:gd name="T56" fmla="*/ 835 w 940"/>
                  <a:gd name="T57" fmla="*/ 938 h 947"/>
                  <a:gd name="T58" fmla="*/ 828 w 940"/>
                  <a:gd name="T59" fmla="*/ 943 h 947"/>
                  <a:gd name="T60" fmla="*/ 781 w 940"/>
                  <a:gd name="T61" fmla="*/ 947 h 947"/>
                  <a:gd name="T62" fmla="*/ 667 w 940"/>
                  <a:gd name="T63" fmla="*/ 929 h 947"/>
                  <a:gd name="T64" fmla="*/ 560 w 940"/>
                  <a:gd name="T65" fmla="*/ 884 h 947"/>
                  <a:gd name="T66" fmla="*/ 464 w 940"/>
                  <a:gd name="T67" fmla="*/ 826 h 947"/>
                  <a:gd name="T68" fmla="*/ 374 w 940"/>
                  <a:gd name="T69" fmla="*/ 756 h 947"/>
                  <a:gd name="T70" fmla="*/ 279 w 940"/>
                  <a:gd name="T71" fmla="*/ 664 h 947"/>
                  <a:gd name="T72" fmla="*/ 197 w 940"/>
                  <a:gd name="T73" fmla="*/ 567 h 947"/>
                  <a:gd name="T74" fmla="*/ 126 w 940"/>
                  <a:gd name="T75" fmla="*/ 455 h 947"/>
                  <a:gd name="T76" fmla="*/ 65 w 940"/>
                  <a:gd name="T77" fmla="*/ 319 h 947"/>
                  <a:gd name="T78" fmla="*/ 22 w 940"/>
                  <a:gd name="T79" fmla="*/ 172 h 947"/>
                  <a:gd name="T80" fmla="*/ 0 w 940"/>
                  <a:gd name="T81" fmla="*/ 22 h 947"/>
                  <a:gd name="T82" fmla="*/ 2 w 940"/>
                  <a:gd name="T83" fmla="*/ 10 h 947"/>
                  <a:gd name="T84" fmla="*/ 10 w 940"/>
                  <a:gd name="T85" fmla="*/ 3 h 947"/>
                  <a:gd name="T86" fmla="*/ 22 w 940"/>
                  <a:gd name="T8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40" h="947">
                    <a:moveTo>
                      <a:pt x="22" y="0"/>
                    </a:moveTo>
                    <a:lnTo>
                      <a:pt x="53" y="3"/>
                    </a:lnTo>
                    <a:lnTo>
                      <a:pt x="90" y="7"/>
                    </a:lnTo>
                    <a:lnTo>
                      <a:pt x="131" y="13"/>
                    </a:lnTo>
                    <a:lnTo>
                      <a:pt x="177" y="19"/>
                    </a:lnTo>
                    <a:lnTo>
                      <a:pt x="225" y="30"/>
                    </a:lnTo>
                    <a:lnTo>
                      <a:pt x="276" y="41"/>
                    </a:lnTo>
                    <a:lnTo>
                      <a:pt x="330" y="55"/>
                    </a:lnTo>
                    <a:lnTo>
                      <a:pt x="383" y="72"/>
                    </a:lnTo>
                    <a:lnTo>
                      <a:pt x="436" y="92"/>
                    </a:lnTo>
                    <a:lnTo>
                      <a:pt x="490" y="115"/>
                    </a:lnTo>
                    <a:lnTo>
                      <a:pt x="542" y="142"/>
                    </a:lnTo>
                    <a:lnTo>
                      <a:pt x="592" y="174"/>
                    </a:lnTo>
                    <a:lnTo>
                      <a:pt x="639" y="208"/>
                    </a:lnTo>
                    <a:lnTo>
                      <a:pt x="682" y="247"/>
                    </a:lnTo>
                    <a:lnTo>
                      <a:pt x="687" y="251"/>
                    </a:lnTo>
                    <a:lnTo>
                      <a:pt x="696" y="260"/>
                    </a:lnTo>
                    <a:lnTo>
                      <a:pt x="709" y="273"/>
                    </a:lnTo>
                    <a:lnTo>
                      <a:pt x="724" y="289"/>
                    </a:lnTo>
                    <a:lnTo>
                      <a:pt x="742" y="310"/>
                    </a:lnTo>
                    <a:lnTo>
                      <a:pt x="762" y="334"/>
                    </a:lnTo>
                    <a:lnTo>
                      <a:pt x="784" y="361"/>
                    </a:lnTo>
                    <a:lnTo>
                      <a:pt x="806" y="391"/>
                    </a:lnTo>
                    <a:lnTo>
                      <a:pt x="827" y="426"/>
                    </a:lnTo>
                    <a:lnTo>
                      <a:pt x="864" y="487"/>
                    </a:lnTo>
                    <a:lnTo>
                      <a:pt x="892" y="551"/>
                    </a:lnTo>
                    <a:lnTo>
                      <a:pt x="915" y="613"/>
                    </a:lnTo>
                    <a:lnTo>
                      <a:pt x="930" y="675"/>
                    </a:lnTo>
                    <a:lnTo>
                      <a:pt x="939" y="736"/>
                    </a:lnTo>
                    <a:lnTo>
                      <a:pt x="940" y="798"/>
                    </a:lnTo>
                    <a:lnTo>
                      <a:pt x="935" y="859"/>
                    </a:lnTo>
                    <a:lnTo>
                      <a:pt x="933" y="864"/>
                    </a:lnTo>
                    <a:lnTo>
                      <a:pt x="929" y="869"/>
                    </a:lnTo>
                    <a:lnTo>
                      <a:pt x="925" y="873"/>
                    </a:lnTo>
                    <a:lnTo>
                      <a:pt x="919" y="874"/>
                    </a:lnTo>
                    <a:lnTo>
                      <a:pt x="911" y="874"/>
                    </a:lnTo>
                    <a:lnTo>
                      <a:pt x="905" y="872"/>
                    </a:lnTo>
                    <a:lnTo>
                      <a:pt x="898" y="865"/>
                    </a:lnTo>
                    <a:lnTo>
                      <a:pt x="862" y="807"/>
                    </a:lnTo>
                    <a:lnTo>
                      <a:pt x="820" y="747"/>
                    </a:lnTo>
                    <a:lnTo>
                      <a:pt x="774" y="686"/>
                    </a:lnTo>
                    <a:lnTo>
                      <a:pt x="724" y="623"/>
                    </a:lnTo>
                    <a:lnTo>
                      <a:pt x="671" y="562"/>
                    </a:lnTo>
                    <a:lnTo>
                      <a:pt x="613" y="503"/>
                    </a:lnTo>
                    <a:lnTo>
                      <a:pt x="552" y="446"/>
                    </a:lnTo>
                    <a:lnTo>
                      <a:pt x="487" y="393"/>
                    </a:lnTo>
                    <a:lnTo>
                      <a:pt x="420" y="343"/>
                    </a:lnTo>
                    <a:lnTo>
                      <a:pt x="500" y="424"/>
                    </a:lnTo>
                    <a:lnTo>
                      <a:pt x="574" y="506"/>
                    </a:lnTo>
                    <a:lnTo>
                      <a:pt x="640" y="589"/>
                    </a:lnTo>
                    <a:lnTo>
                      <a:pt x="700" y="672"/>
                    </a:lnTo>
                    <a:lnTo>
                      <a:pt x="753" y="754"/>
                    </a:lnTo>
                    <a:lnTo>
                      <a:pt x="799" y="836"/>
                    </a:lnTo>
                    <a:lnTo>
                      <a:pt x="839" y="917"/>
                    </a:lnTo>
                    <a:lnTo>
                      <a:pt x="840" y="922"/>
                    </a:lnTo>
                    <a:lnTo>
                      <a:pt x="840" y="929"/>
                    </a:lnTo>
                    <a:lnTo>
                      <a:pt x="837" y="934"/>
                    </a:lnTo>
                    <a:lnTo>
                      <a:pt x="835" y="938"/>
                    </a:lnTo>
                    <a:lnTo>
                      <a:pt x="832" y="942"/>
                    </a:lnTo>
                    <a:lnTo>
                      <a:pt x="828" y="943"/>
                    </a:lnTo>
                    <a:lnTo>
                      <a:pt x="823" y="944"/>
                    </a:lnTo>
                    <a:lnTo>
                      <a:pt x="781" y="947"/>
                    </a:lnTo>
                    <a:lnTo>
                      <a:pt x="724" y="943"/>
                    </a:lnTo>
                    <a:lnTo>
                      <a:pt x="667" y="929"/>
                    </a:lnTo>
                    <a:lnTo>
                      <a:pt x="612" y="910"/>
                    </a:lnTo>
                    <a:lnTo>
                      <a:pt x="560" y="884"/>
                    </a:lnTo>
                    <a:lnTo>
                      <a:pt x="510" y="856"/>
                    </a:lnTo>
                    <a:lnTo>
                      <a:pt x="464" y="826"/>
                    </a:lnTo>
                    <a:lnTo>
                      <a:pt x="424" y="796"/>
                    </a:lnTo>
                    <a:lnTo>
                      <a:pt x="374" y="756"/>
                    </a:lnTo>
                    <a:lnTo>
                      <a:pt x="324" y="711"/>
                    </a:lnTo>
                    <a:lnTo>
                      <a:pt x="279" y="664"/>
                    </a:lnTo>
                    <a:lnTo>
                      <a:pt x="235" y="615"/>
                    </a:lnTo>
                    <a:lnTo>
                      <a:pt x="197" y="567"/>
                    </a:lnTo>
                    <a:lnTo>
                      <a:pt x="163" y="519"/>
                    </a:lnTo>
                    <a:lnTo>
                      <a:pt x="126" y="455"/>
                    </a:lnTo>
                    <a:lnTo>
                      <a:pt x="93" y="389"/>
                    </a:lnTo>
                    <a:lnTo>
                      <a:pt x="65" y="319"/>
                    </a:lnTo>
                    <a:lnTo>
                      <a:pt x="41" y="246"/>
                    </a:lnTo>
                    <a:lnTo>
                      <a:pt x="22" y="172"/>
                    </a:lnTo>
                    <a:lnTo>
                      <a:pt x="9" y="97"/>
                    </a:lnTo>
                    <a:lnTo>
                      <a:pt x="0" y="22"/>
                    </a:lnTo>
                    <a:lnTo>
                      <a:pt x="1" y="16"/>
                    </a:lnTo>
                    <a:lnTo>
                      <a:pt x="2" y="10"/>
                    </a:lnTo>
                    <a:lnTo>
                      <a:pt x="6" y="7"/>
                    </a:lnTo>
                    <a:lnTo>
                      <a:pt x="10" y="3"/>
                    </a:lnTo>
                    <a:lnTo>
                      <a:pt x="15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AABB5E40-E529-2F49-B137-5B6852820568}"/>
                </a:ext>
              </a:extLst>
            </p:cNvPr>
            <p:cNvGrpSpPr/>
            <p:nvPr/>
          </p:nvGrpSpPr>
          <p:grpSpPr>
            <a:xfrm>
              <a:off x="6951990" y="4578927"/>
              <a:ext cx="617629" cy="678679"/>
              <a:chOff x="6502400" y="4597401"/>
              <a:chExt cx="963613" cy="1058862"/>
            </a:xfrm>
            <a:solidFill>
              <a:srgbClr val="0070C0">
                <a:lumMod val="75000"/>
              </a:srgbClr>
            </a:solidFill>
          </p:grpSpPr>
          <p:sp>
            <p:nvSpPr>
              <p:cNvPr id="455" name="Freeform 23">
                <a:extLst>
                  <a:ext uri="{FF2B5EF4-FFF2-40B4-BE49-F238E27FC236}">
                    <a16:creationId xmlns:a16="http://schemas.microsoft.com/office/drawing/2014/main" id="{E0808A95-B1F9-9541-8CAE-E5CA6BFBF9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9563" y="4760913"/>
                <a:ext cx="649288" cy="895350"/>
              </a:xfrm>
              <a:custGeom>
                <a:avLst/>
                <a:gdLst>
                  <a:gd name="T0" fmla="*/ 756 w 2043"/>
                  <a:gd name="T1" fmla="*/ 302 h 2823"/>
                  <a:gd name="T2" fmla="*/ 482 w 2043"/>
                  <a:gd name="T3" fmla="*/ 470 h 2823"/>
                  <a:gd name="T4" fmla="*/ 306 w 2043"/>
                  <a:gd name="T5" fmla="*/ 729 h 2823"/>
                  <a:gd name="T6" fmla="*/ 261 w 2043"/>
                  <a:gd name="T7" fmla="*/ 1043 h 2823"/>
                  <a:gd name="T8" fmla="*/ 316 w 2043"/>
                  <a:gd name="T9" fmla="*/ 1294 h 2823"/>
                  <a:gd name="T10" fmla="*/ 417 w 2043"/>
                  <a:gd name="T11" fmla="*/ 1484 h 2823"/>
                  <a:gd name="T12" fmla="*/ 534 w 2043"/>
                  <a:gd name="T13" fmla="*/ 1660 h 2823"/>
                  <a:gd name="T14" fmla="*/ 607 w 2043"/>
                  <a:gd name="T15" fmla="*/ 1858 h 2823"/>
                  <a:gd name="T16" fmla="*/ 651 w 2043"/>
                  <a:gd name="T17" fmla="*/ 1995 h 2823"/>
                  <a:gd name="T18" fmla="*/ 1355 w 2043"/>
                  <a:gd name="T19" fmla="*/ 2028 h 2823"/>
                  <a:gd name="T20" fmla="*/ 1431 w 2043"/>
                  <a:gd name="T21" fmla="*/ 1929 h 2823"/>
                  <a:gd name="T22" fmla="*/ 1470 w 2043"/>
                  <a:gd name="T23" fmla="*/ 1736 h 2823"/>
                  <a:gd name="T24" fmla="*/ 1581 w 2043"/>
                  <a:gd name="T25" fmla="*/ 1551 h 2823"/>
                  <a:gd name="T26" fmla="*/ 1690 w 2043"/>
                  <a:gd name="T27" fmla="*/ 1376 h 2823"/>
                  <a:gd name="T28" fmla="*/ 1769 w 2043"/>
                  <a:gd name="T29" fmla="*/ 1153 h 2823"/>
                  <a:gd name="T30" fmla="*/ 1773 w 2043"/>
                  <a:gd name="T31" fmla="*/ 852 h 2823"/>
                  <a:gd name="T32" fmla="*/ 1645 w 2043"/>
                  <a:gd name="T33" fmla="*/ 564 h 2823"/>
                  <a:gd name="T34" fmla="*/ 1407 w 2043"/>
                  <a:gd name="T35" fmla="*/ 356 h 2823"/>
                  <a:gd name="T36" fmla="*/ 1091 w 2043"/>
                  <a:gd name="T37" fmla="*/ 260 h 2823"/>
                  <a:gd name="T38" fmla="*/ 1266 w 2043"/>
                  <a:gd name="T39" fmla="*/ 30 h 2823"/>
                  <a:gd name="T40" fmla="*/ 1624 w 2043"/>
                  <a:gd name="T41" fmla="*/ 190 h 2823"/>
                  <a:gd name="T42" fmla="*/ 1890 w 2043"/>
                  <a:gd name="T43" fmla="*/ 465 h 2823"/>
                  <a:gd name="T44" fmla="*/ 2030 w 2043"/>
                  <a:gd name="T45" fmla="*/ 822 h 2823"/>
                  <a:gd name="T46" fmla="*/ 2027 w 2043"/>
                  <a:gd name="T47" fmla="*/ 1176 h 2823"/>
                  <a:gd name="T48" fmla="*/ 1948 w 2043"/>
                  <a:gd name="T49" fmla="*/ 1436 h 2823"/>
                  <a:gd name="T50" fmla="*/ 1839 w 2043"/>
                  <a:gd name="T51" fmla="*/ 1631 h 2823"/>
                  <a:gd name="T52" fmla="*/ 1727 w 2043"/>
                  <a:gd name="T53" fmla="*/ 1800 h 2823"/>
                  <a:gd name="T54" fmla="*/ 1689 w 2043"/>
                  <a:gd name="T55" fmla="*/ 1951 h 2823"/>
                  <a:gd name="T56" fmla="*/ 1583 w 2043"/>
                  <a:gd name="T57" fmla="*/ 2168 h 2823"/>
                  <a:gd name="T58" fmla="*/ 1498 w 2043"/>
                  <a:gd name="T59" fmla="*/ 2313 h 2823"/>
                  <a:gd name="T60" fmla="*/ 1490 w 2043"/>
                  <a:gd name="T61" fmla="*/ 2450 h 2823"/>
                  <a:gd name="T62" fmla="*/ 1487 w 2043"/>
                  <a:gd name="T63" fmla="*/ 2513 h 2823"/>
                  <a:gd name="T64" fmla="*/ 1456 w 2043"/>
                  <a:gd name="T65" fmla="*/ 2596 h 2823"/>
                  <a:gd name="T66" fmla="*/ 1350 w 2043"/>
                  <a:gd name="T67" fmla="*/ 2689 h 2823"/>
                  <a:gd name="T68" fmla="*/ 1193 w 2043"/>
                  <a:gd name="T69" fmla="*/ 2802 h 2823"/>
                  <a:gd name="T70" fmla="*/ 897 w 2043"/>
                  <a:gd name="T71" fmla="*/ 2821 h 2823"/>
                  <a:gd name="T72" fmla="*/ 767 w 2043"/>
                  <a:gd name="T73" fmla="*/ 2720 h 2823"/>
                  <a:gd name="T74" fmla="*/ 611 w 2043"/>
                  <a:gd name="T75" fmla="*/ 2628 h 2823"/>
                  <a:gd name="T76" fmla="*/ 559 w 2043"/>
                  <a:gd name="T77" fmla="*/ 2530 h 2823"/>
                  <a:gd name="T78" fmla="*/ 555 w 2043"/>
                  <a:gd name="T79" fmla="*/ 2486 h 2823"/>
                  <a:gd name="T80" fmla="*/ 549 w 2043"/>
                  <a:gd name="T81" fmla="*/ 2370 h 2823"/>
                  <a:gd name="T82" fmla="*/ 541 w 2043"/>
                  <a:gd name="T83" fmla="*/ 2240 h 2823"/>
                  <a:gd name="T84" fmla="*/ 379 w 2043"/>
                  <a:gd name="T85" fmla="*/ 2042 h 2823"/>
                  <a:gd name="T86" fmla="*/ 342 w 2043"/>
                  <a:gd name="T87" fmla="*/ 1854 h 2823"/>
                  <a:gd name="T88" fmla="*/ 249 w 2043"/>
                  <a:gd name="T89" fmla="*/ 1696 h 2823"/>
                  <a:gd name="T90" fmla="*/ 138 w 2043"/>
                  <a:gd name="T91" fmla="*/ 1521 h 2823"/>
                  <a:gd name="T92" fmla="*/ 41 w 2043"/>
                  <a:gd name="T93" fmla="*/ 1289 h 2823"/>
                  <a:gd name="T94" fmla="*/ 0 w 2043"/>
                  <a:gd name="T95" fmla="*/ 982 h 2823"/>
                  <a:gd name="T96" fmla="*/ 80 w 2043"/>
                  <a:gd name="T97" fmla="*/ 600 h 2823"/>
                  <a:gd name="T98" fmla="*/ 300 w 2043"/>
                  <a:gd name="T99" fmla="*/ 289 h 2823"/>
                  <a:gd name="T100" fmla="*/ 625 w 2043"/>
                  <a:gd name="T101" fmla="*/ 78 h 2823"/>
                  <a:gd name="T102" fmla="*/ 1022 w 2043"/>
                  <a:gd name="T10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43" h="2823">
                    <a:moveTo>
                      <a:pt x="1022" y="257"/>
                    </a:moveTo>
                    <a:lnTo>
                      <a:pt x="952" y="260"/>
                    </a:lnTo>
                    <a:lnTo>
                      <a:pt x="884" y="269"/>
                    </a:lnTo>
                    <a:lnTo>
                      <a:pt x="819" y="283"/>
                    </a:lnTo>
                    <a:lnTo>
                      <a:pt x="756" y="302"/>
                    </a:lnTo>
                    <a:lnTo>
                      <a:pt x="694" y="327"/>
                    </a:lnTo>
                    <a:lnTo>
                      <a:pt x="636" y="357"/>
                    </a:lnTo>
                    <a:lnTo>
                      <a:pt x="582" y="390"/>
                    </a:lnTo>
                    <a:lnTo>
                      <a:pt x="531" y="428"/>
                    </a:lnTo>
                    <a:lnTo>
                      <a:pt x="482" y="470"/>
                    </a:lnTo>
                    <a:lnTo>
                      <a:pt x="438" y="515"/>
                    </a:lnTo>
                    <a:lnTo>
                      <a:pt x="399" y="564"/>
                    </a:lnTo>
                    <a:lnTo>
                      <a:pt x="363" y="617"/>
                    </a:lnTo>
                    <a:lnTo>
                      <a:pt x="332" y="671"/>
                    </a:lnTo>
                    <a:lnTo>
                      <a:pt x="306" y="729"/>
                    </a:lnTo>
                    <a:lnTo>
                      <a:pt x="286" y="790"/>
                    </a:lnTo>
                    <a:lnTo>
                      <a:pt x="271" y="852"/>
                    </a:lnTo>
                    <a:lnTo>
                      <a:pt x="262" y="916"/>
                    </a:lnTo>
                    <a:lnTo>
                      <a:pt x="259" y="982"/>
                    </a:lnTo>
                    <a:lnTo>
                      <a:pt x="261" y="1043"/>
                    </a:lnTo>
                    <a:lnTo>
                      <a:pt x="266" y="1099"/>
                    </a:lnTo>
                    <a:lnTo>
                      <a:pt x="274" y="1153"/>
                    </a:lnTo>
                    <a:lnTo>
                      <a:pt x="286" y="1203"/>
                    </a:lnTo>
                    <a:lnTo>
                      <a:pt x="300" y="1250"/>
                    </a:lnTo>
                    <a:lnTo>
                      <a:pt x="316" y="1294"/>
                    </a:lnTo>
                    <a:lnTo>
                      <a:pt x="334" y="1336"/>
                    </a:lnTo>
                    <a:lnTo>
                      <a:pt x="354" y="1376"/>
                    </a:lnTo>
                    <a:lnTo>
                      <a:pt x="374" y="1414"/>
                    </a:lnTo>
                    <a:lnTo>
                      <a:pt x="396" y="1449"/>
                    </a:lnTo>
                    <a:lnTo>
                      <a:pt x="417" y="1484"/>
                    </a:lnTo>
                    <a:lnTo>
                      <a:pt x="440" y="1518"/>
                    </a:lnTo>
                    <a:lnTo>
                      <a:pt x="461" y="1550"/>
                    </a:lnTo>
                    <a:lnTo>
                      <a:pt x="487" y="1587"/>
                    </a:lnTo>
                    <a:lnTo>
                      <a:pt x="511" y="1623"/>
                    </a:lnTo>
                    <a:lnTo>
                      <a:pt x="534" y="1660"/>
                    </a:lnTo>
                    <a:lnTo>
                      <a:pt x="555" y="1697"/>
                    </a:lnTo>
                    <a:lnTo>
                      <a:pt x="573" y="1736"/>
                    </a:lnTo>
                    <a:lnTo>
                      <a:pt x="588" y="1774"/>
                    </a:lnTo>
                    <a:lnTo>
                      <a:pt x="599" y="1815"/>
                    </a:lnTo>
                    <a:lnTo>
                      <a:pt x="607" y="1858"/>
                    </a:lnTo>
                    <a:lnTo>
                      <a:pt x="609" y="1903"/>
                    </a:lnTo>
                    <a:lnTo>
                      <a:pt x="612" y="1929"/>
                    </a:lnTo>
                    <a:lnTo>
                      <a:pt x="622" y="1953"/>
                    </a:lnTo>
                    <a:lnTo>
                      <a:pt x="634" y="1975"/>
                    </a:lnTo>
                    <a:lnTo>
                      <a:pt x="651" y="1995"/>
                    </a:lnTo>
                    <a:lnTo>
                      <a:pt x="669" y="2012"/>
                    </a:lnTo>
                    <a:lnTo>
                      <a:pt x="688" y="2028"/>
                    </a:lnTo>
                    <a:lnTo>
                      <a:pt x="706" y="2042"/>
                    </a:lnTo>
                    <a:lnTo>
                      <a:pt x="1337" y="2042"/>
                    </a:lnTo>
                    <a:lnTo>
                      <a:pt x="1355" y="2028"/>
                    </a:lnTo>
                    <a:lnTo>
                      <a:pt x="1374" y="2012"/>
                    </a:lnTo>
                    <a:lnTo>
                      <a:pt x="1393" y="1995"/>
                    </a:lnTo>
                    <a:lnTo>
                      <a:pt x="1409" y="1975"/>
                    </a:lnTo>
                    <a:lnTo>
                      <a:pt x="1422" y="1953"/>
                    </a:lnTo>
                    <a:lnTo>
                      <a:pt x="1431" y="1929"/>
                    </a:lnTo>
                    <a:lnTo>
                      <a:pt x="1434" y="1903"/>
                    </a:lnTo>
                    <a:lnTo>
                      <a:pt x="1436" y="1858"/>
                    </a:lnTo>
                    <a:lnTo>
                      <a:pt x="1444" y="1815"/>
                    </a:lnTo>
                    <a:lnTo>
                      <a:pt x="1455" y="1774"/>
                    </a:lnTo>
                    <a:lnTo>
                      <a:pt x="1470" y="1736"/>
                    </a:lnTo>
                    <a:lnTo>
                      <a:pt x="1488" y="1698"/>
                    </a:lnTo>
                    <a:lnTo>
                      <a:pt x="1509" y="1660"/>
                    </a:lnTo>
                    <a:lnTo>
                      <a:pt x="1531" y="1623"/>
                    </a:lnTo>
                    <a:lnTo>
                      <a:pt x="1556" y="1588"/>
                    </a:lnTo>
                    <a:lnTo>
                      <a:pt x="1581" y="1551"/>
                    </a:lnTo>
                    <a:lnTo>
                      <a:pt x="1603" y="1519"/>
                    </a:lnTo>
                    <a:lnTo>
                      <a:pt x="1625" y="1485"/>
                    </a:lnTo>
                    <a:lnTo>
                      <a:pt x="1647" y="1450"/>
                    </a:lnTo>
                    <a:lnTo>
                      <a:pt x="1670" y="1414"/>
                    </a:lnTo>
                    <a:lnTo>
                      <a:pt x="1690" y="1376"/>
                    </a:lnTo>
                    <a:lnTo>
                      <a:pt x="1710" y="1336"/>
                    </a:lnTo>
                    <a:lnTo>
                      <a:pt x="1728" y="1294"/>
                    </a:lnTo>
                    <a:lnTo>
                      <a:pt x="1744" y="1250"/>
                    </a:lnTo>
                    <a:lnTo>
                      <a:pt x="1757" y="1203"/>
                    </a:lnTo>
                    <a:lnTo>
                      <a:pt x="1769" y="1153"/>
                    </a:lnTo>
                    <a:lnTo>
                      <a:pt x="1777" y="1099"/>
                    </a:lnTo>
                    <a:lnTo>
                      <a:pt x="1783" y="1043"/>
                    </a:lnTo>
                    <a:lnTo>
                      <a:pt x="1785" y="982"/>
                    </a:lnTo>
                    <a:lnTo>
                      <a:pt x="1782" y="916"/>
                    </a:lnTo>
                    <a:lnTo>
                      <a:pt x="1773" y="852"/>
                    </a:lnTo>
                    <a:lnTo>
                      <a:pt x="1757" y="789"/>
                    </a:lnTo>
                    <a:lnTo>
                      <a:pt x="1737" y="729"/>
                    </a:lnTo>
                    <a:lnTo>
                      <a:pt x="1712" y="671"/>
                    </a:lnTo>
                    <a:lnTo>
                      <a:pt x="1680" y="616"/>
                    </a:lnTo>
                    <a:lnTo>
                      <a:pt x="1645" y="564"/>
                    </a:lnTo>
                    <a:lnTo>
                      <a:pt x="1605" y="515"/>
                    </a:lnTo>
                    <a:lnTo>
                      <a:pt x="1561" y="470"/>
                    </a:lnTo>
                    <a:lnTo>
                      <a:pt x="1513" y="428"/>
                    </a:lnTo>
                    <a:lnTo>
                      <a:pt x="1462" y="389"/>
                    </a:lnTo>
                    <a:lnTo>
                      <a:pt x="1407" y="356"/>
                    </a:lnTo>
                    <a:lnTo>
                      <a:pt x="1349" y="327"/>
                    </a:lnTo>
                    <a:lnTo>
                      <a:pt x="1288" y="302"/>
                    </a:lnTo>
                    <a:lnTo>
                      <a:pt x="1224" y="283"/>
                    </a:lnTo>
                    <a:lnTo>
                      <a:pt x="1159" y="269"/>
                    </a:lnTo>
                    <a:lnTo>
                      <a:pt x="1091" y="260"/>
                    </a:lnTo>
                    <a:lnTo>
                      <a:pt x="1022" y="257"/>
                    </a:lnTo>
                    <a:close/>
                    <a:moveTo>
                      <a:pt x="1022" y="0"/>
                    </a:moveTo>
                    <a:lnTo>
                      <a:pt x="1105" y="4"/>
                    </a:lnTo>
                    <a:lnTo>
                      <a:pt x="1187" y="14"/>
                    </a:lnTo>
                    <a:lnTo>
                      <a:pt x="1266" y="30"/>
                    </a:lnTo>
                    <a:lnTo>
                      <a:pt x="1345" y="51"/>
                    </a:lnTo>
                    <a:lnTo>
                      <a:pt x="1418" y="78"/>
                    </a:lnTo>
                    <a:lnTo>
                      <a:pt x="1490" y="110"/>
                    </a:lnTo>
                    <a:lnTo>
                      <a:pt x="1559" y="148"/>
                    </a:lnTo>
                    <a:lnTo>
                      <a:pt x="1624" y="190"/>
                    </a:lnTo>
                    <a:lnTo>
                      <a:pt x="1685" y="237"/>
                    </a:lnTo>
                    <a:lnTo>
                      <a:pt x="1744" y="289"/>
                    </a:lnTo>
                    <a:lnTo>
                      <a:pt x="1796" y="343"/>
                    </a:lnTo>
                    <a:lnTo>
                      <a:pt x="1846" y="403"/>
                    </a:lnTo>
                    <a:lnTo>
                      <a:pt x="1890" y="465"/>
                    </a:lnTo>
                    <a:lnTo>
                      <a:pt x="1929" y="531"/>
                    </a:lnTo>
                    <a:lnTo>
                      <a:pt x="1963" y="600"/>
                    </a:lnTo>
                    <a:lnTo>
                      <a:pt x="1990" y="672"/>
                    </a:lnTo>
                    <a:lnTo>
                      <a:pt x="2014" y="746"/>
                    </a:lnTo>
                    <a:lnTo>
                      <a:pt x="2030" y="822"/>
                    </a:lnTo>
                    <a:lnTo>
                      <a:pt x="2040" y="901"/>
                    </a:lnTo>
                    <a:lnTo>
                      <a:pt x="2043" y="982"/>
                    </a:lnTo>
                    <a:lnTo>
                      <a:pt x="2041" y="1050"/>
                    </a:lnTo>
                    <a:lnTo>
                      <a:pt x="2036" y="1115"/>
                    </a:lnTo>
                    <a:lnTo>
                      <a:pt x="2027" y="1176"/>
                    </a:lnTo>
                    <a:lnTo>
                      <a:pt x="2016" y="1234"/>
                    </a:lnTo>
                    <a:lnTo>
                      <a:pt x="2002" y="1289"/>
                    </a:lnTo>
                    <a:lnTo>
                      <a:pt x="1986" y="1340"/>
                    </a:lnTo>
                    <a:lnTo>
                      <a:pt x="1967" y="1390"/>
                    </a:lnTo>
                    <a:lnTo>
                      <a:pt x="1948" y="1436"/>
                    </a:lnTo>
                    <a:lnTo>
                      <a:pt x="1927" y="1479"/>
                    </a:lnTo>
                    <a:lnTo>
                      <a:pt x="1906" y="1520"/>
                    </a:lnTo>
                    <a:lnTo>
                      <a:pt x="1883" y="1559"/>
                    </a:lnTo>
                    <a:lnTo>
                      <a:pt x="1861" y="1596"/>
                    </a:lnTo>
                    <a:lnTo>
                      <a:pt x="1839" y="1631"/>
                    </a:lnTo>
                    <a:lnTo>
                      <a:pt x="1816" y="1663"/>
                    </a:lnTo>
                    <a:lnTo>
                      <a:pt x="1794" y="1695"/>
                    </a:lnTo>
                    <a:lnTo>
                      <a:pt x="1769" y="1734"/>
                    </a:lnTo>
                    <a:lnTo>
                      <a:pt x="1746" y="1768"/>
                    </a:lnTo>
                    <a:lnTo>
                      <a:pt x="1727" y="1800"/>
                    </a:lnTo>
                    <a:lnTo>
                      <a:pt x="1712" y="1828"/>
                    </a:lnTo>
                    <a:lnTo>
                      <a:pt x="1701" y="1854"/>
                    </a:lnTo>
                    <a:lnTo>
                      <a:pt x="1694" y="1879"/>
                    </a:lnTo>
                    <a:lnTo>
                      <a:pt x="1692" y="1903"/>
                    </a:lnTo>
                    <a:lnTo>
                      <a:pt x="1689" y="1951"/>
                    </a:lnTo>
                    <a:lnTo>
                      <a:pt x="1679" y="1997"/>
                    </a:lnTo>
                    <a:lnTo>
                      <a:pt x="1664" y="2042"/>
                    </a:lnTo>
                    <a:lnTo>
                      <a:pt x="1642" y="2086"/>
                    </a:lnTo>
                    <a:lnTo>
                      <a:pt x="1616" y="2128"/>
                    </a:lnTo>
                    <a:lnTo>
                      <a:pt x="1583" y="2168"/>
                    </a:lnTo>
                    <a:lnTo>
                      <a:pt x="1545" y="2205"/>
                    </a:lnTo>
                    <a:lnTo>
                      <a:pt x="1502" y="2240"/>
                    </a:lnTo>
                    <a:lnTo>
                      <a:pt x="1501" y="2261"/>
                    </a:lnTo>
                    <a:lnTo>
                      <a:pt x="1500" y="2286"/>
                    </a:lnTo>
                    <a:lnTo>
                      <a:pt x="1498" y="2313"/>
                    </a:lnTo>
                    <a:lnTo>
                      <a:pt x="1497" y="2342"/>
                    </a:lnTo>
                    <a:lnTo>
                      <a:pt x="1494" y="2370"/>
                    </a:lnTo>
                    <a:lnTo>
                      <a:pt x="1493" y="2398"/>
                    </a:lnTo>
                    <a:lnTo>
                      <a:pt x="1491" y="2426"/>
                    </a:lnTo>
                    <a:lnTo>
                      <a:pt x="1490" y="2450"/>
                    </a:lnTo>
                    <a:lnTo>
                      <a:pt x="1489" y="2470"/>
                    </a:lnTo>
                    <a:lnTo>
                      <a:pt x="1488" y="2486"/>
                    </a:lnTo>
                    <a:lnTo>
                      <a:pt x="1488" y="2497"/>
                    </a:lnTo>
                    <a:lnTo>
                      <a:pt x="1487" y="2500"/>
                    </a:lnTo>
                    <a:lnTo>
                      <a:pt x="1487" y="2513"/>
                    </a:lnTo>
                    <a:lnTo>
                      <a:pt x="1485" y="2527"/>
                    </a:lnTo>
                    <a:lnTo>
                      <a:pt x="1481" y="2543"/>
                    </a:lnTo>
                    <a:lnTo>
                      <a:pt x="1475" y="2560"/>
                    </a:lnTo>
                    <a:lnTo>
                      <a:pt x="1467" y="2579"/>
                    </a:lnTo>
                    <a:lnTo>
                      <a:pt x="1456" y="2596"/>
                    </a:lnTo>
                    <a:lnTo>
                      <a:pt x="1443" y="2615"/>
                    </a:lnTo>
                    <a:lnTo>
                      <a:pt x="1426" y="2635"/>
                    </a:lnTo>
                    <a:lnTo>
                      <a:pt x="1405" y="2653"/>
                    </a:lnTo>
                    <a:lnTo>
                      <a:pt x="1379" y="2672"/>
                    </a:lnTo>
                    <a:lnTo>
                      <a:pt x="1350" y="2689"/>
                    </a:lnTo>
                    <a:lnTo>
                      <a:pt x="1316" y="2705"/>
                    </a:lnTo>
                    <a:lnTo>
                      <a:pt x="1276" y="2720"/>
                    </a:lnTo>
                    <a:lnTo>
                      <a:pt x="1253" y="2749"/>
                    </a:lnTo>
                    <a:lnTo>
                      <a:pt x="1224" y="2777"/>
                    </a:lnTo>
                    <a:lnTo>
                      <a:pt x="1193" y="2802"/>
                    </a:lnTo>
                    <a:lnTo>
                      <a:pt x="1170" y="2813"/>
                    </a:lnTo>
                    <a:lnTo>
                      <a:pt x="1146" y="2821"/>
                    </a:lnTo>
                    <a:lnTo>
                      <a:pt x="1121" y="2823"/>
                    </a:lnTo>
                    <a:lnTo>
                      <a:pt x="922" y="2823"/>
                    </a:lnTo>
                    <a:lnTo>
                      <a:pt x="897" y="2821"/>
                    </a:lnTo>
                    <a:lnTo>
                      <a:pt x="873" y="2813"/>
                    </a:lnTo>
                    <a:lnTo>
                      <a:pt x="851" y="2802"/>
                    </a:lnTo>
                    <a:lnTo>
                      <a:pt x="819" y="2777"/>
                    </a:lnTo>
                    <a:lnTo>
                      <a:pt x="791" y="2749"/>
                    </a:lnTo>
                    <a:lnTo>
                      <a:pt x="767" y="2720"/>
                    </a:lnTo>
                    <a:lnTo>
                      <a:pt x="725" y="2703"/>
                    </a:lnTo>
                    <a:lnTo>
                      <a:pt x="689" y="2687"/>
                    </a:lnTo>
                    <a:lnTo>
                      <a:pt x="658" y="2668"/>
                    </a:lnTo>
                    <a:lnTo>
                      <a:pt x="632" y="2648"/>
                    </a:lnTo>
                    <a:lnTo>
                      <a:pt x="611" y="2628"/>
                    </a:lnTo>
                    <a:lnTo>
                      <a:pt x="594" y="2607"/>
                    </a:lnTo>
                    <a:lnTo>
                      <a:pt x="582" y="2587"/>
                    </a:lnTo>
                    <a:lnTo>
                      <a:pt x="571" y="2567"/>
                    </a:lnTo>
                    <a:lnTo>
                      <a:pt x="565" y="2548"/>
                    </a:lnTo>
                    <a:lnTo>
                      <a:pt x="559" y="2530"/>
                    </a:lnTo>
                    <a:lnTo>
                      <a:pt x="557" y="2515"/>
                    </a:lnTo>
                    <a:lnTo>
                      <a:pt x="556" y="2500"/>
                    </a:lnTo>
                    <a:lnTo>
                      <a:pt x="556" y="2500"/>
                    </a:lnTo>
                    <a:lnTo>
                      <a:pt x="556" y="2497"/>
                    </a:lnTo>
                    <a:lnTo>
                      <a:pt x="555" y="2486"/>
                    </a:lnTo>
                    <a:lnTo>
                      <a:pt x="554" y="2470"/>
                    </a:lnTo>
                    <a:lnTo>
                      <a:pt x="553" y="2450"/>
                    </a:lnTo>
                    <a:lnTo>
                      <a:pt x="552" y="2426"/>
                    </a:lnTo>
                    <a:lnTo>
                      <a:pt x="550" y="2398"/>
                    </a:lnTo>
                    <a:lnTo>
                      <a:pt x="549" y="2370"/>
                    </a:lnTo>
                    <a:lnTo>
                      <a:pt x="547" y="2342"/>
                    </a:lnTo>
                    <a:lnTo>
                      <a:pt x="546" y="2313"/>
                    </a:lnTo>
                    <a:lnTo>
                      <a:pt x="544" y="2286"/>
                    </a:lnTo>
                    <a:lnTo>
                      <a:pt x="543" y="2261"/>
                    </a:lnTo>
                    <a:lnTo>
                      <a:pt x="541" y="2240"/>
                    </a:lnTo>
                    <a:lnTo>
                      <a:pt x="498" y="2205"/>
                    </a:lnTo>
                    <a:lnTo>
                      <a:pt x="460" y="2168"/>
                    </a:lnTo>
                    <a:lnTo>
                      <a:pt x="427" y="2128"/>
                    </a:lnTo>
                    <a:lnTo>
                      <a:pt x="401" y="2086"/>
                    </a:lnTo>
                    <a:lnTo>
                      <a:pt x="379" y="2042"/>
                    </a:lnTo>
                    <a:lnTo>
                      <a:pt x="364" y="1997"/>
                    </a:lnTo>
                    <a:lnTo>
                      <a:pt x="355" y="1951"/>
                    </a:lnTo>
                    <a:lnTo>
                      <a:pt x="351" y="1903"/>
                    </a:lnTo>
                    <a:lnTo>
                      <a:pt x="349" y="1879"/>
                    </a:lnTo>
                    <a:lnTo>
                      <a:pt x="342" y="1854"/>
                    </a:lnTo>
                    <a:lnTo>
                      <a:pt x="331" y="1828"/>
                    </a:lnTo>
                    <a:lnTo>
                      <a:pt x="317" y="1800"/>
                    </a:lnTo>
                    <a:lnTo>
                      <a:pt x="298" y="1768"/>
                    </a:lnTo>
                    <a:lnTo>
                      <a:pt x="275" y="1734"/>
                    </a:lnTo>
                    <a:lnTo>
                      <a:pt x="249" y="1696"/>
                    </a:lnTo>
                    <a:lnTo>
                      <a:pt x="228" y="1664"/>
                    </a:lnTo>
                    <a:lnTo>
                      <a:pt x="206" y="1631"/>
                    </a:lnTo>
                    <a:lnTo>
                      <a:pt x="183" y="1596"/>
                    </a:lnTo>
                    <a:lnTo>
                      <a:pt x="160" y="1559"/>
                    </a:lnTo>
                    <a:lnTo>
                      <a:pt x="138" y="1521"/>
                    </a:lnTo>
                    <a:lnTo>
                      <a:pt x="116" y="1479"/>
                    </a:lnTo>
                    <a:lnTo>
                      <a:pt x="95" y="1436"/>
                    </a:lnTo>
                    <a:lnTo>
                      <a:pt x="76" y="1390"/>
                    </a:lnTo>
                    <a:lnTo>
                      <a:pt x="57" y="1340"/>
                    </a:lnTo>
                    <a:lnTo>
                      <a:pt x="41" y="1289"/>
                    </a:lnTo>
                    <a:lnTo>
                      <a:pt x="27" y="1234"/>
                    </a:lnTo>
                    <a:lnTo>
                      <a:pt x="16" y="1176"/>
                    </a:lnTo>
                    <a:lnTo>
                      <a:pt x="7" y="1115"/>
                    </a:lnTo>
                    <a:lnTo>
                      <a:pt x="2" y="1050"/>
                    </a:lnTo>
                    <a:lnTo>
                      <a:pt x="0" y="982"/>
                    </a:lnTo>
                    <a:lnTo>
                      <a:pt x="3" y="901"/>
                    </a:lnTo>
                    <a:lnTo>
                      <a:pt x="14" y="822"/>
                    </a:lnTo>
                    <a:lnTo>
                      <a:pt x="30" y="746"/>
                    </a:lnTo>
                    <a:lnTo>
                      <a:pt x="53" y="672"/>
                    </a:lnTo>
                    <a:lnTo>
                      <a:pt x="80" y="600"/>
                    </a:lnTo>
                    <a:lnTo>
                      <a:pt x="114" y="531"/>
                    </a:lnTo>
                    <a:lnTo>
                      <a:pt x="153" y="465"/>
                    </a:lnTo>
                    <a:lnTo>
                      <a:pt x="197" y="403"/>
                    </a:lnTo>
                    <a:lnTo>
                      <a:pt x="247" y="343"/>
                    </a:lnTo>
                    <a:lnTo>
                      <a:pt x="300" y="289"/>
                    </a:lnTo>
                    <a:lnTo>
                      <a:pt x="358" y="237"/>
                    </a:lnTo>
                    <a:lnTo>
                      <a:pt x="419" y="190"/>
                    </a:lnTo>
                    <a:lnTo>
                      <a:pt x="484" y="148"/>
                    </a:lnTo>
                    <a:lnTo>
                      <a:pt x="553" y="110"/>
                    </a:lnTo>
                    <a:lnTo>
                      <a:pt x="625" y="78"/>
                    </a:lnTo>
                    <a:lnTo>
                      <a:pt x="700" y="51"/>
                    </a:lnTo>
                    <a:lnTo>
                      <a:pt x="777" y="30"/>
                    </a:lnTo>
                    <a:lnTo>
                      <a:pt x="856" y="14"/>
                    </a:lnTo>
                    <a:lnTo>
                      <a:pt x="938" y="4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6" name="Freeform 24">
                <a:extLst>
                  <a:ext uri="{FF2B5EF4-FFF2-40B4-BE49-F238E27FC236}">
                    <a16:creationId xmlns:a16="http://schemas.microsoft.com/office/drawing/2014/main" id="{BFF57DFD-8064-3F4E-985F-526C37580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363" y="4597401"/>
                <a:ext cx="39688" cy="101600"/>
              </a:xfrm>
              <a:custGeom>
                <a:avLst/>
                <a:gdLst>
                  <a:gd name="T0" fmla="*/ 65 w 129"/>
                  <a:gd name="T1" fmla="*/ 0 h 319"/>
                  <a:gd name="T2" fmla="*/ 65 w 129"/>
                  <a:gd name="T3" fmla="*/ 0 h 319"/>
                  <a:gd name="T4" fmla="*/ 82 w 129"/>
                  <a:gd name="T5" fmla="*/ 2 h 319"/>
                  <a:gd name="T6" fmla="*/ 97 w 129"/>
                  <a:gd name="T7" fmla="*/ 8 h 319"/>
                  <a:gd name="T8" fmla="*/ 110 w 129"/>
                  <a:gd name="T9" fmla="*/ 19 h 319"/>
                  <a:gd name="T10" fmla="*/ 121 w 129"/>
                  <a:gd name="T11" fmla="*/ 31 h 319"/>
                  <a:gd name="T12" fmla="*/ 127 w 129"/>
                  <a:gd name="T13" fmla="*/ 47 h 319"/>
                  <a:gd name="T14" fmla="*/ 129 w 129"/>
                  <a:gd name="T15" fmla="*/ 64 h 319"/>
                  <a:gd name="T16" fmla="*/ 129 w 129"/>
                  <a:gd name="T17" fmla="*/ 255 h 319"/>
                  <a:gd name="T18" fmla="*/ 127 w 129"/>
                  <a:gd name="T19" fmla="*/ 273 h 319"/>
                  <a:gd name="T20" fmla="*/ 121 w 129"/>
                  <a:gd name="T21" fmla="*/ 288 h 319"/>
                  <a:gd name="T22" fmla="*/ 110 w 129"/>
                  <a:gd name="T23" fmla="*/ 302 h 319"/>
                  <a:gd name="T24" fmla="*/ 97 w 129"/>
                  <a:gd name="T25" fmla="*/ 311 h 319"/>
                  <a:gd name="T26" fmla="*/ 82 w 129"/>
                  <a:gd name="T27" fmla="*/ 317 h 319"/>
                  <a:gd name="T28" fmla="*/ 65 w 129"/>
                  <a:gd name="T29" fmla="*/ 319 h 319"/>
                  <a:gd name="T30" fmla="*/ 48 w 129"/>
                  <a:gd name="T31" fmla="*/ 317 h 319"/>
                  <a:gd name="T32" fmla="*/ 32 w 129"/>
                  <a:gd name="T33" fmla="*/ 311 h 319"/>
                  <a:gd name="T34" fmla="*/ 19 w 129"/>
                  <a:gd name="T35" fmla="*/ 302 h 319"/>
                  <a:gd name="T36" fmla="*/ 9 w 129"/>
                  <a:gd name="T37" fmla="*/ 288 h 319"/>
                  <a:gd name="T38" fmla="*/ 2 w 129"/>
                  <a:gd name="T39" fmla="*/ 273 h 319"/>
                  <a:gd name="T40" fmla="*/ 0 w 129"/>
                  <a:gd name="T41" fmla="*/ 255 h 319"/>
                  <a:gd name="T42" fmla="*/ 0 w 129"/>
                  <a:gd name="T43" fmla="*/ 64 h 319"/>
                  <a:gd name="T44" fmla="*/ 2 w 129"/>
                  <a:gd name="T45" fmla="*/ 47 h 319"/>
                  <a:gd name="T46" fmla="*/ 9 w 129"/>
                  <a:gd name="T47" fmla="*/ 31 h 319"/>
                  <a:gd name="T48" fmla="*/ 19 w 129"/>
                  <a:gd name="T49" fmla="*/ 19 h 319"/>
                  <a:gd name="T50" fmla="*/ 32 w 129"/>
                  <a:gd name="T51" fmla="*/ 8 h 319"/>
                  <a:gd name="T52" fmla="*/ 48 w 129"/>
                  <a:gd name="T53" fmla="*/ 2 h 319"/>
                  <a:gd name="T54" fmla="*/ 65 w 129"/>
                  <a:gd name="T5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9" h="319">
                    <a:moveTo>
                      <a:pt x="65" y="0"/>
                    </a:moveTo>
                    <a:lnTo>
                      <a:pt x="65" y="0"/>
                    </a:lnTo>
                    <a:lnTo>
                      <a:pt x="82" y="2"/>
                    </a:lnTo>
                    <a:lnTo>
                      <a:pt x="97" y="8"/>
                    </a:lnTo>
                    <a:lnTo>
                      <a:pt x="110" y="19"/>
                    </a:lnTo>
                    <a:lnTo>
                      <a:pt x="121" y="31"/>
                    </a:lnTo>
                    <a:lnTo>
                      <a:pt x="127" y="47"/>
                    </a:lnTo>
                    <a:lnTo>
                      <a:pt x="129" y="64"/>
                    </a:lnTo>
                    <a:lnTo>
                      <a:pt x="129" y="255"/>
                    </a:lnTo>
                    <a:lnTo>
                      <a:pt x="127" y="273"/>
                    </a:lnTo>
                    <a:lnTo>
                      <a:pt x="121" y="288"/>
                    </a:lnTo>
                    <a:lnTo>
                      <a:pt x="110" y="302"/>
                    </a:lnTo>
                    <a:lnTo>
                      <a:pt x="97" y="311"/>
                    </a:lnTo>
                    <a:lnTo>
                      <a:pt x="82" y="317"/>
                    </a:lnTo>
                    <a:lnTo>
                      <a:pt x="65" y="319"/>
                    </a:lnTo>
                    <a:lnTo>
                      <a:pt x="48" y="317"/>
                    </a:lnTo>
                    <a:lnTo>
                      <a:pt x="32" y="311"/>
                    </a:lnTo>
                    <a:lnTo>
                      <a:pt x="19" y="302"/>
                    </a:lnTo>
                    <a:lnTo>
                      <a:pt x="9" y="288"/>
                    </a:lnTo>
                    <a:lnTo>
                      <a:pt x="2" y="273"/>
                    </a:lnTo>
                    <a:lnTo>
                      <a:pt x="0" y="255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1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7" name="Freeform 25">
                <a:extLst>
                  <a:ext uri="{FF2B5EF4-FFF2-40B4-BE49-F238E27FC236}">
                    <a16:creationId xmlns:a16="http://schemas.microsoft.com/office/drawing/2014/main" id="{E6862C3E-A427-F94E-87B2-AB7F803E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2588" y="4659313"/>
                <a:ext cx="71438" cy="93663"/>
              </a:xfrm>
              <a:custGeom>
                <a:avLst/>
                <a:gdLst>
                  <a:gd name="T0" fmla="*/ 64 w 226"/>
                  <a:gd name="T1" fmla="*/ 0 h 295"/>
                  <a:gd name="T2" fmla="*/ 81 w 226"/>
                  <a:gd name="T3" fmla="*/ 2 h 295"/>
                  <a:gd name="T4" fmla="*/ 96 w 226"/>
                  <a:gd name="T5" fmla="*/ 8 h 295"/>
                  <a:gd name="T6" fmla="*/ 110 w 226"/>
                  <a:gd name="T7" fmla="*/ 18 h 295"/>
                  <a:gd name="T8" fmla="*/ 120 w 226"/>
                  <a:gd name="T9" fmla="*/ 32 h 295"/>
                  <a:gd name="T10" fmla="*/ 218 w 226"/>
                  <a:gd name="T11" fmla="*/ 199 h 295"/>
                  <a:gd name="T12" fmla="*/ 224 w 226"/>
                  <a:gd name="T13" fmla="*/ 215 h 295"/>
                  <a:gd name="T14" fmla="*/ 226 w 226"/>
                  <a:gd name="T15" fmla="*/ 231 h 295"/>
                  <a:gd name="T16" fmla="*/ 224 w 226"/>
                  <a:gd name="T17" fmla="*/ 247 h 295"/>
                  <a:gd name="T18" fmla="*/ 218 w 226"/>
                  <a:gd name="T19" fmla="*/ 263 h 295"/>
                  <a:gd name="T20" fmla="*/ 208 w 226"/>
                  <a:gd name="T21" fmla="*/ 276 h 295"/>
                  <a:gd name="T22" fmla="*/ 194 w 226"/>
                  <a:gd name="T23" fmla="*/ 287 h 295"/>
                  <a:gd name="T24" fmla="*/ 178 w 226"/>
                  <a:gd name="T25" fmla="*/ 293 h 295"/>
                  <a:gd name="T26" fmla="*/ 162 w 226"/>
                  <a:gd name="T27" fmla="*/ 295 h 295"/>
                  <a:gd name="T28" fmla="*/ 145 w 226"/>
                  <a:gd name="T29" fmla="*/ 293 h 295"/>
                  <a:gd name="T30" fmla="*/ 130 w 226"/>
                  <a:gd name="T31" fmla="*/ 287 h 295"/>
                  <a:gd name="T32" fmla="*/ 116 w 226"/>
                  <a:gd name="T33" fmla="*/ 276 h 295"/>
                  <a:gd name="T34" fmla="*/ 106 w 226"/>
                  <a:gd name="T35" fmla="*/ 263 h 295"/>
                  <a:gd name="T36" fmla="*/ 9 w 226"/>
                  <a:gd name="T37" fmla="*/ 96 h 295"/>
                  <a:gd name="T38" fmla="*/ 2 w 226"/>
                  <a:gd name="T39" fmla="*/ 80 h 295"/>
                  <a:gd name="T40" fmla="*/ 0 w 226"/>
                  <a:gd name="T41" fmla="*/ 64 h 295"/>
                  <a:gd name="T42" fmla="*/ 2 w 226"/>
                  <a:gd name="T43" fmla="*/ 48 h 295"/>
                  <a:gd name="T44" fmla="*/ 9 w 226"/>
                  <a:gd name="T45" fmla="*/ 32 h 295"/>
                  <a:gd name="T46" fmla="*/ 19 w 226"/>
                  <a:gd name="T47" fmla="*/ 19 h 295"/>
                  <a:gd name="T48" fmla="*/ 32 w 226"/>
                  <a:gd name="T49" fmla="*/ 9 h 295"/>
                  <a:gd name="T50" fmla="*/ 49 w 226"/>
                  <a:gd name="T51" fmla="*/ 2 h 295"/>
                  <a:gd name="T52" fmla="*/ 64 w 226"/>
                  <a:gd name="T5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5">
                    <a:moveTo>
                      <a:pt x="64" y="0"/>
                    </a:moveTo>
                    <a:lnTo>
                      <a:pt x="81" y="2"/>
                    </a:lnTo>
                    <a:lnTo>
                      <a:pt x="96" y="8"/>
                    </a:lnTo>
                    <a:lnTo>
                      <a:pt x="110" y="18"/>
                    </a:lnTo>
                    <a:lnTo>
                      <a:pt x="120" y="32"/>
                    </a:lnTo>
                    <a:lnTo>
                      <a:pt x="218" y="199"/>
                    </a:lnTo>
                    <a:lnTo>
                      <a:pt x="224" y="215"/>
                    </a:lnTo>
                    <a:lnTo>
                      <a:pt x="226" y="231"/>
                    </a:lnTo>
                    <a:lnTo>
                      <a:pt x="224" y="247"/>
                    </a:lnTo>
                    <a:lnTo>
                      <a:pt x="218" y="263"/>
                    </a:lnTo>
                    <a:lnTo>
                      <a:pt x="208" y="276"/>
                    </a:lnTo>
                    <a:lnTo>
                      <a:pt x="194" y="287"/>
                    </a:lnTo>
                    <a:lnTo>
                      <a:pt x="178" y="293"/>
                    </a:lnTo>
                    <a:lnTo>
                      <a:pt x="162" y="295"/>
                    </a:lnTo>
                    <a:lnTo>
                      <a:pt x="145" y="293"/>
                    </a:lnTo>
                    <a:lnTo>
                      <a:pt x="130" y="287"/>
                    </a:lnTo>
                    <a:lnTo>
                      <a:pt x="116" y="276"/>
                    </a:lnTo>
                    <a:lnTo>
                      <a:pt x="106" y="263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9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8" name="Freeform 26">
                <a:extLst>
                  <a:ext uri="{FF2B5EF4-FFF2-40B4-BE49-F238E27FC236}">
                    <a16:creationId xmlns:a16="http://schemas.microsoft.com/office/drawing/2014/main" id="{23A9BF67-A9EF-B544-B245-5962EC2F0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4827588"/>
                <a:ext cx="93663" cy="69850"/>
              </a:xfrm>
              <a:custGeom>
                <a:avLst/>
                <a:gdLst>
                  <a:gd name="T0" fmla="*/ 65 w 297"/>
                  <a:gd name="T1" fmla="*/ 0 h 224"/>
                  <a:gd name="T2" fmla="*/ 80 w 297"/>
                  <a:gd name="T3" fmla="*/ 2 h 224"/>
                  <a:gd name="T4" fmla="*/ 97 w 297"/>
                  <a:gd name="T5" fmla="*/ 8 h 224"/>
                  <a:gd name="T6" fmla="*/ 265 w 297"/>
                  <a:gd name="T7" fmla="*/ 104 h 224"/>
                  <a:gd name="T8" fmla="*/ 279 w 297"/>
                  <a:gd name="T9" fmla="*/ 115 h 224"/>
                  <a:gd name="T10" fmla="*/ 288 w 297"/>
                  <a:gd name="T11" fmla="*/ 128 h 224"/>
                  <a:gd name="T12" fmla="*/ 295 w 297"/>
                  <a:gd name="T13" fmla="*/ 144 h 224"/>
                  <a:gd name="T14" fmla="*/ 297 w 297"/>
                  <a:gd name="T15" fmla="*/ 159 h 224"/>
                  <a:gd name="T16" fmla="*/ 295 w 297"/>
                  <a:gd name="T17" fmla="*/ 176 h 224"/>
                  <a:gd name="T18" fmla="*/ 288 w 297"/>
                  <a:gd name="T19" fmla="*/ 192 h 224"/>
                  <a:gd name="T20" fmla="*/ 278 w 297"/>
                  <a:gd name="T21" fmla="*/ 206 h 224"/>
                  <a:gd name="T22" fmla="*/ 264 w 297"/>
                  <a:gd name="T23" fmla="*/ 216 h 224"/>
                  <a:gd name="T24" fmla="*/ 248 w 297"/>
                  <a:gd name="T25" fmla="*/ 222 h 224"/>
                  <a:gd name="T26" fmla="*/ 232 w 297"/>
                  <a:gd name="T27" fmla="*/ 224 h 224"/>
                  <a:gd name="T28" fmla="*/ 215 w 297"/>
                  <a:gd name="T29" fmla="*/ 222 h 224"/>
                  <a:gd name="T30" fmla="*/ 200 w 297"/>
                  <a:gd name="T31" fmla="*/ 215 h 224"/>
                  <a:gd name="T32" fmla="*/ 32 w 297"/>
                  <a:gd name="T33" fmla="*/ 120 h 224"/>
                  <a:gd name="T34" fmla="*/ 18 w 297"/>
                  <a:gd name="T35" fmla="*/ 109 h 224"/>
                  <a:gd name="T36" fmla="*/ 9 w 297"/>
                  <a:gd name="T37" fmla="*/ 95 h 224"/>
                  <a:gd name="T38" fmla="*/ 2 w 297"/>
                  <a:gd name="T39" fmla="*/ 81 h 224"/>
                  <a:gd name="T40" fmla="*/ 0 w 297"/>
                  <a:gd name="T41" fmla="*/ 64 h 224"/>
                  <a:gd name="T42" fmla="*/ 2 w 297"/>
                  <a:gd name="T43" fmla="*/ 47 h 224"/>
                  <a:gd name="T44" fmla="*/ 9 w 297"/>
                  <a:gd name="T45" fmla="*/ 32 h 224"/>
                  <a:gd name="T46" fmla="*/ 19 w 297"/>
                  <a:gd name="T47" fmla="*/ 18 h 224"/>
                  <a:gd name="T48" fmla="*/ 33 w 297"/>
                  <a:gd name="T49" fmla="*/ 8 h 224"/>
                  <a:gd name="T50" fmla="*/ 48 w 297"/>
                  <a:gd name="T51" fmla="*/ 2 h 224"/>
                  <a:gd name="T52" fmla="*/ 65 w 297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4">
                    <a:moveTo>
                      <a:pt x="65" y="0"/>
                    </a:moveTo>
                    <a:lnTo>
                      <a:pt x="80" y="2"/>
                    </a:lnTo>
                    <a:lnTo>
                      <a:pt x="97" y="8"/>
                    </a:lnTo>
                    <a:lnTo>
                      <a:pt x="265" y="104"/>
                    </a:lnTo>
                    <a:lnTo>
                      <a:pt x="279" y="115"/>
                    </a:lnTo>
                    <a:lnTo>
                      <a:pt x="288" y="128"/>
                    </a:lnTo>
                    <a:lnTo>
                      <a:pt x="295" y="144"/>
                    </a:lnTo>
                    <a:lnTo>
                      <a:pt x="297" y="159"/>
                    </a:lnTo>
                    <a:lnTo>
                      <a:pt x="295" y="176"/>
                    </a:lnTo>
                    <a:lnTo>
                      <a:pt x="288" y="192"/>
                    </a:lnTo>
                    <a:lnTo>
                      <a:pt x="278" y="206"/>
                    </a:lnTo>
                    <a:lnTo>
                      <a:pt x="264" y="216"/>
                    </a:lnTo>
                    <a:lnTo>
                      <a:pt x="248" y="222"/>
                    </a:lnTo>
                    <a:lnTo>
                      <a:pt x="232" y="224"/>
                    </a:lnTo>
                    <a:lnTo>
                      <a:pt x="215" y="222"/>
                    </a:lnTo>
                    <a:lnTo>
                      <a:pt x="200" y="215"/>
                    </a:lnTo>
                    <a:lnTo>
                      <a:pt x="32" y="120"/>
                    </a:lnTo>
                    <a:lnTo>
                      <a:pt x="18" y="109"/>
                    </a:lnTo>
                    <a:lnTo>
                      <a:pt x="9" y="95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9" name="Freeform 27">
                <a:extLst>
                  <a:ext uri="{FF2B5EF4-FFF2-40B4-BE49-F238E27FC236}">
                    <a16:creationId xmlns:a16="http://schemas.microsoft.com/office/drawing/2014/main" id="{83594536-C896-3A42-B64D-15613B7B0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2400" y="5056188"/>
                <a:ext cx="101600" cy="41275"/>
              </a:xfrm>
              <a:custGeom>
                <a:avLst/>
                <a:gdLst>
                  <a:gd name="T0" fmla="*/ 64 w 323"/>
                  <a:gd name="T1" fmla="*/ 0 h 129"/>
                  <a:gd name="T2" fmla="*/ 259 w 323"/>
                  <a:gd name="T3" fmla="*/ 0 h 129"/>
                  <a:gd name="T4" fmla="*/ 275 w 323"/>
                  <a:gd name="T5" fmla="*/ 4 h 129"/>
                  <a:gd name="T6" fmla="*/ 291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1 w 323"/>
                  <a:gd name="T23" fmla="*/ 120 h 129"/>
                  <a:gd name="T24" fmla="*/ 275 w 323"/>
                  <a:gd name="T25" fmla="*/ 127 h 129"/>
                  <a:gd name="T26" fmla="*/ 259 w 323"/>
                  <a:gd name="T27" fmla="*/ 129 h 129"/>
                  <a:gd name="T28" fmla="*/ 64 w 323"/>
                  <a:gd name="T29" fmla="*/ 129 h 129"/>
                  <a:gd name="T30" fmla="*/ 47 w 323"/>
                  <a:gd name="T31" fmla="*/ 127 h 129"/>
                  <a:gd name="T32" fmla="*/ 33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2 w 323"/>
                  <a:gd name="T39" fmla="*/ 82 h 129"/>
                  <a:gd name="T40" fmla="*/ 0 w 323"/>
                  <a:gd name="T41" fmla="*/ 65 h 129"/>
                  <a:gd name="T42" fmla="*/ 2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3 w 323"/>
                  <a:gd name="T49" fmla="*/ 10 h 129"/>
                  <a:gd name="T50" fmla="*/ 47 w 323"/>
                  <a:gd name="T51" fmla="*/ 4 h 129"/>
                  <a:gd name="T52" fmla="*/ 64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4" y="0"/>
                    </a:moveTo>
                    <a:lnTo>
                      <a:pt x="259" y="0"/>
                    </a:lnTo>
                    <a:lnTo>
                      <a:pt x="275" y="4"/>
                    </a:lnTo>
                    <a:lnTo>
                      <a:pt x="291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1" y="120"/>
                    </a:lnTo>
                    <a:lnTo>
                      <a:pt x="275" y="127"/>
                    </a:lnTo>
                    <a:lnTo>
                      <a:pt x="259" y="129"/>
                    </a:lnTo>
                    <a:lnTo>
                      <a:pt x="64" y="129"/>
                    </a:lnTo>
                    <a:lnTo>
                      <a:pt x="47" y="127"/>
                    </a:lnTo>
                    <a:lnTo>
                      <a:pt x="33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3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0" name="Freeform 28">
                <a:extLst>
                  <a:ext uri="{FF2B5EF4-FFF2-40B4-BE49-F238E27FC236}">
                    <a16:creationId xmlns:a16="http://schemas.microsoft.com/office/drawing/2014/main" id="{FD53AF7A-89CF-E340-84C6-8308FF7FB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5254626"/>
                <a:ext cx="93663" cy="71438"/>
              </a:xfrm>
              <a:custGeom>
                <a:avLst/>
                <a:gdLst>
                  <a:gd name="T0" fmla="*/ 232 w 297"/>
                  <a:gd name="T1" fmla="*/ 0 h 226"/>
                  <a:gd name="T2" fmla="*/ 249 w 297"/>
                  <a:gd name="T3" fmla="*/ 4 h 226"/>
                  <a:gd name="T4" fmla="*/ 264 w 297"/>
                  <a:gd name="T5" fmla="*/ 9 h 226"/>
                  <a:gd name="T6" fmla="*/ 278 w 297"/>
                  <a:gd name="T7" fmla="*/ 19 h 226"/>
                  <a:gd name="T8" fmla="*/ 288 w 297"/>
                  <a:gd name="T9" fmla="*/ 33 h 226"/>
                  <a:gd name="T10" fmla="*/ 295 w 297"/>
                  <a:gd name="T11" fmla="*/ 49 h 226"/>
                  <a:gd name="T12" fmla="*/ 297 w 297"/>
                  <a:gd name="T13" fmla="*/ 65 h 226"/>
                  <a:gd name="T14" fmla="*/ 295 w 297"/>
                  <a:gd name="T15" fmla="*/ 81 h 226"/>
                  <a:gd name="T16" fmla="*/ 288 w 297"/>
                  <a:gd name="T17" fmla="*/ 97 h 226"/>
                  <a:gd name="T18" fmla="*/ 278 w 297"/>
                  <a:gd name="T19" fmla="*/ 110 h 226"/>
                  <a:gd name="T20" fmla="*/ 265 w 297"/>
                  <a:gd name="T21" fmla="*/ 121 h 226"/>
                  <a:gd name="T22" fmla="*/ 97 w 297"/>
                  <a:gd name="T23" fmla="*/ 216 h 226"/>
                  <a:gd name="T24" fmla="*/ 81 w 297"/>
                  <a:gd name="T25" fmla="*/ 223 h 226"/>
                  <a:gd name="T26" fmla="*/ 65 w 297"/>
                  <a:gd name="T27" fmla="*/ 226 h 226"/>
                  <a:gd name="T28" fmla="*/ 48 w 297"/>
                  <a:gd name="T29" fmla="*/ 223 h 226"/>
                  <a:gd name="T30" fmla="*/ 33 w 297"/>
                  <a:gd name="T31" fmla="*/ 217 h 226"/>
                  <a:gd name="T32" fmla="*/ 19 w 297"/>
                  <a:gd name="T33" fmla="*/ 207 h 226"/>
                  <a:gd name="T34" fmla="*/ 9 w 297"/>
                  <a:gd name="T35" fmla="*/ 193 h 226"/>
                  <a:gd name="T36" fmla="*/ 2 w 297"/>
                  <a:gd name="T37" fmla="*/ 178 h 226"/>
                  <a:gd name="T38" fmla="*/ 0 w 297"/>
                  <a:gd name="T39" fmla="*/ 161 h 226"/>
                  <a:gd name="T40" fmla="*/ 2 w 297"/>
                  <a:gd name="T41" fmla="*/ 145 h 226"/>
                  <a:gd name="T42" fmla="*/ 9 w 297"/>
                  <a:gd name="T43" fmla="*/ 129 h 226"/>
                  <a:gd name="T44" fmla="*/ 18 w 297"/>
                  <a:gd name="T45" fmla="*/ 117 h 226"/>
                  <a:gd name="T46" fmla="*/ 32 w 297"/>
                  <a:gd name="T47" fmla="*/ 106 h 226"/>
                  <a:gd name="T48" fmla="*/ 200 w 297"/>
                  <a:gd name="T49" fmla="*/ 10 h 226"/>
                  <a:gd name="T50" fmla="*/ 217 w 297"/>
                  <a:gd name="T51" fmla="*/ 2 h 226"/>
                  <a:gd name="T52" fmla="*/ 232 w 297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6">
                    <a:moveTo>
                      <a:pt x="232" y="0"/>
                    </a:moveTo>
                    <a:lnTo>
                      <a:pt x="249" y="4"/>
                    </a:lnTo>
                    <a:lnTo>
                      <a:pt x="264" y="9"/>
                    </a:lnTo>
                    <a:lnTo>
                      <a:pt x="278" y="19"/>
                    </a:lnTo>
                    <a:lnTo>
                      <a:pt x="288" y="33"/>
                    </a:lnTo>
                    <a:lnTo>
                      <a:pt x="295" y="49"/>
                    </a:lnTo>
                    <a:lnTo>
                      <a:pt x="297" y="65"/>
                    </a:lnTo>
                    <a:lnTo>
                      <a:pt x="295" y="81"/>
                    </a:lnTo>
                    <a:lnTo>
                      <a:pt x="288" y="97"/>
                    </a:lnTo>
                    <a:lnTo>
                      <a:pt x="278" y="110"/>
                    </a:lnTo>
                    <a:lnTo>
                      <a:pt x="265" y="121"/>
                    </a:lnTo>
                    <a:lnTo>
                      <a:pt x="97" y="216"/>
                    </a:lnTo>
                    <a:lnTo>
                      <a:pt x="81" y="223"/>
                    </a:lnTo>
                    <a:lnTo>
                      <a:pt x="65" y="226"/>
                    </a:lnTo>
                    <a:lnTo>
                      <a:pt x="48" y="223"/>
                    </a:lnTo>
                    <a:lnTo>
                      <a:pt x="33" y="217"/>
                    </a:lnTo>
                    <a:lnTo>
                      <a:pt x="19" y="207"/>
                    </a:lnTo>
                    <a:lnTo>
                      <a:pt x="9" y="193"/>
                    </a:lnTo>
                    <a:lnTo>
                      <a:pt x="2" y="178"/>
                    </a:lnTo>
                    <a:lnTo>
                      <a:pt x="0" y="161"/>
                    </a:lnTo>
                    <a:lnTo>
                      <a:pt x="2" y="145"/>
                    </a:lnTo>
                    <a:lnTo>
                      <a:pt x="9" y="129"/>
                    </a:lnTo>
                    <a:lnTo>
                      <a:pt x="18" y="117"/>
                    </a:lnTo>
                    <a:lnTo>
                      <a:pt x="32" y="106"/>
                    </a:lnTo>
                    <a:lnTo>
                      <a:pt x="200" y="10"/>
                    </a:lnTo>
                    <a:lnTo>
                      <a:pt x="217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1" name="Freeform 29">
                <a:extLst>
                  <a:ext uri="{FF2B5EF4-FFF2-40B4-BE49-F238E27FC236}">
                    <a16:creationId xmlns:a16="http://schemas.microsoft.com/office/drawing/2014/main" id="{C514B5B3-31CB-844A-8A18-58A8061FB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5254626"/>
                <a:ext cx="93663" cy="71438"/>
              </a:xfrm>
              <a:custGeom>
                <a:avLst/>
                <a:gdLst>
                  <a:gd name="T0" fmla="*/ 64 w 296"/>
                  <a:gd name="T1" fmla="*/ 0 h 226"/>
                  <a:gd name="T2" fmla="*/ 81 w 296"/>
                  <a:gd name="T3" fmla="*/ 2 h 226"/>
                  <a:gd name="T4" fmla="*/ 97 w 296"/>
                  <a:gd name="T5" fmla="*/ 10 h 226"/>
                  <a:gd name="T6" fmla="*/ 264 w 296"/>
                  <a:gd name="T7" fmla="*/ 106 h 226"/>
                  <a:gd name="T8" fmla="*/ 278 w 296"/>
                  <a:gd name="T9" fmla="*/ 117 h 226"/>
                  <a:gd name="T10" fmla="*/ 288 w 296"/>
                  <a:gd name="T11" fmla="*/ 129 h 226"/>
                  <a:gd name="T12" fmla="*/ 294 w 296"/>
                  <a:gd name="T13" fmla="*/ 145 h 226"/>
                  <a:gd name="T14" fmla="*/ 296 w 296"/>
                  <a:gd name="T15" fmla="*/ 161 h 226"/>
                  <a:gd name="T16" fmla="*/ 294 w 296"/>
                  <a:gd name="T17" fmla="*/ 178 h 226"/>
                  <a:gd name="T18" fmla="*/ 288 w 296"/>
                  <a:gd name="T19" fmla="*/ 193 h 226"/>
                  <a:gd name="T20" fmla="*/ 277 w 296"/>
                  <a:gd name="T21" fmla="*/ 207 h 226"/>
                  <a:gd name="T22" fmla="*/ 263 w 296"/>
                  <a:gd name="T23" fmla="*/ 217 h 226"/>
                  <a:gd name="T24" fmla="*/ 249 w 296"/>
                  <a:gd name="T25" fmla="*/ 223 h 226"/>
                  <a:gd name="T26" fmla="*/ 232 w 296"/>
                  <a:gd name="T27" fmla="*/ 226 h 226"/>
                  <a:gd name="T28" fmla="*/ 215 w 296"/>
                  <a:gd name="T29" fmla="*/ 223 h 226"/>
                  <a:gd name="T30" fmla="*/ 199 w 296"/>
                  <a:gd name="T31" fmla="*/ 216 h 226"/>
                  <a:gd name="T32" fmla="*/ 31 w 296"/>
                  <a:gd name="T33" fmla="*/ 121 h 226"/>
                  <a:gd name="T34" fmla="*/ 19 w 296"/>
                  <a:gd name="T35" fmla="*/ 110 h 226"/>
                  <a:gd name="T36" fmla="*/ 8 w 296"/>
                  <a:gd name="T37" fmla="*/ 97 h 226"/>
                  <a:gd name="T38" fmla="*/ 2 w 296"/>
                  <a:gd name="T39" fmla="*/ 81 h 226"/>
                  <a:gd name="T40" fmla="*/ 0 w 296"/>
                  <a:gd name="T41" fmla="*/ 65 h 226"/>
                  <a:gd name="T42" fmla="*/ 2 w 296"/>
                  <a:gd name="T43" fmla="*/ 49 h 226"/>
                  <a:gd name="T44" fmla="*/ 8 w 296"/>
                  <a:gd name="T45" fmla="*/ 33 h 226"/>
                  <a:gd name="T46" fmla="*/ 19 w 296"/>
                  <a:gd name="T47" fmla="*/ 19 h 226"/>
                  <a:gd name="T48" fmla="*/ 32 w 296"/>
                  <a:gd name="T49" fmla="*/ 9 h 226"/>
                  <a:gd name="T50" fmla="*/ 47 w 296"/>
                  <a:gd name="T51" fmla="*/ 4 h 226"/>
                  <a:gd name="T52" fmla="*/ 64 w 296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6">
                    <a:moveTo>
                      <a:pt x="64" y="0"/>
                    </a:moveTo>
                    <a:lnTo>
                      <a:pt x="81" y="2"/>
                    </a:lnTo>
                    <a:lnTo>
                      <a:pt x="97" y="10"/>
                    </a:lnTo>
                    <a:lnTo>
                      <a:pt x="264" y="106"/>
                    </a:lnTo>
                    <a:lnTo>
                      <a:pt x="278" y="117"/>
                    </a:lnTo>
                    <a:lnTo>
                      <a:pt x="288" y="129"/>
                    </a:lnTo>
                    <a:lnTo>
                      <a:pt x="294" y="145"/>
                    </a:lnTo>
                    <a:lnTo>
                      <a:pt x="296" y="161"/>
                    </a:lnTo>
                    <a:lnTo>
                      <a:pt x="294" y="178"/>
                    </a:lnTo>
                    <a:lnTo>
                      <a:pt x="288" y="193"/>
                    </a:lnTo>
                    <a:lnTo>
                      <a:pt x="277" y="207"/>
                    </a:lnTo>
                    <a:lnTo>
                      <a:pt x="263" y="217"/>
                    </a:lnTo>
                    <a:lnTo>
                      <a:pt x="249" y="223"/>
                    </a:lnTo>
                    <a:lnTo>
                      <a:pt x="232" y="226"/>
                    </a:lnTo>
                    <a:lnTo>
                      <a:pt x="215" y="223"/>
                    </a:lnTo>
                    <a:lnTo>
                      <a:pt x="199" y="216"/>
                    </a:lnTo>
                    <a:lnTo>
                      <a:pt x="31" y="121"/>
                    </a:lnTo>
                    <a:lnTo>
                      <a:pt x="19" y="110"/>
                    </a:lnTo>
                    <a:lnTo>
                      <a:pt x="8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9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2" name="Freeform 30">
                <a:extLst>
                  <a:ext uri="{FF2B5EF4-FFF2-40B4-BE49-F238E27FC236}">
                    <a16:creationId xmlns:a16="http://schemas.microsoft.com/office/drawing/2014/main" id="{493651F8-5576-7446-AD05-A1A52ED81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413" y="5056188"/>
                <a:ext cx="101600" cy="41275"/>
              </a:xfrm>
              <a:custGeom>
                <a:avLst/>
                <a:gdLst>
                  <a:gd name="T0" fmla="*/ 65 w 323"/>
                  <a:gd name="T1" fmla="*/ 0 h 129"/>
                  <a:gd name="T2" fmla="*/ 259 w 323"/>
                  <a:gd name="T3" fmla="*/ 0 h 129"/>
                  <a:gd name="T4" fmla="*/ 276 w 323"/>
                  <a:gd name="T5" fmla="*/ 4 h 129"/>
                  <a:gd name="T6" fmla="*/ 292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2 w 323"/>
                  <a:gd name="T23" fmla="*/ 120 h 129"/>
                  <a:gd name="T24" fmla="*/ 276 w 323"/>
                  <a:gd name="T25" fmla="*/ 127 h 129"/>
                  <a:gd name="T26" fmla="*/ 259 w 323"/>
                  <a:gd name="T27" fmla="*/ 129 h 129"/>
                  <a:gd name="T28" fmla="*/ 65 w 323"/>
                  <a:gd name="T29" fmla="*/ 129 h 129"/>
                  <a:gd name="T30" fmla="*/ 48 w 323"/>
                  <a:gd name="T31" fmla="*/ 127 h 129"/>
                  <a:gd name="T32" fmla="*/ 32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3 w 323"/>
                  <a:gd name="T39" fmla="*/ 82 h 129"/>
                  <a:gd name="T40" fmla="*/ 0 w 323"/>
                  <a:gd name="T41" fmla="*/ 65 h 129"/>
                  <a:gd name="T42" fmla="*/ 3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2 w 323"/>
                  <a:gd name="T49" fmla="*/ 10 h 129"/>
                  <a:gd name="T50" fmla="*/ 48 w 323"/>
                  <a:gd name="T51" fmla="*/ 4 h 129"/>
                  <a:gd name="T52" fmla="*/ 65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5" y="0"/>
                    </a:moveTo>
                    <a:lnTo>
                      <a:pt x="259" y="0"/>
                    </a:lnTo>
                    <a:lnTo>
                      <a:pt x="276" y="4"/>
                    </a:lnTo>
                    <a:lnTo>
                      <a:pt x="292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2" y="120"/>
                    </a:lnTo>
                    <a:lnTo>
                      <a:pt x="276" y="127"/>
                    </a:lnTo>
                    <a:lnTo>
                      <a:pt x="259" y="129"/>
                    </a:lnTo>
                    <a:lnTo>
                      <a:pt x="65" y="129"/>
                    </a:lnTo>
                    <a:lnTo>
                      <a:pt x="48" y="127"/>
                    </a:lnTo>
                    <a:lnTo>
                      <a:pt x="32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3" name="Freeform 31">
                <a:extLst>
                  <a:ext uri="{FF2B5EF4-FFF2-40B4-BE49-F238E27FC236}">
                    <a16:creationId xmlns:a16="http://schemas.microsoft.com/office/drawing/2014/main" id="{00C7A3F2-B988-F042-8AB5-3DB449605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4827588"/>
                <a:ext cx="93663" cy="69850"/>
              </a:xfrm>
              <a:custGeom>
                <a:avLst/>
                <a:gdLst>
                  <a:gd name="T0" fmla="*/ 232 w 296"/>
                  <a:gd name="T1" fmla="*/ 0 h 224"/>
                  <a:gd name="T2" fmla="*/ 249 w 296"/>
                  <a:gd name="T3" fmla="*/ 2 h 224"/>
                  <a:gd name="T4" fmla="*/ 263 w 296"/>
                  <a:gd name="T5" fmla="*/ 8 h 224"/>
                  <a:gd name="T6" fmla="*/ 277 w 296"/>
                  <a:gd name="T7" fmla="*/ 18 h 224"/>
                  <a:gd name="T8" fmla="*/ 288 w 296"/>
                  <a:gd name="T9" fmla="*/ 32 h 224"/>
                  <a:gd name="T10" fmla="*/ 294 w 296"/>
                  <a:gd name="T11" fmla="*/ 47 h 224"/>
                  <a:gd name="T12" fmla="*/ 296 w 296"/>
                  <a:gd name="T13" fmla="*/ 64 h 224"/>
                  <a:gd name="T14" fmla="*/ 294 w 296"/>
                  <a:gd name="T15" fmla="*/ 81 h 224"/>
                  <a:gd name="T16" fmla="*/ 288 w 296"/>
                  <a:gd name="T17" fmla="*/ 95 h 224"/>
                  <a:gd name="T18" fmla="*/ 278 w 296"/>
                  <a:gd name="T19" fmla="*/ 109 h 224"/>
                  <a:gd name="T20" fmla="*/ 264 w 296"/>
                  <a:gd name="T21" fmla="*/ 120 h 224"/>
                  <a:gd name="T22" fmla="*/ 97 w 296"/>
                  <a:gd name="T23" fmla="*/ 215 h 224"/>
                  <a:gd name="T24" fmla="*/ 81 w 296"/>
                  <a:gd name="T25" fmla="*/ 222 h 224"/>
                  <a:gd name="T26" fmla="*/ 64 w 296"/>
                  <a:gd name="T27" fmla="*/ 224 h 224"/>
                  <a:gd name="T28" fmla="*/ 48 w 296"/>
                  <a:gd name="T29" fmla="*/ 222 h 224"/>
                  <a:gd name="T30" fmla="*/ 32 w 296"/>
                  <a:gd name="T31" fmla="*/ 216 h 224"/>
                  <a:gd name="T32" fmla="*/ 19 w 296"/>
                  <a:gd name="T33" fmla="*/ 206 h 224"/>
                  <a:gd name="T34" fmla="*/ 8 w 296"/>
                  <a:gd name="T35" fmla="*/ 192 h 224"/>
                  <a:gd name="T36" fmla="*/ 2 w 296"/>
                  <a:gd name="T37" fmla="*/ 176 h 224"/>
                  <a:gd name="T38" fmla="*/ 0 w 296"/>
                  <a:gd name="T39" fmla="*/ 159 h 224"/>
                  <a:gd name="T40" fmla="*/ 2 w 296"/>
                  <a:gd name="T41" fmla="*/ 144 h 224"/>
                  <a:gd name="T42" fmla="*/ 8 w 296"/>
                  <a:gd name="T43" fmla="*/ 128 h 224"/>
                  <a:gd name="T44" fmla="*/ 19 w 296"/>
                  <a:gd name="T45" fmla="*/ 115 h 224"/>
                  <a:gd name="T46" fmla="*/ 31 w 296"/>
                  <a:gd name="T47" fmla="*/ 104 h 224"/>
                  <a:gd name="T48" fmla="*/ 199 w 296"/>
                  <a:gd name="T49" fmla="*/ 8 h 224"/>
                  <a:gd name="T50" fmla="*/ 216 w 296"/>
                  <a:gd name="T51" fmla="*/ 2 h 224"/>
                  <a:gd name="T52" fmla="*/ 232 w 296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4">
                    <a:moveTo>
                      <a:pt x="232" y="0"/>
                    </a:moveTo>
                    <a:lnTo>
                      <a:pt x="249" y="2"/>
                    </a:lnTo>
                    <a:lnTo>
                      <a:pt x="263" y="8"/>
                    </a:lnTo>
                    <a:lnTo>
                      <a:pt x="277" y="18"/>
                    </a:lnTo>
                    <a:lnTo>
                      <a:pt x="288" y="32"/>
                    </a:lnTo>
                    <a:lnTo>
                      <a:pt x="294" y="47"/>
                    </a:lnTo>
                    <a:lnTo>
                      <a:pt x="296" y="64"/>
                    </a:lnTo>
                    <a:lnTo>
                      <a:pt x="294" y="81"/>
                    </a:lnTo>
                    <a:lnTo>
                      <a:pt x="288" y="95"/>
                    </a:lnTo>
                    <a:lnTo>
                      <a:pt x="278" y="109"/>
                    </a:lnTo>
                    <a:lnTo>
                      <a:pt x="264" y="120"/>
                    </a:lnTo>
                    <a:lnTo>
                      <a:pt x="97" y="215"/>
                    </a:lnTo>
                    <a:lnTo>
                      <a:pt x="81" y="222"/>
                    </a:lnTo>
                    <a:lnTo>
                      <a:pt x="64" y="224"/>
                    </a:lnTo>
                    <a:lnTo>
                      <a:pt x="48" y="222"/>
                    </a:lnTo>
                    <a:lnTo>
                      <a:pt x="32" y="216"/>
                    </a:lnTo>
                    <a:lnTo>
                      <a:pt x="19" y="206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9" y="115"/>
                    </a:lnTo>
                    <a:lnTo>
                      <a:pt x="31" y="104"/>
                    </a:lnTo>
                    <a:lnTo>
                      <a:pt x="199" y="8"/>
                    </a:lnTo>
                    <a:lnTo>
                      <a:pt x="216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4" name="Freeform 32">
                <a:extLst>
                  <a:ext uri="{FF2B5EF4-FFF2-40B4-BE49-F238E27FC236}">
                    <a16:creationId xmlns:a16="http://schemas.microsoft.com/office/drawing/2014/main" id="{41147848-9FC9-E64A-948A-63DE775BC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88" y="4659313"/>
                <a:ext cx="71438" cy="93663"/>
              </a:xfrm>
              <a:custGeom>
                <a:avLst/>
                <a:gdLst>
                  <a:gd name="T0" fmla="*/ 161 w 226"/>
                  <a:gd name="T1" fmla="*/ 0 h 294"/>
                  <a:gd name="T2" fmla="*/ 178 w 226"/>
                  <a:gd name="T3" fmla="*/ 2 h 294"/>
                  <a:gd name="T4" fmla="*/ 193 w 226"/>
                  <a:gd name="T5" fmla="*/ 9 h 294"/>
                  <a:gd name="T6" fmla="*/ 207 w 226"/>
                  <a:gd name="T7" fmla="*/ 19 h 294"/>
                  <a:gd name="T8" fmla="*/ 218 w 226"/>
                  <a:gd name="T9" fmla="*/ 32 h 294"/>
                  <a:gd name="T10" fmla="*/ 224 w 226"/>
                  <a:gd name="T11" fmla="*/ 48 h 294"/>
                  <a:gd name="T12" fmla="*/ 226 w 226"/>
                  <a:gd name="T13" fmla="*/ 64 h 294"/>
                  <a:gd name="T14" fmla="*/ 224 w 226"/>
                  <a:gd name="T15" fmla="*/ 80 h 294"/>
                  <a:gd name="T16" fmla="*/ 218 w 226"/>
                  <a:gd name="T17" fmla="*/ 96 h 294"/>
                  <a:gd name="T18" fmla="*/ 121 w 226"/>
                  <a:gd name="T19" fmla="*/ 263 h 294"/>
                  <a:gd name="T20" fmla="*/ 110 w 226"/>
                  <a:gd name="T21" fmla="*/ 276 h 294"/>
                  <a:gd name="T22" fmla="*/ 96 w 226"/>
                  <a:gd name="T23" fmla="*/ 287 h 294"/>
                  <a:gd name="T24" fmla="*/ 82 w 226"/>
                  <a:gd name="T25" fmla="*/ 292 h 294"/>
                  <a:gd name="T26" fmla="*/ 65 w 226"/>
                  <a:gd name="T27" fmla="*/ 294 h 294"/>
                  <a:gd name="T28" fmla="*/ 49 w 226"/>
                  <a:gd name="T29" fmla="*/ 292 h 294"/>
                  <a:gd name="T30" fmla="*/ 33 w 226"/>
                  <a:gd name="T31" fmla="*/ 286 h 294"/>
                  <a:gd name="T32" fmla="*/ 18 w 226"/>
                  <a:gd name="T33" fmla="*/ 275 h 294"/>
                  <a:gd name="T34" fmla="*/ 9 w 226"/>
                  <a:gd name="T35" fmla="*/ 263 h 294"/>
                  <a:gd name="T36" fmla="*/ 2 w 226"/>
                  <a:gd name="T37" fmla="*/ 247 h 294"/>
                  <a:gd name="T38" fmla="*/ 0 w 226"/>
                  <a:gd name="T39" fmla="*/ 231 h 294"/>
                  <a:gd name="T40" fmla="*/ 2 w 226"/>
                  <a:gd name="T41" fmla="*/ 215 h 294"/>
                  <a:gd name="T42" fmla="*/ 9 w 226"/>
                  <a:gd name="T43" fmla="*/ 199 h 294"/>
                  <a:gd name="T44" fmla="*/ 106 w 226"/>
                  <a:gd name="T45" fmla="*/ 32 h 294"/>
                  <a:gd name="T46" fmla="*/ 116 w 226"/>
                  <a:gd name="T47" fmla="*/ 18 h 294"/>
                  <a:gd name="T48" fmla="*/ 130 w 226"/>
                  <a:gd name="T49" fmla="*/ 8 h 294"/>
                  <a:gd name="T50" fmla="*/ 145 w 226"/>
                  <a:gd name="T51" fmla="*/ 2 h 294"/>
                  <a:gd name="T52" fmla="*/ 161 w 226"/>
                  <a:gd name="T5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4">
                    <a:moveTo>
                      <a:pt x="161" y="0"/>
                    </a:moveTo>
                    <a:lnTo>
                      <a:pt x="178" y="2"/>
                    </a:lnTo>
                    <a:lnTo>
                      <a:pt x="193" y="9"/>
                    </a:lnTo>
                    <a:lnTo>
                      <a:pt x="207" y="19"/>
                    </a:lnTo>
                    <a:lnTo>
                      <a:pt x="218" y="32"/>
                    </a:lnTo>
                    <a:lnTo>
                      <a:pt x="224" y="48"/>
                    </a:lnTo>
                    <a:lnTo>
                      <a:pt x="226" y="64"/>
                    </a:lnTo>
                    <a:lnTo>
                      <a:pt x="224" y="80"/>
                    </a:lnTo>
                    <a:lnTo>
                      <a:pt x="218" y="96"/>
                    </a:lnTo>
                    <a:lnTo>
                      <a:pt x="121" y="263"/>
                    </a:lnTo>
                    <a:lnTo>
                      <a:pt x="110" y="276"/>
                    </a:lnTo>
                    <a:lnTo>
                      <a:pt x="96" y="287"/>
                    </a:lnTo>
                    <a:lnTo>
                      <a:pt x="82" y="292"/>
                    </a:lnTo>
                    <a:lnTo>
                      <a:pt x="65" y="294"/>
                    </a:lnTo>
                    <a:lnTo>
                      <a:pt x="49" y="292"/>
                    </a:lnTo>
                    <a:lnTo>
                      <a:pt x="33" y="286"/>
                    </a:lnTo>
                    <a:lnTo>
                      <a:pt x="18" y="275"/>
                    </a:lnTo>
                    <a:lnTo>
                      <a:pt x="9" y="263"/>
                    </a:lnTo>
                    <a:lnTo>
                      <a:pt x="2" y="247"/>
                    </a:lnTo>
                    <a:lnTo>
                      <a:pt x="0" y="231"/>
                    </a:lnTo>
                    <a:lnTo>
                      <a:pt x="2" y="215"/>
                    </a:lnTo>
                    <a:lnTo>
                      <a:pt x="9" y="199"/>
                    </a:lnTo>
                    <a:lnTo>
                      <a:pt x="106" y="32"/>
                    </a:lnTo>
                    <a:lnTo>
                      <a:pt x="116" y="18"/>
                    </a:lnTo>
                    <a:lnTo>
                      <a:pt x="130" y="8"/>
                    </a:lnTo>
                    <a:lnTo>
                      <a:pt x="145" y="2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5" name="Freeform 33">
                <a:extLst>
                  <a:ext uri="{FF2B5EF4-FFF2-40B4-BE49-F238E27FC236}">
                    <a16:creationId xmlns:a16="http://schemas.microsoft.com/office/drawing/2014/main" id="{98C20DD1-4B6A-0C43-ABEC-4258F2003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5788" y="4905376"/>
                <a:ext cx="98425" cy="317500"/>
              </a:xfrm>
              <a:custGeom>
                <a:avLst/>
                <a:gdLst>
                  <a:gd name="T0" fmla="*/ 155 w 310"/>
                  <a:gd name="T1" fmla="*/ 0 h 1000"/>
                  <a:gd name="T2" fmla="*/ 186 w 310"/>
                  <a:gd name="T3" fmla="*/ 3 h 1000"/>
                  <a:gd name="T4" fmla="*/ 214 w 310"/>
                  <a:gd name="T5" fmla="*/ 8 h 1000"/>
                  <a:gd name="T6" fmla="*/ 239 w 310"/>
                  <a:gd name="T7" fmla="*/ 17 h 1000"/>
                  <a:gd name="T8" fmla="*/ 260 w 310"/>
                  <a:gd name="T9" fmla="*/ 31 h 1000"/>
                  <a:gd name="T10" fmla="*/ 278 w 310"/>
                  <a:gd name="T11" fmla="*/ 48 h 1000"/>
                  <a:gd name="T12" fmla="*/ 292 w 310"/>
                  <a:gd name="T13" fmla="*/ 68 h 1000"/>
                  <a:gd name="T14" fmla="*/ 302 w 310"/>
                  <a:gd name="T15" fmla="*/ 92 h 1000"/>
                  <a:gd name="T16" fmla="*/ 308 w 310"/>
                  <a:gd name="T17" fmla="*/ 120 h 1000"/>
                  <a:gd name="T18" fmla="*/ 310 w 310"/>
                  <a:gd name="T19" fmla="*/ 151 h 1000"/>
                  <a:gd name="T20" fmla="*/ 310 w 310"/>
                  <a:gd name="T21" fmla="*/ 378 h 1000"/>
                  <a:gd name="T22" fmla="*/ 309 w 310"/>
                  <a:gd name="T23" fmla="*/ 408 h 1000"/>
                  <a:gd name="T24" fmla="*/ 306 w 310"/>
                  <a:gd name="T25" fmla="*/ 439 h 1000"/>
                  <a:gd name="T26" fmla="*/ 302 w 310"/>
                  <a:gd name="T27" fmla="*/ 470 h 1000"/>
                  <a:gd name="T28" fmla="*/ 241 w 310"/>
                  <a:gd name="T29" fmla="*/ 927 h 1000"/>
                  <a:gd name="T30" fmla="*/ 237 w 310"/>
                  <a:gd name="T31" fmla="*/ 949 h 1000"/>
                  <a:gd name="T32" fmla="*/ 230 w 310"/>
                  <a:gd name="T33" fmla="*/ 967 h 1000"/>
                  <a:gd name="T34" fmla="*/ 220 w 310"/>
                  <a:gd name="T35" fmla="*/ 980 h 1000"/>
                  <a:gd name="T36" fmla="*/ 207 w 310"/>
                  <a:gd name="T37" fmla="*/ 989 h 1000"/>
                  <a:gd name="T38" fmla="*/ 193 w 310"/>
                  <a:gd name="T39" fmla="*/ 995 h 1000"/>
                  <a:gd name="T40" fmla="*/ 175 w 310"/>
                  <a:gd name="T41" fmla="*/ 999 h 1000"/>
                  <a:gd name="T42" fmla="*/ 155 w 310"/>
                  <a:gd name="T43" fmla="*/ 1000 h 1000"/>
                  <a:gd name="T44" fmla="*/ 135 w 310"/>
                  <a:gd name="T45" fmla="*/ 999 h 1000"/>
                  <a:gd name="T46" fmla="*/ 117 w 310"/>
                  <a:gd name="T47" fmla="*/ 995 h 1000"/>
                  <a:gd name="T48" fmla="*/ 102 w 310"/>
                  <a:gd name="T49" fmla="*/ 989 h 1000"/>
                  <a:gd name="T50" fmla="*/ 89 w 310"/>
                  <a:gd name="T51" fmla="*/ 980 h 1000"/>
                  <a:gd name="T52" fmla="*/ 80 w 310"/>
                  <a:gd name="T53" fmla="*/ 967 h 1000"/>
                  <a:gd name="T54" fmla="*/ 72 w 310"/>
                  <a:gd name="T55" fmla="*/ 949 h 1000"/>
                  <a:gd name="T56" fmla="*/ 68 w 310"/>
                  <a:gd name="T57" fmla="*/ 927 h 1000"/>
                  <a:gd name="T58" fmla="*/ 7 w 310"/>
                  <a:gd name="T59" fmla="*/ 470 h 1000"/>
                  <a:gd name="T60" fmla="*/ 4 w 310"/>
                  <a:gd name="T61" fmla="*/ 439 h 1000"/>
                  <a:gd name="T62" fmla="*/ 1 w 310"/>
                  <a:gd name="T63" fmla="*/ 408 h 1000"/>
                  <a:gd name="T64" fmla="*/ 0 w 310"/>
                  <a:gd name="T65" fmla="*/ 378 h 1000"/>
                  <a:gd name="T66" fmla="*/ 0 w 310"/>
                  <a:gd name="T67" fmla="*/ 151 h 1000"/>
                  <a:gd name="T68" fmla="*/ 2 w 310"/>
                  <a:gd name="T69" fmla="*/ 120 h 1000"/>
                  <a:gd name="T70" fmla="*/ 7 w 310"/>
                  <a:gd name="T71" fmla="*/ 92 h 1000"/>
                  <a:gd name="T72" fmla="*/ 17 w 310"/>
                  <a:gd name="T73" fmla="*/ 68 h 1000"/>
                  <a:gd name="T74" fmla="*/ 31 w 310"/>
                  <a:gd name="T75" fmla="*/ 48 h 1000"/>
                  <a:gd name="T76" fmla="*/ 49 w 310"/>
                  <a:gd name="T77" fmla="*/ 31 h 1000"/>
                  <a:gd name="T78" fmla="*/ 70 w 310"/>
                  <a:gd name="T79" fmla="*/ 17 h 1000"/>
                  <a:gd name="T80" fmla="*/ 96 w 310"/>
                  <a:gd name="T81" fmla="*/ 8 h 1000"/>
                  <a:gd name="T82" fmla="*/ 123 w 310"/>
                  <a:gd name="T83" fmla="*/ 3 h 1000"/>
                  <a:gd name="T84" fmla="*/ 155 w 310"/>
                  <a:gd name="T85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0" h="1000">
                    <a:moveTo>
                      <a:pt x="155" y="0"/>
                    </a:moveTo>
                    <a:lnTo>
                      <a:pt x="186" y="3"/>
                    </a:lnTo>
                    <a:lnTo>
                      <a:pt x="214" y="8"/>
                    </a:lnTo>
                    <a:lnTo>
                      <a:pt x="239" y="17"/>
                    </a:lnTo>
                    <a:lnTo>
                      <a:pt x="260" y="31"/>
                    </a:lnTo>
                    <a:lnTo>
                      <a:pt x="278" y="48"/>
                    </a:lnTo>
                    <a:lnTo>
                      <a:pt x="292" y="68"/>
                    </a:lnTo>
                    <a:lnTo>
                      <a:pt x="302" y="92"/>
                    </a:lnTo>
                    <a:lnTo>
                      <a:pt x="308" y="120"/>
                    </a:lnTo>
                    <a:lnTo>
                      <a:pt x="310" y="151"/>
                    </a:lnTo>
                    <a:lnTo>
                      <a:pt x="310" y="378"/>
                    </a:lnTo>
                    <a:lnTo>
                      <a:pt x="309" y="408"/>
                    </a:lnTo>
                    <a:lnTo>
                      <a:pt x="306" y="439"/>
                    </a:lnTo>
                    <a:lnTo>
                      <a:pt x="302" y="470"/>
                    </a:lnTo>
                    <a:lnTo>
                      <a:pt x="241" y="927"/>
                    </a:lnTo>
                    <a:lnTo>
                      <a:pt x="237" y="949"/>
                    </a:lnTo>
                    <a:lnTo>
                      <a:pt x="230" y="967"/>
                    </a:lnTo>
                    <a:lnTo>
                      <a:pt x="220" y="980"/>
                    </a:lnTo>
                    <a:lnTo>
                      <a:pt x="207" y="989"/>
                    </a:lnTo>
                    <a:lnTo>
                      <a:pt x="193" y="995"/>
                    </a:lnTo>
                    <a:lnTo>
                      <a:pt x="175" y="999"/>
                    </a:lnTo>
                    <a:lnTo>
                      <a:pt x="155" y="1000"/>
                    </a:lnTo>
                    <a:lnTo>
                      <a:pt x="135" y="999"/>
                    </a:lnTo>
                    <a:lnTo>
                      <a:pt x="117" y="995"/>
                    </a:lnTo>
                    <a:lnTo>
                      <a:pt x="102" y="989"/>
                    </a:lnTo>
                    <a:lnTo>
                      <a:pt x="89" y="980"/>
                    </a:lnTo>
                    <a:lnTo>
                      <a:pt x="80" y="967"/>
                    </a:lnTo>
                    <a:lnTo>
                      <a:pt x="72" y="949"/>
                    </a:lnTo>
                    <a:lnTo>
                      <a:pt x="68" y="927"/>
                    </a:lnTo>
                    <a:lnTo>
                      <a:pt x="7" y="470"/>
                    </a:lnTo>
                    <a:lnTo>
                      <a:pt x="4" y="439"/>
                    </a:lnTo>
                    <a:lnTo>
                      <a:pt x="1" y="408"/>
                    </a:lnTo>
                    <a:lnTo>
                      <a:pt x="0" y="378"/>
                    </a:lnTo>
                    <a:lnTo>
                      <a:pt x="0" y="151"/>
                    </a:lnTo>
                    <a:lnTo>
                      <a:pt x="2" y="120"/>
                    </a:lnTo>
                    <a:lnTo>
                      <a:pt x="7" y="92"/>
                    </a:lnTo>
                    <a:lnTo>
                      <a:pt x="17" y="68"/>
                    </a:lnTo>
                    <a:lnTo>
                      <a:pt x="31" y="48"/>
                    </a:lnTo>
                    <a:lnTo>
                      <a:pt x="49" y="31"/>
                    </a:lnTo>
                    <a:lnTo>
                      <a:pt x="70" y="17"/>
                    </a:lnTo>
                    <a:lnTo>
                      <a:pt x="96" y="8"/>
                    </a:lnTo>
                    <a:lnTo>
                      <a:pt x="123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6" name="Freeform 34">
                <a:extLst>
                  <a:ext uri="{FF2B5EF4-FFF2-40B4-BE49-F238E27FC236}">
                    <a16:creationId xmlns:a16="http://schemas.microsoft.com/office/drawing/2014/main" id="{952F9265-D047-3340-ACBA-84D206B12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2613" y="5262563"/>
                <a:ext cx="103188" cy="101600"/>
              </a:xfrm>
              <a:custGeom>
                <a:avLst/>
                <a:gdLst>
                  <a:gd name="T0" fmla="*/ 162 w 323"/>
                  <a:gd name="T1" fmla="*/ 0 h 320"/>
                  <a:gd name="T2" fmla="*/ 194 w 323"/>
                  <a:gd name="T3" fmla="*/ 4 h 320"/>
                  <a:gd name="T4" fmla="*/ 224 w 323"/>
                  <a:gd name="T5" fmla="*/ 13 h 320"/>
                  <a:gd name="T6" fmla="*/ 251 w 323"/>
                  <a:gd name="T7" fmla="*/ 28 h 320"/>
                  <a:gd name="T8" fmla="*/ 276 w 323"/>
                  <a:gd name="T9" fmla="*/ 47 h 320"/>
                  <a:gd name="T10" fmla="*/ 296 w 323"/>
                  <a:gd name="T11" fmla="*/ 71 h 320"/>
                  <a:gd name="T12" fmla="*/ 310 w 323"/>
                  <a:gd name="T13" fmla="*/ 98 h 320"/>
                  <a:gd name="T14" fmla="*/ 320 w 323"/>
                  <a:gd name="T15" fmla="*/ 128 h 320"/>
                  <a:gd name="T16" fmla="*/ 323 w 323"/>
                  <a:gd name="T17" fmla="*/ 160 h 320"/>
                  <a:gd name="T18" fmla="*/ 320 w 323"/>
                  <a:gd name="T19" fmla="*/ 192 h 320"/>
                  <a:gd name="T20" fmla="*/ 310 w 323"/>
                  <a:gd name="T21" fmla="*/ 223 h 320"/>
                  <a:gd name="T22" fmla="*/ 296 w 323"/>
                  <a:gd name="T23" fmla="*/ 250 h 320"/>
                  <a:gd name="T24" fmla="*/ 276 w 323"/>
                  <a:gd name="T25" fmla="*/ 273 h 320"/>
                  <a:gd name="T26" fmla="*/ 251 w 323"/>
                  <a:gd name="T27" fmla="*/ 293 h 320"/>
                  <a:gd name="T28" fmla="*/ 224 w 323"/>
                  <a:gd name="T29" fmla="*/ 308 h 320"/>
                  <a:gd name="T30" fmla="*/ 194 w 323"/>
                  <a:gd name="T31" fmla="*/ 317 h 320"/>
                  <a:gd name="T32" fmla="*/ 162 w 323"/>
                  <a:gd name="T33" fmla="*/ 320 h 320"/>
                  <a:gd name="T34" fmla="*/ 129 w 323"/>
                  <a:gd name="T35" fmla="*/ 317 h 320"/>
                  <a:gd name="T36" fmla="*/ 99 w 323"/>
                  <a:gd name="T37" fmla="*/ 308 h 320"/>
                  <a:gd name="T38" fmla="*/ 72 w 323"/>
                  <a:gd name="T39" fmla="*/ 293 h 320"/>
                  <a:gd name="T40" fmla="*/ 48 w 323"/>
                  <a:gd name="T41" fmla="*/ 273 h 320"/>
                  <a:gd name="T42" fmla="*/ 28 w 323"/>
                  <a:gd name="T43" fmla="*/ 250 h 320"/>
                  <a:gd name="T44" fmla="*/ 13 w 323"/>
                  <a:gd name="T45" fmla="*/ 223 h 320"/>
                  <a:gd name="T46" fmla="*/ 3 w 323"/>
                  <a:gd name="T47" fmla="*/ 192 h 320"/>
                  <a:gd name="T48" fmla="*/ 0 w 323"/>
                  <a:gd name="T49" fmla="*/ 160 h 320"/>
                  <a:gd name="T50" fmla="*/ 3 w 323"/>
                  <a:gd name="T51" fmla="*/ 128 h 320"/>
                  <a:gd name="T52" fmla="*/ 13 w 323"/>
                  <a:gd name="T53" fmla="*/ 98 h 320"/>
                  <a:gd name="T54" fmla="*/ 28 w 323"/>
                  <a:gd name="T55" fmla="*/ 71 h 320"/>
                  <a:gd name="T56" fmla="*/ 48 w 323"/>
                  <a:gd name="T57" fmla="*/ 47 h 320"/>
                  <a:gd name="T58" fmla="*/ 72 w 323"/>
                  <a:gd name="T59" fmla="*/ 28 h 320"/>
                  <a:gd name="T60" fmla="*/ 99 w 323"/>
                  <a:gd name="T61" fmla="*/ 13 h 320"/>
                  <a:gd name="T62" fmla="*/ 129 w 323"/>
                  <a:gd name="T63" fmla="*/ 4 h 320"/>
                  <a:gd name="T64" fmla="*/ 162 w 323"/>
                  <a:gd name="T65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3" h="320">
                    <a:moveTo>
                      <a:pt x="162" y="0"/>
                    </a:moveTo>
                    <a:lnTo>
                      <a:pt x="194" y="4"/>
                    </a:lnTo>
                    <a:lnTo>
                      <a:pt x="224" y="13"/>
                    </a:lnTo>
                    <a:lnTo>
                      <a:pt x="251" y="28"/>
                    </a:lnTo>
                    <a:lnTo>
                      <a:pt x="276" y="47"/>
                    </a:lnTo>
                    <a:lnTo>
                      <a:pt x="296" y="71"/>
                    </a:lnTo>
                    <a:lnTo>
                      <a:pt x="310" y="98"/>
                    </a:lnTo>
                    <a:lnTo>
                      <a:pt x="320" y="128"/>
                    </a:lnTo>
                    <a:lnTo>
                      <a:pt x="323" y="160"/>
                    </a:lnTo>
                    <a:lnTo>
                      <a:pt x="320" y="192"/>
                    </a:lnTo>
                    <a:lnTo>
                      <a:pt x="310" y="223"/>
                    </a:lnTo>
                    <a:lnTo>
                      <a:pt x="296" y="250"/>
                    </a:lnTo>
                    <a:lnTo>
                      <a:pt x="276" y="273"/>
                    </a:lnTo>
                    <a:lnTo>
                      <a:pt x="251" y="293"/>
                    </a:lnTo>
                    <a:lnTo>
                      <a:pt x="224" y="308"/>
                    </a:lnTo>
                    <a:lnTo>
                      <a:pt x="194" y="317"/>
                    </a:lnTo>
                    <a:lnTo>
                      <a:pt x="162" y="320"/>
                    </a:lnTo>
                    <a:lnTo>
                      <a:pt x="129" y="317"/>
                    </a:lnTo>
                    <a:lnTo>
                      <a:pt x="99" y="308"/>
                    </a:lnTo>
                    <a:lnTo>
                      <a:pt x="72" y="293"/>
                    </a:lnTo>
                    <a:lnTo>
                      <a:pt x="48" y="273"/>
                    </a:lnTo>
                    <a:lnTo>
                      <a:pt x="28" y="250"/>
                    </a:lnTo>
                    <a:lnTo>
                      <a:pt x="13" y="223"/>
                    </a:lnTo>
                    <a:lnTo>
                      <a:pt x="3" y="192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8" y="71"/>
                    </a:lnTo>
                    <a:lnTo>
                      <a:pt x="48" y="47"/>
                    </a:lnTo>
                    <a:lnTo>
                      <a:pt x="72" y="28"/>
                    </a:lnTo>
                    <a:lnTo>
                      <a:pt x="99" y="13"/>
                    </a:lnTo>
                    <a:lnTo>
                      <a:pt x="129" y="4"/>
                    </a:lnTo>
                    <a:lnTo>
                      <a:pt x="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38C832A0-17AE-D449-B7B9-55F4425F3851}"/>
                </a:ext>
              </a:extLst>
            </p:cNvPr>
            <p:cNvGrpSpPr/>
            <p:nvPr/>
          </p:nvGrpSpPr>
          <p:grpSpPr>
            <a:xfrm>
              <a:off x="2323110" y="3949597"/>
              <a:ext cx="978845" cy="968670"/>
              <a:chOff x="4348163" y="4635500"/>
              <a:chExt cx="1527175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3" name="Freeform 39">
                <a:extLst>
                  <a:ext uri="{FF2B5EF4-FFF2-40B4-BE49-F238E27FC236}">
                    <a16:creationId xmlns:a16="http://schemas.microsoft.com/office/drawing/2014/main" id="{4730B351-55B2-6249-9BB5-0C9F2F9AB4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4635500"/>
                <a:ext cx="930275" cy="920750"/>
              </a:xfrm>
              <a:custGeom>
                <a:avLst/>
                <a:gdLst>
                  <a:gd name="T0" fmla="*/ 692 w 2343"/>
                  <a:gd name="T1" fmla="*/ 415 h 2318"/>
                  <a:gd name="T2" fmla="*/ 557 w 2343"/>
                  <a:gd name="T3" fmla="*/ 482 h 2318"/>
                  <a:gd name="T4" fmla="*/ 460 w 2343"/>
                  <a:gd name="T5" fmla="*/ 592 h 2318"/>
                  <a:gd name="T6" fmla="*/ 410 w 2343"/>
                  <a:gd name="T7" fmla="*/ 734 h 2318"/>
                  <a:gd name="T8" fmla="*/ 420 w 2343"/>
                  <a:gd name="T9" fmla="*/ 890 h 2318"/>
                  <a:gd name="T10" fmla="*/ 487 w 2343"/>
                  <a:gd name="T11" fmla="*/ 1023 h 2318"/>
                  <a:gd name="T12" fmla="*/ 598 w 2343"/>
                  <a:gd name="T13" fmla="*/ 1120 h 2318"/>
                  <a:gd name="T14" fmla="*/ 742 w 2343"/>
                  <a:gd name="T15" fmla="*/ 1169 h 2318"/>
                  <a:gd name="T16" fmla="*/ 899 w 2343"/>
                  <a:gd name="T17" fmla="*/ 1159 h 2318"/>
                  <a:gd name="T18" fmla="*/ 1034 w 2343"/>
                  <a:gd name="T19" fmla="*/ 1092 h 2318"/>
                  <a:gd name="T20" fmla="*/ 1132 w 2343"/>
                  <a:gd name="T21" fmla="*/ 982 h 2318"/>
                  <a:gd name="T22" fmla="*/ 1182 w 2343"/>
                  <a:gd name="T23" fmla="*/ 839 h 2318"/>
                  <a:gd name="T24" fmla="*/ 1172 w 2343"/>
                  <a:gd name="T25" fmla="*/ 684 h 2318"/>
                  <a:gd name="T26" fmla="*/ 1104 w 2343"/>
                  <a:gd name="T27" fmla="*/ 551 h 2318"/>
                  <a:gd name="T28" fmla="*/ 993 w 2343"/>
                  <a:gd name="T29" fmla="*/ 455 h 2318"/>
                  <a:gd name="T30" fmla="*/ 848 w 2343"/>
                  <a:gd name="T31" fmla="*/ 405 h 2318"/>
                  <a:gd name="T32" fmla="*/ 1267 w 2343"/>
                  <a:gd name="T33" fmla="*/ 3 h 2318"/>
                  <a:gd name="T34" fmla="*/ 1540 w 2343"/>
                  <a:gd name="T35" fmla="*/ 59 h 2318"/>
                  <a:gd name="T36" fmla="*/ 1788 w 2343"/>
                  <a:gd name="T37" fmla="*/ 173 h 2318"/>
                  <a:gd name="T38" fmla="*/ 1999 w 2343"/>
                  <a:gd name="T39" fmla="*/ 338 h 2318"/>
                  <a:gd name="T40" fmla="*/ 2166 w 2343"/>
                  <a:gd name="T41" fmla="*/ 547 h 2318"/>
                  <a:gd name="T42" fmla="*/ 2283 w 2343"/>
                  <a:gd name="T43" fmla="*/ 792 h 2318"/>
                  <a:gd name="T44" fmla="*/ 2339 w 2343"/>
                  <a:gd name="T45" fmla="*/ 1063 h 2318"/>
                  <a:gd name="T46" fmla="*/ 2328 w 2343"/>
                  <a:gd name="T47" fmla="*/ 1346 h 2318"/>
                  <a:gd name="T48" fmla="*/ 2250 w 2343"/>
                  <a:gd name="T49" fmla="*/ 1609 h 2318"/>
                  <a:gd name="T50" fmla="*/ 2116 w 2343"/>
                  <a:gd name="T51" fmla="*/ 1843 h 2318"/>
                  <a:gd name="T52" fmla="*/ 1933 w 2343"/>
                  <a:gd name="T53" fmla="*/ 2038 h 2318"/>
                  <a:gd name="T54" fmla="*/ 1709 w 2343"/>
                  <a:gd name="T55" fmla="*/ 2188 h 2318"/>
                  <a:gd name="T56" fmla="*/ 1453 w 2343"/>
                  <a:gd name="T57" fmla="*/ 2284 h 2318"/>
                  <a:gd name="T58" fmla="*/ 1171 w 2343"/>
                  <a:gd name="T59" fmla="*/ 2318 h 2318"/>
                  <a:gd name="T60" fmla="*/ 889 w 2343"/>
                  <a:gd name="T61" fmla="*/ 2284 h 2318"/>
                  <a:gd name="T62" fmla="*/ 632 w 2343"/>
                  <a:gd name="T63" fmla="*/ 2188 h 2318"/>
                  <a:gd name="T64" fmla="*/ 408 w 2343"/>
                  <a:gd name="T65" fmla="*/ 2038 h 2318"/>
                  <a:gd name="T66" fmla="*/ 226 w 2343"/>
                  <a:gd name="T67" fmla="*/ 1843 h 2318"/>
                  <a:gd name="T68" fmla="*/ 91 w 2343"/>
                  <a:gd name="T69" fmla="*/ 1609 h 2318"/>
                  <a:gd name="T70" fmla="*/ 15 w 2343"/>
                  <a:gd name="T71" fmla="*/ 1346 h 2318"/>
                  <a:gd name="T72" fmla="*/ 3 w 2343"/>
                  <a:gd name="T73" fmla="*/ 1063 h 2318"/>
                  <a:gd name="T74" fmla="*/ 60 w 2343"/>
                  <a:gd name="T75" fmla="*/ 792 h 2318"/>
                  <a:gd name="T76" fmla="*/ 175 w 2343"/>
                  <a:gd name="T77" fmla="*/ 547 h 2318"/>
                  <a:gd name="T78" fmla="*/ 342 w 2343"/>
                  <a:gd name="T79" fmla="*/ 338 h 2318"/>
                  <a:gd name="T80" fmla="*/ 553 w 2343"/>
                  <a:gd name="T81" fmla="*/ 173 h 2318"/>
                  <a:gd name="T82" fmla="*/ 801 w 2343"/>
                  <a:gd name="T83" fmla="*/ 59 h 2318"/>
                  <a:gd name="T84" fmla="*/ 1074 w 2343"/>
                  <a:gd name="T85" fmla="*/ 3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43" h="2318">
                    <a:moveTo>
                      <a:pt x="796" y="401"/>
                    </a:moveTo>
                    <a:lnTo>
                      <a:pt x="742" y="405"/>
                    </a:lnTo>
                    <a:lnTo>
                      <a:pt x="692" y="415"/>
                    </a:lnTo>
                    <a:lnTo>
                      <a:pt x="643" y="431"/>
                    </a:lnTo>
                    <a:lnTo>
                      <a:pt x="598" y="455"/>
                    </a:lnTo>
                    <a:lnTo>
                      <a:pt x="557" y="482"/>
                    </a:lnTo>
                    <a:lnTo>
                      <a:pt x="520" y="514"/>
                    </a:lnTo>
                    <a:lnTo>
                      <a:pt x="487" y="551"/>
                    </a:lnTo>
                    <a:lnTo>
                      <a:pt x="460" y="592"/>
                    </a:lnTo>
                    <a:lnTo>
                      <a:pt x="436" y="636"/>
                    </a:lnTo>
                    <a:lnTo>
                      <a:pt x="420" y="684"/>
                    </a:lnTo>
                    <a:lnTo>
                      <a:pt x="410" y="734"/>
                    </a:lnTo>
                    <a:lnTo>
                      <a:pt x="406" y="787"/>
                    </a:lnTo>
                    <a:lnTo>
                      <a:pt x="410" y="839"/>
                    </a:lnTo>
                    <a:lnTo>
                      <a:pt x="420" y="890"/>
                    </a:lnTo>
                    <a:lnTo>
                      <a:pt x="436" y="937"/>
                    </a:lnTo>
                    <a:lnTo>
                      <a:pt x="460" y="982"/>
                    </a:lnTo>
                    <a:lnTo>
                      <a:pt x="487" y="1023"/>
                    </a:lnTo>
                    <a:lnTo>
                      <a:pt x="520" y="1060"/>
                    </a:lnTo>
                    <a:lnTo>
                      <a:pt x="557" y="1092"/>
                    </a:lnTo>
                    <a:lnTo>
                      <a:pt x="598" y="1120"/>
                    </a:lnTo>
                    <a:lnTo>
                      <a:pt x="643" y="1143"/>
                    </a:lnTo>
                    <a:lnTo>
                      <a:pt x="692" y="1159"/>
                    </a:lnTo>
                    <a:lnTo>
                      <a:pt x="742" y="1169"/>
                    </a:lnTo>
                    <a:lnTo>
                      <a:pt x="796" y="1173"/>
                    </a:lnTo>
                    <a:lnTo>
                      <a:pt x="848" y="1169"/>
                    </a:lnTo>
                    <a:lnTo>
                      <a:pt x="899" y="1159"/>
                    </a:lnTo>
                    <a:lnTo>
                      <a:pt x="947" y="1143"/>
                    </a:lnTo>
                    <a:lnTo>
                      <a:pt x="993" y="1120"/>
                    </a:lnTo>
                    <a:lnTo>
                      <a:pt x="1034" y="1092"/>
                    </a:lnTo>
                    <a:lnTo>
                      <a:pt x="1072" y="1060"/>
                    </a:lnTo>
                    <a:lnTo>
                      <a:pt x="1104" y="1023"/>
                    </a:lnTo>
                    <a:lnTo>
                      <a:pt x="1132" y="982"/>
                    </a:lnTo>
                    <a:lnTo>
                      <a:pt x="1156" y="937"/>
                    </a:lnTo>
                    <a:lnTo>
                      <a:pt x="1172" y="890"/>
                    </a:lnTo>
                    <a:lnTo>
                      <a:pt x="1182" y="839"/>
                    </a:lnTo>
                    <a:lnTo>
                      <a:pt x="1186" y="787"/>
                    </a:lnTo>
                    <a:lnTo>
                      <a:pt x="1182" y="734"/>
                    </a:lnTo>
                    <a:lnTo>
                      <a:pt x="1172" y="684"/>
                    </a:lnTo>
                    <a:lnTo>
                      <a:pt x="1156" y="636"/>
                    </a:lnTo>
                    <a:lnTo>
                      <a:pt x="1132" y="592"/>
                    </a:lnTo>
                    <a:lnTo>
                      <a:pt x="1104" y="551"/>
                    </a:lnTo>
                    <a:lnTo>
                      <a:pt x="1072" y="514"/>
                    </a:lnTo>
                    <a:lnTo>
                      <a:pt x="1034" y="482"/>
                    </a:lnTo>
                    <a:lnTo>
                      <a:pt x="993" y="455"/>
                    </a:lnTo>
                    <a:lnTo>
                      <a:pt x="947" y="431"/>
                    </a:lnTo>
                    <a:lnTo>
                      <a:pt x="899" y="415"/>
                    </a:lnTo>
                    <a:lnTo>
                      <a:pt x="848" y="405"/>
                    </a:lnTo>
                    <a:lnTo>
                      <a:pt x="796" y="401"/>
                    </a:lnTo>
                    <a:close/>
                    <a:moveTo>
                      <a:pt x="1171" y="0"/>
                    </a:moveTo>
                    <a:lnTo>
                      <a:pt x="1267" y="3"/>
                    </a:lnTo>
                    <a:lnTo>
                      <a:pt x="1360" y="14"/>
                    </a:lnTo>
                    <a:lnTo>
                      <a:pt x="1452" y="33"/>
                    </a:lnTo>
                    <a:lnTo>
                      <a:pt x="1540" y="59"/>
                    </a:lnTo>
                    <a:lnTo>
                      <a:pt x="1627" y="90"/>
                    </a:lnTo>
                    <a:lnTo>
                      <a:pt x="1709" y="128"/>
                    </a:lnTo>
                    <a:lnTo>
                      <a:pt x="1788" y="173"/>
                    </a:lnTo>
                    <a:lnTo>
                      <a:pt x="1863" y="223"/>
                    </a:lnTo>
                    <a:lnTo>
                      <a:pt x="1933" y="278"/>
                    </a:lnTo>
                    <a:lnTo>
                      <a:pt x="1999" y="338"/>
                    </a:lnTo>
                    <a:lnTo>
                      <a:pt x="2060" y="404"/>
                    </a:lnTo>
                    <a:lnTo>
                      <a:pt x="2116" y="473"/>
                    </a:lnTo>
                    <a:lnTo>
                      <a:pt x="2166" y="547"/>
                    </a:lnTo>
                    <a:lnTo>
                      <a:pt x="2211" y="625"/>
                    </a:lnTo>
                    <a:lnTo>
                      <a:pt x="2250" y="707"/>
                    </a:lnTo>
                    <a:lnTo>
                      <a:pt x="2283" y="792"/>
                    </a:lnTo>
                    <a:lnTo>
                      <a:pt x="2309" y="880"/>
                    </a:lnTo>
                    <a:lnTo>
                      <a:pt x="2328" y="970"/>
                    </a:lnTo>
                    <a:lnTo>
                      <a:pt x="2339" y="1063"/>
                    </a:lnTo>
                    <a:lnTo>
                      <a:pt x="2343" y="1158"/>
                    </a:lnTo>
                    <a:lnTo>
                      <a:pt x="2339" y="1253"/>
                    </a:lnTo>
                    <a:lnTo>
                      <a:pt x="2328" y="1346"/>
                    </a:lnTo>
                    <a:lnTo>
                      <a:pt x="2309" y="1436"/>
                    </a:lnTo>
                    <a:lnTo>
                      <a:pt x="2283" y="1524"/>
                    </a:lnTo>
                    <a:lnTo>
                      <a:pt x="2250" y="1609"/>
                    </a:lnTo>
                    <a:lnTo>
                      <a:pt x="2211" y="1691"/>
                    </a:lnTo>
                    <a:lnTo>
                      <a:pt x="2166" y="1769"/>
                    </a:lnTo>
                    <a:lnTo>
                      <a:pt x="2116" y="1843"/>
                    </a:lnTo>
                    <a:lnTo>
                      <a:pt x="2060" y="1912"/>
                    </a:lnTo>
                    <a:lnTo>
                      <a:pt x="1999" y="1978"/>
                    </a:lnTo>
                    <a:lnTo>
                      <a:pt x="1933" y="2038"/>
                    </a:lnTo>
                    <a:lnTo>
                      <a:pt x="1863" y="2094"/>
                    </a:lnTo>
                    <a:lnTo>
                      <a:pt x="1788" y="2143"/>
                    </a:lnTo>
                    <a:lnTo>
                      <a:pt x="1709" y="2188"/>
                    </a:lnTo>
                    <a:lnTo>
                      <a:pt x="1627" y="2226"/>
                    </a:lnTo>
                    <a:lnTo>
                      <a:pt x="1542" y="2258"/>
                    </a:lnTo>
                    <a:lnTo>
                      <a:pt x="1453" y="2284"/>
                    </a:lnTo>
                    <a:lnTo>
                      <a:pt x="1360" y="2303"/>
                    </a:lnTo>
                    <a:lnTo>
                      <a:pt x="1267" y="2314"/>
                    </a:lnTo>
                    <a:lnTo>
                      <a:pt x="1171" y="2318"/>
                    </a:lnTo>
                    <a:lnTo>
                      <a:pt x="1074" y="2314"/>
                    </a:lnTo>
                    <a:lnTo>
                      <a:pt x="981" y="2303"/>
                    </a:lnTo>
                    <a:lnTo>
                      <a:pt x="889" y="2284"/>
                    </a:lnTo>
                    <a:lnTo>
                      <a:pt x="801" y="2258"/>
                    </a:lnTo>
                    <a:lnTo>
                      <a:pt x="714" y="2226"/>
                    </a:lnTo>
                    <a:lnTo>
                      <a:pt x="632" y="2188"/>
                    </a:lnTo>
                    <a:lnTo>
                      <a:pt x="553" y="2143"/>
                    </a:lnTo>
                    <a:lnTo>
                      <a:pt x="480" y="2094"/>
                    </a:lnTo>
                    <a:lnTo>
                      <a:pt x="408" y="2038"/>
                    </a:lnTo>
                    <a:lnTo>
                      <a:pt x="342" y="1978"/>
                    </a:lnTo>
                    <a:lnTo>
                      <a:pt x="281" y="1912"/>
                    </a:lnTo>
                    <a:lnTo>
                      <a:pt x="226" y="1843"/>
                    </a:lnTo>
                    <a:lnTo>
                      <a:pt x="175" y="1769"/>
                    </a:lnTo>
                    <a:lnTo>
                      <a:pt x="130" y="1691"/>
                    </a:lnTo>
                    <a:lnTo>
                      <a:pt x="91" y="1609"/>
                    </a:lnTo>
                    <a:lnTo>
                      <a:pt x="60" y="1524"/>
                    </a:lnTo>
                    <a:lnTo>
                      <a:pt x="33" y="1436"/>
                    </a:lnTo>
                    <a:lnTo>
                      <a:pt x="15" y="1346"/>
                    </a:lnTo>
                    <a:lnTo>
                      <a:pt x="3" y="1253"/>
                    </a:lnTo>
                    <a:lnTo>
                      <a:pt x="0" y="1158"/>
                    </a:lnTo>
                    <a:lnTo>
                      <a:pt x="3" y="1063"/>
                    </a:lnTo>
                    <a:lnTo>
                      <a:pt x="15" y="970"/>
                    </a:lnTo>
                    <a:lnTo>
                      <a:pt x="33" y="880"/>
                    </a:lnTo>
                    <a:lnTo>
                      <a:pt x="60" y="792"/>
                    </a:lnTo>
                    <a:lnTo>
                      <a:pt x="91" y="707"/>
                    </a:lnTo>
                    <a:lnTo>
                      <a:pt x="130" y="625"/>
                    </a:lnTo>
                    <a:lnTo>
                      <a:pt x="175" y="547"/>
                    </a:lnTo>
                    <a:lnTo>
                      <a:pt x="226" y="473"/>
                    </a:lnTo>
                    <a:lnTo>
                      <a:pt x="281" y="404"/>
                    </a:lnTo>
                    <a:lnTo>
                      <a:pt x="342" y="338"/>
                    </a:lnTo>
                    <a:lnTo>
                      <a:pt x="408" y="278"/>
                    </a:lnTo>
                    <a:lnTo>
                      <a:pt x="478" y="223"/>
                    </a:lnTo>
                    <a:lnTo>
                      <a:pt x="553" y="173"/>
                    </a:lnTo>
                    <a:lnTo>
                      <a:pt x="632" y="128"/>
                    </a:lnTo>
                    <a:lnTo>
                      <a:pt x="714" y="90"/>
                    </a:lnTo>
                    <a:lnTo>
                      <a:pt x="801" y="59"/>
                    </a:lnTo>
                    <a:lnTo>
                      <a:pt x="889" y="33"/>
                    </a:lnTo>
                    <a:lnTo>
                      <a:pt x="981" y="14"/>
                    </a:lnTo>
                    <a:lnTo>
                      <a:pt x="1074" y="3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4" name="Freeform 40">
                <a:extLst>
                  <a:ext uri="{FF2B5EF4-FFF2-40B4-BE49-F238E27FC236}">
                    <a16:creationId xmlns:a16="http://schemas.microsoft.com/office/drawing/2014/main" id="{20FD0964-0F74-BB49-96C9-C169A22ED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308600"/>
                <a:ext cx="884238" cy="838200"/>
              </a:xfrm>
              <a:custGeom>
                <a:avLst/>
                <a:gdLst>
                  <a:gd name="T0" fmla="*/ 2183 w 2226"/>
                  <a:gd name="T1" fmla="*/ 1331 h 2109"/>
                  <a:gd name="T2" fmla="*/ 2200 w 2226"/>
                  <a:gd name="T3" fmla="*/ 1364 h 2109"/>
                  <a:gd name="T4" fmla="*/ 2212 w 2226"/>
                  <a:gd name="T5" fmla="*/ 1424 h 2109"/>
                  <a:gd name="T6" fmla="*/ 2221 w 2226"/>
                  <a:gd name="T7" fmla="*/ 1503 h 2109"/>
                  <a:gd name="T8" fmla="*/ 2226 w 2226"/>
                  <a:gd name="T9" fmla="*/ 1596 h 2109"/>
                  <a:gd name="T10" fmla="*/ 2223 w 2226"/>
                  <a:gd name="T11" fmla="*/ 1696 h 2109"/>
                  <a:gd name="T12" fmla="*/ 2215 w 2226"/>
                  <a:gd name="T13" fmla="*/ 1794 h 2109"/>
                  <a:gd name="T14" fmla="*/ 2197 w 2226"/>
                  <a:gd name="T15" fmla="*/ 1885 h 2109"/>
                  <a:gd name="T16" fmla="*/ 2171 w 2226"/>
                  <a:gd name="T17" fmla="*/ 1962 h 2109"/>
                  <a:gd name="T18" fmla="*/ 2133 w 2226"/>
                  <a:gd name="T19" fmla="*/ 2018 h 2109"/>
                  <a:gd name="T20" fmla="*/ 2077 w 2226"/>
                  <a:gd name="T21" fmla="*/ 2055 h 2109"/>
                  <a:gd name="T22" fmla="*/ 2000 w 2226"/>
                  <a:gd name="T23" fmla="*/ 2081 h 2109"/>
                  <a:gd name="T24" fmla="*/ 1907 w 2226"/>
                  <a:gd name="T25" fmla="*/ 2098 h 2109"/>
                  <a:gd name="T26" fmla="*/ 1808 w 2226"/>
                  <a:gd name="T27" fmla="*/ 2107 h 2109"/>
                  <a:gd name="T28" fmla="*/ 1707 w 2226"/>
                  <a:gd name="T29" fmla="*/ 2109 h 2109"/>
                  <a:gd name="T30" fmla="*/ 1614 w 2226"/>
                  <a:gd name="T31" fmla="*/ 2105 h 2109"/>
                  <a:gd name="T32" fmla="*/ 1534 w 2226"/>
                  <a:gd name="T33" fmla="*/ 2095 h 2109"/>
                  <a:gd name="T34" fmla="*/ 1472 w 2226"/>
                  <a:gd name="T35" fmla="*/ 2083 h 2109"/>
                  <a:gd name="T36" fmla="*/ 1440 w 2226"/>
                  <a:gd name="T37" fmla="*/ 2067 h 2109"/>
                  <a:gd name="T38" fmla="*/ 1020 w 2226"/>
                  <a:gd name="T39" fmla="*/ 1984 h 2109"/>
                  <a:gd name="T40" fmla="*/ 968 w 2226"/>
                  <a:gd name="T41" fmla="*/ 1972 h 2109"/>
                  <a:gd name="T42" fmla="*/ 926 w 2226"/>
                  <a:gd name="T43" fmla="*/ 1940 h 2109"/>
                  <a:gd name="T44" fmla="*/ 904 w 2226"/>
                  <a:gd name="T45" fmla="*/ 1893 h 2109"/>
                  <a:gd name="T46" fmla="*/ 900 w 2226"/>
                  <a:gd name="T47" fmla="*/ 1539 h 2109"/>
                  <a:gd name="T48" fmla="*/ 543 w 2226"/>
                  <a:gd name="T49" fmla="*/ 1537 h 2109"/>
                  <a:gd name="T50" fmla="*/ 495 w 2226"/>
                  <a:gd name="T51" fmla="*/ 1513 h 2109"/>
                  <a:gd name="T52" fmla="*/ 463 w 2226"/>
                  <a:gd name="T53" fmla="*/ 1472 h 2109"/>
                  <a:gd name="T54" fmla="*/ 450 w 2226"/>
                  <a:gd name="T55" fmla="*/ 1420 h 2109"/>
                  <a:gd name="T56" fmla="*/ 120 w 2226"/>
                  <a:gd name="T57" fmla="*/ 1094 h 2109"/>
                  <a:gd name="T58" fmla="*/ 68 w 2226"/>
                  <a:gd name="T59" fmla="*/ 1082 h 2109"/>
                  <a:gd name="T60" fmla="*/ 27 w 2226"/>
                  <a:gd name="T61" fmla="*/ 1049 h 2109"/>
                  <a:gd name="T62" fmla="*/ 4 w 2226"/>
                  <a:gd name="T63" fmla="*/ 1003 h 2109"/>
                  <a:gd name="T64" fmla="*/ 0 w 2226"/>
                  <a:gd name="T65" fmla="*/ 769 h 2109"/>
                  <a:gd name="T66" fmla="*/ 185 w 2226"/>
                  <a:gd name="T67" fmla="*/ 691 h 2109"/>
                  <a:gd name="T68" fmla="*/ 356 w 2226"/>
                  <a:gd name="T69" fmla="*/ 590 h 2109"/>
                  <a:gd name="T70" fmla="*/ 509 w 2226"/>
                  <a:gd name="T71" fmla="*/ 465 h 2109"/>
                  <a:gd name="T72" fmla="*/ 1690 w 2226"/>
                  <a:gd name="T73" fmla="*/ 1629 h 2109"/>
                  <a:gd name="T74" fmla="*/ 1737 w 2226"/>
                  <a:gd name="T75" fmla="*/ 1648 h 2109"/>
                  <a:gd name="T76" fmla="*/ 1787 w 2226"/>
                  <a:gd name="T77" fmla="*/ 1648 h 2109"/>
                  <a:gd name="T78" fmla="*/ 1835 w 2226"/>
                  <a:gd name="T79" fmla="*/ 1629 h 2109"/>
                  <a:gd name="T80" fmla="*/ 1872 w 2226"/>
                  <a:gd name="T81" fmla="*/ 1592 h 2109"/>
                  <a:gd name="T82" fmla="*/ 1891 w 2226"/>
                  <a:gd name="T83" fmla="*/ 1545 h 2109"/>
                  <a:gd name="T84" fmla="*/ 1891 w 2226"/>
                  <a:gd name="T85" fmla="*/ 1496 h 2109"/>
                  <a:gd name="T86" fmla="*/ 1872 w 2226"/>
                  <a:gd name="T87" fmla="*/ 1449 h 2109"/>
                  <a:gd name="T88" fmla="*/ 683 w 2226"/>
                  <a:gd name="T89" fmla="*/ 268 h 2109"/>
                  <a:gd name="T90" fmla="*/ 768 w 2226"/>
                  <a:gd name="T91" fmla="*/ 138 h 2109"/>
                  <a:gd name="T92" fmla="*/ 838 w 2226"/>
                  <a:gd name="T93" fmla="*/ 0 h 2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26" h="2109">
                    <a:moveTo>
                      <a:pt x="838" y="0"/>
                    </a:moveTo>
                    <a:lnTo>
                      <a:pt x="2183" y="1331"/>
                    </a:lnTo>
                    <a:lnTo>
                      <a:pt x="2191" y="1344"/>
                    </a:lnTo>
                    <a:lnTo>
                      <a:pt x="2200" y="1364"/>
                    </a:lnTo>
                    <a:lnTo>
                      <a:pt x="2206" y="1391"/>
                    </a:lnTo>
                    <a:lnTo>
                      <a:pt x="2212" y="1424"/>
                    </a:lnTo>
                    <a:lnTo>
                      <a:pt x="2217" y="1461"/>
                    </a:lnTo>
                    <a:lnTo>
                      <a:pt x="2221" y="1503"/>
                    </a:lnTo>
                    <a:lnTo>
                      <a:pt x="2225" y="1549"/>
                    </a:lnTo>
                    <a:lnTo>
                      <a:pt x="2226" y="1596"/>
                    </a:lnTo>
                    <a:lnTo>
                      <a:pt x="2226" y="1645"/>
                    </a:lnTo>
                    <a:lnTo>
                      <a:pt x="2223" y="1696"/>
                    </a:lnTo>
                    <a:lnTo>
                      <a:pt x="2220" y="1746"/>
                    </a:lnTo>
                    <a:lnTo>
                      <a:pt x="2215" y="1794"/>
                    </a:lnTo>
                    <a:lnTo>
                      <a:pt x="2207" y="1841"/>
                    </a:lnTo>
                    <a:lnTo>
                      <a:pt x="2197" y="1885"/>
                    </a:lnTo>
                    <a:lnTo>
                      <a:pt x="2185" y="1926"/>
                    </a:lnTo>
                    <a:lnTo>
                      <a:pt x="2171" y="1962"/>
                    </a:lnTo>
                    <a:lnTo>
                      <a:pt x="2153" y="1993"/>
                    </a:lnTo>
                    <a:lnTo>
                      <a:pt x="2133" y="2018"/>
                    </a:lnTo>
                    <a:lnTo>
                      <a:pt x="2108" y="2037"/>
                    </a:lnTo>
                    <a:lnTo>
                      <a:pt x="2077" y="2055"/>
                    </a:lnTo>
                    <a:lnTo>
                      <a:pt x="2041" y="2068"/>
                    </a:lnTo>
                    <a:lnTo>
                      <a:pt x="2000" y="2081"/>
                    </a:lnTo>
                    <a:lnTo>
                      <a:pt x="1955" y="2091"/>
                    </a:lnTo>
                    <a:lnTo>
                      <a:pt x="1907" y="2098"/>
                    </a:lnTo>
                    <a:lnTo>
                      <a:pt x="1858" y="2104"/>
                    </a:lnTo>
                    <a:lnTo>
                      <a:pt x="1808" y="2107"/>
                    </a:lnTo>
                    <a:lnTo>
                      <a:pt x="1757" y="2109"/>
                    </a:lnTo>
                    <a:lnTo>
                      <a:pt x="1707" y="2109"/>
                    </a:lnTo>
                    <a:lnTo>
                      <a:pt x="1660" y="2108"/>
                    </a:lnTo>
                    <a:lnTo>
                      <a:pt x="1614" y="2105"/>
                    </a:lnTo>
                    <a:lnTo>
                      <a:pt x="1571" y="2102"/>
                    </a:lnTo>
                    <a:lnTo>
                      <a:pt x="1534" y="2095"/>
                    </a:lnTo>
                    <a:lnTo>
                      <a:pt x="1500" y="2089"/>
                    </a:lnTo>
                    <a:lnTo>
                      <a:pt x="1472" y="2083"/>
                    </a:lnTo>
                    <a:lnTo>
                      <a:pt x="1452" y="2074"/>
                    </a:lnTo>
                    <a:lnTo>
                      <a:pt x="1440" y="2067"/>
                    </a:lnTo>
                    <a:lnTo>
                      <a:pt x="1356" y="1984"/>
                    </a:lnTo>
                    <a:lnTo>
                      <a:pt x="1020" y="1984"/>
                    </a:lnTo>
                    <a:lnTo>
                      <a:pt x="992" y="1980"/>
                    </a:lnTo>
                    <a:lnTo>
                      <a:pt x="968" y="1972"/>
                    </a:lnTo>
                    <a:lnTo>
                      <a:pt x="945" y="1958"/>
                    </a:lnTo>
                    <a:lnTo>
                      <a:pt x="926" y="1940"/>
                    </a:lnTo>
                    <a:lnTo>
                      <a:pt x="913" y="1917"/>
                    </a:lnTo>
                    <a:lnTo>
                      <a:pt x="904" y="1893"/>
                    </a:lnTo>
                    <a:lnTo>
                      <a:pt x="900" y="1865"/>
                    </a:lnTo>
                    <a:lnTo>
                      <a:pt x="900" y="1539"/>
                    </a:lnTo>
                    <a:lnTo>
                      <a:pt x="570" y="1539"/>
                    </a:lnTo>
                    <a:lnTo>
                      <a:pt x="543" y="1537"/>
                    </a:lnTo>
                    <a:lnTo>
                      <a:pt x="518" y="1527"/>
                    </a:lnTo>
                    <a:lnTo>
                      <a:pt x="495" y="1513"/>
                    </a:lnTo>
                    <a:lnTo>
                      <a:pt x="476" y="1495"/>
                    </a:lnTo>
                    <a:lnTo>
                      <a:pt x="463" y="1472"/>
                    </a:lnTo>
                    <a:lnTo>
                      <a:pt x="453" y="1448"/>
                    </a:lnTo>
                    <a:lnTo>
                      <a:pt x="450" y="1420"/>
                    </a:lnTo>
                    <a:lnTo>
                      <a:pt x="450" y="1094"/>
                    </a:lnTo>
                    <a:lnTo>
                      <a:pt x="120" y="1094"/>
                    </a:lnTo>
                    <a:lnTo>
                      <a:pt x="93" y="1090"/>
                    </a:lnTo>
                    <a:lnTo>
                      <a:pt x="68" y="1082"/>
                    </a:lnTo>
                    <a:lnTo>
                      <a:pt x="45" y="1068"/>
                    </a:lnTo>
                    <a:lnTo>
                      <a:pt x="27" y="1049"/>
                    </a:lnTo>
                    <a:lnTo>
                      <a:pt x="13" y="1027"/>
                    </a:lnTo>
                    <a:lnTo>
                      <a:pt x="4" y="1003"/>
                    </a:lnTo>
                    <a:lnTo>
                      <a:pt x="0" y="975"/>
                    </a:lnTo>
                    <a:lnTo>
                      <a:pt x="0" y="769"/>
                    </a:lnTo>
                    <a:lnTo>
                      <a:pt x="95" y="733"/>
                    </a:lnTo>
                    <a:lnTo>
                      <a:pt x="185" y="691"/>
                    </a:lnTo>
                    <a:lnTo>
                      <a:pt x="273" y="643"/>
                    </a:lnTo>
                    <a:lnTo>
                      <a:pt x="356" y="590"/>
                    </a:lnTo>
                    <a:lnTo>
                      <a:pt x="435" y="529"/>
                    </a:lnTo>
                    <a:lnTo>
                      <a:pt x="509" y="465"/>
                    </a:lnTo>
                    <a:lnTo>
                      <a:pt x="1670" y="1612"/>
                    </a:lnTo>
                    <a:lnTo>
                      <a:pt x="1690" y="1629"/>
                    </a:lnTo>
                    <a:lnTo>
                      <a:pt x="1713" y="1642"/>
                    </a:lnTo>
                    <a:lnTo>
                      <a:pt x="1737" y="1648"/>
                    </a:lnTo>
                    <a:lnTo>
                      <a:pt x="1762" y="1650"/>
                    </a:lnTo>
                    <a:lnTo>
                      <a:pt x="1787" y="1648"/>
                    </a:lnTo>
                    <a:lnTo>
                      <a:pt x="1812" y="1642"/>
                    </a:lnTo>
                    <a:lnTo>
                      <a:pt x="1835" y="1629"/>
                    </a:lnTo>
                    <a:lnTo>
                      <a:pt x="1855" y="1612"/>
                    </a:lnTo>
                    <a:lnTo>
                      <a:pt x="1872" y="1592"/>
                    </a:lnTo>
                    <a:lnTo>
                      <a:pt x="1883" y="1570"/>
                    </a:lnTo>
                    <a:lnTo>
                      <a:pt x="1891" y="1545"/>
                    </a:lnTo>
                    <a:lnTo>
                      <a:pt x="1893" y="1521"/>
                    </a:lnTo>
                    <a:lnTo>
                      <a:pt x="1891" y="1496"/>
                    </a:lnTo>
                    <a:lnTo>
                      <a:pt x="1885" y="1471"/>
                    </a:lnTo>
                    <a:lnTo>
                      <a:pt x="1872" y="1449"/>
                    </a:lnTo>
                    <a:lnTo>
                      <a:pt x="1856" y="1429"/>
                    </a:lnTo>
                    <a:lnTo>
                      <a:pt x="683" y="268"/>
                    </a:lnTo>
                    <a:lnTo>
                      <a:pt x="726" y="204"/>
                    </a:lnTo>
                    <a:lnTo>
                      <a:pt x="768" y="138"/>
                    </a:lnTo>
                    <a:lnTo>
                      <a:pt x="805" y="70"/>
                    </a:lnTo>
                    <a:lnTo>
                      <a:pt x="8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3" name="Freeform 45">
              <a:extLst>
                <a:ext uri="{FF2B5EF4-FFF2-40B4-BE49-F238E27FC236}">
                  <a16:creationId xmlns:a16="http://schemas.microsoft.com/office/drawing/2014/main" id="{39195E59-F943-2E42-A7C0-A3E7F048E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4077" y="992530"/>
              <a:ext cx="1219996" cy="818079"/>
            </a:xfrm>
            <a:custGeom>
              <a:avLst/>
              <a:gdLst>
                <a:gd name="T0" fmla="*/ 1294 w 3598"/>
                <a:gd name="T1" fmla="*/ 1287 h 2410"/>
                <a:gd name="T2" fmla="*/ 2916 w 3598"/>
                <a:gd name="T3" fmla="*/ 1579 h 2410"/>
                <a:gd name="T4" fmla="*/ 2839 w 3598"/>
                <a:gd name="T5" fmla="*/ 1688 h 2410"/>
                <a:gd name="T6" fmla="*/ 2707 w 3598"/>
                <a:gd name="T7" fmla="*/ 1660 h 2410"/>
                <a:gd name="T8" fmla="*/ 2482 w 3598"/>
                <a:gd name="T9" fmla="*/ 1084 h 2410"/>
                <a:gd name="T10" fmla="*/ 2278 w 3598"/>
                <a:gd name="T11" fmla="*/ 1344 h 2410"/>
                <a:gd name="T12" fmla="*/ 2247 w 3598"/>
                <a:gd name="T13" fmla="*/ 1701 h 2410"/>
                <a:gd name="T14" fmla="*/ 2419 w 3598"/>
                <a:gd name="T15" fmla="*/ 2014 h 2410"/>
                <a:gd name="T16" fmla="*/ 2734 w 3598"/>
                <a:gd name="T17" fmla="*/ 2163 h 2410"/>
                <a:gd name="T18" fmla="*/ 3077 w 3598"/>
                <a:gd name="T19" fmla="*/ 2086 h 2410"/>
                <a:gd name="T20" fmla="*/ 3304 w 3598"/>
                <a:gd name="T21" fmla="*/ 1819 h 2410"/>
                <a:gd name="T22" fmla="*/ 3342 w 3598"/>
                <a:gd name="T23" fmla="*/ 1451 h 2410"/>
                <a:gd name="T24" fmla="*/ 3177 w 3598"/>
                <a:gd name="T25" fmla="*/ 1145 h 2410"/>
                <a:gd name="T26" fmla="*/ 2876 w 3598"/>
                <a:gd name="T27" fmla="*/ 991 h 2410"/>
                <a:gd name="T28" fmla="*/ 573 w 3598"/>
                <a:gd name="T29" fmla="*/ 1036 h 2410"/>
                <a:gd name="T30" fmla="*/ 320 w 3598"/>
                <a:gd name="T31" fmla="*/ 1276 h 2410"/>
                <a:gd name="T32" fmla="*/ 247 w 3598"/>
                <a:gd name="T33" fmla="*/ 1639 h 2410"/>
                <a:gd name="T34" fmla="*/ 388 w 3598"/>
                <a:gd name="T35" fmla="*/ 1971 h 2410"/>
                <a:gd name="T36" fmla="*/ 684 w 3598"/>
                <a:gd name="T37" fmla="*/ 2153 h 2410"/>
                <a:gd name="T38" fmla="*/ 1037 w 3598"/>
                <a:gd name="T39" fmla="*/ 2113 h 2410"/>
                <a:gd name="T40" fmla="*/ 1290 w 3598"/>
                <a:gd name="T41" fmla="*/ 1871 h 2410"/>
                <a:gd name="T42" fmla="*/ 754 w 3598"/>
                <a:gd name="T43" fmla="*/ 1686 h 2410"/>
                <a:gd name="T44" fmla="*/ 683 w 3598"/>
                <a:gd name="T45" fmla="*/ 1561 h 2410"/>
                <a:gd name="T46" fmla="*/ 852 w 3598"/>
                <a:gd name="T47" fmla="*/ 986 h 2410"/>
                <a:gd name="T48" fmla="*/ 1451 w 3598"/>
                <a:gd name="T49" fmla="*/ 1079 h 2410"/>
                <a:gd name="T50" fmla="*/ 1599 w 3598"/>
                <a:gd name="T51" fmla="*/ 1453 h 2410"/>
                <a:gd name="T52" fmla="*/ 2586 w 3598"/>
                <a:gd name="T53" fmla="*/ 7 h 2410"/>
                <a:gd name="T54" fmla="*/ 2775 w 3598"/>
                <a:gd name="T55" fmla="*/ 740 h 2410"/>
                <a:gd name="T56" fmla="*/ 3139 w 3598"/>
                <a:gd name="T57" fmla="*/ 820 h 2410"/>
                <a:gd name="T58" fmla="*/ 3452 w 3598"/>
                <a:gd name="T59" fmla="*/ 1093 h 2410"/>
                <a:gd name="T60" fmla="*/ 3595 w 3598"/>
                <a:gd name="T61" fmla="*/ 1499 h 2410"/>
                <a:gd name="T62" fmla="*/ 3521 w 3598"/>
                <a:gd name="T63" fmla="*/ 1933 h 2410"/>
                <a:gd name="T64" fmla="*/ 3258 w 3598"/>
                <a:gd name="T65" fmla="*/ 2257 h 2410"/>
                <a:gd name="T66" fmla="*/ 2867 w 3598"/>
                <a:gd name="T67" fmla="*/ 2407 h 2410"/>
                <a:gd name="T68" fmla="*/ 2449 w 3598"/>
                <a:gd name="T69" fmla="*/ 2330 h 2410"/>
                <a:gd name="T70" fmla="*/ 2137 w 3598"/>
                <a:gd name="T71" fmla="*/ 2056 h 2410"/>
                <a:gd name="T72" fmla="*/ 1994 w 3598"/>
                <a:gd name="T73" fmla="*/ 1651 h 2410"/>
                <a:gd name="T74" fmla="*/ 1779 w 3598"/>
                <a:gd name="T75" fmla="*/ 1686 h 2410"/>
                <a:gd name="T76" fmla="*/ 1544 w 3598"/>
                <a:gd name="T77" fmla="*/ 1900 h 2410"/>
                <a:gd name="T78" fmla="*/ 1306 w 3598"/>
                <a:gd name="T79" fmla="*/ 2227 h 2410"/>
                <a:gd name="T80" fmla="*/ 943 w 3598"/>
                <a:gd name="T81" fmla="*/ 2398 h 2410"/>
                <a:gd name="T82" fmla="*/ 525 w 3598"/>
                <a:gd name="T83" fmla="*/ 2358 h 2410"/>
                <a:gd name="T84" fmla="*/ 189 w 3598"/>
                <a:gd name="T85" fmla="*/ 2113 h 2410"/>
                <a:gd name="T86" fmla="*/ 13 w 3598"/>
                <a:gd name="T87" fmla="*/ 1725 h 2410"/>
                <a:gd name="T88" fmla="*/ 50 w 3598"/>
                <a:gd name="T89" fmla="*/ 1284 h 2410"/>
                <a:gd name="T90" fmla="*/ 286 w 3598"/>
                <a:gd name="T91" fmla="*/ 935 h 2410"/>
                <a:gd name="T92" fmla="*/ 660 w 3598"/>
                <a:gd name="T93" fmla="*/ 753 h 2410"/>
                <a:gd name="T94" fmla="*/ 1055 w 3598"/>
                <a:gd name="T95" fmla="*/ 780 h 2410"/>
                <a:gd name="T96" fmla="*/ 1071 w 3598"/>
                <a:gd name="T97" fmla="*/ 577 h 2410"/>
                <a:gd name="T98" fmla="*/ 946 w 3598"/>
                <a:gd name="T99" fmla="*/ 486 h 2410"/>
                <a:gd name="T100" fmla="*/ 962 w 3598"/>
                <a:gd name="T101" fmla="*/ 330 h 2410"/>
                <a:gd name="T102" fmla="*/ 1080 w 3598"/>
                <a:gd name="T103" fmla="*/ 266 h 2410"/>
                <a:gd name="T104" fmla="*/ 1654 w 3598"/>
                <a:gd name="T105" fmla="*/ 295 h 2410"/>
                <a:gd name="T106" fmla="*/ 1629 w 3598"/>
                <a:gd name="T107" fmla="*/ 434 h 2410"/>
                <a:gd name="T108" fmla="*/ 2448 w 3598"/>
                <a:gd name="T109" fmla="*/ 278 h 2410"/>
                <a:gd name="T110" fmla="*/ 2139 w 3598"/>
                <a:gd name="T111" fmla="*/ 316 h 2410"/>
                <a:gd name="T112" fmla="*/ 2100 w 3598"/>
                <a:gd name="T113" fmla="*/ 185 h 2410"/>
                <a:gd name="T114" fmla="*/ 2511 w 3598"/>
                <a:gd name="T115" fmla="*/ 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98" h="2410">
                  <a:moveTo>
                    <a:pt x="1192" y="1150"/>
                  </a:moveTo>
                  <a:lnTo>
                    <a:pt x="1016" y="1453"/>
                  </a:lnTo>
                  <a:lnTo>
                    <a:pt x="1352" y="1453"/>
                  </a:lnTo>
                  <a:lnTo>
                    <a:pt x="1338" y="1395"/>
                  </a:lnTo>
                  <a:lnTo>
                    <a:pt x="1318" y="1340"/>
                  </a:lnTo>
                  <a:lnTo>
                    <a:pt x="1294" y="1287"/>
                  </a:lnTo>
                  <a:lnTo>
                    <a:pt x="1265" y="1238"/>
                  </a:lnTo>
                  <a:lnTo>
                    <a:pt x="1231" y="1192"/>
                  </a:lnTo>
                  <a:lnTo>
                    <a:pt x="1192" y="1150"/>
                  </a:lnTo>
                  <a:close/>
                  <a:moveTo>
                    <a:pt x="2817" y="986"/>
                  </a:moveTo>
                  <a:lnTo>
                    <a:pt x="2915" y="1554"/>
                  </a:lnTo>
                  <a:lnTo>
                    <a:pt x="2916" y="1579"/>
                  </a:lnTo>
                  <a:lnTo>
                    <a:pt x="2913" y="1603"/>
                  </a:lnTo>
                  <a:lnTo>
                    <a:pt x="2905" y="1625"/>
                  </a:lnTo>
                  <a:lnTo>
                    <a:pt x="2894" y="1645"/>
                  </a:lnTo>
                  <a:lnTo>
                    <a:pt x="2879" y="1663"/>
                  </a:lnTo>
                  <a:lnTo>
                    <a:pt x="2860" y="1677"/>
                  </a:lnTo>
                  <a:lnTo>
                    <a:pt x="2839" y="1688"/>
                  </a:lnTo>
                  <a:lnTo>
                    <a:pt x="2815" y="1695"/>
                  </a:lnTo>
                  <a:lnTo>
                    <a:pt x="2794" y="1697"/>
                  </a:lnTo>
                  <a:lnTo>
                    <a:pt x="2770" y="1695"/>
                  </a:lnTo>
                  <a:lnTo>
                    <a:pt x="2747" y="1687"/>
                  </a:lnTo>
                  <a:lnTo>
                    <a:pt x="2726" y="1676"/>
                  </a:lnTo>
                  <a:lnTo>
                    <a:pt x="2707" y="1660"/>
                  </a:lnTo>
                  <a:lnTo>
                    <a:pt x="2692" y="1641"/>
                  </a:lnTo>
                  <a:lnTo>
                    <a:pt x="2681" y="1619"/>
                  </a:lnTo>
                  <a:lnTo>
                    <a:pt x="2675" y="1595"/>
                  </a:lnTo>
                  <a:lnTo>
                    <a:pt x="2577" y="1029"/>
                  </a:lnTo>
                  <a:lnTo>
                    <a:pt x="2528" y="1055"/>
                  </a:lnTo>
                  <a:lnTo>
                    <a:pt x="2482" y="1084"/>
                  </a:lnTo>
                  <a:lnTo>
                    <a:pt x="2439" y="1118"/>
                  </a:lnTo>
                  <a:lnTo>
                    <a:pt x="2398" y="1156"/>
                  </a:lnTo>
                  <a:lnTo>
                    <a:pt x="2362" y="1199"/>
                  </a:lnTo>
                  <a:lnTo>
                    <a:pt x="2330" y="1244"/>
                  </a:lnTo>
                  <a:lnTo>
                    <a:pt x="2302" y="1293"/>
                  </a:lnTo>
                  <a:lnTo>
                    <a:pt x="2278" y="1344"/>
                  </a:lnTo>
                  <a:lnTo>
                    <a:pt x="2259" y="1399"/>
                  </a:lnTo>
                  <a:lnTo>
                    <a:pt x="2245" y="1455"/>
                  </a:lnTo>
                  <a:lnTo>
                    <a:pt x="2236" y="1514"/>
                  </a:lnTo>
                  <a:lnTo>
                    <a:pt x="2234" y="1574"/>
                  </a:lnTo>
                  <a:lnTo>
                    <a:pt x="2237" y="1639"/>
                  </a:lnTo>
                  <a:lnTo>
                    <a:pt x="2247" y="1701"/>
                  </a:lnTo>
                  <a:lnTo>
                    <a:pt x="2263" y="1761"/>
                  </a:lnTo>
                  <a:lnTo>
                    <a:pt x="2283" y="1819"/>
                  </a:lnTo>
                  <a:lnTo>
                    <a:pt x="2311" y="1874"/>
                  </a:lnTo>
                  <a:lnTo>
                    <a:pt x="2342" y="1924"/>
                  </a:lnTo>
                  <a:lnTo>
                    <a:pt x="2378" y="1971"/>
                  </a:lnTo>
                  <a:lnTo>
                    <a:pt x="2419" y="2014"/>
                  </a:lnTo>
                  <a:lnTo>
                    <a:pt x="2464" y="2052"/>
                  </a:lnTo>
                  <a:lnTo>
                    <a:pt x="2512" y="2086"/>
                  </a:lnTo>
                  <a:lnTo>
                    <a:pt x="2563" y="2114"/>
                  </a:lnTo>
                  <a:lnTo>
                    <a:pt x="2618" y="2136"/>
                  </a:lnTo>
                  <a:lnTo>
                    <a:pt x="2675" y="2153"/>
                  </a:lnTo>
                  <a:lnTo>
                    <a:pt x="2734" y="2163"/>
                  </a:lnTo>
                  <a:lnTo>
                    <a:pt x="2795" y="2167"/>
                  </a:lnTo>
                  <a:lnTo>
                    <a:pt x="2855" y="2163"/>
                  </a:lnTo>
                  <a:lnTo>
                    <a:pt x="2914" y="2153"/>
                  </a:lnTo>
                  <a:lnTo>
                    <a:pt x="2971" y="2136"/>
                  </a:lnTo>
                  <a:lnTo>
                    <a:pt x="3025" y="2114"/>
                  </a:lnTo>
                  <a:lnTo>
                    <a:pt x="3077" y="2086"/>
                  </a:lnTo>
                  <a:lnTo>
                    <a:pt x="3125" y="2052"/>
                  </a:lnTo>
                  <a:lnTo>
                    <a:pt x="3170" y="2014"/>
                  </a:lnTo>
                  <a:lnTo>
                    <a:pt x="3210" y="1971"/>
                  </a:lnTo>
                  <a:lnTo>
                    <a:pt x="3246" y="1924"/>
                  </a:lnTo>
                  <a:lnTo>
                    <a:pt x="3278" y="1874"/>
                  </a:lnTo>
                  <a:lnTo>
                    <a:pt x="3304" y="1819"/>
                  </a:lnTo>
                  <a:lnTo>
                    <a:pt x="3326" y="1761"/>
                  </a:lnTo>
                  <a:lnTo>
                    <a:pt x="3341" y="1701"/>
                  </a:lnTo>
                  <a:lnTo>
                    <a:pt x="3351" y="1639"/>
                  </a:lnTo>
                  <a:lnTo>
                    <a:pt x="3355" y="1574"/>
                  </a:lnTo>
                  <a:lnTo>
                    <a:pt x="3351" y="1512"/>
                  </a:lnTo>
                  <a:lnTo>
                    <a:pt x="3342" y="1451"/>
                  </a:lnTo>
                  <a:lnTo>
                    <a:pt x="3327" y="1392"/>
                  </a:lnTo>
                  <a:lnTo>
                    <a:pt x="3308" y="1336"/>
                  </a:lnTo>
                  <a:lnTo>
                    <a:pt x="3281" y="1284"/>
                  </a:lnTo>
                  <a:lnTo>
                    <a:pt x="3252" y="1234"/>
                  </a:lnTo>
                  <a:lnTo>
                    <a:pt x="3217" y="1188"/>
                  </a:lnTo>
                  <a:lnTo>
                    <a:pt x="3177" y="1145"/>
                  </a:lnTo>
                  <a:lnTo>
                    <a:pt x="3135" y="1107"/>
                  </a:lnTo>
                  <a:lnTo>
                    <a:pt x="3089" y="1073"/>
                  </a:lnTo>
                  <a:lnTo>
                    <a:pt x="3040" y="1045"/>
                  </a:lnTo>
                  <a:lnTo>
                    <a:pt x="2987" y="1021"/>
                  </a:lnTo>
                  <a:lnTo>
                    <a:pt x="2933" y="1003"/>
                  </a:lnTo>
                  <a:lnTo>
                    <a:pt x="2876" y="991"/>
                  </a:lnTo>
                  <a:lnTo>
                    <a:pt x="2817" y="986"/>
                  </a:lnTo>
                  <a:close/>
                  <a:moveTo>
                    <a:pt x="804" y="982"/>
                  </a:moveTo>
                  <a:lnTo>
                    <a:pt x="743" y="987"/>
                  </a:lnTo>
                  <a:lnTo>
                    <a:pt x="684" y="997"/>
                  </a:lnTo>
                  <a:lnTo>
                    <a:pt x="627" y="1013"/>
                  </a:lnTo>
                  <a:lnTo>
                    <a:pt x="573" y="1036"/>
                  </a:lnTo>
                  <a:lnTo>
                    <a:pt x="521" y="1064"/>
                  </a:lnTo>
                  <a:lnTo>
                    <a:pt x="473" y="1097"/>
                  </a:lnTo>
                  <a:lnTo>
                    <a:pt x="429" y="1135"/>
                  </a:lnTo>
                  <a:lnTo>
                    <a:pt x="388" y="1178"/>
                  </a:lnTo>
                  <a:lnTo>
                    <a:pt x="352" y="1225"/>
                  </a:lnTo>
                  <a:lnTo>
                    <a:pt x="320" y="1276"/>
                  </a:lnTo>
                  <a:lnTo>
                    <a:pt x="294" y="1331"/>
                  </a:lnTo>
                  <a:lnTo>
                    <a:pt x="272" y="1388"/>
                  </a:lnTo>
                  <a:lnTo>
                    <a:pt x="257" y="1448"/>
                  </a:lnTo>
                  <a:lnTo>
                    <a:pt x="247" y="1510"/>
                  </a:lnTo>
                  <a:lnTo>
                    <a:pt x="244" y="1574"/>
                  </a:lnTo>
                  <a:lnTo>
                    <a:pt x="247" y="1639"/>
                  </a:lnTo>
                  <a:lnTo>
                    <a:pt x="257" y="1701"/>
                  </a:lnTo>
                  <a:lnTo>
                    <a:pt x="272" y="1761"/>
                  </a:lnTo>
                  <a:lnTo>
                    <a:pt x="294" y="1819"/>
                  </a:lnTo>
                  <a:lnTo>
                    <a:pt x="320" y="1874"/>
                  </a:lnTo>
                  <a:lnTo>
                    <a:pt x="352" y="1924"/>
                  </a:lnTo>
                  <a:lnTo>
                    <a:pt x="388" y="1971"/>
                  </a:lnTo>
                  <a:lnTo>
                    <a:pt x="429" y="2014"/>
                  </a:lnTo>
                  <a:lnTo>
                    <a:pt x="473" y="2052"/>
                  </a:lnTo>
                  <a:lnTo>
                    <a:pt x="521" y="2086"/>
                  </a:lnTo>
                  <a:lnTo>
                    <a:pt x="573" y="2114"/>
                  </a:lnTo>
                  <a:lnTo>
                    <a:pt x="627" y="2136"/>
                  </a:lnTo>
                  <a:lnTo>
                    <a:pt x="684" y="2153"/>
                  </a:lnTo>
                  <a:lnTo>
                    <a:pt x="743" y="2163"/>
                  </a:lnTo>
                  <a:lnTo>
                    <a:pt x="804" y="2167"/>
                  </a:lnTo>
                  <a:lnTo>
                    <a:pt x="866" y="2163"/>
                  </a:lnTo>
                  <a:lnTo>
                    <a:pt x="925" y="2152"/>
                  </a:lnTo>
                  <a:lnTo>
                    <a:pt x="983" y="2136"/>
                  </a:lnTo>
                  <a:lnTo>
                    <a:pt x="1037" y="2113"/>
                  </a:lnTo>
                  <a:lnTo>
                    <a:pt x="1089" y="2085"/>
                  </a:lnTo>
                  <a:lnTo>
                    <a:pt x="1137" y="2051"/>
                  </a:lnTo>
                  <a:lnTo>
                    <a:pt x="1182" y="2013"/>
                  </a:lnTo>
                  <a:lnTo>
                    <a:pt x="1222" y="1969"/>
                  </a:lnTo>
                  <a:lnTo>
                    <a:pt x="1258" y="1922"/>
                  </a:lnTo>
                  <a:lnTo>
                    <a:pt x="1290" y="1871"/>
                  </a:lnTo>
                  <a:lnTo>
                    <a:pt x="1316" y="1815"/>
                  </a:lnTo>
                  <a:lnTo>
                    <a:pt x="1337" y="1757"/>
                  </a:lnTo>
                  <a:lnTo>
                    <a:pt x="1352" y="1697"/>
                  </a:lnTo>
                  <a:lnTo>
                    <a:pt x="804" y="1697"/>
                  </a:lnTo>
                  <a:lnTo>
                    <a:pt x="779" y="1694"/>
                  </a:lnTo>
                  <a:lnTo>
                    <a:pt x="754" y="1686"/>
                  </a:lnTo>
                  <a:lnTo>
                    <a:pt x="732" y="1674"/>
                  </a:lnTo>
                  <a:lnTo>
                    <a:pt x="714" y="1656"/>
                  </a:lnTo>
                  <a:lnTo>
                    <a:pt x="698" y="1636"/>
                  </a:lnTo>
                  <a:lnTo>
                    <a:pt x="689" y="1612"/>
                  </a:lnTo>
                  <a:lnTo>
                    <a:pt x="683" y="1588"/>
                  </a:lnTo>
                  <a:lnTo>
                    <a:pt x="683" y="1561"/>
                  </a:lnTo>
                  <a:lnTo>
                    <a:pt x="689" y="1537"/>
                  </a:lnTo>
                  <a:lnTo>
                    <a:pt x="699" y="1513"/>
                  </a:lnTo>
                  <a:lnTo>
                    <a:pt x="987" y="1018"/>
                  </a:lnTo>
                  <a:lnTo>
                    <a:pt x="943" y="1003"/>
                  </a:lnTo>
                  <a:lnTo>
                    <a:pt x="898" y="992"/>
                  </a:lnTo>
                  <a:lnTo>
                    <a:pt x="852" y="986"/>
                  </a:lnTo>
                  <a:lnTo>
                    <a:pt x="804" y="982"/>
                  </a:lnTo>
                  <a:close/>
                  <a:moveTo>
                    <a:pt x="1404" y="785"/>
                  </a:moveTo>
                  <a:lnTo>
                    <a:pt x="1319" y="933"/>
                  </a:lnTo>
                  <a:lnTo>
                    <a:pt x="1366" y="978"/>
                  </a:lnTo>
                  <a:lnTo>
                    <a:pt x="1411" y="1026"/>
                  </a:lnTo>
                  <a:lnTo>
                    <a:pt x="1451" y="1079"/>
                  </a:lnTo>
                  <a:lnTo>
                    <a:pt x="1488" y="1134"/>
                  </a:lnTo>
                  <a:lnTo>
                    <a:pt x="1519" y="1193"/>
                  </a:lnTo>
                  <a:lnTo>
                    <a:pt x="1547" y="1254"/>
                  </a:lnTo>
                  <a:lnTo>
                    <a:pt x="1570" y="1319"/>
                  </a:lnTo>
                  <a:lnTo>
                    <a:pt x="1587" y="1384"/>
                  </a:lnTo>
                  <a:lnTo>
                    <a:pt x="1599" y="1453"/>
                  </a:lnTo>
                  <a:lnTo>
                    <a:pt x="1674" y="1453"/>
                  </a:lnTo>
                  <a:lnTo>
                    <a:pt x="2272" y="785"/>
                  </a:lnTo>
                  <a:lnTo>
                    <a:pt x="1404" y="785"/>
                  </a:lnTo>
                  <a:close/>
                  <a:moveTo>
                    <a:pt x="2536" y="0"/>
                  </a:moveTo>
                  <a:lnTo>
                    <a:pt x="2561" y="0"/>
                  </a:lnTo>
                  <a:lnTo>
                    <a:pt x="2586" y="7"/>
                  </a:lnTo>
                  <a:lnTo>
                    <a:pt x="2610" y="18"/>
                  </a:lnTo>
                  <a:lnTo>
                    <a:pt x="2630" y="34"/>
                  </a:lnTo>
                  <a:lnTo>
                    <a:pt x="2646" y="54"/>
                  </a:lnTo>
                  <a:lnTo>
                    <a:pt x="2658" y="76"/>
                  </a:lnTo>
                  <a:lnTo>
                    <a:pt x="2666" y="101"/>
                  </a:lnTo>
                  <a:lnTo>
                    <a:pt x="2775" y="740"/>
                  </a:lnTo>
                  <a:lnTo>
                    <a:pt x="2795" y="739"/>
                  </a:lnTo>
                  <a:lnTo>
                    <a:pt x="2867" y="742"/>
                  </a:lnTo>
                  <a:lnTo>
                    <a:pt x="2939" y="753"/>
                  </a:lnTo>
                  <a:lnTo>
                    <a:pt x="3008" y="769"/>
                  </a:lnTo>
                  <a:lnTo>
                    <a:pt x="3075" y="791"/>
                  </a:lnTo>
                  <a:lnTo>
                    <a:pt x="3139" y="820"/>
                  </a:lnTo>
                  <a:lnTo>
                    <a:pt x="3200" y="854"/>
                  </a:lnTo>
                  <a:lnTo>
                    <a:pt x="3258" y="892"/>
                  </a:lnTo>
                  <a:lnTo>
                    <a:pt x="3312" y="935"/>
                  </a:lnTo>
                  <a:lnTo>
                    <a:pt x="3363" y="985"/>
                  </a:lnTo>
                  <a:lnTo>
                    <a:pt x="3409" y="1037"/>
                  </a:lnTo>
                  <a:lnTo>
                    <a:pt x="3452" y="1093"/>
                  </a:lnTo>
                  <a:lnTo>
                    <a:pt x="3489" y="1153"/>
                  </a:lnTo>
                  <a:lnTo>
                    <a:pt x="3521" y="1217"/>
                  </a:lnTo>
                  <a:lnTo>
                    <a:pt x="3548" y="1284"/>
                  </a:lnTo>
                  <a:lnTo>
                    <a:pt x="3570" y="1353"/>
                  </a:lnTo>
                  <a:lnTo>
                    <a:pt x="3585" y="1425"/>
                  </a:lnTo>
                  <a:lnTo>
                    <a:pt x="3595" y="1499"/>
                  </a:lnTo>
                  <a:lnTo>
                    <a:pt x="3598" y="1574"/>
                  </a:lnTo>
                  <a:lnTo>
                    <a:pt x="3595" y="1651"/>
                  </a:lnTo>
                  <a:lnTo>
                    <a:pt x="3585" y="1725"/>
                  </a:lnTo>
                  <a:lnTo>
                    <a:pt x="3570" y="1796"/>
                  </a:lnTo>
                  <a:lnTo>
                    <a:pt x="3548" y="1866"/>
                  </a:lnTo>
                  <a:lnTo>
                    <a:pt x="3521" y="1933"/>
                  </a:lnTo>
                  <a:lnTo>
                    <a:pt x="3489" y="1996"/>
                  </a:lnTo>
                  <a:lnTo>
                    <a:pt x="3452" y="2056"/>
                  </a:lnTo>
                  <a:lnTo>
                    <a:pt x="3409" y="2113"/>
                  </a:lnTo>
                  <a:lnTo>
                    <a:pt x="3363" y="2165"/>
                  </a:lnTo>
                  <a:lnTo>
                    <a:pt x="3312" y="2214"/>
                  </a:lnTo>
                  <a:lnTo>
                    <a:pt x="3258" y="2257"/>
                  </a:lnTo>
                  <a:lnTo>
                    <a:pt x="3200" y="2297"/>
                  </a:lnTo>
                  <a:lnTo>
                    <a:pt x="3139" y="2330"/>
                  </a:lnTo>
                  <a:lnTo>
                    <a:pt x="3075" y="2358"/>
                  </a:lnTo>
                  <a:lnTo>
                    <a:pt x="3008" y="2381"/>
                  </a:lnTo>
                  <a:lnTo>
                    <a:pt x="2939" y="2397"/>
                  </a:lnTo>
                  <a:lnTo>
                    <a:pt x="2867" y="2407"/>
                  </a:lnTo>
                  <a:lnTo>
                    <a:pt x="2795" y="2410"/>
                  </a:lnTo>
                  <a:lnTo>
                    <a:pt x="2722" y="2407"/>
                  </a:lnTo>
                  <a:lnTo>
                    <a:pt x="2651" y="2397"/>
                  </a:lnTo>
                  <a:lnTo>
                    <a:pt x="2581" y="2381"/>
                  </a:lnTo>
                  <a:lnTo>
                    <a:pt x="2514" y="2358"/>
                  </a:lnTo>
                  <a:lnTo>
                    <a:pt x="2449" y="2330"/>
                  </a:lnTo>
                  <a:lnTo>
                    <a:pt x="2388" y="2297"/>
                  </a:lnTo>
                  <a:lnTo>
                    <a:pt x="2330" y="2257"/>
                  </a:lnTo>
                  <a:lnTo>
                    <a:pt x="2277" y="2214"/>
                  </a:lnTo>
                  <a:lnTo>
                    <a:pt x="2225" y="2165"/>
                  </a:lnTo>
                  <a:lnTo>
                    <a:pt x="2179" y="2113"/>
                  </a:lnTo>
                  <a:lnTo>
                    <a:pt x="2137" y="2056"/>
                  </a:lnTo>
                  <a:lnTo>
                    <a:pt x="2100" y="1996"/>
                  </a:lnTo>
                  <a:lnTo>
                    <a:pt x="2068" y="1933"/>
                  </a:lnTo>
                  <a:lnTo>
                    <a:pt x="2041" y="1866"/>
                  </a:lnTo>
                  <a:lnTo>
                    <a:pt x="2019" y="1796"/>
                  </a:lnTo>
                  <a:lnTo>
                    <a:pt x="2002" y="1725"/>
                  </a:lnTo>
                  <a:lnTo>
                    <a:pt x="1994" y="1651"/>
                  </a:lnTo>
                  <a:lnTo>
                    <a:pt x="1990" y="1574"/>
                  </a:lnTo>
                  <a:lnTo>
                    <a:pt x="1993" y="1516"/>
                  </a:lnTo>
                  <a:lnTo>
                    <a:pt x="1999" y="1457"/>
                  </a:lnTo>
                  <a:lnTo>
                    <a:pt x="1820" y="1656"/>
                  </a:lnTo>
                  <a:lnTo>
                    <a:pt x="1801" y="1674"/>
                  </a:lnTo>
                  <a:lnTo>
                    <a:pt x="1779" y="1686"/>
                  </a:lnTo>
                  <a:lnTo>
                    <a:pt x="1754" y="1694"/>
                  </a:lnTo>
                  <a:lnTo>
                    <a:pt x="1729" y="1697"/>
                  </a:lnTo>
                  <a:lnTo>
                    <a:pt x="1599" y="1697"/>
                  </a:lnTo>
                  <a:lnTo>
                    <a:pt x="1586" y="1767"/>
                  </a:lnTo>
                  <a:lnTo>
                    <a:pt x="1567" y="1834"/>
                  </a:lnTo>
                  <a:lnTo>
                    <a:pt x="1544" y="1900"/>
                  </a:lnTo>
                  <a:lnTo>
                    <a:pt x="1516" y="1963"/>
                  </a:lnTo>
                  <a:lnTo>
                    <a:pt x="1482" y="2022"/>
                  </a:lnTo>
                  <a:lnTo>
                    <a:pt x="1444" y="2079"/>
                  </a:lnTo>
                  <a:lnTo>
                    <a:pt x="1402" y="2133"/>
                  </a:lnTo>
                  <a:lnTo>
                    <a:pt x="1356" y="2182"/>
                  </a:lnTo>
                  <a:lnTo>
                    <a:pt x="1306" y="2227"/>
                  </a:lnTo>
                  <a:lnTo>
                    <a:pt x="1253" y="2268"/>
                  </a:lnTo>
                  <a:lnTo>
                    <a:pt x="1197" y="2304"/>
                  </a:lnTo>
                  <a:lnTo>
                    <a:pt x="1137" y="2336"/>
                  </a:lnTo>
                  <a:lnTo>
                    <a:pt x="1075" y="2362"/>
                  </a:lnTo>
                  <a:lnTo>
                    <a:pt x="1010" y="2383"/>
                  </a:lnTo>
                  <a:lnTo>
                    <a:pt x="943" y="2398"/>
                  </a:lnTo>
                  <a:lnTo>
                    <a:pt x="875" y="2407"/>
                  </a:lnTo>
                  <a:lnTo>
                    <a:pt x="804" y="2410"/>
                  </a:lnTo>
                  <a:lnTo>
                    <a:pt x="731" y="2407"/>
                  </a:lnTo>
                  <a:lnTo>
                    <a:pt x="660" y="2397"/>
                  </a:lnTo>
                  <a:lnTo>
                    <a:pt x="591" y="2381"/>
                  </a:lnTo>
                  <a:lnTo>
                    <a:pt x="525" y="2358"/>
                  </a:lnTo>
                  <a:lnTo>
                    <a:pt x="460" y="2330"/>
                  </a:lnTo>
                  <a:lnTo>
                    <a:pt x="399" y="2297"/>
                  </a:lnTo>
                  <a:lnTo>
                    <a:pt x="341" y="2257"/>
                  </a:lnTo>
                  <a:lnTo>
                    <a:pt x="286" y="2214"/>
                  </a:lnTo>
                  <a:lnTo>
                    <a:pt x="236" y="2165"/>
                  </a:lnTo>
                  <a:lnTo>
                    <a:pt x="189" y="2113"/>
                  </a:lnTo>
                  <a:lnTo>
                    <a:pt x="147" y="2056"/>
                  </a:lnTo>
                  <a:lnTo>
                    <a:pt x="110" y="1996"/>
                  </a:lnTo>
                  <a:lnTo>
                    <a:pt x="78" y="1933"/>
                  </a:lnTo>
                  <a:lnTo>
                    <a:pt x="50" y="1866"/>
                  </a:lnTo>
                  <a:lnTo>
                    <a:pt x="28" y="1796"/>
                  </a:lnTo>
                  <a:lnTo>
                    <a:pt x="13" y="1725"/>
                  </a:lnTo>
                  <a:lnTo>
                    <a:pt x="3" y="1651"/>
                  </a:lnTo>
                  <a:lnTo>
                    <a:pt x="0" y="1574"/>
                  </a:lnTo>
                  <a:lnTo>
                    <a:pt x="3" y="1499"/>
                  </a:lnTo>
                  <a:lnTo>
                    <a:pt x="13" y="1425"/>
                  </a:lnTo>
                  <a:lnTo>
                    <a:pt x="28" y="1353"/>
                  </a:lnTo>
                  <a:lnTo>
                    <a:pt x="50" y="1284"/>
                  </a:lnTo>
                  <a:lnTo>
                    <a:pt x="78" y="1217"/>
                  </a:lnTo>
                  <a:lnTo>
                    <a:pt x="110" y="1153"/>
                  </a:lnTo>
                  <a:lnTo>
                    <a:pt x="147" y="1093"/>
                  </a:lnTo>
                  <a:lnTo>
                    <a:pt x="189" y="1037"/>
                  </a:lnTo>
                  <a:lnTo>
                    <a:pt x="236" y="985"/>
                  </a:lnTo>
                  <a:lnTo>
                    <a:pt x="286" y="935"/>
                  </a:lnTo>
                  <a:lnTo>
                    <a:pt x="341" y="892"/>
                  </a:lnTo>
                  <a:lnTo>
                    <a:pt x="399" y="854"/>
                  </a:lnTo>
                  <a:lnTo>
                    <a:pt x="460" y="820"/>
                  </a:lnTo>
                  <a:lnTo>
                    <a:pt x="525" y="791"/>
                  </a:lnTo>
                  <a:lnTo>
                    <a:pt x="591" y="769"/>
                  </a:lnTo>
                  <a:lnTo>
                    <a:pt x="660" y="753"/>
                  </a:lnTo>
                  <a:lnTo>
                    <a:pt x="731" y="742"/>
                  </a:lnTo>
                  <a:lnTo>
                    <a:pt x="804" y="739"/>
                  </a:lnTo>
                  <a:lnTo>
                    <a:pt x="869" y="742"/>
                  </a:lnTo>
                  <a:lnTo>
                    <a:pt x="932" y="750"/>
                  </a:lnTo>
                  <a:lnTo>
                    <a:pt x="995" y="763"/>
                  </a:lnTo>
                  <a:lnTo>
                    <a:pt x="1055" y="780"/>
                  </a:lnTo>
                  <a:lnTo>
                    <a:pt x="1113" y="803"/>
                  </a:lnTo>
                  <a:lnTo>
                    <a:pt x="1212" y="631"/>
                  </a:lnTo>
                  <a:lnTo>
                    <a:pt x="1212" y="551"/>
                  </a:lnTo>
                  <a:lnTo>
                    <a:pt x="1127" y="573"/>
                  </a:lnTo>
                  <a:lnTo>
                    <a:pt x="1100" y="577"/>
                  </a:lnTo>
                  <a:lnTo>
                    <a:pt x="1071" y="577"/>
                  </a:lnTo>
                  <a:lnTo>
                    <a:pt x="1045" y="572"/>
                  </a:lnTo>
                  <a:lnTo>
                    <a:pt x="1020" y="562"/>
                  </a:lnTo>
                  <a:lnTo>
                    <a:pt x="998" y="549"/>
                  </a:lnTo>
                  <a:lnTo>
                    <a:pt x="977" y="531"/>
                  </a:lnTo>
                  <a:lnTo>
                    <a:pt x="960" y="511"/>
                  </a:lnTo>
                  <a:lnTo>
                    <a:pt x="946" y="486"/>
                  </a:lnTo>
                  <a:lnTo>
                    <a:pt x="937" y="459"/>
                  </a:lnTo>
                  <a:lnTo>
                    <a:pt x="932" y="432"/>
                  </a:lnTo>
                  <a:lnTo>
                    <a:pt x="933" y="405"/>
                  </a:lnTo>
                  <a:lnTo>
                    <a:pt x="939" y="378"/>
                  </a:lnTo>
                  <a:lnTo>
                    <a:pt x="948" y="353"/>
                  </a:lnTo>
                  <a:lnTo>
                    <a:pt x="962" y="330"/>
                  </a:lnTo>
                  <a:lnTo>
                    <a:pt x="979" y="311"/>
                  </a:lnTo>
                  <a:lnTo>
                    <a:pt x="1000" y="293"/>
                  </a:lnTo>
                  <a:lnTo>
                    <a:pt x="1024" y="279"/>
                  </a:lnTo>
                  <a:lnTo>
                    <a:pt x="1050" y="270"/>
                  </a:lnTo>
                  <a:lnTo>
                    <a:pt x="1065" y="267"/>
                  </a:lnTo>
                  <a:lnTo>
                    <a:pt x="1080" y="266"/>
                  </a:lnTo>
                  <a:lnTo>
                    <a:pt x="1551" y="239"/>
                  </a:lnTo>
                  <a:lnTo>
                    <a:pt x="1576" y="241"/>
                  </a:lnTo>
                  <a:lnTo>
                    <a:pt x="1600" y="247"/>
                  </a:lnTo>
                  <a:lnTo>
                    <a:pt x="1621" y="259"/>
                  </a:lnTo>
                  <a:lnTo>
                    <a:pt x="1639" y="276"/>
                  </a:lnTo>
                  <a:lnTo>
                    <a:pt x="1654" y="295"/>
                  </a:lnTo>
                  <a:lnTo>
                    <a:pt x="1664" y="318"/>
                  </a:lnTo>
                  <a:lnTo>
                    <a:pt x="1668" y="343"/>
                  </a:lnTo>
                  <a:lnTo>
                    <a:pt x="1666" y="370"/>
                  </a:lnTo>
                  <a:lnTo>
                    <a:pt x="1659" y="395"/>
                  </a:lnTo>
                  <a:lnTo>
                    <a:pt x="1646" y="415"/>
                  </a:lnTo>
                  <a:lnTo>
                    <a:pt x="1629" y="434"/>
                  </a:lnTo>
                  <a:lnTo>
                    <a:pt x="1608" y="448"/>
                  </a:lnTo>
                  <a:lnTo>
                    <a:pt x="1584" y="457"/>
                  </a:lnTo>
                  <a:lnTo>
                    <a:pt x="1457" y="490"/>
                  </a:lnTo>
                  <a:lnTo>
                    <a:pt x="1457" y="541"/>
                  </a:lnTo>
                  <a:lnTo>
                    <a:pt x="2493" y="541"/>
                  </a:lnTo>
                  <a:lnTo>
                    <a:pt x="2448" y="278"/>
                  </a:lnTo>
                  <a:lnTo>
                    <a:pt x="2252" y="338"/>
                  </a:lnTo>
                  <a:lnTo>
                    <a:pt x="2228" y="342"/>
                  </a:lnTo>
                  <a:lnTo>
                    <a:pt x="2204" y="342"/>
                  </a:lnTo>
                  <a:lnTo>
                    <a:pt x="2181" y="338"/>
                  </a:lnTo>
                  <a:lnTo>
                    <a:pt x="2159" y="329"/>
                  </a:lnTo>
                  <a:lnTo>
                    <a:pt x="2139" y="316"/>
                  </a:lnTo>
                  <a:lnTo>
                    <a:pt x="2123" y="300"/>
                  </a:lnTo>
                  <a:lnTo>
                    <a:pt x="2108" y="279"/>
                  </a:lnTo>
                  <a:lnTo>
                    <a:pt x="2100" y="257"/>
                  </a:lnTo>
                  <a:lnTo>
                    <a:pt x="2094" y="232"/>
                  </a:lnTo>
                  <a:lnTo>
                    <a:pt x="2095" y="208"/>
                  </a:lnTo>
                  <a:lnTo>
                    <a:pt x="2100" y="185"/>
                  </a:lnTo>
                  <a:lnTo>
                    <a:pt x="2108" y="164"/>
                  </a:lnTo>
                  <a:lnTo>
                    <a:pt x="2122" y="145"/>
                  </a:lnTo>
                  <a:lnTo>
                    <a:pt x="2138" y="127"/>
                  </a:lnTo>
                  <a:lnTo>
                    <a:pt x="2158" y="114"/>
                  </a:lnTo>
                  <a:lnTo>
                    <a:pt x="2181" y="104"/>
                  </a:lnTo>
                  <a:lnTo>
                    <a:pt x="2511" y="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84EB1A6-EC0E-2B4E-99CF-201DDEE80005}"/>
                </a:ext>
              </a:extLst>
            </p:cNvPr>
            <p:cNvGrpSpPr/>
            <p:nvPr/>
          </p:nvGrpSpPr>
          <p:grpSpPr>
            <a:xfrm>
              <a:off x="2426661" y="3091760"/>
              <a:ext cx="672574" cy="664434"/>
              <a:chOff x="2786063" y="3660775"/>
              <a:chExt cx="1049337" cy="103663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0" name="Freeform 50">
                <a:extLst>
                  <a:ext uri="{FF2B5EF4-FFF2-40B4-BE49-F238E27FC236}">
                    <a16:creationId xmlns:a16="http://schemas.microsoft.com/office/drawing/2014/main" id="{FFC17194-ED7F-6641-87BB-EF2A63A193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6063" y="3660775"/>
                <a:ext cx="622300" cy="620712"/>
              </a:xfrm>
              <a:custGeom>
                <a:avLst/>
                <a:gdLst>
                  <a:gd name="T0" fmla="*/ 857 w 1958"/>
                  <a:gd name="T1" fmla="*/ 644 h 1956"/>
                  <a:gd name="T2" fmla="*/ 722 w 1958"/>
                  <a:gd name="T3" fmla="*/ 738 h 1956"/>
                  <a:gd name="T4" fmla="*/ 644 w 1958"/>
                  <a:gd name="T5" fmla="*/ 885 h 1956"/>
                  <a:gd name="T6" fmla="*/ 644 w 1958"/>
                  <a:gd name="T7" fmla="*/ 1056 h 1956"/>
                  <a:gd name="T8" fmla="*/ 722 w 1958"/>
                  <a:gd name="T9" fmla="*/ 1202 h 1956"/>
                  <a:gd name="T10" fmla="*/ 857 w 1958"/>
                  <a:gd name="T11" fmla="*/ 1296 h 1956"/>
                  <a:gd name="T12" fmla="*/ 1028 w 1958"/>
                  <a:gd name="T13" fmla="*/ 1317 h 1956"/>
                  <a:gd name="T14" fmla="*/ 1183 w 1958"/>
                  <a:gd name="T15" fmla="*/ 1257 h 1956"/>
                  <a:gd name="T16" fmla="*/ 1292 w 1958"/>
                  <a:gd name="T17" fmla="*/ 1135 h 1956"/>
                  <a:gd name="T18" fmla="*/ 1333 w 1958"/>
                  <a:gd name="T19" fmla="*/ 971 h 1956"/>
                  <a:gd name="T20" fmla="*/ 1292 w 1958"/>
                  <a:gd name="T21" fmla="*/ 806 h 1956"/>
                  <a:gd name="T22" fmla="*/ 1183 w 1958"/>
                  <a:gd name="T23" fmla="*/ 683 h 1956"/>
                  <a:gd name="T24" fmla="*/ 1028 w 1958"/>
                  <a:gd name="T25" fmla="*/ 623 h 1956"/>
                  <a:gd name="T26" fmla="*/ 1111 w 1958"/>
                  <a:gd name="T27" fmla="*/ 3 h 1956"/>
                  <a:gd name="T28" fmla="*/ 1173 w 1958"/>
                  <a:gd name="T29" fmla="*/ 58 h 1956"/>
                  <a:gd name="T30" fmla="*/ 1292 w 1958"/>
                  <a:gd name="T31" fmla="*/ 235 h 1956"/>
                  <a:gd name="T32" fmla="*/ 1497 w 1958"/>
                  <a:gd name="T33" fmla="*/ 197 h 1956"/>
                  <a:gd name="T34" fmla="*/ 1568 w 1958"/>
                  <a:gd name="T35" fmla="*/ 194 h 1956"/>
                  <a:gd name="T36" fmla="*/ 1763 w 1958"/>
                  <a:gd name="T37" fmla="*/ 381 h 1956"/>
                  <a:gd name="T38" fmla="*/ 1768 w 1958"/>
                  <a:gd name="T39" fmla="*/ 463 h 1956"/>
                  <a:gd name="T40" fmla="*/ 1735 w 1958"/>
                  <a:gd name="T41" fmla="*/ 700 h 1956"/>
                  <a:gd name="T42" fmla="*/ 1920 w 1958"/>
                  <a:gd name="T43" fmla="*/ 794 h 1956"/>
                  <a:gd name="T44" fmla="*/ 1958 w 1958"/>
                  <a:gd name="T45" fmla="*/ 868 h 1956"/>
                  <a:gd name="T46" fmla="*/ 1936 w 1958"/>
                  <a:gd name="T47" fmla="*/ 1139 h 1956"/>
                  <a:gd name="T48" fmla="*/ 1753 w 1958"/>
                  <a:gd name="T49" fmla="*/ 1183 h 1956"/>
                  <a:gd name="T50" fmla="*/ 1757 w 1958"/>
                  <a:gd name="T51" fmla="*/ 1473 h 1956"/>
                  <a:gd name="T52" fmla="*/ 1775 w 1958"/>
                  <a:gd name="T53" fmla="*/ 1543 h 1956"/>
                  <a:gd name="T54" fmla="*/ 1599 w 1958"/>
                  <a:gd name="T55" fmla="*/ 1741 h 1956"/>
                  <a:gd name="T56" fmla="*/ 1520 w 1958"/>
                  <a:gd name="T57" fmla="*/ 1766 h 1956"/>
                  <a:gd name="T58" fmla="*/ 1314 w 1958"/>
                  <a:gd name="T59" fmla="*/ 1696 h 1956"/>
                  <a:gd name="T60" fmla="*/ 1165 w 1958"/>
                  <a:gd name="T61" fmla="*/ 1898 h 1956"/>
                  <a:gd name="T62" fmla="*/ 1103 w 1958"/>
                  <a:gd name="T63" fmla="*/ 1953 h 1956"/>
                  <a:gd name="T64" fmla="*/ 827 w 1958"/>
                  <a:gd name="T65" fmla="*/ 1945 h 1956"/>
                  <a:gd name="T66" fmla="*/ 780 w 1958"/>
                  <a:gd name="T67" fmla="*/ 1877 h 1956"/>
                  <a:gd name="T68" fmla="*/ 586 w 1958"/>
                  <a:gd name="T69" fmla="*/ 1662 h 1956"/>
                  <a:gd name="T70" fmla="*/ 426 w 1958"/>
                  <a:gd name="T71" fmla="*/ 1767 h 1956"/>
                  <a:gd name="T72" fmla="*/ 359 w 1958"/>
                  <a:gd name="T73" fmla="*/ 1741 h 1956"/>
                  <a:gd name="T74" fmla="*/ 183 w 1958"/>
                  <a:gd name="T75" fmla="*/ 1534 h 1956"/>
                  <a:gd name="T76" fmla="*/ 288 w 1958"/>
                  <a:gd name="T77" fmla="*/ 1363 h 1956"/>
                  <a:gd name="T78" fmla="*/ 79 w 1958"/>
                  <a:gd name="T79" fmla="*/ 1177 h 1956"/>
                  <a:gd name="T80" fmla="*/ 10 w 1958"/>
                  <a:gd name="T81" fmla="*/ 1130 h 1956"/>
                  <a:gd name="T82" fmla="*/ 3 w 1958"/>
                  <a:gd name="T83" fmla="*/ 855 h 1956"/>
                  <a:gd name="T84" fmla="*/ 58 w 1958"/>
                  <a:gd name="T85" fmla="*/ 792 h 1956"/>
                  <a:gd name="T86" fmla="*/ 253 w 1958"/>
                  <a:gd name="T87" fmla="*/ 646 h 1956"/>
                  <a:gd name="T88" fmla="*/ 185 w 1958"/>
                  <a:gd name="T89" fmla="*/ 449 h 1956"/>
                  <a:gd name="T90" fmla="*/ 196 w 1958"/>
                  <a:gd name="T91" fmla="*/ 379 h 1956"/>
                  <a:gd name="T92" fmla="*/ 396 w 1958"/>
                  <a:gd name="T93" fmla="*/ 192 h 1956"/>
                  <a:gd name="T94" fmla="*/ 478 w 1958"/>
                  <a:gd name="T95" fmla="*/ 208 h 1956"/>
                  <a:gd name="T96" fmla="*/ 722 w 1958"/>
                  <a:gd name="T97" fmla="*/ 216 h 1956"/>
                  <a:gd name="T98" fmla="*/ 804 w 1958"/>
                  <a:gd name="T99" fmla="*/ 39 h 1956"/>
                  <a:gd name="T100" fmla="*/ 877 w 1958"/>
                  <a:gd name="T101" fmla="*/ 0 h 1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58" h="1956">
                    <a:moveTo>
                      <a:pt x="983" y="620"/>
                    </a:moveTo>
                    <a:lnTo>
                      <a:pt x="939" y="623"/>
                    </a:lnTo>
                    <a:lnTo>
                      <a:pt x="897" y="631"/>
                    </a:lnTo>
                    <a:lnTo>
                      <a:pt x="857" y="644"/>
                    </a:lnTo>
                    <a:lnTo>
                      <a:pt x="819" y="661"/>
                    </a:lnTo>
                    <a:lnTo>
                      <a:pt x="784" y="683"/>
                    </a:lnTo>
                    <a:lnTo>
                      <a:pt x="751" y="709"/>
                    </a:lnTo>
                    <a:lnTo>
                      <a:pt x="722" y="738"/>
                    </a:lnTo>
                    <a:lnTo>
                      <a:pt x="696" y="770"/>
                    </a:lnTo>
                    <a:lnTo>
                      <a:pt x="675" y="806"/>
                    </a:lnTo>
                    <a:lnTo>
                      <a:pt x="657" y="845"/>
                    </a:lnTo>
                    <a:lnTo>
                      <a:pt x="644" y="885"/>
                    </a:lnTo>
                    <a:lnTo>
                      <a:pt x="636" y="927"/>
                    </a:lnTo>
                    <a:lnTo>
                      <a:pt x="634" y="971"/>
                    </a:lnTo>
                    <a:lnTo>
                      <a:pt x="636" y="1014"/>
                    </a:lnTo>
                    <a:lnTo>
                      <a:pt x="644" y="1056"/>
                    </a:lnTo>
                    <a:lnTo>
                      <a:pt x="657" y="1097"/>
                    </a:lnTo>
                    <a:lnTo>
                      <a:pt x="675" y="1135"/>
                    </a:lnTo>
                    <a:lnTo>
                      <a:pt x="696" y="1170"/>
                    </a:lnTo>
                    <a:lnTo>
                      <a:pt x="722" y="1202"/>
                    </a:lnTo>
                    <a:lnTo>
                      <a:pt x="751" y="1232"/>
                    </a:lnTo>
                    <a:lnTo>
                      <a:pt x="784" y="1257"/>
                    </a:lnTo>
                    <a:lnTo>
                      <a:pt x="819" y="1279"/>
                    </a:lnTo>
                    <a:lnTo>
                      <a:pt x="857" y="1296"/>
                    </a:lnTo>
                    <a:lnTo>
                      <a:pt x="897" y="1309"/>
                    </a:lnTo>
                    <a:lnTo>
                      <a:pt x="939" y="1317"/>
                    </a:lnTo>
                    <a:lnTo>
                      <a:pt x="983" y="1320"/>
                    </a:lnTo>
                    <a:lnTo>
                      <a:pt x="1028" y="1317"/>
                    </a:lnTo>
                    <a:lnTo>
                      <a:pt x="1070" y="1309"/>
                    </a:lnTo>
                    <a:lnTo>
                      <a:pt x="1110" y="1296"/>
                    </a:lnTo>
                    <a:lnTo>
                      <a:pt x="1148" y="1279"/>
                    </a:lnTo>
                    <a:lnTo>
                      <a:pt x="1183" y="1257"/>
                    </a:lnTo>
                    <a:lnTo>
                      <a:pt x="1216" y="1232"/>
                    </a:lnTo>
                    <a:lnTo>
                      <a:pt x="1245" y="1202"/>
                    </a:lnTo>
                    <a:lnTo>
                      <a:pt x="1271" y="1170"/>
                    </a:lnTo>
                    <a:lnTo>
                      <a:pt x="1292" y="1135"/>
                    </a:lnTo>
                    <a:lnTo>
                      <a:pt x="1310" y="1097"/>
                    </a:lnTo>
                    <a:lnTo>
                      <a:pt x="1323" y="1056"/>
                    </a:lnTo>
                    <a:lnTo>
                      <a:pt x="1331" y="1014"/>
                    </a:lnTo>
                    <a:lnTo>
                      <a:pt x="1333" y="971"/>
                    </a:lnTo>
                    <a:lnTo>
                      <a:pt x="1331" y="927"/>
                    </a:lnTo>
                    <a:lnTo>
                      <a:pt x="1323" y="885"/>
                    </a:lnTo>
                    <a:lnTo>
                      <a:pt x="1310" y="845"/>
                    </a:lnTo>
                    <a:lnTo>
                      <a:pt x="1292" y="806"/>
                    </a:lnTo>
                    <a:lnTo>
                      <a:pt x="1271" y="770"/>
                    </a:lnTo>
                    <a:lnTo>
                      <a:pt x="1245" y="738"/>
                    </a:lnTo>
                    <a:lnTo>
                      <a:pt x="1216" y="709"/>
                    </a:lnTo>
                    <a:lnTo>
                      <a:pt x="1183" y="683"/>
                    </a:lnTo>
                    <a:lnTo>
                      <a:pt x="1148" y="661"/>
                    </a:lnTo>
                    <a:lnTo>
                      <a:pt x="1110" y="644"/>
                    </a:lnTo>
                    <a:lnTo>
                      <a:pt x="1070" y="631"/>
                    </a:lnTo>
                    <a:lnTo>
                      <a:pt x="1028" y="623"/>
                    </a:lnTo>
                    <a:lnTo>
                      <a:pt x="983" y="620"/>
                    </a:lnTo>
                    <a:close/>
                    <a:moveTo>
                      <a:pt x="877" y="0"/>
                    </a:moveTo>
                    <a:lnTo>
                      <a:pt x="1089" y="0"/>
                    </a:lnTo>
                    <a:lnTo>
                      <a:pt x="1111" y="3"/>
                    </a:lnTo>
                    <a:lnTo>
                      <a:pt x="1131" y="10"/>
                    </a:lnTo>
                    <a:lnTo>
                      <a:pt x="1149" y="23"/>
                    </a:lnTo>
                    <a:lnTo>
                      <a:pt x="1163" y="39"/>
                    </a:lnTo>
                    <a:lnTo>
                      <a:pt x="1173" y="58"/>
                    </a:lnTo>
                    <a:lnTo>
                      <a:pt x="1178" y="79"/>
                    </a:lnTo>
                    <a:lnTo>
                      <a:pt x="1192" y="201"/>
                    </a:lnTo>
                    <a:lnTo>
                      <a:pt x="1243" y="216"/>
                    </a:lnTo>
                    <a:lnTo>
                      <a:pt x="1292" y="235"/>
                    </a:lnTo>
                    <a:lnTo>
                      <a:pt x="1340" y="257"/>
                    </a:lnTo>
                    <a:lnTo>
                      <a:pt x="1387" y="282"/>
                    </a:lnTo>
                    <a:lnTo>
                      <a:pt x="1481" y="208"/>
                    </a:lnTo>
                    <a:lnTo>
                      <a:pt x="1497" y="197"/>
                    </a:lnTo>
                    <a:lnTo>
                      <a:pt x="1514" y="191"/>
                    </a:lnTo>
                    <a:lnTo>
                      <a:pt x="1532" y="188"/>
                    </a:lnTo>
                    <a:lnTo>
                      <a:pt x="1550" y="189"/>
                    </a:lnTo>
                    <a:lnTo>
                      <a:pt x="1568" y="194"/>
                    </a:lnTo>
                    <a:lnTo>
                      <a:pt x="1585" y="202"/>
                    </a:lnTo>
                    <a:lnTo>
                      <a:pt x="1599" y="214"/>
                    </a:lnTo>
                    <a:lnTo>
                      <a:pt x="1749" y="363"/>
                    </a:lnTo>
                    <a:lnTo>
                      <a:pt x="1763" y="381"/>
                    </a:lnTo>
                    <a:lnTo>
                      <a:pt x="1772" y="401"/>
                    </a:lnTo>
                    <a:lnTo>
                      <a:pt x="1775" y="422"/>
                    </a:lnTo>
                    <a:lnTo>
                      <a:pt x="1774" y="443"/>
                    </a:lnTo>
                    <a:lnTo>
                      <a:pt x="1768" y="463"/>
                    </a:lnTo>
                    <a:lnTo>
                      <a:pt x="1756" y="482"/>
                    </a:lnTo>
                    <a:lnTo>
                      <a:pt x="1680" y="579"/>
                    </a:lnTo>
                    <a:lnTo>
                      <a:pt x="1710" y="638"/>
                    </a:lnTo>
                    <a:lnTo>
                      <a:pt x="1735" y="700"/>
                    </a:lnTo>
                    <a:lnTo>
                      <a:pt x="1755" y="764"/>
                    </a:lnTo>
                    <a:lnTo>
                      <a:pt x="1879" y="778"/>
                    </a:lnTo>
                    <a:lnTo>
                      <a:pt x="1901" y="783"/>
                    </a:lnTo>
                    <a:lnTo>
                      <a:pt x="1920" y="794"/>
                    </a:lnTo>
                    <a:lnTo>
                      <a:pt x="1936" y="808"/>
                    </a:lnTo>
                    <a:lnTo>
                      <a:pt x="1948" y="826"/>
                    </a:lnTo>
                    <a:lnTo>
                      <a:pt x="1956" y="846"/>
                    </a:lnTo>
                    <a:lnTo>
                      <a:pt x="1958" y="868"/>
                    </a:lnTo>
                    <a:lnTo>
                      <a:pt x="1958" y="1079"/>
                    </a:lnTo>
                    <a:lnTo>
                      <a:pt x="1956" y="1101"/>
                    </a:lnTo>
                    <a:lnTo>
                      <a:pt x="1948" y="1121"/>
                    </a:lnTo>
                    <a:lnTo>
                      <a:pt x="1936" y="1139"/>
                    </a:lnTo>
                    <a:lnTo>
                      <a:pt x="1920" y="1153"/>
                    </a:lnTo>
                    <a:lnTo>
                      <a:pt x="1901" y="1163"/>
                    </a:lnTo>
                    <a:lnTo>
                      <a:pt x="1879" y="1168"/>
                    </a:lnTo>
                    <a:lnTo>
                      <a:pt x="1753" y="1183"/>
                    </a:lnTo>
                    <a:lnTo>
                      <a:pt x="1732" y="1247"/>
                    </a:lnTo>
                    <a:lnTo>
                      <a:pt x="1706" y="1309"/>
                    </a:lnTo>
                    <a:lnTo>
                      <a:pt x="1675" y="1369"/>
                    </a:lnTo>
                    <a:lnTo>
                      <a:pt x="1757" y="1473"/>
                    </a:lnTo>
                    <a:lnTo>
                      <a:pt x="1767" y="1489"/>
                    </a:lnTo>
                    <a:lnTo>
                      <a:pt x="1773" y="1507"/>
                    </a:lnTo>
                    <a:lnTo>
                      <a:pt x="1776" y="1525"/>
                    </a:lnTo>
                    <a:lnTo>
                      <a:pt x="1775" y="1543"/>
                    </a:lnTo>
                    <a:lnTo>
                      <a:pt x="1770" y="1561"/>
                    </a:lnTo>
                    <a:lnTo>
                      <a:pt x="1762" y="1577"/>
                    </a:lnTo>
                    <a:lnTo>
                      <a:pt x="1750" y="1592"/>
                    </a:lnTo>
                    <a:lnTo>
                      <a:pt x="1599" y="1741"/>
                    </a:lnTo>
                    <a:lnTo>
                      <a:pt x="1582" y="1755"/>
                    </a:lnTo>
                    <a:lnTo>
                      <a:pt x="1562" y="1764"/>
                    </a:lnTo>
                    <a:lnTo>
                      <a:pt x="1541" y="1767"/>
                    </a:lnTo>
                    <a:lnTo>
                      <a:pt x="1520" y="1766"/>
                    </a:lnTo>
                    <a:lnTo>
                      <a:pt x="1500" y="1760"/>
                    </a:lnTo>
                    <a:lnTo>
                      <a:pt x="1481" y="1748"/>
                    </a:lnTo>
                    <a:lnTo>
                      <a:pt x="1375" y="1665"/>
                    </a:lnTo>
                    <a:lnTo>
                      <a:pt x="1314" y="1696"/>
                    </a:lnTo>
                    <a:lnTo>
                      <a:pt x="1251" y="1722"/>
                    </a:lnTo>
                    <a:lnTo>
                      <a:pt x="1185" y="1742"/>
                    </a:lnTo>
                    <a:lnTo>
                      <a:pt x="1170" y="1877"/>
                    </a:lnTo>
                    <a:lnTo>
                      <a:pt x="1165" y="1898"/>
                    </a:lnTo>
                    <a:lnTo>
                      <a:pt x="1155" y="1917"/>
                    </a:lnTo>
                    <a:lnTo>
                      <a:pt x="1140" y="1933"/>
                    </a:lnTo>
                    <a:lnTo>
                      <a:pt x="1123" y="1945"/>
                    </a:lnTo>
                    <a:lnTo>
                      <a:pt x="1103" y="1953"/>
                    </a:lnTo>
                    <a:lnTo>
                      <a:pt x="1081" y="1956"/>
                    </a:lnTo>
                    <a:lnTo>
                      <a:pt x="869" y="1956"/>
                    </a:lnTo>
                    <a:lnTo>
                      <a:pt x="847" y="1953"/>
                    </a:lnTo>
                    <a:lnTo>
                      <a:pt x="827" y="1945"/>
                    </a:lnTo>
                    <a:lnTo>
                      <a:pt x="809" y="1933"/>
                    </a:lnTo>
                    <a:lnTo>
                      <a:pt x="795" y="1917"/>
                    </a:lnTo>
                    <a:lnTo>
                      <a:pt x="785" y="1898"/>
                    </a:lnTo>
                    <a:lnTo>
                      <a:pt x="780" y="1877"/>
                    </a:lnTo>
                    <a:lnTo>
                      <a:pt x="764" y="1737"/>
                    </a:lnTo>
                    <a:lnTo>
                      <a:pt x="703" y="1717"/>
                    </a:lnTo>
                    <a:lnTo>
                      <a:pt x="643" y="1692"/>
                    </a:lnTo>
                    <a:lnTo>
                      <a:pt x="586" y="1662"/>
                    </a:lnTo>
                    <a:lnTo>
                      <a:pt x="478" y="1748"/>
                    </a:lnTo>
                    <a:lnTo>
                      <a:pt x="462" y="1758"/>
                    </a:lnTo>
                    <a:lnTo>
                      <a:pt x="444" y="1764"/>
                    </a:lnTo>
                    <a:lnTo>
                      <a:pt x="426" y="1767"/>
                    </a:lnTo>
                    <a:lnTo>
                      <a:pt x="408" y="1766"/>
                    </a:lnTo>
                    <a:lnTo>
                      <a:pt x="390" y="1761"/>
                    </a:lnTo>
                    <a:lnTo>
                      <a:pt x="374" y="1753"/>
                    </a:lnTo>
                    <a:lnTo>
                      <a:pt x="359" y="1741"/>
                    </a:lnTo>
                    <a:lnTo>
                      <a:pt x="208" y="1592"/>
                    </a:lnTo>
                    <a:lnTo>
                      <a:pt x="195" y="1574"/>
                    </a:lnTo>
                    <a:lnTo>
                      <a:pt x="186" y="1555"/>
                    </a:lnTo>
                    <a:lnTo>
                      <a:pt x="183" y="1534"/>
                    </a:lnTo>
                    <a:lnTo>
                      <a:pt x="184" y="1512"/>
                    </a:lnTo>
                    <a:lnTo>
                      <a:pt x="190" y="1492"/>
                    </a:lnTo>
                    <a:lnTo>
                      <a:pt x="202" y="1473"/>
                    </a:lnTo>
                    <a:lnTo>
                      <a:pt x="288" y="1363"/>
                    </a:lnTo>
                    <a:lnTo>
                      <a:pt x="260" y="1309"/>
                    </a:lnTo>
                    <a:lnTo>
                      <a:pt x="236" y="1252"/>
                    </a:lnTo>
                    <a:lnTo>
                      <a:pt x="217" y="1193"/>
                    </a:lnTo>
                    <a:lnTo>
                      <a:pt x="79" y="1177"/>
                    </a:lnTo>
                    <a:lnTo>
                      <a:pt x="58" y="1172"/>
                    </a:lnTo>
                    <a:lnTo>
                      <a:pt x="39" y="1162"/>
                    </a:lnTo>
                    <a:lnTo>
                      <a:pt x="23" y="1148"/>
                    </a:lnTo>
                    <a:lnTo>
                      <a:pt x="10" y="1130"/>
                    </a:lnTo>
                    <a:lnTo>
                      <a:pt x="3" y="1110"/>
                    </a:lnTo>
                    <a:lnTo>
                      <a:pt x="0" y="1088"/>
                    </a:lnTo>
                    <a:lnTo>
                      <a:pt x="0" y="877"/>
                    </a:lnTo>
                    <a:lnTo>
                      <a:pt x="3" y="855"/>
                    </a:lnTo>
                    <a:lnTo>
                      <a:pt x="10" y="835"/>
                    </a:lnTo>
                    <a:lnTo>
                      <a:pt x="23" y="817"/>
                    </a:lnTo>
                    <a:lnTo>
                      <a:pt x="39" y="802"/>
                    </a:lnTo>
                    <a:lnTo>
                      <a:pt x="58" y="792"/>
                    </a:lnTo>
                    <a:lnTo>
                      <a:pt x="79" y="787"/>
                    </a:lnTo>
                    <a:lnTo>
                      <a:pt x="209" y="772"/>
                    </a:lnTo>
                    <a:lnTo>
                      <a:pt x="229" y="708"/>
                    </a:lnTo>
                    <a:lnTo>
                      <a:pt x="253" y="646"/>
                    </a:lnTo>
                    <a:lnTo>
                      <a:pt x="283" y="586"/>
                    </a:lnTo>
                    <a:lnTo>
                      <a:pt x="202" y="483"/>
                    </a:lnTo>
                    <a:lnTo>
                      <a:pt x="191" y="467"/>
                    </a:lnTo>
                    <a:lnTo>
                      <a:pt x="185" y="449"/>
                    </a:lnTo>
                    <a:lnTo>
                      <a:pt x="182" y="431"/>
                    </a:lnTo>
                    <a:lnTo>
                      <a:pt x="183" y="413"/>
                    </a:lnTo>
                    <a:lnTo>
                      <a:pt x="188" y="395"/>
                    </a:lnTo>
                    <a:lnTo>
                      <a:pt x="196" y="379"/>
                    </a:lnTo>
                    <a:lnTo>
                      <a:pt x="208" y="364"/>
                    </a:lnTo>
                    <a:lnTo>
                      <a:pt x="359" y="214"/>
                    </a:lnTo>
                    <a:lnTo>
                      <a:pt x="376" y="201"/>
                    </a:lnTo>
                    <a:lnTo>
                      <a:pt x="396" y="192"/>
                    </a:lnTo>
                    <a:lnTo>
                      <a:pt x="417" y="189"/>
                    </a:lnTo>
                    <a:lnTo>
                      <a:pt x="438" y="190"/>
                    </a:lnTo>
                    <a:lnTo>
                      <a:pt x="459" y="196"/>
                    </a:lnTo>
                    <a:lnTo>
                      <a:pt x="478" y="208"/>
                    </a:lnTo>
                    <a:lnTo>
                      <a:pt x="575" y="285"/>
                    </a:lnTo>
                    <a:lnTo>
                      <a:pt x="623" y="259"/>
                    </a:lnTo>
                    <a:lnTo>
                      <a:pt x="672" y="236"/>
                    </a:lnTo>
                    <a:lnTo>
                      <a:pt x="722" y="216"/>
                    </a:lnTo>
                    <a:lnTo>
                      <a:pt x="774" y="201"/>
                    </a:lnTo>
                    <a:lnTo>
                      <a:pt x="788" y="79"/>
                    </a:lnTo>
                    <a:lnTo>
                      <a:pt x="794" y="58"/>
                    </a:lnTo>
                    <a:lnTo>
                      <a:pt x="804" y="39"/>
                    </a:lnTo>
                    <a:lnTo>
                      <a:pt x="818" y="23"/>
                    </a:lnTo>
                    <a:lnTo>
                      <a:pt x="835" y="10"/>
                    </a:lnTo>
                    <a:lnTo>
                      <a:pt x="855" y="3"/>
                    </a:lnTo>
                    <a:lnTo>
                      <a:pt x="8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1" name="Freeform 51">
                <a:extLst>
                  <a:ext uri="{FF2B5EF4-FFF2-40B4-BE49-F238E27FC236}">
                    <a16:creationId xmlns:a16="http://schemas.microsoft.com/office/drawing/2014/main" id="{FAFE26B5-E511-C544-A194-ACA048389B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4225" y="3978275"/>
                <a:ext cx="511175" cy="511175"/>
              </a:xfrm>
              <a:custGeom>
                <a:avLst/>
                <a:gdLst>
                  <a:gd name="T0" fmla="*/ 709 w 1609"/>
                  <a:gd name="T1" fmla="*/ 529 h 1610"/>
                  <a:gd name="T2" fmla="*/ 588 w 1609"/>
                  <a:gd name="T3" fmla="*/ 613 h 1610"/>
                  <a:gd name="T4" fmla="*/ 525 w 1609"/>
                  <a:gd name="T5" fmla="*/ 745 h 1610"/>
                  <a:gd name="T6" fmla="*/ 538 w 1609"/>
                  <a:gd name="T7" fmla="*/ 897 h 1610"/>
                  <a:gd name="T8" fmla="*/ 623 w 1609"/>
                  <a:gd name="T9" fmla="*/ 1016 h 1610"/>
                  <a:gd name="T10" fmla="*/ 755 w 1609"/>
                  <a:gd name="T11" fmla="*/ 1079 h 1610"/>
                  <a:gd name="T12" fmla="*/ 906 w 1609"/>
                  <a:gd name="T13" fmla="*/ 1066 h 1610"/>
                  <a:gd name="T14" fmla="*/ 1026 w 1609"/>
                  <a:gd name="T15" fmla="*/ 982 h 1610"/>
                  <a:gd name="T16" fmla="*/ 1089 w 1609"/>
                  <a:gd name="T17" fmla="*/ 850 h 1610"/>
                  <a:gd name="T18" fmla="*/ 1076 w 1609"/>
                  <a:gd name="T19" fmla="*/ 699 h 1610"/>
                  <a:gd name="T20" fmla="*/ 992 w 1609"/>
                  <a:gd name="T21" fmla="*/ 579 h 1610"/>
                  <a:gd name="T22" fmla="*/ 860 w 1609"/>
                  <a:gd name="T23" fmla="*/ 517 h 1610"/>
                  <a:gd name="T24" fmla="*/ 856 w 1609"/>
                  <a:gd name="T25" fmla="*/ 7 h 1610"/>
                  <a:gd name="T26" fmla="*/ 908 w 1609"/>
                  <a:gd name="T27" fmla="*/ 71 h 1610"/>
                  <a:gd name="T28" fmla="*/ 1089 w 1609"/>
                  <a:gd name="T29" fmla="*/ 209 h 1610"/>
                  <a:gd name="T30" fmla="*/ 1209 w 1609"/>
                  <a:gd name="T31" fmla="*/ 127 h 1610"/>
                  <a:gd name="T32" fmla="*/ 1381 w 1609"/>
                  <a:gd name="T33" fmla="*/ 242 h 1610"/>
                  <a:gd name="T34" fmla="*/ 1412 w 1609"/>
                  <a:gd name="T35" fmla="*/ 306 h 1610"/>
                  <a:gd name="T36" fmla="*/ 1348 w 1609"/>
                  <a:gd name="T37" fmla="*/ 432 h 1610"/>
                  <a:gd name="T38" fmla="*/ 1511 w 1609"/>
                  <a:gd name="T39" fmla="*/ 580 h 1610"/>
                  <a:gd name="T40" fmla="*/ 1582 w 1609"/>
                  <a:gd name="T41" fmla="*/ 621 h 1610"/>
                  <a:gd name="T42" fmla="*/ 1608 w 1609"/>
                  <a:gd name="T43" fmla="*/ 829 h 1610"/>
                  <a:gd name="T44" fmla="*/ 1559 w 1609"/>
                  <a:gd name="T45" fmla="*/ 894 h 1610"/>
                  <a:gd name="T46" fmla="*/ 1420 w 1609"/>
                  <a:gd name="T47" fmla="*/ 1026 h 1610"/>
                  <a:gd name="T48" fmla="*/ 1484 w 1609"/>
                  <a:gd name="T49" fmla="*/ 1183 h 1610"/>
                  <a:gd name="T50" fmla="*/ 1466 w 1609"/>
                  <a:gd name="T51" fmla="*/ 1263 h 1610"/>
                  <a:gd name="T52" fmla="*/ 1326 w 1609"/>
                  <a:gd name="T53" fmla="*/ 1403 h 1610"/>
                  <a:gd name="T54" fmla="*/ 1255 w 1609"/>
                  <a:gd name="T55" fmla="*/ 1391 h 1610"/>
                  <a:gd name="T56" fmla="*/ 1025 w 1609"/>
                  <a:gd name="T57" fmla="*/ 1414 h 1610"/>
                  <a:gd name="T58" fmla="*/ 997 w 1609"/>
                  <a:gd name="T59" fmla="*/ 1570 h 1610"/>
                  <a:gd name="T60" fmla="*/ 795 w 1609"/>
                  <a:gd name="T61" fmla="*/ 1610 h 1610"/>
                  <a:gd name="T62" fmla="*/ 719 w 1609"/>
                  <a:gd name="T63" fmla="*/ 1578 h 1610"/>
                  <a:gd name="T64" fmla="*/ 630 w 1609"/>
                  <a:gd name="T65" fmla="*/ 1426 h 1610"/>
                  <a:gd name="T66" fmla="*/ 440 w 1609"/>
                  <a:gd name="T67" fmla="*/ 1472 h 1610"/>
                  <a:gd name="T68" fmla="*/ 358 w 1609"/>
                  <a:gd name="T69" fmla="*/ 1474 h 1610"/>
                  <a:gd name="T70" fmla="*/ 206 w 1609"/>
                  <a:gd name="T71" fmla="*/ 1338 h 1610"/>
                  <a:gd name="T72" fmla="*/ 203 w 1609"/>
                  <a:gd name="T73" fmla="*/ 1267 h 1610"/>
                  <a:gd name="T74" fmla="*/ 217 w 1609"/>
                  <a:gd name="T75" fmla="*/ 1079 h 1610"/>
                  <a:gd name="T76" fmla="*/ 56 w 1609"/>
                  <a:gd name="T77" fmla="*/ 1017 h 1610"/>
                  <a:gd name="T78" fmla="*/ 12 w 1609"/>
                  <a:gd name="T79" fmla="*/ 948 h 1610"/>
                  <a:gd name="T80" fmla="*/ 17 w 1609"/>
                  <a:gd name="T81" fmla="*/ 742 h 1610"/>
                  <a:gd name="T82" fmla="*/ 162 w 1609"/>
                  <a:gd name="T83" fmla="*/ 690 h 1610"/>
                  <a:gd name="T84" fmla="*/ 145 w 1609"/>
                  <a:gd name="T85" fmla="*/ 464 h 1610"/>
                  <a:gd name="T86" fmla="*/ 123 w 1609"/>
                  <a:gd name="T87" fmla="*/ 385 h 1610"/>
                  <a:gd name="T88" fmla="*/ 250 w 1609"/>
                  <a:gd name="T89" fmla="*/ 221 h 1610"/>
                  <a:gd name="T90" fmla="*/ 318 w 1609"/>
                  <a:gd name="T91" fmla="*/ 204 h 1610"/>
                  <a:gd name="T92" fmla="*/ 476 w 1609"/>
                  <a:gd name="T93" fmla="*/ 234 h 1610"/>
                  <a:gd name="T94" fmla="*/ 589 w 1609"/>
                  <a:gd name="T95" fmla="*/ 76 h 1610"/>
                  <a:gd name="T96" fmla="*/ 647 w 1609"/>
                  <a:gd name="T97" fmla="*/ 1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9" h="1610">
                    <a:moveTo>
                      <a:pt x="822" y="512"/>
                    </a:moveTo>
                    <a:lnTo>
                      <a:pt x="783" y="513"/>
                    </a:lnTo>
                    <a:lnTo>
                      <a:pt x="745" y="519"/>
                    </a:lnTo>
                    <a:lnTo>
                      <a:pt x="709" y="529"/>
                    </a:lnTo>
                    <a:lnTo>
                      <a:pt x="674" y="545"/>
                    </a:lnTo>
                    <a:lnTo>
                      <a:pt x="643" y="564"/>
                    </a:lnTo>
                    <a:lnTo>
                      <a:pt x="613" y="587"/>
                    </a:lnTo>
                    <a:lnTo>
                      <a:pt x="588" y="613"/>
                    </a:lnTo>
                    <a:lnTo>
                      <a:pt x="566" y="643"/>
                    </a:lnTo>
                    <a:lnTo>
                      <a:pt x="548" y="675"/>
                    </a:lnTo>
                    <a:lnTo>
                      <a:pt x="535" y="709"/>
                    </a:lnTo>
                    <a:lnTo>
                      <a:pt x="525" y="745"/>
                    </a:lnTo>
                    <a:lnTo>
                      <a:pt x="521" y="783"/>
                    </a:lnTo>
                    <a:lnTo>
                      <a:pt x="522" y="822"/>
                    </a:lnTo>
                    <a:lnTo>
                      <a:pt x="527" y="860"/>
                    </a:lnTo>
                    <a:lnTo>
                      <a:pt x="538" y="897"/>
                    </a:lnTo>
                    <a:lnTo>
                      <a:pt x="553" y="931"/>
                    </a:lnTo>
                    <a:lnTo>
                      <a:pt x="573" y="962"/>
                    </a:lnTo>
                    <a:lnTo>
                      <a:pt x="596" y="991"/>
                    </a:lnTo>
                    <a:lnTo>
                      <a:pt x="623" y="1016"/>
                    </a:lnTo>
                    <a:lnTo>
                      <a:pt x="652" y="1038"/>
                    </a:lnTo>
                    <a:lnTo>
                      <a:pt x="684" y="1056"/>
                    </a:lnTo>
                    <a:lnTo>
                      <a:pt x="719" y="1070"/>
                    </a:lnTo>
                    <a:lnTo>
                      <a:pt x="755" y="1079"/>
                    </a:lnTo>
                    <a:lnTo>
                      <a:pt x="793" y="1083"/>
                    </a:lnTo>
                    <a:lnTo>
                      <a:pt x="832" y="1083"/>
                    </a:lnTo>
                    <a:lnTo>
                      <a:pt x="870" y="1077"/>
                    </a:lnTo>
                    <a:lnTo>
                      <a:pt x="906" y="1066"/>
                    </a:lnTo>
                    <a:lnTo>
                      <a:pt x="940" y="1051"/>
                    </a:lnTo>
                    <a:lnTo>
                      <a:pt x="972" y="1032"/>
                    </a:lnTo>
                    <a:lnTo>
                      <a:pt x="1001" y="1009"/>
                    </a:lnTo>
                    <a:lnTo>
                      <a:pt x="1026" y="982"/>
                    </a:lnTo>
                    <a:lnTo>
                      <a:pt x="1048" y="953"/>
                    </a:lnTo>
                    <a:lnTo>
                      <a:pt x="1066" y="921"/>
                    </a:lnTo>
                    <a:lnTo>
                      <a:pt x="1079" y="887"/>
                    </a:lnTo>
                    <a:lnTo>
                      <a:pt x="1089" y="850"/>
                    </a:lnTo>
                    <a:lnTo>
                      <a:pt x="1093" y="813"/>
                    </a:lnTo>
                    <a:lnTo>
                      <a:pt x="1092" y="774"/>
                    </a:lnTo>
                    <a:lnTo>
                      <a:pt x="1086" y="735"/>
                    </a:lnTo>
                    <a:lnTo>
                      <a:pt x="1076" y="699"/>
                    </a:lnTo>
                    <a:lnTo>
                      <a:pt x="1061" y="665"/>
                    </a:lnTo>
                    <a:lnTo>
                      <a:pt x="1041" y="633"/>
                    </a:lnTo>
                    <a:lnTo>
                      <a:pt x="1018" y="605"/>
                    </a:lnTo>
                    <a:lnTo>
                      <a:pt x="992" y="579"/>
                    </a:lnTo>
                    <a:lnTo>
                      <a:pt x="962" y="558"/>
                    </a:lnTo>
                    <a:lnTo>
                      <a:pt x="930" y="540"/>
                    </a:lnTo>
                    <a:lnTo>
                      <a:pt x="896" y="526"/>
                    </a:lnTo>
                    <a:lnTo>
                      <a:pt x="860" y="517"/>
                    </a:lnTo>
                    <a:lnTo>
                      <a:pt x="822" y="512"/>
                    </a:lnTo>
                    <a:close/>
                    <a:moveTo>
                      <a:pt x="813" y="0"/>
                    </a:moveTo>
                    <a:lnTo>
                      <a:pt x="835" y="1"/>
                    </a:lnTo>
                    <a:lnTo>
                      <a:pt x="856" y="7"/>
                    </a:lnTo>
                    <a:lnTo>
                      <a:pt x="874" y="17"/>
                    </a:lnTo>
                    <a:lnTo>
                      <a:pt x="889" y="32"/>
                    </a:lnTo>
                    <a:lnTo>
                      <a:pt x="901" y="50"/>
                    </a:lnTo>
                    <a:lnTo>
                      <a:pt x="908" y="71"/>
                    </a:lnTo>
                    <a:lnTo>
                      <a:pt x="925" y="156"/>
                    </a:lnTo>
                    <a:lnTo>
                      <a:pt x="981" y="168"/>
                    </a:lnTo>
                    <a:lnTo>
                      <a:pt x="1036" y="186"/>
                    </a:lnTo>
                    <a:lnTo>
                      <a:pt x="1089" y="209"/>
                    </a:lnTo>
                    <a:lnTo>
                      <a:pt x="1151" y="151"/>
                    </a:lnTo>
                    <a:lnTo>
                      <a:pt x="1168" y="138"/>
                    </a:lnTo>
                    <a:lnTo>
                      <a:pt x="1188" y="130"/>
                    </a:lnTo>
                    <a:lnTo>
                      <a:pt x="1209" y="127"/>
                    </a:lnTo>
                    <a:lnTo>
                      <a:pt x="1230" y="129"/>
                    </a:lnTo>
                    <a:lnTo>
                      <a:pt x="1250" y="136"/>
                    </a:lnTo>
                    <a:lnTo>
                      <a:pt x="1268" y="148"/>
                    </a:lnTo>
                    <a:lnTo>
                      <a:pt x="1381" y="242"/>
                    </a:lnTo>
                    <a:lnTo>
                      <a:pt x="1394" y="256"/>
                    </a:lnTo>
                    <a:lnTo>
                      <a:pt x="1403" y="271"/>
                    </a:lnTo>
                    <a:lnTo>
                      <a:pt x="1409" y="288"/>
                    </a:lnTo>
                    <a:lnTo>
                      <a:pt x="1412" y="306"/>
                    </a:lnTo>
                    <a:lnTo>
                      <a:pt x="1411" y="324"/>
                    </a:lnTo>
                    <a:lnTo>
                      <a:pt x="1406" y="342"/>
                    </a:lnTo>
                    <a:lnTo>
                      <a:pt x="1397" y="359"/>
                    </a:lnTo>
                    <a:lnTo>
                      <a:pt x="1348" y="432"/>
                    </a:lnTo>
                    <a:lnTo>
                      <a:pt x="1377" y="478"/>
                    </a:lnTo>
                    <a:lnTo>
                      <a:pt x="1402" y="527"/>
                    </a:lnTo>
                    <a:lnTo>
                      <a:pt x="1422" y="577"/>
                    </a:lnTo>
                    <a:lnTo>
                      <a:pt x="1511" y="580"/>
                    </a:lnTo>
                    <a:lnTo>
                      <a:pt x="1533" y="584"/>
                    </a:lnTo>
                    <a:lnTo>
                      <a:pt x="1552" y="592"/>
                    </a:lnTo>
                    <a:lnTo>
                      <a:pt x="1569" y="605"/>
                    </a:lnTo>
                    <a:lnTo>
                      <a:pt x="1582" y="621"/>
                    </a:lnTo>
                    <a:lnTo>
                      <a:pt x="1592" y="640"/>
                    </a:lnTo>
                    <a:lnTo>
                      <a:pt x="1596" y="661"/>
                    </a:lnTo>
                    <a:lnTo>
                      <a:pt x="1609" y="807"/>
                    </a:lnTo>
                    <a:lnTo>
                      <a:pt x="1608" y="829"/>
                    </a:lnTo>
                    <a:lnTo>
                      <a:pt x="1602" y="849"/>
                    </a:lnTo>
                    <a:lnTo>
                      <a:pt x="1591" y="867"/>
                    </a:lnTo>
                    <a:lnTo>
                      <a:pt x="1576" y="882"/>
                    </a:lnTo>
                    <a:lnTo>
                      <a:pt x="1559" y="894"/>
                    </a:lnTo>
                    <a:lnTo>
                      <a:pt x="1538" y="901"/>
                    </a:lnTo>
                    <a:lnTo>
                      <a:pt x="1449" y="919"/>
                    </a:lnTo>
                    <a:lnTo>
                      <a:pt x="1437" y="973"/>
                    </a:lnTo>
                    <a:lnTo>
                      <a:pt x="1420" y="1026"/>
                    </a:lnTo>
                    <a:lnTo>
                      <a:pt x="1398" y="1077"/>
                    </a:lnTo>
                    <a:lnTo>
                      <a:pt x="1463" y="1145"/>
                    </a:lnTo>
                    <a:lnTo>
                      <a:pt x="1476" y="1163"/>
                    </a:lnTo>
                    <a:lnTo>
                      <a:pt x="1484" y="1183"/>
                    </a:lnTo>
                    <a:lnTo>
                      <a:pt x="1487" y="1203"/>
                    </a:lnTo>
                    <a:lnTo>
                      <a:pt x="1485" y="1224"/>
                    </a:lnTo>
                    <a:lnTo>
                      <a:pt x="1478" y="1244"/>
                    </a:lnTo>
                    <a:lnTo>
                      <a:pt x="1466" y="1263"/>
                    </a:lnTo>
                    <a:lnTo>
                      <a:pt x="1372" y="1374"/>
                    </a:lnTo>
                    <a:lnTo>
                      <a:pt x="1359" y="1387"/>
                    </a:lnTo>
                    <a:lnTo>
                      <a:pt x="1343" y="1397"/>
                    </a:lnTo>
                    <a:lnTo>
                      <a:pt x="1326" y="1403"/>
                    </a:lnTo>
                    <a:lnTo>
                      <a:pt x="1308" y="1406"/>
                    </a:lnTo>
                    <a:lnTo>
                      <a:pt x="1290" y="1405"/>
                    </a:lnTo>
                    <a:lnTo>
                      <a:pt x="1271" y="1400"/>
                    </a:lnTo>
                    <a:lnTo>
                      <a:pt x="1255" y="1391"/>
                    </a:lnTo>
                    <a:lnTo>
                      <a:pt x="1174" y="1338"/>
                    </a:lnTo>
                    <a:lnTo>
                      <a:pt x="1127" y="1367"/>
                    </a:lnTo>
                    <a:lnTo>
                      <a:pt x="1077" y="1393"/>
                    </a:lnTo>
                    <a:lnTo>
                      <a:pt x="1025" y="1414"/>
                    </a:lnTo>
                    <a:lnTo>
                      <a:pt x="1022" y="1512"/>
                    </a:lnTo>
                    <a:lnTo>
                      <a:pt x="1018" y="1534"/>
                    </a:lnTo>
                    <a:lnTo>
                      <a:pt x="1010" y="1554"/>
                    </a:lnTo>
                    <a:lnTo>
                      <a:pt x="997" y="1570"/>
                    </a:lnTo>
                    <a:lnTo>
                      <a:pt x="981" y="1584"/>
                    </a:lnTo>
                    <a:lnTo>
                      <a:pt x="962" y="1593"/>
                    </a:lnTo>
                    <a:lnTo>
                      <a:pt x="941" y="1598"/>
                    </a:lnTo>
                    <a:lnTo>
                      <a:pt x="795" y="1610"/>
                    </a:lnTo>
                    <a:lnTo>
                      <a:pt x="773" y="1609"/>
                    </a:lnTo>
                    <a:lnTo>
                      <a:pt x="753" y="1603"/>
                    </a:lnTo>
                    <a:lnTo>
                      <a:pt x="735" y="1592"/>
                    </a:lnTo>
                    <a:lnTo>
                      <a:pt x="719" y="1578"/>
                    </a:lnTo>
                    <a:lnTo>
                      <a:pt x="708" y="1560"/>
                    </a:lnTo>
                    <a:lnTo>
                      <a:pt x="701" y="1539"/>
                    </a:lnTo>
                    <a:lnTo>
                      <a:pt x="681" y="1438"/>
                    </a:lnTo>
                    <a:lnTo>
                      <a:pt x="630" y="1426"/>
                    </a:lnTo>
                    <a:lnTo>
                      <a:pt x="579" y="1410"/>
                    </a:lnTo>
                    <a:lnTo>
                      <a:pt x="530" y="1390"/>
                    </a:lnTo>
                    <a:lnTo>
                      <a:pt x="457" y="1459"/>
                    </a:lnTo>
                    <a:lnTo>
                      <a:pt x="440" y="1472"/>
                    </a:lnTo>
                    <a:lnTo>
                      <a:pt x="420" y="1480"/>
                    </a:lnTo>
                    <a:lnTo>
                      <a:pt x="399" y="1483"/>
                    </a:lnTo>
                    <a:lnTo>
                      <a:pt x="378" y="1481"/>
                    </a:lnTo>
                    <a:lnTo>
                      <a:pt x="358" y="1474"/>
                    </a:lnTo>
                    <a:lnTo>
                      <a:pt x="340" y="1462"/>
                    </a:lnTo>
                    <a:lnTo>
                      <a:pt x="228" y="1367"/>
                    </a:lnTo>
                    <a:lnTo>
                      <a:pt x="215" y="1353"/>
                    </a:lnTo>
                    <a:lnTo>
                      <a:pt x="206" y="1338"/>
                    </a:lnTo>
                    <a:lnTo>
                      <a:pt x="199" y="1321"/>
                    </a:lnTo>
                    <a:lnTo>
                      <a:pt x="197" y="1303"/>
                    </a:lnTo>
                    <a:lnTo>
                      <a:pt x="198" y="1285"/>
                    </a:lnTo>
                    <a:lnTo>
                      <a:pt x="203" y="1267"/>
                    </a:lnTo>
                    <a:lnTo>
                      <a:pt x="212" y="1250"/>
                    </a:lnTo>
                    <a:lnTo>
                      <a:pt x="267" y="1167"/>
                    </a:lnTo>
                    <a:lnTo>
                      <a:pt x="240" y="1124"/>
                    </a:lnTo>
                    <a:lnTo>
                      <a:pt x="217" y="1079"/>
                    </a:lnTo>
                    <a:lnTo>
                      <a:pt x="197" y="1032"/>
                    </a:lnTo>
                    <a:lnTo>
                      <a:pt x="97" y="1029"/>
                    </a:lnTo>
                    <a:lnTo>
                      <a:pt x="76" y="1026"/>
                    </a:lnTo>
                    <a:lnTo>
                      <a:pt x="56" y="1017"/>
                    </a:lnTo>
                    <a:lnTo>
                      <a:pt x="39" y="1005"/>
                    </a:lnTo>
                    <a:lnTo>
                      <a:pt x="26" y="988"/>
                    </a:lnTo>
                    <a:lnTo>
                      <a:pt x="17" y="969"/>
                    </a:lnTo>
                    <a:lnTo>
                      <a:pt x="12" y="948"/>
                    </a:lnTo>
                    <a:lnTo>
                      <a:pt x="0" y="802"/>
                    </a:lnTo>
                    <a:lnTo>
                      <a:pt x="1" y="781"/>
                    </a:lnTo>
                    <a:lnTo>
                      <a:pt x="7" y="760"/>
                    </a:lnTo>
                    <a:lnTo>
                      <a:pt x="17" y="742"/>
                    </a:lnTo>
                    <a:lnTo>
                      <a:pt x="32" y="727"/>
                    </a:lnTo>
                    <a:lnTo>
                      <a:pt x="50" y="715"/>
                    </a:lnTo>
                    <a:lnTo>
                      <a:pt x="70" y="708"/>
                    </a:lnTo>
                    <a:lnTo>
                      <a:pt x="162" y="690"/>
                    </a:lnTo>
                    <a:lnTo>
                      <a:pt x="174" y="636"/>
                    </a:lnTo>
                    <a:lnTo>
                      <a:pt x="190" y="583"/>
                    </a:lnTo>
                    <a:lnTo>
                      <a:pt x="210" y="532"/>
                    </a:lnTo>
                    <a:lnTo>
                      <a:pt x="145" y="464"/>
                    </a:lnTo>
                    <a:lnTo>
                      <a:pt x="132" y="446"/>
                    </a:lnTo>
                    <a:lnTo>
                      <a:pt x="124" y="426"/>
                    </a:lnTo>
                    <a:lnTo>
                      <a:pt x="121" y="406"/>
                    </a:lnTo>
                    <a:lnTo>
                      <a:pt x="123" y="385"/>
                    </a:lnTo>
                    <a:lnTo>
                      <a:pt x="130" y="365"/>
                    </a:lnTo>
                    <a:lnTo>
                      <a:pt x="142" y="346"/>
                    </a:lnTo>
                    <a:lnTo>
                      <a:pt x="236" y="234"/>
                    </a:lnTo>
                    <a:lnTo>
                      <a:pt x="250" y="221"/>
                    </a:lnTo>
                    <a:lnTo>
                      <a:pt x="266" y="211"/>
                    </a:lnTo>
                    <a:lnTo>
                      <a:pt x="283" y="205"/>
                    </a:lnTo>
                    <a:lnTo>
                      <a:pt x="300" y="203"/>
                    </a:lnTo>
                    <a:lnTo>
                      <a:pt x="318" y="204"/>
                    </a:lnTo>
                    <a:lnTo>
                      <a:pt x="336" y="209"/>
                    </a:lnTo>
                    <a:lnTo>
                      <a:pt x="353" y="217"/>
                    </a:lnTo>
                    <a:lnTo>
                      <a:pt x="426" y="266"/>
                    </a:lnTo>
                    <a:lnTo>
                      <a:pt x="476" y="234"/>
                    </a:lnTo>
                    <a:lnTo>
                      <a:pt x="528" y="206"/>
                    </a:lnTo>
                    <a:lnTo>
                      <a:pt x="583" y="184"/>
                    </a:lnTo>
                    <a:lnTo>
                      <a:pt x="586" y="97"/>
                    </a:lnTo>
                    <a:lnTo>
                      <a:pt x="589" y="76"/>
                    </a:lnTo>
                    <a:lnTo>
                      <a:pt x="598" y="56"/>
                    </a:lnTo>
                    <a:lnTo>
                      <a:pt x="610" y="39"/>
                    </a:lnTo>
                    <a:lnTo>
                      <a:pt x="628" y="26"/>
                    </a:lnTo>
                    <a:lnTo>
                      <a:pt x="647" y="17"/>
                    </a:lnTo>
                    <a:lnTo>
                      <a:pt x="668" y="12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2" name="Freeform 52">
                <a:extLst>
                  <a:ext uri="{FF2B5EF4-FFF2-40B4-BE49-F238E27FC236}">
                    <a16:creationId xmlns:a16="http://schemas.microsoft.com/office/drawing/2014/main" id="{3185D888-BE8D-294D-9C5F-74878A224C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0850" y="4283075"/>
                <a:ext cx="415925" cy="414337"/>
              </a:xfrm>
              <a:custGeom>
                <a:avLst/>
                <a:gdLst>
                  <a:gd name="T0" fmla="*/ 586 w 1307"/>
                  <a:gd name="T1" fmla="*/ 425 h 1305"/>
                  <a:gd name="T2" fmla="*/ 494 w 1307"/>
                  <a:gd name="T3" fmla="*/ 480 h 1305"/>
                  <a:gd name="T4" fmla="*/ 436 w 1307"/>
                  <a:gd name="T5" fmla="*/ 572 h 1305"/>
                  <a:gd name="T6" fmla="*/ 426 w 1307"/>
                  <a:gd name="T7" fmla="*/ 683 h 1305"/>
                  <a:gd name="T8" fmla="*/ 467 w 1307"/>
                  <a:gd name="T9" fmla="*/ 783 h 1305"/>
                  <a:gd name="T10" fmla="*/ 547 w 1307"/>
                  <a:gd name="T11" fmla="*/ 853 h 1305"/>
                  <a:gd name="T12" fmla="*/ 654 w 1307"/>
                  <a:gd name="T13" fmla="*/ 881 h 1305"/>
                  <a:gd name="T14" fmla="*/ 761 w 1307"/>
                  <a:gd name="T15" fmla="*/ 856 h 1305"/>
                  <a:gd name="T16" fmla="*/ 843 w 1307"/>
                  <a:gd name="T17" fmla="*/ 787 h 1305"/>
                  <a:gd name="T18" fmla="*/ 886 w 1307"/>
                  <a:gd name="T19" fmla="*/ 688 h 1305"/>
                  <a:gd name="T20" fmla="*/ 878 w 1307"/>
                  <a:gd name="T21" fmla="*/ 577 h 1305"/>
                  <a:gd name="T22" fmla="*/ 823 w 1307"/>
                  <a:gd name="T23" fmla="*/ 484 h 1305"/>
                  <a:gd name="T24" fmla="*/ 733 w 1307"/>
                  <a:gd name="T25" fmla="*/ 427 h 1305"/>
                  <a:gd name="T26" fmla="*/ 620 w 1307"/>
                  <a:gd name="T27" fmla="*/ 0 h 1305"/>
                  <a:gd name="T28" fmla="*/ 751 w 1307"/>
                  <a:gd name="T29" fmla="*/ 11 h 1305"/>
                  <a:gd name="T30" fmla="*/ 791 w 1307"/>
                  <a:gd name="T31" fmla="*/ 59 h 1305"/>
                  <a:gd name="T32" fmla="*/ 847 w 1307"/>
                  <a:gd name="T33" fmla="*/ 150 h 1305"/>
                  <a:gd name="T34" fmla="*/ 974 w 1307"/>
                  <a:gd name="T35" fmla="*/ 158 h 1305"/>
                  <a:gd name="T36" fmla="*/ 1035 w 1307"/>
                  <a:gd name="T37" fmla="*/ 140 h 1305"/>
                  <a:gd name="T38" fmla="*/ 1092 w 1307"/>
                  <a:gd name="T39" fmla="*/ 167 h 1305"/>
                  <a:gd name="T40" fmla="*/ 1176 w 1307"/>
                  <a:gd name="T41" fmla="*/ 268 h 1305"/>
                  <a:gd name="T42" fmla="*/ 1172 w 1307"/>
                  <a:gd name="T43" fmla="*/ 329 h 1305"/>
                  <a:gd name="T44" fmla="*/ 1144 w 1307"/>
                  <a:gd name="T45" fmla="*/ 432 h 1305"/>
                  <a:gd name="T46" fmla="*/ 1230 w 1307"/>
                  <a:gd name="T47" fmla="*/ 524 h 1305"/>
                  <a:gd name="T48" fmla="*/ 1286 w 1307"/>
                  <a:gd name="T49" fmla="*/ 554 h 1305"/>
                  <a:gd name="T50" fmla="*/ 1307 w 1307"/>
                  <a:gd name="T51" fmla="*/ 613 h 1305"/>
                  <a:gd name="T52" fmla="*/ 1295 w 1307"/>
                  <a:gd name="T53" fmla="*/ 744 h 1305"/>
                  <a:gd name="T54" fmla="*/ 1248 w 1307"/>
                  <a:gd name="T55" fmla="*/ 785 h 1305"/>
                  <a:gd name="T56" fmla="*/ 1154 w 1307"/>
                  <a:gd name="T57" fmla="*/ 839 h 1305"/>
                  <a:gd name="T58" fmla="*/ 1152 w 1307"/>
                  <a:gd name="T59" fmla="*/ 969 h 1305"/>
                  <a:gd name="T60" fmla="*/ 1171 w 1307"/>
                  <a:gd name="T61" fmla="*/ 1029 h 1305"/>
                  <a:gd name="T62" fmla="*/ 1144 w 1307"/>
                  <a:gd name="T63" fmla="*/ 1086 h 1305"/>
                  <a:gd name="T64" fmla="*/ 1043 w 1307"/>
                  <a:gd name="T65" fmla="*/ 1171 h 1305"/>
                  <a:gd name="T66" fmla="*/ 980 w 1307"/>
                  <a:gd name="T67" fmla="*/ 1166 h 1305"/>
                  <a:gd name="T68" fmla="*/ 871 w 1307"/>
                  <a:gd name="T69" fmla="*/ 1134 h 1305"/>
                  <a:gd name="T70" fmla="*/ 777 w 1307"/>
                  <a:gd name="T71" fmla="*/ 1228 h 1305"/>
                  <a:gd name="T72" fmla="*/ 747 w 1307"/>
                  <a:gd name="T73" fmla="*/ 1284 h 1305"/>
                  <a:gd name="T74" fmla="*/ 688 w 1307"/>
                  <a:gd name="T75" fmla="*/ 1305 h 1305"/>
                  <a:gd name="T76" fmla="*/ 557 w 1307"/>
                  <a:gd name="T77" fmla="*/ 1293 h 1305"/>
                  <a:gd name="T78" fmla="*/ 516 w 1307"/>
                  <a:gd name="T79" fmla="*/ 1246 h 1305"/>
                  <a:gd name="T80" fmla="*/ 464 w 1307"/>
                  <a:gd name="T81" fmla="*/ 1143 h 1305"/>
                  <a:gd name="T82" fmla="*/ 333 w 1307"/>
                  <a:gd name="T83" fmla="*/ 1146 h 1305"/>
                  <a:gd name="T84" fmla="*/ 272 w 1307"/>
                  <a:gd name="T85" fmla="*/ 1165 h 1305"/>
                  <a:gd name="T86" fmla="*/ 215 w 1307"/>
                  <a:gd name="T87" fmla="*/ 1138 h 1305"/>
                  <a:gd name="T88" fmla="*/ 131 w 1307"/>
                  <a:gd name="T89" fmla="*/ 1037 h 1305"/>
                  <a:gd name="T90" fmla="*/ 136 w 1307"/>
                  <a:gd name="T91" fmla="*/ 975 h 1305"/>
                  <a:gd name="T92" fmla="*/ 171 w 1307"/>
                  <a:gd name="T93" fmla="*/ 868 h 1305"/>
                  <a:gd name="T94" fmla="*/ 77 w 1307"/>
                  <a:gd name="T95" fmla="*/ 782 h 1305"/>
                  <a:gd name="T96" fmla="*/ 22 w 1307"/>
                  <a:gd name="T97" fmla="*/ 752 h 1305"/>
                  <a:gd name="T98" fmla="*/ 0 w 1307"/>
                  <a:gd name="T99" fmla="*/ 693 h 1305"/>
                  <a:gd name="T100" fmla="*/ 12 w 1307"/>
                  <a:gd name="T101" fmla="*/ 562 h 1305"/>
                  <a:gd name="T102" fmla="*/ 59 w 1307"/>
                  <a:gd name="T103" fmla="*/ 521 h 1305"/>
                  <a:gd name="T104" fmla="*/ 156 w 1307"/>
                  <a:gd name="T105" fmla="*/ 466 h 1305"/>
                  <a:gd name="T106" fmla="*/ 155 w 1307"/>
                  <a:gd name="T107" fmla="*/ 336 h 1305"/>
                  <a:gd name="T108" fmla="*/ 137 w 1307"/>
                  <a:gd name="T109" fmla="*/ 276 h 1305"/>
                  <a:gd name="T110" fmla="*/ 163 w 1307"/>
                  <a:gd name="T111" fmla="*/ 219 h 1305"/>
                  <a:gd name="T112" fmla="*/ 265 w 1307"/>
                  <a:gd name="T113" fmla="*/ 134 h 1305"/>
                  <a:gd name="T114" fmla="*/ 327 w 1307"/>
                  <a:gd name="T115" fmla="*/ 139 h 1305"/>
                  <a:gd name="T116" fmla="*/ 433 w 1307"/>
                  <a:gd name="T117" fmla="*/ 164 h 1305"/>
                  <a:gd name="T118" fmla="*/ 531 w 1307"/>
                  <a:gd name="T119" fmla="*/ 77 h 1305"/>
                  <a:gd name="T120" fmla="*/ 561 w 1307"/>
                  <a:gd name="T121" fmla="*/ 21 h 1305"/>
                  <a:gd name="T122" fmla="*/ 620 w 1307"/>
                  <a:gd name="T12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7" h="1305">
                    <a:moveTo>
                      <a:pt x="659" y="414"/>
                    </a:moveTo>
                    <a:lnTo>
                      <a:pt x="622" y="417"/>
                    </a:lnTo>
                    <a:lnTo>
                      <a:pt x="586" y="425"/>
                    </a:lnTo>
                    <a:lnTo>
                      <a:pt x="552" y="439"/>
                    </a:lnTo>
                    <a:lnTo>
                      <a:pt x="521" y="457"/>
                    </a:lnTo>
                    <a:lnTo>
                      <a:pt x="494" y="480"/>
                    </a:lnTo>
                    <a:lnTo>
                      <a:pt x="470" y="508"/>
                    </a:lnTo>
                    <a:lnTo>
                      <a:pt x="451" y="538"/>
                    </a:lnTo>
                    <a:lnTo>
                      <a:pt x="436" y="572"/>
                    </a:lnTo>
                    <a:lnTo>
                      <a:pt x="427" y="607"/>
                    </a:lnTo>
                    <a:lnTo>
                      <a:pt x="424" y="645"/>
                    </a:lnTo>
                    <a:lnTo>
                      <a:pt x="426" y="683"/>
                    </a:lnTo>
                    <a:lnTo>
                      <a:pt x="435" y="719"/>
                    </a:lnTo>
                    <a:lnTo>
                      <a:pt x="448" y="752"/>
                    </a:lnTo>
                    <a:lnTo>
                      <a:pt x="467" y="783"/>
                    </a:lnTo>
                    <a:lnTo>
                      <a:pt x="490" y="810"/>
                    </a:lnTo>
                    <a:lnTo>
                      <a:pt x="517" y="834"/>
                    </a:lnTo>
                    <a:lnTo>
                      <a:pt x="547" y="853"/>
                    </a:lnTo>
                    <a:lnTo>
                      <a:pt x="580" y="868"/>
                    </a:lnTo>
                    <a:lnTo>
                      <a:pt x="616" y="877"/>
                    </a:lnTo>
                    <a:lnTo>
                      <a:pt x="654" y="881"/>
                    </a:lnTo>
                    <a:lnTo>
                      <a:pt x="691" y="878"/>
                    </a:lnTo>
                    <a:lnTo>
                      <a:pt x="727" y="870"/>
                    </a:lnTo>
                    <a:lnTo>
                      <a:pt x="761" y="856"/>
                    </a:lnTo>
                    <a:lnTo>
                      <a:pt x="792" y="837"/>
                    </a:lnTo>
                    <a:lnTo>
                      <a:pt x="819" y="814"/>
                    </a:lnTo>
                    <a:lnTo>
                      <a:pt x="843" y="787"/>
                    </a:lnTo>
                    <a:lnTo>
                      <a:pt x="862" y="757"/>
                    </a:lnTo>
                    <a:lnTo>
                      <a:pt x="877" y="724"/>
                    </a:lnTo>
                    <a:lnTo>
                      <a:pt x="886" y="688"/>
                    </a:lnTo>
                    <a:lnTo>
                      <a:pt x="889" y="651"/>
                    </a:lnTo>
                    <a:lnTo>
                      <a:pt x="887" y="613"/>
                    </a:lnTo>
                    <a:lnTo>
                      <a:pt x="878" y="577"/>
                    </a:lnTo>
                    <a:lnTo>
                      <a:pt x="865" y="543"/>
                    </a:lnTo>
                    <a:lnTo>
                      <a:pt x="846" y="513"/>
                    </a:lnTo>
                    <a:lnTo>
                      <a:pt x="823" y="484"/>
                    </a:lnTo>
                    <a:lnTo>
                      <a:pt x="796" y="460"/>
                    </a:lnTo>
                    <a:lnTo>
                      <a:pt x="766" y="441"/>
                    </a:lnTo>
                    <a:lnTo>
                      <a:pt x="733" y="427"/>
                    </a:lnTo>
                    <a:lnTo>
                      <a:pt x="697" y="417"/>
                    </a:lnTo>
                    <a:lnTo>
                      <a:pt x="659" y="414"/>
                    </a:lnTo>
                    <a:close/>
                    <a:moveTo>
                      <a:pt x="620" y="0"/>
                    </a:moveTo>
                    <a:lnTo>
                      <a:pt x="709" y="1"/>
                    </a:lnTo>
                    <a:lnTo>
                      <a:pt x="731" y="3"/>
                    </a:lnTo>
                    <a:lnTo>
                      <a:pt x="751" y="11"/>
                    </a:lnTo>
                    <a:lnTo>
                      <a:pt x="768" y="24"/>
                    </a:lnTo>
                    <a:lnTo>
                      <a:pt x="782" y="40"/>
                    </a:lnTo>
                    <a:lnTo>
                      <a:pt x="791" y="59"/>
                    </a:lnTo>
                    <a:lnTo>
                      <a:pt x="796" y="80"/>
                    </a:lnTo>
                    <a:lnTo>
                      <a:pt x="802" y="135"/>
                    </a:lnTo>
                    <a:lnTo>
                      <a:pt x="847" y="150"/>
                    </a:lnTo>
                    <a:lnTo>
                      <a:pt x="890" y="169"/>
                    </a:lnTo>
                    <a:lnTo>
                      <a:pt x="931" y="191"/>
                    </a:lnTo>
                    <a:lnTo>
                      <a:pt x="974" y="158"/>
                    </a:lnTo>
                    <a:lnTo>
                      <a:pt x="993" y="147"/>
                    </a:lnTo>
                    <a:lnTo>
                      <a:pt x="1014" y="141"/>
                    </a:lnTo>
                    <a:lnTo>
                      <a:pt x="1035" y="140"/>
                    </a:lnTo>
                    <a:lnTo>
                      <a:pt x="1056" y="144"/>
                    </a:lnTo>
                    <a:lnTo>
                      <a:pt x="1075" y="153"/>
                    </a:lnTo>
                    <a:lnTo>
                      <a:pt x="1092" y="167"/>
                    </a:lnTo>
                    <a:lnTo>
                      <a:pt x="1155" y="231"/>
                    </a:lnTo>
                    <a:lnTo>
                      <a:pt x="1168" y="248"/>
                    </a:lnTo>
                    <a:lnTo>
                      <a:pt x="1176" y="268"/>
                    </a:lnTo>
                    <a:lnTo>
                      <a:pt x="1180" y="288"/>
                    </a:lnTo>
                    <a:lnTo>
                      <a:pt x="1178" y="309"/>
                    </a:lnTo>
                    <a:lnTo>
                      <a:pt x="1172" y="329"/>
                    </a:lnTo>
                    <a:lnTo>
                      <a:pt x="1160" y="348"/>
                    </a:lnTo>
                    <a:lnTo>
                      <a:pt x="1124" y="392"/>
                    </a:lnTo>
                    <a:lnTo>
                      <a:pt x="1144" y="432"/>
                    </a:lnTo>
                    <a:lnTo>
                      <a:pt x="1160" y="473"/>
                    </a:lnTo>
                    <a:lnTo>
                      <a:pt x="1173" y="517"/>
                    </a:lnTo>
                    <a:lnTo>
                      <a:pt x="1230" y="524"/>
                    </a:lnTo>
                    <a:lnTo>
                      <a:pt x="1251" y="530"/>
                    </a:lnTo>
                    <a:lnTo>
                      <a:pt x="1270" y="540"/>
                    </a:lnTo>
                    <a:lnTo>
                      <a:pt x="1286" y="554"/>
                    </a:lnTo>
                    <a:lnTo>
                      <a:pt x="1297" y="571"/>
                    </a:lnTo>
                    <a:lnTo>
                      <a:pt x="1305" y="591"/>
                    </a:lnTo>
                    <a:lnTo>
                      <a:pt x="1307" y="613"/>
                    </a:lnTo>
                    <a:lnTo>
                      <a:pt x="1306" y="703"/>
                    </a:lnTo>
                    <a:lnTo>
                      <a:pt x="1303" y="724"/>
                    </a:lnTo>
                    <a:lnTo>
                      <a:pt x="1295" y="744"/>
                    </a:lnTo>
                    <a:lnTo>
                      <a:pt x="1283" y="761"/>
                    </a:lnTo>
                    <a:lnTo>
                      <a:pt x="1267" y="775"/>
                    </a:lnTo>
                    <a:lnTo>
                      <a:pt x="1248" y="785"/>
                    </a:lnTo>
                    <a:lnTo>
                      <a:pt x="1227" y="790"/>
                    </a:lnTo>
                    <a:lnTo>
                      <a:pt x="1168" y="796"/>
                    </a:lnTo>
                    <a:lnTo>
                      <a:pt x="1154" y="839"/>
                    </a:lnTo>
                    <a:lnTo>
                      <a:pt x="1136" y="880"/>
                    </a:lnTo>
                    <a:lnTo>
                      <a:pt x="1114" y="920"/>
                    </a:lnTo>
                    <a:lnTo>
                      <a:pt x="1152" y="969"/>
                    </a:lnTo>
                    <a:lnTo>
                      <a:pt x="1163" y="988"/>
                    </a:lnTo>
                    <a:lnTo>
                      <a:pt x="1170" y="1008"/>
                    </a:lnTo>
                    <a:lnTo>
                      <a:pt x="1171" y="1029"/>
                    </a:lnTo>
                    <a:lnTo>
                      <a:pt x="1167" y="1050"/>
                    </a:lnTo>
                    <a:lnTo>
                      <a:pt x="1158" y="1069"/>
                    </a:lnTo>
                    <a:lnTo>
                      <a:pt x="1144" y="1086"/>
                    </a:lnTo>
                    <a:lnTo>
                      <a:pt x="1080" y="1149"/>
                    </a:lnTo>
                    <a:lnTo>
                      <a:pt x="1063" y="1162"/>
                    </a:lnTo>
                    <a:lnTo>
                      <a:pt x="1043" y="1171"/>
                    </a:lnTo>
                    <a:lnTo>
                      <a:pt x="1022" y="1174"/>
                    </a:lnTo>
                    <a:lnTo>
                      <a:pt x="1000" y="1172"/>
                    </a:lnTo>
                    <a:lnTo>
                      <a:pt x="980" y="1166"/>
                    </a:lnTo>
                    <a:lnTo>
                      <a:pt x="962" y="1154"/>
                    </a:lnTo>
                    <a:lnTo>
                      <a:pt x="912" y="1114"/>
                    </a:lnTo>
                    <a:lnTo>
                      <a:pt x="871" y="1134"/>
                    </a:lnTo>
                    <a:lnTo>
                      <a:pt x="829" y="1151"/>
                    </a:lnTo>
                    <a:lnTo>
                      <a:pt x="785" y="1164"/>
                    </a:lnTo>
                    <a:lnTo>
                      <a:pt x="777" y="1228"/>
                    </a:lnTo>
                    <a:lnTo>
                      <a:pt x="771" y="1249"/>
                    </a:lnTo>
                    <a:lnTo>
                      <a:pt x="761" y="1268"/>
                    </a:lnTo>
                    <a:lnTo>
                      <a:pt x="747" y="1284"/>
                    </a:lnTo>
                    <a:lnTo>
                      <a:pt x="729" y="1296"/>
                    </a:lnTo>
                    <a:lnTo>
                      <a:pt x="709" y="1303"/>
                    </a:lnTo>
                    <a:lnTo>
                      <a:pt x="688" y="1305"/>
                    </a:lnTo>
                    <a:lnTo>
                      <a:pt x="598" y="1304"/>
                    </a:lnTo>
                    <a:lnTo>
                      <a:pt x="576" y="1301"/>
                    </a:lnTo>
                    <a:lnTo>
                      <a:pt x="557" y="1293"/>
                    </a:lnTo>
                    <a:lnTo>
                      <a:pt x="539" y="1281"/>
                    </a:lnTo>
                    <a:lnTo>
                      <a:pt x="526" y="1265"/>
                    </a:lnTo>
                    <a:lnTo>
                      <a:pt x="516" y="1246"/>
                    </a:lnTo>
                    <a:lnTo>
                      <a:pt x="511" y="1225"/>
                    </a:lnTo>
                    <a:lnTo>
                      <a:pt x="504" y="1157"/>
                    </a:lnTo>
                    <a:lnTo>
                      <a:pt x="464" y="1143"/>
                    </a:lnTo>
                    <a:lnTo>
                      <a:pt x="424" y="1126"/>
                    </a:lnTo>
                    <a:lnTo>
                      <a:pt x="387" y="1106"/>
                    </a:lnTo>
                    <a:lnTo>
                      <a:pt x="333" y="1146"/>
                    </a:lnTo>
                    <a:lnTo>
                      <a:pt x="314" y="1158"/>
                    </a:lnTo>
                    <a:lnTo>
                      <a:pt x="293" y="1164"/>
                    </a:lnTo>
                    <a:lnTo>
                      <a:pt x="272" y="1165"/>
                    </a:lnTo>
                    <a:lnTo>
                      <a:pt x="252" y="1161"/>
                    </a:lnTo>
                    <a:lnTo>
                      <a:pt x="232" y="1152"/>
                    </a:lnTo>
                    <a:lnTo>
                      <a:pt x="215" y="1138"/>
                    </a:lnTo>
                    <a:lnTo>
                      <a:pt x="153" y="1074"/>
                    </a:lnTo>
                    <a:lnTo>
                      <a:pt x="139" y="1057"/>
                    </a:lnTo>
                    <a:lnTo>
                      <a:pt x="131" y="1037"/>
                    </a:lnTo>
                    <a:lnTo>
                      <a:pt x="128" y="1017"/>
                    </a:lnTo>
                    <a:lnTo>
                      <a:pt x="129" y="996"/>
                    </a:lnTo>
                    <a:lnTo>
                      <a:pt x="136" y="975"/>
                    </a:lnTo>
                    <a:lnTo>
                      <a:pt x="147" y="957"/>
                    </a:lnTo>
                    <a:lnTo>
                      <a:pt x="190" y="904"/>
                    </a:lnTo>
                    <a:lnTo>
                      <a:pt x="171" y="868"/>
                    </a:lnTo>
                    <a:lnTo>
                      <a:pt x="156" y="829"/>
                    </a:lnTo>
                    <a:lnTo>
                      <a:pt x="143" y="790"/>
                    </a:lnTo>
                    <a:lnTo>
                      <a:pt x="77" y="782"/>
                    </a:lnTo>
                    <a:lnTo>
                      <a:pt x="56" y="776"/>
                    </a:lnTo>
                    <a:lnTo>
                      <a:pt x="37" y="766"/>
                    </a:lnTo>
                    <a:lnTo>
                      <a:pt x="22" y="752"/>
                    </a:lnTo>
                    <a:lnTo>
                      <a:pt x="10" y="734"/>
                    </a:lnTo>
                    <a:lnTo>
                      <a:pt x="3" y="715"/>
                    </a:lnTo>
                    <a:lnTo>
                      <a:pt x="0" y="693"/>
                    </a:lnTo>
                    <a:lnTo>
                      <a:pt x="1" y="603"/>
                    </a:lnTo>
                    <a:lnTo>
                      <a:pt x="4" y="581"/>
                    </a:lnTo>
                    <a:lnTo>
                      <a:pt x="12" y="562"/>
                    </a:lnTo>
                    <a:lnTo>
                      <a:pt x="24" y="545"/>
                    </a:lnTo>
                    <a:lnTo>
                      <a:pt x="40" y="531"/>
                    </a:lnTo>
                    <a:lnTo>
                      <a:pt x="59" y="521"/>
                    </a:lnTo>
                    <a:lnTo>
                      <a:pt x="80" y="516"/>
                    </a:lnTo>
                    <a:lnTo>
                      <a:pt x="142" y="510"/>
                    </a:lnTo>
                    <a:lnTo>
                      <a:pt x="156" y="466"/>
                    </a:lnTo>
                    <a:lnTo>
                      <a:pt x="173" y="425"/>
                    </a:lnTo>
                    <a:lnTo>
                      <a:pt x="193" y="385"/>
                    </a:lnTo>
                    <a:lnTo>
                      <a:pt x="155" y="336"/>
                    </a:lnTo>
                    <a:lnTo>
                      <a:pt x="144" y="317"/>
                    </a:lnTo>
                    <a:lnTo>
                      <a:pt x="138" y="297"/>
                    </a:lnTo>
                    <a:lnTo>
                      <a:pt x="137" y="276"/>
                    </a:lnTo>
                    <a:lnTo>
                      <a:pt x="141" y="255"/>
                    </a:lnTo>
                    <a:lnTo>
                      <a:pt x="150" y="236"/>
                    </a:lnTo>
                    <a:lnTo>
                      <a:pt x="163" y="219"/>
                    </a:lnTo>
                    <a:lnTo>
                      <a:pt x="228" y="156"/>
                    </a:lnTo>
                    <a:lnTo>
                      <a:pt x="245" y="142"/>
                    </a:lnTo>
                    <a:lnTo>
                      <a:pt x="265" y="134"/>
                    </a:lnTo>
                    <a:lnTo>
                      <a:pt x="285" y="130"/>
                    </a:lnTo>
                    <a:lnTo>
                      <a:pt x="306" y="132"/>
                    </a:lnTo>
                    <a:lnTo>
                      <a:pt x="327" y="139"/>
                    </a:lnTo>
                    <a:lnTo>
                      <a:pt x="346" y="150"/>
                    </a:lnTo>
                    <a:lnTo>
                      <a:pt x="390" y="186"/>
                    </a:lnTo>
                    <a:lnTo>
                      <a:pt x="433" y="164"/>
                    </a:lnTo>
                    <a:lnTo>
                      <a:pt x="478" y="146"/>
                    </a:lnTo>
                    <a:lnTo>
                      <a:pt x="524" y="132"/>
                    </a:lnTo>
                    <a:lnTo>
                      <a:pt x="531" y="77"/>
                    </a:lnTo>
                    <a:lnTo>
                      <a:pt x="536" y="55"/>
                    </a:lnTo>
                    <a:lnTo>
                      <a:pt x="546" y="37"/>
                    </a:lnTo>
                    <a:lnTo>
                      <a:pt x="561" y="21"/>
                    </a:lnTo>
                    <a:lnTo>
                      <a:pt x="578" y="9"/>
                    </a:lnTo>
                    <a:lnTo>
                      <a:pt x="598" y="2"/>
                    </a:lnTo>
                    <a:lnTo>
                      <a:pt x="6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A92A07C-A1B7-2B44-87A5-CBD912A51DCC}"/>
                </a:ext>
              </a:extLst>
            </p:cNvPr>
            <p:cNvGrpSpPr/>
            <p:nvPr/>
          </p:nvGrpSpPr>
          <p:grpSpPr>
            <a:xfrm>
              <a:off x="5183313" y="4655358"/>
              <a:ext cx="595700" cy="598077"/>
              <a:chOff x="4776788" y="2286000"/>
              <a:chExt cx="1193800" cy="1198563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42" name="Freeform 57">
                <a:extLst>
                  <a:ext uri="{FF2B5EF4-FFF2-40B4-BE49-F238E27FC236}">
                    <a16:creationId xmlns:a16="http://schemas.microsoft.com/office/drawing/2014/main" id="{C7AC535C-B957-2B43-8496-E5FC82B13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2913063"/>
                <a:ext cx="39687" cy="34925"/>
              </a:xfrm>
              <a:custGeom>
                <a:avLst/>
                <a:gdLst>
                  <a:gd name="T0" fmla="*/ 0 w 104"/>
                  <a:gd name="T1" fmla="*/ 0 h 112"/>
                  <a:gd name="T2" fmla="*/ 104 w 104"/>
                  <a:gd name="T3" fmla="*/ 0 h 112"/>
                  <a:gd name="T4" fmla="*/ 103 w 104"/>
                  <a:gd name="T5" fmla="*/ 28 h 112"/>
                  <a:gd name="T6" fmla="*/ 102 w 104"/>
                  <a:gd name="T7" fmla="*/ 56 h 112"/>
                  <a:gd name="T8" fmla="*/ 102 w 104"/>
                  <a:gd name="T9" fmla="*/ 84 h 112"/>
                  <a:gd name="T10" fmla="*/ 104 w 104"/>
                  <a:gd name="T11" fmla="*/ 112 h 112"/>
                  <a:gd name="T12" fmla="*/ 0 w 104"/>
                  <a:gd name="T13" fmla="*/ 112 h 112"/>
                  <a:gd name="T14" fmla="*/ 0 w 104"/>
                  <a:gd name="T1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12">
                    <a:moveTo>
                      <a:pt x="0" y="0"/>
                    </a:moveTo>
                    <a:lnTo>
                      <a:pt x="104" y="0"/>
                    </a:lnTo>
                    <a:lnTo>
                      <a:pt x="103" y="28"/>
                    </a:lnTo>
                    <a:lnTo>
                      <a:pt x="102" y="56"/>
                    </a:lnTo>
                    <a:lnTo>
                      <a:pt x="102" y="84"/>
                    </a:lnTo>
                    <a:lnTo>
                      <a:pt x="104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3" name="Freeform 58">
                <a:extLst>
                  <a:ext uri="{FF2B5EF4-FFF2-40B4-BE49-F238E27FC236}">
                    <a16:creationId xmlns:a16="http://schemas.microsoft.com/office/drawing/2014/main" id="{DE2B5097-E99C-844E-9199-25C94ED13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2598738"/>
                <a:ext cx="36512" cy="41275"/>
              </a:xfrm>
              <a:custGeom>
                <a:avLst/>
                <a:gdLst>
                  <a:gd name="T0" fmla="*/ 0 w 92"/>
                  <a:gd name="T1" fmla="*/ 0 h 127"/>
                  <a:gd name="T2" fmla="*/ 92 w 92"/>
                  <a:gd name="T3" fmla="*/ 0 h 127"/>
                  <a:gd name="T4" fmla="*/ 92 w 92"/>
                  <a:gd name="T5" fmla="*/ 127 h 127"/>
                  <a:gd name="T6" fmla="*/ 47 w 92"/>
                  <a:gd name="T7" fmla="*/ 125 h 127"/>
                  <a:gd name="T8" fmla="*/ 24 w 92"/>
                  <a:gd name="T9" fmla="*/ 126 h 127"/>
                  <a:gd name="T10" fmla="*/ 0 w 92"/>
                  <a:gd name="T11" fmla="*/ 127 h 127"/>
                  <a:gd name="T12" fmla="*/ 0 w 92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92" y="0"/>
                    </a:lnTo>
                    <a:lnTo>
                      <a:pt x="92" y="127"/>
                    </a:lnTo>
                    <a:lnTo>
                      <a:pt x="47" y="125"/>
                    </a:lnTo>
                    <a:lnTo>
                      <a:pt x="24" y="126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Freeform 59">
                <a:extLst>
                  <a:ext uri="{FF2B5EF4-FFF2-40B4-BE49-F238E27FC236}">
                    <a16:creationId xmlns:a16="http://schemas.microsoft.com/office/drawing/2014/main" id="{1103901B-41A0-894E-876F-8CE91BEC0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550" y="2913063"/>
                <a:ext cx="41275" cy="34925"/>
              </a:xfrm>
              <a:custGeom>
                <a:avLst/>
                <a:gdLst>
                  <a:gd name="T0" fmla="*/ 0 w 103"/>
                  <a:gd name="T1" fmla="*/ 0 h 112"/>
                  <a:gd name="T2" fmla="*/ 103 w 103"/>
                  <a:gd name="T3" fmla="*/ 0 h 112"/>
                  <a:gd name="T4" fmla="*/ 103 w 103"/>
                  <a:gd name="T5" fmla="*/ 112 h 112"/>
                  <a:gd name="T6" fmla="*/ 0 w 103"/>
                  <a:gd name="T7" fmla="*/ 112 h 112"/>
                  <a:gd name="T8" fmla="*/ 1 w 103"/>
                  <a:gd name="T9" fmla="*/ 84 h 112"/>
                  <a:gd name="T10" fmla="*/ 2 w 103"/>
                  <a:gd name="T11" fmla="*/ 56 h 112"/>
                  <a:gd name="T12" fmla="*/ 0 w 103"/>
                  <a:gd name="T1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12">
                    <a:moveTo>
                      <a:pt x="0" y="0"/>
                    </a:moveTo>
                    <a:lnTo>
                      <a:pt x="103" y="0"/>
                    </a:lnTo>
                    <a:lnTo>
                      <a:pt x="103" y="112"/>
                    </a:lnTo>
                    <a:lnTo>
                      <a:pt x="0" y="112"/>
                    </a:lnTo>
                    <a:lnTo>
                      <a:pt x="1" y="84"/>
                    </a:lnTo>
                    <a:lnTo>
                      <a:pt x="2" y="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5" name="Freeform 60">
                <a:extLst>
                  <a:ext uri="{FF2B5EF4-FFF2-40B4-BE49-F238E27FC236}">
                    <a16:creationId xmlns:a16="http://schemas.microsoft.com/office/drawing/2014/main" id="{59814645-6904-1E40-A919-1ED5B70B0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3221038"/>
                <a:ext cx="36512" cy="39688"/>
              </a:xfrm>
              <a:custGeom>
                <a:avLst/>
                <a:gdLst>
                  <a:gd name="T0" fmla="*/ 0 w 92"/>
                  <a:gd name="T1" fmla="*/ 0 h 127"/>
                  <a:gd name="T2" fmla="*/ 24 w 92"/>
                  <a:gd name="T3" fmla="*/ 2 h 127"/>
                  <a:gd name="T4" fmla="*/ 47 w 92"/>
                  <a:gd name="T5" fmla="*/ 3 h 127"/>
                  <a:gd name="T6" fmla="*/ 69 w 92"/>
                  <a:gd name="T7" fmla="*/ 2 h 127"/>
                  <a:gd name="T8" fmla="*/ 92 w 92"/>
                  <a:gd name="T9" fmla="*/ 0 h 127"/>
                  <a:gd name="T10" fmla="*/ 92 w 92"/>
                  <a:gd name="T11" fmla="*/ 127 h 127"/>
                  <a:gd name="T12" fmla="*/ 0 w 92"/>
                  <a:gd name="T13" fmla="*/ 127 h 127"/>
                  <a:gd name="T14" fmla="*/ 0 w 92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24" y="2"/>
                    </a:lnTo>
                    <a:lnTo>
                      <a:pt x="47" y="3"/>
                    </a:lnTo>
                    <a:lnTo>
                      <a:pt x="69" y="2"/>
                    </a:lnTo>
                    <a:lnTo>
                      <a:pt x="92" y="0"/>
                    </a:lnTo>
                    <a:lnTo>
                      <a:pt x="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6" name="Freeform 61">
                <a:extLst>
                  <a:ext uri="{FF2B5EF4-FFF2-40B4-BE49-F238E27FC236}">
                    <a16:creationId xmlns:a16="http://schemas.microsoft.com/office/drawing/2014/main" id="{077554A9-500A-4749-8013-910F419DC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988" y="2670175"/>
                <a:ext cx="193675" cy="277813"/>
              </a:xfrm>
              <a:custGeom>
                <a:avLst/>
                <a:gdLst>
                  <a:gd name="T0" fmla="*/ 0 w 486"/>
                  <a:gd name="T1" fmla="*/ 0 h 873"/>
                  <a:gd name="T2" fmla="*/ 63 w 486"/>
                  <a:gd name="T3" fmla="*/ 0 h 873"/>
                  <a:gd name="T4" fmla="*/ 63 w 486"/>
                  <a:gd name="T5" fmla="*/ 763 h 873"/>
                  <a:gd name="T6" fmla="*/ 486 w 486"/>
                  <a:gd name="T7" fmla="*/ 763 h 873"/>
                  <a:gd name="T8" fmla="*/ 486 w 486"/>
                  <a:gd name="T9" fmla="*/ 873 h 873"/>
                  <a:gd name="T10" fmla="*/ 0 w 486"/>
                  <a:gd name="T11" fmla="*/ 873 h 873"/>
                  <a:gd name="T12" fmla="*/ 0 w 486"/>
                  <a:gd name="T13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6" h="873">
                    <a:moveTo>
                      <a:pt x="0" y="0"/>
                    </a:moveTo>
                    <a:lnTo>
                      <a:pt x="63" y="0"/>
                    </a:lnTo>
                    <a:lnTo>
                      <a:pt x="63" y="763"/>
                    </a:lnTo>
                    <a:lnTo>
                      <a:pt x="486" y="763"/>
                    </a:lnTo>
                    <a:lnTo>
                      <a:pt x="486" y="873"/>
                    </a:lnTo>
                    <a:lnTo>
                      <a:pt x="0" y="8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7" name="Freeform 62">
                <a:extLst>
                  <a:ext uri="{FF2B5EF4-FFF2-40B4-BE49-F238E27FC236}">
                    <a16:creationId xmlns:a16="http://schemas.microsoft.com/office/drawing/2014/main" id="{8C95D4A1-BC72-4145-8C76-58609B79C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2286000"/>
                <a:ext cx="479425" cy="452438"/>
              </a:xfrm>
              <a:custGeom>
                <a:avLst/>
                <a:gdLst>
                  <a:gd name="T0" fmla="*/ 580 w 1207"/>
                  <a:gd name="T1" fmla="*/ 0 h 1421"/>
                  <a:gd name="T2" fmla="*/ 580 w 1207"/>
                  <a:gd name="T3" fmla="*/ 0 h 1421"/>
                  <a:gd name="T4" fmla="*/ 639 w 1207"/>
                  <a:gd name="T5" fmla="*/ 4 h 1421"/>
                  <a:gd name="T6" fmla="*/ 699 w 1207"/>
                  <a:gd name="T7" fmla="*/ 15 h 1421"/>
                  <a:gd name="T8" fmla="*/ 755 w 1207"/>
                  <a:gd name="T9" fmla="*/ 31 h 1421"/>
                  <a:gd name="T10" fmla="*/ 809 w 1207"/>
                  <a:gd name="T11" fmla="*/ 54 h 1421"/>
                  <a:gd name="T12" fmla="*/ 862 w 1207"/>
                  <a:gd name="T13" fmla="*/ 83 h 1421"/>
                  <a:gd name="T14" fmla="*/ 912 w 1207"/>
                  <a:gd name="T15" fmla="*/ 117 h 1421"/>
                  <a:gd name="T16" fmla="*/ 959 w 1207"/>
                  <a:gd name="T17" fmla="*/ 157 h 1421"/>
                  <a:gd name="T18" fmla="*/ 1002 w 1207"/>
                  <a:gd name="T19" fmla="*/ 201 h 1421"/>
                  <a:gd name="T20" fmla="*/ 1042 w 1207"/>
                  <a:gd name="T21" fmla="*/ 250 h 1421"/>
                  <a:gd name="T22" fmla="*/ 1079 w 1207"/>
                  <a:gd name="T23" fmla="*/ 303 h 1421"/>
                  <a:gd name="T24" fmla="*/ 1111 w 1207"/>
                  <a:gd name="T25" fmla="*/ 361 h 1421"/>
                  <a:gd name="T26" fmla="*/ 1139 w 1207"/>
                  <a:gd name="T27" fmla="*/ 422 h 1421"/>
                  <a:gd name="T28" fmla="*/ 1162 w 1207"/>
                  <a:gd name="T29" fmla="*/ 486 h 1421"/>
                  <a:gd name="T30" fmla="*/ 1181 w 1207"/>
                  <a:gd name="T31" fmla="*/ 553 h 1421"/>
                  <a:gd name="T32" fmla="*/ 1196 w 1207"/>
                  <a:gd name="T33" fmla="*/ 623 h 1421"/>
                  <a:gd name="T34" fmla="*/ 1204 w 1207"/>
                  <a:gd name="T35" fmla="*/ 694 h 1421"/>
                  <a:gd name="T36" fmla="*/ 1207 w 1207"/>
                  <a:gd name="T37" fmla="*/ 768 h 1421"/>
                  <a:gd name="T38" fmla="*/ 1204 w 1207"/>
                  <a:gd name="T39" fmla="*/ 842 h 1421"/>
                  <a:gd name="T40" fmla="*/ 1194 w 1207"/>
                  <a:gd name="T41" fmla="*/ 915 h 1421"/>
                  <a:gd name="T42" fmla="*/ 1181 w 1207"/>
                  <a:gd name="T43" fmla="*/ 985 h 1421"/>
                  <a:gd name="T44" fmla="*/ 1162 w 1207"/>
                  <a:gd name="T45" fmla="*/ 1052 h 1421"/>
                  <a:gd name="T46" fmla="*/ 1138 w 1207"/>
                  <a:gd name="T47" fmla="*/ 1116 h 1421"/>
                  <a:gd name="T48" fmla="*/ 1110 w 1207"/>
                  <a:gd name="T49" fmla="*/ 1178 h 1421"/>
                  <a:gd name="T50" fmla="*/ 1077 w 1207"/>
                  <a:gd name="T51" fmla="*/ 1235 h 1421"/>
                  <a:gd name="T52" fmla="*/ 1040 w 1207"/>
                  <a:gd name="T53" fmla="*/ 1288 h 1421"/>
                  <a:gd name="T54" fmla="*/ 999 w 1207"/>
                  <a:gd name="T55" fmla="*/ 1337 h 1421"/>
                  <a:gd name="T56" fmla="*/ 955 w 1207"/>
                  <a:gd name="T57" fmla="*/ 1381 h 1421"/>
                  <a:gd name="T58" fmla="*/ 907 w 1207"/>
                  <a:gd name="T59" fmla="*/ 1421 h 1421"/>
                  <a:gd name="T60" fmla="*/ 875 w 1207"/>
                  <a:gd name="T61" fmla="*/ 1327 h 1421"/>
                  <a:gd name="T62" fmla="*/ 839 w 1207"/>
                  <a:gd name="T63" fmla="*/ 1236 h 1421"/>
                  <a:gd name="T64" fmla="*/ 796 w 1207"/>
                  <a:gd name="T65" fmla="*/ 1148 h 1421"/>
                  <a:gd name="T66" fmla="*/ 750 w 1207"/>
                  <a:gd name="T67" fmla="*/ 1064 h 1421"/>
                  <a:gd name="T68" fmla="*/ 700 w 1207"/>
                  <a:gd name="T69" fmla="*/ 985 h 1421"/>
                  <a:gd name="T70" fmla="*/ 644 w 1207"/>
                  <a:gd name="T71" fmla="*/ 910 h 1421"/>
                  <a:gd name="T72" fmla="*/ 586 w 1207"/>
                  <a:gd name="T73" fmla="*/ 840 h 1421"/>
                  <a:gd name="T74" fmla="*/ 523 w 1207"/>
                  <a:gd name="T75" fmla="*/ 775 h 1421"/>
                  <a:gd name="T76" fmla="*/ 458 w 1207"/>
                  <a:gd name="T77" fmla="*/ 713 h 1421"/>
                  <a:gd name="T78" fmla="*/ 388 w 1207"/>
                  <a:gd name="T79" fmla="*/ 659 h 1421"/>
                  <a:gd name="T80" fmla="*/ 316 w 1207"/>
                  <a:gd name="T81" fmla="*/ 609 h 1421"/>
                  <a:gd name="T82" fmla="*/ 241 w 1207"/>
                  <a:gd name="T83" fmla="*/ 565 h 1421"/>
                  <a:gd name="T84" fmla="*/ 163 w 1207"/>
                  <a:gd name="T85" fmla="*/ 528 h 1421"/>
                  <a:gd name="T86" fmla="*/ 83 w 1207"/>
                  <a:gd name="T87" fmla="*/ 497 h 1421"/>
                  <a:gd name="T88" fmla="*/ 0 w 1207"/>
                  <a:gd name="T89" fmla="*/ 472 h 1421"/>
                  <a:gd name="T90" fmla="*/ 24 w 1207"/>
                  <a:gd name="T91" fmla="*/ 409 h 1421"/>
                  <a:gd name="T92" fmla="*/ 53 w 1207"/>
                  <a:gd name="T93" fmla="*/ 350 h 1421"/>
                  <a:gd name="T94" fmla="*/ 85 w 1207"/>
                  <a:gd name="T95" fmla="*/ 295 h 1421"/>
                  <a:gd name="T96" fmla="*/ 121 w 1207"/>
                  <a:gd name="T97" fmla="*/ 243 h 1421"/>
                  <a:gd name="T98" fmla="*/ 161 w 1207"/>
                  <a:gd name="T99" fmla="*/ 195 h 1421"/>
                  <a:gd name="T100" fmla="*/ 205 w 1207"/>
                  <a:gd name="T101" fmla="*/ 152 h 1421"/>
                  <a:gd name="T102" fmla="*/ 251 w 1207"/>
                  <a:gd name="T103" fmla="*/ 113 h 1421"/>
                  <a:gd name="T104" fmla="*/ 300 w 1207"/>
                  <a:gd name="T105" fmla="*/ 80 h 1421"/>
                  <a:gd name="T106" fmla="*/ 352 w 1207"/>
                  <a:gd name="T107" fmla="*/ 52 h 1421"/>
                  <a:gd name="T108" fmla="*/ 405 w 1207"/>
                  <a:gd name="T109" fmla="*/ 30 h 1421"/>
                  <a:gd name="T110" fmla="*/ 462 w 1207"/>
                  <a:gd name="T111" fmla="*/ 14 h 1421"/>
                  <a:gd name="T112" fmla="*/ 520 w 1207"/>
                  <a:gd name="T113" fmla="*/ 4 h 1421"/>
                  <a:gd name="T114" fmla="*/ 580 w 1207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7" h="1421">
                    <a:moveTo>
                      <a:pt x="580" y="0"/>
                    </a:moveTo>
                    <a:lnTo>
                      <a:pt x="580" y="0"/>
                    </a:lnTo>
                    <a:lnTo>
                      <a:pt x="639" y="4"/>
                    </a:lnTo>
                    <a:lnTo>
                      <a:pt x="699" y="15"/>
                    </a:lnTo>
                    <a:lnTo>
                      <a:pt x="755" y="31"/>
                    </a:lnTo>
                    <a:lnTo>
                      <a:pt x="809" y="54"/>
                    </a:lnTo>
                    <a:lnTo>
                      <a:pt x="862" y="83"/>
                    </a:lnTo>
                    <a:lnTo>
                      <a:pt x="912" y="117"/>
                    </a:lnTo>
                    <a:lnTo>
                      <a:pt x="959" y="157"/>
                    </a:lnTo>
                    <a:lnTo>
                      <a:pt x="1002" y="201"/>
                    </a:lnTo>
                    <a:lnTo>
                      <a:pt x="1042" y="250"/>
                    </a:lnTo>
                    <a:lnTo>
                      <a:pt x="1079" y="303"/>
                    </a:lnTo>
                    <a:lnTo>
                      <a:pt x="1111" y="361"/>
                    </a:lnTo>
                    <a:lnTo>
                      <a:pt x="1139" y="422"/>
                    </a:lnTo>
                    <a:lnTo>
                      <a:pt x="1162" y="486"/>
                    </a:lnTo>
                    <a:lnTo>
                      <a:pt x="1181" y="553"/>
                    </a:lnTo>
                    <a:lnTo>
                      <a:pt x="1196" y="623"/>
                    </a:lnTo>
                    <a:lnTo>
                      <a:pt x="1204" y="694"/>
                    </a:lnTo>
                    <a:lnTo>
                      <a:pt x="1207" y="768"/>
                    </a:lnTo>
                    <a:lnTo>
                      <a:pt x="1204" y="842"/>
                    </a:lnTo>
                    <a:lnTo>
                      <a:pt x="1194" y="915"/>
                    </a:lnTo>
                    <a:lnTo>
                      <a:pt x="1181" y="985"/>
                    </a:lnTo>
                    <a:lnTo>
                      <a:pt x="1162" y="1052"/>
                    </a:lnTo>
                    <a:lnTo>
                      <a:pt x="1138" y="1116"/>
                    </a:lnTo>
                    <a:lnTo>
                      <a:pt x="1110" y="1178"/>
                    </a:lnTo>
                    <a:lnTo>
                      <a:pt x="1077" y="1235"/>
                    </a:lnTo>
                    <a:lnTo>
                      <a:pt x="1040" y="1288"/>
                    </a:lnTo>
                    <a:lnTo>
                      <a:pt x="999" y="1337"/>
                    </a:lnTo>
                    <a:lnTo>
                      <a:pt x="955" y="1381"/>
                    </a:lnTo>
                    <a:lnTo>
                      <a:pt x="907" y="1421"/>
                    </a:lnTo>
                    <a:lnTo>
                      <a:pt x="875" y="1327"/>
                    </a:lnTo>
                    <a:lnTo>
                      <a:pt x="839" y="1236"/>
                    </a:lnTo>
                    <a:lnTo>
                      <a:pt x="796" y="1148"/>
                    </a:lnTo>
                    <a:lnTo>
                      <a:pt x="750" y="1064"/>
                    </a:lnTo>
                    <a:lnTo>
                      <a:pt x="700" y="985"/>
                    </a:lnTo>
                    <a:lnTo>
                      <a:pt x="644" y="910"/>
                    </a:lnTo>
                    <a:lnTo>
                      <a:pt x="586" y="840"/>
                    </a:lnTo>
                    <a:lnTo>
                      <a:pt x="523" y="775"/>
                    </a:lnTo>
                    <a:lnTo>
                      <a:pt x="458" y="713"/>
                    </a:lnTo>
                    <a:lnTo>
                      <a:pt x="388" y="659"/>
                    </a:lnTo>
                    <a:lnTo>
                      <a:pt x="316" y="609"/>
                    </a:lnTo>
                    <a:lnTo>
                      <a:pt x="241" y="565"/>
                    </a:lnTo>
                    <a:lnTo>
                      <a:pt x="163" y="528"/>
                    </a:lnTo>
                    <a:lnTo>
                      <a:pt x="83" y="497"/>
                    </a:lnTo>
                    <a:lnTo>
                      <a:pt x="0" y="472"/>
                    </a:lnTo>
                    <a:lnTo>
                      <a:pt x="24" y="409"/>
                    </a:lnTo>
                    <a:lnTo>
                      <a:pt x="53" y="350"/>
                    </a:lnTo>
                    <a:lnTo>
                      <a:pt x="85" y="295"/>
                    </a:lnTo>
                    <a:lnTo>
                      <a:pt x="121" y="243"/>
                    </a:lnTo>
                    <a:lnTo>
                      <a:pt x="161" y="195"/>
                    </a:lnTo>
                    <a:lnTo>
                      <a:pt x="205" y="152"/>
                    </a:lnTo>
                    <a:lnTo>
                      <a:pt x="251" y="113"/>
                    </a:lnTo>
                    <a:lnTo>
                      <a:pt x="300" y="80"/>
                    </a:lnTo>
                    <a:lnTo>
                      <a:pt x="352" y="52"/>
                    </a:lnTo>
                    <a:lnTo>
                      <a:pt x="405" y="30"/>
                    </a:lnTo>
                    <a:lnTo>
                      <a:pt x="462" y="14"/>
                    </a:lnTo>
                    <a:lnTo>
                      <a:pt x="520" y="4"/>
                    </a:lnTo>
                    <a:lnTo>
                      <a:pt x="58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8" name="Freeform 63">
                <a:extLst>
                  <a:ext uri="{FF2B5EF4-FFF2-40B4-BE49-F238E27FC236}">
                    <a16:creationId xmlns:a16="http://schemas.microsoft.com/office/drawing/2014/main" id="{C4E594E6-E650-4240-8196-C2FA943C4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286000"/>
                <a:ext cx="479425" cy="452438"/>
              </a:xfrm>
              <a:custGeom>
                <a:avLst/>
                <a:gdLst>
                  <a:gd name="T0" fmla="*/ 627 w 1206"/>
                  <a:gd name="T1" fmla="*/ 0 h 1421"/>
                  <a:gd name="T2" fmla="*/ 627 w 1206"/>
                  <a:gd name="T3" fmla="*/ 0 h 1421"/>
                  <a:gd name="T4" fmla="*/ 686 w 1206"/>
                  <a:gd name="T5" fmla="*/ 4 h 1421"/>
                  <a:gd name="T6" fmla="*/ 745 w 1206"/>
                  <a:gd name="T7" fmla="*/ 14 h 1421"/>
                  <a:gd name="T8" fmla="*/ 801 w 1206"/>
                  <a:gd name="T9" fmla="*/ 30 h 1421"/>
                  <a:gd name="T10" fmla="*/ 855 w 1206"/>
                  <a:gd name="T11" fmla="*/ 52 h 1421"/>
                  <a:gd name="T12" fmla="*/ 906 w 1206"/>
                  <a:gd name="T13" fmla="*/ 80 h 1421"/>
                  <a:gd name="T14" fmla="*/ 955 w 1206"/>
                  <a:gd name="T15" fmla="*/ 113 h 1421"/>
                  <a:gd name="T16" fmla="*/ 1002 w 1206"/>
                  <a:gd name="T17" fmla="*/ 152 h 1421"/>
                  <a:gd name="T18" fmla="*/ 1045 w 1206"/>
                  <a:gd name="T19" fmla="*/ 195 h 1421"/>
                  <a:gd name="T20" fmla="*/ 1085 w 1206"/>
                  <a:gd name="T21" fmla="*/ 243 h 1421"/>
                  <a:gd name="T22" fmla="*/ 1121 w 1206"/>
                  <a:gd name="T23" fmla="*/ 295 h 1421"/>
                  <a:gd name="T24" fmla="*/ 1154 w 1206"/>
                  <a:gd name="T25" fmla="*/ 350 h 1421"/>
                  <a:gd name="T26" fmla="*/ 1182 w 1206"/>
                  <a:gd name="T27" fmla="*/ 409 h 1421"/>
                  <a:gd name="T28" fmla="*/ 1206 w 1206"/>
                  <a:gd name="T29" fmla="*/ 472 h 1421"/>
                  <a:gd name="T30" fmla="*/ 1124 w 1206"/>
                  <a:gd name="T31" fmla="*/ 497 h 1421"/>
                  <a:gd name="T32" fmla="*/ 1043 w 1206"/>
                  <a:gd name="T33" fmla="*/ 528 h 1421"/>
                  <a:gd name="T34" fmla="*/ 966 w 1206"/>
                  <a:gd name="T35" fmla="*/ 565 h 1421"/>
                  <a:gd name="T36" fmla="*/ 890 w 1206"/>
                  <a:gd name="T37" fmla="*/ 609 h 1421"/>
                  <a:gd name="T38" fmla="*/ 818 w 1206"/>
                  <a:gd name="T39" fmla="*/ 659 h 1421"/>
                  <a:gd name="T40" fmla="*/ 749 w 1206"/>
                  <a:gd name="T41" fmla="*/ 713 h 1421"/>
                  <a:gd name="T42" fmla="*/ 682 w 1206"/>
                  <a:gd name="T43" fmla="*/ 775 h 1421"/>
                  <a:gd name="T44" fmla="*/ 620 w 1206"/>
                  <a:gd name="T45" fmla="*/ 840 h 1421"/>
                  <a:gd name="T46" fmla="*/ 561 w 1206"/>
                  <a:gd name="T47" fmla="*/ 910 h 1421"/>
                  <a:gd name="T48" fmla="*/ 507 w 1206"/>
                  <a:gd name="T49" fmla="*/ 985 h 1421"/>
                  <a:gd name="T50" fmla="*/ 456 w 1206"/>
                  <a:gd name="T51" fmla="*/ 1064 h 1421"/>
                  <a:gd name="T52" fmla="*/ 409 w 1206"/>
                  <a:gd name="T53" fmla="*/ 1148 h 1421"/>
                  <a:gd name="T54" fmla="*/ 368 w 1206"/>
                  <a:gd name="T55" fmla="*/ 1236 h 1421"/>
                  <a:gd name="T56" fmla="*/ 331 w 1206"/>
                  <a:gd name="T57" fmla="*/ 1327 h 1421"/>
                  <a:gd name="T58" fmla="*/ 298 w 1206"/>
                  <a:gd name="T59" fmla="*/ 1421 h 1421"/>
                  <a:gd name="T60" fmla="*/ 251 w 1206"/>
                  <a:gd name="T61" fmla="*/ 1381 h 1421"/>
                  <a:gd name="T62" fmla="*/ 207 w 1206"/>
                  <a:gd name="T63" fmla="*/ 1337 h 1421"/>
                  <a:gd name="T64" fmla="*/ 166 w 1206"/>
                  <a:gd name="T65" fmla="*/ 1289 h 1421"/>
                  <a:gd name="T66" fmla="*/ 130 w 1206"/>
                  <a:gd name="T67" fmla="*/ 1235 h 1421"/>
                  <a:gd name="T68" fmla="*/ 97 w 1206"/>
                  <a:gd name="T69" fmla="*/ 1178 h 1421"/>
                  <a:gd name="T70" fmla="*/ 69 w 1206"/>
                  <a:gd name="T71" fmla="*/ 1117 h 1421"/>
                  <a:gd name="T72" fmla="*/ 44 w 1206"/>
                  <a:gd name="T73" fmla="*/ 1052 h 1421"/>
                  <a:gd name="T74" fmla="*/ 25 w 1206"/>
                  <a:gd name="T75" fmla="*/ 985 h 1421"/>
                  <a:gd name="T76" fmla="*/ 11 w 1206"/>
                  <a:gd name="T77" fmla="*/ 915 h 1421"/>
                  <a:gd name="T78" fmla="*/ 3 w 1206"/>
                  <a:gd name="T79" fmla="*/ 844 h 1421"/>
                  <a:gd name="T80" fmla="*/ 0 w 1206"/>
                  <a:gd name="T81" fmla="*/ 768 h 1421"/>
                  <a:gd name="T82" fmla="*/ 3 w 1206"/>
                  <a:gd name="T83" fmla="*/ 694 h 1421"/>
                  <a:gd name="T84" fmla="*/ 11 w 1206"/>
                  <a:gd name="T85" fmla="*/ 623 h 1421"/>
                  <a:gd name="T86" fmla="*/ 25 w 1206"/>
                  <a:gd name="T87" fmla="*/ 553 h 1421"/>
                  <a:gd name="T88" fmla="*/ 43 w 1206"/>
                  <a:gd name="T89" fmla="*/ 486 h 1421"/>
                  <a:gd name="T90" fmla="*/ 68 w 1206"/>
                  <a:gd name="T91" fmla="*/ 422 h 1421"/>
                  <a:gd name="T92" fmla="*/ 96 w 1206"/>
                  <a:gd name="T93" fmla="*/ 361 h 1421"/>
                  <a:gd name="T94" fmla="*/ 128 w 1206"/>
                  <a:gd name="T95" fmla="*/ 303 h 1421"/>
                  <a:gd name="T96" fmla="*/ 164 w 1206"/>
                  <a:gd name="T97" fmla="*/ 250 h 1421"/>
                  <a:gd name="T98" fmla="*/ 205 w 1206"/>
                  <a:gd name="T99" fmla="*/ 201 h 1421"/>
                  <a:gd name="T100" fmla="*/ 248 w 1206"/>
                  <a:gd name="T101" fmla="*/ 157 h 1421"/>
                  <a:gd name="T102" fmla="*/ 294 w 1206"/>
                  <a:gd name="T103" fmla="*/ 117 h 1421"/>
                  <a:gd name="T104" fmla="*/ 344 w 1206"/>
                  <a:gd name="T105" fmla="*/ 83 h 1421"/>
                  <a:gd name="T106" fmla="*/ 396 w 1206"/>
                  <a:gd name="T107" fmla="*/ 54 h 1421"/>
                  <a:gd name="T108" fmla="*/ 452 w 1206"/>
                  <a:gd name="T109" fmla="*/ 31 h 1421"/>
                  <a:gd name="T110" fmla="*/ 508 w 1206"/>
                  <a:gd name="T111" fmla="*/ 15 h 1421"/>
                  <a:gd name="T112" fmla="*/ 566 w 1206"/>
                  <a:gd name="T113" fmla="*/ 4 h 1421"/>
                  <a:gd name="T114" fmla="*/ 627 w 1206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6" h="1421">
                    <a:moveTo>
                      <a:pt x="627" y="0"/>
                    </a:moveTo>
                    <a:lnTo>
                      <a:pt x="627" y="0"/>
                    </a:lnTo>
                    <a:lnTo>
                      <a:pt x="686" y="4"/>
                    </a:lnTo>
                    <a:lnTo>
                      <a:pt x="745" y="14"/>
                    </a:lnTo>
                    <a:lnTo>
                      <a:pt x="801" y="30"/>
                    </a:lnTo>
                    <a:lnTo>
                      <a:pt x="855" y="52"/>
                    </a:lnTo>
                    <a:lnTo>
                      <a:pt x="906" y="80"/>
                    </a:lnTo>
                    <a:lnTo>
                      <a:pt x="955" y="113"/>
                    </a:lnTo>
                    <a:lnTo>
                      <a:pt x="1002" y="152"/>
                    </a:lnTo>
                    <a:lnTo>
                      <a:pt x="1045" y="195"/>
                    </a:lnTo>
                    <a:lnTo>
                      <a:pt x="1085" y="243"/>
                    </a:lnTo>
                    <a:lnTo>
                      <a:pt x="1121" y="295"/>
                    </a:lnTo>
                    <a:lnTo>
                      <a:pt x="1154" y="350"/>
                    </a:lnTo>
                    <a:lnTo>
                      <a:pt x="1182" y="409"/>
                    </a:lnTo>
                    <a:lnTo>
                      <a:pt x="1206" y="472"/>
                    </a:lnTo>
                    <a:lnTo>
                      <a:pt x="1124" y="497"/>
                    </a:lnTo>
                    <a:lnTo>
                      <a:pt x="1043" y="528"/>
                    </a:lnTo>
                    <a:lnTo>
                      <a:pt x="966" y="565"/>
                    </a:lnTo>
                    <a:lnTo>
                      <a:pt x="890" y="609"/>
                    </a:lnTo>
                    <a:lnTo>
                      <a:pt x="818" y="659"/>
                    </a:lnTo>
                    <a:lnTo>
                      <a:pt x="749" y="713"/>
                    </a:lnTo>
                    <a:lnTo>
                      <a:pt x="682" y="775"/>
                    </a:lnTo>
                    <a:lnTo>
                      <a:pt x="620" y="840"/>
                    </a:lnTo>
                    <a:lnTo>
                      <a:pt x="561" y="910"/>
                    </a:lnTo>
                    <a:lnTo>
                      <a:pt x="507" y="985"/>
                    </a:lnTo>
                    <a:lnTo>
                      <a:pt x="456" y="1064"/>
                    </a:lnTo>
                    <a:lnTo>
                      <a:pt x="409" y="1148"/>
                    </a:lnTo>
                    <a:lnTo>
                      <a:pt x="368" y="1236"/>
                    </a:lnTo>
                    <a:lnTo>
                      <a:pt x="331" y="1327"/>
                    </a:lnTo>
                    <a:lnTo>
                      <a:pt x="298" y="1421"/>
                    </a:lnTo>
                    <a:lnTo>
                      <a:pt x="251" y="1381"/>
                    </a:lnTo>
                    <a:lnTo>
                      <a:pt x="207" y="1337"/>
                    </a:lnTo>
                    <a:lnTo>
                      <a:pt x="166" y="1289"/>
                    </a:lnTo>
                    <a:lnTo>
                      <a:pt x="130" y="1235"/>
                    </a:lnTo>
                    <a:lnTo>
                      <a:pt x="97" y="1178"/>
                    </a:lnTo>
                    <a:lnTo>
                      <a:pt x="69" y="1117"/>
                    </a:lnTo>
                    <a:lnTo>
                      <a:pt x="44" y="1052"/>
                    </a:lnTo>
                    <a:lnTo>
                      <a:pt x="25" y="985"/>
                    </a:lnTo>
                    <a:lnTo>
                      <a:pt x="11" y="915"/>
                    </a:lnTo>
                    <a:lnTo>
                      <a:pt x="3" y="844"/>
                    </a:lnTo>
                    <a:lnTo>
                      <a:pt x="0" y="768"/>
                    </a:lnTo>
                    <a:lnTo>
                      <a:pt x="3" y="694"/>
                    </a:lnTo>
                    <a:lnTo>
                      <a:pt x="11" y="623"/>
                    </a:lnTo>
                    <a:lnTo>
                      <a:pt x="25" y="553"/>
                    </a:lnTo>
                    <a:lnTo>
                      <a:pt x="43" y="486"/>
                    </a:lnTo>
                    <a:lnTo>
                      <a:pt x="68" y="422"/>
                    </a:lnTo>
                    <a:lnTo>
                      <a:pt x="96" y="361"/>
                    </a:lnTo>
                    <a:lnTo>
                      <a:pt x="128" y="303"/>
                    </a:lnTo>
                    <a:lnTo>
                      <a:pt x="164" y="250"/>
                    </a:lnTo>
                    <a:lnTo>
                      <a:pt x="205" y="201"/>
                    </a:lnTo>
                    <a:lnTo>
                      <a:pt x="248" y="157"/>
                    </a:lnTo>
                    <a:lnTo>
                      <a:pt x="294" y="117"/>
                    </a:lnTo>
                    <a:lnTo>
                      <a:pt x="344" y="83"/>
                    </a:lnTo>
                    <a:lnTo>
                      <a:pt x="396" y="54"/>
                    </a:lnTo>
                    <a:lnTo>
                      <a:pt x="452" y="31"/>
                    </a:lnTo>
                    <a:lnTo>
                      <a:pt x="508" y="15"/>
                    </a:lnTo>
                    <a:lnTo>
                      <a:pt x="566" y="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9" name="Freeform 64">
                <a:extLst>
                  <a:ext uri="{FF2B5EF4-FFF2-40B4-BE49-F238E27FC236}">
                    <a16:creationId xmlns:a16="http://schemas.microsoft.com/office/drawing/2014/main" id="{05B16D40-046A-DD4E-B497-D8FE3DFD67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3150" y="2449513"/>
                <a:ext cx="982662" cy="1035050"/>
              </a:xfrm>
              <a:custGeom>
                <a:avLst/>
                <a:gdLst>
                  <a:gd name="T0" fmla="*/ 1091 w 2474"/>
                  <a:gd name="T1" fmla="*/ 426 h 3261"/>
                  <a:gd name="T2" fmla="*/ 886 w 2474"/>
                  <a:gd name="T3" fmla="*/ 497 h 3261"/>
                  <a:gd name="T4" fmla="*/ 705 w 2474"/>
                  <a:gd name="T5" fmla="*/ 624 h 3261"/>
                  <a:gd name="T6" fmla="*/ 552 w 2474"/>
                  <a:gd name="T7" fmla="*/ 797 h 3261"/>
                  <a:gd name="T8" fmla="*/ 437 w 2474"/>
                  <a:gd name="T9" fmla="*/ 1008 h 3261"/>
                  <a:gd name="T10" fmla="*/ 362 w 2474"/>
                  <a:gd name="T11" fmla="*/ 1250 h 3261"/>
                  <a:gd name="T12" fmla="*/ 336 w 2474"/>
                  <a:gd name="T13" fmla="*/ 1514 h 3261"/>
                  <a:gd name="T14" fmla="*/ 362 w 2474"/>
                  <a:gd name="T15" fmla="*/ 1782 h 3261"/>
                  <a:gd name="T16" fmla="*/ 439 w 2474"/>
                  <a:gd name="T17" fmla="*/ 2027 h 3261"/>
                  <a:gd name="T18" fmla="*/ 558 w 2474"/>
                  <a:gd name="T19" fmla="*/ 2239 h 3261"/>
                  <a:gd name="T20" fmla="*/ 715 w 2474"/>
                  <a:gd name="T21" fmla="*/ 2413 h 3261"/>
                  <a:gd name="T22" fmla="*/ 900 w 2474"/>
                  <a:gd name="T23" fmla="*/ 2537 h 3261"/>
                  <a:gd name="T24" fmla="*/ 1090 w 2474"/>
                  <a:gd name="T25" fmla="*/ 2599 h 3261"/>
                  <a:gd name="T26" fmla="*/ 1292 w 2474"/>
                  <a:gd name="T27" fmla="*/ 2606 h 3261"/>
                  <a:gd name="T28" fmla="*/ 1506 w 2474"/>
                  <a:gd name="T29" fmla="*/ 2553 h 3261"/>
                  <a:gd name="T30" fmla="*/ 1697 w 2474"/>
                  <a:gd name="T31" fmla="*/ 2442 h 3261"/>
                  <a:gd name="T32" fmla="*/ 1862 w 2474"/>
                  <a:gd name="T33" fmla="*/ 2283 h 3261"/>
                  <a:gd name="T34" fmla="*/ 1993 w 2474"/>
                  <a:gd name="T35" fmla="*/ 2082 h 3261"/>
                  <a:gd name="T36" fmla="*/ 2082 w 2474"/>
                  <a:gd name="T37" fmla="*/ 1848 h 3261"/>
                  <a:gd name="T38" fmla="*/ 2127 w 2474"/>
                  <a:gd name="T39" fmla="*/ 1586 h 3261"/>
                  <a:gd name="T40" fmla="*/ 2118 w 2474"/>
                  <a:gd name="T41" fmla="*/ 1316 h 3261"/>
                  <a:gd name="T42" fmla="*/ 2058 w 2474"/>
                  <a:gd name="T43" fmla="*/ 1065 h 3261"/>
                  <a:gd name="T44" fmla="*/ 1954 w 2474"/>
                  <a:gd name="T45" fmla="*/ 848 h 3261"/>
                  <a:gd name="T46" fmla="*/ 1813 w 2474"/>
                  <a:gd name="T47" fmla="*/ 668 h 3261"/>
                  <a:gd name="T48" fmla="*/ 1643 w 2474"/>
                  <a:gd name="T49" fmla="*/ 529 h 3261"/>
                  <a:gd name="T50" fmla="*/ 1448 w 2474"/>
                  <a:gd name="T51" fmla="*/ 442 h 3261"/>
                  <a:gd name="T52" fmla="*/ 1237 w 2474"/>
                  <a:gd name="T53" fmla="*/ 411 h 3261"/>
                  <a:gd name="T54" fmla="*/ 1411 w 2474"/>
                  <a:gd name="T55" fmla="*/ 15 h 3261"/>
                  <a:gd name="T56" fmla="*/ 1659 w 2474"/>
                  <a:gd name="T57" fmla="*/ 92 h 3261"/>
                  <a:gd name="T58" fmla="*/ 1884 w 2474"/>
                  <a:gd name="T59" fmla="*/ 225 h 3261"/>
                  <a:gd name="T60" fmla="*/ 2081 w 2474"/>
                  <a:gd name="T61" fmla="*/ 409 h 3261"/>
                  <a:gd name="T62" fmla="*/ 2244 w 2474"/>
                  <a:gd name="T63" fmla="*/ 637 h 3261"/>
                  <a:gd name="T64" fmla="*/ 2368 w 2474"/>
                  <a:gd name="T65" fmla="*/ 902 h 3261"/>
                  <a:gd name="T66" fmla="*/ 2446 w 2474"/>
                  <a:gd name="T67" fmla="*/ 1197 h 3261"/>
                  <a:gd name="T68" fmla="*/ 2474 w 2474"/>
                  <a:gd name="T69" fmla="*/ 1514 h 3261"/>
                  <a:gd name="T70" fmla="*/ 2445 w 2474"/>
                  <a:gd name="T71" fmla="*/ 1833 h 3261"/>
                  <a:gd name="T72" fmla="*/ 2366 w 2474"/>
                  <a:gd name="T73" fmla="*/ 2130 h 3261"/>
                  <a:gd name="T74" fmla="*/ 2241 w 2474"/>
                  <a:gd name="T75" fmla="*/ 2397 h 3261"/>
                  <a:gd name="T76" fmla="*/ 2074 w 2474"/>
                  <a:gd name="T77" fmla="*/ 2625 h 3261"/>
                  <a:gd name="T78" fmla="*/ 2135 w 2474"/>
                  <a:gd name="T79" fmla="*/ 3261 h 3261"/>
                  <a:gd name="T80" fmla="*/ 1732 w 2474"/>
                  <a:gd name="T81" fmla="*/ 2901 h 3261"/>
                  <a:gd name="T82" fmla="*/ 1493 w 2474"/>
                  <a:gd name="T83" fmla="*/ 2995 h 3261"/>
                  <a:gd name="T84" fmla="*/ 1237 w 2474"/>
                  <a:gd name="T85" fmla="*/ 3027 h 3261"/>
                  <a:gd name="T86" fmla="*/ 999 w 2474"/>
                  <a:gd name="T87" fmla="*/ 2999 h 3261"/>
                  <a:gd name="T88" fmla="*/ 776 w 2474"/>
                  <a:gd name="T89" fmla="*/ 2918 h 3261"/>
                  <a:gd name="T90" fmla="*/ 486 w 2474"/>
                  <a:gd name="T91" fmla="*/ 3261 h 3261"/>
                  <a:gd name="T92" fmla="*/ 438 w 2474"/>
                  <a:gd name="T93" fmla="*/ 2667 h 3261"/>
                  <a:gd name="T94" fmla="*/ 268 w 2474"/>
                  <a:gd name="T95" fmla="*/ 2455 h 3261"/>
                  <a:gd name="T96" fmla="*/ 136 w 2474"/>
                  <a:gd name="T97" fmla="*/ 2204 h 3261"/>
                  <a:gd name="T98" fmla="*/ 45 w 2474"/>
                  <a:gd name="T99" fmla="*/ 1924 h 3261"/>
                  <a:gd name="T100" fmla="*/ 3 w 2474"/>
                  <a:gd name="T101" fmla="*/ 1620 h 3261"/>
                  <a:gd name="T102" fmla="*/ 12 w 2474"/>
                  <a:gd name="T103" fmla="*/ 1300 h 3261"/>
                  <a:gd name="T104" fmla="*/ 74 w 2474"/>
                  <a:gd name="T105" fmla="*/ 997 h 3261"/>
                  <a:gd name="T106" fmla="*/ 184 w 2474"/>
                  <a:gd name="T107" fmla="*/ 722 h 3261"/>
                  <a:gd name="T108" fmla="*/ 334 w 2474"/>
                  <a:gd name="T109" fmla="*/ 480 h 3261"/>
                  <a:gd name="T110" fmla="*/ 520 w 2474"/>
                  <a:gd name="T111" fmla="*/ 280 h 3261"/>
                  <a:gd name="T112" fmla="*/ 737 w 2474"/>
                  <a:gd name="T113" fmla="*/ 130 h 3261"/>
                  <a:gd name="T114" fmla="*/ 977 w 2474"/>
                  <a:gd name="T115" fmla="*/ 34 h 3261"/>
                  <a:gd name="T116" fmla="*/ 1237 w 2474"/>
                  <a:gd name="T117" fmla="*/ 0 h 3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4" h="3261">
                    <a:moveTo>
                      <a:pt x="1237" y="411"/>
                    </a:moveTo>
                    <a:lnTo>
                      <a:pt x="1163" y="415"/>
                    </a:lnTo>
                    <a:lnTo>
                      <a:pt x="1091" y="426"/>
                    </a:lnTo>
                    <a:lnTo>
                      <a:pt x="1020" y="443"/>
                    </a:lnTo>
                    <a:lnTo>
                      <a:pt x="952" y="468"/>
                    </a:lnTo>
                    <a:lnTo>
                      <a:pt x="886" y="497"/>
                    </a:lnTo>
                    <a:lnTo>
                      <a:pt x="823" y="534"/>
                    </a:lnTo>
                    <a:lnTo>
                      <a:pt x="762" y="576"/>
                    </a:lnTo>
                    <a:lnTo>
                      <a:pt x="705" y="624"/>
                    </a:lnTo>
                    <a:lnTo>
                      <a:pt x="650" y="677"/>
                    </a:lnTo>
                    <a:lnTo>
                      <a:pt x="600" y="734"/>
                    </a:lnTo>
                    <a:lnTo>
                      <a:pt x="552" y="797"/>
                    </a:lnTo>
                    <a:lnTo>
                      <a:pt x="509" y="862"/>
                    </a:lnTo>
                    <a:lnTo>
                      <a:pt x="471" y="934"/>
                    </a:lnTo>
                    <a:lnTo>
                      <a:pt x="437" y="1008"/>
                    </a:lnTo>
                    <a:lnTo>
                      <a:pt x="406" y="1084"/>
                    </a:lnTo>
                    <a:lnTo>
                      <a:pt x="381" y="1166"/>
                    </a:lnTo>
                    <a:lnTo>
                      <a:pt x="362" y="1250"/>
                    </a:lnTo>
                    <a:lnTo>
                      <a:pt x="347" y="1335"/>
                    </a:lnTo>
                    <a:lnTo>
                      <a:pt x="339" y="1424"/>
                    </a:lnTo>
                    <a:lnTo>
                      <a:pt x="336" y="1514"/>
                    </a:lnTo>
                    <a:lnTo>
                      <a:pt x="339" y="1605"/>
                    </a:lnTo>
                    <a:lnTo>
                      <a:pt x="348" y="1695"/>
                    </a:lnTo>
                    <a:lnTo>
                      <a:pt x="362" y="1782"/>
                    </a:lnTo>
                    <a:lnTo>
                      <a:pt x="383" y="1866"/>
                    </a:lnTo>
                    <a:lnTo>
                      <a:pt x="408" y="1948"/>
                    </a:lnTo>
                    <a:lnTo>
                      <a:pt x="439" y="2027"/>
                    </a:lnTo>
                    <a:lnTo>
                      <a:pt x="474" y="2102"/>
                    </a:lnTo>
                    <a:lnTo>
                      <a:pt x="514" y="2172"/>
                    </a:lnTo>
                    <a:lnTo>
                      <a:pt x="558" y="2239"/>
                    </a:lnTo>
                    <a:lnTo>
                      <a:pt x="607" y="2302"/>
                    </a:lnTo>
                    <a:lnTo>
                      <a:pt x="658" y="2360"/>
                    </a:lnTo>
                    <a:lnTo>
                      <a:pt x="715" y="2413"/>
                    </a:lnTo>
                    <a:lnTo>
                      <a:pt x="773" y="2460"/>
                    </a:lnTo>
                    <a:lnTo>
                      <a:pt x="836" y="2501"/>
                    </a:lnTo>
                    <a:lnTo>
                      <a:pt x="900" y="2537"/>
                    </a:lnTo>
                    <a:lnTo>
                      <a:pt x="968" y="2566"/>
                    </a:lnTo>
                    <a:lnTo>
                      <a:pt x="1028" y="2585"/>
                    </a:lnTo>
                    <a:lnTo>
                      <a:pt x="1090" y="2599"/>
                    </a:lnTo>
                    <a:lnTo>
                      <a:pt x="1153" y="2608"/>
                    </a:lnTo>
                    <a:lnTo>
                      <a:pt x="1218" y="2610"/>
                    </a:lnTo>
                    <a:lnTo>
                      <a:pt x="1292" y="2606"/>
                    </a:lnTo>
                    <a:lnTo>
                      <a:pt x="1366" y="2595"/>
                    </a:lnTo>
                    <a:lnTo>
                      <a:pt x="1436" y="2578"/>
                    </a:lnTo>
                    <a:lnTo>
                      <a:pt x="1506" y="2553"/>
                    </a:lnTo>
                    <a:lnTo>
                      <a:pt x="1572" y="2522"/>
                    </a:lnTo>
                    <a:lnTo>
                      <a:pt x="1636" y="2485"/>
                    </a:lnTo>
                    <a:lnTo>
                      <a:pt x="1697" y="2442"/>
                    </a:lnTo>
                    <a:lnTo>
                      <a:pt x="1756" y="2394"/>
                    </a:lnTo>
                    <a:lnTo>
                      <a:pt x="1810" y="2341"/>
                    </a:lnTo>
                    <a:lnTo>
                      <a:pt x="1862" y="2283"/>
                    </a:lnTo>
                    <a:lnTo>
                      <a:pt x="1910" y="2220"/>
                    </a:lnTo>
                    <a:lnTo>
                      <a:pt x="1953" y="2154"/>
                    </a:lnTo>
                    <a:lnTo>
                      <a:pt x="1993" y="2082"/>
                    </a:lnTo>
                    <a:lnTo>
                      <a:pt x="2027" y="2007"/>
                    </a:lnTo>
                    <a:lnTo>
                      <a:pt x="2057" y="1929"/>
                    </a:lnTo>
                    <a:lnTo>
                      <a:pt x="2082" y="1848"/>
                    </a:lnTo>
                    <a:lnTo>
                      <a:pt x="2103" y="1763"/>
                    </a:lnTo>
                    <a:lnTo>
                      <a:pt x="2118" y="1676"/>
                    </a:lnTo>
                    <a:lnTo>
                      <a:pt x="2127" y="1586"/>
                    </a:lnTo>
                    <a:lnTo>
                      <a:pt x="2130" y="1495"/>
                    </a:lnTo>
                    <a:lnTo>
                      <a:pt x="2127" y="1405"/>
                    </a:lnTo>
                    <a:lnTo>
                      <a:pt x="2118" y="1316"/>
                    </a:lnTo>
                    <a:lnTo>
                      <a:pt x="2103" y="1230"/>
                    </a:lnTo>
                    <a:lnTo>
                      <a:pt x="2083" y="1146"/>
                    </a:lnTo>
                    <a:lnTo>
                      <a:pt x="2058" y="1065"/>
                    </a:lnTo>
                    <a:lnTo>
                      <a:pt x="2028" y="987"/>
                    </a:lnTo>
                    <a:lnTo>
                      <a:pt x="1993" y="915"/>
                    </a:lnTo>
                    <a:lnTo>
                      <a:pt x="1954" y="848"/>
                    </a:lnTo>
                    <a:lnTo>
                      <a:pt x="1911" y="783"/>
                    </a:lnTo>
                    <a:lnTo>
                      <a:pt x="1864" y="723"/>
                    </a:lnTo>
                    <a:lnTo>
                      <a:pt x="1813" y="668"/>
                    </a:lnTo>
                    <a:lnTo>
                      <a:pt x="1760" y="617"/>
                    </a:lnTo>
                    <a:lnTo>
                      <a:pt x="1702" y="570"/>
                    </a:lnTo>
                    <a:lnTo>
                      <a:pt x="1643" y="529"/>
                    </a:lnTo>
                    <a:lnTo>
                      <a:pt x="1581" y="495"/>
                    </a:lnTo>
                    <a:lnTo>
                      <a:pt x="1516" y="465"/>
                    </a:lnTo>
                    <a:lnTo>
                      <a:pt x="1448" y="442"/>
                    </a:lnTo>
                    <a:lnTo>
                      <a:pt x="1380" y="425"/>
                    </a:lnTo>
                    <a:lnTo>
                      <a:pt x="1309" y="415"/>
                    </a:lnTo>
                    <a:lnTo>
                      <a:pt x="1237" y="411"/>
                    </a:lnTo>
                    <a:close/>
                    <a:moveTo>
                      <a:pt x="1237" y="0"/>
                    </a:moveTo>
                    <a:lnTo>
                      <a:pt x="1324" y="4"/>
                    </a:lnTo>
                    <a:lnTo>
                      <a:pt x="1411" y="15"/>
                    </a:lnTo>
                    <a:lnTo>
                      <a:pt x="1496" y="34"/>
                    </a:lnTo>
                    <a:lnTo>
                      <a:pt x="1578" y="59"/>
                    </a:lnTo>
                    <a:lnTo>
                      <a:pt x="1659" y="92"/>
                    </a:lnTo>
                    <a:lnTo>
                      <a:pt x="1737" y="130"/>
                    </a:lnTo>
                    <a:lnTo>
                      <a:pt x="1811" y="174"/>
                    </a:lnTo>
                    <a:lnTo>
                      <a:pt x="1884" y="225"/>
                    </a:lnTo>
                    <a:lnTo>
                      <a:pt x="1953" y="280"/>
                    </a:lnTo>
                    <a:lnTo>
                      <a:pt x="2019" y="342"/>
                    </a:lnTo>
                    <a:lnTo>
                      <a:pt x="2081" y="409"/>
                    </a:lnTo>
                    <a:lnTo>
                      <a:pt x="2140" y="480"/>
                    </a:lnTo>
                    <a:lnTo>
                      <a:pt x="2194" y="557"/>
                    </a:lnTo>
                    <a:lnTo>
                      <a:pt x="2244" y="637"/>
                    </a:lnTo>
                    <a:lnTo>
                      <a:pt x="2290" y="722"/>
                    </a:lnTo>
                    <a:lnTo>
                      <a:pt x="2331" y="809"/>
                    </a:lnTo>
                    <a:lnTo>
                      <a:pt x="2368" y="902"/>
                    </a:lnTo>
                    <a:lnTo>
                      <a:pt x="2399" y="997"/>
                    </a:lnTo>
                    <a:lnTo>
                      <a:pt x="2425" y="1095"/>
                    </a:lnTo>
                    <a:lnTo>
                      <a:pt x="2446" y="1197"/>
                    </a:lnTo>
                    <a:lnTo>
                      <a:pt x="2461" y="1300"/>
                    </a:lnTo>
                    <a:lnTo>
                      <a:pt x="2470" y="1406"/>
                    </a:lnTo>
                    <a:lnTo>
                      <a:pt x="2474" y="1514"/>
                    </a:lnTo>
                    <a:lnTo>
                      <a:pt x="2470" y="1622"/>
                    </a:lnTo>
                    <a:lnTo>
                      <a:pt x="2460" y="1729"/>
                    </a:lnTo>
                    <a:lnTo>
                      <a:pt x="2445" y="1833"/>
                    </a:lnTo>
                    <a:lnTo>
                      <a:pt x="2424" y="1935"/>
                    </a:lnTo>
                    <a:lnTo>
                      <a:pt x="2398" y="2034"/>
                    </a:lnTo>
                    <a:lnTo>
                      <a:pt x="2366" y="2130"/>
                    </a:lnTo>
                    <a:lnTo>
                      <a:pt x="2328" y="2223"/>
                    </a:lnTo>
                    <a:lnTo>
                      <a:pt x="2287" y="2312"/>
                    </a:lnTo>
                    <a:lnTo>
                      <a:pt x="2241" y="2397"/>
                    </a:lnTo>
                    <a:lnTo>
                      <a:pt x="2189" y="2477"/>
                    </a:lnTo>
                    <a:lnTo>
                      <a:pt x="2134" y="2553"/>
                    </a:lnTo>
                    <a:lnTo>
                      <a:pt x="2074" y="2625"/>
                    </a:lnTo>
                    <a:lnTo>
                      <a:pt x="2012" y="2691"/>
                    </a:lnTo>
                    <a:lnTo>
                      <a:pt x="1945" y="2753"/>
                    </a:lnTo>
                    <a:lnTo>
                      <a:pt x="2135" y="3261"/>
                    </a:lnTo>
                    <a:lnTo>
                      <a:pt x="1951" y="3261"/>
                    </a:lnTo>
                    <a:lnTo>
                      <a:pt x="1805" y="2857"/>
                    </a:lnTo>
                    <a:lnTo>
                      <a:pt x="1732" y="2901"/>
                    </a:lnTo>
                    <a:lnTo>
                      <a:pt x="1654" y="2938"/>
                    </a:lnTo>
                    <a:lnTo>
                      <a:pt x="1574" y="2970"/>
                    </a:lnTo>
                    <a:lnTo>
                      <a:pt x="1493" y="2995"/>
                    </a:lnTo>
                    <a:lnTo>
                      <a:pt x="1409" y="3012"/>
                    </a:lnTo>
                    <a:lnTo>
                      <a:pt x="1323" y="3023"/>
                    </a:lnTo>
                    <a:lnTo>
                      <a:pt x="1237" y="3027"/>
                    </a:lnTo>
                    <a:lnTo>
                      <a:pt x="1156" y="3024"/>
                    </a:lnTo>
                    <a:lnTo>
                      <a:pt x="1077" y="3015"/>
                    </a:lnTo>
                    <a:lnTo>
                      <a:pt x="999" y="2999"/>
                    </a:lnTo>
                    <a:lnTo>
                      <a:pt x="922" y="2978"/>
                    </a:lnTo>
                    <a:lnTo>
                      <a:pt x="848" y="2950"/>
                    </a:lnTo>
                    <a:lnTo>
                      <a:pt x="776" y="2918"/>
                    </a:lnTo>
                    <a:lnTo>
                      <a:pt x="706" y="2880"/>
                    </a:lnTo>
                    <a:lnTo>
                      <a:pt x="638" y="2838"/>
                    </a:lnTo>
                    <a:lnTo>
                      <a:pt x="486" y="3261"/>
                    </a:lnTo>
                    <a:lnTo>
                      <a:pt x="301" y="3261"/>
                    </a:lnTo>
                    <a:lnTo>
                      <a:pt x="501" y="2728"/>
                    </a:lnTo>
                    <a:lnTo>
                      <a:pt x="438" y="2667"/>
                    </a:lnTo>
                    <a:lnTo>
                      <a:pt x="377" y="2601"/>
                    </a:lnTo>
                    <a:lnTo>
                      <a:pt x="321" y="2530"/>
                    </a:lnTo>
                    <a:lnTo>
                      <a:pt x="268" y="2455"/>
                    </a:lnTo>
                    <a:lnTo>
                      <a:pt x="220" y="2374"/>
                    </a:lnTo>
                    <a:lnTo>
                      <a:pt x="175" y="2292"/>
                    </a:lnTo>
                    <a:lnTo>
                      <a:pt x="136" y="2204"/>
                    </a:lnTo>
                    <a:lnTo>
                      <a:pt x="101" y="2114"/>
                    </a:lnTo>
                    <a:lnTo>
                      <a:pt x="71" y="2020"/>
                    </a:lnTo>
                    <a:lnTo>
                      <a:pt x="45" y="1924"/>
                    </a:lnTo>
                    <a:lnTo>
                      <a:pt x="26" y="1824"/>
                    </a:lnTo>
                    <a:lnTo>
                      <a:pt x="11" y="1723"/>
                    </a:lnTo>
                    <a:lnTo>
                      <a:pt x="3" y="1620"/>
                    </a:lnTo>
                    <a:lnTo>
                      <a:pt x="0" y="1514"/>
                    </a:lnTo>
                    <a:lnTo>
                      <a:pt x="3" y="1406"/>
                    </a:lnTo>
                    <a:lnTo>
                      <a:pt x="12" y="1300"/>
                    </a:lnTo>
                    <a:lnTo>
                      <a:pt x="27" y="1197"/>
                    </a:lnTo>
                    <a:lnTo>
                      <a:pt x="47" y="1095"/>
                    </a:lnTo>
                    <a:lnTo>
                      <a:pt x="74" y="997"/>
                    </a:lnTo>
                    <a:lnTo>
                      <a:pt x="106" y="902"/>
                    </a:lnTo>
                    <a:lnTo>
                      <a:pt x="142" y="809"/>
                    </a:lnTo>
                    <a:lnTo>
                      <a:pt x="184" y="722"/>
                    </a:lnTo>
                    <a:lnTo>
                      <a:pt x="229" y="637"/>
                    </a:lnTo>
                    <a:lnTo>
                      <a:pt x="279" y="557"/>
                    </a:lnTo>
                    <a:lnTo>
                      <a:pt x="334" y="480"/>
                    </a:lnTo>
                    <a:lnTo>
                      <a:pt x="392" y="409"/>
                    </a:lnTo>
                    <a:lnTo>
                      <a:pt x="455" y="342"/>
                    </a:lnTo>
                    <a:lnTo>
                      <a:pt x="520" y="280"/>
                    </a:lnTo>
                    <a:lnTo>
                      <a:pt x="589" y="225"/>
                    </a:lnTo>
                    <a:lnTo>
                      <a:pt x="661" y="174"/>
                    </a:lnTo>
                    <a:lnTo>
                      <a:pt x="737" y="130"/>
                    </a:lnTo>
                    <a:lnTo>
                      <a:pt x="814" y="92"/>
                    </a:lnTo>
                    <a:lnTo>
                      <a:pt x="894" y="59"/>
                    </a:lnTo>
                    <a:lnTo>
                      <a:pt x="977" y="34"/>
                    </a:lnTo>
                    <a:lnTo>
                      <a:pt x="1061" y="15"/>
                    </a:lnTo>
                    <a:lnTo>
                      <a:pt x="1148" y="4"/>
                    </a:lnTo>
                    <a:lnTo>
                      <a:pt x="12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3C4C21CD-EE01-8F4A-9CD8-89CEE238E4B7}"/>
                </a:ext>
              </a:extLst>
            </p:cNvPr>
            <p:cNvGrpSpPr/>
            <p:nvPr/>
          </p:nvGrpSpPr>
          <p:grpSpPr>
            <a:xfrm>
              <a:off x="2103327" y="1735604"/>
              <a:ext cx="1035826" cy="972740"/>
              <a:chOff x="1693863" y="1717675"/>
              <a:chExt cx="1616075" cy="151765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35" name="Freeform 69">
                <a:extLst>
                  <a:ext uri="{FF2B5EF4-FFF2-40B4-BE49-F238E27FC236}">
                    <a16:creationId xmlns:a16="http://schemas.microsoft.com/office/drawing/2014/main" id="{DB054AFE-6718-B54A-87EE-0B963938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225" y="1717675"/>
                <a:ext cx="417512" cy="685800"/>
              </a:xfrm>
              <a:custGeom>
                <a:avLst/>
                <a:gdLst>
                  <a:gd name="T0" fmla="*/ 1020 w 1052"/>
                  <a:gd name="T1" fmla="*/ 4 h 1727"/>
                  <a:gd name="T2" fmla="*/ 1040 w 1052"/>
                  <a:gd name="T3" fmla="*/ 30 h 1727"/>
                  <a:gd name="T4" fmla="*/ 1051 w 1052"/>
                  <a:gd name="T5" fmla="*/ 78 h 1727"/>
                  <a:gd name="T6" fmla="*/ 1052 w 1052"/>
                  <a:gd name="T7" fmla="*/ 148 h 1727"/>
                  <a:gd name="T8" fmla="*/ 1046 w 1052"/>
                  <a:gd name="T9" fmla="*/ 236 h 1727"/>
                  <a:gd name="T10" fmla="*/ 1032 w 1052"/>
                  <a:gd name="T11" fmla="*/ 337 h 1727"/>
                  <a:gd name="T12" fmla="*/ 1013 w 1052"/>
                  <a:gd name="T13" fmla="*/ 450 h 1727"/>
                  <a:gd name="T14" fmla="*/ 990 w 1052"/>
                  <a:gd name="T15" fmla="*/ 571 h 1727"/>
                  <a:gd name="T16" fmla="*/ 962 w 1052"/>
                  <a:gd name="T17" fmla="*/ 697 h 1727"/>
                  <a:gd name="T18" fmla="*/ 932 w 1052"/>
                  <a:gd name="T19" fmla="*/ 825 h 1727"/>
                  <a:gd name="T20" fmla="*/ 901 w 1052"/>
                  <a:gd name="T21" fmla="*/ 951 h 1727"/>
                  <a:gd name="T22" fmla="*/ 869 w 1052"/>
                  <a:gd name="T23" fmla="*/ 1071 h 1727"/>
                  <a:gd name="T24" fmla="*/ 839 w 1052"/>
                  <a:gd name="T25" fmla="*/ 1185 h 1727"/>
                  <a:gd name="T26" fmla="*/ 812 w 1052"/>
                  <a:gd name="T27" fmla="*/ 1288 h 1727"/>
                  <a:gd name="T28" fmla="*/ 787 w 1052"/>
                  <a:gd name="T29" fmla="*/ 1375 h 1727"/>
                  <a:gd name="T30" fmla="*/ 767 w 1052"/>
                  <a:gd name="T31" fmla="*/ 1446 h 1727"/>
                  <a:gd name="T32" fmla="*/ 752 w 1052"/>
                  <a:gd name="T33" fmla="*/ 1497 h 1727"/>
                  <a:gd name="T34" fmla="*/ 744 w 1052"/>
                  <a:gd name="T35" fmla="*/ 1523 h 1727"/>
                  <a:gd name="T36" fmla="*/ 740 w 1052"/>
                  <a:gd name="T37" fmla="*/ 1529 h 1727"/>
                  <a:gd name="T38" fmla="*/ 723 w 1052"/>
                  <a:gd name="T39" fmla="*/ 1543 h 1727"/>
                  <a:gd name="T40" fmla="*/ 689 w 1052"/>
                  <a:gd name="T41" fmla="*/ 1569 h 1727"/>
                  <a:gd name="T42" fmla="*/ 642 w 1052"/>
                  <a:gd name="T43" fmla="*/ 1602 h 1727"/>
                  <a:gd name="T44" fmla="*/ 585 w 1052"/>
                  <a:gd name="T45" fmla="*/ 1638 h 1727"/>
                  <a:gd name="T46" fmla="*/ 520 w 1052"/>
                  <a:gd name="T47" fmla="*/ 1673 h 1727"/>
                  <a:gd name="T48" fmla="*/ 450 w 1052"/>
                  <a:gd name="T49" fmla="*/ 1704 h 1727"/>
                  <a:gd name="T50" fmla="*/ 379 w 1052"/>
                  <a:gd name="T51" fmla="*/ 1727 h 1727"/>
                  <a:gd name="T52" fmla="*/ 324 w 1052"/>
                  <a:gd name="T53" fmla="*/ 1658 h 1727"/>
                  <a:gd name="T54" fmla="*/ 253 w 1052"/>
                  <a:gd name="T55" fmla="*/ 1602 h 1727"/>
                  <a:gd name="T56" fmla="*/ 162 w 1052"/>
                  <a:gd name="T57" fmla="*/ 1559 h 1727"/>
                  <a:gd name="T58" fmla="*/ 56 w 1052"/>
                  <a:gd name="T59" fmla="*/ 1541 h 1727"/>
                  <a:gd name="T60" fmla="*/ 31 w 1052"/>
                  <a:gd name="T61" fmla="*/ 1457 h 1727"/>
                  <a:gd name="T62" fmla="*/ 15 w 1052"/>
                  <a:gd name="T63" fmla="*/ 1374 h 1727"/>
                  <a:gd name="T64" fmla="*/ 5 w 1052"/>
                  <a:gd name="T65" fmla="*/ 1297 h 1727"/>
                  <a:gd name="T66" fmla="*/ 2 w 1052"/>
                  <a:gd name="T67" fmla="*/ 1233 h 1727"/>
                  <a:gd name="T68" fmla="*/ 0 w 1052"/>
                  <a:gd name="T69" fmla="*/ 1191 h 1727"/>
                  <a:gd name="T70" fmla="*/ 0 w 1052"/>
                  <a:gd name="T71" fmla="*/ 1175 h 1727"/>
                  <a:gd name="T72" fmla="*/ 9 w 1052"/>
                  <a:gd name="T73" fmla="*/ 1164 h 1727"/>
                  <a:gd name="T74" fmla="*/ 31 w 1052"/>
                  <a:gd name="T75" fmla="*/ 1132 h 1727"/>
                  <a:gd name="T76" fmla="*/ 66 w 1052"/>
                  <a:gd name="T77" fmla="*/ 1083 h 1727"/>
                  <a:gd name="T78" fmla="*/ 112 w 1052"/>
                  <a:gd name="T79" fmla="*/ 1018 h 1727"/>
                  <a:gd name="T80" fmla="*/ 167 w 1052"/>
                  <a:gd name="T81" fmla="*/ 942 h 1727"/>
                  <a:gd name="T82" fmla="*/ 231 w 1052"/>
                  <a:gd name="T83" fmla="*/ 855 h 1727"/>
                  <a:gd name="T84" fmla="*/ 300 w 1052"/>
                  <a:gd name="T85" fmla="*/ 760 h 1727"/>
                  <a:gd name="T86" fmla="*/ 375 w 1052"/>
                  <a:gd name="T87" fmla="*/ 662 h 1727"/>
                  <a:gd name="T88" fmla="*/ 452 w 1052"/>
                  <a:gd name="T89" fmla="*/ 561 h 1727"/>
                  <a:gd name="T90" fmla="*/ 531 w 1052"/>
                  <a:gd name="T91" fmla="*/ 462 h 1727"/>
                  <a:gd name="T92" fmla="*/ 609 w 1052"/>
                  <a:gd name="T93" fmla="*/ 366 h 1727"/>
                  <a:gd name="T94" fmla="*/ 687 w 1052"/>
                  <a:gd name="T95" fmla="*/ 275 h 1727"/>
                  <a:gd name="T96" fmla="*/ 759 w 1052"/>
                  <a:gd name="T97" fmla="*/ 193 h 1727"/>
                  <a:gd name="T98" fmla="*/ 828 w 1052"/>
                  <a:gd name="T99" fmla="*/ 122 h 1727"/>
                  <a:gd name="T100" fmla="*/ 889 w 1052"/>
                  <a:gd name="T101" fmla="*/ 65 h 1727"/>
                  <a:gd name="T102" fmla="*/ 943 w 1052"/>
                  <a:gd name="T103" fmla="*/ 25 h 1727"/>
                  <a:gd name="T104" fmla="*/ 987 w 1052"/>
                  <a:gd name="T105" fmla="*/ 4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2" h="1727">
                    <a:moveTo>
                      <a:pt x="1005" y="0"/>
                    </a:moveTo>
                    <a:lnTo>
                      <a:pt x="1020" y="4"/>
                    </a:lnTo>
                    <a:lnTo>
                      <a:pt x="1031" y="14"/>
                    </a:lnTo>
                    <a:lnTo>
                      <a:pt x="1040" y="30"/>
                    </a:lnTo>
                    <a:lnTo>
                      <a:pt x="1047" y="51"/>
                    </a:lnTo>
                    <a:lnTo>
                      <a:pt x="1051" y="78"/>
                    </a:lnTo>
                    <a:lnTo>
                      <a:pt x="1052" y="111"/>
                    </a:lnTo>
                    <a:lnTo>
                      <a:pt x="1052" y="148"/>
                    </a:lnTo>
                    <a:lnTo>
                      <a:pt x="1050" y="190"/>
                    </a:lnTo>
                    <a:lnTo>
                      <a:pt x="1046" y="236"/>
                    </a:lnTo>
                    <a:lnTo>
                      <a:pt x="1040" y="285"/>
                    </a:lnTo>
                    <a:lnTo>
                      <a:pt x="1032" y="337"/>
                    </a:lnTo>
                    <a:lnTo>
                      <a:pt x="1023" y="393"/>
                    </a:lnTo>
                    <a:lnTo>
                      <a:pt x="1013" y="450"/>
                    </a:lnTo>
                    <a:lnTo>
                      <a:pt x="1002" y="510"/>
                    </a:lnTo>
                    <a:lnTo>
                      <a:pt x="990" y="571"/>
                    </a:lnTo>
                    <a:lnTo>
                      <a:pt x="976" y="635"/>
                    </a:lnTo>
                    <a:lnTo>
                      <a:pt x="962" y="697"/>
                    </a:lnTo>
                    <a:lnTo>
                      <a:pt x="947" y="762"/>
                    </a:lnTo>
                    <a:lnTo>
                      <a:pt x="932" y="825"/>
                    </a:lnTo>
                    <a:lnTo>
                      <a:pt x="916" y="889"/>
                    </a:lnTo>
                    <a:lnTo>
                      <a:pt x="901" y="951"/>
                    </a:lnTo>
                    <a:lnTo>
                      <a:pt x="886" y="1012"/>
                    </a:lnTo>
                    <a:lnTo>
                      <a:pt x="869" y="1071"/>
                    </a:lnTo>
                    <a:lnTo>
                      <a:pt x="854" y="1130"/>
                    </a:lnTo>
                    <a:lnTo>
                      <a:pt x="839" y="1185"/>
                    </a:lnTo>
                    <a:lnTo>
                      <a:pt x="826" y="1238"/>
                    </a:lnTo>
                    <a:lnTo>
                      <a:pt x="812" y="1288"/>
                    </a:lnTo>
                    <a:lnTo>
                      <a:pt x="799" y="1334"/>
                    </a:lnTo>
                    <a:lnTo>
                      <a:pt x="787" y="1375"/>
                    </a:lnTo>
                    <a:lnTo>
                      <a:pt x="777" y="1414"/>
                    </a:lnTo>
                    <a:lnTo>
                      <a:pt x="767" y="1446"/>
                    </a:lnTo>
                    <a:lnTo>
                      <a:pt x="759" y="1475"/>
                    </a:lnTo>
                    <a:lnTo>
                      <a:pt x="752" y="1497"/>
                    </a:lnTo>
                    <a:lnTo>
                      <a:pt x="748" y="1513"/>
                    </a:lnTo>
                    <a:lnTo>
                      <a:pt x="744" y="1523"/>
                    </a:lnTo>
                    <a:lnTo>
                      <a:pt x="743" y="1527"/>
                    </a:lnTo>
                    <a:lnTo>
                      <a:pt x="740" y="1529"/>
                    </a:lnTo>
                    <a:lnTo>
                      <a:pt x="734" y="1534"/>
                    </a:lnTo>
                    <a:lnTo>
                      <a:pt x="723" y="1543"/>
                    </a:lnTo>
                    <a:lnTo>
                      <a:pt x="708" y="1556"/>
                    </a:lnTo>
                    <a:lnTo>
                      <a:pt x="689" y="1569"/>
                    </a:lnTo>
                    <a:lnTo>
                      <a:pt x="667" y="1584"/>
                    </a:lnTo>
                    <a:lnTo>
                      <a:pt x="642" y="1602"/>
                    </a:lnTo>
                    <a:lnTo>
                      <a:pt x="614" y="1619"/>
                    </a:lnTo>
                    <a:lnTo>
                      <a:pt x="585" y="1638"/>
                    </a:lnTo>
                    <a:lnTo>
                      <a:pt x="553" y="1655"/>
                    </a:lnTo>
                    <a:lnTo>
                      <a:pt x="520" y="1673"/>
                    </a:lnTo>
                    <a:lnTo>
                      <a:pt x="485" y="1690"/>
                    </a:lnTo>
                    <a:lnTo>
                      <a:pt x="450" y="1704"/>
                    </a:lnTo>
                    <a:lnTo>
                      <a:pt x="415" y="1717"/>
                    </a:lnTo>
                    <a:lnTo>
                      <a:pt x="379" y="1727"/>
                    </a:lnTo>
                    <a:lnTo>
                      <a:pt x="354" y="1691"/>
                    </a:lnTo>
                    <a:lnTo>
                      <a:pt x="324" y="1658"/>
                    </a:lnTo>
                    <a:lnTo>
                      <a:pt x="290" y="1628"/>
                    </a:lnTo>
                    <a:lnTo>
                      <a:pt x="253" y="1602"/>
                    </a:lnTo>
                    <a:lnTo>
                      <a:pt x="212" y="1579"/>
                    </a:lnTo>
                    <a:lnTo>
                      <a:pt x="162" y="1559"/>
                    </a:lnTo>
                    <a:lnTo>
                      <a:pt x="109" y="1547"/>
                    </a:lnTo>
                    <a:lnTo>
                      <a:pt x="56" y="1541"/>
                    </a:lnTo>
                    <a:lnTo>
                      <a:pt x="42" y="1500"/>
                    </a:lnTo>
                    <a:lnTo>
                      <a:pt x="31" y="1457"/>
                    </a:lnTo>
                    <a:lnTo>
                      <a:pt x="22" y="1415"/>
                    </a:lnTo>
                    <a:lnTo>
                      <a:pt x="15" y="1374"/>
                    </a:lnTo>
                    <a:lnTo>
                      <a:pt x="9" y="1334"/>
                    </a:lnTo>
                    <a:lnTo>
                      <a:pt x="5" y="1297"/>
                    </a:lnTo>
                    <a:lnTo>
                      <a:pt x="3" y="1263"/>
                    </a:lnTo>
                    <a:lnTo>
                      <a:pt x="2" y="1233"/>
                    </a:lnTo>
                    <a:lnTo>
                      <a:pt x="2" y="1210"/>
                    </a:lnTo>
                    <a:lnTo>
                      <a:pt x="0" y="1191"/>
                    </a:lnTo>
                    <a:lnTo>
                      <a:pt x="0" y="1179"/>
                    </a:lnTo>
                    <a:lnTo>
                      <a:pt x="0" y="1175"/>
                    </a:lnTo>
                    <a:lnTo>
                      <a:pt x="3" y="1172"/>
                    </a:lnTo>
                    <a:lnTo>
                      <a:pt x="9" y="1164"/>
                    </a:lnTo>
                    <a:lnTo>
                      <a:pt x="18" y="1150"/>
                    </a:lnTo>
                    <a:lnTo>
                      <a:pt x="31" y="1132"/>
                    </a:lnTo>
                    <a:lnTo>
                      <a:pt x="47" y="1110"/>
                    </a:lnTo>
                    <a:lnTo>
                      <a:pt x="66" y="1083"/>
                    </a:lnTo>
                    <a:lnTo>
                      <a:pt x="87" y="1053"/>
                    </a:lnTo>
                    <a:lnTo>
                      <a:pt x="112" y="1018"/>
                    </a:lnTo>
                    <a:lnTo>
                      <a:pt x="138" y="982"/>
                    </a:lnTo>
                    <a:lnTo>
                      <a:pt x="167" y="942"/>
                    </a:lnTo>
                    <a:lnTo>
                      <a:pt x="198" y="900"/>
                    </a:lnTo>
                    <a:lnTo>
                      <a:pt x="231" y="855"/>
                    </a:lnTo>
                    <a:lnTo>
                      <a:pt x="265" y="809"/>
                    </a:lnTo>
                    <a:lnTo>
                      <a:pt x="300" y="760"/>
                    </a:lnTo>
                    <a:lnTo>
                      <a:pt x="337" y="712"/>
                    </a:lnTo>
                    <a:lnTo>
                      <a:pt x="375" y="662"/>
                    </a:lnTo>
                    <a:lnTo>
                      <a:pt x="412" y="612"/>
                    </a:lnTo>
                    <a:lnTo>
                      <a:pt x="452" y="561"/>
                    </a:lnTo>
                    <a:lnTo>
                      <a:pt x="491" y="511"/>
                    </a:lnTo>
                    <a:lnTo>
                      <a:pt x="531" y="462"/>
                    </a:lnTo>
                    <a:lnTo>
                      <a:pt x="570" y="413"/>
                    </a:lnTo>
                    <a:lnTo>
                      <a:pt x="609" y="366"/>
                    </a:lnTo>
                    <a:lnTo>
                      <a:pt x="648" y="319"/>
                    </a:lnTo>
                    <a:lnTo>
                      <a:pt x="687" y="275"/>
                    </a:lnTo>
                    <a:lnTo>
                      <a:pt x="724" y="233"/>
                    </a:lnTo>
                    <a:lnTo>
                      <a:pt x="759" y="193"/>
                    </a:lnTo>
                    <a:lnTo>
                      <a:pt x="794" y="156"/>
                    </a:lnTo>
                    <a:lnTo>
                      <a:pt x="828" y="122"/>
                    </a:lnTo>
                    <a:lnTo>
                      <a:pt x="861" y="92"/>
                    </a:lnTo>
                    <a:lnTo>
                      <a:pt x="889" y="65"/>
                    </a:lnTo>
                    <a:lnTo>
                      <a:pt x="918" y="42"/>
                    </a:lnTo>
                    <a:lnTo>
                      <a:pt x="943" y="25"/>
                    </a:lnTo>
                    <a:lnTo>
                      <a:pt x="967" y="11"/>
                    </a:lnTo>
                    <a:lnTo>
                      <a:pt x="987" y="4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6" name="Freeform 70">
                <a:extLst>
                  <a:ext uri="{FF2B5EF4-FFF2-40B4-BE49-F238E27FC236}">
                    <a16:creationId xmlns:a16="http://schemas.microsoft.com/office/drawing/2014/main" id="{1584B3F6-3147-C94D-B74A-31DADA087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0" y="2555875"/>
                <a:ext cx="431800" cy="679450"/>
              </a:xfrm>
              <a:custGeom>
                <a:avLst/>
                <a:gdLst>
                  <a:gd name="T0" fmla="*/ 318 w 1088"/>
                  <a:gd name="T1" fmla="*/ 1 h 1714"/>
                  <a:gd name="T2" fmla="*/ 392 w 1088"/>
                  <a:gd name="T3" fmla="*/ 16 h 1714"/>
                  <a:gd name="T4" fmla="*/ 464 w 1088"/>
                  <a:gd name="T5" fmla="*/ 41 h 1714"/>
                  <a:gd name="T6" fmla="*/ 533 w 1088"/>
                  <a:gd name="T7" fmla="*/ 72 h 1714"/>
                  <a:gd name="T8" fmla="*/ 597 w 1088"/>
                  <a:gd name="T9" fmla="*/ 107 h 1714"/>
                  <a:gd name="T10" fmla="*/ 651 w 1088"/>
                  <a:gd name="T11" fmla="*/ 141 h 1714"/>
                  <a:gd name="T12" fmla="*/ 693 w 1088"/>
                  <a:gd name="T13" fmla="*/ 169 h 1714"/>
                  <a:gd name="T14" fmla="*/ 722 w 1088"/>
                  <a:gd name="T15" fmla="*/ 189 h 1714"/>
                  <a:gd name="T16" fmla="*/ 731 w 1088"/>
                  <a:gd name="T17" fmla="*/ 197 h 1714"/>
                  <a:gd name="T18" fmla="*/ 736 w 1088"/>
                  <a:gd name="T19" fmla="*/ 211 h 1714"/>
                  <a:gd name="T20" fmla="*/ 748 w 1088"/>
                  <a:gd name="T21" fmla="*/ 249 h 1714"/>
                  <a:gd name="T22" fmla="*/ 768 w 1088"/>
                  <a:gd name="T23" fmla="*/ 309 h 1714"/>
                  <a:gd name="T24" fmla="*/ 794 w 1088"/>
                  <a:gd name="T25" fmla="*/ 388 h 1714"/>
                  <a:gd name="T26" fmla="*/ 822 w 1088"/>
                  <a:gd name="T27" fmla="*/ 483 h 1714"/>
                  <a:gd name="T28" fmla="*/ 856 w 1088"/>
                  <a:gd name="T29" fmla="*/ 590 h 1714"/>
                  <a:gd name="T30" fmla="*/ 890 w 1088"/>
                  <a:gd name="T31" fmla="*/ 707 h 1714"/>
                  <a:gd name="T32" fmla="*/ 925 w 1088"/>
                  <a:gd name="T33" fmla="*/ 830 h 1714"/>
                  <a:gd name="T34" fmla="*/ 960 w 1088"/>
                  <a:gd name="T35" fmla="*/ 956 h 1714"/>
                  <a:gd name="T36" fmla="*/ 994 w 1088"/>
                  <a:gd name="T37" fmla="*/ 1082 h 1714"/>
                  <a:gd name="T38" fmla="*/ 1023 w 1088"/>
                  <a:gd name="T39" fmla="*/ 1205 h 1714"/>
                  <a:gd name="T40" fmla="*/ 1049 w 1088"/>
                  <a:gd name="T41" fmla="*/ 1322 h 1714"/>
                  <a:gd name="T42" fmla="*/ 1069 w 1088"/>
                  <a:gd name="T43" fmla="*/ 1429 h 1714"/>
                  <a:gd name="T44" fmla="*/ 1083 w 1088"/>
                  <a:gd name="T45" fmla="*/ 1523 h 1714"/>
                  <a:gd name="T46" fmla="*/ 1088 w 1088"/>
                  <a:gd name="T47" fmla="*/ 1602 h 1714"/>
                  <a:gd name="T48" fmla="*/ 1084 w 1088"/>
                  <a:gd name="T49" fmla="*/ 1663 h 1714"/>
                  <a:gd name="T50" fmla="*/ 1069 w 1088"/>
                  <a:gd name="T51" fmla="*/ 1700 h 1714"/>
                  <a:gd name="T52" fmla="*/ 1044 w 1088"/>
                  <a:gd name="T53" fmla="*/ 1714 h 1714"/>
                  <a:gd name="T54" fmla="*/ 1005 w 1088"/>
                  <a:gd name="T55" fmla="*/ 1705 h 1714"/>
                  <a:gd name="T56" fmla="*/ 955 w 1088"/>
                  <a:gd name="T57" fmla="*/ 1675 h 1714"/>
                  <a:gd name="T58" fmla="*/ 896 w 1088"/>
                  <a:gd name="T59" fmla="*/ 1628 h 1714"/>
                  <a:gd name="T60" fmla="*/ 829 w 1088"/>
                  <a:gd name="T61" fmla="*/ 1566 h 1714"/>
                  <a:gd name="T62" fmla="*/ 755 w 1088"/>
                  <a:gd name="T63" fmla="*/ 1491 h 1714"/>
                  <a:gd name="T64" fmla="*/ 677 w 1088"/>
                  <a:gd name="T65" fmla="*/ 1408 h 1714"/>
                  <a:gd name="T66" fmla="*/ 596 w 1088"/>
                  <a:gd name="T67" fmla="*/ 1316 h 1714"/>
                  <a:gd name="T68" fmla="*/ 513 w 1088"/>
                  <a:gd name="T69" fmla="*/ 1220 h 1714"/>
                  <a:gd name="T70" fmla="*/ 432 w 1088"/>
                  <a:gd name="T71" fmla="*/ 1123 h 1714"/>
                  <a:gd name="T72" fmla="*/ 353 w 1088"/>
                  <a:gd name="T73" fmla="*/ 1024 h 1714"/>
                  <a:gd name="T74" fmla="*/ 276 w 1088"/>
                  <a:gd name="T75" fmla="*/ 931 h 1714"/>
                  <a:gd name="T76" fmla="*/ 208 w 1088"/>
                  <a:gd name="T77" fmla="*/ 843 h 1714"/>
                  <a:gd name="T78" fmla="*/ 145 w 1088"/>
                  <a:gd name="T79" fmla="*/ 762 h 1714"/>
                  <a:gd name="T80" fmla="*/ 91 w 1088"/>
                  <a:gd name="T81" fmla="*/ 693 h 1714"/>
                  <a:gd name="T82" fmla="*/ 48 w 1088"/>
                  <a:gd name="T83" fmla="*/ 637 h 1714"/>
                  <a:gd name="T84" fmla="*/ 18 w 1088"/>
                  <a:gd name="T85" fmla="*/ 598 h 1714"/>
                  <a:gd name="T86" fmla="*/ 3 w 1088"/>
                  <a:gd name="T87" fmla="*/ 576 h 1714"/>
                  <a:gd name="T88" fmla="*/ 1 w 1088"/>
                  <a:gd name="T89" fmla="*/ 569 h 1714"/>
                  <a:gd name="T90" fmla="*/ 0 w 1088"/>
                  <a:gd name="T91" fmla="*/ 540 h 1714"/>
                  <a:gd name="T92" fmla="*/ 1 w 1088"/>
                  <a:gd name="T93" fmla="*/ 487 h 1714"/>
                  <a:gd name="T94" fmla="*/ 5 w 1088"/>
                  <a:gd name="T95" fmla="*/ 417 h 1714"/>
                  <a:gd name="T96" fmla="*/ 13 w 1088"/>
                  <a:gd name="T97" fmla="*/ 336 h 1714"/>
                  <a:gd name="T98" fmla="*/ 31 w 1088"/>
                  <a:gd name="T99" fmla="*/ 253 h 1714"/>
                  <a:gd name="T100" fmla="*/ 85 w 1088"/>
                  <a:gd name="T101" fmla="*/ 194 h 1714"/>
                  <a:gd name="T102" fmla="*/ 164 w 1088"/>
                  <a:gd name="T103" fmla="*/ 147 h 1714"/>
                  <a:gd name="T104" fmla="*/ 230 w 1088"/>
                  <a:gd name="T105" fmla="*/ 84 h 1714"/>
                  <a:gd name="T106" fmla="*/ 280 w 1088"/>
                  <a:gd name="T107" fmla="*/ 4 h 1714"/>
                  <a:gd name="T108" fmla="*/ 283 w 1088"/>
                  <a:gd name="T10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88" h="1714">
                    <a:moveTo>
                      <a:pt x="283" y="0"/>
                    </a:moveTo>
                    <a:lnTo>
                      <a:pt x="318" y="1"/>
                    </a:lnTo>
                    <a:lnTo>
                      <a:pt x="354" y="8"/>
                    </a:lnTo>
                    <a:lnTo>
                      <a:pt x="392" y="16"/>
                    </a:lnTo>
                    <a:lnTo>
                      <a:pt x="428" y="28"/>
                    </a:lnTo>
                    <a:lnTo>
                      <a:pt x="464" y="41"/>
                    </a:lnTo>
                    <a:lnTo>
                      <a:pt x="499" y="56"/>
                    </a:lnTo>
                    <a:lnTo>
                      <a:pt x="533" y="72"/>
                    </a:lnTo>
                    <a:lnTo>
                      <a:pt x="566" y="90"/>
                    </a:lnTo>
                    <a:lnTo>
                      <a:pt x="597" y="107"/>
                    </a:lnTo>
                    <a:lnTo>
                      <a:pt x="626" y="125"/>
                    </a:lnTo>
                    <a:lnTo>
                      <a:pt x="651" y="141"/>
                    </a:lnTo>
                    <a:lnTo>
                      <a:pt x="675" y="156"/>
                    </a:lnTo>
                    <a:lnTo>
                      <a:pt x="693" y="169"/>
                    </a:lnTo>
                    <a:lnTo>
                      <a:pt x="710" y="181"/>
                    </a:lnTo>
                    <a:lnTo>
                      <a:pt x="722" y="189"/>
                    </a:lnTo>
                    <a:lnTo>
                      <a:pt x="728" y="196"/>
                    </a:lnTo>
                    <a:lnTo>
                      <a:pt x="731" y="197"/>
                    </a:lnTo>
                    <a:lnTo>
                      <a:pt x="732" y="201"/>
                    </a:lnTo>
                    <a:lnTo>
                      <a:pt x="736" y="211"/>
                    </a:lnTo>
                    <a:lnTo>
                      <a:pt x="741" y="227"/>
                    </a:lnTo>
                    <a:lnTo>
                      <a:pt x="748" y="249"/>
                    </a:lnTo>
                    <a:lnTo>
                      <a:pt x="757" y="276"/>
                    </a:lnTo>
                    <a:lnTo>
                      <a:pt x="768" y="309"/>
                    </a:lnTo>
                    <a:lnTo>
                      <a:pt x="780" y="347"/>
                    </a:lnTo>
                    <a:lnTo>
                      <a:pt x="794" y="388"/>
                    </a:lnTo>
                    <a:lnTo>
                      <a:pt x="807" y="435"/>
                    </a:lnTo>
                    <a:lnTo>
                      <a:pt x="822" y="483"/>
                    </a:lnTo>
                    <a:lnTo>
                      <a:pt x="839" y="535"/>
                    </a:lnTo>
                    <a:lnTo>
                      <a:pt x="856" y="590"/>
                    </a:lnTo>
                    <a:lnTo>
                      <a:pt x="872" y="647"/>
                    </a:lnTo>
                    <a:lnTo>
                      <a:pt x="890" y="707"/>
                    </a:lnTo>
                    <a:lnTo>
                      <a:pt x="907" y="768"/>
                    </a:lnTo>
                    <a:lnTo>
                      <a:pt x="925" y="830"/>
                    </a:lnTo>
                    <a:lnTo>
                      <a:pt x="943" y="893"/>
                    </a:lnTo>
                    <a:lnTo>
                      <a:pt x="960" y="956"/>
                    </a:lnTo>
                    <a:lnTo>
                      <a:pt x="978" y="1019"/>
                    </a:lnTo>
                    <a:lnTo>
                      <a:pt x="994" y="1082"/>
                    </a:lnTo>
                    <a:lnTo>
                      <a:pt x="1009" y="1144"/>
                    </a:lnTo>
                    <a:lnTo>
                      <a:pt x="1023" y="1205"/>
                    </a:lnTo>
                    <a:lnTo>
                      <a:pt x="1036" y="1265"/>
                    </a:lnTo>
                    <a:lnTo>
                      <a:pt x="1049" y="1322"/>
                    </a:lnTo>
                    <a:lnTo>
                      <a:pt x="1060" y="1377"/>
                    </a:lnTo>
                    <a:lnTo>
                      <a:pt x="1069" y="1429"/>
                    </a:lnTo>
                    <a:lnTo>
                      <a:pt x="1076" y="1477"/>
                    </a:lnTo>
                    <a:lnTo>
                      <a:pt x="1083" y="1523"/>
                    </a:lnTo>
                    <a:lnTo>
                      <a:pt x="1087" y="1565"/>
                    </a:lnTo>
                    <a:lnTo>
                      <a:pt x="1088" y="1602"/>
                    </a:lnTo>
                    <a:lnTo>
                      <a:pt x="1087" y="1634"/>
                    </a:lnTo>
                    <a:lnTo>
                      <a:pt x="1084" y="1663"/>
                    </a:lnTo>
                    <a:lnTo>
                      <a:pt x="1078" y="1684"/>
                    </a:lnTo>
                    <a:lnTo>
                      <a:pt x="1069" y="1700"/>
                    </a:lnTo>
                    <a:lnTo>
                      <a:pt x="1058" y="1710"/>
                    </a:lnTo>
                    <a:lnTo>
                      <a:pt x="1044" y="1714"/>
                    </a:lnTo>
                    <a:lnTo>
                      <a:pt x="1025" y="1713"/>
                    </a:lnTo>
                    <a:lnTo>
                      <a:pt x="1005" y="1705"/>
                    </a:lnTo>
                    <a:lnTo>
                      <a:pt x="981" y="1693"/>
                    </a:lnTo>
                    <a:lnTo>
                      <a:pt x="955" y="1675"/>
                    </a:lnTo>
                    <a:lnTo>
                      <a:pt x="926" y="1654"/>
                    </a:lnTo>
                    <a:lnTo>
                      <a:pt x="896" y="1628"/>
                    </a:lnTo>
                    <a:lnTo>
                      <a:pt x="864" y="1598"/>
                    </a:lnTo>
                    <a:lnTo>
                      <a:pt x="829" y="1566"/>
                    </a:lnTo>
                    <a:lnTo>
                      <a:pt x="792" y="1530"/>
                    </a:lnTo>
                    <a:lnTo>
                      <a:pt x="755" y="1491"/>
                    </a:lnTo>
                    <a:lnTo>
                      <a:pt x="716" y="1450"/>
                    </a:lnTo>
                    <a:lnTo>
                      <a:pt x="677" y="1408"/>
                    </a:lnTo>
                    <a:lnTo>
                      <a:pt x="636" y="1363"/>
                    </a:lnTo>
                    <a:lnTo>
                      <a:pt x="596" y="1316"/>
                    </a:lnTo>
                    <a:lnTo>
                      <a:pt x="554" y="1268"/>
                    </a:lnTo>
                    <a:lnTo>
                      <a:pt x="513" y="1220"/>
                    </a:lnTo>
                    <a:lnTo>
                      <a:pt x="472" y="1171"/>
                    </a:lnTo>
                    <a:lnTo>
                      <a:pt x="432" y="1123"/>
                    </a:lnTo>
                    <a:lnTo>
                      <a:pt x="392" y="1073"/>
                    </a:lnTo>
                    <a:lnTo>
                      <a:pt x="353" y="1024"/>
                    </a:lnTo>
                    <a:lnTo>
                      <a:pt x="314" y="977"/>
                    </a:lnTo>
                    <a:lnTo>
                      <a:pt x="276" y="931"/>
                    </a:lnTo>
                    <a:lnTo>
                      <a:pt x="241" y="886"/>
                    </a:lnTo>
                    <a:lnTo>
                      <a:pt x="208" y="843"/>
                    </a:lnTo>
                    <a:lnTo>
                      <a:pt x="175" y="800"/>
                    </a:lnTo>
                    <a:lnTo>
                      <a:pt x="145" y="762"/>
                    </a:lnTo>
                    <a:lnTo>
                      <a:pt x="117" y="726"/>
                    </a:lnTo>
                    <a:lnTo>
                      <a:pt x="91" y="693"/>
                    </a:lnTo>
                    <a:lnTo>
                      <a:pt x="69" y="664"/>
                    </a:lnTo>
                    <a:lnTo>
                      <a:pt x="48" y="637"/>
                    </a:lnTo>
                    <a:lnTo>
                      <a:pt x="32" y="615"/>
                    </a:lnTo>
                    <a:lnTo>
                      <a:pt x="18" y="598"/>
                    </a:lnTo>
                    <a:lnTo>
                      <a:pt x="10" y="584"/>
                    </a:lnTo>
                    <a:lnTo>
                      <a:pt x="3" y="576"/>
                    </a:lnTo>
                    <a:lnTo>
                      <a:pt x="1" y="574"/>
                    </a:lnTo>
                    <a:lnTo>
                      <a:pt x="1" y="569"/>
                    </a:lnTo>
                    <a:lnTo>
                      <a:pt x="1" y="558"/>
                    </a:lnTo>
                    <a:lnTo>
                      <a:pt x="0" y="540"/>
                    </a:lnTo>
                    <a:lnTo>
                      <a:pt x="0" y="515"/>
                    </a:lnTo>
                    <a:lnTo>
                      <a:pt x="1" y="487"/>
                    </a:lnTo>
                    <a:lnTo>
                      <a:pt x="2" y="453"/>
                    </a:lnTo>
                    <a:lnTo>
                      <a:pt x="5" y="417"/>
                    </a:lnTo>
                    <a:lnTo>
                      <a:pt x="8" y="377"/>
                    </a:lnTo>
                    <a:lnTo>
                      <a:pt x="13" y="336"/>
                    </a:lnTo>
                    <a:lnTo>
                      <a:pt x="21" y="295"/>
                    </a:lnTo>
                    <a:lnTo>
                      <a:pt x="31" y="253"/>
                    </a:lnTo>
                    <a:lnTo>
                      <a:pt x="42" y="212"/>
                    </a:lnTo>
                    <a:lnTo>
                      <a:pt x="85" y="194"/>
                    </a:lnTo>
                    <a:lnTo>
                      <a:pt x="126" y="173"/>
                    </a:lnTo>
                    <a:lnTo>
                      <a:pt x="164" y="147"/>
                    </a:lnTo>
                    <a:lnTo>
                      <a:pt x="199" y="117"/>
                    </a:lnTo>
                    <a:lnTo>
                      <a:pt x="230" y="84"/>
                    </a:lnTo>
                    <a:lnTo>
                      <a:pt x="258" y="45"/>
                    </a:lnTo>
                    <a:lnTo>
                      <a:pt x="280" y="4"/>
                    </a:lnTo>
                    <a:lnTo>
                      <a:pt x="281" y="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Freeform 71">
                <a:extLst>
                  <a:ext uri="{FF2B5EF4-FFF2-40B4-BE49-F238E27FC236}">
                    <a16:creationId xmlns:a16="http://schemas.microsoft.com/office/drawing/2014/main" id="{8A6799E5-6CA4-344C-AB77-6F7E59654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863" y="2330450"/>
                <a:ext cx="738187" cy="325438"/>
              </a:xfrm>
              <a:custGeom>
                <a:avLst/>
                <a:gdLst>
                  <a:gd name="T0" fmla="*/ 1523 w 1858"/>
                  <a:gd name="T1" fmla="*/ 3 h 818"/>
                  <a:gd name="T2" fmla="*/ 1544 w 1858"/>
                  <a:gd name="T3" fmla="*/ 14 h 818"/>
                  <a:gd name="T4" fmla="*/ 1580 w 1858"/>
                  <a:gd name="T5" fmla="*/ 35 h 818"/>
                  <a:gd name="T6" fmla="*/ 1629 w 1858"/>
                  <a:gd name="T7" fmla="*/ 65 h 818"/>
                  <a:gd name="T8" fmla="*/ 1685 w 1858"/>
                  <a:gd name="T9" fmla="*/ 103 h 818"/>
                  <a:gd name="T10" fmla="*/ 1743 w 1858"/>
                  <a:gd name="T11" fmla="*/ 150 h 818"/>
                  <a:gd name="T12" fmla="*/ 1799 w 1858"/>
                  <a:gd name="T13" fmla="*/ 202 h 818"/>
                  <a:gd name="T14" fmla="*/ 1848 w 1858"/>
                  <a:gd name="T15" fmla="*/ 259 h 818"/>
                  <a:gd name="T16" fmla="*/ 1824 w 1858"/>
                  <a:gd name="T17" fmla="*/ 361 h 818"/>
                  <a:gd name="T18" fmla="*/ 1829 w 1858"/>
                  <a:gd name="T19" fmla="*/ 463 h 818"/>
                  <a:gd name="T20" fmla="*/ 1858 w 1858"/>
                  <a:gd name="T21" fmla="*/ 560 h 818"/>
                  <a:gd name="T22" fmla="*/ 1806 w 1858"/>
                  <a:gd name="T23" fmla="*/ 619 h 818"/>
                  <a:gd name="T24" fmla="*/ 1743 w 1858"/>
                  <a:gd name="T25" fmla="*/ 672 h 818"/>
                  <a:gd name="T26" fmla="*/ 1675 w 1858"/>
                  <a:gd name="T27" fmla="*/ 717 h 818"/>
                  <a:gd name="T28" fmla="*/ 1610 w 1858"/>
                  <a:gd name="T29" fmla="*/ 756 h 818"/>
                  <a:gd name="T30" fmla="*/ 1553 w 1858"/>
                  <a:gd name="T31" fmla="*/ 785 h 818"/>
                  <a:gd name="T32" fmla="*/ 1509 w 1858"/>
                  <a:gd name="T33" fmla="*/ 805 h 818"/>
                  <a:gd name="T34" fmla="*/ 1484 w 1858"/>
                  <a:gd name="T35" fmla="*/ 817 h 818"/>
                  <a:gd name="T36" fmla="*/ 1476 w 1858"/>
                  <a:gd name="T37" fmla="*/ 817 h 818"/>
                  <a:gd name="T38" fmla="*/ 1446 w 1858"/>
                  <a:gd name="T39" fmla="*/ 810 h 818"/>
                  <a:gd name="T40" fmla="*/ 1389 w 1858"/>
                  <a:gd name="T41" fmla="*/ 798 h 818"/>
                  <a:gd name="T42" fmla="*/ 1307 w 1858"/>
                  <a:gd name="T43" fmla="*/ 780 h 818"/>
                  <a:gd name="T44" fmla="*/ 1208 w 1858"/>
                  <a:gd name="T45" fmla="*/ 758 h 818"/>
                  <a:gd name="T46" fmla="*/ 1094 w 1858"/>
                  <a:gd name="T47" fmla="*/ 731 h 818"/>
                  <a:gd name="T48" fmla="*/ 969 w 1858"/>
                  <a:gd name="T49" fmla="*/ 701 h 818"/>
                  <a:gd name="T50" fmla="*/ 838 w 1858"/>
                  <a:gd name="T51" fmla="*/ 667 h 818"/>
                  <a:gd name="T52" fmla="*/ 704 w 1858"/>
                  <a:gd name="T53" fmla="*/ 632 h 818"/>
                  <a:gd name="T54" fmla="*/ 570 w 1858"/>
                  <a:gd name="T55" fmla="*/ 595 h 818"/>
                  <a:gd name="T56" fmla="*/ 441 w 1858"/>
                  <a:gd name="T57" fmla="*/ 556 h 818"/>
                  <a:gd name="T58" fmla="*/ 322 w 1858"/>
                  <a:gd name="T59" fmla="*/ 518 h 818"/>
                  <a:gd name="T60" fmla="*/ 215 w 1858"/>
                  <a:gd name="T61" fmla="*/ 479 h 818"/>
                  <a:gd name="T62" fmla="*/ 126 w 1858"/>
                  <a:gd name="T63" fmla="*/ 441 h 818"/>
                  <a:gd name="T64" fmla="*/ 58 w 1858"/>
                  <a:gd name="T65" fmla="*/ 405 h 818"/>
                  <a:gd name="T66" fmla="*/ 14 w 1858"/>
                  <a:gd name="T67" fmla="*/ 370 h 818"/>
                  <a:gd name="T68" fmla="*/ 0 w 1858"/>
                  <a:gd name="T69" fmla="*/ 337 h 818"/>
                  <a:gd name="T70" fmla="*/ 19 w 1858"/>
                  <a:gd name="T71" fmla="*/ 305 h 818"/>
                  <a:gd name="T72" fmla="*/ 68 w 1858"/>
                  <a:gd name="T73" fmla="*/ 274 h 818"/>
                  <a:gd name="T74" fmla="*/ 143 w 1858"/>
                  <a:gd name="T75" fmla="*/ 243 h 818"/>
                  <a:gd name="T76" fmla="*/ 240 w 1858"/>
                  <a:gd name="T77" fmla="*/ 213 h 818"/>
                  <a:gd name="T78" fmla="*/ 356 w 1858"/>
                  <a:gd name="T79" fmla="*/ 183 h 818"/>
                  <a:gd name="T80" fmla="*/ 485 w 1858"/>
                  <a:gd name="T81" fmla="*/ 156 h 818"/>
                  <a:gd name="T82" fmla="*/ 622 w 1858"/>
                  <a:gd name="T83" fmla="*/ 130 h 818"/>
                  <a:gd name="T84" fmla="*/ 763 w 1858"/>
                  <a:gd name="T85" fmla="*/ 105 h 818"/>
                  <a:gd name="T86" fmla="*/ 904 w 1858"/>
                  <a:gd name="T87" fmla="*/ 82 h 818"/>
                  <a:gd name="T88" fmla="*/ 1042 w 1858"/>
                  <a:gd name="T89" fmla="*/ 62 h 818"/>
                  <a:gd name="T90" fmla="*/ 1169 w 1858"/>
                  <a:gd name="T91" fmla="*/ 45 h 818"/>
                  <a:gd name="T92" fmla="*/ 1283 w 1858"/>
                  <a:gd name="T93" fmla="*/ 29 h 818"/>
                  <a:gd name="T94" fmla="*/ 1381 w 1858"/>
                  <a:gd name="T95" fmla="*/ 18 h 818"/>
                  <a:gd name="T96" fmla="*/ 1455 w 1858"/>
                  <a:gd name="T97" fmla="*/ 8 h 818"/>
                  <a:gd name="T98" fmla="*/ 1503 w 1858"/>
                  <a:gd name="T99" fmla="*/ 3 h 818"/>
                  <a:gd name="T100" fmla="*/ 1520 w 1858"/>
                  <a:gd name="T101" fmla="*/ 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58" h="818">
                    <a:moveTo>
                      <a:pt x="1520" y="0"/>
                    </a:moveTo>
                    <a:lnTo>
                      <a:pt x="1523" y="3"/>
                    </a:lnTo>
                    <a:lnTo>
                      <a:pt x="1531" y="6"/>
                    </a:lnTo>
                    <a:lnTo>
                      <a:pt x="1544" y="14"/>
                    </a:lnTo>
                    <a:lnTo>
                      <a:pt x="1560" y="23"/>
                    </a:lnTo>
                    <a:lnTo>
                      <a:pt x="1580" y="35"/>
                    </a:lnTo>
                    <a:lnTo>
                      <a:pt x="1604" y="49"/>
                    </a:lnTo>
                    <a:lnTo>
                      <a:pt x="1629" y="65"/>
                    </a:lnTo>
                    <a:lnTo>
                      <a:pt x="1657" y="84"/>
                    </a:lnTo>
                    <a:lnTo>
                      <a:pt x="1685" y="103"/>
                    </a:lnTo>
                    <a:lnTo>
                      <a:pt x="1714" y="126"/>
                    </a:lnTo>
                    <a:lnTo>
                      <a:pt x="1743" y="150"/>
                    </a:lnTo>
                    <a:lnTo>
                      <a:pt x="1772" y="174"/>
                    </a:lnTo>
                    <a:lnTo>
                      <a:pt x="1799" y="202"/>
                    </a:lnTo>
                    <a:lnTo>
                      <a:pt x="1824" y="229"/>
                    </a:lnTo>
                    <a:lnTo>
                      <a:pt x="1848" y="259"/>
                    </a:lnTo>
                    <a:lnTo>
                      <a:pt x="1833" y="309"/>
                    </a:lnTo>
                    <a:lnTo>
                      <a:pt x="1824" y="361"/>
                    </a:lnTo>
                    <a:lnTo>
                      <a:pt x="1823" y="412"/>
                    </a:lnTo>
                    <a:lnTo>
                      <a:pt x="1829" y="463"/>
                    </a:lnTo>
                    <a:lnTo>
                      <a:pt x="1841" y="512"/>
                    </a:lnTo>
                    <a:lnTo>
                      <a:pt x="1858" y="560"/>
                    </a:lnTo>
                    <a:lnTo>
                      <a:pt x="1834" y="590"/>
                    </a:lnTo>
                    <a:lnTo>
                      <a:pt x="1806" y="619"/>
                    </a:lnTo>
                    <a:lnTo>
                      <a:pt x="1776" y="646"/>
                    </a:lnTo>
                    <a:lnTo>
                      <a:pt x="1743" y="672"/>
                    </a:lnTo>
                    <a:lnTo>
                      <a:pt x="1709" y="696"/>
                    </a:lnTo>
                    <a:lnTo>
                      <a:pt x="1675" y="717"/>
                    </a:lnTo>
                    <a:lnTo>
                      <a:pt x="1643" y="738"/>
                    </a:lnTo>
                    <a:lnTo>
                      <a:pt x="1610" y="756"/>
                    </a:lnTo>
                    <a:lnTo>
                      <a:pt x="1580" y="772"/>
                    </a:lnTo>
                    <a:lnTo>
                      <a:pt x="1553" y="785"/>
                    </a:lnTo>
                    <a:lnTo>
                      <a:pt x="1529" y="797"/>
                    </a:lnTo>
                    <a:lnTo>
                      <a:pt x="1509" y="805"/>
                    </a:lnTo>
                    <a:lnTo>
                      <a:pt x="1494" y="813"/>
                    </a:lnTo>
                    <a:lnTo>
                      <a:pt x="1484" y="817"/>
                    </a:lnTo>
                    <a:lnTo>
                      <a:pt x="1480" y="818"/>
                    </a:lnTo>
                    <a:lnTo>
                      <a:pt x="1476" y="817"/>
                    </a:lnTo>
                    <a:lnTo>
                      <a:pt x="1465" y="814"/>
                    </a:lnTo>
                    <a:lnTo>
                      <a:pt x="1446" y="810"/>
                    </a:lnTo>
                    <a:lnTo>
                      <a:pt x="1420" y="804"/>
                    </a:lnTo>
                    <a:lnTo>
                      <a:pt x="1389" y="798"/>
                    </a:lnTo>
                    <a:lnTo>
                      <a:pt x="1351" y="789"/>
                    </a:lnTo>
                    <a:lnTo>
                      <a:pt x="1307" y="780"/>
                    </a:lnTo>
                    <a:lnTo>
                      <a:pt x="1261" y="769"/>
                    </a:lnTo>
                    <a:lnTo>
                      <a:pt x="1208" y="758"/>
                    </a:lnTo>
                    <a:lnTo>
                      <a:pt x="1153" y="744"/>
                    </a:lnTo>
                    <a:lnTo>
                      <a:pt x="1094" y="731"/>
                    </a:lnTo>
                    <a:lnTo>
                      <a:pt x="1033" y="716"/>
                    </a:lnTo>
                    <a:lnTo>
                      <a:pt x="969" y="701"/>
                    </a:lnTo>
                    <a:lnTo>
                      <a:pt x="904" y="685"/>
                    </a:lnTo>
                    <a:lnTo>
                      <a:pt x="838" y="667"/>
                    </a:lnTo>
                    <a:lnTo>
                      <a:pt x="771" y="650"/>
                    </a:lnTo>
                    <a:lnTo>
                      <a:pt x="704" y="632"/>
                    </a:lnTo>
                    <a:lnTo>
                      <a:pt x="636" y="614"/>
                    </a:lnTo>
                    <a:lnTo>
                      <a:pt x="570" y="595"/>
                    </a:lnTo>
                    <a:lnTo>
                      <a:pt x="505" y="576"/>
                    </a:lnTo>
                    <a:lnTo>
                      <a:pt x="441" y="556"/>
                    </a:lnTo>
                    <a:lnTo>
                      <a:pt x="381" y="538"/>
                    </a:lnTo>
                    <a:lnTo>
                      <a:pt x="322" y="518"/>
                    </a:lnTo>
                    <a:lnTo>
                      <a:pt x="267" y="498"/>
                    </a:lnTo>
                    <a:lnTo>
                      <a:pt x="215" y="479"/>
                    </a:lnTo>
                    <a:lnTo>
                      <a:pt x="168" y="459"/>
                    </a:lnTo>
                    <a:lnTo>
                      <a:pt x="126" y="441"/>
                    </a:lnTo>
                    <a:lnTo>
                      <a:pt x="89" y="422"/>
                    </a:lnTo>
                    <a:lnTo>
                      <a:pt x="58" y="405"/>
                    </a:lnTo>
                    <a:lnTo>
                      <a:pt x="33" y="387"/>
                    </a:lnTo>
                    <a:lnTo>
                      <a:pt x="14" y="370"/>
                    </a:lnTo>
                    <a:lnTo>
                      <a:pt x="4" y="352"/>
                    </a:lnTo>
                    <a:lnTo>
                      <a:pt x="0" y="337"/>
                    </a:lnTo>
                    <a:lnTo>
                      <a:pt x="5" y="321"/>
                    </a:lnTo>
                    <a:lnTo>
                      <a:pt x="19" y="305"/>
                    </a:lnTo>
                    <a:lnTo>
                      <a:pt x="40" y="289"/>
                    </a:lnTo>
                    <a:lnTo>
                      <a:pt x="68" y="274"/>
                    </a:lnTo>
                    <a:lnTo>
                      <a:pt x="103" y="258"/>
                    </a:lnTo>
                    <a:lnTo>
                      <a:pt x="143" y="243"/>
                    </a:lnTo>
                    <a:lnTo>
                      <a:pt x="190" y="228"/>
                    </a:lnTo>
                    <a:lnTo>
                      <a:pt x="240" y="213"/>
                    </a:lnTo>
                    <a:lnTo>
                      <a:pt x="297" y="198"/>
                    </a:lnTo>
                    <a:lnTo>
                      <a:pt x="356" y="183"/>
                    </a:lnTo>
                    <a:lnTo>
                      <a:pt x="419" y="169"/>
                    </a:lnTo>
                    <a:lnTo>
                      <a:pt x="485" y="156"/>
                    </a:lnTo>
                    <a:lnTo>
                      <a:pt x="552" y="142"/>
                    </a:lnTo>
                    <a:lnTo>
                      <a:pt x="622" y="130"/>
                    </a:lnTo>
                    <a:lnTo>
                      <a:pt x="692" y="117"/>
                    </a:lnTo>
                    <a:lnTo>
                      <a:pt x="763" y="105"/>
                    </a:lnTo>
                    <a:lnTo>
                      <a:pt x="834" y="94"/>
                    </a:lnTo>
                    <a:lnTo>
                      <a:pt x="904" y="82"/>
                    </a:lnTo>
                    <a:lnTo>
                      <a:pt x="974" y="72"/>
                    </a:lnTo>
                    <a:lnTo>
                      <a:pt x="1042" y="62"/>
                    </a:lnTo>
                    <a:lnTo>
                      <a:pt x="1107" y="52"/>
                    </a:lnTo>
                    <a:lnTo>
                      <a:pt x="1169" y="45"/>
                    </a:lnTo>
                    <a:lnTo>
                      <a:pt x="1228" y="36"/>
                    </a:lnTo>
                    <a:lnTo>
                      <a:pt x="1283" y="29"/>
                    </a:lnTo>
                    <a:lnTo>
                      <a:pt x="1335" y="23"/>
                    </a:lnTo>
                    <a:lnTo>
                      <a:pt x="1381" y="18"/>
                    </a:lnTo>
                    <a:lnTo>
                      <a:pt x="1421" y="13"/>
                    </a:lnTo>
                    <a:lnTo>
                      <a:pt x="1455" y="8"/>
                    </a:lnTo>
                    <a:lnTo>
                      <a:pt x="1483" y="5"/>
                    </a:lnTo>
                    <a:lnTo>
                      <a:pt x="1503" y="3"/>
                    </a:lnTo>
                    <a:lnTo>
                      <a:pt x="1516" y="1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8" name="Freeform 72">
                <a:extLst>
                  <a:ext uri="{FF2B5EF4-FFF2-40B4-BE49-F238E27FC236}">
                    <a16:creationId xmlns:a16="http://schemas.microsoft.com/office/drawing/2014/main" id="{4EC8B475-F6AF-FC47-A451-F8B7393A2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5" y="2359025"/>
                <a:ext cx="260350" cy="258763"/>
              </a:xfrm>
              <a:custGeom>
                <a:avLst/>
                <a:gdLst>
                  <a:gd name="T0" fmla="*/ 327 w 656"/>
                  <a:gd name="T1" fmla="*/ 0 h 654"/>
                  <a:gd name="T2" fmla="*/ 355 w 656"/>
                  <a:gd name="T3" fmla="*/ 2 h 654"/>
                  <a:gd name="T4" fmla="*/ 381 w 656"/>
                  <a:gd name="T5" fmla="*/ 6 h 654"/>
                  <a:gd name="T6" fmla="*/ 411 w 656"/>
                  <a:gd name="T7" fmla="*/ 12 h 654"/>
                  <a:gd name="T8" fmla="*/ 441 w 656"/>
                  <a:gd name="T9" fmla="*/ 20 h 654"/>
                  <a:gd name="T10" fmla="*/ 470 w 656"/>
                  <a:gd name="T11" fmla="*/ 32 h 654"/>
                  <a:gd name="T12" fmla="*/ 504 w 656"/>
                  <a:gd name="T13" fmla="*/ 51 h 654"/>
                  <a:gd name="T14" fmla="*/ 534 w 656"/>
                  <a:gd name="T15" fmla="*/ 73 h 654"/>
                  <a:gd name="T16" fmla="*/ 561 w 656"/>
                  <a:gd name="T17" fmla="*/ 98 h 654"/>
                  <a:gd name="T18" fmla="*/ 585 w 656"/>
                  <a:gd name="T19" fmla="*/ 126 h 654"/>
                  <a:gd name="T20" fmla="*/ 610 w 656"/>
                  <a:gd name="T21" fmla="*/ 163 h 654"/>
                  <a:gd name="T22" fmla="*/ 630 w 656"/>
                  <a:gd name="T23" fmla="*/ 203 h 654"/>
                  <a:gd name="T24" fmla="*/ 645 w 656"/>
                  <a:gd name="T25" fmla="*/ 245 h 654"/>
                  <a:gd name="T26" fmla="*/ 654 w 656"/>
                  <a:gd name="T27" fmla="*/ 289 h 654"/>
                  <a:gd name="T28" fmla="*/ 656 w 656"/>
                  <a:gd name="T29" fmla="*/ 333 h 654"/>
                  <a:gd name="T30" fmla="*/ 653 w 656"/>
                  <a:gd name="T31" fmla="*/ 379 h 654"/>
                  <a:gd name="T32" fmla="*/ 641 w 656"/>
                  <a:gd name="T33" fmla="*/ 424 h 654"/>
                  <a:gd name="T34" fmla="*/ 624 w 656"/>
                  <a:gd name="T35" fmla="*/ 468 h 654"/>
                  <a:gd name="T36" fmla="*/ 611 w 656"/>
                  <a:gd name="T37" fmla="*/ 491 h 654"/>
                  <a:gd name="T38" fmla="*/ 597 w 656"/>
                  <a:gd name="T39" fmla="*/ 514 h 654"/>
                  <a:gd name="T40" fmla="*/ 567 w 656"/>
                  <a:gd name="T41" fmla="*/ 550 h 654"/>
                  <a:gd name="T42" fmla="*/ 534 w 656"/>
                  <a:gd name="T43" fmla="*/ 581 h 654"/>
                  <a:gd name="T44" fmla="*/ 496 w 656"/>
                  <a:gd name="T45" fmla="*/ 607 h 654"/>
                  <a:gd name="T46" fmla="*/ 457 w 656"/>
                  <a:gd name="T47" fmla="*/ 627 h 654"/>
                  <a:gd name="T48" fmla="*/ 416 w 656"/>
                  <a:gd name="T49" fmla="*/ 642 h 654"/>
                  <a:gd name="T50" fmla="*/ 372 w 656"/>
                  <a:gd name="T51" fmla="*/ 651 h 654"/>
                  <a:gd name="T52" fmla="*/ 327 w 656"/>
                  <a:gd name="T53" fmla="*/ 654 h 654"/>
                  <a:gd name="T54" fmla="*/ 278 w 656"/>
                  <a:gd name="T55" fmla="*/ 651 h 654"/>
                  <a:gd name="T56" fmla="*/ 232 w 656"/>
                  <a:gd name="T57" fmla="*/ 640 h 654"/>
                  <a:gd name="T58" fmla="*/ 186 w 656"/>
                  <a:gd name="T59" fmla="*/ 622 h 654"/>
                  <a:gd name="T60" fmla="*/ 148 w 656"/>
                  <a:gd name="T61" fmla="*/ 601 h 654"/>
                  <a:gd name="T62" fmla="*/ 113 w 656"/>
                  <a:gd name="T63" fmla="*/ 575 h 654"/>
                  <a:gd name="T64" fmla="*/ 83 w 656"/>
                  <a:gd name="T65" fmla="*/ 546 h 654"/>
                  <a:gd name="T66" fmla="*/ 57 w 656"/>
                  <a:gd name="T67" fmla="*/ 513 h 654"/>
                  <a:gd name="T68" fmla="*/ 34 w 656"/>
                  <a:gd name="T69" fmla="*/ 475 h 654"/>
                  <a:gd name="T70" fmla="*/ 18 w 656"/>
                  <a:gd name="T71" fmla="*/ 435 h 654"/>
                  <a:gd name="T72" fmla="*/ 11 w 656"/>
                  <a:gd name="T73" fmla="*/ 416 h 654"/>
                  <a:gd name="T74" fmla="*/ 8 w 656"/>
                  <a:gd name="T75" fmla="*/ 396 h 654"/>
                  <a:gd name="T76" fmla="*/ 1 w 656"/>
                  <a:gd name="T77" fmla="*/ 360 h 654"/>
                  <a:gd name="T78" fmla="*/ 0 w 656"/>
                  <a:gd name="T79" fmla="*/ 322 h 654"/>
                  <a:gd name="T80" fmla="*/ 3 w 656"/>
                  <a:gd name="T81" fmla="*/ 286 h 654"/>
                  <a:gd name="T82" fmla="*/ 8 w 656"/>
                  <a:gd name="T83" fmla="*/ 253 h 654"/>
                  <a:gd name="T84" fmla="*/ 18 w 656"/>
                  <a:gd name="T85" fmla="*/ 219 h 654"/>
                  <a:gd name="T86" fmla="*/ 30 w 656"/>
                  <a:gd name="T87" fmla="*/ 187 h 654"/>
                  <a:gd name="T88" fmla="*/ 54 w 656"/>
                  <a:gd name="T89" fmla="*/ 145 h 654"/>
                  <a:gd name="T90" fmla="*/ 82 w 656"/>
                  <a:gd name="T91" fmla="*/ 109 h 654"/>
                  <a:gd name="T92" fmla="*/ 115 w 656"/>
                  <a:gd name="T93" fmla="*/ 77 h 654"/>
                  <a:gd name="T94" fmla="*/ 152 w 656"/>
                  <a:gd name="T95" fmla="*/ 51 h 654"/>
                  <a:gd name="T96" fmla="*/ 193 w 656"/>
                  <a:gd name="T97" fmla="*/ 28 h 654"/>
                  <a:gd name="T98" fmla="*/ 236 w 656"/>
                  <a:gd name="T99" fmla="*/ 14 h 654"/>
                  <a:gd name="T100" fmla="*/ 281 w 656"/>
                  <a:gd name="T101" fmla="*/ 4 h 654"/>
                  <a:gd name="T102" fmla="*/ 327 w 656"/>
                  <a:gd name="T10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56" h="654">
                    <a:moveTo>
                      <a:pt x="327" y="0"/>
                    </a:moveTo>
                    <a:lnTo>
                      <a:pt x="355" y="2"/>
                    </a:lnTo>
                    <a:lnTo>
                      <a:pt x="381" y="6"/>
                    </a:lnTo>
                    <a:lnTo>
                      <a:pt x="411" y="12"/>
                    </a:lnTo>
                    <a:lnTo>
                      <a:pt x="441" y="20"/>
                    </a:lnTo>
                    <a:lnTo>
                      <a:pt x="470" y="32"/>
                    </a:lnTo>
                    <a:lnTo>
                      <a:pt x="504" y="51"/>
                    </a:lnTo>
                    <a:lnTo>
                      <a:pt x="534" y="73"/>
                    </a:lnTo>
                    <a:lnTo>
                      <a:pt x="561" y="98"/>
                    </a:lnTo>
                    <a:lnTo>
                      <a:pt x="585" y="126"/>
                    </a:lnTo>
                    <a:lnTo>
                      <a:pt x="610" y="163"/>
                    </a:lnTo>
                    <a:lnTo>
                      <a:pt x="630" y="203"/>
                    </a:lnTo>
                    <a:lnTo>
                      <a:pt x="645" y="245"/>
                    </a:lnTo>
                    <a:lnTo>
                      <a:pt x="654" y="289"/>
                    </a:lnTo>
                    <a:lnTo>
                      <a:pt x="656" y="333"/>
                    </a:lnTo>
                    <a:lnTo>
                      <a:pt x="653" y="379"/>
                    </a:lnTo>
                    <a:lnTo>
                      <a:pt x="641" y="424"/>
                    </a:lnTo>
                    <a:lnTo>
                      <a:pt x="624" y="468"/>
                    </a:lnTo>
                    <a:lnTo>
                      <a:pt x="611" y="491"/>
                    </a:lnTo>
                    <a:lnTo>
                      <a:pt x="597" y="514"/>
                    </a:lnTo>
                    <a:lnTo>
                      <a:pt x="567" y="550"/>
                    </a:lnTo>
                    <a:lnTo>
                      <a:pt x="534" y="581"/>
                    </a:lnTo>
                    <a:lnTo>
                      <a:pt x="496" y="607"/>
                    </a:lnTo>
                    <a:lnTo>
                      <a:pt x="457" y="627"/>
                    </a:lnTo>
                    <a:lnTo>
                      <a:pt x="416" y="642"/>
                    </a:lnTo>
                    <a:lnTo>
                      <a:pt x="372" y="651"/>
                    </a:lnTo>
                    <a:lnTo>
                      <a:pt x="327" y="654"/>
                    </a:lnTo>
                    <a:lnTo>
                      <a:pt x="278" y="651"/>
                    </a:lnTo>
                    <a:lnTo>
                      <a:pt x="232" y="640"/>
                    </a:lnTo>
                    <a:lnTo>
                      <a:pt x="186" y="622"/>
                    </a:lnTo>
                    <a:lnTo>
                      <a:pt x="148" y="601"/>
                    </a:lnTo>
                    <a:lnTo>
                      <a:pt x="113" y="575"/>
                    </a:lnTo>
                    <a:lnTo>
                      <a:pt x="83" y="546"/>
                    </a:lnTo>
                    <a:lnTo>
                      <a:pt x="57" y="513"/>
                    </a:lnTo>
                    <a:lnTo>
                      <a:pt x="34" y="475"/>
                    </a:lnTo>
                    <a:lnTo>
                      <a:pt x="18" y="435"/>
                    </a:lnTo>
                    <a:lnTo>
                      <a:pt x="11" y="416"/>
                    </a:lnTo>
                    <a:lnTo>
                      <a:pt x="8" y="396"/>
                    </a:lnTo>
                    <a:lnTo>
                      <a:pt x="1" y="360"/>
                    </a:lnTo>
                    <a:lnTo>
                      <a:pt x="0" y="322"/>
                    </a:lnTo>
                    <a:lnTo>
                      <a:pt x="3" y="286"/>
                    </a:lnTo>
                    <a:lnTo>
                      <a:pt x="8" y="253"/>
                    </a:lnTo>
                    <a:lnTo>
                      <a:pt x="18" y="219"/>
                    </a:lnTo>
                    <a:lnTo>
                      <a:pt x="30" y="187"/>
                    </a:lnTo>
                    <a:lnTo>
                      <a:pt x="54" y="145"/>
                    </a:lnTo>
                    <a:lnTo>
                      <a:pt x="82" y="109"/>
                    </a:lnTo>
                    <a:lnTo>
                      <a:pt x="115" y="77"/>
                    </a:lnTo>
                    <a:lnTo>
                      <a:pt x="152" y="51"/>
                    </a:lnTo>
                    <a:lnTo>
                      <a:pt x="193" y="28"/>
                    </a:lnTo>
                    <a:lnTo>
                      <a:pt x="236" y="14"/>
                    </a:lnTo>
                    <a:lnTo>
                      <a:pt x="281" y="4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9" name="Freeform 73">
                <a:extLst>
                  <a:ext uri="{FF2B5EF4-FFF2-40B4-BE49-F238E27FC236}">
                    <a16:creationId xmlns:a16="http://schemas.microsoft.com/office/drawing/2014/main" id="{F0E3691E-91CA-4D41-B938-821CAFFC2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2795588"/>
                <a:ext cx="619125" cy="404813"/>
              </a:xfrm>
              <a:custGeom>
                <a:avLst/>
                <a:gdLst>
                  <a:gd name="T0" fmla="*/ 64 w 1561"/>
                  <a:gd name="T1" fmla="*/ 0 h 1016"/>
                  <a:gd name="T2" fmla="*/ 118 w 1561"/>
                  <a:gd name="T3" fmla="*/ 85 h 1016"/>
                  <a:gd name="T4" fmla="*/ 178 w 1561"/>
                  <a:gd name="T5" fmla="*/ 166 h 1016"/>
                  <a:gd name="T6" fmla="*/ 243 w 1561"/>
                  <a:gd name="T7" fmla="*/ 243 h 1016"/>
                  <a:gd name="T8" fmla="*/ 313 w 1561"/>
                  <a:gd name="T9" fmla="*/ 316 h 1016"/>
                  <a:gd name="T10" fmla="*/ 387 w 1561"/>
                  <a:gd name="T11" fmla="*/ 384 h 1016"/>
                  <a:gd name="T12" fmla="*/ 466 w 1561"/>
                  <a:gd name="T13" fmla="*/ 446 h 1016"/>
                  <a:gd name="T14" fmla="*/ 549 w 1561"/>
                  <a:gd name="T15" fmla="*/ 505 h 1016"/>
                  <a:gd name="T16" fmla="*/ 636 w 1561"/>
                  <a:gd name="T17" fmla="*/ 557 h 1016"/>
                  <a:gd name="T18" fmla="*/ 727 w 1561"/>
                  <a:gd name="T19" fmla="*/ 603 h 1016"/>
                  <a:gd name="T20" fmla="*/ 812 w 1561"/>
                  <a:gd name="T21" fmla="*/ 640 h 1016"/>
                  <a:gd name="T22" fmla="*/ 899 w 1561"/>
                  <a:gd name="T23" fmla="*/ 673 h 1016"/>
                  <a:gd name="T24" fmla="*/ 988 w 1561"/>
                  <a:gd name="T25" fmla="*/ 699 h 1016"/>
                  <a:gd name="T26" fmla="*/ 857 w 1561"/>
                  <a:gd name="T27" fmla="*/ 425 h 1016"/>
                  <a:gd name="T28" fmla="*/ 1561 w 1561"/>
                  <a:gd name="T29" fmla="*/ 780 h 1016"/>
                  <a:gd name="T30" fmla="*/ 808 w 1561"/>
                  <a:gd name="T31" fmla="*/ 1016 h 1016"/>
                  <a:gd name="T32" fmla="*/ 978 w 1561"/>
                  <a:gd name="T33" fmla="*/ 772 h 1016"/>
                  <a:gd name="T34" fmla="*/ 882 w 1561"/>
                  <a:gd name="T35" fmla="*/ 744 h 1016"/>
                  <a:gd name="T36" fmla="*/ 788 w 1561"/>
                  <a:gd name="T37" fmla="*/ 710 h 1016"/>
                  <a:gd name="T38" fmla="*/ 695 w 1561"/>
                  <a:gd name="T39" fmla="*/ 669 h 1016"/>
                  <a:gd name="T40" fmla="*/ 600 w 1561"/>
                  <a:gd name="T41" fmla="*/ 621 h 1016"/>
                  <a:gd name="T42" fmla="*/ 509 w 1561"/>
                  <a:gd name="T43" fmla="*/ 566 h 1016"/>
                  <a:gd name="T44" fmla="*/ 422 w 1561"/>
                  <a:gd name="T45" fmla="*/ 505 h 1016"/>
                  <a:gd name="T46" fmla="*/ 340 w 1561"/>
                  <a:gd name="T47" fmla="*/ 439 h 1016"/>
                  <a:gd name="T48" fmla="*/ 262 w 1561"/>
                  <a:gd name="T49" fmla="*/ 368 h 1016"/>
                  <a:gd name="T50" fmla="*/ 188 w 1561"/>
                  <a:gd name="T51" fmla="*/ 292 h 1016"/>
                  <a:gd name="T52" fmla="*/ 121 w 1561"/>
                  <a:gd name="T53" fmla="*/ 212 h 1016"/>
                  <a:gd name="T54" fmla="*/ 58 w 1561"/>
                  <a:gd name="T55" fmla="*/ 126 h 1016"/>
                  <a:gd name="T56" fmla="*/ 0 w 1561"/>
                  <a:gd name="T57" fmla="*/ 37 h 1016"/>
                  <a:gd name="T58" fmla="*/ 64 w 1561"/>
                  <a:gd name="T59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61" h="1016">
                    <a:moveTo>
                      <a:pt x="64" y="0"/>
                    </a:moveTo>
                    <a:lnTo>
                      <a:pt x="118" y="85"/>
                    </a:lnTo>
                    <a:lnTo>
                      <a:pt x="178" y="166"/>
                    </a:lnTo>
                    <a:lnTo>
                      <a:pt x="243" y="243"/>
                    </a:lnTo>
                    <a:lnTo>
                      <a:pt x="313" y="316"/>
                    </a:lnTo>
                    <a:lnTo>
                      <a:pt x="387" y="384"/>
                    </a:lnTo>
                    <a:lnTo>
                      <a:pt x="466" y="446"/>
                    </a:lnTo>
                    <a:lnTo>
                      <a:pt x="549" y="505"/>
                    </a:lnTo>
                    <a:lnTo>
                      <a:pt x="636" y="557"/>
                    </a:lnTo>
                    <a:lnTo>
                      <a:pt x="727" y="603"/>
                    </a:lnTo>
                    <a:lnTo>
                      <a:pt x="812" y="640"/>
                    </a:lnTo>
                    <a:lnTo>
                      <a:pt x="899" y="673"/>
                    </a:lnTo>
                    <a:lnTo>
                      <a:pt x="988" y="699"/>
                    </a:lnTo>
                    <a:lnTo>
                      <a:pt x="857" y="425"/>
                    </a:lnTo>
                    <a:lnTo>
                      <a:pt x="1561" y="780"/>
                    </a:lnTo>
                    <a:lnTo>
                      <a:pt x="808" y="1016"/>
                    </a:lnTo>
                    <a:lnTo>
                      <a:pt x="978" y="772"/>
                    </a:lnTo>
                    <a:lnTo>
                      <a:pt x="882" y="744"/>
                    </a:lnTo>
                    <a:lnTo>
                      <a:pt x="788" y="710"/>
                    </a:lnTo>
                    <a:lnTo>
                      <a:pt x="695" y="669"/>
                    </a:lnTo>
                    <a:lnTo>
                      <a:pt x="600" y="621"/>
                    </a:lnTo>
                    <a:lnTo>
                      <a:pt x="509" y="566"/>
                    </a:lnTo>
                    <a:lnTo>
                      <a:pt x="422" y="505"/>
                    </a:lnTo>
                    <a:lnTo>
                      <a:pt x="340" y="439"/>
                    </a:lnTo>
                    <a:lnTo>
                      <a:pt x="262" y="368"/>
                    </a:lnTo>
                    <a:lnTo>
                      <a:pt x="188" y="292"/>
                    </a:lnTo>
                    <a:lnTo>
                      <a:pt x="121" y="212"/>
                    </a:lnTo>
                    <a:lnTo>
                      <a:pt x="58" y="126"/>
                    </a:lnTo>
                    <a:lnTo>
                      <a:pt x="0" y="37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Freeform 74">
                <a:extLst>
                  <a:ext uri="{FF2B5EF4-FFF2-40B4-BE49-F238E27FC236}">
                    <a16:creationId xmlns:a16="http://schemas.microsoft.com/office/drawing/2014/main" id="{DE49B880-3C59-B14B-A416-DE0B60BA5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988" y="2112963"/>
                <a:ext cx="234950" cy="711200"/>
              </a:xfrm>
              <a:custGeom>
                <a:avLst/>
                <a:gdLst>
                  <a:gd name="T0" fmla="*/ 0 w 592"/>
                  <a:gd name="T1" fmla="*/ 0 h 1792"/>
                  <a:gd name="T2" fmla="*/ 592 w 592"/>
                  <a:gd name="T3" fmla="*/ 519 h 1792"/>
                  <a:gd name="T4" fmla="*/ 291 w 592"/>
                  <a:gd name="T5" fmla="*/ 499 h 1792"/>
                  <a:gd name="T6" fmla="*/ 318 w 592"/>
                  <a:gd name="T7" fmla="*/ 602 h 1792"/>
                  <a:gd name="T8" fmla="*/ 338 w 592"/>
                  <a:gd name="T9" fmla="*/ 707 h 1792"/>
                  <a:gd name="T10" fmla="*/ 350 w 592"/>
                  <a:gd name="T11" fmla="*/ 813 h 1792"/>
                  <a:gd name="T12" fmla="*/ 356 w 592"/>
                  <a:gd name="T13" fmla="*/ 919 h 1792"/>
                  <a:gd name="T14" fmla="*/ 355 w 592"/>
                  <a:gd name="T15" fmla="*/ 1023 h 1792"/>
                  <a:gd name="T16" fmla="*/ 346 w 592"/>
                  <a:gd name="T17" fmla="*/ 1129 h 1792"/>
                  <a:gd name="T18" fmla="*/ 331 w 592"/>
                  <a:gd name="T19" fmla="*/ 1232 h 1792"/>
                  <a:gd name="T20" fmla="*/ 309 w 592"/>
                  <a:gd name="T21" fmla="*/ 1335 h 1792"/>
                  <a:gd name="T22" fmla="*/ 279 w 592"/>
                  <a:gd name="T23" fmla="*/ 1438 h 1792"/>
                  <a:gd name="T24" fmla="*/ 243 w 592"/>
                  <a:gd name="T25" fmla="*/ 1538 h 1792"/>
                  <a:gd name="T26" fmla="*/ 200 w 592"/>
                  <a:gd name="T27" fmla="*/ 1637 h 1792"/>
                  <a:gd name="T28" fmla="*/ 159 w 592"/>
                  <a:gd name="T29" fmla="*/ 1716 h 1792"/>
                  <a:gd name="T30" fmla="*/ 115 w 592"/>
                  <a:gd name="T31" fmla="*/ 1792 h 1792"/>
                  <a:gd name="T32" fmla="*/ 51 w 592"/>
                  <a:gd name="T33" fmla="*/ 1755 h 1792"/>
                  <a:gd name="T34" fmla="*/ 95 w 592"/>
                  <a:gd name="T35" fmla="*/ 1681 h 1792"/>
                  <a:gd name="T36" fmla="*/ 134 w 592"/>
                  <a:gd name="T37" fmla="*/ 1606 h 1792"/>
                  <a:gd name="T38" fmla="*/ 175 w 592"/>
                  <a:gd name="T39" fmla="*/ 1512 h 1792"/>
                  <a:gd name="T40" fmla="*/ 209 w 592"/>
                  <a:gd name="T41" fmla="*/ 1418 h 1792"/>
                  <a:gd name="T42" fmla="*/ 236 w 592"/>
                  <a:gd name="T43" fmla="*/ 1322 h 1792"/>
                  <a:gd name="T44" fmla="*/ 258 w 592"/>
                  <a:gd name="T45" fmla="*/ 1223 h 1792"/>
                  <a:gd name="T46" fmla="*/ 273 w 592"/>
                  <a:gd name="T47" fmla="*/ 1125 h 1792"/>
                  <a:gd name="T48" fmla="*/ 281 w 592"/>
                  <a:gd name="T49" fmla="*/ 1026 h 1792"/>
                  <a:gd name="T50" fmla="*/ 283 w 592"/>
                  <a:gd name="T51" fmla="*/ 927 h 1792"/>
                  <a:gd name="T52" fmla="*/ 278 w 592"/>
                  <a:gd name="T53" fmla="*/ 828 h 1792"/>
                  <a:gd name="T54" fmla="*/ 266 w 592"/>
                  <a:gd name="T55" fmla="*/ 728 h 1792"/>
                  <a:gd name="T56" fmla="*/ 249 w 592"/>
                  <a:gd name="T57" fmla="*/ 629 h 1792"/>
                  <a:gd name="T58" fmla="*/ 224 w 592"/>
                  <a:gd name="T59" fmla="*/ 532 h 1792"/>
                  <a:gd name="T60" fmla="*/ 56 w 592"/>
                  <a:gd name="T61" fmla="*/ 783 h 1792"/>
                  <a:gd name="T62" fmla="*/ 0 w 592"/>
                  <a:gd name="T63" fmla="*/ 0 h 1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2" h="1792">
                    <a:moveTo>
                      <a:pt x="0" y="0"/>
                    </a:moveTo>
                    <a:lnTo>
                      <a:pt x="592" y="519"/>
                    </a:lnTo>
                    <a:lnTo>
                      <a:pt x="291" y="499"/>
                    </a:lnTo>
                    <a:lnTo>
                      <a:pt x="318" y="602"/>
                    </a:lnTo>
                    <a:lnTo>
                      <a:pt x="338" y="707"/>
                    </a:lnTo>
                    <a:lnTo>
                      <a:pt x="350" y="813"/>
                    </a:lnTo>
                    <a:lnTo>
                      <a:pt x="356" y="919"/>
                    </a:lnTo>
                    <a:lnTo>
                      <a:pt x="355" y="1023"/>
                    </a:lnTo>
                    <a:lnTo>
                      <a:pt x="346" y="1129"/>
                    </a:lnTo>
                    <a:lnTo>
                      <a:pt x="331" y="1232"/>
                    </a:lnTo>
                    <a:lnTo>
                      <a:pt x="309" y="1335"/>
                    </a:lnTo>
                    <a:lnTo>
                      <a:pt x="279" y="1438"/>
                    </a:lnTo>
                    <a:lnTo>
                      <a:pt x="243" y="1538"/>
                    </a:lnTo>
                    <a:lnTo>
                      <a:pt x="200" y="1637"/>
                    </a:lnTo>
                    <a:lnTo>
                      <a:pt x="159" y="1716"/>
                    </a:lnTo>
                    <a:lnTo>
                      <a:pt x="115" y="1792"/>
                    </a:lnTo>
                    <a:lnTo>
                      <a:pt x="51" y="1755"/>
                    </a:lnTo>
                    <a:lnTo>
                      <a:pt x="95" y="1681"/>
                    </a:lnTo>
                    <a:lnTo>
                      <a:pt x="134" y="1606"/>
                    </a:lnTo>
                    <a:lnTo>
                      <a:pt x="175" y="1512"/>
                    </a:lnTo>
                    <a:lnTo>
                      <a:pt x="209" y="1418"/>
                    </a:lnTo>
                    <a:lnTo>
                      <a:pt x="236" y="1322"/>
                    </a:lnTo>
                    <a:lnTo>
                      <a:pt x="258" y="1223"/>
                    </a:lnTo>
                    <a:lnTo>
                      <a:pt x="273" y="1125"/>
                    </a:lnTo>
                    <a:lnTo>
                      <a:pt x="281" y="1026"/>
                    </a:lnTo>
                    <a:lnTo>
                      <a:pt x="283" y="927"/>
                    </a:lnTo>
                    <a:lnTo>
                      <a:pt x="278" y="828"/>
                    </a:lnTo>
                    <a:lnTo>
                      <a:pt x="266" y="728"/>
                    </a:lnTo>
                    <a:lnTo>
                      <a:pt x="249" y="629"/>
                    </a:lnTo>
                    <a:lnTo>
                      <a:pt x="224" y="532"/>
                    </a:lnTo>
                    <a:lnTo>
                      <a:pt x="56" y="78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1" name="Freeform 75">
                <a:extLst>
                  <a:ext uri="{FF2B5EF4-FFF2-40B4-BE49-F238E27FC236}">
                    <a16:creationId xmlns:a16="http://schemas.microsoft.com/office/drawing/2014/main" id="{9AFB6196-3FD6-DE4A-9A9F-717765933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950" y="1858963"/>
                <a:ext cx="474662" cy="361950"/>
              </a:xfrm>
              <a:custGeom>
                <a:avLst/>
                <a:gdLst>
                  <a:gd name="T0" fmla="*/ 1183 w 1193"/>
                  <a:gd name="T1" fmla="*/ 0 h 910"/>
                  <a:gd name="T2" fmla="*/ 1193 w 1193"/>
                  <a:gd name="T3" fmla="*/ 72 h 910"/>
                  <a:gd name="T4" fmla="*/ 1092 w 1193"/>
                  <a:gd name="T5" fmla="*/ 91 h 910"/>
                  <a:gd name="T6" fmla="*/ 993 w 1193"/>
                  <a:gd name="T7" fmla="*/ 116 h 910"/>
                  <a:gd name="T8" fmla="*/ 894 w 1193"/>
                  <a:gd name="T9" fmla="*/ 148 h 910"/>
                  <a:gd name="T10" fmla="*/ 799 w 1193"/>
                  <a:gd name="T11" fmla="*/ 187 h 910"/>
                  <a:gd name="T12" fmla="*/ 706 w 1193"/>
                  <a:gd name="T13" fmla="*/ 231 h 910"/>
                  <a:gd name="T14" fmla="*/ 617 w 1193"/>
                  <a:gd name="T15" fmla="*/ 281 h 910"/>
                  <a:gd name="T16" fmla="*/ 531 w 1193"/>
                  <a:gd name="T17" fmla="*/ 337 h 910"/>
                  <a:gd name="T18" fmla="*/ 450 w 1193"/>
                  <a:gd name="T19" fmla="*/ 399 h 910"/>
                  <a:gd name="T20" fmla="*/ 372 w 1193"/>
                  <a:gd name="T21" fmla="*/ 467 h 910"/>
                  <a:gd name="T22" fmla="*/ 671 w 1193"/>
                  <a:gd name="T23" fmla="*/ 498 h 910"/>
                  <a:gd name="T24" fmla="*/ 0 w 1193"/>
                  <a:gd name="T25" fmla="*/ 910 h 910"/>
                  <a:gd name="T26" fmla="*/ 189 w 1193"/>
                  <a:gd name="T27" fmla="*/ 148 h 910"/>
                  <a:gd name="T28" fmla="*/ 311 w 1193"/>
                  <a:gd name="T29" fmla="*/ 423 h 910"/>
                  <a:gd name="T30" fmla="*/ 385 w 1193"/>
                  <a:gd name="T31" fmla="*/ 358 h 910"/>
                  <a:gd name="T32" fmla="*/ 462 w 1193"/>
                  <a:gd name="T33" fmla="*/ 297 h 910"/>
                  <a:gd name="T34" fmla="*/ 542 w 1193"/>
                  <a:gd name="T35" fmla="*/ 241 h 910"/>
                  <a:gd name="T36" fmla="*/ 627 w 1193"/>
                  <a:gd name="T37" fmla="*/ 192 h 910"/>
                  <a:gd name="T38" fmla="*/ 714 w 1193"/>
                  <a:gd name="T39" fmla="*/ 146 h 910"/>
                  <a:gd name="T40" fmla="*/ 804 w 1193"/>
                  <a:gd name="T41" fmla="*/ 104 h 910"/>
                  <a:gd name="T42" fmla="*/ 895 w 1193"/>
                  <a:gd name="T43" fmla="*/ 70 h 910"/>
                  <a:gd name="T44" fmla="*/ 989 w 1193"/>
                  <a:gd name="T45" fmla="*/ 41 h 910"/>
                  <a:gd name="T46" fmla="*/ 1086 w 1193"/>
                  <a:gd name="T47" fmla="*/ 17 h 910"/>
                  <a:gd name="T48" fmla="*/ 1183 w 1193"/>
                  <a:gd name="T49" fmla="*/ 0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3" h="910">
                    <a:moveTo>
                      <a:pt x="1183" y="0"/>
                    </a:moveTo>
                    <a:lnTo>
                      <a:pt x="1193" y="72"/>
                    </a:lnTo>
                    <a:lnTo>
                      <a:pt x="1092" y="91"/>
                    </a:lnTo>
                    <a:lnTo>
                      <a:pt x="993" y="116"/>
                    </a:lnTo>
                    <a:lnTo>
                      <a:pt x="894" y="148"/>
                    </a:lnTo>
                    <a:lnTo>
                      <a:pt x="799" y="187"/>
                    </a:lnTo>
                    <a:lnTo>
                      <a:pt x="706" y="231"/>
                    </a:lnTo>
                    <a:lnTo>
                      <a:pt x="617" y="281"/>
                    </a:lnTo>
                    <a:lnTo>
                      <a:pt x="531" y="337"/>
                    </a:lnTo>
                    <a:lnTo>
                      <a:pt x="450" y="399"/>
                    </a:lnTo>
                    <a:lnTo>
                      <a:pt x="372" y="467"/>
                    </a:lnTo>
                    <a:lnTo>
                      <a:pt x="671" y="498"/>
                    </a:lnTo>
                    <a:lnTo>
                      <a:pt x="0" y="910"/>
                    </a:lnTo>
                    <a:lnTo>
                      <a:pt x="189" y="148"/>
                    </a:lnTo>
                    <a:lnTo>
                      <a:pt x="311" y="423"/>
                    </a:lnTo>
                    <a:lnTo>
                      <a:pt x="385" y="358"/>
                    </a:lnTo>
                    <a:lnTo>
                      <a:pt x="462" y="297"/>
                    </a:lnTo>
                    <a:lnTo>
                      <a:pt x="542" y="241"/>
                    </a:lnTo>
                    <a:lnTo>
                      <a:pt x="627" y="192"/>
                    </a:lnTo>
                    <a:lnTo>
                      <a:pt x="714" y="146"/>
                    </a:lnTo>
                    <a:lnTo>
                      <a:pt x="804" y="104"/>
                    </a:lnTo>
                    <a:lnTo>
                      <a:pt x="895" y="70"/>
                    </a:lnTo>
                    <a:lnTo>
                      <a:pt x="989" y="41"/>
                    </a:lnTo>
                    <a:lnTo>
                      <a:pt x="1086" y="17"/>
                    </a:lnTo>
                    <a:lnTo>
                      <a:pt x="11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55A303DA-8C5A-A241-BBC9-49503596AA48}"/>
                </a:ext>
              </a:extLst>
            </p:cNvPr>
            <p:cNvGrpSpPr/>
            <p:nvPr/>
          </p:nvGrpSpPr>
          <p:grpSpPr>
            <a:xfrm>
              <a:off x="4151573" y="2997469"/>
              <a:ext cx="3512290" cy="415526"/>
              <a:chOff x="4032250" y="3279775"/>
              <a:chExt cx="2549526" cy="301625"/>
            </a:xfrm>
            <a:solidFill>
              <a:srgbClr val="0070C0">
                <a:lumMod val="40000"/>
                <a:lumOff val="60000"/>
              </a:srgbClr>
            </a:solidFill>
          </p:grpSpPr>
          <p:sp>
            <p:nvSpPr>
              <p:cNvPr id="425" name="Rectangle 122">
                <a:extLst>
                  <a:ext uri="{FF2B5EF4-FFF2-40B4-BE49-F238E27FC236}">
                    <a16:creationId xmlns:a16="http://schemas.microsoft.com/office/drawing/2014/main" id="{2665D28D-67D7-A340-AEE8-D9AD5F48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250" y="3284538"/>
                <a:ext cx="55563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6" name="Freeform 123">
                <a:extLst>
                  <a:ext uri="{FF2B5EF4-FFF2-40B4-BE49-F238E27FC236}">
                    <a16:creationId xmlns:a16="http://schemas.microsoft.com/office/drawing/2014/main" id="{8DF8C8A9-B868-354A-9CE5-F704F84EF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02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7" name="Freeform 124">
                <a:extLst>
                  <a:ext uri="{FF2B5EF4-FFF2-40B4-BE49-F238E27FC236}">
                    <a16:creationId xmlns:a16="http://schemas.microsoft.com/office/drawing/2014/main" id="{F770771C-DFFC-FA48-983F-319BEBEE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725" y="3284538"/>
                <a:ext cx="219075" cy="288925"/>
              </a:xfrm>
              <a:custGeom>
                <a:avLst/>
                <a:gdLst>
                  <a:gd name="T0" fmla="*/ 52 w 138"/>
                  <a:gd name="T1" fmla="*/ 182 h 182"/>
                  <a:gd name="T2" fmla="*/ 52 w 138"/>
                  <a:gd name="T3" fmla="*/ 32 h 182"/>
                  <a:gd name="T4" fmla="*/ 0 w 138"/>
                  <a:gd name="T5" fmla="*/ 32 h 182"/>
                  <a:gd name="T6" fmla="*/ 0 w 138"/>
                  <a:gd name="T7" fmla="*/ 0 h 182"/>
                  <a:gd name="T8" fmla="*/ 138 w 138"/>
                  <a:gd name="T9" fmla="*/ 0 h 182"/>
                  <a:gd name="T10" fmla="*/ 138 w 138"/>
                  <a:gd name="T11" fmla="*/ 32 h 182"/>
                  <a:gd name="T12" fmla="*/ 88 w 138"/>
                  <a:gd name="T13" fmla="*/ 32 h 182"/>
                  <a:gd name="T14" fmla="*/ 88 w 138"/>
                  <a:gd name="T15" fmla="*/ 182 h 182"/>
                  <a:gd name="T16" fmla="*/ 52 w 138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8" y="0"/>
                    </a:lnTo>
                    <a:lnTo>
                      <a:pt x="138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Freeform 125">
                <a:extLst>
                  <a:ext uri="{FF2B5EF4-FFF2-40B4-BE49-F238E27FC236}">
                    <a16:creationId xmlns:a16="http://schemas.microsoft.com/office/drawing/2014/main" id="{703CEB3E-90E6-4D4F-9BFE-89F94C06D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9313" y="3284538"/>
                <a:ext cx="211138" cy="288925"/>
              </a:xfrm>
              <a:custGeom>
                <a:avLst/>
                <a:gdLst>
                  <a:gd name="T0" fmla="*/ 0 w 133"/>
                  <a:gd name="T1" fmla="*/ 182 h 182"/>
                  <a:gd name="T2" fmla="*/ 0 w 133"/>
                  <a:gd name="T3" fmla="*/ 0 h 182"/>
                  <a:gd name="T4" fmla="*/ 131 w 133"/>
                  <a:gd name="T5" fmla="*/ 0 h 182"/>
                  <a:gd name="T6" fmla="*/ 131 w 133"/>
                  <a:gd name="T7" fmla="*/ 32 h 182"/>
                  <a:gd name="T8" fmla="*/ 36 w 133"/>
                  <a:gd name="T9" fmla="*/ 32 h 182"/>
                  <a:gd name="T10" fmla="*/ 36 w 133"/>
                  <a:gd name="T11" fmla="*/ 71 h 182"/>
                  <a:gd name="T12" fmla="*/ 123 w 133"/>
                  <a:gd name="T13" fmla="*/ 71 h 182"/>
                  <a:gd name="T14" fmla="*/ 123 w 133"/>
                  <a:gd name="T15" fmla="*/ 103 h 182"/>
                  <a:gd name="T16" fmla="*/ 36 w 133"/>
                  <a:gd name="T17" fmla="*/ 103 h 182"/>
                  <a:gd name="T18" fmla="*/ 36 w 133"/>
                  <a:gd name="T19" fmla="*/ 153 h 182"/>
                  <a:gd name="T20" fmla="*/ 133 w 133"/>
                  <a:gd name="T21" fmla="*/ 153 h 182"/>
                  <a:gd name="T22" fmla="*/ 133 w 133"/>
                  <a:gd name="T23" fmla="*/ 182 h 182"/>
                  <a:gd name="T24" fmla="*/ 0 w 133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1" y="0"/>
                    </a:lnTo>
                    <a:lnTo>
                      <a:pt x="131" y="32"/>
                    </a:lnTo>
                    <a:lnTo>
                      <a:pt x="36" y="32"/>
                    </a:lnTo>
                    <a:lnTo>
                      <a:pt x="36" y="71"/>
                    </a:lnTo>
                    <a:lnTo>
                      <a:pt x="123" y="71"/>
                    </a:lnTo>
                    <a:lnTo>
                      <a:pt x="123" y="103"/>
                    </a:lnTo>
                    <a:lnTo>
                      <a:pt x="36" y="103"/>
                    </a:lnTo>
                    <a:lnTo>
                      <a:pt x="36" y="153"/>
                    </a:lnTo>
                    <a:lnTo>
                      <a:pt x="133" y="153"/>
                    </a:lnTo>
                    <a:lnTo>
                      <a:pt x="1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9" name="Freeform 126">
                <a:extLst>
                  <a:ext uri="{FF2B5EF4-FFF2-40B4-BE49-F238E27FC236}">
                    <a16:creationId xmlns:a16="http://schemas.microsoft.com/office/drawing/2014/main" id="{B704E1E2-E5F5-4445-A0CA-A31F471CA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9663" y="3284538"/>
                <a:ext cx="250825" cy="288925"/>
              </a:xfrm>
              <a:custGeom>
                <a:avLst/>
                <a:gdLst>
                  <a:gd name="T0" fmla="*/ 0 w 67"/>
                  <a:gd name="T1" fmla="*/ 74 h 74"/>
                  <a:gd name="T2" fmla="*/ 0 w 67"/>
                  <a:gd name="T3" fmla="*/ 0 h 74"/>
                  <a:gd name="T4" fmla="*/ 32 w 67"/>
                  <a:gd name="T5" fmla="*/ 0 h 74"/>
                  <a:gd name="T6" fmla="*/ 49 w 67"/>
                  <a:gd name="T7" fmla="*/ 2 h 74"/>
                  <a:gd name="T8" fmla="*/ 57 w 67"/>
                  <a:gd name="T9" fmla="*/ 9 h 74"/>
                  <a:gd name="T10" fmla="*/ 61 w 67"/>
                  <a:gd name="T11" fmla="*/ 21 h 74"/>
                  <a:gd name="T12" fmla="*/ 56 w 67"/>
                  <a:gd name="T13" fmla="*/ 35 h 74"/>
                  <a:gd name="T14" fmla="*/ 41 w 67"/>
                  <a:gd name="T15" fmla="*/ 42 h 74"/>
                  <a:gd name="T16" fmla="*/ 49 w 67"/>
                  <a:gd name="T17" fmla="*/ 48 h 74"/>
                  <a:gd name="T18" fmla="*/ 58 w 67"/>
                  <a:gd name="T19" fmla="*/ 60 h 74"/>
                  <a:gd name="T20" fmla="*/ 67 w 67"/>
                  <a:gd name="T21" fmla="*/ 74 h 74"/>
                  <a:gd name="T22" fmla="*/ 49 w 67"/>
                  <a:gd name="T23" fmla="*/ 74 h 74"/>
                  <a:gd name="T24" fmla="*/ 38 w 67"/>
                  <a:gd name="T25" fmla="*/ 58 h 74"/>
                  <a:gd name="T26" fmla="*/ 30 w 67"/>
                  <a:gd name="T27" fmla="*/ 47 h 74"/>
                  <a:gd name="T28" fmla="*/ 26 w 67"/>
                  <a:gd name="T29" fmla="*/ 44 h 74"/>
                  <a:gd name="T30" fmla="*/ 18 w 67"/>
                  <a:gd name="T31" fmla="*/ 43 h 74"/>
                  <a:gd name="T32" fmla="*/ 15 w 67"/>
                  <a:gd name="T33" fmla="*/ 43 h 74"/>
                  <a:gd name="T34" fmla="*/ 15 w 67"/>
                  <a:gd name="T35" fmla="*/ 74 h 74"/>
                  <a:gd name="T36" fmla="*/ 0 w 67"/>
                  <a:gd name="T37" fmla="*/ 74 h 74"/>
                  <a:gd name="T38" fmla="*/ 15 w 67"/>
                  <a:gd name="T39" fmla="*/ 32 h 74"/>
                  <a:gd name="T40" fmla="*/ 26 w 67"/>
                  <a:gd name="T41" fmla="*/ 32 h 74"/>
                  <a:gd name="T42" fmla="*/ 40 w 67"/>
                  <a:gd name="T43" fmla="*/ 31 h 74"/>
                  <a:gd name="T44" fmla="*/ 44 w 67"/>
                  <a:gd name="T45" fmla="*/ 28 h 74"/>
                  <a:gd name="T46" fmla="*/ 45 w 67"/>
                  <a:gd name="T47" fmla="*/ 22 h 74"/>
                  <a:gd name="T48" fmla="*/ 43 w 67"/>
                  <a:gd name="T49" fmla="*/ 16 h 74"/>
                  <a:gd name="T50" fmla="*/ 38 w 67"/>
                  <a:gd name="T51" fmla="*/ 13 h 74"/>
                  <a:gd name="T52" fmla="*/ 27 w 67"/>
                  <a:gd name="T53" fmla="*/ 13 h 74"/>
                  <a:gd name="T54" fmla="*/ 15 w 67"/>
                  <a:gd name="T55" fmla="*/ 13 h 74"/>
                  <a:gd name="T56" fmla="*/ 15 w 67"/>
                  <a:gd name="T57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" h="74">
                    <a:moveTo>
                      <a:pt x="0" y="7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9" y="0"/>
                      <a:pt x="45" y="1"/>
                      <a:pt x="49" y="2"/>
                    </a:cubicBezTo>
                    <a:cubicBezTo>
                      <a:pt x="52" y="4"/>
                      <a:pt x="55" y="6"/>
                      <a:pt x="57" y="9"/>
                    </a:cubicBezTo>
                    <a:cubicBezTo>
                      <a:pt x="60" y="13"/>
                      <a:pt x="61" y="17"/>
                      <a:pt x="61" y="21"/>
                    </a:cubicBezTo>
                    <a:cubicBezTo>
                      <a:pt x="61" y="27"/>
                      <a:pt x="59" y="31"/>
                      <a:pt x="56" y="35"/>
                    </a:cubicBezTo>
                    <a:cubicBezTo>
                      <a:pt x="53" y="38"/>
                      <a:pt x="48" y="41"/>
                      <a:pt x="41" y="42"/>
                    </a:cubicBezTo>
                    <a:cubicBezTo>
                      <a:pt x="44" y="44"/>
                      <a:pt x="47" y="46"/>
                      <a:pt x="49" y="48"/>
                    </a:cubicBezTo>
                    <a:cubicBezTo>
                      <a:pt x="51" y="50"/>
                      <a:pt x="54" y="54"/>
                      <a:pt x="58" y="60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4" y="53"/>
                      <a:pt x="32" y="49"/>
                      <a:pt x="30" y="47"/>
                    </a:cubicBezTo>
                    <a:cubicBezTo>
                      <a:pt x="29" y="46"/>
                      <a:pt x="27" y="45"/>
                      <a:pt x="26" y="44"/>
                    </a:cubicBezTo>
                    <a:cubicBezTo>
                      <a:pt x="24" y="44"/>
                      <a:pt x="22" y="43"/>
                      <a:pt x="1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74"/>
                      <a:pt x="15" y="74"/>
                      <a:pt x="15" y="74"/>
                    </a:cubicBezTo>
                    <a:lnTo>
                      <a:pt x="0" y="74"/>
                    </a:lnTo>
                    <a:close/>
                    <a:moveTo>
                      <a:pt x="15" y="32"/>
                    </a:moveTo>
                    <a:cubicBezTo>
                      <a:pt x="26" y="32"/>
                      <a:pt x="26" y="32"/>
                      <a:pt x="26" y="32"/>
                    </a:cubicBezTo>
                    <a:cubicBezTo>
                      <a:pt x="33" y="32"/>
                      <a:pt x="38" y="31"/>
                      <a:pt x="40" y="31"/>
                    </a:cubicBezTo>
                    <a:cubicBezTo>
                      <a:pt x="41" y="30"/>
                      <a:pt x="43" y="29"/>
                      <a:pt x="44" y="28"/>
                    </a:cubicBezTo>
                    <a:cubicBezTo>
                      <a:pt x="45" y="26"/>
                      <a:pt x="45" y="24"/>
                      <a:pt x="45" y="22"/>
                    </a:cubicBezTo>
                    <a:cubicBezTo>
                      <a:pt x="45" y="20"/>
                      <a:pt x="45" y="18"/>
                      <a:pt x="43" y="16"/>
                    </a:cubicBezTo>
                    <a:cubicBezTo>
                      <a:pt x="42" y="14"/>
                      <a:pt x="40" y="14"/>
                      <a:pt x="38" y="13"/>
                    </a:cubicBezTo>
                    <a:cubicBezTo>
                      <a:pt x="36" y="13"/>
                      <a:pt x="33" y="13"/>
                      <a:pt x="27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0" name="Freeform 127">
                <a:extLst>
                  <a:ext uri="{FF2B5EF4-FFF2-40B4-BE49-F238E27FC236}">
                    <a16:creationId xmlns:a16="http://schemas.microsoft.com/office/drawing/2014/main" id="{B5EC42FC-0BA0-9E43-A39C-02C30E6E8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4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4 w 140"/>
                  <a:gd name="T17" fmla="*/ 64 h 182"/>
                  <a:gd name="T18" fmla="*/ 34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4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4" y="64"/>
                    </a:lnTo>
                    <a:lnTo>
                      <a:pt x="34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1" name="Freeform 128">
                <a:extLst>
                  <a:ext uri="{FF2B5EF4-FFF2-40B4-BE49-F238E27FC236}">
                    <a16:creationId xmlns:a16="http://schemas.microsoft.com/office/drawing/2014/main" id="{397EC19A-D224-2C41-9B76-FBE8EC24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050" y="3284538"/>
                <a:ext cx="214313" cy="288925"/>
              </a:xfrm>
              <a:custGeom>
                <a:avLst/>
                <a:gdLst>
                  <a:gd name="T0" fmla="*/ 0 w 135"/>
                  <a:gd name="T1" fmla="*/ 182 h 182"/>
                  <a:gd name="T2" fmla="*/ 0 w 135"/>
                  <a:gd name="T3" fmla="*/ 0 h 182"/>
                  <a:gd name="T4" fmla="*/ 130 w 135"/>
                  <a:gd name="T5" fmla="*/ 0 h 182"/>
                  <a:gd name="T6" fmla="*/ 130 w 135"/>
                  <a:gd name="T7" fmla="*/ 32 h 182"/>
                  <a:gd name="T8" fmla="*/ 35 w 135"/>
                  <a:gd name="T9" fmla="*/ 32 h 182"/>
                  <a:gd name="T10" fmla="*/ 35 w 135"/>
                  <a:gd name="T11" fmla="*/ 71 h 182"/>
                  <a:gd name="T12" fmla="*/ 125 w 135"/>
                  <a:gd name="T13" fmla="*/ 71 h 182"/>
                  <a:gd name="T14" fmla="*/ 125 w 135"/>
                  <a:gd name="T15" fmla="*/ 103 h 182"/>
                  <a:gd name="T16" fmla="*/ 35 w 135"/>
                  <a:gd name="T17" fmla="*/ 103 h 182"/>
                  <a:gd name="T18" fmla="*/ 35 w 135"/>
                  <a:gd name="T19" fmla="*/ 153 h 182"/>
                  <a:gd name="T20" fmla="*/ 135 w 135"/>
                  <a:gd name="T21" fmla="*/ 153 h 182"/>
                  <a:gd name="T22" fmla="*/ 135 w 135"/>
                  <a:gd name="T23" fmla="*/ 182 h 182"/>
                  <a:gd name="T24" fmla="*/ 0 w 135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0" y="0"/>
                    </a:lnTo>
                    <a:lnTo>
                      <a:pt x="130" y="32"/>
                    </a:lnTo>
                    <a:lnTo>
                      <a:pt x="35" y="32"/>
                    </a:lnTo>
                    <a:lnTo>
                      <a:pt x="35" y="71"/>
                    </a:lnTo>
                    <a:lnTo>
                      <a:pt x="125" y="71"/>
                    </a:lnTo>
                    <a:lnTo>
                      <a:pt x="125" y="103"/>
                    </a:lnTo>
                    <a:lnTo>
                      <a:pt x="35" y="103"/>
                    </a:lnTo>
                    <a:lnTo>
                      <a:pt x="35" y="153"/>
                    </a:lnTo>
                    <a:lnTo>
                      <a:pt x="135" y="153"/>
                    </a:lnTo>
                    <a:lnTo>
                      <a:pt x="135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Freeform 129">
                <a:extLst>
                  <a:ext uri="{FF2B5EF4-FFF2-40B4-BE49-F238E27FC236}">
                    <a16:creationId xmlns:a16="http://schemas.microsoft.com/office/drawing/2014/main" id="{6862091A-D009-A640-881A-2CAAD1FB6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284538"/>
                <a:ext cx="222250" cy="288925"/>
              </a:xfrm>
              <a:custGeom>
                <a:avLst/>
                <a:gdLst>
                  <a:gd name="T0" fmla="*/ 52 w 140"/>
                  <a:gd name="T1" fmla="*/ 182 h 182"/>
                  <a:gd name="T2" fmla="*/ 52 w 140"/>
                  <a:gd name="T3" fmla="*/ 32 h 182"/>
                  <a:gd name="T4" fmla="*/ 0 w 140"/>
                  <a:gd name="T5" fmla="*/ 32 h 182"/>
                  <a:gd name="T6" fmla="*/ 0 w 140"/>
                  <a:gd name="T7" fmla="*/ 0 h 182"/>
                  <a:gd name="T8" fmla="*/ 140 w 140"/>
                  <a:gd name="T9" fmla="*/ 0 h 182"/>
                  <a:gd name="T10" fmla="*/ 140 w 140"/>
                  <a:gd name="T11" fmla="*/ 32 h 182"/>
                  <a:gd name="T12" fmla="*/ 88 w 140"/>
                  <a:gd name="T13" fmla="*/ 32 h 182"/>
                  <a:gd name="T14" fmla="*/ 88 w 140"/>
                  <a:gd name="T15" fmla="*/ 182 h 182"/>
                  <a:gd name="T16" fmla="*/ 52 w 140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40" y="0"/>
                    </a:lnTo>
                    <a:lnTo>
                      <a:pt x="140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Freeform 130">
                <a:extLst>
                  <a:ext uri="{FF2B5EF4-FFF2-40B4-BE49-F238E27FC236}">
                    <a16:creationId xmlns:a16="http://schemas.microsoft.com/office/drawing/2014/main" id="{DE0DE772-1A62-7447-A2CA-96A0BBAE1A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3775" y="3279775"/>
                <a:ext cx="271463" cy="301625"/>
              </a:xfrm>
              <a:custGeom>
                <a:avLst/>
                <a:gdLst>
                  <a:gd name="T0" fmla="*/ 0 w 72"/>
                  <a:gd name="T1" fmla="*/ 39 h 77"/>
                  <a:gd name="T2" fmla="*/ 4 w 72"/>
                  <a:gd name="T3" fmla="*/ 20 h 77"/>
                  <a:gd name="T4" fmla="*/ 11 w 72"/>
                  <a:gd name="T5" fmla="*/ 10 h 77"/>
                  <a:gd name="T6" fmla="*/ 20 w 72"/>
                  <a:gd name="T7" fmla="*/ 3 h 77"/>
                  <a:gd name="T8" fmla="*/ 36 w 72"/>
                  <a:gd name="T9" fmla="*/ 0 h 77"/>
                  <a:gd name="T10" fmla="*/ 62 w 72"/>
                  <a:gd name="T11" fmla="*/ 10 h 77"/>
                  <a:gd name="T12" fmla="*/ 72 w 72"/>
                  <a:gd name="T13" fmla="*/ 38 h 77"/>
                  <a:gd name="T14" fmla="*/ 62 w 72"/>
                  <a:gd name="T15" fmla="*/ 67 h 77"/>
                  <a:gd name="T16" fmla="*/ 36 w 72"/>
                  <a:gd name="T17" fmla="*/ 77 h 77"/>
                  <a:gd name="T18" fmla="*/ 10 w 72"/>
                  <a:gd name="T19" fmla="*/ 67 h 77"/>
                  <a:gd name="T20" fmla="*/ 0 w 72"/>
                  <a:gd name="T21" fmla="*/ 39 h 77"/>
                  <a:gd name="T22" fmla="*/ 16 w 72"/>
                  <a:gd name="T23" fmla="*/ 38 h 77"/>
                  <a:gd name="T24" fmla="*/ 21 w 72"/>
                  <a:gd name="T25" fmla="*/ 57 h 77"/>
                  <a:gd name="T26" fmla="*/ 36 w 72"/>
                  <a:gd name="T27" fmla="*/ 64 h 77"/>
                  <a:gd name="T28" fmla="*/ 51 w 72"/>
                  <a:gd name="T29" fmla="*/ 57 h 77"/>
                  <a:gd name="T30" fmla="*/ 57 w 72"/>
                  <a:gd name="T31" fmla="*/ 38 h 77"/>
                  <a:gd name="T32" fmla="*/ 51 w 72"/>
                  <a:gd name="T33" fmla="*/ 19 h 77"/>
                  <a:gd name="T34" fmla="*/ 36 w 72"/>
                  <a:gd name="T35" fmla="*/ 13 h 77"/>
                  <a:gd name="T36" fmla="*/ 21 w 72"/>
                  <a:gd name="T37" fmla="*/ 19 h 77"/>
                  <a:gd name="T38" fmla="*/ 16 w 72"/>
                  <a:gd name="T39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77">
                    <a:moveTo>
                      <a:pt x="0" y="39"/>
                    </a:moveTo>
                    <a:cubicBezTo>
                      <a:pt x="0" y="31"/>
                      <a:pt x="1" y="25"/>
                      <a:pt x="4" y="20"/>
                    </a:cubicBezTo>
                    <a:cubicBezTo>
                      <a:pt x="5" y="16"/>
                      <a:pt x="8" y="13"/>
                      <a:pt x="11" y="10"/>
                    </a:cubicBezTo>
                    <a:cubicBezTo>
                      <a:pt x="13" y="7"/>
                      <a:pt x="17" y="4"/>
                      <a:pt x="20" y="3"/>
                    </a:cubicBezTo>
                    <a:cubicBezTo>
                      <a:pt x="25" y="1"/>
                      <a:pt x="30" y="0"/>
                      <a:pt x="36" y="0"/>
                    </a:cubicBezTo>
                    <a:cubicBezTo>
                      <a:pt x="47" y="0"/>
                      <a:pt x="56" y="3"/>
                      <a:pt x="62" y="10"/>
                    </a:cubicBezTo>
                    <a:cubicBezTo>
                      <a:pt x="69" y="17"/>
                      <a:pt x="72" y="26"/>
                      <a:pt x="72" y="38"/>
                    </a:cubicBezTo>
                    <a:cubicBezTo>
                      <a:pt x="72" y="50"/>
                      <a:pt x="69" y="60"/>
                      <a:pt x="62" y="67"/>
                    </a:cubicBezTo>
                    <a:cubicBezTo>
                      <a:pt x="56" y="73"/>
                      <a:pt x="47" y="77"/>
                      <a:pt x="36" y="77"/>
                    </a:cubicBezTo>
                    <a:cubicBezTo>
                      <a:pt x="25" y="77"/>
                      <a:pt x="17" y="73"/>
                      <a:pt x="10" y="67"/>
                    </a:cubicBezTo>
                    <a:cubicBezTo>
                      <a:pt x="4" y="60"/>
                      <a:pt x="0" y="51"/>
                      <a:pt x="0" y="39"/>
                    </a:cubicBezTo>
                    <a:close/>
                    <a:moveTo>
                      <a:pt x="16" y="38"/>
                    </a:moveTo>
                    <a:cubicBezTo>
                      <a:pt x="16" y="47"/>
                      <a:pt x="18" y="53"/>
                      <a:pt x="21" y="57"/>
                    </a:cubicBezTo>
                    <a:cubicBezTo>
                      <a:pt x="25" y="62"/>
                      <a:pt x="30" y="64"/>
                      <a:pt x="36" y="64"/>
                    </a:cubicBezTo>
                    <a:cubicBezTo>
                      <a:pt x="42" y="64"/>
                      <a:pt x="47" y="62"/>
                      <a:pt x="51" y="57"/>
                    </a:cubicBezTo>
                    <a:cubicBezTo>
                      <a:pt x="55" y="53"/>
                      <a:pt x="57" y="47"/>
                      <a:pt x="57" y="38"/>
                    </a:cubicBezTo>
                    <a:cubicBezTo>
                      <a:pt x="57" y="30"/>
                      <a:pt x="55" y="23"/>
                      <a:pt x="51" y="19"/>
                    </a:cubicBezTo>
                    <a:cubicBezTo>
                      <a:pt x="47" y="15"/>
                      <a:pt x="42" y="13"/>
                      <a:pt x="36" y="13"/>
                    </a:cubicBezTo>
                    <a:cubicBezTo>
                      <a:pt x="30" y="13"/>
                      <a:pt x="25" y="15"/>
                      <a:pt x="21" y="19"/>
                    </a:cubicBezTo>
                    <a:cubicBezTo>
                      <a:pt x="18" y="23"/>
                      <a:pt x="16" y="30"/>
                      <a:pt x="16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4" name="Freeform 131">
                <a:extLst>
                  <a:ext uri="{FF2B5EF4-FFF2-40B4-BE49-F238E27FC236}">
                    <a16:creationId xmlns:a16="http://schemas.microsoft.com/office/drawing/2014/main" id="{CBA03DE2-298A-2549-A5F0-65E44615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3284538"/>
                <a:ext cx="192088" cy="288925"/>
              </a:xfrm>
              <a:custGeom>
                <a:avLst/>
                <a:gdLst>
                  <a:gd name="T0" fmla="*/ 0 w 121"/>
                  <a:gd name="T1" fmla="*/ 182 h 182"/>
                  <a:gd name="T2" fmla="*/ 0 w 121"/>
                  <a:gd name="T3" fmla="*/ 0 h 182"/>
                  <a:gd name="T4" fmla="*/ 121 w 121"/>
                  <a:gd name="T5" fmla="*/ 0 h 182"/>
                  <a:gd name="T6" fmla="*/ 121 w 121"/>
                  <a:gd name="T7" fmla="*/ 32 h 182"/>
                  <a:gd name="T8" fmla="*/ 36 w 121"/>
                  <a:gd name="T9" fmla="*/ 32 h 182"/>
                  <a:gd name="T10" fmla="*/ 36 w 121"/>
                  <a:gd name="T11" fmla="*/ 74 h 182"/>
                  <a:gd name="T12" fmla="*/ 109 w 121"/>
                  <a:gd name="T13" fmla="*/ 74 h 182"/>
                  <a:gd name="T14" fmla="*/ 109 w 121"/>
                  <a:gd name="T15" fmla="*/ 106 h 182"/>
                  <a:gd name="T16" fmla="*/ 36 w 121"/>
                  <a:gd name="T17" fmla="*/ 106 h 182"/>
                  <a:gd name="T18" fmla="*/ 36 w 121"/>
                  <a:gd name="T19" fmla="*/ 182 h 182"/>
                  <a:gd name="T20" fmla="*/ 0 w 121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1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21" y="0"/>
                    </a:lnTo>
                    <a:lnTo>
                      <a:pt x="121" y="32"/>
                    </a:lnTo>
                    <a:lnTo>
                      <a:pt x="36" y="32"/>
                    </a:lnTo>
                    <a:lnTo>
                      <a:pt x="36" y="74"/>
                    </a:lnTo>
                    <a:lnTo>
                      <a:pt x="109" y="74"/>
                    </a:lnTo>
                    <a:lnTo>
                      <a:pt x="109" y="106"/>
                    </a:lnTo>
                    <a:lnTo>
                      <a:pt x="36" y="106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35E90CFE-A535-0D4D-8A7C-9CE93E26701C}"/>
                </a:ext>
              </a:extLst>
            </p:cNvPr>
            <p:cNvGrpSpPr/>
            <p:nvPr/>
          </p:nvGrpSpPr>
          <p:grpSpPr>
            <a:xfrm>
              <a:off x="4654545" y="3573308"/>
              <a:ext cx="2887830" cy="603617"/>
              <a:chOff x="6713538" y="3279775"/>
              <a:chExt cx="1443037" cy="301625"/>
            </a:xfrm>
            <a:solidFill>
              <a:srgbClr val="0070C0"/>
            </a:solidFill>
          </p:grpSpPr>
          <p:sp>
            <p:nvSpPr>
              <p:cNvPr id="419" name="Freeform 132">
                <a:extLst>
                  <a:ext uri="{FF2B5EF4-FFF2-40B4-BE49-F238E27FC236}">
                    <a16:creationId xmlns:a16="http://schemas.microsoft.com/office/drawing/2014/main" id="{1B24D07D-E98F-2249-BD80-334E7456A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3538" y="3284538"/>
                <a:ext cx="220663" cy="288925"/>
              </a:xfrm>
              <a:custGeom>
                <a:avLst/>
                <a:gdLst>
                  <a:gd name="T0" fmla="*/ 52 w 139"/>
                  <a:gd name="T1" fmla="*/ 182 h 182"/>
                  <a:gd name="T2" fmla="*/ 52 w 139"/>
                  <a:gd name="T3" fmla="*/ 32 h 182"/>
                  <a:gd name="T4" fmla="*/ 0 w 139"/>
                  <a:gd name="T5" fmla="*/ 32 h 182"/>
                  <a:gd name="T6" fmla="*/ 0 w 139"/>
                  <a:gd name="T7" fmla="*/ 0 h 182"/>
                  <a:gd name="T8" fmla="*/ 139 w 139"/>
                  <a:gd name="T9" fmla="*/ 0 h 182"/>
                  <a:gd name="T10" fmla="*/ 139 w 139"/>
                  <a:gd name="T11" fmla="*/ 32 h 182"/>
                  <a:gd name="T12" fmla="*/ 87 w 139"/>
                  <a:gd name="T13" fmla="*/ 32 h 182"/>
                  <a:gd name="T14" fmla="*/ 87 w 139"/>
                  <a:gd name="T15" fmla="*/ 182 h 182"/>
                  <a:gd name="T16" fmla="*/ 52 w 139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9" y="0"/>
                    </a:lnTo>
                    <a:lnTo>
                      <a:pt x="139" y="32"/>
                    </a:lnTo>
                    <a:lnTo>
                      <a:pt x="87" y="32"/>
                    </a:lnTo>
                    <a:lnTo>
                      <a:pt x="87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0" name="Freeform 133">
                <a:extLst>
                  <a:ext uri="{FF2B5EF4-FFF2-40B4-BE49-F238E27FC236}">
                    <a16:creationId xmlns:a16="http://schemas.microsoft.com/office/drawing/2014/main" id="{0C5EC8F2-6396-9048-A18C-A35F1584E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3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36 w 140"/>
                  <a:gd name="T7" fmla="*/ 71 h 182"/>
                  <a:gd name="T8" fmla="*/ 104 w 140"/>
                  <a:gd name="T9" fmla="*/ 71 h 182"/>
                  <a:gd name="T10" fmla="*/ 104 w 140"/>
                  <a:gd name="T11" fmla="*/ 0 h 182"/>
                  <a:gd name="T12" fmla="*/ 140 w 140"/>
                  <a:gd name="T13" fmla="*/ 0 h 182"/>
                  <a:gd name="T14" fmla="*/ 140 w 140"/>
                  <a:gd name="T15" fmla="*/ 182 h 182"/>
                  <a:gd name="T16" fmla="*/ 104 w 140"/>
                  <a:gd name="T17" fmla="*/ 182 h 182"/>
                  <a:gd name="T18" fmla="*/ 104 w 140"/>
                  <a:gd name="T19" fmla="*/ 103 h 182"/>
                  <a:gd name="T20" fmla="*/ 36 w 140"/>
                  <a:gd name="T21" fmla="*/ 103 h 182"/>
                  <a:gd name="T22" fmla="*/ 36 w 140"/>
                  <a:gd name="T23" fmla="*/ 182 h 182"/>
                  <a:gd name="T24" fmla="*/ 0 w 140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36" y="71"/>
                    </a:lnTo>
                    <a:lnTo>
                      <a:pt x="104" y="71"/>
                    </a:lnTo>
                    <a:lnTo>
                      <a:pt x="104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104" y="103"/>
                    </a:lnTo>
                    <a:lnTo>
                      <a:pt x="36" y="103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Rectangle 134">
                <a:extLst>
                  <a:ext uri="{FF2B5EF4-FFF2-40B4-BE49-F238E27FC236}">
                    <a16:creationId xmlns:a16="http://schemas.microsoft.com/office/drawing/2014/main" id="{63FE2D2C-29C5-7D4C-9578-5C7E68133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13" y="3284538"/>
                <a:ext cx="57150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" name="Freeform 135">
                <a:extLst>
                  <a:ext uri="{FF2B5EF4-FFF2-40B4-BE49-F238E27FC236}">
                    <a16:creationId xmlns:a16="http://schemas.microsoft.com/office/drawing/2014/main" id="{688796DC-396F-A144-BC0E-718FE01F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9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4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Freeform 136">
                <a:extLst>
                  <a:ext uri="{FF2B5EF4-FFF2-40B4-BE49-F238E27FC236}">
                    <a16:creationId xmlns:a16="http://schemas.microsoft.com/office/drawing/2014/main" id="{1FE2846B-3A0E-AB45-8413-F86D0A7AA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1113" y="3279775"/>
                <a:ext cx="263525" cy="301625"/>
              </a:xfrm>
              <a:custGeom>
                <a:avLst/>
                <a:gdLst>
                  <a:gd name="T0" fmla="*/ 37 w 70"/>
                  <a:gd name="T1" fmla="*/ 48 h 77"/>
                  <a:gd name="T2" fmla="*/ 37 w 70"/>
                  <a:gd name="T3" fmla="*/ 36 h 77"/>
                  <a:gd name="T4" fmla="*/ 70 w 70"/>
                  <a:gd name="T5" fmla="*/ 36 h 77"/>
                  <a:gd name="T6" fmla="*/ 70 w 70"/>
                  <a:gd name="T7" fmla="*/ 65 h 77"/>
                  <a:gd name="T8" fmla="*/ 56 w 70"/>
                  <a:gd name="T9" fmla="*/ 73 h 77"/>
                  <a:gd name="T10" fmla="*/ 38 w 70"/>
                  <a:gd name="T11" fmla="*/ 77 h 77"/>
                  <a:gd name="T12" fmla="*/ 18 w 70"/>
                  <a:gd name="T13" fmla="*/ 72 h 77"/>
                  <a:gd name="T14" fmla="*/ 5 w 70"/>
                  <a:gd name="T15" fmla="*/ 58 h 77"/>
                  <a:gd name="T16" fmla="*/ 0 w 70"/>
                  <a:gd name="T17" fmla="*/ 38 h 77"/>
                  <a:gd name="T18" fmla="*/ 5 w 70"/>
                  <a:gd name="T19" fmla="*/ 18 h 77"/>
                  <a:gd name="T20" fmla="*/ 19 w 70"/>
                  <a:gd name="T21" fmla="*/ 4 h 77"/>
                  <a:gd name="T22" fmla="*/ 37 w 70"/>
                  <a:gd name="T23" fmla="*/ 0 h 77"/>
                  <a:gd name="T24" fmla="*/ 59 w 70"/>
                  <a:gd name="T25" fmla="*/ 6 h 77"/>
                  <a:gd name="T26" fmla="*/ 69 w 70"/>
                  <a:gd name="T27" fmla="*/ 22 h 77"/>
                  <a:gd name="T28" fmla="*/ 54 w 70"/>
                  <a:gd name="T29" fmla="*/ 25 h 77"/>
                  <a:gd name="T30" fmla="*/ 48 w 70"/>
                  <a:gd name="T31" fmla="*/ 16 h 77"/>
                  <a:gd name="T32" fmla="*/ 37 w 70"/>
                  <a:gd name="T33" fmla="*/ 13 h 77"/>
                  <a:gd name="T34" fmla="*/ 22 w 70"/>
                  <a:gd name="T35" fmla="*/ 19 h 77"/>
                  <a:gd name="T36" fmla="*/ 16 w 70"/>
                  <a:gd name="T37" fmla="*/ 38 h 77"/>
                  <a:gd name="T38" fmla="*/ 22 w 70"/>
                  <a:gd name="T39" fmla="*/ 57 h 77"/>
                  <a:gd name="T40" fmla="*/ 37 w 70"/>
                  <a:gd name="T41" fmla="*/ 64 h 77"/>
                  <a:gd name="T42" fmla="*/ 46 w 70"/>
                  <a:gd name="T43" fmla="*/ 62 h 77"/>
                  <a:gd name="T44" fmla="*/ 54 w 70"/>
                  <a:gd name="T45" fmla="*/ 58 h 77"/>
                  <a:gd name="T46" fmla="*/ 54 w 70"/>
                  <a:gd name="T47" fmla="*/ 48 h 77"/>
                  <a:gd name="T48" fmla="*/ 37 w 70"/>
                  <a:gd name="T49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0" h="77">
                    <a:moveTo>
                      <a:pt x="37" y="48"/>
                    </a:moveTo>
                    <a:cubicBezTo>
                      <a:pt x="37" y="36"/>
                      <a:pt x="37" y="36"/>
                      <a:pt x="37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66" y="68"/>
                      <a:pt x="62" y="71"/>
                      <a:pt x="56" y="73"/>
                    </a:cubicBezTo>
                    <a:cubicBezTo>
                      <a:pt x="50" y="75"/>
                      <a:pt x="44" y="77"/>
                      <a:pt x="38" y="77"/>
                    </a:cubicBezTo>
                    <a:cubicBezTo>
                      <a:pt x="30" y="77"/>
                      <a:pt x="23" y="75"/>
                      <a:pt x="18" y="72"/>
                    </a:cubicBezTo>
                    <a:cubicBezTo>
                      <a:pt x="12" y="69"/>
                      <a:pt x="8" y="64"/>
                      <a:pt x="5" y="58"/>
                    </a:cubicBezTo>
                    <a:cubicBezTo>
                      <a:pt x="2" y="52"/>
                      <a:pt x="0" y="45"/>
                      <a:pt x="0" y="38"/>
                    </a:cubicBezTo>
                    <a:cubicBezTo>
                      <a:pt x="0" y="30"/>
                      <a:pt x="2" y="24"/>
                      <a:pt x="5" y="18"/>
                    </a:cubicBezTo>
                    <a:cubicBezTo>
                      <a:pt x="8" y="12"/>
                      <a:pt x="13" y="7"/>
                      <a:pt x="19" y="4"/>
                    </a:cubicBezTo>
                    <a:cubicBezTo>
                      <a:pt x="24" y="1"/>
                      <a:pt x="30" y="0"/>
                      <a:pt x="37" y="0"/>
                    </a:cubicBezTo>
                    <a:cubicBezTo>
                      <a:pt x="46" y="0"/>
                      <a:pt x="53" y="2"/>
                      <a:pt x="59" y="6"/>
                    </a:cubicBezTo>
                    <a:cubicBezTo>
                      <a:pt x="64" y="10"/>
                      <a:pt x="67" y="15"/>
                      <a:pt x="69" y="22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3" y="21"/>
                      <a:pt x="51" y="18"/>
                      <a:pt x="48" y="16"/>
                    </a:cubicBezTo>
                    <a:cubicBezTo>
                      <a:pt x="45" y="14"/>
                      <a:pt x="41" y="13"/>
                      <a:pt x="37" y="13"/>
                    </a:cubicBezTo>
                    <a:cubicBezTo>
                      <a:pt x="31" y="13"/>
                      <a:pt x="25" y="15"/>
                      <a:pt x="22" y="19"/>
                    </a:cubicBezTo>
                    <a:cubicBezTo>
                      <a:pt x="18" y="23"/>
                      <a:pt x="16" y="29"/>
                      <a:pt x="16" y="38"/>
                    </a:cubicBezTo>
                    <a:cubicBezTo>
                      <a:pt x="16" y="46"/>
                      <a:pt x="18" y="53"/>
                      <a:pt x="22" y="57"/>
                    </a:cubicBezTo>
                    <a:cubicBezTo>
                      <a:pt x="25" y="62"/>
                      <a:pt x="31" y="64"/>
                      <a:pt x="37" y="64"/>
                    </a:cubicBezTo>
                    <a:cubicBezTo>
                      <a:pt x="40" y="64"/>
                      <a:pt x="43" y="63"/>
                      <a:pt x="46" y="62"/>
                    </a:cubicBezTo>
                    <a:cubicBezTo>
                      <a:pt x="50" y="61"/>
                      <a:pt x="52" y="59"/>
                      <a:pt x="54" y="58"/>
                    </a:cubicBezTo>
                    <a:cubicBezTo>
                      <a:pt x="54" y="48"/>
                      <a:pt x="54" y="48"/>
                      <a:pt x="54" y="48"/>
                    </a:cubicBezTo>
                    <a:lnTo>
                      <a:pt x="37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4" name="Freeform 137">
                <a:extLst>
                  <a:ext uri="{FF2B5EF4-FFF2-40B4-BE49-F238E27FC236}">
                    <a16:creationId xmlns:a16="http://schemas.microsoft.com/office/drawing/2014/main" id="{C8BCD4BD-5355-B94C-A61D-7F187D382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1150" y="3279775"/>
                <a:ext cx="225425" cy="301625"/>
              </a:xfrm>
              <a:custGeom>
                <a:avLst/>
                <a:gdLst>
                  <a:gd name="T0" fmla="*/ 0 w 60"/>
                  <a:gd name="T1" fmla="*/ 51 h 77"/>
                  <a:gd name="T2" fmla="*/ 14 w 60"/>
                  <a:gd name="T3" fmla="*/ 50 h 77"/>
                  <a:gd name="T4" fmla="*/ 19 w 60"/>
                  <a:gd name="T5" fmla="*/ 61 h 77"/>
                  <a:gd name="T6" fmla="*/ 30 w 60"/>
                  <a:gd name="T7" fmla="*/ 64 h 77"/>
                  <a:gd name="T8" fmla="*/ 41 w 60"/>
                  <a:gd name="T9" fmla="*/ 61 h 77"/>
                  <a:gd name="T10" fmla="*/ 45 w 60"/>
                  <a:gd name="T11" fmla="*/ 54 h 77"/>
                  <a:gd name="T12" fmla="*/ 43 w 60"/>
                  <a:gd name="T13" fmla="*/ 49 h 77"/>
                  <a:gd name="T14" fmla="*/ 38 w 60"/>
                  <a:gd name="T15" fmla="*/ 46 h 77"/>
                  <a:gd name="T16" fmla="*/ 26 w 60"/>
                  <a:gd name="T17" fmla="*/ 43 h 77"/>
                  <a:gd name="T18" fmla="*/ 9 w 60"/>
                  <a:gd name="T19" fmla="*/ 36 h 77"/>
                  <a:gd name="T20" fmla="*/ 2 w 60"/>
                  <a:gd name="T21" fmla="*/ 21 h 77"/>
                  <a:gd name="T22" fmla="*/ 5 w 60"/>
                  <a:gd name="T23" fmla="*/ 10 h 77"/>
                  <a:gd name="T24" fmla="*/ 15 w 60"/>
                  <a:gd name="T25" fmla="*/ 3 h 77"/>
                  <a:gd name="T26" fmla="*/ 29 w 60"/>
                  <a:gd name="T27" fmla="*/ 0 h 77"/>
                  <a:gd name="T28" fmla="*/ 50 w 60"/>
                  <a:gd name="T29" fmla="*/ 6 h 77"/>
                  <a:gd name="T30" fmla="*/ 58 w 60"/>
                  <a:gd name="T31" fmla="*/ 23 h 77"/>
                  <a:gd name="T32" fmla="*/ 43 w 60"/>
                  <a:gd name="T33" fmla="*/ 23 h 77"/>
                  <a:gd name="T34" fmla="*/ 39 w 60"/>
                  <a:gd name="T35" fmla="*/ 15 h 77"/>
                  <a:gd name="T36" fmla="*/ 29 w 60"/>
                  <a:gd name="T37" fmla="*/ 12 h 77"/>
                  <a:gd name="T38" fmla="*/ 19 w 60"/>
                  <a:gd name="T39" fmla="*/ 15 h 77"/>
                  <a:gd name="T40" fmla="*/ 17 w 60"/>
                  <a:gd name="T41" fmla="*/ 20 h 77"/>
                  <a:gd name="T42" fmla="*/ 19 w 60"/>
                  <a:gd name="T43" fmla="*/ 24 h 77"/>
                  <a:gd name="T44" fmla="*/ 32 w 60"/>
                  <a:gd name="T45" fmla="*/ 29 h 77"/>
                  <a:gd name="T46" fmla="*/ 49 w 60"/>
                  <a:gd name="T47" fmla="*/ 35 h 77"/>
                  <a:gd name="T48" fmla="*/ 57 w 60"/>
                  <a:gd name="T49" fmla="*/ 42 h 77"/>
                  <a:gd name="T50" fmla="*/ 60 w 60"/>
                  <a:gd name="T51" fmla="*/ 54 h 77"/>
                  <a:gd name="T52" fmla="*/ 56 w 60"/>
                  <a:gd name="T53" fmla="*/ 66 h 77"/>
                  <a:gd name="T54" fmla="*/ 46 w 60"/>
                  <a:gd name="T55" fmla="*/ 74 h 77"/>
                  <a:gd name="T56" fmla="*/ 30 w 60"/>
                  <a:gd name="T57" fmla="*/ 77 h 77"/>
                  <a:gd name="T58" fmla="*/ 9 w 60"/>
                  <a:gd name="T59" fmla="*/ 70 h 77"/>
                  <a:gd name="T60" fmla="*/ 0 w 60"/>
                  <a:gd name="T61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" h="77">
                    <a:moveTo>
                      <a:pt x="0" y="51"/>
                    </a:moveTo>
                    <a:cubicBezTo>
                      <a:pt x="14" y="50"/>
                      <a:pt x="14" y="50"/>
                      <a:pt x="14" y="50"/>
                    </a:cubicBezTo>
                    <a:cubicBezTo>
                      <a:pt x="15" y="55"/>
                      <a:pt x="17" y="58"/>
                      <a:pt x="19" y="61"/>
                    </a:cubicBezTo>
                    <a:cubicBezTo>
                      <a:pt x="22" y="63"/>
                      <a:pt x="26" y="64"/>
                      <a:pt x="30" y="64"/>
                    </a:cubicBezTo>
                    <a:cubicBezTo>
                      <a:pt x="35" y="64"/>
                      <a:pt x="39" y="63"/>
                      <a:pt x="41" y="61"/>
                    </a:cubicBezTo>
                    <a:cubicBezTo>
                      <a:pt x="44" y="59"/>
                      <a:pt x="45" y="57"/>
                      <a:pt x="45" y="54"/>
                    </a:cubicBezTo>
                    <a:cubicBezTo>
                      <a:pt x="45" y="52"/>
                      <a:pt x="44" y="51"/>
                      <a:pt x="43" y="49"/>
                    </a:cubicBezTo>
                    <a:cubicBezTo>
                      <a:pt x="42" y="48"/>
                      <a:pt x="40" y="47"/>
                      <a:pt x="38" y="46"/>
                    </a:cubicBezTo>
                    <a:cubicBezTo>
                      <a:pt x="36" y="46"/>
                      <a:pt x="32" y="45"/>
                      <a:pt x="26" y="43"/>
                    </a:cubicBezTo>
                    <a:cubicBezTo>
                      <a:pt x="18" y="41"/>
                      <a:pt x="12" y="39"/>
                      <a:pt x="9" y="36"/>
                    </a:cubicBezTo>
                    <a:cubicBezTo>
                      <a:pt x="5" y="32"/>
                      <a:pt x="2" y="27"/>
                      <a:pt x="2" y="21"/>
                    </a:cubicBezTo>
                    <a:cubicBezTo>
                      <a:pt x="2" y="17"/>
                      <a:pt x="3" y="13"/>
                      <a:pt x="5" y="10"/>
                    </a:cubicBezTo>
                    <a:cubicBezTo>
                      <a:pt x="8" y="7"/>
                      <a:pt x="11" y="4"/>
                      <a:pt x="15" y="3"/>
                    </a:cubicBezTo>
                    <a:cubicBezTo>
                      <a:pt x="19" y="1"/>
                      <a:pt x="24" y="0"/>
                      <a:pt x="29" y="0"/>
                    </a:cubicBezTo>
                    <a:cubicBezTo>
                      <a:pt x="39" y="0"/>
                      <a:pt x="46" y="2"/>
                      <a:pt x="50" y="6"/>
                    </a:cubicBezTo>
                    <a:cubicBezTo>
                      <a:pt x="55" y="10"/>
                      <a:pt x="57" y="16"/>
                      <a:pt x="58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2" y="19"/>
                      <a:pt x="41" y="17"/>
                      <a:pt x="39" y="15"/>
                    </a:cubicBezTo>
                    <a:cubicBezTo>
                      <a:pt x="36" y="13"/>
                      <a:pt x="33" y="12"/>
                      <a:pt x="29" y="12"/>
                    </a:cubicBezTo>
                    <a:cubicBezTo>
                      <a:pt x="25" y="12"/>
                      <a:pt x="21" y="13"/>
                      <a:pt x="19" y="15"/>
                    </a:cubicBezTo>
                    <a:cubicBezTo>
                      <a:pt x="17" y="16"/>
                      <a:pt x="17" y="18"/>
                      <a:pt x="17" y="20"/>
                    </a:cubicBezTo>
                    <a:cubicBezTo>
                      <a:pt x="17" y="21"/>
                      <a:pt x="17" y="23"/>
                      <a:pt x="19" y="24"/>
                    </a:cubicBezTo>
                    <a:cubicBezTo>
                      <a:pt x="21" y="26"/>
                      <a:pt x="25" y="27"/>
                      <a:pt x="32" y="29"/>
                    </a:cubicBezTo>
                    <a:cubicBezTo>
                      <a:pt x="40" y="31"/>
                      <a:pt x="45" y="33"/>
                      <a:pt x="49" y="35"/>
                    </a:cubicBezTo>
                    <a:cubicBezTo>
                      <a:pt x="52" y="36"/>
                      <a:pt x="55" y="39"/>
                      <a:pt x="57" y="42"/>
                    </a:cubicBezTo>
                    <a:cubicBezTo>
                      <a:pt x="59" y="45"/>
                      <a:pt x="60" y="49"/>
                      <a:pt x="60" y="54"/>
                    </a:cubicBezTo>
                    <a:cubicBezTo>
                      <a:pt x="60" y="58"/>
                      <a:pt x="59" y="62"/>
                      <a:pt x="56" y="66"/>
                    </a:cubicBezTo>
                    <a:cubicBezTo>
                      <a:pt x="54" y="69"/>
                      <a:pt x="51" y="72"/>
                      <a:pt x="46" y="74"/>
                    </a:cubicBezTo>
                    <a:cubicBezTo>
                      <a:pt x="42" y="76"/>
                      <a:pt x="37" y="77"/>
                      <a:pt x="30" y="77"/>
                    </a:cubicBezTo>
                    <a:cubicBezTo>
                      <a:pt x="21" y="77"/>
                      <a:pt x="14" y="75"/>
                      <a:pt x="9" y="70"/>
                    </a:cubicBezTo>
                    <a:cubicBezTo>
                      <a:pt x="4" y="66"/>
                      <a:pt x="1" y="60"/>
                      <a:pt x="0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E4E46E-10E2-DC45-97F7-844909BBBAC7}"/>
              </a:ext>
            </a:extLst>
          </p:cNvPr>
          <p:cNvGrpSpPr/>
          <p:nvPr/>
        </p:nvGrpSpPr>
        <p:grpSpPr>
          <a:xfrm>
            <a:off x="1250787" y="2765127"/>
            <a:ext cx="1495663" cy="3293165"/>
            <a:chOff x="517495" y="3220181"/>
            <a:chExt cx="1495663" cy="3293165"/>
          </a:xfrm>
        </p:grpSpPr>
        <p:sp>
          <p:nvSpPr>
            <p:cNvPr id="117" name="Freeform 128">
              <a:extLst>
                <a:ext uri="{FF2B5EF4-FFF2-40B4-BE49-F238E27FC236}">
                  <a16:creationId xmlns:a16="http://schemas.microsoft.com/office/drawing/2014/main" id="{CFCD6017-EC10-BD49-B09C-59D96217B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45" y="3270331"/>
              <a:ext cx="163584" cy="347466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65" y="109"/>
                </a:cxn>
                <a:cxn ang="0">
                  <a:pos x="33" y="131"/>
                </a:cxn>
                <a:cxn ang="0">
                  <a:pos x="137" y="157"/>
                </a:cxn>
                <a:cxn ang="0">
                  <a:pos x="59" y="198"/>
                </a:cxn>
                <a:cxn ang="0">
                  <a:pos x="94" y="288"/>
                </a:cxn>
                <a:cxn ang="0">
                  <a:pos x="47" y="291"/>
                </a:cxn>
                <a:cxn ang="0">
                  <a:pos x="29" y="188"/>
                </a:cxn>
                <a:cxn ang="0">
                  <a:pos x="93" y="160"/>
                </a:cxn>
                <a:cxn ang="0">
                  <a:pos x="0" y="138"/>
                </a:cxn>
                <a:cxn ang="0">
                  <a:pos x="44" y="104"/>
                </a:cxn>
                <a:cxn ang="0">
                  <a:pos x="24" y="8"/>
                </a:cxn>
                <a:cxn ang="0">
                  <a:pos x="35" y="0"/>
                </a:cxn>
              </a:cxnLst>
              <a:rect l="0" t="0" r="r" b="b"/>
              <a:pathLst>
                <a:path w="137" h="291">
                  <a:moveTo>
                    <a:pt x="35" y="0"/>
                  </a:moveTo>
                  <a:lnTo>
                    <a:pt x="65" y="109"/>
                  </a:lnTo>
                  <a:lnTo>
                    <a:pt x="33" y="131"/>
                  </a:lnTo>
                  <a:lnTo>
                    <a:pt x="137" y="157"/>
                  </a:lnTo>
                  <a:lnTo>
                    <a:pt x="59" y="198"/>
                  </a:lnTo>
                  <a:lnTo>
                    <a:pt x="94" y="288"/>
                  </a:lnTo>
                  <a:lnTo>
                    <a:pt x="47" y="291"/>
                  </a:lnTo>
                  <a:lnTo>
                    <a:pt x="29" y="188"/>
                  </a:lnTo>
                  <a:lnTo>
                    <a:pt x="93" y="160"/>
                  </a:lnTo>
                  <a:lnTo>
                    <a:pt x="0" y="138"/>
                  </a:lnTo>
                  <a:lnTo>
                    <a:pt x="44" y="104"/>
                  </a:lnTo>
                  <a:lnTo>
                    <a:pt x="24" y="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9">
              <a:extLst>
                <a:ext uri="{FF2B5EF4-FFF2-40B4-BE49-F238E27FC236}">
                  <a16:creationId xmlns:a16="http://schemas.microsoft.com/office/drawing/2014/main" id="{6E300131-D324-CB48-9C9C-D8FA7389D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0181"/>
              <a:ext cx="80001" cy="8000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6" y="2"/>
                </a:cxn>
                <a:cxn ang="0">
                  <a:pos x="55" y="7"/>
                </a:cxn>
                <a:cxn ang="0">
                  <a:pos x="62" y="14"/>
                </a:cxn>
                <a:cxn ang="0">
                  <a:pos x="66" y="23"/>
                </a:cxn>
                <a:cxn ang="0">
                  <a:pos x="67" y="34"/>
                </a:cxn>
                <a:cxn ang="0">
                  <a:pos x="65" y="45"/>
                </a:cxn>
                <a:cxn ang="0">
                  <a:pos x="60" y="54"/>
                </a:cxn>
                <a:cxn ang="0">
                  <a:pos x="53" y="61"/>
                </a:cxn>
                <a:cxn ang="0">
                  <a:pos x="44" y="65"/>
                </a:cxn>
                <a:cxn ang="0">
                  <a:pos x="33" y="67"/>
                </a:cxn>
                <a:cxn ang="0">
                  <a:pos x="22" y="65"/>
                </a:cxn>
                <a:cxn ang="0">
                  <a:pos x="13" y="59"/>
                </a:cxn>
                <a:cxn ang="0">
                  <a:pos x="6" y="52"/>
                </a:cxn>
                <a:cxn ang="0">
                  <a:pos x="1" y="43"/>
                </a:cxn>
                <a:cxn ang="0">
                  <a:pos x="0" y="32"/>
                </a:cxn>
                <a:cxn ang="0">
                  <a:pos x="2" y="22"/>
                </a:cxn>
                <a:cxn ang="0">
                  <a:pos x="7" y="13"/>
                </a:cxn>
                <a:cxn ang="0">
                  <a:pos x="15" y="6"/>
                </a:cxn>
                <a:cxn ang="0">
                  <a:pos x="24" y="1"/>
                </a:cxn>
                <a:cxn ang="0">
                  <a:pos x="35" y="0"/>
                </a:cxn>
              </a:cxnLst>
              <a:rect l="0" t="0" r="r" b="b"/>
              <a:pathLst>
                <a:path w="67" h="67">
                  <a:moveTo>
                    <a:pt x="35" y="0"/>
                  </a:moveTo>
                  <a:lnTo>
                    <a:pt x="46" y="2"/>
                  </a:lnTo>
                  <a:lnTo>
                    <a:pt x="55" y="7"/>
                  </a:lnTo>
                  <a:lnTo>
                    <a:pt x="62" y="14"/>
                  </a:lnTo>
                  <a:lnTo>
                    <a:pt x="66" y="23"/>
                  </a:lnTo>
                  <a:lnTo>
                    <a:pt x="67" y="34"/>
                  </a:lnTo>
                  <a:lnTo>
                    <a:pt x="65" y="45"/>
                  </a:lnTo>
                  <a:lnTo>
                    <a:pt x="60" y="54"/>
                  </a:lnTo>
                  <a:lnTo>
                    <a:pt x="53" y="61"/>
                  </a:lnTo>
                  <a:lnTo>
                    <a:pt x="44" y="65"/>
                  </a:lnTo>
                  <a:lnTo>
                    <a:pt x="33" y="67"/>
                  </a:lnTo>
                  <a:lnTo>
                    <a:pt x="22" y="65"/>
                  </a:lnTo>
                  <a:lnTo>
                    <a:pt x="13" y="59"/>
                  </a:lnTo>
                  <a:lnTo>
                    <a:pt x="6" y="52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2" y="22"/>
                  </a:lnTo>
                  <a:lnTo>
                    <a:pt x="7" y="13"/>
                  </a:lnTo>
                  <a:lnTo>
                    <a:pt x="15" y="6"/>
                  </a:lnTo>
                  <a:lnTo>
                    <a:pt x="24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0">
              <a:extLst>
                <a:ext uri="{FF2B5EF4-FFF2-40B4-BE49-F238E27FC236}">
                  <a16:creationId xmlns:a16="http://schemas.microsoft.com/office/drawing/2014/main" id="{680EC4CB-7014-844C-A8C3-0E2D6C1EC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8539"/>
              <a:ext cx="80001" cy="7164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" y="6"/>
                </a:cxn>
                <a:cxn ang="0">
                  <a:pos x="9" y="14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6" y="42"/>
                </a:cxn>
                <a:cxn ang="0">
                  <a:pos x="37" y="45"/>
                </a:cxn>
                <a:cxn ang="0">
                  <a:pos x="48" y="43"/>
                </a:cxn>
                <a:cxn ang="0">
                  <a:pos x="57" y="37"/>
                </a:cxn>
                <a:cxn ang="0">
                  <a:pos x="63" y="30"/>
                </a:cxn>
                <a:cxn ang="0">
                  <a:pos x="67" y="20"/>
                </a:cxn>
                <a:cxn ang="0">
                  <a:pos x="67" y="23"/>
                </a:cxn>
                <a:cxn ang="0">
                  <a:pos x="67" y="27"/>
                </a:cxn>
                <a:cxn ang="0">
                  <a:pos x="65" y="38"/>
                </a:cxn>
                <a:cxn ang="0">
                  <a:pos x="60" y="47"/>
                </a:cxn>
                <a:cxn ang="0">
                  <a:pos x="53" y="54"/>
                </a:cxn>
                <a:cxn ang="0">
                  <a:pos x="44" y="58"/>
                </a:cxn>
                <a:cxn ang="0">
                  <a:pos x="33" y="60"/>
                </a:cxn>
                <a:cxn ang="0">
                  <a:pos x="22" y="58"/>
                </a:cxn>
                <a:cxn ang="0">
                  <a:pos x="13" y="52"/>
                </a:cxn>
                <a:cxn ang="0">
                  <a:pos x="6" y="45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2" y="15"/>
                </a:cxn>
                <a:cxn ang="0">
                  <a:pos x="6" y="6"/>
                </a:cxn>
                <a:cxn ang="0">
                  <a:pos x="13" y="0"/>
                </a:cxn>
              </a:cxnLst>
              <a:rect l="0" t="0" r="r" b="b"/>
              <a:pathLst>
                <a:path w="67" h="60">
                  <a:moveTo>
                    <a:pt x="13" y="0"/>
                  </a:moveTo>
                  <a:lnTo>
                    <a:pt x="10" y="6"/>
                  </a:lnTo>
                  <a:lnTo>
                    <a:pt x="9" y="14"/>
                  </a:lnTo>
                  <a:lnTo>
                    <a:pt x="10" y="26"/>
                  </a:lnTo>
                  <a:lnTo>
                    <a:pt x="16" y="36"/>
                  </a:lnTo>
                  <a:lnTo>
                    <a:pt x="26" y="42"/>
                  </a:lnTo>
                  <a:lnTo>
                    <a:pt x="37" y="45"/>
                  </a:lnTo>
                  <a:lnTo>
                    <a:pt x="48" y="43"/>
                  </a:lnTo>
                  <a:lnTo>
                    <a:pt x="57" y="37"/>
                  </a:lnTo>
                  <a:lnTo>
                    <a:pt x="63" y="30"/>
                  </a:lnTo>
                  <a:lnTo>
                    <a:pt x="67" y="20"/>
                  </a:lnTo>
                  <a:lnTo>
                    <a:pt x="67" y="23"/>
                  </a:lnTo>
                  <a:lnTo>
                    <a:pt x="67" y="27"/>
                  </a:lnTo>
                  <a:lnTo>
                    <a:pt x="65" y="38"/>
                  </a:lnTo>
                  <a:lnTo>
                    <a:pt x="60" y="47"/>
                  </a:lnTo>
                  <a:lnTo>
                    <a:pt x="53" y="54"/>
                  </a:lnTo>
                  <a:lnTo>
                    <a:pt x="44" y="58"/>
                  </a:lnTo>
                  <a:lnTo>
                    <a:pt x="33" y="60"/>
                  </a:lnTo>
                  <a:lnTo>
                    <a:pt x="22" y="58"/>
                  </a:lnTo>
                  <a:lnTo>
                    <a:pt x="13" y="52"/>
                  </a:lnTo>
                  <a:lnTo>
                    <a:pt x="6" y="45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1">
              <a:extLst>
                <a:ext uri="{FF2B5EF4-FFF2-40B4-BE49-F238E27FC236}">
                  <a16:creationId xmlns:a16="http://schemas.microsoft.com/office/drawing/2014/main" id="{BA8AFFAE-B38E-3541-998A-11B12987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874" y="5839907"/>
              <a:ext cx="219704" cy="574334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10" y="45"/>
                </a:cxn>
                <a:cxn ang="0">
                  <a:pos x="128" y="89"/>
                </a:cxn>
                <a:cxn ang="0">
                  <a:pos x="144" y="132"/>
                </a:cxn>
                <a:cxn ang="0">
                  <a:pos x="157" y="174"/>
                </a:cxn>
                <a:cxn ang="0">
                  <a:pos x="166" y="214"/>
                </a:cxn>
                <a:cxn ang="0">
                  <a:pos x="174" y="252"/>
                </a:cxn>
                <a:cxn ang="0">
                  <a:pos x="179" y="288"/>
                </a:cxn>
                <a:cxn ang="0">
                  <a:pos x="181" y="320"/>
                </a:cxn>
                <a:cxn ang="0">
                  <a:pos x="183" y="351"/>
                </a:cxn>
                <a:cxn ang="0">
                  <a:pos x="184" y="376"/>
                </a:cxn>
                <a:cxn ang="0">
                  <a:pos x="183" y="399"/>
                </a:cxn>
                <a:cxn ang="0">
                  <a:pos x="182" y="417"/>
                </a:cxn>
                <a:cxn ang="0">
                  <a:pos x="181" y="430"/>
                </a:cxn>
                <a:cxn ang="0">
                  <a:pos x="179" y="438"/>
                </a:cxn>
                <a:cxn ang="0">
                  <a:pos x="179" y="441"/>
                </a:cxn>
                <a:cxn ang="0">
                  <a:pos x="51" y="481"/>
                </a:cxn>
                <a:cxn ang="0">
                  <a:pos x="59" y="439"/>
                </a:cxn>
                <a:cxn ang="0">
                  <a:pos x="64" y="398"/>
                </a:cxn>
                <a:cxn ang="0">
                  <a:pos x="66" y="359"/>
                </a:cxn>
                <a:cxn ang="0">
                  <a:pos x="66" y="321"/>
                </a:cxn>
                <a:cxn ang="0">
                  <a:pos x="64" y="285"/>
                </a:cxn>
                <a:cxn ang="0">
                  <a:pos x="61" y="251"/>
                </a:cxn>
                <a:cxn ang="0">
                  <a:pos x="56" y="219"/>
                </a:cxn>
                <a:cxn ang="0">
                  <a:pos x="50" y="189"/>
                </a:cxn>
                <a:cxn ang="0">
                  <a:pos x="43" y="161"/>
                </a:cxn>
                <a:cxn ang="0">
                  <a:pos x="35" y="137"/>
                </a:cxn>
                <a:cxn ang="0">
                  <a:pos x="28" y="114"/>
                </a:cxn>
                <a:cxn ang="0">
                  <a:pos x="21" y="95"/>
                </a:cxn>
                <a:cxn ang="0">
                  <a:pos x="15" y="79"/>
                </a:cxn>
                <a:cxn ang="0">
                  <a:pos x="9" y="66"/>
                </a:cxn>
                <a:cxn ang="0">
                  <a:pos x="4" y="57"/>
                </a:cxn>
                <a:cxn ang="0">
                  <a:pos x="1" y="51"/>
                </a:cxn>
                <a:cxn ang="0">
                  <a:pos x="0" y="49"/>
                </a:cxn>
                <a:cxn ang="0">
                  <a:pos x="87" y="0"/>
                </a:cxn>
              </a:cxnLst>
              <a:rect l="0" t="0" r="r" b="b"/>
              <a:pathLst>
                <a:path w="184" h="481">
                  <a:moveTo>
                    <a:pt x="87" y="0"/>
                  </a:moveTo>
                  <a:lnTo>
                    <a:pt x="110" y="45"/>
                  </a:lnTo>
                  <a:lnTo>
                    <a:pt x="128" y="89"/>
                  </a:lnTo>
                  <a:lnTo>
                    <a:pt x="144" y="132"/>
                  </a:lnTo>
                  <a:lnTo>
                    <a:pt x="157" y="174"/>
                  </a:lnTo>
                  <a:lnTo>
                    <a:pt x="166" y="214"/>
                  </a:lnTo>
                  <a:lnTo>
                    <a:pt x="174" y="252"/>
                  </a:lnTo>
                  <a:lnTo>
                    <a:pt x="179" y="288"/>
                  </a:lnTo>
                  <a:lnTo>
                    <a:pt x="181" y="320"/>
                  </a:lnTo>
                  <a:lnTo>
                    <a:pt x="183" y="351"/>
                  </a:lnTo>
                  <a:lnTo>
                    <a:pt x="184" y="376"/>
                  </a:lnTo>
                  <a:lnTo>
                    <a:pt x="183" y="399"/>
                  </a:lnTo>
                  <a:lnTo>
                    <a:pt x="182" y="417"/>
                  </a:lnTo>
                  <a:lnTo>
                    <a:pt x="181" y="430"/>
                  </a:lnTo>
                  <a:lnTo>
                    <a:pt x="179" y="438"/>
                  </a:lnTo>
                  <a:lnTo>
                    <a:pt x="179" y="441"/>
                  </a:lnTo>
                  <a:lnTo>
                    <a:pt x="51" y="481"/>
                  </a:lnTo>
                  <a:lnTo>
                    <a:pt x="59" y="439"/>
                  </a:lnTo>
                  <a:lnTo>
                    <a:pt x="64" y="398"/>
                  </a:lnTo>
                  <a:lnTo>
                    <a:pt x="66" y="359"/>
                  </a:lnTo>
                  <a:lnTo>
                    <a:pt x="66" y="321"/>
                  </a:lnTo>
                  <a:lnTo>
                    <a:pt x="64" y="285"/>
                  </a:lnTo>
                  <a:lnTo>
                    <a:pt x="61" y="251"/>
                  </a:lnTo>
                  <a:lnTo>
                    <a:pt x="56" y="219"/>
                  </a:lnTo>
                  <a:lnTo>
                    <a:pt x="50" y="189"/>
                  </a:lnTo>
                  <a:lnTo>
                    <a:pt x="43" y="161"/>
                  </a:lnTo>
                  <a:lnTo>
                    <a:pt x="35" y="137"/>
                  </a:lnTo>
                  <a:lnTo>
                    <a:pt x="28" y="114"/>
                  </a:lnTo>
                  <a:lnTo>
                    <a:pt x="21" y="95"/>
                  </a:lnTo>
                  <a:lnTo>
                    <a:pt x="15" y="79"/>
                  </a:lnTo>
                  <a:lnTo>
                    <a:pt x="9" y="66"/>
                  </a:lnTo>
                  <a:lnTo>
                    <a:pt x="4" y="57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2">
              <a:extLst>
                <a:ext uri="{FF2B5EF4-FFF2-40B4-BE49-F238E27FC236}">
                  <a16:creationId xmlns:a16="http://schemas.microsoft.com/office/drawing/2014/main" id="{815E9C98-D0FB-634A-B99C-51FA98F87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335526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7"/>
                </a:cxn>
                <a:cxn ang="0">
                  <a:pos x="703" y="16"/>
                </a:cxn>
                <a:cxn ang="0">
                  <a:pos x="700" y="28"/>
                </a:cxn>
                <a:cxn ang="0">
                  <a:pos x="697" y="42"/>
                </a:cxn>
                <a:cxn ang="0">
                  <a:pos x="692" y="56"/>
                </a:cxn>
                <a:cxn ang="0">
                  <a:pos x="685" y="73"/>
                </a:cxn>
                <a:cxn ang="0">
                  <a:pos x="678" y="90"/>
                </a:cxn>
                <a:cxn ang="0">
                  <a:pos x="667" y="108"/>
                </a:cxn>
                <a:cxn ang="0">
                  <a:pos x="657" y="127"/>
                </a:cxn>
                <a:cxn ang="0">
                  <a:pos x="643" y="145"/>
                </a:cxn>
                <a:cxn ang="0">
                  <a:pos x="627" y="164"/>
                </a:cxn>
                <a:cxn ang="0">
                  <a:pos x="610" y="181"/>
                </a:cxn>
                <a:cxn ang="0">
                  <a:pos x="590" y="199"/>
                </a:cxn>
                <a:cxn ang="0">
                  <a:pos x="568" y="215"/>
                </a:cxn>
                <a:cxn ang="0">
                  <a:pos x="544" y="230"/>
                </a:cxn>
                <a:cxn ang="0">
                  <a:pos x="516" y="244"/>
                </a:cxn>
                <a:cxn ang="0">
                  <a:pos x="486" y="256"/>
                </a:cxn>
                <a:cxn ang="0">
                  <a:pos x="452" y="266"/>
                </a:cxn>
                <a:cxn ang="0">
                  <a:pos x="416" y="273"/>
                </a:cxn>
                <a:cxn ang="0">
                  <a:pos x="377" y="278"/>
                </a:cxn>
                <a:cxn ang="0">
                  <a:pos x="334" y="281"/>
                </a:cxn>
                <a:cxn ang="0">
                  <a:pos x="294" y="281"/>
                </a:cxn>
                <a:cxn ang="0">
                  <a:pos x="257" y="279"/>
                </a:cxn>
                <a:cxn ang="0">
                  <a:pos x="224" y="274"/>
                </a:cxn>
                <a:cxn ang="0">
                  <a:pos x="194" y="268"/>
                </a:cxn>
                <a:cxn ang="0">
                  <a:pos x="165" y="260"/>
                </a:cxn>
                <a:cxn ang="0">
                  <a:pos x="140" y="251"/>
                </a:cxn>
                <a:cxn ang="0">
                  <a:pos x="118" y="240"/>
                </a:cxn>
                <a:cxn ang="0">
                  <a:pos x="98" y="229"/>
                </a:cxn>
                <a:cxn ang="0">
                  <a:pos x="79" y="216"/>
                </a:cxn>
                <a:cxn ang="0">
                  <a:pos x="64" y="205"/>
                </a:cxn>
                <a:cxn ang="0">
                  <a:pos x="50" y="192"/>
                </a:cxn>
                <a:cxn ang="0">
                  <a:pos x="38" y="180"/>
                </a:cxn>
                <a:cxn ang="0">
                  <a:pos x="29" y="169"/>
                </a:cxn>
                <a:cxn ang="0">
                  <a:pos x="21" y="157"/>
                </a:cxn>
                <a:cxn ang="0">
                  <a:pos x="14" y="147"/>
                </a:cxn>
                <a:cxn ang="0">
                  <a:pos x="9" y="139"/>
                </a:cxn>
                <a:cxn ang="0">
                  <a:pos x="5" y="131"/>
                </a:cxn>
                <a:cxn ang="0">
                  <a:pos x="2" y="126"/>
                </a:cxn>
                <a:cxn ang="0">
                  <a:pos x="1" y="122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281">
                  <a:moveTo>
                    <a:pt x="704" y="0"/>
                  </a:moveTo>
                  <a:lnTo>
                    <a:pt x="703" y="7"/>
                  </a:lnTo>
                  <a:lnTo>
                    <a:pt x="703" y="16"/>
                  </a:lnTo>
                  <a:lnTo>
                    <a:pt x="700" y="28"/>
                  </a:lnTo>
                  <a:lnTo>
                    <a:pt x="697" y="42"/>
                  </a:lnTo>
                  <a:lnTo>
                    <a:pt x="692" y="56"/>
                  </a:lnTo>
                  <a:lnTo>
                    <a:pt x="685" y="73"/>
                  </a:lnTo>
                  <a:lnTo>
                    <a:pt x="678" y="90"/>
                  </a:lnTo>
                  <a:lnTo>
                    <a:pt x="667" y="108"/>
                  </a:lnTo>
                  <a:lnTo>
                    <a:pt x="657" y="127"/>
                  </a:lnTo>
                  <a:lnTo>
                    <a:pt x="643" y="145"/>
                  </a:lnTo>
                  <a:lnTo>
                    <a:pt x="627" y="164"/>
                  </a:lnTo>
                  <a:lnTo>
                    <a:pt x="610" y="181"/>
                  </a:lnTo>
                  <a:lnTo>
                    <a:pt x="590" y="199"/>
                  </a:lnTo>
                  <a:lnTo>
                    <a:pt x="568" y="215"/>
                  </a:lnTo>
                  <a:lnTo>
                    <a:pt x="544" y="230"/>
                  </a:lnTo>
                  <a:lnTo>
                    <a:pt x="516" y="244"/>
                  </a:lnTo>
                  <a:lnTo>
                    <a:pt x="486" y="256"/>
                  </a:lnTo>
                  <a:lnTo>
                    <a:pt x="452" y="266"/>
                  </a:lnTo>
                  <a:lnTo>
                    <a:pt x="416" y="273"/>
                  </a:lnTo>
                  <a:lnTo>
                    <a:pt x="377" y="278"/>
                  </a:lnTo>
                  <a:lnTo>
                    <a:pt x="334" y="281"/>
                  </a:lnTo>
                  <a:lnTo>
                    <a:pt x="294" y="281"/>
                  </a:lnTo>
                  <a:lnTo>
                    <a:pt x="257" y="279"/>
                  </a:lnTo>
                  <a:lnTo>
                    <a:pt x="224" y="274"/>
                  </a:lnTo>
                  <a:lnTo>
                    <a:pt x="194" y="268"/>
                  </a:lnTo>
                  <a:lnTo>
                    <a:pt x="165" y="260"/>
                  </a:lnTo>
                  <a:lnTo>
                    <a:pt x="140" y="251"/>
                  </a:lnTo>
                  <a:lnTo>
                    <a:pt x="118" y="240"/>
                  </a:lnTo>
                  <a:lnTo>
                    <a:pt x="98" y="229"/>
                  </a:lnTo>
                  <a:lnTo>
                    <a:pt x="79" y="216"/>
                  </a:lnTo>
                  <a:lnTo>
                    <a:pt x="64" y="205"/>
                  </a:lnTo>
                  <a:lnTo>
                    <a:pt x="50" y="192"/>
                  </a:lnTo>
                  <a:lnTo>
                    <a:pt x="38" y="180"/>
                  </a:lnTo>
                  <a:lnTo>
                    <a:pt x="29" y="169"/>
                  </a:lnTo>
                  <a:lnTo>
                    <a:pt x="21" y="157"/>
                  </a:lnTo>
                  <a:lnTo>
                    <a:pt x="14" y="147"/>
                  </a:lnTo>
                  <a:lnTo>
                    <a:pt x="9" y="139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3">
              <a:extLst>
                <a:ext uri="{FF2B5EF4-FFF2-40B4-BE49-F238E27FC236}">
                  <a16:creationId xmlns:a16="http://schemas.microsoft.com/office/drawing/2014/main" id="{9D23D7A4-7778-7649-AD5D-652C8C48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208957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10"/>
                </a:cxn>
                <a:cxn ang="0">
                  <a:pos x="702" y="22"/>
                </a:cxn>
                <a:cxn ang="0">
                  <a:pos x="699" y="36"/>
                </a:cxn>
                <a:cxn ang="0">
                  <a:pos x="693" y="53"/>
                </a:cxn>
                <a:cxn ang="0">
                  <a:pos x="686" y="72"/>
                </a:cxn>
                <a:cxn ang="0">
                  <a:pos x="672" y="82"/>
                </a:cxn>
                <a:cxn ang="0">
                  <a:pos x="653" y="92"/>
                </a:cxn>
                <a:cxn ang="0">
                  <a:pos x="630" y="103"/>
                </a:cxn>
                <a:cxn ang="0">
                  <a:pos x="603" y="113"/>
                </a:cxn>
                <a:cxn ang="0">
                  <a:pos x="572" y="124"/>
                </a:cxn>
                <a:cxn ang="0">
                  <a:pos x="538" y="134"/>
                </a:cxn>
                <a:cxn ang="0">
                  <a:pos x="502" y="144"/>
                </a:cxn>
                <a:cxn ang="0">
                  <a:pos x="462" y="153"/>
                </a:cxn>
                <a:cxn ang="0">
                  <a:pos x="421" y="159"/>
                </a:cxn>
                <a:cxn ang="0">
                  <a:pos x="378" y="165"/>
                </a:cxn>
                <a:cxn ang="0">
                  <a:pos x="323" y="170"/>
                </a:cxn>
                <a:cxn ang="0">
                  <a:pos x="271" y="174"/>
                </a:cxn>
                <a:cxn ang="0">
                  <a:pos x="222" y="175"/>
                </a:cxn>
                <a:cxn ang="0">
                  <a:pos x="178" y="175"/>
                </a:cxn>
                <a:cxn ang="0">
                  <a:pos x="137" y="174"/>
                </a:cxn>
                <a:cxn ang="0">
                  <a:pos x="101" y="171"/>
                </a:cxn>
                <a:cxn ang="0">
                  <a:pos x="71" y="168"/>
                </a:cxn>
                <a:cxn ang="0">
                  <a:pos x="45" y="165"/>
                </a:cxn>
                <a:cxn ang="0">
                  <a:pos x="26" y="161"/>
                </a:cxn>
                <a:cxn ang="0">
                  <a:pos x="15" y="149"/>
                </a:cxn>
                <a:cxn ang="0">
                  <a:pos x="8" y="138"/>
                </a:cxn>
                <a:cxn ang="0">
                  <a:pos x="4" y="128"/>
                </a:cxn>
                <a:cxn ang="0">
                  <a:pos x="1" y="123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175">
                  <a:moveTo>
                    <a:pt x="704" y="0"/>
                  </a:moveTo>
                  <a:lnTo>
                    <a:pt x="703" y="10"/>
                  </a:lnTo>
                  <a:lnTo>
                    <a:pt x="702" y="22"/>
                  </a:lnTo>
                  <a:lnTo>
                    <a:pt x="699" y="36"/>
                  </a:lnTo>
                  <a:lnTo>
                    <a:pt x="693" y="53"/>
                  </a:lnTo>
                  <a:lnTo>
                    <a:pt x="686" y="72"/>
                  </a:lnTo>
                  <a:lnTo>
                    <a:pt x="672" y="82"/>
                  </a:lnTo>
                  <a:lnTo>
                    <a:pt x="653" y="92"/>
                  </a:lnTo>
                  <a:lnTo>
                    <a:pt x="630" y="103"/>
                  </a:lnTo>
                  <a:lnTo>
                    <a:pt x="603" y="113"/>
                  </a:lnTo>
                  <a:lnTo>
                    <a:pt x="572" y="124"/>
                  </a:lnTo>
                  <a:lnTo>
                    <a:pt x="538" y="134"/>
                  </a:lnTo>
                  <a:lnTo>
                    <a:pt x="502" y="144"/>
                  </a:lnTo>
                  <a:lnTo>
                    <a:pt x="462" y="153"/>
                  </a:lnTo>
                  <a:lnTo>
                    <a:pt x="421" y="159"/>
                  </a:lnTo>
                  <a:lnTo>
                    <a:pt x="378" y="165"/>
                  </a:lnTo>
                  <a:lnTo>
                    <a:pt x="323" y="170"/>
                  </a:lnTo>
                  <a:lnTo>
                    <a:pt x="271" y="174"/>
                  </a:lnTo>
                  <a:lnTo>
                    <a:pt x="222" y="175"/>
                  </a:lnTo>
                  <a:lnTo>
                    <a:pt x="178" y="175"/>
                  </a:lnTo>
                  <a:lnTo>
                    <a:pt x="137" y="174"/>
                  </a:lnTo>
                  <a:lnTo>
                    <a:pt x="101" y="171"/>
                  </a:lnTo>
                  <a:lnTo>
                    <a:pt x="71" y="168"/>
                  </a:lnTo>
                  <a:lnTo>
                    <a:pt x="45" y="165"/>
                  </a:lnTo>
                  <a:lnTo>
                    <a:pt x="26" y="161"/>
                  </a:lnTo>
                  <a:lnTo>
                    <a:pt x="15" y="149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1" y="123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6BC7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34">
              <a:extLst>
                <a:ext uri="{FF2B5EF4-FFF2-40B4-BE49-F238E27FC236}">
                  <a16:creationId xmlns:a16="http://schemas.microsoft.com/office/drawing/2014/main" id="{05C0A6BF-4DA9-B14A-A342-E1709CAB7DC3}"/>
                </a:ext>
              </a:extLst>
            </p:cNvPr>
            <p:cNvSpPr>
              <a:spLocks/>
            </p:cNvSpPr>
            <p:nvPr/>
          </p:nvSpPr>
          <p:spPr bwMode="auto">
            <a:xfrm rot="17182202">
              <a:off x="1447652" y="4941988"/>
              <a:ext cx="211346" cy="573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11" y="13"/>
                </a:cxn>
                <a:cxn ang="0">
                  <a:pos x="20" y="23"/>
                </a:cxn>
                <a:cxn ang="0">
                  <a:pos x="30" y="36"/>
                </a:cxn>
                <a:cxn ang="0">
                  <a:pos x="42" y="53"/>
                </a:cxn>
                <a:cxn ang="0">
                  <a:pos x="56" y="73"/>
                </a:cxn>
                <a:cxn ang="0">
                  <a:pos x="70" y="97"/>
                </a:cxn>
                <a:cxn ang="0">
                  <a:pos x="84" y="123"/>
                </a:cxn>
                <a:cxn ang="0">
                  <a:pos x="99" y="154"/>
                </a:cxn>
                <a:cxn ang="0">
                  <a:pos x="113" y="188"/>
                </a:cxn>
                <a:cxn ang="0">
                  <a:pos x="128" y="226"/>
                </a:cxn>
                <a:cxn ang="0">
                  <a:pos x="142" y="267"/>
                </a:cxn>
                <a:cxn ang="0">
                  <a:pos x="155" y="314"/>
                </a:cxn>
                <a:cxn ang="0">
                  <a:pos x="167" y="364"/>
                </a:cxn>
                <a:cxn ang="0">
                  <a:pos x="177" y="418"/>
                </a:cxn>
                <a:cxn ang="0">
                  <a:pos x="38" y="480"/>
                </a:cxn>
                <a:cxn ang="0">
                  <a:pos x="0" y="0"/>
                </a:cxn>
              </a:cxnLst>
              <a:rect l="0" t="0" r="r" b="b"/>
              <a:pathLst>
                <a:path w="177" h="480">
                  <a:moveTo>
                    <a:pt x="0" y="0"/>
                  </a:moveTo>
                  <a:lnTo>
                    <a:pt x="5" y="6"/>
                  </a:lnTo>
                  <a:lnTo>
                    <a:pt x="11" y="13"/>
                  </a:lnTo>
                  <a:lnTo>
                    <a:pt x="20" y="23"/>
                  </a:lnTo>
                  <a:lnTo>
                    <a:pt x="30" y="36"/>
                  </a:lnTo>
                  <a:lnTo>
                    <a:pt x="42" y="53"/>
                  </a:lnTo>
                  <a:lnTo>
                    <a:pt x="56" y="73"/>
                  </a:lnTo>
                  <a:lnTo>
                    <a:pt x="70" y="97"/>
                  </a:lnTo>
                  <a:lnTo>
                    <a:pt x="84" y="123"/>
                  </a:lnTo>
                  <a:lnTo>
                    <a:pt x="99" y="154"/>
                  </a:lnTo>
                  <a:lnTo>
                    <a:pt x="113" y="188"/>
                  </a:lnTo>
                  <a:lnTo>
                    <a:pt x="128" y="226"/>
                  </a:lnTo>
                  <a:lnTo>
                    <a:pt x="142" y="267"/>
                  </a:lnTo>
                  <a:lnTo>
                    <a:pt x="155" y="314"/>
                  </a:lnTo>
                  <a:lnTo>
                    <a:pt x="167" y="364"/>
                  </a:lnTo>
                  <a:lnTo>
                    <a:pt x="177" y="418"/>
                  </a:lnTo>
                  <a:lnTo>
                    <a:pt x="3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5">
              <a:extLst>
                <a:ext uri="{FF2B5EF4-FFF2-40B4-BE49-F238E27FC236}">
                  <a16:creationId xmlns:a16="http://schemas.microsoft.com/office/drawing/2014/main" id="{035F2FF8-ADFA-A54F-BEBA-C40EED142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9736"/>
              <a:ext cx="979114" cy="1035234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563" y="8"/>
                </a:cxn>
                <a:cxn ang="0">
                  <a:pos x="625" y="18"/>
                </a:cxn>
                <a:cxn ang="0">
                  <a:pos x="671" y="30"/>
                </a:cxn>
                <a:cxn ang="0">
                  <a:pos x="699" y="38"/>
                </a:cxn>
                <a:cxn ang="0">
                  <a:pos x="738" y="51"/>
                </a:cxn>
                <a:cxn ang="0">
                  <a:pos x="767" y="65"/>
                </a:cxn>
                <a:cxn ang="0">
                  <a:pos x="788" y="87"/>
                </a:cxn>
                <a:cxn ang="0">
                  <a:pos x="803" y="120"/>
                </a:cxn>
                <a:cxn ang="0">
                  <a:pos x="811" y="158"/>
                </a:cxn>
                <a:cxn ang="0">
                  <a:pos x="816" y="200"/>
                </a:cxn>
                <a:cxn ang="0">
                  <a:pos x="820" y="258"/>
                </a:cxn>
                <a:cxn ang="0">
                  <a:pos x="819" y="365"/>
                </a:cxn>
                <a:cxn ang="0">
                  <a:pos x="813" y="445"/>
                </a:cxn>
                <a:cxn ang="0">
                  <a:pos x="801" y="526"/>
                </a:cxn>
                <a:cxn ang="0">
                  <a:pos x="782" y="607"/>
                </a:cxn>
                <a:cxn ang="0">
                  <a:pos x="754" y="681"/>
                </a:cxn>
                <a:cxn ang="0">
                  <a:pos x="717" y="746"/>
                </a:cxn>
                <a:cxn ang="0">
                  <a:pos x="672" y="793"/>
                </a:cxn>
                <a:cxn ang="0">
                  <a:pos x="617" y="829"/>
                </a:cxn>
                <a:cxn ang="0">
                  <a:pos x="555" y="853"/>
                </a:cxn>
                <a:cxn ang="0">
                  <a:pos x="488" y="865"/>
                </a:cxn>
                <a:cxn ang="0">
                  <a:pos x="419" y="866"/>
                </a:cxn>
                <a:cxn ang="0">
                  <a:pos x="349" y="855"/>
                </a:cxn>
                <a:cxn ang="0">
                  <a:pos x="282" y="832"/>
                </a:cxn>
                <a:cxn ang="0">
                  <a:pos x="220" y="798"/>
                </a:cxn>
                <a:cxn ang="0">
                  <a:pos x="167" y="752"/>
                </a:cxn>
                <a:cxn ang="0">
                  <a:pos x="122" y="694"/>
                </a:cxn>
                <a:cxn ang="0">
                  <a:pos x="82" y="614"/>
                </a:cxn>
                <a:cxn ang="0">
                  <a:pos x="52" y="532"/>
                </a:cxn>
                <a:cxn ang="0">
                  <a:pos x="30" y="450"/>
                </a:cxn>
                <a:cxn ang="0">
                  <a:pos x="15" y="372"/>
                </a:cxn>
                <a:cxn ang="0">
                  <a:pos x="7" y="303"/>
                </a:cxn>
                <a:cxn ang="0">
                  <a:pos x="2" y="245"/>
                </a:cxn>
                <a:cxn ang="0">
                  <a:pos x="0" y="202"/>
                </a:cxn>
                <a:cxn ang="0">
                  <a:pos x="1" y="168"/>
                </a:cxn>
                <a:cxn ang="0">
                  <a:pos x="5" y="155"/>
                </a:cxn>
                <a:cxn ang="0">
                  <a:pos x="16" y="137"/>
                </a:cxn>
                <a:cxn ang="0">
                  <a:pos x="37" y="115"/>
                </a:cxn>
                <a:cxn ang="0">
                  <a:pos x="72" y="91"/>
                </a:cxn>
                <a:cxn ang="0">
                  <a:pos x="122" y="65"/>
                </a:cxn>
                <a:cxn ang="0">
                  <a:pos x="193" y="40"/>
                </a:cxn>
                <a:cxn ang="0">
                  <a:pos x="301" y="14"/>
                </a:cxn>
                <a:cxn ang="0">
                  <a:pos x="399" y="1"/>
                </a:cxn>
              </a:cxnLst>
              <a:rect l="0" t="0" r="r" b="b"/>
              <a:pathLst>
                <a:path w="820" h="867">
                  <a:moveTo>
                    <a:pt x="445" y="0"/>
                  </a:moveTo>
                  <a:lnTo>
                    <a:pt x="487" y="0"/>
                  </a:lnTo>
                  <a:lnTo>
                    <a:pt x="527" y="4"/>
                  </a:lnTo>
                  <a:lnTo>
                    <a:pt x="563" y="8"/>
                  </a:lnTo>
                  <a:lnTo>
                    <a:pt x="596" y="13"/>
                  </a:lnTo>
                  <a:lnTo>
                    <a:pt x="625" y="18"/>
                  </a:lnTo>
                  <a:lnTo>
                    <a:pt x="650" y="24"/>
                  </a:lnTo>
                  <a:lnTo>
                    <a:pt x="671" y="30"/>
                  </a:lnTo>
                  <a:lnTo>
                    <a:pt x="687" y="35"/>
                  </a:lnTo>
                  <a:lnTo>
                    <a:pt x="699" y="38"/>
                  </a:lnTo>
                  <a:lnTo>
                    <a:pt x="720" y="45"/>
                  </a:lnTo>
                  <a:lnTo>
                    <a:pt x="738" y="51"/>
                  </a:lnTo>
                  <a:lnTo>
                    <a:pt x="753" y="57"/>
                  </a:lnTo>
                  <a:lnTo>
                    <a:pt x="767" y="65"/>
                  </a:lnTo>
                  <a:lnTo>
                    <a:pt x="779" y="74"/>
                  </a:lnTo>
                  <a:lnTo>
                    <a:pt x="788" y="87"/>
                  </a:lnTo>
                  <a:lnTo>
                    <a:pt x="796" y="102"/>
                  </a:lnTo>
                  <a:lnTo>
                    <a:pt x="803" y="120"/>
                  </a:lnTo>
                  <a:lnTo>
                    <a:pt x="809" y="144"/>
                  </a:lnTo>
                  <a:lnTo>
                    <a:pt x="811" y="158"/>
                  </a:lnTo>
                  <a:lnTo>
                    <a:pt x="814" y="176"/>
                  </a:lnTo>
                  <a:lnTo>
                    <a:pt x="816" y="200"/>
                  </a:lnTo>
                  <a:lnTo>
                    <a:pt x="818" y="227"/>
                  </a:lnTo>
                  <a:lnTo>
                    <a:pt x="820" y="258"/>
                  </a:lnTo>
                  <a:lnTo>
                    <a:pt x="820" y="327"/>
                  </a:lnTo>
                  <a:lnTo>
                    <a:pt x="819" y="365"/>
                  </a:lnTo>
                  <a:lnTo>
                    <a:pt x="817" y="404"/>
                  </a:lnTo>
                  <a:lnTo>
                    <a:pt x="813" y="445"/>
                  </a:lnTo>
                  <a:lnTo>
                    <a:pt x="808" y="486"/>
                  </a:lnTo>
                  <a:lnTo>
                    <a:pt x="801" y="526"/>
                  </a:lnTo>
                  <a:lnTo>
                    <a:pt x="793" y="567"/>
                  </a:lnTo>
                  <a:lnTo>
                    <a:pt x="782" y="607"/>
                  </a:lnTo>
                  <a:lnTo>
                    <a:pt x="769" y="645"/>
                  </a:lnTo>
                  <a:lnTo>
                    <a:pt x="754" y="681"/>
                  </a:lnTo>
                  <a:lnTo>
                    <a:pt x="737" y="715"/>
                  </a:lnTo>
                  <a:lnTo>
                    <a:pt x="717" y="746"/>
                  </a:lnTo>
                  <a:lnTo>
                    <a:pt x="696" y="771"/>
                  </a:lnTo>
                  <a:lnTo>
                    <a:pt x="672" y="793"/>
                  </a:lnTo>
                  <a:lnTo>
                    <a:pt x="645" y="812"/>
                  </a:lnTo>
                  <a:lnTo>
                    <a:pt x="617" y="829"/>
                  </a:lnTo>
                  <a:lnTo>
                    <a:pt x="587" y="842"/>
                  </a:lnTo>
                  <a:lnTo>
                    <a:pt x="555" y="853"/>
                  </a:lnTo>
                  <a:lnTo>
                    <a:pt x="522" y="861"/>
                  </a:lnTo>
                  <a:lnTo>
                    <a:pt x="488" y="865"/>
                  </a:lnTo>
                  <a:lnTo>
                    <a:pt x="454" y="867"/>
                  </a:lnTo>
                  <a:lnTo>
                    <a:pt x="419" y="866"/>
                  </a:lnTo>
                  <a:lnTo>
                    <a:pt x="383" y="862"/>
                  </a:lnTo>
                  <a:lnTo>
                    <a:pt x="349" y="855"/>
                  </a:lnTo>
                  <a:lnTo>
                    <a:pt x="315" y="846"/>
                  </a:lnTo>
                  <a:lnTo>
                    <a:pt x="282" y="832"/>
                  </a:lnTo>
                  <a:lnTo>
                    <a:pt x="250" y="817"/>
                  </a:lnTo>
                  <a:lnTo>
                    <a:pt x="220" y="798"/>
                  </a:lnTo>
                  <a:lnTo>
                    <a:pt x="193" y="776"/>
                  </a:lnTo>
                  <a:lnTo>
                    <a:pt x="167" y="752"/>
                  </a:lnTo>
                  <a:lnTo>
                    <a:pt x="143" y="724"/>
                  </a:lnTo>
                  <a:lnTo>
                    <a:pt x="122" y="694"/>
                  </a:lnTo>
                  <a:lnTo>
                    <a:pt x="101" y="655"/>
                  </a:lnTo>
                  <a:lnTo>
                    <a:pt x="82" y="614"/>
                  </a:lnTo>
                  <a:lnTo>
                    <a:pt x="65" y="573"/>
                  </a:lnTo>
                  <a:lnTo>
                    <a:pt x="52" y="532"/>
                  </a:lnTo>
                  <a:lnTo>
                    <a:pt x="40" y="491"/>
                  </a:lnTo>
                  <a:lnTo>
                    <a:pt x="30" y="450"/>
                  </a:lnTo>
                  <a:lnTo>
                    <a:pt x="22" y="411"/>
                  </a:lnTo>
                  <a:lnTo>
                    <a:pt x="15" y="372"/>
                  </a:lnTo>
                  <a:lnTo>
                    <a:pt x="10" y="336"/>
                  </a:lnTo>
                  <a:lnTo>
                    <a:pt x="7" y="303"/>
                  </a:lnTo>
                  <a:lnTo>
                    <a:pt x="4" y="272"/>
                  </a:lnTo>
                  <a:lnTo>
                    <a:pt x="2" y="245"/>
                  </a:lnTo>
                  <a:lnTo>
                    <a:pt x="1" y="222"/>
                  </a:lnTo>
                  <a:lnTo>
                    <a:pt x="0" y="202"/>
                  </a:lnTo>
                  <a:lnTo>
                    <a:pt x="0" y="173"/>
                  </a:lnTo>
                  <a:lnTo>
                    <a:pt x="1" y="168"/>
                  </a:lnTo>
                  <a:lnTo>
                    <a:pt x="2" y="162"/>
                  </a:lnTo>
                  <a:lnTo>
                    <a:pt x="5" y="155"/>
                  </a:lnTo>
                  <a:lnTo>
                    <a:pt x="9" y="146"/>
                  </a:lnTo>
                  <a:lnTo>
                    <a:pt x="16" y="137"/>
                  </a:lnTo>
                  <a:lnTo>
                    <a:pt x="25" y="126"/>
                  </a:lnTo>
                  <a:lnTo>
                    <a:pt x="37" y="115"/>
                  </a:lnTo>
                  <a:lnTo>
                    <a:pt x="53" y="103"/>
                  </a:lnTo>
                  <a:lnTo>
                    <a:pt x="72" y="91"/>
                  </a:lnTo>
                  <a:lnTo>
                    <a:pt x="95" y="78"/>
                  </a:lnTo>
                  <a:lnTo>
                    <a:pt x="122" y="65"/>
                  </a:lnTo>
                  <a:lnTo>
                    <a:pt x="155" y="52"/>
                  </a:lnTo>
                  <a:lnTo>
                    <a:pt x="193" y="40"/>
                  </a:lnTo>
                  <a:lnTo>
                    <a:pt x="248" y="25"/>
                  </a:lnTo>
                  <a:lnTo>
                    <a:pt x="301" y="14"/>
                  </a:lnTo>
                  <a:lnTo>
                    <a:pt x="351" y="6"/>
                  </a:lnTo>
                  <a:lnTo>
                    <a:pt x="399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B2FF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6">
              <a:extLst>
                <a:ext uri="{FF2B5EF4-FFF2-40B4-BE49-F238E27FC236}">
                  <a16:creationId xmlns:a16="http://schemas.microsoft.com/office/drawing/2014/main" id="{62837FD4-C5BA-9240-BE80-CD5CA82CCC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47652" y="4943181"/>
              <a:ext cx="100299" cy="5719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26" y="28"/>
                </a:cxn>
                <a:cxn ang="0">
                  <a:pos x="30" y="34"/>
                </a:cxn>
                <a:cxn ang="0">
                  <a:pos x="36" y="40"/>
                </a:cxn>
                <a:cxn ang="0">
                  <a:pos x="41" y="50"/>
                </a:cxn>
                <a:cxn ang="0">
                  <a:pos x="49" y="63"/>
                </a:cxn>
                <a:cxn ang="0">
                  <a:pos x="56" y="92"/>
                </a:cxn>
                <a:cxn ang="0">
                  <a:pos x="62" y="127"/>
                </a:cxn>
                <a:cxn ang="0">
                  <a:pos x="68" y="164"/>
                </a:cxn>
                <a:cxn ang="0">
                  <a:pos x="74" y="204"/>
                </a:cxn>
                <a:cxn ang="0">
                  <a:pos x="79" y="247"/>
                </a:cxn>
                <a:cxn ang="0">
                  <a:pos x="82" y="291"/>
                </a:cxn>
                <a:cxn ang="0">
                  <a:pos x="84" y="335"/>
                </a:cxn>
                <a:cxn ang="0">
                  <a:pos x="83" y="379"/>
                </a:cxn>
                <a:cxn ang="0">
                  <a:pos x="81" y="422"/>
                </a:cxn>
                <a:cxn ang="0">
                  <a:pos x="75" y="463"/>
                </a:cxn>
                <a:cxn ang="0">
                  <a:pos x="38" y="479"/>
                </a:cxn>
                <a:cxn ang="0">
                  <a:pos x="0" y="0"/>
                </a:cxn>
              </a:cxnLst>
              <a:rect l="0" t="0" r="r" b="b"/>
              <a:pathLst>
                <a:path w="84" h="479">
                  <a:moveTo>
                    <a:pt x="0" y="0"/>
                  </a:moveTo>
                  <a:lnTo>
                    <a:pt x="23" y="24"/>
                  </a:lnTo>
                  <a:lnTo>
                    <a:pt x="26" y="28"/>
                  </a:lnTo>
                  <a:lnTo>
                    <a:pt x="30" y="34"/>
                  </a:lnTo>
                  <a:lnTo>
                    <a:pt x="36" y="40"/>
                  </a:lnTo>
                  <a:lnTo>
                    <a:pt x="41" y="50"/>
                  </a:lnTo>
                  <a:lnTo>
                    <a:pt x="49" y="63"/>
                  </a:lnTo>
                  <a:lnTo>
                    <a:pt x="56" y="92"/>
                  </a:lnTo>
                  <a:lnTo>
                    <a:pt x="62" y="127"/>
                  </a:lnTo>
                  <a:lnTo>
                    <a:pt x="68" y="164"/>
                  </a:lnTo>
                  <a:lnTo>
                    <a:pt x="74" y="204"/>
                  </a:lnTo>
                  <a:lnTo>
                    <a:pt x="79" y="247"/>
                  </a:lnTo>
                  <a:lnTo>
                    <a:pt x="82" y="291"/>
                  </a:lnTo>
                  <a:lnTo>
                    <a:pt x="84" y="335"/>
                  </a:lnTo>
                  <a:lnTo>
                    <a:pt x="83" y="379"/>
                  </a:lnTo>
                  <a:lnTo>
                    <a:pt x="81" y="422"/>
                  </a:lnTo>
                  <a:lnTo>
                    <a:pt x="75" y="463"/>
                  </a:lnTo>
                  <a:lnTo>
                    <a:pt x="38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7">
              <a:extLst>
                <a:ext uri="{FF2B5EF4-FFF2-40B4-BE49-F238E27FC236}">
                  <a16:creationId xmlns:a16="http://schemas.microsoft.com/office/drawing/2014/main" id="{E6575C96-5EB5-744D-9189-544839EA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760605" cy="914636"/>
            </a:xfrm>
            <a:custGeom>
              <a:avLst/>
              <a:gdLst/>
              <a:ahLst/>
              <a:cxnLst>
                <a:cxn ang="0">
                  <a:pos x="44" y="14"/>
                </a:cxn>
                <a:cxn ang="0">
                  <a:pos x="26" y="48"/>
                </a:cxn>
                <a:cxn ang="0">
                  <a:pos x="23" y="90"/>
                </a:cxn>
                <a:cxn ang="0">
                  <a:pos x="26" y="124"/>
                </a:cxn>
                <a:cxn ang="0">
                  <a:pos x="33" y="175"/>
                </a:cxn>
                <a:cxn ang="0">
                  <a:pos x="43" y="239"/>
                </a:cxn>
                <a:cxn ang="0">
                  <a:pos x="57" y="311"/>
                </a:cxn>
                <a:cxn ang="0">
                  <a:pos x="76" y="387"/>
                </a:cxn>
                <a:cxn ang="0">
                  <a:pos x="101" y="464"/>
                </a:cxn>
                <a:cxn ang="0">
                  <a:pos x="132" y="536"/>
                </a:cxn>
                <a:cxn ang="0">
                  <a:pos x="170" y="600"/>
                </a:cxn>
                <a:cxn ang="0">
                  <a:pos x="215" y="651"/>
                </a:cxn>
                <a:cxn ang="0">
                  <a:pos x="280" y="697"/>
                </a:cxn>
                <a:cxn ang="0">
                  <a:pos x="346" y="726"/>
                </a:cxn>
                <a:cxn ang="0">
                  <a:pos x="411" y="741"/>
                </a:cxn>
                <a:cxn ang="0">
                  <a:pos x="474" y="746"/>
                </a:cxn>
                <a:cxn ang="0">
                  <a:pos x="532" y="741"/>
                </a:cxn>
                <a:cxn ang="0">
                  <a:pos x="581" y="733"/>
                </a:cxn>
                <a:cxn ang="0">
                  <a:pos x="621" y="722"/>
                </a:cxn>
                <a:cxn ang="0">
                  <a:pos x="607" y="733"/>
                </a:cxn>
                <a:cxn ang="0">
                  <a:pos x="541" y="756"/>
                </a:cxn>
                <a:cxn ang="0">
                  <a:pos x="471" y="766"/>
                </a:cxn>
                <a:cxn ang="0">
                  <a:pos x="398" y="764"/>
                </a:cxn>
                <a:cxn ang="0">
                  <a:pos x="326" y="748"/>
                </a:cxn>
                <a:cxn ang="0">
                  <a:pos x="257" y="720"/>
                </a:cxn>
                <a:cxn ang="0">
                  <a:pos x="196" y="679"/>
                </a:cxn>
                <a:cxn ang="0">
                  <a:pos x="144" y="626"/>
                </a:cxn>
                <a:cxn ang="0">
                  <a:pos x="101" y="555"/>
                </a:cxn>
                <a:cxn ang="0">
                  <a:pos x="65" y="473"/>
                </a:cxn>
                <a:cxn ang="0">
                  <a:pos x="40" y="391"/>
                </a:cxn>
                <a:cxn ang="0">
                  <a:pos x="22" y="311"/>
                </a:cxn>
                <a:cxn ang="0">
                  <a:pos x="10" y="236"/>
                </a:cxn>
                <a:cxn ang="0">
                  <a:pos x="4" y="172"/>
                </a:cxn>
                <a:cxn ang="0">
                  <a:pos x="1" y="122"/>
                </a:cxn>
                <a:cxn ang="0">
                  <a:pos x="0" y="71"/>
                </a:cxn>
                <a:cxn ang="0">
                  <a:pos x="4" y="59"/>
                </a:cxn>
                <a:cxn ang="0">
                  <a:pos x="14" y="39"/>
                </a:cxn>
                <a:cxn ang="0">
                  <a:pos x="38" y="13"/>
                </a:cxn>
              </a:cxnLst>
              <a:rect l="0" t="0" r="r" b="b"/>
              <a:pathLst>
                <a:path w="637" h="766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4"/>
                  </a:lnTo>
                  <a:lnTo>
                    <a:pt x="29" y="147"/>
                  </a:lnTo>
                  <a:lnTo>
                    <a:pt x="33" y="175"/>
                  </a:lnTo>
                  <a:lnTo>
                    <a:pt x="37" y="205"/>
                  </a:lnTo>
                  <a:lnTo>
                    <a:pt x="43" y="239"/>
                  </a:lnTo>
                  <a:lnTo>
                    <a:pt x="50" y="274"/>
                  </a:lnTo>
                  <a:lnTo>
                    <a:pt x="57" y="311"/>
                  </a:lnTo>
                  <a:lnTo>
                    <a:pt x="66" y="349"/>
                  </a:lnTo>
                  <a:lnTo>
                    <a:pt x="76" y="387"/>
                  </a:lnTo>
                  <a:lnTo>
                    <a:pt x="88" y="426"/>
                  </a:lnTo>
                  <a:lnTo>
                    <a:pt x="101" y="464"/>
                  </a:lnTo>
                  <a:lnTo>
                    <a:pt x="116" y="501"/>
                  </a:lnTo>
                  <a:lnTo>
                    <a:pt x="132" y="536"/>
                  </a:lnTo>
                  <a:lnTo>
                    <a:pt x="150" y="570"/>
                  </a:lnTo>
                  <a:lnTo>
                    <a:pt x="170" y="600"/>
                  </a:lnTo>
                  <a:lnTo>
                    <a:pt x="192" y="627"/>
                  </a:lnTo>
                  <a:lnTo>
                    <a:pt x="215" y="651"/>
                  </a:lnTo>
                  <a:lnTo>
                    <a:pt x="247" y="676"/>
                  </a:lnTo>
                  <a:lnTo>
                    <a:pt x="280" y="697"/>
                  </a:lnTo>
                  <a:lnTo>
                    <a:pt x="313" y="714"/>
                  </a:lnTo>
                  <a:lnTo>
                    <a:pt x="346" y="726"/>
                  </a:lnTo>
                  <a:lnTo>
                    <a:pt x="379" y="735"/>
                  </a:lnTo>
                  <a:lnTo>
                    <a:pt x="411" y="741"/>
                  </a:lnTo>
                  <a:lnTo>
                    <a:pt x="443" y="745"/>
                  </a:lnTo>
                  <a:lnTo>
                    <a:pt x="474" y="746"/>
                  </a:lnTo>
                  <a:lnTo>
                    <a:pt x="503" y="745"/>
                  </a:lnTo>
                  <a:lnTo>
                    <a:pt x="532" y="741"/>
                  </a:lnTo>
                  <a:lnTo>
                    <a:pt x="558" y="738"/>
                  </a:lnTo>
                  <a:lnTo>
                    <a:pt x="581" y="733"/>
                  </a:lnTo>
                  <a:lnTo>
                    <a:pt x="603" y="728"/>
                  </a:lnTo>
                  <a:lnTo>
                    <a:pt x="621" y="722"/>
                  </a:lnTo>
                  <a:lnTo>
                    <a:pt x="637" y="717"/>
                  </a:lnTo>
                  <a:lnTo>
                    <a:pt x="607" y="733"/>
                  </a:lnTo>
                  <a:lnTo>
                    <a:pt x="574" y="746"/>
                  </a:lnTo>
                  <a:lnTo>
                    <a:pt x="541" y="756"/>
                  </a:lnTo>
                  <a:lnTo>
                    <a:pt x="506" y="763"/>
                  </a:lnTo>
                  <a:lnTo>
                    <a:pt x="471" y="766"/>
                  </a:lnTo>
                  <a:lnTo>
                    <a:pt x="434" y="766"/>
                  </a:lnTo>
                  <a:lnTo>
                    <a:pt x="398" y="764"/>
                  </a:lnTo>
                  <a:lnTo>
                    <a:pt x="361" y="757"/>
                  </a:lnTo>
                  <a:lnTo>
                    <a:pt x="326" y="748"/>
                  </a:lnTo>
                  <a:lnTo>
                    <a:pt x="291" y="735"/>
                  </a:lnTo>
                  <a:lnTo>
                    <a:pt x="257" y="720"/>
                  </a:lnTo>
                  <a:lnTo>
                    <a:pt x="226" y="701"/>
                  </a:lnTo>
                  <a:lnTo>
                    <a:pt x="196" y="679"/>
                  </a:lnTo>
                  <a:lnTo>
                    <a:pt x="168" y="654"/>
                  </a:lnTo>
                  <a:lnTo>
                    <a:pt x="144" y="626"/>
                  </a:lnTo>
                  <a:lnTo>
                    <a:pt x="122" y="594"/>
                  </a:lnTo>
                  <a:lnTo>
                    <a:pt x="101" y="555"/>
                  </a:lnTo>
                  <a:lnTo>
                    <a:pt x="82" y="514"/>
                  </a:lnTo>
                  <a:lnTo>
                    <a:pt x="65" y="473"/>
                  </a:lnTo>
                  <a:lnTo>
                    <a:pt x="52" y="432"/>
                  </a:lnTo>
                  <a:lnTo>
                    <a:pt x="40" y="391"/>
                  </a:lnTo>
                  <a:lnTo>
                    <a:pt x="30" y="350"/>
                  </a:lnTo>
                  <a:lnTo>
                    <a:pt x="22" y="311"/>
                  </a:lnTo>
                  <a:lnTo>
                    <a:pt x="15" y="272"/>
                  </a:lnTo>
                  <a:lnTo>
                    <a:pt x="10" y="236"/>
                  </a:lnTo>
                  <a:lnTo>
                    <a:pt x="7" y="203"/>
                  </a:lnTo>
                  <a:lnTo>
                    <a:pt x="4" y="172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DD5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8">
              <a:extLst>
                <a:ext uri="{FF2B5EF4-FFF2-40B4-BE49-F238E27FC236}">
                  <a16:creationId xmlns:a16="http://schemas.microsoft.com/office/drawing/2014/main" id="{8D341E2C-83B0-2E4E-AFBB-B03A7DCE0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56" y="3599886"/>
              <a:ext cx="905083" cy="946874"/>
            </a:xfrm>
            <a:custGeom>
              <a:avLst/>
              <a:gdLst/>
              <a:ahLst/>
              <a:cxnLst>
                <a:cxn ang="0">
                  <a:pos x="446" y="1"/>
                </a:cxn>
                <a:cxn ang="0">
                  <a:pos x="516" y="7"/>
                </a:cxn>
                <a:cxn ang="0">
                  <a:pos x="573" y="17"/>
                </a:cxn>
                <a:cxn ang="0">
                  <a:pos x="615" y="28"/>
                </a:cxn>
                <a:cxn ang="0">
                  <a:pos x="641" y="35"/>
                </a:cxn>
                <a:cxn ang="0">
                  <a:pos x="677" y="47"/>
                </a:cxn>
                <a:cxn ang="0">
                  <a:pos x="703" y="60"/>
                </a:cxn>
                <a:cxn ang="0">
                  <a:pos x="722" y="80"/>
                </a:cxn>
                <a:cxn ang="0">
                  <a:pos x="736" y="111"/>
                </a:cxn>
                <a:cxn ang="0">
                  <a:pos x="744" y="145"/>
                </a:cxn>
                <a:cxn ang="0">
                  <a:pos x="749" y="185"/>
                </a:cxn>
                <a:cxn ang="0">
                  <a:pos x="754" y="240"/>
                </a:cxn>
                <a:cxn ang="0">
                  <a:pos x="758" y="306"/>
                </a:cxn>
                <a:cxn ang="0">
                  <a:pos x="755" y="380"/>
                </a:cxn>
                <a:cxn ang="0">
                  <a:pos x="746" y="458"/>
                </a:cxn>
                <a:cxn ang="0">
                  <a:pos x="728" y="536"/>
                </a:cxn>
                <a:cxn ang="0">
                  <a:pos x="699" y="613"/>
                </a:cxn>
                <a:cxn ang="0">
                  <a:pos x="657" y="684"/>
                </a:cxn>
                <a:cxn ang="0">
                  <a:pos x="613" y="728"/>
                </a:cxn>
                <a:cxn ang="0">
                  <a:pos x="559" y="762"/>
                </a:cxn>
                <a:cxn ang="0">
                  <a:pos x="499" y="783"/>
                </a:cxn>
                <a:cxn ang="0">
                  <a:pos x="434" y="793"/>
                </a:cxn>
                <a:cxn ang="0">
                  <a:pos x="366" y="791"/>
                </a:cxn>
                <a:cxn ang="0">
                  <a:pos x="300" y="778"/>
                </a:cxn>
                <a:cxn ang="0">
                  <a:pos x="237" y="752"/>
                </a:cxn>
                <a:cxn ang="0">
                  <a:pos x="180" y="715"/>
                </a:cxn>
                <a:cxn ang="0">
                  <a:pos x="133" y="665"/>
                </a:cxn>
                <a:cxn ang="0">
                  <a:pos x="92" y="598"/>
                </a:cxn>
                <a:cxn ang="0">
                  <a:pos x="58" y="519"/>
                </a:cxn>
                <a:cxn ang="0">
                  <a:pos x="34" y="438"/>
                </a:cxn>
                <a:cxn ang="0">
                  <a:pos x="18" y="361"/>
                </a:cxn>
                <a:cxn ang="0">
                  <a:pos x="8" y="291"/>
                </a:cxn>
                <a:cxn ang="0">
                  <a:pos x="2" y="232"/>
                </a:cxn>
                <a:cxn ang="0">
                  <a:pos x="0" y="189"/>
                </a:cxn>
                <a:cxn ang="0">
                  <a:pos x="1" y="154"/>
                </a:cxn>
                <a:cxn ang="0">
                  <a:pos x="6" y="139"/>
                </a:cxn>
                <a:cxn ang="0">
                  <a:pos x="19" y="121"/>
                </a:cxn>
                <a:cxn ang="0">
                  <a:pos x="43" y="98"/>
                </a:cxn>
                <a:cxn ang="0">
                  <a:pos x="82" y="74"/>
                </a:cxn>
                <a:cxn ang="0">
                  <a:pos x="140" y="49"/>
                </a:cxn>
                <a:cxn ang="0">
                  <a:pos x="227" y="23"/>
                </a:cxn>
                <a:cxn ang="0">
                  <a:pos x="322" y="5"/>
                </a:cxn>
                <a:cxn ang="0">
                  <a:pos x="407" y="0"/>
                </a:cxn>
              </a:cxnLst>
              <a:rect l="0" t="0" r="r" b="b"/>
              <a:pathLst>
                <a:path w="758" h="793">
                  <a:moveTo>
                    <a:pt x="407" y="0"/>
                  </a:moveTo>
                  <a:lnTo>
                    <a:pt x="446" y="1"/>
                  </a:lnTo>
                  <a:lnTo>
                    <a:pt x="483" y="4"/>
                  </a:lnTo>
                  <a:lnTo>
                    <a:pt x="516" y="7"/>
                  </a:lnTo>
                  <a:lnTo>
                    <a:pt x="546" y="12"/>
                  </a:lnTo>
                  <a:lnTo>
                    <a:pt x="573" y="17"/>
                  </a:lnTo>
                  <a:lnTo>
                    <a:pt x="595" y="23"/>
                  </a:lnTo>
                  <a:lnTo>
                    <a:pt x="615" y="28"/>
                  </a:lnTo>
                  <a:lnTo>
                    <a:pt x="630" y="32"/>
                  </a:lnTo>
                  <a:lnTo>
                    <a:pt x="641" y="35"/>
                  </a:lnTo>
                  <a:lnTo>
                    <a:pt x="660" y="41"/>
                  </a:lnTo>
                  <a:lnTo>
                    <a:pt x="677" y="47"/>
                  </a:lnTo>
                  <a:lnTo>
                    <a:pt x="691" y="53"/>
                  </a:lnTo>
                  <a:lnTo>
                    <a:pt x="703" y="60"/>
                  </a:lnTo>
                  <a:lnTo>
                    <a:pt x="713" y="69"/>
                  </a:lnTo>
                  <a:lnTo>
                    <a:pt x="722" y="80"/>
                  </a:lnTo>
                  <a:lnTo>
                    <a:pt x="729" y="93"/>
                  </a:lnTo>
                  <a:lnTo>
                    <a:pt x="736" y="111"/>
                  </a:lnTo>
                  <a:lnTo>
                    <a:pt x="741" y="132"/>
                  </a:lnTo>
                  <a:lnTo>
                    <a:pt x="744" y="145"/>
                  </a:lnTo>
                  <a:lnTo>
                    <a:pt x="746" y="164"/>
                  </a:lnTo>
                  <a:lnTo>
                    <a:pt x="749" y="185"/>
                  </a:lnTo>
                  <a:lnTo>
                    <a:pt x="753" y="211"/>
                  </a:lnTo>
                  <a:lnTo>
                    <a:pt x="754" y="240"/>
                  </a:lnTo>
                  <a:lnTo>
                    <a:pt x="757" y="272"/>
                  </a:lnTo>
                  <a:lnTo>
                    <a:pt x="758" y="306"/>
                  </a:lnTo>
                  <a:lnTo>
                    <a:pt x="757" y="342"/>
                  </a:lnTo>
                  <a:lnTo>
                    <a:pt x="755" y="380"/>
                  </a:lnTo>
                  <a:lnTo>
                    <a:pt x="752" y="418"/>
                  </a:lnTo>
                  <a:lnTo>
                    <a:pt x="746" y="458"/>
                  </a:lnTo>
                  <a:lnTo>
                    <a:pt x="739" y="497"/>
                  </a:lnTo>
                  <a:lnTo>
                    <a:pt x="728" y="536"/>
                  </a:lnTo>
                  <a:lnTo>
                    <a:pt x="715" y="576"/>
                  </a:lnTo>
                  <a:lnTo>
                    <a:pt x="699" y="613"/>
                  </a:lnTo>
                  <a:lnTo>
                    <a:pt x="680" y="649"/>
                  </a:lnTo>
                  <a:lnTo>
                    <a:pt x="657" y="684"/>
                  </a:lnTo>
                  <a:lnTo>
                    <a:pt x="636" y="707"/>
                  </a:lnTo>
                  <a:lnTo>
                    <a:pt x="613" y="728"/>
                  </a:lnTo>
                  <a:lnTo>
                    <a:pt x="587" y="747"/>
                  </a:lnTo>
                  <a:lnTo>
                    <a:pt x="559" y="762"/>
                  </a:lnTo>
                  <a:lnTo>
                    <a:pt x="530" y="774"/>
                  </a:lnTo>
                  <a:lnTo>
                    <a:pt x="499" y="783"/>
                  </a:lnTo>
                  <a:lnTo>
                    <a:pt x="467" y="789"/>
                  </a:lnTo>
                  <a:lnTo>
                    <a:pt x="434" y="793"/>
                  </a:lnTo>
                  <a:lnTo>
                    <a:pt x="400" y="793"/>
                  </a:lnTo>
                  <a:lnTo>
                    <a:pt x="366" y="791"/>
                  </a:lnTo>
                  <a:lnTo>
                    <a:pt x="333" y="786"/>
                  </a:lnTo>
                  <a:lnTo>
                    <a:pt x="300" y="778"/>
                  </a:lnTo>
                  <a:lnTo>
                    <a:pt x="268" y="766"/>
                  </a:lnTo>
                  <a:lnTo>
                    <a:pt x="237" y="752"/>
                  </a:lnTo>
                  <a:lnTo>
                    <a:pt x="208" y="735"/>
                  </a:lnTo>
                  <a:lnTo>
                    <a:pt x="180" y="715"/>
                  </a:lnTo>
                  <a:lnTo>
                    <a:pt x="155" y="691"/>
                  </a:lnTo>
                  <a:lnTo>
                    <a:pt x="133" y="665"/>
                  </a:lnTo>
                  <a:lnTo>
                    <a:pt x="112" y="636"/>
                  </a:lnTo>
                  <a:lnTo>
                    <a:pt x="92" y="598"/>
                  </a:lnTo>
                  <a:lnTo>
                    <a:pt x="73" y="559"/>
                  </a:lnTo>
                  <a:lnTo>
                    <a:pt x="58" y="519"/>
                  </a:lnTo>
                  <a:lnTo>
                    <a:pt x="45" y="479"/>
                  </a:lnTo>
                  <a:lnTo>
                    <a:pt x="34" y="438"/>
                  </a:lnTo>
                  <a:lnTo>
                    <a:pt x="25" y="399"/>
                  </a:lnTo>
                  <a:lnTo>
                    <a:pt x="18" y="361"/>
                  </a:lnTo>
                  <a:lnTo>
                    <a:pt x="12" y="324"/>
                  </a:lnTo>
                  <a:lnTo>
                    <a:pt x="8" y="291"/>
                  </a:lnTo>
                  <a:lnTo>
                    <a:pt x="5" y="260"/>
                  </a:lnTo>
                  <a:lnTo>
                    <a:pt x="2" y="232"/>
                  </a:lnTo>
                  <a:lnTo>
                    <a:pt x="1" y="208"/>
                  </a:lnTo>
                  <a:lnTo>
                    <a:pt x="0" y="189"/>
                  </a:lnTo>
                  <a:lnTo>
                    <a:pt x="0" y="158"/>
                  </a:lnTo>
                  <a:lnTo>
                    <a:pt x="1" y="154"/>
                  </a:lnTo>
                  <a:lnTo>
                    <a:pt x="3" y="147"/>
                  </a:lnTo>
                  <a:lnTo>
                    <a:pt x="6" y="139"/>
                  </a:lnTo>
                  <a:lnTo>
                    <a:pt x="11" y="131"/>
                  </a:lnTo>
                  <a:lnTo>
                    <a:pt x="19" y="121"/>
                  </a:lnTo>
                  <a:lnTo>
                    <a:pt x="30" y="110"/>
                  </a:lnTo>
                  <a:lnTo>
                    <a:pt x="43" y="98"/>
                  </a:lnTo>
                  <a:lnTo>
                    <a:pt x="61" y="87"/>
                  </a:lnTo>
                  <a:lnTo>
                    <a:pt x="82" y="74"/>
                  </a:lnTo>
                  <a:lnTo>
                    <a:pt x="108" y="61"/>
                  </a:lnTo>
                  <a:lnTo>
                    <a:pt x="140" y="49"/>
                  </a:lnTo>
                  <a:lnTo>
                    <a:pt x="177" y="36"/>
                  </a:lnTo>
                  <a:lnTo>
                    <a:pt x="227" y="23"/>
                  </a:lnTo>
                  <a:lnTo>
                    <a:pt x="276" y="12"/>
                  </a:lnTo>
                  <a:lnTo>
                    <a:pt x="322" y="5"/>
                  </a:lnTo>
                  <a:lnTo>
                    <a:pt x="366" y="2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9">
              <a:extLst>
                <a:ext uri="{FF2B5EF4-FFF2-40B4-BE49-F238E27FC236}">
                  <a16:creationId xmlns:a16="http://schemas.microsoft.com/office/drawing/2014/main" id="{035FF9BE-8107-714A-85E1-935CE5217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60482"/>
              <a:ext cx="979114" cy="784485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563" y="6"/>
                </a:cxn>
                <a:cxn ang="0">
                  <a:pos x="626" y="16"/>
                </a:cxn>
                <a:cxn ang="0">
                  <a:pos x="673" y="26"/>
                </a:cxn>
                <a:cxn ang="0">
                  <a:pos x="702" y="34"/>
                </a:cxn>
                <a:cxn ang="0">
                  <a:pos x="743" y="49"/>
                </a:cxn>
                <a:cxn ang="0">
                  <a:pos x="773" y="68"/>
                </a:cxn>
                <a:cxn ang="0">
                  <a:pos x="792" y="98"/>
                </a:cxn>
                <a:cxn ang="0">
                  <a:pos x="805" y="144"/>
                </a:cxn>
                <a:cxn ang="0">
                  <a:pos x="810" y="179"/>
                </a:cxn>
                <a:cxn ang="0">
                  <a:pos x="816" y="233"/>
                </a:cxn>
                <a:cxn ang="0">
                  <a:pos x="820" y="301"/>
                </a:cxn>
                <a:cxn ang="0">
                  <a:pos x="819" y="352"/>
                </a:cxn>
                <a:cxn ang="0">
                  <a:pos x="809" y="316"/>
                </a:cxn>
                <a:cxn ang="0">
                  <a:pos x="794" y="283"/>
                </a:cxn>
                <a:cxn ang="0">
                  <a:pos x="769" y="257"/>
                </a:cxn>
                <a:cxn ang="0">
                  <a:pos x="734" y="238"/>
                </a:cxn>
                <a:cxn ang="0">
                  <a:pos x="692" y="228"/>
                </a:cxn>
                <a:cxn ang="0">
                  <a:pos x="636" y="222"/>
                </a:cxn>
                <a:cxn ang="0">
                  <a:pos x="572" y="218"/>
                </a:cxn>
                <a:cxn ang="0">
                  <a:pos x="471" y="217"/>
                </a:cxn>
                <a:cxn ang="0">
                  <a:pos x="410" y="220"/>
                </a:cxn>
                <a:cxn ang="0">
                  <a:pos x="362" y="226"/>
                </a:cxn>
                <a:cxn ang="0">
                  <a:pos x="317" y="239"/>
                </a:cxn>
                <a:cxn ang="0">
                  <a:pos x="276" y="267"/>
                </a:cxn>
                <a:cxn ang="0">
                  <a:pos x="249" y="304"/>
                </a:cxn>
                <a:cxn ang="0">
                  <a:pos x="235" y="351"/>
                </a:cxn>
                <a:cxn ang="0">
                  <a:pos x="235" y="395"/>
                </a:cxn>
                <a:cxn ang="0">
                  <a:pos x="237" y="439"/>
                </a:cxn>
                <a:cxn ang="0">
                  <a:pos x="236" y="489"/>
                </a:cxn>
                <a:cxn ang="0">
                  <a:pos x="225" y="541"/>
                </a:cxn>
                <a:cxn ang="0">
                  <a:pos x="202" y="586"/>
                </a:cxn>
                <a:cxn ang="0">
                  <a:pos x="171" y="620"/>
                </a:cxn>
                <a:cxn ang="0">
                  <a:pos x="137" y="643"/>
                </a:cxn>
                <a:cxn ang="0">
                  <a:pos x="106" y="657"/>
                </a:cxn>
                <a:cxn ang="0">
                  <a:pos x="106" y="654"/>
                </a:cxn>
                <a:cxn ang="0">
                  <a:pos x="102" y="649"/>
                </a:cxn>
                <a:cxn ang="0">
                  <a:pos x="77" y="571"/>
                </a:cxn>
                <a:cxn ang="0">
                  <a:pos x="56" y="491"/>
                </a:cxn>
                <a:cxn ang="0">
                  <a:pos x="39" y="411"/>
                </a:cxn>
                <a:cxn ang="0">
                  <a:pos x="24" y="336"/>
                </a:cxn>
                <a:cxn ang="0">
                  <a:pos x="14" y="271"/>
                </a:cxn>
                <a:cxn ang="0">
                  <a:pos x="6" y="217"/>
                </a:cxn>
                <a:cxn ang="0">
                  <a:pos x="1" y="178"/>
                </a:cxn>
                <a:cxn ang="0">
                  <a:pos x="0" y="158"/>
                </a:cxn>
                <a:cxn ang="0">
                  <a:pos x="10" y="140"/>
                </a:cxn>
                <a:cxn ang="0">
                  <a:pos x="31" y="118"/>
                </a:cxn>
                <a:cxn ang="0">
                  <a:pos x="65" y="93"/>
                </a:cxn>
                <a:cxn ang="0">
                  <a:pos x="116" y="67"/>
                </a:cxn>
                <a:cxn ang="0">
                  <a:pos x="188" y="40"/>
                </a:cxn>
                <a:cxn ang="0">
                  <a:pos x="296" y="14"/>
                </a:cxn>
                <a:cxn ang="0">
                  <a:pos x="396" y="1"/>
                </a:cxn>
              </a:cxnLst>
              <a:rect l="0" t="0" r="r" b="b"/>
              <a:pathLst>
                <a:path w="820" h="657">
                  <a:moveTo>
                    <a:pt x="442" y="0"/>
                  </a:moveTo>
                  <a:lnTo>
                    <a:pt x="486" y="0"/>
                  </a:lnTo>
                  <a:lnTo>
                    <a:pt x="526" y="1"/>
                  </a:lnTo>
                  <a:lnTo>
                    <a:pt x="563" y="6"/>
                  </a:lnTo>
                  <a:lnTo>
                    <a:pt x="596" y="10"/>
                  </a:lnTo>
                  <a:lnTo>
                    <a:pt x="626" y="16"/>
                  </a:lnTo>
                  <a:lnTo>
                    <a:pt x="651" y="21"/>
                  </a:lnTo>
                  <a:lnTo>
                    <a:pt x="673" y="26"/>
                  </a:lnTo>
                  <a:lnTo>
                    <a:pt x="690" y="31"/>
                  </a:lnTo>
                  <a:lnTo>
                    <a:pt x="702" y="34"/>
                  </a:lnTo>
                  <a:lnTo>
                    <a:pt x="724" y="42"/>
                  </a:lnTo>
                  <a:lnTo>
                    <a:pt x="743" y="49"/>
                  </a:lnTo>
                  <a:lnTo>
                    <a:pt x="759" y="58"/>
                  </a:lnTo>
                  <a:lnTo>
                    <a:pt x="773" y="68"/>
                  </a:lnTo>
                  <a:lnTo>
                    <a:pt x="783" y="81"/>
                  </a:lnTo>
                  <a:lnTo>
                    <a:pt x="792" y="98"/>
                  </a:lnTo>
                  <a:lnTo>
                    <a:pt x="799" y="118"/>
                  </a:lnTo>
                  <a:lnTo>
                    <a:pt x="805" y="144"/>
                  </a:lnTo>
                  <a:lnTo>
                    <a:pt x="808" y="159"/>
                  </a:lnTo>
                  <a:lnTo>
                    <a:pt x="810" y="179"/>
                  </a:lnTo>
                  <a:lnTo>
                    <a:pt x="814" y="203"/>
                  </a:lnTo>
                  <a:lnTo>
                    <a:pt x="816" y="233"/>
                  </a:lnTo>
                  <a:lnTo>
                    <a:pt x="819" y="265"/>
                  </a:lnTo>
                  <a:lnTo>
                    <a:pt x="820" y="301"/>
                  </a:lnTo>
                  <a:lnTo>
                    <a:pt x="820" y="346"/>
                  </a:lnTo>
                  <a:lnTo>
                    <a:pt x="819" y="352"/>
                  </a:lnTo>
                  <a:lnTo>
                    <a:pt x="815" y="334"/>
                  </a:lnTo>
                  <a:lnTo>
                    <a:pt x="809" y="316"/>
                  </a:lnTo>
                  <a:lnTo>
                    <a:pt x="803" y="299"/>
                  </a:lnTo>
                  <a:lnTo>
                    <a:pt x="794" y="283"/>
                  </a:lnTo>
                  <a:lnTo>
                    <a:pt x="783" y="269"/>
                  </a:lnTo>
                  <a:lnTo>
                    <a:pt x="769" y="257"/>
                  </a:lnTo>
                  <a:lnTo>
                    <a:pt x="753" y="246"/>
                  </a:lnTo>
                  <a:lnTo>
                    <a:pt x="734" y="238"/>
                  </a:lnTo>
                  <a:lnTo>
                    <a:pt x="716" y="233"/>
                  </a:lnTo>
                  <a:lnTo>
                    <a:pt x="692" y="228"/>
                  </a:lnTo>
                  <a:lnTo>
                    <a:pt x="666" y="225"/>
                  </a:lnTo>
                  <a:lnTo>
                    <a:pt x="636" y="222"/>
                  </a:lnTo>
                  <a:lnTo>
                    <a:pt x="604" y="219"/>
                  </a:lnTo>
                  <a:lnTo>
                    <a:pt x="572" y="218"/>
                  </a:lnTo>
                  <a:lnTo>
                    <a:pt x="537" y="217"/>
                  </a:lnTo>
                  <a:lnTo>
                    <a:pt x="471" y="217"/>
                  </a:lnTo>
                  <a:lnTo>
                    <a:pt x="440" y="218"/>
                  </a:lnTo>
                  <a:lnTo>
                    <a:pt x="410" y="220"/>
                  </a:lnTo>
                  <a:lnTo>
                    <a:pt x="384" y="223"/>
                  </a:lnTo>
                  <a:lnTo>
                    <a:pt x="362" y="226"/>
                  </a:lnTo>
                  <a:lnTo>
                    <a:pt x="343" y="230"/>
                  </a:lnTo>
                  <a:lnTo>
                    <a:pt x="317" y="239"/>
                  </a:lnTo>
                  <a:lnTo>
                    <a:pt x="296" y="252"/>
                  </a:lnTo>
                  <a:lnTo>
                    <a:pt x="276" y="267"/>
                  </a:lnTo>
                  <a:lnTo>
                    <a:pt x="260" y="285"/>
                  </a:lnTo>
                  <a:lnTo>
                    <a:pt x="249" y="304"/>
                  </a:lnTo>
                  <a:lnTo>
                    <a:pt x="240" y="326"/>
                  </a:lnTo>
                  <a:lnTo>
                    <a:pt x="235" y="351"/>
                  </a:lnTo>
                  <a:lnTo>
                    <a:pt x="234" y="377"/>
                  </a:lnTo>
                  <a:lnTo>
                    <a:pt x="235" y="395"/>
                  </a:lnTo>
                  <a:lnTo>
                    <a:pt x="236" y="416"/>
                  </a:lnTo>
                  <a:lnTo>
                    <a:pt x="237" y="439"/>
                  </a:lnTo>
                  <a:lnTo>
                    <a:pt x="237" y="464"/>
                  </a:lnTo>
                  <a:lnTo>
                    <a:pt x="236" y="489"/>
                  </a:lnTo>
                  <a:lnTo>
                    <a:pt x="232" y="515"/>
                  </a:lnTo>
                  <a:lnTo>
                    <a:pt x="225" y="541"/>
                  </a:lnTo>
                  <a:lnTo>
                    <a:pt x="215" y="565"/>
                  </a:lnTo>
                  <a:lnTo>
                    <a:pt x="202" y="586"/>
                  </a:lnTo>
                  <a:lnTo>
                    <a:pt x="188" y="605"/>
                  </a:lnTo>
                  <a:lnTo>
                    <a:pt x="171" y="620"/>
                  </a:lnTo>
                  <a:lnTo>
                    <a:pt x="154" y="633"/>
                  </a:lnTo>
                  <a:lnTo>
                    <a:pt x="137" y="643"/>
                  </a:lnTo>
                  <a:lnTo>
                    <a:pt x="122" y="651"/>
                  </a:lnTo>
                  <a:lnTo>
                    <a:pt x="106" y="657"/>
                  </a:lnTo>
                  <a:lnTo>
                    <a:pt x="106" y="656"/>
                  </a:lnTo>
                  <a:lnTo>
                    <a:pt x="106" y="654"/>
                  </a:lnTo>
                  <a:lnTo>
                    <a:pt x="104" y="652"/>
                  </a:lnTo>
                  <a:lnTo>
                    <a:pt x="102" y="649"/>
                  </a:lnTo>
                  <a:lnTo>
                    <a:pt x="90" y="610"/>
                  </a:lnTo>
                  <a:lnTo>
                    <a:pt x="77" y="571"/>
                  </a:lnTo>
                  <a:lnTo>
                    <a:pt x="66" y="531"/>
                  </a:lnTo>
                  <a:lnTo>
                    <a:pt x="56" y="491"/>
                  </a:lnTo>
                  <a:lnTo>
                    <a:pt x="47" y="450"/>
                  </a:lnTo>
                  <a:lnTo>
                    <a:pt x="39" y="411"/>
                  </a:lnTo>
                  <a:lnTo>
                    <a:pt x="31" y="373"/>
                  </a:lnTo>
                  <a:lnTo>
                    <a:pt x="24" y="336"/>
                  </a:lnTo>
                  <a:lnTo>
                    <a:pt x="19" y="303"/>
                  </a:lnTo>
                  <a:lnTo>
                    <a:pt x="14" y="271"/>
                  </a:lnTo>
                  <a:lnTo>
                    <a:pt x="9" y="242"/>
                  </a:lnTo>
                  <a:lnTo>
                    <a:pt x="6" y="217"/>
                  </a:lnTo>
                  <a:lnTo>
                    <a:pt x="4" y="195"/>
                  </a:lnTo>
                  <a:lnTo>
                    <a:pt x="1" y="178"/>
                  </a:lnTo>
                  <a:lnTo>
                    <a:pt x="0" y="166"/>
                  </a:lnTo>
                  <a:lnTo>
                    <a:pt x="0" y="158"/>
                  </a:lnTo>
                  <a:lnTo>
                    <a:pt x="4" y="150"/>
                  </a:lnTo>
                  <a:lnTo>
                    <a:pt x="10" y="140"/>
                  </a:lnTo>
                  <a:lnTo>
                    <a:pt x="19" y="130"/>
                  </a:lnTo>
                  <a:lnTo>
                    <a:pt x="31" y="118"/>
                  </a:lnTo>
                  <a:lnTo>
                    <a:pt x="46" y="105"/>
                  </a:lnTo>
                  <a:lnTo>
                    <a:pt x="65" y="93"/>
                  </a:lnTo>
                  <a:lnTo>
                    <a:pt x="89" y="80"/>
                  </a:lnTo>
                  <a:lnTo>
                    <a:pt x="116" y="67"/>
                  </a:lnTo>
                  <a:lnTo>
                    <a:pt x="150" y="53"/>
                  </a:lnTo>
                  <a:lnTo>
                    <a:pt x="188" y="40"/>
                  </a:lnTo>
                  <a:lnTo>
                    <a:pt x="244" y="25"/>
                  </a:lnTo>
                  <a:lnTo>
                    <a:pt x="296" y="14"/>
                  </a:lnTo>
                  <a:lnTo>
                    <a:pt x="347" y="6"/>
                  </a:lnTo>
                  <a:lnTo>
                    <a:pt x="396" y="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0">
              <a:extLst>
                <a:ext uri="{FF2B5EF4-FFF2-40B4-BE49-F238E27FC236}">
                  <a16:creationId xmlns:a16="http://schemas.microsoft.com/office/drawing/2014/main" id="{E59D41FF-495D-0142-B927-1143719CA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79114" cy="786873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7" y="50"/>
                </a:cxn>
                <a:cxn ang="0">
                  <a:pos x="776" y="68"/>
                </a:cxn>
                <a:cxn ang="0">
                  <a:pos x="795" y="98"/>
                </a:cxn>
                <a:cxn ang="0">
                  <a:pos x="809" y="145"/>
                </a:cxn>
                <a:cxn ang="0">
                  <a:pos x="814" y="181"/>
                </a:cxn>
                <a:cxn ang="0">
                  <a:pos x="818" y="237"/>
                </a:cxn>
                <a:cxn ang="0">
                  <a:pos x="820" y="309"/>
                </a:cxn>
                <a:cxn ang="0">
                  <a:pos x="816" y="331"/>
                </a:cxn>
                <a:cxn ang="0">
                  <a:pos x="804" y="297"/>
                </a:cxn>
                <a:cxn ang="0">
                  <a:pos x="785" y="269"/>
                </a:cxn>
                <a:cxn ang="0">
                  <a:pos x="756" y="247"/>
                </a:cxn>
                <a:cxn ang="0">
                  <a:pos x="719" y="233"/>
                </a:cxn>
                <a:cxn ang="0">
                  <a:pos x="669" y="225"/>
                </a:cxn>
                <a:cxn ang="0">
                  <a:pos x="608" y="220"/>
                </a:cxn>
                <a:cxn ang="0">
                  <a:pos x="542" y="217"/>
                </a:cxn>
                <a:cxn ang="0">
                  <a:pos x="444" y="219"/>
                </a:cxn>
                <a:cxn ang="0">
                  <a:pos x="388" y="223"/>
                </a:cxn>
                <a:cxn ang="0">
                  <a:pos x="347" y="231"/>
                </a:cxn>
                <a:cxn ang="0">
                  <a:pos x="300" y="252"/>
                </a:cxn>
                <a:cxn ang="0">
                  <a:pos x="265" y="285"/>
                </a:cxn>
                <a:cxn ang="0">
                  <a:pos x="244" y="326"/>
                </a:cxn>
                <a:cxn ang="0">
                  <a:pos x="238" y="377"/>
                </a:cxn>
                <a:cxn ang="0">
                  <a:pos x="240" y="416"/>
                </a:cxn>
                <a:cxn ang="0">
                  <a:pos x="240" y="464"/>
                </a:cxn>
                <a:cxn ang="0">
                  <a:pos x="235" y="516"/>
                </a:cxn>
                <a:cxn ang="0">
                  <a:pos x="219" y="565"/>
                </a:cxn>
                <a:cxn ang="0">
                  <a:pos x="192" y="604"/>
                </a:cxn>
                <a:cxn ang="0">
                  <a:pos x="162" y="631"/>
                </a:cxn>
                <a:cxn ang="0">
                  <a:pos x="130" y="649"/>
                </a:cxn>
                <a:cxn ang="0">
                  <a:pos x="102" y="659"/>
                </a:cxn>
                <a:cxn ang="0">
                  <a:pos x="66" y="578"/>
                </a:cxn>
                <a:cxn ang="0">
                  <a:pos x="40" y="494"/>
                </a:cxn>
                <a:cxn ang="0">
                  <a:pos x="22" y="413"/>
                </a:cxn>
                <a:cxn ang="0">
                  <a:pos x="10" y="339"/>
                </a:cxn>
                <a:cxn ang="0">
                  <a:pos x="4" y="274"/>
                </a:cxn>
                <a:cxn ang="0">
                  <a:pos x="1" y="223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0" h="659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7" y="42"/>
                  </a:lnTo>
                  <a:lnTo>
                    <a:pt x="747" y="50"/>
                  </a:lnTo>
                  <a:lnTo>
                    <a:pt x="763" y="58"/>
                  </a:lnTo>
                  <a:lnTo>
                    <a:pt x="776" y="68"/>
                  </a:lnTo>
                  <a:lnTo>
                    <a:pt x="786" y="81"/>
                  </a:lnTo>
                  <a:lnTo>
                    <a:pt x="795" y="98"/>
                  </a:lnTo>
                  <a:lnTo>
                    <a:pt x="802" y="119"/>
                  </a:lnTo>
                  <a:lnTo>
                    <a:pt x="809" y="145"/>
                  </a:lnTo>
                  <a:lnTo>
                    <a:pt x="811" y="160"/>
                  </a:lnTo>
                  <a:lnTo>
                    <a:pt x="814" y="181"/>
                  </a:lnTo>
                  <a:lnTo>
                    <a:pt x="816" y="207"/>
                  </a:lnTo>
                  <a:lnTo>
                    <a:pt x="818" y="237"/>
                  </a:lnTo>
                  <a:lnTo>
                    <a:pt x="820" y="271"/>
                  </a:lnTo>
                  <a:lnTo>
                    <a:pt x="820" y="309"/>
                  </a:lnTo>
                  <a:lnTo>
                    <a:pt x="820" y="349"/>
                  </a:lnTo>
                  <a:lnTo>
                    <a:pt x="816" y="331"/>
                  </a:lnTo>
                  <a:lnTo>
                    <a:pt x="811" y="313"/>
                  </a:lnTo>
                  <a:lnTo>
                    <a:pt x="804" y="297"/>
                  </a:lnTo>
                  <a:lnTo>
                    <a:pt x="796" y="282"/>
                  </a:lnTo>
                  <a:lnTo>
                    <a:pt x="785" y="269"/>
                  </a:lnTo>
                  <a:lnTo>
                    <a:pt x="772" y="256"/>
                  </a:lnTo>
                  <a:lnTo>
                    <a:pt x="756" y="247"/>
                  </a:lnTo>
                  <a:lnTo>
                    <a:pt x="738" y="238"/>
                  </a:lnTo>
                  <a:lnTo>
                    <a:pt x="719" y="233"/>
                  </a:lnTo>
                  <a:lnTo>
                    <a:pt x="696" y="229"/>
                  </a:lnTo>
                  <a:lnTo>
                    <a:pt x="669" y="225"/>
                  </a:lnTo>
                  <a:lnTo>
                    <a:pt x="640" y="223"/>
                  </a:lnTo>
                  <a:lnTo>
                    <a:pt x="608" y="220"/>
                  </a:lnTo>
                  <a:lnTo>
                    <a:pt x="575" y="218"/>
                  </a:lnTo>
                  <a:lnTo>
                    <a:pt x="542" y="217"/>
                  </a:lnTo>
                  <a:lnTo>
                    <a:pt x="475" y="217"/>
                  </a:lnTo>
                  <a:lnTo>
                    <a:pt x="444" y="219"/>
                  </a:lnTo>
                  <a:lnTo>
                    <a:pt x="414" y="221"/>
                  </a:lnTo>
                  <a:lnTo>
                    <a:pt x="388" y="223"/>
                  </a:lnTo>
                  <a:lnTo>
                    <a:pt x="366" y="227"/>
                  </a:lnTo>
                  <a:lnTo>
                    <a:pt x="347" y="231"/>
                  </a:lnTo>
                  <a:lnTo>
                    <a:pt x="322" y="240"/>
                  </a:lnTo>
                  <a:lnTo>
                    <a:pt x="300" y="252"/>
                  </a:lnTo>
                  <a:lnTo>
                    <a:pt x="281" y="267"/>
                  </a:lnTo>
                  <a:lnTo>
                    <a:pt x="265" y="285"/>
                  </a:lnTo>
                  <a:lnTo>
                    <a:pt x="253" y="304"/>
                  </a:lnTo>
                  <a:lnTo>
                    <a:pt x="244" y="326"/>
                  </a:lnTo>
                  <a:lnTo>
                    <a:pt x="239" y="351"/>
                  </a:lnTo>
                  <a:lnTo>
                    <a:pt x="238" y="377"/>
                  </a:lnTo>
                  <a:lnTo>
                    <a:pt x="239" y="395"/>
                  </a:lnTo>
                  <a:lnTo>
                    <a:pt x="240" y="416"/>
                  </a:lnTo>
                  <a:lnTo>
                    <a:pt x="240" y="439"/>
                  </a:lnTo>
                  <a:lnTo>
                    <a:pt x="240" y="464"/>
                  </a:lnTo>
                  <a:lnTo>
                    <a:pt x="240" y="490"/>
                  </a:lnTo>
                  <a:lnTo>
                    <a:pt x="235" y="516"/>
                  </a:lnTo>
                  <a:lnTo>
                    <a:pt x="229" y="541"/>
                  </a:lnTo>
                  <a:lnTo>
                    <a:pt x="219" y="565"/>
                  </a:lnTo>
                  <a:lnTo>
                    <a:pt x="206" y="586"/>
                  </a:lnTo>
                  <a:lnTo>
                    <a:pt x="192" y="604"/>
                  </a:lnTo>
                  <a:lnTo>
                    <a:pt x="177" y="619"/>
                  </a:lnTo>
                  <a:lnTo>
                    <a:pt x="162" y="631"/>
                  </a:lnTo>
                  <a:lnTo>
                    <a:pt x="146" y="641"/>
                  </a:lnTo>
                  <a:lnTo>
                    <a:pt x="130" y="649"/>
                  </a:lnTo>
                  <a:lnTo>
                    <a:pt x="116" y="655"/>
                  </a:lnTo>
                  <a:lnTo>
                    <a:pt x="102" y="659"/>
                  </a:lnTo>
                  <a:lnTo>
                    <a:pt x="83" y="619"/>
                  </a:lnTo>
                  <a:lnTo>
                    <a:pt x="66" y="578"/>
                  </a:lnTo>
                  <a:lnTo>
                    <a:pt x="52" y="536"/>
                  </a:lnTo>
                  <a:lnTo>
                    <a:pt x="40" y="494"/>
                  </a:lnTo>
                  <a:lnTo>
                    <a:pt x="30" y="454"/>
                  </a:lnTo>
                  <a:lnTo>
                    <a:pt x="22" y="413"/>
                  </a:lnTo>
                  <a:lnTo>
                    <a:pt x="15" y="375"/>
                  </a:lnTo>
                  <a:lnTo>
                    <a:pt x="10" y="339"/>
                  </a:lnTo>
                  <a:lnTo>
                    <a:pt x="7" y="305"/>
                  </a:lnTo>
                  <a:lnTo>
                    <a:pt x="4" y="274"/>
                  </a:lnTo>
                  <a:lnTo>
                    <a:pt x="2" y="246"/>
                  </a:lnTo>
                  <a:lnTo>
                    <a:pt x="1" y="223"/>
                  </a:lnTo>
                  <a:lnTo>
                    <a:pt x="0" y="203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DD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1">
              <a:extLst>
                <a:ext uri="{FF2B5EF4-FFF2-40B4-BE49-F238E27FC236}">
                  <a16:creationId xmlns:a16="http://schemas.microsoft.com/office/drawing/2014/main" id="{54EAB642-E774-8443-9F55-BF7C5BDBA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80309" cy="752246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0" y="47"/>
                </a:cxn>
                <a:cxn ang="0">
                  <a:pos x="768" y="62"/>
                </a:cxn>
                <a:cxn ang="0">
                  <a:pos x="789" y="85"/>
                </a:cxn>
                <a:cxn ang="0">
                  <a:pos x="804" y="122"/>
                </a:cxn>
                <a:cxn ang="0">
                  <a:pos x="814" y="172"/>
                </a:cxn>
                <a:cxn ang="0">
                  <a:pos x="819" y="222"/>
                </a:cxn>
                <a:cxn ang="0">
                  <a:pos x="820" y="265"/>
                </a:cxn>
                <a:cxn ang="0">
                  <a:pos x="821" y="300"/>
                </a:cxn>
                <a:cxn ang="0">
                  <a:pos x="820" y="321"/>
                </a:cxn>
                <a:cxn ang="0">
                  <a:pos x="807" y="275"/>
                </a:cxn>
                <a:cxn ang="0">
                  <a:pos x="783" y="241"/>
                </a:cxn>
                <a:cxn ang="0">
                  <a:pos x="749" y="218"/>
                </a:cxn>
                <a:cxn ang="0">
                  <a:pos x="711" y="205"/>
                </a:cxn>
                <a:cxn ang="0">
                  <a:pos x="661" y="197"/>
                </a:cxn>
                <a:cxn ang="0">
                  <a:pos x="599" y="191"/>
                </a:cxn>
                <a:cxn ang="0">
                  <a:pos x="533" y="188"/>
                </a:cxn>
                <a:cxn ang="0">
                  <a:pos x="435" y="190"/>
                </a:cxn>
                <a:cxn ang="0">
                  <a:pos x="379" y="194"/>
                </a:cxn>
                <a:cxn ang="0">
                  <a:pos x="339" y="202"/>
                </a:cxn>
                <a:cxn ang="0">
                  <a:pos x="291" y="223"/>
                </a:cxn>
                <a:cxn ang="0">
                  <a:pos x="255" y="256"/>
                </a:cxn>
                <a:cxn ang="0">
                  <a:pos x="235" y="298"/>
                </a:cxn>
                <a:cxn ang="0">
                  <a:pos x="229" y="348"/>
                </a:cxn>
                <a:cxn ang="0">
                  <a:pos x="231" y="388"/>
                </a:cxn>
                <a:cxn ang="0">
                  <a:pos x="232" y="435"/>
                </a:cxn>
                <a:cxn ang="0">
                  <a:pos x="227" y="486"/>
                </a:cxn>
                <a:cxn ang="0">
                  <a:pos x="210" y="537"/>
                </a:cxn>
                <a:cxn ang="0">
                  <a:pos x="183" y="575"/>
                </a:cxn>
                <a:cxn ang="0">
                  <a:pos x="152" y="602"/>
                </a:cxn>
                <a:cxn ang="0">
                  <a:pos x="122" y="620"/>
                </a:cxn>
                <a:cxn ang="0">
                  <a:pos x="94" y="630"/>
                </a:cxn>
                <a:cxn ang="0">
                  <a:pos x="59" y="550"/>
                </a:cxn>
                <a:cxn ang="0">
                  <a:pos x="34" y="470"/>
                </a:cxn>
                <a:cxn ang="0">
                  <a:pos x="19" y="394"/>
                </a:cxn>
                <a:cxn ang="0">
                  <a:pos x="9" y="325"/>
                </a:cxn>
                <a:cxn ang="0">
                  <a:pos x="3" y="265"/>
                </a:cxn>
                <a:cxn ang="0">
                  <a:pos x="1" y="218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1" h="630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3" y="41"/>
                  </a:lnTo>
                  <a:lnTo>
                    <a:pt x="740" y="47"/>
                  </a:lnTo>
                  <a:lnTo>
                    <a:pt x="755" y="53"/>
                  </a:lnTo>
                  <a:lnTo>
                    <a:pt x="768" y="62"/>
                  </a:lnTo>
                  <a:lnTo>
                    <a:pt x="779" y="72"/>
                  </a:lnTo>
                  <a:lnTo>
                    <a:pt x="789" y="85"/>
                  </a:lnTo>
                  <a:lnTo>
                    <a:pt x="798" y="101"/>
                  </a:lnTo>
                  <a:lnTo>
                    <a:pt x="804" y="122"/>
                  </a:lnTo>
                  <a:lnTo>
                    <a:pt x="809" y="147"/>
                  </a:lnTo>
                  <a:lnTo>
                    <a:pt x="814" y="172"/>
                  </a:lnTo>
                  <a:lnTo>
                    <a:pt x="816" y="197"/>
                  </a:lnTo>
                  <a:lnTo>
                    <a:pt x="819" y="222"/>
                  </a:lnTo>
                  <a:lnTo>
                    <a:pt x="820" y="244"/>
                  </a:lnTo>
                  <a:lnTo>
                    <a:pt x="820" y="265"/>
                  </a:lnTo>
                  <a:lnTo>
                    <a:pt x="821" y="284"/>
                  </a:lnTo>
                  <a:lnTo>
                    <a:pt x="821" y="300"/>
                  </a:lnTo>
                  <a:lnTo>
                    <a:pt x="820" y="311"/>
                  </a:lnTo>
                  <a:lnTo>
                    <a:pt x="820" y="321"/>
                  </a:lnTo>
                  <a:lnTo>
                    <a:pt x="815" y="297"/>
                  </a:lnTo>
                  <a:lnTo>
                    <a:pt x="807" y="275"/>
                  </a:lnTo>
                  <a:lnTo>
                    <a:pt x="796" y="257"/>
                  </a:lnTo>
                  <a:lnTo>
                    <a:pt x="783" y="241"/>
                  </a:lnTo>
                  <a:lnTo>
                    <a:pt x="767" y="228"/>
                  </a:lnTo>
                  <a:lnTo>
                    <a:pt x="749" y="218"/>
                  </a:lnTo>
                  <a:lnTo>
                    <a:pt x="729" y="210"/>
                  </a:lnTo>
                  <a:lnTo>
                    <a:pt x="711" y="205"/>
                  </a:lnTo>
                  <a:lnTo>
                    <a:pt x="687" y="200"/>
                  </a:lnTo>
                  <a:lnTo>
                    <a:pt x="661" y="197"/>
                  </a:lnTo>
                  <a:lnTo>
                    <a:pt x="631" y="193"/>
                  </a:lnTo>
                  <a:lnTo>
                    <a:pt x="599" y="191"/>
                  </a:lnTo>
                  <a:lnTo>
                    <a:pt x="567" y="189"/>
                  </a:lnTo>
                  <a:lnTo>
                    <a:pt x="533" y="188"/>
                  </a:lnTo>
                  <a:lnTo>
                    <a:pt x="466" y="188"/>
                  </a:lnTo>
                  <a:lnTo>
                    <a:pt x="435" y="190"/>
                  </a:lnTo>
                  <a:lnTo>
                    <a:pt x="406" y="192"/>
                  </a:lnTo>
                  <a:lnTo>
                    <a:pt x="379" y="194"/>
                  </a:lnTo>
                  <a:lnTo>
                    <a:pt x="358" y="197"/>
                  </a:lnTo>
                  <a:lnTo>
                    <a:pt x="339" y="202"/>
                  </a:lnTo>
                  <a:lnTo>
                    <a:pt x="313" y="211"/>
                  </a:lnTo>
                  <a:lnTo>
                    <a:pt x="291" y="223"/>
                  </a:lnTo>
                  <a:lnTo>
                    <a:pt x="271" y="238"/>
                  </a:lnTo>
                  <a:lnTo>
                    <a:pt x="255" y="256"/>
                  </a:lnTo>
                  <a:lnTo>
                    <a:pt x="244" y="275"/>
                  </a:lnTo>
                  <a:lnTo>
                    <a:pt x="235" y="298"/>
                  </a:lnTo>
                  <a:lnTo>
                    <a:pt x="230" y="322"/>
                  </a:lnTo>
                  <a:lnTo>
                    <a:pt x="229" y="348"/>
                  </a:lnTo>
                  <a:lnTo>
                    <a:pt x="230" y="367"/>
                  </a:lnTo>
                  <a:lnTo>
                    <a:pt x="231" y="388"/>
                  </a:lnTo>
                  <a:lnTo>
                    <a:pt x="232" y="410"/>
                  </a:lnTo>
                  <a:lnTo>
                    <a:pt x="232" y="435"/>
                  </a:lnTo>
                  <a:lnTo>
                    <a:pt x="231" y="460"/>
                  </a:lnTo>
                  <a:lnTo>
                    <a:pt x="227" y="486"/>
                  </a:lnTo>
                  <a:lnTo>
                    <a:pt x="220" y="512"/>
                  </a:lnTo>
                  <a:lnTo>
                    <a:pt x="210" y="537"/>
                  </a:lnTo>
                  <a:lnTo>
                    <a:pt x="198" y="558"/>
                  </a:lnTo>
                  <a:lnTo>
                    <a:pt x="183" y="575"/>
                  </a:lnTo>
                  <a:lnTo>
                    <a:pt x="168" y="589"/>
                  </a:lnTo>
                  <a:lnTo>
                    <a:pt x="152" y="602"/>
                  </a:lnTo>
                  <a:lnTo>
                    <a:pt x="137" y="612"/>
                  </a:lnTo>
                  <a:lnTo>
                    <a:pt x="122" y="620"/>
                  </a:lnTo>
                  <a:lnTo>
                    <a:pt x="107" y="626"/>
                  </a:lnTo>
                  <a:lnTo>
                    <a:pt x="94" y="630"/>
                  </a:lnTo>
                  <a:lnTo>
                    <a:pt x="75" y="590"/>
                  </a:lnTo>
                  <a:lnTo>
                    <a:pt x="59" y="550"/>
                  </a:lnTo>
                  <a:lnTo>
                    <a:pt x="45" y="509"/>
                  </a:lnTo>
                  <a:lnTo>
                    <a:pt x="34" y="470"/>
                  </a:lnTo>
                  <a:lnTo>
                    <a:pt x="25" y="431"/>
                  </a:lnTo>
                  <a:lnTo>
                    <a:pt x="19" y="394"/>
                  </a:lnTo>
                  <a:lnTo>
                    <a:pt x="13" y="358"/>
                  </a:lnTo>
                  <a:lnTo>
                    <a:pt x="9" y="325"/>
                  </a:lnTo>
                  <a:lnTo>
                    <a:pt x="5" y="294"/>
                  </a:lnTo>
                  <a:lnTo>
                    <a:pt x="3" y="265"/>
                  </a:lnTo>
                  <a:lnTo>
                    <a:pt x="2" y="240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2">
              <a:extLst>
                <a:ext uri="{FF2B5EF4-FFF2-40B4-BE49-F238E27FC236}">
                  <a16:creationId xmlns:a16="http://schemas.microsoft.com/office/drawing/2014/main" id="{E07958D0-87A9-4446-A4FC-5FF20EC2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92" y="4650642"/>
              <a:ext cx="968368" cy="1158220"/>
            </a:xfrm>
            <a:custGeom>
              <a:avLst/>
              <a:gdLst/>
              <a:ahLst/>
              <a:cxnLst>
                <a:cxn ang="0">
                  <a:pos x="458" y="1"/>
                </a:cxn>
                <a:cxn ang="0">
                  <a:pos x="508" y="6"/>
                </a:cxn>
                <a:cxn ang="0">
                  <a:pos x="559" y="22"/>
                </a:cxn>
                <a:cxn ang="0">
                  <a:pos x="609" y="46"/>
                </a:cxn>
                <a:cxn ang="0">
                  <a:pos x="657" y="83"/>
                </a:cxn>
                <a:cxn ang="0">
                  <a:pos x="702" y="135"/>
                </a:cxn>
                <a:cxn ang="0">
                  <a:pos x="740" y="202"/>
                </a:cxn>
                <a:cxn ang="0">
                  <a:pos x="770" y="280"/>
                </a:cxn>
                <a:cxn ang="0">
                  <a:pos x="791" y="362"/>
                </a:cxn>
                <a:cxn ang="0">
                  <a:pos x="803" y="444"/>
                </a:cxn>
                <a:cxn ang="0">
                  <a:pos x="809" y="527"/>
                </a:cxn>
                <a:cxn ang="0">
                  <a:pos x="811" y="604"/>
                </a:cxn>
                <a:cxn ang="0">
                  <a:pos x="808" y="676"/>
                </a:cxn>
                <a:cxn ang="0">
                  <a:pos x="804" y="738"/>
                </a:cxn>
                <a:cxn ang="0">
                  <a:pos x="798" y="790"/>
                </a:cxn>
                <a:cxn ang="0">
                  <a:pos x="793" y="826"/>
                </a:cxn>
                <a:cxn ang="0">
                  <a:pos x="791" y="846"/>
                </a:cxn>
                <a:cxn ang="0">
                  <a:pos x="786" y="852"/>
                </a:cxn>
                <a:cxn ang="0">
                  <a:pos x="770" y="862"/>
                </a:cxn>
                <a:cxn ang="0">
                  <a:pos x="745" y="877"/>
                </a:cxn>
                <a:cxn ang="0">
                  <a:pos x="706" y="896"/>
                </a:cxn>
                <a:cxn ang="0">
                  <a:pos x="652" y="916"/>
                </a:cxn>
                <a:cxn ang="0">
                  <a:pos x="582" y="934"/>
                </a:cxn>
                <a:cxn ang="0">
                  <a:pos x="495" y="951"/>
                </a:cxn>
                <a:cxn ang="0">
                  <a:pos x="389" y="964"/>
                </a:cxn>
                <a:cxn ang="0">
                  <a:pos x="289" y="970"/>
                </a:cxn>
                <a:cxn ang="0">
                  <a:pos x="206" y="970"/>
                </a:cxn>
                <a:cxn ang="0">
                  <a:pos x="139" y="967"/>
                </a:cxn>
                <a:cxn ang="0">
                  <a:pos x="90" y="962"/>
                </a:cxn>
                <a:cxn ang="0">
                  <a:pos x="60" y="958"/>
                </a:cxn>
                <a:cxn ang="0">
                  <a:pos x="50" y="956"/>
                </a:cxn>
                <a:cxn ang="0">
                  <a:pos x="47" y="950"/>
                </a:cxn>
                <a:cxn ang="0">
                  <a:pos x="40" y="932"/>
                </a:cxn>
                <a:cxn ang="0">
                  <a:pos x="29" y="901"/>
                </a:cxn>
                <a:cxn ang="0">
                  <a:pos x="13" y="831"/>
                </a:cxn>
                <a:cxn ang="0">
                  <a:pos x="5" y="767"/>
                </a:cxn>
                <a:cxn ang="0">
                  <a:pos x="0" y="690"/>
                </a:cxn>
                <a:cxn ang="0">
                  <a:pos x="2" y="598"/>
                </a:cxn>
                <a:cxn ang="0">
                  <a:pos x="11" y="491"/>
                </a:cxn>
                <a:cxn ang="0">
                  <a:pos x="29" y="382"/>
                </a:cxn>
                <a:cxn ang="0">
                  <a:pos x="53" y="295"/>
                </a:cxn>
                <a:cxn ang="0">
                  <a:pos x="83" y="222"/>
                </a:cxn>
                <a:cxn ang="0">
                  <a:pos x="118" y="162"/>
                </a:cxn>
                <a:cxn ang="0">
                  <a:pos x="157" y="114"/>
                </a:cxn>
                <a:cxn ang="0">
                  <a:pos x="198" y="77"/>
                </a:cxn>
                <a:cxn ang="0">
                  <a:pos x="240" y="49"/>
                </a:cxn>
                <a:cxn ang="0">
                  <a:pos x="282" y="29"/>
                </a:cxn>
                <a:cxn ang="0">
                  <a:pos x="322" y="16"/>
                </a:cxn>
                <a:cxn ang="0">
                  <a:pos x="358" y="7"/>
                </a:cxn>
                <a:cxn ang="0">
                  <a:pos x="390" y="2"/>
                </a:cxn>
                <a:cxn ang="0">
                  <a:pos x="435" y="0"/>
                </a:cxn>
              </a:cxnLst>
              <a:rect l="0" t="0" r="r" b="b"/>
              <a:pathLst>
                <a:path w="811" h="970">
                  <a:moveTo>
                    <a:pt x="435" y="0"/>
                  </a:moveTo>
                  <a:lnTo>
                    <a:pt x="458" y="1"/>
                  </a:lnTo>
                  <a:lnTo>
                    <a:pt x="483" y="2"/>
                  </a:lnTo>
                  <a:lnTo>
                    <a:pt x="508" y="6"/>
                  </a:lnTo>
                  <a:lnTo>
                    <a:pt x="533" y="12"/>
                  </a:lnTo>
                  <a:lnTo>
                    <a:pt x="559" y="22"/>
                  </a:lnTo>
                  <a:lnTo>
                    <a:pt x="584" y="32"/>
                  </a:lnTo>
                  <a:lnTo>
                    <a:pt x="609" y="46"/>
                  </a:lnTo>
                  <a:lnTo>
                    <a:pt x="633" y="63"/>
                  </a:lnTo>
                  <a:lnTo>
                    <a:pt x="657" y="83"/>
                  </a:lnTo>
                  <a:lnTo>
                    <a:pt x="680" y="107"/>
                  </a:lnTo>
                  <a:lnTo>
                    <a:pt x="702" y="135"/>
                  </a:lnTo>
                  <a:lnTo>
                    <a:pt x="722" y="166"/>
                  </a:lnTo>
                  <a:lnTo>
                    <a:pt x="740" y="202"/>
                  </a:lnTo>
                  <a:lnTo>
                    <a:pt x="756" y="241"/>
                  </a:lnTo>
                  <a:lnTo>
                    <a:pt x="770" y="280"/>
                  </a:lnTo>
                  <a:lnTo>
                    <a:pt x="781" y="321"/>
                  </a:lnTo>
                  <a:lnTo>
                    <a:pt x="791" y="362"/>
                  </a:lnTo>
                  <a:lnTo>
                    <a:pt x="797" y="403"/>
                  </a:lnTo>
                  <a:lnTo>
                    <a:pt x="803" y="444"/>
                  </a:lnTo>
                  <a:lnTo>
                    <a:pt x="806" y="486"/>
                  </a:lnTo>
                  <a:lnTo>
                    <a:pt x="809" y="527"/>
                  </a:lnTo>
                  <a:lnTo>
                    <a:pt x="811" y="566"/>
                  </a:lnTo>
                  <a:lnTo>
                    <a:pt x="811" y="604"/>
                  </a:lnTo>
                  <a:lnTo>
                    <a:pt x="810" y="641"/>
                  </a:lnTo>
                  <a:lnTo>
                    <a:pt x="808" y="676"/>
                  </a:lnTo>
                  <a:lnTo>
                    <a:pt x="806" y="709"/>
                  </a:lnTo>
                  <a:lnTo>
                    <a:pt x="804" y="738"/>
                  </a:lnTo>
                  <a:lnTo>
                    <a:pt x="801" y="766"/>
                  </a:lnTo>
                  <a:lnTo>
                    <a:pt x="798" y="790"/>
                  </a:lnTo>
                  <a:lnTo>
                    <a:pt x="796" y="810"/>
                  </a:lnTo>
                  <a:lnTo>
                    <a:pt x="793" y="826"/>
                  </a:lnTo>
                  <a:lnTo>
                    <a:pt x="791" y="838"/>
                  </a:lnTo>
                  <a:lnTo>
                    <a:pt x="791" y="846"/>
                  </a:lnTo>
                  <a:lnTo>
                    <a:pt x="790" y="848"/>
                  </a:lnTo>
                  <a:lnTo>
                    <a:pt x="786" y="852"/>
                  </a:lnTo>
                  <a:lnTo>
                    <a:pt x="780" y="857"/>
                  </a:lnTo>
                  <a:lnTo>
                    <a:pt x="770" y="862"/>
                  </a:lnTo>
                  <a:lnTo>
                    <a:pt x="760" y="870"/>
                  </a:lnTo>
                  <a:lnTo>
                    <a:pt x="745" y="877"/>
                  </a:lnTo>
                  <a:lnTo>
                    <a:pt x="727" y="887"/>
                  </a:lnTo>
                  <a:lnTo>
                    <a:pt x="706" y="896"/>
                  </a:lnTo>
                  <a:lnTo>
                    <a:pt x="681" y="906"/>
                  </a:lnTo>
                  <a:lnTo>
                    <a:pt x="652" y="916"/>
                  </a:lnTo>
                  <a:lnTo>
                    <a:pt x="620" y="925"/>
                  </a:lnTo>
                  <a:lnTo>
                    <a:pt x="582" y="934"/>
                  </a:lnTo>
                  <a:lnTo>
                    <a:pt x="541" y="944"/>
                  </a:lnTo>
                  <a:lnTo>
                    <a:pt x="495" y="951"/>
                  </a:lnTo>
                  <a:lnTo>
                    <a:pt x="444" y="958"/>
                  </a:lnTo>
                  <a:lnTo>
                    <a:pt x="389" y="964"/>
                  </a:lnTo>
                  <a:lnTo>
                    <a:pt x="337" y="967"/>
                  </a:lnTo>
                  <a:lnTo>
                    <a:pt x="289" y="970"/>
                  </a:lnTo>
                  <a:lnTo>
                    <a:pt x="245" y="970"/>
                  </a:lnTo>
                  <a:lnTo>
                    <a:pt x="206" y="970"/>
                  </a:lnTo>
                  <a:lnTo>
                    <a:pt x="170" y="969"/>
                  </a:lnTo>
                  <a:lnTo>
                    <a:pt x="139" y="967"/>
                  </a:lnTo>
                  <a:lnTo>
                    <a:pt x="112" y="965"/>
                  </a:lnTo>
                  <a:lnTo>
                    <a:pt x="90" y="962"/>
                  </a:lnTo>
                  <a:lnTo>
                    <a:pt x="72" y="960"/>
                  </a:lnTo>
                  <a:lnTo>
                    <a:pt x="60" y="958"/>
                  </a:lnTo>
                  <a:lnTo>
                    <a:pt x="52" y="957"/>
                  </a:lnTo>
                  <a:lnTo>
                    <a:pt x="50" y="956"/>
                  </a:lnTo>
                  <a:lnTo>
                    <a:pt x="49" y="955"/>
                  </a:lnTo>
                  <a:lnTo>
                    <a:pt x="47" y="950"/>
                  </a:lnTo>
                  <a:lnTo>
                    <a:pt x="44" y="943"/>
                  </a:lnTo>
                  <a:lnTo>
                    <a:pt x="40" y="932"/>
                  </a:lnTo>
                  <a:lnTo>
                    <a:pt x="35" y="919"/>
                  </a:lnTo>
                  <a:lnTo>
                    <a:pt x="29" y="901"/>
                  </a:lnTo>
                  <a:lnTo>
                    <a:pt x="18" y="857"/>
                  </a:lnTo>
                  <a:lnTo>
                    <a:pt x="13" y="831"/>
                  </a:lnTo>
                  <a:lnTo>
                    <a:pt x="9" y="800"/>
                  </a:lnTo>
                  <a:lnTo>
                    <a:pt x="5" y="767"/>
                  </a:lnTo>
                  <a:lnTo>
                    <a:pt x="2" y="730"/>
                  </a:lnTo>
                  <a:lnTo>
                    <a:pt x="0" y="690"/>
                  </a:lnTo>
                  <a:lnTo>
                    <a:pt x="0" y="645"/>
                  </a:lnTo>
                  <a:lnTo>
                    <a:pt x="2" y="598"/>
                  </a:lnTo>
                  <a:lnTo>
                    <a:pt x="6" y="547"/>
                  </a:lnTo>
                  <a:lnTo>
                    <a:pt x="11" y="491"/>
                  </a:lnTo>
                  <a:lnTo>
                    <a:pt x="20" y="433"/>
                  </a:lnTo>
                  <a:lnTo>
                    <a:pt x="29" y="382"/>
                  </a:lnTo>
                  <a:lnTo>
                    <a:pt x="40" y="337"/>
                  </a:lnTo>
                  <a:lnTo>
                    <a:pt x="53" y="295"/>
                  </a:lnTo>
                  <a:lnTo>
                    <a:pt x="67" y="257"/>
                  </a:lnTo>
                  <a:lnTo>
                    <a:pt x="83" y="222"/>
                  </a:lnTo>
                  <a:lnTo>
                    <a:pt x="100" y="191"/>
                  </a:lnTo>
                  <a:lnTo>
                    <a:pt x="118" y="162"/>
                  </a:lnTo>
                  <a:lnTo>
                    <a:pt x="138" y="137"/>
                  </a:lnTo>
                  <a:lnTo>
                    <a:pt x="157" y="114"/>
                  </a:lnTo>
                  <a:lnTo>
                    <a:pt x="178" y="94"/>
                  </a:lnTo>
                  <a:lnTo>
                    <a:pt x="198" y="77"/>
                  </a:lnTo>
                  <a:lnTo>
                    <a:pt x="219" y="63"/>
                  </a:lnTo>
                  <a:lnTo>
                    <a:pt x="240" y="49"/>
                  </a:lnTo>
                  <a:lnTo>
                    <a:pt x="261" y="38"/>
                  </a:lnTo>
                  <a:lnTo>
                    <a:pt x="282" y="29"/>
                  </a:lnTo>
                  <a:lnTo>
                    <a:pt x="302" y="22"/>
                  </a:lnTo>
                  <a:lnTo>
                    <a:pt x="322" y="16"/>
                  </a:lnTo>
                  <a:lnTo>
                    <a:pt x="340" y="11"/>
                  </a:lnTo>
                  <a:lnTo>
                    <a:pt x="358" y="7"/>
                  </a:lnTo>
                  <a:lnTo>
                    <a:pt x="375" y="4"/>
                  </a:lnTo>
                  <a:lnTo>
                    <a:pt x="390" y="2"/>
                  </a:lnTo>
                  <a:lnTo>
                    <a:pt x="412" y="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3">
              <a:extLst>
                <a:ext uri="{FF2B5EF4-FFF2-40B4-BE49-F238E27FC236}">
                  <a16:creationId xmlns:a16="http://schemas.microsoft.com/office/drawing/2014/main" id="{DE1DA43E-7C33-D042-82D5-8266DC047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26" y="4924077"/>
              <a:ext cx="126568" cy="133733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4" y="0"/>
                </a:cxn>
                <a:cxn ang="0">
                  <a:pos x="67" y="3"/>
                </a:cxn>
                <a:cxn ang="0">
                  <a:pos x="79" y="9"/>
                </a:cxn>
                <a:cxn ang="0">
                  <a:pos x="89" y="17"/>
                </a:cxn>
                <a:cxn ang="0">
                  <a:pos x="97" y="26"/>
                </a:cxn>
                <a:cxn ang="0">
                  <a:pos x="100" y="32"/>
                </a:cxn>
                <a:cxn ang="0">
                  <a:pos x="103" y="39"/>
                </a:cxn>
                <a:cxn ang="0">
                  <a:pos x="106" y="47"/>
                </a:cxn>
                <a:cxn ang="0">
                  <a:pos x="106" y="55"/>
                </a:cxn>
                <a:cxn ang="0">
                  <a:pos x="106" y="66"/>
                </a:cxn>
                <a:cxn ang="0">
                  <a:pos x="105" y="75"/>
                </a:cxn>
                <a:cxn ang="0">
                  <a:pos x="102" y="83"/>
                </a:cxn>
                <a:cxn ang="0">
                  <a:pos x="97" y="92"/>
                </a:cxn>
                <a:cxn ang="0">
                  <a:pos x="90" y="99"/>
                </a:cxn>
                <a:cxn ang="0">
                  <a:pos x="81" y="106"/>
                </a:cxn>
                <a:cxn ang="0">
                  <a:pos x="70" y="110"/>
                </a:cxn>
                <a:cxn ang="0">
                  <a:pos x="55" y="112"/>
                </a:cxn>
                <a:cxn ang="0">
                  <a:pos x="38" y="112"/>
                </a:cxn>
                <a:cxn ang="0">
                  <a:pos x="3" y="71"/>
                </a:cxn>
                <a:cxn ang="0">
                  <a:pos x="2" y="69"/>
                </a:cxn>
                <a:cxn ang="0">
                  <a:pos x="1" y="63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2" y="35"/>
                </a:cxn>
                <a:cxn ang="0">
                  <a:pos x="5" y="25"/>
                </a:cxn>
                <a:cxn ang="0">
                  <a:pos x="13" y="15"/>
                </a:cxn>
                <a:cxn ang="0">
                  <a:pos x="26" y="5"/>
                </a:cxn>
                <a:cxn ang="0">
                  <a:pos x="39" y="0"/>
                </a:cxn>
              </a:cxnLst>
              <a:rect l="0" t="0" r="r" b="b"/>
              <a:pathLst>
                <a:path w="106" h="112">
                  <a:moveTo>
                    <a:pt x="39" y="0"/>
                  </a:moveTo>
                  <a:lnTo>
                    <a:pt x="54" y="0"/>
                  </a:lnTo>
                  <a:lnTo>
                    <a:pt x="67" y="3"/>
                  </a:lnTo>
                  <a:lnTo>
                    <a:pt x="79" y="9"/>
                  </a:lnTo>
                  <a:lnTo>
                    <a:pt x="89" y="17"/>
                  </a:lnTo>
                  <a:lnTo>
                    <a:pt x="97" y="26"/>
                  </a:lnTo>
                  <a:lnTo>
                    <a:pt x="100" y="32"/>
                  </a:lnTo>
                  <a:lnTo>
                    <a:pt x="103" y="39"/>
                  </a:lnTo>
                  <a:lnTo>
                    <a:pt x="106" y="47"/>
                  </a:lnTo>
                  <a:lnTo>
                    <a:pt x="106" y="55"/>
                  </a:lnTo>
                  <a:lnTo>
                    <a:pt x="106" y="66"/>
                  </a:lnTo>
                  <a:lnTo>
                    <a:pt x="105" y="75"/>
                  </a:lnTo>
                  <a:lnTo>
                    <a:pt x="102" y="83"/>
                  </a:lnTo>
                  <a:lnTo>
                    <a:pt x="97" y="92"/>
                  </a:lnTo>
                  <a:lnTo>
                    <a:pt x="90" y="99"/>
                  </a:lnTo>
                  <a:lnTo>
                    <a:pt x="81" y="106"/>
                  </a:lnTo>
                  <a:lnTo>
                    <a:pt x="70" y="110"/>
                  </a:lnTo>
                  <a:lnTo>
                    <a:pt x="55" y="112"/>
                  </a:lnTo>
                  <a:lnTo>
                    <a:pt x="38" y="112"/>
                  </a:lnTo>
                  <a:lnTo>
                    <a:pt x="3" y="71"/>
                  </a:lnTo>
                  <a:lnTo>
                    <a:pt x="2" y="69"/>
                  </a:lnTo>
                  <a:lnTo>
                    <a:pt x="1" y="63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2" y="35"/>
                  </a:lnTo>
                  <a:lnTo>
                    <a:pt x="5" y="25"/>
                  </a:lnTo>
                  <a:lnTo>
                    <a:pt x="13" y="15"/>
                  </a:lnTo>
                  <a:lnTo>
                    <a:pt x="2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0">
              <a:extLst>
                <a:ext uri="{FF2B5EF4-FFF2-40B4-BE49-F238E27FC236}">
                  <a16:creationId xmlns:a16="http://schemas.microsoft.com/office/drawing/2014/main" id="{90D06962-7863-C84C-91A4-6F2EDC58F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94" y="5839907"/>
              <a:ext cx="191047" cy="102687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81" y="0"/>
                </a:cxn>
                <a:cxn ang="0">
                  <a:pos x="99" y="4"/>
                </a:cxn>
                <a:cxn ang="0">
                  <a:pos x="115" y="9"/>
                </a:cxn>
                <a:cxn ang="0">
                  <a:pos x="130" y="16"/>
                </a:cxn>
                <a:cxn ang="0">
                  <a:pos x="142" y="26"/>
                </a:cxn>
                <a:cxn ang="0">
                  <a:pos x="152" y="36"/>
                </a:cxn>
                <a:cxn ang="0">
                  <a:pos x="158" y="47"/>
                </a:cxn>
                <a:cxn ang="0">
                  <a:pos x="160" y="59"/>
                </a:cxn>
                <a:cxn ang="0">
                  <a:pos x="159" y="71"/>
                </a:cxn>
                <a:cxn ang="0">
                  <a:pos x="154" y="77"/>
                </a:cxn>
                <a:cxn ang="0">
                  <a:pos x="148" y="82"/>
                </a:cxn>
                <a:cxn ang="0">
                  <a:pos x="141" y="84"/>
                </a:cxn>
                <a:cxn ang="0">
                  <a:pos x="133" y="86"/>
                </a:cxn>
                <a:cxn ang="0">
                  <a:pos x="119" y="86"/>
                </a:cxn>
                <a:cxn ang="0">
                  <a:pos x="115" y="85"/>
                </a:cxn>
                <a:cxn ang="0">
                  <a:pos x="113" y="85"/>
                </a:cxn>
                <a:cxn ang="0">
                  <a:pos x="17" y="63"/>
                </a:cxn>
                <a:cxn ang="0">
                  <a:pos x="15" y="62"/>
                </a:cxn>
                <a:cxn ang="0">
                  <a:pos x="12" y="60"/>
                </a:cxn>
                <a:cxn ang="0">
                  <a:pos x="8" y="56"/>
                </a:cxn>
                <a:cxn ang="0">
                  <a:pos x="4" y="51"/>
                </a:cxn>
                <a:cxn ang="0">
                  <a:pos x="1" y="44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0" y="18"/>
                </a:cxn>
                <a:cxn ang="0">
                  <a:pos x="19" y="10"/>
                </a:cxn>
                <a:cxn ang="0">
                  <a:pos x="31" y="5"/>
                </a:cxn>
                <a:cxn ang="0">
                  <a:pos x="46" y="1"/>
                </a:cxn>
                <a:cxn ang="0">
                  <a:pos x="62" y="0"/>
                </a:cxn>
              </a:cxnLst>
              <a:rect l="0" t="0" r="r" b="b"/>
              <a:pathLst>
                <a:path w="160" h="86">
                  <a:moveTo>
                    <a:pt x="62" y="0"/>
                  </a:moveTo>
                  <a:lnTo>
                    <a:pt x="81" y="0"/>
                  </a:lnTo>
                  <a:lnTo>
                    <a:pt x="99" y="4"/>
                  </a:lnTo>
                  <a:lnTo>
                    <a:pt x="115" y="9"/>
                  </a:lnTo>
                  <a:lnTo>
                    <a:pt x="130" y="16"/>
                  </a:lnTo>
                  <a:lnTo>
                    <a:pt x="142" y="26"/>
                  </a:lnTo>
                  <a:lnTo>
                    <a:pt x="152" y="36"/>
                  </a:lnTo>
                  <a:lnTo>
                    <a:pt x="158" y="47"/>
                  </a:lnTo>
                  <a:lnTo>
                    <a:pt x="160" y="59"/>
                  </a:lnTo>
                  <a:lnTo>
                    <a:pt x="159" y="71"/>
                  </a:lnTo>
                  <a:lnTo>
                    <a:pt x="154" y="77"/>
                  </a:lnTo>
                  <a:lnTo>
                    <a:pt x="148" y="82"/>
                  </a:lnTo>
                  <a:lnTo>
                    <a:pt x="141" y="84"/>
                  </a:lnTo>
                  <a:lnTo>
                    <a:pt x="133" y="86"/>
                  </a:lnTo>
                  <a:lnTo>
                    <a:pt x="119" y="86"/>
                  </a:lnTo>
                  <a:lnTo>
                    <a:pt x="115" y="85"/>
                  </a:lnTo>
                  <a:lnTo>
                    <a:pt x="113" y="85"/>
                  </a:lnTo>
                  <a:lnTo>
                    <a:pt x="17" y="63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8" y="56"/>
                  </a:lnTo>
                  <a:lnTo>
                    <a:pt x="4" y="51"/>
                  </a:lnTo>
                  <a:lnTo>
                    <a:pt x="1" y="44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10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6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1">
              <a:extLst>
                <a:ext uri="{FF2B5EF4-FFF2-40B4-BE49-F238E27FC236}">
                  <a16:creationId xmlns:a16="http://schemas.microsoft.com/office/drawing/2014/main" id="{61341083-075A-1C45-8872-AA5F8A68A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23" y="5870952"/>
              <a:ext cx="229256" cy="544482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30" y="0"/>
                </a:cxn>
                <a:cxn ang="0">
                  <a:pos x="146" y="4"/>
                </a:cxn>
                <a:cxn ang="0">
                  <a:pos x="165" y="10"/>
                </a:cxn>
                <a:cxn ang="0">
                  <a:pos x="178" y="20"/>
                </a:cxn>
                <a:cxn ang="0">
                  <a:pos x="188" y="30"/>
                </a:cxn>
                <a:cxn ang="0">
                  <a:pos x="192" y="42"/>
                </a:cxn>
                <a:cxn ang="0">
                  <a:pos x="191" y="44"/>
                </a:cxn>
                <a:cxn ang="0">
                  <a:pos x="188" y="48"/>
                </a:cxn>
                <a:cxn ang="0">
                  <a:pos x="184" y="56"/>
                </a:cxn>
                <a:cxn ang="0">
                  <a:pos x="179" y="67"/>
                </a:cxn>
                <a:cxn ang="0">
                  <a:pos x="173" y="80"/>
                </a:cxn>
                <a:cxn ang="0">
                  <a:pos x="167" y="97"/>
                </a:cxn>
                <a:cxn ang="0">
                  <a:pos x="160" y="118"/>
                </a:cxn>
                <a:cxn ang="0">
                  <a:pos x="153" y="141"/>
                </a:cxn>
                <a:cxn ang="0">
                  <a:pos x="147" y="169"/>
                </a:cxn>
                <a:cxn ang="0">
                  <a:pos x="141" y="200"/>
                </a:cxn>
                <a:cxn ang="0">
                  <a:pos x="137" y="235"/>
                </a:cxn>
                <a:cxn ang="0">
                  <a:pos x="133" y="273"/>
                </a:cxn>
                <a:cxn ang="0">
                  <a:pos x="131" y="315"/>
                </a:cxn>
                <a:cxn ang="0">
                  <a:pos x="131" y="362"/>
                </a:cxn>
                <a:cxn ang="0">
                  <a:pos x="133" y="412"/>
                </a:cxn>
                <a:cxn ang="0">
                  <a:pos x="3" y="456"/>
                </a:cxn>
                <a:cxn ang="0">
                  <a:pos x="3" y="454"/>
                </a:cxn>
                <a:cxn ang="0">
                  <a:pos x="3" y="445"/>
                </a:cxn>
                <a:cxn ang="0">
                  <a:pos x="2" y="432"/>
                </a:cxn>
                <a:cxn ang="0">
                  <a:pos x="1" y="414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2" y="336"/>
                </a:cxn>
                <a:cxn ang="0">
                  <a:pos x="3" y="304"/>
                </a:cxn>
                <a:cxn ang="0">
                  <a:pos x="8" y="268"/>
                </a:cxn>
                <a:cxn ang="0">
                  <a:pos x="13" y="231"/>
                </a:cxn>
                <a:cxn ang="0">
                  <a:pos x="19" y="191"/>
                </a:cxn>
                <a:cxn ang="0">
                  <a:pos x="29" y="149"/>
                </a:cxn>
                <a:cxn ang="0">
                  <a:pos x="41" y="107"/>
                </a:cxn>
                <a:cxn ang="0">
                  <a:pos x="55" y="63"/>
                </a:cxn>
                <a:cxn ang="0">
                  <a:pos x="73" y="20"/>
                </a:cxn>
                <a:cxn ang="0">
                  <a:pos x="74" y="19"/>
                </a:cxn>
                <a:cxn ang="0">
                  <a:pos x="76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4"/>
                </a:cxn>
                <a:cxn ang="0">
                  <a:pos x="104" y="0"/>
                </a:cxn>
                <a:cxn ang="0">
                  <a:pos x="116" y="0"/>
                </a:cxn>
              </a:cxnLst>
              <a:rect l="0" t="0" r="r" b="b"/>
              <a:pathLst>
                <a:path w="192" h="456">
                  <a:moveTo>
                    <a:pt x="116" y="0"/>
                  </a:moveTo>
                  <a:lnTo>
                    <a:pt x="130" y="0"/>
                  </a:lnTo>
                  <a:lnTo>
                    <a:pt x="146" y="4"/>
                  </a:lnTo>
                  <a:lnTo>
                    <a:pt x="165" y="10"/>
                  </a:lnTo>
                  <a:lnTo>
                    <a:pt x="178" y="20"/>
                  </a:lnTo>
                  <a:lnTo>
                    <a:pt x="188" y="30"/>
                  </a:lnTo>
                  <a:lnTo>
                    <a:pt x="192" y="42"/>
                  </a:lnTo>
                  <a:lnTo>
                    <a:pt x="191" y="44"/>
                  </a:lnTo>
                  <a:lnTo>
                    <a:pt x="188" y="48"/>
                  </a:lnTo>
                  <a:lnTo>
                    <a:pt x="184" y="56"/>
                  </a:lnTo>
                  <a:lnTo>
                    <a:pt x="179" y="67"/>
                  </a:lnTo>
                  <a:lnTo>
                    <a:pt x="173" y="80"/>
                  </a:lnTo>
                  <a:lnTo>
                    <a:pt x="167" y="97"/>
                  </a:lnTo>
                  <a:lnTo>
                    <a:pt x="160" y="118"/>
                  </a:lnTo>
                  <a:lnTo>
                    <a:pt x="153" y="141"/>
                  </a:lnTo>
                  <a:lnTo>
                    <a:pt x="147" y="169"/>
                  </a:lnTo>
                  <a:lnTo>
                    <a:pt x="141" y="200"/>
                  </a:lnTo>
                  <a:lnTo>
                    <a:pt x="137" y="235"/>
                  </a:lnTo>
                  <a:lnTo>
                    <a:pt x="133" y="273"/>
                  </a:lnTo>
                  <a:lnTo>
                    <a:pt x="131" y="315"/>
                  </a:lnTo>
                  <a:lnTo>
                    <a:pt x="131" y="362"/>
                  </a:lnTo>
                  <a:lnTo>
                    <a:pt x="133" y="412"/>
                  </a:lnTo>
                  <a:lnTo>
                    <a:pt x="3" y="456"/>
                  </a:lnTo>
                  <a:lnTo>
                    <a:pt x="3" y="454"/>
                  </a:lnTo>
                  <a:lnTo>
                    <a:pt x="3" y="445"/>
                  </a:lnTo>
                  <a:lnTo>
                    <a:pt x="2" y="432"/>
                  </a:lnTo>
                  <a:lnTo>
                    <a:pt x="1" y="414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2" y="336"/>
                  </a:lnTo>
                  <a:lnTo>
                    <a:pt x="3" y="304"/>
                  </a:lnTo>
                  <a:lnTo>
                    <a:pt x="8" y="268"/>
                  </a:lnTo>
                  <a:lnTo>
                    <a:pt x="13" y="231"/>
                  </a:lnTo>
                  <a:lnTo>
                    <a:pt x="19" y="191"/>
                  </a:lnTo>
                  <a:lnTo>
                    <a:pt x="29" y="149"/>
                  </a:lnTo>
                  <a:lnTo>
                    <a:pt x="41" y="107"/>
                  </a:lnTo>
                  <a:lnTo>
                    <a:pt x="55" y="63"/>
                  </a:lnTo>
                  <a:lnTo>
                    <a:pt x="73" y="20"/>
                  </a:lnTo>
                  <a:lnTo>
                    <a:pt x="74" y="19"/>
                  </a:lnTo>
                  <a:lnTo>
                    <a:pt x="76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4"/>
                  </a:lnTo>
                  <a:lnTo>
                    <a:pt x="10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2">
              <a:extLst>
                <a:ext uri="{FF2B5EF4-FFF2-40B4-BE49-F238E27FC236}">
                  <a16:creationId xmlns:a16="http://schemas.microsoft.com/office/drawing/2014/main" id="{234DACB4-9B0F-B74E-A946-776972161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81" y="6324688"/>
              <a:ext cx="454931" cy="188658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7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3" y="118"/>
                </a:cxn>
                <a:cxn ang="0">
                  <a:pos x="376" y="129"/>
                </a:cxn>
                <a:cxn ang="0">
                  <a:pos x="378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29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5" y="32"/>
                </a:cxn>
                <a:cxn ang="0">
                  <a:pos x="106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4" y="0"/>
                </a:cxn>
              </a:cxnLst>
              <a:rect l="0" t="0" r="r" b="b"/>
              <a:pathLst>
                <a:path w="381" h="158">
                  <a:moveTo>
                    <a:pt x="214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7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3" y="118"/>
                  </a:lnTo>
                  <a:lnTo>
                    <a:pt x="376" y="129"/>
                  </a:lnTo>
                  <a:lnTo>
                    <a:pt x="378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29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5" y="32"/>
                  </a:lnTo>
                  <a:lnTo>
                    <a:pt x="106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53">
              <a:extLst>
                <a:ext uri="{FF2B5EF4-FFF2-40B4-BE49-F238E27FC236}">
                  <a16:creationId xmlns:a16="http://schemas.microsoft.com/office/drawing/2014/main" id="{D767CB59-B5D7-C94F-BA0D-A76C439ED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35" y="6324688"/>
              <a:ext cx="454931" cy="188658"/>
            </a:xfrm>
            <a:custGeom>
              <a:avLst/>
              <a:gdLst/>
              <a:ahLst/>
              <a:cxnLst>
                <a:cxn ang="0">
                  <a:pos x="215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8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4" y="118"/>
                </a:cxn>
                <a:cxn ang="0">
                  <a:pos x="376" y="129"/>
                </a:cxn>
                <a:cxn ang="0">
                  <a:pos x="379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30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6" y="32"/>
                </a:cxn>
                <a:cxn ang="0">
                  <a:pos x="107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5" y="0"/>
                </a:cxn>
              </a:cxnLst>
              <a:rect l="0" t="0" r="r" b="b"/>
              <a:pathLst>
                <a:path w="381" h="158">
                  <a:moveTo>
                    <a:pt x="215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8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4" y="118"/>
                  </a:lnTo>
                  <a:lnTo>
                    <a:pt x="376" y="129"/>
                  </a:lnTo>
                  <a:lnTo>
                    <a:pt x="379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30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6" y="32"/>
                  </a:lnTo>
                  <a:lnTo>
                    <a:pt x="107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4">
              <a:extLst>
                <a:ext uri="{FF2B5EF4-FFF2-40B4-BE49-F238E27FC236}">
                  <a16:creationId xmlns:a16="http://schemas.microsoft.com/office/drawing/2014/main" id="{665CC7D7-D3C3-AF47-9AE6-1E49716C9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198" y="6145582"/>
              <a:ext cx="156420" cy="96718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87" y="1"/>
                </a:cxn>
                <a:cxn ang="0">
                  <a:pos x="104" y="4"/>
                </a:cxn>
                <a:cxn ang="0">
                  <a:pos x="118" y="9"/>
                </a:cxn>
                <a:cxn ang="0">
                  <a:pos x="131" y="16"/>
                </a:cxn>
                <a:cxn ang="0">
                  <a:pos x="129" y="41"/>
                </a:cxn>
                <a:cxn ang="0">
                  <a:pos x="128" y="68"/>
                </a:cxn>
                <a:cxn ang="0">
                  <a:pos x="116" y="74"/>
                </a:cxn>
                <a:cxn ang="0">
                  <a:pos x="102" y="78"/>
                </a:cxn>
                <a:cxn ang="0">
                  <a:pos x="86" y="80"/>
                </a:cxn>
                <a:cxn ang="0">
                  <a:pos x="69" y="81"/>
                </a:cxn>
                <a:cxn ang="0">
                  <a:pos x="48" y="79"/>
                </a:cxn>
                <a:cxn ang="0">
                  <a:pos x="29" y="75"/>
                </a:cxn>
                <a:cxn ang="0">
                  <a:pos x="13" y="69"/>
                </a:cxn>
                <a:cxn ang="0">
                  <a:pos x="0" y="61"/>
                </a:cxn>
                <a:cxn ang="0">
                  <a:pos x="6" y="17"/>
                </a:cxn>
                <a:cxn ang="0">
                  <a:pos x="19" y="10"/>
                </a:cxn>
                <a:cxn ang="0">
                  <a:pos x="33" y="5"/>
                </a:cxn>
                <a:cxn ang="0">
                  <a:pos x="51" y="1"/>
                </a:cxn>
                <a:cxn ang="0">
                  <a:pos x="69" y="0"/>
                </a:cxn>
              </a:cxnLst>
              <a:rect l="0" t="0" r="r" b="b"/>
              <a:pathLst>
                <a:path w="131" h="81">
                  <a:moveTo>
                    <a:pt x="69" y="0"/>
                  </a:moveTo>
                  <a:lnTo>
                    <a:pt x="87" y="1"/>
                  </a:lnTo>
                  <a:lnTo>
                    <a:pt x="104" y="4"/>
                  </a:lnTo>
                  <a:lnTo>
                    <a:pt x="118" y="9"/>
                  </a:lnTo>
                  <a:lnTo>
                    <a:pt x="131" y="16"/>
                  </a:lnTo>
                  <a:lnTo>
                    <a:pt x="129" y="41"/>
                  </a:lnTo>
                  <a:lnTo>
                    <a:pt x="128" y="68"/>
                  </a:lnTo>
                  <a:lnTo>
                    <a:pt x="116" y="74"/>
                  </a:lnTo>
                  <a:lnTo>
                    <a:pt x="102" y="78"/>
                  </a:lnTo>
                  <a:lnTo>
                    <a:pt x="86" y="80"/>
                  </a:lnTo>
                  <a:lnTo>
                    <a:pt x="69" y="81"/>
                  </a:lnTo>
                  <a:lnTo>
                    <a:pt x="48" y="79"/>
                  </a:lnTo>
                  <a:lnTo>
                    <a:pt x="29" y="75"/>
                  </a:lnTo>
                  <a:lnTo>
                    <a:pt x="13" y="69"/>
                  </a:lnTo>
                  <a:lnTo>
                    <a:pt x="0" y="61"/>
                  </a:lnTo>
                  <a:lnTo>
                    <a:pt x="6" y="17"/>
                  </a:lnTo>
                  <a:lnTo>
                    <a:pt x="19" y="10"/>
                  </a:lnTo>
                  <a:lnTo>
                    <a:pt x="33" y="5"/>
                  </a:lnTo>
                  <a:lnTo>
                    <a:pt x="51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5">
              <a:extLst>
                <a:ext uri="{FF2B5EF4-FFF2-40B4-BE49-F238E27FC236}">
                  <a16:creationId xmlns:a16="http://schemas.microsoft.com/office/drawing/2014/main" id="{C848C3AB-9D38-7842-AE59-58E471CA0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27671"/>
              <a:ext cx="187465" cy="96718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00" y="1"/>
                </a:cxn>
                <a:cxn ang="0">
                  <a:pos x="118" y="6"/>
                </a:cxn>
                <a:cxn ang="0">
                  <a:pos x="134" y="12"/>
                </a:cxn>
                <a:cxn ang="0">
                  <a:pos x="146" y="20"/>
                </a:cxn>
                <a:cxn ang="0">
                  <a:pos x="154" y="29"/>
                </a:cxn>
                <a:cxn ang="0">
                  <a:pos x="157" y="40"/>
                </a:cxn>
                <a:cxn ang="0">
                  <a:pos x="154" y="51"/>
                </a:cxn>
                <a:cxn ang="0">
                  <a:pos x="146" y="61"/>
                </a:cxn>
                <a:cxn ang="0">
                  <a:pos x="134" y="69"/>
                </a:cxn>
                <a:cxn ang="0">
                  <a:pos x="118" y="75"/>
                </a:cxn>
                <a:cxn ang="0">
                  <a:pos x="100" y="79"/>
                </a:cxn>
                <a:cxn ang="0">
                  <a:pos x="79" y="81"/>
                </a:cxn>
                <a:cxn ang="0">
                  <a:pos x="58" y="79"/>
                </a:cxn>
                <a:cxn ang="0">
                  <a:pos x="40" y="75"/>
                </a:cxn>
                <a:cxn ang="0">
                  <a:pos x="23" y="69"/>
                </a:cxn>
                <a:cxn ang="0">
                  <a:pos x="11" y="61"/>
                </a:cxn>
                <a:cxn ang="0">
                  <a:pos x="3" y="51"/>
                </a:cxn>
                <a:cxn ang="0">
                  <a:pos x="0" y="40"/>
                </a:cxn>
                <a:cxn ang="0">
                  <a:pos x="3" y="29"/>
                </a:cxn>
                <a:cxn ang="0">
                  <a:pos x="11" y="20"/>
                </a:cxn>
                <a:cxn ang="0">
                  <a:pos x="23" y="12"/>
                </a:cxn>
                <a:cxn ang="0">
                  <a:pos x="40" y="6"/>
                </a:cxn>
                <a:cxn ang="0">
                  <a:pos x="58" y="1"/>
                </a:cxn>
                <a:cxn ang="0">
                  <a:pos x="79" y="0"/>
                </a:cxn>
              </a:cxnLst>
              <a:rect l="0" t="0" r="r" b="b"/>
              <a:pathLst>
                <a:path w="157" h="81">
                  <a:moveTo>
                    <a:pt x="79" y="0"/>
                  </a:moveTo>
                  <a:lnTo>
                    <a:pt x="100" y="1"/>
                  </a:lnTo>
                  <a:lnTo>
                    <a:pt x="118" y="6"/>
                  </a:lnTo>
                  <a:lnTo>
                    <a:pt x="134" y="12"/>
                  </a:lnTo>
                  <a:lnTo>
                    <a:pt x="146" y="20"/>
                  </a:lnTo>
                  <a:lnTo>
                    <a:pt x="154" y="29"/>
                  </a:lnTo>
                  <a:lnTo>
                    <a:pt x="157" y="40"/>
                  </a:lnTo>
                  <a:lnTo>
                    <a:pt x="154" y="51"/>
                  </a:lnTo>
                  <a:lnTo>
                    <a:pt x="146" y="61"/>
                  </a:lnTo>
                  <a:lnTo>
                    <a:pt x="134" y="69"/>
                  </a:lnTo>
                  <a:lnTo>
                    <a:pt x="118" y="75"/>
                  </a:lnTo>
                  <a:lnTo>
                    <a:pt x="100" y="79"/>
                  </a:lnTo>
                  <a:lnTo>
                    <a:pt x="79" y="81"/>
                  </a:lnTo>
                  <a:lnTo>
                    <a:pt x="58" y="79"/>
                  </a:lnTo>
                  <a:lnTo>
                    <a:pt x="40" y="75"/>
                  </a:lnTo>
                  <a:lnTo>
                    <a:pt x="23" y="69"/>
                  </a:lnTo>
                  <a:lnTo>
                    <a:pt x="11" y="61"/>
                  </a:lnTo>
                  <a:lnTo>
                    <a:pt x="3" y="51"/>
                  </a:lnTo>
                  <a:lnTo>
                    <a:pt x="0" y="40"/>
                  </a:lnTo>
                  <a:lnTo>
                    <a:pt x="3" y="29"/>
                  </a:lnTo>
                  <a:lnTo>
                    <a:pt x="11" y="20"/>
                  </a:lnTo>
                  <a:lnTo>
                    <a:pt x="23" y="12"/>
                  </a:lnTo>
                  <a:lnTo>
                    <a:pt x="40" y="6"/>
                  </a:lnTo>
                  <a:lnTo>
                    <a:pt x="58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56">
              <a:extLst>
                <a:ext uri="{FF2B5EF4-FFF2-40B4-BE49-F238E27FC236}">
                  <a16:creationId xmlns:a16="http://schemas.microsoft.com/office/drawing/2014/main" id="{971AD376-4A6F-2147-B071-EE83D9E14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099" y="6124089"/>
              <a:ext cx="138509" cy="99106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96" y="2"/>
                </a:cxn>
                <a:cxn ang="0">
                  <a:pos x="109" y="6"/>
                </a:cxn>
                <a:cxn ang="0">
                  <a:pos x="112" y="31"/>
                </a:cxn>
                <a:cxn ang="0">
                  <a:pos x="116" y="56"/>
                </a:cxn>
                <a:cxn ang="0">
                  <a:pos x="103" y="66"/>
                </a:cxn>
                <a:cxn ang="0">
                  <a:pos x="87" y="73"/>
                </a:cxn>
                <a:cxn ang="0">
                  <a:pos x="69" y="80"/>
                </a:cxn>
                <a:cxn ang="0">
                  <a:pos x="49" y="83"/>
                </a:cxn>
                <a:cxn ang="0">
                  <a:pos x="31" y="83"/>
                </a:cxn>
                <a:cxn ang="0">
                  <a:pos x="15" y="81"/>
                </a:cxn>
                <a:cxn ang="0">
                  <a:pos x="3" y="75"/>
                </a:cxn>
                <a:cxn ang="0">
                  <a:pos x="2" y="53"/>
                </a:cxn>
                <a:cxn ang="0">
                  <a:pos x="0" y="31"/>
                </a:cxn>
                <a:cxn ang="0">
                  <a:pos x="9" y="23"/>
                </a:cxn>
                <a:cxn ang="0">
                  <a:pos x="21" y="15"/>
                </a:cxn>
                <a:cxn ang="0">
                  <a:pos x="34" y="10"/>
                </a:cxn>
                <a:cxn ang="0">
                  <a:pos x="50" y="4"/>
                </a:cxn>
                <a:cxn ang="0">
                  <a:pos x="67" y="1"/>
                </a:cxn>
                <a:cxn ang="0">
                  <a:pos x="82" y="0"/>
                </a:cxn>
              </a:cxnLst>
              <a:rect l="0" t="0" r="r" b="b"/>
              <a:pathLst>
                <a:path w="116" h="83">
                  <a:moveTo>
                    <a:pt x="82" y="0"/>
                  </a:moveTo>
                  <a:lnTo>
                    <a:pt x="96" y="2"/>
                  </a:lnTo>
                  <a:lnTo>
                    <a:pt x="109" y="6"/>
                  </a:lnTo>
                  <a:lnTo>
                    <a:pt x="112" y="31"/>
                  </a:lnTo>
                  <a:lnTo>
                    <a:pt x="116" y="56"/>
                  </a:lnTo>
                  <a:lnTo>
                    <a:pt x="103" y="66"/>
                  </a:lnTo>
                  <a:lnTo>
                    <a:pt x="87" y="73"/>
                  </a:lnTo>
                  <a:lnTo>
                    <a:pt x="69" y="80"/>
                  </a:lnTo>
                  <a:lnTo>
                    <a:pt x="49" y="83"/>
                  </a:lnTo>
                  <a:lnTo>
                    <a:pt x="31" y="83"/>
                  </a:lnTo>
                  <a:lnTo>
                    <a:pt x="15" y="81"/>
                  </a:lnTo>
                  <a:lnTo>
                    <a:pt x="3" y="75"/>
                  </a:lnTo>
                  <a:lnTo>
                    <a:pt x="2" y="53"/>
                  </a:lnTo>
                  <a:lnTo>
                    <a:pt x="0" y="31"/>
                  </a:lnTo>
                  <a:lnTo>
                    <a:pt x="9" y="23"/>
                  </a:lnTo>
                  <a:lnTo>
                    <a:pt x="21" y="15"/>
                  </a:lnTo>
                  <a:lnTo>
                    <a:pt x="34" y="10"/>
                  </a:lnTo>
                  <a:lnTo>
                    <a:pt x="50" y="4"/>
                  </a:lnTo>
                  <a:lnTo>
                    <a:pt x="67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7">
              <a:extLst>
                <a:ext uri="{FF2B5EF4-FFF2-40B4-BE49-F238E27FC236}">
                  <a16:creationId xmlns:a16="http://schemas.microsoft.com/office/drawing/2014/main" id="{452ED4C7-B5C1-AF40-8994-200264DCC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6454" y="4919301"/>
              <a:ext cx="396422" cy="428661"/>
            </a:xfrm>
            <a:custGeom>
              <a:avLst/>
              <a:gdLst/>
              <a:ahLst/>
              <a:cxnLst>
                <a:cxn ang="0">
                  <a:pos x="156" y="63"/>
                </a:cxn>
                <a:cxn ang="0">
                  <a:pos x="119" y="80"/>
                </a:cxn>
                <a:cxn ang="0">
                  <a:pos x="89" y="108"/>
                </a:cxn>
                <a:cxn ang="0">
                  <a:pos x="68" y="147"/>
                </a:cxn>
                <a:cxn ang="0">
                  <a:pos x="61" y="192"/>
                </a:cxn>
                <a:cxn ang="0">
                  <a:pos x="68" y="233"/>
                </a:cxn>
                <a:cxn ang="0">
                  <a:pos x="88" y="269"/>
                </a:cxn>
                <a:cxn ang="0">
                  <a:pos x="118" y="295"/>
                </a:cxn>
                <a:cxn ang="0">
                  <a:pos x="157" y="307"/>
                </a:cxn>
                <a:cxn ang="0">
                  <a:pos x="197" y="305"/>
                </a:cxn>
                <a:cxn ang="0">
                  <a:pos x="234" y="288"/>
                </a:cxn>
                <a:cxn ang="0">
                  <a:pos x="264" y="260"/>
                </a:cxn>
                <a:cxn ang="0">
                  <a:pos x="285" y="220"/>
                </a:cxn>
                <a:cxn ang="0">
                  <a:pos x="292" y="176"/>
                </a:cxn>
                <a:cxn ang="0">
                  <a:pos x="285" y="135"/>
                </a:cxn>
                <a:cxn ang="0">
                  <a:pos x="265" y="99"/>
                </a:cxn>
                <a:cxn ang="0">
                  <a:pos x="235" y="73"/>
                </a:cxn>
                <a:cxn ang="0">
                  <a:pos x="196" y="60"/>
                </a:cxn>
                <a:cxn ang="0">
                  <a:pos x="171" y="0"/>
                </a:cxn>
                <a:cxn ang="0">
                  <a:pos x="223" y="8"/>
                </a:cxn>
                <a:cxn ang="0">
                  <a:pos x="265" y="30"/>
                </a:cxn>
                <a:cxn ang="0">
                  <a:pos x="299" y="64"/>
                </a:cxn>
                <a:cxn ang="0">
                  <a:pos x="321" y="106"/>
                </a:cxn>
                <a:cxn ang="0">
                  <a:pos x="332" y="154"/>
                </a:cxn>
                <a:cxn ang="0">
                  <a:pos x="330" y="205"/>
                </a:cxn>
                <a:cxn ang="0">
                  <a:pos x="311" y="258"/>
                </a:cxn>
                <a:cxn ang="0">
                  <a:pos x="279" y="304"/>
                </a:cxn>
                <a:cxn ang="0">
                  <a:pos x="237" y="338"/>
                </a:cxn>
                <a:cxn ang="0">
                  <a:pos x="187" y="355"/>
                </a:cxn>
                <a:cxn ang="0">
                  <a:pos x="136" y="357"/>
                </a:cxn>
                <a:cxn ang="0">
                  <a:pos x="87" y="341"/>
                </a:cxn>
                <a:cxn ang="0">
                  <a:pos x="48" y="312"/>
                </a:cxn>
                <a:cxn ang="0">
                  <a:pos x="20" y="274"/>
                </a:cxn>
                <a:cxn ang="0">
                  <a:pos x="3" y="229"/>
                </a:cxn>
                <a:cxn ang="0">
                  <a:pos x="0" y="179"/>
                </a:cxn>
                <a:cxn ang="0">
                  <a:pos x="9" y="127"/>
                </a:cxn>
                <a:cxn ang="0">
                  <a:pos x="35" y="75"/>
                </a:cxn>
                <a:cxn ang="0">
                  <a:pos x="74" y="36"/>
                </a:cxn>
                <a:cxn ang="0">
                  <a:pos x="120" y="10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6" y="59"/>
                  </a:moveTo>
                  <a:lnTo>
                    <a:pt x="156" y="63"/>
                  </a:lnTo>
                  <a:lnTo>
                    <a:pt x="136" y="70"/>
                  </a:lnTo>
                  <a:lnTo>
                    <a:pt x="119" y="80"/>
                  </a:lnTo>
                  <a:lnTo>
                    <a:pt x="102" y="92"/>
                  </a:lnTo>
                  <a:lnTo>
                    <a:pt x="89" y="108"/>
                  </a:lnTo>
                  <a:lnTo>
                    <a:pt x="77" y="127"/>
                  </a:lnTo>
                  <a:lnTo>
                    <a:pt x="68" y="147"/>
                  </a:lnTo>
                  <a:lnTo>
                    <a:pt x="63" y="169"/>
                  </a:lnTo>
                  <a:lnTo>
                    <a:pt x="61" y="192"/>
                  </a:lnTo>
                  <a:lnTo>
                    <a:pt x="63" y="213"/>
                  </a:lnTo>
                  <a:lnTo>
                    <a:pt x="68" y="233"/>
                  </a:lnTo>
                  <a:lnTo>
                    <a:pt x="76" y="252"/>
                  </a:lnTo>
                  <a:lnTo>
                    <a:pt x="88" y="269"/>
                  </a:lnTo>
                  <a:lnTo>
                    <a:pt x="101" y="283"/>
                  </a:lnTo>
                  <a:lnTo>
                    <a:pt x="118" y="295"/>
                  </a:lnTo>
                  <a:lnTo>
                    <a:pt x="137" y="303"/>
                  </a:lnTo>
                  <a:lnTo>
                    <a:pt x="157" y="307"/>
                  </a:lnTo>
                  <a:lnTo>
                    <a:pt x="177" y="308"/>
                  </a:lnTo>
                  <a:lnTo>
                    <a:pt x="197" y="305"/>
                  </a:lnTo>
                  <a:lnTo>
                    <a:pt x="217" y="298"/>
                  </a:lnTo>
                  <a:lnTo>
                    <a:pt x="234" y="288"/>
                  </a:lnTo>
                  <a:lnTo>
                    <a:pt x="251" y="275"/>
                  </a:lnTo>
                  <a:lnTo>
                    <a:pt x="264" y="260"/>
                  </a:lnTo>
                  <a:lnTo>
                    <a:pt x="276" y="241"/>
                  </a:lnTo>
                  <a:lnTo>
                    <a:pt x="285" y="220"/>
                  </a:lnTo>
                  <a:lnTo>
                    <a:pt x="290" y="199"/>
                  </a:lnTo>
                  <a:lnTo>
                    <a:pt x="292" y="176"/>
                  </a:lnTo>
                  <a:lnTo>
                    <a:pt x="290" y="155"/>
                  </a:lnTo>
                  <a:lnTo>
                    <a:pt x="285" y="135"/>
                  </a:lnTo>
                  <a:lnTo>
                    <a:pt x="277" y="116"/>
                  </a:lnTo>
                  <a:lnTo>
                    <a:pt x="265" y="99"/>
                  </a:lnTo>
                  <a:lnTo>
                    <a:pt x="252" y="85"/>
                  </a:lnTo>
                  <a:lnTo>
                    <a:pt x="235" y="73"/>
                  </a:lnTo>
                  <a:lnTo>
                    <a:pt x="216" y="65"/>
                  </a:lnTo>
                  <a:lnTo>
                    <a:pt x="196" y="60"/>
                  </a:lnTo>
                  <a:lnTo>
                    <a:pt x="176" y="59"/>
                  </a:lnTo>
                  <a:close/>
                  <a:moveTo>
                    <a:pt x="171" y="0"/>
                  </a:moveTo>
                  <a:lnTo>
                    <a:pt x="197" y="2"/>
                  </a:lnTo>
                  <a:lnTo>
                    <a:pt x="223" y="8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4"/>
                  </a:lnTo>
                  <a:lnTo>
                    <a:pt x="321" y="106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79"/>
                  </a:lnTo>
                  <a:lnTo>
                    <a:pt x="330" y="205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9" y="322"/>
                  </a:lnTo>
                  <a:lnTo>
                    <a:pt x="237" y="338"/>
                  </a:lnTo>
                  <a:lnTo>
                    <a:pt x="213" y="348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6" y="357"/>
                  </a:lnTo>
                  <a:lnTo>
                    <a:pt x="110" y="350"/>
                  </a:lnTo>
                  <a:lnTo>
                    <a:pt x="87" y="341"/>
                  </a:lnTo>
                  <a:lnTo>
                    <a:pt x="67" y="328"/>
                  </a:lnTo>
                  <a:lnTo>
                    <a:pt x="48" y="312"/>
                  </a:lnTo>
                  <a:lnTo>
                    <a:pt x="33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4"/>
                  </a:lnTo>
                  <a:lnTo>
                    <a:pt x="0" y="179"/>
                  </a:lnTo>
                  <a:lnTo>
                    <a:pt x="2" y="153"/>
                  </a:lnTo>
                  <a:lnTo>
                    <a:pt x="9" y="127"/>
                  </a:lnTo>
                  <a:lnTo>
                    <a:pt x="21" y="101"/>
                  </a:lnTo>
                  <a:lnTo>
                    <a:pt x="35" y="75"/>
                  </a:lnTo>
                  <a:lnTo>
                    <a:pt x="53" y="54"/>
                  </a:lnTo>
                  <a:lnTo>
                    <a:pt x="74" y="36"/>
                  </a:lnTo>
                  <a:lnTo>
                    <a:pt x="95" y="21"/>
                  </a:lnTo>
                  <a:lnTo>
                    <a:pt x="120" y="10"/>
                  </a:lnTo>
                  <a:lnTo>
                    <a:pt x="145" y="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ED7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8">
              <a:extLst>
                <a:ext uri="{FF2B5EF4-FFF2-40B4-BE49-F238E27FC236}">
                  <a16:creationId xmlns:a16="http://schemas.microsoft.com/office/drawing/2014/main" id="{ECCB26B8-B61C-B542-A474-78AE18ED8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04984"/>
              <a:ext cx="164778" cy="99106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05" y="1"/>
                </a:cxn>
                <a:cxn ang="0">
                  <a:pos x="117" y="5"/>
                </a:cxn>
                <a:cxn ang="0">
                  <a:pos x="127" y="10"/>
                </a:cxn>
                <a:cxn ang="0">
                  <a:pos x="134" y="16"/>
                </a:cxn>
                <a:cxn ang="0">
                  <a:pos x="138" y="25"/>
                </a:cxn>
                <a:cxn ang="0">
                  <a:pos x="138" y="36"/>
                </a:cxn>
                <a:cxn ang="0">
                  <a:pos x="133" y="46"/>
                </a:cxn>
                <a:cxn ang="0">
                  <a:pos x="125" y="56"/>
                </a:cxn>
                <a:cxn ang="0">
                  <a:pos x="112" y="66"/>
                </a:cxn>
                <a:cxn ang="0">
                  <a:pos x="96" y="73"/>
                </a:cxn>
                <a:cxn ang="0">
                  <a:pos x="79" y="79"/>
                </a:cxn>
                <a:cxn ang="0">
                  <a:pos x="63" y="82"/>
                </a:cxn>
                <a:cxn ang="0">
                  <a:pos x="47" y="83"/>
                </a:cxn>
                <a:cxn ang="0">
                  <a:pos x="34" y="82"/>
                </a:cxn>
                <a:cxn ang="0">
                  <a:pos x="21" y="78"/>
                </a:cxn>
                <a:cxn ang="0">
                  <a:pos x="11" y="73"/>
                </a:cxn>
                <a:cxn ang="0">
                  <a:pos x="4" y="67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5" y="37"/>
                </a:cxn>
                <a:cxn ang="0">
                  <a:pos x="14" y="27"/>
                </a:cxn>
                <a:cxn ang="0">
                  <a:pos x="26" y="17"/>
                </a:cxn>
                <a:cxn ang="0">
                  <a:pos x="42" y="10"/>
                </a:cxn>
                <a:cxn ang="0">
                  <a:pos x="60" y="4"/>
                </a:cxn>
                <a:cxn ang="0">
                  <a:pos x="76" y="1"/>
                </a:cxn>
                <a:cxn ang="0">
                  <a:pos x="91" y="0"/>
                </a:cxn>
              </a:cxnLst>
              <a:rect l="0" t="0" r="r" b="b"/>
              <a:pathLst>
                <a:path w="138" h="83">
                  <a:moveTo>
                    <a:pt x="91" y="0"/>
                  </a:moveTo>
                  <a:lnTo>
                    <a:pt x="105" y="1"/>
                  </a:lnTo>
                  <a:lnTo>
                    <a:pt x="117" y="5"/>
                  </a:lnTo>
                  <a:lnTo>
                    <a:pt x="127" y="10"/>
                  </a:lnTo>
                  <a:lnTo>
                    <a:pt x="134" y="16"/>
                  </a:lnTo>
                  <a:lnTo>
                    <a:pt x="138" y="25"/>
                  </a:lnTo>
                  <a:lnTo>
                    <a:pt x="138" y="36"/>
                  </a:lnTo>
                  <a:lnTo>
                    <a:pt x="133" y="46"/>
                  </a:lnTo>
                  <a:lnTo>
                    <a:pt x="125" y="56"/>
                  </a:lnTo>
                  <a:lnTo>
                    <a:pt x="112" y="66"/>
                  </a:lnTo>
                  <a:lnTo>
                    <a:pt x="96" y="73"/>
                  </a:lnTo>
                  <a:lnTo>
                    <a:pt x="79" y="79"/>
                  </a:lnTo>
                  <a:lnTo>
                    <a:pt x="63" y="82"/>
                  </a:lnTo>
                  <a:lnTo>
                    <a:pt x="47" y="83"/>
                  </a:lnTo>
                  <a:lnTo>
                    <a:pt x="34" y="82"/>
                  </a:lnTo>
                  <a:lnTo>
                    <a:pt x="21" y="78"/>
                  </a:lnTo>
                  <a:lnTo>
                    <a:pt x="11" y="73"/>
                  </a:lnTo>
                  <a:lnTo>
                    <a:pt x="4" y="67"/>
                  </a:lnTo>
                  <a:lnTo>
                    <a:pt x="0" y="59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14" y="27"/>
                  </a:lnTo>
                  <a:lnTo>
                    <a:pt x="26" y="17"/>
                  </a:lnTo>
                  <a:lnTo>
                    <a:pt x="42" y="10"/>
                  </a:lnTo>
                  <a:lnTo>
                    <a:pt x="60" y="4"/>
                  </a:lnTo>
                  <a:lnTo>
                    <a:pt x="76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9">
              <a:extLst>
                <a:ext uri="{FF2B5EF4-FFF2-40B4-BE49-F238E27FC236}">
                  <a16:creationId xmlns:a16="http://schemas.microsoft.com/office/drawing/2014/main" id="{3759A042-36DA-8D4D-A9A9-06ECBEE7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619" y="4904972"/>
              <a:ext cx="396422" cy="428661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96" y="2"/>
                </a:cxn>
                <a:cxn ang="0">
                  <a:pos x="222" y="9"/>
                </a:cxn>
                <a:cxn ang="0">
                  <a:pos x="245" y="18"/>
                </a:cxn>
                <a:cxn ang="0">
                  <a:pos x="265" y="30"/>
                </a:cxn>
                <a:cxn ang="0">
                  <a:pos x="284" y="46"/>
                </a:cxn>
                <a:cxn ang="0">
                  <a:pos x="299" y="64"/>
                </a:cxn>
                <a:cxn ang="0">
                  <a:pos x="312" y="85"/>
                </a:cxn>
                <a:cxn ang="0">
                  <a:pos x="321" y="107"/>
                </a:cxn>
                <a:cxn ang="0">
                  <a:pos x="329" y="130"/>
                </a:cxn>
                <a:cxn ang="0">
                  <a:pos x="332" y="154"/>
                </a:cxn>
                <a:cxn ang="0">
                  <a:pos x="332" y="180"/>
                </a:cxn>
                <a:cxn ang="0">
                  <a:pos x="330" y="206"/>
                </a:cxn>
                <a:cxn ang="0">
                  <a:pos x="323" y="231"/>
                </a:cxn>
                <a:cxn ang="0">
                  <a:pos x="311" y="258"/>
                </a:cxn>
                <a:cxn ang="0">
                  <a:pos x="297" y="283"/>
                </a:cxn>
                <a:cxn ang="0">
                  <a:pos x="279" y="304"/>
                </a:cxn>
                <a:cxn ang="0">
                  <a:pos x="258" y="323"/>
                </a:cxn>
                <a:cxn ang="0">
                  <a:pos x="237" y="338"/>
                </a:cxn>
                <a:cxn ang="0">
                  <a:pos x="212" y="349"/>
                </a:cxn>
                <a:cxn ang="0">
                  <a:pos x="187" y="355"/>
                </a:cxn>
                <a:cxn ang="0">
                  <a:pos x="161" y="359"/>
                </a:cxn>
                <a:cxn ang="0">
                  <a:pos x="135" y="357"/>
                </a:cxn>
                <a:cxn ang="0">
                  <a:pos x="109" y="350"/>
                </a:cxn>
                <a:cxn ang="0">
                  <a:pos x="86" y="341"/>
                </a:cxn>
                <a:cxn ang="0">
                  <a:pos x="66" y="329"/>
                </a:cxn>
                <a:cxn ang="0">
                  <a:pos x="48" y="313"/>
                </a:cxn>
                <a:cxn ang="0">
                  <a:pos x="32" y="295"/>
                </a:cxn>
                <a:cxn ang="0">
                  <a:pos x="20" y="274"/>
                </a:cxn>
                <a:cxn ang="0">
                  <a:pos x="11" y="252"/>
                </a:cxn>
                <a:cxn ang="0">
                  <a:pos x="3" y="229"/>
                </a:cxn>
                <a:cxn ang="0">
                  <a:pos x="0" y="205"/>
                </a:cxn>
                <a:cxn ang="0">
                  <a:pos x="0" y="180"/>
                </a:cxn>
                <a:cxn ang="0">
                  <a:pos x="2" y="154"/>
                </a:cxn>
                <a:cxn ang="0">
                  <a:pos x="9" y="128"/>
                </a:cxn>
                <a:cxn ang="0">
                  <a:pos x="21" y="101"/>
                </a:cxn>
                <a:cxn ang="0">
                  <a:pos x="35" y="76"/>
                </a:cxn>
                <a:cxn ang="0">
                  <a:pos x="53" y="55"/>
                </a:cxn>
                <a:cxn ang="0">
                  <a:pos x="73" y="36"/>
                </a:cxn>
                <a:cxn ang="0">
                  <a:pos x="95" y="22"/>
                </a:cxn>
                <a:cxn ang="0">
                  <a:pos x="119" y="10"/>
                </a:cxn>
                <a:cxn ang="0">
                  <a:pos x="145" y="4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1" y="0"/>
                  </a:moveTo>
                  <a:lnTo>
                    <a:pt x="196" y="2"/>
                  </a:lnTo>
                  <a:lnTo>
                    <a:pt x="222" y="9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5"/>
                  </a:lnTo>
                  <a:lnTo>
                    <a:pt x="321" y="107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80"/>
                  </a:lnTo>
                  <a:lnTo>
                    <a:pt x="330" y="206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8" y="323"/>
                  </a:lnTo>
                  <a:lnTo>
                    <a:pt x="237" y="338"/>
                  </a:lnTo>
                  <a:lnTo>
                    <a:pt x="212" y="349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5" y="357"/>
                  </a:lnTo>
                  <a:lnTo>
                    <a:pt x="109" y="350"/>
                  </a:lnTo>
                  <a:lnTo>
                    <a:pt x="86" y="341"/>
                  </a:lnTo>
                  <a:lnTo>
                    <a:pt x="66" y="329"/>
                  </a:lnTo>
                  <a:lnTo>
                    <a:pt x="48" y="313"/>
                  </a:lnTo>
                  <a:lnTo>
                    <a:pt x="32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5"/>
                  </a:lnTo>
                  <a:lnTo>
                    <a:pt x="0" y="180"/>
                  </a:lnTo>
                  <a:lnTo>
                    <a:pt x="2" y="154"/>
                  </a:lnTo>
                  <a:lnTo>
                    <a:pt x="9" y="128"/>
                  </a:lnTo>
                  <a:lnTo>
                    <a:pt x="21" y="101"/>
                  </a:lnTo>
                  <a:lnTo>
                    <a:pt x="35" y="76"/>
                  </a:lnTo>
                  <a:lnTo>
                    <a:pt x="53" y="55"/>
                  </a:lnTo>
                  <a:lnTo>
                    <a:pt x="73" y="36"/>
                  </a:lnTo>
                  <a:lnTo>
                    <a:pt x="95" y="22"/>
                  </a:lnTo>
                  <a:lnTo>
                    <a:pt x="119" y="10"/>
                  </a:lnTo>
                  <a:lnTo>
                    <a:pt x="145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0">
              <a:extLst>
                <a:ext uri="{FF2B5EF4-FFF2-40B4-BE49-F238E27FC236}">
                  <a16:creationId xmlns:a16="http://schemas.microsoft.com/office/drawing/2014/main" id="{C6165A77-84D7-4E45-B221-07638E29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55134"/>
              <a:ext cx="182689" cy="6925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8"/>
                </a:cxn>
                <a:cxn ang="0">
                  <a:pos x="16" y="16"/>
                </a:cxn>
                <a:cxn ang="0">
                  <a:pos x="25" y="24"/>
                </a:cxn>
                <a:cxn ang="0">
                  <a:pos x="35" y="30"/>
                </a:cxn>
                <a:cxn ang="0">
                  <a:pos x="47" y="35"/>
                </a:cxn>
                <a:cxn ang="0">
                  <a:pos x="63" y="40"/>
                </a:cxn>
                <a:cxn ang="0">
                  <a:pos x="80" y="42"/>
                </a:cxn>
                <a:cxn ang="0">
                  <a:pos x="99" y="43"/>
                </a:cxn>
                <a:cxn ang="0">
                  <a:pos x="117" y="41"/>
                </a:cxn>
                <a:cxn ang="0">
                  <a:pos x="136" y="37"/>
                </a:cxn>
                <a:cxn ang="0">
                  <a:pos x="153" y="30"/>
                </a:cxn>
                <a:cxn ang="0">
                  <a:pos x="145" y="39"/>
                </a:cxn>
                <a:cxn ang="0">
                  <a:pos x="133" y="47"/>
                </a:cxn>
                <a:cxn ang="0">
                  <a:pos x="117" y="53"/>
                </a:cxn>
                <a:cxn ang="0">
                  <a:pos x="99" y="56"/>
                </a:cxn>
                <a:cxn ang="0">
                  <a:pos x="79" y="58"/>
                </a:cxn>
                <a:cxn ang="0">
                  <a:pos x="58" y="56"/>
                </a:cxn>
                <a:cxn ang="0">
                  <a:pos x="40" y="52"/>
                </a:cxn>
                <a:cxn ang="0">
                  <a:pos x="23" y="46"/>
                </a:cxn>
                <a:cxn ang="0">
                  <a:pos x="11" y="38"/>
                </a:cxn>
                <a:cxn ang="0">
                  <a:pos x="3" y="28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8" y="0"/>
                </a:cxn>
              </a:cxnLst>
              <a:rect l="0" t="0" r="r" b="b"/>
              <a:pathLst>
                <a:path w="153" h="58">
                  <a:moveTo>
                    <a:pt x="8" y="0"/>
                  </a:moveTo>
                  <a:lnTo>
                    <a:pt x="10" y="8"/>
                  </a:lnTo>
                  <a:lnTo>
                    <a:pt x="16" y="16"/>
                  </a:lnTo>
                  <a:lnTo>
                    <a:pt x="25" y="24"/>
                  </a:lnTo>
                  <a:lnTo>
                    <a:pt x="35" y="30"/>
                  </a:lnTo>
                  <a:lnTo>
                    <a:pt x="47" y="35"/>
                  </a:lnTo>
                  <a:lnTo>
                    <a:pt x="63" y="40"/>
                  </a:lnTo>
                  <a:lnTo>
                    <a:pt x="80" y="42"/>
                  </a:lnTo>
                  <a:lnTo>
                    <a:pt x="99" y="43"/>
                  </a:lnTo>
                  <a:lnTo>
                    <a:pt x="117" y="41"/>
                  </a:lnTo>
                  <a:lnTo>
                    <a:pt x="136" y="37"/>
                  </a:lnTo>
                  <a:lnTo>
                    <a:pt x="153" y="30"/>
                  </a:lnTo>
                  <a:lnTo>
                    <a:pt x="145" y="39"/>
                  </a:lnTo>
                  <a:lnTo>
                    <a:pt x="133" y="47"/>
                  </a:lnTo>
                  <a:lnTo>
                    <a:pt x="117" y="53"/>
                  </a:lnTo>
                  <a:lnTo>
                    <a:pt x="99" y="56"/>
                  </a:lnTo>
                  <a:lnTo>
                    <a:pt x="79" y="58"/>
                  </a:lnTo>
                  <a:lnTo>
                    <a:pt x="58" y="56"/>
                  </a:lnTo>
                  <a:lnTo>
                    <a:pt x="40" y="52"/>
                  </a:lnTo>
                  <a:lnTo>
                    <a:pt x="23" y="46"/>
                  </a:lnTo>
                  <a:lnTo>
                    <a:pt x="11" y="38"/>
                  </a:lnTo>
                  <a:lnTo>
                    <a:pt x="3" y="28"/>
                  </a:lnTo>
                  <a:lnTo>
                    <a:pt x="0" y="17"/>
                  </a:lnTo>
                  <a:lnTo>
                    <a:pt x="2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1">
              <a:extLst>
                <a:ext uri="{FF2B5EF4-FFF2-40B4-BE49-F238E27FC236}">
                  <a16:creationId xmlns:a16="http://schemas.microsoft.com/office/drawing/2014/main" id="{79387C3D-23E2-A041-B685-551E1D6B9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6" y="6336628"/>
              <a:ext cx="219704" cy="10627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8" y="0"/>
                </a:cxn>
                <a:cxn ang="0">
                  <a:pos x="62" y="1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9" y="26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5" y="69"/>
                </a:cxn>
                <a:cxn ang="0">
                  <a:pos x="184" y="89"/>
                </a:cxn>
                <a:cxn ang="0">
                  <a:pos x="183" y="87"/>
                </a:cxn>
                <a:cxn ang="0">
                  <a:pos x="180" y="83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0"/>
                </a:cxn>
                <a:cxn ang="0">
                  <a:pos x="134" y="40"/>
                </a:cxn>
                <a:cxn ang="0">
                  <a:pos x="118" y="31"/>
                </a:cxn>
                <a:cxn ang="0">
                  <a:pos x="99" y="22"/>
                </a:cxn>
                <a:cxn ang="0">
                  <a:pos x="78" y="14"/>
                </a:cxn>
                <a:cxn ang="0">
                  <a:pos x="55" y="8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2"/>
                </a:cxn>
                <a:cxn ang="0">
                  <a:pos x="23" y="1"/>
                </a:cxn>
                <a:cxn ang="0">
                  <a:pos x="35" y="0"/>
                </a:cxn>
              </a:cxnLst>
              <a:rect l="0" t="0" r="r" b="b"/>
              <a:pathLst>
                <a:path w="184" h="89">
                  <a:moveTo>
                    <a:pt x="35" y="0"/>
                  </a:moveTo>
                  <a:lnTo>
                    <a:pt x="48" y="0"/>
                  </a:lnTo>
                  <a:lnTo>
                    <a:pt x="62" y="1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9" y="26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5" y="69"/>
                  </a:lnTo>
                  <a:lnTo>
                    <a:pt x="184" y="89"/>
                  </a:lnTo>
                  <a:lnTo>
                    <a:pt x="183" y="87"/>
                  </a:lnTo>
                  <a:lnTo>
                    <a:pt x="180" y="83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0"/>
                  </a:lnTo>
                  <a:lnTo>
                    <a:pt x="134" y="40"/>
                  </a:lnTo>
                  <a:lnTo>
                    <a:pt x="118" y="31"/>
                  </a:lnTo>
                  <a:lnTo>
                    <a:pt x="99" y="22"/>
                  </a:lnTo>
                  <a:lnTo>
                    <a:pt x="78" y="14"/>
                  </a:lnTo>
                  <a:lnTo>
                    <a:pt x="55" y="8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2"/>
                  </a:lnTo>
                  <a:lnTo>
                    <a:pt x="23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2">
              <a:extLst>
                <a:ext uri="{FF2B5EF4-FFF2-40B4-BE49-F238E27FC236}">
                  <a16:creationId xmlns:a16="http://schemas.microsoft.com/office/drawing/2014/main" id="{E5368FF5-8B7D-0443-81C5-0DE471432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981" y="6339016"/>
              <a:ext cx="219704" cy="10507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0"/>
                </a:cxn>
                <a:cxn ang="0">
                  <a:pos x="62" y="0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8" y="25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6" y="68"/>
                </a:cxn>
                <a:cxn ang="0">
                  <a:pos x="184" y="88"/>
                </a:cxn>
                <a:cxn ang="0">
                  <a:pos x="183" y="87"/>
                </a:cxn>
                <a:cxn ang="0">
                  <a:pos x="180" y="82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1"/>
                </a:cxn>
                <a:cxn ang="0">
                  <a:pos x="134" y="41"/>
                </a:cxn>
                <a:cxn ang="0">
                  <a:pos x="117" y="31"/>
                </a:cxn>
                <a:cxn ang="0">
                  <a:pos x="99" y="22"/>
                </a:cxn>
                <a:cxn ang="0">
                  <a:pos x="78" y="15"/>
                </a:cxn>
                <a:cxn ang="0">
                  <a:pos x="55" y="9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1"/>
                </a:cxn>
                <a:cxn ang="0">
                  <a:pos x="24" y="0"/>
                </a:cxn>
                <a:cxn ang="0">
                  <a:pos x="34" y="0"/>
                </a:cxn>
              </a:cxnLst>
              <a:rect l="0" t="0" r="r" b="b"/>
              <a:pathLst>
                <a:path w="184" h="88">
                  <a:moveTo>
                    <a:pt x="34" y="0"/>
                  </a:moveTo>
                  <a:lnTo>
                    <a:pt x="48" y="0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8" y="25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6" y="68"/>
                  </a:lnTo>
                  <a:lnTo>
                    <a:pt x="184" y="88"/>
                  </a:lnTo>
                  <a:lnTo>
                    <a:pt x="183" y="87"/>
                  </a:lnTo>
                  <a:lnTo>
                    <a:pt x="180" y="82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1"/>
                  </a:lnTo>
                  <a:lnTo>
                    <a:pt x="134" y="41"/>
                  </a:lnTo>
                  <a:lnTo>
                    <a:pt x="117" y="31"/>
                  </a:lnTo>
                  <a:lnTo>
                    <a:pt x="99" y="22"/>
                  </a:lnTo>
                  <a:lnTo>
                    <a:pt x="78" y="15"/>
                  </a:lnTo>
                  <a:lnTo>
                    <a:pt x="55" y="9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3">
              <a:extLst>
                <a:ext uri="{FF2B5EF4-FFF2-40B4-BE49-F238E27FC236}">
                  <a16:creationId xmlns:a16="http://schemas.microsoft.com/office/drawing/2014/main" id="{2DF5B4BD-3656-AE46-9682-A5DDF1D5C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41999"/>
              <a:ext cx="164778" cy="62090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5" y="12"/>
                </a:cxn>
                <a:cxn ang="0">
                  <a:pos x="127" y="23"/>
                </a:cxn>
                <a:cxn ang="0">
                  <a:pos x="114" y="33"/>
                </a:cxn>
                <a:cxn ang="0">
                  <a:pos x="98" y="41"/>
                </a:cxn>
                <a:cxn ang="0">
                  <a:pos x="79" y="48"/>
                </a:cxn>
                <a:cxn ang="0">
                  <a:pos x="63" y="51"/>
                </a:cxn>
                <a:cxn ang="0">
                  <a:pos x="47" y="52"/>
                </a:cxn>
                <a:cxn ang="0">
                  <a:pos x="34" y="51"/>
                </a:cxn>
                <a:cxn ang="0">
                  <a:pos x="21" y="47"/>
                </a:cxn>
                <a:cxn ang="0">
                  <a:pos x="11" y="42"/>
                </a:cxn>
                <a:cxn ang="0">
                  <a:pos x="4" y="36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3" y="10"/>
                </a:cxn>
                <a:cxn ang="0">
                  <a:pos x="9" y="2"/>
                </a:cxn>
                <a:cxn ang="0">
                  <a:pos x="9" y="9"/>
                </a:cxn>
                <a:cxn ang="0">
                  <a:pos x="12" y="16"/>
                </a:cxn>
                <a:cxn ang="0">
                  <a:pos x="17" y="23"/>
                </a:cxn>
                <a:cxn ang="0">
                  <a:pos x="24" y="29"/>
                </a:cxn>
                <a:cxn ang="0">
                  <a:pos x="34" y="32"/>
                </a:cxn>
                <a:cxn ang="0">
                  <a:pos x="46" y="35"/>
                </a:cxn>
                <a:cxn ang="0">
                  <a:pos x="60" y="36"/>
                </a:cxn>
                <a:cxn ang="0">
                  <a:pos x="76" y="34"/>
                </a:cxn>
                <a:cxn ang="0">
                  <a:pos x="92" y="31"/>
                </a:cxn>
                <a:cxn ang="0">
                  <a:pos x="108" y="25"/>
                </a:cxn>
                <a:cxn ang="0">
                  <a:pos x="122" y="18"/>
                </a:cxn>
                <a:cxn ang="0">
                  <a:pos x="132" y="10"/>
                </a:cxn>
                <a:cxn ang="0">
                  <a:pos x="138" y="0"/>
                </a:cxn>
              </a:cxnLst>
              <a:rect l="0" t="0" r="r" b="b"/>
              <a:pathLst>
                <a:path w="138" h="52">
                  <a:moveTo>
                    <a:pt x="138" y="0"/>
                  </a:moveTo>
                  <a:lnTo>
                    <a:pt x="135" y="12"/>
                  </a:lnTo>
                  <a:lnTo>
                    <a:pt x="127" y="23"/>
                  </a:lnTo>
                  <a:lnTo>
                    <a:pt x="114" y="33"/>
                  </a:lnTo>
                  <a:lnTo>
                    <a:pt x="98" y="41"/>
                  </a:lnTo>
                  <a:lnTo>
                    <a:pt x="79" y="48"/>
                  </a:lnTo>
                  <a:lnTo>
                    <a:pt x="63" y="51"/>
                  </a:lnTo>
                  <a:lnTo>
                    <a:pt x="47" y="52"/>
                  </a:lnTo>
                  <a:lnTo>
                    <a:pt x="34" y="51"/>
                  </a:lnTo>
                  <a:lnTo>
                    <a:pt x="21" y="47"/>
                  </a:lnTo>
                  <a:lnTo>
                    <a:pt x="11" y="42"/>
                  </a:lnTo>
                  <a:lnTo>
                    <a:pt x="4" y="36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9" y="2"/>
                  </a:lnTo>
                  <a:lnTo>
                    <a:pt x="9" y="9"/>
                  </a:lnTo>
                  <a:lnTo>
                    <a:pt x="12" y="16"/>
                  </a:lnTo>
                  <a:lnTo>
                    <a:pt x="17" y="23"/>
                  </a:lnTo>
                  <a:lnTo>
                    <a:pt x="24" y="29"/>
                  </a:lnTo>
                  <a:lnTo>
                    <a:pt x="34" y="32"/>
                  </a:lnTo>
                  <a:lnTo>
                    <a:pt x="46" y="35"/>
                  </a:lnTo>
                  <a:lnTo>
                    <a:pt x="60" y="36"/>
                  </a:lnTo>
                  <a:lnTo>
                    <a:pt x="76" y="34"/>
                  </a:lnTo>
                  <a:lnTo>
                    <a:pt x="92" y="31"/>
                  </a:lnTo>
                  <a:lnTo>
                    <a:pt x="108" y="25"/>
                  </a:lnTo>
                  <a:lnTo>
                    <a:pt x="122" y="18"/>
                  </a:lnTo>
                  <a:lnTo>
                    <a:pt x="132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4">
              <a:extLst>
                <a:ext uri="{FF2B5EF4-FFF2-40B4-BE49-F238E27FC236}">
                  <a16:creationId xmlns:a16="http://schemas.microsoft.com/office/drawing/2014/main" id="{82ADCB44-642F-EC4E-A2F9-BFCAAFE4D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872" y="3229733"/>
              <a:ext cx="20299" cy="2029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0" y="1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6" y="7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7" y="16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6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5">
              <a:extLst>
                <a:ext uri="{FF2B5EF4-FFF2-40B4-BE49-F238E27FC236}">
                  <a16:creationId xmlns:a16="http://schemas.microsoft.com/office/drawing/2014/main" id="{9C257995-2C02-9C45-A981-E02BF661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163584" cy="666274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4" y="14"/>
                </a:cxn>
                <a:cxn ang="0">
                  <a:pos x="34" y="30"/>
                </a:cxn>
                <a:cxn ang="0">
                  <a:pos x="26" y="48"/>
                </a:cxn>
                <a:cxn ang="0">
                  <a:pos x="23" y="68"/>
                </a:cxn>
                <a:cxn ang="0">
                  <a:pos x="23" y="90"/>
                </a:cxn>
                <a:cxn ang="0">
                  <a:pos x="24" y="105"/>
                </a:cxn>
                <a:cxn ang="0">
                  <a:pos x="26" y="125"/>
                </a:cxn>
                <a:cxn ang="0">
                  <a:pos x="29" y="149"/>
                </a:cxn>
                <a:cxn ang="0">
                  <a:pos x="33" y="177"/>
                </a:cxn>
                <a:cxn ang="0">
                  <a:pos x="38" y="209"/>
                </a:cxn>
                <a:cxn ang="0">
                  <a:pos x="44" y="243"/>
                </a:cxn>
                <a:cxn ang="0">
                  <a:pos x="50" y="279"/>
                </a:cxn>
                <a:cxn ang="0">
                  <a:pos x="58" y="317"/>
                </a:cxn>
                <a:cxn ang="0">
                  <a:pos x="68" y="355"/>
                </a:cxn>
                <a:cxn ang="0">
                  <a:pos x="78" y="395"/>
                </a:cxn>
                <a:cxn ang="0">
                  <a:pos x="91" y="434"/>
                </a:cxn>
                <a:cxn ang="0">
                  <a:pos x="104" y="472"/>
                </a:cxn>
                <a:cxn ang="0">
                  <a:pos x="120" y="510"/>
                </a:cxn>
                <a:cxn ang="0">
                  <a:pos x="137" y="545"/>
                </a:cxn>
                <a:cxn ang="0">
                  <a:pos x="118" y="553"/>
                </a:cxn>
                <a:cxn ang="0">
                  <a:pos x="102" y="558"/>
                </a:cxn>
                <a:cxn ang="0">
                  <a:pos x="83" y="518"/>
                </a:cxn>
                <a:cxn ang="0">
                  <a:pos x="66" y="477"/>
                </a:cxn>
                <a:cxn ang="0">
                  <a:pos x="52" y="435"/>
                </a:cxn>
                <a:cxn ang="0">
                  <a:pos x="40" y="393"/>
                </a:cxn>
                <a:cxn ang="0">
                  <a:pos x="30" y="353"/>
                </a:cxn>
                <a:cxn ang="0">
                  <a:pos x="22" y="312"/>
                </a:cxn>
                <a:cxn ang="0">
                  <a:pos x="15" y="274"/>
                </a:cxn>
                <a:cxn ang="0">
                  <a:pos x="10" y="238"/>
                </a:cxn>
                <a:cxn ang="0">
                  <a:pos x="7" y="204"/>
                </a:cxn>
                <a:cxn ang="0">
                  <a:pos x="4" y="173"/>
                </a:cxn>
                <a:cxn ang="0">
                  <a:pos x="2" y="145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0" y="71"/>
                </a:cxn>
                <a:cxn ang="0">
                  <a:pos x="1" y="66"/>
                </a:cxn>
                <a:cxn ang="0">
                  <a:pos x="4" y="59"/>
                </a:cxn>
                <a:cxn ang="0">
                  <a:pos x="8" y="49"/>
                </a:cxn>
                <a:cxn ang="0">
                  <a:pos x="14" y="39"/>
                </a:cxn>
                <a:cxn ang="0">
                  <a:pos x="24" y="27"/>
                </a:cxn>
                <a:cxn ang="0">
                  <a:pos x="38" y="13"/>
                </a:cxn>
                <a:cxn ang="0">
                  <a:pos x="56" y="0"/>
                </a:cxn>
              </a:cxnLst>
              <a:rect l="0" t="0" r="r" b="b"/>
              <a:pathLst>
                <a:path w="137" h="558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5"/>
                  </a:lnTo>
                  <a:lnTo>
                    <a:pt x="29" y="149"/>
                  </a:lnTo>
                  <a:lnTo>
                    <a:pt x="33" y="177"/>
                  </a:lnTo>
                  <a:lnTo>
                    <a:pt x="38" y="209"/>
                  </a:lnTo>
                  <a:lnTo>
                    <a:pt x="44" y="243"/>
                  </a:lnTo>
                  <a:lnTo>
                    <a:pt x="50" y="279"/>
                  </a:lnTo>
                  <a:lnTo>
                    <a:pt x="58" y="317"/>
                  </a:lnTo>
                  <a:lnTo>
                    <a:pt x="68" y="355"/>
                  </a:lnTo>
                  <a:lnTo>
                    <a:pt x="78" y="395"/>
                  </a:lnTo>
                  <a:lnTo>
                    <a:pt x="91" y="434"/>
                  </a:lnTo>
                  <a:lnTo>
                    <a:pt x="104" y="472"/>
                  </a:lnTo>
                  <a:lnTo>
                    <a:pt x="120" y="510"/>
                  </a:lnTo>
                  <a:lnTo>
                    <a:pt x="137" y="545"/>
                  </a:lnTo>
                  <a:lnTo>
                    <a:pt x="118" y="553"/>
                  </a:lnTo>
                  <a:lnTo>
                    <a:pt x="102" y="558"/>
                  </a:lnTo>
                  <a:lnTo>
                    <a:pt x="83" y="518"/>
                  </a:lnTo>
                  <a:lnTo>
                    <a:pt x="66" y="477"/>
                  </a:lnTo>
                  <a:lnTo>
                    <a:pt x="52" y="435"/>
                  </a:lnTo>
                  <a:lnTo>
                    <a:pt x="40" y="393"/>
                  </a:lnTo>
                  <a:lnTo>
                    <a:pt x="30" y="353"/>
                  </a:lnTo>
                  <a:lnTo>
                    <a:pt x="22" y="312"/>
                  </a:lnTo>
                  <a:lnTo>
                    <a:pt x="15" y="274"/>
                  </a:lnTo>
                  <a:lnTo>
                    <a:pt x="10" y="238"/>
                  </a:lnTo>
                  <a:lnTo>
                    <a:pt x="7" y="204"/>
                  </a:lnTo>
                  <a:lnTo>
                    <a:pt x="4" y="173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6">
              <a:extLst>
                <a:ext uri="{FF2B5EF4-FFF2-40B4-BE49-F238E27FC236}">
                  <a16:creationId xmlns:a16="http://schemas.microsoft.com/office/drawing/2014/main" id="{66A8B401-FD22-434E-B3F2-3027DDD1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61" y="3844664"/>
              <a:ext cx="219704" cy="2614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20" y="1"/>
                </a:cxn>
                <a:cxn ang="0">
                  <a:pos x="34" y="3"/>
                </a:cxn>
                <a:cxn ang="0">
                  <a:pos x="50" y="5"/>
                </a:cxn>
                <a:cxn ang="0">
                  <a:pos x="68" y="6"/>
                </a:cxn>
                <a:cxn ang="0">
                  <a:pos x="86" y="10"/>
                </a:cxn>
                <a:cxn ang="0">
                  <a:pos x="104" y="14"/>
                </a:cxn>
                <a:cxn ang="0">
                  <a:pos x="122" y="19"/>
                </a:cxn>
                <a:cxn ang="0">
                  <a:pos x="139" y="25"/>
                </a:cxn>
                <a:cxn ang="0">
                  <a:pos x="153" y="32"/>
                </a:cxn>
                <a:cxn ang="0">
                  <a:pos x="165" y="41"/>
                </a:cxn>
                <a:cxn ang="0">
                  <a:pos x="172" y="51"/>
                </a:cxn>
                <a:cxn ang="0">
                  <a:pos x="177" y="63"/>
                </a:cxn>
                <a:cxn ang="0">
                  <a:pos x="181" y="78"/>
                </a:cxn>
                <a:cxn ang="0">
                  <a:pos x="183" y="95"/>
                </a:cxn>
                <a:cxn ang="0">
                  <a:pos x="184" y="114"/>
                </a:cxn>
                <a:cxn ang="0">
                  <a:pos x="184" y="133"/>
                </a:cxn>
                <a:cxn ang="0">
                  <a:pos x="183" y="151"/>
                </a:cxn>
                <a:cxn ang="0">
                  <a:pos x="181" y="169"/>
                </a:cxn>
                <a:cxn ang="0">
                  <a:pos x="180" y="185"/>
                </a:cxn>
                <a:cxn ang="0">
                  <a:pos x="178" y="199"/>
                </a:cxn>
                <a:cxn ang="0">
                  <a:pos x="177" y="210"/>
                </a:cxn>
                <a:cxn ang="0">
                  <a:pos x="175" y="217"/>
                </a:cxn>
                <a:cxn ang="0">
                  <a:pos x="175" y="219"/>
                </a:cxn>
                <a:cxn ang="0">
                  <a:pos x="175" y="217"/>
                </a:cxn>
                <a:cxn ang="0">
                  <a:pos x="174" y="211"/>
                </a:cxn>
                <a:cxn ang="0">
                  <a:pos x="171" y="200"/>
                </a:cxn>
                <a:cxn ang="0">
                  <a:pos x="167" y="187"/>
                </a:cxn>
                <a:cxn ang="0">
                  <a:pos x="162" y="171"/>
                </a:cxn>
                <a:cxn ang="0">
                  <a:pos x="155" y="154"/>
                </a:cxn>
                <a:cxn ang="0">
                  <a:pos x="146" y="134"/>
                </a:cxn>
                <a:cxn ang="0">
                  <a:pos x="136" y="115"/>
                </a:cxn>
                <a:cxn ang="0">
                  <a:pos x="124" y="95"/>
                </a:cxn>
                <a:cxn ang="0">
                  <a:pos x="109" y="75"/>
                </a:cxn>
                <a:cxn ang="0">
                  <a:pos x="93" y="56"/>
                </a:cxn>
                <a:cxn ang="0">
                  <a:pos x="73" y="39"/>
                </a:cxn>
                <a:cxn ang="0">
                  <a:pos x="52" y="23"/>
                </a:cxn>
                <a:cxn ang="0">
                  <a:pos x="27" y="11"/>
                </a:cxn>
                <a:cxn ang="0">
                  <a:pos x="0" y="0"/>
                </a:cxn>
              </a:cxnLst>
              <a:rect l="0" t="0" r="r" b="b"/>
              <a:pathLst>
                <a:path w="184" h="219">
                  <a:moveTo>
                    <a:pt x="0" y="0"/>
                  </a:moveTo>
                  <a:lnTo>
                    <a:pt x="9" y="0"/>
                  </a:lnTo>
                  <a:lnTo>
                    <a:pt x="20" y="1"/>
                  </a:lnTo>
                  <a:lnTo>
                    <a:pt x="34" y="3"/>
                  </a:lnTo>
                  <a:lnTo>
                    <a:pt x="50" y="5"/>
                  </a:lnTo>
                  <a:lnTo>
                    <a:pt x="68" y="6"/>
                  </a:lnTo>
                  <a:lnTo>
                    <a:pt x="86" y="10"/>
                  </a:lnTo>
                  <a:lnTo>
                    <a:pt x="104" y="14"/>
                  </a:lnTo>
                  <a:lnTo>
                    <a:pt x="122" y="19"/>
                  </a:lnTo>
                  <a:lnTo>
                    <a:pt x="139" y="25"/>
                  </a:lnTo>
                  <a:lnTo>
                    <a:pt x="153" y="32"/>
                  </a:lnTo>
                  <a:lnTo>
                    <a:pt x="165" y="41"/>
                  </a:lnTo>
                  <a:lnTo>
                    <a:pt x="172" y="51"/>
                  </a:lnTo>
                  <a:lnTo>
                    <a:pt x="177" y="63"/>
                  </a:lnTo>
                  <a:lnTo>
                    <a:pt x="181" y="78"/>
                  </a:lnTo>
                  <a:lnTo>
                    <a:pt x="183" y="95"/>
                  </a:lnTo>
                  <a:lnTo>
                    <a:pt x="184" y="114"/>
                  </a:lnTo>
                  <a:lnTo>
                    <a:pt x="184" y="133"/>
                  </a:lnTo>
                  <a:lnTo>
                    <a:pt x="183" y="151"/>
                  </a:lnTo>
                  <a:lnTo>
                    <a:pt x="181" y="169"/>
                  </a:lnTo>
                  <a:lnTo>
                    <a:pt x="180" y="185"/>
                  </a:lnTo>
                  <a:lnTo>
                    <a:pt x="178" y="199"/>
                  </a:lnTo>
                  <a:lnTo>
                    <a:pt x="177" y="210"/>
                  </a:lnTo>
                  <a:lnTo>
                    <a:pt x="175" y="217"/>
                  </a:lnTo>
                  <a:lnTo>
                    <a:pt x="175" y="219"/>
                  </a:lnTo>
                  <a:lnTo>
                    <a:pt x="175" y="217"/>
                  </a:lnTo>
                  <a:lnTo>
                    <a:pt x="174" y="211"/>
                  </a:lnTo>
                  <a:lnTo>
                    <a:pt x="171" y="200"/>
                  </a:lnTo>
                  <a:lnTo>
                    <a:pt x="167" y="187"/>
                  </a:lnTo>
                  <a:lnTo>
                    <a:pt x="162" y="171"/>
                  </a:lnTo>
                  <a:lnTo>
                    <a:pt x="155" y="154"/>
                  </a:lnTo>
                  <a:lnTo>
                    <a:pt x="146" y="134"/>
                  </a:lnTo>
                  <a:lnTo>
                    <a:pt x="136" y="115"/>
                  </a:lnTo>
                  <a:lnTo>
                    <a:pt x="124" y="95"/>
                  </a:lnTo>
                  <a:lnTo>
                    <a:pt x="109" y="75"/>
                  </a:lnTo>
                  <a:lnTo>
                    <a:pt x="93" y="56"/>
                  </a:lnTo>
                  <a:lnTo>
                    <a:pt x="73" y="39"/>
                  </a:lnTo>
                  <a:lnTo>
                    <a:pt x="52" y="23"/>
                  </a:lnTo>
                  <a:lnTo>
                    <a:pt x="27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7">
              <a:extLst>
                <a:ext uri="{FF2B5EF4-FFF2-40B4-BE49-F238E27FC236}">
                  <a16:creationId xmlns:a16="http://schemas.microsoft.com/office/drawing/2014/main" id="{586087FD-BBC3-1342-BF18-E29C43CE084F}"/>
                </a:ext>
              </a:extLst>
            </p:cNvPr>
            <p:cNvSpPr>
              <a:spLocks/>
            </p:cNvSpPr>
            <p:nvPr/>
          </p:nvSpPr>
          <p:spPr bwMode="auto">
            <a:xfrm rot="16759441">
              <a:off x="902988" y="4795357"/>
              <a:ext cx="198417" cy="637618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219" y="7"/>
                </a:cxn>
                <a:cxn ang="0">
                  <a:pos x="231" y="27"/>
                </a:cxn>
                <a:cxn ang="0">
                  <a:pos x="227" y="51"/>
                </a:cxn>
                <a:cxn ang="0">
                  <a:pos x="225" y="46"/>
                </a:cxn>
                <a:cxn ang="0">
                  <a:pos x="219" y="37"/>
                </a:cxn>
                <a:cxn ang="0">
                  <a:pos x="207" y="29"/>
                </a:cxn>
                <a:cxn ang="0">
                  <a:pos x="192" y="31"/>
                </a:cxn>
                <a:cxn ang="0">
                  <a:pos x="172" y="43"/>
                </a:cxn>
                <a:cxn ang="0">
                  <a:pos x="147" y="68"/>
                </a:cxn>
                <a:cxn ang="0">
                  <a:pos x="119" y="101"/>
                </a:cxn>
                <a:cxn ang="0">
                  <a:pos x="91" y="141"/>
                </a:cxn>
                <a:cxn ang="0">
                  <a:pos x="68" y="188"/>
                </a:cxn>
                <a:cxn ang="0">
                  <a:pos x="50" y="240"/>
                </a:cxn>
                <a:cxn ang="0">
                  <a:pos x="38" y="300"/>
                </a:cxn>
                <a:cxn ang="0">
                  <a:pos x="29" y="357"/>
                </a:cxn>
                <a:cxn ang="0">
                  <a:pos x="27" y="410"/>
                </a:cxn>
                <a:cxn ang="0">
                  <a:pos x="30" y="456"/>
                </a:cxn>
                <a:cxn ang="0">
                  <a:pos x="40" y="492"/>
                </a:cxn>
                <a:cxn ang="0">
                  <a:pos x="58" y="517"/>
                </a:cxn>
                <a:cxn ang="0">
                  <a:pos x="43" y="531"/>
                </a:cxn>
                <a:cxn ang="0">
                  <a:pos x="14" y="532"/>
                </a:cxn>
                <a:cxn ang="0">
                  <a:pos x="10" y="516"/>
                </a:cxn>
                <a:cxn ang="0">
                  <a:pos x="5" y="485"/>
                </a:cxn>
                <a:cxn ang="0">
                  <a:pos x="1" y="441"/>
                </a:cxn>
                <a:cxn ang="0">
                  <a:pos x="0" y="388"/>
                </a:cxn>
                <a:cxn ang="0">
                  <a:pos x="6" y="326"/>
                </a:cxn>
                <a:cxn ang="0">
                  <a:pos x="20" y="259"/>
                </a:cxn>
                <a:cxn ang="0">
                  <a:pos x="47" y="187"/>
                </a:cxn>
                <a:cxn ang="0">
                  <a:pos x="87" y="114"/>
                </a:cxn>
                <a:cxn ang="0">
                  <a:pos x="145" y="41"/>
                </a:cxn>
                <a:cxn ang="0">
                  <a:pos x="182" y="4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7" y="49"/>
                  </a:lnTo>
                  <a:lnTo>
                    <a:pt x="225" y="46"/>
                  </a:lnTo>
                  <a:lnTo>
                    <a:pt x="223" y="42"/>
                  </a:lnTo>
                  <a:lnTo>
                    <a:pt x="219" y="37"/>
                  </a:lnTo>
                  <a:lnTo>
                    <a:pt x="214" y="32"/>
                  </a:lnTo>
                  <a:lnTo>
                    <a:pt x="207" y="29"/>
                  </a:lnTo>
                  <a:lnTo>
                    <a:pt x="198" y="28"/>
                  </a:lnTo>
                  <a:lnTo>
                    <a:pt x="192" y="31"/>
                  </a:lnTo>
                  <a:lnTo>
                    <a:pt x="183" y="36"/>
                  </a:lnTo>
                  <a:lnTo>
                    <a:pt x="172" y="43"/>
                  </a:lnTo>
                  <a:lnTo>
                    <a:pt x="160" y="54"/>
                  </a:lnTo>
                  <a:lnTo>
                    <a:pt x="147" y="68"/>
                  </a:lnTo>
                  <a:lnTo>
                    <a:pt x="133" y="84"/>
                  </a:lnTo>
                  <a:lnTo>
                    <a:pt x="119" y="101"/>
                  </a:lnTo>
                  <a:lnTo>
                    <a:pt x="105" y="120"/>
                  </a:lnTo>
                  <a:lnTo>
                    <a:pt x="91" y="141"/>
                  </a:lnTo>
                  <a:lnTo>
                    <a:pt x="79" y="165"/>
                  </a:lnTo>
                  <a:lnTo>
                    <a:pt x="68" y="188"/>
                  </a:lnTo>
                  <a:lnTo>
                    <a:pt x="58" y="214"/>
                  </a:lnTo>
                  <a:lnTo>
                    <a:pt x="50" y="240"/>
                  </a:lnTo>
                  <a:lnTo>
                    <a:pt x="44" y="270"/>
                  </a:lnTo>
                  <a:lnTo>
                    <a:pt x="38" y="300"/>
                  </a:lnTo>
                  <a:lnTo>
                    <a:pt x="33" y="329"/>
                  </a:lnTo>
                  <a:lnTo>
                    <a:pt x="29" y="357"/>
                  </a:lnTo>
                  <a:lnTo>
                    <a:pt x="28" y="384"/>
                  </a:lnTo>
                  <a:lnTo>
                    <a:pt x="27" y="410"/>
                  </a:lnTo>
                  <a:lnTo>
                    <a:pt x="28" y="434"/>
                  </a:lnTo>
                  <a:lnTo>
                    <a:pt x="30" y="456"/>
                  </a:lnTo>
                  <a:lnTo>
                    <a:pt x="34" y="475"/>
                  </a:lnTo>
                  <a:lnTo>
                    <a:pt x="40" y="492"/>
                  </a:lnTo>
                  <a:lnTo>
                    <a:pt x="48" y="506"/>
                  </a:lnTo>
                  <a:lnTo>
                    <a:pt x="58" y="517"/>
                  </a:lnTo>
                  <a:lnTo>
                    <a:pt x="69" y="525"/>
                  </a:lnTo>
                  <a:lnTo>
                    <a:pt x="43" y="531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8">
              <a:extLst>
                <a:ext uri="{FF2B5EF4-FFF2-40B4-BE49-F238E27FC236}">
                  <a16:creationId xmlns:a16="http://schemas.microsoft.com/office/drawing/2014/main" id="{0884B32D-D2AE-8245-8326-D67480B1F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292" y="4904972"/>
              <a:ext cx="253137" cy="255525"/>
            </a:xfrm>
            <a:custGeom>
              <a:avLst/>
              <a:gdLst/>
              <a:ahLst/>
              <a:cxnLst>
                <a:cxn ang="0">
                  <a:pos x="207" y="211"/>
                </a:cxn>
                <a:cxn ang="0">
                  <a:pos x="207" y="211"/>
                </a:cxn>
                <a:cxn ang="0">
                  <a:pos x="206" y="214"/>
                </a:cxn>
                <a:cxn ang="0">
                  <a:pos x="207" y="211"/>
                </a:cxn>
                <a:cxn ang="0">
                  <a:pos x="57" y="0"/>
                </a:cxn>
                <a:cxn ang="0">
                  <a:pos x="74" y="2"/>
                </a:cxn>
                <a:cxn ang="0">
                  <a:pos x="93" y="5"/>
                </a:cxn>
                <a:cxn ang="0">
                  <a:pos x="112" y="12"/>
                </a:cxn>
                <a:cxn ang="0">
                  <a:pos x="132" y="23"/>
                </a:cxn>
                <a:cxn ang="0">
                  <a:pos x="152" y="37"/>
                </a:cxn>
                <a:cxn ang="0">
                  <a:pos x="171" y="55"/>
                </a:cxn>
                <a:cxn ang="0">
                  <a:pos x="185" y="74"/>
                </a:cxn>
                <a:cxn ang="0">
                  <a:pos x="195" y="94"/>
                </a:cxn>
                <a:cxn ang="0">
                  <a:pos x="203" y="114"/>
                </a:cxn>
                <a:cxn ang="0">
                  <a:pos x="208" y="134"/>
                </a:cxn>
                <a:cxn ang="0">
                  <a:pos x="211" y="154"/>
                </a:cxn>
                <a:cxn ang="0">
                  <a:pos x="212" y="171"/>
                </a:cxn>
                <a:cxn ang="0">
                  <a:pos x="211" y="186"/>
                </a:cxn>
                <a:cxn ang="0">
                  <a:pos x="210" y="199"/>
                </a:cxn>
                <a:cxn ang="0">
                  <a:pos x="208" y="208"/>
                </a:cxn>
                <a:cxn ang="0">
                  <a:pos x="207" y="211"/>
                </a:cxn>
                <a:cxn ang="0">
                  <a:pos x="208" y="204"/>
                </a:cxn>
                <a:cxn ang="0">
                  <a:pos x="208" y="177"/>
                </a:cxn>
                <a:cxn ang="0">
                  <a:pos x="206" y="159"/>
                </a:cxn>
                <a:cxn ang="0">
                  <a:pos x="203" y="139"/>
                </a:cxn>
                <a:cxn ang="0">
                  <a:pos x="196" y="118"/>
                </a:cxn>
                <a:cxn ang="0">
                  <a:pos x="186" y="96"/>
                </a:cxn>
                <a:cxn ang="0">
                  <a:pos x="172" y="73"/>
                </a:cxn>
                <a:cxn ang="0">
                  <a:pos x="154" y="51"/>
                </a:cxn>
                <a:cxn ang="0">
                  <a:pos x="136" y="35"/>
                </a:cxn>
                <a:cxn ang="0">
                  <a:pos x="117" y="24"/>
                </a:cxn>
                <a:cxn ang="0">
                  <a:pos x="98" y="15"/>
                </a:cxn>
                <a:cxn ang="0">
                  <a:pos x="80" y="10"/>
                </a:cxn>
                <a:cxn ang="0">
                  <a:pos x="61" y="6"/>
                </a:cxn>
                <a:cxn ang="0">
                  <a:pos x="44" y="5"/>
                </a:cxn>
                <a:cxn ang="0">
                  <a:pos x="30" y="5"/>
                </a:cxn>
                <a:cxn ang="0">
                  <a:pos x="18" y="6"/>
                </a:cxn>
                <a:cxn ang="0">
                  <a:pos x="8" y="8"/>
                </a:cxn>
                <a:cxn ang="0">
                  <a:pos x="3" y="9"/>
                </a:cxn>
                <a:cxn ang="0">
                  <a:pos x="0" y="10"/>
                </a:cxn>
                <a:cxn ang="0">
                  <a:pos x="2" y="9"/>
                </a:cxn>
                <a:cxn ang="0">
                  <a:pos x="8" y="7"/>
                </a:cxn>
                <a:cxn ang="0">
                  <a:pos x="16" y="4"/>
                </a:cxn>
                <a:cxn ang="0">
                  <a:pos x="27" y="2"/>
                </a:cxn>
                <a:cxn ang="0">
                  <a:pos x="41" y="1"/>
                </a:cxn>
                <a:cxn ang="0">
                  <a:pos x="57" y="0"/>
                </a:cxn>
              </a:cxnLst>
              <a:rect l="0" t="0" r="r" b="b"/>
              <a:pathLst>
                <a:path w="212" h="214">
                  <a:moveTo>
                    <a:pt x="207" y="211"/>
                  </a:moveTo>
                  <a:lnTo>
                    <a:pt x="207" y="211"/>
                  </a:lnTo>
                  <a:lnTo>
                    <a:pt x="206" y="214"/>
                  </a:lnTo>
                  <a:lnTo>
                    <a:pt x="207" y="211"/>
                  </a:lnTo>
                  <a:close/>
                  <a:moveTo>
                    <a:pt x="57" y="0"/>
                  </a:moveTo>
                  <a:lnTo>
                    <a:pt x="74" y="2"/>
                  </a:lnTo>
                  <a:lnTo>
                    <a:pt x="93" y="5"/>
                  </a:lnTo>
                  <a:lnTo>
                    <a:pt x="112" y="12"/>
                  </a:lnTo>
                  <a:lnTo>
                    <a:pt x="132" y="23"/>
                  </a:lnTo>
                  <a:lnTo>
                    <a:pt x="152" y="37"/>
                  </a:lnTo>
                  <a:lnTo>
                    <a:pt x="171" y="55"/>
                  </a:lnTo>
                  <a:lnTo>
                    <a:pt x="185" y="74"/>
                  </a:lnTo>
                  <a:lnTo>
                    <a:pt x="195" y="94"/>
                  </a:lnTo>
                  <a:lnTo>
                    <a:pt x="203" y="114"/>
                  </a:lnTo>
                  <a:lnTo>
                    <a:pt x="208" y="134"/>
                  </a:lnTo>
                  <a:lnTo>
                    <a:pt x="211" y="154"/>
                  </a:lnTo>
                  <a:lnTo>
                    <a:pt x="212" y="171"/>
                  </a:lnTo>
                  <a:lnTo>
                    <a:pt x="211" y="186"/>
                  </a:lnTo>
                  <a:lnTo>
                    <a:pt x="210" y="199"/>
                  </a:lnTo>
                  <a:lnTo>
                    <a:pt x="208" y="208"/>
                  </a:lnTo>
                  <a:lnTo>
                    <a:pt x="207" y="211"/>
                  </a:lnTo>
                  <a:lnTo>
                    <a:pt x="208" y="204"/>
                  </a:lnTo>
                  <a:lnTo>
                    <a:pt x="208" y="177"/>
                  </a:lnTo>
                  <a:lnTo>
                    <a:pt x="206" y="159"/>
                  </a:lnTo>
                  <a:lnTo>
                    <a:pt x="203" y="139"/>
                  </a:lnTo>
                  <a:lnTo>
                    <a:pt x="196" y="118"/>
                  </a:lnTo>
                  <a:lnTo>
                    <a:pt x="186" y="96"/>
                  </a:lnTo>
                  <a:lnTo>
                    <a:pt x="172" y="73"/>
                  </a:lnTo>
                  <a:lnTo>
                    <a:pt x="154" y="51"/>
                  </a:lnTo>
                  <a:lnTo>
                    <a:pt x="136" y="35"/>
                  </a:lnTo>
                  <a:lnTo>
                    <a:pt x="117" y="24"/>
                  </a:lnTo>
                  <a:lnTo>
                    <a:pt x="98" y="15"/>
                  </a:lnTo>
                  <a:lnTo>
                    <a:pt x="80" y="10"/>
                  </a:lnTo>
                  <a:lnTo>
                    <a:pt x="61" y="6"/>
                  </a:lnTo>
                  <a:lnTo>
                    <a:pt x="44" y="5"/>
                  </a:lnTo>
                  <a:lnTo>
                    <a:pt x="30" y="5"/>
                  </a:lnTo>
                  <a:lnTo>
                    <a:pt x="18" y="6"/>
                  </a:lnTo>
                  <a:lnTo>
                    <a:pt x="8" y="8"/>
                  </a:lnTo>
                  <a:lnTo>
                    <a:pt x="3" y="9"/>
                  </a:lnTo>
                  <a:lnTo>
                    <a:pt x="0" y="10"/>
                  </a:lnTo>
                  <a:lnTo>
                    <a:pt x="2" y="9"/>
                  </a:lnTo>
                  <a:lnTo>
                    <a:pt x="8" y="7"/>
                  </a:lnTo>
                  <a:lnTo>
                    <a:pt x="16" y="4"/>
                  </a:lnTo>
                  <a:lnTo>
                    <a:pt x="27" y="2"/>
                  </a:lnTo>
                  <a:lnTo>
                    <a:pt x="41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9">
              <a:extLst>
                <a:ext uri="{FF2B5EF4-FFF2-40B4-BE49-F238E27FC236}">
                  <a16:creationId xmlns:a16="http://schemas.microsoft.com/office/drawing/2014/main" id="{E38A1FB3-34E0-C344-A6AA-0C7B9B58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7" y="4668553"/>
              <a:ext cx="475229" cy="41910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71" y="0"/>
                </a:cxn>
                <a:cxn ang="0">
                  <a:pos x="93" y="1"/>
                </a:cxn>
                <a:cxn ang="0">
                  <a:pos x="117" y="3"/>
                </a:cxn>
                <a:cxn ang="0">
                  <a:pos x="142" y="7"/>
                </a:cxn>
                <a:cxn ang="0">
                  <a:pos x="167" y="14"/>
                </a:cxn>
                <a:cxn ang="0">
                  <a:pos x="193" y="23"/>
                </a:cxn>
                <a:cxn ang="0">
                  <a:pos x="219" y="36"/>
                </a:cxn>
                <a:cxn ang="0">
                  <a:pos x="245" y="51"/>
                </a:cxn>
                <a:cxn ang="0">
                  <a:pos x="269" y="70"/>
                </a:cxn>
                <a:cxn ang="0">
                  <a:pos x="292" y="93"/>
                </a:cxn>
                <a:cxn ang="0">
                  <a:pos x="312" y="117"/>
                </a:cxn>
                <a:cxn ang="0">
                  <a:pos x="328" y="142"/>
                </a:cxn>
                <a:cxn ang="0">
                  <a:pos x="344" y="169"/>
                </a:cxn>
                <a:cxn ang="0">
                  <a:pos x="356" y="196"/>
                </a:cxn>
                <a:cxn ang="0">
                  <a:pos x="367" y="223"/>
                </a:cxn>
                <a:cxn ang="0">
                  <a:pos x="375" y="248"/>
                </a:cxn>
                <a:cxn ang="0">
                  <a:pos x="383" y="272"/>
                </a:cxn>
                <a:cxn ang="0">
                  <a:pos x="388" y="295"/>
                </a:cxn>
                <a:cxn ang="0">
                  <a:pos x="392" y="314"/>
                </a:cxn>
                <a:cxn ang="0">
                  <a:pos x="395" y="330"/>
                </a:cxn>
                <a:cxn ang="0">
                  <a:pos x="397" y="342"/>
                </a:cxn>
                <a:cxn ang="0">
                  <a:pos x="398" y="350"/>
                </a:cxn>
                <a:cxn ang="0">
                  <a:pos x="398" y="351"/>
                </a:cxn>
                <a:cxn ang="0">
                  <a:pos x="397" y="346"/>
                </a:cxn>
                <a:cxn ang="0">
                  <a:pos x="395" y="338"/>
                </a:cxn>
                <a:cxn ang="0">
                  <a:pos x="394" y="328"/>
                </a:cxn>
                <a:cxn ang="0">
                  <a:pos x="390" y="316"/>
                </a:cxn>
                <a:cxn ang="0">
                  <a:pos x="387" y="301"/>
                </a:cxn>
                <a:cxn ang="0">
                  <a:pos x="382" y="285"/>
                </a:cxn>
                <a:cxn ang="0">
                  <a:pos x="376" y="268"/>
                </a:cxn>
                <a:cxn ang="0">
                  <a:pos x="369" y="249"/>
                </a:cxn>
                <a:cxn ang="0">
                  <a:pos x="360" y="228"/>
                </a:cxn>
                <a:cxn ang="0">
                  <a:pos x="350" y="208"/>
                </a:cxn>
                <a:cxn ang="0">
                  <a:pos x="339" y="187"/>
                </a:cxn>
                <a:cxn ang="0">
                  <a:pos x="325" y="166"/>
                </a:cxn>
                <a:cxn ang="0">
                  <a:pos x="310" y="146"/>
                </a:cxn>
                <a:cxn ang="0">
                  <a:pos x="293" y="125"/>
                </a:cxn>
                <a:cxn ang="0">
                  <a:pos x="274" y="105"/>
                </a:cxn>
                <a:cxn ang="0">
                  <a:pos x="254" y="87"/>
                </a:cxn>
                <a:cxn ang="0">
                  <a:pos x="231" y="69"/>
                </a:cxn>
                <a:cxn ang="0">
                  <a:pos x="205" y="53"/>
                </a:cxn>
                <a:cxn ang="0">
                  <a:pos x="178" y="39"/>
                </a:cxn>
                <a:cxn ang="0">
                  <a:pos x="148" y="27"/>
                </a:cxn>
                <a:cxn ang="0">
                  <a:pos x="115" y="17"/>
                </a:cxn>
                <a:cxn ang="0">
                  <a:pos x="80" y="11"/>
                </a:cxn>
                <a:cxn ang="0">
                  <a:pos x="41" y="6"/>
                </a:cxn>
                <a:cxn ang="0">
                  <a:pos x="0" y="5"/>
                </a:cxn>
                <a:cxn ang="0">
                  <a:pos x="3" y="4"/>
                </a:cxn>
                <a:cxn ang="0">
                  <a:pos x="10" y="3"/>
                </a:cxn>
                <a:cxn ang="0">
                  <a:pos x="20" y="2"/>
                </a:cxn>
                <a:cxn ang="0">
                  <a:pos x="34" y="1"/>
                </a:cxn>
                <a:cxn ang="0">
                  <a:pos x="51" y="0"/>
                </a:cxn>
              </a:cxnLst>
              <a:rect l="0" t="0" r="r" b="b"/>
              <a:pathLst>
                <a:path w="398" h="351">
                  <a:moveTo>
                    <a:pt x="51" y="0"/>
                  </a:moveTo>
                  <a:lnTo>
                    <a:pt x="71" y="0"/>
                  </a:lnTo>
                  <a:lnTo>
                    <a:pt x="93" y="1"/>
                  </a:lnTo>
                  <a:lnTo>
                    <a:pt x="117" y="3"/>
                  </a:lnTo>
                  <a:lnTo>
                    <a:pt x="142" y="7"/>
                  </a:lnTo>
                  <a:lnTo>
                    <a:pt x="167" y="14"/>
                  </a:lnTo>
                  <a:lnTo>
                    <a:pt x="193" y="23"/>
                  </a:lnTo>
                  <a:lnTo>
                    <a:pt x="219" y="36"/>
                  </a:lnTo>
                  <a:lnTo>
                    <a:pt x="245" y="51"/>
                  </a:lnTo>
                  <a:lnTo>
                    <a:pt x="269" y="70"/>
                  </a:lnTo>
                  <a:lnTo>
                    <a:pt x="292" y="93"/>
                  </a:lnTo>
                  <a:lnTo>
                    <a:pt x="312" y="117"/>
                  </a:lnTo>
                  <a:lnTo>
                    <a:pt x="328" y="142"/>
                  </a:lnTo>
                  <a:lnTo>
                    <a:pt x="344" y="169"/>
                  </a:lnTo>
                  <a:lnTo>
                    <a:pt x="356" y="196"/>
                  </a:lnTo>
                  <a:lnTo>
                    <a:pt x="367" y="223"/>
                  </a:lnTo>
                  <a:lnTo>
                    <a:pt x="375" y="248"/>
                  </a:lnTo>
                  <a:lnTo>
                    <a:pt x="383" y="272"/>
                  </a:lnTo>
                  <a:lnTo>
                    <a:pt x="388" y="295"/>
                  </a:lnTo>
                  <a:lnTo>
                    <a:pt x="392" y="314"/>
                  </a:lnTo>
                  <a:lnTo>
                    <a:pt x="395" y="330"/>
                  </a:lnTo>
                  <a:lnTo>
                    <a:pt x="397" y="342"/>
                  </a:lnTo>
                  <a:lnTo>
                    <a:pt x="398" y="350"/>
                  </a:lnTo>
                  <a:lnTo>
                    <a:pt x="398" y="351"/>
                  </a:lnTo>
                  <a:lnTo>
                    <a:pt x="397" y="346"/>
                  </a:lnTo>
                  <a:lnTo>
                    <a:pt x="395" y="338"/>
                  </a:lnTo>
                  <a:lnTo>
                    <a:pt x="394" y="328"/>
                  </a:lnTo>
                  <a:lnTo>
                    <a:pt x="390" y="316"/>
                  </a:lnTo>
                  <a:lnTo>
                    <a:pt x="387" y="301"/>
                  </a:lnTo>
                  <a:lnTo>
                    <a:pt x="382" y="285"/>
                  </a:lnTo>
                  <a:lnTo>
                    <a:pt x="376" y="268"/>
                  </a:lnTo>
                  <a:lnTo>
                    <a:pt x="369" y="249"/>
                  </a:lnTo>
                  <a:lnTo>
                    <a:pt x="360" y="228"/>
                  </a:lnTo>
                  <a:lnTo>
                    <a:pt x="350" y="208"/>
                  </a:lnTo>
                  <a:lnTo>
                    <a:pt x="339" y="187"/>
                  </a:lnTo>
                  <a:lnTo>
                    <a:pt x="325" y="166"/>
                  </a:lnTo>
                  <a:lnTo>
                    <a:pt x="310" y="146"/>
                  </a:lnTo>
                  <a:lnTo>
                    <a:pt x="293" y="125"/>
                  </a:lnTo>
                  <a:lnTo>
                    <a:pt x="274" y="105"/>
                  </a:lnTo>
                  <a:lnTo>
                    <a:pt x="254" y="87"/>
                  </a:lnTo>
                  <a:lnTo>
                    <a:pt x="231" y="69"/>
                  </a:lnTo>
                  <a:lnTo>
                    <a:pt x="205" y="53"/>
                  </a:lnTo>
                  <a:lnTo>
                    <a:pt x="178" y="39"/>
                  </a:lnTo>
                  <a:lnTo>
                    <a:pt x="148" y="27"/>
                  </a:lnTo>
                  <a:lnTo>
                    <a:pt x="115" y="17"/>
                  </a:lnTo>
                  <a:lnTo>
                    <a:pt x="80" y="11"/>
                  </a:lnTo>
                  <a:lnTo>
                    <a:pt x="41" y="6"/>
                  </a:lnTo>
                  <a:lnTo>
                    <a:pt x="0" y="5"/>
                  </a:lnTo>
                  <a:lnTo>
                    <a:pt x="3" y="4"/>
                  </a:lnTo>
                  <a:lnTo>
                    <a:pt x="10" y="3"/>
                  </a:lnTo>
                  <a:lnTo>
                    <a:pt x="20" y="2"/>
                  </a:lnTo>
                  <a:lnTo>
                    <a:pt x="34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7277DA2-DA5E-3D49-99F8-458223DDA2B5}"/>
                </a:ext>
              </a:extLst>
            </p:cNvPr>
            <p:cNvGrpSpPr/>
            <p:nvPr/>
          </p:nvGrpSpPr>
          <p:grpSpPr>
            <a:xfrm rot="17027385">
              <a:off x="1299047" y="5030967"/>
              <a:ext cx="263883" cy="204182"/>
              <a:chOff x="540181" y="5564083"/>
              <a:chExt cx="263883" cy="204182"/>
            </a:xfrm>
          </p:grpSpPr>
          <p:sp>
            <p:nvSpPr>
              <p:cNvPr id="134" name="Freeform 145">
                <a:extLst>
                  <a:ext uri="{FF2B5EF4-FFF2-40B4-BE49-F238E27FC236}">
                    <a16:creationId xmlns:a16="http://schemas.microsoft.com/office/drawing/2014/main" id="{9517DA0E-02F2-BF47-8A21-220EE7D4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46">
                <a:extLst>
                  <a:ext uri="{FF2B5EF4-FFF2-40B4-BE49-F238E27FC236}">
                    <a16:creationId xmlns:a16="http://schemas.microsoft.com/office/drawing/2014/main" id="{7E8DEF1F-DF92-7845-B816-7DD140486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47">
                <a:extLst>
                  <a:ext uri="{FF2B5EF4-FFF2-40B4-BE49-F238E27FC236}">
                    <a16:creationId xmlns:a16="http://schemas.microsoft.com/office/drawing/2014/main" id="{58948A63-9A84-F040-9FDA-A00DD94FF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70">
                <a:extLst>
                  <a:ext uri="{FF2B5EF4-FFF2-40B4-BE49-F238E27FC236}">
                    <a16:creationId xmlns:a16="http://schemas.microsoft.com/office/drawing/2014/main" id="{C0672ED7-0C93-6E43-AFC3-FF01625DC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71">
                <a:extLst>
                  <a:ext uri="{FF2B5EF4-FFF2-40B4-BE49-F238E27FC236}">
                    <a16:creationId xmlns:a16="http://schemas.microsoft.com/office/drawing/2014/main" id="{989BC251-BDB0-1847-AB0B-B0BCFC9D9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72">
                <a:extLst>
                  <a:ext uri="{FF2B5EF4-FFF2-40B4-BE49-F238E27FC236}">
                    <a16:creationId xmlns:a16="http://schemas.microsoft.com/office/drawing/2014/main" id="{688D07D4-6F0D-D74B-A720-45FED3ADA5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" name="Freeform 173">
              <a:extLst>
                <a:ext uri="{FF2B5EF4-FFF2-40B4-BE49-F238E27FC236}">
                  <a16:creationId xmlns:a16="http://schemas.microsoft.com/office/drawing/2014/main" id="{9DABFCD7-0603-DD45-B607-7F1D90354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1532" y="3583169"/>
              <a:ext cx="249555" cy="261495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7" y="6"/>
                </a:cxn>
                <a:cxn ang="0">
                  <a:pos x="68" y="13"/>
                </a:cxn>
                <a:cxn ang="0">
                  <a:pos x="97" y="20"/>
                </a:cxn>
                <a:cxn ang="0">
                  <a:pos x="120" y="28"/>
                </a:cxn>
                <a:cxn ang="0">
                  <a:pos x="140" y="37"/>
                </a:cxn>
                <a:cxn ang="0">
                  <a:pos x="157" y="47"/>
                </a:cxn>
                <a:cxn ang="0">
                  <a:pos x="170" y="58"/>
                </a:cxn>
                <a:cxn ang="0">
                  <a:pos x="181" y="70"/>
                </a:cxn>
                <a:cxn ang="0">
                  <a:pos x="186" y="81"/>
                </a:cxn>
                <a:cxn ang="0">
                  <a:pos x="192" y="96"/>
                </a:cxn>
                <a:cxn ang="0">
                  <a:pos x="196" y="112"/>
                </a:cxn>
                <a:cxn ang="0">
                  <a:pos x="200" y="131"/>
                </a:cxn>
                <a:cxn ang="0">
                  <a:pos x="202" y="149"/>
                </a:cxn>
                <a:cxn ang="0">
                  <a:pos x="205" y="167"/>
                </a:cxn>
                <a:cxn ang="0">
                  <a:pos x="206" y="183"/>
                </a:cxn>
                <a:cxn ang="0">
                  <a:pos x="207" y="198"/>
                </a:cxn>
                <a:cxn ang="0">
                  <a:pos x="208" y="209"/>
                </a:cxn>
                <a:cxn ang="0">
                  <a:pos x="209" y="217"/>
                </a:cxn>
                <a:cxn ang="0">
                  <a:pos x="209" y="219"/>
                </a:cxn>
                <a:cxn ang="0">
                  <a:pos x="202" y="188"/>
                </a:cxn>
                <a:cxn ang="0">
                  <a:pos x="193" y="161"/>
                </a:cxn>
                <a:cxn ang="0">
                  <a:pos x="181" y="136"/>
                </a:cxn>
                <a:cxn ang="0">
                  <a:pos x="167" y="113"/>
                </a:cxn>
                <a:cxn ang="0">
                  <a:pos x="152" y="93"/>
                </a:cxn>
                <a:cxn ang="0">
                  <a:pos x="136" y="75"/>
                </a:cxn>
                <a:cxn ang="0">
                  <a:pos x="119" y="60"/>
                </a:cxn>
                <a:cxn ang="0">
                  <a:pos x="102" y="47"/>
                </a:cxn>
                <a:cxn ang="0">
                  <a:pos x="84" y="35"/>
                </a:cxn>
                <a:cxn ang="0">
                  <a:pos x="68" y="26"/>
                </a:cxn>
                <a:cxn ang="0">
                  <a:pos x="52" y="18"/>
                </a:cxn>
                <a:cxn ang="0">
                  <a:pos x="38" y="13"/>
                </a:cxn>
                <a:cxn ang="0">
                  <a:pos x="25" y="8"/>
                </a:cxn>
                <a:cxn ang="0">
                  <a:pos x="15" y="4"/>
                </a:cxn>
                <a:cxn ang="0">
                  <a:pos x="6" y="2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209" h="219">
                  <a:moveTo>
                    <a:pt x="3" y="1"/>
                  </a:moveTo>
                  <a:lnTo>
                    <a:pt x="37" y="6"/>
                  </a:lnTo>
                  <a:lnTo>
                    <a:pt x="68" y="13"/>
                  </a:lnTo>
                  <a:lnTo>
                    <a:pt x="97" y="20"/>
                  </a:lnTo>
                  <a:lnTo>
                    <a:pt x="120" y="28"/>
                  </a:lnTo>
                  <a:lnTo>
                    <a:pt x="140" y="37"/>
                  </a:lnTo>
                  <a:lnTo>
                    <a:pt x="157" y="47"/>
                  </a:lnTo>
                  <a:lnTo>
                    <a:pt x="170" y="58"/>
                  </a:lnTo>
                  <a:lnTo>
                    <a:pt x="181" y="70"/>
                  </a:lnTo>
                  <a:lnTo>
                    <a:pt x="186" y="81"/>
                  </a:lnTo>
                  <a:lnTo>
                    <a:pt x="192" y="96"/>
                  </a:lnTo>
                  <a:lnTo>
                    <a:pt x="196" y="112"/>
                  </a:lnTo>
                  <a:lnTo>
                    <a:pt x="200" y="131"/>
                  </a:lnTo>
                  <a:lnTo>
                    <a:pt x="202" y="149"/>
                  </a:lnTo>
                  <a:lnTo>
                    <a:pt x="205" y="167"/>
                  </a:lnTo>
                  <a:lnTo>
                    <a:pt x="206" y="183"/>
                  </a:lnTo>
                  <a:lnTo>
                    <a:pt x="207" y="198"/>
                  </a:lnTo>
                  <a:lnTo>
                    <a:pt x="208" y="209"/>
                  </a:lnTo>
                  <a:lnTo>
                    <a:pt x="209" y="217"/>
                  </a:lnTo>
                  <a:lnTo>
                    <a:pt x="209" y="219"/>
                  </a:lnTo>
                  <a:lnTo>
                    <a:pt x="202" y="188"/>
                  </a:lnTo>
                  <a:lnTo>
                    <a:pt x="193" y="161"/>
                  </a:lnTo>
                  <a:lnTo>
                    <a:pt x="181" y="136"/>
                  </a:lnTo>
                  <a:lnTo>
                    <a:pt x="167" y="113"/>
                  </a:lnTo>
                  <a:lnTo>
                    <a:pt x="152" y="93"/>
                  </a:lnTo>
                  <a:lnTo>
                    <a:pt x="136" y="75"/>
                  </a:lnTo>
                  <a:lnTo>
                    <a:pt x="119" y="60"/>
                  </a:lnTo>
                  <a:lnTo>
                    <a:pt x="102" y="47"/>
                  </a:lnTo>
                  <a:lnTo>
                    <a:pt x="84" y="35"/>
                  </a:lnTo>
                  <a:lnTo>
                    <a:pt x="68" y="26"/>
                  </a:lnTo>
                  <a:lnTo>
                    <a:pt x="52" y="18"/>
                  </a:lnTo>
                  <a:lnTo>
                    <a:pt x="38" y="13"/>
                  </a:lnTo>
                  <a:lnTo>
                    <a:pt x="25" y="8"/>
                  </a:lnTo>
                  <a:lnTo>
                    <a:pt x="15" y="4"/>
                  </a:lnTo>
                  <a:lnTo>
                    <a:pt x="6" y="2"/>
                  </a:lnTo>
                  <a:lnTo>
                    <a:pt x="3" y="1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6">
              <a:extLst>
                <a:ext uri="{FF2B5EF4-FFF2-40B4-BE49-F238E27FC236}">
                  <a16:creationId xmlns:a16="http://schemas.microsoft.com/office/drawing/2014/main" id="{4AC19DED-655A-1C4E-B94B-317F7CBC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64" y="4288848"/>
              <a:ext cx="57314" cy="4656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5"/>
                </a:cxn>
                <a:cxn ang="0">
                  <a:pos x="30" y="34"/>
                </a:cxn>
                <a:cxn ang="0">
                  <a:pos x="13" y="39"/>
                </a:cxn>
                <a:cxn ang="0">
                  <a:pos x="7" y="25"/>
                </a:cxn>
                <a:cxn ang="0">
                  <a:pos x="0" y="11"/>
                </a:cxn>
                <a:cxn ang="0">
                  <a:pos x="6" y="10"/>
                </a:cxn>
                <a:cxn ang="0">
                  <a:pos x="13" y="7"/>
                </a:cxn>
                <a:cxn ang="0">
                  <a:pos x="21" y="4"/>
                </a:cxn>
                <a:cxn ang="0">
                  <a:pos x="27" y="2"/>
                </a:cxn>
                <a:cxn ang="0">
                  <a:pos x="33" y="0"/>
                </a:cxn>
                <a:cxn ang="0">
                  <a:pos x="34" y="0"/>
                </a:cxn>
              </a:cxnLst>
              <a:rect l="0" t="0" r="r" b="b"/>
              <a:pathLst>
                <a:path w="48" h="39">
                  <a:moveTo>
                    <a:pt x="34" y="0"/>
                  </a:moveTo>
                  <a:lnTo>
                    <a:pt x="48" y="25"/>
                  </a:lnTo>
                  <a:lnTo>
                    <a:pt x="30" y="34"/>
                  </a:lnTo>
                  <a:lnTo>
                    <a:pt x="13" y="39"/>
                  </a:lnTo>
                  <a:lnTo>
                    <a:pt x="7" y="25"/>
                  </a:lnTo>
                  <a:lnTo>
                    <a:pt x="0" y="11"/>
                  </a:lnTo>
                  <a:lnTo>
                    <a:pt x="6" y="10"/>
                  </a:lnTo>
                  <a:lnTo>
                    <a:pt x="13" y="7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77">
              <a:extLst>
                <a:ext uri="{FF2B5EF4-FFF2-40B4-BE49-F238E27FC236}">
                  <a16:creationId xmlns:a16="http://schemas.microsoft.com/office/drawing/2014/main" id="{6649BEDC-9C96-5548-B4E2-0D79DFFE5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827" y="3764663"/>
              <a:ext cx="456124" cy="34628"/>
            </a:xfrm>
            <a:custGeom>
              <a:avLst/>
              <a:gdLst/>
              <a:ahLst/>
              <a:cxnLst>
                <a:cxn ang="0">
                  <a:pos x="378" y="28"/>
                </a:cxn>
                <a:cxn ang="0">
                  <a:pos x="380" y="28"/>
                </a:cxn>
                <a:cxn ang="0">
                  <a:pos x="382" y="29"/>
                </a:cxn>
                <a:cxn ang="0">
                  <a:pos x="378" y="28"/>
                </a:cxn>
                <a:cxn ang="0">
                  <a:pos x="170" y="0"/>
                </a:cxn>
                <a:cxn ang="0">
                  <a:pos x="203" y="0"/>
                </a:cxn>
                <a:cxn ang="0">
                  <a:pos x="238" y="1"/>
                </a:cxn>
                <a:cxn ang="0">
                  <a:pos x="273" y="5"/>
                </a:cxn>
                <a:cxn ang="0">
                  <a:pos x="309" y="11"/>
                </a:cxn>
                <a:cxn ang="0">
                  <a:pos x="346" y="18"/>
                </a:cxn>
                <a:cxn ang="0">
                  <a:pos x="378" y="28"/>
                </a:cxn>
                <a:cxn ang="0">
                  <a:pos x="373" y="26"/>
                </a:cxn>
                <a:cxn ang="0">
                  <a:pos x="361" y="24"/>
                </a:cxn>
                <a:cxn ang="0">
                  <a:pos x="345" y="21"/>
                </a:cxn>
                <a:cxn ang="0">
                  <a:pos x="324" y="18"/>
                </a:cxn>
                <a:cxn ang="0">
                  <a:pos x="299" y="15"/>
                </a:cxn>
                <a:cxn ang="0">
                  <a:pos x="270" y="11"/>
                </a:cxn>
                <a:cxn ang="0">
                  <a:pos x="237" y="9"/>
                </a:cxn>
                <a:cxn ang="0">
                  <a:pos x="198" y="7"/>
                </a:cxn>
                <a:cxn ang="0">
                  <a:pos x="151" y="7"/>
                </a:cxn>
                <a:cxn ang="0">
                  <a:pos x="102" y="9"/>
                </a:cxn>
                <a:cxn ang="0">
                  <a:pos x="52" y="12"/>
                </a:cxn>
                <a:cxn ang="0">
                  <a:pos x="0" y="18"/>
                </a:cxn>
                <a:cxn ang="0">
                  <a:pos x="3" y="17"/>
                </a:cxn>
                <a:cxn ang="0">
                  <a:pos x="11" y="16"/>
                </a:cxn>
                <a:cxn ang="0">
                  <a:pos x="23" y="14"/>
                </a:cxn>
                <a:cxn ang="0">
                  <a:pos x="39" y="11"/>
                </a:cxn>
                <a:cxn ang="0">
                  <a:pos x="59" y="8"/>
                </a:cxn>
                <a:cxn ang="0">
                  <a:pos x="83" y="5"/>
                </a:cxn>
                <a:cxn ang="0">
                  <a:pos x="109" y="2"/>
                </a:cxn>
                <a:cxn ang="0">
                  <a:pos x="139" y="0"/>
                </a:cxn>
                <a:cxn ang="0">
                  <a:pos x="170" y="0"/>
                </a:cxn>
              </a:cxnLst>
              <a:rect l="0" t="0" r="r" b="b"/>
              <a:pathLst>
                <a:path w="382" h="29">
                  <a:moveTo>
                    <a:pt x="378" y="28"/>
                  </a:moveTo>
                  <a:lnTo>
                    <a:pt x="380" y="28"/>
                  </a:lnTo>
                  <a:lnTo>
                    <a:pt x="382" y="29"/>
                  </a:lnTo>
                  <a:lnTo>
                    <a:pt x="378" y="28"/>
                  </a:lnTo>
                  <a:close/>
                  <a:moveTo>
                    <a:pt x="170" y="0"/>
                  </a:moveTo>
                  <a:lnTo>
                    <a:pt x="203" y="0"/>
                  </a:lnTo>
                  <a:lnTo>
                    <a:pt x="238" y="1"/>
                  </a:lnTo>
                  <a:lnTo>
                    <a:pt x="273" y="5"/>
                  </a:lnTo>
                  <a:lnTo>
                    <a:pt x="309" y="11"/>
                  </a:lnTo>
                  <a:lnTo>
                    <a:pt x="346" y="18"/>
                  </a:lnTo>
                  <a:lnTo>
                    <a:pt x="378" y="28"/>
                  </a:lnTo>
                  <a:lnTo>
                    <a:pt x="373" y="26"/>
                  </a:lnTo>
                  <a:lnTo>
                    <a:pt x="361" y="24"/>
                  </a:lnTo>
                  <a:lnTo>
                    <a:pt x="345" y="21"/>
                  </a:lnTo>
                  <a:lnTo>
                    <a:pt x="324" y="18"/>
                  </a:lnTo>
                  <a:lnTo>
                    <a:pt x="299" y="15"/>
                  </a:lnTo>
                  <a:lnTo>
                    <a:pt x="270" y="11"/>
                  </a:lnTo>
                  <a:lnTo>
                    <a:pt x="237" y="9"/>
                  </a:lnTo>
                  <a:lnTo>
                    <a:pt x="198" y="7"/>
                  </a:lnTo>
                  <a:lnTo>
                    <a:pt x="151" y="7"/>
                  </a:lnTo>
                  <a:lnTo>
                    <a:pt x="102" y="9"/>
                  </a:lnTo>
                  <a:lnTo>
                    <a:pt x="52" y="12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9" y="8"/>
                  </a:lnTo>
                  <a:lnTo>
                    <a:pt x="83" y="5"/>
                  </a:lnTo>
                  <a:lnTo>
                    <a:pt x="109" y="2"/>
                  </a:lnTo>
                  <a:lnTo>
                    <a:pt x="139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C6C71F4-C1AA-0840-A574-5D5E5AA5BC2D}"/>
                </a:ext>
              </a:extLst>
            </p:cNvPr>
            <p:cNvGrpSpPr/>
            <p:nvPr/>
          </p:nvGrpSpPr>
          <p:grpSpPr>
            <a:xfrm>
              <a:off x="1040064" y="4968736"/>
              <a:ext cx="273224" cy="302492"/>
              <a:chOff x="8814907" y="1803294"/>
              <a:chExt cx="397272" cy="439828"/>
            </a:xfrm>
          </p:grpSpPr>
          <p:sp>
            <p:nvSpPr>
              <p:cNvPr id="168" name="Freeform 394">
                <a:extLst>
                  <a:ext uri="{FF2B5EF4-FFF2-40B4-BE49-F238E27FC236}">
                    <a16:creationId xmlns:a16="http://schemas.microsoft.com/office/drawing/2014/main" id="{2D219046-6961-3F4C-BA26-4910B897C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907" y="1803294"/>
                <a:ext cx="397272" cy="439828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421F22ED-AB16-F740-AEFC-3EE048238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8493" y="1834848"/>
                <a:ext cx="393686" cy="393686"/>
              </a:xfrm>
              <a:prstGeom prst="rect">
                <a:avLst/>
              </a:prstGeom>
            </p:spPr>
          </p:pic>
        </p:grpSp>
        <p:sp>
          <p:nvSpPr>
            <p:cNvPr id="133" name="Freeform 144">
              <a:extLst>
                <a:ext uri="{FF2B5EF4-FFF2-40B4-BE49-F238E27FC236}">
                  <a16:creationId xmlns:a16="http://schemas.microsoft.com/office/drawing/2014/main" id="{53AC5F46-7E1C-0A4C-8B4E-8C0C084E5358}"/>
                </a:ext>
              </a:extLst>
            </p:cNvPr>
            <p:cNvSpPr>
              <a:spLocks/>
            </p:cNvSpPr>
            <p:nvPr/>
          </p:nvSpPr>
          <p:spPr bwMode="auto">
            <a:xfrm rot="16518615">
              <a:off x="878044" y="4799896"/>
              <a:ext cx="275824" cy="63761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90ED722-5EFC-F642-9790-BDFF605B15EB}"/>
                </a:ext>
              </a:extLst>
            </p:cNvPr>
            <p:cNvGrpSpPr/>
            <p:nvPr/>
          </p:nvGrpSpPr>
          <p:grpSpPr>
            <a:xfrm rot="17478768">
              <a:off x="1779125" y="5136192"/>
              <a:ext cx="263883" cy="204182"/>
              <a:chOff x="540181" y="5564083"/>
              <a:chExt cx="263883" cy="204182"/>
            </a:xfrm>
          </p:grpSpPr>
          <p:sp>
            <p:nvSpPr>
              <p:cNvPr id="172" name="Freeform 145">
                <a:extLst>
                  <a:ext uri="{FF2B5EF4-FFF2-40B4-BE49-F238E27FC236}">
                    <a16:creationId xmlns:a16="http://schemas.microsoft.com/office/drawing/2014/main" id="{E666B912-A20A-A445-9577-FD7C88180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6">
                <a:extLst>
                  <a:ext uri="{FF2B5EF4-FFF2-40B4-BE49-F238E27FC236}">
                    <a16:creationId xmlns:a16="http://schemas.microsoft.com/office/drawing/2014/main" id="{42FC8560-F358-AA4E-95A2-5D28E2A79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7">
                <a:extLst>
                  <a:ext uri="{FF2B5EF4-FFF2-40B4-BE49-F238E27FC236}">
                    <a16:creationId xmlns:a16="http://schemas.microsoft.com/office/drawing/2014/main" id="{09FD4062-10B1-0B4D-93AC-B53D306E5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70">
                <a:extLst>
                  <a:ext uri="{FF2B5EF4-FFF2-40B4-BE49-F238E27FC236}">
                    <a16:creationId xmlns:a16="http://schemas.microsoft.com/office/drawing/2014/main" id="{CC77DE01-3BA1-CE48-A3AA-425297AAC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1">
                <a:extLst>
                  <a:ext uri="{FF2B5EF4-FFF2-40B4-BE49-F238E27FC236}">
                    <a16:creationId xmlns:a16="http://schemas.microsoft.com/office/drawing/2014/main" id="{8A87F5BA-D82C-8F46-BD11-F102780E9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2">
                <a:extLst>
                  <a:ext uri="{FF2B5EF4-FFF2-40B4-BE49-F238E27FC236}">
                    <a16:creationId xmlns:a16="http://schemas.microsoft.com/office/drawing/2014/main" id="{DC4FF106-22B2-9747-9051-68C38E6BC5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572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9" name="Freeform 6">
            <a:extLst>
              <a:ext uri="{FF2B5EF4-FFF2-40B4-BE49-F238E27FC236}">
                <a16:creationId xmlns:a16="http://schemas.microsoft.com/office/drawing/2014/main" id="{BEE132FC-25C6-3342-9815-6D1E9E7A5F55}"/>
              </a:ext>
            </a:extLst>
          </p:cNvPr>
          <p:cNvSpPr>
            <a:spLocks/>
          </p:cNvSpPr>
          <p:nvPr/>
        </p:nvSpPr>
        <p:spPr bwMode="auto">
          <a:xfrm>
            <a:off x="1710725" y="6271936"/>
            <a:ext cx="791267" cy="463846"/>
          </a:xfrm>
          <a:custGeom>
            <a:avLst/>
            <a:gdLst>
              <a:gd name="T0" fmla="*/ 3090 w 3391"/>
              <a:gd name="T1" fmla="*/ 0 h 1990"/>
              <a:gd name="T2" fmla="*/ 3191 w 3391"/>
              <a:gd name="T3" fmla="*/ 8 h 1990"/>
              <a:gd name="T4" fmla="*/ 3277 w 3391"/>
              <a:gd name="T5" fmla="*/ 30 h 1990"/>
              <a:gd name="T6" fmla="*/ 3348 w 3391"/>
              <a:gd name="T7" fmla="*/ 68 h 1990"/>
              <a:gd name="T8" fmla="*/ 3374 w 3391"/>
              <a:gd name="T9" fmla="*/ 104 h 1990"/>
              <a:gd name="T10" fmla="*/ 3391 w 3391"/>
              <a:gd name="T11" fmla="*/ 160 h 1990"/>
              <a:gd name="T12" fmla="*/ 3381 w 3391"/>
              <a:gd name="T13" fmla="*/ 211 h 1990"/>
              <a:gd name="T14" fmla="*/ 3348 w 3391"/>
              <a:gd name="T15" fmla="*/ 259 h 1990"/>
              <a:gd name="T16" fmla="*/ 3289 w 3391"/>
              <a:gd name="T17" fmla="*/ 306 h 1990"/>
              <a:gd name="T18" fmla="*/ 3205 w 3391"/>
              <a:gd name="T19" fmla="*/ 360 h 1990"/>
              <a:gd name="T20" fmla="*/ 1915 w 3391"/>
              <a:gd name="T21" fmla="*/ 1361 h 1990"/>
              <a:gd name="T22" fmla="*/ 1516 w 3391"/>
              <a:gd name="T23" fmla="*/ 1965 h 1990"/>
              <a:gd name="T24" fmla="*/ 1490 w 3391"/>
              <a:gd name="T25" fmla="*/ 1983 h 1990"/>
              <a:gd name="T26" fmla="*/ 1458 w 3391"/>
              <a:gd name="T27" fmla="*/ 1990 h 1990"/>
              <a:gd name="T28" fmla="*/ 1424 w 3391"/>
              <a:gd name="T29" fmla="*/ 1982 h 1990"/>
              <a:gd name="T30" fmla="*/ 1393 w 3391"/>
              <a:gd name="T31" fmla="*/ 1958 h 1990"/>
              <a:gd name="T32" fmla="*/ 1377 w 3391"/>
              <a:gd name="T33" fmla="*/ 1923 h 1990"/>
              <a:gd name="T34" fmla="*/ 1378 w 3391"/>
              <a:gd name="T35" fmla="*/ 1884 h 1990"/>
              <a:gd name="T36" fmla="*/ 799 w 3391"/>
              <a:gd name="T37" fmla="*/ 1859 h 1990"/>
              <a:gd name="T38" fmla="*/ 658 w 3391"/>
              <a:gd name="T39" fmla="*/ 1958 h 1990"/>
              <a:gd name="T40" fmla="*/ 616 w 3391"/>
              <a:gd name="T41" fmla="*/ 1979 h 1990"/>
              <a:gd name="T42" fmla="*/ 574 w 3391"/>
              <a:gd name="T43" fmla="*/ 1983 h 1990"/>
              <a:gd name="T44" fmla="*/ 543 w 3391"/>
              <a:gd name="T45" fmla="*/ 1970 h 1990"/>
              <a:gd name="T46" fmla="*/ 518 w 3391"/>
              <a:gd name="T47" fmla="*/ 1942 h 1990"/>
              <a:gd name="T48" fmla="*/ 28 w 3391"/>
              <a:gd name="T49" fmla="*/ 1304 h 1990"/>
              <a:gd name="T50" fmla="*/ 14 w 3391"/>
              <a:gd name="T51" fmla="*/ 1273 h 1990"/>
              <a:gd name="T52" fmla="*/ 3 w 3391"/>
              <a:gd name="T53" fmla="*/ 1232 h 1990"/>
              <a:gd name="T54" fmla="*/ 0 w 3391"/>
              <a:gd name="T55" fmla="*/ 1189 h 1990"/>
              <a:gd name="T56" fmla="*/ 9 w 3391"/>
              <a:gd name="T57" fmla="*/ 1145 h 1990"/>
              <a:gd name="T58" fmla="*/ 34 w 3391"/>
              <a:gd name="T59" fmla="*/ 1106 h 1990"/>
              <a:gd name="T60" fmla="*/ 75 w 3391"/>
              <a:gd name="T61" fmla="*/ 1079 h 1990"/>
              <a:gd name="T62" fmla="*/ 130 w 3391"/>
              <a:gd name="T63" fmla="*/ 1069 h 1990"/>
              <a:gd name="T64" fmla="*/ 198 w 3391"/>
              <a:gd name="T65" fmla="*/ 1075 h 1990"/>
              <a:gd name="T66" fmla="*/ 280 w 3391"/>
              <a:gd name="T67" fmla="*/ 1096 h 1990"/>
              <a:gd name="T68" fmla="*/ 376 w 3391"/>
              <a:gd name="T69" fmla="*/ 1133 h 1990"/>
              <a:gd name="T70" fmla="*/ 529 w 3391"/>
              <a:gd name="T71" fmla="*/ 1206 h 1990"/>
              <a:gd name="T72" fmla="*/ 740 w 3391"/>
              <a:gd name="T73" fmla="*/ 1305 h 1990"/>
              <a:gd name="T74" fmla="*/ 1350 w 3391"/>
              <a:gd name="T75" fmla="*/ 1012 h 1990"/>
              <a:gd name="T76" fmla="*/ 819 w 3391"/>
              <a:gd name="T77" fmla="*/ 956 h 1990"/>
              <a:gd name="T78" fmla="*/ 787 w 3391"/>
              <a:gd name="T79" fmla="*/ 936 h 1990"/>
              <a:gd name="T80" fmla="*/ 767 w 3391"/>
              <a:gd name="T81" fmla="*/ 902 h 1990"/>
              <a:gd name="T82" fmla="*/ 765 w 3391"/>
              <a:gd name="T83" fmla="*/ 862 h 1990"/>
              <a:gd name="T84" fmla="*/ 783 w 3391"/>
              <a:gd name="T85" fmla="*/ 825 h 1990"/>
              <a:gd name="T86" fmla="*/ 813 w 3391"/>
              <a:gd name="T87" fmla="*/ 802 h 1990"/>
              <a:gd name="T88" fmla="*/ 2043 w 3391"/>
              <a:gd name="T89" fmla="*/ 538 h 1990"/>
              <a:gd name="T90" fmla="*/ 2696 w 3391"/>
              <a:gd name="T91" fmla="*/ 94 h 1990"/>
              <a:gd name="T92" fmla="*/ 2773 w 3391"/>
              <a:gd name="T93" fmla="*/ 58 h 1990"/>
              <a:gd name="T94" fmla="*/ 2869 w 3391"/>
              <a:gd name="T95" fmla="*/ 29 h 1990"/>
              <a:gd name="T96" fmla="*/ 2977 w 3391"/>
              <a:gd name="T97" fmla="*/ 8 h 1990"/>
              <a:gd name="T98" fmla="*/ 3090 w 3391"/>
              <a:gd name="T99" fmla="*/ 0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91" h="1990">
                <a:moveTo>
                  <a:pt x="3090" y="0"/>
                </a:moveTo>
                <a:lnTo>
                  <a:pt x="3090" y="0"/>
                </a:lnTo>
                <a:lnTo>
                  <a:pt x="3141" y="3"/>
                </a:lnTo>
                <a:lnTo>
                  <a:pt x="3191" y="8"/>
                </a:lnTo>
                <a:lnTo>
                  <a:pt x="3236" y="17"/>
                </a:lnTo>
                <a:lnTo>
                  <a:pt x="3277" y="30"/>
                </a:lnTo>
                <a:lnTo>
                  <a:pt x="3315" y="47"/>
                </a:lnTo>
                <a:lnTo>
                  <a:pt x="3348" y="68"/>
                </a:lnTo>
                <a:lnTo>
                  <a:pt x="3356" y="74"/>
                </a:lnTo>
                <a:lnTo>
                  <a:pt x="3374" y="104"/>
                </a:lnTo>
                <a:lnTo>
                  <a:pt x="3386" y="133"/>
                </a:lnTo>
                <a:lnTo>
                  <a:pt x="3391" y="160"/>
                </a:lnTo>
                <a:lnTo>
                  <a:pt x="3390" y="187"/>
                </a:lnTo>
                <a:lnTo>
                  <a:pt x="3381" y="211"/>
                </a:lnTo>
                <a:lnTo>
                  <a:pt x="3368" y="235"/>
                </a:lnTo>
                <a:lnTo>
                  <a:pt x="3348" y="259"/>
                </a:lnTo>
                <a:lnTo>
                  <a:pt x="3321" y="283"/>
                </a:lnTo>
                <a:lnTo>
                  <a:pt x="3289" y="306"/>
                </a:lnTo>
                <a:lnTo>
                  <a:pt x="3253" y="329"/>
                </a:lnTo>
                <a:lnTo>
                  <a:pt x="3205" y="360"/>
                </a:lnTo>
                <a:lnTo>
                  <a:pt x="2153" y="1081"/>
                </a:lnTo>
                <a:lnTo>
                  <a:pt x="1915" y="1361"/>
                </a:lnTo>
                <a:lnTo>
                  <a:pt x="1527" y="1952"/>
                </a:lnTo>
                <a:lnTo>
                  <a:pt x="1516" y="1965"/>
                </a:lnTo>
                <a:lnTo>
                  <a:pt x="1505" y="1975"/>
                </a:lnTo>
                <a:lnTo>
                  <a:pt x="1490" y="1983"/>
                </a:lnTo>
                <a:lnTo>
                  <a:pt x="1474" y="1988"/>
                </a:lnTo>
                <a:lnTo>
                  <a:pt x="1458" y="1990"/>
                </a:lnTo>
                <a:lnTo>
                  <a:pt x="1440" y="1988"/>
                </a:lnTo>
                <a:lnTo>
                  <a:pt x="1424" y="1982"/>
                </a:lnTo>
                <a:lnTo>
                  <a:pt x="1406" y="1972"/>
                </a:lnTo>
                <a:lnTo>
                  <a:pt x="1393" y="1958"/>
                </a:lnTo>
                <a:lnTo>
                  <a:pt x="1383" y="1942"/>
                </a:lnTo>
                <a:lnTo>
                  <a:pt x="1377" y="1923"/>
                </a:lnTo>
                <a:lnTo>
                  <a:pt x="1375" y="1904"/>
                </a:lnTo>
                <a:lnTo>
                  <a:pt x="1378" y="1884"/>
                </a:lnTo>
                <a:lnTo>
                  <a:pt x="1478" y="1528"/>
                </a:lnTo>
                <a:lnTo>
                  <a:pt x="799" y="1859"/>
                </a:lnTo>
                <a:lnTo>
                  <a:pt x="677" y="1944"/>
                </a:lnTo>
                <a:lnTo>
                  <a:pt x="658" y="1958"/>
                </a:lnTo>
                <a:lnTo>
                  <a:pt x="637" y="1970"/>
                </a:lnTo>
                <a:lnTo>
                  <a:pt x="616" y="1979"/>
                </a:lnTo>
                <a:lnTo>
                  <a:pt x="596" y="1984"/>
                </a:lnTo>
                <a:lnTo>
                  <a:pt x="574" y="1983"/>
                </a:lnTo>
                <a:lnTo>
                  <a:pt x="558" y="1978"/>
                </a:lnTo>
                <a:lnTo>
                  <a:pt x="543" y="1970"/>
                </a:lnTo>
                <a:lnTo>
                  <a:pt x="530" y="1958"/>
                </a:lnTo>
                <a:lnTo>
                  <a:pt x="518" y="1942"/>
                </a:lnTo>
                <a:lnTo>
                  <a:pt x="35" y="1314"/>
                </a:lnTo>
                <a:lnTo>
                  <a:pt x="28" y="1304"/>
                </a:lnTo>
                <a:lnTo>
                  <a:pt x="21" y="1289"/>
                </a:lnTo>
                <a:lnTo>
                  <a:pt x="14" y="1273"/>
                </a:lnTo>
                <a:lnTo>
                  <a:pt x="8" y="1253"/>
                </a:lnTo>
                <a:lnTo>
                  <a:pt x="3" y="1232"/>
                </a:lnTo>
                <a:lnTo>
                  <a:pt x="1" y="1211"/>
                </a:lnTo>
                <a:lnTo>
                  <a:pt x="0" y="1189"/>
                </a:lnTo>
                <a:lnTo>
                  <a:pt x="3" y="1166"/>
                </a:lnTo>
                <a:lnTo>
                  <a:pt x="9" y="1145"/>
                </a:lnTo>
                <a:lnTo>
                  <a:pt x="20" y="1125"/>
                </a:lnTo>
                <a:lnTo>
                  <a:pt x="34" y="1106"/>
                </a:lnTo>
                <a:lnTo>
                  <a:pt x="53" y="1091"/>
                </a:lnTo>
                <a:lnTo>
                  <a:pt x="75" y="1079"/>
                </a:lnTo>
                <a:lnTo>
                  <a:pt x="100" y="1072"/>
                </a:lnTo>
                <a:lnTo>
                  <a:pt x="130" y="1069"/>
                </a:lnTo>
                <a:lnTo>
                  <a:pt x="162" y="1070"/>
                </a:lnTo>
                <a:lnTo>
                  <a:pt x="198" y="1075"/>
                </a:lnTo>
                <a:lnTo>
                  <a:pt x="237" y="1083"/>
                </a:lnTo>
                <a:lnTo>
                  <a:pt x="280" y="1096"/>
                </a:lnTo>
                <a:lnTo>
                  <a:pt x="327" y="1112"/>
                </a:lnTo>
                <a:lnTo>
                  <a:pt x="376" y="1133"/>
                </a:lnTo>
                <a:lnTo>
                  <a:pt x="430" y="1158"/>
                </a:lnTo>
                <a:lnTo>
                  <a:pt x="529" y="1206"/>
                </a:lnTo>
                <a:lnTo>
                  <a:pt x="633" y="1254"/>
                </a:lnTo>
                <a:lnTo>
                  <a:pt x="740" y="1305"/>
                </a:lnTo>
                <a:lnTo>
                  <a:pt x="851" y="1356"/>
                </a:lnTo>
                <a:lnTo>
                  <a:pt x="1350" y="1012"/>
                </a:lnTo>
                <a:lnTo>
                  <a:pt x="837" y="960"/>
                </a:lnTo>
                <a:lnTo>
                  <a:pt x="819" y="956"/>
                </a:lnTo>
                <a:lnTo>
                  <a:pt x="801" y="948"/>
                </a:lnTo>
                <a:lnTo>
                  <a:pt x="787" y="936"/>
                </a:lnTo>
                <a:lnTo>
                  <a:pt x="774" y="921"/>
                </a:lnTo>
                <a:lnTo>
                  <a:pt x="767" y="902"/>
                </a:lnTo>
                <a:lnTo>
                  <a:pt x="763" y="883"/>
                </a:lnTo>
                <a:lnTo>
                  <a:pt x="765" y="862"/>
                </a:lnTo>
                <a:lnTo>
                  <a:pt x="771" y="842"/>
                </a:lnTo>
                <a:lnTo>
                  <a:pt x="783" y="825"/>
                </a:lnTo>
                <a:lnTo>
                  <a:pt x="799" y="810"/>
                </a:lnTo>
                <a:lnTo>
                  <a:pt x="813" y="802"/>
                </a:lnTo>
                <a:lnTo>
                  <a:pt x="829" y="797"/>
                </a:lnTo>
                <a:lnTo>
                  <a:pt x="2043" y="538"/>
                </a:lnTo>
                <a:lnTo>
                  <a:pt x="2666" y="112"/>
                </a:lnTo>
                <a:lnTo>
                  <a:pt x="2696" y="94"/>
                </a:lnTo>
                <a:lnTo>
                  <a:pt x="2732" y="76"/>
                </a:lnTo>
                <a:lnTo>
                  <a:pt x="2773" y="58"/>
                </a:lnTo>
                <a:lnTo>
                  <a:pt x="2820" y="43"/>
                </a:lnTo>
                <a:lnTo>
                  <a:pt x="2869" y="29"/>
                </a:lnTo>
                <a:lnTo>
                  <a:pt x="2922" y="17"/>
                </a:lnTo>
                <a:lnTo>
                  <a:pt x="2977" y="8"/>
                </a:lnTo>
                <a:lnTo>
                  <a:pt x="3033" y="3"/>
                </a:lnTo>
                <a:lnTo>
                  <a:pt x="3090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Freeform 11">
            <a:extLst>
              <a:ext uri="{FF2B5EF4-FFF2-40B4-BE49-F238E27FC236}">
                <a16:creationId xmlns:a16="http://schemas.microsoft.com/office/drawing/2014/main" id="{840148F7-3A3C-F64D-AC19-95C40F35A12E}"/>
              </a:ext>
            </a:extLst>
          </p:cNvPr>
          <p:cNvSpPr>
            <a:spLocks noEditPoints="1"/>
          </p:cNvSpPr>
          <p:nvPr/>
        </p:nvSpPr>
        <p:spPr bwMode="auto">
          <a:xfrm>
            <a:off x="10595659" y="3825753"/>
            <a:ext cx="356523" cy="460300"/>
          </a:xfrm>
          <a:custGeom>
            <a:avLst/>
            <a:gdLst>
              <a:gd name="T0" fmla="*/ 1248 w 2554"/>
              <a:gd name="T1" fmla="*/ 1765 h 3302"/>
              <a:gd name="T2" fmla="*/ 1248 w 2554"/>
              <a:gd name="T3" fmla="*/ 2995 h 3302"/>
              <a:gd name="T4" fmla="*/ 2246 w 2554"/>
              <a:gd name="T5" fmla="*/ 2380 h 3302"/>
              <a:gd name="T6" fmla="*/ 1248 w 2554"/>
              <a:gd name="T7" fmla="*/ 1765 h 3302"/>
              <a:gd name="T8" fmla="*/ 1248 w 2554"/>
              <a:gd name="T9" fmla="*/ 306 h 3302"/>
              <a:gd name="T10" fmla="*/ 1248 w 2554"/>
              <a:gd name="T11" fmla="*/ 1536 h 3302"/>
              <a:gd name="T12" fmla="*/ 2246 w 2554"/>
              <a:gd name="T13" fmla="*/ 921 h 3302"/>
              <a:gd name="T14" fmla="*/ 1248 w 2554"/>
              <a:gd name="T15" fmla="*/ 306 h 3302"/>
              <a:gd name="T16" fmla="*/ 1094 w 2554"/>
              <a:gd name="T17" fmla="*/ 0 h 3302"/>
              <a:gd name="T18" fmla="*/ 2554 w 2554"/>
              <a:gd name="T19" fmla="*/ 921 h 3302"/>
              <a:gd name="T20" fmla="*/ 1356 w 2554"/>
              <a:gd name="T21" fmla="*/ 1650 h 3302"/>
              <a:gd name="T22" fmla="*/ 2554 w 2554"/>
              <a:gd name="T23" fmla="*/ 2380 h 3302"/>
              <a:gd name="T24" fmla="*/ 1094 w 2554"/>
              <a:gd name="T25" fmla="*/ 3302 h 3302"/>
              <a:gd name="T26" fmla="*/ 1094 w 2554"/>
              <a:gd name="T27" fmla="*/ 1843 h 3302"/>
              <a:gd name="T28" fmla="*/ 80 w 2554"/>
              <a:gd name="T29" fmla="*/ 2443 h 3302"/>
              <a:gd name="T30" fmla="*/ 0 w 2554"/>
              <a:gd name="T31" fmla="*/ 2311 h 3302"/>
              <a:gd name="T32" fmla="*/ 1065 w 2554"/>
              <a:gd name="T33" fmla="*/ 1650 h 3302"/>
              <a:gd name="T34" fmla="*/ 0 w 2554"/>
              <a:gd name="T35" fmla="*/ 989 h 3302"/>
              <a:gd name="T36" fmla="*/ 80 w 2554"/>
              <a:gd name="T37" fmla="*/ 857 h 3302"/>
              <a:gd name="T38" fmla="*/ 1094 w 2554"/>
              <a:gd name="T39" fmla="*/ 1458 h 3302"/>
              <a:gd name="T40" fmla="*/ 1094 w 2554"/>
              <a:gd name="T41" fmla="*/ 0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54" h="3302">
                <a:moveTo>
                  <a:pt x="1248" y="1765"/>
                </a:moveTo>
                <a:lnTo>
                  <a:pt x="1248" y="2995"/>
                </a:lnTo>
                <a:lnTo>
                  <a:pt x="2246" y="2380"/>
                </a:lnTo>
                <a:lnTo>
                  <a:pt x="1248" y="1765"/>
                </a:lnTo>
                <a:close/>
                <a:moveTo>
                  <a:pt x="1248" y="306"/>
                </a:moveTo>
                <a:lnTo>
                  <a:pt x="1248" y="1536"/>
                </a:lnTo>
                <a:lnTo>
                  <a:pt x="2246" y="921"/>
                </a:lnTo>
                <a:lnTo>
                  <a:pt x="1248" y="306"/>
                </a:lnTo>
                <a:close/>
                <a:moveTo>
                  <a:pt x="1094" y="0"/>
                </a:moveTo>
                <a:lnTo>
                  <a:pt x="2554" y="921"/>
                </a:lnTo>
                <a:lnTo>
                  <a:pt x="1356" y="1650"/>
                </a:lnTo>
                <a:lnTo>
                  <a:pt x="2554" y="2380"/>
                </a:lnTo>
                <a:lnTo>
                  <a:pt x="1094" y="3302"/>
                </a:lnTo>
                <a:lnTo>
                  <a:pt x="1094" y="1843"/>
                </a:lnTo>
                <a:lnTo>
                  <a:pt x="80" y="2443"/>
                </a:lnTo>
                <a:lnTo>
                  <a:pt x="0" y="2311"/>
                </a:lnTo>
                <a:lnTo>
                  <a:pt x="1065" y="1650"/>
                </a:lnTo>
                <a:lnTo>
                  <a:pt x="0" y="989"/>
                </a:lnTo>
                <a:lnTo>
                  <a:pt x="80" y="857"/>
                </a:lnTo>
                <a:lnTo>
                  <a:pt x="1094" y="1458"/>
                </a:lnTo>
                <a:lnTo>
                  <a:pt x="1094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Freeform 16">
            <a:extLst>
              <a:ext uri="{FF2B5EF4-FFF2-40B4-BE49-F238E27FC236}">
                <a16:creationId xmlns:a16="http://schemas.microsoft.com/office/drawing/2014/main" id="{1B23C940-F71B-884E-B13F-F58685C1ABCF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5689091"/>
            <a:ext cx="1277377" cy="682324"/>
          </a:xfrm>
          <a:custGeom>
            <a:avLst/>
            <a:gdLst>
              <a:gd name="T0" fmla="*/ 2734 w 3546"/>
              <a:gd name="T1" fmla="*/ 1075 h 1715"/>
              <a:gd name="T2" fmla="*/ 2674 w 3546"/>
              <a:gd name="T3" fmla="*/ 1378 h 1715"/>
              <a:gd name="T4" fmla="*/ 2875 w 3546"/>
              <a:gd name="T5" fmla="*/ 1539 h 1715"/>
              <a:gd name="T6" fmla="*/ 3158 w 3546"/>
              <a:gd name="T7" fmla="*/ 1479 h 1715"/>
              <a:gd name="T8" fmla="*/ 3260 w 3546"/>
              <a:gd name="T9" fmla="*/ 1226 h 1715"/>
              <a:gd name="T10" fmla="*/ 3087 w 3546"/>
              <a:gd name="T11" fmla="*/ 1013 h 1715"/>
              <a:gd name="T12" fmla="*/ 360 w 3546"/>
              <a:gd name="T13" fmla="*/ 1013 h 1715"/>
              <a:gd name="T14" fmla="*/ 185 w 3546"/>
              <a:gd name="T15" fmla="*/ 1226 h 1715"/>
              <a:gd name="T16" fmla="*/ 287 w 3546"/>
              <a:gd name="T17" fmla="*/ 1479 h 1715"/>
              <a:gd name="T18" fmla="*/ 578 w 3546"/>
              <a:gd name="T19" fmla="*/ 1537 h 1715"/>
              <a:gd name="T20" fmla="*/ 784 w 3546"/>
              <a:gd name="T21" fmla="*/ 1349 h 1715"/>
              <a:gd name="T22" fmla="*/ 732 w 3546"/>
              <a:gd name="T23" fmla="*/ 1095 h 1715"/>
              <a:gd name="T24" fmla="*/ 490 w 3546"/>
              <a:gd name="T25" fmla="*/ 987 h 1715"/>
              <a:gd name="T26" fmla="*/ 1307 w 3546"/>
              <a:gd name="T27" fmla="*/ 1 h 1715"/>
              <a:gd name="T28" fmla="*/ 1311 w 3546"/>
              <a:gd name="T29" fmla="*/ 71 h 1715"/>
              <a:gd name="T30" fmla="*/ 1218 w 3546"/>
              <a:gd name="T31" fmla="*/ 202 h 1715"/>
              <a:gd name="T32" fmla="*/ 1096 w 3546"/>
              <a:gd name="T33" fmla="*/ 338 h 1715"/>
              <a:gd name="T34" fmla="*/ 1016 w 3546"/>
              <a:gd name="T35" fmla="*/ 419 h 1715"/>
              <a:gd name="T36" fmla="*/ 1068 w 3546"/>
              <a:gd name="T37" fmla="*/ 391 h 1715"/>
              <a:gd name="T38" fmla="*/ 1294 w 3546"/>
              <a:gd name="T39" fmla="*/ 286 h 1715"/>
              <a:gd name="T40" fmla="*/ 1606 w 3546"/>
              <a:gd name="T41" fmla="*/ 208 h 1715"/>
              <a:gd name="T42" fmla="*/ 1912 w 3546"/>
              <a:gd name="T43" fmla="*/ 265 h 1715"/>
              <a:gd name="T44" fmla="*/ 2684 w 3546"/>
              <a:gd name="T45" fmla="*/ 430 h 1715"/>
              <a:gd name="T46" fmla="*/ 2849 w 3546"/>
              <a:gd name="T47" fmla="*/ 209 h 1715"/>
              <a:gd name="T48" fmla="*/ 3100 w 3546"/>
              <a:gd name="T49" fmla="*/ 184 h 1715"/>
              <a:gd name="T50" fmla="*/ 3377 w 3546"/>
              <a:gd name="T51" fmla="*/ 193 h 1715"/>
              <a:gd name="T52" fmla="*/ 3541 w 3546"/>
              <a:gd name="T53" fmla="*/ 285 h 1715"/>
              <a:gd name="T54" fmla="*/ 3444 w 3546"/>
              <a:gd name="T55" fmla="*/ 442 h 1715"/>
              <a:gd name="T56" fmla="*/ 3111 w 3546"/>
              <a:gd name="T57" fmla="*/ 614 h 1715"/>
              <a:gd name="T58" fmla="*/ 2703 w 3546"/>
              <a:gd name="T59" fmla="*/ 769 h 1715"/>
              <a:gd name="T60" fmla="*/ 2379 w 3546"/>
              <a:gd name="T61" fmla="*/ 875 h 1715"/>
              <a:gd name="T62" fmla="*/ 2438 w 3546"/>
              <a:gd name="T63" fmla="*/ 1112 h 1715"/>
              <a:gd name="T64" fmla="*/ 2473 w 3546"/>
              <a:gd name="T65" fmla="*/ 1205 h 1715"/>
              <a:gd name="T66" fmla="*/ 2654 w 3546"/>
              <a:gd name="T67" fmla="*/ 917 h 1715"/>
              <a:gd name="T68" fmla="*/ 3014 w 3546"/>
              <a:gd name="T69" fmla="*/ 824 h 1715"/>
              <a:gd name="T70" fmla="*/ 3339 w 3546"/>
              <a:gd name="T71" fmla="*/ 988 h 1715"/>
              <a:gd name="T72" fmla="*/ 3442 w 3546"/>
              <a:gd name="T73" fmla="*/ 1320 h 1715"/>
              <a:gd name="T74" fmla="*/ 3263 w 3546"/>
              <a:gd name="T75" fmla="*/ 1616 h 1715"/>
              <a:gd name="T76" fmla="*/ 2900 w 3546"/>
              <a:gd name="T77" fmla="*/ 1712 h 1715"/>
              <a:gd name="T78" fmla="*/ 2578 w 3546"/>
              <a:gd name="T79" fmla="*/ 1552 h 1715"/>
              <a:gd name="T80" fmla="*/ 801 w 3546"/>
              <a:gd name="T81" fmla="*/ 924 h 1715"/>
              <a:gd name="T82" fmla="*/ 975 w 3546"/>
              <a:gd name="T83" fmla="*/ 1217 h 1715"/>
              <a:gd name="T84" fmla="*/ 870 w 3546"/>
              <a:gd name="T85" fmla="*/ 1547 h 1715"/>
              <a:gd name="T86" fmla="*/ 546 w 3546"/>
              <a:gd name="T87" fmla="*/ 1712 h 1715"/>
              <a:gd name="T88" fmla="*/ 184 w 3546"/>
              <a:gd name="T89" fmla="*/ 1616 h 1715"/>
              <a:gd name="T90" fmla="*/ 3 w 3546"/>
              <a:gd name="T91" fmla="*/ 1320 h 1715"/>
              <a:gd name="T92" fmla="*/ 108 w 3546"/>
              <a:gd name="T93" fmla="*/ 988 h 1715"/>
              <a:gd name="T94" fmla="*/ 432 w 3546"/>
              <a:gd name="T95" fmla="*/ 824 h 1715"/>
              <a:gd name="T96" fmla="*/ 367 w 3546"/>
              <a:gd name="T97" fmla="*/ 770 h 1715"/>
              <a:gd name="T98" fmla="*/ 332 w 3546"/>
              <a:gd name="T99" fmla="*/ 758 h 1715"/>
              <a:gd name="T100" fmla="*/ 276 w 3546"/>
              <a:gd name="T101" fmla="*/ 716 h 1715"/>
              <a:gd name="T102" fmla="*/ 270 w 3546"/>
              <a:gd name="T103" fmla="*/ 630 h 1715"/>
              <a:gd name="T104" fmla="*/ 385 w 3546"/>
              <a:gd name="T105" fmla="*/ 490 h 1715"/>
              <a:gd name="T106" fmla="*/ 695 w 3546"/>
              <a:gd name="T107" fmla="*/ 280 h 1715"/>
              <a:gd name="T108" fmla="*/ 1205 w 3546"/>
              <a:gd name="T109" fmla="*/ 22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46" h="1715">
                <a:moveTo>
                  <a:pt x="2957" y="987"/>
                </a:moveTo>
                <a:lnTo>
                  <a:pt x="2914" y="989"/>
                </a:lnTo>
                <a:lnTo>
                  <a:pt x="2872" y="997"/>
                </a:lnTo>
                <a:lnTo>
                  <a:pt x="2834" y="1010"/>
                </a:lnTo>
                <a:lnTo>
                  <a:pt x="2797" y="1027"/>
                </a:lnTo>
                <a:lnTo>
                  <a:pt x="2763" y="1049"/>
                </a:lnTo>
                <a:lnTo>
                  <a:pt x="2734" y="1075"/>
                </a:lnTo>
                <a:lnTo>
                  <a:pt x="2708" y="1103"/>
                </a:lnTo>
                <a:lnTo>
                  <a:pt x="2686" y="1135"/>
                </a:lnTo>
                <a:lnTo>
                  <a:pt x="2669" y="1169"/>
                </a:lnTo>
                <a:lnTo>
                  <a:pt x="2657" y="1205"/>
                </a:lnTo>
                <a:lnTo>
                  <a:pt x="3047" y="1205"/>
                </a:lnTo>
                <a:lnTo>
                  <a:pt x="3047" y="1378"/>
                </a:lnTo>
                <a:lnTo>
                  <a:pt x="2674" y="1378"/>
                </a:lnTo>
                <a:lnTo>
                  <a:pt x="2692" y="1410"/>
                </a:lnTo>
                <a:lnTo>
                  <a:pt x="2714" y="1440"/>
                </a:lnTo>
                <a:lnTo>
                  <a:pt x="2740" y="1467"/>
                </a:lnTo>
                <a:lnTo>
                  <a:pt x="2769" y="1491"/>
                </a:lnTo>
                <a:lnTo>
                  <a:pt x="2802" y="1511"/>
                </a:lnTo>
                <a:lnTo>
                  <a:pt x="2837" y="1527"/>
                </a:lnTo>
                <a:lnTo>
                  <a:pt x="2875" y="1539"/>
                </a:lnTo>
                <a:lnTo>
                  <a:pt x="2915" y="1546"/>
                </a:lnTo>
                <a:lnTo>
                  <a:pt x="2957" y="1549"/>
                </a:lnTo>
                <a:lnTo>
                  <a:pt x="3002" y="1546"/>
                </a:lnTo>
                <a:lnTo>
                  <a:pt x="3045" y="1537"/>
                </a:lnTo>
                <a:lnTo>
                  <a:pt x="3087" y="1523"/>
                </a:lnTo>
                <a:lnTo>
                  <a:pt x="3124" y="1504"/>
                </a:lnTo>
                <a:lnTo>
                  <a:pt x="3158" y="1479"/>
                </a:lnTo>
                <a:lnTo>
                  <a:pt x="3189" y="1452"/>
                </a:lnTo>
                <a:lnTo>
                  <a:pt x="3214" y="1421"/>
                </a:lnTo>
                <a:lnTo>
                  <a:pt x="3235" y="1386"/>
                </a:lnTo>
                <a:lnTo>
                  <a:pt x="3251" y="1349"/>
                </a:lnTo>
                <a:lnTo>
                  <a:pt x="3260" y="1310"/>
                </a:lnTo>
                <a:lnTo>
                  <a:pt x="3264" y="1268"/>
                </a:lnTo>
                <a:lnTo>
                  <a:pt x="3260" y="1226"/>
                </a:lnTo>
                <a:lnTo>
                  <a:pt x="3251" y="1187"/>
                </a:lnTo>
                <a:lnTo>
                  <a:pt x="3235" y="1150"/>
                </a:lnTo>
                <a:lnTo>
                  <a:pt x="3214" y="1115"/>
                </a:lnTo>
                <a:lnTo>
                  <a:pt x="3189" y="1084"/>
                </a:lnTo>
                <a:lnTo>
                  <a:pt x="3158" y="1055"/>
                </a:lnTo>
                <a:lnTo>
                  <a:pt x="3124" y="1032"/>
                </a:lnTo>
                <a:lnTo>
                  <a:pt x="3087" y="1013"/>
                </a:lnTo>
                <a:lnTo>
                  <a:pt x="3045" y="999"/>
                </a:lnTo>
                <a:lnTo>
                  <a:pt x="3002" y="990"/>
                </a:lnTo>
                <a:lnTo>
                  <a:pt x="2957" y="987"/>
                </a:lnTo>
                <a:close/>
                <a:moveTo>
                  <a:pt x="490" y="987"/>
                </a:moveTo>
                <a:lnTo>
                  <a:pt x="444" y="990"/>
                </a:lnTo>
                <a:lnTo>
                  <a:pt x="400" y="999"/>
                </a:lnTo>
                <a:lnTo>
                  <a:pt x="360" y="1013"/>
                </a:lnTo>
                <a:lnTo>
                  <a:pt x="322" y="1032"/>
                </a:lnTo>
                <a:lnTo>
                  <a:pt x="288" y="1055"/>
                </a:lnTo>
                <a:lnTo>
                  <a:pt x="257" y="1084"/>
                </a:lnTo>
                <a:lnTo>
                  <a:pt x="231" y="1115"/>
                </a:lnTo>
                <a:lnTo>
                  <a:pt x="210" y="1150"/>
                </a:lnTo>
                <a:lnTo>
                  <a:pt x="195" y="1187"/>
                </a:lnTo>
                <a:lnTo>
                  <a:pt x="185" y="1226"/>
                </a:lnTo>
                <a:lnTo>
                  <a:pt x="182" y="1268"/>
                </a:lnTo>
                <a:lnTo>
                  <a:pt x="185" y="1310"/>
                </a:lnTo>
                <a:lnTo>
                  <a:pt x="195" y="1349"/>
                </a:lnTo>
                <a:lnTo>
                  <a:pt x="210" y="1386"/>
                </a:lnTo>
                <a:lnTo>
                  <a:pt x="231" y="1421"/>
                </a:lnTo>
                <a:lnTo>
                  <a:pt x="257" y="1452"/>
                </a:lnTo>
                <a:lnTo>
                  <a:pt x="287" y="1479"/>
                </a:lnTo>
                <a:lnTo>
                  <a:pt x="322" y="1504"/>
                </a:lnTo>
                <a:lnTo>
                  <a:pt x="360" y="1523"/>
                </a:lnTo>
                <a:lnTo>
                  <a:pt x="400" y="1537"/>
                </a:lnTo>
                <a:lnTo>
                  <a:pt x="444" y="1546"/>
                </a:lnTo>
                <a:lnTo>
                  <a:pt x="490" y="1549"/>
                </a:lnTo>
                <a:lnTo>
                  <a:pt x="535" y="1546"/>
                </a:lnTo>
                <a:lnTo>
                  <a:pt x="578" y="1537"/>
                </a:lnTo>
                <a:lnTo>
                  <a:pt x="618" y="1523"/>
                </a:lnTo>
                <a:lnTo>
                  <a:pt x="657" y="1504"/>
                </a:lnTo>
                <a:lnTo>
                  <a:pt x="691" y="1479"/>
                </a:lnTo>
                <a:lnTo>
                  <a:pt x="722" y="1452"/>
                </a:lnTo>
                <a:lnTo>
                  <a:pt x="747" y="1421"/>
                </a:lnTo>
                <a:lnTo>
                  <a:pt x="768" y="1386"/>
                </a:lnTo>
                <a:lnTo>
                  <a:pt x="784" y="1349"/>
                </a:lnTo>
                <a:lnTo>
                  <a:pt x="793" y="1310"/>
                </a:lnTo>
                <a:lnTo>
                  <a:pt x="796" y="1268"/>
                </a:lnTo>
                <a:lnTo>
                  <a:pt x="794" y="1229"/>
                </a:lnTo>
                <a:lnTo>
                  <a:pt x="785" y="1192"/>
                </a:lnTo>
                <a:lnTo>
                  <a:pt x="772" y="1157"/>
                </a:lnTo>
                <a:lnTo>
                  <a:pt x="754" y="1125"/>
                </a:lnTo>
                <a:lnTo>
                  <a:pt x="732" y="1095"/>
                </a:lnTo>
                <a:lnTo>
                  <a:pt x="704" y="1067"/>
                </a:lnTo>
                <a:lnTo>
                  <a:pt x="547" y="1301"/>
                </a:lnTo>
                <a:lnTo>
                  <a:pt x="431" y="1235"/>
                </a:lnTo>
                <a:lnTo>
                  <a:pt x="589" y="1002"/>
                </a:lnTo>
                <a:lnTo>
                  <a:pt x="557" y="994"/>
                </a:lnTo>
                <a:lnTo>
                  <a:pt x="524" y="988"/>
                </a:lnTo>
                <a:lnTo>
                  <a:pt x="490" y="987"/>
                </a:lnTo>
                <a:close/>
                <a:moveTo>
                  <a:pt x="994" y="791"/>
                </a:moveTo>
                <a:lnTo>
                  <a:pt x="921" y="813"/>
                </a:lnTo>
                <a:lnTo>
                  <a:pt x="1101" y="1310"/>
                </a:lnTo>
                <a:lnTo>
                  <a:pt x="1174" y="1288"/>
                </a:lnTo>
                <a:lnTo>
                  <a:pt x="994" y="791"/>
                </a:lnTo>
                <a:close/>
                <a:moveTo>
                  <a:pt x="1294" y="0"/>
                </a:moveTo>
                <a:lnTo>
                  <a:pt x="1307" y="1"/>
                </a:lnTo>
                <a:lnTo>
                  <a:pt x="1317" y="5"/>
                </a:lnTo>
                <a:lnTo>
                  <a:pt x="1322" y="11"/>
                </a:lnTo>
                <a:lnTo>
                  <a:pt x="1326" y="20"/>
                </a:lnTo>
                <a:lnTo>
                  <a:pt x="1326" y="30"/>
                </a:lnTo>
                <a:lnTo>
                  <a:pt x="1323" y="43"/>
                </a:lnTo>
                <a:lnTo>
                  <a:pt x="1319" y="56"/>
                </a:lnTo>
                <a:lnTo>
                  <a:pt x="1311" y="71"/>
                </a:lnTo>
                <a:lnTo>
                  <a:pt x="1302" y="88"/>
                </a:lnTo>
                <a:lnTo>
                  <a:pt x="1291" y="105"/>
                </a:lnTo>
                <a:lnTo>
                  <a:pt x="1279" y="123"/>
                </a:lnTo>
                <a:lnTo>
                  <a:pt x="1265" y="142"/>
                </a:lnTo>
                <a:lnTo>
                  <a:pt x="1251" y="162"/>
                </a:lnTo>
                <a:lnTo>
                  <a:pt x="1234" y="182"/>
                </a:lnTo>
                <a:lnTo>
                  <a:pt x="1218" y="202"/>
                </a:lnTo>
                <a:lnTo>
                  <a:pt x="1200" y="223"/>
                </a:lnTo>
                <a:lnTo>
                  <a:pt x="1183" y="243"/>
                </a:lnTo>
                <a:lnTo>
                  <a:pt x="1165" y="264"/>
                </a:lnTo>
                <a:lnTo>
                  <a:pt x="1147" y="284"/>
                </a:lnTo>
                <a:lnTo>
                  <a:pt x="1130" y="303"/>
                </a:lnTo>
                <a:lnTo>
                  <a:pt x="1112" y="321"/>
                </a:lnTo>
                <a:lnTo>
                  <a:pt x="1096" y="338"/>
                </a:lnTo>
                <a:lnTo>
                  <a:pt x="1080" y="354"/>
                </a:lnTo>
                <a:lnTo>
                  <a:pt x="1066" y="369"/>
                </a:lnTo>
                <a:lnTo>
                  <a:pt x="1053" y="383"/>
                </a:lnTo>
                <a:lnTo>
                  <a:pt x="1041" y="394"/>
                </a:lnTo>
                <a:lnTo>
                  <a:pt x="1031" y="405"/>
                </a:lnTo>
                <a:lnTo>
                  <a:pt x="1023" y="413"/>
                </a:lnTo>
                <a:lnTo>
                  <a:pt x="1016" y="419"/>
                </a:lnTo>
                <a:lnTo>
                  <a:pt x="1013" y="422"/>
                </a:lnTo>
                <a:lnTo>
                  <a:pt x="1011" y="424"/>
                </a:lnTo>
                <a:lnTo>
                  <a:pt x="1014" y="422"/>
                </a:lnTo>
                <a:lnTo>
                  <a:pt x="1021" y="418"/>
                </a:lnTo>
                <a:lnTo>
                  <a:pt x="1033" y="411"/>
                </a:lnTo>
                <a:lnTo>
                  <a:pt x="1048" y="402"/>
                </a:lnTo>
                <a:lnTo>
                  <a:pt x="1068" y="391"/>
                </a:lnTo>
                <a:lnTo>
                  <a:pt x="1091" y="378"/>
                </a:lnTo>
                <a:lnTo>
                  <a:pt x="1119" y="364"/>
                </a:lnTo>
                <a:lnTo>
                  <a:pt x="1148" y="349"/>
                </a:lnTo>
                <a:lnTo>
                  <a:pt x="1181" y="334"/>
                </a:lnTo>
                <a:lnTo>
                  <a:pt x="1217" y="318"/>
                </a:lnTo>
                <a:lnTo>
                  <a:pt x="1254" y="302"/>
                </a:lnTo>
                <a:lnTo>
                  <a:pt x="1294" y="286"/>
                </a:lnTo>
                <a:lnTo>
                  <a:pt x="1335" y="271"/>
                </a:lnTo>
                <a:lnTo>
                  <a:pt x="1378" y="257"/>
                </a:lnTo>
                <a:lnTo>
                  <a:pt x="1422" y="243"/>
                </a:lnTo>
                <a:lnTo>
                  <a:pt x="1467" y="231"/>
                </a:lnTo>
                <a:lnTo>
                  <a:pt x="1514" y="221"/>
                </a:lnTo>
                <a:lnTo>
                  <a:pt x="1560" y="214"/>
                </a:lnTo>
                <a:lnTo>
                  <a:pt x="1606" y="208"/>
                </a:lnTo>
                <a:lnTo>
                  <a:pt x="1652" y="206"/>
                </a:lnTo>
                <a:lnTo>
                  <a:pt x="1698" y="206"/>
                </a:lnTo>
                <a:lnTo>
                  <a:pt x="1744" y="210"/>
                </a:lnTo>
                <a:lnTo>
                  <a:pt x="1788" y="217"/>
                </a:lnTo>
                <a:lnTo>
                  <a:pt x="1830" y="229"/>
                </a:lnTo>
                <a:lnTo>
                  <a:pt x="1872" y="244"/>
                </a:lnTo>
                <a:lnTo>
                  <a:pt x="1912" y="265"/>
                </a:lnTo>
                <a:lnTo>
                  <a:pt x="1955" y="293"/>
                </a:lnTo>
                <a:lnTo>
                  <a:pt x="1995" y="327"/>
                </a:lnTo>
                <a:lnTo>
                  <a:pt x="2035" y="365"/>
                </a:lnTo>
                <a:lnTo>
                  <a:pt x="2074" y="408"/>
                </a:lnTo>
                <a:lnTo>
                  <a:pt x="2111" y="455"/>
                </a:lnTo>
                <a:lnTo>
                  <a:pt x="2146" y="504"/>
                </a:lnTo>
                <a:lnTo>
                  <a:pt x="2684" y="430"/>
                </a:lnTo>
                <a:lnTo>
                  <a:pt x="2760" y="223"/>
                </a:lnTo>
                <a:lnTo>
                  <a:pt x="2762" y="223"/>
                </a:lnTo>
                <a:lnTo>
                  <a:pt x="2771" y="221"/>
                </a:lnTo>
                <a:lnTo>
                  <a:pt x="2784" y="219"/>
                </a:lnTo>
                <a:lnTo>
                  <a:pt x="2802" y="216"/>
                </a:lnTo>
                <a:lnTo>
                  <a:pt x="2824" y="213"/>
                </a:lnTo>
                <a:lnTo>
                  <a:pt x="2849" y="209"/>
                </a:lnTo>
                <a:lnTo>
                  <a:pt x="2878" y="205"/>
                </a:lnTo>
                <a:lnTo>
                  <a:pt x="2910" y="201"/>
                </a:lnTo>
                <a:lnTo>
                  <a:pt x="2945" y="197"/>
                </a:lnTo>
                <a:lnTo>
                  <a:pt x="2981" y="193"/>
                </a:lnTo>
                <a:lnTo>
                  <a:pt x="3020" y="190"/>
                </a:lnTo>
                <a:lnTo>
                  <a:pt x="3059" y="187"/>
                </a:lnTo>
                <a:lnTo>
                  <a:pt x="3100" y="184"/>
                </a:lnTo>
                <a:lnTo>
                  <a:pt x="3141" y="182"/>
                </a:lnTo>
                <a:lnTo>
                  <a:pt x="3182" y="181"/>
                </a:lnTo>
                <a:lnTo>
                  <a:pt x="3223" y="181"/>
                </a:lnTo>
                <a:lnTo>
                  <a:pt x="3264" y="182"/>
                </a:lnTo>
                <a:lnTo>
                  <a:pt x="3303" y="184"/>
                </a:lnTo>
                <a:lnTo>
                  <a:pt x="3341" y="188"/>
                </a:lnTo>
                <a:lnTo>
                  <a:pt x="3377" y="193"/>
                </a:lnTo>
                <a:lnTo>
                  <a:pt x="3410" y="200"/>
                </a:lnTo>
                <a:lnTo>
                  <a:pt x="3441" y="209"/>
                </a:lnTo>
                <a:lnTo>
                  <a:pt x="3468" y="219"/>
                </a:lnTo>
                <a:lnTo>
                  <a:pt x="3493" y="232"/>
                </a:lnTo>
                <a:lnTo>
                  <a:pt x="3513" y="248"/>
                </a:lnTo>
                <a:lnTo>
                  <a:pt x="3529" y="265"/>
                </a:lnTo>
                <a:lnTo>
                  <a:pt x="3541" y="285"/>
                </a:lnTo>
                <a:lnTo>
                  <a:pt x="3546" y="307"/>
                </a:lnTo>
                <a:lnTo>
                  <a:pt x="3546" y="328"/>
                </a:lnTo>
                <a:lnTo>
                  <a:pt x="3538" y="349"/>
                </a:lnTo>
                <a:lnTo>
                  <a:pt x="3523" y="372"/>
                </a:lnTo>
                <a:lnTo>
                  <a:pt x="3502" y="395"/>
                </a:lnTo>
                <a:lnTo>
                  <a:pt x="3476" y="418"/>
                </a:lnTo>
                <a:lnTo>
                  <a:pt x="3444" y="442"/>
                </a:lnTo>
                <a:lnTo>
                  <a:pt x="3407" y="467"/>
                </a:lnTo>
                <a:lnTo>
                  <a:pt x="3366" y="491"/>
                </a:lnTo>
                <a:lnTo>
                  <a:pt x="3321" y="516"/>
                </a:lnTo>
                <a:lnTo>
                  <a:pt x="3273" y="541"/>
                </a:lnTo>
                <a:lnTo>
                  <a:pt x="3221" y="565"/>
                </a:lnTo>
                <a:lnTo>
                  <a:pt x="3167" y="590"/>
                </a:lnTo>
                <a:lnTo>
                  <a:pt x="3111" y="614"/>
                </a:lnTo>
                <a:lnTo>
                  <a:pt x="3054" y="638"/>
                </a:lnTo>
                <a:lnTo>
                  <a:pt x="2995" y="662"/>
                </a:lnTo>
                <a:lnTo>
                  <a:pt x="2936" y="685"/>
                </a:lnTo>
                <a:lnTo>
                  <a:pt x="2877" y="707"/>
                </a:lnTo>
                <a:lnTo>
                  <a:pt x="2817" y="728"/>
                </a:lnTo>
                <a:lnTo>
                  <a:pt x="2759" y="749"/>
                </a:lnTo>
                <a:lnTo>
                  <a:pt x="2703" y="769"/>
                </a:lnTo>
                <a:lnTo>
                  <a:pt x="2648" y="788"/>
                </a:lnTo>
                <a:lnTo>
                  <a:pt x="2594" y="805"/>
                </a:lnTo>
                <a:lnTo>
                  <a:pt x="2544" y="822"/>
                </a:lnTo>
                <a:lnTo>
                  <a:pt x="2497" y="837"/>
                </a:lnTo>
                <a:lnTo>
                  <a:pt x="2453" y="851"/>
                </a:lnTo>
                <a:lnTo>
                  <a:pt x="2413" y="863"/>
                </a:lnTo>
                <a:lnTo>
                  <a:pt x="2379" y="875"/>
                </a:lnTo>
                <a:lnTo>
                  <a:pt x="2349" y="884"/>
                </a:lnTo>
                <a:lnTo>
                  <a:pt x="2367" y="928"/>
                </a:lnTo>
                <a:lnTo>
                  <a:pt x="2385" y="969"/>
                </a:lnTo>
                <a:lnTo>
                  <a:pt x="2400" y="1009"/>
                </a:lnTo>
                <a:lnTo>
                  <a:pt x="2413" y="1046"/>
                </a:lnTo>
                <a:lnTo>
                  <a:pt x="2427" y="1081"/>
                </a:lnTo>
                <a:lnTo>
                  <a:pt x="2438" y="1112"/>
                </a:lnTo>
                <a:lnTo>
                  <a:pt x="2446" y="1139"/>
                </a:lnTo>
                <a:lnTo>
                  <a:pt x="2454" y="1162"/>
                </a:lnTo>
                <a:lnTo>
                  <a:pt x="2460" y="1180"/>
                </a:lnTo>
                <a:lnTo>
                  <a:pt x="2464" y="1194"/>
                </a:lnTo>
                <a:lnTo>
                  <a:pt x="2467" y="1202"/>
                </a:lnTo>
                <a:lnTo>
                  <a:pt x="2468" y="1205"/>
                </a:lnTo>
                <a:lnTo>
                  <a:pt x="2473" y="1205"/>
                </a:lnTo>
                <a:lnTo>
                  <a:pt x="2484" y="1156"/>
                </a:lnTo>
                <a:lnTo>
                  <a:pt x="2500" y="1109"/>
                </a:lnTo>
                <a:lnTo>
                  <a:pt x="2521" y="1064"/>
                </a:lnTo>
                <a:lnTo>
                  <a:pt x="2548" y="1022"/>
                </a:lnTo>
                <a:lnTo>
                  <a:pt x="2580" y="984"/>
                </a:lnTo>
                <a:lnTo>
                  <a:pt x="2615" y="948"/>
                </a:lnTo>
                <a:lnTo>
                  <a:pt x="2654" y="917"/>
                </a:lnTo>
                <a:lnTo>
                  <a:pt x="2698" y="889"/>
                </a:lnTo>
                <a:lnTo>
                  <a:pt x="2745" y="864"/>
                </a:lnTo>
                <a:lnTo>
                  <a:pt x="2794" y="846"/>
                </a:lnTo>
                <a:lnTo>
                  <a:pt x="2846" y="832"/>
                </a:lnTo>
                <a:lnTo>
                  <a:pt x="2901" y="824"/>
                </a:lnTo>
                <a:lnTo>
                  <a:pt x="2957" y="821"/>
                </a:lnTo>
                <a:lnTo>
                  <a:pt x="3014" y="824"/>
                </a:lnTo>
                <a:lnTo>
                  <a:pt x="3069" y="832"/>
                </a:lnTo>
                <a:lnTo>
                  <a:pt x="3122" y="847"/>
                </a:lnTo>
                <a:lnTo>
                  <a:pt x="3171" y="867"/>
                </a:lnTo>
                <a:lnTo>
                  <a:pt x="3219" y="891"/>
                </a:lnTo>
                <a:lnTo>
                  <a:pt x="3263" y="919"/>
                </a:lnTo>
                <a:lnTo>
                  <a:pt x="3302" y="952"/>
                </a:lnTo>
                <a:lnTo>
                  <a:pt x="3339" y="988"/>
                </a:lnTo>
                <a:lnTo>
                  <a:pt x="3369" y="1028"/>
                </a:lnTo>
                <a:lnTo>
                  <a:pt x="3396" y="1071"/>
                </a:lnTo>
                <a:lnTo>
                  <a:pt x="3417" y="1118"/>
                </a:lnTo>
                <a:lnTo>
                  <a:pt x="3432" y="1166"/>
                </a:lnTo>
                <a:lnTo>
                  <a:pt x="3442" y="1216"/>
                </a:lnTo>
                <a:lnTo>
                  <a:pt x="3445" y="1268"/>
                </a:lnTo>
                <a:lnTo>
                  <a:pt x="3442" y="1320"/>
                </a:lnTo>
                <a:lnTo>
                  <a:pt x="3432" y="1370"/>
                </a:lnTo>
                <a:lnTo>
                  <a:pt x="3417" y="1418"/>
                </a:lnTo>
                <a:lnTo>
                  <a:pt x="3396" y="1464"/>
                </a:lnTo>
                <a:lnTo>
                  <a:pt x="3369" y="1508"/>
                </a:lnTo>
                <a:lnTo>
                  <a:pt x="3337" y="1548"/>
                </a:lnTo>
                <a:lnTo>
                  <a:pt x="3302" y="1584"/>
                </a:lnTo>
                <a:lnTo>
                  <a:pt x="3263" y="1616"/>
                </a:lnTo>
                <a:lnTo>
                  <a:pt x="3219" y="1645"/>
                </a:lnTo>
                <a:lnTo>
                  <a:pt x="3171" y="1669"/>
                </a:lnTo>
                <a:lnTo>
                  <a:pt x="3121" y="1688"/>
                </a:lnTo>
                <a:lnTo>
                  <a:pt x="3068" y="1703"/>
                </a:lnTo>
                <a:lnTo>
                  <a:pt x="3013" y="1712"/>
                </a:lnTo>
                <a:lnTo>
                  <a:pt x="2957" y="1715"/>
                </a:lnTo>
                <a:lnTo>
                  <a:pt x="2900" y="1712"/>
                </a:lnTo>
                <a:lnTo>
                  <a:pt x="2846" y="1704"/>
                </a:lnTo>
                <a:lnTo>
                  <a:pt x="2794" y="1689"/>
                </a:lnTo>
                <a:lnTo>
                  <a:pt x="2745" y="1670"/>
                </a:lnTo>
                <a:lnTo>
                  <a:pt x="2697" y="1647"/>
                </a:lnTo>
                <a:lnTo>
                  <a:pt x="2654" y="1619"/>
                </a:lnTo>
                <a:lnTo>
                  <a:pt x="2615" y="1587"/>
                </a:lnTo>
                <a:lnTo>
                  <a:pt x="2578" y="1552"/>
                </a:lnTo>
                <a:lnTo>
                  <a:pt x="2548" y="1513"/>
                </a:lnTo>
                <a:lnTo>
                  <a:pt x="2521" y="1470"/>
                </a:lnTo>
                <a:lnTo>
                  <a:pt x="2499" y="1425"/>
                </a:lnTo>
                <a:lnTo>
                  <a:pt x="2483" y="1378"/>
                </a:lnTo>
                <a:lnTo>
                  <a:pt x="1064" y="1378"/>
                </a:lnTo>
                <a:lnTo>
                  <a:pt x="853" y="847"/>
                </a:lnTo>
                <a:lnTo>
                  <a:pt x="801" y="924"/>
                </a:lnTo>
                <a:lnTo>
                  <a:pt x="839" y="956"/>
                </a:lnTo>
                <a:lnTo>
                  <a:pt x="875" y="992"/>
                </a:lnTo>
                <a:lnTo>
                  <a:pt x="904" y="1032"/>
                </a:lnTo>
                <a:lnTo>
                  <a:pt x="931" y="1075"/>
                </a:lnTo>
                <a:lnTo>
                  <a:pt x="950" y="1120"/>
                </a:lnTo>
                <a:lnTo>
                  <a:pt x="966" y="1167"/>
                </a:lnTo>
                <a:lnTo>
                  <a:pt x="975" y="1217"/>
                </a:lnTo>
                <a:lnTo>
                  <a:pt x="978" y="1268"/>
                </a:lnTo>
                <a:lnTo>
                  <a:pt x="975" y="1320"/>
                </a:lnTo>
                <a:lnTo>
                  <a:pt x="965" y="1370"/>
                </a:lnTo>
                <a:lnTo>
                  <a:pt x="949" y="1418"/>
                </a:lnTo>
                <a:lnTo>
                  <a:pt x="928" y="1464"/>
                </a:lnTo>
                <a:lnTo>
                  <a:pt x="902" y="1508"/>
                </a:lnTo>
                <a:lnTo>
                  <a:pt x="870" y="1547"/>
                </a:lnTo>
                <a:lnTo>
                  <a:pt x="835" y="1584"/>
                </a:lnTo>
                <a:lnTo>
                  <a:pt x="795" y="1616"/>
                </a:lnTo>
                <a:lnTo>
                  <a:pt x="751" y="1645"/>
                </a:lnTo>
                <a:lnTo>
                  <a:pt x="704" y="1669"/>
                </a:lnTo>
                <a:lnTo>
                  <a:pt x="653" y="1688"/>
                </a:lnTo>
                <a:lnTo>
                  <a:pt x="601" y="1703"/>
                </a:lnTo>
                <a:lnTo>
                  <a:pt x="546" y="1712"/>
                </a:lnTo>
                <a:lnTo>
                  <a:pt x="490" y="1715"/>
                </a:lnTo>
                <a:lnTo>
                  <a:pt x="432" y="1712"/>
                </a:lnTo>
                <a:lnTo>
                  <a:pt x="377" y="1703"/>
                </a:lnTo>
                <a:lnTo>
                  <a:pt x="325" y="1688"/>
                </a:lnTo>
                <a:lnTo>
                  <a:pt x="274" y="1669"/>
                </a:lnTo>
                <a:lnTo>
                  <a:pt x="227" y="1645"/>
                </a:lnTo>
                <a:lnTo>
                  <a:pt x="184" y="1616"/>
                </a:lnTo>
                <a:lnTo>
                  <a:pt x="143" y="1584"/>
                </a:lnTo>
                <a:lnTo>
                  <a:pt x="108" y="1547"/>
                </a:lnTo>
                <a:lnTo>
                  <a:pt x="76" y="1508"/>
                </a:lnTo>
                <a:lnTo>
                  <a:pt x="50" y="1464"/>
                </a:lnTo>
                <a:lnTo>
                  <a:pt x="29" y="1418"/>
                </a:lnTo>
                <a:lnTo>
                  <a:pt x="13" y="1370"/>
                </a:lnTo>
                <a:lnTo>
                  <a:pt x="3" y="1320"/>
                </a:lnTo>
                <a:lnTo>
                  <a:pt x="0" y="1268"/>
                </a:lnTo>
                <a:lnTo>
                  <a:pt x="3" y="1216"/>
                </a:lnTo>
                <a:lnTo>
                  <a:pt x="13" y="1165"/>
                </a:lnTo>
                <a:lnTo>
                  <a:pt x="29" y="1117"/>
                </a:lnTo>
                <a:lnTo>
                  <a:pt x="50" y="1071"/>
                </a:lnTo>
                <a:lnTo>
                  <a:pt x="76" y="1028"/>
                </a:lnTo>
                <a:lnTo>
                  <a:pt x="108" y="988"/>
                </a:lnTo>
                <a:lnTo>
                  <a:pt x="143" y="952"/>
                </a:lnTo>
                <a:lnTo>
                  <a:pt x="184" y="919"/>
                </a:lnTo>
                <a:lnTo>
                  <a:pt x="227" y="891"/>
                </a:lnTo>
                <a:lnTo>
                  <a:pt x="274" y="867"/>
                </a:lnTo>
                <a:lnTo>
                  <a:pt x="325" y="847"/>
                </a:lnTo>
                <a:lnTo>
                  <a:pt x="377" y="832"/>
                </a:lnTo>
                <a:lnTo>
                  <a:pt x="432" y="824"/>
                </a:lnTo>
                <a:lnTo>
                  <a:pt x="490" y="821"/>
                </a:lnTo>
                <a:lnTo>
                  <a:pt x="540" y="823"/>
                </a:lnTo>
                <a:lnTo>
                  <a:pt x="591" y="830"/>
                </a:lnTo>
                <a:lnTo>
                  <a:pt x="639" y="842"/>
                </a:lnTo>
                <a:lnTo>
                  <a:pt x="684" y="858"/>
                </a:lnTo>
                <a:lnTo>
                  <a:pt x="745" y="770"/>
                </a:lnTo>
                <a:lnTo>
                  <a:pt x="367" y="770"/>
                </a:lnTo>
                <a:lnTo>
                  <a:pt x="366" y="770"/>
                </a:lnTo>
                <a:lnTo>
                  <a:pt x="364" y="769"/>
                </a:lnTo>
                <a:lnTo>
                  <a:pt x="360" y="768"/>
                </a:lnTo>
                <a:lnTo>
                  <a:pt x="354" y="766"/>
                </a:lnTo>
                <a:lnTo>
                  <a:pt x="348" y="764"/>
                </a:lnTo>
                <a:lnTo>
                  <a:pt x="341" y="762"/>
                </a:lnTo>
                <a:lnTo>
                  <a:pt x="332" y="758"/>
                </a:lnTo>
                <a:lnTo>
                  <a:pt x="325" y="755"/>
                </a:lnTo>
                <a:lnTo>
                  <a:pt x="316" y="750"/>
                </a:lnTo>
                <a:lnTo>
                  <a:pt x="307" y="745"/>
                </a:lnTo>
                <a:lnTo>
                  <a:pt x="298" y="739"/>
                </a:lnTo>
                <a:lnTo>
                  <a:pt x="290" y="732"/>
                </a:lnTo>
                <a:lnTo>
                  <a:pt x="283" y="725"/>
                </a:lnTo>
                <a:lnTo>
                  <a:pt x="276" y="716"/>
                </a:lnTo>
                <a:lnTo>
                  <a:pt x="270" y="707"/>
                </a:lnTo>
                <a:lnTo>
                  <a:pt x="265" y="697"/>
                </a:lnTo>
                <a:lnTo>
                  <a:pt x="263" y="686"/>
                </a:lnTo>
                <a:lnTo>
                  <a:pt x="261" y="674"/>
                </a:lnTo>
                <a:lnTo>
                  <a:pt x="262" y="661"/>
                </a:lnTo>
                <a:lnTo>
                  <a:pt x="264" y="646"/>
                </a:lnTo>
                <a:lnTo>
                  <a:pt x="270" y="630"/>
                </a:lnTo>
                <a:lnTo>
                  <a:pt x="276" y="614"/>
                </a:lnTo>
                <a:lnTo>
                  <a:pt x="287" y="596"/>
                </a:lnTo>
                <a:lnTo>
                  <a:pt x="299" y="578"/>
                </a:lnTo>
                <a:lnTo>
                  <a:pt x="316" y="557"/>
                </a:lnTo>
                <a:lnTo>
                  <a:pt x="336" y="536"/>
                </a:lnTo>
                <a:lnTo>
                  <a:pt x="359" y="514"/>
                </a:lnTo>
                <a:lnTo>
                  <a:pt x="385" y="490"/>
                </a:lnTo>
                <a:lnTo>
                  <a:pt x="416" y="464"/>
                </a:lnTo>
                <a:lnTo>
                  <a:pt x="451" y="436"/>
                </a:lnTo>
                <a:lnTo>
                  <a:pt x="491" y="408"/>
                </a:lnTo>
                <a:lnTo>
                  <a:pt x="534" y="378"/>
                </a:lnTo>
                <a:lnTo>
                  <a:pt x="583" y="347"/>
                </a:lnTo>
                <a:lnTo>
                  <a:pt x="637" y="314"/>
                </a:lnTo>
                <a:lnTo>
                  <a:pt x="695" y="280"/>
                </a:lnTo>
                <a:lnTo>
                  <a:pt x="760" y="243"/>
                </a:lnTo>
                <a:lnTo>
                  <a:pt x="831" y="205"/>
                </a:lnTo>
                <a:lnTo>
                  <a:pt x="906" y="165"/>
                </a:lnTo>
                <a:lnTo>
                  <a:pt x="988" y="124"/>
                </a:lnTo>
                <a:lnTo>
                  <a:pt x="1077" y="81"/>
                </a:lnTo>
                <a:lnTo>
                  <a:pt x="1172" y="35"/>
                </a:lnTo>
                <a:lnTo>
                  <a:pt x="1205" y="22"/>
                </a:lnTo>
                <a:lnTo>
                  <a:pt x="1233" y="12"/>
                </a:lnTo>
                <a:lnTo>
                  <a:pt x="1257" y="5"/>
                </a:lnTo>
                <a:lnTo>
                  <a:pt x="1277" y="1"/>
                </a:lnTo>
                <a:lnTo>
                  <a:pt x="1294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3E399A5-B88B-FE44-B4B1-16D0BDD195C0}"/>
              </a:ext>
            </a:extLst>
          </p:cNvPr>
          <p:cNvGrpSpPr/>
          <p:nvPr/>
        </p:nvGrpSpPr>
        <p:grpSpPr>
          <a:xfrm>
            <a:off x="1526306" y="1568282"/>
            <a:ext cx="1136521" cy="338111"/>
            <a:chOff x="4970463" y="2722563"/>
            <a:chExt cx="1077912" cy="32067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7" name="Freeform 21">
              <a:extLst>
                <a:ext uri="{FF2B5EF4-FFF2-40B4-BE49-F238E27FC236}">
                  <a16:creationId xmlns:a16="http://schemas.microsoft.com/office/drawing/2014/main" id="{6232347D-0343-4047-98E5-3A0287947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463" y="2722563"/>
              <a:ext cx="1077912" cy="320675"/>
            </a:xfrm>
            <a:custGeom>
              <a:avLst/>
              <a:gdLst>
                <a:gd name="T0" fmla="*/ 2481 w 3395"/>
                <a:gd name="T1" fmla="*/ 520 h 1010"/>
                <a:gd name="T2" fmla="*/ 2390 w 3395"/>
                <a:gd name="T3" fmla="*/ 669 h 1010"/>
                <a:gd name="T4" fmla="*/ 2431 w 3395"/>
                <a:gd name="T5" fmla="*/ 842 h 1010"/>
                <a:gd name="T6" fmla="*/ 2579 w 3395"/>
                <a:gd name="T7" fmla="*/ 934 h 1010"/>
                <a:gd name="T8" fmla="*/ 2752 w 3395"/>
                <a:gd name="T9" fmla="*/ 891 h 1010"/>
                <a:gd name="T10" fmla="*/ 2844 w 3395"/>
                <a:gd name="T11" fmla="*/ 743 h 1010"/>
                <a:gd name="T12" fmla="*/ 2801 w 3395"/>
                <a:gd name="T13" fmla="*/ 569 h 1010"/>
                <a:gd name="T14" fmla="*/ 2654 w 3395"/>
                <a:gd name="T15" fmla="*/ 479 h 1010"/>
                <a:gd name="T16" fmla="*/ 450 w 3395"/>
                <a:gd name="T17" fmla="*/ 484 h 1010"/>
                <a:gd name="T18" fmla="*/ 332 w 3395"/>
                <a:gd name="T19" fmla="*/ 621 h 1010"/>
                <a:gd name="T20" fmla="*/ 347 w 3395"/>
                <a:gd name="T21" fmla="*/ 807 h 1010"/>
                <a:gd name="T22" fmla="*/ 484 w 3395"/>
                <a:gd name="T23" fmla="*/ 924 h 1010"/>
                <a:gd name="T24" fmla="*/ 670 w 3395"/>
                <a:gd name="T25" fmla="*/ 910 h 1010"/>
                <a:gd name="T26" fmla="*/ 786 w 3395"/>
                <a:gd name="T27" fmla="*/ 772 h 1010"/>
                <a:gd name="T28" fmla="*/ 772 w 3395"/>
                <a:gd name="T29" fmla="*/ 586 h 1010"/>
                <a:gd name="T30" fmla="*/ 635 w 3395"/>
                <a:gd name="T31" fmla="*/ 468 h 1010"/>
                <a:gd name="T32" fmla="*/ 1217 w 3395"/>
                <a:gd name="T33" fmla="*/ 99 h 1010"/>
                <a:gd name="T34" fmla="*/ 972 w 3395"/>
                <a:gd name="T35" fmla="*/ 186 h 1010"/>
                <a:gd name="T36" fmla="*/ 1540 w 3395"/>
                <a:gd name="T37" fmla="*/ 74 h 1010"/>
                <a:gd name="T38" fmla="*/ 1872 w 3395"/>
                <a:gd name="T39" fmla="*/ 302 h 1010"/>
                <a:gd name="T40" fmla="*/ 2093 w 3395"/>
                <a:gd name="T41" fmla="*/ 226 h 1010"/>
                <a:gd name="T42" fmla="*/ 2242 w 3395"/>
                <a:gd name="T43" fmla="*/ 257 h 1010"/>
                <a:gd name="T44" fmla="*/ 2265 w 3395"/>
                <a:gd name="T45" fmla="*/ 300 h 1010"/>
                <a:gd name="T46" fmla="*/ 2472 w 3395"/>
                <a:gd name="T47" fmla="*/ 288 h 1010"/>
                <a:gd name="T48" fmla="*/ 2248 w 3395"/>
                <a:gd name="T49" fmla="*/ 194 h 1010"/>
                <a:gd name="T50" fmla="*/ 2068 w 3395"/>
                <a:gd name="T51" fmla="*/ 130 h 1010"/>
                <a:gd name="T52" fmla="*/ 1978 w 3395"/>
                <a:gd name="T53" fmla="*/ 100 h 1010"/>
                <a:gd name="T54" fmla="*/ 1938 w 3395"/>
                <a:gd name="T55" fmla="*/ 94 h 1010"/>
                <a:gd name="T56" fmla="*/ 1778 w 3395"/>
                <a:gd name="T57" fmla="*/ 80 h 1010"/>
                <a:gd name="T58" fmla="*/ 1520 w 3395"/>
                <a:gd name="T59" fmla="*/ 0 h 1010"/>
                <a:gd name="T60" fmla="*/ 1809 w 3395"/>
                <a:gd name="T61" fmla="*/ 8 h 1010"/>
                <a:gd name="T62" fmla="*/ 1958 w 3395"/>
                <a:gd name="T63" fmla="*/ 22 h 1010"/>
                <a:gd name="T64" fmla="*/ 1997 w 3395"/>
                <a:gd name="T65" fmla="*/ 29 h 1010"/>
                <a:gd name="T66" fmla="*/ 2088 w 3395"/>
                <a:gd name="T67" fmla="*/ 59 h 1010"/>
                <a:gd name="T68" fmla="*/ 2271 w 3395"/>
                <a:gd name="T69" fmla="*/ 124 h 1010"/>
                <a:gd name="T70" fmla="*/ 2497 w 3395"/>
                <a:gd name="T71" fmla="*/ 218 h 1010"/>
                <a:gd name="T72" fmla="*/ 2732 w 3395"/>
                <a:gd name="T73" fmla="*/ 288 h 1010"/>
                <a:gd name="T74" fmla="*/ 2930 w 3395"/>
                <a:gd name="T75" fmla="*/ 346 h 1010"/>
                <a:gd name="T76" fmla="*/ 3036 w 3395"/>
                <a:gd name="T77" fmla="*/ 385 h 1010"/>
                <a:gd name="T78" fmla="*/ 3188 w 3395"/>
                <a:gd name="T79" fmla="*/ 457 h 1010"/>
                <a:gd name="T80" fmla="*/ 3334 w 3395"/>
                <a:gd name="T81" fmla="*/ 561 h 1010"/>
                <a:gd name="T82" fmla="*/ 3393 w 3395"/>
                <a:gd name="T83" fmla="*/ 696 h 1010"/>
                <a:gd name="T84" fmla="*/ 3389 w 3395"/>
                <a:gd name="T85" fmla="*/ 812 h 1010"/>
                <a:gd name="T86" fmla="*/ 3369 w 3395"/>
                <a:gd name="T87" fmla="*/ 855 h 1010"/>
                <a:gd name="T88" fmla="*/ 2828 w 3395"/>
                <a:gd name="T89" fmla="*/ 922 h 1010"/>
                <a:gd name="T90" fmla="*/ 2657 w 3395"/>
                <a:gd name="T91" fmla="*/ 1008 h 1010"/>
                <a:gd name="T92" fmla="*/ 2466 w 3395"/>
                <a:gd name="T93" fmla="*/ 970 h 1010"/>
                <a:gd name="T94" fmla="*/ 824 w 3395"/>
                <a:gd name="T95" fmla="*/ 863 h 1010"/>
                <a:gd name="T96" fmla="*/ 678 w 3395"/>
                <a:gd name="T97" fmla="*/ 987 h 1010"/>
                <a:gd name="T98" fmla="*/ 478 w 3395"/>
                <a:gd name="T99" fmla="*/ 1000 h 1010"/>
                <a:gd name="T100" fmla="*/ 317 w 3395"/>
                <a:gd name="T101" fmla="*/ 895 h 1010"/>
                <a:gd name="T102" fmla="*/ 193 w 3395"/>
                <a:gd name="T103" fmla="*/ 851 h 1010"/>
                <a:gd name="T104" fmla="*/ 120 w 3395"/>
                <a:gd name="T105" fmla="*/ 791 h 1010"/>
                <a:gd name="T106" fmla="*/ 32 w 3395"/>
                <a:gd name="T107" fmla="*/ 684 h 1010"/>
                <a:gd name="T108" fmla="*/ 1 w 3395"/>
                <a:gd name="T109" fmla="*/ 560 h 1010"/>
                <a:gd name="T110" fmla="*/ 33 w 3395"/>
                <a:gd name="T111" fmla="*/ 412 h 1010"/>
                <a:gd name="T112" fmla="*/ 80 w 3395"/>
                <a:gd name="T113" fmla="*/ 265 h 1010"/>
                <a:gd name="T114" fmla="*/ 107 w 3395"/>
                <a:gd name="T115" fmla="*/ 194 h 1010"/>
                <a:gd name="T116" fmla="*/ 145 w 3395"/>
                <a:gd name="T117" fmla="*/ 171 h 1010"/>
                <a:gd name="T118" fmla="*/ 267 w 3395"/>
                <a:gd name="T119" fmla="*/ 166 h 1010"/>
                <a:gd name="T120" fmla="*/ 519 w 3395"/>
                <a:gd name="T121" fmla="*/ 144 h 1010"/>
                <a:gd name="T122" fmla="*/ 868 w 3395"/>
                <a:gd name="T123" fmla="*/ 86 h 1010"/>
                <a:gd name="T124" fmla="*/ 1324 w 3395"/>
                <a:gd name="T125" fmla="*/ 1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5" h="1010">
                  <a:moveTo>
                    <a:pt x="2616" y="476"/>
                  </a:moveTo>
                  <a:lnTo>
                    <a:pt x="2579" y="479"/>
                  </a:lnTo>
                  <a:lnTo>
                    <a:pt x="2544" y="487"/>
                  </a:lnTo>
                  <a:lnTo>
                    <a:pt x="2511" y="501"/>
                  </a:lnTo>
                  <a:lnTo>
                    <a:pt x="2481" y="520"/>
                  </a:lnTo>
                  <a:lnTo>
                    <a:pt x="2454" y="543"/>
                  </a:lnTo>
                  <a:lnTo>
                    <a:pt x="2431" y="569"/>
                  </a:lnTo>
                  <a:lnTo>
                    <a:pt x="2413" y="600"/>
                  </a:lnTo>
                  <a:lnTo>
                    <a:pt x="2398" y="633"/>
                  </a:lnTo>
                  <a:lnTo>
                    <a:pt x="2390" y="669"/>
                  </a:lnTo>
                  <a:lnTo>
                    <a:pt x="2387" y="706"/>
                  </a:lnTo>
                  <a:lnTo>
                    <a:pt x="2390" y="743"/>
                  </a:lnTo>
                  <a:lnTo>
                    <a:pt x="2398" y="779"/>
                  </a:lnTo>
                  <a:lnTo>
                    <a:pt x="2413" y="812"/>
                  </a:lnTo>
                  <a:lnTo>
                    <a:pt x="2431" y="842"/>
                  </a:lnTo>
                  <a:lnTo>
                    <a:pt x="2454" y="869"/>
                  </a:lnTo>
                  <a:lnTo>
                    <a:pt x="2481" y="891"/>
                  </a:lnTo>
                  <a:lnTo>
                    <a:pt x="2511" y="911"/>
                  </a:lnTo>
                  <a:lnTo>
                    <a:pt x="2544" y="924"/>
                  </a:lnTo>
                  <a:lnTo>
                    <a:pt x="2579" y="934"/>
                  </a:lnTo>
                  <a:lnTo>
                    <a:pt x="2616" y="937"/>
                  </a:lnTo>
                  <a:lnTo>
                    <a:pt x="2654" y="934"/>
                  </a:lnTo>
                  <a:lnTo>
                    <a:pt x="2689" y="924"/>
                  </a:lnTo>
                  <a:lnTo>
                    <a:pt x="2722" y="911"/>
                  </a:lnTo>
                  <a:lnTo>
                    <a:pt x="2752" y="891"/>
                  </a:lnTo>
                  <a:lnTo>
                    <a:pt x="2779" y="869"/>
                  </a:lnTo>
                  <a:lnTo>
                    <a:pt x="2801" y="842"/>
                  </a:lnTo>
                  <a:lnTo>
                    <a:pt x="2821" y="812"/>
                  </a:lnTo>
                  <a:lnTo>
                    <a:pt x="2834" y="779"/>
                  </a:lnTo>
                  <a:lnTo>
                    <a:pt x="2844" y="743"/>
                  </a:lnTo>
                  <a:lnTo>
                    <a:pt x="2847" y="706"/>
                  </a:lnTo>
                  <a:lnTo>
                    <a:pt x="2844" y="669"/>
                  </a:lnTo>
                  <a:lnTo>
                    <a:pt x="2834" y="633"/>
                  </a:lnTo>
                  <a:lnTo>
                    <a:pt x="2821" y="600"/>
                  </a:lnTo>
                  <a:lnTo>
                    <a:pt x="2801" y="569"/>
                  </a:lnTo>
                  <a:lnTo>
                    <a:pt x="2779" y="543"/>
                  </a:lnTo>
                  <a:lnTo>
                    <a:pt x="2752" y="520"/>
                  </a:lnTo>
                  <a:lnTo>
                    <a:pt x="2722" y="501"/>
                  </a:lnTo>
                  <a:lnTo>
                    <a:pt x="2689" y="487"/>
                  </a:lnTo>
                  <a:lnTo>
                    <a:pt x="2654" y="479"/>
                  </a:lnTo>
                  <a:lnTo>
                    <a:pt x="2616" y="476"/>
                  </a:lnTo>
                  <a:close/>
                  <a:moveTo>
                    <a:pt x="560" y="457"/>
                  </a:moveTo>
                  <a:lnTo>
                    <a:pt x="521" y="460"/>
                  </a:lnTo>
                  <a:lnTo>
                    <a:pt x="484" y="468"/>
                  </a:lnTo>
                  <a:lnTo>
                    <a:pt x="450" y="484"/>
                  </a:lnTo>
                  <a:lnTo>
                    <a:pt x="418" y="502"/>
                  </a:lnTo>
                  <a:lnTo>
                    <a:pt x="390" y="527"/>
                  </a:lnTo>
                  <a:lnTo>
                    <a:pt x="366" y="555"/>
                  </a:lnTo>
                  <a:lnTo>
                    <a:pt x="347" y="586"/>
                  </a:lnTo>
                  <a:lnTo>
                    <a:pt x="332" y="621"/>
                  </a:lnTo>
                  <a:lnTo>
                    <a:pt x="323" y="657"/>
                  </a:lnTo>
                  <a:lnTo>
                    <a:pt x="320" y="696"/>
                  </a:lnTo>
                  <a:lnTo>
                    <a:pt x="323" y="736"/>
                  </a:lnTo>
                  <a:lnTo>
                    <a:pt x="332" y="772"/>
                  </a:lnTo>
                  <a:lnTo>
                    <a:pt x="347" y="807"/>
                  </a:lnTo>
                  <a:lnTo>
                    <a:pt x="366" y="838"/>
                  </a:lnTo>
                  <a:lnTo>
                    <a:pt x="390" y="866"/>
                  </a:lnTo>
                  <a:lnTo>
                    <a:pt x="418" y="890"/>
                  </a:lnTo>
                  <a:lnTo>
                    <a:pt x="450" y="910"/>
                  </a:lnTo>
                  <a:lnTo>
                    <a:pt x="484" y="924"/>
                  </a:lnTo>
                  <a:lnTo>
                    <a:pt x="521" y="934"/>
                  </a:lnTo>
                  <a:lnTo>
                    <a:pt x="560" y="937"/>
                  </a:lnTo>
                  <a:lnTo>
                    <a:pt x="598" y="934"/>
                  </a:lnTo>
                  <a:lnTo>
                    <a:pt x="635" y="924"/>
                  </a:lnTo>
                  <a:lnTo>
                    <a:pt x="670" y="910"/>
                  </a:lnTo>
                  <a:lnTo>
                    <a:pt x="701" y="890"/>
                  </a:lnTo>
                  <a:lnTo>
                    <a:pt x="728" y="866"/>
                  </a:lnTo>
                  <a:lnTo>
                    <a:pt x="752" y="838"/>
                  </a:lnTo>
                  <a:lnTo>
                    <a:pt x="772" y="807"/>
                  </a:lnTo>
                  <a:lnTo>
                    <a:pt x="786" y="772"/>
                  </a:lnTo>
                  <a:lnTo>
                    <a:pt x="795" y="736"/>
                  </a:lnTo>
                  <a:lnTo>
                    <a:pt x="798" y="696"/>
                  </a:lnTo>
                  <a:lnTo>
                    <a:pt x="795" y="657"/>
                  </a:lnTo>
                  <a:lnTo>
                    <a:pt x="786" y="621"/>
                  </a:lnTo>
                  <a:lnTo>
                    <a:pt x="772" y="586"/>
                  </a:lnTo>
                  <a:lnTo>
                    <a:pt x="752" y="555"/>
                  </a:lnTo>
                  <a:lnTo>
                    <a:pt x="728" y="527"/>
                  </a:lnTo>
                  <a:lnTo>
                    <a:pt x="701" y="502"/>
                  </a:lnTo>
                  <a:lnTo>
                    <a:pt x="670" y="484"/>
                  </a:lnTo>
                  <a:lnTo>
                    <a:pt x="635" y="468"/>
                  </a:lnTo>
                  <a:lnTo>
                    <a:pt x="598" y="460"/>
                  </a:lnTo>
                  <a:lnTo>
                    <a:pt x="560" y="457"/>
                  </a:lnTo>
                  <a:close/>
                  <a:moveTo>
                    <a:pt x="1454" y="77"/>
                  </a:moveTo>
                  <a:lnTo>
                    <a:pt x="1334" y="86"/>
                  </a:lnTo>
                  <a:lnTo>
                    <a:pt x="1217" y="99"/>
                  </a:lnTo>
                  <a:lnTo>
                    <a:pt x="1102" y="117"/>
                  </a:lnTo>
                  <a:lnTo>
                    <a:pt x="990" y="137"/>
                  </a:lnTo>
                  <a:lnTo>
                    <a:pt x="883" y="159"/>
                  </a:lnTo>
                  <a:lnTo>
                    <a:pt x="837" y="167"/>
                  </a:lnTo>
                  <a:lnTo>
                    <a:pt x="972" y="186"/>
                  </a:lnTo>
                  <a:lnTo>
                    <a:pt x="1104" y="204"/>
                  </a:lnTo>
                  <a:lnTo>
                    <a:pt x="1235" y="223"/>
                  </a:lnTo>
                  <a:lnTo>
                    <a:pt x="1360" y="240"/>
                  </a:lnTo>
                  <a:lnTo>
                    <a:pt x="1454" y="77"/>
                  </a:lnTo>
                  <a:close/>
                  <a:moveTo>
                    <a:pt x="1540" y="74"/>
                  </a:moveTo>
                  <a:lnTo>
                    <a:pt x="1439" y="251"/>
                  </a:lnTo>
                  <a:lnTo>
                    <a:pt x="1553" y="266"/>
                  </a:lnTo>
                  <a:lnTo>
                    <a:pt x="1664" y="281"/>
                  </a:lnTo>
                  <a:lnTo>
                    <a:pt x="1770" y="293"/>
                  </a:lnTo>
                  <a:lnTo>
                    <a:pt x="1872" y="302"/>
                  </a:lnTo>
                  <a:lnTo>
                    <a:pt x="1972" y="311"/>
                  </a:lnTo>
                  <a:lnTo>
                    <a:pt x="2068" y="315"/>
                  </a:lnTo>
                  <a:lnTo>
                    <a:pt x="2082" y="244"/>
                  </a:lnTo>
                  <a:lnTo>
                    <a:pt x="2086" y="234"/>
                  </a:lnTo>
                  <a:lnTo>
                    <a:pt x="2093" y="226"/>
                  </a:lnTo>
                  <a:lnTo>
                    <a:pt x="2101" y="220"/>
                  </a:lnTo>
                  <a:lnTo>
                    <a:pt x="2110" y="216"/>
                  </a:lnTo>
                  <a:lnTo>
                    <a:pt x="2120" y="216"/>
                  </a:lnTo>
                  <a:lnTo>
                    <a:pt x="2131" y="218"/>
                  </a:lnTo>
                  <a:lnTo>
                    <a:pt x="2242" y="257"/>
                  </a:lnTo>
                  <a:lnTo>
                    <a:pt x="2251" y="262"/>
                  </a:lnTo>
                  <a:lnTo>
                    <a:pt x="2259" y="269"/>
                  </a:lnTo>
                  <a:lnTo>
                    <a:pt x="2264" y="279"/>
                  </a:lnTo>
                  <a:lnTo>
                    <a:pt x="2266" y="289"/>
                  </a:lnTo>
                  <a:lnTo>
                    <a:pt x="2265" y="300"/>
                  </a:lnTo>
                  <a:lnTo>
                    <a:pt x="2262" y="309"/>
                  </a:lnTo>
                  <a:lnTo>
                    <a:pt x="2260" y="314"/>
                  </a:lnTo>
                  <a:lnTo>
                    <a:pt x="2335" y="308"/>
                  </a:lnTo>
                  <a:lnTo>
                    <a:pt x="2406" y="299"/>
                  </a:lnTo>
                  <a:lnTo>
                    <a:pt x="2472" y="288"/>
                  </a:lnTo>
                  <a:lnTo>
                    <a:pt x="2426" y="267"/>
                  </a:lnTo>
                  <a:lnTo>
                    <a:pt x="2380" y="248"/>
                  </a:lnTo>
                  <a:lnTo>
                    <a:pt x="2334" y="229"/>
                  </a:lnTo>
                  <a:lnTo>
                    <a:pt x="2290" y="210"/>
                  </a:lnTo>
                  <a:lnTo>
                    <a:pt x="2248" y="194"/>
                  </a:lnTo>
                  <a:lnTo>
                    <a:pt x="2207" y="178"/>
                  </a:lnTo>
                  <a:lnTo>
                    <a:pt x="2168" y="165"/>
                  </a:lnTo>
                  <a:lnTo>
                    <a:pt x="2132" y="152"/>
                  </a:lnTo>
                  <a:lnTo>
                    <a:pt x="2099" y="140"/>
                  </a:lnTo>
                  <a:lnTo>
                    <a:pt x="2068" y="130"/>
                  </a:lnTo>
                  <a:lnTo>
                    <a:pt x="2042" y="121"/>
                  </a:lnTo>
                  <a:lnTo>
                    <a:pt x="2020" y="113"/>
                  </a:lnTo>
                  <a:lnTo>
                    <a:pt x="2001" y="107"/>
                  </a:lnTo>
                  <a:lnTo>
                    <a:pt x="1987" y="103"/>
                  </a:lnTo>
                  <a:lnTo>
                    <a:pt x="1978" y="100"/>
                  </a:lnTo>
                  <a:lnTo>
                    <a:pt x="1975" y="99"/>
                  </a:lnTo>
                  <a:lnTo>
                    <a:pt x="1972" y="99"/>
                  </a:lnTo>
                  <a:lnTo>
                    <a:pt x="1966" y="98"/>
                  </a:lnTo>
                  <a:lnTo>
                    <a:pt x="1955" y="96"/>
                  </a:lnTo>
                  <a:lnTo>
                    <a:pt x="1938" y="94"/>
                  </a:lnTo>
                  <a:lnTo>
                    <a:pt x="1918" y="91"/>
                  </a:lnTo>
                  <a:lnTo>
                    <a:pt x="1891" y="89"/>
                  </a:lnTo>
                  <a:lnTo>
                    <a:pt x="1859" y="86"/>
                  </a:lnTo>
                  <a:lnTo>
                    <a:pt x="1822" y="84"/>
                  </a:lnTo>
                  <a:lnTo>
                    <a:pt x="1778" y="80"/>
                  </a:lnTo>
                  <a:lnTo>
                    <a:pt x="1728" y="78"/>
                  </a:lnTo>
                  <a:lnTo>
                    <a:pt x="1673" y="76"/>
                  </a:lnTo>
                  <a:lnTo>
                    <a:pt x="1610" y="75"/>
                  </a:lnTo>
                  <a:lnTo>
                    <a:pt x="1540" y="74"/>
                  </a:lnTo>
                  <a:close/>
                  <a:moveTo>
                    <a:pt x="1520" y="0"/>
                  </a:moveTo>
                  <a:lnTo>
                    <a:pt x="1589" y="1"/>
                  </a:lnTo>
                  <a:lnTo>
                    <a:pt x="1654" y="2"/>
                  </a:lnTo>
                  <a:lnTo>
                    <a:pt x="1712" y="3"/>
                  </a:lnTo>
                  <a:lnTo>
                    <a:pt x="1763" y="5"/>
                  </a:lnTo>
                  <a:lnTo>
                    <a:pt x="1809" y="8"/>
                  </a:lnTo>
                  <a:lnTo>
                    <a:pt x="1849" y="10"/>
                  </a:lnTo>
                  <a:lnTo>
                    <a:pt x="1884" y="13"/>
                  </a:lnTo>
                  <a:lnTo>
                    <a:pt x="1914" y="16"/>
                  </a:lnTo>
                  <a:lnTo>
                    <a:pt x="1938" y="18"/>
                  </a:lnTo>
                  <a:lnTo>
                    <a:pt x="1958" y="22"/>
                  </a:lnTo>
                  <a:lnTo>
                    <a:pt x="1972" y="24"/>
                  </a:lnTo>
                  <a:lnTo>
                    <a:pt x="1984" y="26"/>
                  </a:lnTo>
                  <a:lnTo>
                    <a:pt x="1991" y="27"/>
                  </a:lnTo>
                  <a:lnTo>
                    <a:pt x="1994" y="27"/>
                  </a:lnTo>
                  <a:lnTo>
                    <a:pt x="1997" y="29"/>
                  </a:lnTo>
                  <a:lnTo>
                    <a:pt x="2006" y="31"/>
                  </a:lnTo>
                  <a:lnTo>
                    <a:pt x="2021" y="36"/>
                  </a:lnTo>
                  <a:lnTo>
                    <a:pt x="2039" y="42"/>
                  </a:lnTo>
                  <a:lnTo>
                    <a:pt x="2062" y="49"/>
                  </a:lnTo>
                  <a:lnTo>
                    <a:pt x="2088" y="59"/>
                  </a:lnTo>
                  <a:lnTo>
                    <a:pt x="2119" y="69"/>
                  </a:lnTo>
                  <a:lnTo>
                    <a:pt x="2153" y="80"/>
                  </a:lnTo>
                  <a:lnTo>
                    <a:pt x="2189" y="94"/>
                  </a:lnTo>
                  <a:lnTo>
                    <a:pt x="2228" y="108"/>
                  </a:lnTo>
                  <a:lnTo>
                    <a:pt x="2271" y="124"/>
                  </a:lnTo>
                  <a:lnTo>
                    <a:pt x="2314" y="140"/>
                  </a:lnTo>
                  <a:lnTo>
                    <a:pt x="2358" y="158"/>
                  </a:lnTo>
                  <a:lnTo>
                    <a:pt x="2403" y="177"/>
                  </a:lnTo>
                  <a:lnTo>
                    <a:pt x="2451" y="197"/>
                  </a:lnTo>
                  <a:lnTo>
                    <a:pt x="2497" y="218"/>
                  </a:lnTo>
                  <a:lnTo>
                    <a:pt x="2544" y="239"/>
                  </a:lnTo>
                  <a:lnTo>
                    <a:pt x="2590" y="262"/>
                  </a:lnTo>
                  <a:lnTo>
                    <a:pt x="2639" y="269"/>
                  </a:lnTo>
                  <a:lnTo>
                    <a:pt x="2686" y="277"/>
                  </a:lnTo>
                  <a:lnTo>
                    <a:pt x="2732" y="288"/>
                  </a:lnTo>
                  <a:lnTo>
                    <a:pt x="2778" y="299"/>
                  </a:lnTo>
                  <a:lnTo>
                    <a:pt x="2821" y="312"/>
                  </a:lnTo>
                  <a:lnTo>
                    <a:pt x="2861" y="323"/>
                  </a:lnTo>
                  <a:lnTo>
                    <a:pt x="2897" y="334"/>
                  </a:lnTo>
                  <a:lnTo>
                    <a:pt x="2930" y="346"/>
                  </a:lnTo>
                  <a:lnTo>
                    <a:pt x="2958" y="355"/>
                  </a:lnTo>
                  <a:lnTo>
                    <a:pt x="2979" y="363"/>
                  </a:lnTo>
                  <a:lnTo>
                    <a:pt x="2994" y="368"/>
                  </a:lnTo>
                  <a:lnTo>
                    <a:pt x="3012" y="376"/>
                  </a:lnTo>
                  <a:lnTo>
                    <a:pt x="3036" y="385"/>
                  </a:lnTo>
                  <a:lnTo>
                    <a:pt x="3063" y="396"/>
                  </a:lnTo>
                  <a:lnTo>
                    <a:pt x="3092" y="409"/>
                  </a:lnTo>
                  <a:lnTo>
                    <a:pt x="3122" y="423"/>
                  </a:lnTo>
                  <a:lnTo>
                    <a:pt x="3155" y="439"/>
                  </a:lnTo>
                  <a:lnTo>
                    <a:pt x="3188" y="457"/>
                  </a:lnTo>
                  <a:lnTo>
                    <a:pt x="3221" y="476"/>
                  </a:lnTo>
                  <a:lnTo>
                    <a:pt x="3252" y="495"/>
                  </a:lnTo>
                  <a:lnTo>
                    <a:pt x="3283" y="517"/>
                  </a:lnTo>
                  <a:lnTo>
                    <a:pt x="3310" y="539"/>
                  </a:lnTo>
                  <a:lnTo>
                    <a:pt x="3334" y="561"/>
                  </a:lnTo>
                  <a:lnTo>
                    <a:pt x="3354" y="585"/>
                  </a:lnTo>
                  <a:lnTo>
                    <a:pt x="3370" y="610"/>
                  </a:lnTo>
                  <a:lnTo>
                    <a:pt x="3380" y="633"/>
                  </a:lnTo>
                  <a:lnTo>
                    <a:pt x="3388" y="666"/>
                  </a:lnTo>
                  <a:lnTo>
                    <a:pt x="3393" y="696"/>
                  </a:lnTo>
                  <a:lnTo>
                    <a:pt x="3395" y="725"/>
                  </a:lnTo>
                  <a:lnTo>
                    <a:pt x="3395" y="751"/>
                  </a:lnTo>
                  <a:lnTo>
                    <a:pt x="3394" y="775"/>
                  </a:lnTo>
                  <a:lnTo>
                    <a:pt x="3391" y="795"/>
                  </a:lnTo>
                  <a:lnTo>
                    <a:pt x="3389" y="812"/>
                  </a:lnTo>
                  <a:lnTo>
                    <a:pt x="3386" y="824"/>
                  </a:lnTo>
                  <a:lnTo>
                    <a:pt x="3384" y="833"/>
                  </a:lnTo>
                  <a:lnTo>
                    <a:pt x="3383" y="837"/>
                  </a:lnTo>
                  <a:lnTo>
                    <a:pt x="3378" y="847"/>
                  </a:lnTo>
                  <a:lnTo>
                    <a:pt x="3369" y="855"/>
                  </a:lnTo>
                  <a:lnTo>
                    <a:pt x="3359" y="860"/>
                  </a:lnTo>
                  <a:lnTo>
                    <a:pt x="3348" y="863"/>
                  </a:lnTo>
                  <a:lnTo>
                    <a:pt x="2875" y="863"/>
                  </a:lnTo>
                  <a:lnTo>
                    <a:pt x="2854" y="893"/>
                  </a:lnTo>
                  <a:lnTo>
                    <a:pt x="2828" y="922"/>
                  </a:lnTo>
                  <a:lnTo>
                    <a:pt x="2799" y="948"/>
                  </a:lnTo>
                  <a:lnTo>
                    <a:pt x="2767" y="970"/>
                  </a:lnTo>
                  <a:lnTo>
                    <a:pt x="2732" y="986"/>
                  </a:lnTo>
                  <a:lnTo>
                    <a:pt x="2696" y="1000"/>
                  </a:lnTo>
                  <a:lnTo>
                    <a:pt x="2657" y="1008"/>
                  </a:lnTo>
                  <a:lnTo>
                    <a:pt x="2616" y="1010"/>
                  </a:lnTo>
                  <a:lnTo>
                    <a:pt x="2576" y="1008"/>
                  </a:lnTo>
                  <a:lnTo>
                    <a:pt x="2537" y="1000"/>
                  </a:lnTo>
                  <a:lnTo>
                    <a:pt x="2500" y="986"/>
                  </a:lnTo>
                  <a:lnTo>
                    <a:pt x="2466" y="970"/>
                  </a:lnTo>
                  <a:lnTo>
                    <a:pt x="2434" y="948"/>
                  </a:lnTo>
                  <a:lnTo>
                    <a:pt x="2405" y="922"/>
                  </a:lnTo>
                  <a:lnTo>
                    <a:pt x="2380" y="893"/>
                  </a:lnTo>
                  <a:lnTo>
                    <a:pt x="2357" y="863"/>
                  </a:lnTo>
                  <a:lnTo>
                    <a:pt x="824" y="863"/>
                  </a:lnTo>
                  <a:lnTo>
                    <a:pt x="801" y="895"/>
                  </a:lnTo>
                  <a:lnTo>
                    <a:pt x="775" y="922"/>
                  </a:lnTo>
                  <a:lnTo>
                    <a:pt x="746" y="948"/>
                  </a:lnTo>
                  <a:lnTo>
                    <a:pt x="713" y="970"/>
                  </a:lnTo>
                  <a:lnTo>
                    <a:pt x="678" y="987"/>
                  </a:lnTo>
                  <a:lnTo>
                    <a:pt x="640" y="1000"/>
                  </a:lnTo>
                  <a:lnTo>
                    <a:pt x="601" y="1008"/>
                  </a:lnTo>
                  <a:lnTo>
                    <a:pt x="560" y="1010"/>
                  </a:lnTo>
                  <a:lnTo>
                    <a:pt x="519" y="1008"/>
                  </a:lnTo>
                  <a:lnTo>
                    <a:pt x="478" y="1000"/>
                  </a:lnTo>
                  <a:lnTo>
                    <a:pt x="441" y="987"/>
                  </a:lnTo>
                  <a:lnTo>
                    <a:pt x="405" y="970"/>
                  </a:lnTo>
                  <a:lnTo>
                    <a:pt x="373" y="948"/>
                  </a:lnTo>
                  <a:lnTo>
                    <a:pt x="344" y="922"/>
                  </a:lnTo>
                  <a:lnTo>
                    <a:pt x="317" y="895"/>
                  </a:lnTo>
                  <a:lnTo>
                    <a:pt x="294" y="863"/>
                  </a:lnTo>
                  <a:lnTo>
                    <a:pt x="220" y="863"/>
                  </a:lnTo>
                  <a:lnTo>
                    <a:pt x="209" y="860"/>
                  </a:lnTo>
                  <a:lnTo>
                    <a:pt x="200" y="855"/>
                  </a:lnTo>
                  <a:lnTo>
                    <a:pt x="193" y="851"/>
                  </a:lnTo>
                  <a:lnTo>
                    <a:pt x="183" y="844"/>
                  </a:lnTo>
                  <a:lnTo>
                    <a:pt x="171" y="835"/>
                  </a:lnTo>
                  <a:lnTo>
                    <a:pt x="155" y="822"/>
                  </a:lnTo>
                  <a:lnTo>
                    <a:pt x="139" y="808"/>
                  </a:lnTo>
                  <a:lnTo>
                    <a:pt x="120" y="791"/>
                  </a:lnTo>
                  <a:lnTo>
                    <a:pt x="102" y="773"/>
                  </a:lnTo>
                  <a:lnTo>
                    <a:pt x="82" y="752"/>
                  </a:lnTo>
                  <a:lnTo>
                    <a:pt x="64" y="730"/>
                  </a:lnTo>
                  <a:lnTo>
                    <a:pt x="47" y="708"/>
                  </a:lnTo>
                  <a:lnTo>
                    <a:pt x="32" y="684"/>
                  </a:lnTo>
                  <a:lnTo>
                    <a:pt x="19" y="660"/>
                  </a:lnTo>
                  <a:lnTo>
                    <a:pt x="8" y="634"/>
                  </a:lnTo>
                  <a:lnTo>
                    <a:pt x="2" y="610"/>
                  </a:lnTo>
                  <a:lnTo>
                    <a:pt x="0" y="584"/>
                  </a:lnTo>
                  <a:lnTo>
                    <a:pt x="1" y="560"/>
                  </a:lnTo>
                  <a:lnTo>
                    <a:pt x="4" y="533"/>
                  </a:lnTo>
                  <a:lnTo>
                    <a:pt x="9" y="504"/>
                  </a:lnTo>
                  <a:lnTo>
                    <a:pt x="16" y="475"/>
                  </a:lnTo>
                  <a:lnTo>
                    <a:pt x="24" y="443"/>
                  </a:lnTo>
                  <a:lnTo>
                    <a:pt x="33" y="412"/>
                  </a:lnTo>
                  <a:lnTo>
                    <a:pt x="42" y="380"/>
                  </a:lnTo>
                  <a:lnTo>
                    <a:pt x="51" y="349"/>
                  </a:lnTo>
                  <a:lnTo>
                    <a:pt x="62" y="319"/>
                  </a:lnTo>
                  <a:lnTo>
                    <a:pt x="71" y="291"/>
                  </a:lnTo>
                  <a:lnTo>
                    <a:pt x="80" y="265"/>
                  </a:lnTo>
                  <a:lnTo>
                    <a:pt x="88" y="243"/>
                  </a:lnTo>
                  <a:lnTo>
                    <a:pt x="96" y="224"/>
                  </a:lnTo>
                  <a:lnTo>
                    <a:pt x="102" y="209"/>
                  </a:lnTo>
                  <a:lnTo>
                    <a:pt x="105" y="199"/>
                  </a:lnTo>
                  <a:lnTo>
                    <a:pt x="107" y="194"/>
                  </a:lnTo>
                  <a:lnTo>
                    <a:pt x="113" y="185"/>
                  </a:lnTo>
                  <a:lnTo>
                    <a:pt x="120" y="177"/>
                  </a:lnTo>
                  <a:lnTo>
                    <a:pt x="131" y="173"/>
                  </a:lnTo>
                  <a:lnTo>
                    <a:pt x="141" y="171"/>
                  </a:lnTo>
                  <a:lnTo>
                    <a:pt x="145" y="171"/>
                  </a:lnTo>
                  <a:lnTo>
                    <a:pt x="157" y="170"/>
                  </a:lnTo>
                  <a:lnTo>
                    <a:pt x="175" y="170"/>
                  </a:lnTo>
                  <a:lnTo>
                    <a:pt x="201" y="169"/>
                  </a:lnTo>
                  <a:lnTo>
                    <a:pt x="231" y="168"/>
                  </a:lnTo>
                  <a:lnTo>
                    <a:pt x="267" y="166"/>
                  </a:lnTo>
                  <a:lnTo>
                    <a:pt x="310" y="163"/>
                  </a:lnTo>
                  <a:lnTo>
                    <a:pt x="356" y="160"/>
                  </a:lnTo>
                  <a:lnTo>
                    <a:pt x="406" y="156"/>
                  </a:lnTo>
                  <a:lnTo>
                    <a:pt x="461" y="151"/>
                  </a:lnTo>
                  <a:lnTo>
                    <a:pt x="519" y="144"/>
                  </a:lnTo>
                  <a:lnTo>
                    <a:pt x="580" y="137"/>
                  </a:lnTo>
                  <a:lnTo>
                    <a:pt x="647" y="128"/>
                  </a:lnTo>
                  <a:lnTo>
                    <a:pt x="718" y="115"/>
                  </a:lnTo>
                  <a:lnTo>
                    <a:pt x="791" y="101"/>
                  </a:lnTo>
                  <a:lnTo>
                    <a:pt x="868" y="86"/>
                  </a:lnTo>
                  <a:lnTo>
                    <a:pt x="954" y="68"/>
                  </a:lnTo>
                  <a:lnTo>
                    <a:pt x="1043" y="52"/>
                  </a:lnTo>
                  <a:lnTo>
                    <a:pt x="1135" y="35"/>
                  </a:lnTo>
                  <a:lnTo>
                    <a:pt x="1228" y="22"/>
                  </a:lnTo>
                  <a:lnTo>
                    <a:pt x="1324" y="10"/>
                  </a:lnTo>
                  <a:lnTo>
                    <a:pt x="1421" y="3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 22">
              <a:extLst>
                <a:ext uri="{FF2B5EF4-FFF2-40B4-BE49-F238E27FC236}">
                  <a16:creationId xmlns:a16="http://schemas.microsoft.com/office/drawing/2014/main" id="{F0295E4D-B1A1-9B40-9D3A-7FEE3194A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050" y="2895600"/>
              <a:ext cx="96837" cy="96837"/>
            </a:xfrm>
            <a:custGeom>
              <a:avLst/>
              <a:gdLst>
                <a:gd name="T0" fmla="*/ 153 w 305"/>
                <a:gd name="T1" fmla="*/ 0 h 305"/>
                <a:gd name="T2" fmla="*/ 182 w 305"/>
                <a:gd name="T3" fmla="*/ 3 h 305"/>
                <a:gd name="T4" fmla="*/ 211 w 305"/>
                <a:gd name="T5" fmla="*/ 11 h 305"/>
                <a:gd name="T6" fmla="*/ 237 w 305"/>
                <a:gd name="T7" fmla="*/ 25 h 305"/>
                <a:gd name="T8" fmla="*/ 260 w 305"/>
                <a:gd name="T9" fmla="*/ 44 h 305"/>
                <a:gd name="T10" fmla="*/ 279 w 305"/>
                <a:gd name="T11" fmla="*/ 67 h 305"/>
                <a:gd name="T12" fmla="*/ 293 w 305"/>
                <a:gd name="T13" fmla="*/ 93 h 305"/>
                <a:gd name="T14" fmla="*/ 302 w 305"/>
                <a:gd name="T15" fmla="*/ 121 h 305"/>
                <a:gd name="T16" fmla="*/ 305 w 305"/>
                <a:gd name="T17" fmla="*/ 152 h 305"/>
                <a:gd name="T18" fmla="*/ 302 w 305"/>
                <a:gd name="T19" fmla="*/ 183 h 305"/>
                <a:gd name="T20" fmla="*/ 293 w 305"/>
                <a:gd name="T21" fmla="*/ 212 h 305"/>
                <a:gd name="T22" fmla="*/ 279 w 305"/>
                <a:gd name="T23" fmla="*/ 238 h 305"/>
                <a:gd name="T24" fmla="*/ 260 w 305"/>
                <a:gd name="T25" fmla="*/ 261 h 305"/>
                <a:gd name="T26" fmla="*/ 237 w 305"/>
                <a:gd name="T27" fmla="*/ 279 h 305"/>
                <a:gd name="T28" fmla="*/ 211 w 305"/>
                <a:gd name="T29" fmla="*/ 294 h 305"/>
                <a:gd name="T30" fmla="*/ 182 w 305"/>
                <a:gd name="T31" fmla="*/ 302 h 305"/>
                <a:gd name="T32" fmla="*/ 153 w 305"/>
                <a:gd name="T33" fmla="*/ 305 h 305"/>
                <a:gd name="T34" fmla="*/ 122 w 305"/>
                <a:gd name="T35" fmla="*/ 302 h 305"/>
                <a:gd name="T36" fmla="*/ 93 w 305"/>
                <a:gd name="T37" fmla="*/ 294 h 305"/>
                <a:gd name="T38" fmla="*/ 67 w 305"/>
                <a:gd name="T39" fmla="*/ 279 h 305"/>
                <a:gd name="T40" fmla="*/ 45 w 305"/>
                <a:gd name="T41" fmla="*/ 261 h 305"/>
                <a:gd name="T42" fmla="*/ 26 w 305"/>
                <a:gd name="T43" fmla="*/ 238 h 305"/>
                <a:gd name="T44" fmla="*/ 12 w 305"/>
                <a:gd name="T45" fmla="*/ 212 h 305"/>
                <a:gd name="T46" fmla="*/ 3 w 305"/>
                <a:gd name="T47" fmla="*/ 183 h 305"/>
                <a:gd name="T48" fmla="*/ 0 w 305"/>
                <a:gd name="T49" fmla="*/ 152 h 305"/>
                <a:gd name="T50" fmla="*/ 3 w 305"/>
                <a:gd name="T51" fmla="*/ 121 h 305"/>
                <a:gd name="T52" fmla="*/ 12 w 305"/>
                <a:gd name="T53" fmla="*/ 93 h 305"/>
                <a:gd name="T54" fmla="*/ 26 w 305"/>
                <a:gd name="T55" fmla="*/ 67 h 305"/>
                <a:gd name="T56" fmla="*/ 45 w 305"/>
                <a:gd name="T57" fmla="*/ 44 h 305"/>
                <a:gd name="T58" fmla="*/ 67 w 305"/>
                <a:gd name="T59" fmla="*/ 25 h 305"/>
                <a:gd name="T60" fmla="*/ 93 w 305"/>
                <a:gd name="T61" fmla="*/ 11 h 305"/>
                <a:gd name="T62" fmla="*/ 122 w 305"/>
                <a:gd name="T63" fmla="*/ 3 h 305"/>
                <a:gd name="T64" fmla="*/ 153 w 305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5" h="305">
                  <a:moveTo>
                    <a:pt x="153" y="0"/>
                  </a:moveTo>
                  <a:lnTo>
                    <a:pt x="182" y="3"/>
                  </a:lnTo>
                  <a:lnTo>
                    <a:pt x="211" y="11"/>
                  </a:lnTo>
                  <a:lnTo>
                    <a:pt x="237" y="25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2" y="121"/>
                  </a:lnTo>
                  <a:lnTo>
                    <a:pt x="305" y="152"/>
                  </a:lnTo>
                  <a:lnTo>
                    <a:pt x="302" y="183"/>
                  </a:lnTo>
                  <a:lnTo>
                    <a:pt x="293" y="212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7" y="279"/>
                  </a:lnTo>
                  <a:lnTo>
                    <a:pt x="211" y="294"/>
                  </a:lnTo>
                  <a:lnTo>
                    <a:pt x="182" y="302"/>
                  </a:lnTo>
                  <a:lnTo>
                    <a:pt x="153" y="305"/>
                  </a:lnTo>
                  <a:lnTo>
                    <a:pt x="122" y="302"/>
                  </a:lnTo>
                  <a:lnTo>
                    <a:pt x="93" y="294"/>
                  </a:lnTo>
                  <a:lnTo>
                    <a:pt x="67" y="279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2"/>
                  </a:lnTo>
                  <a:lnTo>
                    <a:pt x="3" y="183"/>
                  </a:lnTo>
                  <a:lnTo>
                    <a:pt x="0" y="152"/>
                  </a:lnTo>
                  <a:lnTo>
                    <a:pt x="3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5"/>
                  </a:lnTo>
                  <a:lnTo>
                    <a:pt x="93" y="11"/>
                  </a:lnTo>
                  <a:lnTo>
                    <a:pt x="122" y="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 23">
              <a:extLst>
                <a:ext uri="{FF2B5EF4-FFF2-40B4-BE49-F238E27FC236}">
                  <a16:creationId xmlns:a16="http://schemas.microsoft.com/office/drawing/2014/main" id="{FE8ABD2C-8424-FA41-89E6-529FE787D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0" y="2898775"/>
              <a:ext cx="96837" cy="96837"/>
            </a:xfrm>
            <a:custGeom>
              <a:avLst/>
              <a:gdLst>
                <a:gd name="T0" fmla="*/ 152 w 304"/>
                <a:gd name="T1" fmla="*/ 0 h 305"/>
                <a:gd name="T2" fmla="*/ 183 w 304"/>
                <a:gd name="T3" fmla="*/ 3 h 305"/>
                <a:gd name="T4" fmla="*/ 212 w 304"/>
                <a:gd name="T5" fmla="*/ 12 h 305"/>
                <a:gd name="T6" fmla="*/ 238 w 304"/>
                <a:gd name="T7" fmla="*/ 26 h 305"/>
                <a:gd name="T8" fmla="*/ 260 w 304"/>
                <a:gd name="T9" fmla="*/ 44 h 305"/>
                <a:gd name="T10" fmla="*/ 279 w 304"/>
                <a:gd name="T11" fmla="*/ 67 h 305"/>
                <a:gd name="T12" fmla="*/ 293 w 304"/>
                <a:gd name="T13" fmla="*/ 93 h 305"/>
                <a:gd name="T14" fmla="*/ 301 w 304"/>
                <a:gd name="T15" fmla="*/ 122 h 305"/>
                <a:gd name="T16" fmla="*/ 304 w 304"/>
                <a:gd name="T17" fmla="*/ 153 h 305"/>
                <a:gd name="T18" fmla="*/ 301 w 304"/>
                <a:gd name="T19" fmla="*/ 184 h 305"/>
                <a:gd name="T20" fmla="*/ 293 w 304"/>
                <a:gd name="T21" fmla="*/ 213 h 305"/>
                <a:gd name="T22" fmla="*/ 279 w 304"/>
                <a:gd name="T23" fmla="*/ 238 h 305"/>
                <a:gd name="T24" fmla="*/ 260 w 304"/>
                <a:gd name="T25" fmla="*/ 261 h 305"/>
                <a:gd name="T26" fmla="*/ 238 w 304"/>
                <a:gd name="T27" fmla="*/ 280 h 305"/>
                <a:gd name="T28" fmla="*/ 212 w 304"/>
                <a:gd name="T29" fmla="*/ 294 h 305"/>
                <a:gd name="T30" fmla="*/ 183 w 304"/>
                <a:gd name="T31" fmla="*/ 302 h 305"/>
                <a:gd name="T32" fmla="*/ 152 w 304"/>
                <a:gd name="T33" fmla="*/ 305 h 305"/>
                <a:gd name="T34" fmla="*/ 121 w 304"/>
                <a:gd name="T35" fmla="*/ 302 h 305"/>
                <a:gd name="T36" fmla="*/ 94 w 304"/>
                <a:gd name="T37" fmla="*/ 294 h 305"/>
                <a:gd name="T38" fmla="*/ 67 w 304"/>
                <a:gd name="T39" fmla="*/ 280 h 305"/>
                <a:gd name="T40" fmla="*/ 45 w 304"/>
                <a:gd name="T41" fmla="*/ 261 h 305"/>
                <a:gd name="T42" fmla="*/ 26 w 304"/>
                <a:gd name="T43" fmla="*/ 238 h 305"/>
                <a:gd name="T44" fmla="*/ 12 w 304"/>
                <a:gd name="T45" fmla="*/ 213 h 305"/>
                <a:gd name="T46" fmla="*/ 3 w 304"/>
                <a:gd name="T47" fmla="*/ 184 h 305"/>
                <a:gd name="T48" fmla="*/ 0 w 304"/>
                <a:gd name="T49" fmla="*/ 153 h 305"/>
                <a:gd name="T50" fmla="*/ 3 w 304"/>
                <a:gd name="T51" fmla="*/ 122 h 305"/>
                <a:gd name="T52" fmla="*/ 12 w 304"/>
                <a:gd name="T53" fmla="*/ 93 h 305"/>
                <a:gd name="T54" fmla="*/ 26 w 304"/>
                <a:gd name="T55" fmla="*/ 67 h 305"/>
                <a:gd name="T56" fmla="*/ 45 w 304"/>
                <a:gd name="T57" fmla="*/ 44 h 305"/>
                <a:gd name="T58" fmla="*/ 67 w 304"/>
                <a:gd name="T59" fmla="*/ 26 h 305"/>
                <a:gd name="T60" fmla="*/ 94 w 304"/>
                <a:gd name="T61" fmla="*/ 12 h 305"/>
                <a:gd name="T62" fmla="*/ 121 w 304"/>
                <a:gd name="T63" fmla="*/ 3 h 305"/>
                <a:gd name="T64" fmla="*/ 152 w 304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3" y="3"/>
                  </a:lnTo>
                  <a:lnTo>
                    <a:pt x="212" y="12"/>
                  </a:lnTo>
                  <a:lnTo>
                    <a:pt x="238" y="26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4" y="153"/>
                  </a:lnTo>
                  <a:lnTo>
                    <a:pt x="301" y="184"/>
                  </a:lnTo>
                  <a:lnTo>
                    <a:pt x="293" y="213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8" y="280"/>
                  </a:lnTo>
                  <a:lnTo>
                    <a:pt x="212" y="294"/>
                  </a:lnTo>
                  <a:lnTo>
                    <a:pt x="183" y="302"/>
                  </a:lnTo>
                  <a:lnTo>
                    <a:pt x="152" y="305"/>
                  </a:lnTo>
                  <a:lnTo>
                    <a:pt x="121" y="302"/>
                  </a:lnTo>
                  <a:lnTo>
                    <a:pt x="94" y="294"/>
                  </a:lnTo>
                  <a:lnTo>
                    <a:pt x="67" y="280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3"/>
                  </a:lnTo>
                  <a:lnTo>
                    <a:pt x="3" y="184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4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BBD91E06-D7EB-BD41-BA1C-8E962B9ADDDC}"/>
              </a:ext>
            </a:extLst>
          </p:cNvPr>
          <p:cNvGrpSpPr/>
          <p:nvPr/>
        </p:nvGrpSpPr>
        <p:grpSpPr>
          <a:xfrm rot="5400000">
            <a:off x="9605939" y="5405958"/>
            <a:ext cx="1293861" cy="858668"/>
            <a:chOff x="5935663" y="2671763"/>
            <a:chExt cx="1227138" cy="81438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3" name="Freeform 28">
              <a:extLst>
                <a:ext uri="{FF2B5EF4-FFF2-40B4-BE49-F238E27FC236}">
                  <a16:creationId xmlns:a16="http://schemas.microsoft.com/office/drawing/2014/main" id="{D2F1AE8B-DA04-E048-AF36-E60F41D4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3422650"/>
              <a:ext cx="923925" cy="63500"/>
            </a:xfrm>
            <a:custGeom>
              <a:avLst/>
              <a:gdLst>
                <a:gd name="T0" fmla="*/ 159 w 2911"/>
                <a:gd name="T1" fmla="*/ 0 h 199"/>
                <a:gd name="T2" fmla="*/ 2875 w 2911"/>
                <a:gd name="T3" fmla="*/ 0 h 199"/>
                <a:gd name="T4" fmla="*/ 2889 w 2911"/>
                <a:gd name="T5" fmla="*/ 2 h 199"/>
                <a:gd name="T6" fmla="*/ 2901 w 2911"/>
                <a:gd name="T7" fmla="*/ 7 h 199"/>
                <a:gd name="T8" fmla="*/ 2908 w 2911"/>
                <a:gd name="T9" fmla="*/ 15 h 199"/>
                <a:gd name="T10" fmla="*/ 2911 w 2911"/>
                <a:gd name="T11" fmla="*/ 26 h 199"/>
                <a:gd name="T12" fmla="*/ 2910 w 2911"/>
                <a:gd name="T13" fmla="*/ 38 h 199"/>
                <a:gd name="T14" fmla="*/ 2903 w 2911"/>
                <a:gd name="T15" fmla="*/ 52 h 199"/>
                <a:gd name="T16" fmla="*/ 2845 w 2911"/>
                <a:gd name="T17" fmla="*/ 147 h 199"/>
                <a:gd name="T18" fmla="*/ 2832 w 2911"/>
                <a:gd name="T19" fmla="*/ 163 h 199"/>
                <a:gd name="T20" fmla="*/ 2814 w 2911"/>
                <a:gd name="T21" fmla="*/ 178 h 199"/>
                <a:gd name="T22" fmla="*/ 2794 w 2911"/>
                <a:gd name="T23" fmla="*/ 188 h 199"/>
                <a:gd name="T24" fmla="*/ 2773 w 2911"/>
                <a:gd name="T25" fmla="*/ 197 h 199"/>
                <a:gd name="T26" fmla="*/ 2752 w 2911"/>
                <a:gd name="T27" fmla="*/ 199 h 199"/>
                <a:gd name="T28" fmla="*/ 37 w 2911"/>
                <a:gd name="T29" fmla="*/ 199 h 199"/>
                <a:gd name="T30" fmla="*/ 21 w 2911"/>
                <a:gd name="T31" fmla="*/ 197 h 199"/>
                <a:gd name="T32" fmla="*/ 11 w 2911"/>
                <a:gd name="T33" fmla="*/ 192 h 199"/>
                <a:gd name="T34" fmla="*/ 4 w 2911"/>
                <a:gd name="T35" fmla="*/ 184 h 199"/>
                <a:gd name="T36" fmla="*/ 0 w 2911"/>
                <a:gd name="T37" fmla="*/ 173 h 199"/>
                <a:gd name="T38" fmla="*/ 1 w 2911"/>
                <a:gd name="T39" fmla="*/ 161 h 199"/>
                <a:gd name="T40" fmla="*/ 8 w 2911"/>
                <a:gd name="T41" fmla="*/ 147 h 199"/>
                <a:gd name="T42" fmla="*/ 65 w 2911"/>
                <a:gd name="T43" fmla="*/ 52 h 199"/>
                <a:gd name="T44" fmla="*/ 80 w 2911"/>
                <a:gd name="T45" fmla="*/ 36 h 199"/>
                <a:gd name="T46" fmla="*/ 96 w 2911"/>
                <a:gd name="T47" fmla="*/ 21 h 199"/>
                <a:gd name="T48" fmla="*/ 118 w 2911"/>
                <a:gd name="T49" fmla="*/ 11 h 199"/>
                <a:gd name="T50" fmla="*/ 139 w 2911"/>
                <a:gd name="T51" fmla="*/ 2 h 199"/>
                <a:gd name="T52" fmla="*/ 159 w 2911"/>
                <a:gd name="T5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1" h="199">
                  <a:moveTo>
                    <a:pt x="159" y="0"/>
                  </a:moveTo>
                  <a:lnTo>
                    <a:pt x="2875" y="0"/>
                  </a:lnTo>
                  <a:lnTo>
                    <a:pt x="2889" y="2"/>
                  </a:lnTo>
                  <a:lnTo>
                    <a:pt x="2901" y="7"/>
                  </a:lnTo>
                  <a:lnTo>
                    <a:pt x="2908" y="15"/>
                  </a:lnTo>
                  <a:lnTo>
                    <a:pt x="2911" y="26"/>
                  </a:lnTo>
                  <a:lnTo>
                    <a:pt x="2910" y="38"/>
                  </a:lnTo>
                  <a:lnTo>
                    <a:pt x="2903" y="52"/>
                  </a:lnTo>
                  <a:lnTo>
                    <a:pt x="2845" y="147"/>
                  </a:lnTo>
                  <a:lnTo>
                    <a:pt x="2832" y="163"/>
                  </a:lnTo>
                  <a:lnTo>
                    <a:pt x="2814" y="178"/>
                  </a:lnTo>
                  <a:lnTo>
                    <a:pt x="2794" y="188"/>
                  </a:lnTo>
                  <a:lnTo>
                    <a:pt x="2773" y="197"/>
                  </a:lnTo>
                  <a:lnTo>
                    <a:pt x="2752" y="199"/>
                  </a:lnTo>
                  <a:lnTo>
                    <a:pt x="37" y="199"/>
                  </a:lnTo>
                  <a:lnTo>
                    <a:pt x="21" y="197"/>
                  </a:lnTo>
                  <a:lnTo>
                    <a:pt x="11" y="192"/>
                  </a:lnTo>
                  <a:lnTo>
                    <a:pt x="4" y="184"/>
                  </a:lnTo>
                  <a:lnTo>
                    <a:pt x="0" y="173"/>
                  </a:lnTo>
                  <a:lnTo>
                    <a:pt x="1" y="161"/>
                  </a:lnTo>
                  <a:lnTo>
                    <a:pt x="8" y="147"/>
                  </a:lnTo>
                  <a:lnTo>
                    <a:pt x="65" y="52"/>
                  </a:lnTo>
                  <a:lnTo>
                    <a:pt x="80" y="36"/>
                  </a:lnTo>
                  <a:lnTo>
                    <a:pt x="96" y="21"/>
                  </a:lnTo>
                  <a:lnTo>
                    <a:pt x="118" y="11"/>
                  </a:lnTo>
                  <a:lnTo>
                    <a:pt x="139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 29">
              <a:extLst>
                <a:ext uri="{FF2B5EF4-FFF2-40B4-BE49-F238E27FC236}">
                  <a16:creationId xmlns:a16="http://schemas.microsoft.com/office/drawing/2014/main" id="{804DB374-7592-3347-A0CB-132051B6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6" y="3138488"/>
              <a:ext cx="196850" cy="87313"/>
            </a:xfrm>
            <a:custGeom>
              <a:avLst/>
              <a:gdLst>
                <a:gd name="T0" fmla="*/ 61 w 623"/>
                <a:gd name="T1" fmla="*/ 0 h 272"/>
                <a:gd name="T2" fmla="*/ 561 w 623"/>
                <a:gd name="T3" fmla="*/ 0 h 272"/>
                <a:gd name="T4" fmla="*/ 581 w 623"/>
                <a:gd name="T5" fmla="*/ 3 h 272"/>
                <a:gd name="T6" fmla="*/ 598 w 623"/>
                <a:gd name="T7" fmla="*/ 12 h 272"/>
                <a:gd name="T8" fmla="*/ 611 w 623"/>
                <a:gd name="T9" fmla="*/ 26 h 272"/>
                <a:gd name="T10" fmla="*/ 619 w 623"/>
                <a:gd name="T11" fmla="*/ 42 h 272"/>
                <a:gd name="T12" fmla="*/ 623 w 623"/>
                <a:gd name="T13" fmla="*/ 61 h 272"/>
                <a:gd name="T14" fmla="*/ 623 w 623"/>
                <a:gd name="T15" fmla="*/ 212 h 272"/>
                <a:gd name="T16" fmla="*/ 619 w 623"/>
                <a:gd name="T17" fmla="*/ 231 h 272"/>
                <a:gd name="T18" fmla="*/ 611 w 623"/>
                <a:gd name="T19" fmla="*/ 247 h 272"/>
                <a:gd name="T20" fmla="*/ 598 w 623"/>
                <a:gd name="T21" fmla="*/ 260 h 272"/>
                <a:gd name="T22" fmla="*/ 581 w 623"/>
                <a:gd name="T23" fmla="*/ 270 h 272"/>
                <a:gd name="T24" fmla="*/ 561 w 623"/>
                <a:gd name="T25" fmla="*/ 272 h 272"/>
                <a:gd name="T26" fmla="*/ 61 w 623"/>
                <a:gd name="T27" fmla="*/ 272 h 272"/>
                <a:gd name="T28" fmla="*/ 43 w 623"/>
                <a:gd name="T29" fmla="*/ 270 h 272"/>
                <a:gd name="T30" fmla="*/ 28 w 623"/>
                <a:gd name="T31" fmla="*/ 263 h 272"/>
                <a:gd name="T32" fmla="*/ 16 w 623"/>
                <a:gd name="T33" fmla="*/ 251 h 272"/>
                <a:gd name="T34" fmla="*/ 6 w 623"/>
                <a:gd name="T35" fmla="*/ 237 h 272"/>
                <a:gd name="T36" fmla="*/ 2 w 623"/>
                <a:gd name="T37" fmla="*/ 225 h 272"/>
                <a:gd name="T38" fmla="*/ 0 w 623"/>
                <a:gd name="T39" fmla="*/ 212 h 272"/>
                <a:gd name="T40" fmla="*/ 0 w 623"/>
                <a:gd name="T41" fmla="*/ 61 h 272"/>
                <a:gd name="T42" fmla="*/ 3 w 623"/>
                <a:gd name="T43" fmla="*/ 42 h 272"/>
                <a:gd name="T44" fmla="*/ 12 w 623"/>
                <a:gd name="T45" fmla="*/ 26 h 272"/>
                <a:gd name="T46" fmla="*/ 25 w 623"/>
                <a:gd name="T47" fmla="*/ 12 h 272"/>
                <a:gd name="T48" fmla="*/ 42 w 623"/>
                <a:gd name="T49" fmla="*/ 3 h 272"/>
                <a:gd name="T50" fmla="*/ 61 w 623"/>
                <a:gd name="T5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72">
                  <a:moveTo>
                    <a:pt x="61" y="0"/>
                  </a:moveTo>
                  <a:lnTo>
                    <a:pt x="561" y="0"/>
                  </a:lnTo>
                  <a:lnTo>
                    <a:pt x="581" y="3"/>
                  </a:lnTo>
                  <a:lnTo>
                    <a:pt x="598" y="12"/>
                  </a:lnTo>
                  <a:lnTo>
                    <a:pt x="611" y="26"/>
                  </a:lnTo>
                  <a:lnTo>
                    <a:pt x="619" y="42"/>
                  </a:lnTo>
                  <a:lnTo>
                    <a:pt x="623" y="61"/>
                  </a:lnTo>
                  <a:lnTo>
                    <a:pt x="623" y="212"/>
                  </a:lnTo>
                  <a:lnTo>
                    <a:pt x="619" y="231"/>
                  </a:lnTo>
                  <a:lnTo>
                    <a:pt x="611" y="247"/>
                  </a:lnTo>
                  <a:lnTo>
                    <a:pt x="598" y="260"/>
                  </a:lnTo>
                  <a:lnTo>
                    <a:pt x="581" y="270"/>
                  </a:lnTo>
                  <a:lnTo>
                    <a:pt x="561" y="272"/>
                  </a:lnTo>
                  <a:lnTo>
                    <a:pt x="61" y="272"/>
                  </a:lnTo>
                  <a:lnTo>
                    <a:pt x="43" y="270"/>
                  </a:lnTo>
                  <a:lnTo>
                    <a:pt x="28" y="263"/>
                  </a:lnTo>
                  <a:lnTo>
                    <a:pt x="16" y="251"/>
                  </a:lnTo>
                  <a:lnTo>
                    <a:pt x="6" y="237"/>
                  </a:lnTo>
                  <a:lnTo>
                    <a:pt x="2" y="225"/>
                  </a:lnTo>
                  <a:lnTo>
                    <a:pt x="0" y="212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 30">
              <a:extLst>
                <a:ext uri="{FF2B5EF4-FFF2-40B4-BE49-F238E27FC236}">
                  <a16:creationId xmlns:a16="http://schemas.microsoft.com/office/drawing/2014/main" id="{12B54AC3-8BB2-824D-8181-5432B74C8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2951163"/>
              <a:ext cx="122238" cy="88900"/>
            </a:xfrm>
            <a:custGeom>
              <a:avLst/>
              <a:gdLst>
                <a:gd name="T0" fmla="*/ 246 w 385"/>
                <a:gd name="T1" fmla="*/ 0 h 279"/>
                <a:gd name="T2" fmla="*/ 276 w 385"/>
                <a:gd name="T3" fmla="*/ 1 h 279"/>
                <a:gd name="T4" fmla="*/ 303 w 385"/>
                <a:gd name="T5" fmla="*/ 6 h 279"/>
                <a:gd name="T6" fmla="*/ 328 w 385"/>
                <a:gd name="T7" fmla="*/ 14 h 279"/>
                <a:gd name="T8" fmla="*/ 351 w 385"/>
                <a:gd name="T9" fmla="*/ 27 h 279"/>
                <a:gd name="T10" fmla="*/ 370 w 385"/>
                <a:gd name="T11" fmla="*/ 44 h 279"/>
                <a:gd name="T12" fmla="*/ 385 w 385"/>
                <a:gd name="T13" fmla="*/ 64 h 279"/>
                <a:gd name="T14" fmla="*/ 16 w 385"/>
                <a:gd name="T15" fmla="*/ 279 h 279"/>
                <a:gd name="T16" fmla="*/ 5 w 385"/>
                <a:gd name="T17" fmla="*/ 253 h 279"/>
                <a:gd name="T18" fmla="*/ 0 w 385"/>
                <a:gd name="T19" fmla="*/ 225 h 279"/>
                <a:gd name="T20" fmla="*/ 3 w 385"/>
                <a:gd name="T21" fmla="*/ 196 h 279"/>
                <a:gd name="T22" fmla="*/ 10 w 385"/>
                <a:gd name="T23" fmla="*/ 167 h 279"/>
                <a:gd name="T24" fmla="*/ 23 w 385"/>
                <a:gd name="T25" fmla="*/ 137 h 279"/>
                <a:gd name="T26" fmla="*/ 41 w 385"/>
                <a:gd name="T27" fmla="*/ 110 h 279"/>
                <a:gd name="T28" fmla="*/ 63 w 385"/>
                <a:gd name="T29" fmla="*/ 82 h 279"/>
                <a:gd name="T30" fmla="*/ 91 w 385"/>
                <a:gd name="T31" fmla="*/ 58 h 279"/>
                <a:gd name="T32" fmla="*/ 123 w 385"/>
                <a:gd name="T33" fmla="*/ 37 h 279"/>
                <a:gd name="T34" fmla="*/ 154 w 385"/>
                <a:gd name="T35" fmla="*/ 21 h 279"/>
                <a:gd name="T36" fmla="*/ 185 w 385"/>
                <a:gd name="T37" fmla="*/ 9 h 279"/>
                <a:gd name="T38" fmla="*/ 217 w 385"/>
                <a:gd name="T39" fmla="*/ 2 h 279"/>
                <a:gd name="T40" fmla="*/ 246 w 385"/>
                <a:gd name="T4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279">
                  <a:moveTo>
                    <a:pt x="246" y="0"/>
                  </a:moveTo>
                  <a:lnTo>
                    <a:pt x="276" y="1"/>
                  </a:lnTo>
                  <a:lnTo>
                    <a:pt x="303" y="6"/>
                  </a:lnTo>
                  <a:lnTo>
                    <a:pt x="328" y="14"/>
                  </a:lnTo>
                  <a:lnTo>
                    <a:pt x="351" y="27"/>
                  </a:lnTo>
                  <a:lnTo>
                    <a:pt x="370" y="44"/>
                  </a:lnTo>
                  <a:lnTo>
                    <a:pt x="385" y="64"/>
                  </a:lnTo>
                  <a:lnTo>
                    <a:pt x="16" y="279"/>
                  </a:lnTo>
                  <a:lnTo>
                    <a:pt x="5" y="253"/>
                  </a:lnTo>
                  <a:lnTo>
                    <a:pt x="0" y="225"/>
                  </a:lnTo>
                  <a:lnTo>
                    <a:pt x="3" y="196"/>
                  </a:lnTo>
                  <a:lnTo>
                    <a:pt x="10" y="167"/>
                  </a:lnTo>
                  <a:lnTo>
                    <a:pt x="23" y="137"/>
                  </a:lnTo>
                  <a:lnTo>
                    <a:pt x="41" y="110"/>
                  </a:lnTo>
                  <a:lnTo>
                    <a:pt x="63" y="82"/>
                  </a:lnTo>
                  <a:lnTo>
                    <a:pt x="91" y="58"/>
                  </a:lnTo>
                  <a:lnTo>
                    <a:pt x="123" y="37"/>
                  </a:lnTo>
                  <a:lnTo>
                    <a:pt x="154" y="21"/>
                  </a:lnTo>
                  <a:lnTo>
                    <a:pt x="185" y="9"/>
                  </a:lnTo>
                  <a:lnTo>
                    <a:pt x="217" y="2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 31">
              <a:extLst>
                <a:ext uri="{FF2B5EF4-FFF2-40B4-BE49-F238E27FC236}">
                  <a16:creationId xmlns:a16="http://schemas.microsoft.com/office/drawing/2014/main" id="{22C05670-21DC-8B45-998E-A87DB711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226" y="2671763"/>
              <a:ext cx="1171575" cy="722313"/>
            </a:xfrm>
            <a:custGeom>
              <a:avLst/>
              <a:gdLst>
                <a:gd name="T0" fmla="*/ 2366 w 3686"/>
                <a:gd name="T1" fmla="*/ 1019 h 2273"/>
                <a:gd name="T2" fmla="*/ 2087 w 3686"/>
                <a:gd name="T3" fmla="*/ 1070 h 2273"/>
                <a:gd name="T4" fmla="*/ 1750 w 3686"/>
                <a:gd name="T5" fmla="*/ 1153 h 2273"/>
                <a:gd name="T6" fmla="*/ 1488 w 3686"/>
                <a:gd name="T7" fmla="*/ 1285 h 2273"/>
                <a:gd name="T8" fmla="*/ 1302 w 3686"/>
                <a:gd name="T9" fmla="*/ 1473 h 2273"/>
                <a:gd name="T10" fmla="*/ 1252 w 3686"/>
                <a:gd name="T11" fmla="*/ 1594 h 2273"/>
                <a:gd name="T12" fmla="*/ 1317 w 3686"/>
                <a:gd name="T13" fmla="*/ 1658 h 2273"/>
                <a:gd name="T14" fmla="*/ 1453 w 3686"/>
                <a:gd name="T15" fmla="*/ 1694 h 2273"/>
                <a:gd name="T16" fmla="*/ 1636 w 3686"/>
                <a:gd name="T17" fmla="*/ 1708 h 2273"/>
                <a:gd name="T18" fmla="*/ 1702 w 3686"/>
                <a:gd name="T19" fmla="*/ 1795 h 2273"/>
                <a:gd name="T20" fmla="*/ 2288 w 3686"/>
                <a:gd name="T21" fmla="*/ 1804 h 2273"/>
                <a:gd name="T22" fmla="*/ 2371 w 3686"/>
                <a:gd name="T23" fmla="*/ 1737 h 2273"/>
                <a:gd name="T24" fmla="*/ 2426 w 3686"/>
                <a:gd name="T25" fmla="*/ 1650 h 2273"/>
                <a:gd name="T26" fmla="*/ 2572 w 3686"/>
                <a:gd name="T27" fmla="*/ 1636 h 2273"/>
                <a:gd name="T28" fmla="*/ 2673 w 3686"/>
                <a:gd name="T29" fmla="*/ 1598 h 2273"/>
                <a:gd name="T30" fmla="*/ 2720 w 3686"/>
                <a:gd name="T31" fmla="*/ 1513 h 2273"/>
                <a:gd name="T32" fmla="*/ 2721 w 3686"/>
                <a:gd name="T33" fmla="*/ 1306 h 2273"/>
                <a:gd name="T34" fmla="*/ 2706 w 3686"/>
                <a:gd name="T35" fmla="*/ 1140 h 2273"/>
                <a:gd name="T36" fmla="*/ 2655 w 3686"/>
                <a:gd name="T37" fmla="*/ 1045 h 2273"/>
                <a:gd name="T38" fmla="*/ 2548 w 3686"/>
                <a:gd name="T39" fmla="*/ 1009 h 2273"/>
                <a:gd name="T40" fmla="*/ 3641 w 3686"/>
                <a:gd name="T41" fmla="*/ 9 h 2273"/>
                <a:gd name="T42" fmla="*/ 3685 w 3686"/>
                <a:gd name="T43" fmla="*/ 69 h 2273"/>
                <a:gd name="T44" fmla="*/ 3675 w 3686"/>
                <a:gd name="T45" fmla="*/ 239 h 2273"/>
                <a:gd name="T46" fmla="*/ 3649 w 3686"/>
                <a:gd name="T47" fmla="*/ 445 h 2273"/>
                <a:gd name="T48" fmla="*/ 3599 w 3686"/>
                <a:gd name="T49" fmla="*/ 641 h 2273"/>
                <a:gd name="T50" fmla="*/ 3514 w 3686"/>
                <a:gd name="T51" fmla="*/ 813 h 2273"/>
                <a:gd name="T52" fmla="*/ 3382 w 3686"/>
                <a:gd name="T53" fmla="*/ 938 h 2273"/>
                <a:gd name="T54" fmla="*/ 3194 w 3686"/>
                <a:gd name="T55" fmla="*/ 999 h 2273"/>
                <a:gd name="T56" fmla="*/ 3136 w 3686"/>
                <a:gd name="T57" fmla="*/ 1046 h 2273"/>
                <a:gd name="T58" fmla="*/ 3102 w 3686"/>
                <a:gd name="T59" fmla="*/ 1892 h 2273"/>
                <a:gd name="T60" fmla="*/ 3024 w 3686"/>
                <a:gd name="T61" fmla="*/ 1937 h 2273"/>
                <a:gd name="T62" fmla="*/ 2894 w 3686"/>
                <a:gd name="T63" fmla="*/ 2024 h 2273"/>
                <a:gd name="T64" fmla="*/ 2825 w 3686"/>
                <a:gd name="T65" fmla="*/ 2136 h 2273"/>
                <a:gd name="T66" fmla="*/ 2796 w 3686"/>
                <a:gd name="T67" fmla="*/ 2238 h 2273"/>
                <a:gd name="T68" fmla="*/ 2762 w 3686"/>
                <a:gd name="T69" fmla="*/ 2273 h 2273"/>
                <a:gd name="T70" fmla="*/ 175 w 3686"/>
                <a:gd name="T71" fmla="*/ 2024 h 2273"/>
                <a:gd name="T72" fmla="*/ 537 w 3686"/>
                <a:gd name="T73" fmla="*/ 1610 h 2273"/>
                <a:gd name="T74" fmla="*/ 912 w 3686"/>
                <a:gd name="T75" fmla="*/ 1293 h 2273"/>
                <a:gd name="T76" fmla="*/ 1289 w 3686"/>
                <a:gd name="T77" fmla="*/ 1059 h 2273"/>
                <a:gd name="T78" fmla="*/ 1656 w 3686"/>
                <a:gd name="T79" fmla="*/ 898 h 2273"/>
                <a:gd name="T80" fmla="*/ 2003 w 3686"/>
                <a:gd name="T81" fmla="*/ 796 h 2273"/>
                <a:gd name="T82" fmla="*/ 2320 w 3686"/>
                <a:gd name="T83" fmla="*/ 742 h 2273"/>
                <a:gd name="T84" fmla="*/ 2596 w 3686"/>
                <a:gd name="T85" fmla="*/ 722 h 2273"/>
                <a:gd name="T86" fmla="*/ 2871 w 3686"/>
                <a:gd name="T87" fmla="*/ 730 h 2273"/>
                <a:gd name="T88" fmla="*/ 3060 w 3686"/>
                <a:gd name="T89" fmla="*/ 752 h 2273"/>
                <a:gd name="T90" fmla="*/ 3102 w 3686"/>
                <a:gd name="T91" fmla="*/ 754 h 2273"/>
                <a:gd name="T92" fmla="*/ 3178 w 3686"/>
                <a:gd name="T93" fmla="*/ 792 h 2273"/>
                <a:gd name="T94" fmla="*/ 3296 w 3686"/>
                <a:gd name="T95" fmla="*/ 761 h 2273"/>
                <a:gd name="T96" fmla="*/ 3393 w 3686"/>
                <a:gd name="T97" fmla="*/ 651 h 2273"/>
                <a:gd name="T98" fmla="*/ 3450 w 3686"/>
                <a:gd name="T99" fmla="*/ 501 h 2273"/>
                <a:gd name="T100" fmla="*/ 3477 w 3686"/>
                <a:gd name="T101" fmla="*/ 333 h 2273"/>
                <a:gd name="T102" fmla="*/ 3490 w 3686"/>
                <a:gd name="T103" fmla="*/ 167 h 2273"/>
                <a:gd name="T104" fmla="*/ 3505 w 3686"/>
                <a:gd name="T105" fmla="*/ 50 h 2273"/>
                <a:gd name="T106" fmla="*/ 3567 w 3686"/>
                <a:gd name="T107" fmla="*/ 3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6" h="2273">
                  <a:moveTo>
                    <a:pt x="2510" y="1008"/>
                  </a:moveTo>
                  <a:lnTo>
                    <a:pt x="2467" y="1009"/>
                  </a:lnTo>
                  <a:lnTo>
                    <a:pt x="2420" y="1013"/>
                  </a:lnTo>
                  <a:lnTo>
                    <a:pt x="2366" y="1019"/>
                  </a:lnTo>
                  <a:lnTo>
                    <a:pt x="2306" y="1029"/>
                  </a:lnTo>
                  <a:lnTo>
                    <a:pt x="2240" y="1041"/>
                  </a:lnTo>
                  <a:lnTo>
                    <a:pt x="2167" y="1054"/>
                  </a:lnTo>
                  <a:lnTo>
                    <a:pt x="2087" y="1070"/>
                  </a:lnTo>
                  <a:lnTo>
                    <a:pt x="2000" y="1086"/>
                  </a:lnTo>
                  <a:lnTo>
                    <a:pt x="1911" y="1105"/>
                  </a:lnTo>
                  <a:lnTo>
                    <a:pt x="1828" y="1127"/>
                  </a:lnTo>
                  <a:lnTo>
                    <a:pt x="1750" y="1153"/>
                  </a:lnTo>
                  <a:lnTo>
                    <a:pt x="1677" y="1182"/>
                  </a:lnTo>
                  <a:lnTo>
                    <a:pt x="1610" y="1213"/>
                  </a:lnTo>
                  <a:lnTo>
                    <a:pt x="1547" y="1247"/>
                  </a:lnTo>
                  <a:lnTo>
                    <a:pt x="1488" y="1285"/>
                  </a:lnTo>
                  <a:lnTo>
                    <a:pt x="1435" y="1327"/>
                  </a:lnTo>
                  <a:lnTo>
                    <a:pt x="1386" y="1372"/>
                  </a:lnTo>
                  <a:lnTo>
                    <a:pt x="1342" y="1420"/>
                  </a:lnTo>
                  <a:lnTo>
                    <a:pt x="1302" y="1473"/>
                  </a:lnTo>
                  <a:lnTo>
                    <a:pt x="1266" y="1528"/>
                  </a:lnTo>
                  <a:lnTo>
                    <a:pt x="1254" y="1551"/>
                  </a:lnTo>
                  <a:lnTo>
                    <a:pt x="1251" y="1574"/>
                  </a:lnTo>
                  <a:lnTo>
                    <a:pt x="1252" y="1594"/>
                  </a:lnTo>
                  <a:lnTo>
                    <a:pt x="1260" y="1612"/>
                  </a:lnTo>
                  <a:lnTo>
                    <a:pt x="1275" y="1629"/>
                  </a:lnTo>
                  <a:lnTo>
                    <a:pt x="1294" y="1644"/>
                  </a:lnTo>
                  <a:lnTo>
                    <a:pt x="1317" y="1658"/>
                  </a:lnTo>
                  <a:lnTo>
                    <a:pt x="1345" y="1668"/>
                  </a:lnTo>
                  <a:lnTo>
                    <a:pt x="1378" y="1679"/>
                  </a:lnTo>
                  <a:lnTo>
                    <a:pt x="1414" y="1687"/>
                  </a:lnTo>
                  <a:lnTo>
                    <a:pt x="1453" y="1694"/>
                  </a:lnTo>
                  <a:lnTo>
                    <a:pt x="1496" y="1699"/>
                  </a:lnTo>
                  <a:lnTo>
                    <a:pt x="1539" y="1704"/>
                  </a:lnTo>
                  <a:lnTo>
                    <a:pt x="1587" y="1706"/>
                  </a:lnTo>
                  <a:lnTo>
                    <a:pt x="1636" y="1708"/>
                  </a:lnTo>
                  <a:lnTo>
                    <a:pt x="1645" y="1735"/>
                  </a:lnTo>
                  <a:lnTo>
                    <a:pt x="1659" y="1759"/>
                  </a:lnTo>
                  <a:lnTo>
                    <a:pt x="1678" y="1779"/>
                  </a:lnTo>
                  <a:lnTo>
                    <a:pt x="1702" y="1795"/>
                  </a:lnTo>
                  <a:lnTo>
                    <a:pt x="1730" y="1804"/>
                  </a:lnTo>
                  <a:lnTo>
                    <a:pt x="1758" y="1808"/>
                  </a:lnTo>
                  <a:lnTo>
                    <a:pt x="2258" y="1808"/>
                  </a:lnTo>
                  <a:lnTo>
                    <a:pt x="2288" y="1804"/>
                  </a:lnTo>
                  <a:lnTo>
                    <a:pt x="2314" y="1795"/>
                  </a:lnTo>
                  <a:lnTo>
                    <a:pt x="2337" y="1780"/>
                  </a:lnTo>
                  <a:lnTo>
                    <a:pt x="2357" y="1760"/>
                  </a:lnTo>
                  <a:lnTo>
                    <a:pt x="2371" y="1737"/>
                  </a:lnTo>
                  <a:lnTo>
                    <a:pt x="2381" y="1711"/>
                  </a:lnTo>
                  <a:lnTo>
                    <a:pt x="2384" y="1681"/>
                  </a:lnTo>
                  <a:lnTo>
                    <a:pt x="2384" y="1652"/>
                  </a:lnTo>
                  <a:lnTo>
                    <a:pt x="2426" y="1650"/>
                  </a:lnTo>
                  <a:lnTo>
                    <a:pt x="2466" y="1648"/>
                  </a:lnTo>
                  <a:lnTo>
                    <a:pt x="2504" y="1646"/>
                  </a:lnTo>
                  <a:lnTo>
                    <a:pt x="2538" y="1642"/>
                  </a:lnTo>
                  <a:lnTo>
                    <a:pt x="2572" y="1636"/>
                  </a:lnTo>
                  <a:lnTo>
                    <a:pt x="2601" y="1630"/>
                  </a:lnTo>
                  <a:lnTo>
                    <a:pt x="2629" y="1622"/>
                  </a:lnTo>
                  <a:lnTo>
                    <a:pt x="2653" y="1611"/>
                  </a:lnTo>
                  <a:lnTo>
                    <a:pt x="2673" y="1598"/>
                  </a:lnTo>
                  <a:lnTo>
                    <a:pt x="2691" y="1581"/>
                  </a:lnTo>
                  <a:lnTo>
                    <a:pt x="2704" y="1562"/>
                  </a:lnTo>
                  <a:lnTo>
                    <a:pt x="2714" y="1541"/>
                  </a:lnTo>
                  <a:lnTo>
                    <a:pt x="2720" y="1513"/>
                  </a:lnTo>
                  <a:lnTo>
                    <a:pt x="2723" y="1483"/>
                  </a:lnTo>
                  <a:lnTo>
                    <a:pt x="2723" y="1419"/>
                  </a:lnTo>
                  <a:lnTo>
                    <a:pt x="2723" y="1359"/>
                  </a:lnTo>
                  <a:lnTo>
                    <a:pt x="2721" y="1306"/>
                  </a:lnTo>
                  <a:lnTo>
                    <a:pt x="2720" y="1258"/>
                  </a:lnTo>
                  <a:lnTo>
                    <a:pt x="2717" y="1214"/>
                  </a:lnTo>
                  <a:lnTo>
                    <a:pt x="2713" y="1175"/>
                  </a:lnTo>
                  <a:lnTo>
                    <a:pt x="2706" y="1140"/>
                  </a:lnTo>
                  <a:lnTo>
                    <a:pt x="2698" y="1110"/>
                  </a:lnTo>
                  <a:lnTo>
                    <a:pt x="2686" y="1084"/>
                  </a:lnTo>
                  <a:lnTo>
                    <a:pt x="2673" y="1062"/>
                  </a:lnTo>
                  <a:lnTo>
                    <a:pt x="2655" y="1045"/>
                  </a:lnTo>
                  <a:lnTo>
                    <a:pt x="2635" y="1030"/>
                  </a:lnTo>
                  <a:lnTo>
                    <a:pt x="2610" y="1019"/>
                  </a:lnTo>
                  <a:lnTo>
                    <a:pt x="2581" y="1012"/>
                  </a:lnTo>
                  <a:lnTo>
                    <a:pt x="2548" y="1009"/>
                  </a:lnTo>
                  <a:lnTo>
                    <a:pt x="2510" y="1008"/>
                  </a:lnTo>
                  <a:close/>
                  <a:moveTo>
                    <a:pt x="3605" y="0"/>
                  </a:moveTo>
                  <a:lnTo>
                    <a:pt x="3623" y="3"/>
                  </a:lnTo>
                  <a:lnTo>
                    <a:pt x="3641" y="9"/>
                  </a:lnTo>
                  <a:lnTo>
                    <a:pt x="3656" y="19"/>
                  </a:lnTo>
                  <a:lnTo>
                    <a:pt x="3669" y="33"/>
                  </a:lnTo>
                  <a:lnTo>
                    <a:pt x="3679" y="49"/>
                  </a:lnTo>
                  <a:lnTo>
                    <a:pt x="3685" y="69"/>
                  </a:lnTo>
                  <a:lnTo>
                    <a:pt x="3686" y="92"/>
                  </a:lnTo>
                  <a:lnTo>
                    <a:pt x="3682" y="140"/>
                  </a:lnTo>
                  <a:lnTo>
                    <a:pt x="3679" y="189"/>
                  </a:lnTo>
                  <a:lnTo>
                    <a:pt x="3675" y="239"/>
                  </a:lnTo>
                  <a:lnTo>
                    <a:pt x="3671" y="290"/>
                  </a:lnTo>
                  <a:lnTo>
                    <a:pt x="3665" y="341"/>
                  </a:lnTo>
                  <a:lnTo>
                    <a:pt x="3657" y="393"/>
                  </a:lnTo>
                  <a:lnTo>
                    <a:pt x="3649" y="445"/>
                  </a:lnTo>
                  <a:lnTo>
                    <a:pt x="3640" y="495"/>
                  </a:lnTo>
                  <a:lnTo>
                    <a:pt x="3628" y="545"/>
                  </a:lnTo>
                  <a:lnTo>
                    <a:pt x="3615" y="594"/>
                  </a:lnTo>
                  <a:lnTo>
                    <a:pt x="3599" y="641"/>
                  </a:lnTo>
                  <a:lnTo>
                    <a:pt x="3581" y="688"/>
                  </a:lnTo>
                  <a:lnTo>
                    <a:pt x="3561" y="732"/>
                  </a:lnTo>
                  <a:lnTo>
                    <a:pt x="3539" y="774"/>
                  </a:lnTo>
                  <a:lnTo>
                    <a:pt x="3514" y="813"/>
                  </a:lnTo>
                  <a:lnTo>
                    <a:pt x="3485" y="849"/>
                  </a:lnTo>
                  <a:lnTo>
                    <a:pt x="3454" y="882"/>
                  </a:lnTo>
                  <a:lnTo>
                    <a:pt x="3420" y="912"/>
                  </a:lnTo>
                  <a:lnTo>
                    <a:pt x="3382" y="938"/>
                  </a:lnTo>
                  <a:lnTo>
                    <a:pt x="3341" y="961"/>
                  </a:lnTo>
                  <a:lnTo>
                    <a:pt x="3296" y="979"/>
                  </a:lnTo>
                  <a:lnTo>
                    <a:pt x="3246" y="991"/>
                  </a:lnTo>
                  <a:lnTo>
                    <a:pt x="3194" y="999"/>
                  </a:lnTo>
                  <a:lnTo>
                    <a:pt x="3182" y="1013"/>
                  </a:lnTo>
                  <a:lnTo>
                    <a:pt x="3168" y="1027"/>
                  </a:lnTo>
                  <a:lnTo>
                    <a:pt x="3153" y="1037"/>
                  </a:lnTo>
                  <a:lnTo>
                    <a:pt x="3136" y="1046"/>
                  </a:lnTo>
                  <a:lnTo>
                    <a:pt x="3121" y="1052"/>
                  </a:lnTo>
                  <a:lnTo>
                    <a:pt x="3104" y="1055"/>
                  </a:lnTo>
                  <a:lnTo>
                    <a:pt x="3104" y="1879"/>
                  </a:lnTo>
                  <a:lnTo>
                    <a:pt x="3102" y="1892"/>
                  </a:lnTo>
                  <a:lnTo>
                    <a:pt x="3093" y="1906"/>
                  </a:lnTo>
                  <a:lnTo>
                    <a:pt x="3083" y="1915"/>
                  </a:lnTo>
                  <a:lnTo>
                    <a:pt x="3068" y="1921"/>
                  </a:lnTo>
                  <a:lnTo>
                    <a:pt x="3024" y="1937"/>
                  </a:lnTo>
                  <a:lnTo>
                    <a:pt x="2985" y="1954"/>
                  </a:lnTo>
                  <a:lnTo>
                    <a:pt x="2951" y="1975"/>
                  </a:lnTo>
                  <a:lnTo>
                    <a:pt x="2920" y="1999"/>
                  </a:lnTo>
                  <a:lnTo>
                    <a:pt x="2894" y="2024"/>
                  </a:lnTo>
                  <a:lnTo>
                    <a:pt x="2872" y="2051"/>
                  </a:lnTo>
                  <a:lnTo>
                    <a:pt x="2853" y="2079"/>
                  </a:lnTo>
                  <a:lnTo>
                    <a:pt x="2838" y="2107"/>
                  </a:lnTo>
                  <a:lnTo>
                    <a:pt x="2825" y="2136"/>
                  </a:lnTo>
                  <a:lnTo>
                    <a:pt x="2814" y="2163"/>
                  </a:lnTo>
                  <a:lnTo>
                    <a:pt x="2807" y="2191"/>
                  </a:lnTo>
                  <a:lnTo>
                    <a:pt x="2801" y="2216"/>
                  </a:lnTo>
                  <a:lnTo>
                    <a:pt x="2796" y="2238"/>
                  </a:lnTo>
                  <a:lnTo>
                    <a:pt x="2793" y="2251"/>
                  </a:lnTo>
                  <a:lnTo>
                    <a:pt x="2784" y="2262"/>
                  </a:lnTo>
                  <a:lnTo>
                    <a:pt x="2774" y="2269"/>
                  </a:lnTo>
                  <a:lnTo>
                    <a:pt x="2762" y="2273"/>
                  </a:lnTo>
                  <a:lnTo>
                    <a:pt x="0" y="2273"/>
                  </a:lnTo>
                  <a:lnTo>
                    <a:pt x="1" y="2271"/>
                  </a:lnTo>
                  <a:lnTo>
                    <a:pt x="88" y="2144"/>
                  </a:lnTo>
                  <a:lnTo>
                    <a:pt x="175" y="2024"/>
                  </a:lnTo>
                  <a:lnTo>
                    <a:pt x="264" y="1910"/>
                  </a:lnTo>
                  <a:lnTo>
                    <a:pt x="354" y="1804"/>
                  </a:lnTo>
                  <a:lnTo>
                    <a:pt x="445" y="1704"/>
                  </a:lnTo>
                  <a:lnTo>
                    <a:pt x="537" y="1610"/>
                  </a:lnTo>
                  <a:lnTo>
                    <a:pt x="631" y="1523"/>
                  </a:lnTo>
                  <a:lnTo>
                    <a:pt x="723" y="1440"/>
                  </a:lnTo>
                  <a:lnTo>
                    <a:pt x="817" y="1364"/>
                  </a:lnTo>
                  <a:lnTo>
                    <a:pt x="912" y="1293"/>
                  </a:lnTo>
                  <a:lnTo>
                    <a:pt x="1006" y="1227"/>
                  </a:lnTo>
                  <a:lnTo>
                    <a:pt x="1101" y="1166"/>
                  </a:lnTo>
                  <a:lnTo>
                    <a:pt x="1195" y="1110"/>
                  </a:lnTo>
                  <a:lnTo>
                    <a:pt x="1289" y="1059"/>
                  </a:lnTo>
                  <a:lnTo>
                    <a:pt x="1381" y="1012"/>
                  </a:lnTo>
                  <a:lnTo>
                    <a:pt x="1474" y="971"/>
                  </a:lnTo>
                  <a:lnTo>
                    <a:pt x="1566" y="932"/>
                  </a:lnTo>
                  <a:lnTo>
                    <a:pt x="1656" y="898"/>
                  </a:lnTo>
                  <a:lnTo>
                    <a:pt x="1745" y="867"/>
                  </a:lnTo>
                  <a:lnTo>
                    <a:pt x="1833" y="841"/>
                  </a:lnTo>
                  <a:lnTo>
                    <a:pt x="1918" y="817"/>
                  </a:lnTo>
                  <a:lnTo>
                    <a:pt x="2003" y="796"/>
                  </a:lnTo>
                  <a:lnTo>
                    <a:pt x="2086" y="779"/>
                  </a:lnTo>
                  <a:lnTo>
                    <a:pt x="2165" y="763"/>
                  </a:lnTo>
                  <a:lnTo>
                    <a:pt x="2244" y="751"/>
                  </a:lnTo>
                  <a:lnTo>
                    <a:pt x="2320" y="742"/>
                  </a:lnTo>
                  <a:lnTo>
                    <a:pt x="2392" y="734"/>
                  </a:lnTo>
                  <a:lnTo>
                    <a:pt x="2464" y="728"/>
                  </a:lnTo>
                  <a:lnTo>
                    <a:pt x="2530" y="725"/>
                  </a:lnTo>
                  <a:lnTo>
                    <a:pt x="2596" y="722"/>
                  </a:lnTo>
                  <a:lnTo>
                    <a:pt x="2656" y="721"/>
                  </a:lnTo>
                  <a:lnTo>
                    <a:pt x="2733" y="722"/>
                  </a:lnTo>
                  <a:lnTo>
                    <a:pt x="2806" y="726"/>
                  </a:lnTo>
                  <a:lnTo>
                    <a:pt x="2871" y="730"/>
                  </a:lnTo>
                  <a:lnTo>
                    <a:pt x="2929" y="736"/>
                  </a:lnTo>
                  <a:lnTo>
                    <a:pt x="2980" y="742"/>
                  </a:lnTo>
                  <a:lnTo>
                    <a:pt x="3024" y="748"/>
                  </a:lnTo>
                  <a:lnTo>
                    <a:pt x="3060" y="752"/>
                  </a:lnTo>
                  <a:lnTo>
                    <a:pt x="3065" y="752"/>
                  </a:lnTo>
                  <a:lnTo>
                    <a:pt x="3069" y="751"/>
                  </a:lnTo>
                  <a:lnTo>
                    <a:pt x="3075" y="751"/>
                  </a:lnTo>
                  <a:lnTo>
                    <a:pt x="3102" y="754"/>
                  </a:lnTo>
                  <a:lnTo>
                    <a:pt x="3125" y="759"/>
                  </a:lnTo>
                  <a:lnTo>
                    <a:pt x="3147" y="769"/>
                  </a:lnTo>
                  <a:lnTo>
                    <a:pt x="3166" y="781"/>
                  </a:lnTo>
                  <a:lnTo>
                    <a:pt x="3178" y="792"/>
                  </a:lnTo>
                  <a:lnTo>
                    <a:pt x="3189" y="804"/>
                  </a:lnTo>
                  <a:lnTo>
                    <a:pt x="3229" y="794"/>
                  </a:lnTo>
                  <a:lnTo>
                    <a:pt x="3264" y="779"/>
                  </a:lnTo>
                  <a:lnTo>
                    <a:pt x="3296" y="761"/>
                  </a:lnTo>
                  <a:lnTo>
                    <a:pt x="3325" y="738"/>
                  </a:lnTo>
                  <a:lnTo>
                    <a:pt x="3350" y="712"/>
                  </a:lnTo>
                  <a:lnTo>
                    <a:pt x="3372" y="683"/>
                  </a:lnTo>
                  <a:lnTo>
                    <a:pt x="3393" y="651"/>
                  </a:lnTo>
                  <a:lnTo>
                    <a:pt x="3410" y="616"/>
                  </a:lnTo>
                  <a:lnTo>
                    <a:pt x="3426" y="579"/>
                  </a:lnTo>
                  <a:lnTo>
                    <a:pt x="3438" y="541"/>
                  </a:lnTo>
                  <a:lnTo>
                    <a:pt x="3450" y="501"/>
                  </a:lnTo>
                  <a:lnTo>
                    <a:pt x="3458" y="459"/>
                  </a:lnTo>
                  <a:lnTo>
                    <a:pt x="3466" y="417"/>
                  </a:lnTo>
                  <a:lnTo>
                    <a:pt x="3472" y="374"/>
                  </a:lnTo>
                  <a:lnTo>
                    <a:pt x="3477" y="333"/>
                  </a:lnTo>
                  <a:lnTo>
                    <a:pt x="3482" y="290"/>
                  </a:lnTo>
                  <a:lnTo>
                    <a:pt x="3485" y="248"/>
                  </a:lnTo>
                  <a:lnTo>
                    <a:pt x="3488" y="206"/>
                  </a:lnTo>
                  <a:lnTo>
                    <a:pt x="3490" y="167"/>
                  </a:lnTo>
                  <a:lnTo>
                    <a:pt x="3491" y="129"/>
                  </a:lnTo>
                  <a:lnTo>
                    <a:pt x="3494" y="92"/>
                  </a:lnTo>
                  <a:lnTo>
                    <a:pt x="3497" y="69"/>
                  </a:lnTo>
                  <a:lnTo>
                    <a:pt x="3505" y="50"/>
                  </a:lnTo>
                  <a:lnTo>
                    <a:pt x="3517" y="33"/>
                  </a:lnTo>
                  <a:lnTo>
                    <a:pt x="3532" y="20"/>
                  </a:lnTo>
                  <a:lnTo>
                    <a:pt x="3548" y="9"/>
                  </a:lnTo>
                  <a:lnTo>
                    <a:pt x="3567" y="3"/>
                  </a:lnTo>
                  <a:lnTo>
                    <a:pt x="3586" y="0"/>
                  </a:lnTo>
                  <a:lnTo>
                    <a:pt x="36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3FE4B558-CA60-C641-AD42-1F749E35F89B}"/>
              </a:ext>
            </a:extLst>
          </p:cNvPr>
          <p:cNvGrpSpPr/>
          <p:nvPr/>
        </p:nvGrpSpPr>
        <p:grpSpPr>
          <a:xfrm>
            <a:off x="11137595" y="4290740"/>
            <a:ext cx="726161" cy="668189"/>
            <a:chOff x="4794250" y="2362200"/>
            <a:chExt cx="1133476" cy="1042988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7" name="Freeform 36">
              <a:extLst>
                <a:ext uri="{FF2B5EF4-FFF2-40B4-BE49-F238E27FC236}">
                  <a16:creationId xmlns:a16="http://schemas.microsoft.com/office/drawing/2014/main" id="{A7DD8F73-5456-E249-A402-726EF15C8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2819400"/>
              <a:ext cx="487363" cy="293688"/>
            </a:xfrm>
            <a:custGeom>
              <a:avLst/>
              <a:gdLst>
                <a:gd name="T0" fmla="*/ 295 w 1537"/>
                <a:gd name="T1" fmla="*/ 0 h 929"/>
                <a:gd name="T2" fmla="*/ 1354 w 1537"/>
                <a:gd name="T3" fmla="*/ 0 h 929"/>
                <a:gd name="T4" fmla="*/ 1394 w 1537"/>
                <a:gd name="T5" fmla="*/ 102 h 929"/>
                <a:gd name="T6" fmla="*/ 1437 w 1537"/>
                <a:gd name="T7" fmla="*/ 202 h 929"/>
                <a:gd name="T8" fmla="*/ 1486 w 1537"/>
                <a:gd name="T9" fmla="*/ 300 h 929"/>
                <a:gd name="T10" fmla="*/ 1537 w 1537"/>
                <a:gd name="T11" fmla="*/ 394 h 929"/>
                <a:gd name="T12" fmla="*/ 1425 w 1537"/>
                <a:gd name="T13" fmla="*/ 929 h 929"/>
                <a:gd name="T14" fmla="*/ 0 w 1537"/>
                <a:gd name="T15" fmla="*/ 774 h 929"/>
                <a:gd name="T16" fmla="*/ 203 w 1537"/>
                <a:gd name="T17" fmla="*/ 69 h 929"/>
                <a:gd name="T18" fmla="*/ 211 w 1537"/>
                <a:gd name="T19" fmla="*/ 50 h 929"/>
                <a:gd name="T20" fmla="*/ 222 w 1537"/>
                <a:gd name="T21" fmla="*/ 34 h 929"/>
                <a:gd name="T22" fmla="*/ 237 w 1537"/>
                <a:gd name="T23" fmla="*/ 20 h 929"/>
                <a:gd name="T24" fmla="*/ 255 w 1537"/>
                <a:gd name="T25" fmla="*/ 10 h 929"/>
                <a:gd name="T26" fmla="*/ 274 w 1537"/>
                <a:gd name="T27" fmla="*/ 3 h 929"/>
                <a:gd name="T28" fmla="*/ 295 w 1537"/>
                <a:gd name="T29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7" h="929">
                  <a:moveTo>
                    <a:pt x="295" y="0"/>
                  </a:moveTo>
                  <a:lnTo>
                    <a:pt x="1354" y="0"/>
                  </a:lnTo>
                  <a:lnTo>
                    <a:pt x="1394" y="102"/>
                  </a:lnTo>
                  <a:lnTo>
                    <a:pt x="1437" y="202"/>
                  </a:lnTo>
                  <a:lnTo>
                    <a:pt x="1486" y="300"/>
                  </a:lnTo>
                  <a:lnTo>
                    <a:pt x="1537" y="394"/>
                  </a:lnTo>
                  <a:lnTo>
                    <a:pt x="1425" y="929"/>
                  </a:lnTo>
                  <a:lnTo>
                    <a:pt x="0" y="774"/>
                  </a:lnTo>
                  <a:lnTo>
                    <a:pt x="203" y="69"/>
                  </a:lnTo>
                  <a:lnTo>
                    <a:pt x="211" y="50"/>
                  </a:lnTo>
                  <a:lnTo>
                    <a:pt x="222" y="34"/>
                  </a:lnTo>
                  <a:lnTo>
                    <a:pt x="237" y="20"/>
                  </a:lnTo>
                  <a:lnTo>
                    <a:pt x="255" y="10"/>
                  </a:lnTo>
                  <a:lnTo>
                    <a:pt x="274" y="3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 37">
              <a:extLst>
                <a:ext uri="{FF2B5EF4-FFF2-40B4-BE49-F238E27FC236}">
                  <a16:creationId xmlns:a16="http://schemas.microsoft.com/office/drawing/2014/main" id="{338DA173-5875-414D-8E5E-D01C9AD5E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638" y="3032125"/>
              <a:ext cx="134938" cy="141288"/>
            </a:xfrm>
            <a:custGeom>
              <a:avLst/>
              <a:gdLst>
                <a:gd name="T0" fmla="*/ 300 w 428"/>
                <a:gd name="T1" fmla="*/ 0 h 443"/>
                <a:gd name="T2" fmla="*/ 428 w 428"/>
                <a:gd name="T3" fmla="*/ 443 h 443"/>
                <a:gd name="T4" fmla="*/ 0 w 428"/>
                <a:gd name="T5" fmla="*/ 396 h 443"/>
                <a:gd name="T6" fmla="*/ 46 w 428"/>
                <a:gd name="T7" fmla="*/ 338 h 443"/>
                <a:gd name="T8" fmla="*/ 95 w 428"/>
                <a:gd name="T9" fmla="*/ 278 h 443"/>
                <a:gd name="T10" fmla="*/ 146 w 428"/>
                <a:gd name="T11" fmla="*/ 213 h 443"/>
                <a:gd name="T12" fmla="*/ 197 w 428"/>
                <a:gd name="T13" fmla="*/ 145 h 443"/>
                <a:gd name="T14" fmla="*/ 249 w 428"/>
                <a:gd name="T15" fmla="*/ 74 h 443"/>
                <a:gd name="T16" fmla="*/ 300 w 428"/>
                <a:gd name="T1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443">
                  <a:moveTo>
                    <a:pt x="300" y="0"/>
                  </a:moveTo>
                  <a:lnTo>
                    <a:pt x="428" y="443"/>
                  </a:lnTo>
                  <a:lnTo>
                    <a:pt x="0" y="396"/>
                  </a:lnTo>
                  <a:lnTo>
                    <a:pt x="46" y="338"/>
                  </a:lnTo>
                  <a:lnTo>
                    <a:pt x="95" y="278"/>
                  </a:lnTo>
                  <a:lnTo>
                    <a:pt x="146" y="213"/>
                  </a:lnTo>
                  <a:lnTo>
                    <a:pt x="197" y="145"/>
                  </a:lnTo>
                  <a:lnTo>
                    <a:pt x="249" y="74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 38">
              <a:extLst>
                <a:ext uri="{FF2B5EF4-FFF2-40B4-BE49-F238E27FC236}">
                  <a16:creationId xmlns:a16="http://schemas.microsoft.com/office/drawing/2014/main" id="{6DEA1E54-C3CE-A44F-BCA1-15B45838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3054350"/>
              <a:ext cx="73025" cy="77788"/>
            </a:xfrm>
            <a:custGeom>
              <a:avLst/>
              <a:gdLst>
                <a:gd name="T0" fmla="*/ 46 w 232"/>
                <a:gd name="T1" fmla="*/ 0 h 246"/>
                <a:gd name="T2" fmla="*/ 49 w 232"/>
                <a:gd name="T3" fmla="*/ 5 h 246"/>
                <a:gd name="T4" fmla="*/ 111 w 232"/>
                <a:gd name="T5" fmla="*/ 90 h 246"/>
                <a:gd name="T6" fmla="*/ 172 w 232"/>
                <a:gd name="T7" fmla="*/ 170 h 246"/>
                <a:gd name="T8" fmla="*/ 232 w 232"/>
                <a:gd name="T9" fmla="*/ 246 h 246"/>
                <a:gd name="T10" fmla="*/ 0 w 232"/>
                <a:gd name="T11" fmla="*/ 220 h 246"/>
                <a:gd name="T12" fmla="*/ 46 w 232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246">
                  <a:moveTo>
                    <a:pt x="46" y="0"/>
                  </a:moveTo>
                  <a:lnTo>
                    <a:pt x="49" y="5"/>
                  </a:lnTo>
                  <a:lnTo>
                    <a:pt x="111" y="90"/>
                  </a:lnTo>
                  <a:lnTo>
                    <a:pt x="172" y="170"/>
                  </a:lnTo>
                  <a:lnTo>
                    <a:pt x="232" y="246"/>
                  </a:lnTo>
                  <a:lnTo>
                    <a:pt x="0" y="22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 39">
              <a:extLst>
                <a:ext uri="{FF2B5EF4-FFF2-40B4-BE49-F238E27FC236}">
                  <a16:creationId xmlns:a16="http://schemas.microsoft.com/office/drawing/2014/main" id="{31C0CD19-EBEB-3444-95F6-EFBE0E9D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0" y="3152775"/>
              <a:ext cx="522288" cy="252413"/>
            </a:xfrm>
            <a:custGeom>
              <a:avLst/>
              <a:gdLst>
                <a:gd name="T0" fmla="*/ 197 w 1644"/>
                <a:gd name="T1" fmla="*/ 0 h 792"/>
                <a:gd name="T2" fmla="*/ 1644 w 1644"/>
                <a:gd name="T3" fmla="*/ 158 h 792"/>
                <a:gd name="T4" fmla="*/ 1511 w 1644"/>
                <a:gd name="T5" fmla="*/ 792 h 792"/>
                <a:gd name="T6" fmla="*/ 95 w 1644"/>
                <a:gd name="T7" fmla="*/ 792 h 792"/>
                <a:gd name="T8" fmla="*/ 74 w 1644"/>
                <a:gd name="T9" fmla="*/ 790 h 792"/>
                <a:gd name="T10" fmla="*/ 53 w 1644"/>
                <a:gd name="T11" fmla="*/ 782 h 792"/>
                <a:gd name="T12" fmla="*/ 35 w 1644"/>
                <a:gd name="T13" fmla="*/ 770 h 792"/>
                <a:gd name="T14" fmla="*/ 20 w 1644"/>
                <a:gd name="T15" fmla="*/ 754 h 792"/>
                <a:gd name="T16" fmla="*/ 8 w 1644"/>
                <a:gd name="T17" fmla="*/ 735 h 792"/>
                <a:gd name="T18" fmla="*/ 1 w 1644"/>
                <a:gd name="T19" fmla="*/ 714 h 792"/>
                <a:gd name="T20" fmla="*/ 0 w 1644"/>
                <a:gd name="T21" fmla="*/ 692 h 792"/>
                <a:gd name="T22" fmla="*/ 3 w 1644"/>
                <a:gd name="T23" fmla="*/ 671 h 792"/>
                <a:gd name="T24" fmla="*/ 197 w 1644"/>
                <a:gd name="T25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4" h="792">
                  <a:moveTo>
                    <a:pt x="197" y="0"/>
                  </a:moveTo>
                  <a:lnTo>
                    <a:pt x="1644" y="158"/>
                  </a:lnTo>
                  <a:lnTo>
                    <a:pt x="1511" y="792"/>
                  </a:lnTo>
                  <a:lnTo>
                    <a:pt x="95" y="792"/>
                  </a:lnTo>
                  <a:lnTo>
                    <a:pt x="74" y="790"/>
                  </a:lnTo>
                  <a:lnTo>
                    <a:pt x="53" y="782"/>
                  </a:lnTo>
                  <a:lnTo>
                    <a:pt x="35" y="770"/>
                  </a:lnTo>
                  <a:lnTo>
                    <a:pt x="20" y="754"/>
                  </a:lnTo>
                  <a:lnTo>
                    <a:pt x="8" y="735"/>
                  </a:lnTo>
                  <a:lnTo>
                    <a:pt x="1" y="714"/>
                  </a:lnTo>
                  <a:lnTo>
                    <a:pt x="0" y="692"/>
                  </a:lnTo>
                  <a:lnTo>
                    <a:pt x="3" y="671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 40">
              <a:extLst>
                <a:ext uri="{FF2B5EF4-FFF2-40B4-BE49-F238E27FC236}">
                  <a16:creationId xmlns:a16="http://schemas.microsoft.com/office/drawing/2014/main" id="{651491D6-FFF5-0E47-9C3F-6BC9CCA5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3213100"/>
              <a:ext cx="560388" cy="192088"/>
            </a:xfrm>
            <a:custGeom>
              <a:avLst/>
              <a:gdLst>
                <a:gd name="T0" fmla="*/ 126 w 1766"/>
                <a:gd name="T1" fmla="*/ 0 h 602"/>
                <a:gd name="T2" fmla="*/ 1673 w 1766"/>
                <a:gd name="T3" fmla="*/ 169 h 602"/>
                <a:gd name="T4" fmla="*/ 1761 w 1766"/>
                <a:gd name="T5" fmla="*/ 474 h 602"/>
                <a:gd name="T6" fmla="*/ 1765 w 1766"/>
                <a:gd name="T7" fmla="*/ 490 h 602"/>
                <a:gd name="T8" fmla="*/ 1766 w 1766"/>
                <a:gd name="T9" fmla="*/ 507 h 602"/>
                <a:gd name="T10" fmla="*/ 1764 w 1766"/>
                <a:gd name="T11" fmla="*/ 528 h 602"/>
                <a:gd name="T12" fmla="*/ 1756 w 1766"/>
                <a:gd name="T13" fmla="*/ 549 h 602"/>
                <a:gd name="T14" fmla="*/ 1746 w 1766"/>
                <a:gd name="T15" fmla="*/ 566 h 602"/>
                <a:gd name="T16" fmla="*/ 1730 w 1766"/>
                <a:gd name="T17" fmla="*/ 581 h 602"/>
                <a:gd name="T18" fmla="*/ 1713 w 1766"/>
                <a:gd name="T19" fmla="*/ 592 h 602"/>
                <a:gd name="T20" fmla="*/ 1692 w 1766"/>
                <a:gd name="T21" fmla="*/ 600 h 602"/>
                <a:gd name="T22" fmla="*/ 1671 w 1766"/>
                <a:gd name="T23" fmla="*/ 602 h 602"/>
                <a:gd name="T24" fmla="*/ 0 w 1766"/>
                <a:gd name="T25" fmla="*/ 602 h 602"/>
                <a:gd name="T26" fmla="*/ 126 w 1766"/>
                <a:gd name="T2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6" h="602">
                  <a:moveTo>
                    <a:pt x="126" y="0"/>
                  </a:moveTo>
                  <a:lnTo>
                    <a:pt x="1673" y="169"/>
                  </a:lnTo>
                  <a:lnTo>
                    <a:pt x="1761" y="474"/>
                  </a:lnTo>
                  <a:lnTo>
                    <a:pt x="1765" y="490"/>
                  </a:lnTo>
                  <a:lnTo>
                    <a:pt x="1766" y="507"/>
                  </a:lnTo>
                  <a:lnTo>
                    <a:pt x="1764" y="528"/>
                  </a:lnTo>
                  <a:lnTo>
                    <a:pt x="1756" y="549"/>
                  </a:lnTo>
                  <a:lnTo>
                    <a:pt x="1746" y="566"/>
                  </a:lnTo>
                  <a:lnTo>
                    <a:pt x="1730" y="581"/>
                  </a:lnTo>
                  <a:lnTo>
                    <a:pt x="1713" y="592"/>
                  </a:lnTo>
                  <a:lnTo>
                    <a:pt x="1692" y="600"/>
                  </a:lnTo>
                  <a:lnTo>
                    <a:pt x="1671" y="602"/>
                  </a:lnTo>
                  <a:lnTo>
                    <a:pt x="0" y="60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 41">
              <a:extLst>
                <a:ext uri="{FF2B5EF4-FFF2-40B4-BE49-F238E27FC236}">
                  <a16:creationId xmlns:a16="http://schemas.microsoft.com/office/drawing/2014/main" id="{D967FFF2-7B65-1D4A-A9B5-434BE4B90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7650" y="2362200"/>
              <a:ext cx="600075" cy="839788"/>
            </a:xfrm>
            <a:custGeom>
              <a:avLst/>
              <a:gdLst>
                <a:gd name="T0" fmla="*/ 823 w 1891"/>
                <a:gd name="T1" fmla="*/ 369 h 2642"/>
                <a:gd name="T2" fmla="*/ 655 w 1891"/>
                <a:gd name="T3" fmla="*/ 435 h 2642"/>
                <a:gd name="T4" fmla="*/ 518 w 1891"/>
                <a:gd name="T5" fmla="*/ 547 h 2642"/>
                <a:gd name="T6" fmla="*/ 420 w 1891"/>
                <a:gd name="T7" fmla="*/ 695 h 2642"/>
                <a:gd name="T8" fmla="*/ 372 w 1891"/>
                <a:gd name="T9" fmla="*/ 871 h 2642"/>
                <a:gd name="T10" fmla="*/ 382 w 1891"/>
                <a:gd name="T11" fmla="*/ 1057 h 2642"/>
                <a:gd name="T12" fmla="*/ 447 w 1891"/>
                <a:gd name="T13" fmla="*/ 1224 h 2642"/>
                <a:gd name="T14" fmla="*/ 559 w 1891"/>
                <a:gd name="T15" fmla="*/ 1362 h 2642"/>
                <a:gd name="T16" fmla="*/ 708 w 1891"/>
                <a:gd name="T17" fmla="*/ 1460 h 2642"/>
                <a:gd name="T18" fmla="*/ 883 w 1891"/>
                <a:gd name="T19" fmla="*/ 1508 h 2642"/>
                <a:gd name="T20" fmla="*/ 1070 w 1891"/>
                <a:gd name="T21" fmla="*/ 1498 h 2642"/>
                <a:gd name="T22" fmla="*/ 1237 w 1891"/>
                <a:gd name="T23" fmla="*/ 1433 h 2642"/>
                <a:gd name="T24" fmla="*/ 1375 w 1891"/>
                <a:gd name="T25" fmla="*/ 1320 h 2642"/>
                <a:gd name="T26" fmla="*/ 1471 w 1891"/>
                <a:gd name="T27" fmla="*/ 1172 h 2642"/>
                <a:gd name="T28" fmla="*/ 1520 w 1891"/>
                <a:gd name="T29" fmla="*/ 996 h 2642"/>
                <a:gd name="T30" fmla="*/ 1509 w 1891"/>
                <a:gd name="T31" fmla="*/ 810 h 2642"/>
                <a:gd name="T32" fmla="*/ 1444 w 1891"/>
                <a:gd name="T33" fmla="*/ 643 h 2642"/>
                <a:gd name="T34" fmla="*/ 1333 w 1891"/>
                <a:gd name="T35" fmla="*/ 505 h 2642"/>
                <a:gd name="T36" fmla="*/ 1184 w 1891"/>
                <a:gd name="T37" fmla="*/ 407 h 2642"/>
                <a:gd name="T38" fmla="*/ 1008 w 1891"/>
                <a:gd name="T39" fmla="*/ 359 h 2642"/>
                <a:gd name="T40" fmla="*/ 1028 w 1891"/>
                <a:gd name="T41" fmla="*/ 3 h 2642"/>
                <a:gd name="T42" fmla="*/ 1259 w 1891"/>
                <a:gd name="T43" fmla="*/ 53 h 2642"/>
                <a:gd name="T44" fmla="*/ 1466 w 1891"/>
                <a:gd name="T45" fmla="*/ 156 h 2642"/>
                <a:gd name="T46" fmla="*/ 1641 w 1891"/>
                <a:gd name="T47" fmla="*/ 305 h 2642"/>
                <a:gd name="T48" fmla="*/ 1775 w 1891"/>
                <a:gd name="T49" fmla="*/ 491 h 2642"/>
                <a:gd name="T50" fmla="*/ 1861 w 1891"/>
                <a:gd name="T51" fmla="*/ 708 h 2642"/>
                <a:gd name="T52" fmla="*/ 1891 w 1891"/>
                <a:gd name="T53" fmla="*/ 945 h 2642"/>
                <a:gd name="T54" fmla="*/ 1863 w 1891"/>
                <a:gd name="T55" fmla="*/ 1190 h 2642"/>
                <a:gd name="T56" fmla="*/ 1787 w 1891"/>
                <a:gd name="T57" fmla="*/ 1436 h 2642"/>
                <a:gd name="T58" fmla="*/ 1678 w 1891"/>
                <a:gd name="T59" fmla="*/ 1676 h 2642"/>
                <a:gd name="T60" fmla="*/ 1548 w 1891"/>
                <a:gd name="T61" fmla="*/ 1899 h 2642"/>
                <a:gd name="T62" fmla="*/ 1416 w 1891"/>
                <a:gd name="T63" fmla="*/ 2098 h 2642"/>
                <a:gd name="T64" fmla="*/ 1288 w 1891"/>
                <a:gd name="T65" fmla="*/ 2270 h 2642"/>
                <a:gd name="T66" fmla="*/ 1169 w 1891"/>
                <a:gd name="T67" fmla="*/ 2418 h 2642"/>
                <a:gd name="T68" fmla="*/ 1066 w 1891"/>
                <a:gd name="T69" fmla="*/ 2538 h 2642"/>
                <a:gd name="T70" fmla="*/ 985 w 1891"/>
                <a:gd name="T71" fmla="*/ 2624 h 2642"/>
                <a:gd name="T72" fmla="*/ 946 w 1891"/>
                <a:gd name="T73" fmla="*/ 2642 h 2642"/>
                <a:gd name="T74" fmla="*/ 906 w 1891"/>
                <a:gd name="T75" fmla="*/ 2624 h 2642"/>
                <a:gd name="T76" fmla="*/ 827 w 1891"/>
                <a:gd name="T77" fmla="*/ 2538 h 2642"/>
                <a:gd name="T78" fmla="*/ 723 w 1891"/>
                <a:gd name="T79" fmla="*/ 2418 h 2642"/>
                <a:gd name="T80" fmla="*/ 604 w 1891"/>
                <a:gd name="T81" fmla="*/ 2271 h 2642"/>
                <a:gd name="T82" fmla="*/ 477 w 1891"/>
                <a:gd name="T83" fmla="*/ 2099 h 2642"/>
                <a:gd name="T84" fmla="*/ 343 w 1891"/>
                <a:gd name="T85" fmla="*/ 1901 h 2642"/>
                <a:gd name="T86" fmla="*/ 215 w 1891"/>
                <a:gd name="T87" fmla="*/ 1676 h 2642"/>
                <a:gd name="T88" fmla="*/ 106 w 1891"/>
                <a:gd name="T89" fmla="*/ 1436 h 2642"/>
                <a:gd name="T90" fmla="*/ 29 w 1891"/>
                <a:gd name="T91" fmla="*/ 1190 h 2642"/>
                <a:gd name="T92" fmla="*/ 0 w 1891"/>
                <a:gd name="T93" fmla="*/ 945 h 2642"/>
                <a:gd name="T94" fmla="*/ 31 w 1891"/>
                <a:gd name="T95" fmla="*/ 708 h 2642"/>
                <a:gd name="T96" fmla="*/ 116 w 1891"/>
                <a:gd name="T97" fmla="*/ 491 h 2642"/>
                <a:gd name="T98" fmla="*/ 251 w 1891"/>
                <a:gd name="T99" fmla="*/ 305 h 2642"/>
                <a:gd name="T100" fmla="*/ 426 w 1891"/>
                <a:gd name="T101" fmla="*/ 156 h 2642"/>
                <a:gd name="T102" fmla="*/ 633 w 1891"/>
                <a:gd name="T103" fmla="*/ 53 h 2642"/>
                <a:gd name="T104" fmla="*/ 864 w 1891"/>
                <a:gd name="T105" fmla="*/ 3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1" h="2642">
                  <a:moveTo>
                    <a:pt x="946" y="356"/>
                  </a:moveTo>
                  <a:lnTo>
                    <a:pt x="883" y="359"/>
                  </a:lnTo>
                  <a:lnTo>
                    <a:pt x="823" y="369"/>
                  </a:lnTo>
                  <a:lnTo>
                    <a:pt x="764" y="385"/>
                  </a:lnTo>
                  <a:lnTo>
                    <a:pt x="708" y="407"/>
                  </a:lnTo>
                  <a:lnTo>
                    <a:pt x="655" y="435"/>
                  </a:lnTo>
                  <a:lnTo>
                    <a:pt x="605" y="468"/>
                  </a:lnTo>
                  <a:lnTo>
                    <a:pt x="559" y="505"/>
                  </a:lnTo>
                  <a:lnTo>
                    <a:pt x="518" y="547"/>
                  </a:lnTo>
                  <a:lnTo>
                    <a:pt x="480" y="593"/>
                  </a:lnTo>
                  <a:lnTo>
                    <a:pt x="447" y="643"/>
                  </a:lnTo>
                  <a:lnTo>
                    <a:pt x="420" y="695"/>
                  </a:lnTo>
                  <a:lnTo>
                    <a:pt x="398" y="751"/>
                  </a:lnTo>
                  <a:lnTo>
                    <a:pt x="382" y="810"/>
                  </a:lnTo>
                  <a:lnTo>
                    <a:pt x="372" y="871"/>
                  </a:lnTo>
                  <a:lnTo>
                    <a:pt x="368" y="934"/>
                  </a:lnTo>
                  <a:lnTo>
                    <a:pt x="372" y="996"/>
                  </a:lnTo>
                  <a:lnTo>
                    <a:pt x="382" y="1057"/>
                  </a:lnTo>
                  <a:lnTo>
                    <a:pt x="398" y="1116"/>
                  </a:lnTo>
                  <a:lnTo>
                    <a:pt x="420" y="1172"/>
                  </a:lnTo>
                  <a:lnTo>
                    <a:pt x="447" y="1224"/>
                  </a:lnTo>
                  <a:lnTo>
                    <a:pt x="480" y="1274"/>
                  </a:lnTo>
                  <a:lnTo>
                    <a:pt x="518" y="1320"/>
                  </a:lnTo>
                  <a:lnTo>
                    <a:pt x="559" y="1362"/>
                  </a:lnTo>
                  <a:lnTo>
                    <a:pt x="605" y="1399"/>
                  </a:lnTo>
                  <a:lnTo>
                    <a:pt x="655" y="1433"/>
                  </a:lnTo>
                  <a:lnTo>
                    <a:pt x="708" y="1460"/>
                  </a:lnTo>
                  <a:lnTo>
                    <a:pt x="764" y="1482"/>
                  </a:lnTo>
                  <a:lnTo>
                    <a:pt x="823" y="1498"/>
                  </a:lnTo>
                  <a:lnTo>
                    <a:pt x="883" y="1508"/>
                  </a:lnTo>
                  <a:lnTo>
                    <a:pt x="946" y="1511"/>
                  </a:lnTo>
                  <a:lnTo>
                    <a:pt x="1008" y="1508"/>
                  </a:lnTo>
                  <a:lnTo>
                    <a:pt x="1070" y="1498"/>
                  </a:lnTo>
                  <a:lnTo>
                    <a:pt x="1129" y="1482"/>
                  </a:lnTo>
                  <a:lnTo>
                    <a:pt x="1184" y="1460"/>
                  </a:lnTo>
                  <a:lnTo>
                    <a:pt x="1237" y="1433"/>
                  </a:lnTo>
                  <a:lnTo>
                    <a:pt x="1287" y="1399"/>
                  </a:lnTo>
                  <a:lnTo>
                    <a:pt x="1333" y="1362"/>
                  </a:lnTo>
                  <a:lnTo>
                    <a:pt x="1375" y="1320"/>
                  </a:lnTo>
                  <a:lnTo>
                    <a:pt x="1412" y="1274"/>
                  </a:lnTo>
                  <a:lnTo>
                    <a:pt x="1444" y="1224"/>
                  </a:lnTo>
                  <a:lnTo>
                    <a:pt x="1471" y="1172"/>
                  </a:lnTo>
                  <a:lnTo>
                    <a:pt x="1494" y="1116"/>
                  </a:lnTo>
                  <a:lnTo>
                    <a:pt x="1509" y="1057"/>
                  </a:lnTo>
                  <a:lnTo>
                    <a:pt x="1520" y="996"/>
                  </a:lnTo>
                  <a:lnTo>
                    <a:pt x="1523" y="934"/>
                  </a:lnTo>
                  <a:lnTo>
                    <a:pt x="1520" y="871"/>
                  </a:lnTo>
                  <a:lnTo>
                    <a:pt x="1509" y="810"/>
                  </a:lnTo>
                  <a:lnTo>
                    <a:pt x="1494" y="751"/>
                  </a:lnTo>
                  <a:lnTo>
                    <a:pt x="1471" y="695"/>
                  </a:lnTo>
                  <a:lnTo>
                    <a:pt x="1444" y="643"/>
                  </a:lnTo>
                  <a:lnTo>
                    <a:pt x="1412" y="593"/>
                  </a:lnTo>
                  <a:lnTo>
                    <a:pt x="1375" y="547"/>
                  </a:lnTo>
                  <a:lnTo>
                    <a:pt x="1333" y="505"/>
                  </a:lnTo>
                  <a:lnTo>
                    <a:pt x="1287" y="468"/>
                  </a:lnTo>
                  <a:lnTo>
                    <a:pt x="1237" y="435"/>
                  </a:lnTo>
                  <a:lnTo>
                    <a:pt x="1184" y="407"/>
                  </a:lnTo>
                  <a:lnTo>
                    <a:pt x="1129" y="385"/>
                  </a:lnTo>
                  <a:lnTo>
                    <a:pt x="1070" y="369"/>
                  </a:lnTo>
                  <a:lnTo>
                    <a:pt x="1008" y="359"/>
                  </a:lnTo>
                  <a:lnTo>
                    <a:pt x="946" y="356"/>
                  </a:lnTo>
                  <a:close/>
                  <a:moveTo>
                    <a:pt x="946" y="0"/>
                  </a:moveTo>
                  <a:lnTo>
                    <a:pt x="1028" y="3"/>
                  </a:lnTo>
                  <a:lnTo>
                    <a:pt x="1107" y="13"/>
                  </a:lnTo>
                  <a:lnTo>
                    <a:pt x="1184" y="31"/>
                  </a:lnTo>
                  <a:lnTo>
                    <a:pt x="1259" y="53"/>
                  </a:lnTo>
                  <a:lnTo>
                    <a:pt x="1331" y="83"/>
                  </a:lnTo>
                  <a:lnTo>
                    <a:pt x="1401" y="116"/>
                  </a:lnTo>
                  <a:lnTo>
                    <a:pt x="1466" y="156"/>
                  </a:lnTo>
                  <a:lnTo>
                    <a:pt x="1529" y="201"/>
                  </a:lnTo>
                  <a:lnTo>
                    <a:pt x="1586" y="251"/>
                  </a:lnTo>
                  <a:lnTo>
                    <a:pt x="1641" y="305"/>
                  </a:lnTo>
                  <a:lnTo>
                    <a:pt x="1691" y="363"/>
                  </a:lnTo>
                  <a:lnTo>
                    <a:pt x="1735" y="426"/>
                  </a:lnTo>
                  <a:lnTo>
                    <a:pt x="1775" y="491"/>
                  </a:lnTo>
                  <a:lnTo>
                    <a:pt x="1809" y="560"/>
                  </a:lnTo>
                  <a:lnTo>
                    <a:pt x="1838" y="633"/>
                  </a:lnTo>
                  <a:lnTo>
                    <a:pt x="1861" y="708"/>
                  </a:lnTo>
                  <a:lnTo>
                    <a:pt x="1878" y="785"/>
                  </a:lnTo>
                  <a:lnTo>
                    <a:pt x="1888" y="864"/>
                  </a:lnTo>
                  <a:lnTo>
                    <a:pt x="1891" y="945"/>
                  </a:lnTo>
                  <a:lnTo>
                    <a:pt x="1888" y="1027"/>
                  </a:lnTo>
                  <a:lnTo>
                    <a:pt x="1878" y="1108"/>
                  </a:lnTo>
                  <a:lnTo>
                    <a:pt x="1863" y="1190"/>
                  </a:lnTo>
                  <a:lnTo>
                    <a:pt x="1842" y="1272"/>
                  </a:lnTo>
                  <a:lnTo>
                    <a:pt x="1816" y="1355"/>
                  </a:lnTo>
                  <a:lnTo>
                    <a:pt x="1787" y="1436"/>
                  </a:lnTo>
                  <a:lnTo>
                    <a:pt x="1753" y="1517"/>
                  </a:lnTo>
                  <a:lnTo>
                    <a:pt x="1717" y="1597"/>
                  </a:lnTo>
                  <a:lnTo>
                    <a:pt x="1678" y="1676"/>
                  </a:lnTo>
                  <a:lnTo>
                    <a:pt x="1636" y="1753"/>
                  </a:lnTo>
                  <a:lnTo>
                    <a:pt x="1593" y="1827"/>
                  </a:lnTo>
                  <a:lnTo>
                    <a:pt x="1548" y="1899"/>
                  </a:lnTo>
                  <a:lnTo>
                    <a:pt x="1504" y="1969"/>
                  </a:lnTo>
                  <a:lnTo>
                    <a:pt x="1461" y="2035"/>
                  </a:lnTo>
                  <a:lnTo>
                    <a:pt x="1416" y="2098"/>
                  </a:lnTo>
                  <a:lnTo>
                    <a:pt x="1374" y="2158"/>
                  </a:lnTo>
                  <a:lnTo>
                    <a:pt x="1330" y="2215"/>
                  </a:lnTo>
                  <a:lnTo>
                    <a:pt x="1288" y="2270"/>
                  </a:lnTo>
                  <a:lnTo>
                    <a:pt x="1247" y="2322"/>
                  </a:lnTo>
                  <a:lnTo>
                    <a:pt x="1208" y="2372"/>
                  </a:lnTo>
                  <a:lnTo>
                    <a:pt x="1169" y="2418"/>
                  </a:lnTo>
                  <a:lnTo>
                    <a:pt x="1132" y="2461"/>
                  </a:lnTo>
                  <a:lnTo>
                    <a:pt x="1097" y="2501"/>
                  </a:lnTo>
                  <a:lnTo>
                    <a:pt x="1066" y="2538"/>
                  </a:lnTo>
                  <a:lnTo>
                    <a:pt x="1035" y="2570"/>
                  </a:lnTo>
                  <a:lnTo>
                    <a:pt x="1009" y="2599"/>
                  </a:lnTo>
                  <a:lnTo>
                    <a:pt x="985" y="2624"/>
                  </a:lnTo>
                  <a:lnTo>
                    <a:pt x="973" y="2634"/>
                  </a:lnTo>
                  <a:lnTo>
                    <a:pt x="960" y="2640"/>
                  </a:lnTo>
                  <a:lnTo>
                    <a:pt x="946" y="2642"/>
                  </a:lnTo>
                  <a:lnTo>
                    <a:pt x="931" y="2640"/>
                  </a:lnTo>
                  <a:lnTo>
                    <a:pt x="918" y="2634"/>
                  </a:lnTo>
                  <a:lnTo>
                    <a:pt x="906" y="2624"/>
                  </a:lnTo>
                  <a:lnTo>
                    <a:pt x="883" y="2599"/>
                  </a:lnTo>
                  <a:lnTo>
                    <a:pt x="856" y="2570"/>
                  </a:lnTo>
                  <a:lnTo>
                    <a:pt x="827" y="2538"/>
                  </a:lnTo>
                  <a:lnTo>
                    <a:pt x="794" y="2502"/>
                  </a:lnTo>
                  <a:lnTo>
                    <a:pt x="760" y="2462"/>
                  </a:lnTo>
                  <a:lnTo>
                    <a:pt x="723" y="2418"/>
                  </a:lnTo>
                  <a:lnTo>
                    <a:pt x="685" y="2372"/>
                  </a:lnTo>
                  <a:lnTo>
                    <a:pt x="645" y="2323"/>
                  </a:lnTo>
                  <a:lnTo>
                    <a:pt x="604" y="2271"/>
                  </a:lnTo>
                  <a:lnTo>
                    <a:pt x="561" y="2215"/>
                  </a:lnTo>
                  <a:lnTo>
                    <a:pt x="519" y="2159"/>
                  </a:lnTo>
                  <a:lnTo>
                    <a:pt x="477" y="2099"/>
                  </a:lnTo>
                  <a:lnTo>
                    <a:pt x="432" y="2036"/>
                  </a:lnTo>
                  <a:lnTo>
                    <a:pt x="388" y="1970"/>
                  </a:lnTo>
                  <a:lnTo>
                    <a:pt x="343" y="1901"/>
                  </a:lnTo>
                  <a:lnTo>
                    <a:pt x="300" y="1828"/>
                  </a:lnTo>
                  <a:lnTo>
                    <a:pt x="256" y="1753"/>
                  </a:lnTo>
                  <a:lnTo>
                    <a:pt x="215" y="1676"/>
                  </a:lnTo>
                  <a:lnTo>
                    <a:pt x="175" y="1598"/>
                  </a:lnTo>
                  <a:lnTo>
                    <a:pt x="139" y="1517"/>
                  </a:lnTo>
                  <a:lnTo>
                    <a:pt x="106" y="1436"/>
                  </a:lnTo>
                  <a:lnTo>
                    <a:pt x="75" y="1355"/>
                  </a:lnTo>
                  <a:lnTo>
                    <a:pt x="50" y="1272"/>
                  </a:lnTo>
                  <a:lnTo>
                    <a:pt x="29" y="1190"/>
                  </a:lnTo>
                  <a:lnTo>
                    <a:pt x="13" y="1108"/>
                  </a:lnTo>
                  <a:lnTo>
                    <a:pt x="4" y="1027"/>
                  </a:lnTo>
                  <a:lnTo>
                    <a:pt x="0" y="945"/>
                  </a:lnTo>
                  <a:lnTo>
                    <a:pt x="4" y="864"/>
                  </a:lnTo>
                  <a:lnTo>
                    <a:pt x="14" y="785"/>
                  </a:lnTo>
                  <a:lnTo>
                    <a:pt x="31" y="708"/>
                  </a:lnTo>
                  <a:lnTo>
                    <a:pt x="54" y="633"/>
                  </a:lnTo>
                  <a:lnTo>
                    <a:pt x="83" y="560"/>
                  </a:lnTo>
                  <a:lnTo>
                    <a:pt x="116" y="491"/>
                  </a:lnTo>
                  <a:lnTo>
                    <a:pt x="157" y="426"/>
                  </a:lnTo>
                  <a:lnTo>
                    <a:pt x="201" y="363"/>
                  </a:lnTo>
                  <a:lnTo>
                    <a:pt x="251" y="305"/>
                  </a:lnTo>
                  <a:lnTo>
                    <a:pt x="305" y="251"/>
                  </a:lnTo>
                  <a:lnTo>
                    <a:pt x="364" y="201"/>
                  </a:lnTo>
                  <a:lnTo>
                    <a:pt x="426" y="156"/>
                  </a:lnTo>
                  <a:lnTo>
                    <a:pt x="492" y="116"/>
                  </a:lnTo>
                  <a:lnTo>
                    <a:pt x="560" y="83"/>
                  </a:lnTo>
                  <a:lnTo>
                    <a:pt x="633" y="53"/>
                  </a:lnTo>
                  <a:lnTo>
                    <a:pt x="708" y="31"/>
                  </a:lnTo>
                  <a:lnTo>
                    <a:pt x="785" y="13"/>
                  </a:lnTo>
                  <a:lnTo>
                    <a:pt x="864" y="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5" name="Freeform 46">
            <a:extLst>
              <a:ext uri="{FF2B5EF4-FFF2-40B4-BE49-F238E27FC236}">
                <a16:creationId xmlns:a16="http://schemas.microsoft.com/office/drawing/2014/main" id="{5D8C7471-8EDB-F347-98EA-8E1A3E27CB5D}"/>
              </a:ext>
            </a:extLst>
          </p:cNvPr>
          <p:cNvSpPr>
            <a:spLocks noEditPoints="1"/>
          </p:cNvSpPr>
          <p:nvPr/>
        </p:nvSpPr>
        <p:spPr bwMode="auto">
          <a:xfrm>
            <a:off x="10648700" y="1303733"/>
            <a:ext cx="1215056" cy="1246309"/>
          </a:xfrm>
          <a:custGeom>
            <a:avLst/>
            <a:gdLst>
              <a:gd name="T0" fmla="*/ 2698 w 3426"/>
              <a:gd name="T1" fmla="*/ 2800 h 3196"/>
              <a:gd name="T2" fmla="*/ 2956 w 3426"/>
              <a:gd name="T3" fmla="*/ 2559 h 3196"/>
              <a:gd name="T4" fmla="*/ 2439 w 3426"/>
              <a:gd name="T5" fmla="*/ 2559 h 3196"/>
              <a:gd name="T6" fmla="*/ 3214 w 3426"/>
              <a:gd name="T7" fmla="*/ 2318 h 3196"/>
              <a:gd name="T8" fmla="*/ 2697 w 3426"/>
              <a:gd name="T9" fmla="*/ 2318 h 3196"/>
              <a:gd name="T10" fmla="*/ 2181 w 3426"/>
              <a:gd name="T11" fmla="*/ 2318 h 3196"/>
              <a:gd name="T12" fmla="*/ 372 w 3426"/>
              <a:gd name="T13" fmla="*/ 2529 h 3196"/>
              <a:gd name="T14" fmla="*/ 558 w 3426"/>
              <a:gd name="T15" fmla="*/ 2758 h 3196"/>
              <a:gd name="T16" fmla="*/ 829 w 3426"/>
              <a:gd name="T17" fmla="*/ 2884 h 3196"/>
              <a:gd name="T18" fmla="*/ 803 w 3426"/>
              <a:gd name="T19" fmla="*/ 2967 h 3196"/>
              <a:gd name="T20" fmla="*/ 539 w 3426"/>
              <a:gd name="T21" fmla="*/ 2853 h 3196"/>
              <a:gd name="T22" fmla="*/ 335 w 3426"/>
              <a:gd name="T23" fmla="*/ 2647 h 3196"/>
              <a:gd name="T24" fmla="*/ 233 w 3426"/>
              <a:gd name="T25" fmla="*/ 2394 h 3196"/>
              <a:gd name="T26" fmla="*/ 502 w 3426"/>
              <a:gd name="T27" fmla="*/ 2349 h 3196"/>
              <a:gd name="T28" fmla="*/ 606 w 3426"/>
              <a:gd name="T29" fmla="*/ 2560 h 3196"/>
              <a:gd name="T30" fmla="*/ 812 w 3426"/>
              <a:gd name="T31" fmla="*/ 2701 h 3196"/>
              <a:gd name="T32" fmla="*/ 975 w 3426"/>
              <a:gd name="T33" fmla="*/ 2819 h 3196"/>
              <a:gd name="T34" fmla="*/ 714 w 3426"/>
              <a:gd name="T35" fmla="*/ 2753 h 3196"/>
              <a:gd name="T36" fmla="*/ 503 w 3426"/>
              <a:gd name="T37" fmla="*/ 2575 h 3196"/>
              <a:gd name="T38" fmla="*/ 408 w 3426"/>
              <a:gd name="T39" fmla="*/ 2336 h 3196"/>
              <a:gd name="T40" fmla="*/ 683 w 3426"/>
              <a:gd name="T41" fmla="*/ 2269 h 3196"/>
              <a:gd name="T42" fmla="*/ 744 w 3426"/>
              <a:gd name="T43" fmla="*/ 2445 h 3196"/>
              <a:gd name="T44" fmla="*/ 914 w 3426"/>
              <a:gd name="T45" fmla="*/ 2549 h 3196"/>
              <a:gd name="T46" fmla="*/ 1039 w 3426"/>
              <a:gd name="T47" fmla="*/ 2643 h 3196"/>
              <a:gd name="T48" fmla="*/ 821 w 3426"/>
              <a:gd name="T49" fmla="*/ 2609 h 3196"/>
              <a:gd name="T50" fmla="*/ 649 w 3426"/>
              <a:gd name="T51" fmla="*/ 2467 h 3196"/>
              <a:gd name="T52" fmla="*/ 591 w 3426"/>
              <a:gd name="T53" fmla="*/ 2268 h 3196"/>
              <a:gd name="T54" fmla="*/ 2956 w 3426"/>
              <a:gd name="T55" fmla="*/ 2472 h 3196"/>
              <a:gd name="T56" fmla="*/ 1922 w 3426"/>
              <a:gd name="T57" fmla="*/ 2472 h 3196"/>
              <a:gd name="T58" fmla="*/ 2440 w 3426"/>
              <a:gd name="T59" fmla="*/ 2472 h 3196"/>
              <a:gd name="T60" fmla="*/ 2697 w 3426"/>
              <a:gd name="T61" fmla="*/ 2231 h 3196"/>
              <a:gd name="T62" fmla="*/ 2439 w 3426"/>
              <a:gd name="T63" fmla="*/ 1990 h 3196"/>
              <a:gd name="T64" fmla="*/ 987 w 3426"/>
              <a:gd name="T65" fmla="*/ 1599 h 3196"/>
              <a:gd name="T66" fmla="*/ 1922 w 3426"/>
              <a:gd name="T67" fmla="*/ 1031 h 3196"/>
              <a:gd name="T68" fmla="*/ 1106 w 3426"/>
              <a:gd name="T69" fmla="*/ 1792 h 3196"/>
              <a:gd name="T70" fmla="*/ 1118 w 3426"/>
              <a:gd name="T71" fmla="*/ 1907 h 3196"/>
              <a:gd name="T72" fmla="*/ 1997 w 3426"/>
              <a:gd name="T73" fmla="*/ 1023 h 3196"/>
              <a:gd name="T74" fmla="*/ 517 w 3426"/>
              <a:gd name="T75" fmla="*/ 1161 h 3196"/>
              <a:gd name="T76" fmla="*/ 2053 w 3426"/>
              <a:gd name="T77" fmla="*/ 953 h 3196"/>
              <a:gd name="T78" fmla="*/ 2424 w 3426"/>
              <a:gd name="T79" fmla="*/ 1322 h 3196"/>
              <a:gd name="T80" fmla="*/ 2402 w 3426"/>
              <a:gd name="T81" fmla="*/ 1434 h 3196"/>
              <a:gd name="T82" fmla="*/ 2393 w 3426"/>
              <a:gd name="T83" fmla="*/ 2033 h 3196"/>
              <a:gd name="T84" fmla="*/ 1558 w 3426"/>
              <a:gd name="T85" fmla="*/ 2225 h 3196"/>
              <a:gd name="T86" fmla="*/ 1426 w 3426"/>
              <a:gd name="T87" fmla="*/ 2263 h 3196"/>
              <a:gd name="T88" fmla="*/ 912 w 3426"/>
              <a:gd name="T89" fmla="*/ 2394 h 3196"/>
              <a:gd name="T90" fmla="*/ 1009 w 3426"/>
              <a:gd name="T91" fmla="*/ 1890 h 3196"/>
              <a:gd name="T92" fmla="*/ 1022 w 3426"/>
              <a:gd name="T93" fmla="*/ 1764 h 3196"/>
              <a:gd name="T94" fmla="*/ 1033 w 3426"/>
              <a:gd name="T95" fmla="*/ 1161 h 3196"/>
              <a:gd name="T96" fmla="*/ 1869 w 3426"/>
              <a:gd name="T97" fmla="*/ 971 h 3196"/>
              <a:gd name="T98" fmla="*/ 1503 w 3426"/>
              <a:gd name="T99" fmla="*/ 722 h 3196"/>
              <a:gd name="T100" fmla="*/ 987 w 3426"/>
              <a:gd name="T101" fmla="*/ 722 h 3196"/>
              <a:gd name="T102" fmla="*/ 471 w 3426"/>
              <a:gd name="T103" fmla="*/ 722 h 3196"/>
              <a:gd name="T104" fmla="*/ 1246 w 3426"/>
              <a:gd name="T105" fmla="*/ 482 h 3196"/>
              <a:gd name="T106" fmla="*/ 729 w 3426"/>
              <a:gd name="T107" fmla="*/ 482 h 3196"/>
              <a:gd name="T108" fmla="*/ 212 w 3426"/>
              <a:gd name="T109" fmla="*/ 482 h 3196"/>
              <a:gd name="T110" fmla="*/ 987 w 3426"/>
              <a:gd name="T111" fmla="*/ 241 h 3196"/>
              <a:gd name="T112" fmla="*/ 471 w 3426"/>
              <a:gd name="T113" fmla="*/ 241 h 3196"/>
              <a:gd name="T114" fmla="*/ 729 w 3426"/>
              <a:gd name="T115" fmla="*/ 0 h 3196"/>
              <a:gd name="T116" fmla="*/ 729 w 3426"/>
              <a:gd name="T117" fmla="*/ 0 h 3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26" h="3196">
                <a:moveTo>
                  <a:pt x="2698" y="2800"/>
                </a:moveTo>
                <a:lnTo>
                  <a:pt x="2910" y="2998"/>
                </a:lnTo>
                <a:lnTo>
                  <a:pt x="2698" y="3196"/>
                </a:lnTo>
                <a:lnTo>
                  <a:pt x="2486" y="2998"/>
                </a:lnTo>
                <a:lnTo>
                  <a:pt x="2698" y="2800"/>
                </a:lnTo>
                <a:close/>
                <a:moveTo>
                  <a:pt x="2956" y="2559"/>
                </a:moveTo>
                <a:lnTo>
                  <a:pt x="3168" y="2757"/>
                </a:lnTo>
                <a:lnTo>
                  <a:pt x="2956" y="2954"/>
                </a:lnTo>
                <a:lnTo>
                  <a:pt x="2744" y="2757"/>
                </a:lnTo>
                <a:lnTo>
                  <a:pt x="2956" y="2559"/>
                </a:lnTo>
                <a:close/>
                <a:moveTo>
                  <a:pt x="2439" y="2559"/>
                </a:moveTo>
                <a:lnTo>
                  <a:pt x="2650" y="2757"/>
                </a:lnTo>
                <a:lnTo>
                  <a:pt x="2439" y="2954"/>
                </a:lnTo>
                <a:lnTo>
                  <a:pt x="2228" y="2757"/>
                </a:lnTo>
                <a:lnTo>
                  <a:pt x="2439" y="2559"/>
                </a:lnTo>
                <a:close/>
                <a:moveTo>
                  <a:pt x="3214" y="2318"/>
                </a:moveTo>
                <a:lnTo>
                  <a:pt x="3426" y="2516"/>
                </a:lnTo>
                <a:lnTo>
                  <a:pt x="3214" y="2713"/>
                </a:lnTo>
                <a:lnTo>
                  <a:pt x="3002" y="2515"/>
                </a:lnTo>
                <a:lnTo>
                  <a:pt x="3214" y="2318"/>
                </a:lnTo>
                <a:close/>
                <a:moveTo>
                  <a:pt x="2697" y="2318"/>
                </a:moveTo>
                <a:lnTo>
                  <a:pt x="2909" y="2515"/>
                </a:lnTo>
                <a:lnTo>
                  <a:pt x="2697" y="2713"/>
                </a:lnTo>
                <a:lnTo>
                  <a:pt x="2486" y="2515"/>
                </a:lnTo>
                <a:lnTo>
                  <a:pt x="2697" y="2318"/>
                </a:lnTo>
                <a:close/>
                <a:moveTo>
                  <a:pt x="2181" y="2318"/>
                </a:moveTo>
                <a:lnTo>
                  <a:pt x="2392" y="2516"/>
                </a:lnTo>
                <a:lnTo>
                  <a:pt x="2181" y="2713"/>
                </a:lnTo>
                <a:lnTo>
                  <a:pt x="1969" y="2516"/>
                </a:lnTo>
                <a:lnTo>
                  <a:pt x="2181" y="2318"/>
                </a:lnTo>
                <a:close/>
                <a:moveTo>
                  <a:pt x="314" y="2313"/>
                </a:moveTo>
                <a:lnTo>
                  <a:pt x="322" y="2368"/>
                </a:lnTo>
                <a:lnTo>
                  <a:pt x="334" y="2422"/>
                </a:lnTo>
                <a:lnTo>
                  <a:pt x="350" y="2477"/>
                </a:lnTo>
                <a:lnTo>
                  <a:pt x="372" y="2529"/>
                </a:lnTo>
                <a:lnTo>
                  <a:pt x="399" y="2580"/>
                </a:lnTo>
                <a:lnTo>
                  <a:pt x="431" y="2629"/>
                </a:lnTo>
                <a:lnTo>
                  <a:pt x="468" y="2675"/>
                </a:lnTo>
                <a:lnTo>
                  <a:pt x="511" y="2719"/>
                </a:lnTo>
                <a:lnTo>
                  <a:pt x="558" y="2758"/>
                </a:lnTo>
                <a:lnTo>
                  <a:pt x="609" y="2793"/>
                </a:lnTo>
                <a:lnTo>
                  <a:pt x="660" y="2823"/>
                </a:lnTo>
                <a:lnTo>
                  <a:pt x="715" y="2848"/>
                </a:lnTo>
                <a:lnTo>
                  <a:pt x="771" y="2869"/>
                </a:lnTo>
                <a:lnTo>
                  <a:pt x="829" y="2884"/>
                </a:lnTo>
                <a:lnTo>
                  <a:pt x="887" y="2895"/>
                </a:lnTo>
                <a:lnTo>
                  <a:pt x="946" y="2902"/>
                </a:lnTo>
                <a:lnTo>
                  <a:pt x="916" y="2985"/>
                </a:lnTo>
                <a:lnTo>
                  <a:pt x="859" y="2978"/>
                </a:lnTo>
                <a:lnTo>
                  <a:pt x="803" y="2967"/>
                </a:lnTo>
                <a:lnTo>
                  <a:pt x="748" y="2951"/>
                </a:lnTo>
                <a:lnTo>
                  <a:pt x="693" y="2933"/>
                </a:lnTo>
                <a:lnTo>
                  <a:pt x="640" y="2911"/>
                </a:lnTo>
                <a:lnTo>
                  <a:pt x="589" y="2884"/>
                </a:lnTo>
                <a:lnTo>
                  <a:pt x="539" y="2853"/>
                </a:lnTo>
                <a:lnTo>
                  <a:pt x="491" y="2819"/>
                </a:lnTo>
                <a:lnTo>
                  <a:pt x="447" y="2780"/>
                </a:lnTo>
                <a:lnTo>
                  <a:pt x="405" y="2738"/>
                </a:lnTo>
                <a:lnTo>
                  <a:pt x="368" y="2693"/>
                </a:lnTo>
                <a:lnTo>
                  <a:pt x="335" y="2647"/>
                </a:lnTo>
                <a:lnTo>
                  <a:pt x="306" y="2599"/>
                </a:lnTo>
                <a:lnTo>
                  <a:pt x="281" y="2549"/>
                </a:lnTo>
                <a:lnTo>
                  <a:pt x="262" y="2499"/>
                </a:lnTo>
                <a:lnTo>
                  <a:pt x="245" y="2447"/>
                </a:lnTo>
                <a:lnTo>
                  <a:pt x="233" y="2394"/>
                </a:lnTo>
                <a:lnTo>
                  <a:pt x="224" y="2341"/>
                </a:lnTo>
                <a:lnTo>
                  <a:pt x="314" y="2313"/>
                </a:lnTo>
                <a:close/>
                <a:moveTo>
                  <a:pt x="495" y="2257"/>
                </a:moveTo>
                <a:lnTo>
                  <a:pt x="496" y="2303"/>
                </a:lnTo>
                <a:lnTo>
                  <a:pt x="502" y="2349"/>
                </a:lnTo>
                <a:lnTo>
                  <a:pt x="514" y="2394"/>
                </a:lnTo>
                <a:lnTo>
                  <a:pt x="530" y="2438"/>
                </a:lnTo>
                <a:lnTo>
                  <a:pt x="551" y="2481"/>
                </a:lnTo>
                <a:lnTo>
                  <a:pt x="577" y="2522"/>
                </a:lnTo>
                <a:lnTo>
                  <a:pt x="606" y="2560"/>
                </a:lnTo>
                <a:lnTo>
                  <a:pt x="641" y="2596"/>
                </a:lnTo>
                <a:lnTo>
                  <a:pt x="681" y="2630"/>
                </a:lnTo>
                <a:lnTo>
                  <a:pt x="722" y="2657"/>
                </a:lnTo>
                <a:lnTo>
                  <a:pt x="766" y="2682"/>
                </a:lnTo>
                <a:lnTo>
                  <a:pt x="812" y="2701"/>
                </a:lnTo>
                <a:lnTo>
                  <a:pt x="859" y="2717"/>
                </a:lnTo>
                <a:lnTo>
                  <a:pt x="907" y="2727"/>
                </a:lnTo>
                <a:lnTo>
                  <a:pt x="957" y="2733"/>
                </a:lnTo>
                <a:lnTo>
                  <a:pt x="1006" y="2735"/>
                </a:lnTo>
                <a:lnTo>
                  <a:pt x="975" y="2819"/>
                </a:lnTo>
                <a:lnTo>
                  <a:pt x="922" y="2815"/>
                </a:lnTo>
                <a:lnTo>
                  <a:pt x="868" y="2806"/>
                </a:lnTo>
                <a:lnTo>
                  <a:pt x="814" y="2793"/>
                </a:lnTo>
                <a:lnTo>
                  <a:pt x="763" y="2775"/>
                </a:lnTo>
                <a:lnTo>
                  <a:pt x="714" y="2753"/>
                </a:lnTo>
                <a:lnTo>
                  <a:pt x="666" y="2726"/>
                </a:lnTo>
                <a:lnTo>
                  <a:pt x="620" y="2694"/>
                </a:lnTo>
                <a:lnTo>
                  <a:pt x="577" y="2657"/>
                </a:lnTo>
                <a:lnTo>
                  <a:pt x="537" y="2617"/>
                </a:lnTo>
                <a:lnTo>
                  <a:pt x="503" y="2575"/>
                </a:lnTo>
                <a:lnTo>
                  <a:pt x="475" y="2531"/>
                </a:lnTo>
                <a:lnTo>
                  <a:pt x="451" y="2484"/>
                </a:lnTo>
                <a:lnTo>
                  <a:pt x="432" y="2436"/>
                </a:lnTo>
                <a:lnTo>
                  <a:pt x="418" y="2386"/>
                </a:lnTo>
                <a:lnTo>
                  <a:pt x="408" y="2336"/>
                </a:lnTo>
                <a:lnTo>
                  <a:pt x="404" y="2286"/>
                </a:lnTo>
                <a:lnTo>
                  <a:pt x="495" y="2257"/>
                </a:lnTo>
                <a:close/>
                <a:moveTo>
                  <a:pt x="692" y="2196"/>
                </a:moveTo>
                <a:lnTo>
                  <a:pt x="685" y="2232"/>
                </a:lnTo>
                <a:lnTo>
                  <a:pt x="683" y="2269"/>
                </a:lnTo>
                <a:lnTo>
                  <a:pt x="685" y="2307"/>
                </a:lnTo>
                <a:lnTo>
                  <a:pt x="693" y="2344"/>
                </a:lnTo>
                <a:lnTo>
                  <a:pt x="705" y="2379"/>
                </a:lnTo>
                <a:lnTo>
                  <a:pt x="722" y="2413"/>
                </a:lnTo>
                <a:lnTo>
                  <a:pt x="744" y="2445"/>
                </a:lnTo>
                <a:lnTo>
                  <a:pt x="773" y="2475"/>
                </a:lnTo>
                <a:lnTo>
                  <a:pt x="805" y="2501"/>
                </a:lnTo>
                <a:lnTo>
                  <a:pt x="840" y="2522"/>
                </a:lnTo>
                <a:lnTo>
                  <a:pt x="876" y="2538"/>
                </a:lnTo>
                <a:lnTo>
                  <a:pt x="914" y="2549"/>
                </a:lnTo>
                <a:lnTo>
                  <a:pt x="953" y="2556"/>
                </a:lnTo>
                <a:lnTo>
                  <a:pt x="993" y="2558"/>
                </a:lnTo>
                <a:lnTo>
                  <a:pt x="1032" y="2556"/>
                </a:lnTo>
                <a:lnTo>
                  <a:pt x="1073" y="2550"/>
                </a:lnTo>
                <a:lnTo>
                  <a:pt x="1039" y="2643"/>
                </a:lnTo>
                <a:lnTo>
                  <a:pt x="995" y="2644"/>
                </a:lnTo>
                <a:lnTo>
                  <a:pt x="950" y="2642"/>
                </a:lnTo>
                <a:lnTo>
                  <a:pt x="906" y="2636"/>
                </a:lnTo>
                <a:lnTo>
                  <a:pt x="863" y="2625"/>
                </a:lnTo>
                <a:lnTo>
                  <a:pt x="821" y="2609"/>
                </a:lnTo>
                <a:lnTo>
                  <a:pt x="780" y="2590"/>
                </a:lnTo>
                <a:lnTo>
                  <a:pt x="743" y="2565"/>
                </a:lnTo>
                <a:lnTo>
                  <a:pt x="707" y="2536"/>
                </a:lnTo>
                <a:lnTo>
                  <a:pt x="676" y="2503"/>
                </a:lnTo>
                <a:lnTo>
                  <a:pt x="649" y="2467"/>
                </a:lnTo>
                <a:lnTo>
                  <a:pt x="628" y="2430"/>
                </a:lnTo>
                <a:lnTo>
                  <a:pt x="612" y="2391"/>
                </a:lnTo>
                <a:lnTo>
                  <a:pt x="600" y="2351"/>
                </a:lnTo>
                <a:lnTo>
                  <a:pt x="593" y="2310"/>
                </a:lnTo>
                <a:lnTo>
                  <a:pt x="591" y="2268"/>
                </a:lnTo>
                <a:lnTo>
                  <a:pt x="593" y="2226"/>
                </a:lnTo>
                <a:lnTo>
                  <a:pt x="692" y="2196"/>
                </a:lnTo>
                <a:close/>
                <a:moveTo>
                  <a:pt x="2956" y="2078"/>
                </a:moveTo>
                <a:lnTo>
                  <a:pt x="3168" y="2274"/>
                </a:lnTo>
                <a:lnTo>
                  <a:pt x="2956" y="2472"/>
                </a:lnTo>
                <a:lnTo>
                  <a:pt x="2744" y="2275"/>
                </a:lnTo>
                <a:lnTo>
                  <a:pt x="2956" y="2078"/>
                </a:lnTo>
                <a:close/>
                <a:moveTo>
                  <a:pt x="1922" y="2078"/>
                </a:moveTo>
                <a:lnTo>
                  <a:pt x="2134" y="2275"/>
                </a:lnTo>
                <a:lnTo>
                  <a:pt x="1922" y="2472"/>
                </a:lnTo>
                <a:lnTo>
                  <a:pt x="1711" y="2275"/>
                </a:lnTo>
                <a:lnTo>
                  <a:pt x="1922" y="2078"/>
                </a:lnTo>
                <a:close/>
                <a:moveTo>
                  <a:pt x="2440" y="2077"/>
                </a:moveTo>
                <a:lnTo>
                  <a:pt x="2651" y="2274"/>
                </a:lnTo>
                <a:lnTo>
                  <a:pt x="2440" y="2472"/>
                </a:lnTo>
                <a:lnTo>
                  <a:pt x="2228" y="2274"/>
                </a:lnTo>
                <a:lnTo>
                  <a:pt x="2440" y="2077"/>
                </a:lnTo>
                <a:close/>
                <a:moveTo>
                  <a:pt x="2697" y="1836"/>
                </a:moveTo>
                <a:lnTo>
                  <a:pt x="2909" y="2033"/>
                </a:lnTo>
                <a:lnTo>
                  <a:pt x="2697" y="2231"/>
                </a:lnTo>
                <a:lnTo>
                  <a:pt x="2486" y="2033"/>
                </a:lnTo>
                <a:lnTo>
                  <a:pt x="2697" y="1836"/>
                </a:lnTo>
                <a:close/>
                <a:moveTo>
                  <a:pt x="2439" y="1595"/>
                </a:moveTo>
                <a:lnTo>
                  <a:pt x="2650" y="1793"/>
                </a:lnTo>
                <a:lnTo>
                  <a:pt x="2439" y="1990"/>
                </a:lnTo>
                <a:lnTo>
                  <a:pt x="2228" y="1793"/>
                </a:lnTo>
                <a:lnTo>
                  <a:pt x="2439" y="1595"/>
                </a:lnTo>
                <a:close/>
                <a:moveTo>
                  <a:pt x="987" y="1204"/>
                </a:moveTo>
                <a:lnTo>
                  <a:pt x="1199" y="1402"/>
                </a:lnTo>
                <a:lnTo>
                  <a:pt x="987" y="1599"/>
                </a:lnTo>
                <a:lnTo>
                  <a:pt x="775" y="1402"/>
                </a:lnTo>
                <a:lnTo>
                  <a:pt x="987" y="1204"/>
                </a:lnTo>
                <a:close/>
                <a:moveTo>
                  <a:pt x="1972" y="1021"/>
                </a:moveTo>
                <a:lnTo>
                  <a:pt x="1946" y="1023"/>
                </a:lnTo>
                <a:lnTo>
                  <a:pt x="1922" y="1031"/>
                </a:lnTo>
                <a:lnTo>
                  <a:pt x="1899" y="1042"/>
                </a:lnTo>
                <a:lnTo>
                  <a:pt x="1878" y="1057"/>
                </a:lnTo>
                <a:lnTo>
                  <a:pt x="1134" y="1753"/>
                </a:lnTo>
                <a:lnTo>
                  <a:pt x="1118" y="1771"/>
                </a:lnTo>
                <a:lnTo>
                  <a:pt x="1106" y="1792"/>
                </a:lnTo>
                <a:lnTo>
                  <a:pt x="1099" y="1815"/>
                </a:lnTo>
                <a:lnTo>
                  <a:pt x="1096" y="1838"/>
                </a:lnTo>
                <a:lnTo>
                  <a:pt x="1099" y="1862"/>
                </a:lnTo>
                <a:lnTo>
                  <a:pt x="1106" y="1885"/>
                </a:lnTo>
                <a:lnTo>
                  <a:pt x="1118" y="1907"/>
                </a:lnTo>
                <a:lnTo>
                  <a:pt x="1134" y="1926"/>
                </a:lnTo>
                <a:lnTo>
                  <a:pt x="2065" y="1057"/>
                </a:lnTo>
                <a:lnTo>
                  <a:pt x="2045" y="1042"/>
                </a:lnTo>
                <a:lnTo>
                  <a:pt x="2022" y="1031"/>
                </a:lnTo>
                <a:lnTo>
                  <a:pt x="1997" y="1023"/>
                </a:lnTo>
                <a:lnTo>
                  <a:pt x="1972" y="1021"/>
                </a:lnTo>
                <a:close/>
                <a:moveTo>
                  <a:pt x="729" y="963"/>
                </a:moveTo>
                <a:lnTo>
                  <a:pt x="940" y="1161"/>
                </a:lnTo>
                <a:lnTo>
                  <a:pt x="729" y="1359"/>
                </a:lnTo>
                <a:lnTo>
                  <a:pt x="517" y="1161"/>
                </a:lnTo>
                <a:lnTo>
                  <a:pt x="729" y="963"/>
                </a:lnTo>
                <a:close/>
                <a:moveTo>
                  <a:pt x="1972" y="930"/>
                </a:moveTo>
                <a:lnTo>
                  <a:pt x="2000" y="934"/>
                </a:lnTo>
                <a:lnTo>
                  <a:pt x="2027" y="941"/>
                </a:lnTo>
                <a:lnTo>
                  <a:pt x="2053" y="953"/>
                </a:lnTo>
                <a:lnTo>
                  <a:pt x="2076" y="971"/>
                </a:lnTo>
                <a:lnTo>
                  <a:pt x="2385" y="1259"/>
                </a:lnTo>
                <a:lnTo>
                  <a:pt x="2402" y="1279"/>
                </a:lnTo>
                <a:lnTo>
                  <a:pt x="2415" y="1299"/>
                </a:lnTo>
                <a:lnTo>
                  <a:pt x="2424" y="1322"/>
                </a:lnTo>
                <a:lnTo>
                  <a:pt x="2428" y="1345"/>
                </a:lnTo>
                <a:lnTo>
                  <a:pt x="2428" y="1369"/>
                </a:lnTo>
                <a:lnTo>
                  <a:pt x="2424" y="1391"/>
                </a:lnTo>
                <a:lnTo>
                  <a:pt x="2415" y="1413"/>
                </a:lnTo>
                <a:lnTo>
                  <a:pt x="2402" y="1434"/>
                </a:lnTo>
                <a:lnTo>
                  <a:pt x="2385" y="1452"/>
                </a:lnTo>
                <a:lnTo>
                  <a:pt x="1998" y="1815"/>
                </a:lnTo>
                <a:lnTo>
                  <a:pt x="2101" y="1912"/>
                </a:lnTo>
                <a:lnTo>
                  <a:pt x="2182" y="1836"/>
                </a:lnTo>
                <a:lnTo>
                  <a:pt x="2393" y="2033"/>
                </a:lnTo>
                <a:lnTo>
                  <a:pt x="2182" y="2231"/>
                </a:lnTo>
                <a:lnTo>
                  <a:pt x="1969" y="2034"/>
                </a:lnTo>
                <a:lnTo>
                  <a:pt x="2049" y="1960"/>
                </a:lnTo>
                <a:lnTo>
                  <a:pt x="1946" y="1864"/>
                </a:lnTo>
                <a:lnTo>
                  <a:pt x="1558" y="2225"/>
                </a:lnTo>
                <a:lnTo>
                  <a:pt x="1535" y="2243"/>
                </a:lnTo>
                <a:lnTo>
                  <a:pt x="1510" y="2255"/>
                </a:lnTo>
                <a:lnTo>
                  <a:pt x="1482" y="2262"/>
                </a:lnTo>
                <a:lnTo>
                  <a:pt x="1455" y="2265"/>
                </a:lnTo>
                <a:lnTo>
                  <a:pt x="1426" y="2263"/>
                </a:lnTo>
                <a:lnTo>
                  <a:pt x="1399" y="2255"/>
                </a:lnTo>
                <a:lnTo>
                  <a:pt x="1374" y="2243"/>
                </a:lnTo>
                <a:lnTo>
                  <a:pt x="1351" y="2225"/>
                </a:lnTo>
                <a:lnTo>
                  <a:pt x="1222" y="2104"/>
                </a:lnTo>
                <a:lnTo>
                  <a:pt x="912" y="2394"/>
                </a:lnTo>
                <a:lnTo>
                  <a:pt x="860" y="2346"/>
                </a:lnTo>
                <a:lnTo>
                  <a:pt x="1170" y="2056"/>
                </a:lnTo>
                <a:lnTo>
                  <a:pt x="1041" y="1935"/>
                </a:lnTo>
                <a:lnTo>
                  <a:pt x="1022" y="1914"/>
                </a:lnTo>
                <a:lnTo>
                  <a:pt x="1009" y="1890"/>
                </a:lnTo>
                <a:lnTo>
                  <a:pt x="1000" y="1865"/>
                </a:lnTo>
                <a:lnTo>
                  <a:pt x="998" y="1839"/>
                </a:lnTo>
                <a:lnTo>
                  <a:pt x="1000" y="1813"/>
                </a:lnTo>
                <a:lnTo>
                  <a:pt x="1009" y="1787"/>
                </a:lnTo>
                <a:lnTo>
                  <a:pt x="1022" y="1764"/>
                </a:lnTo>
                <a:lnTo>
                  <a:pt x="1041" y="1742"/>
                </a:lnTo>
                <a:lnTo>
                  <a:pt x="1429" y="1381"/>
                </a:lnTo>
                <a:lnTo>
                  <a:pt x="1326" y="1284"/>
                </a:lnTo>
                <a:lnTo>
                  <a:pt x="1246" y="1359"/>
                </a:lnTo>
                <a:lnTo>
                  <a:pt x="1033" y="1161"/>
                </a:lnTo>
                <a:lnTo>
                  <a:pt x="1246" y="963"/>
                </a:lnTo>
                <a:lnTo>
                  <a:pt x="1457" y="1161"/>
                </a:lnTo>
                <a:lnTo>
                  <a:pt x="1377" y="1236"/>
                </a:lnTo>
                <a:lnTo>
                  <a:pt x="1480" y="1332"/>
                </a:lnTo>
                <a:lnTo>
                  <a:pt x="1869" y="971"/>
                </a:lnTo>
                <a:lnTo>
                  <a:pt x="1892" y="953"/>
                </a:lnTo>
                <a:lnTo>
                  <a:pt x="1917" y="941"/>
                </a:lnTo>
                <a:lnTo>
                  <a:pt x="1944" y="934"/>
                </a:lnTo>
                <a:lnTo>
                  <a:pt x="1972" y="930"/>
                </a:lnTo>
                <a:close/>
                <a:moveTo>
                  <a:pt x="1503" y="722"/>
                </a:moveTo>
                <a:lnTo>
                  <a:pt x="1715" y="920"/>
                </a:lnTo>
                <a:lnTo>
                  <a:pt x="1503" y="1117"/>
                </a:lnTo>
                <a:lnTo>
                  <a:pt x="1292" y="921"/>
                </a:lnTo>
                <a:lnTo>
                  <a:pt x="1503" y="722"/>
                </a:lnTo>
                <a:close/>
                <a:moveTo>
                  <a:pt x="987" y="722"/>
                </a:moveTo>
                <a:lnTo>
                  <a:pt x="1199" y="921"/>
                </a:lnTo>
                <a:lnTo>
                  <a:pt x="987" y="1118"/>
                </a:lnTo>
                <a:lnTo>
                  <a:pt x="775" y="921"/>
                </a:lnTo>
                <a:lnTo>
                  <a:pt x="987" y="722"/>
                </a:lnTo>
                <a:close/>
                <a:moveTo>
                  <a:pt x="471" y="722"/>
                </a:moveTo>
                <a:lnTo>
                  <a:pt x="683" y="921"/>
                </a:lnTo>
                <a:lnTo>
                  <a:pt x="471" y="1118"/>
                </a:lnTo>
                <a:lnTo>
                  <a:pt x="258" y="921"/>
                </a:lnTo>
                <a:lnTo>
                  <a:pt x="471" y="722"/>
                </a:lnTo>
                <a:close/>
                <a:moveTo>
                  <a:pt x="1246" y="482"/>
                </a:moveTo>
                <a:lnTo>
                  <a:pt x="1457" y="679"/>
                </a:lnTo>
                <a:lnTo>
                  <a:pt x="1246" y="876"/>
                </a:lnTo>
                <a:lnTo>
                  <a:pt x="1033" y="679"/>
                </a:lnTo>
                <a:lnTo>
                  <a:pt x="1246" y="482"/>
                </a:lnTo>
                <a:close/>
                <a:moveTo>
                  <a:pt x="729" y="482"/>
                </a:moveTo>
                <a:lnTo>
                  <a:pt x="940" y="679"/>
                </a:lnTo>
                <a:lnTo>
                  <a:pt x="729" y="877"/>
                </a:lnTo>
                <a:lnTo>
                  <a:pt x="517" y="679"/>
                </a:lnTo>
                <a:lnTo>
                  <a:pt x="729" y="482"/>
                </a:lnTo>
                <a:close/>
                <a:moveTo>
                  <a:pt x="212" y="482"/>
                </a:moveTo>
                <a:lnTo>
                  <a:pt x="425" y="680"/>
                </a:lnTo>
                <a:lnTo>
                  <a:pt x="212" y="877"/>
                </a:lnTo>
                <a:lnTo>
                  <a:pt x="0" y="680"/>
                </a:lnTo>
                <a:lnTo>
                  <a:pt x="212" y="482"/>
                </a:lnTo>
                <a:close/>
                <a:moveTo>
                  <a:pt x="987" y="241"/>
                </a:moveTo>
                <a:lnTo>
                  <a:pt x="1200" y="438"/>
                </a:lnTo>
                <a:lnTo>
                  <a:pt x="987" y="635"/>
                </a:lnTo>
                <a:lnTo>
                  <a:pt x="775" y="438"/>
                </a:lnTo>
                <a:lnTo>
                  <a:pt x="987" y="241"/>
                </a:lnTo>
                <a:close/>
                <a:moveTo>
                  <a:pt x="471" y="241"/>
                </a:moveTo>
                <a:lnTo>
                  <a:pt x="682" y="438"/>
                </a:lnTo>
                <a:lnTo>
                  <a:pt x="471" y="635"/>
                </a:lnTo>
                <a:lnTo>
                  <a:pt x="258" y="438"/>
                </a:lnTo>
                <a:lnTo>
                  <a:pt x="471" y="241"/>
                </a:lnTo>
                <a:close/>
                <a:moveTo>
                  <a:pt x="729" y="0"/>
                </a:moveTo>
                <a:lnTo>
                  <a:pt x="729" y="0"/>
                </a:lnTo>
                <a:lnTo>
                  <a:pt x="940" y="197"/>
                </a:lnTo>
                <a:lnTo>
                  <a:pt x="729" y="395"/>
                </a:lnTo>
                <a:lnTo>
                  <a:pt x="517" y="197"/>
                </a:lnTo>
                <a:lnTo>
                  <a:pt x="729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92B8EC47-51A8-C648-91A5-E7A3E4D8DECD}"/>
              </a:ext>
            </a:extLst>
          </p:cNvPr>
          <p:cNvGrpSpPr/>
          <p:nvPr/>
        </p:nvGrpSpPr>
        <p:grpSpPr>
          <a:xfrm>
            <a:off x="10979701" y="2807535"/>
            <a:ext cx="748197" cy="746523"/>
            <a:chOff x="4813300" y="2884488"/>
            <a:chExt cx="709613" cy="70802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5" name="Freeform 51">
              <a:extLst>
                <a:ext uri="{FF2B5EF4-FFF2-40B4-BE49-F238E27FC236}">
                  <a16:creationId xmlns:a16="http://schemas.microsoft.com/office/drawing/2014/main" id="{BEA6E134-F20D-4345-A885-8F28001E84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925" y="3189288"/>
              <a:ext cx="407988" cy="403225"/>
            </a:xfrm>
            <a:custGeom>
              <a:avLst/>
              <a:gdLst>
                <a:gd name="T0" fmla="*/ 1555 w 1803"/>
                <a:gd name="T1" fmla="*/ 100 h 1783"/>
                <a:gd name="T2" fmla="*/ 1512 w 1803"/>
                <a:gd name="T3" fmla="*/ 115 h 1783"/>
                <a:gd name="T4" fmla="*/ 1567 w 1803"/>
                <a:gd name="T5" fmla="*/ 143 h 1783"/>
                <a:gd name="T6" fmla="*/ 1618 w 1803"/>
                <a:gd name="T7" fmla="*/ 183 h 1783"/>
                <a:gd name="T8" fmla="*/ 1659 w 1803"/>
                <a:gd name="T9" fmla="*/ 232 h 1783"/>
                <a:gd name="T10" fmla="*/ 1687 w 1803"/>
                <a:gd name="T11" fmla="*/ 288 h 1783"/>
                <a:gd name="T12" fmla="*/ 1701 w 1803"/>
                <a:gd name="T13" fmla="*/ 246 h 1783"/>
                <a:gd name="T14" fmla="*/ 1698 w 1803"/>
                <a:gd name="T15" fmla="*/ 200 h 1783"/>
                <a:gd name="T16" fmla="*/ 1679 w 1803"/>
                <a:gd name="T17" fmla="*/ 157 h 1783"/>
                <a:gd name="T18" fmla="*/ 1644 w 1803"/>
                <a:gd name="T19" fmla="*/ 123 h 1783"/>
                <a:gd name="T20" fmla="*/ 1601 w 1803"/>
                <a:gd name="T21" fmla="*/ 102 h 1783"/>
                <a:gd name="T22" fmla="*/ 1682 w 1803"/>
                <a:gd name="T23" fmla="*/ 0 h 1783"/>
                <a:gd name="T24" fmla="*/ 1718 w 1803"/>
                <a:gd name="T25" fmla="*/ 6 h 1783"/>
                <a:gd name="T26" fmla="*/ 1746 w 1803"/>
                <a:gd name="T27" fmla="*/ 17 h 1783"/>
                <a:gd name="T28" fmla="*/ 1769 w 1803"/>
                <a:gd name="T29" fmla="*/ 34 h 1783"/>
                <a:gd name="T30" fmla="*/ 1786 w 1803"/>
                <a:gd name="T31" fmla="*/ 56 h 1783"/>
                <a:gd name="T32" fmla="*/ 1798 w 1803"/>
                <a:gd name="T33" fmla="*/ 84 h 1783"/>
                <a:gd name="T34" fmla="*/ 1803 w 1803"/>
                <a:gd name="T35" fmla="*/ 120 h 1783"/>
                <a:gd name="T36" fmla="*/ 1800 w 1803"/>
                <a:gd name="T37" fmla="*/ 163 h 1783"/>
                <a:gd name="T38" fmla="*/ 1788 w 1803"/>
                <a:gd name="T39" fmla="*/ 213 h 1783"/>
                <a:gd name="T40" fmla="*/ 1764 w 1803"/>
                <a:gd name="T41" fmla="*/ 272 h 1783"/>
                <a:gd name="T42" fmla="*/ 1726 w 1803"/>
                <a:gd name="T43" fmla="*/ 338 h 1783"/>
                <a:gd name="T44" fmla="*/ 1673 w 1803"/>
                <a:gd name="T45" fmla="*/ 413 h 1783"/>
                <a:gd name="T46" fmla="*/ 1604 w 1803"/>
                <a:gd name="T47" fmla="*/ 496 h 1783"/>
                <a:gd name="T48" fmla="*/ 1515 w 1803"/>
                <a:gd name="T49" fmla="*/ 589 h 1783"/>
                <a:gd name="T50" fmla="*/ 1668 w 1803"/>
                <a:gd name="T51" fmla="*/ 1455 h 1783"/>
                <a:gd name="T52" fmla="*/ 1658 w 1803"/>
                <a:gd name="T53" fmla="*/ 1475 h 1783"/>
                <a:gd name="T54" fmla="*/ 1510 w 1803"/>
                <a:gd name="T55" fmla="*/ 1618 h 1783"/>
                <a:gd name="T56" fmla="*/ 1487 w 1803"/>
                <a:gd name="T57" fmla="*/ 1620 h 1783"/>
                <a:gd name="T58" fmla="*/ 1466 w 1803"/>
                <a:gd name="T59" fmla="*/ 1604 h 1783"/>
                <a:gd name="T60" fmla="*/ 991 w 1803"/>
                <a:gd name="T61" fmla="*/ 1089 h 1783"/>
                <a:gd name="T62" fmla="*/ 800 w 1803"/>
                <a:gd name="T63" fmla="*/ 1221 h 1783"/>
                <a:gd name="T64" fmla="*/ 612 w 1803"/>
                <a:gd name="T65" fmla="*/ 1350 h 1783"/>
                <a:gd name="T66" fmla="*/ 655 w 1803"/>
                <a:gd name="T67" fmla="*/ 1687 h 1783"/>
                <a:gd name="T68" fmla="*/ 645 w 1803"/>
                <a:gd name="T69" fmla="*/ 1705 h 1783"/>
                <a:gd name="T70" fmla="*/ 567 w 1803"/>
                <a:gd name="T71" fmla="*/ 1779 h 1783"/>
                <a:gd name="T72" fmla="*/ 546 w 1803"/>
                <a:gd name="T73" fmla="*/ 1783 h 1783"/>
                <a:gd name="T74" fmla="*/ 528 w 1803"/>
                <a:gd name="T75" fmla="*/ 1771 h 1783"/>
                <a:gd name="T76" fmla="*/ 383 w 1803"/>
                <a:gd name="T77" fmla="*/ 1404 h 1783"/>
                <a:gd name="T78" fmla="*/ 14 w 1803"/>
                <a:gd name="T79" fmla="*/ 1262 h 1783"/>
                <a:gd name="T80" fmla="*/ 0 w 1803"/>
                <a:gd name="T81" fmla="*/ 1244 h 1783"/>
                <a:gd name="T82" fmla="*/ 5 w 1803"/>
                <a:gd name="T83" fmla="*/ 1222 h 1783"/>
                <a:gd name="T84" fmla="*/ 80 w 1803"/>
                <a:gd name="T85" fmla="*/ 1145 h 1783"/>
                <a:gd name="T86" fmla="*/ 98 w 1803"/>
                <a:gd name="T87" fmla="*/ 1136 h 1783"/>
                <a:gd name="T88" fmla="*/ 439 w 1803"/>
                <a:gd name="T89" fmla="*/ 1178 h 1783"/>
                <a:gd name="T90" fmla="*/ 569 w 1803"/>
                <a:gd name="T91" fmla="*/ 993 h 1783"/>
                <a:gd name="T92" fmla="*/ 703 w 1803"/>
                <a:gd name="T93" fmla="*/ 804 h 1783"/>
                <a:gd name="T94" fmla="*/ 182 w 1803"/>
                <a:gd name="T95" fmla="*/ 333 h 1783"/>
                <a:gd name="T96" fmla="*/ 166 w 1803"/>
                <a:gd name="T97" fmla="*/ 313 h 1783"/>
                <a:gd name="T98" fmla="*/ 168 w 1803"/>
                <a:gd name="T99" fmla="*/ 289 h 1783"/>
                <a:gd name="T100" fmla="*/ 313 w 1803"/>
                <a:gd name="T101" fmla="*/ 144 h 1783"/>
                <a:gd name="T102" fmla="*/ 333 w 1803"/>
                <a:gd name="T103" fmla="*/ 134 h 1783"/>
                <a:gd name="T104" fmla="*/ 1208 w 1803"/>
                <a:gd name="T105" fmla="*/ 284 h 1783"/>
                <a:gd name="T106" fmla="*/ 1301 w 1803"/>
                <a:gd name="T107" fmla="*/ 197 h 1783"/>
                <a:gd name="T108" fmla="*/ 1386 w 1803"/>
                <a:gd name="T109" fmla="*/ 129 h 1783"/>
                <a:gd name="T110" fmla="*/ 1461 w 1803"/>
                <a:gd name="T111" fmla="*/ 76 h 1783"/>
                <a:gd name="T112" fmla="*/ 1528 w 1803"/>
                <a:gd name="T113" fmla="*/ 39 h 1783"/>
                <a:gd name="T114" fmla="*/ 1587 w 1803"/>
                <a:gd name="T115" fmla="*/ 15 h 1783"/>
                <a:gd name="T116" fmla="*/ 1638 w 1803"/>
                <a:gd name="T117" fmla="*/ 3 h 1783"/>
                <a:gd name="T118" fmla="*/ 1682 w 1803"/>
                <a:gd name="T119" fmla="*/ 0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3" h="1783">
                  <a:moveTo>
                    <a:pt x="1577" y="99"/>
                  </a:moveTo>
                  <a:lnTo>
                    <a:pt x="1555" y="100"/>
                  </a:lnTo>
                  <a:lnTo>
                    <a:pt x="1532" y="105"/>
                  </a:lnTo>
                  <a:lnTo>
                    <a:pt x="1512" y="115"/>
                  </a:lnTo>
                  <a:lnTo>
                    <a:pt x="1541" y="128"/>
                  </a:lnTo>
                  <a:lnTo>
                    <a:pt x="1567" y="143"/>
                  </a:lnTo>
                  <a:lnTo>
                    <a:pt x="1594" y="161"/>
                  </a:lnTo>
                  <a:lnTo>
                    <a:pt x="1618" y="183"/>
                  </a:lnTo>
                  <a:lnTo>
                    <a:pt x="1640" y="207"/>
                  </a:lnTo>
                  <a:lnTo>
                    <a:pt x="1659" y="232"/>
                  </a:lnTo>
                  <a:lnTo>
                    <a:pt x="1674" y="260"/>
                  </a:lnTo>
                  <a:lnTo>
                    <a:pt x="1687" y="288"/>
                  </a:lnTo>
                  <a:lnTo>
                    <a:pt x="1696" y="268"/>
                  </a:lnTo>
                  <a:lnTo>
                    <a:pt x="1701" y="246"/>
                  </a:lnTo>
                  <a:lnTo>
                    <a:pt x="1702" y="223"/>
                  </a:lnTo>
                  <a:lnTo>
                    <a:pt x="1698" y="200"/>
                  </a:lnTo>
                  <a:lnTo>
                    <a:pt x="1691" y="178"/>
                  </a:lnTo>
                  <a:lnTo>
                    <a:pt x="1679" y="157"/>
                  </a:lnTo>
                  <a:lnTo>
                    <a:pt x="1664" y="138"/>
                  </a:lnTo>
                  <a:lnTo>
                    <a:pt x="1644" y="123"/>
                  </a:lnTo>
                  <a:lnTo>
                    <a:pt x="1623" y="110"/>
                  </a:lnTo>
                  <a:lnTo>
                    <a:pt x="1601" y="102"/>
                  </a:lnTo>
                  <a:lnTo>
                    <a:pt x="1577" y="99"/>
                  </a:lnTo>
                  <a:close/>
                  <a:moveTo>
                    <a:pt x="1682" y="0"/>
                  </a:moveTo>
                  <a:lnTo>
                    <a:pt x="1700" y="2"/>
                  </a:lnTo>
                  <a:lnTo>
                    <a:pt x="1718" y="6"/>
                  </a:lnTo>
                  <a:lnTo>
                    <a:pt x="1733" y="11"/>
                  </a:lnTo>
                  <a:lnTo>
                    <a:pt x="1746" y="17"/>
                  </a:lnTo>
                  <a:lnTo>
                    <a:pt x="1758" y="25"/>
                  </a:lnTo>
                  <a:lnTo>
                    <a:pt x="1769" y="34"/>
                  </a:lnTo>
                  <a:lnTo>
                    <a:pt x="1778" y="44"/>
                  </a:lnTo>
                  <a:lnTo>
                    <a:pt x="1786" y="56"/>
                  </a:lnTo>
                  <a:lnTo>
                    <a:pt x="1792" y="69"/>
                  </a:lnTo>
                  <a:lnTo>
                    <a:pt x="1798" y="84"/>
                  </a:lnTo>
                  <a:lnTo>
                    <a:pt x="1801" y="101"/>
                  </a:lnTo>
                  <a:lnTo>
                    <a:pt x="1803" y="120"/>
                  </a:lnTo>
                  <a:lnTo>
                    <a:pt x="1803" y="141"/>
                  </a:lnTo>
                  <a:lnTo>
                    <a:pt x="1800" y="163"/>
                  </a:lnTo>
                  <a:lnTo>
                    <a:pt x="1795" y="187"/>
                  </a:lnTo>
                  <a:lnTo>
                    <a:pt x="1788" y="213"/>
                  </a:lnTo>
                  <a:lnTo>
                    <a:pt x="1777" y="241"/>
                  </a:lnTo>
                  <a:lnTo>
                    <a:pt x="1764" y="272"/>
                  </a:lnTo>
                  <a:lnTo>
                    <a:pt x="1746" y="304"/>
                  </a:lnTo>
                  <a:lnTo>
                    <a:pt x="1726" y="338"/>
                  </a:lnTo>
                  <a:lnTo>
                    <a:pt x="1701" y="374"/>
                  </a:lnTo>
                  <a:lnTo>
                    <a:pt x="1673" y="413"/>
                  </a:lnTo>
                  <a:lnTo>
                    <a:pt x="1640" y="454"/>
                  </a:lnTo>
                  <a:lnTo>
                    <a:pt x="1604" y="496"/>
                  </a:lnTo>
                  <a:lnTo>
                    <a:pt x="1562" y="542"/>
                  </a:lnTo>
                  <a:lnTo>
                    <a:pt x="1515" y="589"/>
                  </a:lnTo>
                  <a:lnTo>
                    <a:pt x="1668" y="1444"/>
                  </a:lnTo>
                  <a:lnTo>
                    <a:pt x="1668" y="1455"/>
                  </a:lnTo>
                  <a:lnTo>
                    <a:pt x="1664" y="1466"/>
                  </a:lnTo>
                  <a:lnTo>
                    <a:pt x="1658" y="1475"/>
                  </a:lnTo>
                  <a:lnTo>
                    <a:pt x="1521" y="1611"/>
                  </a:lnTo>
                  <a:lnTo>
                    <a:pt x="1510" y="1618"/>
                  </a:lnTo>
                  <a:lnTo>
                    <a:pt x="1498" y="1622"/>
                  </a:lnTo>
                  <a:lnTo>
                    <a:pt x="1487" y="1620"/>
                  </a:lnTo>
                  <a:lnTo>
                    <a:pt x="1475" y="1614"/>
                  </a:lnTo>
                  <a:lnTo>
                    <a:pt x="1466" y="1604"/>
                  </a:lnTo>
                  <a:lnTo>
                    <a:pt x="1089" y="1016"/>
                  </a:lnTo>
                  <a:lnTo>
                    <a:pt x="991" y="1089"/>
                  </a:lnTo>
                  <a:lnTo>
                    <a:pt x="894" y="1155"/>
                  </a:lnTo>
                  <a:lnTo>
                    <a:pt x="800" y="1221"/>
                  </a:lnTo>
                  <a:lnTo>
                    <a:pt x="705" y="1284"/>
                  </a:lnTo>
                  <a:lnTo>
                    <a:pt x="612" y="1350"/>
                  </a:lnTo>
                  <a:lnTo>
                    <a:pt x="655" y="1677"/>
                  </a:lnTo>
                  <a:lnTo>
                    <a:pt x="655" y="1687"/>
                  </a:lnTo>
                  <a:lnTo>
                    <a:pt x="651" y="1697"/>
                  </a:lnTo>
                  <a:lnTo>
                    <a:pt x="645" y="1705"/>
                  </a:lnTo>
                  <a:lnTo>
                    <a:pt x="579" y="1771"/>
                  </a:lnTo>
                  <a:lnTo>
                    <a:pt x="567" y="1779"/>
                  </a:lnTo>
                  <a:lnTo>
                    <a:pt x="556" y="1783"/>
                  </a:lnTo>
                  <a:lnTo>
                    <a:pt x="546" y="1783"/>
                  </a:lnTo>
                  <a:lnTo>
                    <a:pt x="536" y="1779"/>
                  </a:lnTo>
                  <a:lnTo>
                    <a:pt x="528" y="1771"/>
                  </a:lnTo>
                  <a:lnTo>
                    <a:pt x="521" y="1759"/>
                  </a:lnTo>
                  <a:lnTo>
                    <a:pt x="383" y="1404"/>
                  </a:lnTo>
                  <a:lnTo>
                    <a:pt x="26" y="1269"/>
                  </a:lnTo>
                  <a:lnTo>
                    <a:pt x="14" y="1262"/>
                  </a:lnTo>
                  <a:lnTo>
                    <a:pt x="6" y="1254"/>
                  </a:lnTo>
                  <a:lnTo>
                    <a:pt x="0" y="1244"/>
                  </a:lnTo>
                  <a:lnTo>
                    <a:pt x="0" y="1233"/>
                  </a:lnTo>
                  <a:lnTo>
                    <a:pt x="5" y="1222"/>
                  </a:lnTo>
                  <a:lnTo>
                    <a:pt x="14" y="1212"/>
                  </a:lnTo>
                  <a:lnTo>
                    <a:pt x="80" y="1145"/>
                  </a:lnTo>
                  <a:lnTo>
                    <a:pt x="88" y="1140"/>
                  </a:lnTo>
                  <a:lnTo>
                    <a:pt x="98" y="1136"/>
                  </a:lnTo>
                  <a:lnTo>
                    <a:pt x="108" y="1135"/>
                  </a:lnTo>
                  <a:lnTo>
                    <a:pt x="439" y="1178"/>
                  </a:lnTo>
                  <a:lnTo>
                    <a:pt x="505" y="1087"/>
                  </a:lnTo>
                  <a:lnTo>
                    <a:pt x="569" y="993"/>
                  </a:lnTo>
                  <a:lnTo>
                    <a:pt x="635" y="898"/>
                  </a:lnTo>
                  <a:lnTo>
                    <a:pt x="703" y="804"/>
                  </a:lnTo>
                  <a:lnTo>
                    <a:pt x="775" y="707"/>
                  </a:lnTo>
                  <a:lnTo>
                    <a:pt x="182" y="333"/>
                  </a:lnTo>
                  <a:lnTo>
                    <a:pt x="171" y="324"/>
                  </a:lnTo>
                  <a:lnTo>
                    <a:pt x="166" y="313"/>
                  </a:lnTo>
                  <a:lnTo>
                    <a:pt x="164" y="301"/>
                  </a:lnTo>
                  <a:lnTo>
                    <a:pt x="168" y="289"/>
                  </a:lnTo>
                  <a:lnTo>
                    <a:pt x="176" y="279"/>
                  </a:lnTo>
                  <a:lnTo>
                    <a:pt x="313" y="144"/>
                  </a:lnTo>
                  <a:lnTo>
                    <a:pt x="322" y="137"/>
                  </a:lnTo>
                  <a:lnTo>
                    <a:pt x="333" y="134"/>
                  </a:lnTo>
                  <a:lnTo>
                    <a:pt x="343" y="134"/>
                  </a:lnTo>
                  <a:lnTo>
                    <a:pt x="1208" y="284"/>
                  </a:lnTo>
                  <a:lnTo>
                    <a:pt x="1256" y="238"/>
                  </a:lnTo>
                  <a:lnTo>
                    <a:pt x="1301" y="197"/>
                  </a:lnTo>
                  <a:lnTo>
                    <a:pt x="1344" y="161"/>
                  </a:lnTo>
                  <a:lnTo>
                    <a:pt x="1386" y="129"/>
                  </a:lnTo>
                  <a:lnTo>
                    <a:pt x="1425" y="100"/>
                  </a:lnTo>
                  <a:lnTo>
                    <a:pt x="1461" y="76"/>
                  </a:lnTo>
                  <a:lnTo>
                    <a:pt x="1496" y="56"/>
                  </a:lnTo>
                  <a:lnTo>
                    <a:pt x="1528" y="39"/>
                  </a:lnTo>
                  <a:lnTo>
                    <a:pt x="1559" y="25"/>
                  </a:lnTo>
                  <a:lnTo>
                    <a:pt x="1587" y="15"/>
                  </a:lnTo>
                  <a:lnTo>
                    <a:pt x="1614" y="7"/>
                  </a:lnTo>
                  <a:lnTo>
                    <a:pt x="1638" y="3"/>
                  </a:lnTo>
                  <a:lnTo>
                    <a:pt x="1661" y="0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 52">
              <a:extLst>
                <a:ext uri="{FF2B5EF4-FFF2-40B4-BE49-F238E27FC236}">
                  <a16:creationId xmlns:a16="http://schemas.microsoft.com/office/drawing/2014/main" id="{9EFE2649-87B6-9A43-95E6-2A26E7890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3300" y="2884488"/>
              <a:ext cx="701675" cy="701675"/>
            </a:xfrm>
            <a:custGeom>
              <a:avLst/>
              <a:gdLst>
                <a:gd name="T0" fmla="*/ 620 w 3098"/>
                <a:gd name="T1" fmla="*/ 2520 h 3094"/>
                <a:gd name="T2" fmla="*/ 815 w 3098"/>
                <a:gd name="T3" fmla="*/ 2505 h 3094"/>
                <a:gd name="T4" fmla="*/ 277 w 3098"/>
                <a:gd name="T5" fmla="*/ 1995 h 3094"/>
                <a:gd name="T6" fmla="*/ 497 w 3098"/>
                <a:gd name="T7" fmla="*/ 2275 h 3094"/>
                <a:gd name="T8" fmla="*/ 728 w 3098"/>
                <a:gd name="T9" fmla="*/ 2094 h 3094"/>
                <a:gd name="T10" fmla="*/ 955 w 3098"/>
                <a:gd name="T11" fmla="*/ 938 h 3094"/>
                <a:gd name="T12" fmla="*/ 1464 w 3098"/>
                <a:gd name="T13" fmla="*/ 1459 h 3094"/>
                <a:gd name="T14" fmla="*/ 955 w 3098"/>
                <a:gd name="T15" fmla="*/ 938 h 3094"/>
                <a:gd name="T16" fmla="*/ 327 w 3098"/>
                <a:gd name="T17" fmla="*/ 978 h 3094"/>
                <a:gd name="T18" fmla="*/ 204 w 3098"/>
                <a:gd name="T19" fmla="*/ 1459 h 3094"/>
                <a:gd name="T20" fmla="*/ 756 w 3098"/>
                <a:gd name="T21" fmla="*/ 895 h 3094"/>
                <a:gd name="T22" fmla="*/ 2273 w 3098"/>
                <a:gd name="T23" fmla="*/ 488 h 3094"/>
                <a:gd name="T24" fmla="*/ 2481 w 3098"/>
                <a:gd name="T25" fmla="*/ 656 h 3094"/>
                <a:gd name="T26" fmla="*/ 2309 w 3098"/>
                <a:gd name="T27" fmla="*/ 419 h 3094"/>
                <a:gd name="T28" fmla="*/ 738 w 3098"/>
                <a:gd name="T29" fmla="*/ 472 h 3094"/>
                <a:gd name="T30" fmla="*/ 595 w 3098"/>
                <a:gd name="T31" fmla="*/ 597 h 3094"/>
                <a:gd name="T32" fmla="*/ 797 w 3098"/>
                <a:gd name="T33" fmla="*/ 703 h 3094"/>
                <a:gd name="T34" fmla="*/ 1662 w 3098"/>
                <a:gd name="T35" fmla="*/ 202 h 3094"/>
                <a:gd name="T36" fmla="*/ 2130 w 3098"/>
                <a:gd name="T37" fmla="*/ 733 h 3094"/>
                <a:gd name="T38" fmla="*/ 2033 w 3098"/>
                <a:gd name="T39" fmla="*/ 394 h 3094"/>
                <a:gd name="T40" fmla="*/ 1827 w 3098"/>
                <a:gd name="T41" fmla="*/ 223 h 3094"/>
                <a:gd name="T42" fmla="*/ 1219 w 3098"/>
                <a:gd name="T43" fmla="*/ 241 h 3094"/>
                <a:gd name="T44" fmla="*/ 1078 w 3098"/>
                <a:gd name="T45" fmla="*/ 442 h 3094"/>
                <a:gd name="T46" fmla="*/ 1116 w 3098"/>
                <a:gd name="T47" fmla="*/ 760 h 3094"/>
                <a:gd name="T48" fmla="*/ 1661 w 3098"/>
                <a:gd name="T49" fmla="*/ 3 h 3094"/>
                <a:gd name="T50" fmla="*/ 2213 w 3098"/>
                <a:gd name="T51" fmla="*/ 140 h 3094"/>
                <a:gd name="T52" fmla="*/ 2667 w 3098"/>
                <a:gd name="T53" fmla="*/ 453 h 3094"/>
                <a:gd name="T54" fmla="*/ 2983 w 3098"/>
                <a:gd name="T55" fmla="*/ 902 h 3094"/>
                <a:gd name="T56" fmla="*/ 3055 w 3098"/>
                <a:gd name="T57" fmla="*/ 1245 h 3094"/>
                <a:gd name="T58" fmla="*/ 2873 w 3098"/>
                <a:gd name="T59" fmla="*/ 1175 h 3094"/>
                <a:gd name="T60" fmla="*/ 2664 w 3098"/>
                <a:gd name="T61" fmla="*/ 808 h 3094"/>
                <a:gd name="T62" fmla="*/ 2369 w 3098"/>
                <a:gd name="T63" fmla="*/ 888 h 3094"/>
                <a:gd name="T64" fmla="*/ 2570 w 3098"/>
                <a:gd name="T65" fmla="*/ 1459 h 3094"/>
                <a:gd name="T66" fmla="*/ 2213 w 3098"/>
                <a:gd name="T67" fmla="*/ 1234 h 3094"/>
                <a:gd name="T68" fmla="*/ 1879 w 3098"/>
                <a:gd name="T69" fmla="*/ 968 h 3094"/>
                <a:gd name="T70" fmla="*/ 1591 w 3098"/>
                <a:gd name="T71" fmla="*/ 1397 h 3094"/>
                <a:gd name="T72" fmla="*/ 1396 w 3098"/>
                <a:gd name="T73" fmla="*/ 1632 h 3094"/>
                <a:gd name="T74" fmla="*/ 944 w 3098"/>
                <a:gd name="T75" fmla="*/ 2168 h 3094"/>
                <a:gd name="T76" fmla="*/ 1464 w 3098"/>
                <a:gd name="T77" fmla="*/ 1759 h 3094"/>
                <a:gd name="T78" fmla="*/ 1876 w 3098"/>
                <a:gd name="T79" fmla="*/ 2193 h 3094"/>
                <a:gd name="T80" fmla="*/ 1464 w 3098"/>
                <a:gd name="T81" fmla="*/ 2378 h 3094"/>
                <a:gd name="T82" fmla="*/ 984 w 3098"/>
                <a:gd name="T83" fmla="*/ 2363 h 3094"/>
                <a:gd name="T84" fmla="*/ 1299 w 3098"/>
                <a:gd name="T85" fmla="*/ 2870 h 3094"/>
                <a:gd name="T86" fmla="*/ 1662 w 3098"/>
                <a:gd name="T87" fmla="*/ 2891 h 3094"/>
                <a:gd name="T88" fmla="*/ 1465 w 3098"/>
                <a:gd name="T89" fmla="*/ 3091 h 3094"/>
                <a:gd name="T90" fmla="*/ 912 w 3098"/>
                <a:gd name="T91" fmla="*/ 2953 h 3094"/>
                <a:gd name="T92" fmla="*/ 458 w 3098"/>
                <a:gd name="T93" fmla="*/ 2640 h 3094"/>
                <a:gd name="T94" fmla="*/ 142 w 3098"/>
                <a:gd name="T95" fmla="*/ 2191 h 3094"/>
                <a:gd name="T96" fmla="*/ 3 w 3098"/>
                <a:gd name="T97" fmla="*/ 1644 h 3094"/>
                <a:gd name="T98" fmla="*/ 71 w 3098"/>
                <a:gd name="T99" fmla="*/ 1087 h 3094"/>
                <a:gd name="T100" fmla="*/ 322 w 3098"/>
                <a:gd name="T101" fmla="*/ 609 h 3094"/>
                <a:gd name="T102" fmla="*/ 467 w 3098"/>
                <a:gd name="T103" fmla="*/ 446 h 3094"/>
                <a:gd name="T104" fmla="*/ 765 w 3098"/>
                <a:gd name="T105" fmla="*/ 217 h 3094"/>
                <a:gd name="T106" fmla="*/ 1279 w 3098"/>
                <a:gd name="T107" fmla="*/ 26 h 3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8" h="3094">
                  <a:moveTo>
                    <a:pt x="788" y="2402"/>
                  </a:moveTo>
                  <a:lnTo>
                    <a:pt x="723" y="2418"/>
                  </a:lnTo>
                  <a:lnTo>
                    <a:pt x="664" y="2433"/>
                  </a:lnTo>
                  <a:lnTo>
                    <a:pt x="610" y="2448"/>
                  </a:lnTo>
                  <a:lnTo>
                    <a:pt x="563" y="2462"/>
                  </a:lnTo>
                  <a:lnTo>
                    <a:pt x="620" y="2520"/>
                  </a:lnTo>
                  <a:lnTo>
                    <a:pt x="681" y="2574"/>
                  </a:lnTo>
                  <a:lnTo>
                    <a:pt x="745" y="2624"/>
                  </a:lnTo>
                  <a:lnTo>
                    <a:pt x="811" y="2672"/>
                  </a:lnTo>
                  <a:lnTo>
                    <a:pt x="882" y="2714"/>
                  </a:lnTo>
                  <a:lnTo>
                    <a:pt x="846" y="2609"/>
                  </a:lnTo>
                  <a:lnTo>
                    <a:pt x="815" y="2505"/>
                  </a:lnTo>
                  <a:lnTo>
                    <a:pt x="788" y="2402"/>
                  </a:lnTo>
                  <a:close/>
                  <a:moveTo>
                    <a:pt x="205" y="1655"/>
                  </a:moveTo>
                  <a:lnTo>
                    <a:pt x="215" y="1743"/>
                  </a:lnTo>
                  <a:lnTo>
                    <a:pt x="230" y="1829"/>
                  </a:lnTo>
                  <a:lnTo>
                    <a:pt x="251" y="1913"/>
                  </a:lnTo>
                  <a:lnTo>
                    <a:pt x="277" y="1995"/>
                  </a:lnTo>
                  <a:lnTo>
                    <a:pt x="308" y="2074"/>
                  </a:lnTo>
                  <a:lnTo>
                    <a:pt x="344" y="2151"/>
                  </a:lnTo>
                  <a:lnTo>
                    <a:pt x="385" y="2225"/>
                  </a:lnTo>
                  <a:lnTo>
                    <a:pt x="430" y="2297"/>
                  </a:lnTo>
                  <a:lnTo>
                    <a:pt x="461" y="2286"/>
                  </a:lnTo>
                  <a:lnTo>
                    <a:pt x="497" y="2275"/>
                  </a:lnTo>
                  <a:lnTo>
                    <a:pt x="538" y="2263"/>
                  </a:lnTo>
                  <a:lnTo>
                    <a:pt x="584" y="2250"/>
                  </a:lnTo>
                  <a:lnTo>
                    <a:pt x="634" y="2235"/>
                  </a:lnTo>
                  <a:lnTo>
                    <a:pt x="688" y="2221"/>
                  </a:lnTo>
                  <a:lnTo>
                    <a:pt x="746" y="2207"/>
                  </a:lnTo>
                  <a:lnTo>
                    <a:pt x="728" y="2094"/>
                  </a:lnTo>
                  <a:lnTo>
                    <a:pt x="714" y="1981"/>
                  </a:lnTo>
                  <a:lnTo>
                    <a:pt x="703" y="1872"/>
                  </a:lnTo>
                  <a:lnTo>
                    <a:pt x="696" y="1763"/>
                  </a:lnTo>
                  <a:lnTo>
                    <a:pt x="692" y="1655"/>
                  </a:lnTo>
                  <a:lnTo>
                    <a:pt x="205" y="1655"/>
                  </a:lnTo>
                  <a:close/>
                  <a:moveTo>
                    <a:pt x="955" y="938"/>
                  </a:moveTo>
                  <a:lnTo>
                    <a:pt x="939" y="1033"/>
                  </a:lnTo>
                  <a:lnTo>
                    <a:pt x="924" y="1134"/>
                  </a:lnTo>
                  <a:lnTo>
                    <a:pt x="913" y="1238"/>
                  </a:lnTo>
                  <a:lnTo>
                    <a:pt x="904" y="1347"/>
                  </a:lnTo>
                  <a:lnTo>
                    <a:pt x="897" y="1459"/>
                  </a:lnTo>
                  <a:lnTo>
                    <a:pt x="1464" y="1459"/>
                  </a:lnTo>
                  <a:lnTo>
                    <a:pt x="1464" y="983"/>
                  </a:lnTo>
                  <a:lnTo>
                    <a:pt x="1365" y="981"/>
                  </a:lnTo>
                  <a:lnTo>
                    <a:pt x="1265" y="975"/>
                  </a:lnTo>
                  <a:lnTo>
                    <a:pt x="1163" y="966"/>
                  </a:lnTo>
                  <a:lnTo>
                    <a:pt x="1060" y="954"/>
                  </a:lnTo>
                  <a:lnTo>
                    <a:pt x="955" y="938"/>
                  </a:lnTo>
                  <a:close/>
                  <a:moveTo>
                    <a:pt x="430" y="798"/>
                  </a:moveTo>
                  <a:lnTo>
                    <a:pt x="396" y="850"/>
                  </a:lnTo>
                  <a:lnTo>
                    <a:pt x="364" y="903"/>
                  </a:lnTo>
                  <a:lnTo>
                    <a:pt x="363" y="904"/>
                  </a:lnTo>
                  <a:lnTo>
                    <a:pt x="363" y="906"/>
                  </a:lnTo>
                  <a:lnTo>
                    <a:pt x="327" y="978"/>
                  </a:lnTo>
                  <a:lnTo>
                    <a:pt x="294" y="1054"/>
                  </a:lnTo>
                  <a:lnTo>
                    <a:pt x="267" y="1130"/>
                  </a:lnTo>
                  <a:lnTo>
                    <a:pt x="243" y="1210"/>
                  </a:lnTo>
                  <a:lnTo>
                    <a:pt x="225" y="1291"/>
                  </a:lnTo>
                  <a:lnTo>
                    <a:pt x="212" y="1374"/>
                  </a:lnTo>
                  <a:lnTo>
                    <a:pt x="204" y="1459"/>
                  </a:lnTo>
                  <a:lnTo>
                    <a:pt x="694" y="1459"/>
                  </a:lnTo>
                  <a:lnTo>
                    <a:pt x="700" y="1338"/>
                  </a:lnTo>
                  <a:lnTo>
                    <a:pt x="711" y="1220"/>
                  </a:lnTo>
                  <a:lnTo>
                    <a:pt x="724" y="1107"/>
                  </a:lnTo>
                  <a:lnTo>
                    <a:pt x="739" y="999"/>
                  </a:lnTo>
                  <a:lnTo>
                    <a:pt x="756" y="895"/>
                  </a:lnTo>
                  <a:lnTo>
                    <a:pt x="648" y="867"/>
                  </a:lnTo>
                  <a:lnTo>
                    <a:pt x="539" y="835"/>
                  </a:lnTo>
                  <a:lnTo>
                    <a:pt x="430" y="798"/>
                  </a:lnTo>
                  <a:close/>
                  <a:moveTo>
                    <a:pt x="2237" y="375"/>
                  </a:moveTo>
                  <a:lnTo>
                    <a:pt x="2255" y="429"/>
                  </a:lnTo>
                  <a:lnTo>
                    <a:pt x="2273" y="488"/>
                  </a:lnTo>
                  <a:lnTo>
                    <a:pt x="2291" y="552"/>
                  </a:lnTo>
                  <a:lnTo>
                    <a:pt x="2310" y="620"/>
                  </a:lnTo>
                  <a:lnTo>
                    <a:pt x="2328" y="694"/>
                  </a:lnTo>
                  <a:lnTo>
                    <a:pt x="2383" y="681"/>
                  </a:lnTo>
                  <a:lnTo>
                    <a:pt x="2434" y="668"/>
                  </a:lnTo>
                  <a:lnTo>
                    <a:pt x="2481" y="656"/>
                  </a:lnTo>
                  <a:lnTo>
                    <a:pt x="2524" y="643"/>
                  </a:lnTo>
                  <a:lnTo>
                    <a:pt x="2563" y="631"/>
                  </a:lnTo>
                  <a:lnTo>
                    <a:pt x="2504" y="573"/>
                  </a:lnTo>
                  <a:lnTo>
                    <a:pt x="2443" y="517"/>
                  </a:lnTo>
                  <a:lnTo>
                    <a:pt x="2377" y="466"/>
                  </a:lnTo>
                  <a:lnTo>
                    <a:pt x="2309" y="419"/>
                  </a:lnTo>
                  <a:lnTo>
                    <a:pt x="2237" y="375"/>
                  </a:lnTo>
                  <a:close/>
                  <a:moveTo>
                    <a:pt x="889" y="375"/>
                  </a:moveTo>
                  <a:lnTo>
                    <a:pt x="847" y="399"/>
                  </a:lnTo>
                  <a:lnTo>
                    <a:pt x="808" y="424"/>
                  </a:lnTo>
                  <a:lnTo>
                    <a:pt x="772" y="448"/>
                  </a:lnTo>
                  <a:lnTo>
                    <a:pt x="738" y="472"/>
                  </a:lnTo>
                  <a:lnTo>
                    <a:pt x="707" y="496"/>
                  </a:lnTo>
                  <a:lnTo>
                    <a:pt x="679" y="520"/>
                  </a:lnTo>
                  <a:lnTo>
                    <a:pt x="654" y="542"/>
                  </a:lnTo>
                  <a:lnTo>
                    <a:pt x="631" y="563"/>
                  </a:lnTo>
                  <a:lnTo>
                    <a:pt x="612" y="581"/>
                  </a:lnTo>
                  <a:lnTo>
                    <a:pt x="595" y="597"/>
                  </a:lnTo>
                  <a:lnTo>
                    <a:pt x="581" y="611"/>
                  </a:lnTo>
                  <a:lnTo>
                    <a:pt x="571" y="622"/>
                  </a:lnTo>
                  <a:lnTo>
                    <a:pt x="564" y="630"/>
                  </a:lnTo>
                  <a:lnTo>
                    <a:pt x="561" y="634"/>
                  </a:lnTo>
                  <a:lnTo>
                    <a:pt x="679" y="672"/>
                  </a:lnTo>
                  <a:lnTo>
                    <a:pt x="797" y="703"/>
                  </a:lnTo>
                  <a:lnTo>
                    <a:pt x="815" y="627"/>
                  </a:lnTo>
                  <a:lnTo>
                    <a:pt x="834" y="557"/>
                  </a:lnTo>
                  <a:lnTo>
                    <a:pt x="853" y="491"/>
                  </a:lnTo>
                  <a:lnTo>
                    <a:pt x="871" y="431"/>
                  </a:lnTo>
                  <a:lnTo>
                    <a:pt x="889" y="375"/>
                  </a:lnTo>
                  <a:close/>
                  <a:moveTo>
                    <a:pt x="1662" y="202"/>
                  </a:moveTo>
                  <a:lnTo>
                    <a:pt x="1662" y="782"/>
                  </a:lnTo>
                  <a:lnTo>
                    <a:pt x="1763" y="776"/>
                  </a:lnTo>
                  <a:lnTo>
                    <a:pt x="1861" y="768"/>
                  </a:lnTo>
                  <a:lnTo>
                    <a:pt x="1954" y="758"/>
                  </a:lnTo>
                  <a:lnTo>
                    <a:pt x="2044" y="746"/>
                  </a:lnTo>
                  <a:lnTo>
                    <a:pt x="2130" y="733"/>
                  </a:lnTo>
                  <a:lnTo>
                    <a:pt x="2113" y="666"/>
                  </a:lnTo>
                  <a:lnTo>
                    <a:pt x="2096" y="602"/>
                  </a:lnTo>
                  <a:lnTo>
                    <a:pt x="2080" y="543"/>
                  </a:lnTo>
                  <a:lnTo>
                    <a:pt x="2063" y="488"/>
                  </a:lnTo>
                  <a:lnTo>
                    <a:pt x="2047" y="439"/>
                  </a:lnTo>
                  <a:lnTo>
                    <a:pt x="2033" y="394"/>
                  </a:lnTo>
                  <a:lnTo>
                    <a:pt x="2019" y="353"/>
                  </a:lnTo>
                  <a:lnTo>
                    <a:pt x="2005" y="318"/>
                  </a:lnTo>
                  <a:lnTo>
                    <a:pt x="1994" y="288"/>
                  </a:lnTo>
                  <a:lnTo>
                    <a:pt x="1985" y="264"/>
                  </a:lnTo>
                  <a:lnTo>
                    <a:pt x="1907" y="241"/>
                  </a:lnTo>
                  <a:lnTo>
                    <a:pt x="1827" y="223"/>
                  </a:lnTo>
                  <a:lnTo>
                    <a:pt x="1746" y="210"/>
                  </a:lnTo>
                  <a:lnTo>
                    <a:pt x="1662" y="202"/>
                  </a:lnTo>
                  <a:close/>
                  <a:moveTo>
                    <a:pt x="1464" y="202"/>
                  </a:moveTo>
                  <a:lnTo>
                    <a:pt x="1380" y="210"/>
                  </a:lnTo>
                  <a:lnTo>
                    <a:pt x="1299" y="223"/>
                  </a:lnTo>
                  <a:lnTo>
                    <a:pt x="1219" y="241"/>
                  </a:lnTo>
                  <a:lnTo>
                    <a:pt x="1141" y="264"/>
                  </a:lnTo>
                  <a:lnTo>
                    <a:pt x="1132" y="288"/>
                  </a:lnTo>
                  <a:lnTo>
                    <a:pt x="1121" y="319"/>
                  </a:lnTo>
                  <a:lnTo>
                    <a:pt x="1108" y="354"/>
                  </a:lnTo>
                  <a:lnTo>
                    <a:pt x="1093" y="396"/>
                  </a:lnTo>
                  <a:lnTo>
                    <a:pt x="1078" y="442"/>
                  </a:lnTo>
                  <a:lnTo>
                    <a:pt x="1062" y="493"/>
                  </a:lnTo>
                  <a:lnTo>
                    <a:pt x="1045" y="549"/>
                  </a:lnTo>
                  <a:lnTo>
                    <a:pt x="1028" y="609"/>
                  </a:lnTo>
                  <a:lnTo>
                    <a:pt x="1012" y="674"/>
                  </a:lnTo>
                  <a:lnTo>
                    <a:pt x="995" y="743"/>
                  </a:lnTo>
                  <a:lnTo>
                    <a:pt x="1116" y="760"/>
                  </a:lnTo>
                  <a:lnTo>
                    <a:pt x="1234" y="773"/>
                  </a:lnTo>
                  <a:lnTo>
                    <a:pt x="1350" y="781"/>
                  </a:lnTo>
                  <a:lnTo>
                    <a:pt x="1464" y="784"/>
                  </a:lnTo>
                  <a:lnTo>
                    <a:pt x="1464" y="202"/>
                  </a:lnTo>
                  <a:close/>
                  <a:moveTo>
                    <a:pt x="1563" y="0"/>
                  </a:moveTo>
                  <a:lnTo>
                    <a:pt x="1661" y="3"/>
                  </a:lnTo>
                  <a:lnTo>
                    <a:pt x="1759" y="12"/>
                  </a:lnTo>
                  <a:lnTo>
                    <a:pt x="1854" y="27"/>
                  </a:lnTo>
                  <a:lnTo>
                    <a:pt x="1947" y="47"/>
                  </a:lnTo>
                  <a:lnTo>
                    <a:pt x="2038" y="73"/>
                  </a:lnTo>
                  <a:lnTo>
                    <a:pt x="2126" y="104"/>
                  </a:lnTo>
                  <a:lnTo>
                    <a:pt x="2213" y="140"/>
                  </a:lnTo>
                  <a:lnTo>
                    <a:pt x="2296" y="181"/>
                  </a:lnTo>
                  <a:lnTo>
                    <a:pt x="2377" y="226"/>
                  </a:lnTo>
                  <a:lnTo>
                    <a:pt x="2454" y="277"/>
                  </a:lnTo>
                  <a:lnTo>
                    <a:pt x="2529" y="332"/>
                  </a:lnTo>
                  <a:lnTo>
                    <a:pt x="2600" y="391"/>
                  </a:lnTo>
                  <a:lnTo>
                    <a:pt x="2667" y="453"/>
                  </a:lnTo>
                  <a:lnTo>
                    <a:pt x="2730" y="520"/>
                  </a:lnTo>
                  <a:lnTo>
                    <a:pt x="2789" y="590"/>
                  </a:lnTo>
                  <a:lnTo>
                    <a:pt x="2844" y="663"/>
                  </a:lnTo>
                  <a:lnTo>
                    <a:pt x="2895" y="740"/>
                  </a:lnTo>
                  <a:lnTo>
                    <a:pt x="2941" y="820"/>
                  </a:lnTo>
                  <a:lnTo>
                    <a:pt x="2983" y="902"/>
                  </a:lnTo>
                  <a:lnTo>
                    <a:pt x="3019" y="988"/>
                  </a:lnTo>
                  <a:lnTo>
                    <a:pt x="3051" y="1076"/>
                  </a:lnTo>
                  <a:lnTo>
                    <a:pt x="3077" y="1165"/>
                  </a:lnTo>
                  <a:lnTo>
                    <a:pt x="3098" y="1258"/>
                  </a:lnTo>
                  <a:lnTo>
                    <a:pt x="3077" y="1251"/>
                  </a:lnTo>
                  <a:lnTo>
                    <a:pt x="3055" y="1245"/>
                  </a:lnTo>
                  <a:lnTo>
                    <a:pt x="3030" y="1242"/>
                  </a:lnTo>
                  <a:lnTo>
                    <a:pt x="3004" y="1240"/>
                  </a:lnTo>
                  <a:lnTo>
                    <a:pt x="2968" y="1242"/>
                  </a:lnTo>
                  <a:lnTo>
                    <a:pt x="2932" y="1248"/>
                  </a:lnTo>
                  <a:lnTo>
                    <a:pt x="2894" y="1258"/>
                  </a:lnTo>
                  <a:lnTo>
                    <a:pt x="2873" y="1175"/>
                  </a:lnTo>
                  <a:lnTo>
                    <a:pt x="2847" y="1095"/>
                  </a:lnTo>
                  <a:lnTo>
                    <a:pt x="2817" y="1016"/>
                  </a:lnTo>
                  <a:lnTo>
                    <a:pt x="2781" y="941"/>
                  </a:lnTo>
                  <a:lnTo>
                    <a:pt x="2741" y="867"/>
                  </a:lnTo>
                  <a:lnTo>
                    <a:pt x="2697" y="797"/>
                  </a:lnTo>
                  <a:lnTo>
                    <a:pt x="2664" y="808"/>
                  </a:lnTo>
                  <a:lnTo>
                    <a:pt x="2627" y="820"/>
                  </a:lnTo>
                  <a:lnTo>
                    <a:pt x="2585" y="832"/>
                  </a:lnTo>
                  <a:lnTo>
                    <a:pt x="2538" y="846"/>
                  </a:lnTo>
                  <a:lnTo>
                    <a:pt x="2486" y="860"/>
                  </a:lnTo>
                  <a:lnTo>
                    <a:pt x="2429" y="874"/>
                  </a:lnTo>
                  <a:lnTo>
                    <a:pt x="2369" y="888"/>
                  </a:lnTo>
                  <a:lnTo>
                    <a:pt x="2386" y="993"/>
                  </a:lnTo>
                  <a:lnTo>
                    <a:pt x="2402" y="1103"/>
                  </a:lnTo>
                  <a:lnTo>
                    <a:pt x="2416" y="1217"/>
                  </a:lnTo>
                  <a:lnTo>
                    <a:pt x="2425" y="1336"/>
                  </a:lnTo>
                  <a:lnTo>
                    <a:pt x="2432" y="1459"/>
                  </a:lnTo>
                  <a:lnTo>
                    <a:pt x="2570" y="1459"/>
                  </a:lnTo>
                  <a:lnTo>
                    <a:pt x="2538" y="1488"/>
                  </a:lnTo>
                  <a:lnTo>
                    <a:pt x="2505" y="1518"/>
                  </a:lnTo>
                  <a:lnTo>
                    <a:pt x="2167" y="1459"/>
                  </a:lnTo>
                  <a:lnTo>
                    <a:pt x="2229" y="1459"/>
                  </a:lnTo>
                  <a:lnTo>
                    <a:pt x="2223" y="1345"/>
                  </a:lnTo>
                  <a:lnTo>
                    <a:pt x="2213" y="1234"/>
                  </a:lnTo>
                  <a:lnTo>
                    <a:pt x="2201" y="1128"/>
                  </a:lnTo>
                  <a:lnTo>
                    <a:pt x="2187" y="1025"/>
                  </a:lnTo>
                  <a:lnTo>
                    <a:pt x="2169" y="929"/>
                  </a:lnTo>
                  <a:lnTo>
                    <a:pt x="2078" y="943"/>
                  </a:lnTo>
                  <a:lnTo>
                    <a:pt x="1981" y="956"/>
                  </a:lnTo>
                  <a:lnTo>
                    <a:pt x="1879" y="968"/>
                  </a:lnTo>
                  <a:lnTo>
                    <a:pt x="1772" y="976"/>
                  </a:lnTo>
                  <a:lnTo>
                    <a:pt x="1662" y="982"/>
                  </a:lnTo>
                  <a:lnTo>
                    <a:pt x="1662" y="1375"/>
                  </a:lnTo>
                  <a:lnTo>
                    <a:pt x="1638" y="1378"/>
                  </a:lnTo>
                  <a:lnTo>
                    <a:pt x="1613" y="1386"/>
                  </a:lnTo>
                  <a:lnTo>
                    <a:pt x="1591" y="1397"/>
                  </a:lnTo>
                  <a:lnTo>
                    <a:pt x="1573" y="1412"/>
                  </a:lnTo>
                  <a:lnTo>
                    <a:pt x="1435" y="1548"/>
                  </a:lnTo>
                  <a:lnTo>
                    <a:pt x="1420" y="1566"/>
                  </a:lnTo>
                  <a:lnTo>
                    <a:pt x="1408" y="1587"/>
                  </a:lnTo>
                  <a:lnTo>
                    <a:pt x="1400" y="1609"/>
                  </a:lnTo>
                  <a:lnTo>
                    <a:pt x="1396" y="1632"/>
                  </a:lnTo>
                  <a:lnTo>
                    <a:pt x="1396" y="1655"/>
                  </a:lnTo>
                  <a:lnTo>
                    <a:pt x="896" y="1655"/>
                  </a:lnTo>
                  <a:lnTo>
                    <a:pt x="900" y="1780"/>
                  </a:lnTo>
                  <a:lnTo>
                    <a:pt x="909" y="1907"/>
                  </a:lnTo>
                  <a:lnTo>
                    <a:pt x="923" y="2037"/>
                  </a:lnTo>
                  <a:lnTo>
                    <a:pt x="944" y="2168"/>
                  </a:lnTo>
                  <a:lnTo>
                    <a:pt x="1037" y="2152"/>
                  </a:lnTo>
                  <a:lnTo>
                    <a:pt x="1137" y="2139"/>
                  </a:lnTo>
                  <a:lnTo>
                    <a:pt x="1242" y="2127"/>
                  </a:lnTo>
                  <a:lnTo>
                    <a:pt x="1351" y="2118"/>
                  </a:lnTo>
                  <a:lnTo>
                    <a:pt x="1464" y="2111"/>
                  </a:lnTo>
                  <a:lnTo>
                    <a:pt x="1464" y="1759"/>
                  </a:lnTo>
                  <a:lnTo>
                    <a:pt x="1662" y="1884"/>
                  </a:lnTo>
                  <a:lnTo>
                    <a:pt x="1662" y="2109"/>
                  </a:lnTo>
                  <a:lnTo>
                    <a:pt x="1749" y="2112"/>
                  </a:lnTo>
                  <a:lnTo>
                    <a:pt x="1836" y="2117"/>
                  </a:lnTo>
                  <a:lnTo>
                    <a:pt x="1925" y="2124"/>
                  </a:lnTo>
                  <a:lnTo>
                    <a:pt x="1876" y="2193"/>
                  </a:lnTo>
                  <a:lnTo>
                    <a:pt x="1829" y="2261"/>
                  </a:lnTo>
                  <a:lnTo>
                    <a:pt x="1792" y="2314"/>
                  </a:lnTo>
                  <a:lnTo>
                    <a:pt x="1726" y="2310"/>
                  </a:lnTo>
                  <a:lnTo>
                    <a:pt x="1662" y="2309"/>
                  </a:lnTo>
                  <a:lnTo>
                    <a:pt x="1662" y="2404"/>
                  </a:lnTo>
                  <a:lnTo>
                    <a:pt x="1464" y="2378"/>
                  </a:lnTo>
                  <a:lnTo>
                    <a:pt x="1464" y="2311"/>
                  </a:lnTo>
                  <a:lnTo>
                    <a:pt x="1359" y="2317"/>
                  </a:lnTo>
                  <a:lnTo>
                    <a:pt x="1259" y="2326"/>
                  </a:lnTo>
                  <a:lnTo>
                    <a:pt x="1163" y="2336"/>
                  </a:lnTo>
                  <a:lnTo>
                    <a:pt x="1071" y="2349"/>
                  </a:lnTo>
                  <a:lnTo>
                    <a:pt x="984" y="2363"/>
                  </a:lnTo>
                  <a:lnTo>
                    <a:pt x="1015" y="2479"/>
                  </a:lnTo>
                  <a:lnTo>
                    <a:pt x="1052" y="2595"/>
                  </a:lnTo>
                  <a:lnTo>
                    <a:pt x="1093" y="2712"/>
                  </a:lnTo>
                  <a:lnTo>
                    <a:pt x="1141" y="2830"/>
                  </a:lnTo>
                  <a:lnTo>
                    <a:pt x="1218" y="2852"/>
                  </a:lnTo>
                  <a:lnTo>
                    <a:pt x="1299" y="2870"/>
                  </a:lnTo>
                  <a:lnTo>
                    <a:pt x="1380" y="2883"/>
                  </a:lnTo>
                  <a:lnTo>
                    <a:pt x="1464" y="2891"/>
                  </a:lnTo>
                  <a:lnTo>
                    <a:pt x="1464" y="2754"/>
                  </a:lnTo>
                  <a:lnTo>
                    <a:pt x="1637" y="2820"/>
                  </a:lnTo>
                  <a:lnTo>
                    <a:pt x="1662" y="2887"/>
                  </a:lnTo>
                  <a:lnTo>
                    <a:pt x="1662" y="2891"/>
                  </a:lnTo>
                  <a:lnTo>
                    <a:pt x="1663" y="2891"/>
                  </a:lnTo>
                  <a:lnTo>
                    <a:pt x="1664" y="2891"/>
                  </a:lnTo>
                  <a:lnTo>
                    <a:pt x="1739" y="3083"/>
                  </a:lnTo>
                  <a:lnTo>
                    <a:pt x="1651" y="3091"/>
                  </a:lnTo>
                  <a:lnTo>
                    <a:pt x="1563" y="3094"/>
                  </a:lnTo>
                  <a:lnTo>
                    <a:pt x="1465" y="3091"/>
                  </a:lnTo>
                  <a:lnTo>
                    <a:pt x="1367" y="3082"/>
                  </a:lnTo>
                  <a:lnTo>
                    <a:pt x="1272" y="3067"/>
                  </a:lnTo>
                  <a:lnTo>
                    <a:pt x="1179" y="3047"/>
                  </a:lnTo>
                  <a:lnTo>
                    <a:pt x="1087" y="3020"/>
                  </a:lnTo>
                  <a:lnTo>
                    <a:pt x="999" y="2989"/>
                  </a:lnTo>
                  <a:lnTo>
                    <a:pt x="912" y="2953"/>
                  </a:lnTo>
                  <a:lnTo>
                    <a:pt x="829" y="2912"/>
                  </a:lnTo>
                  <a:lnTo>
                    <a:pt x="748" y="2866"/>
                  </a:lnTo>
                  <a:lnTo>
                    <a:pt x="671" y="2816"/>
                  </a:lnTo>
                  <a:lnTo>
                    <a:pt x="596" y="2761"/>
                  </a:lnTo>
                  <a:lnTo>
                    <a:pt x="525" y="2703"/>
                  </a:lnTo>
                  <a:lnTo>
                    <a:pt x="458" y="2640"/>
                  </a:lnTo>
                  <a:lnTo>
                    <a:pt x="395" y="2574"/>
                  </a:lnTo>
                  <a:lnTo>
                    <a:pt x="336" y="2503"/>
                  </a:lnTo>
                  <a:lnTo>
                    <a:pt x="281" y="2430"/>
                  </a:lnTo>
                  <a:lnTo>
                    <a:pt x="230" y="2353"/>
                  </a:lnTo>
                  <a:lnTo>
                    <a:pt x="183" y="2274"/>
                  </a:lnTo>
                  <a:lnTo>
                    <a:pt x="142" y="2191"/>
                  </a:lnTo>
                  <a:lnTo>
                    <a:pt x="106" y="2105"/>
                  </a:lnTo>
                  <a:lnTo>
                    <a:pt x="74" y="2018"/>
                  </a:lnTo>
                  <a:lnTo>
                    <a:pt x="48" y="1927"/>
                  </a:lnTo>
                  <a:lnTo>
                    <a:pt x="27" y="1834"/>
                  </a:lnTo>
                  <a:lnTo>
                    <a:pt x="12" y="1741"/>
                  </a:lnTo>
                  <a:lnTo>
                    <a:pt x="3" y="1644"/>
                  </a:lnTo>
                  <a:lnTo>
                    <a:pt x="0" y="1546"/>
                  </a:lnTo>
                  <a:lnTo>
                    <a:pt x="3" y="1452"/>
                  </a:lnTo>
                  <a:lnTo>
                    <a:pt x="12" y="1358"/>
                  </a:lnTo>
                  <a:lnTo>
                    <a:pt x="26" y="1265"/>
                  </a:lnTo>
                  <a:lnTo>
                    <a:pt x="46" y="1175"/>
                  </a:lnTo>
                  <a:lnTo>
                    <a:pt x="71" y="1087"/>
                  </a:lnTo>
                  <a:lnTo>
                    <a:pt x="101" y="1001"/>
                  </a:lnTo>
                  <a:lnTo>
                    <a:pt x="136" y="917"/>
                  </a:lnTo>
                  <a:lnTo>
                    <a:pt x="176" y="836"/>
                  </a:lnTo>
                  <a:lnTo>
                    <a:pt x="220" y="757"/>
                  </a:lnTo>
                  <a:lnTo>
                    <a:pt x="269" y="682"/>
                  </a:lnTo>
                  <a:lnTo>
                    <a:pt x="322" y="609"/>
                  </a:lnTo>
                  <a:lnTo>
                    <a:pt x="379" y="541"/>
                  </a:lnTo>
                  <a:lnTo>
                    <a:pt x="440" y="474"/>
                  </a:lnTo>
                  <a:lnTo>
                    <a:pt x="444" y="469"/>
                  </a:lnTo>
                  <a:lnTo>
                    <a:pt x="451" y="462"/>
                  </a:lnTo>
                  <a:lnTo>
                    <a:pt x="459" y="454"/>
                  </a:lnTo>
                  <a:lnTo>
                    <a:pt x="467" y="446"/>
                  </a:lnTo>
                  <a:lnTo>
                    <a:pt x="474" y="439"/>
                  </a:lnTo>
                  <a:lnTo>
                    <a:pt x="479" y="434"/>
                  </a:lnTo>
                  <a:lnTo>
                    <a:pt x="547" y="374"/>
                  </a:lnTo>
                  <a:lnTo>
                    <a:pt x="616" y="318"/>
                  </a:lnTo>
                  <a:lnTo>
                    <a:pt x="689" y="266"/>
                  </a:lnTo>
                  <a:lnTo>
                    <a:pt x="765" y="217"/>
                  </a:lnTo>
                  <a:lnTo>
                    <a:pt x="845" y="173"/>
                  </a:lnTo>
                  <a:lnTo>
                    <a:pt x="927" y="134"/>
                  </a:lnTo>
                  <a:lnTo>
                    <a:pt x="1012" y="99"/>
                  </a:lnTo>
                  <a:lnTo>
                    <a:pt x="1098" y="70"/>
                  </a:lnTo>
                  <a:lnTo>
                    <a:pt x="1188" y="45"/>
                  </a:lnTo>
                  <a:lnTo>
                    <a:pt x="1279" y="26"/>
                  </a:lnTo>
                  <a:lnTo>
                    <a:pt x="1372" y="12"/>
                  </a:lnTo>
                  <a:lnTo>
                    <a:pt x="1467" y="3"/>
                  </a:lnTo>
                  <a:lnTo>
                    <a:pt x="15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7" name="Freeform 57">
            <a:extLst>
              <a:ext uri="{FF2B5EF4-FFF2-40B4-BE49-F238E27FC236}">
                <a16:creationId xmlns:a16="http://schemas.microsoft.com/office/drawing/2014/main" id="{E0CEF3A2-BCC4-E747-8E4A-16CF7496DCF5}"/>
              </a:ext>
            </a:extLst>
          </p:cNvPr>
          <p:cNvSpPr>
            <a:spLocks noEditPoints="1"/>
          </p:cNvSpPr>
          <p:nvPr/>
        </p:nvSpPr>
        <p:spPr bwMode="auto">
          <a:xfrm>
            <a:off x="11423311" y="3858751"/>
            <a:ext cx="496452" cy="364065"/>
          </a:xfrm>
          <a:custGeom>
            <a:avLst/>
            <a:gdLst>
              <a:gd name="T0" fmla="*/ 1869 w 3364"/>
              <a:gd name="T1" fmla="*/ 1908 h 2458"/>
              <a:gd name="T2" fmla="*/ 1987 w 3364"/>
              <a:gd name="T3" fmla="*/ 2109 h 2458"/>
              <a:gd name="T4" fmla="*/ 1925 w 3364"/>
              <a:gd name="T5" fmla="*/ 2339 h 2458"/>
              <a:gd name="T6" fmla="*/ 1724 w 3364"/>
              <a:gd name="T7" fmla="*/ 2455 h 2458"/>
              <a:gd name="T8" fmla="*/ 1494 w 3364"/>
              <a:gd name="T9" fmla="*/ 2394 h 2458"/>
              <a:gd name="T10" fmla="*/ 1378 w 3364"/>
              <a:gd name="T11" fmla="*/ 2193 h 2458"/>
              <a:gd name="T12" fmla="*/ 1439 w 3364"/>
              <a:gd name="T13" fmla="*/ 1964 h 2458"/>
              <a:gd name="T14" fmla="*/ 1640 w 3364"/>
              <a:gd name="T15" fmla="*/ 1846 h 2458"/>
              <a:gd name="T16" fmla="*/ 1947 w 3364"/>
              <a:gd name="T17" fmla="*/ 1268 h 2458"/>
              <a:gd name="T18" fmla="*/ 2294 w 3364"/>
              <a:gd name="T19" fmla="*/ 1462 h 2458"/>
              <a:gd name="T20" fmla="*/ 2423 w 3364"/>
              <a:gd name="T21" fmla="*/ 1658 h 2458"/>
              <a:gd name="T22" fmla="*/ 2346 w 3364"/>
              <a:gd name="T23" fmla="*/ 1791 h 2458"/>
              <a:gd name="T24" fmla="*/ 2194 w 3364"/>
              <a:gd name="T25" fmla="*/ 1791 h 2458"/>
              <a:gd name="T26" fmla="*/ 1989 w 3364"/>
              <a:gd name="T27" fmla="*/ 1618 h 2458"/>
              <a:gd name="T28" fmla="*/ 1682 w 3364"/>
              <a:gd name="T29" fmla="*/ 1536 h 2458"/>
              <a:gd name="T30" fmla="*/ 1376 w 3364"/>
              <a:gd name="T31" fmla="*/ 1618 h 2458"/>
              <a:gd name="T32" fmla="*/ 1170 w 3364"/>
              <a:gd name="T33" fmla="*/ 1791 h 2458"/>
              <a:gd name="T34" fmla="*/ 1018 w 3364"/>
              <a:gd name="T35" fmla="*/ 1791 h 2458"/>
              <a:gd name="T36" fmla="*/ 940 w 3364"/>
              <a:gd name="T37" fmla="*/ 1658 h 2458"/>
              <a:gd name="T38" fmla="*/ 1071 w 3364"/>
              <a:gd name="T39" fmla="*/ 1462 h 2458"/>
              <a:gd name="T40" fmla="*/ 1417 w 3364"/>
              <a:gd name="T41" fmla="*/ 1268 h 2458"/>
              <a:gd name="T42" fmla="*/ 1772 w 3364"/>
              <a:gd name="T43" fmla="*/ 618 h 2458"/>
              <a:gd name="T44" fmla="*/ 2289 w 3364"/>
              <a:gd name="T45" fmla="*/ 740 h 2458"/>
              <a:gd name="T46" fmla="*/ 2733 w 3364"/>
              <a:gd name="T47" fmla="*/ 1032 h 2458"/>
              <a:gd name="T48" fmla="*/ 2894 w 3364"/>
              <a:gd name="T49" fmla="*/ 1263 h 2458"/>
              <a:gd name="T50" fmla="*/ 2816 w 3364"/>
              <a:gd name="T51" fmla="*/ 1396 h 2458"/>
              <a:gd name="T52" fmla="*/ 2664 w 3364"/>
              <a:gd name="T53" fmla="*/ 1397 h 2458"/>
              <a:gd name="T54" fmla="*/ 2377 w 3364"/>
              <a:gd name="T55" fmla="*/ 1139 h 2458"/>
              <a:gd name="T56" fmla="*/ 1929 w 3364"/>
              <a:gd name="T57" fmla="*/ 947 h 2458"/>
              <a:gd name="T58" fmla="*/ 1435 w 3364"/>
              <a:gd name="T59" fmla="*/ 947 h 2458"/>
              <a:gd name="T60" fmla="*/ 987 w 3364"/>
              <a:gd name="T61" fmla="*/ 1139 h 2458"/>
              <a:gd name="T62" fmla="*/ 700 w 3364"/>
              <a:gd name="T63" fmla="*/ 1397 h 2458"/>
              <a:gd name="T64" fmla="*/ 548 w 3364"/>
              <a:gd name="T65" fmla="*/ 1396 h 2458"/>
              <a:gd name="T66" fmla="*/ 470 w 3364"/>
              <a:gd name="T67" fmla="*/ 1263 h 2458"/>
              <a:gd name="T68" fmla="*/ 630 w 3364"/>
              <a:gd name="T69" fmla="*/ 1032 h 2458"/>
              <a:gd name="T70" fmla="*/ 1075 w 3364"/>
              <a:gd name="T71" fmla="*/ 740 h 2458"/>
              <a:gd name="T72" fmla="*/ 1592 w 3364"/>
              <a:gd name="T73" fmla="*/ 618 h 2458"/>
              <a:gd name="T74" fmla="*/ 2123 w 3364"/>
              <a:gd name="T75" fmla="*/ 46 h 2458"/>
              <a:gd name="T76" fmla="*/ 2734 w 3364"/>
              <a:gd name="T77" fmla="*/ 276 h 2458"/>
              <a:gd name="T78" fmla="*/ 3254 w 3364"/>
              <a:gd name="T79" fmla="*/ 686 h 2458"/>
              <a:gd name="T80" fmla="*/ 3362 w 3364"/>
              <a:gd name="T81" fmla="*/ 894 h 2458"/>
              <a:gd name="T82" fmla="*/ 3262 w 3364"/>
              <a:gd name="T83" fmla="*/ 1013 h 2458"/>
              <a:gd name="T84" fmla="*/ 3112 w 3364"/>
              <a:gd name="T85" fmla="*/ 986 h 2458"/>
              <a:gd name="T86" fmla="*/ 2719 w 3364"/>
              <a:gd name="T87" fmla="*/ 628 h 2458"/>
              <a:gd name="T88" fmla="*/ 2179 w 3364"/>
              <a:gd name="T89" fmla="*/ 376 h 2458"/>
              <a:gd name="T90" fmla="*/ 1580 w 3364"/>
              <a:gd name="T91" fmla="*/ 310 h 2458"/>
              <a:gd name="T92" fmla="*/ 996 w 3364"/>
              <a:gd name="T93" fmla="*/ 440 h 2458"/>
              <a:gd name="T94" fmla="*/ 486 w 3364"/>
              <a:gd name="T95" fmla="*/ 751 h 2458"/>
              <a:gd name="T96" fmla="*/ 205 w 3364"/>
              <a:gd name="T97" fmla="*/ 1013 h 2458"/>
              <a:gd name="T98" fmla="*/ 56 w 3364"/>
              <a:gd name="T99" fmla="*/ 985 h 2458"/>
              <a:gd name="T100" fmla="*/ 2 w 3364"/>
              <a:gd name="T101" fmla="*/ 842 h 2458"/>
              <a:gd name="T102" fmla="*/ 270 w 3364"/>
              <a:gd name="T103" fmla="*/ 531 h 2458"/>
              <a:gd name="T104" fmla="*/ 825 w 3364"/>
              <a:gd name="T105" fmla="*/ 179 h 2458"/>
              <a:gd name="T106" fmla="*/ 1460 w 3364"/>
              <a:gd name="T107" fmla="*/ 11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64" h="2458">
                <a:moveTo>
                  <a:pt x="1682" y="1843"/>
                </a:moveTo>
                <a:lnTo>
                  <a:pt x="1724" y="1846"/>
                </a:lnTo>
                <a:lnTo>
                  <a:pt x="1764" y="1855"/>
                </a:lnTo>
                <a:lnTo>
                  <a:pt x="1801" y="1867"/>
                </a:lnTo>
                <a:lnTo>
                  <a:pt x="1837" y="1885"/>
                </a:lnTo>
                <a:lnTo>
                  <a:pt x="1869" y="1908"/>
                </a:lnTo>
                <a:lnTo>
                  <a:pt x="1899" y="1933"/>
                </a:lnTo>
                <a:lnTo>
                  <a:pt x="1925" y="1964"/>
                </a:lnTo>
                <a:lnTo>
                  <a:pt x="1947" y="1996"/>
                </a:lnTo>
                <a:lnTo>
                  <a:pt x="1965" y="2032"/>
                </a:lnTo>
                <a:lnTo>
                  <a:pt x="1978" y="2070"/>
                </a:lnTo>
                <a:lnTo>
                  <a:pt x="1987" y="2109"/>
                </a:lnTo>
                <a:lnTo>
                  <a:pt x="1989" y="2151"/>
                </a:lnTo>
                <a:lnTo>
                  <a:pt x="1987" y="2193"/>
                </a:lnTo>
                <a:lnTo>
                  <a:pt x="1978" y="2233"/>
                </a:lnTo>
                <a:lnTo>
                  <a:pt x="1965" y="2271"/>
                </a:lnTo>
                <a:lnTo>
                  <a:pt x="1947" y="2306"/>
                </a:lnTo>
                <a:lnTo>
                  <a:pt x="1925" y="2339"/>
                </a:lnTo>
                <a:lnTo>
                  <a:pt x="1899" y="2368"/>
                </a:lnTo>
                <a:lnTo>
                  <a:pt x="1869" y="2394"/>
                </a:lnTo>
                <a:lnTo>
                  <a:pt x="1837" y="2416"/>
                </a:lnTo>
                <a:lnTo>
                  <a:pt x="1801" y="2434"/>
                </a:lnTo>
                <a:lnTo>
                  <a:pt x="1764" y="2448"/>
                </a:lnTo>
                <a:lnTo>
                  <a:pt x="1724" y="2455"/>
                </a:lnTo>
                <a:lnTo>
                  <a:pt x="1682" y="2458"/>
                </a:lnTo>
                <a:lnTo>
                  <a:pt x="1640" y="2455"/>
                </a:lnTo>
                <a:lnTo>
                  <a:pt x="1600" y="2448"/>
                </a:lnTo>
                <a:lnTo>
                  <a:pt x="1563" y="2434"/>
                </a:lnTo>
                <a:lnTo>
                  <a:pt x="1527" y="2416"/>
                </a:lnTo>
                <a:lnTo>
                  <a:pt x="1494" y="2394"/>
                </a:lnTo>
                <a:lnTo>
                  <a:pt x="1465" y="2368"/>
                </a:lnTo>
                <a:lnTo>
                  <a:pt x="1439" y="2339"/>
                </a:lnTo>
                <a:lnTo>
                  <a:pt x="1417" y="2306"/>
                </a:lnTo>
                <a:lnTo>
                  <a:pt x="1399" y="2271"/>
                </a:lnTo>
                <a:lnTo>
                  <a:pt x="1386" y="2233"/>
                </a:lnTo>
                <a:lnTo>
                  <a:pt x="1378" y="2193"/>
                </a:lnTo>
                <a:lnTo>
                  <a:pt x="1375" y="2151"/>
                </a:lnTo>
                <a:lnTo>
                  <a:pt x="1378" y="2109"/>
                </a:lnTo>
                <a:lnTo>
                  <a:pt x="1386" y="2070"/>
                </a:lnTo>
                <a:lnTo>
                  <a:pt x="1399" y="2032"/>
                </a:lnTo>
                <a:lnTo>
                  <a:pt x="1417" y="1996"/>
                </a:lnTo>
                <a:lnTo>
                  <a:pt x="1439" y="1964"/>
                </a:lnTo>
                <a:lnTo>
                  <a:pt x="1465" y="1933"/>
                </a:lnTo>
                <a:lnTo>
                  <a:pt x="1494" y="1908"/>
                </a:lnTo>
                <a:lnTo>
                  <a:pt x="1527" y="1885"/>
                </a:lnTo>
                <a:lnTo>
                  <a:pt x="1563" y="1867"/>
                </a:lnTo>
                <a:lnTo>
                  <a:pt x="1600" y="1855"/>
                </a:lnTo>
                <a:lnTo>
                  <a:pt x="1640" y="1846"/>
                </a:lnTo>
                <a:lnTo>
                  <a:pt x="1682" y="1843"/>
                </a:lnTo>
                <a:close/>
                <a:moveTo>
                  <a:pt x="1682" y="1229"/>
                </a:moveTo>
                <a:lnTo>
                  <a:pt x="1750" y="1232"/>
                </a:lnTo>
                <a:lnTo>
                  <a:pt x="1817" y="1239"/>
                </a:lnTo>
                <a:lnTo>
                  <a:pt x="1883" y="1251"/>
                </a:lnTo>
                <a:lnTo>
                  <a:pt x="1947" y="1268"/>
                </a:lnTo>
                <a:lnTo>
                  <a:pt x="2010" y="1290"/>
                </a:lnTo>
                <a:lnTo>
                  <a:pt x="2070" y="1315"/>
                </a:lnTo>
                <a:lnTo>
                  <a:pt x="2130" y="1346"/>
                </a:lnTo>
                <a:lnTo>
                  <a:pt x="2187" y="1380"/>
                </a:lnTo>
                <a:lnTo>
                  <a:pt x="2241" y="1419"/>
                </a:lnTo>
                <a:lnTo>
                  <a:pt x="2294" y="1462"/>
                </a:lnTo>
                <a:lnTo>
                  <a:pt x="2342" y="1508"/>
                </a:lnTo>
                <a:lnTo>
                  <a:pt x="2388" y="1559"/>
                </a:lnTo>
                <a:lnTo>
                  <a:pt x="2403" y="1581"/>
                </a:lnTo>
                <a:lnTo>
                  <a:pt x="2415" y="1605"/>
                </a:lnTo>
                <a:lnTo>
                  <a:pt x="2421" y="1632"/>
                </a:lnTo>
                <a:lnTo>
                  <a:pt x="2423" y="1658"/>
                </a:lnTo>
                <a:lnTo>
                  <a:pt x="2421" y="1684"/>
                </a:lnTo>
                <a:lnTo>
                  <a:pt x="2414" y="1709"/>
                </a:lnTo>
                <a:lnTo>
                  <a:pt x="2403" y="1733"/>
                </a:lnTo>
                <a:lnTo>
                  <a:pt x="2388" y="1755"/>
                </a:lnTo>
                <a:lnTo>
                  <a:pt x="2369" y="1775"/>
                </a:lnTo>
                <a:lnTo>
                  <a:pt x="2346" y="1791"/>
                </a:lnTo>
                <a:lnTo>
                  <a:pt x="2322" y="1802"/>
                </a:lnTo>
                <a:lnTo>
                  <a:pt x="2296" y="1809"/>
                </a:lnTo>
                <a:lnTo>
                  <a:pt x="2269" y="1811"/>
                </a:lnTo>
                <a:lnTo>
                  <a:pt x="2243" y="1809"/>
                </a:lnTo>
                <a:lnTo>
                  <a:pt x="2218" y="1802"/>
                </a:lnTo>
                <a:lnTo>
                  <a:pt x="2194" y="1791"/>
                </a:lnTo>
                <a:lnTo>
                  <a:pt x="2172" y="1776"/>
                </a:lnTo>
                <a:lnTo>
                  <a:pt x="2152" y="1756"/>
                </a:lnTo>
                <a:lnTo>
                  <a:pt x="2115" y="1717"/>
                </a:lnTo>
                <a:lnTo>
                  <a:pt x="2076" y="1680"/>
                </a:lnTo>
                <a:lnTo>
                  <a:pt x="2033" y="1647"/>
                </a:lnTo>
                <a:lnTo>
                  <a:pt x="1989" y="1618"/>
                </a:lnTo>
                <a:lnTo>
                  <a:pt x="1942" y="1594"/>
                </a:lnTo>
                <a:lnTo>
                  <a:pt x="1892" y="1574"/>
                </a:lnTo>
                <a:lnTo>
                  <a:pt x="1841" y="1557"/>
                </a:lnTo>
                <a:lnTo>
                  <a:pt x="1790" y="1546"/>
                </a:lnTo>
                <a:lnTo>
                  <a:pt x="1736" y="1538"/>
                </a:lnTo>
                <a:lnTo>
                  <a:pt x="1682" y="1536"/>
                </a:lnTo>
                <a:lnTo>
                  <a:pt x="1627" y="1538"/>
                </a:lnTo>
                <a:lnTo>
                  <a:pt x="1575" y="1546"/>
                </a:lnTo>
                <a:lnTo>
                  <a:pt x="1523" y="1557"/>
                </a:lnTo>
                <a:lnTo>
                  <a:pt x="1471" y="1574"/>
                </a:lnTo>
                <a:lnTo>
                  <a:pt x="1423" y="1594"/>
                </a:lnTo>
                <a:lnTo>
                  <a:pt x="1376" y="1618"/>
                </a:lnTo>
                <a:lnTo>
                  <a:pt x="1331" y="1647"/>
                </a:lnTo>
                <a:lnTo>
                  <a:pt x="1288" y="1680"/>
                </a:lnTo>
                <a:lnTo>
                  <a:pt x="1248" y="1717"/>
                </a:lnTo>
                <a:lnTo>
                  <a:pt x="1212" y="1756"/>
                </a:lnTo>
                <a:lnTo>
                  <a:pt x="1192" y="1776"/>
                </a:lnTo>
                <a:lnTo>
                  <a:pt x="1170" y="1791"/>
                </a:lnTo>
                <a:lnTo>
                  <a:pt x="1146" y="1802"/>
                </a:lnTo>
                <a:lnTo>
                  <a:pt x="1121" y="1809"/>
                </a:lnTo>
                <a:lnTo>
                  <a:pt x="1094" y="1811"/>
                </a:lnTo>
                <a:lnTo>
                  <a:pt x="1068" y="1809"/>
                </a:lnTo>
                <a:lnTo>
                  <a:pt x="1042" y="1802"/>
                </a:lnTo>
                <a:lnTo>
                  <a:pt x="1018" y="1791"/>
                </a:lnTo>
                <a:lnTo>
                  <a:pt x="996" y="1775"/>
                </a:lnTo>
                <a:lnTo>
                  <a:pt x="976" y="1755"/>
                </a:lnTo>
                <a:lnTo>
                  <a:pt x="960" y="1733"/>
                </a:lnTo>
                <a:lnTo>
                  <a:pt x="950" y="1709"/>
                </a:lnTo>
                <a:lnTo>
                  <a:pt x="943" y="1684"/>
                </a:lnTo>
                <a:lnTo>
                  <a:pt x="940" y="1658"/>
                </a:lnTo>
                <a:lnTo>
                  <a:pt x="943" y="1632"/>
                </a:lnTo>
                <a:lnTo>
                  <a:pt x="950" y="1605"/>
                </a:lnTo>
                <a:lnTo>
                  <a:pt x="960" y="1581"/>
                </a:lnTo>
                <a:lnTo>
                  <a:pt x="976" y="1559"/>
                </a:lnTo>
                <a:lnTo>
                  <a:pt x="1022" y="1508"/>
                </a:lnTo>
                <a:lnTo>
                  <a:pt x="1071" y="1462"/>
                </a:lnTo>
                <a:lnTo>
                  <a:pt x="1123" y="1419"/>
                </a:lnTo>
                <a:lnTo>
                  <a:pt x="1177" y="1380"/>
                </a:lnTo>
                <a:lnTo>
                  <a:pt x="1234" y="1346"/>
                </a:lnTo>
                <a:lnTo>
                  <a:pt x="1293" y="1315"/>
                </a:lnTo>
                <a:lnTo>
                  <a:pt x="1354" y="1290"/>
                </a:lnTo>
                <a:lnTo>
                  <a:pt x="1417" y="1268"/>
                </a:lnTo>
                <a:lnTo>
                  <a:pt x="1482" y="1251"/>
                </a:lnTo>
                <a:lnTo>
                  <a:pt x="1548" y="1239"/>
                </a:lnTo>
                <a:lnTo>
                  <a:pt x="1614" y="1232"/>
                </a:lnTo>
                <a:lnTo>
                  <a:pt x="1682" y="1229"/>
                </a:lnTo>
                <a:close/>
                <a:moveTo>
                  <a:pt x="1682" y="615"/>
                </a:moveTo>
                <a:lnTo>
                  <a:pt x="1772" y="618"/>
                </a:lnTo>
                <a:lnTo>
                  <a:pt x="1862" y="625"/>
                </a:lnTo>
                <a:lnTo>
                  <a:pt x="1950" y="639"/>
                </a:lnTo>
                <a:lnTo>
                  <a:pt x="2037" y="656"/>
                </a:lnTo>
                <a:lnTo>
                  <a:pt x="2123" y="679"/>
                </a:lnTo>
                <a:lnTo>
                  <a:pt x="2208" y="708"/>
                </a:lnTo>
                <a:lnTo>
                  <a:pt x="2289" y="740"/>
                </a:lnTo>
                <a:lnTo>
                  <a:pt x="2370" y="778"/>
                </a:lnTo>
                <a:lnTo>
                  <a:pt x="2447" y="820"/>
                </a:lnTo>
                <a:lnTo>
                  <a:pt x="2523" y="866"/>
                </a:lnTo>
                <a:lnTo>
                  <a:pt x="2596" y="917"/>
                </a:lnTo>
                <a:lnTo>
                  <a:pt x="2666" y="973"/>
                </a:lnTo>
                <a:lnTo>
                  <a:pt x="2733" y="1032"/>
                </a:lnTo>
                <a:lnTo>
                  <a:pt x="2797" y="1096"/>
                </a:lnTo>
                <a:lnTo>
                  <a:pt x="2857" y="1163"/>
                </a:lnTo>
                <a:lnTo>
                  <a:pt x="2874" y="1186"/>
                </a:lnTo>
                <a:lnTo>
                  <a:pt x="2885" y="1212"/>
                </a:lnTo>
                <a:lnTo>
                  <a:pt x="2892" y="1237"/>
                </a:lnTo>
                <a:lnTo>
                  <a:pt x="2894" y="1263"/>
                </a:lnTo>
                <a:lnTo>
                  <a:pt x="2892" y="1289"/>
                </a:lnTo>
                <a:lnTo>
                  <a:pt x="2885" y="1314"/>
                </a:lnTo>
                <a:lnTo>
                  <a:pt x="2874" y="1338"/>
                </a:lnTo>
                <a:lnTo>
                  <a:pt x="2859" y="1360"/>
                </a:lnTo>
                <a:lnTo>
                  <a:pt x="2839" y="1380"/>
                </a:lnTo>
                <a:lnTo>
                  <a:pt x="2816" y="1396"/>
                </a:lnTo>
                <a:lnTo>
                  <a:pt x="2792" y="1408"/>
                </a:lnTo>
                <a:lnTo>
                  <a:pt x="2766" y="1414"/>
                </a:lnTo>
                <a:lnTo>
                  <a:pt x="2740" y="1416"/>
                </a:lnTo>
                <a:lnTo>
                  <a:pt x="2713" y="1414"/>
                </a:lnTo>
                <a:lnTo>
                  <a:pt x="2688" y="1408"/>
                </a:lnTo>
                <a:lnTo>
                  <a:pt x="2664" y="1397"/>
                </a:lnTo>
                <a:lnTo>
                  <a:pt x="2642" y="1381"/>
                </a:lnTo>
                <a:lnTo>
                  <a:pt x="2622" y="1362"/>
                </a:lnTo>
                <a:lnTo>
                  <a:pt x="2567" y="1300"/>
                </a:lnTo>
                <a:lnTo>
                  <a:pt x="2507" y="1241"/>
                </a:lnTo>
                <a:lnTo>
                  <a:pt x="2443" y="1188"/>
                </a:lnTo>
                <a:lnTo>
                  <a:pt x="2377" y="1139"/>
                </a:lnTo>
                <a:lnTo>
                  <a:pt x="2308" y="1094"/>
                </a:lnTo>
                <a:lnTo>
                  <a:pt x="2237" y="1054"/>
                </a:lnTo>
                <a:lnTo>
                  <a:pt x="2163" y="1020"/>
                </a:lnTo>
                <a:lnTo>
                  <a:pt x="2087" y="991"/>
                </a:lnTo>
                <a:lnTo>
                  <a:pt x="2009" y="966"/>
                </a:lnTo>
                <a:lnTo>
                  <a:pt x="1929" y="947"/>
                </a:lnTo>
                <a:lnTo>
                  <a:pt x="1847" y="933"/>
                </a:lnTo>
                <a:lnTo>
                  <a:pt x="1766" y="925"/>
                </a:lnTo>
                <a:lnTo>
                  <a:pt x="1682" y="921"/>
                </a:lnTo>
                <a:lnTo>
                  <a:pt x="1599" y="925"/>
                </a:lnTo>
                <a:lnTo>
                  <a:pt x="1516" y="933"/>
                </a:lnTo>
                <a:lnTo>
                  <a:pt x="1435" y="947"/>
                </a:lnTo>
                <a:lnTo>
                  <a:pt x="1355" y="966"/>
                </a:lnTo>
                <a:lnTo>
                  <a:pt x="1278" y="991"/>
                </a:lnTo>
                <a:lnTo>
                  <a:pt x="1201" y="1020"/>
                </a:lnTo>
                <a:lnTo>
                  <a:pt x="1127" y="1054"/>
                </a:lnTo>
                <a:lnTo>
                  <a:pt x="1056" y="1094"/>
                </a:lnTo>
                <a:lnTo>
                  <a:pt x="987" y="1139"/>
                </a:lnTo>
                <a:lnTo>
                  <a:pt x="921" y="1188"/>
                </a:lnTo>
                <a:lnTo>
                  <a:pt x="858" y="1241"/>
                </a:lnTo>
                <a:lnTo>
                  <a:pt x="798" y="1300"/>
                </a:lnTo>
                <a:lnTo>
                  <a:pt x="741" y="1362"/>
                </a:lnTo>
                <a:lnTo>
                  <a:pt x="722" y="1381"/>
                </a:lnTo>
                <a:lnTo>
                  <a:pt x="700" y="1397"/>
                </a:lnTo>
                <a:lnTo>
                  <a:pt x="675" y="1408"/>
                </a:lnTo>
                <a:lnTo>
                  <a:pt x="650" y="1414"/>
                </a:lnTo>
                <a:lnTo>
                  <a:pt x="624" y="1416"/>
                </a:lnTo>
                <a:lnTo>
                  <a:pt x="598" y="1414"/>
                </a:lnTo>
                <a:lnTo>
                  <a:pt x="572" y="1408"/>
                </a:lnTo>
                <a:lnTo>
                  <a:pt x="548" y="1396"/>
                </a:lnTo>
                <a:lnTo>
                  <a:pt x="525" y="1380"/>
                </a:lnTo>
                <a:lnTo>
                  <a:pt x="506" y="1360"/>
                </a:lnTo>
                <a:lnTo>
                  <a:pt x="490" y="1338"/>
                </a:lnTo>
                <a:lnTo>
                  <a:pt x="480" y="1314"/>
                </a:lnTo>
                <a:lnTo>
                  <a:pt x="472" y="1289"/>
                </a:lnTo>
                <a:lnTo>
                  <a:pt x="470" y="1263"/>
                </a:lnTo>
                <a:lnTo>
                  <a:pt x="472" y="1237"/>
                </a:lnTo>
                <a:lnTo>
                  <a:pt x="480" y="1212"/>
                </a:lnTo>
                <a:lnTo>
                  <a:pt x="490" y="1186"/>
                </a:lnTo>
                <a:lnTo>
                  <a:pt x="507" y="1163"/>
                </a:lnTo>
                <a:lnTo>
                  <a:pt x="567" y="1096"/>
                </a:lnTo>
                <a:lnTo>
                  <a:pt x="630" y="1032"/>
                </a:lnTo>
                <a:lnTo>
                  <a:pt x="697" y="973"/>
                </a:lnTo>
                <a:lnTo>
                  <a:pt x="768" y="917"/>
                </a:lnTo>
                <a:lnTo>
                  <a:pt x="841" y="866"/>
                </a:lnTo>
                <a:lnTo>
                  <a:pt x="916" y="820"/>
                </a:lnTo>
                <a:lnTo>
                  <a:pt x="995" y="778"/>
                </a:lnTo>
                <a:lnTo>
                  <a:pt x="1075" y="740"/>
                </a:lnTo>
                <a:lnTo>
                  <a:pt x="1157" y="708"/>
                </a:lnTo>
                <a:lnTo>
                  <a:pt x="1241" y="679"/>
                </a:lnTo>
                <a:lnTo>
                  <a:pt x="1327" y="656"/>
                </a:lnTo>
                <a:lnTo>
                  <a:pt x="1414" y="639"/>
                </a:lnTo>
                <a:lnTo>
                  <a:pt x="1502" y="625"/>
                </a:lnTo>
                <a:lnTo>
                  <a:pt x="1592" y="618"/>
                </a:lnTo>
                <a:lnTo>
                  <a:pt x="1682" y="615"/>
                </a:lnTo>
                <a:close/>
                <a:moveTo>
                  <a:pt x="1682" y="0"/>
                </a:moveTo>
                <a:lnTo>
                  <a:pt x="1794" y="3"/>
                </a:lnTo>
                <a:lnTo>
                  <a:pt x="1904" y="11"/>
                </a:lnTo>
                <a:lnTo>
                  <a:pt x="2014" y="26"/>
                </a:lnTo>
                <a:lnTo>
                  <a:pt x="2123" y="46"/>
                </a:lnTo>
                <a:lnTo>
                  <a:pt x="2230" y="71"/>
                </a:lnTo>
                <a:lnTo>
                  <a:pt x="2334" y="101"/>
                </a:lnTo>
                <a:lnTo>
                  <a:pt x="2438" y="138"/>
                </a:lnTo>
                <a:lnTo>
                  <a:pt x="2540" y="179"/>
                </a:lnTo>
                <a:lnTo>
                  <a:pt x="2638" y="225"/>
                </a:lnTo>
                <a:lnTo>
                  <a:pt x="2734" y="276"/>
                </a:lnTo>
                <a:lnTo>
                  <a:pt x="2829" y="333"/>
                </a:lnTo>
                <a:lnTo>
                  <a:pt x="2920" y="393"/>
                </a:lnTo>
                <a:lnTo>
                  <a:pt x="3009" y="459"/>
                </a:lnTo>
                <a:lnTo>
                  <a:pt x="3094" y="531"/>
                </a:lnTo>
                <a:lnTo>
                  <a:pt x="3175" y="605"/>
                </a:lnTo>
                <a:lnTo>
                  <a:pt x="3254" y="686"/>
                </a:lnTo>
                <a:lnTo>
                  <a:pt x="3328" y="770"/>
                </a:lnTo>
                <a:lnTo>
                  <a:pt x="3344" y="792"/>
                </a:lnTo>
                <a:lnTo>
                  <a:pt x="3355" y="817"/>
                </a:lnTo>
                <a:lnTo>
                  <a:pt x="3362" y="842"/>
                </a:lnTo>
                <a:lnTo>
                  <a:pt x="3364" y="868"/>
                </a:lnTo>
                <a:lnTo>
                  <a:pt x="3362" y="894"/>
                </a:lnTo>
                <a:lnTo>
                  <a:pt x="3354" y="920"/>
                </a:lnTo>
                <a:lnTo>
                  <a:pt x="3344" y="944"/>
                </a:lnTo>
                <a:lnTo>
                  <a:pt x="3328" y="966"/>
                </a:lnTo>
                <a:lnTo>
                  <a:pt x="3309" y="985"/>
                </a:lnTo>
                <a:lnTo>
                  <a:pt x="3286" y="1001"/>
                </a:lnTo>
                <a:lnTo>
                  <a:pt x="3262" y="1013"/>
                </a:lnTo>
                <a:lnTo>
                  <a:pt x="3237" y="1020"/>
                </a:lnTo>
                <a:lnTo>
                  <a:pt x="3211" y="1022"/>
                </a:lnTo>
                <a:lnTo>
                  <a:pt x="3185" y="1020"/>
                </a:lnTo>
                <a:lnTo>
                  <a:pt x="3159" y="1013"/>
                </a:lnTo>
                <a:lnTo>
                  <a:pt x="3134" y="1002"/>
                </a:lnTo>
                <a:lnTo>
                  <a:pt x="3112" y="986"/>
                </a:lnTo>
                <a:lnTo>
                  <a:pt x="3093" y="966"/>
                </a:lnTo>
                <a:lnTo>
                  <a:pt x="3025" y="890"/>
                </a:lnTo>
                <a:lnTo>
                  <a:pt x="2953" y="818"/>
                </a:lnTo>
                <a:lnTo>
                  <a:pt x="2879" y="751"/>
                </a:lnTo>
                <a:lnTo>
                  <a:pt x="2800" y="687"/>
                </a:lnTo>
                <a:lnTo>
                  <a:pt x="2719" y="628"/>
                </a:lnTo>
                <a:lnTo>
                  <a:pt x="2635" y="574"/>
                </a:lnTo>
                <a:lnTo>
                  <a:pt x="2548" y="524"/>
                </a:lnTo>
                <a:lnTo>
                  <a:pt x="2459" y="479"/>
                </a:lnTo>
                <a:lnTo>
                  <a:pt x="2368" y="440"/>
                </a:lnTo>
                <a:lnTo>
                  <a:pt x="2275" y="405"/>
                </a:lnTo>
                <a:lnTo>
                  <a:pt x="2179" y="376"/>
                </a:lnTo>
                <a:lnTo>
                  <a:pt x="2082" y="352"/>
                </a:lnTo>
                <a:lnTo>
                  <a:pt x="1984" y="332"/>
                </a:lnTo>
                <a:lnTo>
                  <a:pt x="1884" y="318"/>
                </a:lnTo>
                <a:lnTo>
                  <a:pt x="1784" y="310"/>
                </a:lnTo>
                <a:lnTo>
                  <a:pt x="1682" y="308"/>
                </a:lnTo>
                <a:lnTo>
                  <a:pt x="1580" y="310"/>
                </a:lnTo>
                <a:lnTo>
                  <a:pt x="1480" y="318"/>
                </a:lnTo>
                <a:lnTo>
                  <a:pt x="1380" y="332"/>
                </a:lnTo>
                <a:lnTo>
                  <a:pt x="1282" y="352"/>
                </a:lnTo>
                <a:lnTo>
                  <a:pt x="1184" y="376"/>
                </a:lnTo>
                <a:lnTo>
                  <a:pt x="1089" y="405"/>
                </a:lnTo>
                <a:lnTo>
                  <a:pt x="996" y="440"/>
                </a:lnTo>
                <a:lnTo>
                  <a:pt x="905" y="479"/>
                </a:lnTo>
                <a:lnTo>
                  <a:pt x="816" y="524"/>
                </a:lnTo>
                <a:lnTo>
                  <a:pt x="729" y="574"/>
                </a:lnTo>
                <a:lnTo>
                  <a:pt x="645" y="628"/>
                </a:lnTo>
                <a:lnTo>
                  <a:pt x="563" y="687"/>
                </a:lnTo>
                <a:lnTo>
                  <a:pt x="486" y="751"/>
                </a:lnTo>
                <a:lnTo>
                  <a:pt x="411" y="819"/>
                </a:lnTo>
                <a:lnTo>
                  <a:pt x="339" y="891"/>
                </a:lnTo>
                <a:lnTo>
                  <a:pt x="271" y="968"/>
                </a:lnTo>
                <a:lnTo>
                  <a:pt x="251" y="986"/>
                </a:lnTo>
                <a:lnTo>
                  <a:pt x="229" y="1002"/>
                </a:lnTo>
                <a:lnTo>
                  <a:pt x="205" y="1013"/>
                </a:lnTo>
                <a:lnTo>
                  <a:pt x="180" y="1020"/>
                </a:lnTo>
                <a:lnTo>
                  <a:pt x="154" y="1022"/>
                </a:lnTo>
                <a:lnTo>
                  <a:pt x="128" y="1020"/>
                </a:lnTo>
                <a:lnTo>
                  <a:pt x="102" y="1013"/>
                </a:lnTo>
                <a:lnTo>
                  <a:pt x="77" y="1001"/>
                </a:lnTo>
                <a:lnTo>
                  <a:pt x="56" y="985"/>
                </a:lnTo>
                <a:lnTo>
                  <a:pt x="36" y="966"/>
                </a:lnTo>
                <a:lnTo>
                  <a:pt x="20" y="944"/>
                </a:lnTo>
                <a:lnTo>
                  <a:pt x="9" y="920"/>
                </a:lnTo>
                <a:lnTo>
                  <a:pt x="2" y="894"/>
                </a:lnTo>
                <a:lnTo>
                  <a:pt x="0" y="868"/>
                </a:lnTo>
                <a:lnTo>
                  <a:pt x="2" y="842"/>
                </a:lnTo>
                <a:lnTo>
                  <a:pt x="8" y="817"/>
                </a:lnTo>
                <a:lnTo>
                  <a:pt x="20" y="792"/>
                </a:lnTo>
                <a:lnTo>
                  <a:pt x="36" y="770"/>
                </a:lnTo>
                <a:lnTo>
                  <a:pt x="110" y="686"/>
                </a:lnTo>
                <a:lnTo>
                  <a:pt x="189" y="605"/>
                </a:lnTo>
                <a:lnTo>
                  <a:pt x="270" y="531"/>
                </a:lnTo>
                <a:lnTo>
                  <a:pt x="355" y="459"/>
                </a:lnTo>
                <a:lnTo>
                  <a:pt x="444" y="393"/>
                </a:lnTo>
                <a:lnTo>
                  <a:pt x="535" y="333"/>
                </a:lnTo>
                <a:lnTo>
                  <a:pt x="629" y="276"/>
                </a:lnTo>
                <a:lnTo>
                  <a:pt x="726" y="225"/>
                </a:lnTo>
                <a:lnTo>
                  <a:pt x="825" y="179"/>
                </a:lnTo>
                <a:lnTo>
                  <a:pt x="926" y="138"/>
                </a:lnTo>
                <a:lnTo>
                  <a:pt x="1029" y="101"/>
                </a:lnTo>
                <a:lnTo>
                  <a:pt x="1135" y="71"/>
                </a:lnTo>
                <a:lnTo>
                  <a:pt x="1242" y="46"/>
                </a:lnTo>
                <a:lnTo>
                  <a:pt x="1350" y="26"/>
                </a:lnTo>
                <a:lnTo>
                  <a:pt x="1460" y="11"/>
                </a:lnTo>
                <a:lnTo>
                  <a:pt x="1570" y="3"/>
                </a:lnTo>
                <a:lnTo>
                  <a:pt x="168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Freeform 62">
            <a:extLst>
              <a:ext uri="{FF2B5EF4-FFF2-40B4-BE49-F238E27FC236}">
                <a16:creationId xmlns:a16="http://schemas.microsoft.com/office/drawing/2014/main" id="{1646342E-C984-034A-BAD5-2D4BD3F119ED}"/>
              </a:ext>
            </a:extLst>
          </p:cNvPr>
          <p:cNvSpPr>
            <a:spLocks noEditPoints="1"/>
          </p:cNvSpPr>
          <p:nvPr/>
        </p:nvSpPr>
        <p:spPr bwMode="auto">
          <a:xfrm>
            <a:off x="10956453" y="5275725"/>
            <a:ext cx="632703" cy="637725"/>
          </a:xfrm>
          <a:custGeom>
            <a:avLst/>
            <a:gdLst>
              <a:gd name="T0" fmla="*/ 508 w 3405"/>
              <a:gd name="T1" fmla="*/ 570 h 3433"/>
              <a:gd name="T2" fmla="*/ 264 w 3405"/>
              <a:gd name="T3" fmla="*/ 613 h 3433"/>
              <a:gd name="T4" fmla="*/ 1204 w 3405"/>
              <a:gd name="T5" fmla="*/ 439 h 3433"/>
              <a:gd name="T6" fmla="*/ 1513 w 3405"/>
              <a:gd name="T7" fmla="*/ 700 h 3433"/>
              <a:gd name="T8" fmla="*/ 1618 w 3405"/>
              <a:gd name="T9" fmla="*/ 722 h 3433"/>
              <a:gd name="T10" fmla="*/ 1719 w 3405"/>
              <a:gd name="T11" fmla="*/ 760 h 3433"/>
              <a:gd name="T12" fmla="*/ 1815 w 3405"/>
              <a:gd name="T13" fmla="*/ 816 h 3433"/>
              <a:gd name="T14" fmla="*/ 1901 w 3405"/>
              <a:gd name="T15" fmla="*/ 890 h 3433"/>
              <a:gd name="T16" fmla="*/ 3258 w 3405"/>
              <a:gd name="T17" fmla="*/ 2267 h 3433"/>
              <a:gd name="T18" fmla="*/ 3322 w 3405"/>
              <a:gd name="T19" fmla="*/ 2363 h 3433"/>
              <a:gd name="T20" fmla="*/ 3369 w 3405"/>
              <a:gd name="T21" fmla="*/ 2466 h 3433"/>
              <a:gd name="T22" fmla="*/ 3396 w 3405"/>
              <a:gd name="T23" fmla="*/ 2573 h 3433"/>
              <a:gd name="T24" fmla="*/ 3405 w 3405"/>
              <a:gd name="T25" fmla="*/ 2684 h 3433"/>
              <a:gd name="T26" fmla="*/ 3394 w 3405"/>
              <a:gd name="T27" fmla="*/ 2793 h 3433"/>
              <a:gd name="T28" fmla="*/ 3365 w 3405"/>
              <a:gd name="T29" fmla="*/ 2901 h 3433"/>
              <a:gd name="T30" fmla="*/ 3317 w 3405"/>
              <a:gd name="T31" fmla="*/ 3003 h 3433"/>
              <a:gd name="T32" fmla="*/ 3250 w 3405"/>
              <a:gd name="T33" fmla="*/ 3098 h 3433"/>
              <a:gd name="T34" fmla="*/ 3101 w 3405"/>
              <a:gd name="T35" fmla="*/ 3247 h 3433"/>
              <a:gd name="T36" fmla="*/ 3010 w 3405"/>
              <a:gd name="T37" fmla="*/ 3321 h 3433"/>
              <a:gd name="T38" fmla="*/ 2911 w 3405"/>
              <a:gd name="T39" fmla="*/ 3376 h 3433"/>
              <a:gd name="T40" fmla="*/ 2804 w 3405"/>
              <a:gd name="T41" fmla="*/ 3413 h 3433"/>
              <a:gd name="T42" fmla="*/ 2694 w 3405"/>
              <a:gd name="T43" fmla="*/ 3431 h 3433"/>
              <a:gd name="T44" fmla="*/ 2583 w 3405"/>
              <a:gd name="T45" fmla="*/ 3430 h 3433"/>
              <a:gd name="T46" fmla="*/ 2473 w 3405"/>
              <a:gd name="T47" fmla="*/ 3409 h 3433"/>
              <a:gd name="T48" fmla="*/ 2367 w 3405"/>
              <a:gd name="T49" fmla="*/ 3371 h 3433"/>
              <a:gd name="T50" fmla="*/ 2269 w 3405"/>
              <a:gd name="T51" fmla="*/ 3314 h 3433"/>
              <a:gd name="T52" fmla="*/ 2179 w 3405"/>
              <a:gd name="T53" fmla="*/ 3238 h 3433"/>
              <a:gd name="T54" fmla="*/ 821 w 3405"/>
              <a:gd name="T55" fmla="*/ 1860 h 3433"/>
              <a:gd name="T56" fmla="*/ 755 w 3405"/>
              <a:gd name="T57" fmla="*/ 1762 h 3433"/>
              <a:gd name="T58" fmla="*/ 709 w 3405"/>
              <a:gd name="T59" fmla="*/ 1655 h 3433"/>
              <a:gd name="T60" fmla="*/ 682 w 3405"/>
              <a:gd name="T61" fmla="*/ 1544 h 3433"/>
              <a:gd name="T62" fmla="*/ 676 w 3405"/>
              <a:gd name="T63" fmla="*/ 1431 h 3433"/>
              <a:gd name="T64" fmla="*/ 1204 w 3405"/>
              <a:gd name="T65" fmla="*/ 439 h 3433"/>
              <a:gd name="T66" fmla="*/ 726 w 3405"/>
              <a:gd name="T67" fmla="*/ 362 h 3433"/>
              <a:gd name="T68" fmla="*/ 482 w 3405"/>
              <a:gd name="T69" fmla="*/ 404 h 3433"/>
              <a:gd name="T70" fmla="*/ 623 w 3405"/>
              <a:gd name="T71" fmla="*/ 162 h 3433"/>
              <a:gd name="T72" fmla="*/ 426 w 3405"/>
              <a:gd name="T73" fmla="*/ 879 h 3433"/>
              <a:gd name="T74" fmla="*/ 623 w 3405"/>
              <a:gd name="T75" fmla="*/ 162 h 3433"/>
              <a:gd name="T76" fmla="*/ 1050 w 3405"/>
              <a:gd name="T77" fmla="*/ 430 h 3433"/>
              <a:gd name="T78" fmla="*/ 0 w 3405"/>
              <a:gd name="T79" fmla="*/ 611 h 3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05" h="3433">
                <a:moveTo>
                  <a:pt x="410" y="471"/>
                </a:moveTo>
                <a:lnTo>
                  <a:pt x="508" y="570"/>
                </a:lnTo>
                <a:lnTo>
                  <a:pt x="362" y="712"/>
                </a:lnTo>
                <a:lnTo>
                  <a:pt x="264" y="613"/>
                </a:lnTo>
                <a:lnTo>
                  <a:pt x="410" y="471"/>
                </a:lnTo>
                <a:close/>
                <a:moveTo>
                  <a:pt x="1204" y="439"/>
                </a:moveTo>
                <a:lnTo>
                  <a:pt x="1460" y="697"/>
                </a:lnTo>
                <a:lnTo>
                  <a:pt x="1513" y="700"/>
                </a:lnTo>
                <a:lnTo>
                  <a:pt x="1565" y="709"/>
                </a:lnTo>
                <a:lnTo>
                  <a:pt x="1618" y="722"/>
                </a:lnTo>
                <a:lnTo>
                  <a:pt x="1669" y="739"/>
                </a:lnTo>
                <a:lnTo>
                  <a:pt x="1719" y="760"/>
                </a:lnTo>
                <a:lnTo>
                  <a:pt x="1768" y="786"/>
                </a:lnTo>
                <a:lnTo>
                  <a:pt x="1815" y="816"/>
                </a:lnTo>
                <a:lnTo>
                  <a:pt x="1860" y="850"/>
                </a:lnTo>
                <a:lnTo>
                  <a:pt x="1901" y="890"/>
                </a:lnTo>
                <a:lnTo>
                  <a:pt x="3218" y="2223"/>
                </a:lnTo>
                <a:lnTo>
                  <a:pt x="3258" y="2267"/>
                </a:lnTo>
                <a:lnTo>
                  <a:pt x="3292" y="2314"/>
                </a:lnTo>
                <a:lnTo>
                  <a:pt x="3322" y="2363"/>
                </a:lnTo>
                <a:lnTo>
                  <a:pt x="3348" y="2414"/>
                </a:lnTo>
                <a:lnTo>
                  <a:pt x="3369" y="2466"/>
                </a:lnTo>
                <a:lnTo>
                  <a:pt x="3385" y="2519"/>
                </a:lnTo>
                <a:lnTo>
                  <a:pt x="3396" y="2573"/>
                </a:lnTo>
                <a:lnTo>
                  <a:pt x="3403" y="2629"/>
                </a:lnTo>
                <a:lnTo>
                  <a:pt x="3405" y="2684"/>
                </a:lnTo>
                <a:lnTo>
                  <a:pt x="3401" y="2739"/>
                </a:lnTo>
                <a:lnTo>
                  <a:pt x="3394" y="2793"/>
                </a:lnTo>
                <a:lnTo>
                  <a:pt x="3382" y="2848"/>
                </a:lnTo>
                <a:lnTo>
                  <a:pt x="3365" y="2901"/>
                </a:lnTo>
                <a:lnTo>
                  <a:pt x="3344" y="2953"/>
                </a:lnTo>
                <a:lnTo>
                  <a:pt x="3317" y="3003"/>
                </a:lnTo>
                <a:lnTo>
                  <a:pt x="3286" y="3051"/>
                </a:lnTo>
                <a:lnTo>
                  <a:pt x="3250" y="3098"/>
                </a:lnTo>
                <a:lnTo>
                  <a:pt x="3210" y="3140"/>
                </a:lnTo>
                <a:lnTo>
                  <a:pt x="3101" y="3247"/>
                </a:lnTo>
                <a:lnTo>
                  <a:pt x="3057" y="3286"/>
                </a:lnTo>
                <a:lnTo>
                  <a:pt x="3010" y="3321"/>
                </a:lnTo>
                <a:lnTo>
                  <a:pt x="2961" y="3351"/>
                </a:lnTo>
                <a:lnTo>
                  <a:pt x="2911" y="3376"/>
                </a:lnTo>
                <a:lnTo>
                  <a:pt x="2858" y="3397"/>
                </a:lnTo>
                <a:lnTo>
                  <a:pt x="2804" y="3413"/>
                </a:lnTo>
                <a:lnTo>
                  <a:pt x="2749" y="3424"/>
                </a:lnTo>
                <a:lnTo>
                  <a:pt x="2694" y="3431"/>
                </a:lnTo>
                <a:lnTo>
                  <a:pt x="2638" y="3433"/>
                </a:lnTo>
                <a:lnTo>
                  <a:pt x="2583" y="3430"/>
                </a:lnTo>
                <a:lnTo>
                  <a:pt x="2528" y="3422"/>
                </a:lnTo>
                <a:lnTo>
                  <a:pt x="2473" y="3409"/>
                </a:lnTo>
                <a:lnTo>
                  <a:pt x="2420" y="3393"/>
                </a:lnTo>
                <a:lnTo>
                  <a:pt x="2367" y="3371"/>
                </a:lnTo>
                <a:lnTo>
                  <a:pt x="2317" y="3346"/>
                </a:lnTo>
                <a:lnTo>
                  <a:pt x="2269" y="3314"/>
                </a:lnTo>
                <a:lnTo>
                  <a:pt x="2223" y="3279"/>
                </a:lnTo>
                <a:lnTo>
                  <a:pt x="2179" y="3238"/>
                </a:lnTo>
                <a:lnTo>
                  <a:pt x="862" y="1904"/>
                </a:lnTo>
                <a:lnTo>
                  <a:pt x="821" y="1860"/>
                </a:lnTo>
                <a:lnTo>
                  <a:pt x="786" y="1812"/>
                </a:lnTo>
                <a:lnTo>
                  <a:pt x="755" y="1762"/>
                </a:lnTo>
                <a:lnTo>
                  <a:pt x="729" y="1709"/>
                </a:lnTo>
                <a:lnTo>
                  <a:pt x="709" y="1655"/>
                </a:lnTo>
                <a:lnTo>
                  <a:pt x="693" y="1600"/>
                </a:lnTo>
                <a:lnTo>
                  <a:pt x="682" y="1544"/>
                </a:lnTo>
                <a:lnTo>
                  <a:pt x="677" y="1487"/>
                </a:lnTo>
                <a:lnTo>
                  <a:pt x="676" y="1431"/>
                </a:lnTo>
                <a:lnTo>
                  <a:pt x="436" y="1188"/>
                </a:lnTo>
                <a:lnTo>
                  <a:pt x="1204" y="439"/>
                </a:lnTo>
                <a:close/>
                <a:moveTo>
                  <a:pt x="628" y="262"/>
                </a:moveTo>
                <a:lnTo>
                  <a:pt x="726" y="362"/>
                </a:lnTo>
                <a:lnTo>
                  <a:pt x="581" y="503"/>
                </a:lnTo>
                <a:lnTo>
                  <a:pt x="482" y="404"/>
                </a:lnTo>
                <a:lnTo>
                  <a:pt x="628" y="262"/>
                </a:lnTo>
                <a:close/>
                <a:moveTo>
                  <a:pt x="623" y="162"/>
                </a:moveTo>
                <a:lnTo>
                  <a:pt x="163" y="612"/>
                </a:lnTo>
                <a:lnTo>
                  <a:pt x="426" y="879"/>
                </a:lnTo>
                <a:lnTo>
                  <a:pt x="886" y="429"/>
                </a:lnTo>
                <a:lnTo>
                  <a:pt x="623" y="162"/>
                </a:lnTo>
                <a:close/>
                <a:moveTo>
                  <a:pt x="626" y="0"/>
                </a:moveTo>
                <a:lnTo>
                  <a:pt x="1050" y="430"/>
                </a:lnTo>
                <a:lnTo>
                  <a:pt x="425" y="1041"/>
                </a:lnTo>
                <a:lnTo>
                  <a:pt x="0" y="611"/>
                </a:lnTo>
                <a:lnTo>
                  <a:pt x="626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Freeform 67">
            <a:extLst>
              <a:ext uri="{FF2B5EF4-FFF2-40B4-BE49-F238E27FC236}">
                <a16:creationId xmlns:a16="http://schemas.microsoft.com/office/drawing/2014/main" id="{E3A82F0C-D5D8-C84D-9F1E-A37D6C2C2811}"/>
              </a:ext>
            </a:extLst>
          </p:cNvPr>
          <p:cNvSpPr>
            <a:spLocks noEditPoints="1"/>
          </p:cNvSpPr>
          <p:nvPr/>
        </p:nvSpPr>
        <p:spPr bwMode="auto">
          <a:xfrm>
            <a:off x="1788868" y="3711610"/>
            <a:ext cx="567328" cy="744699"/>
          </a:xfrm>
          <a:custGeom>
            <a:avLst/>
            <a:gdLst>
              <a:gd name="T0" fmla="*/ 1976 w 2613"/>
              <a:gd name="T1" fmla="*/ 2746 h 3423"/>
              <a:gd name="T2" fmla="*/ 2085 w 2613"/>
              <a:gd name="T3" fmla="*/ 2816 h 3423"/>
              <a:gd name="T4" fmla="*/ 2130 w 2613"/>
              <a:gd name="T5" fmla="*/ 2692 h 3423"/>
              <a:gd name="T6" fmla="*/ 2156 w 2613"/>
              <a:gd name="T7" fmla="*/ 1548 h 3423"/>
              <a:gd name="T8" fmla="*/ 2246 w 2613"/>
              <a:gd name="T9" fmla="*/ 1709 h 3423"/>
              <a:gd name="T10" fmla="*/ 1945 w 2613"/>
              <a:gd name="T11" fmla="*/ 2015 h 3423"/>
              <a:gd name="T12" fmla="*/ 1789 w 2613"/>
              <a:gd name="T13" fmla="*/ 1924 h 3423"/>
              <a:gd name="T14" fmla="*/ 2013 w 2613"/>
              <a:gd name="T15" fmla="*/ 1578 h 3423"/>
              <a:gd name="T16" fmla="*/ 1947 w 2613"/>
              <a:gd name="T17" fmla="*/ 1324 h 3423"/>
              <a:gd name="T18" fmla="*/ 2007 w 2613"/>
              <a:gd name="T19" fmla="*/ 1497 h 3423"/>
              <a:gd name="T20" fmla="*/ 1689 w 2613"/>
              <a:gd name="T21" fmla="*/ 1781 h 3423"/>
              <a:gd name="T22" fmla="*/ 1549 w 2613"/>
              <a:gd name="T23" fmla="*/ 1661 h 3423"/>
              <a:gd name="T24" fmla="*/ 1803 w 2613"/>
              <a:gd name="T25" fmla="*/ 1324 h 3423"/>
              <a:gd name="T26" fmla="*/ 392 w 2613"/>
              <a:gd name="T27" fmla="*/ 1302 h 3423"/>
              <a:gd name="T28" fmla="*/ 673 w 2613"/>
              <a:gd name="T29" fmla="*/ 1072 h 3423"/>
              <a:gd name="T30" fmla="*/ 956 w 2613"/>
              <a:gd name="T31" fmla="*/ 639 h 3423"/>
              <a:gd name="T32" fmla="*/ 1594 w 2613"/>
              <a:gd name="T33" fmla="*/ 1076 h 3423"/>
              <a:gd name="T34" fmla="*/ 1762 w 2613"/>
              <a:gd name="T35" fmla="*/ 1136 h 3423"/>
              <a:gd name="T36" fmla="*/ 1722 w 2613"/>
              <a:gd name="T37" fmla="*/ 1328 h 3423"/>
              <a:gd name="T38" fmla="*/ 1407 w 2613"/>
              <a:gd name="T39" fmla="*/ 1535 h 3423"/>
              <a:gd name="T40" fmla="*/ 1317 w 2613"/>
              <a:gd name="T41" fmla="*/ 1374 h 3423"/>
              <a:gd name="T42" fmla="*/ 198 w 2613"/>
              <a:gd name="T43" fmla="*/ 1705 h 3423"/>
              <a:gd name="T44" fmla="*/ 483 w 2613"/>
              <a:gd name="T45" fmla="*/ 1644 h 3423"/>
              <a:gd name="T46" fmla="*/ 611 w 2613"/>
              <a:gd name="T47" fmla="*/ 1488 h 3423"/>
              <a:gd name="T48" fmla="*/ 750 w 2613"/>
              <a:gd name="T49" fmla="*/ 1583 h 3423"/>
              <a:gd name="T50" fmla="*/ 745 w 2613"/>
              <a:gd name="T51" fmla="*/ 1879 h 3423"/>
              <a:gd name="T52" fmla="*/ 691 w 2613"/>
              <a:gd name="T53" fmla="*/ 2206 h 3423"/>
              <a:gd name="T54" fmla="*/ 2153 w 2613"/>
              <a:gd name="T55" fmla="*/ 2253 h 3423"/>
              <a:gd name="T56" fmla="*/ 2013 w 2613"/>
              <a:gd name="T57" fmla="*/ 2134 h 3423"/>
              <a:gd name="T58" fmla="*/ 2267 w 2613"/>
              <a:gd name="T59" fmla="*/ 1797 h 3423"/>
              <a:gd name="T60" fmla="*/ 2442 w 2613"/>
              <a:gd name="T61" fmla="*/ 1825 h 3423"/>
              <a:gd name="T62" fmla="*/ 2442 w 2613"/>
              <a:gd name="T63" fmla="*/ 2014 h 3423"/>
              <a:gd name="T64" fmla="*/ 2613 w 2613"/>
              <a:gd name="T65" fmla="*/ 2326 h 3423"/>
              <a:gd name="T66" fmla="*/ 1740 w 2613"/>
              <a:gd name="T67" fmla="*/ 3286 h 3423"/>
              <a:gd name="T68" fmla="*/ 1420 w 2613"/>
              <a:gd name="T69" fmla="*/ 3116 h 3423"/>
              <a:gd name="T70" fmla="*/ 1191 w 2613"/>
              <a:gd name="T71" fmla="*/ 3328 h 3423"/>
              <a:gd name="T72" fmla="*/ 919 w 2613"/>
              <a:gd name="T73" fmla="*/ 3421 h 3423"/>
              <a:gd name="T74" fmla="*/ 707 w 2613"/>
              <a:gd name="T75" fmla="*/ 3389 h 3423"/>
              <a:gd name="T76" fmla="*/ 539 w 2613"/>
              <a:gd name="T77" fmla="*/ 3294 h 3423"/>
              <a:gd name="T78" fmla="*/ 264 w 2613"/>
              <a:gd name="T79" fmla="*/ 2960 h 3423"/>
              <a:gd name="T80" fmla="*/ 210 w 2613"/>
              <a:gd name="T81" fmla="*/ 2639 h 3423"/>
              <a:gd name="T82" fmla="*/ 253 w 2613"/>
              <a:gd name="T83" fmla="*/ 2483 h 3423"/>
              <a:gd name="T84" fmla="*/ 348 w 2613"/>
              <a:gd name="T85" fmla="*/ 2130 h 3423"/>
              <a:gd name="T86" fmla="*/ 4 w 2613"/>
              <a:gd name="T87" fmla="*/ 1555 h 3423"/>
              <a:gd name="T88" fmla="*/ 927 w 2613"/>
              <a:gd name="T89" fmla="*/ 639 h 3423"/>
              <a:gd name="T90" fmla="*/ 1163 w 2613"/>
              <a:gd name="T91" fmla="*/ 472 h 3423"/>
              <a:gd name="T92" fmla="*/ 864 w 2613"/>
              <a:gd name="T93" fmla="*/ 478 h 3423"/>
              <a:gd name="T94" fmla="*/ 774 w 2613"/>
              <a:gd name="T95" fmla="*/ 398 h 3423"/>
              <a:gd name="T96" fmla="*/ 1116 w 2613"/>
              <a:gd name="T97" fmla="*/ 220 h 3423"/>
              <a:gd name="T98" fmla="*/ 1100 w 2613"/>
              <a:gd name="T99" fmla="*/ 328 h 3423"/>
              <a:gd name="T100" fmla="*/ 731 w 2613"/>
              <a:gd name="T101" fmla="*/ 328 h 3423"/>
              <a:gd name="T102" fmla="*/ 714 w 2613"/>
              <a:gd name="T103" fmla="*/ 221 h 3423"/>
              <a:gd name="T104" fmla="*/ 1036 w 2613"/>
              <a:gd name="T105" fmla="*/ 11 h 3423"/>
              <a:gd name="T106" fmla="*/ 1346 w 2613"/>
              <a:gd name="T107" fmla="*/ 286 h 3423"/>
              <a:gd name="T108" fmla="*/ 943 w 2613"/>
              <a:gd name="T109" fmla="*/ 105 h 3423"/>
              <a:gd name="T110" fmla="*/ 528 w 2613"/>
              <a:gd name="T111" fmla="*/ 245 h 3423"/>
              <a:gd name="T112" fmla="*/ 735 w 2613"/>
              <a:gd name="T113" fmla="*/ 24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13" h="3423">
                <a:moveTo>
                  <a:pt x="2049" y="2652"/>
                </a:moveTo>
                <a:lnTo>
                  <a:pt x="2031" y="2656"/>
                </a:lnTo>
                <a:lnTo>
                  <a:pt x="2015" y="2665"/>
                </a:lnTo>
                <a:lnTo>
                  <a:pt x="2000" y="2677"/>
                </a:lnTo>
                <a:lnTo>
                  <a:pt x="1988" y="2692"/>
                </a:lnTo>
                <a:lnTo>
                  <a:pt x="1980" y="2709"/>
                </a:lnTo>
                <a:lnTo>
                  <a:pt x="1976" y="2727"/>
                </a:lnTo>
                <a:lnTo>
                  <a:pt x="1976" y="2746"/>
                </a:lnTo>
                <a:lnTo>
                  <a:pt x="1980" y="2764"/>
                </a:lnTo>
                <a:lnTo>
                  <a:pt x="1988" y="2781"/>
                </a:lnTo>
                <a:lnTo>
                  <a:pt x="2000" y="2797"/>
                </a:lnTo>
                <a:lnTo>
                  <a:pt x="2015" y="2809"/>
                </a:lnTo>
                <a:lnTo>
                  <a:pt x="2031" y="2816"/>
                </a:lnTo>
                <a:lnTo>
                  <a:pt x="2049" y="2821"/>
                </a:lnTo>
                <a:lnTo>
                  <a:pt x="2068" y="2821"/>
                </a:lnTo>
                <a:lnTo>
                  <a:pt x="2085" y="2816"/>
                </a:lnTo>
                <a:lnTo>
                  <a:pt x="2102" y="2809"/>
                </a:lnTo>
                <a:lnTo>
                  <a:pt x="2117" y="2797"/>
                </a:lnTo>
                <a:lnTo>
                  <a:pt x="2130" y="2781"/>
                </a:lnTo>
                <a:lnTo>
                  <a:pt x="2137" y="2764"/>
                </a:lnTo>
                <a:lnTo>
                  <a:pt x="2141" y="2746"/>
                </a:lnTo>
                <a:lnTo>
                  <a:pt x="2141" y="2727"/>
                </a:lnTo>
                <a:lnTo>
                  <a:pt x="2137" y="2709"/>
                </a:lnTo>
                <a:lnTo>
                  <a:pt x="2130" y="2692"/>
                </a:lnTo>
                <a:lnTo>
                  <a:pt x="2117" y="2677"/>
                </a:lnTo>
                <a:lnTo>
                  <a:pt x="2102" y="2665"/>
                </a:lnTo>
                <a:lnTo>
                  <a:pt x="2085" y="2656"/>
                </a:lnTo>
                <a:lnTo>
                  <a:pt x="2067" y="2652"/>
                </a:lnTo>
                <a:lnTo>
                  <a:pt x="2049" y="2652"/>
                </a:lnTo>
                <a:close/>
                <a:moveTo>
                  <a:pt x="2106" y="1539"/>
                </a:moveTo>
                <a:lnTo>
                  <a:pt x="2132" y="1541"/>
                </a:lnTo>
                <a:lnTo>
                  <a:pt x="2156" y="1548"/>
                </a:lnTo>
                <a:lnTo>
                  <a:pt x="2179" y="1560"/>
                </a:lnTo>
                <a:lnTo>
                  <a:pt x="2199" y="1578"/>
                </a:lnTo>
                <a:lnTo>
                  <a:pt x="2210" y="1588"/>
                </a:lnTo>
                <a:lnTo>
                  <a:pt x="2227" y="1609"/>
                </a:lnTo>
                <a:lnTo>
                  <a:pt x="2238" y="1632"/>
                </a:lnTo>
                <a:lnTo>
                  <a:pt x="2246" y="1657"/>
                </a:lnTo>
                <a:lnTo>
                  <a:pt x="2248" y="1683"/>
                </a:lnTo>
                <a:lnTo>
                  <a:pt x="2246" y="1709"/>
                </a:lnTo>
                <a:lnTo>
                  <a:pt x="2238" y="1733"/>
                </a:lnTo>
                <a:lnTo>
                  <a:pt x="2227" y="1757"/>
                </a:lnTo>
                <a:lnTo>
                  <a:pt x="2210" y="1777"/>
                </a:lnTo>
                <a:lnTo>
                  <a:pt x="2186" y="1801"/>
                </a:lnTo>
                <a:lnTo>
                  <a:pt x="2013" y="1977"/>
                </a:lnTo>
                <a:lnTo>
                  <a:pt x="1992" y="1994"/>
                </a:lnTo>
                <a:lnTo>
                  <a:pt x="1969" y="2007"/>
                </a:lnTo>
                <a:lnTo>
                  <a:pt x="1945" y="2015"/>
                </a:lnTo>
                <a:lnTo>
                  <a:pt x="1920" y="2017"/>
                </a:lnTo>
                <a:lnTo>
                  <a:pt x="1895" y="2015"/>
                </a:lnTo>
                <a:lnTo>
                  <a:pt x="1871" y="2007"/>
                </a:lnTo>
                <a:lnTo>
                  <a:pt x="1848" y="1994"/>
                </a:lnTo>
                <a:lnTo>
                  <a:pt x="1827" y="1977"/>
                </a:lnTo>
                <a:lnTo>
                  <a:pt x="1817" y="1968"/>
                </a:lnTo>
                <a:lnTo>
                  <a:pt x="1800" y="1946"/>
                </a:lnTo>
                <a:lnTo>
                  <a:pt x="1789" y="1924"/>
                </a:lnTo>
                <a:lnTo>
                  <a:pt x="1781" y="1898"/>
                </a:lnTo>
                <a:lnTo>
                  <a:pt x="1779" y="1873"/>
                </a:lnTo>
                <a:lnTo>
                  <a:pt x="1781" y="1847"/>
                </a:lnTo>
                <a:lnTo>
                  <a:pt x="1789" y="1823"/>
                </a:lnTo>
                <a:lnTo>
                  <a:pt x="1800" y="1799"/>
                </a:lnTo>
                <a:lnTo>
                  <a:pt x="1817" y="1778"/>
                </a:lnTo>
                <a:lnTo>
                  <a:pt x="1991" y="1601"/>
                </a:lnTo>
                <a:lnTo>
                  <a:pt x="2013" y="1578"/>
                </a:lnTo>
                <a:lnTo>
                  <a:pt x="2034" y="1560"/>
                </a:lnTo>
                <a:lnTo>
                  <a:pt x="2057" y="1548"/>
                </a:lnTo>
                <a:lnTo>
                  <a:pt x="2081" y="1541"/>
                </a:lnTo>
                <a:lnTo>
                  <a:pt x="2106" y="1539"/>
                </a:lnTo>
                <a:close/>
                <a:moveTo>
                  <a:pt x="1874" y="1302"/>
                </a:moveTo>
                <a:lnTo>
                  <a:pt x="1900" y="1305"/>
                </a:lnTo>
                <a:lnTo>
                  <a:pt x="1924" y="1312"/>
                </a:lnTo>
                <a:lnTo>
                  <a:pt x="1947" y="1324"/>
                </a:lnTo>
                <a:lnTo>
                  <a:pt x="1967" y="1341"/>
                </a:lnTo>
                <a:lnTo>
                  <a:pt x="1978" y="1352"/>
                </a:lnTo>
                <a:lnTo>
                  <a:pt x="1995" y="1372"/>
                </a:lnTo>
                <a:lnTo>
                  <a:pt x="2007" y="1396"/>
                </a:lnTo>
                <a:lnTo>
                  <a:pt x="2013" y="1421"/>
                </a:lnTo>
                <a:lnTo>
                  <a:pt x="2017" y="1446"/>
                </a:lnTo>
                <a:lnTo>
                  <a:pt x="2013" y="1472"/>
                </a:lnTo>
                <a:lnTo>
                  <a:pt x="2007" y="1497"/>
                </a:lnTo>
                <a:lnTo>
                  <a:pt x="1995" y="1521"/>
                </a:lnTo>
                <a:lnTo>
                  <a:pt x="1978" y="1541"/>
                </a:lnTo>
                <a:lnTo>
                  <a:pt x="1955" y="1565"/>
                </a:lnTo>
                <a:lnTo>
                  <a:pt x="1781" y="1741"/>
                </a:lnTo>
                <a:lnTo>
                  <a:pt x="1760" y="1758"/>
                </a:lnTo>
                <a:lnTo>
                  <a:pt x="1738" y="1771"/>
                </a:lnTo>
                <a:lnTo>
                  <a:pt x="1713" y="1778"/>
                </a:lnTo>
                <a:lnTo>
                  <a:pt x="1689" y="1781"/>
                </a:lnTo>
                <a:lnTo>
                  <a:pt x="1663" y="1778"/>
                </a:lnTo>
                <a:lnTo>
                  <a:pt x="1639" y="1771"/>
                </a:lnTo>
                <a:lnTo>
                  <a:pt x="1616" y="1758"/>
                </a:lnTo>
                <a:lnTo>
                  <a:pt x="1596" y="1741"/>
                </a:lnTo>
                <a:lnTo>
                  <a:pt x="1585" y="1731"/>
                </a:lnTo>
                <a:lnTo>
                  <a:pt x="1568" y="1710"/>
                </a:lnTo>
                <a:lnTo>
                  <a:pt x="1557" y="1687"/>
                </a:lnTo>
                <a:lnTo>
                  <a:pt x="1549" y="1661"/>
                </a:lnTo>
                <a:lnTo>
                  <a:pt x="1546" y="1637"/>
                </a:lnTo>
                <a:lnTo>
                  <a:pt x="1549" y="1611"/>
                </a:lnTo>
                <a:lnTo>
                  <a:pt x="1557" y="1586"/>
                </a:lnTo>
                <a:lnTo>
                  <a:pt x="1568" y="1562"/>
                </a:lnTo>
                <a:lnTo>
                  <a:pt x="1585" y="1542"/>
                </a:lnTo>
                <a:lnTo>
                  <a:pt x="1608" y="1518"/>
                </a:lnTo>
                <a:lnTo>
                  <a:pt x="1781" y="1341"/>
                </a:lnTo>
                <a:lnTo>
                  <a:pt x="1803" y="1324"/>
                </a:lnTo>
                <a:lnTo>
                  <a:pt x="1826" y="1312"/>
                </a:lnTo>
                <a:lnTo>
                  <a:pt x="1850" y="1305"/>
                </a:lnTo>
                <a:lnTo>
                  <a:pt x="1874" y="1302"/>
                </a:lnTo>
                <a:close/>
                <a:moveTo>
                  <a:pt x="659" y="1037"/>
                </a:moveTo>
                <a:lnTo>
                  <a:pt x="651" y="1038"/>
                </a:lnTo>
                <a:lnTo>
                  <a:pt x="644" y="1042"/>
                </a:lnTo>
                <a:lnTo>
                  <a:pt x="397" y="1296"/>
                </a:lnTo>
                <a:lnTo>
                  <a:pt x="392" y="1302"/>
                </a:lnTo>
                <a:lnTo>
                  <a:pt x="390" y="1311"/>
                </a:lnTo>
                <a:lnTo>
                  <a:pt x="392" y="1319"/>
                </a:lnTo>
                <a:lnTo>
                  <a:pt x="397" y="1325"/>
                </a:lnTo>
                <a:lnTo>
                  <a:pt x="403" y="1329"/>
                </a:lnTo>
                <a:lnTo>
                  <a:pt x="410" y="1331"/>
                </a:lnTo>
                <a:lnTo>
                  <a:pt x="419" y="1329"/>
                </a:lnTo>
                <a:lnTo>
                  <a:pt x="425" y="1325"/>
                </a:lnTo>
                <a:lnTo>
                  <a:pt x="673" y="1072"/>
                </a:lnTo>
                <a:lnTo>
                  <a:pt x="677" y="1065"/>
                </a:lnTo>
                <a:lnTo>
                  <a:pt x="679" y="1057"/>
                </a:lnTo>
                <a:lnTo>
                  <a:pt x="677" y="1050"/>
                </a:lnTo>
                <a:lnTo>
                  <a:pt x="673" y="1043"/>
                </a:lnTo>
                <a:lnTo>
                  <a:pt x="667" y="1039"/>
                </a:lnTo>
                <a:lnTo>
                  <a:pt x="659" y="1037"/>
                </a:lnTo>
                <a:close/>
                <a:moveTo>
                  <a:pt x="927" y="639"/>
                </a:moveTo>
                <a:lnTo>
                  <a:pt x="956" y="639"/>
                </a:lnTo>
                <a:lnTo>
                  <a:pt x="983" y="644"/>
                </a:lnTo>
                <a:lnTo>
                  <a:pt x="1010" y="653"/>
                </a:lnTo>
                <a:lnTo>
                  <a:pt x="1036" y="668"/>
                </a:lnTo>
                <a:lnTo>
                  <a:pt x="1059" y="688"/>
                </a:lnTo>
                <a:lnTo>
                  <a:pt x="1509" y="1147"/>
                </a:lnTo>
                <a:lnTo>
                  <a:pt x="1549" y="1105"/>
                </a:lnTo>
                <a:lnTo>
                  <a:pt x="1570" y="1088"/>
                </a:lnTo>
                <a:lnTo>
                  <a:pt x="1594" y="1076"/>
                </a:lnTo>
                <a:lnTo>
                  <a:pt x="1618" y="1068"/>
                </a:lnTo>
                <a:lnTo>
                  <a:pt x="1643" y="1065"/>
                </a:lnTo>
                <a:lnTo>
                  <a:pt x="1668" y="1068"/>
                </a:lnTo>
                <a:lnTo>
                  <a:pt x="1692" y="1076"/>
                </a:lnTo>
                <a:lnTo>
                  <a:pt x="1715" y="1088"/>
                </a:lnTo>
                <a:lnTo>
                  <a:pt x="1736" y="1105"/>
                </a:lnTo>
                <a:lnTo>
                  <a:pt x="1747" y="1115"/>
                </a:lnTo>
                <a:lnTo>
                  <a:pt x="1762" y="1136"/>
                </a:lnTo>
                <a:lnTo>
                  <a:pt x="1775" y="1160"/>
                </a:lnTo>
                <a:lnTo>
                  <a:pt x="1783" y="1184"/>
                </a:lnTo>
                <a:lnTo>
                  <a:pt x="1785" y="1210"/>
                </a:lnTo>
                <a:lnTo>
                  <a:pt x="1783" y="1236"/>
                </a:lnTo>
                <a:lnTo>
                  <a:pt x="1775" y="1261"/>
                </a:lnTo>
                <a:lnTo>
                  <a:pt x="1762" y="1283"/>
                </a:lnTo>
                <a:lnTo>
                  <a:pt x="1747" y="1305"/>
                </a:lnTo>
                <a:lnTo>
                  <a:pt x="1722" y="1328"/>
                </a:lnTo>
                <a:lnTo>
                  <a:pt x="1573" y="1482"/>
                </a:lnTo>
                <a:lnTo>
                  <a:pt x="1549" y="1504"/>
                </a:lnTo>
                <a:lnTo>
                  <a:pt x="1528" y="1522"/>
                </a:lnTo>
                <a:lnTo>
                  <a:pt x="1506" y="1535"/>
                </a:lnTo>
                <a:lnTo>
                  <a:pt x="1482" y="1541"/>
                </a:lnTo>
                <a:lnTo>
                  <a:pt x="1457" y="1544"/>
                </a:lnTo>
                <a:lnTo>
                  <a:pt x="1431" y="1542"/>
                </a:lnTo>
                <a:lnTo>
                  <a:pt x="1407" y="1535"/>
                </a:lnTo>
                <a:lnTo>
                  <a:pt x="1384" y="1522"/>
                </a:lnTo>
                <a:lnTo>
                  <a:pt x="1364" y="1504"/>
                </a:lnTo>
                <a:lnTo>
                  <a:pt x="1353" y="1495"/>
                </a:lnTo>
                <a:lnTo>
                  <a:pt x="1336" y="1473"/>
                </a:lnTo>
                <a:lnTo>
                  <a:pt x="1325" y="1451"/>
                </a:lnTo>
                <a:lnTo>
                  <a:pt x="1317" y="1425"/>
                </a:lnTo>
                <a:lnTo>
                  <a:pt x="1315" y="1400"/>
                </a:lnTo>
                <a:lnTo>
                  <a:pt x="1317" y="1374"/>
                </a:lnTo>
                <a:lnTo>
                  <a:pt x="1325" y="1350"/>
                </a:lnTo>
                <a:lnTo>
                  <a:pt x="1336" y="1326"/>
                </a:lnTo>
                <a:lnTo>
                  <a:pt x="1353" y="1305"/>
                </a:lnTo>
                <a:lnTo>
                  <a:pt x="1376" y="1282"/>
                </a:lnTo>
                <a:lnTo>
                  <a:pt x="1376" y="1281"/>
                </a:lnTo>
                <a:lnTo>
                  <a:pt x="1427" y="1229"/>
                </a:lnTo>
                <a:lnTo>
                  <a:pt x="1046" y="841"/>
                </a:lnTo>
                <a:lnTo>
                  <a:pt x="198" y="1705"/>
                </a:lnTo>
                <a:lnTo>
                  <a:pt x="407" y="1916"/>
                </a:lnTo>
                <a:lnTo>
                  <a:pt x="420" y="1869"/>
                </a:lnTo>
                <a:lnTo>
                  <a:pt x="432" y="1824"/>
                </a:lnTo>
                <a:lnTo>
                  <a:pt x="444" y="1781"/>
                </a:lnTo>
                <a:lnTo>
                  <a:pt x="456" y="1741"/>
                </a:lnTo>
                <a:lnTo>
                  <a:pt x="466" y="1704"/>
                </a:lnTo>
                <a:lnTo>
                  <a:pt x="476" y="1672"/>
                </a:lnTo>
                <a:lnTo>
                  <a:pt x="483" y="1644"/>
                </a:lnTo>
                <a:lnTo>
                  <a:pt x="490" y="1622"/>
                </a:lnTo>
                <a:lnTo>
                  <a:pt x="503" y="1587"/>
                </a:lnTo>
                <a:lnTo>
                  <a:pt x="518" y="1559"/>
                </a:lnTo>
                <a:lnTo>
                  <a:pt x="534" y="1536"/>
                </a:lnTo>
                <a:lnTo>
                  <a:pt x="552" y="1517"/>
                </a:lnTo>
                <a:lnTo>
                  <a:pt x="571" y="1503"/>
                </a:lnTo>
                <a:lnTo>
                  <a:pt x="591" y="1494"/>
                </a:lnTo>
                <a:lnTo>
                  <a:pt x="611" y="1488"/>
                </a:lnTo>
                <a:lnTo>
                  <a:pt x="632" y="1487"/>
                </a:lnTo>
                <a:lnTo>
                  <a:pt x="652" y="1490"/>
                </a:lnTo>
                <a:lnTo>
                  <a:pt x="672" y="1498"/>
                </a:lnTo>
                <a:lnTo>
                  <a:pt x="691" y="1509"/>
                </a:lnTo>
                <a:lnTo>
                  <a:pt x="709" y="1523"/>
                </a:lnTo>
                <a:lnTo>
                  <a:pt x="725" y="1540"/>
                </a:lnTo>
                <a:lnTo>
                  <a:pt x="739" y="1561"/>
                </a:lnTo>
                <a:lnTo>
                  <a:pt x="750" y="1583"/>
                </a:lnTo>
                <a:lnTo>
                  <a:pt x="757" y="1609"/>
                </a:lnTo>
                <a:lnTo>
                  <a:pt x="762" y="1639"/>
                </a:lnTo>
                <a:lnTo>
                  <a:pt x="764" y="1672"/>
                </a:lnTo>
                <a:lnTo>
                  <a:pt x="763" y="1709"/>
                </a:lnTo>
                <a:lnTo>
                  <a:pt x="760" y="1747"/>
                </a:lnTo>
                <a:lnTo>
                  <a:pt x="756" y="1789"/>
                </a:lnTo>
                <a:lnTo>
                  <a:pt x="751" y="1833"/>
                </a:lnTo>
                <a:lnTo>
                  <a:pt x="745" y="1879"/>
                </a:lnTo>
                <a:lnTo>
                  <a:pt x="738" y="1928"/>
                </a:lnTo>
                <a:lnTo>
                  <a:pt x="732" y="1977"/>
                </a:lnTo>
                <a:lnTo>
                  <a:pt x="725" y="2028"/>
                </a:lnTo>
                <a:lnTo>
                  <a:pt x="721" y="2055"/>
                </a:lnTo>
                <a:lnTo>
                  <a:pt x="715" y="2088"/>
                </a:lnTo>
                <a:lnTo>
                  <a:pt x="708" y="2124"/>
                </a:lnTo>
                <a:lnTo>
                  <a:pt x="700" y="2164"/>
                </a:lnTo>
                <a:lnTo>
                  <a:pt x="691" y="2206"/>
                </a:lnTo>
                <a:lnTo>
                  <a:pt x="1535" y="3066"/>
                </a:lnTo>
                <a:lnTo>
                  <a:pt x="2383" y="2203"/>
                </a:lnTo>
                <a:lnTo>
                  <a:pt x="2319" y="2138"/>
                </a:lnTo>
                <a:lnTo>
                  <a:pt x="2246" y="2214"/>
                </a:lnTo>
                <a:lnTo>
                  <a:pt x="2225" y="2231"/>
                </a:lnTo>
                <a:lnTo>
                  <a:pt x="2202" y="2244"/>
                </a:lnTo>
                <a:lnTo>
                  <a:pt x="2178" y="2250"/>
                </a:lnTo>
                <a:lnTo>
                  <a:pt x="2153" y="2253"/>
                </a:lnTo>
                <a:lnTo>
                  <a:pt x="2127" y="2250"/>
                </a:lnTo>
                <a:lnTo>
                  <a:pt x="2103" y="2244"/>
                </a:lnTo>
                <a:lnTo>
                  <a:pt x="2081" y="2231"/>
                </a:lnTo>
                <a:lnTo>
                  <a:pt x="2060" y="2214"/>
                </a:lnTo>
                <a:lnTo>
                  <a:pt x="2049" y="2204"/>
                </a:lnTo>
                <a:lnTo>
                  <a:pt x="2032" y="2182"/>
                </a:lnTo>
                <a:lnTo>
                  <a:pt x="2021" y="2160"/>
                </a:lnTo>
                <a:lnTo>
                  <a:pt x="2013" y="2134"/>
                </a:lnTo>
                <a:lnTo>
                  <a:pt x="2011" y="2109"/>
                </a:lnTo>
                <a:lnTo>
                  <a:pt x="2013" y="2084"/>
                </a:lnTo>
                <a:lnTo>
                  <a:pt x="2021" y="2059"/>
                </a:lnTo>
                <a:lnTo>
                  <a:pt x="2032" y="2035"/>
                </a:lnTo>
                <a:lnTo>
                  <a:pt x="2049" y="2015"/>
                </a:lnTo>
                <a:lnTo>
                  <a:pt x="2073" y="1990"/>
                </a:lnTo>
                <a:lnTo>
                  <a:pt x="2246" y="1814"/>
                </a:lnTo>
                <a:lnTo>
                  <a:pt x="2267" y="1797"/>
                </a:lnTo>
                <a:lnTo>
                  <a:pt x="2290" y="1785"/>
                </a:lnTo>
                <a:lnTo>
                  <a:pt x="2314" y="1777"/>
                </a:lnTo>
                <a:lnTo>
                  <a:pt x="2339" y="1775"/>
                </a:lnTo>
                <a:lnTo>
                  <a:pt x="2364" y="1777"/>
                </a:lnTo>
                <a:lnTo>
                  <a:pt x="2389" y="1785"/>
                </a:lnTo>
                <a:lnTo>
                  <a:pt x="2411" y="1797"/>
                </a:lnTo>
                <a:lnTo>
                  <a:pt x="2432" y="1814"/>
                </a:lnTo>
                <a:lnTo>
                  <a:pt x="2442" y="1825"/>
                </a:lnTo>
                <a:lnTo>
                  <a:pt x="2459" y="1845"/>
                </a:lnTo>
                <a:lnTo>
                  <a:pt x="2471" y="1869"/>
                </a:lnTo>
                <a:lnTo>
                  <a:pt x="2479" y="1893"/>
                </a:lnTo>
                <a:lnTo>
                  <a:pt x="2481" y="1919"/>
                </a:lnTo>
                <a:lnTo>
                  <a:pt x="2479" y="1945"/>
                </a:lnTo>
                <a:lnTo>
                  <a:pt x="2471" y="1970"/>
                </a:lnTo>
                <a:lnTo>
                  <a:pt x="2459" y="1992"/>
                </a:lnTo>
                <a:lnTo>
                  <a:pt x="2442" y="2014"/>
                </a:lnTo>
                <a:lnTo>
                  <a:pt x="2419" y="2036"/>
                </a:lnTo>
                <a:lnTo>
                  <a:pt x="2420" y="2037"/>
                </a:lnTo>
                <a:lnTo>
                  <a:pt x="2402" y="2056"/>
                </a:lnTo>
                <a:lnTo>
                  <a:pt x="2564" y="2222"/>
                </a:lnTo>
                <a:lnTo>
                  <a:pt x="2583" y="2245"/>
                </a:lnTo>
                <a:lnTo>
                  <a:pt x="2598" y="2271"/>
                </a:lnTo>
                <a:lnTo>
                  <a:pt x="2607" y="2299"/>
                </a:lnTo>
                <a:lnTo>
                  <a:pt x="2613" y="2326"/>
                </a:lnTo>
                <a:lnTo>
                  <a:pt x="2613" y="2355"/>
                </a:lnTo>
                <a:lnTo>
                  <a:pt x="2607" y="2384"/>
                </a:lnTo>
                <a:lnTo>
                  <a:pt x="2598" y="2411"/>
                </a:lnTo>
                <a:lnTo>
                  <a:pt x="2583" y="2437"/>
                </a:lnTo>
                <a:lnTo>
                  <a:pt x="2564" y="2461"/>
                </a:lnTo>
                <a:lnTo>
                  <a:pt x="1788" y="3252"/>
                </a:lnTo>
                <a:lnTo>
                  <a:pt x="1766" y="3271"/>
                </a:lnTo>
                <a:lnTo>
                  <a:pt x="1740" y="3286"/>
                </a:lnTo>
                <a:lnTo>
                  <a:pt x="1713" y="3296"/>
                </a:lnTo>
                <a:lnTo>
                  <a:pt x="1684" y="3300"/>
                </a:lnTo>
                <a:lnTo>
                  <a:pt x="1656" y="3300"/>
                </a:lnTo>
                <a:lnTo>
                  <a:pt x="1629" y="3296"/>
                </a:lnTo>
                <a:lnTo>
                  <a:pt x="1601" y="3286"/>
                </a:lnTo>
                <a:lnTo>
                  <a:pt x="1576" y="3271"/>
                </a:lnTo>
                <a:lnTo>
                  <a:pt x="1553" y="3252"/>
                </a:lnTo>
                <a:lnTo>
                  <a:pt x="1420" y="3116"/>
                </a:lnTo>
                <a:lnTo>
                  <a:pt x="1278" y="3259"/>
                </a:lnTo>
                <a:lnTo>
                  <a:pt x="1276" y="3261"/>
                </a:lnTo>
                <a:lnTo>
                  <a:pt x="1271" y="3267"/>
                </a:lnTo>
                <a:lnTo>
                  <a:pt x="1261" y="3275"/>
                </a:lnTo>
                <a:lnTo>
                  <a:pt x="1249" y="3286"/>
                </a:lnTo>
                <a:lnTo>
                  <a:pt x="1232" y="3299"/>
                </a:lnTo>
                <a:lnTo>
                  <a:pt x="1213" y="3313"/>
                </a:lnTo>
                <a:lnTo>
                  <a:pt x="1191" y="3328"/>
                </a:lnTo>
                <a:lnTo>
                  <a:pt x="1165" y="3343"/>
                </a:lnTo>
                <a:lnTo>
                  <a:pt x="1137" y="3358"/>
                </a:lnTo>
                <a:lnTo>
                  <a:pt x="1106" y="3373"/>
                </a:lnTo>
                <a:lnTo>
                  <a:pt x="1074" y="3387"/>
                </a:lnTo>
                <a:lnTo>
                  <a:pt x="1038" y="3399"/>
                </a:lnTo>
                <a:lnTo>
                  <a:pt x="1000" y="3410"/>
                </a:lnTo>
                <a:lnTo>
                  <a:pt x="960" y="3417"/>
                </a:lnTo>
                <a:lnTo>
                  <a:pt x="919" y="3421"/>
                </a:lnTo>
                <a:lnTo>
                  <a:pt x="874" y="3423"/>
                </a:lnTo>
                <a:lnTo>
                  <a:pt x="829" y="3419"/>
                </a:lnTo>
                <a:lnTo>
                  <a:pt x="783" y="3412"/>
                </a:lnTo>
                <a:lnTo>
                  <a:pt x="779" y="3412"/>
                </a:lnTo>
                <a:lnTo>
                  <a:pt x="776" y="3411"/>
                </a:lnTo>
                <a:lnTo>
                  <a:pt x="757" y="3406"/>
                </a:lnTo>
                <a:lnTo>
                  <a:pt x="738" y="3400"/>
                </a:lnTo>
                <a:lnTo>
                  <a:pt x="707" y="3389"/>
                </a:lnTo>
                <a:lnTo>
                  <a:pt x="692" y="3384"/>
                </a:lnTo>
                <a:lnTo>
                  <a:pt x="676" y="3377"/>
                </a:lnTo>
                <a:lnTo>
                  <a:pt x="644" y="3362"/>
                </a:lnTo>
                <a:lnTo>
                  <a:pt x="613" y="3345"/>
                </a:lnTo>
                <a:lnTo>
                  <a:pt x="603" y="3339"/>
                </a:lnTo>
                <a:lnTo>
                  <a:pt x="593" y="3332"/>
                </a:lnTo>
                <a:lnTo>
                  <a:pt x="566" y="3314"/>
                </a:lnTo>
                <a:lnTo>
                  <a:pt x="539" y="3294"/>
                </a:lnTo>
                <a:lnTo>
                  <a:pt x="518" y="3277"/>
                </a:lnTo>
                <a:lnTo>
                  <a:pt x="481" y="3246"/>
                </a:lnTo>
                <a:lnTo>
                  <a:pt x="445" y="3211"/>
                </a:lnTo>
                <a:lnTo>
                  <a:pt x="397" y="3159"/>
                </a:lnTo>
                <a:lnTo>
                  <a:pt x="354" y="3108"/>
                </a:lnTo>
                <a:lnTo>
                  <a:pt x="319" y="3057"/>
                </a:lnTo>
                <a:lnTo>
                  <a:pt x="289" y="3008"/>
                </a:lnTo>
                <a:lnTo>
                  <a:pt x="264" y="2960"/>
                </a:lnTo>
                <a:lnTo>
                  <a:pt x="244" y="2914"/>
                </a:lnTo>
                <a:lnTo>
                  <a:pt x="228" y="2869"/>
                </a:lnTo>
                <a:lnTo>
                  <a:pt x="216" y="2825"/>
                </a:lnTo>
                <a:lnTo>
                  <a:pt x="209" y="2784"/>
                </a:lnTo>
                <a:lnTo>
                  <a:pt x="206" y="2744"/>
                </a:lnTo>
                <a:lnTo>
                  <a:pt x="205" y="2707"/>
                </a:lnTo>
                <a:lnTo>
                  <a:pt x="206" y="2672"/>
                </a:lnTo>
                <a:lnTo>
                  <a:pt x="210" y="2639"/>
                </a:lnTo>
                <a:lnTo>
                  <a:pt x="216" y="2609"/>
                </a:lnTo>
                <a:lnTo>
                  <a:pt x="224" y="2581"/>
                </a:lnTo>
                <a:lnTo>
                  <a:pt x="233" y="2556"/>
                </a:lnTo>
                <a:lnTo>
                  <a:pt x="234" y="2553"/>
                </a:lnTo>
                <a:lnTo>
                  <a:pt x="236" y="2544"/>
                </a:lnTo>
                <a:lnTo>
                  <a:pt x="240" y="2528"/>
                </a:lnTo>
                <a:lnTo>
                  <a:pt x="246" y="2508"/>
                </a:lnTo>
                <a:lnTo>
                  <a:pt x="253" y="2483"/>
                </a:lnTo>
                <a:lnTo>
                  <a:pt x="261" y="2453"/>
                </a:lnTo>
                <a:lnTo>
                  <a:pt x="270" y="2420"/>
                </a:lnTo>
                <a:lnTo>
                  <a:pt x="280" y="2383"/>
                </a:lnTo>
                <a:lnTo>
                  <a:pt x="290" y="2344"/>
                </a:lnTo>
                <a:lnTo>
                  <a:pt x="302" y="2302"/>
                </a:lnTo>
                <a:lnTo>
                  <a:pt x="313" y="2258"/>
                </a:lnTo>
                <a:lnTo>
                  <a:pt x="326" y="2211"/>
                </a:lnTo>
                <a:lnTo>
                  <a:pt x="348" y="2130"/>
                </a:lnTo>
                <a:lnTo>
                  <a:pt x="370" y="2047"/>
                </a:lnTo>
                <a:lnTo>
                  <a:pt x="47" y="1717"/>
                </a:lnTo>
                <a:lnTo>
                  <a:pt x="28" y="1695"/>
                </a:lnTo>
                <a:lnTo>
                  <a:pt x="14" y="1669"/>
                </a:lnTo>
                <a:lnTo>
                  <a:pt x="4" y="1641"/>
                </a:lnTo>
                <a:lnTo>
                  <a:pt x="0" y="1613"/>
                </a:lnTo>
                <a:lnTo>
                  <a:pt x="0" y="1584"/>
                </a:lnTo>
                <a:lnTo>
                  <a:pt x="4" y="1555"/>
                </a:lnTo>
                <a:lnTo>
                  <a:pt x="14" y="1528"/>
                </a:lnTo>
                <a:lnTo>
                  <a:pt x="28" y="1502"/>
                </a:lnTo>
                <a:lnTo>
                  <a:pt x="47" y="1479"/>
                </a:lnTo>
                <a:lnTo>
                  <a:pt x="824" y="688"/>
                </a:lnTo>
                <a:lnTo>
                  <a:pt x="846" y="668"/>
                </a:lnTo>
                <a:lnTo>
                  <a:pt x="872" y="653"/>
                </a:lnTo>
                <a:lnTo>
                  <a:pt x="899" y="644"/>
                </a:lnTo>
                <a:lnTo>
                  <a:pt x="927" y="639"/>
                </a:lnTo>
                <a:close/>
                <a:moveTo>
                  <a:pt x="894" y="368"/>
                </a:moveTo>
                <a:lnTo>
                  <a:pt x="936" y="368"/>
                </a:lnTo>
                <a:lnTo>
                  <a:pt x="977" y="373"/>
                </a:lnTo>
                <a:lnTo>
                  <a:pt x="1018" y="383"/>
                </a:lnTo>
                <a:lnTo>
                  <a:pt x="1057" y="398"/>
                </a:lnTo>
                <a:lnTo>
                  <a:pt x="1095" y="418"/>
                </a:lnTo>
                <a:lnTo>
                  <a:pt x="1130" y="443"/>
                </a:lnTo>
                <a:lnTo>
                  <a:pt x="1163" y="472"/>
                </a:lnTo>
                <a:lnTo>
                  <a:pt x="1091" y="546"/>
                </a:lnTo>
                <a:lnTo>
                  <a:pt x="1062" y="521"/>
                </a:lnTo>
                <a:lnTo>
                  <a:pt x="1033" y="502"/>
                </a:lnTo>
                <a:lnTo>
                  <a:pt x="1000" y="488"/>
                </a:lnTo>
                <a:lnTo>
                  <a:pt x="967" y="478"/>
                </a:lnTo>
                <a:lnTo>
                  <a:pt x="932" y="473"/>
                </a:lnTo>
                <a:lnTo>
                  <a:pt x="898" y="473"/>
                </a:lnTo>
                <a:lnTo>
                  <a:pt x="864" y="478"/>
                </a:lnTo>
                <a:lnTo>
                  <a:pt x="830" y="488"/>
                </a:lnTo>
                <a:lnTo>
                  <a:pt x="798" y="502"/>
                </a:lnTo>
                <a:lnTo>
                  <a:pt x="768" y="521"/>
                </a:lnTo>
                <a:lnTo>
                  <a:pt x="740" y="546"/>
                </a:lnTo>
                <a:lnTo>
                  <a:pt x="668" y="472"/>
                </a:lnTo>
                <a:lnTo>
                  <a:pt x="700" y="443"/>
                </a:lnTo>
                <a:lnTo>
                  <a:pt x="736" y="418"/>
                </a:lnTo>
                <a:lnTo>
                  <a:pt x="774" y="398"/>
                </a:lnTo>
                <a:lnTo>
                  <a:pt x="813" y="383"/>
                </a:lnTo>
                <a:lnTo>
                  <a:pt x="853" y="373"/>
                </a:lnTo>
                <a:lnTo>
                  <a:pt x="894" y="368"/>
                </a:lnTo>
                <a:close/>
                <a:moveTo>
                  <a:pt x="916" y="181"/>
                </a:moveTo>
                <a:lnTo>
                  <a:pt x="966" y="184"/>
                </a:lnTo>
                <a:lnTo>
                  <a:pt x="1018" y="191"/>
                </a:lnTo>
                <a:lnTo>
                  <a:pt x="1067" y="203"/>
                </a:lnTo>
                <a:lnTo>
                  <a:pt x="1116" y="220"/>
                </a:lnTo>
                <a:lnTo>
                  <a:pt x="1163" y="243"/>
                </a:lnTo>
                <a:lnTo>
                  <a:pt x="1209" y="271"/>
                </a:lnTo>
                <a:lnTo>
                  <a:pt x="1252" y="303"/>
                </a:lnTo>
                <a:lnTo>
                  <a:pt x="1293" y="340"/>
                </a:lnTo>
                <a:lnTo>
                  <a:pt x="1220" y="414"/>
                </a:lnTo>
                <a:lnTo>
                  <a:pt x="1182" y="379"/>
                </a:lnTo>
                <a:lnTo>
                  <a:pt x="1142" y="351"/>
                </a:lnTo>
                <a:lnTo>
                  <a:pt x="1100" y="328"/>
                </a:lnTo>
                <a:lnTo>
                  <a:pt x="1055" y="310"/>
                </a:lnTo>
                <a:lnTo>
                  <a:pt x="1009" y="296"/>
                </a:lnTo>
                <a:lnTo>
                  <a:pt x="963" y="288"/>
                </a:lnTo>
                <a:lnTo>
                  <a:pt x="916" y="286"/>
                </a:lnTo>
                <a:lnTo>
                  <a:pt x="868" y="288"/>
                </a:lnTo>
                <a:lnTo>
                  <a:pt x="822" y="296"/>
                </a:lnTo>
                <a:lnTo>
                  <a:pt x="775" y="310"/>
                </a:lnTo>
                <a:lnTo>
                  <a:pt x="731" y="328"/>
                </a:lnTo>
                <a:lnTo>
                  <a:pt x="689" y="351"/>
                </a:lnTo>
                <a:lnTo>
                  <a:pt x="648" y="379"/>
                </a:lnTo>
                <a:lnTo>
                  <a:pt x="611" y="414"/>
                </a:lnTo>
                <a:lnTo>
                  <a:pt x="538" y="341"/>
                </a:lnTo>
                <a:lnTo>
                  <a:pt x="578" y="303"/>
                </a:lnTo>
                <a:lnTo>
                  <a:pt x="621" y="271"/>
                </a:lnTo>
                <a:lnTo>
                  <a:pt x="667" y="243"/>
                </a:lnTo>
                <a:lnTo>
                  <a:pt x="714" y="221"/>
                </a:lnTo>
                <a:lnTo>
                  <a:pt x="764" y="203"/>
                </a:lnTo>
                <a:lnTo>
                  <a:pt x="813" y="191"/>
                </a:lnTo>
                <a:lnTo>
                  <a:pt x="864" y="184"/>
                </a:lnTo>
                <a:lnTo>
                  <a:pt x="916" y="181"/>
                </a:lnTo>
                <a:close/>
                <a:moveTo>
                  <a:pt x="912" y="0"/>
                </a:moveTo>
                <a:lnTo>
                  <a:pt x="919" y="0"/>
                </a:lnTo>
                <a:lnTo>
                  <a:pt x="976" y="2"/>
                </a:lnTo>
                <a:lnTo>
                  <a:pt x="1036" y="11"/>
                </a:lnTo>
                <a:lnTo>
                  <a:pt x="1096" y="24"/>
                </a:lnTo>
                <a:lnTo>
                  <a:pt x="1154" y="42"/>
                </a:lnTo>
                <a:lnTo>
                  <a:pt x="1211" y="66"/>
                </a:lnTo>
                <a:lnTo>
                  <a:pt x="1267" y="95"/>
                </a:lnTo>
                <a:lnTo>
                  <a:pt x="1319" y="128"/>
                </a:lnTo>
                <a:lnTo>
                  <a:pt x="1370" y="168"/>
                </a:lnTo>
                <a:lnTo>
                  <a:pt x="1418" y="212"/>
                </a:lnTo>
                <a:lnTo>
                  <a:pt x="1346" y="286"/>
                </a:lnTo>
                <a:lnTo>
                  <a:pt x="1303" y="246"/>
                </a:lnTo>
                <a:lnTo>
                  <a:pt x="1256" y="211"/>
                </a:lnTo>
                <a:lnTo>
                  <a:pt x="1208" y="181"/>
                </a:lnTo>
                <a:lnTo>
                  <a:pt x="1157" y="156"/>
                </a:lnTo>
                <a:lnTo>
                  <a:pt x="1105" y="135"/>
                </a:lnTo>
                <a:lnTo>
                  <a:pt x="1052" y="120"/>
                </a:lnTo>
                <a:lnTo>
                  <a:pt x="998" y="111"/>
                </a:lnTo>
                <a:lnTo>
                  <a:pt x="943" y="105"/>
                </a:lnTo>
                <a:lnTo>
                  <a:pt x="888" y="105"/>
                </a:lnTo>
                <a:lnTo>
                  <a:pt x="833" y="110"/>
                </a:lnTo>
                <a:lnTo>
                  <a:pt x="778" y="120"/>
                </a:lnTo>
                <a:lnTo>
                  <a:pt x="726" y="135"/>
                </a:lnTo>
                <a:lnTo>
                  <a:pt x="673" y="155"/>
                </a:lnTo>
                <a:lnTo>
                  <a:pt x="622" y="181"/>
                </a:lnTo>
                <a:lnTo>
                  <a:pt x="575" y="211"/>
                </a:lnTo>
                <a:lnTo>
                  <a:pt x="528" y="245"/>
                </a:lnTo>
                <a:lnTo>
                  <a:pt x="485" y="286"/>
                </a:lnTo>
                <a:lnTo>
                  <a:pt x="412" y="212"/>
                </a:lnTo>
                <a:lnTo>
                  <a:pt x="461" y="168"/>
                </a:lnTo>
                <a:lnTo>
                  <a:pt x="512" y="128"/>
                </a:lnTo>
                <a:lnTo>
                  <a:pt x="564" y="95"/>
                </a:lnTo>
                <a:lnTo>
                  <a:pt x="619" y="66"/>
                </a:lnTo>
                <a:lnTo>
                  <a:pt x="676" y="42"/>
                </a:lnTo>
                <a:lnTo>
                  <a:pt x="735" y="24"/>
                </a:lnTo>
                <a:lnTo>
                  <a:pt x="794" y="11"/>
                </a:lnTo>
                <a:lnTo>
                  <a:pt x="854" y="2"/>
                </a:lnTo>
                <a:lnTo>
                  <a:pt x="91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Freeform 72">
            <a:extLst>
              <a:ext uri="{FF2B5EF4-FFF2-40B4-BE49-F238E27FC236}">
                <a16:creationId xmlns:a16="http://schemas.microsoft.com/office/drawing/2014/main" id="{4D145E94-8D89-274C-A3AE-67D8E17ABFB6}"/>
              </a:ext>
            </a:extLst>
          </p:cNvPr>
          <p:cNvSpPr>
            <a:spLocks noEditPoints="1"/>
          </p:cNvSpPr>
          <p:nvPr/>
        </p:nvSpPr>
        <p:spPr bwMode="auto">
          <a:xfrm>
            <a:off x="10252870" y="4525305"/>
            <a:ext cx="580814" cy="682917"/>
          </a:xfrm>
          <a:custGeom>
            <a:avLst/>
            <a:gdLst>
              <a:gd name="T0" fmla="*/ 1862 w 2777"/>
              <a:gd name="T1" fmla="*/ 1183 h 3265"/>
              <a:gd name="T2" fmla="*/ 1843 w 2777"/>
              <a:gd name="T3" fmla="*/ 1264 h 3265"/>
              <a:gd name="T4" fmla="*/ 1781 w 2777"/>
              <a:gd name="T5" fmla="*/ 1326 h 3265"/>
              <a:gd name="T6" fmla="*/ 1699 w 2777"/>
              <a:gd name="T7" fmla="*/ 1345 h 3265"/>
              <a:gd name="T8" fmla="*/ 1552 w 2777"/>
              <a:gd name="T9" fmla="*/ 1410 h 3265"/>
              <a:gd name="T10" fmla="*/ 1027 w 2777"/>
              <a:gd name="T11" fmla="*/ 799 h 3265"/>
              <a:gd name="T12" fmla="*/ 1547 w 2777"/>
              <a:gd name="T13" fmla="*/ 1197 h 3265"/>
              <a:gd name="T14" fmla="*/ 1566 w 2777"/>
              <a:gd name="T15" fmla="*/ 1117 h 3265"/>
              <a:gd name="T16" fmla="*/ 1628 w 2777"/>
              <a:gd name="T17" fmla="*/ 1055 h 3265"/>
              <a:gd name="T18" fmla="*/ 1709 w 2777"/>
              <a:gd name="T19" fmla="*/ 1036 h 3265"/>
              <a:gd name="T20" fmla="*/ 2014 w 2777"/>
              <a:gd name="T21" fmla="*/ 838 h 3265"/>
              <a:gd name="T22" fmla="*/ 340 w 2777"/>
              <a:gd name="T23" fmla="*/ 0 h 3265"/>
              <a:gd name="T24" fmla="*/ 2207 w 2777"/>
              <a:gd name="T25" fmla="*/ 677 h 3265"/>
              <a:gd name="T26" fmla="*/ 2230 w 2777"/>
              <a:gd name="T27" fmla="*/ 617 h 3265"/>
              <a:gd name="T28" fmla="*/ 2284 w 2777"/>
              <a:gd name="T29" fmla="*/ 581 h 3265"/>
              <a:gd name="T30" fmla="*/ 2431 w 2777"/>
              <a:gd name="T31" fmla="*/ 491 h 3265"/>
              <a:gd name="T32" fmla="*/ 2453 w 2777"/>
              <a:gd name="T33" fmla="*/ 432 h 3265"/>
              <a:gd name="T34" fmla="*/ 2507 w 2777"/>
              <a:gd name="T35" fmla="*/ 394 h 3265"/>
              <a:gd name="T36" fmla="*/ 2684 w 2777"/>
              <a:gd name="T37" fmla="*/ 278 h 3265"/>
              <a:gd name="T38" fmla="*/ 2641 w 2777"/>
              <a:gd name="T39" fmla="*/ 519 h 3265"/>
              <a:gd name="T40" fmla="*/ 2605 w 2777"/>
              <a:gd name="T41" fmla="*/ 575 h 3265"/>
              <a:gd name="T42" fmla="*/ 2545 w 2777"/>
              <a:gd name="T43" fmla="*/ 600 h 3265"/>
              <a:gd name="T44" fmla="*/ 2417 w 2777"/>
              <a:gd name="T45" fmla="*/ 706 h 3265"/>
              <a:gd name="T46" fmla="*/ 2382 w 2777"/>
              <a:gd name="T47" fmla="*/ 761 h 3265"/>
              <a:gd name="T48" fmla="*/ 2321 w 2777"/>
              <a:gd name="T49" fmla="*/ 786 h 3265"/>
              <a:gd name="T50" fmla="*/ 2048 w 2777"/>
              <a:gd name="T51" fmla="*/ 1987 h 3265"/>
              <a:gd name="T52" fmla="*/ 2446 w 2777"/>
              <a:gd name="T53" fmla="*/ 2748 h 3265"/>
              <a:gd name="T54" fmla="*/ 2147 w 2777"/>
              <a:gd name="T55" fmla="*/ 2821 h 3265"/>
              <a:gd name="T56" fmla="*/ 1839 w 2777"/>
              <a:gd name="T57" fmla="*/ 2843 h 3265"/>
              <a:gd name="T58" fmla="*/ 1532 w 2777"/>
              <a:gd name="T59" fmla="*/ 2816 h 3265"/>
              <a:gd name="T60" fmla="*/ 1230 w 2777"/>
              <a:gd name="T61" fmla="*/ 2740 h 3265"/>
              <a:gd name="T62" fmla="*/ 944 w 2777"/>
              <a:gd name="T63" fmla="*/ 2619 h 3265"/>
              <a:gd name="T64" fmla="*/ 680 w 2777"/>
              <a:gd name="T65" fmla="*/ 2452 h 3265"/>
              <a:gd name="T66" fmla="*/ 135 w 2777"/>
              <a:gd name="T67" fmla="*/ 3203 h 3265"/>
              <a:gd name="T68" fmla="*/ 51 w 2777"/>
              <a:gd name="T69" fmla="*/ 3265 h 3265"/>
              <a:gd name="T70" fmla="*/ 478 w 2777"/>
              <a:gd name="T71" fmla="*/ 2267 h 3265"/>
              <a:gd name="T72" fmla="*/ 307 w 2777"/>
              <a:gd name="T73" fmla="*/ 2049 h 3265"/>
              <a:gd name="T74" fmla="*/ 157 w 2777"/>
              <a:gd name="T75" fmla="*/ 1782 h 3265"/>
              <a:gd name="T76" fmla="*/ 57 w 2777"/>
              <a:gd name="T77" fmla="*/ 1501 h 3265"/>
              <a:gd name="T78" fmla="*/ 7 w 2777"/>
              <a:gd name="T79" fmla="*/ 1210 h 3265"/>
              <a:gd name="T80" fmla="*/ 4 w 2777"/>
              <a:gd name="T81" fmla="*/ 917 h 3265"/>
              <a:gd name="T82" fmla="*/ 50 w 2777"/>
              <a:gd name="T83" fmla="*/ 628 h 3265"/>
              <a:gd name="T84" fmla="*/ 143 w 2777"/>
              <a:gd name="T85" fmla="*/ 348 h 3265"/>
              <a:gd name="T86" fmla="*/ 283 w 2777"/>
              <a:gd name="T87" fmla="*/ 83 h 3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77" h="3265">
                <a:moveTo>
                  <a:pt x="2107" y="947"/>
                </a:moveTo>
                <a:lnTo>
                  <a:pt x="1857" y="1154"/>
                </a:lnTo>
                <a:lnTo>
                  <a:pt x="1862" y="1183"/>
                </a:lnTo>
                <a:lnTo>
                  <a:pt x="1861" y="1210"/>
                </a:lnTo>
                <a:lnTo>
                  <a:pt x="1854" y="1238"/>
                </a:lnTo>
                <a:lnTo>
                  <a:pt x="1843" y="1264"/>
                </a:lnTo>
                <a:lnTo>
                  <a:pt x="1827" y="1288"/>
                </a:lnTo>
                <a:lnTo>
                  <a:pt x="1806" y="1309"/>
                </a:lnTo>
                <a:lnTo>
                  <a:pt x="1781" y="1326"/>
                </a:lnTo>
                <a:lnTo>
                  <a:pt x="1755" y="1338"/>
                </a:lnTo>
                <a:lnTo>
                  <a:pt x="1727" y="1344"/>
                </a:lnTo>
                <a:lnTo>
                  <a:pt x="1699" y="1345"/>
                </a:lnTo>
                <a:lnTo>
                  <a:pt x="1671" y="1342"/>
                </a:lnTo>
                <a:lnTo>
                  <a:pt x="1643" y="1333"/>
                </a:lnTo>
                <a:lnTo>
                  <a:pt x="1552" y="1410"/>
                </a:lnTo>
                <a:lnTo>
                  <a:pt x="1984" y="1912"/>
                </a:lnTo>
                <a:lnTo>
                  <a:pt x="2107" y="947"/>
                </a:lnTo>
                <a:close/>
                <a:moveTo>
                  <a:pt x="1027" y="799"/>
                </a:moveTo>
                <a:lnTo>
                  <a:pt x="1459" y="1302"/>
                </a:lnTo>
                <a:lnTo>
                  <a:pt x="1552" y="1226"/>
                </a:lnTo>
                <a:lnTo>
                  <a:pt x="1547" y="1197"/>
                </a:lnTo>
                <a:lnTo>
                  <a:pt x="1548" y="1170"/>
                </a:lnTo>
                <a:lnTo>
                  <a:pt x="1555" y="1142"/>
                </a:lnTo>
                <a:lnTo>
                  <a:pt x="1566" y="1117"/>
                </a:lnTo>
                <a:lnTo>
                  <a:pt x="1582" y="1093"/>
                </a:lnTo>
                <a:lnTo>
                  <a:pt x="1603" y="1072"/>
                </a:lnTo>
                <a:lnTo>
                  <a:pt x="1628" y="1055"/>
                </a:lnTo>
                <a:lnTo>
                  <a:pt x="1653" y="1043"/>
                </a:lnTo>
                <a:lnTo>
                  <a:pt x="1681" y="1037"/>
                </a:lnTo>
                <a:lnTo>
                  <a:pt x="1709" y="1036"/>
                </a:lnTo>
                <a:lnTo>
                  <a:pt x="1738" y="1039"/>
                </a:lnTo>
                <a:lnTo>
                  <a:pt x="1765" y="1048"/>
                </a:lnTo>
                <a:lnTo>
                  <a:pt x="2014" y="838"/>
                </a:lnTo>
                <a:lnTo>
                  <a:pt x="1027" y="799"/>
                </a:lnTo>
                <a:close/>
                <a:moveTo>
                  <a:pt x="340" y="0"/>
                </a:moveTo>
                <a:lnTo>
                  <a:pt x="340" y="0"/>
                </a:lnTo>
                <a:lnTo>
                  <a:pt x="962" y="725"/>
                </a:lnTo>
                <a:lnTo>
                  <a:pt x="2097" y="769"/>
                </a:lnTo>
                <a:lnTo>
                  <a:pt x="2207" y="677"/>
                </a:lnTo>
                <a:lnTo>
                  <a:pt x="2211" y="656"/>
                </a:lnTo>
                <a:lnTo>
                  <a:pt x="2217" y="636"/>
                </a:lnTo>
                <a:lnTo>
                  <a:pt x="2230" y="617"/>
                </a:lnTo>
                <a:lnTo>
                  <a:pt x="2245" y="602"/>
                </a:lnTo>
                <a:lnTo>
                  <a:pt x="2263" y="589"/>
                </a:lnTo>
                <a:lnTo>
                  <a:pt x="2284" y="581"/>
                </a:lnTo>
                <a:lnTo>
                  <a:pt x="2305" y="578"/>
                </a:lnTo>
                <a:lnTo>
                  <a:pt x="2327" y="578"/>
                </a:lnTo>
                <a:lnTo>
                  <a:pt x="2431" y="491"/>
                </a:lnTo>
                <a:lnTo>
                  <a:pt x="2434" y="470"/>
                </a:lnTo>
                <a:lnTo>
                  <a:pt x="2441" y="450"/>
                </a:lnTo>
                <a:lnTo>
                  <a:pt x="2453" y="432"/>
                </a:lnTo>
                <a:lnTo>
                  <a:pt x="2468" y="415"/>
                </a:lnTo>
                <a:lnTo>
                  <a:pt x="2487" y="403"/>
                </a:lnTo>
                <a:lnTo>
                  <a:pt x="2507" y="394"/>
                </a:lnTo>
                <a:lnTo>
                  <a:pt x="2528" y="391"/>
                </a:lnTo>
                <a:lnTo>
                  <a:pt x="2550" y="391"/>
                </a:lnTo>
                <a:lnTo>
                  <a:pt x="2684" y="278"/>
                </a:lnTo>
                <a:lnTo>
                  <a:pt x="2777" y="387"/>
                </a:lnTo>
                <a:lnTo>
                  <a:pt x="2643" y="499"/>
                </a:lnTo>
                <a:lnTo>
                  <a:pt x="2641" y="519"/>
                </a:lnTo>
                <a:lnTo>
                  <a:pt x="2633" y="540"/>
                </a:lnTo>
                <a:lnTo>
                  <a:pt x="2622" y="559"/>
                </a:lnTo>
                <a:lnTo>
                  <a:pt x="2605" y="575"/>
                </a:lnTo>
                <a:lnTo>
                  <a:pt x="2587" y="588"/>
                </a:lnTo>
                <a:lnTo>
                  <a:pt x="2566" y="595"/>
                </a:lnTo>
                <a:lnTo>
                  <a:pt x="2545" y="600"/>
                </a:lnTo>
                <a:lnTo>
                  <a:pt x="2523" y="599"/>
                </a:lnTo>
                <a:lnTo>
                  <a:pt x="2420" y="685"/>
                </a:lnTo>
                <a:lnTo>
                  <a:pt x="2417" y="706"/>
                </a:lnTo>
                <a:lnTo>
                  <a:pt x="2410" y="727"/>
                </a:lnTo>
                <a:lnTo>
                  <a:pt x="2399" y="745"/>
                </a:lnTo>
                <a:lnTo>
                  <a:pt x="2382" y="761"/>
                </a:lnTo>
                <a:lnTo>
                  <a:pt x="2363" y="774"/>
                </a:lnTo>
                <a:lnTo>
                  <a:pt x="2342" y="782"/>
                </a:lnTo>
                <a:lnTo>
                  <a:pt x="2321" y="786"/>
                </a:lnTo>
                <a:lnTo>
                  <a:pt x="2300" y="785"/>
                </a:lnTo>
                <a:lnTo>
                  <a:pt x="2191" y="876"/>
                </a:lnTo>
                <a:lnTo>
                  <a:pt x="2048" y="1987"/>
                </a:lnTo>
                <a:lnTo>
                  <a:pt x="2635" y="2670"/>
                </a:lnTo>
                <a:lnTo>
                  <a:pt x="2542" y="2711"/>
                </a:lnTo>
                <a:lnTo>
                  <a:pt x="2446" y="2748"/>
                </a:lnTo>
                <a:lnTo>
                  <a:pt x="2348" y="2778"/>
                </a:lnTo>
                <a:lnTo>
                  <a:pt x="2247" y="2803"/>
                </a:lnTo>
                <a:lnTo>
                  <a:pt x="2147" y="2821"/>
                </a:lnTo>
                <a:lnTo>
                  <a:pt x="2045" y="2833"/>
                </a:lnTo>
                <a:lnTo>
                  <a:pt x="1942" y="2841"/>
                </a:lnTo>
                <a:lnTo>
                  <a:pt x="1839" y="2843"/>
                </a:lnTo>
                <a:lnTo>
                  <a:pt x="1737" y="2839"/>
                </a:lnTo>
                <a:lnTo>
                  <a:pt x="1633" y="2830"/>
                </a:lnTo>
                <a:lnTo>
                  <a:pt x="1532" y="2816"/>
                </a:lnTo>
                <a:lnTo>
                  <a:pt x="1429" y="2796"/>
                </a:lnTo>
                <a:lnTo>
                  <a:pt x="1329" y="2771"/>
                </a:lnTo>
                <a:lnTo>
                  <a:pt x="1230" y="2740"/>
                </a:lnTo>
                <a:lnTo>
                  <a:pt x="1133" y="2705"/>
                </a:lnTo>
                <a:lnTo>
                  <a:pt x="1037" y="2664"/>
                </a:lnTo>
                <a:lnTo>
                  <a:pt x="944" y="2619"/>
                </a:lnTo>
                <a:lnTo>
                  <a:pt x="853" y="2569"/>
                </a:lnTo>
                <a:lnTo>
                  <a:pt x="765" y="2513"/>
                </a:lnTo>
                <a:lnTo>
                  <a:pt x="680" y="2452"/>
                </a:lnTo>
                <a:lnTo>
                  <a:pt x="599" y="2387"/>
                </a:lnTo>
                <a:lnTo>
                  <a:pt x="134" y="2767"/>
                </a:lnTo>
                <a:lnTo>
                  <a:pt x="135" y="3203"/>
                </a:lnTo>
                <a:lnTo>
                  <a:pt x="2495" y="3203"/>
                </a:lnTo>
                <a:lnTo>
                  <a:pt x="2495" y="3265"/>
                </a:lnTo>
                <a:lnTo>
                  <a:pt x="51" y="3265"/>
                </a:lnTo>
                <a:lnTo>
                  <a:pt x="51" y="2719"/>
                </a:lnTo>
                <a:lnTo>
                  <a:pt x="526" y="2315"/>
                </a:lnTo>
                <a:lnTo>
                  <a:pt x="478" y="2267"/>
                </a:lnTo>
                <a:lnTo>
                  <a:pt x="434" y="2215"/>
                </a:lnTo>
                <a:lnTo>
                  <a:pt x="367" y="2134"/>
                </a:lnTo>
                <a:lnTo>
                  <a:pt x="307" y="2049"/>
                </a:lnTo>
                <a:lnTo>
                  <a:pt x="251" y="1962"/>
                </a:lnTo>
                <a:lnTo>
                  <a:pt x="201" y="1874"/>
                </a:lnTo>
                <a:lnTo>
                  <a:pt x="157" y="1782"/>
                </a:lnTo>
                <a:lnTo>
                  <a:pt x="118" y="1690"/>
                </a:lnTo>
                <a:lnTo>
                  <a:pt x="85" y="1596"/>
                </a:lnTo>
                <a:lnTo>
                  <a:pt x="57" y="1501"/>
                </a:lnTo>
                <a:lnTo>
                  <a:pt x="35" y="1405"/>
                </a:lnTo>
                <a:lnTo>
                  <a:pt x="18" y="1308"/>
                </a:lnTo>
                <a:lnTo>
                  <a:pt x="7" y="1210"/>
                </a:lnTo>
                <a:lnTo>
                  <a:pt x="0" y="1112"/>
                </a:lnTo>
                <a:lnTo>
                  <a:pt x="0" y="1015"/>
                </a:lnTo>
                <a:lnTo>
                  <a:pt x="4" y="917"/>
                </a:lnTo>
                <a:lnTo>
                  <a:pt x="14" y="820"/>
                </a:lnTo>
                <a:lnTo>
                  <a:pt x="29" y="724"/>
                </a:lnTo>
                <a:lnTo>
                  <a:pt x="50" y="628"/>
                </a:lnTo>
                <a:lnTo>
                  <a:pt x="76" y="533"/>
                </a:lnTo>
                <a:lnTo>
                  <a:pt x="107" y="439"/>
                </a:lnTo>
                <a:lnTo>
                  <a:pt x="143" y="348"/>
                </a:lnTo>
                <a:lnTo>
                  <a:pt x="184" y="258"/>
                </a:lnTo>
                <a:lnTo>
                  <a:pt x="231" y="169"/>
                </a:lnTo>
                <a:lnTo>
                  <a:pt x="283" y="83"/>
                </a:lnTo>
                <a:lnTo>
                  <a:pt x="340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Freeform 77">
            <a:extLst>
              <a:ext uri="{FF2B5EF4-FFF2-40B4-BE49-F238E27FC236}">
                <a16:creationId xmlns:a16="http://schemas.microsoft.com/office/drawing/2014/main" id="{A041F315-3AD6-E244-9CB3-0A11C0D299D1}"/>
              </a:ext>
            </a:extLst>
          </p:cNvPr>
          <p:cNvSpPr>
            <a:spLocks noEditPoints="1"/>
          </p:cNvSpPr>
          <p:nvPr/>
        </p:nvSpPr>
        <p:spPr bwMode="auto">
          <a:xfrm>
            <a:off x="9326948" y="3488856"/>
            <a:ext cx="1024531" cy="940373"/>
          </a:xfrm>
          <a:custGeom>
            <a:avLst/>
            <a:gdLst>
              <a:gd name="T0" fmla="*/ 1293 w 3360"/>
              <a:gd name="T1" fmla="*/ 1831 h 3082"/>
              <a:gd name="T2" fmla="*/ 1353 w 3360"/>
              <a:gd name="T3" fmla="*/ 1900 h 3082"/>
              <a:gd name="T4" fmla="*/ 1427 w 3360"/>
              <a:gd name="T5" fmla="*/ 1956 h 3082"/>
              <a:gd name="T6" fmla="*/ 1512 w 3360"/>
              <a:gd name="T7" fmla="*/ 1996 h 3082"/>
              <a:gd name="T8" fmla="*/ 1606 w 3360"/>
              <a:gd name="T9" fmla="*/ 2016 h 3082"/>
              <a:gd name="T10" fmla="*/ 1704 w 3360"/>
              <a:gd name="T11" fmla="*/ 2016 h 3082"/>
              <a:gd name="T12" fmla="*/ 1798 w 3360"/>
              <a:gd name="T13" fmla="*/ 1996 h 3082"/>
              <a:gd name="T14" fmla="*/ 1883 w 3360"/>
              <a:gd name="T15" fmla="*/ 1956 h 3082"/>
              <a:gd name="T16" fmla="*/ 1957 w 3360"/>
              <a:gd name="T17" fmla="*/ 1900 h 3082"/>
              <a:gd name="T18" fmla="*/ 2018 w 3360"/>
              <a:gd name="T19" fmla="*/ 1831 h 3082"/>
              <a:gd name="T20" fmla="*/ 1268 w 3360"/>
              <a:gd name="T21" fmla="*/ 1791 h 3082"/>
              <a:gd name="T22" fmla="*/ 2178 w 3360"/>
              <a:gd name="T23" fmla="*/ 1481 h 3082"/>
              <a:gd name="T24" fmla="*/ 2253 w 3360"/>
              <a:gd name="T25" fmla="*/ 1494 h 3082"/>
              <a:gd name="T26" fmla="*/ 2318 w 3360"/>
              <a:gd name="T27" fmla="*/ 1527 h 3082"/>
              <a:gd name="T28" fmla="*/ 2370 w 3360"/>
              <a:gd name="T29" fmla="*/ 1579 h 3082"/>
              <a:gd name="T30" fmla="*/ 2404 w 3360"/>
              <a:gd name="T31" fmla="*/ 1644 h 3082"/>
              <a:gd name="T32" fmla="*/ 2416 w 3360"/>
              <a:gd name="T33" fmla="*/ 1720 h 3082"/>
              <a:gd name="T34" fmla="*/ 2413 w 3360"/>
              <a:gd name="T35" fmla="*/ 1914 h 3082"/>
              <a:gd name="T36" fmla="*/ 2392 w 3360"/>
              <a:gd name="T37" fmla="*/ 2058 h 3082"/>
              <a:gd name="T38" fmla="*/ 2348 w 3360"/>
              <a:gd name="T39" fmla="*/ 2196 h 3082"/>
              <a:gd name="T40" fmla="*/ 2284 w 3360"/>
              <a:gd name="T41" fmla="*/ 2326 h 3082"/>
              <a:gd name="T42" fmla="*/ 1989 w 3360"/>
              <a:gd name="T43" fmla="*/ 2754 h 3082"/>
              <a:gd name="T44" fmla="*/ 1351 w 3360"/>
              <a:gd name="T45" fmla="*/ 3082 h 3082"/>
              <a:gd name="T46" fmla="*/ 1095 w 3360"/>
              <a:gd name="T47" fmla="*/ 2387 h 3082"/>
              <a:gd name="T48" fmla="*/ 1021 w 3360"/>
              <a:gd name="T49" fmla="*/ 2262 h 3082"/>
              <a:gd name="T50" fmla="*/ 967 w 3360"/>
              <a:gd name="T51" fmla="*/ 2127 h 3082"/>
              <a:gd name="T52" fmla="*/ 934 w 3360"/>
              <a:gd name="T53" fmla="*/ 1987 h 3082"/>
              <a:gd name="T54" fmla="*/ 923 w 3360"/>
              <a:gd name="T55" fmla="*/ 1841 h 3082"/>
              <a:gd name="T56" fmla="*/ 927 w 3360"/>
              <a:gd name="T57" fmla="*/ 1681 h 3082"/>
              <a:gd name="T58" fmla="*/ 950 w 3360"/>
              <a:gd name="T59" fmla="*/ 1611 h 3082"/>
              <a:gd name="T60" fmla="*/ 993 w 3360"/>
              <a:gd name="T61" fmla="*/ 1552 h 3082"/>
              <a:gd name="T62" fmla="*/ 1052 w 3360"/>
              <a:gd name="T63" fmla="*/ 1508 h 3082"/>
              <a:gd name="T64" fmla="*/ 1122 w 3360"/>
              <a:gd name="T65" fmla="*/ 1484 h 3082"/>
              <a:gd name="T66" fmla="*/ 2728 w 3360"/>
              <a:gd name="T67" fmla="*/ 1387 h 3082"/>
              <a:gd name="T68" fmla="*/ 2933 w 3360"/>
              <a:gd name="T69" fmla="*/ 1994 h 3082"/>
              <a:gd name="T70" fmla="*/ 2728 w 3360"/>
              <a:gd name="T71" fmla="*/ 1387 h 3082"/>
              <a:gd name="T72" fmla="*/ 621 w 3360"/>
              <a:gd name="T73" fmla="*/ 1372 h 3082"/>
              <a:gd name="T74" fmla="*/ 415 w 3360"/>
              <a:gd name="T75" fmla="*/ 1980 h 3082"/>
              <a:gd name="T76" fmla="*/ 3055 w 3360"/>
              <a:gd name="T77" fmla="*/ 1276 h 3082"/>
              <a:gd name="T78" fmla="*/ 3360 w 3360"/>
              <a:gd name="T79" fmla="*/ 1387 h 3082"/>
              <a:gd name="T80" fmla="*/ 3055 w 3360"/>
              <a:gd name="T81" fmla="*/ 1276 h 3082"/>
              <a:gd name="T82" fmla="*/ 305 w 3360"/>
              <a:gd name="T83" fmla="*/ 1276 h 3082"/>
              <a:gd name="T84" fmla="*/ 0 w 3360"/>
              <a:gd name="T85" fmla="*/ 1387 h 3082"/>
              <a:gd name="T86" fmla="*/ 2728 w 3360"/>
              <a:gd name="T87" fmla="*/ 0 h 3082"/>
              <a:gd name="T88" fmla="*/ 2956 w 3360"/>
              <a:gd name="T89" fmla="*/ 1276 h 3082"/>
              <a:gd name="T90" fmla="*/ 2728 w 3360"/>
              <a:gd name="T91" fmla="*/ 0 h 3082"/>
              <a:gd name="T92" fmla="*/ 2635 w 3360"/>
              <a:gd name="T93" fmla="*/ 0 h 3082"/>
              <a:gd name="T94" fmla="*/ 2519 w 3360"/>
              <a:gd name="T95" fmla="*/ 1276 h 3082"/>
              <a:gd name="T96" fmla="*/ 2300 w 3360"/>
              <a:gd name="T97" fmla="*/ 0 h 3082"/>
              <a:gd name="T98" fmla="*/ 2389 w 3360"/>
              <a:gd name="T99" fmla="*/ 1276 h 3082"/>
              <a:gd name="T100" fmla="*/ 2300 w 3360"/>
              <a:gd name="T101" fmla="*/ 0 h 3082"/>
              <a:gd name="T102" fmla="*/ 2077 w 3360"/>
              <a:gd name="T103" fmla="*/ 0 h 3082"/>
              <a:gd name="T104" fmla="*/ 1723 w 3360"/>
              <a:gd name="T105" fmla="*/ 1276 h 3082"/>
              <a:gd name="T106" fmla="*/ 1393 w 3360"/>
              <a:gd name="T107" fmla="*/ 0 h 3082"/>
              <a:gd name="T108" fmla="*/ 1544 w 3360"/>
              <a:gd name="T109" fmla="*/ 1276 h 3082"/>
              <a:gd name="T110" fmla="*/ 1393 w 3360"/>
              <a:gd name="T111" fmla="*/ 0 h 3082"/>
              <a:gd name="T112" fmla="*/ 1151 w 3360"/>
              <a:gd name="T113" fmla="*/ 0 h 3082"/>
              <a:gd name="T114" fmla="*/ 848 w 3360"/>
              <a:gd name="T115" fmla="*/ 1276 h 3082"/>
              <a:gd name="T116" fmla="*/ 411 w 3360"/>
              <a:gd name="T117" fmla="*/ 0 h 3082"/>
              <a:gd name="T118" fmla="*/ 625 w 3360"/>
              <a:gd name="T119" fmla="*/ 1276 h 3082"/>
              <a:gd name="T120" fmla="*/ 411 w 3360"/>
              <a:gd name="T121" fmla="*/ 0 h 3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60" h="3082">
                <a:moveTo>
                  <a:pt x="1268" y="1791"/>
                </a:moveTo>
                <a:lnTo>
                  <a:pt x="1293" y="1831"/>
                </a:lnTo>
                <a:lnTo>
                  <a:pt x="1322" y="1867"/>
                </a:lnTo>
                <a:lnTo>
                  <a:pt x="1353" y="1900"/>
                </a:lnTo>
                <a:lnTo>
                  <a:pt x="1389" y="1930"/>
                </a:lnTo>
                <a:lnTo>
                  <a:pt x="1427" y="1956"/>
                </a:lnTo>
                <a:lnTo>
                  <a:pt x="1469" y="1978"/>
                </a:lnTo>
                <a:lnTo>
                  <a:pt x="1512" y="1996"/>
                </a:lnTo>
                <a:lnTo>
                  <a:pt x="1558" y="2008"/>
                </a:lnTo>
                <a:lnTo>
                  <a:pt x="1606" y="2016"/>
                </a:lnTo>
                <a:lnTo>
                  <a:pt x="1656" y="2019"/>
                </a:lnTo>
                <a:lnTo>
                  <a:pt x="1704" y="2016"/>
                </a:lnTo>
                <a:lnTo>
                  <a:pt x="1752" y="2008"/>
                </a:lnTo>
                <a:lnTo>
                  <a:pt x="1798" y="1996"/>
                </a:lnTo>
                <a:lnTo>
                  <a:pt x="1842" y="1978"/>
                </a:lnTo>
                <a:lnTo>
                  <a:pt x="1883" y="1956"/>
                </a:lnTo>
                <a:lnTo>
                  <a:pt x="1921" y="1930"/>
                </a:lnTo>
                <a:lnTo>
                  <a:pt x="1957" y="1900"/>
                </a:lnTo>
                <a:lnTo>
                  <a:pt x="1989" y="1867"/>
                </a:lnTo>
                <a:lnTo>
                  <a:pt x="2018" y="1831"/>
                </a:lnTo>
                <a:lnTo>
                  <a:pt x="2042" y="1791"/>
                </a:lnTo>
                <a:lnTo>
                  <a:pt x="1268" y="1791"/>
                </a:lnTo>
                <a:close/>
                <a:moveTo>
                  <a:pt x="1161" y="1481"/>
                </a:moveTo>
                <a:lnTo>
                  <a:pt x="2178" y="1481"/>
                </a:lnTo>
                <a:lnTo>
                  <a:pt x="2217" y="1484"/>
                </a:lnTo>
                <a:lnTo>
                  <a:pt x="2253" y="1494"/>
                </a:lnTo>
                <a:lnTo>
                  <a:pt x="2288" y="1508"/>
                </a:lnTo>
                <a:lnTo>
                  <a:pt x="2318" y="1527"/>
                </a:lnTo>
                <a:lnTo>
                  <a:pt x="2347" y="1552"/>
                </a:lnTo>
                <a:lnTo>
                  <a:pt x="2370" y="1579"/>
                </a:lnTo>
                <a:lnTo>
                  <a:pt x="2390" y="1611"/>
                </a:lnTo>
                <a:lnTo>
                  <a:pt x="2404" y="1644"/>
                </a:lnTo>
                <a:lnTo>
                  <a:pt x="2413" y="1681"/>
                </a:lnTo>
                <a:lnTo>
                  <a:pt x="2416" y="1720"/>
                </a:lnTo>
                <a:lnTo>
                  <a:pt x="2416" y="1841"/>
                </a:lnTo>
                <a:lnTo>
                  <a:pt x="2413" y="1914"/>
                </a:lnTo>
                <a:lnTo>
                  <a:pt x="2405" y="1987"/>
                </a:lnTo>
                <a:lnTo>
                  <a:pt x="2392" y="2058"/>
                </a:lnTo>
                <a:lnTo>
                  <a:pt x="2372" y="2127"/>
                </a:lnTo>
                <a:lnTo>
                  <a:pt x="2348" y="2196"/>
                </a:lnTo>
                <a:lnTo>
                  <a:pt x="2318" y="2262"/>
                </a:lnTo>
                <a:lnTo>
                  <a:pt x="2284" y="2326"/>
                </a:lnTo>
                <a:lnTo>
                  <a:pt x="2244" y="2387"/>
                </a:lnTo>
                <a:lnTo>
                  <a:pt x="1989" y="2754"/>
                </a:lnTo>
                <a:lnTo>
                  <a:pt x="1989" y="3082"/>
                </a:lnTo>
                <a:lnTo>
                  <a:pt x="1351" y="3082"/>
                </a:lnTo>
                <a:lnTo>
                  <a:pt x="1351" y="2754"/>
                </a:lnTo>
                <a:lnTo>
                  <a:pt x="1095" y="2387"/>
                </a:lnTo>
                <a:lnTo>
                  <a:pt x="1056" y="2326"/>
                </a:lnTo>
                <a:lnTo>
                  <a:pt x="1021" y="2262"/>
                </a:lnTo>
                <a:lnTo>
                  <a:pt x="992" y="2196"/>
                </a:lnTo>
                <a:lnTo>
                  <a:pt x="967" y="2127"/>
                </a:lnTo>
                <a:lnTo>
                  <a:pt x="948" y="2058"/>
                </a:lnTo>
                <a:lnTo>
                  <a:pt x="934" y="1987"/>
                </a:lnTo>
                <a:lnTo>
                  <a:pt x="926" y="1914"/>
                </a:lnTo>
                <a:lnTo>
                  <a:pt x="923" y="1841"/>
                </a:lnTo>
                <a:lnTo>
                  <a:pt x="923" y="1720"/>
                </a:lnTo>
                <a:lnTo>
                  <a:pt x="927" y="1681"/>
                </a:lnTo>
                <a:lnTo>
                  <a:pt x="935" y="1644"/>
                </a:lnTo>
                <a:lnTo>
                  <a:pt x="950" y="1611"/>
                </a:lnTo>
                <a:lnTo>
                  <a:pt x="969" y="1579"/>
                </a:lnTo>
                <a:lnTo>
                  <a:pt x="993" y="1552"/>
                </a:lnTo>
                <a:lnTo>
                  <a:pt x="1020" y="1527"/>
                </a:lnTo>
                <a:lnTo>
                  <a:pt x="1052" y="1508"/>
                </a:lnTo>
                <a:lnTo>
                  <a:pt x="1085" y="1494"/>
                </a:lnTo>
                <a:lnTo>
                  <a:pt x="1122" y="1484"/>
                </a:lnTo>
                <a:lnTo>
                  <a:pt x="1161" y="1481"/>
                </a:lnTo>
                <a:close/>
                <a:moveTo>
                  <a:pt x="2728" y="1387"/>
                </a:moveTo>
                <a:lnTo>
                  <a:pt x="2933" y="1387"/>
                </a:lnTo>
                <a:lnTo>
                  <a:pt x="2933" y="1994"/>
                </a:lnTo>
                <a:lnTo>
                  <a:pt x="2728" y="1994"/>
                </a:lnTo>
                <a:lnTo>
                  <a:pt x="2728" y="1387"/>
                </a:lnTo>
                <a:close/>
                <a:moveTo>
                  <a:pt x="415" y="1372"/>
                </a:moveTo>
                <a:lnTo>
                  <a:pt x="621" y="1372"/>
                </a:lnTo>
                <a:lnTo>
                  <a:pt x="621" y="1980"/>
                </a:lnTo>
                <a:lnTo>
                  <a:pt x="415" y="1980"/>
                </a:lnTo>
                <a:lnTo>
                  <a:pt x="415" y="1372"/>
                </a:lnTo>
                <a:close/>
                <a:moveTo>
                  <a:pt x="3055" y="1276"/>
                </a:moveTo>
                <a:lnTo>
                  <a:pt x="3360" y="1276"/>
                </a:lnTo>
                <a:lnTo>
                  <a:pt x="3360" y="1387"/>
                </a:lnTo>
                <a:lnTo>
                  <a:pt x="3055" y="1387"/>
                </a:lnTo>
                <a:lnTo>
                  <a:pt x="3055" y="1276"/>
                </a:lnTo>
                <a:close/>
                <a:moveTo>
                  <a:pt x="0" y="1276"/>
                </a:moveTo>
                <a:lnTo>
                  <a:pt x="305" y="1276"/>
                </a:lnTo>
                <a:lnTo>
                  <a:pt x="305" y="1387"/>
                </a:lnTo>
                <a:lnTo>
                  <a:pt x="0" y="1387"/>
                </a:lnTo>
                <a:lnTo>
                  <a:pt x="0" y="1276"/>
                </a:lnTo>
                <a:close/>
                <a:moveTo>
                  <a:pt x="2728" y="0"/>
                </a:moveTo>
                <a:lnTo>
                  <a:pt x="2956" y="0"/>
                </a:lnTo>
                <a:lnTo>
                  <a:pt x="2956" y="1276"/>
                </a:lnTo>
                <a:lnTo>
                  <a:pt x="2728" y="1276"/>
                </a:lnTo>
                <a:lnTo>
                  <a:pt x="2728" y="0"/>
                </a:lnTo>
                <a:close/>
                <a:moveTo>
                  <a:pt x="2519" y="0"/>
                </a:moveTo>
                <a:lnTo>
                  <a:pt x="2635" y="0"/>
                </a:lnTo>
                <a:lnTo>
                  <a:pt x="2635" y="1276"/>
                </a:lnTo>
                <a:lnTo>
                  <a:pt x="2519" y="1276"/>
                </a:lnTo>
                <a:lnTo>
                  <a:pt x="2519" y="0"/>
                </a:lnTo>
                <a:close/>
                <a:moveTo>
                  <a:pt x="2300" y="0"/>
                </a:moveTo>
                <a:lnTo>
                  <a:pt x="2389" y="0"/>
                </a:lnTo>
                <a:lnTo>
                  <a:pt x="2389" y="1276"/>
                </a:lnTo>
                <a:lnTo>
                  <a:pt x="2300" y="1276"/>
                </a:lnTo>
                <a:lnTo>
                  <a:pt x="2300" y="0"/>
                </a:lnTo>
                <a:close/>
                <a:moveTo>
                  <a:pt x="1723" y="0"/>
                </a:moveTo>
                <a:lnTo>
                  <a:pt x="2077" y="0"/>
                </a:lnTo>
                <a:lnTo>
                  <a:pt x="2077" y="1276"/>
                </a:lnTo>
                <a:lnTo>
                  <a:pt x="1723" y="1276"/>
                </a:lnTo>
                <a:lnTo>
                  <a:pt x="1723" y="0"/>
                </a:lnTo>
                <a:close/>
                <a:moveTo>
                  <a:pt x="1393" y="0"/>
                </a:moveTo>
                <a:lnTo>
                  <a:pt x="1544" y="0"/>
                </a:lnTo>
                <a:lnTo>
                  <a:pt x="1544" y="1276"/>
                </a:lnTo>
                <a:lnTo>
                  <a:pt x="1393" y="1276"/>
                </a:lnTo>
                <a:lnTo>
                  <a:pt x="1393" y="0"/>
                </a:lnTo>
                <a:close/>
                <a:moveTo>
                  <a:pt x="848" y="0"/>
                </a:moveTo>
                <a:lnTo>
                  <a:pt x="1151" y="0"/>
                </a:lnTo>
                <a:lnTo>
                  <a:pt x="1151" y="1276"/>
                </a:lnTo>
                <a:lnTo>
                  <a:pt x="848" y="1276"/>
                </a:lnTo>
                <a:lnTo>
                  <a:pt x="848" y="0"/>
                </a:lnTo>
                <a:close/>
                <a:moveTo>
                  <a:pt x="411" y="0"/>
                </a:moveTo>
                <a:lnTo>
                  <a:pt x="625" y="0"/>
                </a:lnTo>
                <a:lnTo>
                  <a:pt x="625" y="1276"/>
                </a:lnTo>
                <a:lnTo>
                  <a:pt x="411" y="1276"/>
                </a:lnTo>
                <a:lnTo>
                  <a:pt x="41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Freeform 96">
            <a:extLst>
              <a:ext uri="{FF2B5EF4-FFF2-40B4-BE49-F238E27FC236}">
                <a16:creationId xmlns:a16="http://schemas.microsoft.com/office/drawing/2014/main" id="{8A57CBE0-8475-B142-AD0C-5631E82671BE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2955570"/>
            <a:ext cx="584163" cy="895492"/>
          </a:xfrm>
          <a:custGeom>
            <a:avLst/>
            <a:gdLst>
              <a:gd name="T0" fmla="*/ 1280 w 2444"/>
              <a:gd name="T1" fmla="*/ 3037 h 3743"/>
              <a:gd name="T2" fmla="*/ 1347 w 2444"/>
              <a:gd name="T3" fmla="*/ 3078 h 3743"/>
              <a:gd name="T4" fmla="*/ 1374 w 2444"/>
              <a:gd name="T5" fmla="*/ 3155 h 3743"/>
              <a:gd name="T6" fmla="*/ 1644 w 2444"/>
              <a:gd name="T7" fmla="*/ 3401 h 3743"/>
              <a:gd name="T8" fmla="*/ 1709 w 2444"/>
              <a:gd name="T9" fmla="*/ 3440 h 3743"/>
              <a:gd name="T10" fmla="*/ 1740 w 2444"/>
              <a:gd name="T11" fmla="*/ 3510 h 3743"/>
              <a:gd name="T12" fmla="*/ 1741 w 2444"/>
              <a:gd name="T13" fmla="*/ 3617 h 3743"/>
              <a:gd name="T14" fmla="*/ 1728 w 2444"/>
              <a:gd name="T15" fmla="*/ 3676 h 3743"/>
              <a:gd name="T16" fmla="*/ 1672 w 2444"/>
              <a:gd name="T17" fmla="*/ 3732 h 3743"/>
              <a:gd name="T18" fmla="*/ 825 w 2444"/>
              <a:gd name="T19" fmla="*/ 3743 h 3743"/>
              <a:gd name="T20" fmla="*/ 750 w 2444"/>
              <a:gd name="T21" fmla="*/ 3716 h 3743"/>
              <a:gd name="T22" fmla="*/ 707 w 2444"/>
              <a:gd name="T23" fmla="*/ 3649 h 3743"/>
              <a:gd name="T24" fmla="*/ 119 w 2444"/>
              <a:gd name="T25" fmla="*/ 3617 h 3743"/>
              <a:gd name="T26" fmla="*/ 709 w 2444"/>
              <a:gd name="T27" fmla="*/ 3485 h 3743"/>
              <a:gd name="T28" fmla="*/ 753 w 2444"/>
              <a:gd name="T29" fmla="*/ 3422 h 3743"/>
              <a:gd name="T30" fmla="*/ 825 w 2444"/>
              <a:gd name="T31" fmla="*/ 3398 h 3743"/>
              <a:gd name="T32" fmla="*/ 1072 w 2444"/>
              <a:gd name="T33" fmla="*/ 3127 h 3743"/>
              <a:gd name="T34" fmla="*/ 1114 w 2444"/>
              <a:gd name="T35" fmla="*/ 3060 h 3743"/>
              <a:gd name="T36" fmla="*/ 1191 w 2444"/>
              <a:gd name="T37" fmla="*/ 3033 h 3743"/>
              <a:gd name="T38" fmla="*/ 1222 w 2444"/>
              <a:gd name="T39" fmla="*/ 2594 h 3743"/>
              <a:gd name="T40" fmla="*/ 75 w 2444"/>
              <a:gd name="T41" fmla="*/ 1986 h 3743"/>
              <a:gd name="T42" fmla="*/ 2407 w 2444"/>
              <a:gd name="T43" fmla="*/ 1997 h 3743"/>
              <a:gd name="T44" fmla="*/ 2441 w 2444"/>
              <a:gd name="T45" fmla="*/ 2041 h 3743"/>
              <a:gd name="T46" fmla="*/ 2441 w 2444"/>
              <a:gd name="T47" fmla="*/ 2756 h 3743"/>
              <a:gd name="T48" fmla="*/ 2407 w 2444"/>
              <a:gd name="T49" fmla="*/ 2801 h 3743"/>
              <a:gd name="T50" fmla="*/ 75 w 2444"/>
              <a:gd name="T51" fmla="*/ 2812 h 3743"/>
              <a:gd name="T52" fmla="*/ 22 w 2444"/>
              <a:gd name="T53" fmla="*/ 2790 h 3743"/>
              <a:gd name="T54" fmla="*/ 0 w 2444"/>
              <a:gd name="T55" fmla="*/ 2737 h 3743"/>
              <a:gd name="T56" fmla="*/ 10 w 2444"/>
              <a:gd name="T57" fmla="*/ 2023 h 3743"/>
              <a:gd name="T58" fmla="*/ 56 w 2444"/>
              <a:gd name="T59" fmla="*/ 1988 h 3743"/>
              <a:gd name="T60" fmla="*/ 242 w 2444"/>
              <a:gd name="T61" fmla="*/ 1576 h 3743"/>
              <a:gd name="T62" fmla="*/ 242 w 2444"/>
              <a:gd name="T63" fmla="*/ 1186 h 3743"/>
              <a:gd name="T64" fmla="*/ 2388 w 2444"/>
              <a:gd name="T65" fmla="*/ 1001 h 3743"/>
              <a:gd name="T66" fmla="*/ 2434 w 2444"/>
              <a:gd name="T67" fmla="*/ 1034 h 3743"/>
              <a:gd name="T68" fmla="*/ 2444 w 2444"/>
              <a:gd name="T69" fmla="*/ 1749 h 3743"/>
              <a:gd name="T70" fmla="*/ 2422 w 2444"/>
              <a:gd name="T71" fmla="*/ 1801 h 3743"/>
              <a:gd name="T72" fmla="*/ 2369 w 2444"/>
              <a:gd name="T73" fmla="*/ 1823 h 3743"/>
              <a:gd name="T74" fmla="*/ 37 w 2444"/>
              <a:gd name="T75" fmla="*/ 1812 h 3743"/>
              <a:gd name="T76" fmla="*/ 3 w 2444"/>
              <a:gd name="T77" fmla="*/ 1768 h 3743"/>
              <a:gd name="T78" fmla="*/ 3 w 2444"/>
              <a:gd name="T79" fmla="*/ 1051 h 3743"/>
              <a:gd name="T80" fmla="*/ 37 w 2444"/>
              <a:gd name="T81" fmla="*/ 1007 h 3743"/>
              <a:gd name="T82" fmla="*/ 242 w 2444"/>
              <a:gd name="T83" fmla="*/ 198 h 3743"/>
              <a:gd name="T84" fmla="*/ 1222 w 2444"/>
              <a:gd name="T85" fmla="*/ 198 h 3743"/>
              <a:gd name="T86" fmla="*/ 2369 w 2444"/>
              <a:gd name="T87" fmla="*/ 0 h 3743"/>
              <a:gd name="T88" fmla="*/ 2422 w 2444"/>
              <a:gd name="T89" fmla="*/ 21 h 3743"/>
              <a:gd name="T90" fmla="*/ 2444 w 2444"/>
              <a:gd name="T91" fmla="*/ 74 h 3743"/>
              <a:gd name="T92" fmla="*/ 2434 w 2444"/>
              <a:gd name="T93" fmla="*/ 787 h 3743"/>
              <a:gd name="T94" fmla="*/ 2388 w 2444"/>
              <a:gd name="T95" fmla="*/ 822 h 3743"/>
              <a:gd name="T96" fmla="*/ 56 w 2444"/>
              <a:gd name="T97" fmla="*/ 822 h 3743"/>
              <a:gd name="T98" fmla="*/ 10 w 2444"/>
              <a:gd name="T99" fmla="*/ 787 h 3743"/>
              <a:gd name="T100" fmla="*/ 0 w 2444"/>
              <a:gd name="T101" fmla="*/ 74 h 3743"/>
              <a:gd name="T102" fmla="*/ 22 w 2444"/>
              <a:gd name="T103" fmla="*/ 21 h 3743"/>
              <a:gd name="T104" fmla="*/ 75 w 2444"/>
              <a:gd name="T105" fmla="*/ 0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44" h="3743">
                <a:moveTo>
                  <a:pt x="1191" y="3033"/>
                </a:moveTo>
                <a:lnTo>
                  <a:pt x="1252" y="3033"/>
                </a:lnTo>
                <a:lnTo>
                  <a:pt x="1280" y="3037"/>
                </a:lnTo>
                <a:lnTo>
                  <a:pt x="1306" y="3045"/>
                </a:lnTo>
                <a:lnTo>
                  <a:pt x="1329" y="3060"/>
                </a:lnTo>
                <a:lnTo>
                  <a:pt x="1347" y="3078"/>
                </a:lnTo>
                <a:lnTo>
                  <a:pt x="1361" y="3101"/>
                </a:lnTo>
                <a:lnTo>
                  <a:pt x="1371" y="3127"/>
                </a:lnTo>
                <a:lnTo>
                  <a:pt x="1374" y="3155"/>
                </a:lnTo>
                <a:lnTo>
                  <a:pt x="1374" y="3398"/>
                </a:lnTo>
                <a:lnTo>
                  <a:pt x="1618" y="3398"/>
                </a:lnTo>
                <a:lnTo>
                  <a:pt x="1644" y="3401"/>
                </a:lnTo>
                <a:lnTo>
                  <a:pt x="1669" y="3410"/>
                </a:lnTo>
                <a:lnTo>
                  <a:pt x="1691" y="3422"/>
                </a:lnTo>
                <a:lnTo>
                  <a:pt x="1709" y="3440"/>
                </a:lnTo>
                <a:lnTo>
                  <a:pt x="1725" y="3460"/>
                </a:lnTo>
                <a:lnTo>
                  <a:pt x="1734" y="3485"/>
                </a:lnTo>
                <a:lnTo>
                  <a:pt x="1740" y="3510"/>
                </a:lnTo>
                <a:lnTo>
                  <a:pt x="2325" y="3510"/>
                </a:lnTo>
                <a:lnTo>
                  <a:pt x="2325" y="3617"/>
                </a:lnTo>
                <a:lnTo>
                  <a:pt x="1741" y="3617"/>
                </a:lnTo>
                <a:lnTo>
                  <a:pt x="1741" y="3621"/>
                </a:lnTo>
                <a:lnTo>
                  <a:pt x="1737" y="3649"/>
                </a:lnTo>
                <a:lnTo>
                  <a:pt x="1728" y="3676"/>
                </a:lnTo>
                <a:lnTo>
                  <a:pt x="1714" y="3698"/>
                </a:lnTo>
                <a:lnTo>
                  <a:pt x="1694" y="3716"/>
                </a:lnTo>
                <a:lnTo>
                  <a:pt x="1672" y="3732"/>
                </a:lnTo>
                <a:lnTo>
                  <a:pt x="1647" y="3741"/>
                </a:lnTo>
                <a:lnTo>
                  <a:pt x="1618" y="3743"/>
                </a:lnTo>
                <a:lnTo>
                  <a:pt x="825" y="3743"/>
                </a:lnTo>
                <a:lnTo>
                  <a:pt x="797" y="3741"/>
                </a:lnTo>
                <a:lnTo>
                  <a:pt x="772" y="3732"/>
                </a:lnTo>
                <a:lnTo>
                  <a:pt x="750" y="3716"/>
                </a:lnTo>
                <a:lnTo>
                  <a:pt x="730" y="3698"/>
                </a:lnTo>
                <a:lnTo>
                  <a:pt x="716" y="3676"/>
                </a:lnTo>
                <a:lnTo>
                  <a:pt x="707" y="3649"/>
                </a:lnTo>
                <a:lnTo>
                  <a:pt x="703" y="3621"/>
                </a:lnTo>
                <a:lnTo>
                  <a:pt x="703" y="3617"/>
                </a:lnTo>
                <a:lnTo>
                  <a:pt x="119" y="3617"/>
                </a:lnTo>
                <a:lnTo>
                  <a:pt x="119" y="3510"/>
                </a:lnTo>
                <a:lnTo>
                  <a:pt x="704" y="3510"/>
                </a:lnTo>
                <a:lnTo>
                  <a:pt x="709" y="3485"/>
                </a:lnTo>
                <a:lnTo>
                  <a:pt x="719" y="3460"/>
                </a:lnTo>
                <a:lnTo>
                  <a:pt x="735" y="3440"/>
                </a:lnTo>
                <a:lnTo>
                  <a:pt x="753" y="3422"/>
                </a:lnTo>
                <a:lnTo>
                  <a:pt x="774" y="3410"/>
                </a:lnTo>
                <a:lnTo>
                  <a:pt x="800" y="3401"/>
                </a:lnTo>
                <a:lnTo>
                  <a:pt x="825" y="3398"/>
                </a:lnTo>
                <a:lnTo>
                  <a:pt x="1069" y="3398"/>
                </a:lnTo>
                <a:lnTo>
                  <a:pt x="1069" y="3155"/>
                </a:lnTo>
                <a:lnTo>
                  <a:pt x="1072" y="3127"/>
                </a:lnTo>
                <a:lnTo>
                  <a:pt x="1082" y="3101"/>
                </a:lnTo>
                <a:lnTo>
                  <a:pt x="1095" y="3078"/>
                </a:lnTo>
                <a:lnTo>
                  <a:pt x="1114" y="3060"/>
                </a:lnTo>
                <a:lnTo>
                  <a:pt x="1137" y="3045"/>
                </a:lnTo>
                <a:lnTo>
                  <a:pt x="1163" y="3037"/>
                </a:lnTo>
                <a:lnTo>
                  <a:pt x="1191" y="3033"/>
                </a:lnTo>
                <a:close/>
                <a:moveTo>
                  <a:pt x="242" y="2203"/>
                </a:moveTo>
                <a:lnTo>
                  <a:pt x="242" y="2594"/>
                </a:lnTo>
                <a:lnTo>
                  <a:pt x="1222" y="2594"/>
                </a:lnTo>
                <a:lnTo>
                  <a:pt x="1222" y="2203"/>
                </a:lnTo>
                <a:lnTo>
                  <a:pt x="242" y="2203"/>
                </a:lnTo>
                <a:close/>
                <a:moveTo>
                  <a:pt x="75" y="1986"/>
                </a:moveTo>
                <a:lnTo>
                  <a:pt x="2369" y="1986"/>
                </a:lnTo>
                <a:lnTo>
                  <a:pt x="2388" y="1988"/>
                </a:lnTo>
                <a:lnTo>
                  <a:pt x="2407" y="1997"/>
                </a:lnTo>
                <a:lnTo>
                  <a:pt x="2422" y="2008"/>
                </a:lnTo>
                <a:lnTo>
                  <a:pt x="2434" y="2023"/>
                </a:lnTo>
                <a:lnTo>
                  <a:pt x="2441" y="2041"/>
                </a:lnTo>
                <a:lnTo>
                  <a:pt x="2444" y="2060"/>
                </a:lnTo>
                <a:lnTo>
                  <a:pt x="2444" y="2737"/>
                </a:lnTo>
                <a:lnTo>
                  <a:pt x="2441" y="2756"/>
                </a:lnTo>
                <a:lnTo>
                  <a:pt x="2434" y="2775"/>
                </a:lnTo>
                <a:lnTo>
                  <a:pt x="2422" y="2790"/>
                </a:lnTo>
                <a:lnTo>
                  <a:pt x="2407" y="2801"/>
                </a:lnTo>
                <a:lnTo>
                  <a:pt x="2388" y="2808"/>
                </a:lnTo>
                <a:lnTo>
                  <a:pt x="2369" y="2812"/>
                </a:lnTo>
                <a:lnTo>
                  <a:pt x="75" y="2812"/>
                </a:lnTo>
                <a:lnTo>
                  <a:pt x="56" y="2808"/>
                </a:lnTo>
                <a:lnTo>
                  <a:pt x="37" y="2801"/>
                </a:lnTo>
                <a:lnTo>
                  <a:pt x="22" y="2790"/>
                </a:lnTo>
                <a:lnTo>
                  <a:pt x="10" y="2775"/>
                </a:lnTo>
                <a:lnTo>
                  <a:pt x="3" y="2756"/>
                </a:lnTo>
                <a:lnTo>
                  <a:pt x="0" y="2737"/>
                </a:lnTo>
                <a:lnTo>
                  <a:pt x="0" y="2060"/>
                </a:lnTo>
                <a:lnTo>
                  <a:pt x="3" y="2041"/>
                </a:lnTo>
                <a:lnTo>
                  <a:pt x="10" y="2023"/>
                </a:lnTo>
                <a:lnTo>
                  <a:pt x="22" y="2008"/>
                </a:lnTo>
                <a:lnTo>
                  <a:pt x="37" y="1997"/>
                </a:lnTo>
                <a:lnTo>
                  <a:pt x="56" y="1988"/>
                </a:lnTo>
                <a:lnTo>
                  <a:pt x="75" y="1986"/>
                </a:lnTo>
                <a:close/>
                <a:moveTo>
                  <a:pt x="242" y="1186"/>
                </a:moveTo>
                <a:lnTo>
                  <a:pt x="242" y="1576"/>
                </a:lnTo>
                <a:lnTo>
                  <a:pt x="1222" y="1576"/>
                </a:lnTo>
                <a:lnTo>
                  <a:pt x="1222" y="1186"/>
                </a:lnTo>
                <a:lnTo>
                  <a:pt x="242" y="1186"/>
                </a:lnTo>
                <a:close/>
                <a:moveTo>
                  <a:pt x="75" y="997"/>
                </a:moveTo>
                <a:lnTo>
                  <a:pt x="2369" y="997"/>
                </a:lnTo>
                <a:lnTo>
                  <a:pt x="2388" y="1001"/>
                </a:lnTo>
                <a:lnTo>
                  <a:pt x="2407" y="1007"/>
                </a:lnTo>
                <a:lnTo>
                  <a:pt x="2422" y="1019"/>
                </a:lnTo>
                <a:lnTo>
                  <a:pt x="2434" y="1034"/>
                </a:lnTo>
                <a:lnTo>
                  <a:pt x="2441" y="1051"/>
                </a:lnTo>
                <a:lnTo>
                  <a:pt x="2444" y="1072"/>
                </a:lnTo>
                <a:lnTo>
                  <a:pt x="2444" y="1749"/>
                </a:lnTo>
                <a:lnTo>
                  <a:pt x="2441" y="1768"/>
                </a:lnTo>
                <a:lnTo>
                  <a:pt x="2434" y="1786"/>
                </a:lnTo>
                <a:lnTo>
                  <a:pt x="2422" y="1801"/>
                </a:lnTo>
                <a:lnTo>
                  <a:pt x="2407" y="1812"/>
                </a:lnTo>
                <a:lnTo>
                  <a:pt x="2388" y="1821"/>
                </a:lnTo>
                <a:lnTo>
                  <a:pt x="2369" y="1823"/>
                </a:lnTo>
                <a:lnTo>
                  <a:pt x="75" y="1823"/>
                </a:lnTo>
                <a:lnTo>
                  <a:pt x="56" y="1821"/>
                </a:lnTo>
                <a:lnTo>
                  <a:pt x="37" y="1812"/>
                </a:lnTo>
                <a:lnTo>
                  <a:pt x="22" y="1801"/>
                </a:lnTo>
                <a:lnTo>
                  <a:pt x="10" y="1786"/>
                </a:lnTo>
                <a:lnTo>
                  <a:pt x="3" y="1768"/>
                </a:lnTo>
                <a:lnTo>
                  <a:pt x="0" y="1749"/>
                </a:lnTo>
                <a:lnTo>
                  <a:pt x="0" y="1072"/>
                </a:lnTo>
                <a:lnTo>
                  <a:pt x="3" y="1051"/>
                </a:lnTo>
                <a:lnTo>
                  <a:pt x="10" y="1034"/>
                </a:lnTo>
                <a:lnTo>
                  <a:pt x="22" y="1019"/>
                </a:lnTo>
                <a:lnTo>
                  <a:pt x="37" y="1007"/>
                </a:lnTo>
                <a:lnTo>
                  <a:pt x="56" y="1001"/>
                </a:lnTo>
                <a:lnTo>
                  <a:pt x="75" y="997"/>
                </a:lnTo>
                <a:close/>
                <a:moveTo>
                  <a:pt x="242" y="198"/>
                </a:moveTo>
                <a:lnTo>
                  <a:pt x="242" y="588"/>
                </a:lnTo>
                <a:lnTo>
                  <a:pt x="1222" y="588"/>
                </a:lnTo>
                <a:lnTo>
                  <a:pt x="1222" y="198"/>
                </a:lnTo>
                <a:lnTo>
                  <a:pt x="242" y="198"/>
                </a:lnTo>
                <a:close/>
                <a:moveTo>
                  <a:pt x="75" y="0"/>
                </a:moveTo>
                <a:lnTo>
                  <a:pt x="2369" y="0"/>
                </a:lnTo>
                <a:lnTo>
                  <a:pt x="2388" y="2"/>
                </a:lnTo>
                <a:lnTo>
                  <a:pt x="2407" y="9"/>
                </a:lnTo>
                <a:lnTo>
                  <a:pt x="2422" y="21"/>
                </a:lnTo>
                <a:lnTo>
                  <a:pt x="2434" y="36"/>
                </a:lnTo>
                <a:lnTo>
                  <a:pt x="2441" y="54"/>
                </a:lnTo>
                <a:lnTo>
                  <a:pt x="2444" y="74"/>
                </a:lnTo>
                <a:lnTo>
                  <a:pt x="2444" y="750"/>
                </a:lnTo>
                <a:lnTo>
                  <a:pt x="2441" y="770"/>
                </a:lnTo>
                <a:lnTo>
                  <a:pt x="2434" y="787"/>
                </a:lnTo>
                <a:lnTo>
                  <a:pt x="2422" y="802"/>
                </a:lnTo>
                <a:lnTo>
                  <a:pt x="2407" y="815"/>
                </a:lnTo>
                <a:lnTo>
                  <a:pt x="2388" y="822"/>
                </a:lnTo>
                <a:lnTo>
                  <a:pt x="2369" y="824"/>
                </a:lnTo>
                <a:lnTo>
                  <a:pt x="75" y="824"/>
                </a:lnTo>
                <a:lnTo>
                  <a:pt x="56" y="822"/>
                </a:lnTo>
                <a:lnTo>
                  <a:pt x="37" y="815"/>
                </a:lnTo>
                <a:lnTo>
                  <a:pt x="22" y="802"/>
                </a:lnTo>
                <a:lnTo>
                  <a:pt x="10" y="787"/>
                </a:lnTo>
                <a:lnTo>
                  <a:pt x="3" y="770"/>
                </a:lnTo>
                <a:lnTo>
                  <a:pt x="0" y="750"/>
                </a:lnTo>
                <a:lnTo>
                  <a:pt x="0" y="74"/>
                </a:lnTo>
                <a:lnTo>
                  <a:pt x="3" y="54"/>
                </a:lnTo>
                <a:lnTo>
                  <a:pt x="10" y="36"/>
                </a:lnTo>
                <a:lnTo>
                  <a:pt x="22" y="21"/>
                </a:lnTo>
                <a:lnTo>
                  <a:pt x="37" y="9"/>
                </a:lnTo>
                <a:lnTo>
                  <a:pt x="56" y="2"/>
                </a:lnTo>
                <a:lnTo>
                  <a:pt x="75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Freeform 101">
            <a:extLst>
              <a:ext uri="{FF2B5EF4-FFF2-40B4-BE49-F238E27FC236}">
                <a16:creationId xmlns:a16="http://schemas.microsoft.com/office/drawing/2014/main" id="{DFBF513F-199D-0A4B-A766-7E05B14FB2BF}"/>
              </a:ext>
            </a:extLst>
          </p:cNvPr>
          <p:cNvSpPr>
            <a:spLocks/>
          </p:cNvSpPr>
          <p:nvPr/>
        </p:nvSpPr>
        <p:spPr bwMode="auto">
          <a:xfrm>
            <a:off x="9306510" y="1451771"/>
            <a:ext cx="886699" cy="851620"/>
          </a:xfrm>
          <a:custGeom>
            <a:avLst/>
            <a:gdLst>
              <a:gd name="T0" fmla="*/ 1966 w 3642"/>
              <a:gd name="T1" fmla="*/ 26 h 3496"/>
              <a:gd name="T2" fmla="*/ 2393 w 3642"/>
              <a:gd name="T3" fmla="*/ 187 h 3496"/>
              <a:gd name="T4" fmla="*/ 2753 w 3642"/>
              <a:gd name="T5" fmla="*/ 474 h 3496"/>
              <a:gd name="T6" fmla="*/ 3004 w 3642"/>
              <a:gd name="T7" fmla="*/ 849 h 3496"/>
              <a:gd name="T8" fmla="*/ 3126 w 3642"/>
              <a:gd name="T9" fmla="*/ 1259 h 3496"/>
              <a:gd name="T10" fmla="*/ 3205 w 3642"/>
              <a:gd name="T11" fmla="*/ 1449 h 3496"/>
              <a:gd name="T12" fmla="*/ 3320 w 3642"/>
              <a:gd name="T13" fmla="*/ 1602 h 3496"/>
              <a:gd name="T14" fmla="*/ 3378 w 3642"/>
              <a:gd name="T15" fmla="*/ 1867 h 3496"/>
              <a:gd name="T16" fmla="*/ 3461 w 3642"/>
              <a:gd name="T17" fmla="*/ 2114 h 3496"/>
              <a:gd name="T18" fmla="*/ 3611 w 3642"/>
              <a:gd name="T19" fmla="*/ 2322 h 3496"/>
              <a:gd name="T20" fmla="*/ 3633 w 3642"/>
              <a:gd name="T21" fmla="*/ 2581 h 3496"/>
              <a:gd name="T22" fmla="*/ 3386 w 3642"/>
              <a:gd name="T23" fmla="*/ 3155 h 3496"/>
              <a:gd name="T24" fmla="*/ 3187 w 3642"/>
              <a:gd name="T25" fmla="*/ 3332 h 3496"/>
              <a:gd name="T26" fmla="*/ 2926 w 3642"/>
              <a:gd name="T27" fmla="*/ 3396 h 3496"/>
              <a:gd name="T28" fmla="*/ 2647 w 3642"/>
              <a:gd name="T29" fmla="*/ 3475 h 3496"/>
              <a:gd name="T30" fmla="*/ 2138 w 3642"/>
              <a:gd name="T31" fmla="*/ 3493 h 3496"/>
              <a:gd name="T32" fmla="*/ 2035 w 3642"/>
              <a:gd name="T33" fmla="*/ 3410 h 3496"/>
              <a:gd name="T34" fmla="*/ 2035 w 3642"/>
              <a:gd name="T35" fmla="*/ 3135 h 3496"/>
              <a:gd name="T36" fmla="*/ 2138 w 3642"/>
              <a:gd name="T37" fmla="*/ 3051 h 3496"/>
              <a:gd name="T38" fmla="*/ 2647 w 3642"/>
              <a:gd name="T39" fmla="*/ 3070 h 3496"/>
              <a:gd name="T40" fmla="*/ 2926 w 3642"/>
              <a:gd name="T41" fmla="*/ 3148 h 3496"/>
              <a:gd name="T42" fmla="*/ 3113 w 3642"/>
              <a:gd name="T43" fmla="*/ 3086 h 3496"/>
              <a:gd name="T44" fmla="*/ 3376 w 3642"/>
              <a:gd name="T45" fmla="*/ 2584 h 3496"/>
              <a:gd name="T46" fmla="*/ 3385 w 3642"/>
              <a:gd name="T47" fmla="*/ 2423 h 3496"/>
              <a:gd name="T48" fmla="*/ 3311 w 3642"/>
              <a:gd name="T49" fmla="*/ 2386 h 3496"/>
              <a:gd name="T50" fmla="*/ 3188 w 3642"/>
              <a:gd name="T51" fmla="*/ 2602 h 3496"/>
              <a:gd name="T52" fmla="*/ 3037 w 3642"/>
              <a:gd name="T53" fmla="*/ 2675 h 3496"/>
              <a:gd name="T54" fmla="*/ 2450 w 3642"/>
              <a:gd name="T55" fmla="*/ 2605 h 3496"/>
              <a:gd name="T56" fmla="*/ 2377 w 3642"/>
              <a:gd name="T57" fmla="*/ 2503 h 3496"/>
              <a:gd name="T58" fmla="*/ 2469 w 3642"/>
              <a:gd name="T59" fmla="*/ 1478 h 3496"/>
              <a:gd name="T60" fmla="*/ 2574 w 3642"/>
              <a:gd name="T61" fmla="*/ 1390 h 3496"/>
              <a:gd name="T62" fmla="*/ 2748 w 3642"/>
              <a:gd name="T63" fmla="*/ 1250 h 3496"/>
              <a:gd name="T64" fmla="*/ 2612 w 3642"/>
              <a:gd name="T65" fmla="*/ 901 h 3496"/>
              <a:gd name="T66" fmla="*/ 2348 w 3642"/>
              <a:gd name="T67" fmla="*/ 600 h 3496"/>
              <a:gd name="T68" fmla="*/ 2003 w 3642"/>
              <a:gd name="T69" fmla="*/ 418 h 3496"/>
              <a:gd name="T70" fmla="*/ 1611 w 3642"/>
              <a:gd name="T71" fmla="*/ 373 h 3496"/>
              <a:gd name="T72" fmla="*/ 1233 w 3642"/>
              <a:gd name="T73" fmla="*/ 474 h 3496"/>
              <a:gd name="T74" fmla="*/ 917 w 3642"/>
              <a:gd name="T75" fmla="*/ 709 h 3496"/>
              <a:gd name="T76" fmla="*/ 700 w 3642"/>
              <a:gd name="T77" fmla="*/ 1037 h 3496"/>
              <a:gd name="T78" fmla="*/ 614 w 3642"/>
              <a:gd name="T79" fmla="*/ 1397 h 3496"/>
              <a:gd name="T80" fmla="*/ 858 w 3642"/>
              <a:gd name="T81" fmla="*/ 1414 h 3496"/>
              <a:gd name="T82" fmla="*/ 928 w 3642"/>
              <a:gd name="T83" fmla="*/ 1535 h 3496"/>
              <a:gd name="T84" fmla="*/ 985 w 3642"/>
              <a:gd name="T85" fmla="*/ 2551 h 3496"/>
              <a:gd name="T86" fmla="*/ 884 w 3642"/>
              <a:gd name="T87" fmla="*/ 2626 h 3496"/>
              <a:gd name="T88" fmla="*/ 278 w 3642"/>
              <a:gd name="T89" fmla="*/ 2665 h 3496"/>
              <a:gd name="T90" fmla="*/ 127 w 3642"/>
              <a:gd name="T91" fmla="*/ 2511 h 3496"/>
              <a:gd name="T92" fmla="*/ 25 w 3642"/>
              <a:gd name="T93" fmla="*/ 2220 h 3496"/>
              <a:gd name="T94" fmla="*/ 2 w 3642"/>
              <a:gd name="T95" fmla="*/ 1880 h 3496"/>
              <a:gd name="T96" fmla="*/ 59 w 3642"/>
              <a:gd name="T97" fmla="*/ 1608 h 3496"/>
              <a:gd name="T98" fmla="*/ 176 w 3642"/>
              <a:gd name="T99" fmla="*/ 1451 h 3496"/>
              <a:gd name="T100" fmla="*/ 256 w 3642"/>
              <a:gd name="T101" fmla="*/ 1260 h 3496"/>
              <a:gd name="T102" fmla="*/ 379 w 3642"/>
              <a:gd name="T103" fmla="*/ 849 h 3496"/>
              <a:gd name="T104" fmla="*/ 628 w 3642"/>
              <a:gd name="T105" fmla="*/ 474 h 3496"/>
              <a:gd name="T106" fmla="*/ 988 w 3642"/>
              <a:gd name="T107" fmla="*/ 187 h 3496"/>
              <a:gd name="T108" fmla="*/ 1416 w 3642"/>
              <a:gd name="T109" fmla="*/ 26 h 3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42" h="3496">
                <a:moveTo>
                  <a:pt x="1691" y="0"/>
                </a:moveTo>
                <a:lnTo>
                  <a:pt x="1691" y="0"/>
                </a:lnTo>
                <a:lnTo>
                  <a:pt x="1783" y="2"/>
                </a:lnTo>
                <a:lnTo>
                  <a:pt x="1875" y="12"/>
                </a:lnTo>
                <a:lnTo>
                  <a:pt x="1966" y="26"/>
                </a:lnTo>
                <a:lnTo>
                  <a:pt x="2055" y="47"/>
                </a:lnTo>
                <a:lnTo>
                  <a:pt x="2142" y="74"/>
                </a:lnTo>
                <a:lnTo>
                  <a:pt x="2228" y="106"/>
                </a:lnTo>
                <a:lnTo>
                  <a:pt x="2312" y="143"/>
                </a:lnTo>
                <a:lnTo>
                  <a:pt x="2393" y="187"/>
                </a:lnTo>
                <a:lnTo>
                  <a:pt x="2471" y="234"/>
                </a:lnTo>
                <a:lnTo>
                  <a:pt x="2546" y="287"/>
                </a:lnTo>
                <a:lnTo>
                  <a:pt x="2619" y="345"/>
                </a:lnTo>
                <a:lnTo>
                  <a:pt x="2688" y="407"/>
                </a:lnTo>
                <a:lnTo>
                  <a:pt x="2753" y="474"/>
                </a:lnTo>
                <a:lnTo>
                  <a:pt x="2815" y="545"/>
                </a:lnTo>
                <a:lnTo>
                  <a:pt x="2871" y="621"/>
                </a:lnTo>
                <a:lnTo>
                  <a:pt x="2920" y="695"/>
                </a:lnTo>
                <a:lnTo>
                  <a:pt x="2964" y="770"/>
                </a:lnTo>
                <a:lnTo>
                  <a:pt x="3004" y="849"/>
                </a:lnTo>
                <a:lnTo>
                  <a:pt x="3038" y="929"/>
                </a:lnTo>
                <a:lnTo>
                  <a:pt x="3066" y="1009"/>
                </a:lnTo>
                <a:lnTo>
                  <a:pt x="3092" y="1091"/>
                </a:lnTo>
                <a:lnTo>
                  <a:pt x="3111" y="1175"/>
                </a:lnTo>
                <a:lnTo>
                  <a:pt x="3126" y="1259"/>
                </a:lnTo>
                <a:lnTo>
                  <a:pt x="3136" y="1344"/>
                </a:lnTo>
                <a:lnTo>
                  <a:pt x="3140" y="1430"/>
                </a:lnTo>
                <a:lnTo>
                  <a:pt x="3146" y="1430"/>
                </a:lnTo>
                <a:lnTo>
                  <a:pt x="3176" y="1436"/>
                </a:lnTo>
                <a:lnTo>
                  <a:pt x="3205" y="1449"/>
                </a:lnTo>
                <a:lnTo>
                  <a:pt x="3232" y="1468"/>
                </a:lnTo>
                <a:lnTo>
                  <a:pt x="3258" y="1494"/>
                </a:lnTo>
                <a:lnTo>
                  <a:pt x="3281" y="1525"/>
                </a:lnTo>
                <a:lnTo>
                  <a:pt x="3302" y="1561"/>
                </a:lnTo>
                <a:lnTo>
                  <a:pt x="3320" y="1602"/>
                </a:lnTo>
                <a:lnTo>
                  <a:pt x="3337" y="1647"/>
                </a:lnTo>
                <a:lnTo>
                  <a:pt x="3351" y="1697"/>
                </a:lnTo>
                <a:lnTo>
                  <a:pt x="3362" y="1751"/>
                </a:lnTo>
                <a:lnTo>
                  <a:pt x="3371" y="1808"/>
                </a:lnTo>
                <a:lnTo>
                  <a:pt x="3378" y="1867"/>
                </a:lnTo>
                <a:lnTo>
                  <a:pt x="3380" y="1929"/>
                </a:lnTo>
                <a:lnTo>
                  <a:pt x="3380" y="1995"/>
                </a:lnTo>
                <a:lnTo>
                  <a:pt x="3377" y="2061"/>
                </a:lnTo>
                <a:lnTo>
                  <a:pt x="3420" y="2085"/>
                </a:lnTo>
                <a:lnTo>
                  <a:pt x="3461" y="2114"/>
                </a:lnTo>
                <a:lnTo>
                  <a:pt x="3498" y="2148"/>
                </a:lnTo>
                <a:lnTo>
                  <a:pt x="3532" y="2185"/>
                </a:lnTo>
                <a:lnTo>
                  <a:pt x="3563" y="2227"/>
                </a:lnTo>
                <a:lnTo>
                  <a:pt x="3590" y="2273"/>
                </a:lnTo>
                <a:lnTo>
                  <a:pt x="3611" y="2322"/>
                </a:lnTo>
                <a:lnTo>
                  <a:pt x="3627" y="2372"/>
                </a:lnTo>
                <a:lnTo>
                  <a:pt x="3637" y="2424"/>
                </a:lnTo>
                <a:lnTo>
                  <a:pt x="3642" y="2476"/>
                </a:lnTo>
                <a:lnTo>
                  <a:pt x="3641" y="2529"/>
                </a:lnTo>
                <a:lnTo>
                  <a:pt x="3633" y="2581"/>
                </a:lnTo>
                <a:lnTo>
                  <a:pt x="3621" y="2633"/>
                </a:lnTo>
                <a:lnTo>
                  <a:pt x="3602" y="2684"/>
                </a:lnTo>
                <a:lnTo>
                  <a:pt x="3439" y="3058"/>
                </a:lnTo>
                <a:lnTo>
                  <a:pt x="3414" y="3108"/>
                </a:lnTo>
                <a:lnTo>
                  <a:pt x="3386" y="3155"/>
                </a:lnTo>
                <a:lnTo>
                  <a:pt x="3352" y="3198"/>
                </a:lnTo>
                <a:lnTo>
                  <a:pt x="3316" y="3238"/>
                </a:lnTo>
                <a:lnTo>
                  <a:pt x="3275" y="3273"/>
                </a:lnTo>
                <a:lnTo>
                  <a:pt x="3232" y="3304"/>
                </a:lnTo>
                <a:lnTo>
                  <a:pt x="3187" y="3332"/>
                </a:lnTo>
                <a:lnTo>
                  <a:pt x="3138" y="3354"/>
                </a:lnTo>
                <a:lnTo>
                  <a:pt x="3087" y="3371"/>
                </a:lnTo>
                <a:lnTo>
                  <a:pt x="3034" y="3385"/>
                </a:lnTo>
                <a:lnTo>
                  <a:pt x="2981" y="3394"/>
                </a:lnTo>
                <a:lnTo>
                  <a:pt x="2926" y="3396"/>
                </a:lnTo>
                <a:lnTo>
                  <a:pt x="2706" y="3396"/>
                </a:lnTo>
                <a:lnTo>
                  <a:pt x="2697" y="3420"/>
                </a:lnTo>
                <a:lnTo>
                  <a:pt x="2683" y="3441"/>
                </a:lnTo>
                <a:lnTo>
                  <a:pt x="2667" y="3460"/>
                </a:lnTo>
                <a:lnTo>
                  <a:pt x="2647" y="3475"/>
                </a:lnTo>
                <a:lnTo>
                  <a:pt x="2624" y="3486"/>
                </a:lnTo>
                <a:lnTo>
                  <a:pt x="2599" y="3494"/>
                </a:lnTo>
                <a:lnTo>
                  <a:pt x="2573" y="3496"/>
                </a:lnTo>
                <a:lnTo>
                  <a:pt x="2165" y="3496"/>
                </a:lnTo>
                <a:lnTo>
                  <a:pt x="2138" y="3493"/>
                </a:lnTo>
                <a:lnTo>
                  <a:pt x="2111" y="3485"/>
                </a:lnTo>
                <a:lnTo>
                  <a:pt x="2087" y="3472"/>
                </a:lnTo>
                <a:lnTo>
                  <a:pt x="2066" y="3454"/>
                </a:lnTo>
                <a:lnTo>
                  <a:pt x="2048" y="3433"/>
                </a:lnTo>
                <a:lnTo>
                  <a:pt x="2035" y="3410"/>
                </a:lnTo>
                <a:lnTo>
                  <a:pt x="2027" y="3384"/>
                </a:lnTo>
                <a:lnTo>
                  <a:pt x="2024" y="3355"/>
                </a:lnTo>
                <a:lnTo>
                  <a:pt x="2024" y="3189"/>
                </a:lnTo>
                <a:lnTo>
                  <a:pt x="2027" y="3161"/>
                </a:lnTo>
                <a:lnTo>
                  <a:pt x="2035" y="3135"/>
                </a:lnTo>
                <a:lnTo>
                  <a:pt x="2048" y="3110"/>
                </a:lnTo>
                <a:lnTo>
                  <a:pt x="2066" y="3089"/>
                </a:lnTo>
                <a:lnTo>
                  <a:pt x="2087" y="3072"/>
                </a:lnTo>
                <a:lnTo>
                  <a:pt x="2111" y="3058"/>
                </a:lnTo>
                <a:lnTo>
                  <a:pt x="2138" y="3051"/>
                </a:lnTo>
                <a:lnTo>
                  <a:pt x="2165" y="3047"/>
                </a:lnTo>
                <a:lnTo>
                  <a:pt x="2573" y="3047"/>
                </a:lnTo>
                <a:lnTo>
                  <a:pt x="2599" y="3050"/>
                </a:lnTo>
                <a:lnTo>
                  <a:pt x="2624" y="3057"/>
                </a:lnTo>
                <a:lnTo>
                  <a:pt x="2647" y="3070"/>
                </a:lnTo>
                <a:lnTo>
                  <a:pt x="2667" y="3084"/>
                </a:lnTo>
                <a:lnTo>
                  <a:pt x="2683" y="3103"/>
                </a:lnTo>
                <a:lnTo>
                  <a:pt x="2697" y="3125"/>
                </a:lnTo>
                <a:lnTo>
                  <a:pt x="2706" y="3148"/>
                </a:lnTo>
                <a:lnTo>
                  <a:pt x="2926" y="3148"/>
                </a:lnTo>
                <a:lnTo>
                  <a:pt x="2967" y="3146"/>
                </a:lnTo>
                <a:lnTo>
                  <a:pt x="3007" y="3138"/>
                </a:lnTo>
                <a:lnTo>
                  <a:pt x="3044" y="3125"/>
                </a:lnTo>
                <a:lnTo>
                  <a:pt x="3080" y="3107"/>
                </a:lnTo>
                <a:lnTo>
                  <a:pt x="3113" y="3086"/>
                </a:lnTo>
                <a:lnTo>
                  <a:pt x="3144" y="3060"/>
                </a:lnTo>
                <a:lnTo>
                  <a:pt x="3170" y="3030"/>
                </a:lnTo>
                <a:lnTo>
                  <a:pt x="3193" y="2997"/>
                </a:lnTo>
                <a:lnTo>
                  <a:pt x="3212" y="2960"/>
                </a:lnTo>
                <a:lnTo>
                  <a:pt x="3376" y="2584"/>
                </a:lnTo>
                <a:lnTo>
                  <a:pt x="3387" y="2553"/>
                </a:lnTo>
                <a:lnTo>
                  <a:pt x="3392" y="2520"/>
                </a:lnTo>
                <a:lnTo>
                  <a:pt x="3394" y="2488"/>
                </a:lnTo>
                <a:lnTo>
                  <a:pt x="3392" y="2455"/>
                </a:lnTo>
                <a:lnTo>
                  <a:pt x="3385" y="2423"/>
                </a:lnTo>
                <a:lnTo>
                  <a:pt x="3372" y="2392"/>
                </a:lnTo>
                <a:lnTo>
                  <a:pt x="3356" y="2362"/>
                </a:lnTo>
                <a:lnTo>
                  <a:pt x="3343" y="2345"/>
                </a:lnTo>
                <a:lnTo>
                  <a:pt x="3328" y="2330"/>
                </a:lnTo>
                <a:lnTo>
                  <a:pt x="3311" y="2386"/>
                </a:lnTo>
                <a:lnTo>
                  <a:pt x="3290" y="2438"/>
                </a:lnTo>
                <a:lnTo>
                  <a:pt x="3266" y="2487"/>
                </a:lnTo>
                <a:lnTo>
                  <a:pt x="3242" y="2530"/>
                </a:lnTo>
                <a:lnTo>
                  <a:pt x="3216" y="2569"/>
                </a:lnTo>
                <a:lnTo>
                  <a:pt x="3188" y="2602"/>
                </a:lnTo>
                <a:lnTo>
                  <a:pt x="3159" y="2629"/>
                </a:lnTo>
                <a:lnTo>
                  <a:pt x="3129" y="2650"/>
                </a:lnTo>
                <a:lnTo>
                  <a:pt x="3100" y="2666"/>
                </a:lnTo>
                <a:lnTo>
                  <a:pt x="3069" y="2674"/>
                </a:lnTo>
                <a:lnTo>
                  <a:pt x="3037" y="2675"/>
                </a:lnTo>
                <a:lnTo>
                  <a:pt x="3037" y="2675"/>
                </a:lnTo>
                <a:lnTo>
                  <a:pt x="2523" y="2629"/>
                </a:lnTo>
                <a:lnTo>
                  <a:pt x="2498" y="2625"/>
                </a:lnTo>
                <a:lnTo>
                  <a:pt x="2474" y="2617"/>
                </a:lnTo>
                <a:lnTo>
                  <a:pt x="2450" y="2605"/>
                </a:lnTo>
                <a:lnTo>
                  <a:pt x="2429" y="2591"/>
                </a:lnTo>
                <a:lnTo>
                  <a:pt x="2412" y="2572"/>
                </a:lnTo>
                <a:lnTo>
                  <a:pt x="2396" y="2551"/>
                </a:lnTo>
                <a:lnTo>
                  <a:pt x="2385" y="2528"/>
                </a:lnTo>
                <a:lnTo>
                  <a:pt x="2377" y="2503"/>
                </a:lnTo>
                <a:lnTo>
                  <a:pt x="2374" y="2478"/>
                </a:lnTo>
                <a:lnTo>
                  <a:pt x="2374" y="2451"/>
                </a:lnTo>
                <a:lnTo>
                  <a:pt x="2455" y="1533"/>
                </a:lnTo>
                <a:lnTo>
                  <a:pt x="2459" y="1505"/>
                </a:lnTo>
                <a:lnTo>
                  <a:pt x="2469" y="1478"/>
                </a:lnTo>
                <a:lnTo>
                  <a:pt x="2483" y="1454"/>
                </a:lnTo>
                <a:lnTo>
                  <a:pt x="2502" y="1432"/>
                </a:lnTo>
                <a:lnTo>
                  <a:pt x="2523" y="1414"/>
                </a:lnTo>
                <a:lnTo>
                  <a:pt x="2547" y="1400"/>
                </a:lnTo>
                <a:lnTo>
                  <a:pt x="2574" y="1390"/>
                </a:lnTo>
                <a:lnTo>
                  <a:pt x="2603" y="1385"/>
                </a:lnTo>
                <a:lnTo>
                  <a:pt x="2633" y="1385"/>
                </a:lnTo>
                <a:lnTo>
                  <a:pt x="2768" y="1396"/>
                </a:lnTo>
                <a:lnTo>
                  <a:pt x="2761" y="1323"/>
                </a:lnTo>
                <a:lnTo>
                  <a:pt x="2748" y="1250"/>
                </a:lnTo>
                <a:lnTo>
                  <a:pt x="2731" y="1177"/>
                </a:lnTo>
                <a:lnTo>
                  <a:pt x="2709" y="1107"/>
                </a:lnTo>
                <a:lnTo>
                  <a:pt x="2681" y="1036"/>
                </a:lnTo>
                <a:lnTo>
                  <a:pt x="2649" y="967"/>
                </a:lnTo>
                <a:lnTo>
                  <a:pt x="2612" y="901"/>
                </a:lnTo>
                <a:lnTo>
                  <a:pt x="2568" y="835"/>
                </a:lnTo>
                <a:lnTo>
                  <a:pt x="2519" y="769"/>
                </a:lnTo>
                <a:lnTo>
                  <a:pt x="2465" y="709"/>
                </a:lnTo>
                <a:lnTo>
                  <a:pt x="2407" y="651"/>
                </a:lnTo>
                <a:lnTo>
                  <a:pt x="2348" y="600"/>
                </a:lnTo>
                <a:lnTo>
                  <a:pt x="2284" y="553"/>
                </a:lnTo>
                <a:lnTo>
                  <a:pt x="2217" y="512"/>
                </a:lnTo>
                <a:lnTo>
                  <a:pt x="2148" y="474"/>
                </a:lnTo>
                <a:lnTo>
                  <a:pt x="2076" y="443"/>
                </a:lnTo>
                <a:lnTo>
                  <a:pt x="2003" y="418"/>
                </a:lnTo>
                <a:lnTo>
                  <a:pt x="1927" y="398"/>
                </a:lnTo>
                <a:lnTo>
                  <a:pt x="1850" y="382"/>
                </a:lnTo>
                <a:lnTo>
                  <a:pt x="1771" y="373"/>
                </a:lnTo>
                <a:lnTo>
                  <a:pt x="1691" y="371"/>
                </a:lnTo>
                <a:lnTo>
                  <a:pt x="1611" y="373"/>
                </a:lnTo>
                <a:lnTo>
                  <a:pt x="1532" y="382"/>
                </a:lnTo>
                <a:lnTo>
                  <a:pt x="1454" y="398"/>
                </a:lnTo>
                <a:lnTo>
                  <a:pt x="1379" y="418"/>
                </a:lnTo>
                <a:lnTo>
                  <a:pt x="1305" y="443"/>
                </a:lnTo>
                <a:lnTo>
                  <a:pt x="1233" y="474"/>
                </a:lnTo>
                <a:lnTo>
                  <a:pt x="1165" y="512"/>
                </a:lnTo>
                <a:lnTo>
                  <a:pt x="1099" y="553"/>
                </a:lnTo>
                <a:lnTo>
                  <a:pt x="1035" y="600"/>
                </a:lnTo>
                <a:lnTo>
                  <a:pt x="974" y="651"/>
                </a:lnTo>
                <a:lnTo>
                  <a:pt x="917" y="709"/>
                </a:lnTo>
                <a:lnTo>
                  <a:pt x="864" y="769"/>
                </a:lnTo>
                <a:lnTo>
                  <a:pt x="814" y="835"/>
                </a:lnTo>
                <a:lnTo>
                  <a:pt x="771" y="901"/>
                </a:lnTo>
                <a:lnTo>
                  <a:pt x="733" y="967"/>
                </a:lnTo>
                <a:lnTo>
                  <a:pt x="700" y="1037"/>
                </a:lnTo>
                <a:lnTo>
                  <a:pt x="672" y="1107"/>
                </a:lnTo>
                <a:lnTo>
                  <a:pt x="650" y="1178"/>
                </a:lnTo>
                <a:lnTo>
                  <a:pt x="633" y="1250"/>
                </a:lnTo>
                <a:lnTo>
                  <a:pt x="621" y="1323"/>
                </a:lnTo>
                <a:lnTo>
                  <a:pt x="614" y="1397"/>
                </a:lnTo>
                <a:lnTo>
                  <a:pt x="750" y="1385"/>
                </a:lnTo>
                <a:lnTo>
                  <a:pt x="780" y="1385"/>
                </a:lnTo>
                <a:lnTo>
                  <a:pt x="807" y="1391"/>
                </a:lnTo>
                <a:lnTo>
                  <a:pt x="834" y="1401"/>
                </a:lnTo>
                <a:lnTo>
                  <a:pt x="858" y="1414"/>
                </a:lnTo>
                <a:lnTo>
                  <a:pt x="880" y="1433"/>
                </a:lnTo>
                <a:lnTo>
                  <a:pt x="898" y="1454"/>
                </a:lnTo>
                <a:lnTo>
                  <a:pt x="912" y="1478"/>
                </a:lnTo>
                <a:lnTo>
                  <a:pt x="922" y="1506"/>
                </a:lnTo>
                <a:lnTo>
                  <a:pt x="928" y="1535"/>
                </a:lnTo>
                <a:lnTo>
                  <a:pt x="1008" y="2452"/>
                </a:lnTo>
                <a:lnTo>
                  <a:pt x="1008" y="2478"/>
                </a:lnTo>
                <a:lnTo>
                  <a:pt x="1004" y="2503"/>
                </a:lnTo>
                <a:lnTo>
                  <a:pt x="997" y="2528"/>
                </a:lnTo>
                <a:lnTo>
                  <a:pt x="985" y="2551"/>
                </a:lnTo>
                <a:lnTo>
                  <a:pt x="971" y="2572"/>
                </a:lnTo>
                <a:lnTo>
                  <a:pt x="952" y="2591"/>
                </a:lnTo>
                <a:lnTo>
                  <a:pt x="931" y="2606"/>
                </a:lnTo>
                <a:lnTo>
                  <a:pt x="909" y="2618"/>
                </a:lnTo>
                <a:lnTo>
                  <a:pt x="884" y="2626"/>
                </a:lnTo>
                <a:lnTo>
                  <a:pt x="859" y="2631"/>
                </a:lnTo>
                <a:lnTo>
                  <a:pt x="345" y="2676"/>
                </a:lnTo>
                <a:lnTo>
                  <a:pt x="345" y="2676"/>
                </a:lnTo>
                <a:lnTo>
                  <a:pt x="311" y="2675"/>
                </a:lnTo>
                <a:lnTo>
                  <a:pt x="278" y="2665"/>
                </a:lnTo>
                <a:lnTo>
                  <a:pt x="245" y="2648"/>
                </a:lnTo>
                <a:lnTo>
                  <a:pt x="214" y="2623"/>
                </a:lnTo>
                <a:lnTo>
                  <a:pt x="183" y="2592"/>
                </a:lnTo>
                <a:lnTo>
                  <a:pt x="155" y="2554"/>
                </a:lnTo>
                <a:lnTo>
                  <a:pt x="127" y="2511"/>
                </a:lnTo>
                <a:lnTo>
                  <a:pt x="102" y="2462"/>
                </a:lnTo>
                <a:lnTo>
                  <a:pt x="78" y="2408"/>
                </a:lnTo>
                <a:lnTo>
                  <a:pt x="59" y="2350"/>
                </a:lnTo>
                <a:lnTo>
                  <a:pt x="40" y="2287"/>
                </a:lnTo>
                <a:lnTo>
                  <a:pt x="25" y="2220"/>
                </a:lnTo>
                <a:lnTo>
                  <a:pt x="13" y="2151"/>
                </a:lnTo>
                <a:lnTo>
                  <a:pt x="6" y="2078"/>
                </a:lnTo>
                <a:lnTo>
                  <a:pt x="1" y="2010"/>
                </a:lnTo>
                <a:lnTo>
                  <a:pt x="0" y="1944"/>
                </a:lnTo>
                <a:lnTo>
                  <a:pt x="2" y="1880"/>
                </a:lnTo>
                <a:lnTo>
                  <a:pt x="8" y="1819"/>
                </a:lnTo>
                <a:lnTo>
                  <a:pt x="17" y="1760"/>
                </a:lnTo>
                <a:lnTo>
                  <a:pt x="28" y="1706"/>
                </a:lnTo>
                <a:lnTo>
                  <a:pt x="42" y="1654"/>
                </a:lnTo>
                <a:lnTo>
                  <a:pt x="59" y="1608"/>
                </a:lnTo>
                <a:lnTo>
                  <a:pt x="78" y="1566"/>
                </a:lnTo>
                <a:lnTo>
                  <a:pt x="99" y="1528"/>
                </a:lnTo>
                <a:lnTo>
                  <a:pt x="123" y="1496"/>
                </a:lnTo>
                <a:lnTo>
                  <a:pt x="148" y="1470"/>
                </a:lnTo>
                <a:lnTo>
                  <a:pt x="176" y="1451"/>
                </a:lnTo>
                <a:lnTo>
                  <a:pt x="205" y="1437"/>
                </a:lnTo>
                <a:lnTo>
                  <a:pt x="236" y="1431"/>
                </a:lnTo>
                <a:lnTo>
                  <a:pt x="242" y="1430"/>
                </a:lnTo>
                <a:lnTo>
                  <a:pt x="246" y="1344"/>
                </a:lnTo>
                <a:lnTo>
                  <a:pt x="256" y="1260"/>
                </a:lnTo>
                <a:lnTo>
                  <a:pt x="271" y="1175"/>
                </a:lnTo>
                <a:lnTo>
                  <a:pt x="290" y="1092"/>
                </a:lnTo>
                <a:lnTo>
                  <a:pt x="315" y="1009"/>
                </a:lnTo>
                <a:lnTo>
                  <a:pt x="345" y="929"/>
                </a:lnTo>
                <a:lnTo>
                  <a:pt x="379" y="849"/>
                </a:lnTo>
                <a:lnTo>
                  <a:pt x="417" y="770"/>
                </a:lnTo>
                <a:lnTo>
                  <a:pt x="462" y="695"/>
                </a:lnTo>
                <a:lnTo>
                  <a:pt x="510" y="621"/>
                </a:lnTo>
                <a:lnTo>
                  <a:pt x="568" y="545"/>
                </a:lnTo>
                <a:lnTo>
                  <a:pt x="628" y="474"/>
                </a:lnTo>
                <a:lnTo>
                  <a:pt x="693" y="407"/>
                </a:lnTo>
                <a:lnTo>
                  <a:pt x="763" y="345"/>
                </a:lnTo>
                <a:lnTo>
                  <a:pt x="835" y="287"/>
                </a:lnTo>
                <a:lnTo>
                  <a:pt x="910" y="234"/>
                </a:lnTo>
                <a:lnTo>
                  <a:pt x="988" y="187"/>
                </a:lnTo>
                <a:lnTo>
                  <a:pt x="1070" y="143"/>
                </a:lnTo>
                <a:lnTo>
                  <a:pt x="1153" y="106"/>
                </a:lnTo>
                <a:lnTo>
                  <a:pt x="1239" y="74"/>
                </a:lnTo>
                <a:lnTo>
                  <a:pt x="1326" y="47"/>
                </a:lnTo>
                <a:lnTo>
                  <a:pt x="1416" y="26"/>
                </a:lnTo>
                <a:lnTo>
                  <a:pt x="1506" y="12"/>
                </a:lnTo>
                <a:lnTo>
                  <a:pt x="1598" y="2"/>
                </a:lnTo>
                <a:lnTo>
                  <a:pt x="169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185DCD2-2305-3D4D-A7B2-626980A91616}"/>
              </a:ext>
            </a:extLst>
          </p:cNvPr>
          <p:cNvGrpSpPr/>
          <p:nvPr/>
        </p:nvGrpSpPr>
        <p:grpSpPr>
          <a:xfrm>
            <a:off x="1604960" y="4773018"/>
            <a:ext cx="523141" cy="621760"/>
            <a:chOff x="1808163" y="3879850"/>
            <a:chExt cx="1271587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76" name="Freeform 117">
              <a:extLst>
                <a:ext uri="{FF2B5EF4-FFF2-40B4-BE49-F238E27FC236}">
                  <a16:creationId xmlns:a16="http://schemas.microsoft.com/office/drawing/2014/main" id="{39C44879-C459-5942-84BE-9A3D2712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4241800"/>
              <a:ext cx="519112" cy="517525"/>
            </a:xfrm>
            <a:custGeom>
              <a:avLst/>
              <a:gdLst>
                <a:gd name="T0" fmla="*/ 612 w 1306"/>
                <a:gd name="T1" fmla="*/ 180 h 1306"/>
                <a:gd name="T2" fmla="*/ 538 w 1306"/>
                <a:gd name="T3" fmla="*/ 195 h 1306"/>
                <a:gd name="T4" fmla="*/ 476 w 1306"/>
                <a:gd name="T5" fmla="*/ 221 h 1306"/>
                <a:gd name="T6" fmla="*/ 430 w 1306"/>
                <a:gd name="T7" fmla="*/ 260 h 1306"/>
                <a:gd name="T8" fmla="*/ 405 w 1306"/>
                <a:gd name="T9" fmla="*/ 305 h 1306"/>
                <a:gd name="T10" fmla="*/ 405 w 1306"/>
                <a:gd name="T11" fmla="*/ 354 h 1306"/>
                <a:gd name="T12" fmla="*/ 430 w 1306"/>
                <a:gd name="T13" fmla="*/ 399 h 1306"/>
                <a:gd name="T14" fmla="*/ 476 w 1306"/>
                <a:gd name="T15" fmla="*/ 436 h 1306"/>
                <a:gd name="T16" fmla="*/ 538 w 1306"/>
                <a:gd name="T17" fmla="*/ 464 h 1306"/>
                <a:gd name="T18" fmla="*/ 612 w 1306"/>
                <a:gd name="T19" fmla="*/ 479 h 1306"/>
                <a:gd name="T20" fmla="*/ 694 w 1306"/>
                <a:gd name="T21" fmla="*/ 479 h 1306"/>
                <a:gd name="T22" fmla="*/ 768 w 1306"/>
                <a:gd name="T23" fmla="*/ 464 h 1306"/>
                <a:gd name="T24" fmla="*/ 830 w 1306"/>
                <a:gd name="T25" fmla="*/ 436 h 1306"/>
                <a:gd name="T26" fmla="*/ 876 w 1306"/>
                <a:gd name="T27" fmla="*/ 399 h 1306"/>
                <a:gd name="T28" fmla="*/ 901 w 1306"/>
                <a:gd name="T29" fmla="*/ 354 h 1306"/>
                <a:gd name="T30" fmla="*/ 901 w 1306"/>
                <a:gd name="T31" fmla="*/ 305 h 1306"/>
                <a:gd name="T32" fmla="*/ 876 w 1306"/>
                <a:gd name="T33" fmla="*/ 260 h 1306"/>
                <a:gd name="T34" fmla="*/ 830 w 1306"/>
                <a:gd name="T35" fmla="*/ 221 h 1306"/>
                <a:gd name="T36" fmla="*/ 768 w 1306"/>
                <a:gd name="T37" fmla="*/ 195 h 1306"/>
                <a:gd name="T38" fmla="*/ 694 w 1306"/>
                <a:gd name="T39" fmla="*/ 180 h 1306"/>
                <a:gd name="T40" fmla="*/ 653 w 1306"/>
                <a:gd name="T41" fmla="*/ 0 h 1306"/>
                <a:gd name="T42" fmla="*/ 784 w 1306"/>
                <a:gd name="T43" fmla="*/ 12 h 1306"/>
                <a:gd name="T44" fmla="*/ 907 w 1306"/>
                <a:gd name="T45" fmla="*/ 51 h 1306"/>
                <a:gd name="T46" fmla="*/ 1018 w 1306"/>
                <a:gd name="T47" fmla="*/ 111 h 1306"/>
                <a:gd name="T48" fmla="*/ 1114 w 1306"/>
                <a:gd name="T49" fmla="*/ 191 h 1306"/>
                <a:gd name="T50" fmla="*/ 1194 w 1306"/>
                <a:gd name="T51" fmla="*/ 287 h 1306"/>
                <a:gd name="T52" fmla="*/ 1255 w 1306"/>
                <a:gd name="T53" fmla="*/ 399 h 1306"/>
                <a:gd name="T54" fmla="*/ 1293 w 1306"/>
                <a:gd name="T55" fmla="*/ 522 h 1306"/>
                <a:gd name="T56" fmla="*/ 1306 w 1306"/>
                <a:gd name="T57" fmla="*/ 653 h 1306"/>
                <a:gd name="T58" fmla="*/ 1293 w 1306"/>
                <a:gd name="T59" fmla="*/ 784 h 1306"/>
                <a:gd name="T60" fmla="*/ 1255 w 1306"/>
                <a:gd name="T61" fmla="*/ 907 h 1306"/>
                <a:gd name="T62" fmla="*/ 1194 w 1306"/>
                <a:gd name="T63" fmla="*/ 1017 h 1306"/>
                <a:gd name="T64" fmla="*/ 1114 w 1306"/>
                <a:gd name="T65" fmla="*/ 1114 h 1306"/>
                <a:gd name="T66" fmla="*/ 1018 w 1306"/>
                <a:gd name="T67" fmla="*/ 1195 h 1306"/>
                <a:gd name="T68" fmla="*/ 907 w 1306"/>
                <a:gd name="T69" fmla="*/ 1255 h 1306"/>
                <a:gd name="T70" fmla="*/ 784 w 1306"/>
                <a:gd name="T71" fmla="*/ 1292 h 1306"/>
                <a:gd name="T72" fmla="*/ 653 w 1306"/>
                <a:gd name="T73" fmla="*/ 1306 h 1306"/>
                <a:gd name="T74" fmla="*/ 522 w 1306"/>
                <a:gd name="T75" fmla="*/ 1292 h 1306"/>
                <a:gd name="T76" fmla="*/ 399 w 1306"/>
                <a:gd name="T77" fmla="*/ 1255 h 1306"/>
                <a:gd name="T78" fmla="*/ 288 w 1306"/>
                <a:gd name="T79" fmla="*/ 1195 h 1306"/>
                <a:gd name="T80" fmla="*/ 192 w 1306"/>
                <a:gd name="T81" fmla="*/ 1114 h 1306"/>
                <a:gd name="T82" fmla="*/ 112 w 1306"/>
                <a:gd name="T83" fmla="*/ 1017 h 1306"/>
                <a:gd name="T84" fmla="*/ 51 w 1306"/>
                <a:gd name="T85" fmla="*/ 907 h 1306"/>
                <a:gd name="T86" fmla="*/ 13 w 1306"/>
                <a:gd name="T87" fmla="*/ 784 h 1306"/>
                <a:gd name="T88" fmla="*/ 0 w 1306"/>
                <a:gd name="T89" fmla="*/ 653 h 1306"/>
                <a:gd name="T90" fmla="*/ 13 w 1306"/>
                <a:gd name="T91" fmla="*/ 522 h 1306"/>
                <a:gd name="T92" fmla="*/ 51 w 1306"/>
                <a:gd name="T93" fmla="*/ 399 h 1306"/>
                <a:gd name="T94" fmla="*/ 112 w 1306"/>
                <a:gd name="T95" fmla="*/ 287 h 1306"/>
                <a:gd name="T96" fmla="*/ 192 w 1306"/>
                <a:gd name="T97" fmla="*/ 191 h 1306"/>
                <a:gd name="T98" fmla="*/ 288 w 1306"/>
                <a:gd name="T99" fmla="*/ 111 h 1306"/>
                <a:gd name="T100" fmla="*/ 399 w 1306"/>
                <a:gd name="T101" fmla="*/ 51 h 1306"/>
                <a:gd name="T102" fmla="*/ 522 w 1306"/>
                <a:gd name="T103" fmla="*/ 12 h 1306"/>
                <a:gd name="T104" fmla="*/ 653 w 1306"/>
                <a:gd name="T105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1306">
                  <a:moveTo>
                    <a:pt x="653" y="177"/>
                  </a:moveTo>
                  <a:lnTo>
                    <a:pt x="612" y="180"/>
                  </a:lnTo>
                  <a:lnTo>
                    <a:pt x="574" y="185"/>
                  </a:lnTo>
                  <a:lnTo>
                    <a:pt x="538" y="195"/>
                  </a:lnTo>
                  <a:lnTo>
                    <a:pt x="505" y="206"/>
                  </a:lnTo>
                  <a:lnTo>
                    <a:pt x="476" y="221"/>
                  </a:lnTo>
                  <a:lnTo>
                    <a:pt x="450" y="240"/>
                  </a:lnTo>
                  <a:lnTo>
                    <a:pt x="430" y="260"/>
                  </a:lnTo>
                  <a:lnTo>
                    <a:pt x="414" y="282"/>
                  </a:lnTo>
                  <a:lnTo>
                    <a:pt x="405" y="305"/>
                  </a:lnTo>
                  <a:lnTo>
                    <a:pt x="401" y="329"/>
                  </a:lnTo>
                  <a:lnTo>
                    <a:pt x="405" y="354"/>
                  </a:lnTo>
                  <a:lnTo>
                    <a:pt x="414" y="377"/>
                  </a:lnTo>
                  <a:lnTo>
                    <a:pt x="430" y="399"/>
                  </a:lnTo>
                  <a:lnTo>
                    <a:pt x="450" y="418"/>
                  </a:lnTo>
                  <a:lnTo>
                    <a:pt x="476" y="436"/>
                  </a:lnTo>
                  <a:lnTo>
                    <a:pt x="505" y="451"/>
                  </a:lnTo>
                  <a:lnTo>
                    <a:pt x="538" y="464"/>
                  </a:lnTo>
                  <a:lnTo>
                    <a:pt x="574" y="473"/>
                  </a:lnTo>
                  <a:lnTo>
                    <a:pt x="612" y="479"/>
                  </a:lnTo>
                  <a:lnTo>
                    <a:pt x="653" y="481"/>
                  </a:lnTo>
                  <a:lnTo>
                    <a:pt x="694" y="479"/>
                  </a:lnTo>
                  <a:lnTo>
                    <a:pt x="732" y="473"/>
                  </a:lnTo>
                  <a:lnTo>
                    <a:pt x="768" y="464"/>
                  </a:lnTo>
                  <a:lnTo>
                    <a:pt x="801" y="451"/>
                  </a:lnTo>
                  <a:lnTo>
                    <a:pt x="830" y="436"/>
                  </a:lnTo>
                  <a:lnTo>
                    <a:pt x="856" y="418"/>
                  </a:lnTo>
                  <a:lnTo>
                    <a:pt x="876" y="399"/>
                  </a:lnTo>
                  <a:lnTo>
                    <a:pt x="892" y="377"/>
                  </a:lnTo>
                  <a:lnTo>
                    <a:pt x="901" y="354"/>
                  </a:lnTo>
                  <a:lnTo>
                    <a:pt x="905" y="329"/>
                  </a:lnTo>
                  <a:lnTo>
                    <a:pt x="901" y="305"/>
                  </a:lnTo>
                  <a:lnTo>
                    <a:pt x="892" y="282"/>
                  </a:lnTo>
                  <a:lnTo>
                    <a:pt x="876" y="260"/>
                  </a:lnTo>
                  <a:lnTo>
                    <a:pt x="856" y="240"/>
                  </a:lnTo>
                  <a:lnTo>
                    <a:pt x="830" y="221"/>
                  </a:lnTo>
                  <a:lnTo>
                    <a:pt x="801" y="206"/>
                  </a:lnTo>
                  <a:lnTo>
                    <a:pt x="768" y="195"/>
                  </a:lnTo>
                  <a:lnTo>
                    <a:pt x="732" y="185"/>
                  </a:lnTo>
                  <a:lnTo>
                    <a:pt x="694" y="180"/>
                  </a:lnTo>
                  <a:lnTo>
                    <a:pt x="653" y="177"/>
                  </a:lnTo>
                  <a:close/>
                  <a:moveTo>
                    <a:pt x="653" y="0"/>
                  </a:moveTo>
                  <a:lnTo>
                    <a:pt x="719" y="3"/>
                  </a:lnTo>
                  <a:lnTo>
                    <a:pt x="784" y="12"/>
                  </a:lnTo>
                  <a:lnTo>
                    <a:pt x="847" y="29"/>
                  </a:lnTo>
                  <a:lnTo>
                    <a:pt x="907" y="51"/>
                  </a:lnTo>
                  <a:lnTo>
                    <a:pt x="964" y="79"/>
                  </a:lnTo>
                  <a:lnTo>
                    <a:pt x="1018" y="111"/>
                  </a:lnTo>
                  <a:lnTo>
                    <a:pt x="1068" y="149"/>
                  </a:lnTo>
                  <a:lnTo>
                    <a:pt x="1114" y="191"/>
                  </a:lnTo>
                  <a:lnTo>
                    <a:pt x="1156" y="238"/>
                  </a:lnTo>
                  <a:lnTo>
                    <a:pt x="1194" y="287"/>
                  </a:lnTo>
                  <a:lnTo>
                    <a:pt x="1227" y="342"/>
                  </a:lnTo>
                  <a:lnTo>
                    <a:pt x="1255" y="399"/>
                  </a:lnTo>
                  <a:lnTo>
                    <a:pt x="1277" y="459"/>
                  </a:lnTo>
                  <a:lnTo>
                    <a:pt x="1293" y="522"/>
                  </a:lnTo>
                  <a:lnTo>
                    <a:pt x="1302" y="586"/>
                  </a:lnTo>
                  <a:lnTo>
                    <a:pt x="1306" y="653"/>
                  </a:lnTo>
                  <a:lnTo>
                    <a:pt x="1302" y="719"/>
                  </a:lnTo>
                  <a:lnTo>
                    <a:pt x="1293" y="784"/>
                  </a:lnTo>
                  <a:lnTo>
                    <a:pt x="1277" y="847"/>
                  </a:lnTo>
                  <a:lnTo>
                    <a:pt x="1255" y="907"/>
                  </a:lnTo>
                  <a:lnTo>
                    <a:pt x="1227" y="964"/>
                  </a:lnTo>
                  <a:lnTo>
                    <a:pt x="1194" y="1017"/>
                  </a:lnTo>
                  <a:lnTo>
                    <a:pt x="1156" y="1068"/>
                  </a:lnTo>
                  <a:lnTo>
                    <a:pt x="1114" y="1114"/>
                  </a:lnTo>
                  <a:lnTo>
                    <a:pt x="1068" y="1156"/>
                  </a:lnTo>
                  <a:lnTo>
                    <a:pt x="1018" y="1195"/>
                  </a:lnTo>
                  <a:lnTo>
                    <a:pt x="964" y="1227"/>
                  </a:lnTo>
                  <a:lnTo>
                    <a:pt x="907" y="1255"/>
                  </a:lnTo>
                  <a:lnTo>
                    <a:pt x="847" y="1277"/>
                  </a:lnTo>
                  <a:lnTo>
                    <a:pt x="784" y="1292"/>
                  </a:lnTo>
                  <a:lnTo>
                    <a:pt x="719" y="1302"/>
                  </a:lnTo>
                  <a:lnTo>
                    <a:pt x="653" y="1306"/>
                  </a:lnTo>
                  <a:lnTo>
                    <a:pt x="587" y="1302"/>
                  </a:lnTo>
                  <a:lnTo>
                    <a:pt x="522" y="1292"/>
                  </a:lnTo>
                  <a:lnTo>
                    <a:pt x="459" y="1277"/>
                  </a:lnTo>
                  <a:lnTo>
                    <a:pt x="399" y="1255"/>
                  </a:lnTo>
                  <a:lnTo>
                    <a:pt x="342" y="1227"/>
                  </a:lnTo>
                  <a:lnTo>
                    <a:pt x="288" y="1195"/>
                  </a:lnTo>
                  <a:lnTo>
                    <a:pt x="238" y="1156"/>
                  </a:lnTo>
                  <a:lnTo>
                    <a:pt x="192" y="1114"/>
                  </a:lnTo>
                  <a:lnTo>
                    <a:pt x="150" y="1068"/>
                  </a:lnTo>
                  <a:lnTo>
                    <a:pt x="112" y="1017"/>
                  </a:lnTo>
                  <a:lnTo>
                    <a:pt x="79" y="964"/>
                  </a:lnTo>
                  <a:lnTo>
                    <a:pt x="51" y="907"/>
                  </a:lnTo>
                  <a:lnTo>
                    <a:pt x="29" y="847"/>
                  </a:lnTo>
                  <a:lnTo>
                    <a:pt x="13" y="784"/>
                  </a:lnTo>
                  <a:lnTo>
                    <a:pt x="4" y="719"/>
                  </a:lnTo>
                  <a:lnTo>
                    <a:pt x="0" y="653"/>
                  </a:lnTo>
                  <a:lnTo>
                    <a:pt x="4" y="586"/>
                  </a:lnTo>
                  <a:lnTo>
                    <a:pt x="13" y="522"/>
                  </a:lnTo>
                  <a:lnTo>
                    <a:pt x="29" y="459"/>
                  </a:lnTo>
                  <a:lnTo>
                    <a:pt x="51" y="399"/>
                  </a:lnTo>
                  <a:lnTo>
                    <a:pt x="79" y="342"/>
                  </a:lnTo>
                  <a:lnTo>
                    <a:pt x="112" y="287"/>
                  </a:lnTo>
                  <a:lnTo>
                    <a:pt x="150" y="238"/>
                  </a:lnTo>
                  <a:lnTo>
                    <a:pt x="192" y="191"/>
                  </a:lnTo>
                  <a:lnTo>
                    <a:pt x="238" y="149"/>
                  </a:lnTo>
                  <a:lnTo>
                    <a:pt x="288" y="111"/>
                  </a:lnTo>
                  <a:lnTo>
                    <a:pt x="342" y="79"/>
                  </a:lnTo>
                  <a:lnTo>
                    <a:pt x="399" y="51"/>
                  </a:lnTo>
                  <a:lnTo>
                    <a:pt x="459" y="29"/>
                  </a:lnTo>
                  <a:lnTo>
                    <a:pt x="522" y="12"/>
                  </a:lnTo>
                  <a:lnTo>
                    <a:pt x="587" y="3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 118">
              <a:extLst>
                <a:ext uri="{FF2B5EF4-FFF2-40B4-BE49-F238E27FC236}">
                  <a16:creationId xmlns:a16="http://schemas.microsoft.com/office/drawing/2014/main" id="{85945880-896F-3F44-BBC3-B61FBC0D1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163" y="3879850"/>
              <a:ext cx="1271587" cy="1511300"/>
            </a:xfrm>
            <a:custGeom>
              <a:avLst/>
              <a:gdLst>
                <a:gd name="T0" fmla="*/ 1344 w 3204"/>
                <a:gd name="T1" fmla="*/ 515 h 3806"/>
                <a:gd name="T2" fmla="*/ 1035 w 3204"/>
                <a:gd name="T3" fmla="*/ 646 h 3806"/>
                <a:gd name="T4" fmla="*/ 784 w 3204"/>
                <a:gd name="T5" fmla="*/ 861 h 3806"/>
                <a:gd name="T6" fmla="*/ 610 w 3204"/>
                <a:gd name="T7" fmla="*/ 1143 h 3806"/>
                <a:gd name="T8" fmla="*/ 527 w 3204"/>
                <a:gd name="T9" fmla="*/ 1475 h 3806"/>
                <a:gd name="T10" fmla="*/ 555 w 3204"/>
                <a:gd name="T11" fmla="*/ 1821 h 3806"/>
                <a:gd name="T12" fmla="*/ 686 w 3204"/>
                <a:gd name="T13" fmla="*/ 2130 h 3806"/>
                <a:gd name="T14" fmla="*/ 901 w 3204"/>
                <a:gd name="T15" fmla="*/ 2382 h 3806"/>
                <a:gd name="T16" fmla="*/ 1182 w 3204"/>
                <a:gd name="T17" fmla="*/ 2556 h 3806"/>
                <a:gd name="T18" fmla="*/ 1514 w 3204"/>
                <a:gd name="T19" fmla="*/ 2637 h 3806"/>
                <a:gd name="T20" fmla="*/ 1860 w 3204"/>
                <a:gd name="T21" fmla="*/ 2609 h 3806"/>
                <a:gd name="T22" fmla="*/ 2169 w 3204"/>
                <a:gd name="T23" fmla="*/ 2479 h 3806"/>
                <a:gd name="T24" fmla="*/ 2420 w 3204"/>
                <a:gd name="T25" fmla="*/ 2265 h 3806"/>
                <a:gd name="T26" fmla="*/ 2594 w 3204"/>
                <a:gd name="T27" fmla="*/ 1982 h 3806"/>
                <a:gd name="T28" fmla="*/ 2677 w 3204"/>
                <a:gd name="T29" fmla="*/ 1651 h 3806"/>
                <a:gd name="T30" fmla="*/ 2649 w 3204"/>
                <a:gd name="T31" fmla="*/ 1304 h 3806"/>
                <a:gd name="T32" fmla="*/ 2518 w 3204"/>
                <a:gd name="T33" fmla="*/ 996 h 3806"/>
                <a:gd name="T34" fmla="*/ 2303 w 3204"/>
                <a:gd name="T35" fmla="*/ 744 h 3806"/>
                <a:gd name="T36" fmla="*/ 2022 w 3204"/>
                <a:gd name="T37" fmla="*/ 569 h 3806"/>
                <a:gd name="T38" fmla="*/ 1690 w 3204"/>
                <a:gd name="T39" fmla="*/ 487 h 3806"/>
                <a:gd name="T40" fmla="*/ 1814 w 3204"/>
                <a:gd name="T41" fmla="*/ 14 h 3806"/>
                <a:gd name="T42" fmla="*/ 2209 w 3204"/>
                <a:gd name="T43" fmla="*/ 123 h 3806"/>
                <a:gd name="T44" fmla="*/ 2556 w 3204"/>
                <a:gd name="T45" fmla="*/ 326 h 3806"/>
                <a:gd name="T46" fmla="*/ 2838 w 3204"/>
                <a:gd name="T47" fmla="*/ 608 h 3806"/>
                <a:gd name="T48" fmla="*/ 3041 w 3204"/>
                <a:gd name="T49" fmla="*/ 955 h 3806"/>
                <a:gd name="T50" fmla="*/ 3150 w 3204"/>
                <a:gd name="T51" fmla="*/ 1351 h 3806"/>
                <a:gd name="T52" fmla="*/ 3150 w 3204"/>
                <a:gd name="T53" fmla="*/ 1768 h 3806"/>
                <a:gd name="T54" fmla="*/ 3049 w 3204"/>
                <a:gd name="T55" fmla="*/ 2152 h 3806"/>
                <a:gd name="T56" fmla="*/ 2857 w 3204"/>
                <a:gd name="T57" fmla="*/ 2492 h 3806"/>
                <a:gd name="T58" fmla="*/ 2592 w 3204"/>
                <a:gd name="T59" fmla="*/ 2772 h 3806"/>
                <a:gd name="T60" fmla="*/ 2527 w 3204"/>
                <a:gd name="T61" fmla="*/ 3019 h 3806"/>
                <a:gd name="T62" fmla="*/ 2693 w 3204"/>
                <a:gd name="T63" fmla="*/ 3333 h 3806"/>
                <a:gd name="T64" fmla="*/ 3076 w 3204"/>
                <a:gd name="T65" fmla="*/ 3358 h 3806"/>
                <a:gd name="T66" fmla="*/ 3178 w 3204"/>
                <a:gd name="T67" fmla="*/ 3461 h 3806"/>
                <a:gd name="T68" fmla="*/ 3202 w 3204"/>
                <a:gd name="T69" fmla="*/ 3608 h 3806"/>
                <a:gd name="T70" fmla="*/ 3136 w 3204"/>
                <a:gd name="T71" fmla="*/ 3737 h 3806"/>
                <a:gd name="T72" fmla="*/ 3006 w 3204"/>
                <a:gd name="T73" fmla="*/ 3803 h 3806"/>
                <a:gd name="T74" fmla="*/ 161 w 3204"/>
                <a:gd name="T75" fmla="*/ 3793 h 3806"/>
                <a:gd name="T76" fmla="*/ 45 w 3204"/>
                <a:gd name="T77" fmla="*/ 3709 h 3806"/>
                <a:gd name="T78" fmla="*/ 0 w 3204"/>
                <a:gd name="T79" fmla="*/ 3570 h 3806"/>
                <a:gd name="T80" fmla="*/ 45 w 3204"/>
                <a:gd name="T81" fmla="*/ 3429 h 3806"/>
                <a:gd name="T82" fmla="*/ 161 w 3204"/>
                <a:gd name="T83" fmla="*/ 3345 h 3806"/>
                <a:gd name="T84" fmla="*/ 548 w 3204"/>
                <a:gd name="T85" fmla="*/ 3249 h 3806"/>
                <a:gd name="T86" fmla="*/ 723 w 3204"/>
                <a:gd name="T87" fmla="*/ 2949 h 3806"/>
                <a:gd name="T88" fmla="*/ 540 w 3204"/>
                <a:gd name="T89" fmla="*/ 2708 h 3806"/>
                <a:gd name="T90" fmla="*/ 291 w 3204"/>
                <a:gd name="T91" fmla="*/ 2412 h 3806"/>
                <a:gd name="T92" fmla="*/ 122 w 3204"/>
                <a:gd name="T93" fmla="*/ 2060 h 3806"/>
                <a:gd name="T94" fmla="*/ 44 w 3204"/>
                <a:gd name="T95" fmla="*/ 1666 h 3806"/>
                <a:gd name="T96" fmla="*/ 73 w 3204"/>
                <a:gd name="T97" fmla="*/ 1247 h 3806"/>
                <a:gd name="T98" fmla="*/ 206 w 3204"/>
                <a:gd name="T99" fmla="*/ 862 h 3806"/>
                <a:gd name="T100" fmla="*/ 430 w 3204"/>
                <a:gd name="T101" fmla="*/ 530 h 3806"/>
                <a:gd name="T102" fmla="*/ 729 w 3204"/>
                <a:gd name="T103" fmla="*/ 267 h 3806"/>
                <a:gd name="T104" fmla="*/ 1090 w 3204"/>
                <a:gd name="T105" fmla="*/ 86 h 3806"/>
                <a:gd name="T106" fmla="*/ 1495 w 3204"/>
                <a:gd name="T107" fmla="*/ 4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04" h="3806">
                  <a:moveTo>
                    <a:pt x="1602" y="484"/>
                  </a:moveTo>
                  <a:lnTo>
                    <a:pt x="1514" y="487"/>
                  </a:lnTo>
                  <a:lnTo>
                    <a:pt x="1427" y="498"/>
                  </a:lnTo>
                  <a:lnTo>
                    <a:pt x="1344" y="515"/>
                  </a:lnTo>
                  <a:lnTo>
                    <a:pt x="1261" y="540"/>
                  </a:lnTo>
                  <a:lnTo>
                    <a:pt x="1182" y="569"/>
                  </a:lnTo>
                  <a:lnTo>
                    <a:pt x="1107" y="605"/>
                  </a:lnTo>
                  <a:lnTo>
                    <a:pt x="1035" y="646"/>
                  </a:lnTo>
                  <a:lnTo>
                    <a:pt x="966" y="693"/>
                  </a:lnTo>
                  <a:lnTo>
                    <a:pt x="901" y="744"/>
                  </a:lnTo>
                  <a:lnTo>
                    <a:pt x="840" y="801"/>
                  </a:lnTo>
                  <a:lnTo>
                    <a:pt x="784" y="861"/>
                  </a:lnTo>
                  <a:lnTo>
                    <a:pt x="733" y="926"/>
                  </a:lnTo>
                  <a:lnTo>
                    <a:pt x="686" y="996"/>
                  </a:lnTo>
                  <a:lnTo>
                    <a:pt x="645" y="1067"/>
                  </a:lnTo>
                  <a:lnTo>
                    <a:pt x="610" y="1143"/>
                  </a:lnTo>
                  <a:lnTo>
                    <a:pt x="580" y="1222"/>
                  </a:lnTo>
                  <a:lnTo>
                    <a:pt x="555" y="1304"/>
                  </a:lnTo>
                  <a:lnTo>
                    <a:pt x="539" y="1388"/>
                  </a:lnTo>
                  <a:lnTo>
                    <a:pt x="527" y="1475"/>
                  </a:lnTo>
                  <a:lnTo>
                    <a:pt x="524" y="1563"/>
                  </a:lnTo>
                  <a:lnTo>
                    <a:pt x="527" y="1651"/>
                  </a:lnTo>
                  <a:lnTo>
                    <a:pt x="539" y="1738"/>
                  </a:lnTo>
                  <a:lnTo>
                    <a:pt x="555" y="1821"/>
                  </a:lnTo>
                  <a:lnTo>
                    <a:pt x="580" y="1903"/>
                  </a:lnTo>
                  <a:lnTo>
                    <a:pt x="610" y="1982"/>
                  </a:lnTo>
                  <a:lnTo>
                    <a:pt x="645" y="2058"/>
                  </a:lnTo>
                  <a:lnTo>
                    <a:pt x="686" y="2130"/>
                  </a:lnTo>
                  <a:lnTo>
                    <a:pt x="733" y="2200"/>
                  </a:lnTo>
                  <a:lnTo>
                    <a:pt x="784" y="2265"/>
                  </a:lnTo>
                  <a:lnTo>
                    <a:pt x="840" y="2325"/>
                  </a:lnTo>
                  <a:lnTo>
                    <a:pt x="901" y="2382"/>
                  </a:lnTo>
                  <a:lnTo>
                    <a:pt x="966" y="2433"/>
                  </a:lnTo>
                  <a:lnTo>
                    <a:pt x="1035" y="2479"/>
                  </a:lnTo>
                  <a:lnTo>
                    <a:pt x="1107" y="2521"/>
                  </a:lnTo>
                  <a:lnTo>
                    <a:pt x="1182" y="2556"/>
                  </a:lnTo>
                  <a:lnTo>
                    <a:pt x="1261" y="2586"/>
                  </a:lnTo>
                  <a:lnTo>
                    <a:pt x="1344" y="2609"/>
                  </a:lnTo>
                  <a:lnTo>
                    <a:pt x="1427" y="2627"/>
                  </a:lnTo>
                  <a:lnTo>
                    <a:pt x="1514" y="2637"/>
                  </a:lnTo>
                  <a:lnTo>
                    <a:pt x="1602" y="2642"/>
                  </a:lnTo>
                  <a:lnTo>
                    <a:pt x="1690" y="2637"/>
                  </a:lnTo>
                  <a:lnTo>
                    <a:pt x="1777" y="2627"/>
                  </a:lnTo>
                  <a:lnTo>
                    <a:pt x="1860" y="2609"/>
                  </a:lnTo>
                  <a:lnTo>
                    <a:pt x="1943" y="2586"/>
                  </a:lnTo>
                  <a:lnTo>
                    <a:pt x="2022" y="2556"/>
                  </a:lnTo>
                  <a:lnTo>
                    <a:pt x="2097" y="2521"/>
                  </a:lnTo>
                  <a:lnTo>
                    <a:pt x="2169" y="2479"/>
                  </a:lnTo>
                  <a:lnTo>
                    <a:pt x="2238" y="2433"/>
                  </a:lnTo>
                  <a:lnTo>
                    <a:pt x="2303" y="2382"/>
                  </a:lnTo>
                  <a:lnTo>
                    <a:pt x="2364" y="2325"/>
                  </a:lnTo>
                  <a:lnTo>
                    <a:pt x="2420" y="2265"/>
                  </a:lnTo>
                  <a:lnTo>
                    <a:pt x="2471" y="2200"/>
                  </a:lnTo>
                  <a:lnTo>
                    <a:pt x="2518" y="2130"/>
                  </a:lnTo>
                  <a:lnTo>
                    <a:pt x="2559" y="2058"/>
                  </a:lnTo>
                  <a:lnTo>
                    <a:pt x="2594" y="1982"/>
                  </a:lnTo>
                  <a:lnTo>
                    <a:pt x="2624" y="1903"/>
                  </a:lnTo>
                  <a:lnTo>
                    <a:pt x="2649" y="1821"/>
                  </a:lnTo>
                  <a:lnTo>
                    <a:pt x="2665" y="1738"/>
                  </a:lnTo>
                  <a:lnTo>
                    <a:pt x="2677" y="1651"/>
                  </a:lnTo>
                  <a:lnTo>
                    <a:pt x="2680" y="1563"/>
                  </a:lnTo>
                  <a:lnTo>
                    <a:pt x="2677" y="1475"/>
                  </a:lnTo>
                  <a:lnTo>
                    <a:pt x="2665" y="1388"/>
                  </a:lnTo>
                  <a:lnTo>
                    <a:pt x="2649" y="1304"/>
                  </a:lnTo>
                  <a:lnTo>
                    <a:pt x="2624" y="1222"/>
                  </a:lnTo>
                  <a:lnTo>
                    <a:pt x="2594" y="1143"/>
                  </a:lnTo>
                  <a:lnTo>
                    <a:pt x="2559" y="1067"/>
                  </a:lnTo>
                  <a:lnTo>
                    <a:pt x="2518" y="996"/>
                  </a:lnTo>
                  <a:lnTo>
                    <a:pt x="2471" y="926"/>
                  </a:lnTo>
                  <a:lnTo>
                    <a:pt x="2420" y="861"/>
                  </a:lnTo>
                  <a:lnTo>
                    <a:pt x="2364" y="801"/>
                  </a:lnTo>
                  <a:lnTo>
                    <a:pt x="2303" y="744"/>
                  </a:lnTo>
                  <a:lnTo>
                    <a:pt x="2238" y="693"/>
                  </a:lnTo>
                  <a:lnTo>
                    <a:pt x="2169" y="646"/>
                  </a:lnTo>
                  <a:lnTo>
                    <a:pt x="2097" y="605"/>
                  </a:lnTo>
                  <a:lnTo>
                    <a:pt x="2022" y="569"/>
                  </a:lnTo>
                  <a:lnTo>
                    <a:pt x="1943" y="540"/>
                  </a:lnTo>
                  <a:lnTo>
                    <a:pt x="1860" y="515"/>
                  </a:lnTo>
                  <a:lnTo>
                    <a:pt x="1777" y="498"/>
                  </a:lnTo>
                  <a:lnTo>
                    <a:pt x="1690" y="487"/>
                  </a:lnTo>
                  <a:lnTo>
                    <a:pt x="1602" y="484"/>
                  </a:lnTo>
                  <a:close/>
                  <a:moveTo>
                    <a:pt x="1602" y="0"/>
                  </a:moveTo>
                  <a:lnTo>
                    <a:pt x="1709" y="4"/>
                  </a:lnTo>
                  <a:lnTo>
                    <a:pt x="1814" y="14"/>
                  </a:lnTo>
                  <a:lnTo>
                    <a:pt x="1916" y="32"/>
                  </a:lnTo>
                  <a:lnTo>
                    <a:pt x="2017" y="56"/>
                  </a:lnTo>
                  <a:lnTo>
                    <a:pt x="2114" y="86"/>
                  </a:lnTo>
                  <a:lnTo>
                    <a:pt x="2209" y="123"/>
                  </a:lnTo>
                  <a:lnTo>
                    <a:pt x="2301" y="165"/>
                  </a:lnTo>
                  <a:lnTo>
                    <a:pt x="2390" y="214"/>
                  </a:lnTo>
                  <a:lnTo>
                    <a:pt x="2475" y="267"/>
                  </a:lnTo>
                  <a:lnTo>
                    <a:pt x="2556" y="326"/>
                  </a:lnTo>
                  <a:lnTo>
                    <a:pt x="2634" y="390"/>
                  </a:lnTo>
                  <a:lnTo>
                    <a:pt x="2706" y="458"/>
                  </a:lnTo>
                  <a:lnTo>
                    <a:pt x="2774" y="530"/>
                  </a:lnTo>
                  <a:lnTo>
                    <a:pt x="2838" y="608"/>
                  </a:lnTo>
                  <a:lnTo>
                    <a:pt x="2897" y="689"/>
                  </a:lnTo>
                  <a:lnTo>
                    <a:pt x="2950" y="774"/>
                  </a:lnTo>
                  <a:lnTo>
                    <a:pt x="2998" y="862"/>
                  </a:lnTo>
                  <a:lnTo>
                    <a:pt x="3041" y="955"/>
                  </a:lnTo>
                  <a:lnTo>
                    <a:pt x="3078" y="1050"/>
                  </a:lnTo>
                  <a:lnTo>
                    <a:pt x="3108" y="1148"/>
                  </a:lnTo>
                  <a:lnTo>
                    <a:pt x="3131" y="1247"/>
                  </a:lnTo>
                  <a:lnTo>
                    <a:pt x="3150" y="1351"/>
                  </a:lnTo>
                  <a:lnTo>
                    <a:pt x="3160" y="1456"/>
                  </a:lnTo>
                  <a:lnTo>
                    <a:pt x="3163" y="1563"/>
                  </a:lnTo>
                  <a:lnTo>
                    <a:pt x="3160" y="1666"/>
                  </a:lnTo>
                  <a:lnTo>
                    <a:pt x="3150" y="1768"/>
                  </a:lnTo>
                  <a:lnTo>
                    <a:pt x="3133" y="1868"/>
                  </a:lnTo>
                  <a:lnTo>
                    <a:pt x="3111" y="1965"/>
                  </a:lnTo>
                  <a:lnTo>
                    <a:pt x="3082" y="2060"/>
                  </a:lnTo>
                  <a:lnTo>
                    <a:pt x="3049" y="2152"/>
                  </a:lnTo>
                  <a:lnTo>
                    <a:pt x="3008" y="2243"/>
                  </a:lnTo>
                  <a:lnTo>
                    <a:pt x="2963" y="2328"/>
                  </a:lnTo>
                  <a:lnTo>
                    <a:pt x="2913" y="2412"/>
                  </a:lnTo>
                  <a:lnTo>
                    <a:pt x="2857" y="2492"/>
                  </a:lnTo>
                  <a:lnTo>
                    <a:pt x="2797" y="2567"/>
                  </a:lnTo>
                  <a:lnTo>
                    <a:pt x="2733" y="2639"/>
                  </a:lnTo>
                  <a:lnTo>
                    <a:pt x="2664" y="2708"/>
                  </a:lnTo>
                  <a:lnTo>
                    <a:pt x="2592" y="2772"/>
                  </a:lnTo>
                  <a:lnTo>
                    <a:pt x="2515" y="2831"/>
                  </a:lnTo>
                  <a:lnTo>
                    <a:pt x="2434" y="2884"/>
                  </a:lnTo>
                  <a:lnTo>
                    <a:pt x="2481" y="2949"/>
                  </a:lnTo>
                  <a:lnTo>
                    <a:pt x="2527" y="3019"/>
                  </a:lnTo>
                  <a:lnTo>
                    <a:pt x="2571" y="3092"/>
                  </a:lnTo>
                  <a:lnTo>
                    <a:pt x="2615" y="3168"/>
                  </a:lnTo>
                  <a:lnTo>
                    <a:pt x="2656" y="3249"/>
                  </a:lnTo>
                  <a:lnTo>
                    <a:pt x="2693" y="3333"/>
                  </a:lnTo>
                  <a:lnTo>
                    <a:pt x="2968" y="3333"/>
                  </a:lnTo>
                  <a:lnTo>
                    <a:pt x="3006" y="3335"/>
                  </a:lnTo>
                  <a:lnTo>
                    <a:pt x="3043" y="3345"/>
                  </a:lnTo>
                  <a:lnTo>
                    <a:pt x="3076" y="3358"/>
                  </a:lnTo>
                  <a:lnTo>
                    <a:pt x="3108" y="3378"/>
                  </a:lnTo>
                  <a:lnTo>
                    <a:pt x="3136" y="3401"/>
                  </a:lnTo>
                  <a:lnTo>
                    <a:pt x="3159" y="3429"/>
                  </a:lnTo>
                  <a:lnTo>
                    <a:pt x="3178" y="3461"/>
                  </a:lnTo>
                  <a:lnTo>
                    <a:pt x="3192" y="3494"/>
                  </a:lnTo>
                  <a:lnTo>
                    <a:pt x="3202" y="3531"/>
                  </a:lnTo>
                  <a:lnTo>
                    <a:pt x="3204" y="3570"/>
                  </a:lnTo>
                  <a:lnTo>
                    <a:pt x="3202" y="3608"/>
                  </a:lnTo>
                  <a:lnTo>
                    <a:pt x="3192" y="3644"/>
                  </a:lnTo>
                  <a:lnTo>
                    <a:pt x="3178" y="3679"/>
                  </a:lnTo>
                  <a:lnTo>
                    <a:pt x="3159" y="3709"/>
                  </a:lnTo>
                  <a:lnTo>
                    <a:pt x="3136" y="3737"/>
                  </a:lnTo>
                  <a:lnTo>
                    <a:pt x="3108" y="3760"/>
                  </a:lnTo>
                  <a:lnTo>
                    <a:pt x="3076" y="3780"/>
                  </a:lnTo>
                  <a:lnTo>
                    <a:pt x="3043" y="3793"/>
                  </a:lnTo>
                  <a:lnTo>
                    <a:pt x="3006" y="3803"/>
                  </a:lnTo>
                  <a:lnTo>
                    <a:pt x="2968" y="3806"/>
                  </a:lnTo>
                  <a:lnTo>
                    <a:pt x="236" y="3806"/>
                  </a:lnTo>
                  <a:lnTo>
                    <a:pt x="198" y="3803"/>
                  </a:lnTo>
                  <a:lnTo>
                    <a:pt x="161" y="3793"/>
                  </a:lnTo>
                  <a:lnTo>
                    <a:pt x="128" y="3780"/>
                  </a:lnTo>
                  <a:lnTo>
                    <a:pt x="96" y="3760"/>
                  </a:lnTo>
                  <a:lnTo>
                    <a:pt x="68" y="3737"/>
                  </a:lnTo>
                  <a:lnTo>
                    <a:pt x="45" y="3709"/>
                  </a:lnTo>
                  <a:lnTo>
                    <a:pt x="26" y="3679"/>
                  </a:lnTo>
                  <a:lnTo>
                    <a:pt x="12" y="3644"/>
                  </a:lnTo>
                  <a:lnTo>
                    <a:pt x="2" y="3608"/>
                  </a:lnTo>
                  <a:lnTo>
                    <a:pt x="0" y="3570"/>
                  </a:lnTo>
                  <a:lnTo>
                    <a:pt x="2" y="3531"/>
                  </a:lnTo>
                  <a:lnTo>
                    <a:pt x="12" y="3494"/>
                  </a:lnTo>
                  <a:lnTo>
                    <a:pt x="26" y="3461"/>
                  </a:lnTo>
                  <a:lnTo>
                    <a:pt x="45" y="3429"/>
                  </a:lnTo>
                  <a:lnTo>
                    <a:pt x="68" y="3401"/>
                  </a:lnTo>
                  <a:lnTo>
                    <a:pt x="96" y="3378"/>
                  </a:lnTo>
                  <a:lnTo>
                    <a:pt x="128" y="3358"/>
                  </a:lnTo>
                  <a:lnTo>
                    <a:pt x="161" y="3345"/>
                  </a:lnTo>
                  <a:lnTo>
                    <a:pt x="198" y="3335"/>
                  </a:lnTo>
                  <a:lnTo>
                    <a:pt x="236" y="3333"/>
                  </a:lnTo>
                  <a:lnTo>
                    <a:pt x="511" y="3333"/>
                  </a:lnTo>
                  <a:lnTo>
                    <a:pt x="548" y="3249"/>
                  </a:lnTo>
                  <a:lnTo>
                    <a:pt x="589" y="3168"/>
                  </a:lnTo>
                  <a:lnTo>
                    <a:pt x="633" y="3092"/>
                  </a:lnTo>
                  <a:lnTo>
                    <a:pt x="677" y="3019"/>
                  </a:lnTo>
                  <a:lnTo>
                    <a:pt x="723" y="2949"/>
                  </a:lnTo>
                  <a:lnTo>
                    <a:pt x="770" y="2884"/>
                  </a:lnTo>
                  <a:lnTo>
                    <a:pt x="689" y="2831"/>
                  </a:lnTo>
                  <a:lnTo>
                    <a:pt x="612" y="2772"/>
                  </a:lnTo>
                  <a:lnTo>
                    <a:pt x="540" y="2708"/>
                  </a:lnTo>
                  <a:lnTo>
                    <a:pt x="471" y="2639"/>
                  </a:lnTo>
                  <a:lnTo>
                    <a:pt x="407" y="2567"/>
                  </a:lnTo>
                  <a:lnTo>
                    <a:pt x="347" y="2492"/>
                  </a:lnTo>
                  <a:lnTo>
                    <a:pt x="291" y="2412"/>
                  </a:lnTo>
                  <a:lnTo>
                    <a:pt x="241" y="2328"/>
                  </a:lnTo>
                  <a:lnTo>
                    <a:pt x="196" y="2243"/>
                  </a:lnTo>
                  <a:lnTo>
                    <a:pt x="155" y="2152"/>
                  </a:lnTo>
                  <a:lnTo>
                    <a:pt x="122" y="2060"/>
                  </a:lnTo>
                  <a:lnTo>
                    <a:pt x="93" y="1965"/>
                  </a:lnTo>
                  <a:lnTo>
                    <a:pt x="71" y="1868"/>
                  </a:lnTo>
                  <a:lnTo>
                    <a:pt x="54" y="1768"/>
                  </a:lnTo>
                  <a:lnTo>
                    <a:pt x="44" y="1666"/>
                  </a:lnTo>
                  <a:lnTo>
                    <a:pt x="41" y="1563"/>
                  </a:lnTo>
                  <a:lnTo>
                    <a:pt x="44" y="1456"/>
                  </a:lnTo>
                  <a:lnTo>
                    <a:pt x="54" y="1351"/>
                  </a:lnTo>
                  <a:lnTo>
                    <a:pt x="73" y="1247"/>
                  </a:lnTo>
                  <a:lnTo>
                    <a:pt x="96" y="1148"/>
                  </a:lnTo>
                  <a:lnTo>
                    <a:pt x="126" y="1050"/>
                  </a:lnTo>
                  <a:lnTo>
                    <a:pt x="163" y="955"/>
                  </a:lnTo>
                  <a:lnTo>
                    <a:pt x="206" y="862"/>
                  </a:lnTo>
                  <a:lnTo>
                    <a:pt x="254" y="774"/>
                  </a:lnTo>
                  <a:lnTo>
                    <a:pt x="307" y="689"/>
                  </a:lnTo>
                  <a:lnTo>
                    <a:pt x="366" y="608"/>
                  </a:lnTo>
                  <a:lnTo>
                    <a:pt x="430" y="530"/>
                  </a:lnTo>
                  <a:lnTo>
                    <a:pt x="498" y="458"/>
                  </a:lnTo>
                  <a:lnTo>
                    <a:pt x="570" y="390"/>
                  </a:lnTo>
                  <a:lnTo>
                    <a:pt x="648" y="326"/>
                  </a:lnTo>
                  <a:lnTo>
                    <a:pt x="729" y="267"/>
                  </a:lnTo>
                  <a:lnTo>
                    <a:pt x="814" y="214"/>
                  </a:lnTo>
                  <a:lnTo>
                    <a:pt x="903" y="165"/>
                  </a:lnTo>
                  <a:lnTo>
                    <a:pt x="995" y="123"/>
                  </a:lnTo>
                  <a:lnTo>
                    <a:pt x="1090" y="86"/>
                  </a:lnTo>
                  <a:lnTo>
                    <a:pt x="1187" y="56"/>
                  </a:lnTo>
                  <a:lnTo>
                    <a:pt x="1288" y="32"/>
                  </a:lnTo>
                  <a:lnTo>
                    <a:pt x="1390" y="14"/>
                  </a:lnTo>
                  <a:lnTo>
                    <a:pt x="1495" y="4"/>
                  </a:lnTo>
                  <a:lnTo>
                    <a:pt x="1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857D1AB-1BF2-3A41-9F3D-D1F813CC6849}"/>
              </a:ext>
            </a:extLst>
          </p:cNvPr>
          <p:cNvGrpSpPr/>
          <p:nvPr/>
        </p:nvGrpSpPr>
        <p:grpSpPr>
          <a:xfrm>
            <a:off x="9877767" y="2636447"/>
            <a:ext cx="843148" cy="514793"/>
            <a:chOff x="7521575" y="2154238"/>
            <a:chExt cx="2405063" cy="1468437"/>
          </a:xfrm>
          <a:solidFill>
            <a:srgbClr val="0070C0">
              <a:lumMod val="75000"/>
            </a:srgbClr>
          </a:solidFill>
        </p:grpSpPr>
        <p:sp>
          <p:nvSpPr>
            <p:cNvPr id="471" name="Freeform 6">
              <a:extLst>
                <a:ext uri="{FF2B5EF4-FFF2-40B4-BE49-F238E27FC236}">
                  <a16:creationId xmlns:a16="http://schemas.microsoft.com/office/drawing/2014/main" id="{B899372F-34AB-C941-832F-255463EA5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550" y="2179638"/>
              <a:ext cx="654050" cy="138113"/>
            </a:xfrm>
            <a:custGeom>
              <a:avLst/>
              <a:gdLst>
                <a:gd name="T0" fmla="*/ 1106 w 1236"/>
                <a:gd name="T1" fmla="*/ 0 h 260"/>
                <a:gd name="T2" fmla="*/ 1135 w 1236"/>
                <a:gd name="T3" fmla="*/ 4 h 260"/>
                <a:gd name="T4" fmla="*/ 1162 w 1236"/>
                <a:gd name="T5" fmla="*/ 14 h 260"/>
                <a:gd name="T6" fmla="*/ 1187 w 1236"/>
                <a:gd name="T7" fmla="*/ 29 h 260"/>
                <a:gd name="T8" fmla="*/ 1207 w 1236"/>
                <a:gd name="T9" fmla="*/ 48 h 260"/>
                <a:gd name="T10" fmla="*/ 1222 w 1236"/>
                <a:gd name="T11" fmla="*/ 73 h 260"/>
                <a:gd name="T12" fmla="*/ 1231 w 1236"/>
                <a:gd name="T13" fmla="*/ 99 h 260"/>
                <a:gd name="T14" fmla="*/ 1236 w 1236"/>
                <a:gd name="T15" fmla="*/ 130 h 260"/>
                <a:gd name="T16" fmla="*/ 1231 w 1236"/>
                <a:gd name="T17" fmla="*/ 159 h 260"/>
                <a:gd name="T18" fmla="*/ 1222 w 1236"/>
                <a:gd name="T19" fmla="*/ 187 h 260"/>
                <a:gd name="T20" fmla="*/ 1207 w 1236"/>
                <a:gd name="T21" fmla="*/ 210 h 260"/>
                <a:gd name="T22" fmla="*/ 1187 w 1236"/>
                <a:gd name="T23" fmla="*/ 231 h 260"/>
                <a:gd name="T24" fmla="*/ 1162 w 1236"/>
                <a:gd name="T25" fmla="*/ 246 h 260"/>
                <a:gd name="T26" fmla="*/ 1135 w 1236"/>
                <a:gd name="T27" fmla="*/ 256 h 260"/>
                <a:gd name="T28" fmla="*/ 1106 w 1236"/>
                <a:gd name="T29" fmla="*/ 260 h 260"/>
                <a:gd name="T30" fmla="*/ 94 w 1236"/>
                <a:gd name="T31" fmla="*/ 222 h 260"/>
                <a:gd name="T32" fmla="*/ 73 w 1236"/>
                <a:gd name="T33" fmla="*/ 221 h 260"/>
                <a:gd name="T34" fmla="*/ 54 w 1236"/>
                <a:gd name="T35" fmla="*/ 218 h 260"/>
                <a:gd name="T36" fmla="*/ 36 w 1236"/>
                <a:gd name="T37" fmla="*/ 214 h 260"/>
                <a:gd name="T38" fmla="*/ 20 w 1236"/>
                <a:gd name="T39" fmla="*/ 204 h 260"/>
                <a:gd name="T40" fmla="*/ 9 w 1236"/>
                <a:gd name="T41" fmla="*/ 192 h 260"/>
                <a:gd name="T42" fmla="*/ 4 w 1236"/>
                <a:gd name="T43" fmla="*/ 175 h 260"/>
                <a:gd name="T44" fmla="*/ 0 w 1236"/>
                <a:gd name="T45" fmla="*/ 153 h 260"/>
                <a:gd name="T46" fmla="*/ 0 w 1236"/>
                <a:gd name="T47" fmla="*/ 130 h 260"/>
                <a:gd name="T48" fmla="*/ 1 w 1236"/>
                <a:gd name="T49" fmla="*/ 106 h 260"/>
                <a:gd name="T50" fmla="*/ 4 w 1236"/>
                <a:gd name="T51" fmla="*/ 84 h 260"/>
                <a:gd name="T52" fmla="*/ 9 w 1236"/>
                <a:gd name="T53" fmla="*/ 68 h 260"/>
                <a:gd name="T54" fmla="*/ 18 w 1236"/>
                <a:gd name="T55" fmla="*/ 56 h 260"/>
                <a:gd name="T56" fmla="*/ 30 w 1236"/>
                <a:gd name="T57" fmla="*/ 48 h 260"/>
                <a:gd name="T58" fmla="*/ 44 w 1236"/>
                <a:gd name="T59" fmla="*/ 43 h 260"/>
                <a:gd name="T60" fmla="*/ 60 w 1236"/>
                <a:gd name="T61" fmla="*/ 38 h 260"/>
                <a:gd name="T62" fmla="*/ 77 w 1236"/>
                <a:gd name="T63" fmla="*/ 37 h 260"/>
                <a:gd name="T64" fmla="*/ 94 w 1236"/>
                <a:gd name="T65" fmla="*/ 37 h 260"/>
                <a:gd name="T66" fmla="*/ 1106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106" y="0"/>
                  </a:moveTo>
                  <a:lnTo>
                    <a:pt x="1135" y="4"/>
                  </a:lnTo>
                  <a:lnTo>
                    <a:pt x="1162" y="14"/>
                  </a:lnTo>
                  <a:lnTo>
                    <a:pt x="1187" y="29"/>
                  </a:lnTo>
                  <a:lnTo>
                    <a:pt x="1207" y="48"/>
                  </a:lnTo>
                  <a:lnTo>
                    <a:pt x="1222" y="73"/>
                  </a:lnTo>
                  <a:lnTo>
                    <a:pt x="1231" y="99"/>
                  </a:lnTo>
                  <a:lnTo>
                    <a:pt x="1236" y="130"/>
                  </a:lnTo>
                  <a:lnTo>
                    <a:pt x="1231" y="159"/>
                  </a:lnTo>
                  <a:lnTo>
                    <a:pt x="1222" y="187"/>
                  </a:lnTo>
                  <a:lnTo>
                    <a:pt x="1207" y="210"/>
                  </a:lnTo>
                  <a:lnTo>
                    <a:pt x="1187" y="231"/>
                  </a:lnTo>
                  <a:lnTo>
                    <a:pt x="1162" y="246"/>
                  </a:lnTo>
                  <a:lnTo>
                    <a:pt x="1135" y="256"/>
                  </a:lnTo>
                  <a:lnTo>
                    <a:pt x="1106" y="260"/>
                  </a:lnTo>
                  <a:lnTo>
                    <a:pt x="94" y="222"/>
                  </a:lnTo>
                  <a:lnTo>
                    <a:pt x="73" y="221"/>
                  </a:lnTo>
                  <a:lnTo>
                    <a:pt x="54" y="218"/>
                  </a:lnTo>
                  <a:lnTo>
                    <a:pt x="36" y="214"/>
                  </a:lnTo>
                  <a:lnTo>
                    <a:pt x="20" y="204"/>
                  </a:lnTo>
                  <a:lnTo>
                    <a:pt x="9" y="192"/>
                  </a:lnTo>
                  <a:lnTo>
                    <a:pt x="4" y="175"/>
                  </a:lnTo>
                  <a:lnTo>
                    <a:pt x="0" y="153"/>
                  </a:lnTo>
                  <a:lnTo>
                    <a:pt x="0" y="130"/>
                  </a:lnTo>
                  <a:lnTo>
                    <a:pt x="1" y="106"/>
                  </a:lnTo>
                  <a:lnTo>
                    <a:pt x="4" y="84"/>
                  </a:lnTo>
                  <a:lnTo>
                    <a:pt x="9" y="68"/>
                  </a:lnTo>
                  <a:lnTo>
                    <a:pt x="18" y="56"/>
                  </a:lnTo>
                  <a:lnTo>
                    <a:pt x="30" y="48"/>
                  </a:lnTo>
                  <a:lnTo>
                    <a:pt x="44" y="43"/>
                  </a:lnTo>
                  <a:lnTo>
                    <a:pt x="60" y="38"/>
                  </a:lnTo>
                  <a:lnTo>
                    <a:pt x="77" y="37"/>
                  </a:lnTo>
                  <a:lnTo>
                    <a:pt x="94" y="37"/>
                  </a:lnTo>
                  <a:lnTo>
                    <a:pt x="1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 7">
              <a:extLst>
                <a:ext uri="{FF2B5EF4-FFF2-40B4-BE49-F238E27FC236}">
                  <a16:creationId xmlns:a16="http://schemas.microsoft.com/office/drawing/2014/main" id="{6F84A709-6BCF-8B46-9DDC-5370D536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2179638"/>
              <a:ext cx="654050" cy="138113"/>
            </a:xfrm>
            <a:custGeom>
              <a:avLst/>
              <a:gdLst>
                <a:gd name="T0" fmla="*/ 128 w 1236"/>
                <a:gd name="T1" fmla="*/ 0 h 260"/>
                <a:gd name="T2" fmla="*/ 1142 w 1236"/>
                <a:gd name="T3" fmla="*/ 37 h 260"/>
                <a:gd name="T4" fmla="*/ 1158 w 1236"/>
                <a:gd name="T5" fmla="*/ 37 h 260"/>
                <a:gd name="T6" fmla="*/ 1175 w 1236"/>
                <a:gd name="T7" fmla="*/ 38 h 260"/>
                <a:gd name="T8" fmla="*/ 1190 w 1236"/>
                <a:gd name="T9" fmla="*/ 43 h 260"/>
                <a:gd name="T10" fmla="*/ 1205 w 1236"/>
                <a:gd name="T11" fmla="*/ 48 h 260"/>
                <a:gd name="T12" fmla="*/ 1216 w 1236"/>
                <a:gd name="T13" fmla="*/ 56 h 260"/>
                <a:gd name="T14" fmla="*/ 1224 w 1236"/>
                <a:gd name="T15" fmla="*/ 68 h 260"/>
                <a:gd name="T16" fmla="*/ 1230 w 1236"/>
                <a:gd name="T17" fmla="*/ 84 h 260"/>
                <a:gd name="T18" fmla="*/ 1234 w 1236"/>
                <a:gd name="T19" fmla="*/ 106 h 260"/>
                <a:gd name="T20" fmla="*/ 1236 w 1236"/>
                <a:gd name="T21" fmla="*/ 130 h 260"/>
                <a:gd name="T22" fmla="*/ 1234 w 1236"/>
                <a:gd name="T23" fmla="*/ 153 h 260"/>
                <a:gd name="T24" fmla="*/ 1231 w 1236"/>
                <a:gd name="T25" fmla="*/ 175 h 260"/>
                <a:gd name="T26" fmla="*/ 1224 w 1236"/>
                <a:gd name="T27" fmla="*/ 192 h 260"/>
                <a:gd name="T28" fmla="*/ 1213 w 1236"/>
                <a:gd name="T29" fmla="*/ 204 h 260"/>
                <a:gd name="T30" fmla="*/ 1198 w 1236"/>
                <a:gd name="T31" fmla="*/ 214 h 260"/>
                <a:gd name="T32" fmla="*/ 1180 w 1236"/>
                <a:gd name="T33" fmla="*/ 218 h 260"/>
                <a:gd name="T34" fmla="*/ 1161 w 1236"/>
                <a:gd name="T35" fmla="*/ 221 h 260"/>
                <a:gd name="T36" fmla="*/ 1142 w 1236"/>
                <a:gd name="T37" fmla="*/ 222 h 260"/>
                <a:gd name="T38" fmla="*/ 128 w 1236"/>
                <a:gd name="T39" fmla="*/ 260 h 260"/>
                <a:gd name="T40" fmla="*/ 99 w 1236"/>
                <a:gd name="T41" fmla="*/ 256 h 260"/>
                <a:gd name="T42" fmla="*/ 71 w 1236"/>
                <a:gd name="T43" fmla="*/ 246 h 260"/>
                <a:gd name="T44" fmla="*/ 48 w 1236"/>
                <a:gd name="T45" fmla="*/ 231 h 260"/>
                <a:gd name="T46" fmla="*/ 27 w 1236"/>
                <a:gd name="T47" fmla="*/ 210 h 260"/>
                <a:gd name="T48" fmla="*/ 12 w 1236"/>
                <a:gd name="T49" fmla="*/ 187 h 260"/>
                <a:gd name="T50" fmla="*/ 2 w 1236"/>
                <a:gd name="T51" fmla="*/ 159 h 260"/>
                <a:gd name="T52" fmla="*/ 0 w 1236"/>
                <a:gd name="T53" fmla="*/ 130 h 260"/>
                <a:gd name="T54" fmla="*/ 2 w 1236"/>
                <a:gd name="T55" fmla="*/ 99 h 260"/>
                <a:gd name="T56" fmla="*/ 12 w 1236"/>
                <a:gd name="T57" fmla="*/ 73 h 260"/>
                <a:gd name="T58" fmla="*/ 27 w 1236"/>
                <a:gd name="T59" fmla="*/ 48 h 260"/>
                <a:gd name="T60" fmla="*/ 48 w 1236"/>
                <a:gd name="T61" fmla="*/ 29 h 260"/>
                <a:gd name="T62" fmla="*/ 71 w 1236"/>
                <a:gd name="T63" fmla="*/ 14 h 260"/>
                <a:gd name="T64" fmla="*/ 99 w 1236"/>
                <a:gd name="T65" fmla="*/ 4 h 260"/>
                <a:gd name="T66" fmla="*/ 128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28" y="0"/>
                  </a:moveTo>
                  <a:lnTo>
                    <a:pt x="1142" y="37"/>
                  </a:lnTo>
                  <a:lnTo>
                    <a:pt x="1158" y="37"/>
                  </a:lnTo>
                  <a:lnTo>
                    <a:pt x="1175" y="38"/>
                  </a:lnTo>
                  <a:lnTo>
                    <a:pt x="1190" y="43"/>
                  </a:lnTo>
                  <a:lnTo>
                    <a:pt x="1205" y="48"/>
                  </a:lnTo>
                  <a:lnTo>
                    <a:pt x="1216" y="56"/>
                  </a:lnTo>
                  <a:lnTo>
                    <a:pt x="1224" y="68"/>
                  </a:lnTo>
                  <a:lnTo>
                    <a:pt x="1230" y="84"/>
                  </a:lnTo>
                  <a:lnTo>
                    <a:pt x="1234" y="106"/>
                  </a:lnTo>
                  <a:lnTo>
                    <a:pt x="1236" y="130"/>
                  </a:lnTo>
                  <a:lnTo>
                    <a:pt x="1234" y="153"/>
                  </a:lnTo>
                  <a:lnTo>
                    <a:pt x="1231" y="175"/>
                  </a:lnTo>
                  <a:lnTo>
                    <a:pt x="1224" y="192"/>
                  </a:lnTo>
                  <a:lnTo>
                    <a:pt x="1213" y="204"/>
                  </a:lnTo>
                  <a:lnTo>
                    <a:pt x="1198" y="214"/>
                  </a:lnTo>
                  <a:lnTo>
                    <a:pt x="1180" y="218"/>
                  </a:lnTo>
                  <a:lnTo>
                    <a:pt x="1161" y="221"/>
                  </a:lnTo>
                  <a:lnTo>
                    <a:pt x="1142" y="222"/>
                  </a:lnTo>
                  <a:lnTo>
                    <a:pt x="128" y="260"/>
                  </a:lnTo>
                  <a:lnTo>
                    <a:pt x="99" y="256"/>
                  </a:lnTo>
                  <a:lnTo>
                    <a:pt x="71" y="246"/>
                  </a:lnTo>
                  <a:lnTo>
                    <a:pt x="48" y="231"/>
                  </a:lnTo>
                  <a:lnTo>
                    <a:pt x="27" y="210"/>
                  </a:lnTo>
                  <a:lnTo>
                    <a:pt x="12" y="187"/>
                  </a:lnTo>
                  <a:lnTo>
                    <a:pt x="2" y="159"/>
                  </a:lnTo>
                  <a:lnTo>
                    <a:pt x="0" y="130"/>
                  </a:lnTo>
                  <a:lnTo>
                    <a:pt x="2" y="99"/>
                  </a:lnTo>
                  <a:lnTo>
                    <a:pt x="12" y="73"/>
                  </a:lnTo>
                  <a:lnTo>
                    <a:pt x="27" y="48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AA060089-D0B1-2340-B090-07AB94EAB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7225" y="2498725"/>
              <a:ext cx="379413" cy="377825"/>
            </a:xfrm>
            <a:custGeom>
              <a:avLst/>
              <a:gdLst>
                <a:gd name="T0" fmla="*/ 322 w 716"/>
                <a:gd name="T1" fmla="*/ 206 h 716"/>
                <a:gd name="T2" fmla="*/ 261 w 716"/>
                <a:gd name="T3" fmla="*/ 236 h 716"/>
                <a:gd name="T4" fmla="*/ 218 w 716"/>
                <a:gd name="T5" fmla="*/ 289 h 716"/>
                <a:gd name="T6" fmla="*/ 202 w 716"/>
                <a:gd name="T7" fmla="*/ 358 h 716"/>
                <a:gd name="T8" fmla="*/ 218 w 716"/>
                <a:gd name="T9" fmla="*/ 427 h 716"/>
                <a:gd name="T10" fmla="*/ 261 w 716"/>
                <a:gd name="T11" fmla="*/ 480 h 716"/>
                <a:gd name="T12" fmla="*/ 322 w 716"/>
                <a:gd name="T13" fmla="*/ 510 h 716"/>
                <a:gd name="T14" fmla="*/ 394 w 716"/>
                <a:gd name="T15" fmla="*/ 510 h 716"/>
                <a:gd name="T16" fmla="*/ 455 w 716"/>
                <a:gd name="T17" fmla="*/ 480 h 716"/>
                <a:gd name="T18" fmla="*/ 497 w 716"/>
                <a:gd name="T19" fmla="*/ 427 h 716"/>
                <a:gd name="T20" fmla="*/ 514 w 716"/>
                <a:gd name="T21" fmla="*/ 358 h 716"/>
                <a:gd name="T22" fmla="*/ 497 w 716"/>
                <a:gd name="T23" fmla="*/ 289 h 716"/>
                <a:gd name="T24" fmla="*/ 455 w 716"/>
                <a:gd name="T25" fmla="*/ 236 h 716"/>
                <a:gd name="T26" fmla="*/ 394 w 716"/>
                <a:gd name="T27" fmla="*/ 206 h 716"/>
                <a:gd name="T28" fmla="*/ 358 w 716"/>
                <a:gd name="T29" fmla="*/ 0 h 716"/>
                <a:gd name="T30" fmla="*/ 461 w 716"/>
                <a:gd name="T31" fmla="*/ 15 h 716"/>
                <a:gd name="T32" fmla="*/ 553 w 716"/>
                <a:gd name="T33" fmla="*/ 58 h 716"/>
                <a:gd name="T34" fmla="*/ 629 w 716"/>
                <a:gd name="T35" fmla="*/ 123 h 716"/>
                <a:gd name="T36" fmla="*/ 682 w 716"/>
                <a:gd name="T37" fmla="*/ 207 h 716"/>
                <a:gd name="T38" fmla="*/ 711 w 716"/>
                <a:gd name="T39" fmla="*/ 305 h 716"/>
                <a:gd name="T40" fmla="*/ 711 w 716"/>
                <a:gd name="T41" fmla="*/ 411 h 716"/>
                <a:gd name="T42" fmla="*/ 682 w 716"/>
                <a:gd name="T43" fmla="*/ 509 h 716"/>
                <a:gd name="T44" fmla="*/ 629 w 716"/>
                <a:gd name="T45" fmla="*/ 593 h 716"/>
                <a:gd name="T46" fmla="*/ 553 w 716"/>
                <a:gd name="T47" fmla="*/ 658 h 716"/>
                <a:gd name="T48" fmla="*/ 461 w 716"/>
                <a:gd name="T49" fmla="*/ 701 h 716"/>
                <a:gd name="T50" fmla="*/ 358 w 716"/>
                <a:gd name="T51" fmla="*/ 716 h 716"/>
                <a:gd name="T52" fmla="*/ 254 w 716"/>
                <a:gd name="T53" fmla="*/ 701 h 716"/>
                <a:gd name="T54" fmla="*/ 163 w 716"/>
                <a:gd name="T55" fmla="*/ 658 h 716"/>
                <a:gd name="T56" fmla="*/ 87 w 716"/>
                <a:gd name="T57" fmla="*/ 593 h 716"/>
                <a:gd name="T58" fmla="*/ 33 w 716"/>
                <a:gd name="T59" fmla="*/ 509 h 716"/>
                <a:gd name="T60" fmla="*/ 4 w 716"/>
                <a:gd name="T61" fmla="*/ 411 h 716"/>
                <a:gd name="T62" fmla="*/ 4 w 716"/>
                <a:gd name="T63" fmla="*/ 305 h 716"/>
                <a:gd name="T64" fmla="*/ 33 w 716"/>
                <a:gd name="T65" fmla="*/ 207 h 716"/>
                <a:gd name="T66" fmla="*/ 87 w 716"/>
                <a:gd name="T67" fmla="*/ 123 h 716"/>
                <a:gd name="T68" fmla="*/ 163 w 716"/>
                <a:gd name="T69" fmla="*/ 58 h 716"/>
                <a:gd name="T70" fmla="*/ 254 w 716"/>
                <a:gd name="T71" fmla="*/ 15 h 716"/>
                <a:gd name="T72" fmla="*/ 358 w 716"/>
                <a:gd name="T73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6" h="716">
                  <a:moveTo>
                    <a:pt x="358" y="202"/>
                  </a:moveTo>
                  <a:lnTo>
                    <a:pt x="322" y="206"/>
                  </a:lnTo>
                  <a:lnTo>
                    <a:pt x="289" y="218"/>
                  </a:lnTo>
                  <a:lnTo>
                    <a:pt x="261" y="236"/>
                  </a:lnTo>
                  <a:lnTo>
                    <a:pt x="236" y="261"/>
                  </a:lnTo>
                  <a:lnTo>
                    <a:pt x="218" y="289"/>
                  </a:lnTo>
                  <a:lnTo>
                    <a:pt x="206" y="322"/>
                  </a:lnTo>
                  <a:lnTo>
                    <a:pt x="202" y="358"/>
                  </a:lnTo>
                  <a:lnTo>
                    <a:pt x="206" y="394"/>
                  </a:lnTo>
                  <a:lnTo>
                    <a:pt x="218" y="427"/>
                  </a:lnTo>
                  <a:lnTo>
                    <a:pt x="236" y="455"/>
                  </a:lnTo>
                  <a:lnTo>
                    <a:pt x="261" y="480"/>
                  </a:lnTo>
                  <a:lnTo>
                    <a:pt x="289" y="498"/>
                  </a:lnTo>
                  <a:lnTo>
                    <a:pt x="322" y="510"/>
                  </a:lnTo>
                  <a:lnTo>
                    <a:pt x="358" y="514"/>
                  </a:lnTo>
                  <a:lnTo>
                    <a:pt x="394" y="510"/>
                  </a:lnTo>
                  <a:lnTo>
                    <a:pt x="427" y="498"/>
                  </a:lnTo>
                  <a:lnTo>
                    <a:pt x="455" y="480"/>
                  </a:lnTo>
                  <a:lnTo>
                    <a:pt x="479" y="455"/>
                  </a:lnTo>
                  <a:lnTo>
                    <a:pt x="497" y="427"/>
                  </a:lnTo>
                  <a:lnTo>
                    <a:pt x="510" y="394"/>
                  </a:lnTo>
                  <a:lnTo>
                    <a:pt x="514" y="358"/>
                  </a:lnTo>
                  <a:lnTo>
                    <a:pt x="510" y="322"/>
                  </a:lnTo>
                  <a:lnTo>
                    <a:pt x="497" y="289"/>
                  </a:lnTo>
                  <a:lnTo>
                    <a:pt x="479" y="261"/>
                  </a:lnTo>
                  <a:lnTo>
                    <a:pt x="455" y="236"/>
                  </a:lnTo>
                  <a:lnTo>
                    <a:pt x="427" y="218"/>
                  </a:lnTo>
                  <a:lnTo>
                    <a:pt x="394" y="206"/>
                  </a:lnTo>
                  <a:lnTo>
                    <a:pt x="358" y="202"/>
                  </a:lnTo>
                  <a:close/>
                  <a:moveTo>
                    <a:pt x="358" y="0"/>
                  </a:moveTo>
                  <a:lnTo>
                    <a:pt x="410" y="4"/>
                  </a:lnTo>
                  <a:lnTo>
                    <a:pt x="461" y="15"/>
                  </a:lnTo>
                  <a:lnTo>
                    <a:pt x="508" y="33"/>
                  </a:lnTo>
                  <a:lnTo>
                    <a:pt x="553" y="58"/>
                  </a:lnTo>
                  <a:lnTo>
                    <a:pt x="593" y="87"/>
                  </a:lnTo>
                  <a:lnTo>
                    <a:pt x="629" y="123"/>
                  </a:lnTo>
                  <a:lnTo>
                    <a:pt x="658" y="163"/>
                  </a:lnTo>
                  <a:lnTo>
                    <a:pt x="682" y="207"/>
                  </a:lnTo>
                  <a:lnTo>
                    <a:pt x="700" y="254"/>
                  </a:lnTo>
                  <a:lnTo>
                    <a:pt x="711" y="305"/>
                  </a:lnTo>
                  <a:lnTo>
                    <a:pt x="716" y="358"/>
                  </a:lnTo>
                  <a:lnTo>
                    <a:pt x="711" y="411"/>
                  </a:lnTo>
                  <a:lnTo>
                    <a:pt x="700" y="462"/>
                  </a:lnTo>
                  <a:lnTo>
                    <a:pt x="682" y="509"/>
                  </a:lnTo>
                  <a:lnTo>
                    <a:pt x="658" y="553"/>
                  </a:lnTo>
                  <a:lnTo>
                    <a:pt x="629" y="593"/>
                  </a:lnTo>
                  <a:lnTo>
                    <a:pt x="593" y="629"/>
                  </a:lnTo>
                  <a:lnTo>
                    <a:pt x="553" y="658"/>
                  </a:lnTo>
                  <a:lnTo>
                    <a:pt x="508" y="683"/>
                  </a:lnTo>
                  <a:lnTo>
                    <a:pt x="461" y="701"/>
                  </a:lnTo>
                  <a:lnTo>
                    <a:pt x="410" y="712"/>
                  </a:lnTo>
                  <a:lnTo>
                    <a:pt x="358" y="716"/>
                  </a:lnTo>
                  <a:lnTo>
                    <a:pt x="305" y="712"/>
                  </a:lnTo>
                  <a:lnTo>
                    <a:pt x="254" y="701"/>
                  </a:lnTo>
                  <a:lnTo>
                    <a:pt x="207" y="683"/>
                  </a:lnTo>
                  <a:lnTo>
                    <a:pt x="163" y="658"/>
                  </a:lnTo>
                  <a:lnTo>
                    <a:pt x="123" y="629"/>
                  </a:lnTo>
                  <a:lnTo>
                    <a:pt x="87" y="593"/>
                  </a:lnTo>
                  <a:lnTo>
                    <a:pt x="58" y="553"/>
                  </a:lnTo>
                  <a:lnTo>
                    <a:pt x="33" y="509"/>
                  </a:lnTo>
                  <a:lnTo>
                    <a:pt x="15" y="462"/>
                  </a:lnTo>
                  <a:lnTo>
                    <a:pt x="4" y="411"/>
                  </a:lnTo>
                  <a:lnTo>
                    <a:pt x="0" y="358"/>
                  </a:lnTo>
                  <a:lnTo>
                    <a:pt x="4" y="305"/>
                  </a:lnTo>
                  <a:lnTo>
                    <a:pt x="15" y="254"/>
                  </a:lnTo>
                  <a:lnTo>
                    <a:pt x="33" y="207"/>
                  </a:lnTo>
                  <a:lnTo>
                    <a:pt x="58" y="163"/>
                  </a:lnTo>
                  <a:lnTo>
                    <a:pt x="87" y="123"/>
                  </a:lnTo>
                  <a:lnTo>
                    <a:pt x="123" y="87"/>
                  </a:lnTo>
                  <a:lnTo>
                    <a:pt x="163" y="58"/>
                  </a:lnTo>
                  <a:lnTo>
                    <a:pt x="207" y="33"/>
                  </a:lnTo>
                  <a:lnTo>
                    <a:pt x="254" y="15"/>
                  </a:lnTo>
                  <a:lnTo>
                    <a:pt x="305" y="4"/>
                  </a:lnTo>
                  <a:lnTo>
                    <a:pt x="3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 9">
              <a:extLst>
                <a:ext uri="{FF2B5EF4-FFF2-40B4-BE49-F238E27FC236}">
                  <a16:creationId xmlns:a16="http://schemas.microsoft.com/office/drawing/2014/main" id="{38A544CD-7292-014B-99F5-92BE47D4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8575" y="2154238"/>
              <a:ext cx="1900238" cy="1239838"/>
            </a:xfrm>
            <a:custGeom>
              <a:avLst/>
              <a:gdLst>
                <a:gd name="T0" fmla="*/ 861 w 3591"/>
                <a:gd name="T1" fmla="*/ 862 h 2343"/>
                <a:gd name="T2" fmla="*/ 670 w 3591"/>
                <a:gd name="T3" fmla="*/ 940 h 2343"/>
                <a:gd name="T4" fmla="*/ 500 w 3591"/>
                <a:gd name="T5" fmla="*/ 1067 h 2343"/>
                <a:gd name="T6" fmla="*/ 375 w 3591"/>
                <a:gd name="T7" fmla="*/ 1229 h 2343"/>
                <a:gd name="T8" fmla="*/ 308 w 3591"/>
                <a:gd name="T9" fmla="*/ 1400 h 2343"/>
                <a:gd name="T10" fmla="*/ 310 w 3591"/>
                <a:gd name="T11" fmla="*/ 1553 h 2343"/>
                <a:gd name="T12" fmla="*/ 366 w 3591"/>
                <a:gd name="T13" fmla="*/ 1676 h 2343"/>
                <a:gd name="T14" fmla="*/ 474 w 3591"/>
                <a:gd name="T15" fmla="*/ 1757 h 2343"/>
                <a:gd name="T16" fmla="*/ 623 w 3591"/>
                <a:gd name="T17" fmla="*/ 1787 h 2343"/>
                <a:gd name="T18" fmla="*/ 1272 w 3591"/>
                <a:gd name="T19" fmla="*/ 1770 h 2343"/>
                <a:gd name="T20" fmla="*/ 1436 w 3591"/>
                <a:gd name="T21" fmla="*/ 1688 h 2343"/>
                <a:gd name="T22" fmla="*/ 1557 w 3591"/>
                <a:gd name="T23" fmla="*/ 1554 h 2343"/>
                <a:gd name="T24" fmla="*/ 1617 w 3591"/>
                <a:gd name="T25" fmla="*/ 1380 h 2343"/>
                <a:gd name="T26" fmla="*/ 1604 w 3591"/>
                <a:gd name="T27" fmla="*/ 1192 h 2343"/>
                <a:gd name="T28" fmla="*/ 1522 w 3591"/>
                <a:gd name="T29" fmla="*/ 1030 h 2343"/>
                <a:gd name="T30" fmla="*/ 1385 w 3591"/>
                <a:gd name="T31" fmla="*/ 911 h 2343"/>
                <a:gd name="T32" fmla="*/ 1211 w 3591"/>
                <a:gd name="T33" fmla="*/ 850 h 2343"/>
                <a:gd name="T34" fmla="*/ 1624 w 3591"/>
                <a:gd name="T35" fmla="*/ 0 h 2343"/>
                <a:gd name="T36" fmla="*/ 1689 w 3591"/>
                <a:gd name="T37" fmla="*/ 34 h 2343"/>
                <a:gd name="T38" fmla="*/ 1706 w 3591"/>
                <a:gd name="T39" fmla="*/ 476 h 2343"/>
                <a:gd name="T40" fmla="*/ 1808 w 3591"/>
                <a:gd name="T41" fmla="*/ 489 h 2343"/>
                <a:gd name="T42" fmla="*/ 1851 w 3591"/>
                <a:gd name="T43" fmla="*/ 545 h 2343"/>
                <a:gd name="T44" fmla="*/ 1845 w 3591"/>
                <a:gd name="T45" fmla="*/ 612 h 2343"/>
                <a:gd name="T46" fmla="*/ 1992 w 3591"/>
                <a:gd name="T47" fmla="*/ 615 h 2343"/>
                <a:gd name="T48" fmla="*/ 2177 w 3591"/>
                <a:gd name="T49" fmla="*/ 631 h 2343"/>
                <a:gd name="T50" fmla="*/ 2345 w 3591"/>
                <a:gd name="T51" fmla="*/ 677 h 2343"/>
                <a:gd name="T52" fmla="*/ 2490 w 3591"/>
                <a:gd name="T53" fmla="*/ 761 h 2343"/>
                <a:gd name="T54" fmla="*/ 3591 w 3591"/>
                <a:gd name="T55" fmla="*/ 785 h 2343"/>
                <a:gd name="T56" fmla="*/ 3533 w 3591"/>
                <a:gd name="T57" fmla="*/ 948 h 2343"/>
                <a:gd name="T58" fmla="*/ 3544 w 3591"/>
                <a:gd name="T59" fmla="*/ 1121 h 2343"/>
                <a:gd name="T60" fmla="*/ 3537 w 3591"/>
                <a:gd name="T61" fmla="*/ 1230 h 2343"/>
                <a:gd name="T62" fmla="*/ 3372 w 3591"/>
                <a:gd name="T63" fmla="*/ 1287 h 2343"/>
                <a:gd name="T64" fmla="*/ 3196 w 3591"/>
                <a:gd name="T65" fmla="*/ 1376 h 2343"/>
                <a:gd name="T66" fmla="*/ 3023 w 3591"/>
                <a:gd name="T67" fmla="*/ 1479 h 2343"/>
                <a:gd name="T68" fmla="*/ 2873 w 3591"/>
                <a:gd name="T69" fmla="*/ 1583 h 2343"/>
                <a:gd name="T70" fmla="*/ 2761 w 3591"/>
                <a:gd name="T71" fmla="*/ 1673 h 2343"/>
                <a:gd name="T72" fmla="*/ 2647 w 3591"/>
                <a:gd name="T73" fmla="*/ 1787 h 2343"/>
                <a:gd name="T74" fmla="*/ 2526 w 3591"/>
                <a:gd name="T75" fmla="*/ 1926 h 2343"/>
                <a:gd name="T76" fmla="*/ 2409 w 3591"/>
                <a:gd name="T77" fmla="*/ 2062 h 2343"/>
                <a:gd name="T78" fmla="*/ 2284 w 3591"/>
                <a:gd name="T79" fmla="*/ 2182 h 2343"/>
                <a:gd name="T80" fmla="*/ 2146 w 3591"/>
                <a:gd name="T81" fmla="*/ 2275 h 2343"/>
                <a:gd name="T82" fmla="*/ 1985 w 3591"/>
                <a:gd name="T83" fmla="*/ 2332 h 2343"/>
                <a:gd name="T84" fmla="*/ 515 w 3591"/>
                <a:gd name="T85" fmla="*/ 2343 h 2343"/>
                <a:gd name="T86" fmla="*/ 333 w 3591"/>
                <a:gd name="T87" fmla="*/ 2318 h 2343"/>
                <a:gd name="T88" fmla="*/ 192 w 3591"/>
                <a:gd name="T89" fmla="*/ 2246 h 2343"/>
                <a:gd name="T90" fmla="*/ 91 w 3591"/>
                <a:gd name="T91" fmla="*/ 2137 h 2343"/>
                <a:gd name="T92" fmla="*/ 28 w 3591"/>
                <a:gd name="T93" fmla="*/ 1993 h 2343"/>
                <a:gd name="T94" fmla="*/ 0 w 3591"/>
                <a:gd name="T95" fmla="*/ 1824 h 2343"/>
                <a:gd name="T96" fmla="*/ 10 w 3591"/>
                <a:gd name="T97" fmla="*/ 1636 h 2343"/>
                <a:gd name="T98" fmla="*/ 53 w 3591"/>
                <a:gd name="T99" fmla="*/ 1435 h 2343"/>
                <a:gd name="T100" fmla="*/ 141 w 3591"/>
                <a:gd name="T101" fmla="*/ 1210 h 2343"/>
                <a:gd name="T102" fmla="*/ 283 w 3591"/>
                <a:gd name="T103" fmla="*/ 1003 h 2343"/>
                <a:gd name="T104" fmla="*/ 467 w 3591"/>
                <a:gd name="T105" fmla="*/ 837 h 2343"/>
                <a:gd name="T106" fmla="*/ 682 w 3591"/>
                <a:gd name="T107" fmla="*/ 714 h 2343"/>
                <a:gd name="T108" fmla="*/ 924 w 3591"/>
                <a:gd name="T109" fmla="*/ 638 h 2343"/>
                <a:gd name="T110" fmla="*/ 1181 w 3591"/>
                <a:gd name="T111" fmla="*/ 612 h 2343"/>
                <a:gd name="T112" fmla="*/ 1384 w 3591"/>
                <a:gd name="T113" fmla="*/ 572 h 2343"/>
                <a:gd name="T114" fmla="*/ 1412 w 3591"/>
                <a:gd name="T115" fmla="*/ 504 h 2343"/>
                <a:gd name="T116" fmla="*/ 1478 w 3591"/>
                <a:gd name="T117" fmla="*/ 476 h 2343"/>
                <a:gd name="T118" fmla="*/ 1547 w 3591"/>
                <a:gd name="T119" fmla="*/ 56 h 2343"/>
                <a:gd name="T120" fmla="*/ 1598 w 3591"/>
                <a:gd name="T121" fmla="*/ 4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91" h="2343">
                  <a:moveTo>
                    <a:pt x="992" y="846"/>
                  </a:moveTo>
                  <a:lnTo>
                    <a:pt x="927" y="850"/>
                  </a:lnTo>
                  <a:lnTo>
                    <a:pt x="861" y="862"/>
                  </a:lnTo>
                  <a:lnTo>
                    <a:pt x="796" y="882"/>
                  </a:lnTo>
                  <a:lnTo>
                    <a:pt x="732" y="908"/>
                  </a:lnTo>
                  <a:lnTo>
                    <a:pt x="670" y="940"/>
                  </a:lnTo>
                  <a:lnTo>
                    <a:pt x="609" y="977"/>
                  </a:lnTo>
                  <a:lnTo>
                    <a:pt x="553" y="1020"/>
                  </a:lnTo>
                  <a:lnTo>
                    <a:pt x="500" y="1067"/>
                  </a:lnTo>
                  <a:lnTo>
                    <a:pt x="453" y="1118"/>
                  </a:lnTo>
                  <a:lnTo>
                    <a:pt x="410" y="1172"/>
                  </a:lnTo>
                  <a:lnTo>
                    <a:pt x="375" y="1229"/>
                  </a:lnTo>
                  <a:lnTo>
                    <a:pt x="344" y="1288"/>
                  </a:lnTo>
                  <a:lnTo>
                    <a:pt x="322" y="1345"/>
                  </a:lnTo>
                  <a:lnTo>
                    <a:pt x="308" y="1400"/>
                  </a:lnTo>
                  <a:lnTo>
                    <a:pt x="303" y="1454"/>
                  </a:lnTo>
                  <a:lnTo>
                    <a:pt x="303" y="1506"/>
                  </a:lnTo>
                  <a:lnTo>
                    <a:pt x="310" y="1553"/>
                  </a:lnTo>
                  <a:lnTo>
                    <a:pt x="322" y="1598"/>
                  </a:lnTo>
                  <a:lnTo>
                    <a:pt x="341" y="1638"/>
                  </a:lnTo>
                  <a:lnTo>
                    <a:pt x="366" y="1676"/>
                  </a:lnTo>
                  <a:lnTo>
                    <a:pt x="397" y="1708"/>
                  </a:lnTo>
                  <a:lnTo>
                    <a:pt x="433" y="1735"/>
                  </a:lnTo>
                  <a:lnTo>
                    <a:pt x="474" y="1757"/>
                  </a:lnTo>
                  <a:lnTo>
                    <a:pt x="518" y="1774"/>
                  </a:lnTo>
                  <a:lnTo>
                    <a:pt x="568" y="1784"/>
                  </a:lnTo>
                  <a:lnTo>
                    <a:pt x="623" y="1787"/>
                  </a:lnTo>
                  <a:lnTo>
                    <a:pt x="1146" y="1787"/>
                  </a:lnTo>
                  <a:lnTo>
                    <a:pt x="1211" y="1782"/>
                  </a:lnTo>
                  <a:lnTo>
                    <a:pt x="1272" y="1770"/>
                  </a:lnTo>
                  <a:lnTo>
                    <a:pt x="1331" y="1751"/>
                  </a:lnTo>
                  <a:lnTo>
                    <a:pt x="1385" y="1723"/>
                  </a:lnTo>
                  <a:lnTo>
                    <a:pt x="1436" y="1688"/>
                  </a:lnTo>
                  <a:lnTo>
                    <a:pt x="1482" y="1650"/>
                  </a:lnTo>
                  <a:lnTo>
                    <a:pt x="1522" y="1604"/>
                  </a:lnTo>
                  <a:lnTo>
                    <a:pt x="1557" y="1554"/>
                  </a:lnTo>
                  <a:lnTo>
                    <a:pt x="1584" y="1499"/>
                  </a:lnTo>
                  <a:lnTo>
                    <a:pt x="1604" y="1442"/>
                  </a:lnTo>
                  <a:lnTo>
                    <a:pt x="1617" y="1380"/>
                  </a:lnTo>
                  <a:lnTo>
                    <a:pt x="1621" y="1316"/>
                  </a:lnTo>
                  <a:lnTo>
                    <a:pt x="1617" y="1252"/>
                  </a:lnTo>
                  <a:lnTo>
                    <a:pt x="1604" y="1192"/>
                  </a:lnTo>
                  <a:lnTo>
                    <a:pt x="1584" y="1133"/>
                  </a:lnTo>
                  <a:lnTo>
                    <a:pt x="1557" y="1080"/>
                  </a:lnTo>
                  <a:lnTo>
                    <a:pt x="1522" y="1030"/>
                  </a:lnTo>
                  <a:lnTo>
                    <a:pt x="1482" y="984"/>
                  </a:lnTo>
                  <a:lnTo>
                    <a:pt x="1436" y="944"/>
                  </a:lnTo>
                  <a:lnTo>
                    <a:pt x="1385" y="911"/>
                  </a:lnTo>
                  <a:lnTo>
                    <a:pt x="1331" y="883"/>
                  </a:lnTo>
                  <a:lnTo>
                    <a:pt x="1272" y="864"/>
                  </a:lnTo>
                  <a:lnTo>
                    <a:pt x="1211" y="850"/>
                  </a:lnTo>
                  <a:lnTo>
                    <a:pt x="1146" y="846"/>
                  </a:lnTo>
                  <a:lnTo>
                    <a:pt x="992" y="846"/>
                  </a:lnTo>
                  <a:close/>
                  <a:moveTo>
                    <a:pt x="1624" y="0"/>
                  </a:moveTo>
                  <a:lnTo>
                    <a:pt x="1649" y="4"/>
                  </a:lnTo>
                  <a:lnTo>
                    <a:pt x="1673" y="16"/>
                  </a:lnTo>
                  <a:lnTo>
                    <a:pt x="1689" y="34"/>
                  </a:lnTo>
                  <a:lnTo>
                    <a:pt x="1702" y="56"/>
                  </a:lnTo>
                  <a:lnTo>
                    <a:pt x="1706" y="82"/>
                  </a:lnTo>
                  <a:lnTo>
                    <a:pt x="1706" y="476"/>
                  </a:lnTo>
                  <a:lnTo>
                    <a:pt x="1760" y="476"/>
                  </a:lnTo>
                  <a:lnTo>
                    <a:pt x="1784" y="479"/>
                  </a:lnTo>
                  <a:lnTo>
                    <a:pt x="1808" y="489"/>
                  </a:lnTo>
                  <a:lnTo>
                    <a:pt x="1827" y="504"/>
                  </a:lnTo>
                  <a:lnTo>
                    <a:pt x="1841" y="523"/>
                  </a:lnTo>
                  <a:lnTo>
                    <a:pt x="1851" y="545"/>
                  </a:lnTo>
                  <a:lnTo>
                    <a:pt x="1855" y="572"/>
                  </a:lnTo>
                  <a:lnTo>
                    <a:pt x="1852" y="592"/>
                  </a:lnTo>
                  <a:lnTo>
                    <a:pt x="1845" y="612"/>
                  </a:lnTo>
                  <a:lnTo>
                    <a:pt x="1860" y="612"/>
                  </a:lnTo>
                  <a:lnTo>
                    <a:pt x="1927" y="613"/>
                  </a:lnTo>
                  <a:lnTo>
                    <a:pt x="1992" y="615"/>
                  </a:lnTo>
                  <a:lnTo>
                    <a:pt x="2055" y="617"/>
                  </a:lnTo>
                  <a:lnTo>
                    <a:pt x="2116" y="623"/>
                  </a:lnTo>
                  <a:lnTo>
                    <a:pt x="2177" y="631"/>
                  </a:lnTo>
                  <a:lnTo>
                    <a:pt x="2235" y="642"/>
                  </a:lnTo>
                  <a:lnTo>
                    <a:pt x="2291" y="658"/>
                  </a:lnTo>
                  <a:lnTo>
                    <a:pt x="2345" y="677"/>
                  </a:lnTo>
                  <a:lnTo>
                    <a:pt x="2396" y="699"/>
                  </a:lnTo>
                  <a:lnTo>
                    <a:pt x="2444" y="728"/>
                  </a:lnTo>
                  <a:lnTo>
                    <a:pt x="2490" y="761"/>
                  </a:lnTo>
                  <a:lnTo>
                    <a:pt x="2533" y="800"/>
                  </a:lnTo>
                  <a:lnTo>
                    <a:pt x="2573" y="846"/>
                  </a:lnTo>
                  <a:lnTo>
                    <a:pt x="3591" y="785"/>
                  </a:lnTo>
                  <a:lnTo>
                    <a:pt x="3564" y="836"/>
                  </a:lnTo>
                  <a:lnTo>
                    <a:pt x="3545" y="891"/>
                  </a:lnTo>
                  <a:lnTo>
                    <a:pt x="3533" y="948"/>
                  </a:lnTo>
                  <a:lnTo>
                    <a:pt x="3529" y="1009"/>
                  </a:lnTo>
                  <a:lnTo>
                    <a:pt x="3533" y="1066"/>
                  </a:lnTo>
                  <a:lnTo>
                    <a:pt x="3544" y="1121"/>
                  </a:lnTo>
                  <a:lnTo>
                    <a:pt x="3562" y="1172"/>
                  </a:lnTo>
                  <a:lnTo>
                    <a:pt x="3585" y="1222"/>
                  </a:lnTo>
                  <a:lnTo>
                    <a:pt x="3537" y="1230"/>
                  </a:lnTo>
                  <a:lnTo>
                    <a:pt x="3484" y="1246"/>
                  </a:lnTo>
                  <a:lnTo>
                    <a:pt x="3430" y="1265"/>
                  </a:lnTo>
                  <a:lnTo>
                    <a:pt x="3372" y="1287"/>
                  </a:lnTo>
                  <a:lnTo>
                    <a:pt x="3314" y="1315"/>
                  </a:lnTo>
                  <a:lnTo>
                    <a:pt x="3255" y="1344"/>
                  </a:lnTo>
                  <a:lnTo>
                    <a:pt x="3196" y="1376"/>
                  </a:lnTo>
                  <a:lnTo>
                    <a:pt x="3138" y="1409"/>
                  </a:lnTo>
                  <a:lnTo>
                    <a:pt x="3080" y="1445"/>
                  </a:lnTo>
                  <a:lnTo>
                    <a:pt x="3023" y="1479"/>
                  </a:lnTo>
                  <a:lnTo>
                    <a:pt x="2969" y="1515"/>
                  </a:lnTo>
                  <a:lnTo>
                    <a:pt x="2920" y="1550"/>
                  </a:lnTo>
                  <a:lnTo>
                    <a:pt x="2873" y="1583"/>
                  </a:lnTo>
                  <a:lnTo>
                    <a:pt x="2830" y="1616"/>
                  </a:lnTo>
                  <a:lnTo>
                    <a:pt x="2792" y="1645"/>
                  </a:lnTo>
                  <a:lnTo>
                    <a:pt x="2761" y="1673"/>
                  </a:lnTo>
                  <a:lnTo>
                    <a:pt x="2734" y="1695"/>
                  </a:lnTo>
                  <a:lnTo>
                    <a:pt x="2690" y="1741"/>
                  </a:lnTo>
                  <a:lnTo>
                    <a:pt x="2647" y="1787"/>
                  </a:lnTo>
                  <a:lnTo>
                    <a:pt x="2606" y="1834"/>
                  </a:lnTo>
                  <a:lnTo>
                    <a:pt x="2566" y="1881"/>
                  </a:lnTo>
                  <a:lnTo>
                    <a:pt x="2526" y="1926"/>
                  </a:lnTo>
                  <a:lnTo>
                    <a:pt x="2487" y="1973"/>
                  </a:lnTo>
                  <a:lnTo>
                    <a:pt x="2447" y="2019"/>
                  </a:lnTo>
                  <a:lnTo>
                    <a:pt x="2409" y="2062"/>
                  </a:lnTo>
                  <a:lnTo>
                    <a:pt x="2369" y="2105"/>
                  </a:lnTo>
                  <a:lnTo>
                    <a:pt x="2327" y="2145"/>
                  </a:lnTo>
                  <a:lnTo>
                    <a:pt x="2284" y="2182"/>
                  </a:lnTo>
                  <a:lnTo>
                    <a:pt x="2241" y="2217"/>
                  </a:lnTo>
                  <a:lnTo>
                    <a:pt x="2195" y="2247"/>
                  </a:lnTo>
                  <a:lnTo>
                    <a:pt x="2146" y="2275"/>
                  </a:lnTo>
                  <a:lnTo>
                    <a:pt x="2096" y="2298"/>
                  </a:lnTo>
                  <a:lnTo>
                    <a:pt x="2043" y="2318"/>
                  </a:lnTo>
                  <a:lnTo>
                    <a:pt x="1985" y="2332"/>
                  </a:lnTo>
                  <a:lnTo>
                    <a:pt x="1924" y="2340"/>
                  </a:lnTo>
                  <a:lnTo>
                    <a:pt x="1860" y="2343"/>
                  </a:lnTo>
                  <a:lnTo>
                    <a:pt x="515" y="2343"/>
                  </a:lnTo>
                  <a:lnTo>
                    <a:pt x="450" y="2340"/>
                  </a:lnTo>
                  <a:lnTo>
                    <a:pt x="390" y="2332"/>
                  </a:lnTo>
                  <a:lnTo>
                    <a:pt x="333" y="2318"/>
                  </a:lnTo>
                  <a:lnTo>
                    <a:pt x="282" y="2298"/>
                  </a:lnTo>
                  <a:lnTo>
                    <a:pt x="235" y="2275"/>
                  </a:lnTo>
                  <a:lnTo>
                    <a:pt x="192" y="2246"/>
                  </a:lnTo>
                  <a:lnTo>
                    <a:pt x="154" y="2214"/>
                  </a:lnTo>
                  <a:lnTo>
                    <a:pt x="120" y="2177"/>
                  </a:lnTo>
                  <a:lnTo>
                    <a:pt x="91" y="2137"/>
                  </a:lnTo>
                  <a:lnTo>
                    <a:pt x="65" y="2091"/>
                  </a:lnTo>
                  <a:lnTo>
                    <a:pt x="44" y="2044"/>
                  </a:lnTo>
                  <a:lnTo>
                    <a:pt x="28" y="1993"/>
                  </a:lnTo>
                  <a:lnTo>
                    <a:pt x="14" y="1939"/>
                  </a:lnTo>
                  <a:lnTo>
                    <a:pt x="6" y="1883"/>
                  </a:lnTo>
                  <a:lnTo>
                    <a:pt x="0" y="1824"/>
                  </a:lnTo>
                  <a:lnTo>
                    <a:pt x="0" y="1763"/>
                  </a:lnTo>
                  <a:lnTo>
                    <a:pt x="3" y="1701"/>
                  </a:lnTo>
                  <a:lnTo>
                    <a:pt x="10" y="1636"/>
                  </a:lnTo>
                  <a:lnTo>
                    <a:pt x="20" y="1571"/>
                  </a:lnTo>
                  <a:lnTo>
                    <a:pt x="35" y="1503"/>
                  </a:lnTo>
                  <a:lnTo>
                    <a:pt x="53" y="1435"/>
                  </a:lnTo>
                  <a:lnTo>
                    <a:pt x="73" y="1367"/>
                  </a:lnTo>
                  <a:lnTo>
                    <a:pt x="105" y="1287"/>
                  </a:lnTo>
                  <a:lnTo>
                    <a:pt x="141" y="1210"/>
                  </a:lnTo>
                  <a:lnTo>
                    <a:pt x="184" y="1136"/>
                  </a:lnTo>
                  <a:lnTo>
                    <a:pt x="232" y="1067"/>
                  </a:lnTo>
                  <a:lnTo>
                    <a:pt x="283" y="1003"/>
                  </a:lnTo>
                  <a:lnTo>
                    <a:pt x="341" y="944"/>
                  </a:lnTo>
                  <a:lnTo>
                    <a:pt x="402" y="889"/>
                  </a:lnTo>
                  <a:lnTo>
                    <a:pt x="467" y="837"/>
                  </a:lnTo>
                  <a:lnTo>
                    <a:pt x="536" y="792"/>
                  </a:lnTo>
                  <a:lnTo>
                    <a:pt x="608" y="750"/>
                  </a:lnTo>
                  <a:lnTo>
                    <a:pt x="682" y="714"/>
                  </a:lnTo>
                  <a:lnTo>
                    <a:pt x="761" y="684"/>
                  </a:lnTo>
                  <a:lnTo>
                    <a:pt x="841" y="659"/>
                  </a:lnTo>
                  <a:lnTo>
                    <a:pt x="924" y="638"/>
                  </a:lnTo>
                  <a:lnTo>
                    <a:pt x="1008" y="624"/>
                  </a:lnTo>
                  <a:lnTo>
                    <a:pt x="1094" y="615"/>
                  </a:lnTo>
                  <a:lnTo>
                    <a:pt x="1181" y="612"/>
                  </a:lnTo>
                  <a:lnTo>
                    <a:pt x="1394" y="612"/>
                  </a:lnTo>
                  <a:lnTo>
                    <a:pt x="1387" y="592"/>
                  </a:lnTo>
                  <a:lnTo>
                    <a:pt x="1384" y="572"/>
                  </a:lnTo>
                  <a:lnTo>
                    <a:pt x="1387" y="545"/>
                  </a:lnTo>
                  <a:lnTo>
                    <a:pt x="1396" y="523"/>
                  </a:lnTo>
                  <a:lnTo>
                    <a:pt x="1412" y="504"/>
                  </a:lnTo>
                  <a:lnTo>
                    <a:pt x="1431" y="489"/>
                  </a:lnTo>
                  <a:lnTo>
                    <a:pt x="1453" y="479"/>
                  </a:lnTo>
                  <a:lnTo>
                    <a:pt x="1478" y="476"/>
                  </a:lnTo>
                  <a:lnTo>
                    <a:pt x="1543" y="476"/>
                  </a:lnTo>
                  <a:lnTo>
                    <a:pt x="1543" y="82"/>
                  </a:lnTo>
                  <a:lnTo>
                    <a:pt x="1547" y="56"/>
                  </a:lnTo>
                  <a:lnTo>
                    <a:pt x="1558" y="34"/>
                  </a:lnTo>
                  <a:lnTo>
                    <a:pt x="1576" y="16"/>
                  </a:lnTo>
                  <a:lnTo>
                    <a:pt x="1598" y="4"/>
                  </a:lnTo>
                  <a:lnTo>
                    <a:pt x="16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 10">
              <a:extLst>
                <a:ext uri="{FF2B5EF4-FFF2-40B4-BE49-F238E27FC236}">
                  <a16:creationId xmlns:a16="http://schemas.microsoft.com/office/drawing/2014/main" id="{D9935DDA-A556-4E40-9080-57CF4AD9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3308350"/>
              <a:ext cx="1546225" cy="314325"/>
            </a:xfrm>
            <a:custGeom>
              <a:avLst/>
              <a:gdLst>
                <a:gd name="T0" fmla="*/ 156 w 2921"/>
                <a:gd name="T1" fmla="*/ 1 h 596"/>
                <a:gd name="T2" fmla="*/ 203 w 2921"/>
                <a:gd name="T3" fmla="*/ 18 h 596"/>
                <a:gd name="T4" fmla="*/ 239 w 2921"/>
                <a:gd name="T5" fmla="*/ 51 h 596"/>
                <a:gd name="T6" fmla="*/ 261 w 2921"/>
                <a:gd name="T7" fmla="*/ 101 h 596"/>
                <a:gd name="T8" fmla="*/ 264 w 2921"/>
                <a:gd name="T9" fmla="*/ 151 h 596"/>
                <a:gd name="T10" fmla="*/ 264 w 2921"/>
                <a:gd name="T11" fmla="*/ 199 h 596"/>
                <a:gd name="T12" fmla="*/ 267 w 2921"/>
                <a:gd name="T13" fmla="*/ 250 h 596"/>
                <a:gd name="T14" fmla="*/ 276 w 2921"/>
                <a:gd name="T15" fmla="*/ 286 h 596"/>
                <a:gd name="T16" fmla="*/ 302 w 2921"/>
                <a:gd name="T17" fmla="*/ 304 h 596"/>
                <a:gd name="T18" fmla="*/ 344 w 2921"/>
                <a:gd name="T19" fmla="*/ 313 h 596"/>
                <a:gd name="T20" fmla="*/ 384 w 2921"/>
                <a:gd name="T21" fmla="*/ 317 h 596"/>
                <a:gd name="T22" fmla="*/ 626 w 2921"/>
                <a:gd name="T23" fmla="*/ 318 h 596"/>
                <a:gd name="T24" fmla="*/ 2818 w 2921"/>
                <a:gd name="T25" fmla="*/ 321 h 596"/>
                <a:gd name="T26" fmla="*/ 2868 w 2921"/>
                <a:gd name="T27" fmla="*/ 344 h 596"/>
                <a:gd name="T28" fmla="*/ 2901 w 2921"/>
                <a:gd name="T29" fmla="*/ 383 h 596"/>
                <a:gd name="T30" fmla="*/ 2919 w 2921"/>
                <a:gd name="T31" fmla="*/ 432 h 596"/>
                <a:gd name="T32" fmla="*/ 2919 w 2921"/>
                <a:gd name="T33" fmla="*/ 483 h 596"/>
                <a:gd name="T34" fmla="*/ 2901 w 2921"/>
                <a:gd name="T35" fmla="*/ 531 h 596"/>
                <a:gd name="T36" fmla="*/ 2868 w 2921"/>
                <a:gd name="T37" fmla="*/ 570 h 596"/>
                <a:gd name="T38" fmla="*/ 2818 w 2921"/>
                <a:gd name="T39" fmla="*/ 593 h 596"/>
                <a:gd name="T40" fmla="*/ 518 w 2921"/>
                <a:gd name="T41" fmla="*/ 596 h 596"/>
                <a:gd name="T42" fmla="*/ 418 w 2921"/>
                <a:gd name="T43" fmla="*/ 595 h 596"/>
                <a:gd name="T44" fmla="*/ 319 w 2921"/>
                <a:gd name="T45" fmla="*/ 589 h 596"/>
                <a:gd name="T46" fmla="*/ 222 w 2921"/>
                <a:gd name="T47" fmla="*/ 568 h 596"/>
                <a:gd name="T48" fmla="*/ 133 w 2921"/>
                <a:gd name="T49" fmla="*/ 527 h 596"/>
                <a:gd name="T50" fmla="*/ 69 w 2921"/>
                <a:gd name="T51" fmla="*/ 473 h 596"/>
                <a:gd name="T52" fmla="*/ 30 w 2921"/>
                <a:gd name="T53" fmla="*/ 408 h 596"/>
                <a:gd name="T54" fmla="*/ 10 w 2921"/>
                <a:gd name="T55" fmla="*/ 335 h 596"/>
                <a:gd name="T56" fmla="*/ 1 w 2921"/>
                <a:gd name="T57" fmla="*/ 256 h 596"/>
                <a:gd name="T58" fmla="*/ 0 w 2921"/>
                <a:gd name="T59" fmla="*/ 176 h 596"/>
                <a:gd name="T60" fmla="*/ 3 w 2921"/>
                <a:gd name="T61" fmla="*/ 105 h 596"/>
                <a:gd name="T62" fmla="*/ 25 w 2921"/>
                <a:gd name="T63" fmla="*/ 54 h 596"/>
                <a:gd name="T64" fmla="*/ 61 w 2921"/>
                <a:gd name="T65" fmla="*/ 19 h 596"/>
                <a:gd name="T66" fmla="*/ 108 w 2921"/>
                <a:gd name="T67" fmla="*/ 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21" h="596">
                  <a:moveTo>
                    <a:pt x="131" y="0"/>
                  </a:moveTo>
                  <a:lnTo>
                    <a:pt x="156" y="1"/>
                  </a:lnTo>
                  <a:lnTo>
                    <a:pt x="180" y="8"/>
                  </a:lnTo>
                  <a:lnTo>
                    <a:pt x="203" y="18"/>
                  </a:lnTo>
                  <a:lnTo>
                    <a:pt x="222" y="32"/>
                  </a:lnTo>
                  <a:lnTo>
                    <a:pt x="239" y="51"/>
                  </a:lnTo>
                  <a:lnTo>
                    <a:pt x="253" y="75"/>
                  </a:lnTo>
                  <a:lnTo>
                    <a:pt x="261" y="101"/>
                  </a:lnTo>
                  <a:lnTo>
                    <a:pt x="264" y="133"/>
                  </a:lnTo>
                  <a:lnTo>
                    <a:pt x="264" y="151"/>
                  </a:lnTo>
                  <a:lnTo>
                    <a:pt x="264" y="173"/>
                  </a:lnTo>
                  <a:lnTo>
                    <a:pt x="264" y="199"/>
                  </a:lnTo>
                  <a:lnTo>
                    <a:pt x="265" y="225"/>
                  </a:lnTo>
                  <a:lnTo>
                    <a:pt x="267" y="250"/>
                  </a:lnTo>
                  <a:lnTo>
                    <a:pt x="271" y="271"/>
                  </a:lnTo>
                  <a:lnTo>
                    <a:pt x="276" y="286"/>
                  </a:lnTo>
                  <a:lnTo>
                    <a:pt x="287" y="297"/>
                  </a:lnTo>
                  <a:lnTo>
                    <a:pt x="302" y="304"/>
                  </a:lnTo>
                  <a:lnTo>
                    <a:pt x="323" y="310"/>
                  </a:lnTo>
                  <a:lnTo>
                    <a:pt x="344" y="313"/>
                  </a:lnTo>
                  <a:lnTo>
                    <a:pt x="365" y="315"/>
                  </a:lnTo>
                  <a:lnTo>
                    <a:pt x="384" y="317"/>
                  </a:lnTo>
                  <a:lnTo>
                    <a:pt x="504" y="318"/>
                  </a:lnTo>
                  <a:lnTo>
                    <a:pt x="626" y="318"/>
                  </a:lnTo>
                  <a:lnTo>
                    <a:pt x="2787" y="318"/>
                  </a:lnTo>
                  <a:lnTo>
                    <a:pt x="2818" y="321"/>
                  </a:lnTo>
                  <a:lnTo>
                    <a:pt x="2845" y="331"/>
                  </a:lnTo>
                  <a:lnTo>
                    <a:pt x="2868" y="344"/>
                  </a:lnTo>
                  <a:lnTo>
                    <a:pt x="2887" y="361"/>
                  </a:lnTo>
                  <a:lnTo>
                    <a:pt x="2901" y="383"/>
                  </a:lnTo>
                  <a:lnTo>
                    <a:pt x="2912" y="407"/>
                  </a:lnTo>
                  <a:lnTo>
                    <a:pt x="2919" y="432"/>
                  </a:lnTo>
                  <a:lnTo>
                    <a:pt x="2921" y="458"/>
                  </a:lnTo>
                  <a:lnTo>
                    <a:pt x="2919" y="483"/>
                  </a:lnTo>
                  <a:lnTo>
                    <a:pt x="2912" y="508"/>
                  </a:lnTo>
                  <a:lnTo>
                    <a:pt x="2901" y="531"/>
                  </a:lnTo>
                  <a:lnTo>
                    <a:pt x="2887" y="553"/>
                  </a:lnTo>
                  <a:lnTo>
                    <a:pt x="2868" y="570"/>
                  </a:lnTo>
                  <a:lnTo>
                    <a:pt x="2845" y="584"/>
                  </a:lnTo>
                  <a:lnTo>
                    <a:pt x="2818" y="593"/>
                  </a:lnTo>
                  <a:lnTo>
                    <a:pt x="2787" y="596"/>
                  </a:lnTo>
                  <a:lnTo>
                    <a:pt x="518" y="596"/>
                  </a:lnTo>
                  <a:lnTo>
                    <a:pt x="468" y="596"/>
                  </a:lnTo>
                  <a:lnTo>
                    <a:pt x="418" y="595"/>
                  </a:lnTo>
                  <a:lnTo>
                    <a:pt x="369" y="593"/>
                  </a:lnTo>
                  <a:lnTo>
                    <a:pt x="319" y="589"/>
                  </a:lnTo>
                  <a:lnTo>
                    <a:pt x="269" y="581"/>
                  </a:lnTo>
                  <a:lnTo>
                    <a:pt x="222" y="568"/>
                  </a:lnTo>
                  <a:lnTo>
                    <a:pt x="177" y="551"/>
                  </a:lnTo>
                  <a:lnTo>
                    <a:pt x="133" y="527"/>
                  </a:lnTo>
                  <a:lnTo>
                    <a:pt x="97" y="502"/>
                  </a:lnTo>
                  <a:lnTo>
                    <a:pt x="69" y="473"/>
                  </a:lnTo>
                  <a:lnTo>
                    <a:pt x="47" y="441"/>
                  </a:lnTo>
                  <a:lnTo>
                    <a:pt x="30" y="408"/>
                  </a:lnTo>
                  <a:lnTo>
                    <a:pt x="18" y="372"/>
                  </a:lnTo>
                  <a:lnTo>
                    <a:pt x="10" y="335"/>
                  </a:lnTo>
                  <a:lnTo>
                    <a:pt x="4" y="296"/>
                  </a:lnTo>
                  <a:lnTo>
                    <a:pt x="1" y="256"/>
                  </a:lnTo>
                  <a:lnTo>
                    <a:pt x="0" y="216"/>
                  </a:lnTo>
                  <a:lnTo>
                    <a:pt x="0" y="176"/>
                  </a:lnTo>
                  <a:lnTo>
                    <a:pt x="0" y="135"/>
                  </a:lnTo>
                  <a:lnTo>
                    <a:pt x="3" y="105"/>
                  </a:lnTo>
                  <a:lnTo>
                    <a:pt x="11" y="77"/>
                  </a:lnTo>
                  <a:lnTo>
                    <a:pt x="25" y="54"/>
                  </a:lnTo>
                  <a:lnTo>
                    <a:pt x="41" y="34"/>
                  </a:lnTo>
                  <a:lnTo>
                    <a:pt x="61" y="19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199D64DB-A3B2-DF4A-A621-79DA672C09B2}"/>
              </a:ext>
            </a:extLst>
          </p:cNvPr>
          <p:cNvGrpSpPr/>
          <p:nvPr/>
        </p:nvGrpSpPr>
        <p:grpSpPr>
          <a:xfrm>
            <a:off x="2120728" y="2955570"/>
            <a:ext cx="678246" cy="669840"/>
            <a:chOff x="8494713" y="4310063"/>
            <a:chExt cx="1665288" cy="1644651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67" name="Freeform 15">
              <a:extLst>
                <a:ext uri="{FF2B5EF4-FFF2-40B4-BE49-F238E27FC236}">
                  <a16:creationId xmlns:a16="http://schemas.microsoft.com/office/drawing/2014/main" id="{6657699F-2457-AC42-8ACB-0AC64EE8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5232401"/>
              <a:ext cx="1598613" cy="722313"/>
            </a:xfrm>
            <a:custGeom>
              <a:avLst/>
              <a:gdLst>
                <a:gd name="T0" fmla="*/ 2727 w 4027"/>
                <a:gd name="T1" fmla="*/ 23 h 1823"/>
                <a:gd name="T2" fmla="*/ 2781 w 4027"/>
                <a:gd name="T3" fmla="*/ 115 h 1823"/>
                <a:gd name="T4" fmla="*/ 2768 w 4027"/>
                <a:gd name="T5" fmla="*/ 249 h 1823"/>
                <a:gd name="T6" fmla="*/ 2674 w 4027"/>
                <a:gd name="T7" fmla="*/ 395 h 1823"/>
                <a:gd name="T8" fmla="*/ 2483 w 4027"/>
                <a:gd name="T9" fmla="*/ 521 h 1823"/>
                <a:gd name="T10" fmla="*/ 2374 w 4027"/>
                <a:gd name="T11" fmla="*/ 557 h 1823"/>
                <a:gd name="T12" fmla="*/ 2206 w 4027"/>
                <a:gd name="T13" fmla="*/ 604 h 1823"/>
                <a:gd name="T14" fmla="*/ 2041 w 4027"/>
                <a:gd name="T15" fmla="*/ 652 h 1823"/>
                <a:gd name="T16" fmla="*/ 1964 w 4027"/>
                <a:gd name="T17" fmla="*/ 683 h 1823"/>
                <a:gd name="T18" fmla="*/ 2048 w 4027"/>
                <a:gd name="T19" fmla="*/ 698 h 1823"/>
                <a:gd name="T20" fmla="*/ 2216 w 4027"/>
                <a:gd name="T21" fmla="*/ 721 h 1823"/>
                <a:gd name="T22" fmla="*/ 2437 w 4027"/>
                <a:gd name="T23" fmla="*/ 733 h 1823"/>
                <a:gd name="T24" fmla="*/ 2678 w 4027"/>
                <a:gd name="T25" fmla="*/ 715 h 1823"/>
                <a:gd name="T26" fmla="*/ 2907 w 4027"/>
                <a:gd name="T27" fmla="*/ 649 h 1823"/>
                <a:gd name="T28" fmla="*/ 3167 w 4027"/>
                <a:gd name="T29" fmla="*/ 515 h 1823"/>
                <a:gd name="T30" fmla="*/ 3420 w 4027"/>
                <a:gd name="T31" fmla="*/ 376 h 1823"/>
                <a:gd name="T32" fmla="*/ 3654 w 4027"/>
                <a:gd name="T33" fmla="*/ 278 h 1823"/>
                <a:gd name="T34" fmla="*/ 3819 w 4027"/>
                <a:gd name="T35" fmla="*/ 261 h 1823"/>
                <a:gd name="T36" fmla="*/ 3937 w 4027"/>
                <a:gd name="T37" fmla="*/ 297 h 1823"/>
                <a:gd name="T38" fmla="*/ 4015 w 4027"/>
                <a:gd name="T39" fmla="*/ 377 h 1823"/>
                <a:gd name="T40" fmla="*/ 4021 w 4027"/>
                <a:gd name="T41" fmla="*/ 479 h 1823"/>
                <a:gd name="T42" fmla="*/ 3952 w 4027"/>
                <a:gd name="T43" fmla="*/ 554 h 1823"/>
                <a:gd name="T44" fmla="*/ 3811 w 4027"/>
                <a:gd name="T45" fmla="*/ 677 h 1823"/>
                <a:gd name="T46" fmla="*/ 3613 w 4027"/>
                <a:gd name="T47" fmla="*/ 826 h 1823"/>
                <a:gd name="T48" fmla="*/ 3373 w 4027"/>
                <a:gd name="T49" fmla="*/ 985 h 1823"/>
                <a:gd name="T50" fmla="*/ 3105 w 4027"/>
                <a:gd name="T51" fmla="*/ 1136 h 1823"/>
                <a:gd name="T52" fmla="*/ 2825 w 4027"/>
                <a:gd name="T53" fmla="*/ 1261 h 1823"/>
                <a:gd name="T54" fmla="*/ 2666 w 4027"/>
                <a:gd name="T55" fmla="*/ 1313 h 1823"/>
                <a:gd name="T56" fmla="*/ 2544 w 4027"/>
                <a:gd name="T57" fmla="*/ 1334 h 1823"/>
                <a:gd name="T58" fmla="*/ 2323 w 4027"/>
                <a:gd name="T59" fmla="*/ 1348 h 1823"/>
                <a:gd name="T60" fmla="*/ 2081 w 4027"/>
                <a:gd name="T61" fmla="*/ 1362 h 1823"/>
                <a:gd name="T62" fmla="*/ 1896 w 4027"/>
                <a:gd name="T63" fmla="*/ 1370 h 1823"/>
                <a:gd name="T64" fmla="*/ 1697 w 4027"/>
                <a:gd name="T65" fmla="*/ 1375 h 1823"/>
                <a:gd name="T66" fmla="*/ 1409 w 4027"/>
                <a:gd name="T67" fmla="*/ 1376 h 1823"/>
                <a:gd name="T68" fmla="*/ 1283 w 4027"/>
                <a:gd name="T69" fmla="*/ 1409 h 1823"/>
                <a:gd name="T70" fmla="*/ 1137 w 4027"/>
                <a:gd name="T71" fmla="*/ 1492 h 1823"/>
                <a:gd name="T72" fmla="*/ 989 w 4027"/>
                <a:gd name="T73" fmla="*/ 1600 h 1823"/>
                <a:gd name="T74" fmla="*/ 860 w 4027"/>
                <a:gd name="T75" fmla="*/ 1707 h 1823"/>
                <a:gd name="T76" fmla="*/ 769 w 4027"/>
                <a:gd name="T77" fmla="*/ 1790 h 1823"/>
                <a:gd name="T78" fmla="*/ 734 w 4027"/>
                <a:gd name="T79" fmla="*/ 1823 h 1823"/>
                <a:gd name="T80" fmla="*/ 17 w 4027"/>
                <a:gd name="T81" fmla="*/ 1085 h 1823"/>
                <a:gd name="T82" fmla="*/ 84 w 4027"/>
                <a:gd name="T83" fmla="*/ 984 h 1823"/>
                <a:gd name="T84" fmla="*/ 192 w 4027"/>
                <a:gd name="T85" fmla="*/ 829 h 1823"/>
                <a:gd name="T86" fmla="*/ 327 w 4027"/>
                <a:gd name="T87" fmla="*/ 651 h 1823"/>
                <a:gd name="T88" fmla="*/ 477 w 4027"/>
                <a:gd name="T89" fmla="*/ 475 h 1823"/>
                <a:gd name="T90" fmla="*/ 629 w 4027"/>
                <a:gd name="T91" fmla="*/ 329 h 1823"/>
                <a:gd name="T92" fmla="*/ 770 w 4027"/>
                <a:gd name="T93" fmla="*/ 241 h 1823"/>
                <a:gd name="T94" fmla="*/ 997 w 4027"/>
                <a:gd name="T95" fmla="*/ 193 h 1823"/>
                <a:gd name="T96" fmla="*/ 1294 w 4027"/>
                <a:gd name="T97" fmla="*/ 170 h 1823"/>
                <a:gd name="T98" fmla="*/ 1620 w 4027"/>
                <a:gd name="T99" fmla="*/ 148 h 1823"/>
                <a:gd name="T100" fmla="*/ 1959 w 4027"/>
                <a:gd name="T101" fmla="*/ 103 h 1823"/>
                <a:gd name="T102" fmla="*/ 2227 w 4027"/>
                <a:gd name="T103" fmla="*/ 56 h 1823"/>
                <a:gd name="T104" fmla="*/ 2427 w 4027"/>
                <a:gd name="T105" fmla="*/ 21 h 1823"/>
                <a:gd name="T106" fmla="*/ 2605 w 4027"/>
                <a:gd name="T107" fmla="*/ 2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27" h="1823">
                  <a:moveTo>
                    <a:pt x="2654" y="0"/>
                  </a:moveTo>
                  <a:lnTo>
                    <a:pt x="2680" y="2"/>
                  </a:lnTo>
                  <a:lnTo>
                    <a:pt x="2706" y="10"/>
                  </a:lnTo>
                  <a:lnTo>
                    <a:pt x="2727" y="23"/>
                  </a:lnTo>
                  <a:lnTo>
                    <a:pt x="2747" y="40"/>
                  </a:lnTo>
                  <a:lnTo>
                    <a:pt x="2762" y="61"/>
                  </a:lnTo>
                  <a:lnTo>
                    <a:pt x="2773" y="87"/>
                  </a:lnTo>
                  <a:lnTo>
                    <a:pt x="2781" y="115"/>
                  </a:lnTo>
                  <a:lnTo>
                    <a:pt x="2785" y="145"/>
                  </a:lnTo>
                  <a:lnTo>
                    <a:pt x="2785" y="179"/>
                  </a:lnTo>
                  <a:lnTo>
                    <a:pt x="2778" y="213"/>
                  </a:lnTo>
                  <a:lnTo>
                    <a:pt x="2768" y="249"/>
                  </a:lnTo>
                  <a:lnTo>
                    <a:pt x="2753" y="286"/>
                  </a:lnTo>
                  <a:lnTo>
                    <a:pt x="2733" y="323"/>
                  </a:lnTo>
                  <a:lnTo>
                    <a:pt x="2706" y="359"/>
                  </a:lnTo>
                  <a:lnTo>
                    <a:pt x="2674" y="395"/>
                  </a:lnTo>
                  <a:lnTo>
                    <a:pt x="2636" y="430"/>
                  </a:lnTo>
                  <a:lnTo>
                    <a:pt x="2591" y="463"/>
                  </a:lnTo>
                  <a:lnTo>
                    <a:pt x="2540" y="493"/>
                  </a:lnTo>
                  <a:lnTo>
                    <a:pt x="2483" y="521"/>
                  </a:lnTo>
                  <a:lnTo>
                    <a:pt x="2465" y="529"/>
                  </a:lnTo>
                  <a:lnTo>
                    <a:pt x="2440" y="538"/>
                  </a:lnTo>
                  <a:lnTo>
                    <a:pt x="2409" y="547"/>
                  </a:lnTo>
                  <a:lnTo>
                    <a:pt x="2374" y="557"/>
                  </a:lnTo>
                  <a:lnTo>
                    <a:pt x="2335" y="568"/>
                  </a:lnTo>
                  <a:lnTo>
                    <a:pt x="2293" y="580"/>
                  </a:lnTo>
                  <a:lnTo>
                    <a:pt x="2250" y="593"/>
                  </a:lnTo>
                  <a:lnTo>
                    <a:pt x="2206" y="604"/>
                  </a:lnTo>
                  <a:lnTo>
                    <a:pt x="2162" y="617"/>
                  </a:lnTo>
                  <a:lnTo>
                    <a:pt x="2119" y="630"/>
                  </a:lnTo>
                  <a:lnTo>
                    <a:pt x="2078" y="641"/>
                  </a:lnTo>
                  <a:lnTo>
                    <a:pt x="2041" y="652"/>
                  </a:lnTo>
                  <a:lnTo>
                    <a:pt x="2010" y="663"/>
                  </a:lnTo>
                  <a:lnTo>
                    <a:pt x="1982" y="673"/>
                  </a:lnTo>
                  <a:lnTo>
                    <a:pt x="1960" y="682"/>
                  </a:lnTo>
                  <a:lnTo>
                    <a:pt x="1964" y="683"/>
                  </a:lnTo>
                  <a:lnTo>
                    <a:pt x="1975" y="686"/>
                  </a:lnTo>
                  <a:lnTo>
                    <a:pt x="1993" y="688"/>
                  </a:lnTo>
                  <a:lnTo>
                    <a:pt x="2017" y="693"/>
                  </a:lnTo>
                  <a:lnTo>
                    <a:pt x="2048" y="698"/>
                  </a:lnTo>
                  <a:lnTo>
                    <a:pt x="2083" y="705"/>
                  </a:lnTo>
                  <a:lnTo>
                    <a:pt x="2124" y="711"/>
                  </a:lnTo>
                  <a:lnTo>
                    <a:pt x="2169" y="716"/>
                  </a:lnTo>
                  <a:lnTo>
                    <a:pt x="2216" y="721"/>
                  </a:lnTo>
                  <a:lnTo>
                    <a:pt x="2268" y="726"/>
                  </a:lnTo>
                  <a:lnTo>
                    <a:pt x="2323" y="730"/>
                  </a:lnTo>
                  <a:lnTo>
                    <a:pt x="2379" y="733"/>
                  </a:lnTo>
                  <a:lnTo>
                    <a:pt x="2437" y="733"/>
                  </a:lnTo>
                  <a:lnTo>
                    <a:pt x="2497" y="731"/>
                  </a:lnTo>
                  <a:lnTo>
                    <a:pt x="2557" y="729"/>
                  </a:lnTo>
                  <a:lnTo>
                    <a:pt x="2618" y="722"/>
                  </a:lnTo>
                  <a:lnTo>
                    <a:pt x="2678" y="715"/>
                  </a:lnTo>
                  <a:lnTo>
                    <a:pt x="2738" y="703"/>
                  </a:lnTo>
                  <a:lnTo>
                    <a:pt x="2796" y="689"/>
                  </a:lnTo>
                  <a:lnTo>
                    <a:pt x="2852" y="670"/>
                  </a:lnTo>
                  <a:lnTo>
                    <a:pt x="2907" y="649"/>
                  </a:lnTo>
                  <a:lnTo>
                    <a:pt x="2972" y="618"/>
                  </a:lnTo>
                  <a:lnTo>
                    <a:pt x="3037" y="585"/>
                  </a:lnTo>
                  <a:lnTo>
                    <a:pt x="3102" y="551"/>
                  </a:lnTo>
                  <a:lnTo>
                    <a:pt x="3167" y="515"/>
                  </a:lnTo>
                  <a:lnTo>
                    <a:pt x="3230" y="478"/>
                  </a:lnTo>
                  <a:lnTo>
                    <a:pt x="3294" y="442"/>
                  </a:lnTo>
                  <a:lnTo>
                    <a:pt x="3357" y="408"/>
                  </a:lnTo>
                  <a:lnTo>
                    <a:pt x="3420" y="376"/>
                  </a:lnTo>
                  <a:lnTo>
                    <a:pt x="3480" y="345"/>
                  </a:lnTo>
                  <a:lnTo>
                    <a:pt x="3539" y="319"/>
                  </a:lnTo>
                  <a:lnTo>
                    <a:pt x="3598" y="296"/>
                  </a:lnTo>
                  <a:lnTo>
                    <a:pt x="3654" y="278"/>
                  </a:lnTo>
                  <a:lnTo>
                    <a:pt x="3707" y="265"/>
                  </a:lnTo>
                  <a:lnTo>
                    <a:pt x="3760" y="259"/>
                  </a:lnTo>
                  <a:lnTo>
                    <a:pt x="3790" y="259"/>
                  </a:lnTo>
                  <a:lnTo>
                    <a:pt x="3819" y="261"/>
                  </a:lnTo>
                  <a:lnTo>
                    <a:pt x="3851" y="265"/>
                  </a:lnTo>
                  <a:lnTo>
                    <a:pt x="3881" y="273"/>
                  </a:lnTo>
                  <a:lnTo>
                    <a:pt x="3910" y="283"/>
                  </a:lnTo>
                  <a:lnTo>
                    <a:pt x="3937" y="297"/>
                  </a:lnTo>
                  <a:lnTo>
                    <a:pt x="3962" y="312"/>
                  </a:lnTo>
                  <a:lnTo>
                    <a:pt x="3984" y="331"/>
                  </a:lnTo>
                  <a:lnTo>
                    <a:pt x="4001" y="353"/>
                  </a:lnTo>
                  <a:lnTo>
                    <a:pt x="4015" y="377"/>
                  </a:lnTo>
                  <a:lnTo>
                    <a:pt x="4024" y="405"/>
                  </a:lnTo>
                  <a:lnTo>
                    <a:pt x="4027" y="436"/>
                  </a:lnTo>
                  <a:lnTo>
                    <a:pt x="4024" y="469"/>
                  </a:lnTo>
                  <a:lnTo>
                    <a:pt x="4021" y="479"/>
                  </a:lnTo>
                  <a:lnTo>
                    <a:pt x="4010" y="492"/>
                  </a:lnTo>
                  <a:lnTo>
                    <a:pt x="3996" y="510"/>
                  </a:lnTo>
                  <a:lnTo>
                    <a:pt x="3976" y="530"/>
                  </a:lnTo>
                  <a:lnTo>
                    <a:pt x="3952" y="554"/>
                  </a:lnTo>
                  <a:lnTo>
                    <a:pt x="3923" y="581"/>
                  </a:lnTo>
                  <a:lnTo>
                    <a:pt x="3889" y="610"/>
                  </a:lnTo>
                  <a:lnTo>
                    <a:pt x="3851" y="642"/>
                  </a:lnTo>
                  <a:lnTo>
                    <a:pt x="3811" y="677"/>
                  </a:lnTo>
                  <a:lnTo>
                    <a:pt x="3766" y="711"/>
                  </a:lnTo>
                  <a:lnTo>
                    <a:pt x="3718" y="748"/>
                  </a:lnTo>
                  <a:lnTo>
                    <a:pt x="3667" y="786"/>
                  </a:lnTo>
                  <a:lnTo>
                    <a:pt x="3613" y="826"/>
                  </a:lnTo>
                  <a:lnTo>
                    <a:pt x="3556" y="865"/>
                  </a:lnTo>
                  <a:lnTo>
                    <a:pt x="3497" y="905"/>
                  </a:lnTo>
                  <a:lnTo>
                    <a:pt x="3435" y="945"/>
                  </a:lnTo>
                  <a:lnTo>
                    <a:pt x="3373" y="985"/>
                  </a:lnTo>
                  <a:lnTo>
                    <a:pt x="3308" y="1024"/>
                  </a:lnTo>
                  <a:lnTo>
                    <a:pt x="3242" y="1063"/>
                  </a:lnTo>
                  <a:lnTo>
                    <a:pt x="3174" y="1100"/>
                  </a:lnTo>
                  <a:lnTo>
                    <a:pt x="3105" y="1136"/>
                  </a:lnTo>
                  <a:lnTo>
                    <a:pt x="3035" y="1171"/>
                  </a:lnTo>
                  <a:lnTo>
                    <a:pt x="2965" y="1203"/>
                  </a:lnTo>
                  <a:lnTo>
                    <a:pt x="2895" y="1233"/>
                  </a:lnTo>
                  <a:lnTo>
                    <a:pt x="2825" y="1261"/>
                  </a:lnTo>
                  <a:lnTo>
                    <a:pt x="2755" y="1287"/>
                  </a:lnTo>
                  <a:lnTo>
                    <a:pt x="2724" y="1297"/>
                  </a:lnTo>
                  <a:lnTo>
                    <a:pt x="2694" y="1306"/>
                  </a:lnTo>
                  <a:lnTo>
                    <a:pt x="2666" y="1313"/>
                  </a:lnTo>
                  <a:lnTo>
                    <a:pt x="2638" y="1320"/>
                  </a:lnTo>
                  <a:lnTo>
                    <a:pt x="2610" y="1325"/>
                  </a:lnTo>
                  <a:lnTo>
                    <a:pt x="2579" y="1330"/>
                  </a:lnTo>
                  <a:lnTo>
                    <a:pt x="2544" y="1334"/>
                  </a:lnTo>
                  <a:lnTo>
                    <a:pt x="2503" y="1338"/>
                  </a:lnTo>
                  <a:lnTo>
                    <a:pt x="2456" y="1340"/>
                  </a:lnTo>
                  <a:lnTo>
                    <a:pt x="2402" y="1344"/>
                  </a:lnTo>
                  <a:lnTo>
                    <a:pt x="2323" y="1348"/>
                  </a:lnTo>
                  <a:lnTo>
                    <a:pt x="2253" y="1352"/>
                  </a:lnTo>
                  <a:lnTo>
                    <a:pt x="2190" y="1356"/>
                  </a:lnTo>
                  <a:lnTo>
                    <a:pt x="2133" y="1358"/>
                  </a:lnTo>
                  <a:lnTo>
                    <a:pt x="2081" y="1362"/>
                  </a:lnTo>
                  <a:lnTo>
                    <a:pt x="2033" y="1364"/>
                  </a:lnTo>
                  <a:lnTo>
                    <a:pt x="1985" y="1366"/>
                  </a:lnTo>
                  <a:lnTo>
                    <a:pt x="1941" y="1368"/>
                  </a:lnTo>
                  <a:lnTo>
                    <a:pt x="1896" y="1370"/>
                  </a:lnTo>
                  <a:lnTo>
                    <a:pt x="1851" y="1372"/>
                  </a:lnTo>
                  <a:lnTo>
                    <a:pt x="1803" y="1373"/>
                  </a:lnTo>
                  <a:lnTo>
                    <a:pt x="1751" y="1373"/>
                  </a:lnTo>
                  <a:lnTo>
                    <a:pt x="1697" y="1375"/>
                  </a:lnTo>
                  <a:lnTo>
                    <a:pt x="1635" y="1375"/>
                  </a:lnTo>
                  <a:lnTo>
                    <a:pt x="1568" y="1376"/>
                  </a:lnTo>
                  <a:lnTo>
                    <a:pt x="1493" y="1376"/>
                  </a:lnTo>
                  <a:lnTo>
                    <a:pt x="1409" y="1376"/>
                  </a:lnTo>
                  <a:lnTo>
                    <a:pt x="1381" y="1378"/>
                  </a:lnTo>
                  <a:lnTo>
                    <a:pt x="1349" y="1385"/>
                  </a:lnTo>
                  <a:lnTo>
                    <a:pt x="1317" y="1395"/>
                  </a:lnTo>
                  <a:lnTo>
                    <a:pt x="1283" y="1409"/>
                  </a:lnTo>
                  <a:lnTo>
                    <a:pt x="1247" y="1426"/>
                  </a:lnTo>
                  <a:lnTo>
                    <a:pt x="1210" y="1446"/>
                  </a:lnTo>
                  <a:lnTo>
                    <a:pt x="1173" y="1468"/>
                  </a:lnTo>
                  <a:lnTo>
                    <a:pt x="1137" y="1492"/>
                  </a:lnTo>
                  <a:lnTo>
                    <a:pt x="1098" y="1517"/>
                  </a:lnTo>
                  <a:lnTo>
                    <a:pt x="1061" y="1544"/>
                  </a:lnTo>
                  <a:lnTo>
                    <a:pt x="1025" y="1572"/>
                  </a:lnTo>
                  <a:lnTo>
                    <a:pt x="989" y="1600"/>
                  </a:lnTo>
                  <a:lnTo>
                    <a:pt x="955" y="1628"/>
                  </a:lnTo>
                  <a:lnTo>
                    <a:pt x="920" y="1655"/>
                  </a:lnTo>
                  <a:lnTo>
                    <a:pt x="890" y="1682"/>
                  </a:lnTo>
                  <a:lnTo>
                    <a:pt x="860" y="1707"/>
                  </a:lnTo>
                  <a:lnTo>
                    <a:pt x="832" y="1731"/>
                  </a:lnTo>
                  <a:lnTo>
                    <a:pt x="808" y="1753"/>
                  </a:lnTo>
                  <a:lnTo>
                    <a:pt x="787" y="1773"/>
                  </a:lnTo>
                  <a:lnTo>
                    <a:pt x="769" y="1790"/>
                  </a:lnTo>
                  <a:lnTo>
                    <a:pt x="753" y="1804"/>
                  </a:lnTo>
                  <a:lnTo>
                    <a:pt x="743" y="1814"/>
                  </a:lnTo>
                  <a:lnTo>
                    <a:pt x="736" y="1822"/>
                  </a:lnTo>
                  <a:lnTo>
                    <a:pt x="734" y="1823"/>
                  </a:lnTo>
                  <a:lnTo>
                    <a:pt x="0" y="1112"/>
                  </a:lnTo>
                  <a:lnTo>
                    <a:pt x="3" y="1108"/>
                  </a:lnTo>
                  <a:lnTo>
                    <a:pt x="8" y="1100"/>
                  </a:lnTo>
                  <a:lnTo>
                    <a:pt x="17" y="1085"/>
                  </a:lnTo>
                  <a:lnTo>
                    <a:pt x="29" y="1066"/>
                  </a:lnTo>
                  <a:lnTo>
                    <a:pt x="45" y="1043"/>
                  </a:lnTo>
                  <a:lnTo>
                    <a:pt x="64" y="1015"/>
                  </a:lnTo>
                  <a:lnTo>
                    <a:pt x="84" y="984"/>
                  </a:lnTo>
                  <a:lnTo>
                    <a:pt x="108" y="949"/>
                  </a:lnTo>
                  <a:lnTo>
                    <a:pt x="134" y="911"/>
                  </a:lnTo>
                  <a:lnTo>
                    <a:pt x="162" y="872"/>
                  </a:lnTo>
                  <a:lnTo>
                    <a:pt x="192" y="829"/>
                  </a:lnTo>
                  <a:lnTo>
                    <a:pt x="224" y="786"/>
                  </a:lnTo>
                  <a:lnTo>
                    <a:pt x="257" y="742"/>
                  </a:lnTo>
                  <a:lnTo>
                    <a:pt x="291" y="696"/>
                  </a:lnTo>
                  <a:lnTo>
                    <a:pt x="327" y="651"/>
                  </a:lnTo>
                  <a:lnTo>
                    <a:pt x="364" y="605"/>
                  </a:lnTo>
                  <a:lnTo>
                    <a:pt x="401" y="561"/>
                  </a:lnTo>
                  <a:lnTo>
                    <a:pt x="439" y="517"/>
                  </a:lnTo>
                  <a:lnTo>
                    <a:pt x="477" y="475"/>
                  </a:lnTo>
                  <a:lnTo>
                    <a:pt x="515" y="435"/>
                  </a:lnTo>
                  <a:lnTo>
                    <a:pt x="554" y="396"/>
                  </a:lnTo>
                  <a:lnTo>
                    <a:pt x="592" y="362"/>
                  </a:lnTo>
                  <a:lnTo>
                    <a:pt x="629" y="329"/>
                  </a:lnTo>
                  <a:lnTo>
                    <a:pt x="666" y="301"/>
                  </a:lnTo>
                  <a:lnTo>
                    <a:pt x="701" y="277"/>
                  </a:lnTo>
                  <a:lnTo>
                    <a:pt x="736" y="256"/>
                  </a:lnTo>
                  <a:lnTo>
                    <a:pt x="770" y="241"/>
                  </a:lnTo>
                  <a:lnTo>
                    <a:pt x="817" y="226"/>
                  </a:lnTo>
                  <a:lnTo>
                    <a:pt x="872" y="213"/>
                  </a:lnTo>
                  <a:lnTo>
                    <a:pt x="932" y="202"/>
                  </a:lnTo>
                  <a:lnTo>
                    <a:pt x="997" y="193"/>
                  </a:lnTo>
                  <a:lnTo>
                    <a:pt x="1067" y="186"/>
                  </a:lnTo>
                  <a:lnTo>
                    <a:pt x="1139" y="180"/>
                  </a:lnTo>
                  <a:lnTo>
                    <a:pt x="1215" y="175"/>
                  </a:lnTo>
                  <a:lnTo>
                    <a:pt x="1294" y="170"/>
                  </a:lnTo>
                  <a:lnTo>
                    <a:pt x="1375" y="165"/>
                  </a:lnTo>
                  <a:lnTo>
                    <a:pt x="1456" y="159"/>
                  </a:lnTo>
                  <a:lnTo>
                    <a:pt x="1539" y="154"/>
                  </a:lnTo>
                  <a:lnTo>
                    <a:pt x="1620" y="148"/>
                  </a:lnTo>
                  <a:lnTo>
                    <a:pt x="1702" y="139"/>
                  </a:lnTo>
                  <a:lnTo>
                    <a:pt x="1782" y="130"/>
                  </a:lnTo>
                  <a:lnTo>
                    <a:pt x="1873" y="116"/>
                  </a:lnTo>
                  <a:lnTo>
                    <a:pt x="1959" y="103"/>
                  </a:lnTo>
                  <a:lnTo>
                    <a:pt x="2035" y="91"/>
                  </a:lnTo>
                  <a:lnTo>
                    <a:pt x="2105" y="79"/>
                  </a:lnTo>
                  <a:lnTo>
                    <a:pt x="2169" y="68"/>
                  </a:lnTo>
                  <a:lnTo>
                    <a:pt x="2227" y="56"/>
                  </a:lnTo>
                  <a:lnTo>
                    <a:pt x="2282" y="46"/>
                  </a:lnTo>
                  <a:lnTo>
                    <a:pt x="2333" y="37"/>
                  </a:lnTo>
                  <a:lnTo>
                    <a:pt x="2381" y="28"/>
                  </a:lnTo>
                  <a:lnTo>
                    <a:pt x="2427" y="21"/>
                  </a:lnTo>
                  <a:lnTo>
                    <a:pt x="2472" y="14"/>
                  </a:lnTo>
                  <a:lnTo>
                    <a:pt x="2515" y="8"/>
                  </a:lnTo>
                  <a:lnTo>
                    <a:pt x="2559" y="4"/>
                  </a:lnTo>
                  <a:lnTo>
                    <a:pt x="2605" y="2"/>
                  </a:lnTo>
                  <a:lnTo>
                    <a:pt x="2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 16">
              <a:extLst>
                <a:ext uri="{FF2B5EF4-FFF2-40B4-BE49-F238E27FC236}">
                  <a16:creationId xmlns:a16="http://schemas.microsoft.com/office/drawing/2014/main" id="{4543B75F-F043-0644-ADA9-9DDC0218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4351338"/>
              <a:ext cx="588963" cy="592138"/>
            </a:xfrm>
            <a:custGeom>
              <a:avLst/>
              <a:gdLst>
                <a:gd name="T0" fmla="*/ 1462 w 1482"/>
                <a:gd name="T1" fmla="*/ 2 h 1492"/>
                <a:gd name="T2" fmla="*/ 1479 w 1482"/>
                <a:gd name="T3" fmla="*/ 20 h 1492"/>
                <a:gd name="T4" fmla="*/ 1470 w 1482"/>
                <a:gd name="T5" fmla="*/ 138 h 1492"/>
                <a:gd name="T6" fmla="*/ 1430 w 1482"/>
                <a:gd name="T7" fmla="*/ 344 h 1492"/>
                <a:gd name="T8" fmla="*/ 1365 w 1482"/>
                <a:gd name="T9" fmla="*/ 543 h 1492"/>
                <a:gd name="T10" fmla="*/ 1277 w 1482"/>
                <a:gd name="T11" fmla="*/ 729 h 1492"/>
                <a:gd name="T12" fmla="*/ 1180 w 1482"/>
                <a:gd name="T13" fmla="*/ 881 h 1492"/>
                <a:gd name="T14" fmla="*/ 1073 w 1482"/>
                <a:gd name="T15" fmla="*/ 1012 h 1492"/>
                <a:gd name="T16" fmla="*/ 949 w 1482"/>
                <a:gd name="T17" fmla="*/ 1139 h 1492"/>
                <a:gd name="T18" fmla="*/ 815 w 1482"/>
                <a:gd name="T19" fmla="*/ 1254 h 1492"/>
                <a:gd name="T20" fmla="*/ 712 w 1482"/>
                <a:gd name="T21" fmla="*/ 1328 h 1492"/>
                <a:gd name="T22" fmla="*/ 592 w 1482"/>
                <a:gd name="T23" fmla="*/ 1398 h 1492"/>
                <a:gd name="T24" fmla="*/ 461 w 1482"/>
                <a:gd name="T25" fmla="*/ 1454 h 1492"/>
                <a:gd name="T26" fmla="*/ 322 w 1482"/>
                <a:gd name="T27" fmla="*/ 1487 h 1492"/>
                <a:gd name="T28" fmla="*/ 218 w 1482"/>
                <a:gd name="T29" fmla="*/ 1491 h 1492"/>
                <a:gd name="T30" fmla="*/ 172 w 1482"/>
                <a:gd name="T31" fmla="*/ 1482 h 1492"/>
                <a:gd name="T32" fmla="*/ 158 w 1482"/>
                <a:gd name="T33" fmla="*/ 1458 h 1492"/>
                <a:gd name="T34" fmla="*/ 216 w 1482"/>
                <a:gd name="T35" fmla="*/ 1333 h 1492"/>
                <a:gd name="T36" fmla="*/ 347 w 1482"/>
                <a:gd name="T37" fmla="*/ 1106 h 1492"/>
                <a:gd name="T38" fmla="*/ 512 w 1482"/>
                <a:gd name="T39" fmla="*/ 878 h 1492"/>
                <a:gd name="T40" fmla="*/ 709 w 1482"/>
                <a:gd name="T41" fmla="*/ 651 h 1492"/>
                <a:gd name="T42" fmla="*/ 734 w 1482"/>
                <a:gd name="T43" fmla="*/ 602 h 1492"/>
                <a:gd name="T44" fmla="*/ 567 w 1482"/>
                <a:gd name="T45" fmla="*/ 742 h 1492"/>
                <a:gd name="T46" fmla="*/ 418 w 1482"/>
                <a:gd name="T47" fmla="*/ 893 h 1492"/>
                <a:gd name="T48" fmla="*/ 284 w 1482"/>
                <a:gd name="T49" fmla="*/ 1051 h 1492"/>
                <a:gd name="T50" fmla="*/ 167 w 1482"/>
                <a:gd name="T51" fmla="*/ 1210 h 1492"/>
                <a:gd name="T52" fmla="*/ 67 w 1482"/>
                <a:gd name="T53" fmla="*/ 1363 h 1492"/>
                <a:gd name="T54" fmla="*/ 46 w 1482"/>
                <a:gd name="T55" fmla="*/ 1377 h 1492"/>
                <a:gd name="T56" fmla="*/ 22 w 1482"/>
                <a:gd name="T57" fmla="*/ 1372 h 1492"/>
                <a:gd name="T58" fmla="*/ 9 w 1482"/>
                <a:gd name="T59" fmla="*/ 1352 h 1492"/>
                <a:gd name="T60" fmla="*/ 0 w 1482"/>
                <a:gd name="T61" fmla="*/ 1203 h 1492"/>
                <a:gd name="T62" fmla="*/ 20 w 1482"/>
                <a:gd name="T63" fmla="*/ 1051 h 1492"/>
                <a:gd name="T64" fmla="*/ 63 w 1482"/>
                <a:gd name="T65" fmla="*/ 898 h 1492"/>
                <a:gd name="T66" fmla="*/ 134 w 1482"/>
                <a:gd name="T67" fmla="*/ 746 h 1492"/>
                <a:gd name="T68" fmla="*/ 207 w 1482"/>
                <a:gd name="T69" fmla="*/ 625 h 1492"/>
                <a:gd name="T70" fmla="*/ 264 w 1482"/>
                <a:gd name="T71" fmla="*/ 548 h 1492"/>
                <a:gd name="T72" fmla="*/ 316 w 1482"/>
                <a:gd name="T73" fmla="*/ 484 h 1492"/>
                <a:gd name="T74" fmla="*/ 361 w 1482"/>
                <a:gd name="T75" fmla="*/ 436 h 1492"/>
                <a:gd name="T76" fmla="*/ 391 w 1482"/>
                <a:gd name="T77" fmla="*/ 404 h 1492"/>
                <a:gd name="T78" fmla="*/ 406 w 1482"/>
                <a:gd name="T79" fmla="*/ 389 h 1492"/>
                <a:gd name="T80" fmla="*/ 524 w 1482"/>
                <a:gd name="T81" fmla="*/ 291 h 1492"/>
                <a:gd name="T82" fmla="*/ 652 w 1482"/>
                <a:gd name="T83" fmla="*/ 211 h 1492"/>
                <a:gd name="T84" fmla="*/ 790 w 1482"/>
                <a:gd name="T85" fmla="*/ 146 h 1492"/>
                <a:gd name="T86" fmla="*/ 930 w 1482"/>
                <a:gd name="T87" fmla="*/ 96 h 1492"/>
                <a:gd name="T88" fmla="*/ 1066 w 1482"/>
                <a:gd name="T89" fmla="*/ 59 h 1492"/>
                <a:gd name="T90" fmla="*/ 1194 w 1482"/>
                <a:gd name="T91" fmla="*/ 32 h 1492"/>
                <a:gd name="T92" fmla="*/ 1311 w 1482"/>
                <a:gd name="T93" fmla="*/ 14 h 1492"/>
                <a:gd name="T94" fmla="*/ 1408 w 1482"/>
                <a:gd name="T95" fmla="*/ 3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2" h="1492">
                  <a:moveTo>
                    <a:pt x="1449" y="0"/>
                  </a:moveTo>
                  <a:lnTo>
                    <a:pt x="1462" y="2"/>
                  </a:lnTo>
                  <a:lnTo>
                    <a:pt x="1473" y="9"/>
                  </a:lnTo>
                  <a:lnTo>
                    <a:pt x="1479" y="20"/>
                  </a:lnTo>
                  <a:lnTo>
                    <a:pt x="1482" y="34"/>
                  </a:lnTo>
                  <a:lnTo>
                    <a:pt x="1470" y="138"/>
                  </a:lnTo>
                  <a:lnTo>
                    <a:pt x="1454" y="241"/>
                  </a:lnTo>
                  <a:lnTo>
                    <a:pt x="1430" y="344"/>
                  </a:lnTo>
                  <a:lnTo>
                    <a:pt x="1400" y="445"/>
                  </a:lnTo>
                  <a:lnTo>
                    <a:pt x="1365" y="543"/>
                  </a:lnTo>
                  <a:lnTo>
                    <a:pt x="1324" y="637"/>
                  </a:lnTo>
                  <a:lnTo>
                    <a:pt x="1277" y="729"/>
                  </a:lnTo>
                  <a:lnTo>
                    <a:pt x="1225" y="816"/>
                  </a:lnTo>
                  <a:lnTo>
                    <a:pt x="1180" y="881"/>
                  </a:lnTo>
                  <a:lnTo>
                    <a:pt x="1129" y="947"/>
                  </a:lnTo>
                  <a:lnTo>
                    <a:pt x="1073" y="1012"/>
                  </a:lnTo>
                  <a:lnTo>
                    <a:pt x="1012" y="1077"/>
                  </a:lnTo>
                  <a:lnTo>
                    <a:pt x="949" y="1139"/>
                  </a:lnTo>
                  <a:lnTo>
                    <a:pt x="882" y="1198"/>
                  </a:lnTo>
                  <a:lnTo>
                    <a:pt x="815" y="1254"/>
                  </a:lnTo>
                  <a:lnTo>
                    <a:pt x="765" y="1291"/>
                  </a:lnTo>
                  <a:lnTo>
                    <a:pt x="712" y="1328"/>
                  </a:lnTo>
                  <a:lnTo>
                    <a:pt x="653" y="1363"/>
                  </a:lnTo>
                  <a:lnTo>
                    <a:pt x="592" y="1398"/>
                  </a:lnTo>
                  <a:lnTo>
                    <a:pt x="527" y="1428"/>
                  </a:lnTo>
                  <a:lnTo>
                    <a:pt x="461" y="1454"/>
                  </a:lnTo>
                  <a:lnTo>
                    <a:pt x="392" y="1474"/>
                  </a:lnTo>
                  <a:lnTo>
                    <a:pt x="322" y="1487"/>
                  </a:lnTo>
                  <a:lnTo>
                    <a:pt x="251" y="1492"/>
                  </a:lnTo>
                  <a:lnTo>
                    <a:pt x="218" y="1491"/>
                  </a:lnTo>
                  <a:lnTo>
                    <a:pt x="185" y="1487"/>
                  </a:lnTo>
                  <a:lnTo>
                    <a:pt x="172" y="1482"/>
                  </a:lnTo>
                  <a:lnTo>
                    <a:pt x="162" y="1472"/>
                  </a:lnTo>
                  <a:lnTo>
                    <a:pt x="158" y="1458"/>
                  </a:lnTo>
                  <a:lnTo>
                    <a:pt x="161" y="1444"/>
                  </a:lnTo>
                  <a:lnTo>
                    <a:pt x="216" y="1333"/>
                  </a:lnTo>
                  <a:lnTo>
                    <a:pt x="277" y="1219"/>
                  </a:lnTo>
                  <a:lnTo>
                    <a:pt x="347" y="1106"/>
                  </a:lnTo>
                  <a:lnTo>
                    <a:pt x="426" y="993"/>
                  </a:lnTo>
                  <a:lnTo>
                    <a:pt x="512" y="878"/>
                  </a:lnTo>
                  <a:lnTo>
                    <a:pt x="606" y="765"/>
                  </a:lnTo>
                  <a:lnTo>
                    <a:pt x="709" y="651"/>
                  </a:lnTo>
                  <a:lnTo>
                    <a:pt x="821" y="539"/>
                  </a:lnTo>
                  <a:lnTo>
                    <a:pt x="734" y="602"/>
                  </a:lnTo>
                  <a:lnTo>
                    <a:pt x="648" y="670"/>
                  </a:lnTo>
                  <a:lnTo>
                    <a:pt x="567" y="742"/>
                  </a:lnTo>
                  <a:lnTo>
                    <a:pt x="490" y="817"/>
                  </a:lnTo>
                  <a:lnTo>
                    <a:pt x="418" y="893"/>
                  </a:lnTo>
                  <a:lnTo>
                    <a:pt x="349" y="972"/>
                  </a:lnTo>
                  <a:lnTo>
                    <a:pt x="284" y="1051"/>
                  </a:lnTo>
                  <a:lnTo>
                    <a:pt x="223" y="1132"/>
                  </a:lnTo>
                  <a:lnTo>
                    <a:pt x="167" y="1210"/>
                  </a:lnTo>
                  <a:lnTo>
                    <a:pt x="115" y="1288"/>
                  </a:lnTo>
                  <a:lnTo>
                    <a:pt x="67" y="1363"/>
                  </a:lnTo>
                  <a:lnTo>
                    <a:pt x="58" y="1372"/>
                  </a:lnTo>
                  <a:lnTo>
                    <a:pt x="46" y="1377"/>
                  </a:lnTo>
                  <a:lnTo>
                    <a:pt x="34" y="1377"/>
                  </a:lnTo>
                  <a:lnTo>
                    <a:pt x="22" y="1372"/>
                  </a:lnTo>
                  <a:lnTo>
                    <a:pt x="14" y="1363"/>
                  </a:lnTo>
                  <a:lnTo>
                    <a:pt x="9" y="1352"/>
                  </a:lnTo>
                  <a:lnTo>
                    <a:pt x="2" y="1278"/>
                  </a:lnTo>
                  <a:lnTo>
                    <a:pt x="0" y="1203"/>
                  </a:lnTo>
                  <a:lnTo>
                    <a:pt x="7" y="1128"/>
                  </a:lnTo>
                  <a:lnTo>
                    <a:pt x="20" y="1051"/>
                  </a:lnTo>
                  <a:lnTo>
                    <a:pt x="37" y="975"/>
                  </a:lnTo>
                  <a:lnTo>
                    <a:pt x="63" y="898"/>
                  </a:lnTo>
                  <a:lnTo>
                    <a:pt x="96" y="822"/>
                  </a:lnTo>
                  <a:lnTo>
                    <a:pt x="134" y="746"/>
                  </a:lnTo>
                  <a:lnTo>
                    <a:pt x="179" y="669"/>
                  </a:lnTo>
                  <a:lnTo>
                    <a:pt x="207" y="625"/>
                  </a:lnTo>
                  <a:lnTo>
                    <a:pt x="236" y="585"/>
                  </a:lnTo>
                  <a:lnTo>
                    <a:pt x="264" y="548"/>
                  </a:lnTo>
                  <a:lnTo>
                    <a:pt x="291" y="514"/>
                  </a:lnTo>
                  <a:lnTo>
                    <a:pt x="316" y="484"/>
                  </a:lnTo>
                  <a:lnTo>
                    <a:pt x="339" y="458"/>
                  </a:lnTo>
                  <a:lnTo>
                    <a:pt x="361" y="436"/>
                  </a:lnTo>
                  <a:lnTo>
                    <a:pt x="377" y="417"/>
                  </a:lnTo>
                  <a:lnTo>
                    <a:pt x="391" y="404"/>
                  </a:lnTo>
                  <a:lnTo>
                    <a:pt x="401" y="394"/>
                  </a:lnTo>
                  <a:lnTo>
                    <a:pt x="406" y="389"/>
                  </a:lnTo>
                  <a:lnTo>
                    <a:pt x="464" y="338"/>
                  </a:lnTo>
                  <a:lnTo>
                    <a:pt x="524" y="291"/>
                  </a:lnTo>
                  <a:lnTo>
                    <a:pt x="587" y="249"/>
                  </a:lnTo>
                  <a:lnTo>
                    <a:pt x="652" y="211"/>
                  </a:lnTo>
                  <a:lnTo>
                    <a:pt x="721" y="176"/>
                  </a:lnTo>
                  <a:lnTo>
                    <a:pt x="790" y="146"/>
                  </a:lnTo>
                  <a:lnTo>
                    <a:pt x="860" y="119"/>
                  </a:lnTo>
                  <a:lnTo>
                    <a:pt x="930" y="96"/>
                  </a:lnTo>
                  <a:lnTo>
                    <a:pt x="998" y="76"/>
                  </a:lnTo>
                  <a:lnTo>
                    <a:pt x="1066" y="59"/>
                  </a:lnTo>
                  <a:lnTo>
                    <a:pt x="1132" y="44"/>
                  </a:lnTo>
                  <a:lnTo>
                    <a:pt x="1194" y="32"/>
                  </a:lnTo>
                  <a:lnTo>
                    <a:pt x="1255" y="22"/>
                  </a:lnTo>
                  <a:lnTo>
                    <a:pt x="1311" y="14"/>
                  </a:lnTo>
                  <a:lnTo>
                    <a:pt x="1362" y="8"/>
                  </a:lnTo>
                  <a:lnTo>
                    <a:pt x="1408" y="3"/>
                  </a:lnTo>
                  <a:lnTo>
                    <a:pt x="1449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 17">
              <a:extLst>
                <a:ext uri="{FF2B5EF4-FFF2-40B4-BE49-F238E27FC236}">
                  <a16:creationId xmlns:a16="http://schemas.microsoft.com/office/drawing/2014/main" id="{1E33DAC1-EAB8-8F4C-A1DB-E1C49914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9538" y="4552951"/>
              <a:ext cx="560388" cy="565150"/>
            </a:xfrm>
            <a:custGeom>
              <a:avLst/>
              <a:gdLst>
                <a:gd name="T0" fmla="*/ 72 w 1411"/>
                <a:gd name="T1" fmla="*/ 3 h 1421"/>
                <a:gd name="T2" fmla="*/ 173 w 1411"/>
                <a:gd name="T3" fmla="*/ 14 h 1421"/>
                <a:gd name="T4" fmla="*/ 292 w 1411"/>
                <a:gd name="T5" fmla="*/ 33 h 1421"/>
                <a:gd name="T6" fmla="*/ 425 w 1411"/>
                <a:gd name="T7" fmla="*/ 62 h 1421"/>
                <a:gd name="T8" fmla="*/ 565 w 1411"/>
                <a:gd name="T9" fmla="*/ 103 h 1421"/>
                <a:gd name="T10" fmla="*/ 705 w 1411"/>
                <a:gd name="T11" fmla="*/ 158 h 1421"/>
                <a:gd name="T12" fmla="*/ 842 w 1411"/>
                <a:gd name="T13" fmla="*/ 229 h 1421"/>
                <a:gd name="T14" fmla="*/ 967 w 1411"/>
                <a:gd name="T15" fmla="*/ 318 h 1421"/>
                <a:gd name="T16" fmla="*/ 1029 w 1411"/>
                <a:gd name="T17" fmla="*/ 375 h 1421"/>
                <a:gd name="T18" fmla="*/ 1052 w 1411"/>
                <a:gd name="T19" fmla="*/ 397 h 1421"/>
                <a:gd name="T20" fmla="*/ 1089 w 1411"/>
                <a:gd name="T21" fmla="*/ 435 h 1421"/>
                <a:gd name="T22" fmla="*/ 1135 w 1411"/>
                <a:gd name="T23" fmla="*/ 489 h 1421"/>
                <a:gd name="T24" fmla="*/ 1187 w 1411"/>
                <a:gd name="T25" fmla="*/ 556 h 1421"/>
                <a:gd name="T26" fmla="*/ 1242 w 1411"/>
                <a:gd name="T27" fmla="*/ 637 h 1421"/>
                <a:gd name="T28" fmla="*/ 1330 w 1411"/>
                <a:gd name="T29" fmla="*/ 801 h 1421"/>
                <a:gd name="T30" fmla="*/ 1386 w 1411"/>
                <a:gd name="T31" fmla="*/ 965 h 1421"/>
                <a:gd name="T32" fmla="*/ 1411 w 1411"/>
                <a:gd name="T33" fmla="*/ 1128 h 1421"/>
                <a:gd name="T34" fmla="*/ 1404 w 1411"/>
                <a:gd name="T35" fmla="*/ 1287 h 1421"/>
                <a:gd name="T36" fmla="*/ 1391 w 1411"/>
                <a:gd name="T37" fmla="*/ 1307 h 1421"/>
                <a:gd name="T38" fmla="*/ 1368 w 1411"/>
                <a:gd name="T39" fmla="*/ 1312 h 1421"/>
                <a:gd name="T40" fmla="*/ 1349 w 1411"/>
                <a:gd name="T41" fmla="*/ 1299 h 1421"/>
                <a:gd name="T42" fmla="*/ 1253 w 1411"/>
                <a:gd name="T43" fmla="*/ 1152 h 1421"/>
                <a:gd name="T44" fmla="*/ 1141 w 1411"/>
                <a:gd name="T45" fmla="*/ 1002 h 1421"/>
                <a:gd name="T46" fmla="*/ 1014 w 1411"/>
                <a:gd name="T47" fmla="*/ 851 h 1421"/>
                <a:gd name="T48" fmla="*/ 872 w 1411"/>
                <a:gd name="T49" fmla="*/ 707 h 1421"/>
                <a:gd name="T50" fmla="*/ 714 w 1411"/>
                <a:gd name="T51" fmla="*/ 573 h 1421"/>
                <a:gd name="T52" fmla="*/ 735 w 1411"/>
                <a:gd name="T53" fmla="*/ 620 h 1421"/>
                <a:gd name="T54" fmla="*/ 925 w 1411"/>
                <a:gd name="T55" fmla="*/ 837 h 1421"/>
                <a:gd name="T56" fmla="*/ 1082 w 1411"/>
                <a:gd name="T57" fmla="*/ 1054 h 1421"/>
                <a:gd name="T58" fmla="*/ 1208 w 1411"/>
                <a:gd name="T59" fmla="*/ 1270 h 1421"/>
                <a:gd name="T60" fmla="*/ 1261 w 1411"/>
                <a:gd name="T61" fmla="*/ 1388 h 1421"/>
                <a:gd name="T62" fmla="*/ 1248 w 1411"/>
                <a:gd name="T63" fmla="*/ 1412 h 1421"/>
                <a:gd name="T64" fmla="*/ 1205 w 1411"/>
                <a:gd name="T65" fmla="*/ 1420 h 1421"/>
                <a:gd name="T66" fmla="*/ 1106 w 1411"/>
                <a:gd name="T67" fmla="*/ 1416 h 1421"/>
                <a:gd name="T68" fmla="*/ 973 w 1411"/>
                <a:gd name="T69" fmla="*/ 1385 h 1421"/>
                <a:gd name="T70" fmla="*/ 847 w 1411"/>
                <a:gd name="T71" fmla="*/ 1331 h 1421"/>
                <a:gd name="T72" fmla="*/ 734 w 1411"/>
                <a:gd name="T73" fmla="*/ 1264 h 1421"/>
                <a:gd name="T74" fmla="*/ 636 w 1411"/>
                <a:gd name="T75" fmla="*/ 1194 h 1421"/>
                <a:gd name="T76" fmla="*/ 508 w 1411"/>
                <a:gd name="T77" fmla="*/ 1085 h 1421"/>
                <a:gd name="T78" fmla="*/ 389 w 1411"/>
                <a:gd name="T79" fmla="*/ 964 h 1421"/>
                <a:gd name="T80" fmla="*/ 287 w 1411"/>
                <a:gd name="T81" fmla="*/ 839 h 1421"/>
                <a:gd name="T82" fmla="*/ 196 w 1411"/>
                <a:gd name="T83" fmla="*/ 694 h 1421"/>
                <a:gd name="T84" fmla="*/ 112 w 1411"/>
                <a:gd name="T85" fmla="*/ 517 h 1421"/>
                <a:gd name="T86" fmla="*/ 49 w 1411"/>
                <a:gd name="T87" fmla="*/ 327 h 1421"/>
                <a:gd name="T88" fmla="*/ 10 w 1411"/>
                <a:gd name="T89" fmla="*/ 131 h 1421"/>
                <a:gd name="T90" fmla="*/ 2 w 1411"/>
                <a:gd name="T91" fmla="*/ 19 h 1421"/>
                <a:gd name="T92" fmla="*/ 19 w 1411"/>
                <a:gd name="T93" fmla="*/ 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1" h="1421">
                  <a:moveTo>
                    <a:pt x="32" y="0"/>
                  </a:moveTo>
                  <a:lnTo>
                    <a:pt x="72" y="3"/>
                  </a:lnTo>
                  <a:lnTo>
                    <a:pt x="119" y="7"/>
                  </a:lnTo>
                  <a:lnTo>
                    <a:pt x="173" y="14"/>
                  </a:lnTo>
                  <a:lnTo>
                    <a:pt x="230" y="23"/>
                  </a:lnTo>
                  <a:lnTo>
                    <a:pt x="292" y="33"/>
                  </a:lnTo>
                  <a:lnTo>
                    <a:pt x="357" y="47"/>
                  </a:lnTo>
                  <a:lnTo>
                    <a:pt x="425" y="62"/>
                  </a:lnTo>
                  <a:lnTo>
                    <a:pt x="494" y="81"/>
                  </a:lnTo>
                  <a:lnTo>
                    <a:pt x="565" y="103"/>
                  </a:lnTo>
                  <a:lnTo>
                    <a:pt x="635" y="128"/>
                  </a:lnTo>
                  <a:lnTo>
                    <a:pt x="705" y="158"/>
                  </a:lnTo>
                  <a:lnTo>
                    <a:pt x="775" y="191"/>
                  </a:lnTo>
                  <a:lnTo>
                    <a:pt x="842" y="229"/>
                  </a:lnTo>
                  <a:lnTo>
                    <a:pt x="906" y="271"/>
                  </a:lnTo>
                  <a:lnTo>
                    <a:pt x="967" y="318"/>
                  </a:lnTo>
                  <a:lnTo>
                    <a:pt x="1024" y="370"/>
                  </a:lnTo>
                  <a:lnTo>
                    <a:pt x="1029" y="375"/>
                  </a:lnTo>
                  <a:lnTo>
                    <a:pt x="1040" y="384"/>
                  </a:lnTo>
                  <a:lnTo>
                    <a:pt x="1052" y="397"/>
                  </a:lnTo>
                  <a:lnTo>
                    <a:pt x="1069" y="415"/>
                  </a:lnTo>
                  <a:lnTo>
                    <a:pt x="1089" y="435"/>
                  </a:lnTo>
                  <a:lnTo>
                    <a:pt x="1111" y="461"/>
                  </a:lnTo>
                  <a:lnTo>
                    <a:pt x="1135" y="489"/>
                  </a:lnTo>
                  <a:lnTo>
                    <a:pt x="1160" y="521"/>
                  </a:lnTo>
                  <a:lnTo>
                    <a:pt x="1187" y="556"/>
                  </a:lnTo>
                  <a:lnTo>
                    <a:pt x="1215" y="596"/>
                  </a:lnTo>
                  <a:lnTo>
                    <a:pt x="1242" y="637"/>
                  </a:lnTo>
                  <a:lnTo>
                    <a:pt x="1290" y="718"/>
                  </a:lnTo>
                  <a:lnTo>
                    <a:pt x="1330" y="801"/>
                  </a:lnTo>
                  <a:lnTo>
                    <a:pt x="1362" y="884"/>
                  </a:lnTo>
                  <a:lnTo>
                    <a:pt x="1386" y="965"/>
                  </a:lnTo>
                  <a:lnTo>
                    <a:pt x="1402" y="1047"/>
                  </a:lnTo>
                  <a:lnTo>
                    <a:pt x="1411" y="1128"/>
                  </a:lnTo>
                  <a:lnTo>
                    <a:pt x="1411" y="1208"/>
                  </a:lnTo>
                  <a:lnTo>
                    <a:pt x="1404" y="1287"/>
                  </a:lnTo>
                  <a:lnTo>
                    <a:pt x="1398" y="1299"/>
                  </a:lnTo>
                  <a:lnTo>
                    <a:pt x="1391" y="1307"/>
                  </a:lnTo>
                  <a:lnTo>
                    <a:pt x="1379" y="1312"/>
                  </a:lnTo>
                  <a:lnTo>
                    <a:pt x="1368" y="1312"/>
                  </a:lnTo>
                  <a:lnTo>
                    <a:pt x="1358" y="1307"/>
                  </a:lnTo>
                  <a:lnTo>
                    <a:pt x="1349" y="1299"/>
                  </a:lnTo>
                  <a:lnTo>
                    <a:pt x="1303" y="1226"/>
                  </a:lnTo>
                  <a:lnTo>
                    <a:pt x="1253" y="1152"/>
                  </a:lnTo>
                  <a:lnTo>
                    <a:pt x="1200" y="1077"/>
                  </a:lnTo>
                  <a:lnTo>
                    <a:pt x="1141" y="1002"/>
                  </a:lnTo>
                  <a:lnTo>
                    <a:pt x="1080" y="926"/>
                  </a:lnTo>
                  <a:lnTo>
                    <a:pt x="1014" y="851"/>
                  </a:lnTo>
                  <a:lnTo>
                    <a:pt x="945" y="778"/>
                  </a:lnTo>
                  <a:lnTo>
                    <a:pt x="872" y="707"/>
                  </a:lnTo>
                  <a:lnTo>
                    <a:pt x="795" y="638"/>
                  </a:lnTo>
                  <a:lnTo>
                    <a:pt x="714" y="573"/>
                  </a:lnTo>
                  <a:lnTo>
                    <a:pt x="630" y="513"/>
                  </a:lnTo>
                  <a:lnTo>
                    <a:pt x="735" y="620"/>
                  </a:lnTo>
                  <a:lnTo>
                    <a:pt x="835" y="728"/>
                  </a:lnTo>
                  <a:lnTo>
                    <a:pt x="925" y="837"/>
                  </a:lnTo>
                  <a:lnTo>
                    <a:pt x="1008" y="945"/>
                  </a:lnTo>
                  <a:lnTo>
                    <a:pt x="1082" y="1054"/>
                  </a:lnTo>
                  <a:lnTo>
                    <a:pt x="1149" y="1163"/>
                  </a:lnTo>
                  <a:lnTo>
                    <a:pt x="1208" y="1270"/>
                  </a:lnTo>
                  <a:lnTo>
                    <a:pt x="1258" y="1375"/>
                  </a:lnTo>
                  <a:lnTo>
                    <a:pt x="1261" y="1388"/>
                  </a:lnTo>
                  <a:lnTo>
                    <a:pt x="1257" y="1402"/>
                  </a:lnTo>
                  <a:lnTo>
                    <a:pt x="1248" y="1412"/>
                  </a:lnTo>
                  <a:lnTo>
                    <a:pt x="1236" y="1416"/>
                  </a:lnTo>
                  <a:lnTo>
                    <a:pt x="1205" y="1420"/>
                  </a:lnTo>
                  <a:lnTo>
                    <a:pt x="1172" y="1421"/>
                  </a:lnTo>
                  <a:lnTo>
                    <a:pt x="1106" y="1416"/>
                  </a:lnTo>
                  <a:lnTo>
                    <a:pt x="1038" y="1405"/>
                  </a:lnTo>
                  <a:lnTo>
                    <a:pt x="973" y="1385"/>
                  </a:lnTo>
                  <a:lnTo>
                    <a:pt x="910" y="1360"/>
                  </a:lnTo>
                  <a:lnTo>
                    <a:pt x="847" y="1331"/>
                  </a:lnTo>
                  <a:lnTo>
                    <a:pt x="789" y="1299"/>
                  </a:lnTo>
                  <a:lnTo>
                    <a:pt x="734" y="1264"/>
                  </a:lnTo>
                  <a:lnTo>
                    <a:pt x="683" y="1229"/>
                  </a:lnTo>
                  <a:lnTo>
                    <a:pt x="636" y="1194"/>
                  </a:lnTo>
                  <a:lnTo>
                    <a:pt x="571" y="1141"/>
                  </a:lnTo>
                  <a:lnTo>
                    <a:pt x="508" y="1085"/>
                  </a:lnTo>
                  <a:lnTo>
                    <a:pt x="448" y="1025"/>
                  </a:lnTo>
                  <a:lnTo>
                    <a:pt x="389" y="964"/>
                  </a:lnTo>
                  <a:lnTo>
                    <a:pt x="336" y="901"/>
                  </a:lnTo>
                  <a:lnTo>
                    <a:pt x="287" y="839"/>
                  </a:lnTo>
                  <a:lnTo>
                    <a:pt x="245" y="777"/>
                  </a:lnTo>
                  <a:lnTo>
                    <a:pt x="196" y="694"/>
                  </a:lnTo>
                  <a:lnTo>
                    <a:pt x="151" y="607"/>
                  </a:lnTo>
                  <a:lnTo>
                    <a:pt x="112" y="517"/>
                  </a:lnTo>
                  <a:lnTo>
                    <a:pt x="77" y="423"/>
                  </a:lnTo>
                  <a:lnTo>
                    <a:pt x="49" y="327"/>
                  </a:lnTo>
                  <a:lnTo>
                    <a:pt x="26" y="229"/>
                  </a:lnTo>
                  <a:lnTo>
                    <a:pt x="10" y="131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 18">
              <a:extLst>
                <a:ext uri="{FF2B5EF4-FFF2-40B4-BE49-F238E27FC236}">
                  <a16:creationId xmlns:a16="http://schemas.microsoft.com/office/drawing/2014/main" id="{391DB127-6746-B743-80CF-54E13F1E2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6" y="4310063"/>
              <a:ext cx="373063" cy="376238"/>
            </a:xfrm>
            <a:custGeom>
              <a:avLst/>
              <a:gdLst>
                <a:gd name="T0" fmla="*/ 53 w 940"/>
                <a:gd name="T1" fmla="*/ 3 h 947"/>
                <a:gd name="T2" fmla="*/ 131 w 940"/>
                <a:gd name="T3" fmla="*/ 13 h 947"/>
                <a:gd name="T4" fmla="*/ 225 w 940"/>
                <a:gd name="T5" fmla="*/ 30 h 947"/>
                <a:gd name="T6" fmla="*/ 330 w 940"/>
                <a:gd name="T7" fmla="*/ 55 h 947"/>
                <a:gd name="T8" fmla="*/ 436 w 940"/>
                <a:gd name="T9" fmla="*/ 92 h 947"/>
                <a:gd name="T10" fmla="*/ 542 w 940"/>
                <a:gd name="T11" fmla="*/ 142 h 947"/>
                <a:gd name="T12" fmla="*/ 639 w 940"/>
                <a:gd name="T13" fmla="*/ 208 h 947"/>
                <a:gd name="T14" fmla="*/ 687 w 940"/>
                <a:gd name="T15" fmla="*/ 251 h 947"/>
                <a:gd name="T16" fmla="*/ 709 w 940"/>
                <a:gd name="T17" fmla="*/ 273 h 947"/>
                <a:gd name="T18" fmla="*/ 742 w 940"/>
                <a:gd name="T19" fmla="*/ 310 h 947"/>
                <a:gd name="T20" fmla="*/ 784 w 940"/>
                <a:gd name="T21" fmla="*/ 361 h 947"/>
                <a:gd name="T22" fmla="*/ 827 w 940"/>
                <a:gd name="T23" fmla="*/ 426 h 947"/>
                <a:gd name="T24" fmla="*/ 892 w 940"/>
                <a:gd name="T25" fmla="*/ 551 h 947"/>
                <a:gd name="T26" fmla="*/ 930 w 940"/>
                <a:gd name="T27" fmla="*/ 675 h 947"/>
                <a:gd name="T28" fmla="*/ 940 w 940"/>
                <a:gd name="T29" fmla="*/ 798 h 947"/>
                <a:gd name="T30" fmla="*/ 933 w 940"/>
                <a:gd name="T31" fmla="*/ 864 h 947"/>
                <a:gd name="T32" fmla="*/ 925 w 940"/>
                <a:gd name="T33" fmla="*/ 873 h 947"/>
                <a:gd name="T34" fmla="*/ 911 w 940"/>
                <a:gd name="T35" fmla="*/ 874 h 947"/>
                <a:gd name="T36" fmla="*/ 898 w 940"/>
                <a:gd name="T37" fmla="*/ 865 h 947"/>
                <a:gd name="T38" fmla="*/ 820 w 940"/>
                <a:gd name="T39" fmla="*/ 747 h 947"/>
                <a:gd name="T40" fmla="*/ 724 w 940"/>
                <a:gd name="T41" fmla="*/ 623 h 947"/>
                <a:gd name="T42" fmla="*/ 613 w 940"/>
                <a:gd name="T43" fmla="*/ 503 h 947"/>
                <a:gd name="T44" fmla="*/ 487 w 940"/>
                <a:gd name="T45" fmla="*/ 393 h 947"/>
                <a:gd name="T46" fmla="*/ 500 w 940"/>
                <a:gd name="T47" fmla="*/ 424 h 947"/>
                <a:gd name="T48" fmla="*/ 640 w 940"/>
                <a:gd name="T49" fmla="*/ 589 h 947"/>
                <a:gd name="T50" fmla="*/ 753 w 940"/>
                <a:gd name="T51" fmla="*/ 754 h 947"/>
                <a:gd name="T52" fmla="*/ 839 w 940"/>
                <a:gd name="T53" fmla="*/ 917 h 947"/>
                <a:gd name="T54" fmla="*/ 840 w 940"/>
                <a:gd name="T55" fmla="*/ 929 h 947"/>
                <a:gd name="T56" fmla="*/ 835 w 940"/>
                <a:gd name="T57" fmla="*/ 938 h 947"/>
                <a:gd name="T58" fmla="*/ 828 w 940"/>
                <a:gd name="T59" fmla="*/ 943 h 947"/>
                <a:gd name="T60" fmla="*/ 781 w 940"/>
                <a:gd name="T61" fmla="*/ 947 h 947"/>
                <a:gd name="T62" fmla="*/ 667 w 940"/>
                <a:gd name="T63" fmla="*/ 929 h 947"/>
                <a:gd name="T64" fmla="*/ 560 w 940"/>
                <a:gd name="T65" fmla="*/ 884 h 947"/>
                <a:gd name="T66" fmla="*/ 464 w 940"/>
                <a:gd name="T67" fmla="*/ 826 h 947"/>
                <a:gd name="T68" fmla="*/ 374 w 940"/>
                <a:gd name="T69" fmla="*/ 756 h 947"/>
                <a:gd name="T70" fmla="*/ 279 w 940"/>
                <a:gd name="T71" fmla="*/ 664 h 947"/>
                <a:gd name="T72" fmla="*/ 197 w 940"/>
                <a:gd name="T73" fmla="*/ 567 h 947"/>
                <a:gd name="T74" fmla="*/ 126 w 940"/>
                <a:gd name="T75" fmla="*/ 455 h 947"/>
                <a:gd name="T76" fmla="*/ 65 w 940"/>
                <a:gd name="T77" fmla="*/ 319 h 947"/>
                <a:gd name="T78" fmla="*/ 22 w 940"/>
                <a:gd name="T79" fmla="*/ 172 h 947"/>
                <a:gd name="T80" fmla="*/ 0 w 940"/>
                <a:gd name="T81" fmla="*/ 22 h 947"/>
                <a:gd name="T82" fmla="*/ 2 w 940"/>
                <a:gd name="T83" fmla="*/ 10 h 947"/>
                <a:gd name="T84" fmla="*/ 10 w 940"/>
                <a:gd name="T85" fmla="*/ 3 h 947"/>
                <a:gd name="T86" fmla="*/ 22 w 940"/>
                <a:gd name="T87" fmla="*/ 0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0" h="947">
                  <a:moveTo>
                    <a:pt x="22" y="0"/>
                  </a:moveTo>
                  <a:lnTo>
                    <a:pt x="53" y="3"/>
                  </a:lnTo>
                  <a:lnTo>
                    <a:pt x="90" y="7"/>
                  </a:lnTo>
                  <a:lnTo>
                    <a:pt x="131" y="13"/>
                  </a:lnTo>
                  <a:lnTo>
                    <a:pt x="177" y="19"/>
                  </a:lnTo>
                  <a:lnTo>
                    <a:pt x="225" y="30"/>
                  </a:lnTo>
                  <a:lnTo>
                    <a:pt x="276" y="41"/>
                  </a:lnTo>
                  <a:lnTo>
                    <a:pt x="330" y="55"/>
                  </a:lnTo>
                  <a:lnTo>
                    <a:pt x="383" y="72"/>
                  </a:lnTo>
                  <a:lnTo>
                    <a:pt x="436" y="92"/>
                  </a:lnTo>
                  <a:lnTo>
                    <a:pt x="490" y="115"/>
                  </a:lnTo>
                  <a:lnTo>
                    <a:pt x="542" y="142"/>
                  </a:lnTo>
                  <a:lnTo>
                    <a:pt x="592" y="174"/>
                  </a:lnTo>
                  <a:lnTo>
                    <a:pt x="639" y="208"/>
                  </a:lnTo>
                  <a:lnTo>
                    <a:pt x="682" y="247"/>
                  </a:lnTo>
                  <a:lnTo>
                    <a:pt x="687" y="251"/>
                  </a:lnTo>
                  <a:lnTo>
                    <a:pt x="696" y="260"/>
                  </a:lnTo>
                  <a:lnTo>
                    <a:pt x="709" y="273"/>
                  </a:lnTo>
                  <a:lnTo>
                    <a:pt x="724" y="289"/>
                  </a:lnTo>
                  <a:lnTo>
                    <a:pt x="742" y="310"/>
                  </a:lnTo>
                  <a:lnTo>
                    <a:pt x="762" y="334"/>
                  </a:lnTo>
                  <a:lnTo>
                    <a:pt x="784" y="361"/>
                  </a:lnTo>
                  <a:lnTo>
                    <a:pt x="806" y="391"/>
                  </a:lnTo>
                  <a:lnTo>
                    <a:pt x="827" y="426"/>
                  </a:lnTo>
                  <a:lnTo>
                    <a:pt x="864" y="487"/>
                  </a:lnTo>
                  <a:lnTo>
                    <a:pt x="892" y="551"/>
                  </a:lnTo>
                  <a:lnTo>
                    <a:pt x="915" y="613"/>
                  </a:lnTo>
                  <a:lnTo>
                    <a:pt x="930" y="675"/>
                  </a:lnTo>
                  <a:lnTo>
                    <a:pt x="939" y="736"/>
                  </a:lnTo>
                  <a:lnTo>
                    <a:pt x="940" y="798"/>
                  </a:lnTo>
                  <a:lnTo>
                    <a:pt x="935" y="859"/>
                  </a:lnTo>
                  <a:lnTo>
                    <a:pt x="933" y="864"/>
                  </a:lnTo>
                  <a:lnTo>
                    <a:pt x="929" y="869"/>
                  </a:lnTo>
                  <a:lnTo>
                    <a:pt x="925" y="873"/>
                  </a:lnTo>
                  <a:lnTo>
                    <a:pt x="919" y="874"/>
                  </a:lnTo>
                  <a:lnTo>
                    <a:pt x="911" y="874"/>
                  </a:lnTo>
                  <a:lnTo>
                    <a:pt x="905" y="872"/>
                  </a:lnTo>
                  <a:lnTo>
                    <a:pt x="898" y="865"/>
                  </a:lnTo>
                  <a:lnTo>
                    <a:pt x="862" y="807"/>
                  </a:lnTo>
                  <a:lnTo>
                    <a:pt x="820" y="747"/>
                  </a:lnTo>
                  <a:lnTo>
                    <a:pt x="774" y="686"/>
                  </a:lnTo>
                  <a:lnTo>
                    <a:pt x="724" y="623"/>
                  </a:lnTo>
                  <a:lnTo>
                    <a:pt x="671" y="562"/>
                  </a:lnTo>
                  <a:lnTo>
                    <a:pt x="613" y="503"/>
                  </a:lnTo>
                  <a:lnTo>
                    <a:pt x="552" y="446"/>
                  </a:lnTo>
                  <a:lnTo>
                    <a:pt x="487" y="393"/>
                  </a:lnTo>
                  <a:lnTo>
                    <a:pt x="420" y="343"/>
                  </a:lnTo>
                  <a:lnTo>
                    <a:pt x="500" y="424"/>
                  </a:lnTo>
                  <a:lnTo>
                    <a:pt x="574" y="506"/>
                  </a:lnTo>
                  <a:lnTo>
                    <a:pt x="640" y="589"/>
                  </a:lnTo>
                  <a:lnTo>
                    <a:pt x="700" y="672"/>
                  </a:lnTo>
                  <a:lnTo>
                    <a:pt x="753" y="754"/>
                  </a:lnTo>
                  <a:lnTo>
                    <a:pt x="799" y="836"/>
                  </a:lnTo>
                  <a:lnTo>
                    <a:pt x="839" y="917"/>
                  </a:lnTo>
                  <a:lnTo>
                    <a:pt x="840" y="922"/>
                  </a:lnTo>
                  <a:lnTo>
                    <a:pt x="840" y="929"/>
                  </a:lnTo>
                  <a:lnTo>
                    <a:pt x="837" y="934"/>
                  </a:lnTo>
                  <a:lnTo>
                    <a:pt x="835" y="938"/>
                  </a:lnTo>
                  <a:lnTo>
                    <a:pt x="832" y="942"/>
                  </a:lnTo>
                  <a:lnTo>
                    <a:pt x="828" y="943"/>
                  </a:lnTo>
                  <a:lnTo>
                    <a:pt x="823" y="944"/>
                  </a:lnTo>
                  <a:lnTo>
                    <a:pt x="781" y="947"/>
                  </a:lnTo>
                  <a:lnTo>
                    <a:pt x="724" y="943"/>
                  </a:lnTo>
                  <a:lnTo>
                    <a:pt x="667" y="929"/>
                  </a:lnTo>
                  <a:lnTo>
                    <a:pt x="612" y="910"/>
                  </a:lnTo>
                  <a:lnTo>
                    <a:pt x="560" y="884"/>
                  </a:lnTo>
                  <a:lnTo>
                    <a:pt x="510" y="856"/>
                  </a:lnTo>
                  <a:lnTo>
                    <a:pt x="464" y="826"/>
                  </a:lnTo>
                  <a:lnTo>
                    <a:pt x="424" y="796"/>
                  </a:lnTo>
                  <a:lnTo>
                    <a:pt x="374" y="756"/>
                  </a:lnTo>
                  <a:lnTo>
                    <a:pt x="324" y="711"/>
                  </a:lnTo>
                  <a:lnTo>
                    <a:pt x="279" y="664"/>
                  </a:lnTo>
                  <a:lnTo>
                    <a:pt x="235" y="615"/>
                  </a:lnTo>
                  <a:lnTo>
                    <a:pt x="197" y="567"/>
                  </a:lnTo>
                  <a:lnTo>
                    <a:pt x="163" y="519"/>
                  </a:lnTo>
                  <a:lnTo>
                    <a:pt x="126" y="455"/>
                  </a:lnTo>
                  <a:lnTo>
                    <a:pt x="93" y="389"/>
                  </a:lnTo>
                  <a:lnTo>
                    <a:pt x="65" y="319"/>
                  </a:lnTo>
                  <a:lnTo>
                    <a:pt x="41" y="246"/>
                  </a:lnTo>
                  <a:lnTo>
                    <a:pt x="22" y="172"/>
                  </a:lnTo>
                  <a:lnTo>
                    <a:pt x="9" y="97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2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AABB5E40-E529-2F49-B137-5B6852820568}"/>
              </a:ext>
            </a:extLst>
          </p:cNvPr>
          <p:cNvGrpSpPr/>
          <p:nvPr/>
        </p:nvGrpSpPr>
        <p:grpSpPr>
          <a:xfrm>
            <a:off x="218183" y="2172787"/>
            <a:ext cx="537725" cy="590877"/>
            <a:chOff x="6502400" y="4597401"/>
            <a:chExt cx="963613" cy="1058862"/>
          </a:xfrm>
          <a:solidFill>
            <a:srgbClr val="0070C0">
              <a:lumMod val="75000"/>
            </a:srgbClr>
          </a:solidFill>
        </p:grpSpPr>
        <p:sp>
          <p:nvSpPr>
            <p:cNvPr id="455" name="Freeform 23">
              <a:extLst>
                <a:ext uri="{FF2B5EF4-FFF2-40B4-BE49-F238E27FC236}">
                  <a16:creationId xmlns:a16="http://schemas.microsoft.com/office/drawing/2014/main" id="{E0808A95-B1F9-9541-8CAE-E5CA6BFBF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9563" y="4760913"/>
              <a:ext cx="649288" cy="895350"/>
            </a:xfrm>
            <a:custGeom>
              <a:avLst/>
              <a:gdLst>
                <a:gd name="T0" fmla="*/ 756 w 2043"/>
                <a:gd name="T1" fmla="*/ 302 h 2823"/>
                <a:gd name="T2" fmla="*/ 482 w 2043"/>
                <a:gd name="T3" fmla="*/ 470 h 2823"/>
                <a:gd name="T4" fmla="*/ 306 w 2043"/>
                <a:gd name="T5" fmla="*/ 729 h 2823"/>
                <a:gd name="T6" fmla="*/ 261 w 2043"/>
                <a:gd name="T7" fmla="*/ 1043 h 2823"/>
                <a:gd name="T8" fmla="*/ 316 w 2043"/>
                <a:gd name="T9" fmla="*/ 1294 h 2823"/>
                <a:gd name="T10" fmla="*/ 417 w 2043"/>
                <a:gd name="T11" fmla="*/ 1484 h 2823"/>
                <a:gd name="T12" fmla="*/ 534 w 2043"/>
                <a:gd name="T13" fmla="*/ 1660 h 2823"/>
                <a:gd name="T14" fmla="*/ 607 w 2043"/>
                <a:gd name="T15" fmla="*/ 1858 h 2823"/>
                <a:gd name="T16" fmla="*/ 651 w 2043"/>
                <a:gd name="T17" fmla="*/ 1995 h 2823"/>
                <a:gd name="T18" fmla="*/ 1355 w 2043"/>
                <a:gd name="T19" fmla="*/ 2028 h 2823"/>
                <a:gd name="T20" fmla="*/ 1431 w 2043"/>
                <a:gd name="T21" fmla="*/ 1929 h 2823"/>
                <a:gd name="T22" fmla="*/ 1470 w 2043"/>
                <a:gd name="T23" fmla="*/ 1736 h 2823"/>
                <a:gd name="T24" fmla="*/ 1581 w 2043"/>
                <a:gd name="T25" fmla="*/ 1551 h 2823"/>
                <a:gd name="T26" fmla="*/ 1690 w 2043"/>
                <a:gd name="T27" fmla="*/ 1376 h 2823"/>
                <a:gd name="T28" fmla="*/ 1769 w 2043"/>
                <a:gd name="T29" fmla="*/ 1153 h 2823"/>
                <a:gd name="T30" fmla="*/ 1773 w 2043"/>
                <a:gd name="T31" fmla="*/ 852 h 2823"/>
                <a:gd name="T32" fmla="*/ 1645 w 2043"/>
                <a:gd name="T33" fmla="*/ 564 h 2823"/>
                <a:gd name="T34" fmla="*/ 1407 w 2043"/>
                <a:gd name="T35" fmla="*/ 356 h 2823"/>
                <a:gd name="T36" fmla="*/ 1091 w 2043"/>
                <a:gd name="T37" fmla="*/ 260 h 2823"/>
                <a:gd name="T38" fmla="*/ 1266 w 2043"/>
                <a:gd name="T39" fmla="*/ 30 h 2823"/>
                <a:gd name="T40" fmla="*/ 1624 w 2043"/>
                <a:gd name="T41" fmla="*/ 190 h 2823"/>
                <a:gd name="T42" fmla="*/ 1890 w 2043"/>
                <a:gd name="T43" fmla="*/ 465 h 2823"/>
                <a:gd name="T44" fmla="*/ 2030 w 2043"/>
                <a:gd name="T45" fmla="*/ 822 h 2823"/>
                <a:gd name="T46" fmla="*/ 2027 w 2043"/>
                <a:gd name="T47" fmla="*/ 1176 h 2823"/>
                <a:gd name="T48" fmla="*/ 1948 w 2043"/>
                <a:gd name="T49" fmla="*/ 1436 h 2823"/>
                <a:gd name="T50" fmla="*/ 1839 w 2043"/>
                <a:gd name="T51" fmla="*/ 1631 h 2823"/>
                <a:gd name="T52" fmla="*/ 1727 w 2043"/>
                <a:gd name="T53" fmla="*/ 1800 h 2823"/>
                <a:gd name="T54" fmla="*/ 1689 w 2043"/>
                <a:gd name="T55" fmla="*/ 1951 h 2823"/>
                <a:gd name="T56" fmla="*/ 1583 w 2043"/>
                <a:gd name="T57" fmla="*/ 2168 h 2823"/>
                <a:gd name="T58" fmla="*/ 1498 w 2043"/>
                <a:gd name="T59" fmla="*/ 2313 h 2823"/>
                <a:gd name="T60" fmla="*/ 1490 w 2043"/>
                <a:gd name="T61" fmla="*/ 2450 h 2823"/>
                <a:gd name="T62" fmla="*/ 1487 w 2043"/>
                <a:gd name="T63" fmla="*/ 2513 h 2823"/>
                <a:gd name="T64" fmla="*/ 1456 w 2043"/>
                <a:gd name="T65" fmla="*/ 2596 h 2823"/>
                <a:gd name="T66" fmla="*/ 1350 w 2043"/>
                <a:gd name="T67" fmla="*/ 2689 h 2823"/>
                <a:gd name="T68" fmla="*/ 1193 w 2043"/>
                <a:gd name="T69" fmla="*/ 2802 h 2823"/>
                <a:gd name="T70" fmla="*/ 897 w 2043"/>
                <a:gd name="T71" fmla="*/ 2821 h 2823"/>
                <a:gd name="T72" fmla="*/ 767 w 2043"/>
                <a:gd name="T73" fmla="*/ 2720 h 2823"/>
                <a:gd name="T74" fmla="*/ 611 w 2043"/>
                <a:gd name="T75" fmla="*/ 2628 h 2823"/>
                <a:gd name="T76" fmla="*/ 559 w 2043"/>
                <a:gd name="T77" fmla="*/ 2530 h 2823"/>
                <a:gd name="T78" fmla="*/ 555 w 2043"/>
                <a:gd name="T79" fmla="*/ 2486 h 2823"/>
                <a:gd name="T80" fmla="*/ 549 w 2043"/>
                <a:gd name="T81" fmla="*/ 2370 h 2823"/>
                <a:gd name="T82" fmla="*/ 541 w 2043"/>
                <a:gd name="T83" fmla="*/ 2240 h 2823"/>
                <a:gd name="T84" fmla="*/ 379 w 2043"/>
                <a:gd name="T85" fmla="*/ 2042 h 2823"/>
                <a:gd name="T86" fmla="*/ 342 w 2043"/>
                <a:gd name="T87" fmla="*/ 1854 h 2823"/>
                <a:gd name="T88" fmla="*/ 249 w 2043"/>
                <a:gd name="T89" fmla="*/ 1696 h 2823"/>
                <a:gd name="T90" fmla="*/ 138 w 2043"/>
                <a:gd name="T91" fmla="*/ 1521 h 2823"/>
                <a:gd name="T92" fmla="*/ 41 w 2043"/>
                <a:gd name="T93" fmla="*/ 1289 h 2823"/>
                <a:gd name="T94" fmla="*/ 0 w 2043"/>
                <a:gd name="T95" fmla="*/ 982 h 2823"/>
                <a:gd name="T96" fmla="*/ 80 w 2043"/>
                <a:gd name="T97" fmla="*/ 600 h 2823"/>
                <a:gd name="T98" fmla="*/ 300 w 2043"/>
                <a:gd name="T99" fmla="*/ 289 h 2823"/>
                <a:gd name="T100" fmla="*/ 625 w 2043"/>
                <a:gd name="T101" fmla="*/ 78 h 2823"/>
                <a:gd name="T102" fmla="*/ 1022 w 2043"/>
                <a:gd name="T10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3" h="2823">
                  <a:moveTo>
                    <a:pt x="1022" y="257"/>
                  </a:moveTo>
                  <a:lnTo>
                    <a:pt x="952" y="260"/>
                  </a:lnTo>
                  <a:lnTo>
                    <a:pt x="884" y="269"/>
                  </a:lnTo>
                  <a:lnTo>
                    <a:pt x="819" y="283"/>
                  </a:lnTo>
                  <a:lnTo>
                    <a:pt x="756" y="302"/>
                  </a:lnTo>
                  <a:lnTo>
                    <a:pt x="694" y="327"/>
                  </a:lnTo>
                  <a:lnTo>
                    <a:pt x="636" y="357"/>
                  </a:lnTo>
                  <a:lnTo>
                    <a:pt x="582" y="390"/>
                  </a:lnTo>
                  <a:lnTo>
                    <a:pt x="531" y="428"/>
                  </a:lnTo>
                  <a:lnTo>
                    <a:pt x="482" y="470"/>
                  </a:lnTo>
                  <a:lnTo>
                    <a:pt x="438" y="515"/>
                  </a:lnTo>
                  <a:lnTo>
                    <a:pt x="399" y="564"/>
                  </a:lnTo>
                  <a:lnTo>
                    <a:pt x="363" y="617"/>
                  </a:lnTo>
                  <a:lnTo>
                    <a:pt x="332" y="671"/>
                  </a:lnTo>
                  <a:lnTo>
                    <a:pt x="306" y="729"/>
                  </a:lnTo>
                  <a:lnTo>
                    <a:pt x="286" y="790"/>
                  </a:lnTo>
                  <a:lnTo>
                    <a:pt x="271" y="852"/>
                  </a:lnTo>
                  <a:lnTo>
                    <a:pt x="262" y="916"/>
                  </a:lnTo>
                  <a:lnTo>
                    <a:pt x="259" y="982"/>
                  </a:lnTo>
                  <a:lnTo>
                    <a:pt x="261" y="1043"/>
                  </a:lnTo>
                  <a:lnTo>
                    <a:pt x="266" y="1099"/>
                  </a:lnTo>
                  <a:lnTo>
                    <a:pt x="274" y="1153"/>
                  </a:lnTo>
                  <a:lnTo>
                    <a:pt x="286" y="1203"/>
                  </a:lnTo>
                  <a:lnTo>
                    <a:pt x="300" y="1250"/>
                  </a:lnTo>
                  <a:lnTo>
                    <a:pt x="316" y="1294"/>
                  </a:lnTo>
                  <a:lnTo>
                    <a:pt x="334" y="1336"/>
                  </a:lnTo>
                  <a:lnTo>
                    <a:pt x="354" y="1376"/>
                  </a:lnTo>
                  <a:lnTo>
                    <a:pt x="374" y="1414"/>
                  </a:lnTo>
                  <a:lnTo>
                    <a:pt x="396" y="1449"/>
                  </a:lnTo>
                  <a:lnTo>
                    <a:pt x="417" y="1484"/>
                  </a:lnTo>
                  <a:lnTo>
                    <a:pt x="440" y="1518"/>
                  </a:lnTo>
                  <a:lnTo>
                    <a:pt x="461" y="1550"/>
                  </a:lnTo>
                  <a:lnTo>
                    <a:pt x="487" y="1587"/>
                  </a:lnTo>
                  <a:lnTo>
                    <a:pt x="511" y="1623"/>
                  </a:lnTo>
                  <a:lnTo>
                    <a:pt x="534" y="1660"/>
                  </a:lnTo>
                  <a:lnTo>
                    <a:pt x="555" y="1697"/>
                  </a:lnTo>
                  <a:lnTo>
                    <a:pt x="573" y="1736"/>
                  </a:lnTo>
                  <a:lnTo>
                    <a:pt x="588" y="1774"/>
                  </a:lnTo>
                  <a:lnTo>
                    <a:pt x="599" y="1815"/>
                  </a:lnTo>
                  <a:lnTo>
                    <a:pt x="607" y="1858"/>
                  </a:lnTo>
                  <a:lnTo>
                    <a:pt x="609" y="1903"/>
                  </a:lnTo>
                  <a:lnTo>
                    <a:pt x="612" y="1929"/>
                  </a:lnTo>
                  <a:lnTo>
                    <a:pt x="622" y="1953"/>
                  </a:lnTo>
                  <a:lnTo>
                    <a:pt x="634" y="1975"/>
                  </a:lnTo>
                  <a:lnTo>
                    <a:pt x="651" y="1995"/>
                  </a:lnTo>
                  <a:lnTo>
                    <a:pt x="669" y="2012"/>
                  </a:lnTo>
                  <a:lnTo>
                    <a:pt x="688" y="2028"/>
                  </a:lnTo>
                  <a:lnTo>
                    <a:pt x="706" y="2042"/>
                  </a:lnTo>
                  <a:lnTo>
                    <a:pt x="1337" y="2042"/>
                  </a:lnTo>
                  <a:lnTo>
                    <a:pt x="1355" y="2028"/>
                  </a:lnTo>
                  <a:lnTo>
                    <a:pt x="1374" y="2012"/>
                  </a:lnTo>
                  <a:lnTo>
                    <a:pt x="1393" y="1995"/>
                  </a:lnTo>
                  <a:lnTo>
                    <a:pt x="1409" y="1975"/>
                  </a:lnTo>
                  <a:lnTo>
                    <a:pt x="1422" y="1953"/>
                  </a:lnTo>
                  <a:lnTo>
                    <a:pt x="1431" y="1929"/>
                  </a:lnTo>
                  <a:lnTo>
                    <a:pt x="1434" y="1903"/>
                  </a:lnTo>
                  <a:lnTo>
                    <a:pt x="1436" y="1858"/>
                  </a:lnTo>
                  <a:lnTo>
                    <a:pt x="1444" y="1815"/>
                  </a:lnTo>
                  <a:lnTo>
                    <a:pt x="1455" y="1774"/>
                  </a:lnTo>
                  <a:lnTo>
                    <a:pt x="1470" y="1736"/>
                  </a:lnTo>
                  <a:lnTo>
                    <a:pt x="1488" y="1698"/>
                  </a:lnTo>
                  <a:lnTo>
                    <a:pt x="1509" y="1660"/>
                  </a:lnTo>
                  <a:lnTo>
                    <a:pt x="1531" y="1623"/>
                  </a:lnTo>
                  <a:lnTo>
                    <a:pt x="1556" y="1588"/>
                  </a:lnTo>
                  <a:lnTo>
                    <a:pt x="1581" y="1551"/>
                  </a:lnTo>
                  <a:lnTo>
                    <a:pt x="1603" y="1519"/>
                  </a:lnTo>
                  <a:lnTo>
                    <a:pt x="1625" y="1485"/>
                  </a:lnTo>
                  <a:lnTo>
                    <a:pt x="1647" y="1450"/>
                  </a:lnTo>
                  <a:lnTo>
                    <a:pt x="1670" y="1414"/>
                  </a:lnTo>
                  <a:lnTo>
                    <a:pt x="1690" y="1376"/>
                  </a:lnTo>
                  <a:lnTo>
                    <a:pt x="1710" y="1336"/>
                  </a:lnTo>
                  <a:lnTo>
                    <a:pt x="1728" y="1294"/>
                  </a:lnTo>
                  <a:lnTo>
                    <a:pt x="1744" y="1250"/>
                  </a:lnTo>
                  <a:lnTo>
                    <a:pt x="1757" y="1203"/>
                  </a:lnTo>
                  <a:lnTo>
                    <a:pt x="1769" y="1153"/>
                  </a:lnTo>
                  <a:lnTo>
                    <a:pt x="1777" y="1099"/>
                  </a:lnTo>
                  <a:lnTo>
                    <a:pt x="1783" y="1043"/>
                  </a:lnTo>
                  <a:lnTo>
                    <a:pt x="1785" y="982"/>
                  </a:lnTo>
                  <a:lnTo>
                    <a:pt x="1782" y="916"/>
                  </a:lnTo>
                  <a:lnTo>
                    <a:pt x="1773" y="852"/>
                  </a:lnTo>
                  <a:lnTo>
                    <a:pt x="1757" y="789"/>
                  </a:lnTo>
                  <a:lnTo>
                    <a:pt x="1737" y="729"/>
                  </a:lnTo>
                  <a:lnTo>
                    <a:pt x="1712" y="671"/>
                  </a:lnTo>
                  <a:lnTo>
                    <a:pt x="1680" y="616"/>
                  </a:lnTo>
                  <a:lnTo>
                    <a:pt x="1645" y="564"/>
                  </a:lnTo>
                  <a:lnTo>
                    <a:pt x="1605" y="515"/>
                  </a:lnTo>
                  <a:lnTo>
                    <a:pt x="1561" y="470"/>
                  </a:lnTo>
                  <a:lnTo>
                    <a:pt x="1513" y="428"/>
                  </a:lnTo>
                  <a:lnTo>
                    <a:pt x="1462" y="389"/>
                  </a:lnTo>
                  <a:lnTo>
                    <a:pt x="1407" y="356"/>
                  </a:lnTo>
                  <a:lnTo>
                    <a:pt x="1349" y="327"/>
                  </a:lnTo>
                  <a:lnTo>
                    <a:pt x="1288" y="302"/>
                  </a:lnTo>
                  <a:lnTo>
                    <a:pt x="1224" y="283"/>
                  </a:lnTo>
                  <a:lnTo>
                    <a:pt x="1159" y="269"/>
                  </a:lnTo>
                  <a:lnTo>
                    <a:pt x="1091" y="260"/>
                  </a:lnTo>
                  <a:lnTo>
                    <a:pt x="1022" y="257"/>
                  </a:lnTo>
                  <a:close/>
                  <a:moveTo>
                    <a:pt x="1022" y="0"/>
                  </a:moveTo>
                  <a:lnTo>
                    <a:pt x="1105" y="4"/>
                  </a:lnTo>
                  <a:lnTo>
                    <a:pt x="1187" y="14"/>
                  </a:lnTo>
                  <a:lnTo>
                    <a:pt x="1266" y="30"/>
                  </a:lnTo>
                  <a:lnTo>
                    <a:pt x="1345" y="51"/>
                  </a:lnTo>
                  <a:lnTo>
                    <a:pt x="1418" y="78"/>
                  </a:lnTo>
                  <a:lnTo>
                    <a:pt x="1490" y="110"/>
                  </a:lnTo>
                  <a:lnTo>
                    <a:pt x="1559" y="148"/>
                  </a:lnTo>
                  <a:lnTo>
                    <a:pt x="1624" y="190"/>
                  </a:lnTo>
                  <a:lnTo>
                    <a:pt x="1685" y="237"/>
                  </a:lnTo>
                  <a:lnTo>
                    <a:pt x="1744" y="289"/>
                  </a:lnTo>
                  <a:lnTo>
                    <a:pt x="1796" y="343"/>
                  </a:lnTo>
                  <a:lnTo>
                    <a:pt x="1846" y="403"/>
                  </a:lnTo>
                  <a:lnTo>
                    <a:pt x="1890" y="465"/>
                  </a:lnTo>
                  <a:lnTo>
                    <a:pt x="1929" y="531"/>
                  </a:lnTo>
                  <a:lnTo>
                    <a:pt x="1963" y="600"/>
                  </a:lnTo>
                  <a:lnTo>
                    <a:pt x="1990" y="672"/>
                  </a:lnTo>
                  <a:lnTo>
                    <a:pt x="2014" y="746"/>
                  </a:lnTo>
                  <a:lnTo>
                    <a:pt x="2030" y="822"/>
                  </a:lnTo>
                  <a:lnTo>
                    <a:pt x="2040" y="901"/>
                  </a:lnTo>
                  <a:lnTo>
                    <a:pt x="2043" y="982"/>
                  </a:lnTo>
                  <a:lnTo>
                    <a:pt x="2041" y="1050"/>
                  </a:lnTo>
                  <a:lnTo>
                    <a:pt x="2036" y="1115"/>
                  </a:lnTo>
                  <a:lnTo>
                    <a:pt x="2027" y="1176"/>
                  </a:lnTo>
                  <a:lnTo>
                    <a:pt x="2016" y="1234"/>
                  </a:lnTo>
                  <a:lnTo>
                    <a:pt x="2002" y="1289"/>
                  </a:lnTo>
                  <a:lnTo>
                    <a:pt x="1986" y="1340"/>
                  </a:lnTo>
                  <a:lnTo>
                    <a:pt x="1967" y="1390"/>
                  </a:lnTo>
                  <a:lnTo>
                    <a:pt x="1948" y="1436"/>
                  </a:lnTo>
                  <a:lnTo>
                    <a:pt x="1927" y="1479"/>
                  </a:lnTo>
                  <a:lnTo>
                    <a:pt x="1906" y="1520"/>
                  </a:lnTo>
                  <a:lnTo>
                    <a:pt x="1883" y="1559"/>
                  </a:lnTo>
                  <a:lnTo>
                    <a:pt x="1861" y="1596"/>
                  </a:lnTo>
                  <a:lnTo>
                    <a:pt x="1839" y="1631"/>
                  </a:lnTo>
                  <a:lnTo>
                    <a:pt x="1816" y="1663"/>
                  </a:lnTo>
                  <a:lnTo>
                    <a:pt x="1794" y="1695"/>
                  </a:lnTo>
                  <a:lnTo>
                    <a:pt x="1769" y="1734"/>
                  </a:lnTo>
                  <a:lnTo>
                    <a:pt x="1746" y="1768"/>
                  </a:lnTo>
                  <a:lnTo>
                    <a:pt x="1727" y="1800"/>
                  </a:lnTo>
                  <a:lnTo>
                    <a:pt x="1712" y="1828"/>
                  </a:lnTo>
                  <a:lnTo>
                    <a:pt x="1701" y="1854"/>
                  </a:lnTo>
                  <a:lnTo>
                    <a:pt x="1694" y="1879"/>
                  </a:lnTo>
                  <a:lnTo>
                    <a:pt x="1692" y="1903"/>
                  </a:lnTo>
                  <a:lnTo>
                    <a:pt x="1689" y="1951"/>
                  </a:lnTo>
                  <a:lnTo>
                    <a:pt x="1679" y="1997"/>
                  </a:lnTo>
                  <a:lnTo>
                    <a:pt x="1664" y="2042"/>
                  </a:lnTo>
                  <a:lnTo>
                    <a:pt x="1642" y="2086"/>
                  </a:lnTo>
                  <a:lnTo>
                    <a:pt x="1616" y="2128"/>
                  </a:lnTo>
                  <a:lnTo>
                    <a:pt x="1583" y="2168"/>
                  </a:lnTo>
                  <a:lnTo>
                    <a:pt x="1545" y="2205"/>
                  </a:lnTo>
                  <a:lnTo>
                    <a:pt x="1502" y="2240"/>
                  </a:lnTo>
                  <a:lnTo>
                    <a:pt x="1501" y="2261"/>
                  </a:lnTo>
                  <a:lnTo>
                    <a:pt x="1500" y="2286"/>
                  </a:lnTo>
                  <a:lnTo>
                    <a:pt x="1498" y="2313"/>
                  </a:lnTo>
                  <a:lnTo>
                    <a:pt x="1497" y="2342"/>
                  </a:lnTo>
                  <a:lnTo>
                    <a:pt x="1494" y="2370"/>
                  </a:lnTo>
                  <a:lnTo>
                    <a:pt x="1493" y="2398"/>
                  </a:lnTo>
                  <a:lnTo>
                    <a:pt x="1491" y="2426"/>
                  </a:lnTo>
                  <a:lnTo>
                    <a:pt x="1490" y="2450"/>
                  </a:lnTo>
                  <a:lnTo>
                    <a:pt x="1489" y="2470"/>
                  </a:lnTo>
                  <a:lnTo>
                    <a:pt x="1488" y="2486"/>
                  </a:lnTo>
                  <a:lnTo>
                    <a:pt x="1488" y="2497"/>
                  </a:lnTo>
                  <a:lnTo>
                    <a:pt x="1487" y="2500"/>
                  </a:lnTo>
                  <a:lnTo>
                    <a:pt x="1487" y="2513"/>
                  </a:lnTo>
                  <a:lnTo>
                    <a:pt x="1485" y="2527"/>
                  </a:lnTo>
                  <a:lnTo>
                    <a:pt x="1481" y="2543"/>
                  </a:lnTo>
                  <a:lnTo>
                    <a:pt x="1475" y="2560"/>
                  </a:lnTo>
                  <a:lnTo>
                    <a:pt x="1467" y="2579"/>
                  </a:lnTo>
                  <a:lnTo>
                    <a:pt x="1456" y="2596"/>
                  </a:lnTo>
                  <a:lnTo>
                    <a:pt x="1443" y="2615"/>
                  </a:lnTo>
                  <a:lnTo>
                    <a:pt x="1426" y="2635"/>
                  </a:lnTo>
                  <a:lnTo>
                    <a:pt x="1405" y="2653"/>
                  </a:lnTo>
                  <a:lnTo>
                    <a:pt x="1379" y="2672"/>
                  </a:lnTo>
                  <a:lnTo>
                    <a:pt x="1350" y="2689"/>
                  </a:lnTo>
                  <a:lnTo>
                    <a:pt x="1316" y="2705"/>
                  </a:lnTo>
                  <a:lnTo>
                    <a:pt x="1276" y="2720"/>
                  </a:lnTo>
                  <a:lnTo>
                    <a:pt x="1253" y="2749"/>
                  </a:lnTo>
                  <a:lnTo>
                    <a:pt x="1224" y="2777"/>
                  </a:lnTo>
                  <a:lnTo>
                    <a:pt x="1193" y="2802"/>
                  </a:lnTo>
                  <a:lnTo>
                    <a:pt x="1170" y="2813"/>
                  </a:lnTo>
                  <a:lnTo>
                    <a:pt x="1146" y="2821"/>
                  </a:lnTo>
                  <a:lnTo>
                    <a:pt x="1121" y="2823"/>
                  </a:lnTo>
                  <a:lnTo>
                    <a:pt x="922" y="2823"/>
                  </a:lnTo>
                  <a:lnTo>
                    <a:pt x="897" y="2821"/>
                  </a:lnTo>
                  <a:lnTo>
                    <a:pt x="873" y="2813"/>
                  </a:lnTo>
                  <a:lnTo>
                    <a:pt x="851" y="2802"/>
                  </a:lnTo>
                  <a:lnTo>
                    <a:pt x="819" y="2777"/>
                  </a:lnTo>
                  <a:lnTo>
                    <a:pt x="791" y="2749"/>
                  </a:lnTo>
                  <a:lnTo>
                    <a:pt x="767" y="2720"/>
                  </a:lnTo>
                  <a:lnTo>
                    <a:pt x="725" y="2703"/>
                  </a:lnTo>
                  <a:lnTo>
                    <a:pt x="689" y="2687"/>
                  </a:lnTo>
                  <a:lnTo>
                    <a:pt x="658" y="2668"/>
                  </a:lnTo>
                  <a:lnTo>
                    <a:pt x="632" y="2648"/>
                  </a:lnTo>
                  <a:lnTo>
                    <a:pt x="611" y="2628"/>
                  </a:lnTo>
                  <a:lnTo>
                    <a:pt x="594" y="2607"/>
                  </a:lnTo>
                  <a:lnTo>
                    <a:pt x="582" y="2587"/>
                  </a:lnTo>
                  <a:lnTo>
                    <a:pt x="571" y="2567"/>
                  </a:lnTo>
                  <a:lnTo>
                    <a:pt x="565" y="2548"/>
                  </a:lnTo>
                  <a:lnTo>
                    <a:pt x="559" y="2530"/>
                  </a:lnTo>
                  <a:lnTo>
                    <a:pt x="557" y="2515"/>
                  </a:lnTo>
                  <a:lnTo>
                    <a:pt x="556" y="2500"/>
                  </a:lnTo>
                  <a:lnTo>
                    <a:pt x="556" y="2500"/>
                  </a:lnTo>
                  <a:lnTo>
                    <a:pt x="556" y="2497"/>
                  </a:lnTo>
                  <a:lnTo>
                    <a:pt x="555" y="2486"/>
                  </a:lnTo>
                  <a:lnTo>
                    <a:pt x="554" y="2470"/>
                  </a:lnTo>
                  <a:lnTo>
                    <a:pt x="553" y="2450"/>
                  </a:lnTo>
                  <a:lnTo>
                    <a:pt x="552" y="2426"/>
                  </a:lnTo>
                  <a:lnTo>
                    <a:pt x="550" y="2398"/>
                  </a:lnTo>
                  <a:lnTo>
                    <a:pt x="549" y="2370"/>
                  </a:lnTo>
                  <a:lnTo>
                    <a:pt x="547" y="2342"/>
                  </a:lnTo>
                  <a:lnTo>
                    <a:pt x="546" y="2313"/>
                  </a:lnTo>
                  <a:lnTo>
                    <a:pt x="544" y="2286"/>
                  </a:lnTo>
                  <a:lnTo>
                    <a:pt x="543" y="2261"/>
                  </a:lnTo>
                  <a:lnTo>
                    <a:pt x="541" y="2240"/>
                  </a:lnTo>
                  <a:lnTo>
                    <a:pt x="498" y="2205"/>
                  </a:lnTo>
                  <a:lnTo>
                    <a:pt x="460" y="2168"/>
                  </a:lnTo>
                  <a:lnTo>
                    <a:pt x="427" y="2128"/>
                  </a:lnTo>
                  <a:lnTo>
                    <a:pt x="401" y="2086"/>
                  </a:lnTo>
                  <a:lnTo>
                    <a:pt x="379" y="2042"/>
                  </a:lnTo>
                  <a:lnTo>
                    <a:pt x="364" y="1997"/>
                  </a:lnTo>
                  <a:lnTo>
                    <a:pt x="355" y="1951"/>
                  </a:lnTo>
                  <a:lnTo>
                    <a:pt x="351" y="1903"/>
                  </a:lnTo>
                  <a:lnTo>
                    <a:pt x="349" y="1879"/>
                  </a:lnTo>
                  <a:lnTo>
                    <a:pt x="342" y="1854"/>
                  </a:lnTo>
                  <a:lnTo>
                    <a:pt x="331" y="1828"/>
                  </a:lnTo>
                  <a:lnTo>
                    <a:pt x="317" y="1800"/>
                  </a:lnTo>
                  <a:lnTo>
                    <a:pt x="298" y="1768"/>
                  </a:lnTo>
                  <a:lnTo>
                    <a:pt x="275" y="1734"/>
                  </a:lnTo>
                  <a:lnTo>
                    <a:pt x="249" y="1696"/>
                  </a:lnTo>
                  <a:lnTo>
                    <a:pt x="228" y="1664"/>
                  </a:lnTo>
                  <a:lnTo>
                    <a:pt x="206" y="1631"/>
                  </a:lnTo>
                  <a:lnTo>
                    <a:pt x="183" y="1596"/>
                  </a:lnTo>
                  <a:lnTo>
                    <a:pt x="160" y="1559"/>
                  </a:lnTo>
                  <a:lnTo>
                    <a:pt x="138" y="1521"/>
                  </a:lnTo>
                  <a:lnTo>
                    <a:pt x="116" y="1479"/>
                  </a:lnTo>
                  <a:lnTo>
                    <a:pt x="95" y="1436"/>
                  </a:lnTo>
                  <a:lnTo>
                    <a:pt x="76" y="1390"/>
                  </a:lnTo>
                  <a:lnTo>
                    <a:pt x="57" y="1340"/>
                  </a:lnTo>
                  <a:lnTo>
                    <a:pt x="41" y="1289"/>
                  </a:lnTo>
                  <a:lnTo>
                    <a:pt x="27" y="1234"/>
                  </a:lnTo>
                  <a:lnTo>
                    <a:pt x="16" y="1176"/>
                  </a:lnTo>
                  <a:lnTo>
                    <a:pt x="7" y="1115"/>
                  </a:lnTo>
                  <a:lnTo>
                    <a:pt x="2" y="1050"/>
                  </a:lnTo>
                  <a:lnTo>
                    <a:pt x="0" y="982"/>
                  </a:lnTo>
                  <a:lnTo>
                    <a:pt x="3" y="901"/>
                  </a:lnTo>
                  <a:lnTo>
                    <a:pt x="14" y="822"/>
                  </a:lnTo>
                  <a:lnTo>
                    <a:pt x="30" y="746"/>
                  </a:lnTo>
                  <a:lnTo>
                    <a:pt x="53" y="672"/>
                  </a:lnTo>
                  <a:lnTo>
                    <a:pt x="80" y="600"/>
                  </a:lnTo>
                  <a:lnTo>
                    <a:pt x="114" y="531"/>
                  </a:lnTo>
                  <a:lnTo>
                    <a:pt x="153" y="465"/>
                  </a:lnTo>
                  <a:lnTo>
                    <a:pt x="197" y="403"/>
                  </a:lnTo>
                  <a:lnTo>
                    <a:pt x="247" y="343"/>
                  </a:lnTo>
                  <a:lnTo>
                    <a:pt x="300" y="289"/>
                  </a:lnTo>
                  <a:lnTo>
                    <a:pt x="358" y="237"/>
                  </a:lnTo>
                  <a:lnTo>
                    <a:pt x="419" y="190"/>
                  </a:lnTo>
                  <a:lnTo>
                    <a:pt x="484" y="148"/>
                  </a:lnTo>
                  <a:lnTo>
                    <a:pt x="553" y="110"/>
                  </a:lnTo>
                  <a:lnTo>
                    <a:pt x="625" y="78"/>
                  </a:lnTo>
                  <a:lnTo>
                    <a:pt x="700" y="51"/>
                  </a:lnTo>
                  <a:lnTo>
                    <a:pt x="777" y="30"/>
                  </a:lnTo>
                  <a:lnTo>
                    <a:pt x="856" y="14"/>
                  </a:lnTo>
                  <a:lnTo>
                    <a:pt x="938" y="4"/>
                  </a:lnTo>
                  <a:lnTo>
                    <a:pt x="10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 24">
              <a:extLst>
                <a:ext uri="{FF2B5EF4-FFF2-40B4-BE49-F238E27FC236}">
                  <a16:creationId xmlns:a16="http://schemas.microsoft.com/office/drawing/2014/main" id="{BFF57DFD-8064-3F4E-985F-526C37580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4597401"/>
              <a:ext cx="39688" cy="101600"/>
            </a:xfrm>
            <a:custGeom>
              <a:avLst/>
              <a:gdLst>
                <a:gd name="T0" fmla="*/ 65 w 129"/>
                <a:gd name="T1" fmla="*/ 0 h 319"/>
                <a:gd name="T2" fmla="*/ 65 w 129"/>
                <a:gd name="T3" fmla="*/ 0 h 319"/>
                <a:gd name="T4" fmla="*/ 82 w 129"/>
                <a:gd name="T5" fmla="*/ 2 h 319"/>
                <a:gd name="T6" fmla="*/ 97 w 129"/>
                <a:gd name="T7" fmla="*/ 8 h 319"/>
                <a:gd name="T8" fmla="*/ 110 w 129"/>
                <a:gd name="T9" fmla="*/ 19 h 319"/>
                <a:gd name="T10" fmla="*/ 121 w 129"/>
                <a:gd name="T11" fmla="*/ 31 h 319"/>
                <a:gd name="T12" fmla="*/ 127 w 129"/>
                <a:gd name="T13" fmla="*/ 47 h 319"/>
                <a:gd name="T14" fmla="*/ 129 w 129"/>
                <a:gd name="T15" fmla="*/ 64 h 319"/>
                <a:gd name="T16" fmla="*/ 129 w 129"/>
                <a:gd name="T17" fmla="*/ 255 h 319"/>
                <a:gd name="T18" fmla="*/ 127 w 129"/>
                <a:gd name="T19" fmla="*/ 273 h 319"/>
                <a:gd name="T20" fmla="*/ 121 w 129"/>
                <a:gd name="T21" fmla="*/ 288 h 319"/>
                <a:gd name="T22" fmla="*/ 110 w 129"/>
                <a:gd name="T23" fmla="*/ 302 h 319"/>
                <a:gd name="T24" fmla="*/ 97 w 129"/>
                <a:gd name="T25" fmla="*/ 311 h 319"/>
                <a:gd name="T26" fmla="*/ 82 w 129"/>
                <a:gd name="T27" fmla="*/ 317 h 319"/>
                <a:gd name="T28" fmla="*/ 65 w 129"/>
                <a:gd name="T29" fmla="*/ 319 h 319"/>
                <a:gd name="T30" fmla="*/ 48 w 129"/>
                <a:gd name="T31" fmla="*/ 317 h 319"/>
                <a:gd name="T32" fmla="*/ 32 w 129"/>
                <a:gd name="T33" fmla="*/ 311 h 319"/>
                <a:gd name="T34" fmla="*/ 19 w 129"/>
                <a:gd name="T35" fmla="*/ 302 h 319"/>
                <a:gd name="T36" fmla="*/ 9 w 129"/>
                <a:gd name="T37" fmla="*/ 288 h 319"/>
                <a:gd name="T38" fmla="*/ 2 w 129"/>
                <a:gd name="T39" fmla="*/ 273 h 319"/>
                <a:gd name="T40" fmla="*/ 0 w 129"/>
                <a:gd name="T41" fmla="*/ 255 h 319"/>
                <a:gd name="T42" fmla="*/ 0 w 129"/>
                <a:gd name="T43" fmla="*/ 64 h 319"/>
                <a:gd name="T44" fmla="*/ 2 w 129"/>
                <a:gd name="T45" fmla="*/ 47 h 319"/>
                <a:gd name="T46" fmla="*/ 9 w 129"/>
                <a:gd name="T47" fmla="*/ 31 h 319"/>
                <a:gd name="T48" fmla="*/ 19 w 129"/>
                <a:gd name="T49" fmla="*/ 19 h 319"/>
                <a:gd name="T50" fmla="*/ 32 w 129"/>
                <a:gd name="T51" fmla="*/ 8 h 319"/>
                <a:gd name="T52" fmla="*/ 48 w 129"/>
                <a:gd name="T53" fmla="*/ 2 h 319"/>
                <a:gd name="T54" fmla="*/ 65 w 129"/>
                <a:gd name="T5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319">
                  <a:moveTo>
                    <a:pt x="65" y="0"/>
                  </a:moveTo>
                  <a:lnTo>
                    <a:pt x="65" y="0"/>
                  </a:lnTo>
                  <a:lnTo>
                    <a:pt x="82" y="2"/>
                  </a:lnTo>
                  <a:lnTo>
                    <a:pt x="97" y="8"/>
                  </a:lnTo>
                  <a:lnTo>
                    <a:pt x="110" y="19"/>
                  </a:lnTo>
                  <a:lnTo>
                    <a:pt x="121" y="31"/>
                  </a:lnTo>
                  <a:lnTo>
                    <a:pt x="127" y="47"/>
                  </a:lnTo>
                  <a:lnTo>
                    <a:pt x="129" y="64"/>
                  </a:lnTo>
                  <a:lnTo>
                    <a:pt x="129" y="255"/>
                  </a:lnTo>
                  <a:lnTo>
                    <a:pt x="127" y="273"/>
                  </a:lnTo>
                  <a:lnTo>
                    <a:pt x="121" y="288"/>
                  </a:lnTo>
                  <a:lnTo>
                    <a:pt x="110" y="302"/>
                  </a:lnTo>
                  <a:lnTo>
                    <a:pt x="97" y="311"/>
                  </a:lnTo>
                  <a:lnTo>
                    <a:pt x="82" y="317"/>
                  </a:lnTo>
                  <a:lnTo>
                    <a:pt x="65" y="319"/>
                  </a:lnTo>
                  <a:lnTo>
                    <a:pt x="48" y="317"/>
                  </a:lnTo>
                  <a:lnTo>
                    <a:pt x="32" y="311"/>
                  </a:lnTo>
                  <a:lnTo>
                    <a:pt x="19" y="302"/>
                  </a:lnTo>
                  <a:lnTo>
                    <a:pt x="9" y="288"/>
                  </a:lnTo>
                  <a:lnTo>
                    <a:pt x="2" y="273"/>
                  </a:lnTo>
                  <a:lnTo>
                    <a:pt x="0" y="255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1"/>
                  </a:lnTo>
                  <a:lnTo>
                    <a:pt x="19" y="19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 25">
              <a:extLst>
                <a:ext uri="{FF2B5EF4-FFF2-40B4-BE49-F238E27FC236}">
                  <a16:creationId xmlns:a16="http://schemas.microsoft.com/office/drawing/2014/main" id="{E6862C3E-A427-F94E-87B2-AB7F803E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588" y="4659313"/>
              <a:ext cx="71438" cy="93663"/>
            </a:xfrm>
            <a:custGeom>
              <a:avLst/>
              <a:gdLst>
                <a:gd name="T0" fmla="*/ 64 w 226"/>
                <a:gd name="T1" fmla="*/ 0 h 295"/>
                <a:gd name="T2" fmla="*/ 81 w 226"/>
                <a:gd name="T3" fmla="*/ 2 h 295"/>
                <a:gd name="T4" fmla="*/ 96 w 226"/>
                <a:gd name="T5" fmla="*/ 8 h 295"/>
                <a:gd name="T6" fmla="*/ 110 w 226"/>
                <a:gd name="T7" fmla="*/ 18 h 295"/>
                <a:gd name="T8" fmla="*/ 120 w 226"/>
                <a:gd name="T9" fmla="*/ 32 h 295"/>
                <a:gd name="T10" fmla="*/ 218 w 226"/>
                <a:gd name="T11" fmla="*/ 199 h 295"/>
                <a:gd name="T12" fmla="*/ 224 w 226"/>
                <a:gd name="T13" fmla="*/ 215 h 295"/>
                <a:gd name="T14" fmla="*/ 226 w 226"/>
                <a:gd name="T15" fmla="*/ 231 h 295"/>
                <a:gd name="T16" fmla="*/ 224 w 226"/>
                <a:gd name="T17" fmla="*/ 247 h 295"/>
                <a:gd name="T18" fmla="*/ 218 w 226"/>
                <a:gd name="T19" fmla="*/ 263 h 295"/>
                <a:gd name="T20" fmla="*/ 208 w 226"/>
                <a:gd name="T21" fmla="*/ 276 h 295"/>
                <a:gd name="T22" fmla="*/ 194 w 226"/>
                <a:gd name="T23" fmla="*/ 287 h 295"/>
                <a:gd name="T24" fmla="*/ 178 w 226"/>
                <a:gd name="T25" fmla="*/ 293 h 295"/>
                <a:gd name="T26" fmla="*/ 162 w 226"/>
                <a:gd name="T27" fmla="*/ 295 h 295"/>
                <a:gd name="T28" fmla="*/ 145 w 226"/>
                <a:gd name="T29" fmla="*/ 293 h 295"/>
                <a:gd name="T30" fmla="*/ 130 w 226"/>
                <a:gd name="T31" fmla="*/ 287 h 295"/>
                <a:gd name="T32" fmla="*/ 116 w 226"/>
                <a:gd name="T33" fmla="*/ 276 h 295"/>
                <a:gd name="T34" fmla="*/ 106 w 226"/>
                <a:gd name="T35" fmla="*/ 263 h 295"/>
                <a:gd name="T36" fmla="*/ 9 w 226"/>
                <a:gd name="T37" fmla="*/ 96 h 295"/>
                <a:gd name="T38" fmla="*/ 2 w 226"/>
                <a:gd name="T39" fmla="*/ 80 h 295"/>
                <a:gd name="T40" fmla="*/ 0 w 226"/>
                <a:gd name="T41" fmla="*/ 64 h 295"/>
                <a:gd name="T42" fmla="*/ 2 w 226"/>
                <a:gd name="T43" fmla="*/ 48 h 295"/>
                <a:gd name="T44" fmla="*/ 9 w 226"/>
                <a:gd name="T45" fmla="*/ 32 h 295"/>
                <a:gd name="T46" fmla="*/ 19 w 226"/>
                <a:gd name="T47" fmla="*/ 19 h 295"/>
                <a:gd name="T48" fmla="*/ 32 w 226"/>
                <a:gd name="T49" fmla="*/ 9 h 295"/>
                <a:gd name="T50" fmla="*/ 49 w 226"/>
                <a:gd name="T51" fmla="*/ 2 h 295"/>
                <a:gd name="T52" fmla="*/ 64 w 226"/>
                <a:gd name="T53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5">
                  <a:moveTo>
                    <a:pt x="64" y="0"/>
                  </a:moveTo>
                  <a:lnTo>
                    <a:pt x="81" y="2"/>
                  </a:lnTo>
                  <a:lnTo>
                    <a:pt x="96" y="8"/>
                  </a:lnTo>
                  <a:lnTo>
                    <a:pt x="110" y="18"/>
                  </a:lnTo>
                  <a:lnTo>
                    <a:pt x="120" y="32"/>
                  </a:lnTo>
                  <a:lnTo>
                    <a:pt x="218" y="199"/>
                  </a:lnTo>
                  <a:lnTo>
                    <a:pt x="224" y="215"/>
                  </a:lnTo>
                  <a:lnTo>
                    <a:pt x="226" y="231"/>
                  </a:lnTo>
                  <a:lnTo>
                    <a:pt x="224" y="247"/>
                  </a:lnTo>
                  <a:lnTo>
                    <a:pt x="218" y="263"/>
                  </a:lnTo>
                  <a:lnTo>
                    <a:pt x="208" y="276"/>
                  </a:lnTo>
                  <a:lnTo>
                    <a:pt x="194" y="287"/>
                  </a:lnTo>
                  <a:lnTo>
                    <a:pt x="178" y="293"/>
                  </a:lnTo>
                  <a:lnTo>
                    <a:pt x="162" y="295"/>
                  </a:lnTo>
                  <a:lnTo>
                    <a:pt x="145" y="293"/>
                  </a:lnTo>
                  <a:lnTo>
                    <a:pt x="130" y="287"/>
                  </a:lnTo>
                  <a:lnTo>
                    <a:pt x="116" y="276"/>
                  </a:lnTo>
                  <a:lnTo>
                    <a:pt x="106" y="263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 26">
              <a:extLst>
                <a:ext uri="{FF2B5EF4-FFF2-40B4-BE49-F238E27FC236}">
                  <a16:creationId xmlns:a16="http://schemas.microsoft.com/office/drawing/2014/main" id="{23A9BF67-A9EF-B544-B245-5962EC2F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4827588"/>
              <a:ext cx="93663" cy="69850"/>
            </a:xfrm>
            <a:custGeom>
              <a:avLst/>
              <a:gdLst>
                <a:gd name="T0" fmla="*/ 65 w 297"/>
                <a:gd name="T1" fmla="*/ 0 h 224"/>
                <a:gd name="T2" fmla="*/ 80 w 297"/>
                <a:gd name="T3" fmla="*/ 2 h 224"/>
                <a:gd name="T4" fmla="*/ 97 w 297"/>
                <a:gd name="T5" fmla="*/ 8 h 224"/>
                <a:gd name="T6" fmla="*/ 265 w 297"/>
                <a:gd name="T7" fmla="*/ 104 h 224"/>
                <a:gd name="T8" fmla="*/ 279 w 297"/>
                <a:gd name="T9" fmla="*/ 115 h 224"/>
                <a:gd name="T10" fmla="*/ 288 w 297"/>
                <a:gd name="T11" fmla="*/ 128 h 224"/>
                <a:gd name="T12" fmla="*/ 295 w 297"/>
                <a:gd name="T13" fmla="*/ 144 h 224"/>
                <a:gd name="T14" fmla="*/ 297 w 297"/>
                <a:gd name="T15" fmla="*/ 159 h 224"/>
                <a:gd name="T16" fmla="*/ 295 w 297"/>
                <a:gd name="T17" fmla="*/ 176 h 224"/>
                <a:gd name="T18" fmla="*/ 288 w 297"/>
                <a:gd name="T19" fmla="*/ 192 h 224"/>
                <a:gd name="T20" fmla="*/ 278 w 297"/>
                <a:gd name="T21" fmla="*/ 206 h 224"/>
                <a:gd name="T22" fmla="*/ 264 w 297"/>
                <a:gd name="T23" fmla="*/ 216 h 224"/>
                <a:gd name="T24" fmla="*/ 248 w 297"/>
                <a:gd name="T25" fmla="*/ 222 h 224"/>
                <a:gd name="T26" fmla="*/ 232 w 297"/>
                <a:gd name="T27" fmla="*/ 224 h 224"/>
                <a:gd name="T28" fmla="*/ 215 w 297"/>
                <a:gd name="T29" fmla="*/ 222 h 224"/>
                <a:gd name="T30" fmla="*/ 200 w 297"/>
                <a:gd name="T31" fmla="*/ 215 h 224"/>
                <a:gd name="T32" fmla="*/ 32 w 297"/>
                <a:gd name="T33" fmla="*/ 120 h 224"/>
                <a:gd name="T34" fmla="*/ 18 w 297"/>
                <a:gd name="T35" fmla="*/ 109 h 224"/>
                <a:gd name="T36" fmla="*/ 9 w 297"/>
                <a:gd name="T37" fmla="*/ 95 h 224"/>
                <a:gd name="T38" fmla="*/ 2 w 297"/>
                <a:gd name="T39" fmla="*/ 81 h 224"/>
                <a:gd name="T40" fmla="*/ 0 w 297"/>
                <a:gd name="T41" fmla="*/ 64 h 224"/>
                <a:gd name="T42" fmla="*/ 2 w 297"/>
                <a:gd name="T43" fmla="*/ 47 h 224"/>
                <a:gd name="T44" fmla="*/ 9 w 297"/>
                <a:gd name="T45" fmla="*/ 32 h 224"/>
                <a:gd name="T46" fmla="*/ 19 w 297"/>
                <a:gd name="T47" fmla="*/ 18 h 224"/>
                <a:gd name="T48" fmla="*/ 33 w 297"/>
                <a:gd name="T49" fmla="*/ 8 h 224"/>
                <a:gd name="T50" fmla="*/ 48 w 297"/>
                <a:gd name="T51" fmla="*/ 2 h 224"/>
                <a:gd name="T52" fmla="*/ 65 w 297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4">
                  <a:moveTo>
                    <a:pt x="65" y="0"/>
                  </a:moveTo>
                  <a:lnTo>
                    <a:pt x="80" y="2"/>
                  </a:lnTo>
                  <a:lnTo>
                    <a:pt x="97" y="8"/>
                  </a:lnTo>
                  <a:lnTo>
                    <a:pt x="265" y="104"/>
                  </a:lnTo>
                  <a:lnTo>
                    <a:pt x="279" y="115"/>
                  </a:lnTo>
                  <a:lnTo>
                    <a:pt x="288" y="128"/>
                  </a:lnTo>
                  <a:lnTo>
                    <a:pt x="295" y="144"/>
                  </a:lnTo>
                  <a:lnTo>
                    <a:pt x="297" y="159"/>
                  </a:lnTo>
                  <a:lnTo>
                    <a:pt x="295" y="176"/>
                  </a:lnTo>
                  <a:lnTo>
                    <a:pt x="288" y="192"/>
                  </a:lnTo>
                  <a:lnTo>
                    <a:pt x="278" y="206"/>
                  </a:lnTo>
                  <a:lnTo>
                    <a:pt x="264" y="216"/>
                  </a:lnTo>
                  <a:lnTo>
                    <a:pt x="248" y="222"/>
                  </a:lnTo>
                  <a:lnTo>
                    <a:pt x="232" y="224"/>
                  </a:lnTo>
                  <a:lnTo>
                    <a:pt x="215" y="222"/>
                  </a:lnTo>
                  <a:lnTo>
                    <a:pt x="200" y="215"/>
                  </a:lnTo>
                  <a:lnTo>
                    <a:pt x="32" y="120"/>
                  </a:lnTo>
                  <a:lnTo>
                    <a:pt x="18" y="109"/>
                  </a:lnTo>
                  <a:lnTo>
                    <a:pt x="9" y="95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8"/>
                  </a:lnTo>
                  <a:lnTo>
                    <a:pt x="33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 27">
              <a:extLst>
                <a:ext uri="{FF2B5EF4-FFF2-40B4-BE49-F238E27FC236}">
                  <a16:creationId xmlns:a16="http://schemas.microsoft.com/office/drawing/2014/main" id="{83594536-C896-3A42-B64D-15613B7B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5056188"/>
              <a:ext cx="101600" cy="41275"/>
            </a:xfrm>
            <a:custGeom>
              <a:avLst/>
              <a:gdLst>
                <a:gd name="T0" fmla="*/ 64 w 323"/>
                <a:gd name="T1" fmla="*/ 0 h 129"/>
                <a:gd name="T2" fmla="*/ 259 w 323"/>
                <a:gd name="T3" fmla="*/ 0 h 129"/>
                <a:gd name="T4" fmla="*/ 275 w 323"/>
                <a:gd name="T5" fmla="*/ 4 h 129"/>
                <a:gd name="T6" fmla="*/ 291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1 w 323"/>
                <a:gd name="T23" fmla="*/ 120 h 129"/>
                <a:gd name="T24" fmla="*/ 275 w 323"/>
                <a:gd name="T25" fmla="*/ 127 h 129"/>
                <a:gd name="T26" fmla="*/ 259 w 323"/>
                <a:gd name="T27" fmla="*/ 129 h 129"/>
                <a:gd name="T28" fmla="*/ 64 w 323"/>
                <a:gd name="T29" fmla="*/ 129 h 129"/>
                <a:gd name="T30" fmla="*/ 47 w 323"/>
                <a:gd name="T31" fmla="*/ 127 h 129"/>
                <a:gd name="T32" fmla="*/ 33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2 w 323"/>
                <a:gd name="T39" fmla="*/ 82 h 129"/>
                <a:gd name="T40" fmla="*/ 0 w 323"/>
                <a:gd name="T41" fmla="*/ 65 h 129"/>
                <a:gd name="T42" fmla="*/ 2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3 w 323"/>
                <a:gd name="T49" fmla="*/ 10 h 129"/>
                <a:gd name="T50" fmla="*/ 47 w 323"/>
                <a:gd name="T51" fmla="*/ 4 h 129"/>
                <a:gd name="T52" fmla="*/ 64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4" y="0"/>
                  </a:moveTo>
                  <a:lnTo>
                    <a:pt x="259" y="0"/>
                  </a:lnTo>
                  <a:lnTo>
                    <a:pt x="275" y="4"/>
                  </a:lnTo>
                  <a:lnTo>
                    <a:pt x="291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1" y="120"/>
                  </a:lnTo>
                  <a:lnTo>
                    <a:pt x="275" y="127"/>
                  </a:lnTo>
                  <a:lnTo>
                    <a:pt x="259" y="129"/>
                  </a:lnTo>
                  <a:lnTo>
                    <a:pt x="64" y="129"/>
                  </a:lnTo>
                  <a:lnTo>
                    <a:pt x="47" y="127"/>
                  </a:lnTo>
                  <a:lnTo>
                    <a:pt x="33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3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 28">
              <a:extLst>
                <a:ext uri="{FF2B5EF4-FFF2-40B4-BE49-F238E27FC236}">
                  <a16:creationId xmlns:a16="http://schemas.microsoft.com/office/drawing/2014/main" id="{FD53AF7A-89CF-E340-84C6-8308FF7F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5254626"/>
              <a:ext cx="93663" cy="71438"/>
            </a:xfrm>
            <a:custGeom>
              <a:avLst/>
              <a:gdLst>
                <a:gd name="T0" fmla="*/ 232 w 297"/>
                <a:gd name="T1" fmla="*/ 0 h 226"/>
                <a:gd name="T2" fmla="*/ 249 w 297"/>
                <a:gd name="T3" fmla="*/ 4 h 226"/>
                <a:gd name="T4" fmla="*/ 264 w 297"/>
                <a:gd name="T5" fmla="*/ 9 h 226"/>
                <a:gd name="T6" fmla="*/ 278 w 297"/>
                <a:gd name="T7" fmla="*/ 19 h 226"/>
                <a:gd name="T8" fmla="*/ 288 w 297"/>
                <a:gd name="T9" fmla="*/ 33 h 226"/>
                <a:gd name="T10" fmla="*/ 295 w 297"/>
                <a:gd name="T11" fmla="*/ 49 h 226"/>
                <a:gd name="T12" fmla="*/ 297 w 297"/>
                <a:gd name="T13" fmla="*/ 65 h 226"/>
                <a:gd name="T14" fmla="*/ 295 w 297"/>
                <a:gd name="T15" fmla="*/ 81 h 226"/>
                <a:gd name="T16" fmla="*/ 288 w 297"/>
                <a:gd name="T17" fmla="*/ 97 h 226"/>
                <a:gd name="T18" fmla="*/ 278 w 297"/>
                <a:gd name="T19" fmla="*/ 110 h 226"/>
                <a:gd name="T20" fmla="*/ 265 w 297"/>
                <a:gd name="T21" fmla="*/ 121 h 226"/>
                <a:gd name="T22" fmla="*/ 97 w 297"/>
                <a:gd name="T23" fmla="*/ 216 h 226"/>
                <a:gd name="T24" fmla="*/ 81 w 297"/>
                <a:gd name="T25" fmla="*/ 223 h 226"/>
                <a:gd name="T26" fmla="*/ 65 w 297"/>
                <a:gd name="T27" fmla="*/ 226 h 226"/>
                <a:gd name="T28" fmla="*/ 48 w 297"/>
                <a:gd name="T29" fmla="*/ 223 h 226"/>
                <a:gd name="T30" fmla="*/ 33 w 297"/>
                <a:gd name="T31" fmla="*/ 217 h 226"/>
                <a:gd name="T32" fmla="*/ 19 w 297"/>
                <a:gd name="T33" fmla="*/ 207 h 226"/>
                <a:gd name="T34" fmla="*/ 9 w 297"/>
                <a:gd name="T35" fmla="*/ 193 h 226"/>
                <a:gd name="T36" fmla="*/ 2 w 297"/>
                <a:gd name="T37" fmla="*/ 178 h 226"/>
                <a:gd name="T38" fmla="*/ 0 w 297"/>
                <a:gd name="T39" fmla="*/ 161 h 226"/>
                <a:gd name="T40" fmla="*/ 2 w 297"/>
                <a:gd name="T41" fmla="*/ 145 h 226"/>
                <a:gd name="T42" fmla="*/ 9 w 297"/>
                <a:gd name="T43" fmla="*/ 129 h 226"/>
                <a:gd name="T44" fmla="*/ 18 w 297"/>
                <a:gd name="T45" fmla="*/ 117 h 226"/>
                <a:gd name="T46" fmla="*/ 32 w 297"/>
                <a:gd name="T47" fmla="*/ 106 h 226"/>
                <a:gd name="T48" fmla="*/ 200 w 297"/>
                <a:gd name="T49" fmla="*/ 10 h 226"/>
                <a:gd name="T50" fmla="*/ 217 w 297"/>
                <a:gd name="T51" fmla="*/ 2 h 226"/>
                <a:gd name="T52" fmla="*/ 232 w 297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6">
                  <a:moveTo>
                    <a:pt x="232" y="0"/>
                  </a:moveTo>
                  <a:lnTo>
                    <a:pt x="249" y="4"/>
                  </a:lnTo>
                  <a:lnTo>
                    <a:pt x="264" y="9"/>
                  </a:lnTo>
                  <a:lnTo>
                    <a:pt x="278" y="19"/>
                  </a:lnTo>
                  <a:lnTo>
                    <a:pt x="288" y="33"/>
                  </a:lnTo>
                  <a:lnTo>
                    <a:pt x="295" y="49"/>
                  </a:lnTo>
                  <a:lnTo>
                    <a:pt x="297" y="65"/>
                  </a:lnTo>
                  <a:lnTo>
                    <a:pt x="295" y="81"/>
                  </a:lnTo>
                  <a:lnTo>
                    <a:pt x="288" y="97"/>
                  </a:lnTo>
                  <a:lnTo>
                    <a:pt x="278" y="110"/>
                  </a:lnTo>
                  <a:lnTo>
                    <a:pt x="265" y="121"/>
                  </a:lnTo>
                  <a:lnTo>
                    <a:pt x="97" y="216"/>
                  </a:lnTo>
                  <a:lnTo>
                    <a:pt x="81" y="223"/>
                  </a:lnTo>
                  <a:lnTo>
                    <a:pt x="65" y="226"/>
                  </a:lnTo>
                  <a:lnTo>
                    <a:pt x="48" y="223"/>
                  </a:lnTo>
                  <a:lnTo>
                    <a:pt x="33" y="217"/>
                  </a:lnTo>
                  <a:lnTo>
                    <a:pt x="19" y="207"/>
                  </a:lnTo>
                  <a:lnTo>
                    <a:pt x="9" y="193"/>
                  </a:lnTo>
                  <a:lnTo>
                    <a:pt x="2" y="178"/>
                  </a:lnTo>
                  <a:lnTo>
                    <a:pt x="0" y="161"/>
                  </a:lnTo>
                  <a:lnTo>
                    <a:pt x="2" y="145"/>
                  </a:lnTo>
                  <a:lnTo>
                    <a:pt x="9" y="129"/>
                  </a:lnTo>
                  <a:lnTo>
                    <a:pt x="18" y="117"/>
                  </a:lnTo>
                  <a:lnTo>
                    <a:pt x="32" y="106"/>
                  </a:lnTo>
                  <a:lnTo>
                    <a:pt x="200" y="10"/>
                  </a:lnTo>
                  <a:lnTo>
                    <a:pt x="217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514B5B3-31CB-844A-8A18-58A8061FB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5254626"/>
              <a:ext cx="93663" cy="71438"/>
            </a:xfrm>
            <a:custGeom>
              <a:avLst/>
              <a:gdLst>
                <a:gd name="T0" fmla="*/ 64 w 296"/>
                <a:gd name="T1" fmla="*/ 0 h 226"/>
                <a:gd name="T2" fmla="*/ 81 w 296"/>
                <a:gd name="T3" fmla="*/ 2 h 226"/>
                <a:gd name="T4" fmla="*/ 97 w 296"/>
                <a:gd name="T5" fmla="*/ 10 h 226"/>
                <a:gd name="T6" fmla="*/ 264 w 296"/>
                <a:gd name="T7" fmla="*/ 106 h 226"/>
                <a:gd name="T8" fmla="*/ 278 w 296"/>
                <a:gd name="T9" fmla="*/ 117 h 226"/>
                <a:gd name="T10" fmla="*/ 288 w 296"/>
                <a:gd name="T11" fmla="*/ 129 h 226"/>
                <a:gd name="T12" fmla="*/ 294 w 296"/>
                <a:gd name="T13" fmla="*/ 145 h 226"/>
                <a:gd name="T14" fmla="*/ 296 w 296"/>
                <a:gd name="T15" fmla="*/ 161 h 226"/>
                <a:gd name="T16" fmla="*/ 294 w 296"/>
                <a:gd name="T17" fmla="*/ 178 h 226"/>
                <a:gd name="T18" fmla="*/ 288 w 296"/>
                <a:gd name="T19" fmla="*/ 193 h 226"/>
                <a:gd name="T20" fmla="*/ 277 w 296"/>
                <a:gd name="T21" fmla="*/ 207 h 226"/>
                <a:gd name="T22" fmla="*/ 263 w 296"/>
                <a:gd name="T23" fmla="*/ 217 h 226"/>
                <a:gd name="T24" fmla="*/ 249 w 296"/>
                <a:gd name="T25" fmla="*/ 223 h 226"/>
                <a:gd name="T26" fmla="*/ 232 w 296"/>
                <a:gd name="T27" fmla="*/ 226 h 226"/>
                <a:gd name="T28" fmla="*/ 215 w 296"/>
                <a:gd name="T29" fmla="*/ 223 h 226"/>
                <a:gd name="T30" fmla="*/ 199 w 296"/>
                <a:gd name="T31" fmla="*/ 216 h 226"/>
                <a:gd name="T32" fmla="*/ 31 w 296"/>
                <a:gd name="T33" fmla="*/ 121 h 226"/>
                <a:gd name="T34" fmla="*/ 19 w 296"/>
                <a:gd name="T35" fmla="*/ 110 h 226"/>
                <a:gd name="T36" fmla="*/ 8 w 296"/>
                <a:gd name="T37" fmla="*/ 97 h 226"/>
                <a:gd name="T38" fmla="*/ 2 w 296"/>
                <a:gd name="T39" fmla="*/ 81 h 226"/>
                <a:gd name="T40" fmla="*/ 0 w 296"/>
                <a:gd name="T41" fmla="*/ 65 h 226"/>
                <a:gd name="T42" fmla="*/ 2 w 296"/>
                <a:gd name="T43" fmla="*/ 49 h 226"/>
                <a:gd name="T44" fmla="*/ 8 w 296"/>
                <a:gd name="T45" fmla="*/ 33 h 226"/>
                <a:gd name="T46" fmla="*/ 19 w 296"/>
                <a:gd name="T47" fmla="*/ 19 h 226"/>
                <a:gd name="T48" fmla="*/ 32 w 296"/>
                <a:gd name="T49" fmla="*/ 9 h 226"/>
                <a:gd name="T50" fmla="*/ 47 w 296"/>
                <a:gd name="T51" fmla="*/ 4 h 226"/>
                <a:gd name="T52" fmla="*/ 64 w 296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6">
                  <a:moveTo>
                    <a:pt x="64" y="0"/>
                  </a:moveTo>
                  <a:lnTo>
                    <a:pt x="81" y="2"/>
                  </a:lnTo>
                  <a:lnTo>
                    <a:pt x="97" y="10"/>
                  </a:lnTo>
                  <a:lnTo>
                    <a:pt x="264" y="106"/>
                  </a:lnTo>
                  <a:lnTo>
                    <a:pt x="278" y="117"/>
                  </a:lnTo>
                  <a:lnTo>
                    <a:pt x="288" y="129"/>
                  </a:lnTo>
                  <a:lnTo>
                    <a:pt x="294" y="145"/>
                  </a:lnTo>
                  <a:lnTo>
                    <a:pt x="296" y="161"/>
                  </a:lnTo>
                  <a:lnTo>
                    <a:pt x="294" y="178"/>
                  </a:lnTo>
                  <a:lnTo>
                    <a:pt x="288" y="193"/>
                  </a:lnTo>
                  <a:lnTo>
                    <a:pt x="277" y="207"/>
                  </a:lnTo>
                  <a:lnTo>
                    <a:pt x="263" y="217"/>
                  </a:lnTo>
                  <a:lnTo>
                    <a:pt x="249" y="223"/>
                  </a:lnTo>
                  <a:lnTo>
                    <a:pt x="232" y="226"/>
                  </a:lnTo>
                  <a:lnTo>
                    <a:pt x="215" y="223"/>
                  </a:lnTo>
                  <a:lnTo>
                    <a:pt x="199" y="216"/>
                  </a:lnTo>
                  <a:lnTo>
                    <a:pt x="31" y="121"/>
                  </a:lnTo>
                  <a:lnTo>
                    <a:pt x="19" y="110"/>
                  </a:lnTo>
                  <a:lnTo>
                    <a:pt x="8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9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493651F8-5576-7446-AD05-A1A52ED81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5056188"/>
              <a:ext cx="101600" cy="41275"/>
            </a:xfrm>
            <a:custGeom>
              <a:avLst/>
              <a:gdLst>
                <a:gd name="T0" fmla="*/ 65 w 323"/>
                <a:gd name="T1" fmla="*/ 0 h 129"/>
                <a:gd name="T2" fmla="*/ 259 w 323"/>
                <a:gd name="T3" fmla="*/ 0 h 129"/>
                <a:gd name="T4" fmla="*/ 276 w 323"/>
                <a:gd name="T5" fmla="*/ 4 h 129"/>
                <a:gd name="T6" fmla="*/ 292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2 w 323"/>
                <a:gd name="T23" fmla="*/ 120 h 129"/>
                <a:gd name="T24" fmla="*/ 276 w 323"/>
                <a:gd name="T25" fmla="*/ 127 h 129"/>
                <a:gd name="T26" fmla="*/ 259 w 323"/>
                <a:gd name="T27" fmla="*/ 129 h 129"/>
                <a:gd name="T28" fmla="*/ 65 w 323"/>
                <a:gd name="T29" fmla="*/ 129 h 129"/>
                <a:gd name="T30" fmla="*/ 48 w 323"/>
                <a:gd name="T31" fmla="*/ 127 h 129"/>
                <a:gd name="T32" fmla="*/ 32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3 w 323"/>
                <a:gd name="T39" fmla="*/ 82 h 129"/>
                <a:gd name="T40" fmla="*/ 0 w 323"/>
                <a:gd name="T41" fmla="*/ 65 h 129"/>
                <a:gd name="T42" fmla="*/ 3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2 w 323"/>
                <a:gd name="T49" fmla="*/ 10 h 129"/>
                <a:gd name="T50" fmla="*/ 48 w 323"/>
                <a:gd name="T51" fmla="*/ 4 h 129"/>
                <a:gd name="T52" fmla="*/ 65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5" y="0"/>
                  </a:moveTo>
                  <a:lnTo>
                    <a:pt x="259" y="0"/>
                  </a:lnTo>
                  <a:lnTo>
                    <a:pt x="276" y="4"/>
                  </a:lnTo>
                  <a:lnTo>
                    <a:pt x="292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2" y="120"/>
                  </a:lnTo>
                  <a:lnTo>
                    <a:pt x="276" y="127"/>
                  </a:lnTo>
                  <a:lnTo>
                    <a:pt x="259" y="129"/>
                  </a:lnTo>
                  <a:lnTo>
                    <a:pt x="65" y="129"/>
                  </a:lnTo>
                  <a:lnTo>
                    <a:pt x="48" y="127"/>
                  </a:lnTo>
                  <a:lnTo>
                    <a:pt x="32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00C7A3F2-B988-F042-8AB5-3DB449605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4827588"/>
              <a:ext cx="93663" cy="69850"/>
            </a:xfrm>
            <a:custGeom>
              <a:avLst/>
              <a:gdLst>
                <a:gd name="T0" fmla="*/ 232 w 296"/>
                <a:gd name="T1" fmla="*/ 0 h 224"/>
                <a:gd name="T2" fmla="*/ 249 w 296"/>
                <a:gd name="T3" fmla="*/ 2 h 224"/>
                <a:gd name="T4" fmla="*/ 263 w 296"/>
                <a:gd name="T5" fmla="*/ 8 h 224"/>
                <a:gd name="T6" fmla="*/ 277 w 296"/>
                <a:gd name="T7" fmla="*/ 18 h 224"/>
                <a:gd name="T8" fmla="*/ 288 w 296"/>
                <a:gd name="T9" fmla="*/ 32 h 224"/>
                <a:gd name="T10" fmla="*/ 294 w 296"/>
                <a:gd name="T11" fmla="*/ 47 h 224"/>
                <a:gd name="T12" fmla="*/ 296 w 296"/>
                <a:gd name="T13" fmla="*/ 64 h 224"/>
                <a:gd name="T14" fmla="*/ 294 w 296"/>
                <a:gd name="T15" fmla="*/ 81 h 224"/>
                <a:gd name="T16" fmla="*/ 288 w 296"/>
                <a:gd name="T17" fmla="*/ 95 h 224"/>
                <a:gd name="T18" fmla="*/ 278 w 296"/>
                <a:gd name="T19" fmla="*/ 109 h 224"/>
                <a:gd name="T20" fmla="*/ 264 w 296"/>
                <a:gd name="T21" fmla="*/ 120 h 224"/>
                <a:gd name="T22" fmla="*/ 97 w 296"/>
                <a:gd name="T23" fmla="*/ 215 h 224"/>
                <a:gd name="T24" fmla="*/ 81 w 296"/>
                <a:gd name="T25" fmla="*/ 222 h 224"/>
                <a:gd name="T26" fmla="*/ 64 w 296"/>
                <a:gd name="T27" fmla="*/ 224 h 224"/>
                <a:gd name="T28" fmla="*/ 48 w 296"/>
                <a:gd name="T29" fmla="*/ 222 h 224"/>
                <a:gd name="T30" fmla="*/ 32 w 296"/>
                <a:gd name="T31" fmla="*/ 216 h 224"/>
                <a:gd name="T32" fmla="*/ 19 w 296"/>
                <a:gd name="T33" fmla="*/ 206 h 224"/>
                <a:gd name="T34" fmla="*/ 8 w 296"/>
                <a:gd name="T35" fmla="*/ 192 h 224"/>
                <a:gd name="T36" fmla="*/ 2 w 296"/>
                <a:gd name="T37" fmla="*/ 176 h 224"/>
                <a:gd name="T38" fmla="*/ 0 w 296"/>
                <a:gd name="T39" fmla="*/ 159 h 224"/>
                <a:gd name="T40" fmla="*/ 2 w 296"/>
                <a:gd name="T41" fmla="*/ 144 h 224"/>
                <a:gd name="T42" fmla="*/ 8 w 296"/>
                <a:gd name="T43" fmla="*/ 128 h 224"/>
                <a:gd name="T44" fmla="*/ 19 w 296"/>
                <a:gd name="T45" fmla="*/ 115 h 224"/>
                <a:gd name="T46" fmla="*/ 31 w 296"/>
                <a:gd name="T47" fmla="*/ 104 h 224"/>
                <a:gd name="T48" fmla="*/ 199 w 296"/>
                <a:gd name="T49" fmla="*/ 8 h 224"/>
                <a:gd name="T50" fmla="*/ 216 w 296"/>
                <a:gd name="T51" fmla="*/ 2 h 224"/>
                <a:gd name="T52" fmla="*/ 232 w 296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4">
                  <a:moveTo>
                    <a:pt x="232" y="0"/>
                  </a:moveTo>
                  <a:lnTo>
                    <a:pt x="249" y="2"/>
                  </a:lnTo>
                  <a:lnTo>
                    <a:pt x="263" y="8"/>
                  </a:lnTo>
                  <a:lnTo>
                    <a:pt x="277" y="18"/>
                  </a:lnTo>
                  <a:lnTo>
                    <a:pt x="288" y="32"/>
                  </a:lnTo>
                  <a:lnTo>
                    <a:pt x="294" y="47"/>
                  </a:lnTo>
                  <a:lnTo>
                    <a:pt x="296" y="64"/>
                  </a:lnTo>
                  <a:lnTo>
                    <a:pt x="294" y="81"/>
                  </a:lnTo>
                  <a:lnTo>
                    <a:pt x="288" y="95"/>
                  </a:lnTo>
                  <a:lnTo>
                    <a:pt x="278" y="109"/>
                  </a:lnTo>
                  <a:lnTo>
                    <a:pt x="264" y="120"/>
                  </a:lnTo>
                  <a:lnTo>
                    <a:pt x="97" y="215"/>
                  </a:lnTo>
                  <a:lnTo>
                    <a:pt x="81" y="222"/>
                  </a:lnTo>
                  <a:lnTo>
                    <a:pt x="64" y="224"/>
                  </a:lnTo>
                  <a:lnTo>
                    <a:pt x="48" y="222"/>
                  </a:lnTo>
                  <a:lnTo>
                    <a:pt x="32" y="216"/>
                  </a:lnTo>
                  <a:lnTo>
                    <a:pt x="19" y="206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9" y="115"/>
                  </a:lnTo>
                  <a:lnTo>
                    <a:pt x="31" y="104"/>
                  </a:lnTo>
                  <a:lnTo>
                    <a:pt x="199" y="8"/>
                  </a:lnTo>
                  <a:lnTo>
                    <a:pt x="216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1147848-9FC9-E64A-948A-63DE775BC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4659313"/>
              <a:ext cx="71438" cy="93663"/>
            </a:xfrm>
            <a:custGeom>
              <a:avLst/>
              <a:gdLst>
                <a:gd name="T0" fmla="*/ 161 w 226"/>
                <a:gd name="T1" fmla="*/ 0 h 294"/>
                <a:gd name="T2" fmla="*/ 178 w 226"/>
                <a:gd name="T3" fmla="*/ 2 h 294"/>
                <a:gd name="T4" fmla="*/ 193 w 226"/>
                <a:gd name="T5" fmla="*/ 9 h 294"/>
                <a:gd name="T6" fmla="*/ 207 w 226"/>
                <a:gd name="T7" fmla="*/ 19 h 294"/>
                <a:gd name="T8" fmla="*/ 218 w 226"/>
                <a:gd name="T9" fmla="*/ 32 h 294"/>
                <a:gd name="T10" fmla="*/ 224 w 226"/>
                <a:gd name="T11" fmla="*/ 48 h 294"/>
                <a:gd name="T12" fmla="*/ 226 w 226"/>
                <a:gd name="T13" fmla="*/ 64 h 294"/>
                <a:gd name="T14" fmla="*/ 224 w 226"/>
                <a:gd name="T15" fmla="*/ 80 h 294"/>
                <a:gd name="T16" fmla="*/ 218 w 226"/>
                <a:gd name="T17" fmla="*/ 96 h 294"/>
                <a:gd name="T18" fmla="*/ 121 w 226"/>
                <a:gd name="T19" fmla="*/ 263 h 294"/>
                <a:gd name="T20" fmla="*/ 110 w 226"/>
                <a:gd name="T21" fmla="*/ 276 h 294"/>
                <a:gd name="T22" fmla="*/ 96 w 226"/>
                <a:gd name="T23" fmla="*/ 287 h 294"/>
                <a:gd name="T24" fmla="*/ 82 w 226"/>
                <a:gd name="T25" fmla="*/ 292 h 294"/>
                <a:gd name="T26" fmla="*/ 65 w 226"/>
                <a:gd name="T27" fmla="*/ 294 h 294"/>
                <a:gd name="T28" fmla="*/ 49 w 226"/>
                <a:gd name="T29" fmla="*/ 292 h 294"/>
                <a:gd name="T30" fmla="*/ 33 w 226"/>
                <a:gd name="T31" fmla="*/ 286 h 294"/>
                <a:gd name="T32" fmla="*/ 18 w 226"/>
                <a:gd name="T33" fmla="*/ 275 h 294"/>
                <a:gd name="T34" fmla="*/ 9 w 226"/>
                <a:gd name="T35" fmla="*/ 263 h 294"/>
                <a:gd name="T36" fmla="*/ 2 w 226"/>
                <a:gd name="T37" fmla="*/ 247 h 294"/>
                <a:gd name="T38" fmla="*/ 0 w 226"/>
                <a:gd name="T39" fmla="*/ 231 h 294"/>
                <a:gd name="T40" fmla="*/ 2 w 226"/>
                <a:gd name="T41" fmla="*/ 215 h 294"/>
                <a:gd name="T42" fmla="*/ 9 w 226"/>
                <a:gd name="T43" fmla="*/ 199 h 294"/>
                <a:gd name="T44" fmla="*/ 106 w 226"/>
                <a:gd name="T45" fmla="*/ 32 h 294"/>
                <a:gd name="T46" fmla="*/ 116 w 226"/>
                <a:gd name="T47" fmla="*/ 18 h 294"/>
                <a:gd name="T48" fmla="*/ 130 w 226"/>
                <a:gd name="T49" fmla="*/ 8 h 294"/>
                <a:gd name="T50" fmla="*/ 145 w 226"/>
                <a:gd name="T51" fmla="*/ 2 h 294"/>
                <a:gd name="T52" fmla="*/ 161 w 226"/>
                <a:gd name="T5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4">
                  <a:moveTo>
                    <a:pt x="161" y="0"/>
                  </a:moveTo>
                  <a:lnTo>
                    <a:pt x="178" y="2"/>
                  </a:lnTo>
                  <a:lnTo>
                    <a:pt x="193" y="9"/>
                  </a:lnTo>
                  <a:lnTo>
                    <a:pt x="207" y="19"/>
                  </a:lnTo>
                  <a:lnTo>
                    <a:pt x="218" y="32"/>
                  </a:lnTo>
                  <a:lnTo>
                    <a:pt x="224" y="48"/>
                  </a:lnTo>
                  <a:lnTo>
                    <a:pt x="226" y="64"/>
                  </a:lnTo>
                  <a:lnTo>
                    <a:pt x="224" y="80"/>
                  </a:lnTo>
                  <a:lnTo>
                    <a:pt x="218" y="96"/>
                  </a:lnTo>
                  <a:lnTo>
                    <a:pt x="121" y="263"/>
                  </a:lnTo>
                  <a:lnTo>
                    <a:pt x="110" y="276"/>
                  </a:lnTo>
                  <a:lnTo>
                    <a:pt x="96" y="287"/>
                  </a:lnTo>
                  <a:lnTo>
                    <a:pt x="82" y="292"/>
                  </a:lnTo>
                  <a:lnTo>
                    <a:pt x="65" y="294"/>
                  </a:lnTo>
                  <a:lnTo>
                    <a:pt x="49" y="292"/>
                  </a:lnTo>
                  <a:lnTo>
                    <a:pt x="33" y="286"/>
                  </a:lnTo>
                  <a:lnTo>
                    <a:pt x="18" y="275"/>
                  </a:lnTo>
                  <a:lnTo>
                    <a:pt x="9" y="263"/>
                  </a:lnTo>
                  <a:lnTo>
                    <a:pt x="2" y="247"/>
                  </a:lnTo>
                  <a:lnTo>
                    <a:pt x="0" y="231"/>
                  </a:lnTo>
                  <a:lnTo>
                    <a:pt x="2" y="215"/>
                  </a:lnTo>
                  <a:lnTo>
                    <a:pt x="9" y="199"/>
                  </a:lnTo>
                  <a:lnTo>
                    <a:pt x="106" y="32"/>
                  </a:lnTo>
                  <a:lnTo>
                    <a:pt x="116" y="18"/>
                  </a:lnTo>
                  <a:lnTo>
                    <a:pt x="130" y="8"/>
                  </a:lnTo>
                  <a:lnTo>
                    <a:pt x="145" y="2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 33">
              <a:extLst>
                <a:ext uri="{FF2B5EF4-FFF2-40B4-BE49-F238E27FC236}">
                  <a16:creationId xmlns:a16="http://schemas.microsoft.com/office/drawing/2014/main" id="{98C20DD1-4B6A-0C43-ABEC-4258F2003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4905376"/>
              <a:ext cx="98425" cy="317500"/>
            </a:xfrm>
            <a:custGeom>
              <a:avLst/>
              <a:gdLst>
                <a:gd name="T0" fmla="*/ 155 w 310"/>
                <a:gd name="T1" fmla="*/ 0 h 1000"/>
                <a:gd name="T2" fmla="*/ 186 w 310"/>
                <a:gd name="T3" fmla="*/ 3 h 1000"/>
                <a:gd name="T4" fmla="*/ 214 w 310"/>
                <a:gd name="T5" fmla="*/ 8 h 1000"/>
                <a:gd name="T6" fmla="*/ 239 w 310"/>
                <a:gd name="T7" fmla="*/ 17 h 1000"/>
                <a:gd name="T8" fmla="*/ 260 w 310"/>
                <a:gd name="T9" fmla="*/ 31 h 1000"/>
                <a:gd name="T10" fmla="*/ 278 w 310"/>
                <a:gd name="T11" fmla="*/ 48 h 1000"/>
                <a:gd name="T12" fmla="*/ 292 w 310"/>
                <a:gd name="T13" fmla="*/ 68 h 1000"/>
                <a:gd name="T14" fmla="*/ 302 w 310"/>
                <a:gd name="T15" fmla="*/ 92 h 1000"/>
                <a:gd name="T16" fmla="*/ 308 w 310"/>
                <a:gd name="T17" fmla="*/ 120 h 1000"/>
                <a:gd name="T18" fmla="*/ 310 w 310"/>
                <a:gd name="T19" fmla="*/ 151 h 1000"/>
                <a:gd name="T20" fmla="*/ 310 w 310"/>
                <a:gd name="T21" fmla="*/ 378 h 1000"/>
                <a:gd name="T22" fmla="*/ 309 w 310"/>
                <a:gd name="T23" fmla="*/ 408 h 1000"/>
                <a:gd name="T24" fmla="*/ 306 w 310"/>
                <a:gd name="T25" fmla="*/ 439 h 1000"/>
                <a:gd name="T26" fmla="*/ 302 w 310"/>
                <a:gd name="T27" fmla="*/ 470 h 1000"/>
                <a:gd name="T28" fmla="*/ 241 w 310"/>
                <a:gd name="T29" fmla="*/ 927 h 1000"/>
                <a:gd name="T30" fmla="*/ 237 w 310"/>
                <a:gd name="T31" fmla="*/ 949 h 1000"/>
                <a:gd name="T32" fmla="*/ 230 w 310"/>
                <a:gd name="T33" fmla="*/ 967 h 1000"/>
                <a:gd name="T34" fmla="*/ 220 w 310"/>
                <a:gd name="T35" fmla="*/ 980 h 1000"/>
                <a:gd name="T36" fmla="*/ 207 w 310"/>
                <a:gd name="T37" fmla="*/ 989 h 1000"/>
                <a:gd name="T38" fmla="*/ 193 w 310"/>
                <a:gd name="T39" fmla="*/ 995 h 1000"/>
                <a:gd name="T40" fmla="*/ 175 w 310"/>
                <a:gd name="T41" fmla="*/ 999 h 1000"/>
                <a:gd name="T42" fmla="*/ 155 w 310"/>
                <a:gd name="T43" fmla="*/ 1000 h 1000"/>
                <a:gd name="T44" fmla="*/ 135 w 310"/>
                <a:gd name="T45" fmla="*/ 999 h 1000"/>
                <a:gd name="T46" fmla="*/ 117 w 310"/>
                <a:gd name="T47" fmla="*/ 995 h 1000"/>
                <a:gd name="T48" fmla="*/ 102 w 310"/>
                <a:gd name="T49" fmla="*/ 989 h 1000"/>
                <a:gd name="T50" fmla="*/ 89 w 310"/>
                <a:gd name="T51" fmla="*/ 980 h 1000"/>
                <a:gd name="T52" fmla="*/ 80 w 310"/>
                <a:gd name="T53" fmla="*/ 967 h 1000"/>
                <a:gd name="T54" fmla="*/ 72 w 310"/>
                <a:gd name="T55" fmla="*/ 949 h 1000"/>
                <a:gd name="T56" fmla="*/ 68 w 310"/>
                <a:gd name="T57" fmla="*/ 927 h 1000"/>
                <a:gd name="T58" fmla="*/ 7 w 310"/>
                <a:gd name="T59" fmla="*/ 470 h 1000"/>
                <a:gd name="T60" fmla="*/ 4 w 310"/>
                <a:gd name="T61" fmla="*/ 439 h 1000"/>
                <a:gd name="T62" fmla="*/ 1 w 310"/>
                <a:gd name="T63" fmla="*/ 408 h 1000"/>
                <a:gd name="T64" fmla="*/ 0 w 310"/>
                <a:gd name="T65" fmla="*/ 378 h 1000"/>
                <a:gd name="T66" fmla="*/ 0 w 310"/>
                <a:gd name="T67" fmla="*/ 151 h 1000"/>
                <a:gd name="T68" fmla="*/ 2 w 310"/>
                <a:gd name="T69" fmla="*/ 120 h 1000"/>
                <a:gd name="T70" fmla="*/ 7 w 310"/>
                <a:gd name="T71" fmla="*/ 92 h 1000"/>
                <a:gd name="T72" fmla="*/ 17 w 310"/>
                <a:gd name="T73" fmla="*/ 68 h 1000"/>
                <a:gd name="T74" fmla="*/ 31 w 310"/>
                <a:gd name="T75" fmla="*/ 48 h 1000"/>
                <a:gd name="T76" fmla="*/ 49 w 310"/>
                <a:gd name="T77" fmla="*/ 31 h 1000"/>
                <a:gd name="T78" fmla="*/ 70 w 310"/>
                <a:gd name="T79" fmla="*/ 17 h 1000"/>
                <a:gd name="T80" fmla="*/ 96 w 310"/>
                <a:gd name="T81" fmla="*/ 8 h 1000"/>
                <a:gd name="T82" fmla="*/ 123 w 310"/>
                <a:gd name="T83" fmla="*/ 3 h 1000"/>
                <a:gd name="T84" fmla="*/ 155 w 310"/>
                <a:gd name="T85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1000">
                  <a:moveTo>
                    <a:pt x="155" y="0"/>
                  </a:moveTo>
                  <a:lnTo>
                    <a:pt x="186" y="3"/>
                  </a:lnTo>
                  <a:lnTo>
                    <a:pt x="214" y="8"/>
                  </a:lnTo>
                  <a:lnTo>
                    <a:pt x="239" y="17"/>
                  </a:lnTo>
                  <a:lnTo>
                    <a:pt x="260" y="31"/>
                  </a:lnTo>
                  <a:lnTo>
                    <a:pt x="278" y="48"/>
                  </a:lnTo>
                  <a:lnTo>
                    <a:pt x="292" y="68"/>
                  </a:lnTo>
                  <a:lnTo>
                    <a:pt x="302" y="92"/>
                  </a:lnTo>
                  <a:lnTo>
                    <a:pt x="308" y="120"/>
                  </a:lnTo>
                  <a:lnTo>
                    <a:pt x="310" y="151"/>
                  </a:lnTo>
                  <a:lnTo>
                    <a:pt x="310" y="378"/>
                  </a:lnTo>
                  <a:lnTo>
                    <a:pt x="309" y="408"/>
                  </a:lnTo>
                  <a:lnTo>
                    <a:pt x="306" y="439"/>
                  </a:lnTo>
                  <a:lnTo>
                    <a:pt x="302" y="470"/>
                  </a:lnTo>
                  <a:lnTo>
                    <a:pt x="241" y="927"/>
                  </a:lnTo>
                  <a:lnTo>
                    <a:pt x="237" y="949"/>
                  </a:lnTo>
                  <a:lnTo>
                    <a:pt x="230" y="967"/>
                  </a:lnTo>
                  <a:lnTo>
                    <a:pt x="220" y="980"/>
                  </a:lnTo>
                  <a:lnTo>
                    <a:pt x="207" y="989"/>
                  </a:lnTo>
                  <a:lnTo>
                    <a:pt x="193" y="995"/>
                  </a:lnTo>
                  <a:lnTo>
                    <a:pt x="175" y="999"/>
                  </a:lnTo>
                  <a:lnTo>
                    <a:pt x="155" y="1000"/>
                  </a:lnTo>
                  <a:lnTo>
                    <a:pt x="135" y="999"/>
                  </a:lnTo>
                  <a:lnTo>
                    <a:pt x="117" y="995"/>
                  </a:lnTo>
                  <a:lnTo>
                    <a:pt x="102" y="989"/>
                  </a:lnTo>
                  <a:lnTo>
                    <a:pt x="89" y="980"/>
                  </a:lnTo>
                  <a:lnTo>
                    <a:pt x="80" y="967"/>
                  </a:lnTo>
                  <a:lnTo>
                    <a:pt x="72" y="949"/>
                  </a:lnTo>
                  <a:lnTo>
                    <a:pt x="68" y="927"/>
                  </a:lnTo>
                  <a:lnTo>
                    <a:pt x="7" y="470"/>
                  </a:lnTo>
                  <a:lnTo>
                    <a:pt x="4" y="439"/>
                  </a:lnTo>
                  <a:lnTo>
                    <a:pt x="1" y="408"/>
                  </a:lnTo>
                  <a:lnTo>
                    <a:pt x="0" y="378"/>
                  </a:lnTo>
                  <a:lnTo>
                    <a:pt x="0" y="151"/>
                  </a:lnTo>
                  <a:lnTo>
                    <a:pt x="2" y="120"/>
                  </a:lnTo>
                  <a:lnTo>
                    <a:pt x="7" y="92"/>
                  </a:lnTo>
                  <a:lnTo>
                    <a:pt x="17" y="68"/>
                  </a:lnTo>
                  <a:lnTo>
                    <a:pt x="31" y="48"/>
                  </a:lnTo>
                  <a:lnTo>
                    <a:pt x="49" y="31"/>
                  </a:lnTo>
                  <a:lnTo>
                    <a:pt x="70" y="17"/>
                  </a:lnTo>
                  <a:lnTo>
                    <a:pt x="96" y="8"/>
                  </a:lnTo>
                  <a:lnTo>
                    <a:pt x="123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 34">
              <a:extLst>
                <a:ext uri="{FF2B5EF4-FFF2-40B4-BE49-F238E27FC236}">
                  <a16:creationId xmlns:a16="http://schemas.microsoft.com/office/drawing/2014/main" id="{952F9265-D047-3340-ACBA-84D206B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5262563"/>
              <a:ext cx="103188" cy="101600"/>
            </a:xfrm>
            <a:custGeom>
              <a:avLst/>
              <a:gdLst>
                <a:gd name="T0" fmla="*/ 162 w 323"/>
                <a:gd name="T1" fmla="*/ 0 h 320"/>
                <a:gd name="T2" fmla="*/ 194 w 323"/>
                <a:gd name="T3" fmla="*/ 4 h 320"/>
                <a:gd name="T4" fmla="*/ 224 w 323"/>
                <a:gd name="T5" fmla="*/ 13 h 320"/>
                <a:gd name="T6" fmla="*/ 251 w 323"/>
                <a:gd name="T7" fmla="*/ 28 h 320"/>
                <a:gd name="T8" fmla="*/ 276 w 323"/>
                <a:gd name="T9" fmla="*/ 47 h 320"/>
                <a:gd name="T10" fmla="*/ 296 w 323"/>
                <a:gd name="T11" fmla="*/ 71 h 320"/>
                <a:gd name="T12" fmla="*/ 310 w 323"/>
                <a:gd name="T13" fmla="*/ 98 h 320"/>
                <a:gd name="T14" fmla="*/ 320 w 323"/>
                <a:gd name="T15" fmla="*/ 128 h 320"/>
                <a:gd name="T16" fmla="*/ 323 w 323"/>
                <a:gd name="T17" fmla="*/ 160 h 320"/>
                <a:gd name="T18" fmla="*/ 320 w 323"/>
                <a:gd name="T19" fmla="*/ 192 h 320"/>
                <a:gd name="T20" fmla="*/ 310 w 323"/>
                <a:gd name="T21" fmla="*/ 223 h 320"/>
                <a:gd name="T22" fmla="*/ 296 w 323"/>
                <a:gd name="T23" fmla="*/ 250 h 320"/>
                <a:gd name="T24" fmla="*/ 276 w 323"/>
                <a:gd name="T25" fmla="*/ 273 h 320"/>
                <a:gd name="T26" fmla="*/ 251 w 323"/>
                <a:gd name="T27" fmla="*/ 293 h 320"/>
                <a:gd name="T28" fmla="*/ 224 w 323"/>
                <a:gd name="T29" fmla="*/ 308 h 320"/>
                <a:gd name="T30" fmla="*/ 194 w 323"/>
                <a:gd name="T31" fmla="*/ 317 h 320"/>
                <a:gd name="T32" fmla="*/ 162 w 323"/>
                <a:gd name="T33" fmla="*/ 320 h 320"/>
                <a:gd name="T34" fmla="*/ 129 w 323"/>
                <a:gd name="T35" fmla="*/ 317 h 320"/>
                <a:gd name="T36" fmla="*/ 99 w 323"/>
                <a:gd name="T37" fmla="*/ 308 h 320"/>
                <a:gd name="T38" fmla="*/ 72 w 323"/>
                <a:gd name="T39" fmla="*/ 293 h 320"/>
                <a:gd name="T40" fmla="*/ 48 w 323"/>
                <a:gd name="T41" fmla="*/ 273 h 320"/>
                <a:gd name="T42" fmla="*/ 28 w 323"/>
                <a:gd name="T43" fmla="*/ 250 h 320"/>
                <a:gd name="T44" fmla="*/ 13 w 323"/>
                <a:gd name="T45" fmla="*/ 223 h 320"/>
                <a:gd name="T46" fmla="*/ 3 w 323"/>
                <a:gd name="T47" fmla="*/ 192 h 320"/>
                <a:gd name="T48" fmla="*/ 0 w 323"/>
                <a:gd name="T49" fmla="*/ 160 h 320"/>
                <a:gd name="T50" fmla="*/ 3 w 323"/>
                <a:gd name="T51" fmla="*/ 128 h 320"/>
                <a:gd name="T52" fmla="*/ 13 w 323"/>
                <a:gd name="T53" fmla="*/ 98 h 320"/>
                <a:gd name="T54" fmla="*/ 28 w 323"/>
                <a:gd name="T55" fmla="*/ 71 h 320"/>
                <a:gd name="T56" fmla="*/ 48 w 323"/>
                <a:gd name="T57" fmla="*/ 47 h 320"/>
                <a:gd name="T58" fmla="*/ 72 w 323"/>
                <a:gd name="T59" fmla="*/ 28 h 320"/>
                <a:gd name="T60" fmla="*/ 99 w 323"/>
                <a:gd name="T61" fmla="*/ 13 h 320"/>
                <a:gd name="T62" fmla="*/ 129 w 323"/>
                <a:gd name="T63" fmla="*/ 4 h 320"/>
                <a:gd name="T64" fmla="*/ 162 w 323"/>
                <a:gd name="T6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" h="320">
                  <a:moveTo>
                    <a:pt x="162" y="0"/>
                  </a:moveTo>
                  <a:lnTo>
                    <a:pt x="194" y="4"/>
                  </a:lnTo>
                  <a:lnTo>
                    <a:pt x="224" y="13"/>
                  </a:lnTo>
                  <a:lnTo>
                    <a:pt x="251" y="28"/>
                  </a:lnTo>
                  <a:lnTo>
                    <a:pt x="276" y="47"/>
                  </a:lnTo>
                  <a:lnTo>
                    <a:pt x="296" y="71"/>
                  </a:lnTo>
                  <a:lnTo>
                    <a:pt x="310" y="98"/>
                  </a:lnTo>
                  <a:lnTo>
                    <a:pt x="320" y="128"/>
                  </a:lnTo>
                  <a:lnTo>
                    <a:pt x="323" y="160"/>
                  </a:lnTo>
                  <a:lnTo>
                    <a:pt x="320" y="192"/>
                  </a:lnTo>
                  <a:lnTo>
                    <a:pt x="310" y="223"/>
                  </a:lnTo>
                  <a:lnTo>
                    <a:pt x="296" y="250"/>
                  </a:lnTo>
                  <a:lnTo>
                    <a:pt x="276" y="273"/>
                  </a:lnTo>
                  <a:lnTo>
                    <a:pt x="251" y="293"/>
                  </a:lnTo>
                  <a:lnTo>
                    <a:pt x="224" y="308"/>
                  </a:lnTo>
                  <a:lnTo>
                    <a:pt x="194" y="317"/>
                  </a:lnTo>
                  <a:lnTo>
                    <a:pt x="162" y="320"/>
                  </a:lnTo>
                  <a:lnTo>
                    <a:pt x="129" y="317"/>
                  </a:lnTo>
                  <a:lnTo>
                    <a:pt x="99" y="308"/>
                  </a:lnTo>
                  <a:lnTo>
                    <a:pt x="72" y="293"/>
                  </a:lnTo>
                  <a:lnTo>
                    <a:pt x="48" y="273"/>
                  </a:lnTo>
                  <a:lnTo>
                    <a:pt x="28" y="250"/>
                  </a:lnTo>
                  <a:lnTo>
                    <a:pt x="13" y="223"/>
                  </a:lnTo>
                  <a:lnTo>
                    <a:pt x="3" y="192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8" y="71"/>
                  </a:lnTo>
                  <a:lnTo>
                    <a:pt x="48" y="47"/>
                  </a:lnTo>
                  <a:lnTo>
                    <a:pt x="72" y="28"/>
                  </a:lnTo>
                  <a:lnTo>
                    <a:pt x="99" y="13"/>
                  </a:lnTo>
                  <a:lnTo>
                    <a:pt x="129" y="4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38C832A0-17AE-D449-B7B9-55F4425F3851}"/>
              </a:ext>
            </a:extLst>
          </p:cNvPr>
          <p:cNvGrpSpPr/>
          <p:nvPr/>
        </p:nvGrpSpPr>
        <p:grpSpPr>
          <a:xfrm>
            <a:off x="388537" y="4128406"/>
            <a:ext cx="852210" cy="843351"/>
            <a:chOff x="4348163" y="4635500"/>
            <a:chExt cx="1527175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3" name="Freeform 39">
              <a:extLst>
                <a:ext uri="{FF2B5EF4-FFF2-40B4-BE49-F238E27FC236}">
                  <a16:creationId xmlns:a16="http://schemas.microsoft.com/office/drawing/2014/main" id="{4730B351-55B2-6249-9BB5-0C9F2F9AB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8163" y="4635500"/>
              <a:ext cx="930275" cy="920750"/>
            </a:xfrm>
            <a:custGeom>
              <a:avLst/>
              <a:gdLst>
                <a:gd name="T0" fmla="*/ 692 w 2343"/>
                <a:gd name="T1" fmla="*/ 415 h 2318"/>
                <a:gd name="T2" fmla="*/ 557 w 2343"/>
                <a:gd name="T3" fmla="*/ 482 h 2318"/>
                <a:gd name="T4" fmla="*/ 460 w 2343"/>
                <a:gd name="T5" fmla="*/ 592 h 2318"/>
                <a:gd name="T6" fmla="*/ 410 w 2343"/>
                <a:gd name="T7" fmla="*/ 734 h 2318"/>
                <a:gd name="T8" fmla="*/ 420 w 2343"/>
                <a:gd name="T9" fmla="*/ 890 h 2318"/>
                <a:gd name="T10" fmla="*/ 487 w 2343"/>
                <a:gd name="T11" fmla="*/ 1023 h 2318"/>
                <a:gd name="T12" fmla="*/ 598 w 2343"/>
                <a:gd name="T13" fmla="*/ 1120 h 2318"/>
                <a:gd name="T14" fmla="*/ 742 w 2343"/>
                <a:gd name="T15" fmla="*/ 1169 h 2318"/>
                <a:gd name="T16" fmla="*/ 899 w 2343"/>
                <a:gd name="T17" fmla="*/ 1159 h 2318"/>
                <a:gd name="T18" fmla="*/ 1034 w 2343"/>
                <a:gd name="T19" fmla="*/ 1092 h 2318"/>
                <a:gd name="T20" fmla="*/ 1132 w 2343"/>
                <a:gd name="T21" fmla="*/ 982 h 2318"/>
                <a:gd name="T22" fmla="*/ 1182 w 2343"/>
                <a:gd name="T23" fmla="*/ 839 h 2318"/>
                <a:gd name="T24" fmla="*/ 1172 w 2343"/>
                <a:gd name="T25" fmla="*/ 684 h 2318"/>
                <a:gd name="T26" fmla="*/ 1104 w 2343"/>
                <a:gd name="T27" fmla="*/ 551 h 2318"/>
                <a:gd name="T28" fmla="*/ 993 w 2343"/>
                <a:gd name="T29" fmla="*/ 455 h 2318"/>
                <a:gd name="T30" fmla="*/ 848 w 2343"/>
                <a:gd name="T31" fmla="*/ 405 h 2318"/>
                <a:gd name="T32" fmla="*/ 1267 w 2343"/>
                <a:gd name="T33" fmla="*/ 3 h 2318"/>
                <a:gd name="T34" fmla="*/ 1540 w 2343"/>
                <a:gd name="T35" fmla="*/ 59 h 2318"/>
                <a:gd name="T36" fmla="*/ 1788 w 2343"/>
                <a:gd name="T37" fmla="*/ 173 h 2318"/>
                <a:gd name="T38" fmla="*/ 1999 w 2343"/>
                <a:gd name="T39" fmla="*/ 338 h 2318"/>
                <a:gd name="T40" fmla="*/ 2166 w 2343"/>
                <a:gd name="T41" fmla="*/ 547 h 2318"/>
                <a:gd name="T42" fmla="*/ 2283 w 2343"/>
                <a:gd name="T43" fmla="*/ 792 h 2318"/>
                <a:gd name="T44" fmla="*/ 2339 w 2343"/>
                <a:gd name="T45" fmla="*/ 1063 h 2318"/>
                <a:gd name="T46" fmla="*/ 2328 w 2343"/>
                <a:gd name="T47" fmla="*/ 1346 h 2318"/>
                <a:gd name="T48" fmla="*/ 2250 w 2343"/>
                <a:gd name="T49" fmla="*/ 1609 h 2318"/>
                <a:gd name="T50" fmla="*/ 2116 w 2343"/>
                <a:gd name="T51" fmla="*/ 1843 h 2318"/>
                <a:gd name="T52" fmla="*/ 1933 w 2343"/>
                <a:gd name="T53" fmla="*/ 2038 h 2318"/>
                <a:gd name="T54" fmla="*/ 1709 w 2343"/>
                <a:gd name="T55" fmla="*/ 2188 h 2318"/>
                <a:gd name="T56" fmla="*/ 1453 w 2343"/>
                <a:gd name="T57" fmla="*/ 2284 h 2318"/>
                <a:gd name="T58" fmla="*/ 1171 w 2343"/>
                <a:gd name="T59" fmla="*/ 2318 h 2318"/>
                <a:gd name="T60" fmla="*/ 889 w 2343"/>
                <a:gd name="T61" fmla="*/ 2284 h 2318"/>
                <a:gd name="T62" fmla="*/ 632 w 2343"/>
                <a:gd name="T63" fmla="*/ 2188 h 2318"/>
                <a:gd name="T64" fmla="*/ 408 w 2343"/>
                <a:gd name="T65" fmla="*/ 2038 h 2318"/>
                <a:gd name="T66" fmla="*/ 226 w 2343"/>
                <a:gd name="T67" fmla="*/ 1843 h 2318"/>
                <a:gd name="T68" fmla="*/ 91 w 2343"/>
                <a:gd name="T69" fmla="*/ 1609 h 2318"/>
                <a:gd name="T70" fmla="*/ 15 w 2343"/>
                <a:gd name="T71" fmla="*/ 1346 h 2318"/>
                <a:gd name="T72" fmla="*/ 3 w 2343"/>
                <a:gd name="T73" fmla="*/ 1063 h 2318"/>
                <a:gd name="T74" fmla="*/ 60 w 2343"/>
                <a:gd name="T75" fmla="*/ 792 h 2318"/>
                <a:gd name="T76" fmla="*/ 175 w 2343"/>
                <a:gd name="T77" fmla="*/ 547 h 2318"/>
                <a:gd name="T78" fmla="*/ 342 w 2343"/>
                <a:gd name="T79" fmla="*/ 338 h 2318"/>
                <a:gd name="T80" fmla="*/ 553 w 2343"/>
                <a:gd name="T81" fmla="*/ 173 h 2318"/>
                <a:gd name="T82" fmla="*/ 801 w 2343"/>
                <a:gd name="T83" fmla="*/ 59 h 2318"/>
                <a:gd name="T84" fmla="*/ 1074 w 2343"/>
                <a:gd name="T85" fmla="*/ 3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43" h="2318">
                  <a:moveTo>
                    <a:pt x="796" y="401"/>
                  </a:moveTo>
                  <a:lnTo>
                    <a:pt x="742" y="405"/>
                  </a:lnTo>
                  <a:lnTo>
                    <a:pt x="692" y="415"/>
                  </a:lnTo>
                  <a:lnTo>
                    <a:pt x="643" y="431"/>
                  </a:lnTo>
                  <a:lnTo>
                    <a:pt x="598" y="455"/>
                  </a:lnTo>
                  <a:lnTo>
                    <a:pt x="557" y="482"/>
                  </a:lnTo>
                  <a:lnTo>
                    <a:pt x="520" y="514"/>
                  </a:lnTo>
                  <a:lnTo>
                    <a:pt x="487" y="551"/>
                  </a:lnTo>
                  <a:lnTo>
                    <a:pt x="460" y="592"/>
                  </a:lnTo>
                  <a:lnTo>
                    <a:pt x="436" y="636"/>
                  </a:lnTo>
                  <a:lnTo>
                    <a:pt x="420" y="684"/>
                  </a:lnTo>
                  <a:lnTo>
                    <a:pt x="410" y="734"/>
                  </a:lnTo>
                  <a:lnTo>
                    <a:pt x="406" y="787"/>
                  </a:lnTo>
                  <a:lnTo>
                    <a:pt x="410" y="839"/>
                  </a:lnTo>
                  <a:lnTo>
                    <a:pt x="420" y="890"/>
                  </a:lnTo>
                  <a:lnTo>
                    <a:pt x="436" y="937"/>
                  </a:lnTo>
                  <a:lnTo>
                    <a:pt x="460" y="982"/>
                  </a:lnTo>
                  <a:lnTo>
                    <a:pt x="487" y="1023"/>
                  </a:lnTo>
                  <a:lnTo>
                    <a:pt x="520" y="1060"/>
                  </a:lnTo>
                  <a:lnTo>
                    <a:pt x="557" y="1092"/>
                  </a:lnTo>
                  <a:lnTo>
                    <a:pt x="598" y="1120"/>
                  </a:lnTo>
                  <a:lnTo>
                    <a:pt x="643" y="1143"/>
                  </a:lnTo>
                  <a:lnTo>
                    <a:pt x="692" y="1159"/>
                  </a:lnTo>
                  <a:lnTo>
                    <a:pt x="742" y="1169"/>
                  </a:lnTo>
                  <a:lnTo>
                    <a:pt x="796" y="1173"/>
                  </a:lnTo>
                  <a:lnTo>
                    <a:pt x="848" y="1169"/>
                  </a:lnTo>
                  <a:lnTo>
                    <a:pt x="899" y="1159"/>
                  </a:lnTo>
                  <a:lnTo>
                    <a:pt x="947" y="1143"/>
                  </a:lnTo>
                  <a:lnTo>
                    <a:pt x="993" y="1120"/>
                  </a:lnTo>
                  <a:lnTo>
                    <a:pt x="1034" y="1092"/>
                  </a:lnTo>
                  <a:lnTo>
                    <a:pt x="1072" y="1060"/>
                  </a:lnTo>
                  <a:lnTo>
                    <a:pt x="1104" y="1023"/>
                  </a:lnTo>
                  <a:lnTo>
                    <a:pt x="1132" y="982"/>
                  </a:lnTo>
                  <a:lnTo>
                    <a:pt x="1156" y="937"/>
                  </a:lnTo>
                  <a:lnTo>
                    <a:pt x="1172" y="890"/>
                  </a:lnTo>
                  <a:lnTo>
                    <a:pt x="1182" y="839"/>
                  </a:lnTo>
                  <a:lnTo>
                    <a:pt x="1186" y="787"/>
                  </a:lnTo>
                  <a:lnTo>
                    <a:pt x="1182" y="734"/>
                  </a:lnTo>
                  <a:lnTo>
                    <a:pt x="1172" y="684"/>
                  </a:lnTo>
                  <a:lnTo>
                    <a:pt x="1156" y="636"/>
                  </a:lnTo>
                  <a:lnTo>
                    <a:pt x="1132" y="592"/>
                  </a:lnTo>
                  <a:lnTo>
                    <a:pt x="1104" y="551"/>
                  </a:lnTo>
                  <a:lnTo>
                    <a:pt x="1072" y="514"/>
                  </a:lnTo>
                  <a:lnTo>
                    <a:pt x="1034" y="482"/>
                  </a:lnTo>
                  <a:lnTo>
                    <a:pt x="993" y="455"/>
                  </a:lnTo>
                  <a:lnTo>
                    <a:pt x="947" y="431"/>
                  </a:lnTo>
                  <a:lnTo>
                    <a:pt x="899" y="415"/>
                  </a:lnTo>
                  <a:lnTo>
                    <a:pt x="848" y="405"/>
                  </a:lnTo>
                  <a:lnTo>
                    <a:pt x="796" y="401"/>
                  </a:lnTo>
                  <a:close/>
                  <a:moveTo>
                    <a:pt x="1171" y="0"/>
                  </a:moveTo>
                  <a:lnTo>
                    <a:pt x="1267" y="3"/>
                  </a:lnTo>
                  <a:lnTo>
                    <a:pt x="1360" y="14"/>
                  </a:lnTo>
                  <a:lnTo>
                    <a:pt x="1452" y="33"/>
                  </a:lnTo>
                  <a:lnTo>
                    <a:pt x="1540" y="59"/>
                  </a:lnTo>
                  <a:lnTo>
                    <a:pt x="1627" y="90"/>
                  </a:lnTo>
                  <a:lnTo>
                    <a:pt x="1709" y="128"/>
                  </a:lnTo>
                  <a:lnTo>
                    <a:pt x="1788" y="173"/>
                  </a:lnTo>
                  <a:lnTo>
                    <a:pt x="1863" y="223"/>
                  </a:lnTo>
                  <a:lnTo>
                    <a:pt x="1933" y="278"/>
                  </a:lnTo>
                  <a:lnTo>
                    <a:pt x="1999" y="338"/>
                  </a:lnTo>
                  <a:lnTo>
                    <a:pt x="2060" y="404"/>
                  </a:lnTo>
                  <a:lnTo>
                    <a:pt x="2116" y="473"/>
                  </a:lnTo>
                  <a:lnTo>
                    <a:pt x="2166" y="547"/>
                  </a:lnTo>
                  <a:lnTo>
                    <a:pt x="2211" y="625"/>
                  </a:lnTo>
                  <a:lnTo>
                    <a:pt x="2250" y="707"/>
                  </a:lnTo>
                  <a:lnTo>
                    <a:pt x="2283" y="792"/>
                  </a:lnTo>
                  <a:lnTo>
                    <a:pt x="2309" y="880"/>
                  </a:lnTo>
                  <a:lnTo>
                    <a:pt x="2328" y="970"/>
                  </a:lnTo>
                  <a:lnTo>
                    <a:pt x="2339" y="1063"/>
                  </a:lnTo>
                  <a:lnTo>
                    <a:pt x="2343" y="1158"/>
                  </a:lnTo>
                  <a:lnTo>
                    <a:pt x="2339" y="1253"/>
                  </a:lnTo>
                  <a:lnTo>
                    <a:pt x="2328" y="1346"/>
                  </a:lnTo>
                  <a:lnTo>
                    <a:pt x="2309" y="1436"/>
                  </a:lnTo>
                  <a:lnTo>
                    <a:pt x="2283" y="1524"/>
                  </a:lnTo>
                  <a:lnTo>
                    <a:pt x="2250" y="1609"/>
                  </a:lnTo>
                  <a:lnTo>
                    <a:pt x="2211" y="1691"/>
                  </a:lnTo>
                  <a:lnTo>
                    <a:pt x="2166" y="1769"/>
                  </a:lnTo>
                  <a:lnTo>
                    <a:pt x="2116" y="1843"/>
                  </a:lnTo>
                  <a:lnTo>
                    <a:pt x="2060" y="1912"/>
                  </a:lnTo>
                  <a:lnTo>
                    <a:pt x="1999" y="1978"/>
                  </a:lnTo>
                  <a:lnTo>
                    <a:pt x="1933" y="2038"/>
                  </a:lnTo>
                  <a:lnTo>
                    <a:pt x="1863" y="2094"/>
                  </a:lnTo>
                  <a:lnTo>
                    <a:pt x="1788" y="2143"/>
                  </a:lnTo>
                  <a:lnTo>
                    <a:pt x="1709" y="2188"/>
                  </a:lnTo>
                  <a:lnTo>
                    <a:pt x="1627" y="2226"/>
                  </a:lnTo>
                  <a:lnTo>
                    <a:pt x="1542" y="2258"/>
                  </a:lnTo>
                  <a:lnTo>
                    <a:pt x="1453" y="2284"/>
                  </a:lnTo>
                  <a:lnTo>
                    <a:pt x="1360" y="2303"/>
                  </a:lnTo>
                  <a:lnTo>
                    <a:pt x="1267" y="2314"/>
                  </a:lnTo>
                  <a:lnTo>
                    <a:pt x="1171" y="2318"/>
                  </a:lnTo>
                  <a:lnTo>
                    <a:pt x="1074" y="2314"/>
                  </a:lnTo>
                  <a:lnTo>
                    <a:pt x="981" y="2303"/>
                  </a:lnTo>
                  <a:lnTo>
                    <a:pt x="889" y="2284"/>
                  </a:lnTo>
                  <a:lnTo>
                    <a:pt x="801" y="2258"/>
                  </a:lnTo>
                  <a:lnTo>
                    <a:pt x="714" y="2226"/>
                  </a:lnTo>
                  <a:lnTo>
                    <a:pt x="632" y="2188"/>
                  </a:lnTo>
                  <a:lnTo>
                    <a:pt x="553" y="2143"/>
                  </a:lnTo>
                  <a:lnTo>
                    <a:pt x="480" y="2094"/>
                  </a:lnTo>
                  <a:lnTo>
                    <a:pt x="408" y="2038"/>
                  </a:lnTo>
                  <a:lnTo>
                    <a:pt x="342" y="1978"/>
                  </a:lnTo>
                  <a:lnTo>
                    <a:pt x="281" y="1912"/>
                  </a:lnTo>
                  <a:lnTo>
                    <a:pt x="226" y="1843"/>
                  </a:lnTo>
                  <a:lnTo>
                    <a:pt x="175" y="1769"/>
                  </a:lnTo>
                  <a:lnTo>
                    <a:pt x="130" y="1691"/>
                  </a:lnTo>
                  <a:lnTo>
                    <a:pt x="91" y="1609"/>
                  </a:lnTo>
                  <a:lnTo>
                    <a:pt x="60" y="1524"/>
                  </a:lnTo>
                  <a:lnTo>
                    <a:pt x="33" y="1436"/>
                  </a:lnTo>
                  <a:lnTo>
                    <a:pt x="15" y="1346"/>
                  </a:lnTo>
                  <a:lnTo>
                    <a:pt x="3" y="1253"/>
                  </a:lnTo>
                  <a:lnTo>
                    <a:pt x="0" y="1158"/>
                  </a:lnTo>
                  <a:lnTo>
                    <a:pt x="3" y="1063"/>
                  </a:lnTo>
                  <a:lnTo>
                    <a:pt x="15" y="970"/>
                  </a:lnTo>
                  <a:lnTo>
                    <a:pt x="33" y="880"/>
                  </a:lnTo>
                  <a:lnTo>
                    <a:pt x="60" y="792"/>
                  </a:lnTo>
                  <a:lnTo>
                    <a:pt x="91" y="707"/>
                  </a:lnTo>
                  <a:lnTo>
                    <a:pt x="130" y="625"/>
                  </a:lnTo>
                  <a:lnTo>
                    <a:pt x="175" y="547"/>
                  </a:lnTo>
                  <a:lnTo>
                    <a:pt x="226" y="473"/>
                  </a:lnTo>
                  <a:lnTo>
                    <a:pt x="281" y="404"/>
                  </a:lnTo>
                  <a:lnTo>
                    <a:pt x="342" y="338"/>
                  </a:lnTo>
                  <a:lnTo>
                    <a:pt x="408" y="278"/>
                  </a:lnTo>
                  <a:lnTo>
                    <a:pt x="478" y="223"/>
                  </a:lnTo>
                  <a:lnTo>
                    <a:pt x="553" y="173"/>
                  </a:lnTo>
                  <a:lnTo>
                    <a:pt x="632" y="128"/>
                  </a:lnTo>
                  <a:lnTo>
                    <a:pt x="714" y="90"/>
                  </a:lnTo>
                  <a:lnTo>
                    <a:pt x="801" y="59"/>
                  </a:lnTo>
                  <a:lnTo>
                    <a:pt x="889" y="33"/>
                  </a:lnTo>
                  <a:lnTo>
                    <a:pt x="981" y="14"/>
                  </a:lnTo>
                  <a:lnTo>
                    <a:pt x="1074" y="3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 40">
              <a:extLst>
                <a:ext uri="{FF2B5EF4-FFF2-40B4-BE49-F238E27FC236}">
                  <a16:creationId xmlns:a16="http://schemas.microsoft.com/office/drawing/2014/main" id="{20FD0964-0F74-BB49-96C9-C169A22ED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308600"/>
              <a:ext cx="884238" cy="838200"/>
            </a:xfrm>
            <a:custGeom>
              <a:avLst/>
              <a:gdLst>
                <a:gd name="T0" fmla="*/ 2183 w 2226"/>
                <a:gd name="T1" fmla="*/ 1331 h 2109"/>
                <a:gd name="T2" fmla="*/ 2200 w 2226"/>
                <a:gd name="T3" fmla="*/ 1364 h 2109"/>
                <a:gd name="T4" fmla="*/ 2212 w 2226"/>
                <a:gd name="T5" fmla="*/ 1424 h 2109"/>
                <a:gd name="T6" fmla="*/ 2221 w 2226"/>
                <a:gd name="T7" fmla="*/ 1503 h 2109"/>
                <a:gd name="T8" fmla="*/ 2226 w 2226"/>
                <a:gd name="T9" fmla="*/ 1596 h 2109"/>
                <a:gd name="T10" fmla="*/ 2223 w 2226"/>
                <a:gd name="T11" fmla="*/ 1696 h 2109"/>
                <a:gd name="T12" fmla="*/ 2215 w 2226"/>
                <a:gd name="T13" fmla="*/ 1794 h 2109"/>
                <a:gd name="T14" fmla="*/ 2197 w 2226"/>
                <a:gd name="T15" fmla="*/ 1885 h 2109"/>
                <a:gd name="T16" fmla="*/ 2171 w 2226"/>
                <a:gd name="T17" fmla="*/ 1962 h 2109"/>
                <a:gd name="T18" fmla="*/ 2133 w 2226"/>
                <a:gd name="T19" fmla="*/ 2018 h 2109"/>
                <a:gd name="T20" fmla="*/ 2077 w 2226"/>
                <a:gd name="T21" fmla="*/ 2055 h 2109"/>
                <a:gd name="T22" fmla="*/ 2000 w 2226"/>
                <a:gd name="T23" fmla="*/ 2081 h 2109"/>
                <a:gd name="T24" fmla="*/ 1907 w 2226"/>
                <a:gd name="T25" fmla="*/ 2098 h 2109"/>
                <a:gd name="T26" fmla="*/ 1808 w 2226"/>
                <a:gd name="T27" fmla="*/ 2107 h 2109"/>
                <a:gd name="T28" fmla="*/ 1707 w 2226"/>
                <a:gd name="T29" fmla="*/ 2109 h 2109"/>
                <a:gd name="T30" fmla="*/ 1614 w 2226"/>
                <a:gd name="T31" fmla="*/ 2105 h 2109"/>
                <a:gd name="T32" fmla="*/ 1534 w 2226"/>
                <a:gd name="T33" fmla="*/ 2095 h 2109"/>
                <a:gd name="T34" fmla="*/ 1472 w 2226"/>
                <a:gd name="T35" fmla="*/ 2083 h 2109"/>
                <a:gd name="T36" fmla="*/ 1440 w 2226"/>
                <a:gd name="T37" fmla="*/ 2067 h 2109"/>
                <a:gd name="T38" fmla="*/ 1020 w 2226"/>
                <a:gd name="T39" fmla="*/ 1984 h 2109"/>
                <a:gd name="T40" fmla="*/ 968 w 2226"/>
                <a:gd name="T41" fmla="*/ 1972 h 2109"/>
                <a:gd name="T42" fmla="*/ 926 w 2226"/>
                <a:gd name="T43" fmla="*/ 1940 h 2109"/>
                <a:gd name="T44" fmla="*/ 904 w 2226"/>
                <a:gd name="T45" fmla="*/ 1893 h 2109"/>
                <a:gd name="T46" fmla="*/ 900 w 2226"/>
                <a:gd name="T47" fmla="*/ 1539 h 2109"/>
                <a:gd name="T48" fmla="*/ 543 w 2226"/>
                <a:gd name="T49" fmla="*/ 1537 h 2109"/>
                <a:gd name="T50" fmla="*/ 495 w 2226"/>
                <a:gd name="T51" fmla="*/ 1513 h 2109"/>
                <a:gd name="T52" fmla="*/ 463 w 2226"/>
                <a:gd name="T53" fmla="*/ 1472 h 2109"/>
                <a:gd name="T54" fmla="*/ 450 w 2226"/>
                <a:gd name="T55" fmla="*/ 1420 h 2109"/>
                <a:gd name="T56" fmla="*/ 120 w 2226"/>
                <a:gd name="T57" fmla="*/ 1094 h 2109"/>
                <a:gd name="T58" fmla="*/ 68 w 2226"/>
                <a:gd name="T59" fmla="*/ 1082 h 2109"/>
                <a:gd name="T60" fmla="*/ 27 w 2226"/>
                <a:gd name="T61" fmla="*/ 1049 h 2109"/>
                <a:gd name="T62" fmla="*/ 4 w 2226"/>
                <a:gd name="T63" fmla="*/ 1003 h 2109"/>
                <a:gd name="T64" fmla="*/ 0 w 2226"/>
                <a:gd name="T65" fmla="*/ 769 h 2109"/>
                <a:gd name="T66" fmla="*/ 185 w 2226"/>
                <a:gd name="T67" fmla="*/ 691 h 2109"/>
                <a:gd name="T68" fmla="*/ 356 w 2226"/>
                <a:gd name="T69" fmla="*/ 590 h 2109"/>
                <a:gd name="T70" fmla="*/ 509 w 2226"/>
                <a:gd name="T71" fmla="*/ 465 h 2109"/>
                <a:gd name="T72" fmla="*/ 1690 w 2226"/>
                <a:gd name="T73" fmla="*/ 1629 h 2109"/>
                <a:gd name="T74" fmla="*/ 1737 w 2226"/>
                <a:gd name="T75" fmla="*/ 1648 h 2109"/>
                <a:gd name="T76" fmla="*/ 1787 w 2226"/>
                <a:gd name="T77" fmla="*/ 1648 h 2109"/>
                <a:gd name="T78" fmla="*/ 1835 w 2226"/>
                <a:gd name="T79" fmla="*/ 1629 h 2109"/>
                <a:gd name="T80" fmla="*/ 1872 w 2226"/>
                <a:gd name="T81" fmla="*/ 1592 h 2109"/>
                <a:gd name="T82" fmla="*/ 1891 w 2226"/>
                <a:gd name="T83" fmla="*/ 1545 h 2109"/>
                <a:gd name="T84" fmla="*/ 1891 w 2226"/>
                <a:gd name="T85" fmla="*/ 1496 h 2109"/>
                <a:gd name="T86" fmla="*/ 1872 w 2226"/>
                <a:gd name="T87" fmla="*/ 1449 h 2109"/>
                <a:gd name="T88" fmla="*/ 683 w 2226"/>
                <a:gd name="T89" fmla="*/ 268 h 2109"/>
                <a:gd name="T90" fmla="*/ 768 w 2226"/>
                <a:gd name="T91" fmla="*/ 138 h 2109"/>
                <a:gd name="T92" fmla="*/ 838 w 2226"/>
                <a:gd name="T93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26" h="2109">
                  <a:moveTo>
                    <a:pt x="838" y="0"/>
                  </a:moveTo>
                  <a:lnTo>
                    <a:pt x="2183" y="1331"/>
                  </a:lnTo>
                  <a:lnTo>
                    <a:pt x="2191" y="1344"/>
                  </a:lnTo>
                  <a:lnTo>
                    <a:pt x="2200" y="1364"/>
                  </a:lnTo>
                  <a:lnTo>
                    <a:pt x="2206" y="1391"/>
                  </a:lnTo>
                  <a:lnTo>
                    <a:pt x="2212" y="1424"/>
                  </a:lnTo>
                  <a:lnTo>
                    <a:pt x="2217" y="1461"/>
                  </a:lnTo>
                  <a:lnTo>
                    <a:pt x="2221" y="1503"/>
                  </a:lnTo>
                  <a:lnTo>
                    <a:pt x="2225" y="1549"/>
                  </a:lnTo>
                  <a:lnTo>
                    <a:pt x="2226" y="1596"/>
                  </a:lnTo>
                  <a:lnTo>
                    <a:pt x="2226" y="1645"/>
                  </a:lnTo>
                  <a:lnTo>
                    <a:pt x="2223" y="1696"/>
                  </a:lnTo>
                  <a:lnTo>
                    <a:pt x="2220" y="1746"/>
                  </a:lnTo>
                  <a:lnTo>
                    <a:pt x="2215" y="1794"/>
                  </a:lnTo>
                  <a:lnTo>
                    <a:pt x="2207" y="1841"/>
                  </a:lnTo>
                  <a:lnTo>
                    <a:pt x="2197" y="1885"/>
                  </a:lnTo>
                  <a:lnTo>
                    <a:pt x="2185" y="1926"/>
                  </a:lnTo>
                  <a:lnTo>
                    <a:pt x="2171" y="1962"/>
                  </a:lnTo>
                  <a:lnTo>
                    <a:pt x="2153" y="1993"/>
                  </a:lnTo>
                  <a:lnTo>
                    <a:pt x="2133" y="2018"/>
                  </a:lnTo>
                  <a:lnTo>
                    <a:pt x="2108" y="2037"/>
                  </a:lnTo>
                  <a:lnTo>
                    <a:pt x="2077" y="2055"/>
                  </a:lnTo>
                  <a:lnTo>
                    <a:pt x="2041" y="2068"/>
                  </a:lnTo>
                  <a:lnTo>
                    <a:pt x="2000" y="2081"/>
                  </a:lnTo>
                  <a:lnTo>
                    <a:pt x="1955" y="2091"/>
                  </a:lnTo>
                  <a:lnTo>
                    <a:pt x="1907" y="2098"/>
                  </a:lnTo>
                  <a:lnTo>
                    <a:pt x="1858" y="2104"/>
                  </a:lnTo>
                  <a:lnTo>
                    <a:pt x="1808" y="2107"/>
                  </a:lnTo>
                  <a:lnTo>
                    <a:pt x="1757" y="2109"/>
                  </a:lnTo>
                  <a:lnTo>
                    <a:pt x="1707" y="2109"/>
                  </a:lnTo>
                  <a:lnTo>
                    <a:pt x="1660" y="2108"/>
                  </a:lnTo>
                  <a:lnTo>
                    <a:pt x="1614" y="2105"/>
                  </a:lnTo>
                  <a:lnTo>
                    <a:pt x="1571" y="2102"/>
                  </a:lnTo>
                  <a:lnTo>
                    <a:pt x="1534" y="2095"/>
                  </a:lnTo>
                  <a:lnTo>
                    <a:pt x="1500" y="2089"/>
                  </a:lnTo>
                  <a:lnTo>
                    <a:pt x="1472" y="2083"/>
                  </a:lnTo>
                  <a:lnTo>
                    <a:pt x="1452" y="2074"/>
                  </a:lnTo>
                  <a:lnTo>
                    <a:pt x="1440" y="2067"/>
                  </a:lnTo>
                  <a:lnTo>
                    <a:pt x="1356" y="1984"/>
                  </a:lnTo>
                  <a:lnTo>
                    <a:pt x="1020" y="1984"/>
                  </a:lnTo>
                  <a:lnTo>
                    <a:pt x="992" y="1980"/>
                  </a:lnTo>
                  <a:lnTo>
                    <a:pt x="968" y="1972"/>
                  </a:lnTo>
                  <a:lnTo>
                    <a:pt x="945" y="1958"/>
                  </a:lnTo>
                  <a:lnTo>
                    <a:pt x="926" y="1940"/>
                  </a:lnTo>
                  <a:lnTo>
                    <a:pt x="913" y="1917"/>
                  </a:lnTo>
                  <a:lnTo>
                    <a:pt x="904" y="1893"/>
                  </a:lnTo>
                  <a:lnTo>
                    <a:pt x="900" y="1865"/>
                  </a:lnTo>
                  <a:lnTo>
                    <a:pt x="900" y="1539"/>
                  </a:lnTo>
                  <a:lnTo>
                    <a:pt x="570" y="1539"/>
                  </a:lnTo>
                  <a:lnTo>
                    <a:pt x="543" y="1537"/>
                  </a:lnTo>
                  <a:lnTo>
                    <a:pt x="518" y="1527"/>
                  </a:lnTo>
                  <a:lnTo>
                    <a:pt x="495" y="1513"/>
                  </a:lnTo>
                  <a:lnTo>
                    <a:pt x="476" y="1495"/>
                  </a:lnTo>
                  <a:lnTo>
                    <a:pt x="463" y="1472"/>
                  </a:lnTo>
                  <a:lnTo>
                    <a:pt x="453" y="1448"/>
                  </a:lnTo>
                  <a:lnTo>
                    <a:pt x="450" y="1420"/>
                  </a:lnTo>
                  <a:lnTo>
                    <a:pt x="450" y="1094"/>
                  </a:lnTo>
                  <a:lnTo>
                    <a:pt x="120" y="1094"/>
                  </a:lnTo>
                  <a:lnTo>
                    <a:pt x="93" y="1090"/>
                  </a:lnTo>
                  <a:lnTo>
                    <a:pt x="68" y="1082"/>
                  </a:lnTo>
                  <a:lnTo>
                    <a:pt x="45" y="1068"/>
                  </a:lnTo>
                  <a:lnTo>
                    <a:pt x="27" y="1049"/>
                  </a:lnTo>
                  <a:lnTo>
                    <a:pt x="13" y="1027"/>
                  </a:lnTo>
                  <a:lnTo>
                    <a:pt x="4" y="1003"/>
                  </a:lnTo>
                  <a:lnTo>
                    <a:pt x="0" y="975"/>
                  </a:lnTo>
                  <a:lnTo>
                    <a:pt x="0" y="769"/>
                  </a:lnTo>
                  <a:lnTo>
                    <a:pt x="95" y="733"/>
                  </a:lnTo>
                  <a:lnTo>
                    <a:pt x="185" y="691"/>
                  </a:lnTo>
                  <a:lnTo>
                    <a:pt x="273" y="643"/>
                  </a:lnTo>
                  <a:lnTo>
                    <a:pt x="356" y="590"/>
                  </a:lnTo>
                  <a:lnTo>
                    <a:pt x="435" y="529"/>
                  </a:lnTo>
                  <a:lnTo>
                    <a:pt x="509" y="465"/>
                  </a:lnTo>
                  <a:lnTo>
                    <a:pt x="1670" y="1612"/>
                  </a:lnTo>
                  <a:lnTo>
                    <a:pt x="1690" y="1629"/>
                  </a:lnTo>
                  <a:lnTo>
                    <a:pt x="1713" y="1642"/>
                  </a:lnTo>
                  <a:lnTo>
                    <a:pt x="1737" y="1648"/>
                  </a:lnTo>
                  <a:lnTo>
                    <a:pt x="1762" y="1650"/>
                  </a:lnTo>
                  <a:lnTo>
                    <a:pt x="1787" y="1648"/>
                  </a:lnTo>
                  <a:lnTo>
                    <a:pt x="1812" y="1642"/>
                  </a:lnTo>
                  <a:lnTo>
                    <a:pt x="1835" y="1629"/>
                  </a:lnTo>
                  <a:lnTo>
                    <a:pt x="1855" y="1612"/>
                  </a:lnTo>
                  <a:lnTo>
                    <a:pt x="1872" y="1592"/>
                  </a:lnTo>
                  <a:lnTo>
                    <a:pt x="1883" y="1570"/>
                  </a:lnTo>
                  <a:lnTo>
                    <a:pt x="1891" y="1545"/>
                  </a:lnTo>
                  <a:lnTo>
                    <a:pt x="1893" y="1521"/>
                  </a:lnTo>
                  <a:lnTo>
                    <a:pt x="1891" y="1496"/>
                  </a:lnTo>
                  <a:lnTo>
                    <a:pt x="1885" y="1471"/>
                  </a:lnTo>
                  <a:lnTo>
                    <a:pt x="1872" y="1449"/>
                  </a:lnTo>
                  <a:lnTo>
                    <a:pt x="1856" y="1429"/>
                  </a:lnTo>
                  <a:lnTo>
                    <a:pt x="683" y="268"/>
                  </a:lnTo>
                  <a:lnTo>
                    <a:pt x="726" y="204"/>
                  </a:lnTo>
                  <a:lnTo>
                    <a:pt x="768" y="138"/>
                  </a:lnTo>
                  <a:lnTo>
                    <a:pt x="805" y="70"/>
                  </a:lnTo>
                  <a:lnTo>
                    <a:pt x="8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B84EB1A6-EC0E-2B4E-99CF-201DDEE80005}"/>
              </a:ext>
            </a:extLst>
          </p:cNvPr>
          <p:cNvGrpSpPr/>
          <p:nvPr/>
        </p:nvGrpSpPr>
        <p:grpSpPr>
          <a:xfrm>
            <a:off x="1645788" y="2244967"/>
            <a:ext cx="585562" cy="578475"/>
            <a:chOff x="2786063" y="3660775"/>
            <a:chExt cx="1049337" cy="103663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0" name="Freeform 50">
              <a:extLst>
                <a:ext uri="{FF2B5EF4-FFF2-40B4-BE49-F238E27FC236}">
                  <a16:creationId xmlns:a16="http://schemas.microsoft.com/office/drawing/2014/main" id="{FFC17194-ED7F-6641-87BB-EF2A63A19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6063" y="3660775"/>
              <a:ext cx="622300" cy="620712"/>
            </a:xfrm>
            <a:custGeom>
              <a:avLst/>
              <a:gdLst>
                <a:gd name="T0" fmla="*/ 857 w 1958"/>
                <a:gd name="T1" fmla="*/ 644 h 1956"/>
                <a:gd name="T2" fmla="*/ 722 w 1958"/>
                <a:gd name="T3" fmla="*/ 738 h 1956"/>
                <a:gd name="T4" fmla="*/ 644 w 1958"/>
                <a:gd name="T5" fmla="*/ 885 h 1956"/>
                <a:gd name="T6" fmla="*/ 644 w 1958"/>
                <a:gd name="T7" fmla="*/ 1056 h 1956"/>
                <a:gd name="T8" fmla="*/ 722 w 1958"/>
                <a:gd name="T9" fmla="*/ 1202 h 1956"/>
                <a:gd name="T10" fmla="*/ 857 w 1958"/>
                <a:gd name="T11" fmla="*/ 1296 h 1956"/>
                <a:gd name="T12" fmla="*/ 1028 w 1958"/>
                <a:gd name="T13" fmla="*/ 1317 h 1956"/>
                <a:gd name="T14" fmla="*/ 1183 w 1958"/>
                <a:gd name="T15" fmla="*/ 1257 h 1956"/>
                <a:gd name="T16" fmla="*/ 1292 w 1958"/>
                <a:gd name="T17" fmla="*/ 1135 h 1956"/>
                <a:gd name="T18" fmla="*/ 1333 w 1958"/>
                <a:gd name="T19" fmla="*/ 971 h 1956"/>
                <a:gd name="T20" fmla="*/ 1292 w 1958"/>
                <a:gd name="T21" fmla="*/ 806 h 1956"/>
                <a:gd name="T22" fmla="*/ 1183 w 1958"/>
                <a:gd name="T23" fmla="*/ 683 h 1956"/>
                <a:gd name="T24" fmla="*/ 1028 w 1958"/>
                <a:gd name="T25" fmla="*/ 623 h 1956"/>
                <a:gd name="T26" fmla="*/ 1111 w 1958"/>
                <a:gd name="T27" fmla="*/ 3 h 1956"/>
                <a:gd name="T28" fmla="*/ 1173 w 1958"/>
                <a:gd name="T29" fmla="*/ 58 h 1956"/>
                <a:gd name="T30" fmla="*/ 1292 w 1958"/>
                <a:gd name="T31" fmla="*/ 235 h 1956"/>
                <a:gd name="T32" fmla="*/ 1497 w 1958"/>
                <a:gd name="T33" fmla="*/ 197 h 1956"/>
                <a:gd name="T34" fmla="*/ 1568 w 1958"/>
                <a:gd name="T35" fmla="*/ 194 h 1956"/>
                <a:gd name="T36" fmla="*/ 1763 w 1958"/>
                <a:gd name="T37" fmla="*/ 381 h 1956"/>
                <a:gd name="T38" fmla="*/ 1768 w 1958"/>
                <a:gd name="T39" fmla="*/ 463 h 1956"/>
                <a:gd name="T40" fmla="*/ 1735 w 1958"/>
                <a:gd name="T41" fmla="*/ 700 h 1956"/>
                <a:gd name="T42" fmla="*/ 1920 w 1958"/>
                <a:gd name="T43" fmla="*/ 794 h 1956"/>
                <a:gd name="T44" fmla="*/ 1958 w 1958"/>
                <a:gd name="T45" fmla="*/ 868 h 1956"/>
                <a:gd name="T46" fmla="*/ 1936 w 1958"/>
                <a:gd name="T47" fmla="*/ 1139 h 1956"/>
                <a:gd name="T48" fmla="*/ 1753 w 1958"/>
                <a:gd name="T49" fmla="*/ 1183 h 1956"/>
                <a:gd name="T50" fmla="*/ 1757 w 1958"/>
                <a:gd name="T51" fmla="*/ 1473 h 1956"/>
                <a:gd name="T52" fmla="*/ 1775 w 1958"/>
                <a:gd name="T53" fmla="*/ 1543 h 1956"/>
                <a:gd name="T54" fmla="*/ 1599 w 1958"/>
                <a:gd name="T55" fmla="*/ 1741 h 1956"/>
                <a:gd name="T56" fmla="*/ 1520 w 1958"/>
                <a:gd name="T57" fmla="*/ 1766 h 1956"/>
                <a:gd name="T58" fmla="*/ 1314 w 1958"/>
                <a:gd name="T59" fmla="*/ 1696 h 1956"/>
                <a:gd name="T60" fmla="*/ 1165 w 1958"/>
                <a:gd name="T61" fmla="*/ 1898 h 1956"/>
                <a:gd name="T62" fmla="*/ 1103 w 1958"/>
                <a:gd name="T63" fmla="*/ 1953 h 1956"/>
                <a:gd name="T64" fmla="*/ 827 w 1958"/>
                <a:gd name="T65" fmla="*/ 1945 h 1956"/>
                <a:gd name="T66" fmla="*/ 780 w 1958"/>
                <a:gd name="T67" fmla="*/ 1877 h 1956"/>
                <a:gd name="T68" fmla="*/ 586 w 1958"/>
                <a:gd name="T69" fmla="*/ 1662 h 1956"/>
                <a:gd name="T70" fmla="*/ 426 w 1958"/>
                <a:gd name="T71" fmla="*/ 1767 h 1956"/>
                <a:gd name="T72" fmla="*/ 359 w 1958"/>
                <a:gd name="T73" fmla="*/ 1741 h 1956"/>
                <a:gd name="T74" fmla="*/ 183 w 1958"/>
                <a:gd name="T75" fmla="*/ 1534 h 1956"/>
                <a:gd name="T76" fmla="*/ 288 w 1958"/>
                <a:gd name="T77" fmla="*/ 1363 h 1956"/>
                <a:gd name="T78" fmla="*/ 79 w 1958"/>
                <a:gd name="T79" fmla="*/ 1177 h 1956"/>
                <a:gd name="T80" fmla="*/ 10 w 1958"/>
                <a:gd name="T81" fmla="*/ 1130 h 1956"/>
                <a:gd name="T82" fmla="*/ 3 w 1958"/>
                <a:gd name="T83" fmla="*/ 855 h 1956"/>
                <a:gd name="T84" fmla="*/ 58 w 1958"/>
                <a:gd name="T85" fmla="*/ 792 h 1956"/>
                <a:gd name="T86" fmla="*/ 253 w 1958"/>
                <a:gd name="T87" fmla="*/ 646 h 1956"/>
                <a:gd name="T88" fmla="*/ 185 w 1958"/>
                <a:gd name="T89" fmla="*/ 449 h 1956"/>
                <a:gd name="T90" fmla="*/ 196 w 1958"/>
                <a:gd name="T91" fmla="*/ 379 h 1956"/>
                <a:gd name="T92" fmla="*/ 396 w 1958"/>
                <a:gd name="T93" fmla="*/ 192 h 1956"/>
                <a:gd name="T94" fmla="*/ 478 w 1958"/>
                <a:gd name="T95" fmla="*/ 208 h 1956"/>
                <a:gd name="T96" fmla="*/ 722 w 1958"/>
                <a:gd name="T97" fmla="*/ 216 h 1956"/>
                <a:gd name="T98" fmla="*/ 804 w 1958"/>
                <a:gd name="T99" fmla="*/ 39 h 1956"/>
                <a:gd name="T100" fmla="*/ 877 w 1958"/>
                <a:gd name="T101" fmla="*/ 0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8" h="1956">
                  <a:moveTo>
                    <a:pt x="983" y="620"/>
                  </a:moveTo>
                  <a:lnTo>
                    <a:pt x="939" y="623"/>
                  </a:lnTo>
                  <a:lnTo>
                    <a:pt x="897" y="631"/>
                  </a:lnTo>
                  <a:lnTo>
                    <a:pt x="857" y="644"/>
                  </a:lnTo>
                  <a:lnTo>
                    <a:pt x="819" y="661"/>
                  </a:lnTo>
                  <a:lnTo>
                    <a:pt x="784" y="683"/>
                  </a:lnTo>
                  <a:lnTo>
                    <a:pt x="751" y="709"/>
                  </a:lnTo>
                  <a:lnTo>
                    <a:pt x="722" y="738"/>
                  </a:lnTo>
                  <a:lnTo>
                    <a:pt x="696" y="770"/>
                  </a:lnTo>
                  <a:lnTo>
                    <a:pt x="675" y="806"/>
                  </a:lnTo>
                  <a:lnTo>
                    <a:pt x="657" y="845"/>
                  </a:lnTo>
                  <a:lnTo>
                    <a:pt x="644" y="885"/>
                  </a:lnTo>
                  <a:lnTo>
                    <a:pt x="636" y="927"/>
                  </a:lnTo>
                  <a:lnTo>
                    <a:pt x="634" y="971"/>
                  </a:lnTo>
                  <a:lnTo>
                    <a:pt x="636" y="1014"/>
                  </a:lnTo>
                  <a:lnTo>
                    <a:pt x="644" y="1056"/>
                  </a:lnTo>
                  <a:lnTo>
                    <a:pt x="657" y="1097"/>
                  </a:lnTo>
                  <a:lnTo>
                    <a:pt x="675" y="1135"/>
                  </a:lnTo>
                  <a:lnTo>
                    <a:pt x="696" y="1170"/>
                  </a:lnTo>
                  <a:lnTo>
                    <a:pt x="722" y="1202"/>
                  </a:lnTo>
                  <a:lnTo>
                    <a:pt x="751" y="1232"/>
                  </a:lnTo>
                  <a:lnTo>
                    <a:pt x="784" y="1257"/>
                  </a:lnTo>
                  <a:lnTo>
                    <a:pt x="819" y="1279"/>
                  </a:lnTo>
                  <a:lnTo>
                    <a:pt x="857" y="1296"/>
                  </a:lnTo>
                  <a:lnTo>
                    <a:pt x="897" y="1309"/>
                  </a:lnTo>
                  <a:lnTo>
                    <a:pt x="939" y="1317"/>
                  </a:lnTo>
                  <a:lnTo>
                    <a:pt x="983" y="1320"/>
                  </a:lnTo>
                  <a:lnTo>
                    <a:pt x="1028" y="1317"/>
                  </a:lnTo>
                  <a:lnTo>
                    <a:pt x="1070" y="1309"/>
                  </a:lnTo>
                  <a:lnTo>
                    <a:pt x="1110" y="1296"/>
                  </a:lnTo>
                  <a:lnTo>
                    <a:pt x="1148" y="1279"/>
                  </a:lnTo>
                  <a:lnTo>
                    <a:pt x="1183" y="1257"/>
                  </a:lnTo>
                  <a:lnTo>
                    <a:pt x="1216" y="1232"/>
                  </a:lnTo>
                  <a:lnTo>
                    <a:pt x="1245" y="1202"/>
                  </a:lnTo>
                  <a:lnTo>
                    <a:pt x="1271" y="1170"/>
                  </a:lnTo>
                  <a:lnTo>
                    <a:pt x="1292" y="1135"/>
                  </a:lnTo>
                  <a:lnTo>
                    <a:pt x="1310" y="1097"/>
                  </a:lnTo>
                  <a:lnTo>
                    <a:pt x="1323" y="1056"/>
                  </a:lnTo>
                  <a:lnTo>
                    <a:pt x="1331" y="1014"/>
                  </a:lnTo>
                  <a:lnTo>
                    <a:pt x="1333" y="971"/>
                  </a:lnTo>
                  <a:lnTo>
                    <a:pt x="1331" y="927"/>
                  </a:lnTo>
                  <a:lnTo>
                    <a:pt x="1323" y="885"/>
                  </a:lnTo>
                  <a:lnTo>
                    <a:pt x="1310" y="845"/>
                  </a:lnTo>
                  <a:lnTo>
                    <a:pt x="1292" y="806"/>
                  </a:lnTo>
                  <a:lnTo>
                    <a:pt x="1271" y="770"/>
                  </a:lnTo>
                  <a:lnTo>
                    <a:pt x="1245" y="738"/>
                  </a:lnTo>
                  <a:lnTo>
                    <a:pt x="1216" y="709"/>
                  </a:lnTo>
                  <a:lnTo>
                    <a:pt x="1183" y="683"/>
                  </a:lnTo>
                  <a:lnTo>
                    <a:pt x="1148" y="661"/>
                  </a:lnTo>
                  <a:lnTo>
                    <a:pt x="1110" y="644"/>
                  </a:lnTo>
                  <a:lnTo>
                    <a:pt x="1070" y="631"/>
                  </a:lnTo>
                  <a:lnTo>
                    <a:pt x="1028" y="623"/>
                  </a:lnTo>
                  <a:lnTo>
                    <a:pt x="983" y="620"/>
                  </a:lnTo>
                  <a:close/>
                  <a:moveTo>
                    <a:pt x="877" y="0"/>
                  </a:moveTo>
                  <a:lnTo>
                    <a:pt x="1089" y="0"/>
                  </a:lnTo>
                  <a:lnTo>
                    <a:pt x="1111" y="3"/>
                  </a:lnTo>
                  <a:lnTo>
                    <a:pt x="1131" y="10"/>
                  </a:lnTo>
                  <a:lnTo>
                    <a:pt x="1149" y="23"/>
                  </a:lnTo>
                  <a:lnTo>
                    <a:pt x="1163" y="39"/>
                  </a:lnTo>
                  <a:lnTo>
                    <a:pt x="1173" y="58"/>
                  </a:lnTo>
                  <a:lnTo>
                    <a:pt x="1178" y="79"/>
                  </a:lnTo>
                  <a:lnTo>
                    <a:pt x="1192" y="201"/>
                  </a:lnTo>
                  <a:lnTo>
                    <a:pt x="1243" y="216"/>
                  </a:lnTo>
                  <a:lnTo>
                    <a:pt x="1292" y="235"/>
                  </a:lnTo>
                  <a:lnTo>
                    <a:pt x="1340" y="257"/>
                  </a:lnTo>
                  <a:lnTo>
                    <a:pt x="1387" y="282"/>
                  </a:lnTo>
                  <a:lnTo>
                    <a:pt x="1481" y="208"/>
                  </a:lnTo>
                  <a:lnTo>
                    <a:pt x="1497" y="197"/>
                  </a:lnTo>
                  <a:lnTo>
                    <a:pt x="1514" y="191"/>
                  </a:lnTo>
                  <a:lnTo>
                    <a:pt x="1532" y="188"/>
                  </a:lnTo>
                  <a:lnTo>
                    <a:pt x="1550" y="189"/>
                  </a:lnTo>
                  <a:lnTo>
                    <a:pt x="1568" y="194"/>
                  </a:lnTo>
                  <a:lnTo>
                    <a:pt x="1585" y="202"/>
                  </a:lnTo>
                  <a:lnTo>
                    <a:pt x="1599" y="214"/>
                  </a:lnTo>
                  <a:lnTo>
                    <a:pt x="1749" y="363"/>
                  </a:lnTo>
                  <a:lnTo>
                    <a:pt x="1763" y="381"/>
                  </a:lnTo>
                  <a:lnTo>
                    <a:pt x="1772" y="401"/>
                  </a:lnTo>
                  <a:lnTo>
                    <a:pt x="1775" y="422"/>
                  </a:lnTo>
                  <a:lnTo>
                    <a:pt x="1774" y="443"/>
                  </a:lnTo>
                  <a:lnTo>
                    <a:pt x="1768" y="463"/>
                  </a:lnTo>
                  <a:lnTo>
                    <a:pt x="1756" y="482"/>
                  </a:lnTo>
                  <a:lnTo>
                    <a:pt x="1680" y="579"/>
                  </a:lnTo>
                  <a:lnTo>
                    <a:pt x="1710" y="638"/>
                  </a:lnTo>
                  <a:lnTo>
                    <a:pt x="1735" y="700"/>
                  </a:lnTo>
                  <a:lnTo>
                    <a:pt x="1755" y="764"/>
                  </a:lnTo>
                  <a:lnTo>
                    <a:pt x="1879" y="778"/>
                  </a:lnTo>
                  <a:lnTo>
                    <a:pt x="1901" y="783"/>
                  </a:lnTo>
                  <a:lnTo>
                    <a:pt x="1920" y="794"/>
                  </a:lnTo>
                  <a:lnTo>
                    <a:pt x="1936" y="808"/>
                  </a:lnTo>
                  <a:lnTo>
                    <a:pt x="1948" y="826"/>
                  </a:lnTo>
                  <a:lnTo>
                    <a:pt x="1956" y="846"/>
                  </a:lnTo>
                  <a:lnTo>
                    <a:pt x="1958" y="868"/>
                  </a:lnTo>
                  <a:lnTo>
                    <a:pt x="1958" y="1079"/>
                  </a:lnTo>
                  <a:lnTo>
                    <a:pt x="1956" y="1101"/>
                  </a:lnTo>
                  <a:lnTo>
                    <a:pt x="1948" y="1121"/>
                  </a:lnTo>
                  <a:lnTo>
                    <a:pt x="1936" y="1139"/>
                  </a:lnTo>
                  <a:lnTo>
                    <a:pt x="1920" y="1153"/>
                  </a:lnTo>
                  <a:lnTo>
                    <a:pt x="1901" y="1163"/>
                  </a:lnTo>
                  <a:lnTo>
                    <a:pt x="1879" y="1168"/>
                  </a:lnTo>
                  <a:lnTo>
                    <a:pt x="1753" y="1183"/>
                  </a:lnTo>
                  <a:lnTo>
                    <a:pt x="1732" y="1247"/>
                  </a:lnTo>
                  <a:lnTo>
                    <a:pt x="1706" y="1309"/>
                  </a:lnTo>
                  <a:lnTo>
                    <a:pt x="1675" y="1369"/>
                  </a:lnTo>
                  <a:lnTo>
                    <a:pt x="1757" y="1473"/>
                  </a:lnTo>
                  <a:lnTo>
                    <a:pt x="1767" y="1489"/>
                  </a:lnTo>
                  <a:lnTo>
                    <a:pt x="1773" y="1507"/>
                  </a:lnTo>
                  <a:lnTo>
                    <a:pt x="1776" y="1525"/>
                  </a:lnTo>
                  <a:lnTo>
                    <a:pt x="1775" y="1543"/>
                  </a:lnTo>
                  <a:lnTo>
                    <a:pt x="1770" y="1561"/>
                  </a:lnTo>
                  <a:lnTo>
                    <a:pt x="1762" y="1577"/>
                  </a:lnTo>
                  <a:lnTo>
                    <a:pt x="1750" y="1592"/>
                  </a:lnTo>
                  <a:lnTo>
                    <a:pt x="1599" y="1741"/>
                  </a:lnTo>
                  <a:lnTo>
                    <a:pt x="1582" y="1755"/>
                  </a:lnTo>
                  <a:lnTo>
                    <a:pt x="1562" y="1764"/>
                  </a:lnTo>
                  <a:lnTo>
                    <a:pt x="1541" y="1767"/>
                  </a:lnTo>
                  <a:lnTo>
                    <a:pt x="1520" y="1766"/>
                  </a:lnTo>
                  <a:lnTo>
                    <a:pt x="1500" y="1760"/>
                  </a:lnTo>
                  <a:lnTo>
                    <a:pt x="1481" y="1748"/>
                  </a:lnTo>
                  <a:lnTo>
                    <a:pt x="1375" y="1665"/>
                  </a:lnTo>
                  <a:lnTo>
                    <a:pt x="1314" y="1696"/>
                  </a:lnTo>
                  <a:lnTo>
                    <a:pt x="1251" y="1722"/>
                  </a:lnTo>
                  <a:lnTo>
                    <a:pt x="1185" y="1742"/>
                  </a:lnTo>
                  <a:lnTo>
                    <a:pt x="1170" y="1877"/>
                  </a:lnTo>
                  <a:lnTo>
                    <a:pt x="1165" y="1898"/>
                  </a:lnTo>
                  <a:lnTo>
                    <a:pt x="1155" y="1917"/>
                  </a:lnTo>
                  <a:lnTo>
                    <a:pt x="1140" y="1933"/>
                  </a:lnTo>
                  <a:lnTo>
                    <a:pt x="1123" y="1945"/>
                  </a:lnTo>
                  <a:lnTo>
                    <a:pt x="1103" y="1953"/>
                  </a:lnTo>
                  <a:lnTo>
                    <a:pt x="1081" y="1956"/>
                  </a:lnTo>
                  <a:lnTo>
                    <a:pt x="869" y="1956"/>
                  </a:lnTo>
                  <a:lnTo>
                    <a:pt x="847" y="1953"/>
                  </a:lnTo>
                  <a:lnTo>
                    <a:pt x="827" y="1945"/>
                  </a:lnTo>
                  <a:lnTo>
                    <a:pt x="809" y="1933"/>
                  </a:lnTo>
                  <a:lnTo>
                    <a:pt x="795" y="1917"/>
                  </a:lnTo>
                  <a:lnTo>
                    <a:pt x="785" y="1898"/>
                  </a:lnTo>
                  <a:lnTo>
                    <a:pt x="780" y="1877"/>
                  </a:lnTo>
                  <a:lnTo>
                    <a:pt x="764" y="1737"/>
                  </a:lnTo>
                  <a:lnTo>
                    <a:pt x="703" y="1717"/>
                  </a:lnTo>
                  <a:lnTo>
                    <a:pt x="643" y="1692"/>
                  </a:lnTo>
                  <a:lnTo>
                    <a:pt x="586" y="1662"/>
                  </a:lnTo>
                  <a:lnTo>
                    <a:pt x="478" y="1748"/>
                  </a:lnTo>
                  <a:lnTo>
                    <a:pt x="462" y="1758"/>
                  </a:lnTo>
                  <a:lnTo>
                    <a:pt x="444" y="1764"/>
                  </a:lnTo>
                  <a:lnTo>
                    <a:pt x="426" y="1767"/>
                  </a:lnTo>
                  <a:lnTo>
                    <a:pt x="408" y="1766"/>
                  </a:lnTo>
                  <a:lnTo>
                    <a:pt x="390" y="1761"/>
                  </a:lnTo>
                  <a:lnTo>
                    <a:pt x="374" y="1753"/>
                  </a:lnTo>
                  <a:lnTo>
                    <a:pt x="359" y="1741"/>
                  </a:lnTo>
                  <a:lnTo>
                    <a:pt x="208" y="1592"/>
                  </a:lnTo>
                  <a:lnTo>
                    <a:pt x="195" y="1574"/>
                  </a:lnTo>
                  <a:lnTo>
                    <a:pt x="186" y="1555"/>
                  </a:lnTo>
                  <a:lnTo>
                    <a:pt x="183" y="1534"/>
                  </a:lnTo>
                  <a:lnTo>
                    <a:pt x="184" y="1512"/>
                  </a:lnTo>
                  <a:lnTo>
                    <a:pt x="190" y="1492"/>
                  </a:lnTo>
                  <a:lnTo>
                    <a:pt x="202" y="1473"/>
                  </a:lnTo>
                  <a:lnTo>
                    <a:pt x="288" y="1363"/>
                  </a:lnTo>
                  <a:lnTo>
                    <a:pt x="260" y="1309"/>
                  </a:lnTo>
                  <a:lnTo>
                    <a:pt x="236" y="1252"/>
                  </a:lnTo>
                  <a:lnTo>
                    <a:pt x="217" y="1193"/>
                  </a:lnTo>
                  <a:lnTo>
                    <a:pt x="79" y="1177"/>
                  </a:lnTo>
                  <a:lnTo>
                    <a:pt x="58" y="1172"/>
                  </a:lnTo>
                  <a:lnTo>
                    <a:pt x="39" y="1162"/>
                  </a:lnTo>
                  <a:lnTo>
                    <a:pt x="23" y="1148"/>
                  </a:lnTo>
                  <a:lnTo>
                    <a:pt x="10" y="1130"/>
                  </a:lnTo>
                  <a:lnTo>
                    <a:pt x="3" y="1110"/>
                  </a:lnTo>
                  <a:lnTo>
                    <a:pt x="0" y="1088"/>
                  </a:lnTo>
                  <a:lnTo>
                    <a:pt x="0" y="877"/>
                  </a:lnTo>
                  <a:lnTo>
                    <a:pt x="3" y="855"/>
                  </a:lnTo>
                  <a:lnTo>
                    <a:pt x="10" y="835"/>
                  </a:lnTo>
                  <a:lnTo>
                    <a:pt x="23" y="817"/>
                  </a:lnTo>
                  <a:lnTo>
                    <a:pt x="39" y="802"/>
                  </a:lnTo>
                  <a:lnTo>
                    <a:pt x="58" y="792"/>
                  </a:lnTo>
                  <a:lnTo>
                    <a:pt x="79" y="787"/>
                  </a:lnTo>
                  <a:lnTo>
                    <a:pt x="209" y="772"/>
                  </a:lnTo>
                  <a:lnTo>
                    <a:pt x="229" y="708"/>
                  </a:lnTo>
                  <a:lnTo>
                    <a:pt x="253" y="646"/>
                  </a:lnTo>
                  <a:lnTo>
                    <a:pt x="283" y="586"/>
                  </a:lnTo>
                  <a:lnTo>
                    <a:pt x="202" y="483"/>
                  </a:lnTo>
                  <a:lnTo>
                    <a:pt x="191" y="467"/>
                  </a:lnTo>
                  <a:lnTo>
                    <a:pt x="185" y="449"/>
                  </a:lnTo>
                  <a:lnTo>
                    <a:pt x="182" y="431"/>
                  </a:lnTo>
                  <a:lnTo>
                    <a:pt x="183" y="413"/>
                  </a:lnTo>
                  <a:lnTo>
                    <a:pt x="188" y="395"/>
                  </a:lnTo>
                  <a:lnTo>
                    <a:pt x="196" y="379"/>
                  </a:lnTo>
                  <a:lnTo>
                    <a:pt x="208" y="364"/>
                  </a:lnTo>
                  <a:lnTo>
                    <a:pt x="359" y="214"/>
                  </a:lnTo>
                  <a:lnTo>
                    <a:pt x="376" y="201"/>
                  </a:lnTo>
                  <a:lnTo>
                    <a:pt x="396" y="192"/>
                  </a:lnTo>
                  <a:lnTo>
                    <a:pt x="417" y="189"/>
                  </a:lnTo>
                  <a:lnTo>
                    <a:pt x="438" y="190"/>
                  </a:lnTo>
                  <a:lnTo>
                    <a:pt x="459" y="196"/>
                  </a:lnTo>
                  <a:lnTo>
                    <a:pt x="478" y="208"/>
                  </a:lnTo>
                  <a:lnTo>
                    <a:pt x="575" y="285"/>
                  </a:lnTo>
                  <a:lnTo>
                    <a:pt x="623" y="259"/>
                  </a:lnTo>
                  <a:lnTo>
                    <a:pt x="672" y="236"/>
                  </a:lnTo>
                  <a:lnTo>
                    <a:pt x="722" y="216"/>
                  </a:lnTo>
                  <a:lnTo>
                    <a:pt x="774" y="201"/>
                  </a:lnTo>
                  <a:lnTo>
                    <a:pt x="788" y="79"/>
                  </a:lnTo>
                  <a:lnTo>
                    <a:pt x="794" y="58"/>
                  </a:lnTo>
                  <a:lnTo>
                    <a:pt x="804" y="39"/>
                  </a:lnTo>
                  <a:lnTo>
                    <a:pt x="818" y="23"/>
                  </a:lnTo>
                  <a:lnTo>
                    <a:pt x="835" y="10"/>
                  </a:lnTo>
                  <a:lnTo>
                    <a:pt x="855" y="3"/>
                  </a:lnTo>
                  <a:lnTo>
                    <a:pt x="8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 51">
              <a:extLst>
                <a:ext uri="{FF2B5EF4-FFF2-40B4-BE49-F238E27FC236}">
                  <a16:creationId xmlns:a16="http://schemas.microsoft.com/office/drawing/2014/main" id="{FAFE26B5-E511-C544-A194-ACA048389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3978275"/>
              <a:ext cx="511175" cy="511175"/>
            </a:xfrm>
            <a:custGeom>
              <a:avLst/>
              <a:gdLst>
                <a:gd name="T0" fmla="*/ 709 w 1609"/>
                <a:gd name="T1" fmla="*/ 529 h 1610"/>
                <a:gd name="T2" fmla="*/ 588 w 1609"/>
                <a:gd name="T3" fmla="*/ 613 h 1610"/>
                <a:gd name="T4" fmla="*/ 525 w 1609"/>
                <a:gd name="T5" fmla="*/ 745 h 1610"/>
                <a:gd name="T6" fmla="*/ 538 w 1609"/>
                <a:gd name="T7" fmla="*/ 897 h 1610"/>
                <a:gd name="T8" fmla="*/ 623 w 1609"/>
                <a:gd name="T9" fmla="*/ 1016 h 1610"/>
                <a:gd name="T10" fmla="*/ 755 w 1609"/>
                <a:gd name="T11" fmla="*/ 1079 h 1610"/>
                <a:gd name="T12" fmla="*/ 906 w 1609"/>
                <a:gd name="T13" fmla="*/ 1066 h 1610"/>
                <a:gd name="T14" fmla="*/ 1026 w 1609"/>
                <a:gd name="T15" fmla="*/ 982 h 1610"/>
                <a:gd name="T16" fmla="*/ 1089 w 1609"/>
                <a:gd name="T17" fmla="*/ 850 h 1610"/>
                <a:gd name="T18" fmla="*/ 1076 w 1609"/>
                <a:gd name="T19" fmla="*/ 699 h 1610"/>
                <a:gd name="T20" fmla="*/ 992 w 1609"/>
                <a:gd name="T21" fmla="*/ 579 h 1610"/>
                <a:gd name="T22" fmla="*/ 860 w 1609"/>
                <a:gd name="T23" fmla="*/ 517 h 1610"/>
                <a:gd name="T24" fmla="*/ 856 w 1609"/>
                <a:gd name="T25" fmla="*/ 7 h 1610"/>
                <a:gd name="T26" fmla="*/ 908 w 1609"/>
                <a:gd name="T27" fmla="*/ 71 h 1610"/>
                <a:gd name="T28" fmla="*/ 1089 w 1609"/>
                <a:gd name="T29" fmla="*/ 209 h 1610"/>
                <a:gd name="T30" fmla="*/ 1209 w 1609"/>
                <a:gd name="T31" fmla="*/ 127 h 1610"/>
                <a:gd name="T32" fmla="*/ 1381 w 1609"/>
                <a:gd name="T33" fmla="*/ 242 h 1610"/>
                <a:gd name="T34" fmla="*/ 1412 w 1609"/>
                <a:gd name="T35" fmla="*/ 306 h 1610"/>
                <a:gd name="T36" fmla="*/ 1348 w 1609"/>
                <a:gd name="T37" fmla="*/ 432 h 1610"/>
                <a:gd name="T38" fmla="*/ 1511 w 1609"/>
                <a:gd name="T39" fmla="*/ 580 h 1610"/>
                <a:gd name="T40" fmla="*/ 1582 w 1609"/>
                <a:gd name="T41" fmla="*/ 621 h 1610"/>
                <a:gd name="T42" fmla="*/ 1608 w 1609"/>
                <a:gd name="T43" fmla="*/ 829 h 1610"/>
                <a:gd name="T44" fmla="*/ 1559 w 1609"/>
                <a:gd name="T45" fmla="*/ 894 h 1610"/>
                <a:gd name="T46" fmla="*/ 1420 w 1609"/>
                <a:gd name="T47" fmla="*/ 1026 h 1610"/>
                <a:gd name="T48" fmla="*/ 1484 w 1609"/>
                <a:gd name="T49" fmla="*/ 1183 h 1610"/>
                <a:gd name="T50" fmla="*/ 1466 w 1609"/>
                <a:gd name="T51" fmla="*/ 1263 h 1610"/>
                <a:gd name="T52" fmla="*/ 1326 w 1609"/>
                <a:gd name="T53" fmla="*/ 1403 h 1610"/>
                <a:gd name="T54" fmla="*/ 1255 w 1609"/>
                <a:gd name="T55" fmla="*/ 1391 h 1610"/>
                <a:gd name="T56" fmla="*/ 1025 w 1609"/>
                <a:gd name="T57" fmla="*/ 1414 h 1610"/>
                <a:gd name="T58" fmla="*/ 997 w 1609"/>
                <a:gd name="T59" fmla="*/ 1570 h 1610"/>
                <a:gd name="T60" fmla="*/ 795 w 1609"/>
                <a:gd name="T61" fmla="*/ 1610 h 1610"/>
                <a:gd name="T62" fmla="*/ 719 w 1609"/>
                <a:gd name="T63" fmla="*/ 1578 h 1610"/>
                <a:gd name="T64" fmla="*/ 630 w 1609"/>
                <a:gd name="T65" fmla="*/ 1426 h 1610"/>
                <a:gd name="T66" fmla="*/ 440 w 1609"/>
                <a:gd name="T67" fmla="*/ 1472 h 1610"/>
                <a:gd name="T68" fmla="*/ 358 w 1609"/>
                <a:gd name="T69" fmla="*/ 1474 h 1610"/>
                <a:gd name="T70" fmla="*/ 206 w 1609"/>
                <a:gd name="T71" fmla="*/ 1338 h 1610"/>
                <a:gd name="T72" fmla="*/ 203 w 1609"/>
                <a:gd name="T73" fmla="*/ 1267 h 1610"/>
                <a:gd name="T74" fmla="*/ 217 w 1609"/>
                <a:gd name="T75" fmla="*/ 1079 h 1610"/>
                <a:gd name="T76" fmla="*/ 56 w 1609"/>
                <a:gd name="T77" fmla="*/ 1017 h 1610"/>
                <a:gd name="T78" fmla="*/ 12 w 1609"/>
                <a:gd name="T79" fmla="*/ 948 h 1610"/>
                <a:gd name="T80" fmla="*/ 17 w 1609"/>
                <a:gd name="T81" fmla="*/ 742 h 1610"/>
                <a:gd name="T82" fmla="*/ 162 w 1609"/>
                <a:gd name="T83" fmla="*/ 690 h 1610"/>
                <a:gd name="T84" fmla="*/ 145 w 1609"/>
                <a:gd name="T85" fmla="*/ 464 h 1610"/>
                <a:gd name="T86" fmla="*/ 123 w 1609"/>
                <a:gd name="T87" fmla="*/ 385 h 1610"/>
                <a:gd name="T88" fmla="*/ 250 w 1609"/>
                <a:gd name="T89" fmla="*/ 221 h 1610"/>
                <a:gd name="T90" fmla="*/ 318 w 1609"/>
                <a:gd name="T91" fmla="*/ 204 h 1610"/>
                <a:gd name="T92" fmla="*/ 476 w 1609"/>
                <a:gd name="T93" fmla="*/ 234 h 1610"/>
                <a:gd name="T94" fmla="*/ 589 w 1609"/>
                <a:gd name="T95" fmla="*/ 76 h 1610"/>
                <a:gd name="T96" fmla="*/ 647 w 1609"/>
                <a:gd name="T97" fmla="*/ 1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09" h="1610">
                  <a:moveTo>
                    <a:pt x="822" y="512"/>
                  </a:moveTo>
                  <a:lnTo>
                    <a:pt x="783" y="513"/>
                  </a:lnTo>
                  <a:lnTo>
                    <a:pt x="745" y="519"/>
                  </a:lnTo>
                  <a:lnTo>
                    <a:pt x="709" y="529"/>
                  </a:lnTo>
                  <a:lnTo>
                    <a:pt x="674" y="545"/>
                  </a:lnTo>
                  <a:lnTo>
                    <a:pt x="643" y="564"/>
                  </a:lnTo>
                  <a:lnTo>
                    <a:pt x="613" y="587"/>
                  </a:lnTo>
                  <a:lnTo>
                    <a:pt x="588" y="613"/>
                  </a:lnTo>
                  <a:lnTo>
                    <a:pt x="566" y="643"/>
                  </a:lnTo>
                  <a:lnTo>
                    <a:pt x="548" y="675"/>
                  </a:lnTo>
                  <a:lnTo>
                    <a:pt x="535" y="709"/>
                  </a:lnTo>
                  <a:lnTo>
                    <a:pt x="525" y="745"/>
                  </a:lnTo>
                  <a:lnTo>
                    <a:pt x="521" y="783"/>
                  </a:lnTo>
                  <a:lnTo>
                    <a:pt x="522" y="822"/>
                  </a:lnTo>
                  <a:lnTo>
                    <a:pt x="527" y="860"/>
                  </a:lnTo>
                  <a:lnTo>
                    <a:pt x="538" y="897"/>
                  </a:lnTo>
                  <a:lnTo>
                    <a:pt x="553" y="931"/>
                  </a:lnTo>
                  <a:lnTo>
                    <a:pt x="573" y="962"/>
                  </a:lnTo>
                  <a:lnTo>
                    <a:pt x="596" y="991"/>
                  </a:lnTo>
                  <a:lnTo>
                    <a:pt x="623" y="1016"/>
                  </a:lnTo>
                  <a:lnTo>
                    <a:pt x="652" y="1038"/>
                  </a:lnTo>
                  <a:lnTo>
                    <a:pt x="684" y="1056"/>
                  </a:lnTo>
                  <a:lnTo>
                    <a:pt x="719" y="1070"/>
                  </a:lnTo>
                  <a:lnTo>
                    <a:pt x="755" y="1079"/>
                  </a:lnTo>
                  <a:lnTo>
                    <a:pt x="793" y="1083"/>
                  </a:lnTo>
                  <a:lnTo>
                    <a:pt x="832" y="1083"/>
                  </a:lnTo>
                  <a:lnTo>
                    <a:pt x="870" y="1077"/>
                  </a:lnTo>
                  <a:lnTo>
                    <a:pt x="906" y="1066"/>
                  </a:lnTo>
                  <a:lnTo>
                    <a:pt x="940" y="1051"/>
                  </a:lnTo>
                  <a:lnTo>
                    <a:pt x="972" y="1032"/>
                  </a:lnTo>
                  <a:lnTo>
                    <a:pt x="1001" y="1009"/>
                  </a:lnTo>
                  <a:lnTo>
                    <a:pt x="1026" y="982"/>
                  </a:lnTo>
                  <a:lnTo>
                    <a:pt x="1048" y="953"/>
                  </a:lnTo>
                  <a:lnTo>
                    <a:pt x="1066" y="921"/>
                  </a:lnTo>
                  <a:lnTo>
                    <a:pt x="1079" y="887"/>
                  </a:lnTo>
                  <a:lnTo>
                    <a:pt x="1089" y="850"/>
                  </a:lnTo>
                  <a:lnTo>
                    <a:pt x="1093" y="813"/>
                  </a:lnTo>
                  <a:lnTo>
                    <a:pt x="1092" y="774"/>
                  </a:lnTo>
                  <a:lnTo>
                    <a:pt x="1086" y="735"/>
                  </a:lnTo>
                  <a:lnTo>
                    <a:pt x="1076" y="699"/>
                  </a:lnTo>
                  <a:lnTo>
                    <a:pt x="1061" y="665"/>
                  </a:lnTo>
                  <a:lnTo>
                    <a:pt x="1041" y="633"/>
                  </a:lnTo>
                  <a:lnTo>
                    <a:pt x="1018" y="605"/>
                  </a:lnTo>
                  <a:lnTo>
                    <a:pt x="992" y="579"/>
                  </a:lnTo>
                  <a:lnTo>
                    <a:pt x="962" y="558"/>
                  </a:lnTo>
                  <a:lnTo>
                    <a:pt x="930" y="540"/>
                  </a:lnTo>
                  <a:lnTo>
                    <a:pt x="896" y="526"/>
                  </a:lnTo>
                  <a:lnTo>
                    <a:pt x="860" y="517"/>
                  </a:lnTo>
                  <a:lnTo>
                    <a:pt x="822" y="512"/>
                  </a:lnTo>
                  <a:close/>
                  <a:moveTo>
                    <a:pt x="813" y="0"/>
                  </a:moveTo>
                  <a:lnTo>
                    <a:pt x="835" y="1"/>
                  </a:lnTo>
                  <a:lnTo>
                    <a:pt x="856" y="7"/>
                  </a:lnTo>
                  <a:lnTo>
                    <a:pt x="874" y="17"/>
                  </a:lnTo>
                  <a:lnTo>
                    <a:pt x="889" y="32"/>
                  </a:lnTo>
                  <a:lnTo>
                    <a:pt x="901" y="50"/>
                  </a:lnTo>
                  <a:lnTo>
                    <a:pt x="908" y="71"/>
                  </a:lnTo>
                  <a:lnTo>
                    <a:pt x="925" y="156"/>
                  </a:lnTo>
                  <a:lnTo>
                    <a:pt x="981" y="168"/>
                  </a:lnTo>
                  <a:lnTo>
                    <a:pt x="1036" y="186"/>
                  </a:lnTo>
                  <a:lnTo>
                    <a:pt x="1089" y="209"/>
                  </a:lnTo>
                  <a:lnTo>
                    <a:pt x="1151" y="151"/>
                  </a:lnTo>
                  <a:lnTo>
                    <a:pt x="1168" y="138"/>
                  </a:lnTo>
                  <a:lnTo>
                    <a:pt x="1188" y="130"/>
                  </a:lnTo>
                  <a:lnTo>
                    <a:pt x="1209" y="127"/>
                  </a:lnTo>
                  <a:lnTo>
                    <a:pt x="1230" y="129"/>
                  </a:lnTo>
                  <a:lnTo>
                    <a:pt x="1250" y="136"/>
                  </a:lnTo>
                  <a:lnTo>
                    <a:pt x="1268" y="148"/>
                  </a:lnTo>
                  <a:lnTo>
                    <a:pt x="1381" y="242"/>
                  </a:lnTo>
                  <a:lnTo>
                    <a:pt x="1394" y="256"/>
                  </a:lnTo>
                  <a:lnTo>
                    <a:pt x="1403" y="271"/>
                  </a:lnTo>
                  <a:lnTo>
                    <a:pt x="1409" y="288"/>
                  </a:lnTo>
                  <a:lnTo>
                    <a:pt x="1412" y="306"/>
                  </a:lnTo>
                  <a:lnTo>
                    <a:pt x="1411" y="324"/>
                  </a:lnTo>
                  <a:lnTo>
                    <a:pt x="1406" y="342"/>
                  </a:lnTo>
                  <a:lnTo>
                    <a:pt x="1397" y="359"/>
                  </a:lnTo>
                  <a:lnTo>
                    <a:pt x="1348" y="432"/>
                  </a:lnTo>
                  <a:lnTo>
                    <a:pt x="1377" y="478"/>
                  </a:lnTo>
                  <a:lnTo>
                    <a:pt x="1402" y="527"/>
                  </a:lnTo>
                  <a:lnTo>
                    <a:pt x="1422" y="577"/>
                  </a:lnTo>
                  <a:lnTo>
                    <a:pt x="1511" y="580"/>
                  </a:lnTo>
                  <a:lnTo>
                    <a:pt x="1533" y="584"/>
                  </a:lnTo>
                  <a:lnTo>
                    <a:pt x="1552" y="592"/>
                  </a:lnTo>
                  <a:lnTo>
                    <a:pt x="1569" y="605"/>
                  </a:lnTo>
                  <a:lnTo>
                    <a:pt x="1582" y="621"/>
                  </a:lnTo>
                  <a:lnTo>
                    <a:pt x="1592" y="640"/>
                  </a:lnTo>
                  <a:lnTo>
                    <a:pt x="1596" y="661"/>
                  </a:lnTo>
                  <a:lnTo>
                    <a:pt x="1609" y="807"/>
                  </a:lnTo>
                  <a:lnTo>
                    <a:pt x="1608" y="829"/>
                  </a:lnTo>
                  <a:lnTo>
                    <a:pt x="1602" y="849"/>
                  </a:lnTo>
                  <a:lnTo>
                    <a:pt x="1591" y="867"/>
                  </a:lnTo>
                  <a:lnTo>
                    <a:pt x="1576" y="882"/>
                  </a:lnTo>
                  <a:lnTo>
                    <a:pt x="1559" y="894"/>
                  </a:lnTo>
                  <a:lnTo>
                    <a:pt x="1538" y="901"/>
                  </a:lnTo>
                  <a:lnTo>
                    <a:pt x="1449" y="919"/>
                  </a:lnTo>
                  <a:lnTo>
                    <a:pt x="1437" y="973"/>
                  </a:lnTo>
                  <a:lnTo>
                    <a:pt x="1420" y="1026"/>
                  </a:lnTo>
                  <a:lnTo>
                    <a:pt x="1398" y="1077"/>
                  </a:lnTo>
                  <a:lnTo>
                    <a:pt x="1463" y="1145"/>
                  </a:lnTo>
                  <a:lnTo>
                    <a:pt x="1476" y="1163"/>
                  </a:lnTo>
                  <a:lnTo>
                    <a:pt x="1484" y="1183"/>
                  </a:lnTo>
                  <a:lnTo>
                    <a:pt x="1487" y="1203"/>
                  </a:lnTo>
                  <a:lnTo>
                    <a:pt x="1485" y="1224"/>
                  </a:lnTo>
                  <a:lnTo>
                    <a:pt x="1478" y="1244"/>
                  </a:lnTo>
                  <a:lnTo>
                    <a:pt x="1466" y="1263"/>
                  </a:lnTo>
                  <a:lnTo>
                    <a:pt x="1372" y="1374"/>
                  </a:lnTo>
                  <a:lnTo>
                    <a:pt x="1359" y="1387"/>
                  </a:lnTo>
                  <a:lnTo>
                    <a:pt x="1343" y="1397"/>
                  </a:lnTo>
                  <a:lnTo>
                    <a:pt x="1326" y="1403"/>
                  </a:lnTo>
                  <a:lnTo>
                    <a:pt x="1308" y="1406"/>
                  </a:lnTo>
                  <a:lnTo>
                    <a:pt x="1290" y="1405"/>
                  </a:lnTo>
                  <a:lnTo>
                    <a:pt x="1271" y="1400"/>
                  </a:lnTo>
                  <a:lnTo>
                    <a:pt x="1255" y="1391"/>
                  </a:lnTo>
                  <a:lnTo>
                    <a:pt x="1174" y="1338"/>
                  </a:lnTo>
                  <a:lnTo>
                    <a:pt x="1127" y="1367"/>
                  </a:lnTo>
                  <a:lnTo>
                    <a:pt x="1077" y="1393"/>
                  </a:lnTo>
                  <a:lnTo>
                    <a:pt x="1025" y="1414"/>
                  </a:lnTo>
                  <a:lnTo>
                    <a:pt x="1022" y="1512"/>
                  </a:lnTo>
                  <a:lnTo>
                    <a:pt x="1018" y="1534"/>
                  </a:lnTo>
                  <a:lnTo>
                    <a:pt x="1010" y="1554"/>
                  </a:lnTo>
                  <a:lnTo>
                    <a:pt x="997" y="1570"/>
                  </a:lnTo>
                  <a:lnTo>
                    <a:pt x="981" y="1584"/>
                  </a:lnTo>
                  <a:lnTo>
                    <a:pt x="962" y="1593"/>
                  </a:lnTo>
                  <a:lnTo>
                    <a:pt x="941" y="1598"/>
                  </a:lnTo>
                  <a:lnTo>
                    <a:pt x="795" y="1610"/>
                  </a:lnTo>
                  <a:lnTo>
                    <a:pt x="773" y="1609"/>
                  </a:lnTo>
                  <a:lnTo>
                    <a:pt x="753" y="1603"/>
                  </a:lnTo>
                  <a:lnTo>
                    <a:pt x="735" y="1592"/>
                  </a:lnTo>
                  <a:lnTo>
                    <a:pt x="719" y="1578"/>
                  </a:lnTo>
                  <a:lnTo>
                    <a:pt x="708" y="1560"/>
                  </a:lnTo>
                  <a:lnTo>
                    <a:pt x="701" y="1539"/>
                  </a:lnTo>
                  <a:lnTo>
                    <a:pt x="681" y="1438"/>
                  </a:lnTo>
                  <a:lnTo>
                    <a:pt x="630" y="1426"/>
                  </a:lnTo>
                  <a:lnTo>
                    <a:pt x="579" y="1410"/>
                  </a:lnTo>
                  <a:lnTo>
                    <a:pt x="530" y="1390"/>
                  </a:lnTo>
                  <a:lnTo>
                    <a:pt x="457" y="1459"/>
                  </a:lnTo>
                  <a:lnTo>
                    <a:pt x="440" y="1472"/>
                  </a:lnTo>
                  <a:lnTo>
                    <a:pt x="420" y="1480"/>
                  </a:lnTo>
                  <a:lnTo>
                    <a:pt x="399" y="1483"/>
                  </a:lnTo>
                  <a:lnTo>
                    <a:pt x="378" y="1481"/>
                  </a:lnTo>
                  <a:lnTo>
                    <a:pt x="358" y="1474"/>
                  </a:lnTo>
                  <a:lnTo>
                    <a:pt x="340" y="1462"/>
                  </a:lnTo>
                  <a:lnTo>
                    <a:pt x="228" y="1367"/>
                  </a:lnTo>
                  <a:lnTo>
                    <a:pt x="215" y="1353"/>
                  </a:lnTo>
                  <a:lnTo>
                    <a:pt x="206" y="1338"/>
                  </a:lnTo>
                  <a:lnTo>
                    <a:pt x="199" y="1321"/>
                  </a:lnTo>
                  <a:lnTo>
                    <a:pt x="197" y="1303"/>
                  </a:lnTo>
                  <a:lnTo>
                    <a:pt x="198" y="1285"/>
                  </a:lnTo>
                  <a:lnTo>
                    <a:pt x="203" y="1267"/>
                  </a:lnTo>
                  <a:lnTo>
                    <a:pt x="212" y="1250"/>
                  </a:lnTo>
                  <a:lnTo>
                    <a:pt x="267" y="1167"/>
                  </a:lnTo>
                  <a:lnTo>
                    <a:pt x="240" y="1124"/>
                  </a:lnTo>
                  <a:lnTo>
                    <a:pt x="217" y="1079"/>
                  </a:lnTo>
                  <a:lnTo>
                    <a:pt x="197" y="1032"/>
                  </a:lnTo>
                  <a:lnTo>
                    <a:pt x="97" y="1029"/>
                  </a:lnTo>
                  <a:lnTo>
                    <a:pt x="76" y="1026"/>
                  </a:lnTo>
                  <a:lnTo>
                    <a:pt x="56" y="1017"/>
                  </a:lnTo>
                  <a:lnTo>
                    <a:pt x="39" y="1005"/>
                  </a:lnTo>
                  <a:lnTo>
                    <a:pt x="26" y="988"/>
                  </a:lnTo>
                  <a:lnTo>
                    <a:pt x="17" y="969"/>
                  </a:lnTo>
                  <a:lnTo>
                    <a:pt x="12" y="948"/>
                  </a:lnTo>
                  <a:lnTo>
                    <a:pt x="0" y="802"/>
                  </a:lnTo>
                  <a:lnTo>
                    <a:pt x="1" y="781"/>
                  </a:lnTo>
                  <a:lnTo>
                    <a:pt x="7" y="760"/>
                  </a:lnTo>
                  <a:lnTo>
                    <a:pt x="17" y="742"/>
                  </a:lnTo>
                  <a:lnTo>
                    <a:pt x="32" y="727"/>
                  </a:lnTo>
                  <a:lnTo>
                    <a:pt x="50" y="715"/>
                  </a:lnTo>
                  <a:lnTo>
                    <a:pt x="70" y="708"/>
                  </a:lnTo>
                  <a:lnTo>
                    <a:pt x="162" y="690"/>
                  </a:lnTo>
                  <a:lnTo>
                    <a:pt x="174" y="636"/>
                  </a:lnTo>
                  <a:lnTo>
                    <a:pt x="190" y="583"/>
                  </a:lnTo>
                  <a:lnTo>
                    <a:pt x="210" y="532"/>
                  </a:lnTo>
                  <a:lnTo>
                    <a:pt x="145" y="464"/>
                  </a:lnTo>
                  <a:lnTo>
                    <a:pt x="132" y="446"/>
                  </a:lnTo>
                  <a:lnTo>
                    <a:pt x="124" y="426"/>
                  </a:lnTo>
                  <a:lnTo>
                    <a:pt x="121" y="406"/>
                  </a:lnTo>
                  <a:lnTo>
                    <a:pt x="123" y="385"/>
                  </a:lnTo>
                  <a:lnTo>
                    <a:pt x="130" y="365"/>
                  </a:lnTo>
                  <a:lnTo>
                    <a:pt x="142" y="346"/>
                  </a:lnTo>
                  <a:lnTo>
                    <a:pt x="236" y="234"/>
                  </a:lnTo>
                  <a:lnTo>
                    <a:pt x="250" y="221"/>
                  </a:lnTo>
                  <a:lnTo>
                    <a:pt x="266" y="211"/>
                  </a:lnTo>
                  <a:lnTo>
                    <a:pt x="283" y="205"/>
                  </a:lnTo>
                  <a:lnTo>
                    <a:pt x="300" y="203"/>
                  </a:lnTo>
                  <a:lnTo>
                    <a:pt x="318" y="204"/>
                  </a:lnTo>
                  <a:lnTo>
                    <a:pt x="336" y="209"/>
                  </a:lnTo>
                  <a:lnTo>
                    <a:pt x="353" y="217"/>
                  </a:lnTo>
                  <a:lnTo>
                    <a:pt x="426" y="266"/>
                  </a:lnTo>
                  <a:lnTo>
                    <a:pt x="476" y="234"/>
                  </a:lnTo>
                  <a:lnTo>
                    <a:pt x="528" y="206"/>
                  </a:lnTo>
                  <a:lnTo>
                    <a:pt x="583" y="184"/>
                  </a:lnTo>
                  <a:lnTo>
                    <a:pt x="586" y="97"/>
                  </a:lnTo>
                  <a:lnTo>
                    <a:pt x="589" y="76"/>
                  </a:lnTo>
                  <a:lnTo>
                    <a:pt x="598" y="56"/>
                  </a:lnTo>
                  <a:lnTo>
                    <a:pt x="610" y="39"/>
                  </a:lnTo>
                  <a:lnTo>
                    <a:pt x="628" y="26"/>
                  </a:lnTo>
                  <a:lnTo>
                    <a:pt x="647" y="17"/>
                  </a:lnTo>
                  <a:lnTo>
                    <a:pt x="668" y="1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 52">
              <a:extLst>
                <a:ext uri="{FF2B5EF4-FFF2-40B4-BE49-F238E27FC236}">
                  <a16:creationId xmlns:a16="http://schemas.microsoft.com/office/drawing/2014/main" id="{3185D888-BE8D-294D-9C5F-74878A224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0" y="4283075"/>
              <a:ext cx="415925" cy="414337"/>
            </a:xfrm>
            <a:custGeom>
              <a:avLst/>
              <a:gdLst>
                <a:gd name="T0" fmla="*/ 586 w 1307"/>
                <a:gd name="T1" fmla="*/ 425 h 1305"/>
                <a:gd name="T2" fmla="*/ 494 w 1307"/>
                <a:gd name="T3" fmla="*/ 480 h 1305"/>
                <a:gd name="T4" fmla="*/ 436 w 1307"/>
                <a:gd name="T5" fmla="*/ 572 h 1305"/>
                <a:gd name="T6" fmla="*/ 426 w 1307"/>
                <a:gd name="T7" fmla="*/ 683 h 1305"/>
                <a:gd name="T8" fmla="*/ 467 w 1307"/>
                <a:gd name="T9" fmla="*/ 783 h 1305"/>
                <a:gd name="T10" fmla="*/ 547 w 1307"/>
                <a:gd name="T11" fmla="*/ 853 h 1305"/>
                <a:gd name="T12" fmla="*/ 654 w 1307"/>
                <a:gd name="T13" fmla="*/ 881 h 1305"/>
                <a:gd name="T14" fmla="*/ 761 w 1307"/>
                <a:gd name="T15" fmla="*/ 856 h 1305"/>
                <a:gd name="T16" fmla="*/ 843 w 1307"/>
                <a:gd name="T17" fmla="*/ 787 h 1305"/>
                <a:gd name="T18" fmla="*/ 886 w 1307"/>
                <a:gd name="T19" fmla="*/ 688 h 1305"/>
                <a:gd name="T20" fmla="*/ 878 w 1307"/>
                <a:gd name="T21" fmla="*/ 577 h 1305"/>
                <a:gd name="T22" fmla="*/ 823 w 1307"/>
                <a:gd name="T23" fmla="*/ 484 h 1305"/>
                <a:gd name="T24" fmla="*/ 733 w 1307"/>
                <a:gd name="T25" fmla="*/ 427 h 1305"/>
                <a:gd name="T26" fmla="*/ 620 w 1307"/>
                <a:gd name="T27" fmla="*/ 0 h 1305"/>
                <a:gd name="T28" fmla="*/ 751 w 1307"/>
                <a:gd name="T29" fmla="*/ 11 h 1305"/>
                <a:gd name="T30" fmla="*/ 791 w 1307"/>
                <a:gd name="T31" fmla="*/ 59 h 1305"/>
                <a:gd name="T32" fmla="*/ 847 w 1307"/>
                <a:gd name="T33" fmla="*/ 150 h 1305"/>
                <a:gd name="T34" fmla="*/ 974 w 1307"/>
                <a:gd name="T35" fmla="*/ 158 h 1305"/>
                <a:gd name="T36" fmla="*/ 1035 w 1307"/>
                <a:gd name="T37" fmla="*/ 140 h 1305"/>
                <a:gd name="T38" fmla="*/ 1092 w 1307"/>
                <a:gd name="T39" fmla="*/ 167 h 1305"/>
                <a:gd name="T40" fmla="*/ 1176 w 1307"/>
                <a:gd name="T41" fmla="*/ 268 h 1305"/>
                <a:gd name="T42" fmla="*/ 1172 w 1307"/>
                <a:gd name="T43" fmla="*/ 329 h 1305"/>
                <a:gd name="T44" fmla="*/ 1144 w 1307"/>
                <a:gd name="T45" fmla="*/ 432 h 1305"/>
                <a:gd name="T46" fmla="*/ 1230 w 1307"/>
                <a:gd name="T47" fmla="*/ 524 h 1305"/>
                <a:gd name="T48" fmla="*/ 1286 w 1307"/>
                <a:gd name="T49" fmla="*/ 554 h 1305"/>
                <a:gd name="T50" fmla="*/ 1307 w 1307"/>
                <a:gd name="T51" fmla="*/ 613 h 1305"/>
                <a:gd name="T52" fmla="*/ 1295 w 1307"/>
                <a:gd name="T53" fmla="*/ 744 h 1305"/>
                <a:gd name="T54" fmla="*/ 1248 w 1307"/>
                <a:gd name="T55" fmla="*/ 785 h 1305"/>
                <a:gd name="T56" fmla="*/ 1154 w 1307"/>
                <a:gd name="T57" fmla="*/ 839 h 1305"/>
                <a:gd name="T58" fmla="*/ 1152 w 1307"/>
                <a:gd name="T59" fmla="*/ 969 h 1305"/>
                <a:gd name="T60" fmla="*/ 1171 w 1307"/>
                <a:gd name="T61" fmla="*/ 1029 h 1305"/>
                <a:gd name="T62" fmla="*/ 1144 w 1307"/>
                <a:gd name="T63" fmla="*/ 1086 h 1305"/>
                <a:gd name="T64" fmla="*/ 1043 w 1307"/>
                <a:gd name="T65" fmla="*/ 1171 h 1305"/>
                <a:gd name="T66" fmla="*/ 980 w 1307"/>
                <a:gd name="T67" fmla="*/ 1166 h 1305"/>
                <a:gd name="T68" fmla="*/ 871 w 1307"/>
                <a:gd name="T69" fmla="*/ 1134 h 1305"/>
                <a:gd name="T70" fmla="*/ 777 w 1307"/>
                <a:gd name="T71" fmla="*/ 1228 h 1305"/>
                <a:gd name="T72" fmla="*/ 747 w 1307"/>
                <a:gd name="T73" fmla="*/ 1284 h 1305"/>
                <a:gd name="T74" fmla="*/ 688 w 1307"/>
                <a:gd name="T75" fmla="*/ 1305 h 1305"/>
                <a:gd name="T76" fmla="*/ 557 w 1307"/>
                <a:gd name="T77" fmla="*/ 1293 h 1305"/>
                <a:gd name="T78" fmla="*/ 516 w 1307"/>
                <a:gd name="T79" fmla="*/ 1246 h 1305"/>
                <a:gd name="T80" fmla="*/ 464 w 1307"/>
                <a:gd name="T81" fmla="*/ 1143 h 1305"/>
                <a:gd name="T82" fmla="*/ 333 w 1307"/>
                <a:gd name="T83" fmla="*/ 1146 h 1305"/>
                <a:gd name="T84" fmla="*/ 272 w 1307"/>
                <a:gd name="T85" fmla="*/ 1165 h 1305"/>
                <a:gd name="T86" fmla="*/ 215 w 1307"/>
                <a:gd name="T87" fmla="*/ 1138 h 1305"/>
                <a:gd name="T88" fmla="*/ 131 w 1307"/>
                <a:gd name="T89" fmla="*/ 1037 h 1305"/>
                <a:gd name="T90" fmla="*/ 136 w 1307"/>
                <a:gd name="T91" fmla="*/ 975 h 1305"/>
                <a:gd name="T92" fmla="*/ 171 w 1307"/>
                <a:gd name="T93" fmla="*/ 868 h 1305"/>
                <a:gd name="T94" fmla="*/ 77 w 1307"/>
                <a:gd name="T95" fmla="*/ 782 h 1305"/>
                <a:gd name="T96" fmla="*/ 22 w 1307"/>
                <a:gd name="T97" fmla="*/ 752 h 1305"/>
                <a:gd name="T98" fmla="*/ 0 w 1307"/>
                <a:gd name="T99" fmla="*/ 693 h 1305"/>
                <a:gd name="T100" fmla="*/ 12 w 1307"/>
                <a:gd name="T101" fmla="*/ 562 h 1305"/>
                <a:gd name="T102" fmla="*/ 59 w 1307"/>
                <a:gd name="T103" fmla="*/ 521 h 1305"/>
                <a:gd name="T104" fmla="*/ 156 w 1307"/>
                <a:gd name="T105" fmla="*/ 466 h 1305"/>
                <a:gd name="T106" fmla="*/ 155 w 1307"/>
                <a:gd name="T107" fmla="*/ 336 h 1305"/>
                <a:gd name="T108" fmla="*/ 137 w 1307"/>
                <a:gd name="T109" fmla="*/ 276 h 1305"/>
                <a:gd name="T110" fmla="*/ 163 w 1307"/>
                <a:gd name="T111" fmla="*/ 219 h 1305"/>
                <a:gd name="T112" fmla="*/ 265 w 1307"/>
                <a:gd name="T113" fmla="*/ 134 h 1305"/>
                <a:gd name="T114" fmla="*/ 327 w 1307"/>
                <a:gd name="T115" fmla="*/ 139 h 1305"/>
                <a:gd name="T116" fmla="*/ 433 w 1307"/>
                <a:gd name="T117" fmla="*/ 164 h 1305"/>
                <a:gd name="T118" fmla="*/ 531 w 1307"/>
                <a:gd name="T119" fmla="*/ 77 h 1305"/>
                <a:gd name="T120" fmla="*/ 561 w 1307"/>
                <a:gd name="T121" fmla="*/ 21 h 1305"/>
                <a:gd name="T122" fmla="*/ 620 w 1307"/>
                <a:gd name="T123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1305">
                  <a:moveTo>
                    <a:pt x="659" y="414"/>
                  </a:moveTo>
                  <a:lnTo>
                    <a:pt x="622" y="417"/>
                  </a:lnTo>
                  <a:lnTo>
                    <a:pt x="586" y="425"/>
                  </a:lnTo>
                  <a:lnTo>
                    <a:pt x="552" y="439"/>
                  </a:lnTo>
                  <a:lnTo>
                    <a:pt x="521" y="457"/>
                  </a:lnTo>
                  <a:lnTo>
                    <a:pt x="494" y="480"/>
                  </a:lnTo>
                  <a:lnTo>
                    <a:pt x="470" y="508"/>
                  </a:lnTo>
                  <a:lnTo>
                    <a:pt x="451" y="538"/>
                  </a:lnTo>
                  <a:lnTo>
                    <a:pt x="436" y="572"/>
                  </a:lnTo>
                  <a:lnTo>
                    <a:pt x="427" y="607"/>
                  </a:lnTo>
                  <a:lnTo>
                    <a:pt x="424" y="645"/>
                  </a:lnTo>
                  <a:lnTo>
                    <a:pt x="426" y="683"/>
                  </a:lnTo>
                  <a:lnTo>
                    <a:pt x="435" y="719"/>
                  </a:lnTo>
                  <a:lnTo>
                    <a:pt x="448" y="752"/>
                  </a:lnTo>
                  <a:lnTo>
                    <a:pt x="467" y="783"/>
                  </a:lnTo>
                  <a:lnTo>
                    <a:pt x="490" y="810"/>
                  </a:lnTo>
                  <a:lnTo>
                    <a:pt x="517" y="834"/>
                  </a:lnTo>
                  <a:lnTo>
                    <a:pt x="547" y="853"/>
                  </a:lnTo>
                  <a:lnTo>
                    <a:pt x="580" y="868"/>
                  </a:lnTo>
                  <a:lnTo>
                    <a:pt x="616" y="877"/>
                  </a:lnTo>
                  <a:lnTo>
                    <a:pt x="654" y="881"/>
                  </a:lnTo>
                  <a:lnTo>
                    <a:pt x="691" y="878"/>
                  </a:lnTo>
                  <a:lnTo>
                    <a:pt x="727" y="870"/>
                  </a:lnTo>
                  <a:lnTo>
                    <a:pt x="761" y="856"/>
                  </a:lnTo>
                  <a:lnTo>
                    <a:pt x="792" y="837"/>
                  </a:lnTo>
                  <a:lnTo>
                    <a:pt x="819" y="814"/>
                  </a:lnTo>
                  <a:lnTo>
                    <a:pt x="843" y="787"/>
                  </a:lnTo>
                  <a:lnTo>
                    <a:pt x="862" y="757"/>
                  </a:lnTo>
                  <a:lnTo>
                    <a:pt x="877" y="724"/>
                  </a:lnTo>
                  <a:lnTo>
                    <a:pt x="886" y="688"/>
                  </a:lnTo>
                  <a:lnTo>
                    <a:pt x="889" y="651"/>
                  </a:lnTo>
                  <a:lnTo>
                    <a:pt x="887" y="613"/>
                  </a:lnTo>
                  <a:lnTo>
                    <a:pt x="878" y="577"/>
                  </a:lnTo>
                  <a:lnTo>
                    <a:pt x="865" y="543"/>
                  </a:lnTo>
                  <a:lnTo>
                    <a:pt x="846" y="513"/>
                  </a:lnTo>
                  <a:lnTo>
                    <a:pt x="823" y="484"/>
                  </a:lnTo>
                  <a:lnTo>
                    <a:pt x="796" y="460"/>
                  </a:lnTo>
                  <a:lnTo>
                    <a:pt x="766" y="441"/>
                  </a:lnTo>
                  <a:lnTo>
                    <a:pt x="733" y="427"/>
                  </a:lnTo>
                  <a:lnTo>
                    <a:pt x="697" y="417"/>
                  </a:lnTo>
                  <a:lnTo>
                    <a:pt x="659" y="414"/>
                  </a:lnTo>
                  <a:close/>
                  <a:moveTo>
                    <a:pt x="620" y="0"/>
                  </a:moveTo>
                  <a:lnTo>
                    <a:pt x="709" y="1"/>
                  </a:lnTo>
                  <a:lnTo>
                    <a:pt x="731" y="3"/>
                  </a:lnTo>
                  <a:lnTo>
                    <a:pt x="751" y="11"/>
                  </a:lnTo>
                  <a:lnTo>
                    <a:pt x="768" y="24"/>
                  </a:lnTo>
                  <a:lnTo>
                    <a:pt x="782" y="40"/>
                  </a:lnTo>
                  <a:lnTo>
                    <a:pt x="791" y="59"/>
                  </a:lnTo>
                  <a:lnTo>
                    <a:pt x="796" y="80"/>
                  </a:lnTo>
                  <a:lnTo>
                    <a:pt x="802" y="135"/>
                  </a:lnTo>
                  <a:lnTo>
                    <a:pt x="847" y="150"/>
                  </a:lnTo>
                  <a:lnTo>
                    <a:pt x="890" y="169"/>
                  </a:lnTo>
                  <a:lnTo>
                    <a:pt x="931" y="191"/>
                  </a:lnTo>
                  <a:lnTo>
                    <a:pt x="974" y="158"/>
                  </a:lnTo>
                  <a:lnTo>
                    <a:pt x="993" y="147"/>
                  </a:lnTo>
                  <a:lnTo>
                    <a:pt x="1014" y="141"/>
                  </a:lnTo>
                  <a:lnTo>
                    <a:pt x="1035" y="140"/>
                  </a:lnTo>
                  <a:lnTo>
                    <a:pt x="1056" y="144"/>
                  </a:lnTo>
                  <a:lnTo>
                    <a:pt x="1075" y="153"/>
                  </a:lnTo>
                  <a:lnTo>
                    <a:pt x="1092" y="167"/>
                  </a:lnTo>
                  <a:lnTo>
                    <a:pt x="1155" y="231"/>
                  </a:lnTo>
                  <a:lnTo>
                    <a:pt x="1168" y="248"/>
                  </a:lnTo>
                  <a:lnTo>
                    <a:pt x="1176" y="268"/>
                  </a:lnTo>
                  <a:lnTo>
                    <a:pt x="1180" y="288"/>
                  </a:lnTo>
                  <a:lnTo>
                    <a:pt x="1178" y="309"/>
                  </a:lnTo>
                  <a:lnTo>
                    <a:pt x="1172" y="329"/>
                  </a:lnTo>
                  <a:lnTo>
                    <a:pt x="1160" y="348"/>
                  </a:lnTo>
                  <a:lnTo>
                    <a:pt x="1124" y="392"/>
                  </a:lnTo>
                  <a:lnTo>
                    <a:pt x="1144" y="432"/>
                  </a:lnTo>
                  <a:lnTo>
                    <a:pt x="1160" y="473"/>
                  </a:lnTo>
                  <a:lnTo>
                    <a:pt x="1173" y="517"/>
                  </a:lnTo>
                  <a:lnTo>
                    <a:pt x="1230" y="524"/>
                  </a:lnTo>
                  <a:lnTo>
                    <a:pt x="1251" y="530"/>
                  </a:lnTo>
                  <a:lnTo>
                    <a:pt x="1270" y="540"/>
                  </a:lnTo>
                  <a:lnTo>
                    <a:pt x="1286" y="554"/>
                  </a:lnTo>
                  <a:lnTo>
                    <a:pt x="1297" y="571"/>
                  </a:lnTo>
                  <a:lnTo>
                    <a:pt x="1305" y="591"/>
                  </a:lnTo>
                  <a:lnTo>
                    <a:pt x="1307" y="613"/>
                  </a:lnTo>
                  <a:lnTo>
                    <a:pt x="1306" y="703"/>
                  </a:lnTo>
                  <a:lnTo>
                    <a:pt x="1303" y="724"/>
                  </a:lnTo>
                  <a:lnTo>
                    <a:pt x="1295" y="744"/>
                  </a:lnTo>
                  <a:lnTo>
                    <a:pt x="1283" y="761"/>
                  </a:lnTo>
                  <a:lnTo>
                    <a:pt x="1267" y="775"/>
                  </a:lnTo>
                  <a:lnTo>
                    <a:pt x="1248" y="785"/>
                  </a:lnTo>
                  <a:lnTo>
                    <a:pt x="1227" y="790"/>
                  </a:lnTo>
                  <a:lnTo>
                    <a:pt x="1168" y="796"/>
                  </a:lnTo>
                  <a:lnTo>
                    <a:pt x="1154" y="839"/>
                  </a:lnTo>
                  <a:lnTo>
                    <a:pt x="1136" y="880"/>
                  </a:lnTo>
                  <a:lnTo>
                    <a:pt x="1114" y="920"/>
                  </a:lnTo>
                  <a:lnTo>
                    <a:pt x="1152" y="969"/>
                  </a:lnTo>
                  <a:lnTo>
                    <a:pt x="1163" y="988"/>
                  </a:lnTo>
                  <a:lnTo>
                    <a:pt x="1170" y="1008"/>
                  </a:lnTo>
                  <a:lnTo>
                    <a:pt x="1171" y="1029"/>
                  </a:lnTo>
                  <a:lnTo>
                    <a:pt x="1167" y="1050"/>
                  </a:lnTo>
                  <a:lnTo>
                    <a:pt x="1158" y="1069"/>
                  </a:lnTo>
                  <a:lnTo>
                    <a:pt x="1144" y="1086"/>
                  </a:lnTo>
                  <a:lnTo>
                    <a:pt x="1080" y="1149"/>
                  </a:lnTo>
                  <a:lnTo>
                    <a:pt x="1063" y="1162"/>
                  </a:lnTo>
                  <a:lnTo>
                    <a:pt x="1043" y="1171"/>
                  </a:lnTo>
                  <a:lnTo>
                    <a:pt x="1022" y="1174"/>
                  </a:lnTo>
                  <a:lnTo>
                    <a:pt x="1000" y="1172"/>
                  </a:lnTo>
                  <a:lnTo>
                    <a:pt x="980" y="1166"/>
                  </a:lnTo>
                  <a:lnTo>
                    <a:pt x="962" y="1154"/>
                  </a:lnTo>
                  <a:lnTo>
                    <a:pt x="912" y="1114"/>
                  </a:lnTo>
                  <a:lnTo>
                    <a:pt x="871" y="1134"/>
                  </a:lnTo>
                  <a:lnTo>
                    <a:pt x="829" y="1151"/>
                  </a:lnTo>
                  <a:lnTo>
                    <a:pt x="785" y="1164"/>
                  </a:lnTo>
                  <a:lnTo>
                    <a:pt x="777" y="1228"/>
                  </a:lnTo>
                  <a:lnTo>
                    <a:pt x="771" y="1249"/>
                  </a:lnTo>
                  <a:lnTo>
                    <a:pt x="761" y="1268"/>
                  </a:lnTo>
                  <a:lnTo>
                    <a:pt x="747" y="1284"/>
                  </a:lnTo>
                  <a:lnTo>
                    <a:pt x="729" y="1296"/>
                  </a:lnTo>
                  <a:lnTo>
                    <a:pt x="709" y="1303"/>
                  </a:lnTo>
                  <a:lnTo>
                    <a:pt x="688" y="1305"/>
                  </a:lnTo>
                  <a:lnTo>
                    <a:pt x="598" y="1304"/>
                  </a:lnTo>
                  <a:lnTo>
                    <a:pt x="576" y="1301"/>
                  </a:lnTo>
                  <a:lnTo>
                    <a:pt x="557" y="1293"/>
                  </a:lnTo>
                  <a:lnTo>
                    <a:pt x="539" y="1281"/>
                  </a:lnTo>
                  <a:lnTo>
                    <a:pt x="526" y="1265"/>
                  </a:lnTo>
                  <a:lnTo>
                    <a:pt x="516" y="1246"/>
                  </a:lnTo>
                  <a:lnTo>
                    <a:pt x="511" y="1225"/>
                  </a:lnTo>
                  <a:lnTo>
                    <a:pt x="504" y="1157"/>
                  </a:lnTo>
                  <a:lnTo>
                    <a:pt x="464" y="1143"/>
                  </a:lnTo>
                  <a:lnTo>
                    <a:pt x="424" y="1126"/>
                  </a:lnTo>
                  <a:lnTo>
                    <a:pt x="387" y="1106"/>
                  </a:lnTo>
                  <a:lnTo>
                    <a:pt x="333" y="1146"/>
                  </a:lnTo>
                  <a:lnTo>
                    <a:pt x="314" y="1158"/>
                  </a:lnTo>
                  <a:lnTo>
                    <a:pt x="293" y="1164"/>
                  </a:lnTo>
                  <a:lnTo>
                    <a:pt x="272" y="1165"/>
                  </a:lnTo>
                  <a:lnTo>
                    <a:pt x="252" y="1161"/>
                  </a:lnTo>
                  <a:lnTo>
                    <a:pt x="232" y="1152"/>
                  </a:lnTo>
                  <a:lnTo>
                    <a:pt x="215" y="1138"/>
                  </a:lnTo>
                  <a:lnTo>
                    <a:pt x="153" y="1074"/>
                  </a:lnTo>
                  <a:lnTo>
                    <a:pt x="139" y="1057"/>
                  </a:lnTo>
                  <a:lnTo>
                    <a:pt x="131" y="1037"/>
                  </a:lnTo>
                  <a:lnTo>
                    <a:pt x="128" y="1017"/>
                  </a:lnTo>
                  <a:lnTo>
                    <a:pt x="129" y="996"/>
                  </a:lnTo>
                  <a:lnTo>
                    <a:pt x="136" y="975"/>
                  </a:lnTo>
                  <a:lnTo>
                    <a:pt x="147" y="957"/>
                  </a:lnTo>
                  <a:lnTo>
                    <a:pt x="190" y="904"/>
                  </a:lnTo>
                  <a:lnTo>
                    <a:pt x="171" y="868"/>
                  </a:lnTo>
                  <a:lnTo>
                    <a:pt x="156" y="829"/>
                  </a:lnTo>
                  <a:lnTo>
                    <a:pt x="143" y="790"/>
                  </a:lnTo>
                  <a:lnTo>
                    <a:pt x="77" y="782"/>
                  </a:lnTo>
                  <a:lnTo>
                    <a:pt x="56" y="776"/>
                  </a:lnTo>
                  <a:lnTo>
                    <a:pt x="37" y="766"/>
                  </a:lnTo>
                  <a:lnTo>
                    <a:pt x="22" y="752"/>
                  </a:lnTo>
                  <a:lnTo>
                    <a:pt x="10" y="734"/>
                  </a:lnTo>
                  <a:lnTo>
                    <a:pt x="3" y="715"/>
                  </a:lnTo>
                  <a:lnTo>
                    <a:pt x="0" y="693"/>
                  </a:lnTo>
                  <a:lnTo>
                    <a:pt x="1" y="603"/>
                  </a:lnTo>
                  <a:lnTo>
                    <a:pt x="4" y="581"/>
                  </a:lnTo>
                  <a:lnTo>
                    <a:pt x="12" y="562"/>
                  </a:lnTo>
                  <a:lnTo>
                    <a:pt x="24" y="545"/>
                  </a:lnTo>
                  <a:lnTo>
                    <a:pt x="40" y="531"/>
                  </a:lnTo>
                  <a:lnTo>
                    <a:pt x="59" y="521"/>
                  </a:lnTo>
                  <a:lnTo>
                    <a:pt x="80" y="516"/>
                  </a:lnTo>
                  <a:lnTo>
                    <a:pt x="142" y="510"/>
                  </a:lnTo>
                  <a:lnTo>
                    <a:pt x="156" y="466"/>
                  </a:lnTo>
                  <a:lnTo>
                    <a:pt x="173" y="425"/>
                  </a:lnTo>
                  <a:lnTo>
                    <a:pt x="193" y="385"/>
                  </a:lnTo>
                  <a:lnTo>
                    <a:pt x="155" y="336"/>
                  </a:lnTo>
                  <a:lnTo>
                    <a:pt x="144" y="317"/>
                  </a:lnTo>
                  <a:lnTo>
                    <a:pt x="138" y="297"/>
                  </a:lnTo>
                  <a:lnTo>
                    <a:pt x="137" y="276"/>
                  </a:lnTo>
                  <a:lnTo>
                    <a:pt x="141" y="255"/>
                  </a:lnTo>
                  <a:lnTo>
                    <a:pt x="150" y="236"/>
                  </a:lnTo>
                  <a:lnTo>
                    <a:pt x="163" y="219"/>
                  </a:lnTo>
                  <a:lnTo>
                    <a:pt x="228" y="156"/>
                  </a:lnTo>
                  <a:lnTo>
                    <a:pt x="245" y="142"/>
                  </a:lnTo>
                  <a:lnTo>
                    <a:pt x="265" y="134"/>
                  </a:lnTo>
                  <a:lnTo>
                    <a:pt x="285" y="130"/>
                  </a:lnTo>
                  <a:lnTo>
                    <a:pt x="306" y="132"/>
                  </a:lnTo>
                  <a:lnTo>
                    <a:pt x="327" y="139"/>
                  </a:lnTo>
                  <a:lnTo>
                    <a:pt x="346" y="150"/>
                  </a:lnTo>
                  <a:lnTo>
                    <a:pt x="390" y="186"/>
                  </a:lnTo>
                  <a:lnTo>
                    <a:pt x="433" y="164"/>
                  </a:lnTo>
                  <a:lnTo>
                    <a:pt x="478" y="146"/>
                  </a:lnTo>
                  <a:lnTo>
                    <a:pt x="524" y="132"/>
                  </a:lnTo>
                  <a:lnTo>
                    <a:pt x="531" y="77"/>
                  </a:lnTo>
                  <a:lnTo>
                    <a:pt x="536" y="55"/>
                  </a:lnTo>
                  <a:lnTo>
                    <a:pt x="546" y="37"/>
                  </a:lnTo>
                  <a:lnTo>
                    <a:pt x="561" y="21"/>
                  </a:lnTo>
                  <a:lnTo>
                    <a:pt x="578" y="9"/>
                  </a:lnTo>
                  <a:lnTo>
                    <a:pt x="598" y="2"/>
                  </a:lnTo>
                  <a:lnTo>
                    <a:pt x="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A92A07C-A1B7-2B44-87A5-CBD912A51DCC}"/>
              </a:ext>
            </a:extLst>
          </p:cNvPr>
          <p:cNvGrpSpPr/>
          <p:nvPr/>
        </p:nvGrpSpPr>
        <p:grpSpPr>
          <a:xfrm>
            <a:off x="238802" y="5161435"/>
            <a:ext cx="518633" cy="520703"/>
            <a:chOff x="4776788" y="2286000"/>
            <a:chExt cx="1193800" cy="1198563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42" name="Freeform 57">
              <a:extLst>
                <a:ext uri="{FF2B5EF4-FFF2-40B4-BE49-F238E27FC236}">
                  <a16:creationId xmlns:a16="http://schemas.microsoft.com/office/drawing/2014/main" id="{C7AC535C-B957-2B43-8496-E5FC82B13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2913063"/>
              <a:ext cx="39687" cy="34925"/>
            </a:xfrm>
            <a:custGeom>
              <a:avLst/>
              <a:gdLst>
                <a:gd name="T0" fmla="*/ 0 w 104"/>
                <a:gd name="T1" fmla="*/ 0 h 112"/>
                <a:gd name="T2" fmla="*/ 104 w 104"/>
                <a:gd name="T3" fmla="*/ 0 h 112"/>
                <a:gd name="T4" fmla="*/ 103 w 104"/>
                <a:gd name="T5" fmla="*/ 28 h 112"/>
                <a:gd name="T6" fmla="*/ 102 w 104"/>
                <a:gd name="T7" fmla="*/ 56 h 112"/>
                <a:gd name="T8" fmla="*/ 102 w 104"/>
                <a:gd name="T9" fmla="*/ 84 h 112"/>
                <a:gd name="T10" fmla="*/ 104 w 104"/>
                <a:gd name="T11" fmla="*/ 112 h 112"/>
                <a:gd name="T12" fmla="*/ 0 w 104"/>
                <a:gd name="T13" fmla="*/ 112 h 112"/>
                <a:gd name="T14" fmla="*/ 0 w 104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12">
                  <a:moveTo>
                    <a:pt x="0" y="0"/>
                  </a:moveTo>
                  <a:lnTo>
                    <a:pt x="104" y="0"/>
                  </a:lnTo>
                  <a:lnTo>
                    <a:pt x="103" y="28"/>
                  </a:lnTo>
                  <a:lnTo>
                    <a:pt x="102" y="56"/>
                  </a:lnTo>
                  <a:lnTo>
                    <a:pt x="102" y="84"/>
                  </a:lnTo>
                  <a:lnTo>
                    <a:pt x="104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 58">
              <a:extLst>
                <a:ext uri="{FF2B5EF4-FFF2-40B4-BE49-F238E27FC236}">
                  <a16:creationId xmlns:a16="http://schemas.microsoft.com/office/drawing/2014/main" id="{DE2B5097-E99C-844E-9199-25C94ED13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2598738"/>
              <a:ext cx="36512" cy="41275"/>
            </a:xfrm>
            <a:custGeom>
              <a:avLst/>
              <a:gdLst>
                <a:gd name="T0" fmla="*/ 0 w 92"/>
                <a:gd name="T1" fmla="*/ 0 h 127"/>
                <a:gd name="T2" fmla="*/ 92 w 92"/>
                <a:gd name="T3" fmla="*/ 0 h 127"/>
                <a:gd name="T4" fmla="*/ 92 w 92"/>
                <a:gd name="T5" fmla="*/ 127 h 127"/>
                <a:gd name="T6" fmla="*/ 47 w 92"/>
                <a:gd name="T7" fmla="*/ 125 h 127"/>
                <a:gd name="T8" fmla="*/ 24 w 92"/>
                <a:gd name="T9" fmla="*/ 126 h 127"/>
                <a:gd name="T10" fmla="*/ 0 w 92"/>
                <a:gd name="T11" fmla="*/ 127 h 127"/>
                <a:gd name="T12" fmla="*/ 0 w 92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92" y="0"/>
                  </a:lnTo>
                  <a:lnTo>
                    <a:pt x="92" y="127"/>
                  </a:lnTo>
                  <a:lnTo>
                    <a:pt x="47" y="125"/>
                  </a:lnTo>
                  <a:lnTo>
                    <a:pt x="24" y="126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 59">
              <a:extLst>
                <a:ext uri="{FF2B5EF4-FFF2-40B4-BE49-F238E27FC236}">
                  <a16:creationId xmlns:a16="http://schemas.microsoft.com/office/drawing/2014/main" id="{1103901B-41A0-894E-876F-8CE91BEC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2913063"/>
              <a:ext cx="41275" cy="34925"/>
            </a:xfrm>
            <a:custGeom>
              <a:avLst/>
              <a:gdLst>
                <a:gd name="T0" fmla="*/ 0 w 103"/>
                <a:gd name="T1" fmla="*/ 0 h 112"/>
                <a:gd name="T2" fmla="*/ 103 w 103"/>
                <a:gd name="T3" fmla="*/ 0 h 112"/>
                <a:gd name="T4" fmla="*/ 103 w 103"/>
                <a:gd name="T5" fmla="*/ 112 h 112"/>
                <a:gd name="T6" fmla="*/ 0 w 103"/>
                <a:gd name="T7" fmla="*/ 112 h 112"/>
                <a:gd name="T8" fmla="*/ 1 w 103"/>
                <a:gd name="T9" fmla="*/ 84 h 112"/>
                <a:gd name="T10" fmla="*/ 2 w 103"/>
                <a:gd name="T11" fmla="*/ 56 h 112"/>
                <a:gd name="T12" fmla="*/ 0 w 103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2">
                  <a:moveTo>
                    <a:pt x="0" y="0"/>
                  </a:moveTo>
                  <a:lnTo>
                    <a:pt x="103" y="0"/>
                  </a:lnTo>
                  <a:lnTo>
                    <a:pt x="103" y="112"/>
                  </a:lnTo>
                  <a:lnTo>
                    <a:pt x="0" y="112"/>
                  </a:lnTo>
                  <a:lnTo>
                    <a:pt x="1" y="84"/>
                  </a:lnTo>
                  <a:lnTo>
                    <a:pt x="2" y="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 60">
              <a:extLst>
                <a:ext uri="{FF2B5EF4-FFF2-40B4-BE49-F238E27FC236}">
                  <a16:creationId xmlns:a16="http://schemas.microsoft.com/office/drawing/2014/main" id="{59814645-6904-1E40-A919-1ED5B70B0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3221038"/>
              <a:ext cx="36512" cy="39688"/>
            </a:xfrm>
            <a:custGeom>
              <a:avLst/>
              <a:gdLst>
                <a:gd name="T0" fmla="*/ 0 w 92"/>
                <a:gd name="T1" fmla="*/ 0 h 127"/>
                <a:gd name="T2" fmla="*/ 24 w 92"/>
                <a:gd name="T3" fmla="*/ 2 h 127"/>
                <a:gd name="T4" fmla="*/ 47 w 92"/>
                <a:gd name="T5" fmla="*/ 3 h 127"/>
                <a:gd name="T6" fmla="*/ 69 w 92"/>
                <a:gd name="T7" fmla="*/ 2 h 127"/>
                <a:gd name="T8" fmla="*/ 92 w 92"/>
                <a:gd name="T9" fmla="*/ 0 h 127"/>
                <a:gd name="T10" fmla="*/ 92 w 92"/>
                <a:gd name="T11" fmla="*/ 127 h 127"/>
                <a:gd name="T12" fmla="*/ 0 w 92"/>
                <a:gd name="T13" fmla="*/ 127 h 127"/>
                <a:gd name="T14" fmla="*/ 0 w 92"/>
                <a:gd name="T1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2"/>
                  </a:lnTo>
                  <a:lnTo>
                    <a:pt x="92" y="0"/>
                  </a:lnTo>
                  <a:lnTo>
                    <a:pt x="92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 61">
              <a:extLst>
                <a:ext uri="{FF2B5EF4-FFF2-40B4-BE49-F238E27FC236}">
                  <a16:creationId xmlns:a16="http://schemas.microsoft.com/office/drawing/2014/main" id="{077554A9-500A-4749-8013-910F419DC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2670175"/>
              <a:ext cx="193675" cy="277813"/>
            </a:xfrm>
            <a:custGeom>
              <a:avLst/>
              <a:gdLst>
                <a:gd name="T0" fmla="*/ 0 w 486"/>
                <a:gd name="T1" fmla="*/ 0 h 873"/>
                <a:gd name="T2" fmla="*/ 63 w 486"/>
                <a:gd name="T3" fmla="*/ 0 h 873"/>
                <a:gd name="T4" fmla="*/ 63 w 486"/>
                <a:gd name="T5" fmla="*/ 763 h 873"/>
                <a:gd name="T6" fmla="*/ 486 w 486"/>
                <a:gd name="T7" fmla="*/ 763 h 873"/>
                <a:gd name="T8" fmla="*/ 486 w 486"/>
                <a:gd name="T9" fmla="*/ 873 h 873"/>
                <a:gd name="T10" fmla="*/ 0 w 486"/>
                <a:gd name="T11" fmla="*/ 873 h 873"/>
                <a:gd name="T12" fmla="*/ 0 w 486"/>
                <a:gd name="T13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873">
                  <a:moveTo>
                    <a:pt x="0" y="0"/>
                  </a:moveTo>
                  <a:lnTo>
                    <a:pt x="63" y="0"/>
                  </a:lnTo>
                  <a:lnTo>
                    <a:pt x="63" y="763"/>
                  </a:lnTo>
                  <a:lnTo>
                    <a:pt x="486" y="763"/>
                  </a:lnTo>
                  <a:lnTo>
                    <a:pt x="486" y="873"/>
                  </a:lnTo>
                  <a:lnTo>
                    <a:pt x="0" y="8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 62">
              <a:extLst>
                <a:ext uri="{FF2B5EF4-FFF2-40B4-BE49-F238E27FC236}">
                  <a16:creationId xmlns:a16="http://schemas.microsoft.com/office/drawing/2014/main" id="{8C95D4A1-BC72-4145-8C76-58609B79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2286000"/>
              <a:ext cx="479425" cy="452438"/>
            </a:xfrm>
            <a:custGeom>
              <a:avLst/>
              <a:gdLst>
                <a:gd name="T0" fmla="*/ 580 w 1207"/>
                <a:gd name="T1" fmla="*/ 0 h 1421"/>
                <a:gd name="T2" fmla="*/ 580 w 1207"/>
                <a:gd name="T3" fmla="*/ 0 h 1421"/>
                <a:gd name="T4" fmla="*/ 639 w 1207"/>
                <a:gd name="T5" fmla="*/ 4 h 1421"/>
                <a:gd name="T6" fmla="*/ 699 w 1207"/>
                <a:gd name="T7" fmla="*/ 15 h 1421"/>
                <a:gd name="T8" fmla="*/ 755 w 1207"/>
                <a:gd name="T9" fmla="*/ 31 h 1421"/>
                <a:gd name="T10" fmla="*/ 809 w 1207"/>
                <a:gd name="T11" fmla="*/ 54 h 1421"/>
                <a:gd name="T12" fmla="*/ 862 w 1207"/>
                <a:gd name="T13" fmla="*/ 83 h 1421"/>
                <a:gd name="T14" fmla="*/ 912 w 1207"/>
                <a:gd name="T15" fmla="*/ 117 h 1421"/>
                <a:gd name="T16" fmla="*/ 959 w 1207"/>
                <a:gd name="T17" fmla="*/ 157 h 1421"/>
                <a:gd name="T18" fmla="*/ 1002 w 1207"/>
                <a:gd name="T19" fmla="*/ 201 h 1421"/>
                <a:gd name="T20" fmla="*/ 1042 w 1207"/>
                <a:gd name="T21" fmla="*/ 250 h 1421"/>
                <a:gd name="T22" fmla="*/ 1079 w 1207"/>
                <a:gd name="T23" fmla="*/ 303 h 1421"/>
                <a:gd name="T24" fmla="*/ 1111 w 1207"/>
                <a:gd name="T25" fmla="*/ 361 h 1421"/>
                <a:gd name="T26" fmla="*/ 1139 w 1207"/>
                <a:gd name="T27" fmla="*/ 422 h 1421"/>
                <a:gd name="T28" fmla="*/ 1162 w 1207"/>
                <a:gd name="T29" fmla="*/ 486 h 1421"/>
                <a:gd name="T30" fmla="*/ 1181 w 1207"/>
                <a:gd name="T31" fmla="*/ 553 h 1421"/>
                <a:gd name="T32" fmla="*/ 1196 w 1207"/>
                <a:gd name="T33" fmla="*/ 623 h 1421"/>
                <a:gd name="T34" fmla="*/ 1204 w 1207"/>
                <a:gd name="T35" fmla="*/ 694 h 1421"/>
                <a:gd name="T36" fmla="*/ 1207 w 1207"/>
                <a:gd name="T37" fmla="*/ 768 h 1421"/>
                <a:gd name="T38" fmla="*/ 1204 w 1207"/>
                <a:gd name="T39" fmla="*/ 842 h 1421"/>
                <a:gd name="T40" fmla="*/ 1194 w 1207"/>
                <a:gd name="T41" fmla="*/ 915 h 1421"/>
                <a:gd name="T42" fmla="*/ 1181 w 1207"/>
                <a:gd name="T43" fmla="*/ 985 h 1421"/>
                <a:gd name="T44" fmla="*/ 1162 w 1207"/>
                <a:gd name="T45" fmla="*/ 1052 h 1421"/>
                <a:gd name="T46" fmla="*/ 1138 w 1207"/>
                <a:gd name="T47" fmla="*/ 1116 h 1421"/>
                <a:gd name="T48" fmla="*/ 1110 w 1207"/>
                <a:gd name="T49" fmla="*/ 1178 h 1421"/>
                <a:gd name="T50" fmla="*/ 1077 w 1207"/>
                <a:gd name="T51" fmla="*/ 1235 h 1421"/>
                <a:gd name="T52" fmla="*/ 1040 w 1207"/>
                <a:gd name="T53" fmla="*/ 1288 h 1421"/>
                <a:gd name="T54" fmla="*/ 999 w 1207"/>
                <a:gd name="T55" fmla="*/ 1337 h 1421"/>
                <a:gd name="T56" fmla="*/ 955 w 1207"/>
                <a:gd name="T57" fmla="*/ 1381 h 1421"/>
                <a:gd name="T58" fmla="*/ 907 w 1207"/>
                <a:gd name="T59" fmla="*/ 1421 h 1421"/>
                <a:gd name="T60" fmla="*/ 875 w 1207"/>
                <a:gd name="T61" fmla="*/ 1327 h 1421"/>
                <a:gd name="T62" fmla="*/ 839 w 1207"/>
                <a:gd name="T63" fmla="*/ 1236 h 1421"/>
                <a:gd name="T64" fmla="*/ 796 w 1207"/>
                <a:gd name="T65" fmla="*/ 1148 h 1421"/>
                <a:gd name="T66" fmla="*/ 750 w 1207"/>
                <a:gd name="T67" fmla="*/ 1064 h 1421"/>
                <a:gd name="T68" fmla="*/ 700 w 1207"/>
                <a:gd name="T69" fmla="*/ 985 h 1421"/>
                <a:gd name="T70" fmla="*/ 644 w 1207"/>
                <a:gd name="T71" fmla="*/ 910 h 1421"/>
                <a:gd name="T72" fmla="*/ 586 w 1207"/>
                <a:gd name="T73" fmla="*/ 840 h 1421"/>
                <a:gd name="T74" fmla="*/ 523 w 1207"/>
                <a:gd name="T75" fmla="*/ 775 h 1421"/>
                <a:gd name="T76" fmla="*/ 458 w 1207"/>
                <a:gd name="T77" fmla="*/ 713 h 1421"/>
                <a:gd name="T78" fmla="*/ 388 w 1207"/>
                <a:gd name="T79" fmla="*/ 659 h 1421"/>
                <a:gd name="T80" fmla="*/ 316 w 1207"/>
                <a:gd name="T81" fmla="*/ 609 h 1421"/>
                <a:gd name="T82" fmla="*/ 241 w 1207"/>
                <a:gd name="T83" fmla="*/ 565 h 1421"/>
                <a:gd name="T84" fmla="*/ 163 w 1207"/>
                <a:gd name="T85" fmla="*/ 528 h 1421"/>
                <a:gd name="T86" fmla="*/ 83 w 1207"/>
                <a:gd name="T87" fmla="*/ 497 h 1421"/>
                <a:gd name="T88" fmla="*/ 0 w 1207"/>
                <a:gd name="T89" fmla="*/ 472 h 1421"/>
                <a:gd name="T90" fmla="*/ 24 w 1207"/>
                <a:gd name="T91" fmla="*/ 409 h 1421"/>
                <a:gd name="T92" fmla="*/ 53 w 1207"/>
                <a:gd name="T93" fmla="*/ 350 h 1421"/>
                <a:gd name="T94" fmla="*/ 85 w 1207"/>
                <a:gd name="T95" fmla="*/ 295 h 1421"/>
                <a:gd name="T96" fmla="*/ 121 w 1207"/>
                <a:gd name="T97" fmla="*/ 243 h 1421"/>
                <a:gd name="T98" fmla="*/ 161 w 1207"/>
                <a:gd name="T99" fmla="*/ 195 h 1421"/>
                <a:gd name="T100" fmla="*/ 205 w 1207"/>
                <a:gd name="T101" fmla="*/ 152 h 1421"/>
                <a:gd name="T102" fmla="*/ 251 w 1207"/>
                <a:gd name="T103" fmla="*/ 113 h 1421"/>
                <a:gd name="T104" fmla="*/ 300 w 1207"/>
                <a:gd name="T105" fmla="*/ 80 h 1421"/>
                <a:gd name="T106" fmla="*/ 352 w 1207"/>
                <a:gd name="T107" fmla="*/ 52 h 1421"/>
                <a:gd name="T108" fmla="*/ 405 w 1207"/>
                <a:gd name="T109" fmla="*/ 30 h 1421"/>
                <a:gd name="T110" fmla="*/ 462 w 1207"/>
                <a:gd name="T111" fmla="*/ 14 h 1421"/>
                <a:gd name="T112" fmla="*/ 520 w 1207"/>
                <a:gd name="T113" fmla="*/ 4 h 1421"/>
                <a:gd name="T114" fmla="*/ 580 w 1207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421">
                  <a:moveTo>
                    <a:pt x="580" y="0"/>
                  </a:moveTo>
                  <a:lnTo>
                    <a:pt x="580" y="0"/>
                  </a:lnTo>
                  <a:lnTo>
                    <a:pt x="639" y="4"/>
                  </a:lnTo>
                  <a:lnTo>
                    <a:pt x="699" y="15"/>
                  </a:lnTo>
                  <a:lnTo>
                    <a:pt x="755" y="31"/>
                  </a:lnTo>
                  <a:lnTo>
                    <a:pt x="809" y="54"/>
                  </a:lnTo>
                  <a:lnTo>
                    <a:pt x="862" y="83"/>
                  </a:lnTo>
                  <a:lnTo>
                    <a:pt x="912" y="117"/>
                  </a:lnTo>
                  <a:lnTo>
                    <a:pt x="959" y="157"/>
                  </a:lnTo>
                  <a:lnTo>
                    <a:pt x="1002" y="201"/>
                  </a:lnTo>
                  <a:lnTo>
                    <a:pt x="1042" y="250"/>
                  </a:lnTo>
                  <a:lnTo>
                    <a:pt x="1079" y="303"/>
                  </a:lnTo>
                  <a:lnTo>
                    <a:pt x="1111" y="361"/>
                  </a:lnTo>
                  <a:lnTo>
                    <a:pt x="1139" y="422"/>
                  </a:lnTo>
                  <a:lnTo>
                    <a:pt x="1162" y="486"/>
                  </a:lnTo>
                  <a:lnTo>
                    <a:pt x="1181" y="553"/>
                  </a:lnTo>
                  <a:lnTo>
                    <a:pt x="1196" y="623"/>
                  </a:lnTo>
                  <a:lnTo>
                    <a:pt x="1204" y="694"/>
                  </a:lnTo>
                  <a:lnTo>
                    <a:pt x="1207" y="768"/>
                  </a:lnTo>
                  <a:lnTo>
                    <a:pt x="1204" y="842"/>
                  </a:lnTo>
                  <a:lnTo>
                    <a:pt x="1194" y="915"/>
                  </a:lnTo>
                  <a:lnTo>
                    <a:pt x="1181" y="985"/>
                  </a:lnTo>
                  <a:lnTo>
                    <a:pt x="1162" y="1052"/>
                  </a:lnTo>
                  <a:lnTo>
                    <a:pt x="1138" y="1116"/>
                  </a:lnTo>
                  <a:lnTo>
                    <a:pt x="1110" y="1178"/>
                  </a:lnTo>
                  <a:lnTo>
                    <a:pt x="1077" y="1235"/>
                  </a:lnTo>
                  <a:lnTo>
                    <a:pt x="1040" y="1288"/>
                  </a:lnTo>
                  <a:lnTo>
                    <a:pt x="999" y="1337"/>
                  </a:lnTo>
                  <a:lnTo>
                    <a:pt x="955" y="1381"/>
                  </a:lnTo>
                  <a:lnTo>
                    <a:pt x="907" y="1421"/>
                  </a:lnTo>
                  <a:lnTo>
                    <a:pt x="875" y="1327"/>
                  </a:lnTo>
                  <a:lnTo>
                    <a:pt x="839" y="1236"/>
                  </a:lnTo>
                  <a:lnTo>
                    <a:pt x="796" y="1148"/>
                  </a:lnTo>
                  <a:lnTo>
                    <a:pt x="750" y="1064"/>
                  </a:lnTo>
                  <a:lnTo>
                    <a:pt x="700" y="985"/>
                  </a:lnTo>
                  <a:lnTo>
                    <a:pt x="644" y="910"/>
                  </a:lnTo>
                  <a:lnTo>
                    <a:pt x="586" y="840"/>
                  </a:lnTo>
                  <a:lnTo>
                    <a:pt x="523" y="775"/>
                  </a:lnTo>
                  <a:lnTo>
                    <a:pt x="458" y="713"/>
                  </a:lnTo>
                  <a:lnTo>
                    <a:pt x="388" y="659"/>
                  </a:lnTo>
                  <a:lnTo>
                    <a:pt x="316" y="609"/>
                  </a:lnTo>
                  <a:lnTo>
                    <a:pt x="241" y="565"/>
                  </a:lnTo>
                  <a:lnTo>
                    <a:pt x="163" y="528"/>
                  </a:lnTo>
                  <a:lnTo>
                    <a:pt x="83" y="497"/>
                  </a:lnTo>
                  <a:lnTo>
                    <a:pt x="0" y="472"/>
                  </a:lnTo>
                  <a:lnTo>
                    <a:pt x="24" y="409"/>
                  </a:lnTo>
                  <a:lnTo>
                    <a:pt x="53" y="350"/>
                  </a:lnTo>
                  <a:lnTo>
                    <a:pt x="85" y="295"/>
                  </a:lnTo>
                  <a:lnTo>
                    <a:pt x="121" y="243"/>
                  </a:lnTo>
                  <a:lnTo>
                    <a:pt x="161" y="195"/>
                  </a:lnTo>
                  <a:lnTo>
                    <a:pt x="205" y="152"/>
                  </a:lnTo>
                  <a:lnTo>
                    <a:pt x="251" y="113"/>
                  </a:lnTo>
                  <a:lnTo>
                    <a:pt x="300" y="80"/>
                  </a:lnTo>
                  <a:lnTo>
                    <a:pt x="352" y="52"/>
                  </a:lnTo>
                  <a:lnTo>
                    <a:pt x="405" y="30"/>
                  </a:lnTo>
                  <a:lnTo>
                    <a:pt x="462" y="14"/>
                  </a:lnTo>
                  <a:lnTo>
                    <a:pt x="520" y="4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 63">
              <a:extLst>
                <a:ext uri="{FF2B5EF4-FFF2-40B4-BE49-F238E27FC236}">
                  <a16:creationId xmlns:a16="http://schemas.microsoft.com/office/drawing/2014/main" id="{C4E594E6-E650-4240-8196-C2FA943C4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2286000"/>
              <a:ext cx="479425" cy="452438"/>
            </a:xfrm>
            <a:custGeom>
              <a:avLst/>
              <a:gdLst>
                <a:gd name="T0" fmla="*/ 627 w 1206"/>
                <a:gd name="T1" fmla="*/ 0 h 1421"/>
                <a:gd name="T2" fmla="*/ 627 w 1206"/>
                <a:gd name="T3" fmla="*/ 0 h 1421"/>
                <a:gd name="T4" fmla="*/ 686 w 1206"/>
                <a:gd name="T5" fmla="*/ 4 h 1421"/>
                <a:gd name="T6" fmla="*/ 745 w 1206"/>
                <a:gd name="T7" fmla="*/ 14 h 1421"/>
                <a:gd name="T8" fmla="*/ 801 w 1206"/>
                <a:gd name="T9" fmla="*/ 30 h 1421"/>
                <a:gd name="T10" fmla="*/ 855 w 1206"/>
                <a:gd name="T11" fmla="*/ 52 h 1421"/>
                <a:gd name="T12" fmla="*/ 906 w 1206"/>
                <a:gd name="T13" fmla="*/ 80 h 1421"/>
                <a:gd name="T14" fmla="*/ 955 w 1206"/>
                <a:gd name="T15" fmla="*/ 113 h 1421"/>
                <a:gd name="T16" fmla="*/ 1002 w 1206"/>
                <a:gd name="T17" fmla="*/ 152 h 1421"/>
                <a:gd name="T18" fmla="*/ 1045 w 1206"/>
                <a:gd name="T19" fmla="*/ 195 h 1421"/>
                <a:gd name="T20" fmla="*/ 1085 w 1206"/>
                <a:gd name="T21" fmla="*/ 243 h 1421"/>
                <a:gd name="T22" fmla="*/ 1121 w 1206"/>
                <a:gd name="T23" fmla="*/ 295 h 1421"/>
                <a:gd name="T24" fmla="*/ 1154 w 1206"/>
                <a:gd name="T25" fmla="*/ 350 h 1421"/>
                <a:gd name="T26" fmla="*/ 1182 w 1206"/>
                <a:gd name="T27" fmla="*/ 409 h 1421"/>
                <a:gd name="T28" fmla="*/ 1206 w 1206"/>
                <a:gd name="T29" fmla="*/ 472 h 1421"/>
                <a:gd name="T30" fmla="*/ 1124 w 1206"/>
                <a:gd name="T31" fmla="*/ 497 h 1421"/>
                <a:gd name="T32" fmla="*/ 1043 w 1206"/>
                <a:gd name="T33" fmla="*/ 528 h 1421"/>
                <a:gd name="T34" fmla="*/ 966 w 1206"/>
                <a:gd name="T35" fmla="*/ 565 h 1421"/>
                <a:gd name="T36" fmla="*/ 890 w 1206"/>
                <a:gd name="T37" fmla="*/ 609 h 1421"/>
                <a:gd name="T38" fmla="*/ 818 w 1206"/>
                <a:gd name="T39" fmla="*/ 659 h 1421"/>
                <a:gd name="T40" fmla="*/ 749 w 1206"/>
                <a:gd name="T41" fmla="*/ 713 h 1421"/>
                <a:gd name="T42" fmla="*/ 682 w 1206"/>
                <a:gd name="T43" fmla="*/ 775 h 1421"/>
                <a:gd name="T44" fmla="*/ 620 w 1206"/>
                <a:gd name="T45" fmla="*/ 840 h 1421"/>
                <a:gd name="T46" fmla="*/ 561 w 1206"/>
                <a:gd name="T47" fmla="*/ 910 h 1421"/>
                <a:gd name="T48" fmla="*/ 507 w 1206"/>
                <a:gd name="T49" fmla="*/ 985 h 1421"/>
                <a:gd name="T50" fmla="*/ 456 w 1206"/>
                <a:gd name="T51" fmla="*/ 1064 h 1421"/>
                <a:gd name="T52" fmla="*/ 409 w 1206"/>
                <a:gd name="T53" fmla="*/ 1148 h 1421"/>
                <a:gd name="T54" fmla="*/ 368 w 1206"/>
                <a:gd name="T55" fmla="*/ 1236 h 1421"/>
                <a:gd name="T56" fmla="*/ 331 w 1206"/>
                <a:gd name="T57" fmla="*/ 1327 h 1421"/>
                <a:gd name="T58" fmla="*/ 298 w 1206"/>
                <a:gd name="T59" fmla="*/ 1421 h 1421"/>
                <a:gd name="T60" fmla="*/ 251 w 1206"/>
                <a:gd name="T61" fmla="*/ 1381 h 1421"/>
                <a:gd name="T62" fmla="*/ 207 w 1206"/>
                <a:gd name="T63" fmla="*/ 1337 h 1421"/>
                <a:gd name="T64" fmla="*/ 166 w 1206"/>
                <a:gd name="T65" fmla="*/ 1289 h 1421"/>
                <a:gd name="T66" fmla="*/ 130 w 1206"/>
                <a:gd name="T67" fmla="*/ 1235 h 1421"/>
                <a:gd name="T68" fmla="*/ 97 w 1206"/>
                <a:gd name="T69" fmla="*/ 1178 h 1421"/>
                <a:gd name="T70" fmla="*/ 69 w 1206"/>
                <a:gd name="T71" fmla="*/ 1117 h 1421"/>
                <a:gd name="T72" fmla="*/ 44 w 1206"/>
                <a:gd name="T73" fmla="*/ 1052 h 1421"/>
                <a:gd name="T74" fmla="*/ 25 w 1206"/>
                <a:gd name="T75" fmla="*/ 985 h 1421"/>
                <a:gd name="T76" fmla="*/ 11 w 1206"/>
                <a:gd name="T77" fmla="*/ 915 h 1421"/>
                <a:gd name="T78" fmla="*/ 3 w 1206"/>
                <a:gd name="T79" fmla="*/ 844 h 1421"/>
                <a:gd name="T80" fmla="*/ 0 w 1206"/>
                <a:gd name="T81" fmla="*/ 768 h 1421"/>
                <a:gd name="T82" fmla="*/ 3 w 1206"/>
                <a:gd name="T83" fmla="*/ 694 h 1421"/>
                <a:gd name="T84" fmla="*/ 11 w 1206"/>
                <a:gd name="T85" fmla="*/ 623 h 1421"/>
                <a:gd name="T86" fmla="*/ 25 w 1206"/>
                <a:gd name="T87" fmla="*/ 553 h 1421"/>
                <a:gd name="T88" fmla="*/ 43 w 1206"/>
                <a:gd name="T89" fmla="*/ 486 h 1421"/>
                <a:gd name="T90" fmla="*/ 68 w 1206"/>
                <a:gd name="T91" fmla="*/ 422 h 1421"/>
                <a:gd name="T92" fmla="*/ 96 w 1206"/>
                <a:gd name="T93" fmla="*/ 361 h 1421"/>
                <a:gd name="T94" fmla="*/ 128 w 1206"/>
                <a:gd name="T95" fmla="*/ 303 h 1421"/>
                <a:gd name="T96" fmla="*/ 164 w 1206"/>
                <a:gd name="T97" fmla="*/ 250 h 1421"/>
                <a:gd name="T98" fmla="*/ 205 w 1206"/>
                <a:gd name="T99" fmla="*/ 201 h 1421"/>
                <a:gd name="T100" fmla="*/ 248 w 1206"/>
                <a:gd name="T101" fmla="*/ 157 h 1421"/>
                <a:gd name="T102" fmla="*/ 294 w 1206"/>
                <a:gd name="T103" fmla="*/ 117 h 1421"/>
                <a:gd name="T104" fmla="*/ 344 w 1206"/>
                <a:gd name="T105" fmla="*/ 83 h 1421"/>
                <a:gd name="T106" fmla="*/ 396 w 1206"/>
                <a:gd name="T107" fmla="*/ 54 h 1421"/>
                <a:gd name="T108" fmla="*/ 452 w 1206"/>
                <a:gd name="T109" fmla="*/ 31 h 1421"/>
                <a:gd name="T110" fmla="*/ 508 w 1206"/>
                <a:gd name="T111" fmla="*/ 15 h 1421"/>
                <a:gd name="T112" fmla="*/ 566 w 1206"/>
                <a:gd name="T113" fmla="*/ 4 h 1421"/>
                <a:gd name="T114" fmla="*/ 627 w 1206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6" h="1421">
                  <a:moveTo>
                    <a:pt x="627" y="0"/>
                  </a:moveTo>
                  <a:lnTo>
                    <a:pt x="627" y="0"/>
                  </a:lnTo>
                  <a:lnTo>
                    <a:pt x="686" y="4"/>
                  </a:lnTo>
                  <a:lnTo>
                    <a:pt x="745" y="14"/>
                  </a:lnTo>
                  <a:lnTo>
                    <a:pt x="801" y="30"/>
                  </a:lnTo>
                  <a:lnTo>
                    <a:pt x="855" y="52"/>
                  </a:lnTo>
                  <a:lnTo>
                    <a:pt x="906" y="80"/>
                  </a:lnTo>
                  <a:lnTo>
                    <a:pt x="955" y="113"/>
                  </a:lnTo>
                  <a:lnTo>
                    <a:pt x="1002" y="152"/>
                  </a:lnTo>
                  <a:lnTo>
                    <a:pt x="1045" y="195"/>
                  </a:lnTo>
                  <a:lnTo>
                    <a:pt x="1085" y="243"/>
                  </a:lnTo>
                  <a:lnTo>
                    <a:pt x="1121" y="295"/>
                  </a:lnTo>
                  <a:lnTo>
                    <a:pt x="1154" y="350"/>
                  </a:lnTo>
                  <a:lnTo>
                    <a:pt x="1182" y="409"/>
                  </a:lnTo>
                  <a:lnTo>
                    <a:pt x="1206" y="472"/>
                  </a:lnTo>
                  <a:lnTo>
                    <a:pt x="1124" y="497"/>
                  </a:lnTo>
                  <a:lnTo>
                    <a:pt x="1043" y="528"/>
                  </a:lnTo>
                  <a:lnTo>
                    <a:pt x="966" y="565"/>
                  </a:lnTo>
                  <a:lnTo>
                    <a:pt x="890" y="609"/>
                  </a:lnTo>
                  <a:lnTo>
                    <a:pt x="818" y="659"/>
                  </a:lnTo>
                  <a:lnTo>
                    <a:pt x="749" y="713"/>
                  </a:lnTo>
                  <a:lnTo>
                    <a:pt x="682" y="775"/>
                  </a:lnTo>
                  <a:lnTo>
                    <a:pt x="620" y="840"/>
                  </a:lnTo>
                  <a:lnTo>
                    <a:pt x="561" y="910"/>
                  </a:lnTo>
                  <a:lnTo>
                    <a:pt x="507" y="985"/>
                  </a:lnTo>
                  <a:lnTo>
                    <a:pt x="456" y="1064"/>
                  </a:lnTo>
                  <a:lnTo>
                    <a:pt x="409" y="1148"/>
                  </a:lnTo>
                  <a:lnTo>
                    <a:pt x="368" y="1236"/>
                  </a:lnTo>
                  <a:lnTo>
                    <a:pt x="331" y="1327"/>
                  </a:lnTo>
                  <a:lnTo>
                    <a:pt x="298" y="1421"/>
                  </a:lnTo>
                  <a:lnTo>
                    <a:pt x="251" y="1381"/>
                  </a:lnTo>
                  <a:lnTo>
                    <a:pt x="207" y="1337"/>
                  </a:lnTo>
                  <a:lnTo>
                    <a:pt x="166" y="1289"/>
                  </a:lnTo>
                  <a:lnTo>
                    <a:pt x="130" y="1235"/>
                  </a:lnTo>
                  <a:lnTo>
                    <a:pt x="97" y="1178"/>
                  </a:lnTo>
                  <a:lnTo>
                    <a:pt x="69" y="1117"/>
                  </a:lnTo>
                  <a:lnTo>
                    <a:pt x="44" y="1052"/>
                  </a:lnTo>
                  <a:lnTo>
                    <a:pt x="25" y="985"/>
                  </a:lnTo>
                  <a:lnTo>
                    <a:pt x="11" y="915"/>
                  </a:lnTo>
                  <a:lnTo>
                    <a:pt x="3" y="844"/>
                  </a:lnTo>
                  <a:lnTo>
                    <a:pt x="0" y="768"/>
                  </a:lnTo>
                  <a:lnTo>
                    <a:pt x="3" y="694"/>
                  </a:lnTo>
                  <a:lnTo>
                    <a:pt x="11" y="623"/>
                  </a:lnTo>
                  <a:lnTo>
                    <a:pt x="25" y="553"/>
                  </a:lnTo>
                  <a:lnTo>
                    <a:pt x="43" y="486"/>
                  </a:lnTo>
                  <a:lnTo>
                    <a:pt x="68" y="422"/>
                  </a:lnTo>
                  <a:lnTo>
                    <a:pt x="96" y="361"/>
                  </a:lnTo>
                  <a:lnTo>
                    <a:pt x="128" y="303"/>
                  </a:lnTo>
                  <a:lnTo>
                    <a:pt x="164" y="250"/>
                  </a:lnTo>
                  <a:lnTo>
                    <a:pt x="205" y="201"/>
                  </a:lnTo>
                  <a:lnTo>
                    <a:pt x="248" y="157"/>
                  </a:lnTo>
                  <a:lnTo>
                    <a:pt x="294" y="117"/>
                  </a:lnTo>
                  <a:lnTo>
                    <a:pt x="344" y="83"/>
                  </a:lnTo>
                  <a:lnTo>
                    <a:pt x="396" y="54"/>
                  </a:lnTo>
                  <a:lnTo>
                    <a:pt x="452" y="31"/>
                  </a:lnTo>
                  <a:lnTo>
                    <a:pt x="508" y="15"/>
                  </a:lnTo>
                  <a:lnTo>
                    <a:pt x="566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 64">
              <a:extLst>
                <a:ext uri="{FF2B5EF4-FFF2-40B4-BE49-F238E27FC236}">
                  <a16:creationId xmlns:a16="http://schemas.microsoft.com/office/drawing/2014/main" id="{05B16D40-046A-DD4E-B497-D8FE3DFD6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3150" y="2449513"/>
              <a:ext cx="982662" cy="1035050"/>
            </a:xfrm>
            <a:custGeom>
              <a:avLst/>
              <a:gdLst>
                <a:gd name="T0" fmla="*/ 1091 w 2474"/>
                <a:gd name="T1" fmla="*/ 426 h 3261"/>
                <a:gd name="T2" fmla="*/ 886 w 2474"/>
                <a:gd name="T3" fmla="*/ 497 h 3261"/>
                <a:gd name="T4" fmla="*/ 705 w 2474"/>
                <a:gd name="T5" fmla="*/ 624 h 3261"/>
                <a:gd name="T6" fmla="*/ 552 w 2474"/>
                <a:gd name="T7" fmla="*/ 797 h 3261"/>
                <a:gd name="T8" fmla="*/ 437 w 2474"/>
                <a:gd name="T9" fmla="*/ 1008 h 3261"/>
                <a:gd name="T10" fmla="*/ 362 w 2474"/>
                <a:gd name="T11" fmla="*/ 1250 h 3261"/>
                <a:gd name="T12" fmla="*/ 336 w 2474"/>
                <a:gd name="T13" fmla="*/ 1514 h 3261"/>
                <a:gd name="T14" fmla="*/ 362 w 2474"/>
                <a:gd name="T15" fmla="*/ 1782 h 3261"/>
                <a:gd name="T16" fmla="*/ 439 w 2474"/>
                <a:gd name="T17" fmla="*/ 2027 h 3261"/>
                <a:gd name="T18" fmla="*/ 558 w 2474"/>
                <a:gd name="T19" fmla="*/ 2239 h 3261"/>
                <a:gd name="T20" fmla="*/ 715 w 2474"/>
                <a:gd name="T21" fmla="*/ 2413 h 3261"/>
                <a:gd name="T22" fmla="*/ 900 w 2474"/>
                <a:gd name="T23" fmla="*/ 2537 h 3261"/>
                <a:gd name="T24" fmla="*/ 1090 w 2474"/>
                <a:gd name="T25" fmla="*/ 2599 h 3261"/>
                <a:gd name="T26" fmla="*/ 1292 w 2474"/>
                <a:gd name="T27" fmla="*/ 2606 h 3261"/>
                <a:gd name="T28" fmla="*/ 1506 w 2474"/>
                <a:gd name="T29" fmla="*/ 2553 h 3261"/>
                <a:gd name="T30" fmla="*/ 1697 w 2474"/>
                <a:gd name="T31" fmla="*/ 2442 h 3261"/>
                <a:gd name="T32" fmla="*/ 1862 w 2474"/>
                <a:gd name="T33" fmla="*/ 2283 h 3261"/>
                <a:gd name="T34" fmla="*/ 1993 w 2474"/>
                <a:gd name="T35" fmla="*/ 2082 h 3261"/>
                <a:gd name="T36" fmla="*/ 2082 w 2474"/>
                <a:gd name="T37" fmla="*/ 1848 h 3261"/>
                <a:gd name="T38" fmla="*/ 2127 w 2474"/>
                <a:gd name="T39" fmla="*/ 1586 h 3261"/>
                <a:gd name="T40" fmla="*/ 2118 w 2474"/>
                <a:gd name="T41" fmla="*/ 1316 h 3261"/>
                <a:gd name="T42" fmla="*/ 2058 w 2474"/>
                <a:gd name="T43" fmla="*/ 1065 h 3261"/>
                <a:gd name="T44" fmla="*/ 1954 w 2474"/>
                <a:gd name="T45" fmla="*/ 848 h 3261"/>
                <a:gd name="T46" fmla="*/ 1813 w 2474"/>
                <a:gd name="T47" fmla="*/ 668 h 3261"/>
                <a:gd name="T48" fmla="*/ 1643 w 2474"/>
                <a:gd name="T49" fmla="*/ 529 h 3261"/>
                <a:gd name="T50" fmla="*/ 1448 w 2474"/>
                <a:gd name="T51" fmla="*/ 442 h 3261"/>
                <a:gd name="T52" fmla="*/ 1237 w 2474"/>
                <a:gd name="T53" fmla="*/ 411 h 3261"/>
                <a:gd name="T54" fmla="*/ 1411 w 2474"/>
                <a:gd name="T55" fmla="*/ 15 h 3261"/>
                <a:gd name="T56" fmla="*/ 1659 w 2474"/>
                <a:gd name="T57" fmla="*/ 92 h 3261"/>
                <a:gd name="T58" fmla="*/ 1884 w 2474"/>
                <a:gd name="T59" fmla="*/ 225 h 3261"/>
                <a:gd name="T60" fmla="*/ 2081 w 2474"/>
                <a:gd name="T61" fmla="*/ 409 h 3261"/>
                <a:gd name="T62" fmla="*/ 2244 w 2474"/>
                <a:gd name="T63" fmla="*/ 637 h 3261"/>
                <a:gd name="T64" fmla="*/ 2368 w 2474"/>
                <a:gd name="T65" fmla="*/ 902 h 3261"/>
                <a:gd name="T66" fmla="*/ 2446 w 2474"/>
                <a:gd name="T67" fmla="*/ 1197 h 3261"/>
                <a:gd name="T68" fmla="*/ 2474 w 2474"/>
                <a:gd name="T69" fmla="*/ 1514 h 3261"/>
                <a:gd name="T70" fmla="*/ 2445 w 2474"/>
                <a:gd name="T71" fmla="*/ 1833 h 3261"/>
                <a:gd name="T72" fmla="*/ 2366 w 2474"/>
                <a:gd name="T73" fmla="*/ 2130 h 3261"/>
                <a:gd name="T74" fmla="*/ 2241 w 2474"/>
                <a:gd name="T75" fmla="*/ 2397 h 3261"/>
                <a:gd name="T76" fmla="*/ 2074 w 2474"/>
                <a:gd name="T77" fmla="*/ 2625 h 3261"/>
                <a:gd name="T78" fmla="*/ 2135 w 2474"/>
                <a:gd name="T79" fmla="*/ 3261 h 3261"/>
                <a:gd name="T80" fmla="*/ 1732 w 2474"/>
                <a:gd name="T81" fmla="*/ 2901 h 3261"/>
                <a:gd name="T82" fmla="*/ 1493 w 2474"/>
                <a:gd name="T83" fmla="*/ 2995 h 3261"/>
                <a:gd name="T84" fmla="*/ 1237 w 2474"/>
                <a:gd name="T85" fmla="*/ 3027 h 3261"/>
                <a:gd name="T86" fmla="*/ 999 w 2474"/>
                <a:gd name="T87" fmla="*/ 2999 h 3261"/>
                <a:gd name="T88" fmla="*/ 776 w 2474"/>
                <a:gd name="T89" fmla="*/ 2918 h 3261"/>
                <a:gd name="T90" fmla="*/ 486 w 2474"/>
                <a:gd name="T91" fmla="*/ 3261 h 3261"/>
                <a:gd name="T92" fmla="*/ 438 w 2474"/>
                <a:gd name="T93" fmla="*/ 2667 h 3261"/>
                <a:gd name="T94" fmla="*/ 268 w 2474"/>
                <a:gd name="T95" fmla="*/ 2455 h 3261"/>
                <a:gd name="T96" fmla="*/ 136 w 2474"/>
                <a:gd name="T97" fmla="*/ 2204 h 3261"/>
                <a:gd name="T98" fmla="*/ 45 w 2474"/>
                <a:gd name="T99" fmla="*/ 1924 h 3261"/>
                <a:gd name="T100" fmla="*/ 3 w 2474"/>
                <a:gd name="T101" fmla="*/ 1620 h 3261"/>
                <a:gd name="T102" fmla="*/ 12 w 2474"/>
                <a:gd name="T103" fmla="*/ 1300 h 3261"/>
                <a:gd name="T104" fmla="*/ 74 w 2474"/>
                <a:gd name="T105" fmla="*/ 997 h 3261"/>
                <a:gd name="T106" fmla="*/ 184 w 2474"/>
                <a:gd name="T107" fmla="*/ 722 h 3261"/>
                <a:gd name="T108" fmla="*/ 334 w 2474"/>
                <a:gd name="T109" fmla="*/ 480 h 3261"/>
                <a:gd name="T110" fmla="*/ 520 w 2474"/>
                <a:gd name="T111" fmla="*/ 280 h 3261"/>
                <a:gd name="T112" fmla="*/ 737 w 2474"/>
                <a:gd name="T113" fmla="*/ 130 h 3261"/>
                <a:gd name="T114" fmla="*/ 977 w 2474"/>
                <a:gd name="T115" fmla="*/ 34 h 3261"/>
                <a:gd name="T116" fmla="*/ 1237 w 2474"/>
                <a:gd name="T117" fmla="*/ 0 h 3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74" h="3261">
                  <a:moveTo>
                    <a:pt x="1237" y="411"/>
                  </a:moveTo>
                  <a:lnTo>
                    <a:pt x="1163" y="415"/>
                  </a:lnTo>
                  <a:lnTo>
                    <a:pt x="1091" y="426"/>
                  </a:lnTo>
                  <a:lnTo>
                    <a:pt x="1020" y="443"/>
                  </a:lnTo>
                  <a:lnTo>
                    <a:pt x="952" y="468"/>
                  </a:lnTo>
                  <a:lnTo>
                    <a:pt x="886" y="497"/>
                  </a:lnTo>
                  <a:lnTo>
                    <a:pt x="823" y="534"/>
                  </a:lnTo>
                  <a:lnTo>
                    <a:pt x="762" y="576"/>
                  </a:lnTo>
                  <a:lnTo>
                    <a:pt x="705" y="624"/>
                  </a:lnTo>
                  <a:lnTo>
                    <a:pt x="650" y="677"/>
                  </a:lnTo>
                  <a:lnTo>
                    <a:pt x="600" y="734"/>
                  </a:lnTo>
                  <a:lnTo>
                    <a:pt x="552" y="797"/>
                  </a:lnTo>
                  <a:lnTo>
                    <a:pt x="509" y="862"/>
                  </a:lnTo>
                  <a:lnTo>
                    <a:pt x="471" y="934"/>
                  </a:lnTo>
                  <a:lnTo>
                    <a:pt x="437" y="1008"/>
                  </a:lnTo>
                  <a:lnTo>
                    <a:pt x="406" y="1084"/>
                  </a:lnTo>
                  <a:lnTo>
                    <a:pt x="381" y="1166"/>
                  </a:lnTo>
                  <a:lnTo>
                    <a:pt x="362" y="1250"/>
                  </a:lnTo>
                  <a:lnTo>
                    <a:pt x="347" y="1335"/>
                  </a:lnTo>
                  <a:lnTo>
                    <a:pt x="339" y="1424"/>
                  </a:lnTo>
                  <a:lnTo>
                    <a:pt x="336" y="1514"/>
                  </a:lnTo>
                  <a:lnTo>
                    <a:pt x="339" y="1605"/>
                  </a:lnTo>
                  <a:lnTo>
                    <a:pt x="348" y="1695"/>
                  </a:lnTo>
                  <a:lnTo>
                    <a:pt x="362" y="1782"/>
                  </a:lnTo>
                  <a:lnTo>
                    <a:pt x="383" y="1866"/>
                  </a:lnTo>
                  <a:lnTo>
                    <a:pt x="408" y="1948"/>
                  </a:lnTo>
                  <a:lnTo>
                    <a:pt x="439" y="2027"/>
                  </a:lnTo>
                  <a:lnTo>
                    <a:pt x="474" y="2102"/>
                  </a:lnTo>
                  <a:lnTo>
                    <a:pt x="514" y="2172"/>
                  </a:lnTo>
                  <a:lnTo>
                    <a:pt x="558" y="2239"/>
                  </a:lnTo>
                  <a:lnTo>
                    <a:pt x="607" y="2302"/>
                  </a:lnTo>
                  <a:lnTo>
                    <a:pt x="658" y="2360"/>
                  </a:lnTo>
                  <a:lnTo>
                    <a:pt x="715" y="2413"/>
                  </a:lnTo>
                  <a:lnTo>
                    <a:pt x="773" y="2460"/>
                  </a:lnTo>
                  <a:lnTo>
                    <a:pt x="836" y="2501"/>
                  </a:lnTo>
                  <a:lnTo>
                    <a:pt x="900" y="2537"/>
                  </a:lnTo>
                  <a:lnTo>
                    <a:pt x="968" y="2566"/>
                  </a:lnTo>
                  <a:lnTo>
                    <a:pt x="1028" y="2585"/>
                  </a:lnTo>
                  <a:lnTo>
                    <a:pt x="1090" y="2599"/>
                  </a:lnTo>
                  <a:lnTo>
                    <a:pt x="1153" y="2608"/>
                  </a:lnTo>
                  <a:lnTo>
                    <a:pt x="1218" y="2610"/>
                  </a:lnTo>
                  <a:lnTo>
                    <a:pt x="1292" y="2606"/>
                  </a:lnTo>
                  <a:lnTo>
                    <a:pt x="1366" y="2595"/>
                  </a:lnTo>
                  <a:lnTo>
                    <a:pt x="1436" y="2578"/>
                  </a:lnTo>
                  <a:lnTo>
                    <a:pt x="1506" y="2553"/>
                  </a:lnTo>
                  <a:lnTo>
                    <a:pt x="1572" y="2522"/>
                  </a:lnTo>
                  <a:lnTo>
                    <a:pt x="1636" y="2485"/>
                  </a:lnTo>
                  <a:lnTo>
                    <a:pt x="1697" y="2442"/>
                  </a:lnTo>
                  <a:lnTo>
                    <a:pt x="1756" y="2394"/>
                  </a:lnTo>
                  <a:lnTo>
                    <a:pt x="1810" y="2341"/>
                  </a:lnTo>
                  <a:lnTo>
                    <a:pt x="1862" y="2283"/>
                  </a:lnTo>
                  <a:lnTo>
                    <a:pt x="1910" y="2220"/>
                  </a:lnTo>
                  <a:lnTo>
                    <a:pt x="1953" y="2154"/>
                  </a:lnTo>
                  <a:lnTo>
                    <a:pt x="1993" y="2082"/>
                  </a:lnTo>
                  <a:lnTo>
                    <a:pt x="2027" y="2007"/>
                  </a:lnTo>
                  <a:lnTo>
                    <a:pt x="2057" y="1929"/>
                  </a:lnTo>
                  <a:lnTo>
                    <a:pt x="2082" y="1848"/>
                  </a:lnTo>
                  <a:lnTo>
                    <a:pt x="2103" y="1763"/>
                  </a:lnTo>
                  <a:lnTo>
                    <a:pt x="2118" y="1676"/>
                  </a:lnTo>
                  <a:lnTo>
                    <a:pt x="2127" y="1586"/>
                  </a:lnTo>
                  <a:lnTo>
                    <a:pt x="2130" y="1495"/>
                  </a:lnTo>
                  <a:lnTo>
                    <a:pt x="2127" y="1405"/>
                  </a:lnTo>
                  <a:lnTo>
                    <a:pt x="2118" y="1316"/>
                  </a:lnTo>
                  <a:lnTo>
                    <a:pt x="2103" y="1230"/>
                  </a:lnTo>
                  <a:lnTo>
                    <a:pt x="2083" y="1146"/>
                  </a:lnTo>
                  <a:lnTo>
                    <a:pt x="2058" y="1065"/>
                  </a:lnTo>
                  <a:lnTo>
                    <a:pt x="2028" y="987"/>
                  </a:lnTo>
                  <a:lnTo>
                    <a:pt x="1993" y="915"/>
                  </a:lnTo>
                  <a:lnTo>
                    <a:pt x="1954" y="848"/>
                  </a:lnTo>
                  <a:lnTo>
                    <a:pt x="1911" y="783"/>
                  </a:lnTo>
                  <a:lnTo>
                    <a:pt x="1864" y="723"/>
                  </a:lnTo>
                  <a:lnTo>
                    <a:pt x="1813" y="668"/>
                  </a:lnTo>
                  <a:lnTo>
                    <a:pt x="1760" y="617"/>
                  </a:lnTo>
                  <a:lnTo>
                    <a:pt x="1702" y="570"/>
                  </a:lnTo>
                  <a:lnTo>
                    <a:pt x="1643" y="529"/>
                  </a:lnTo>
                  <a:lnTo>
                    <a:pt x="1581" y="495"/>
                  </a:lnTo>
                  <a:lnTo>
                    <a:pt x="1516" y="465"/>
                  </a:lnTo>
                  <a:lnTo>
                    <a:pt x="1448" y="442"/>
                  </a:lnTo>
                  <a:lnTo>
                    <a:pt x="1380" y="425"/>
                  </a:lnTo>
                  <a:lnTo>
                    <a:pt x="1309" y="415"/>
                  </a:lnTo>
                  <a:lnTo>
                    <a:pt x="1237" y="411"/>
                  </a:lnTo>
                  <a:close/>
                  <a:moveTo>
                    <a:pt x="1237" y="0"/>
                  </a:moveTo>
                  <a:lnTo>
                    <a:pt x="1324" y="4"/>
                  </a:lnTo>
                  <a:lnTo>
                    <a:pt x="1411" y="15"/>
                  </a:lnTo>
                  <a:lnTo>
                    <a:pt x="1496" y="34"/>
                  </a:lnTo>
                  <a:lnTo>
                    <a:pt x="1578" y="59"/>
                  </a:lnTo>
                  <a:lnTo>
                    <a:pt x="1659" y="92"/>
                  </a:lnTo>
                  <a:lnTo>
                    <a:pt x="1737" y="130"/>
                  </a:lnTo>
                  <a:lnTo>
                    <a:pt x="1811" y="174"/>
                  </a:lnTo>
                  <a:lnTo>
                    <a:pt x="1884" y="225"/>
                  </a:lnTo>
                  <a:lnTo>
                    <a:pt x="1953" y="280"/>
                  </a:lnTo>
                  <a:lnTo>
                    <a:pt x="2019" y="342"/>
                  </a:lnTo>
                  <a:lnTo>
                    <a:pt x="2081" y="409"/>
                  </a:lnTo>
                  <a:lnTo>
                    <a:pt x="2140" y="480"/>
                  </a:lnTo>
                  <a:lnTo>
                    <a:pt x="2194" y="557"/>
                  </a:lnTo>
                  <a:lnTo>
                    <a:pt x="2244" y="637"/>
                  </a:lnTo>
                  <a:lnTo>
                    <a:pt x="2290" y="722"/>
                  </a:lnTo>
                  <a:lnTo>
                    <a:pt x="2331" y="809"/>
                  </a:lnTo>
                  <a:lnTo>
                    <a:pt x="2368" y="902"/>
                  </a:lnTo>
                  <a:lnTo>
                    <a:pt x="2399" y="997"/>
                  </a:lnTo>
                  <a:lnTo>
                    <a:pt x="2425" y="1095"/>
                  </a:lnTo>
                  <a:lnTo>
                    <a:pt x="2446" y="1197"/>
                  </a:lnTo>
                  <a:lnTo>
                    <a:pt x="2461" y="1300"/>
                  </a:lnTo>
                  <a:lnTo>
                    <a:pt x="2470" y="1406"/>
                  </a:lnTo>
                  <a:lnTo>
                    <a:pt x="2474" y="1514"/>
                  </a:lnTo>
                  <a:lnTo>
                    <a:pt x="2470" y="1622"/>
                  </a:lnTo>
                  <a:lnTo>
                    <a:pt x="2460" y="1729"/>
                  </a:lnTo>
                  <a:lnTo>
                    <a:pt x="2445" y="1833"/>
                  </a:lnTo>
                  <a:lnTo>
                    <a:pt x="2424" y="1935"/>
                  </a:lnTo>
                  <a:lnTo>
                    <a:pt x="2398" y="2034"/>
                  </a:lnTo>
                  <a:lnTo>
                    <a:pt x="2366" y="2130"/>
                  </a:lnTo>
                  <a:lnTo>
                    <a:pt x="2328" y="2223"/>
                  </a:lnTo>
                  <a:lnTo>
                    <a:pt x="2287" y="2312"/>
                  </a:lnTo>
                  <a:lnTo>
                    <a:pt x="2241" y="2397"/>
                  </a:lnTo>
                  <a:lnTo>
                    <a:pt x="2189" y="2477"/>
                  </a:lnTo>
                  <a:lnTo>
                    <a:pt x="2134" y="2553"/>
                  </a:lnTo>
                  <a:lnTo>
                    <a:pt x="2074" y="2625"/>
                  </a:lnTo>
                  <a:lnTo>
                    <a:pt x="2012" y="2691"/>
                  </a:lnTo>
                  <a:lnTo>
                    <a:pt x="1945" y="2753"/>
                  </a:lnTo>
                  <a:lnTo>
                    <a:pt x="2135" y="3261"/>
                  </a:lnTo>
                  <a:lnTo>
                    <a:pt x="1951" y="3261"/>
                  </a:lnTo>
                  <a:lnTo>
                    <a:pt x="1805" y="2857"/>
                  </a:lnTo>
                  <a:lnTo>
                    <a:pt x="1732" y="2901"/>
                  </a:lnTo>
                  <a:lnTo>
                    <a:pt x="1654" y="2938"/>
                  </a:lnTo>
                  <a:lnTo>
                    <a:pt x="1574" y="2970"/>
                  </a:lnTo>
                  <a:lnTo>
                    <a:pt x="1493" y="2995"/>
                  </a:lnTo>
                  <a:lnTo>
                    <a:pt x="1409" y="3012"/>
                  </a:lnTo>
                  <a:lnTo>
                    <a:pt x="1323" y="3023"/>
                  </a:lnTo>
                  <a:lnTo>
                    <a:pt x="1237" y="3027"/>
                  </a:lnTo>
                  <a:lnTo>
                    <a:pt x="1156" y="3024"/>
                  </a:lnTo>
                  <a:lnTo>
                    <a:pt x="1077" y="3015"/>
                  </a:lnTo>
                  <a:lnTo>
                    <a:pt x="999" y="2999"/>
                  </a:lnTo>
                  <a:lnTo>
                    <a:pt x="922" y="2978"/>
                  </a:lnTo>
                  <a:lnTo>
                    <a:pt x="848" y="2950"/>
                  </a:lnTo>
                  <a:lnTo>
                    <a:pt x="776" y="2918"/>
                  </a:lnTo>
                  <a:lnTo>
                    <a:pt x="706" y="2880"/>
                  </a:lnTo>
                  <a:lnTo>
                    <a:pt x="638" y="2838"/>
                  </a:lnTo>
                  <a:lnTo>
                    <a:pt x="486" y="3261"/>
                  </a:lnTo>
                  <a:lnTo>
                    <a:pt x="301" y="3261"/>
                  </a:lnTo>
                  <a:lnTo>
                    <a:pt x="501" y="2728"/>
                  </a:lnTo>
                  <a:lnTo>
                    <a:pt x="438" y="2667"/>
                  </a:lnTo>
                  <a:lnTo>
                    <a:pt x="377" y="2601"/>
                  </a:lnTo>
                  <a:lnTo>
                    <a:pt x="321" y="2530"/>
                  </a:lnTo>
                  <a:lnTo>
                    <a:pt x="268" y="2455"/>
                  </a:lnTo>
                  <a:lnTo>
                    <a:pt x="220" y="2374"/>
                  </a:lnTo>
                  <a:lnTo>
                    <a:pt x="175" y="2292"/>
                  </a:lnTo>
                  <a:lnTo>
                    <a:pt x="136" y="2204"/>
                  </a:lnTo>
                  <a:lnTo>
                    <a:pt x="101" y="2114"/>
                  </a:lnTo>
                  <a:lnTo>
                    <a:pt x="71" y="2020"/>
                  </a:lnTo>
                  <a:lnTo>
                    <a:pt x="45" y="1924"/>
                  </a:lnTo>
                  <a:lnTo>
                    <a:pt x="26" y="1824"/>
                  </a:lnTo>
                  <a:lnTo>
                    <a:pt x="11" y="1723"/>
                  </a:lnTo>
                  <a:lnTo>
                    <a:pt x="3" y="1620"/>
                  </a:lnTo>
                  <a:lnTo>
                    <a:pt x="0" y="1514"/>
                  </a:lnTo>
                  <a:lnTo>
                    <a:pt x="3" y="1406"/>
                  </a:lnTo>
                  <a:lnTo>
                    <a:pt x="12" y="1300"/>
                  </a:lnTo>
                  <a:lnTo>
                    <a:pt x="27" y="1197"/>
                  </a:lnTo>
                  <a:lnTo>
                    <a:pt x="47" y="1095"/>
                  </a:lnTo>
                  <a:lnTo>
                    <a:pt x="74" y="997"/>
                  </a:lnTo>
                  <a:lnTo>
                    <a:pt x="106" y="902"/>
                  </a:lnTo>
                  <a:lnTo>
                    <a:pt x="142" y="809"/>
                  </a:lnTo>
                  <a:lnTo>
                    <a:pt x="184" y="722"/>
                  </a:lnTo>
                  <a:lnTo>
                    <a:pt x="229" y="637"/>
                  </a:lnTo>
                  <a:lnTo>
                    <a:pt x="279" y="557"/>
                  </a:lnTo>
                  <a:lnTo>
                    <a:pt x="334" y="480"/>
                  </a:lnTo>
                  <a:lnTo>
                    <a:pt x="392" y="409"/>
                  </a:lnTo>
                  <a:lnTo>
                    <a:pt x="455" y="342"/>
                  </a:lnTo>
                  <a:lnTo>
                    <a:pt x="520" y="280"/>
                  </a:lnTo>
                  <a:lnTo>
                    <a:pt x="589" y="225"/>
                  </a:lnTo>
                  <a:lnTo>
                    <a:pt x="661" y="174"/>
                  </a:lnTo>
                  <a:lnTo>
                    <a:pt x="737" y="130"/>
                  </a:lnTo>
                  <a:lnTo>
                    <a:pt x="814" y="92"/>
                  </a:lnTo>
                  <a:lnTo>
                    <a:pt x="894" y="59"/>
                  </a:lnTo>
                  <a:lnTo>
                    <a:pt x="977" y="34"/>
                  </a:lnTo>
                  <a:lnTo>
                    <a:pt x="1061" y="15"/>
                  </a:lnTo>
                  <a:lnTo>
                    <a:pt x="1148" y="4"/>
                  </a:lnTo>
                  <a:lnTo>
                    <a:pt x="1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C4C21CD-EE01-8F4A-9CD8-89CEE238E4B7}"/>
              </a:ext>
            </a:extLst>
          </p:cNvPr>
          <p:cNvGrpSpPr/>
          <p:nvPr/>
        </p:nvGrpSpPr>
        <p:grpSpPr>
          <a:xfrm>
            <a:off x="353257" y="1288939"/>
            <a:ext cx="901820" cy="846895"/>
            <a:chOff x="1693863" y="1717675"/>
            <a:chExt cx="1616075" cy="151765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35" name="Freeform 69">
              <a:extLst>
                <a:ext uri="{FF2B5EF4-FFF2-40B4-BE49-F238E27FC236}">
                  <a16:creationId xmlns:a16="http://schemas.microsoft.com/office/drawing/2014/main" id="{DB054AFE-6718-B54A-87EE-0B9639382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5" y="1717675"/>
              <a:ext cx="417512" cy="685800"/>
            </a:xfrm>
            <a:custGeom>
              <a:avLst/>
              <a:gdLst>
                <a:gd name="T0" fmla="*/ 1020 w 1052"/>
                <a:gd name="T1" fmla="*/ 4 h 1727"/>
                <a:gd name="T2" fmla="*/ 1040 w 1052"/>
                <a:gd name="T3" fmla="*/ 30 h 1727"/>
                <a:gd name="T4" fmla="*/ 1051 w 1052"/>
                <a:gd name="T5" fmla="*/ 78 h 1727"/>
                <a:gd name="T6" fmla="*/ 1052 w 1052"/>
                <a:gd name="T7" fmla="*/ 148 h 1727"/>
                <a:gd name="T8" fmla="*/ 1046 w 1052"/>
                <a:gd name="T9" fmla="*/ 236 h 1727"/>
                <a:gd name="T10" fmla="*/ 1032 w 1052"/>
                <a:gd name="T11" fmla="*/ 337 h 1727"/>
                <a:gd name="T12" fmla="*/ 1013 w 1052"/>
                <a:gd name="T13" fmla="*/ 450 h 1727"/>
                <a:gd name="T14" fmla="*/ 990 w 1052"/>
                <a:gd name="T15" fmla="*/ 571 h 1727"/>
                <a:gd name="T16" fmla="*/ 962 w 1052"/>
                <a:gd name="T17" fmla="*/ 697 h 1727"/>
                <a:gd name="T18" fmla="*/ 932 w 1052"/>
                <a:gd name="T19" fmla="*/ 825 h 1727"/>
                <a:gd name="T20" fmla="*/ 901 w 1052"/>
                <a:gd name="T21" fmla="*/ 951 h 1727"/>
                <a:gd name="T22" fmla="*/ 869 w 1052"/>
                <a:gd name="T23" fmla="*/ 1071 h 1727"/>
                <a:gd name="T24" fmla="*/ 839 w 1052"/>
                <a:gd name="T25" fmla="*/ 1185 h 1727"/>
                <a:gd name="T26" fmla="*/ 812 w 1052"/>
                <a:gd name="T27" fmla="*/ 1288 h 1727"/>
                <a:gd name="T28" fmla="*/ 787 w 1052"/>
                <a:gd name="T29" fmla="*/ 1375 h 1727"/>
                <a:gd name="T30" fmla="*/ 767 w 1052"/>
                <a:gd name="T31" fmla="*/ 1446 h 1727"/>
                <a:gd name="T32" fmla="*/ 752 w 1052"/>
                <a:gd name="T33" fmla="*/ 1497 h 1727"/>
                <a:gd name="T34" fmla="*/ 744 w 1052"/>
                <a:gd name="T35" fmla="*/ 1523 h 1727"/>
                <a:gd name="T36" fmla="*/ 740 w 1052"/>
                <a:gd name="T37" fmla="*/ 1529 h 1727"/>
                <a:gd name="T38" fmla="*/ 723 w 1052"/>
                <a:gd name="T39" fmla="*/ 1543 h 1727"/>
                <a:gd name="T40" fmla="*/ 689 w 1052"/>
                <a:gd name="T41" fmla="*/ 1569 h 1727"/>
                <a:gd name="T42" fmla="*/ 642 w 1052"/>
                <a:gd name="T43" fmla="*/ 1602 h 1727"/>
                <a:gd name="T44" fmla="*/ 585 w 1052"/>
                <a:gd name="T45" fmla="*/ 1638 h 1727"/>
                <a:gd name="T46" fmla="*/ 520 w 1052"/>
                <a:gd name="T47" fmla="*/ 1673 h 1727"/>
                <a:gd name="T48" fmla="*/ 450 w 1052"/>
                <a:gd name="T49" fmla="*/ 1704 h 1727"/>
                <a:gd name="T50" fmla="*/ 379 w 1052"/>
                <a:gd name="T51" fmla="*/ 1727 h 1727"/>
                <a:gd name="T52" fmla="*/ 324 w 1052"/>
                <a:gd name="T53" fmla="*/ 1658 h 1727"/>
                <a:gd name="T54" fmla="*/ 253 w 1052"/>
                <a:gd name="T55" fmla="*/ 1602 h 1727"/>
                <a:gd name="T56" fmla="*/ 162 w 1052"/>
                <a:gd name="T57" fmla="*/ 1559 h 1727"/>
                <a:gd name="T58" fmla="*/ 56 w 1052"/>
                <a:gd name="T59" fmla="*/ 1541 h 1727"/>
                <a:gd name="T60" fmla="*/ 31 w 1052"/>
                <a:gd name="T61" fmla="*/ 1457 h 1727"/>
                <a:gd name="T62" fmla="*/ 15 w 1052"/>
                <a:gd name="T63" fmla="*/ 1374 h 1727"/>
                <a:gd name="T64" fmla="*/ 5 w 1052"/>
                <a:gd name="T65" fmla="*/ 1297 h 1727"/>
                <a:gd name="T66" fmla="*/ 2 w 1052"/>
                <a:gd name="T67" fmla="*/ 1233 h 1727"/>
                <a:gd name="T68" fmla="*/ 0 w 1052"/>
                <a:gd name="T69" fmla="*/ 1191 h 1727"/>
                <a:gd name="T70" fmla="*/ 0 w 1052"/>
                <a:gd name="T71" fmla="*/ 1175 h 1727"/>
                <a:gd name="T72" fmla="*/ 9 w 1052"/>
                <a:gd name="T73" fmla="*/ 1164 h 1727"/>
                <a:gd name="T74" fmla="*/ 31 w 1052"/>
                <a:gd name="T75" fmla="*/ 1132 h 1727"/>
                <a:gd name="T76" fmla="*/ 66 w 1052"/>
                <a:gd name="T77" fmla="*/ 1083 h 1727"/>
                <a:gd name="T78" fmla="*/ 112 w 1052"/>
                <a:gd name="T79" fmla="*/ 1018 h 1727"/>
                <a:gd name="T80" fmla="*/ 167 w 1052"/>
                <a:gd name="T81" fmla="*/ 942 h 1727"/>
                <a:gd name="T82" fmla="*/ 231 w 1052"/>
                <a:gd name="T83" fmla="*/ 855 h 1727"/>
                <a:gd name="T84" fmla="*/ 300 w 1052"/>
                <a:gd name="T85" fmla="*/ 760 h 1727"/>
                <a:gd name="T86" fmla="*/ 375 w 1052"/>
                <a:gd name="T87" fmla="*/ 662 h 1727"/>
                <a:gd name="T88" fmla="*/ 452 w 1052"/>
                <a:gd name="T89" fmla="*/ 561 h 1727"/>
                <a:gd name="T90" fmla="*/ 531 w 1052"/>
                <a:gd name="T91" fmla="*/ 462 h 1727"/>
                <a:gd name="T92" fmla="*/ 609 w 1052"/>
                <a:gd name="T93" fmla="*/ 366 h 1727"/>
                <a:gd name="T94" fmla="*/ 687 w 1052"/>
                <a:gd name="T95" fmla="*/ 275 h 1727"/>
                <a:gd name="T96" fmla="*/ 759 w 1052"/>
                <a:gd name="T97" fmla="*/ 193 h 1727"/>
                <a:gd name="T98" fmla="*/ 828 w 1052"/>
                <a:gd name="T99" fmla="*/ 122 h 1727"/>
                <a:gd name="T100" fmla="*/ 889 w 1052"/>
                <a:gd name="T101" fmla="*/ 65 h 1727"/>
                <a:gd name="T102" fmla="*/ 943 w 1052"/>
                <a:gd name="T103" fmla="*/ 25 h 1727"/>
                <a:gd name="T104" fmla="*/ 987 w 1052"/>
                <a:gd name="T105" fmla="*/ 4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2" h="1727">
                  <a:moveTo>
                    <a:pt x="1005" y="0"/>
                  </a:moveTo>
                  <a:lnTo>
                    <a:pt x="1020" y="4"/>
                  </a:lnTo>
                  <a:lnTo>
                    <a:pt x="1031" y="14"/>
                  </a:lnTo>
                  <a:lnTo>
                    <a:pt x="1040" y="30"/>
                  </a:lnTo>
                  <a:lnTo>
                    <a:pt x="1047" y="51"/>
                  </a:lnTo>
                  <a:lnTo>
                    <a:pt x="1051" y="78"/>
                  </a:lnTo>
                  <a:lnTo>
                    <a:pt x="1052" y="111"/>
                  </a:lnTo>
                  <a:lnTo>
                    <a:pt x="1052" y="148"/>
                  </a:lnTo>
                  <a:lnTo>
                    <a:pt x="1050" y="190"/>
                  </a:lnTo>
                  <a:lnTo>
                    <a:pt x="1046" y="236"/>
                  </a:lnTo>
                  <a:lnTo>
                    <a:pt x="1040" y="285"/>
                  </a:lnTo>
                  <a:lnTo>
                    <a:pt x="1032" y="337"/>
                  </a:lnTo>
                  <a:lnTo>
                    <a:pt x="1023" y="393"/>
                  </a:lnTo>
                  <a:lnTo>
                    <a:pt x="1013" y="450"/>
                  </a:lnTo>
                  <a:lnTo>
                    <a:pt x="1002" y="510"/>
                  </a:lnTo>
                  <a:lnTo>
                    <a:pt x="990" y="571"/>
                  </a:lnTo>
                  <a:lnTo>
                    <a:pt x="976" y="635"/>
                  </a:lnTo>
                  <a:lnTo>
                    <a:pt x="962" y="697"/>
                  </a:lnTo>
                  <a:lnTo>
                    <a:pt x="947" y="762"/>
                  </a:lnTo>
                  <a:lnTo>
                    <a:pt x="932" y="825"/>
                  </a:lnTo>
                  <a:lnTo>
                    <a:pt x="916" y="889"/>
                  </a:lnTo>
                  <a:lnTo>
                    <a:pt x="901" y="951"/>
                  </a:lnTo>
                  <a:lnTo>
                    <a:pt x="886" y="1012"/>
                  </a:lnTo>
                  <a:lnTo>
                    <a:pt x="869" y="1071"/>
                  </a:lnTo>
                  <a:lnTo>
                    <a:pt x="854" y="1130"/>
                  </a:lnTo>
                  <a:lnTo>
                    <a:pt x="839" y="1185"/>
                  </a:lnTo>
                  <a:lnTo>
                    <a:pt x="826" y="1238"/>
                  </a:lnTo>
                  <a:lnTo>
                    <a:pt x="812" y="1288"/>
                  </a:lnTo>
                  <a:lnTo>
                    <a:pt x="799" y="1334"/>
                  </a:lnTo>
                  <a:lnTo>
                    <a:pt x="787" y="1375"/>
                  </a:lnTo>
                  <a:lnTo>
                    <a:pt x="777" y="1414"/>
                  </a:lnTo>
                  <a:lnTo>
                    <a:pt x="767" y="1446"/>
                  </a:lnTo>
                  <a:lnTo>
                    <a:pt x="759" y="1475"/>
                  </a:lnTo>
                  <a:lnTo>
                    <a:pt x="752" y="1497"/>
                  </a:lnTo>
                  <a:lnTo>
                    <a:pt x="748" y="1513"/>
                  </a:lnTo>
                  <a:lnTo>
                    <a:pt x="744" y="1523"/>
                  </a:lnTo>
                  <a:lnTo>
                    <a:pt x="743" y="1527"/>
                  </a:lnTo>
                  <a:lnTo>
                    <a:pt x="740" y="1529"/>
                  </a:lnTo>
                  <a:lnTo>
                    <a:pt x="734" y="1534"/>
                  </a:lnTo>
                  <a:lnTo>
                    <a:pt x="723" y="1543"/>
                  </a:lnTo>
                  <a:lnTo>
                    <a:pt x="708" y="1556"/>
                  </a:lnTo>
                  <a:lnTo>
                    <a:pt x="689" y="1569"/>
                  </a:lnTo>
                  <a:lnTo>
                    <a:pt x="667" y="1584"/>
                  </a:lnTo>
                  <a:lnTo>
                    <a:pt x="642" y="1602"/>
                  </a:lnTo>
                  <a:lnTo>
                    <a:pt x="614" y="1619"/>
                  </a:lnTo>
                  <a:lnTo>
                    <a:pt x="585" y="1638"/>
                  </a:lnTo>
                  <a:lnTo>
                    <a:pt x="553" y="1655"/>
                  </a:lnTo>
                  <a:lnTo>
                    <a:pt x="520" y="1673"/>
                  </a:lnTo>
                  <a:lnTo>
                    <a:pt x="485" y="1690"/>
                  </a:lnTo>
                  <a:lnTo>
                    <a:pt x="450" y="1704"/>
                  </a:lnTo>
                  <a:lnTo>
                    <a:pt x="415" y="1717"/>
                  </a:lnTo>
                  <a:lnTo>
                    <a:pt x="379" y="1727"/>
                  </a:lnTo>
                  <a:lnTo>
                    <a:pt x="354" y="1691"/>
                  </a:lnTo>
                  <a:lnTo>
                    <a:pt x="324" y="1658"/>
                  </a:lnTo>
                  <a:lnTo>
                    <a:pt x="290" y="1628"/>
                  </a:lnTo>
                  <a:lnTo>
                    <a:pt x="253" y="1602"/>
                  </a:lnTo>
                  <a:lnTo>
                    <a:pt x="212" y="1579"/>
                  </a:lnTo>
                  <a:lnTo>
                    <a:pt x="162" y="1559"/>
                  </a:lnTo>
                  <a:lnTo>
                    <a:pt x="109" y="1547"/>
                  </a:lnTo>
                  <a:lnTo>
                    <a:pt x="56" y="1541"/>
                  </a:lnTo>
                  <a:lnTo>
                    <a:pt x="42" y="1500"/>
                  </a:lnTo>
                  <a:lnTo>
                    <a:pt x="31" y="1457"/>
                  </a:lnTo>
                  <a:lnTo>
                    <a:pt x="22" y="1415"/>
                  </a:lnTo>
                  <a:lnTo>
                    <a:pt x="15" y="1374"/>
                  </a:lnTo>
                  <a:lnTo>
                    <a:pt x="9" y="1334"/>
                  </a:lnTo>
                  <a:lnTo>
                    <a:pt x="5" y="1297"/>
                  </a:lnTo>
                  <a:lnTo>
                    <a:pt x="3" y="1263"/>
                  </a:lnTo>
                  <a:lnTo>
                    <a:pt x="2" y="1233"/>
                  </a:lnTo>
                  <a:lnTo>
                    <a:pt x="2" y="1210"/>
                  </a:lnTo>
                  <a:lnTo>
                    <a:pt x="0" y="1191"/>
                  </a:lnTo>
                  <a:lnTo>
                    <a:pt x="0" y="1179"/>
                  </a:lnTo>
                  <a:lnTo>
                    <a:pt x="0" y="1175"/>
                  </a:lnTo>
                  <a:lnTo>
                    <a:pt x="3" y="1172"/>
                  </a:lnTo>
                  <a:lnTo>
                    <a:pt x="9" y="1164"/>
                  </a:lnTo>
                  <a:lnTo>
                    <a:pt x="18" y="1150"/>
                  </a:lnTo>
                  <a:lnTo>
                    <a:pt x="31" y="1132"/>
                  </a:lnTo>
                  <a:lnTo>
                    <a:pt x="47" y="1110"/>
                  </a:lnTo>
                  <a:lnTo>
                    <a:pt x="66" y="1083"/>
                  </a:lnTo>
                  <a:lnTo>
                    <a:pt x="87" y="1053"/>
                  </a:lnTo>
                  <a:lnTo>
                    <a:pt x="112" y="1018"/>
                  </a:lnTo>
                  <a:lnTo>
                    <a:pt x="138" y="982"/>
                  </a:lnTo>
                  <a:lnTo>
                    <a:pt x="167" y="942"/>
                  </a:lnTo>
                  <a:lnTo>
                    <a:pt x="198" y="900"/>
                  </a:lnTo>
                  <a:lnTo>
                    <a:pt x="231" y="855"/>
                  </a:lnTo>
                  <a:lnTo>
                    <a:pt x="265" y="809"/>
                  </a:lnTo>
                  <a:lnTo>
                    <a:pt x="300" y="760"/>
                  </a:lnTo>
                  <a:lnTo>
                    <a:pt x="337" y="712"/>
                  </a:lnTo>
                  <a:lnTo>
                    <a:pt x="375" y="662"/>
                  </a:lnTo>
                  <a:lnTo>
                    <a:pt x="412" y="612"/>
                  </a:lnTo>
                  <a:lnTo>
                    <a:pt x="452" y="561"/>
                  </a:lnTo>
                  <a:lnTo>
                    <a:pt x="491" y="511"/>
                  </a:lnTo>
                  <a:lnTo>
                    <a:pt x="531" y="462"/>
                  </a:lnTo>
                  <a:lnTo>
                    <a:pt x="570" y="413"/>
                  </a:lnTo>
                  <a:lnTo>
                    <a:pt x="609" y="366"/>
                  </a:lnTo>
                  <a:lnTo>
                    <a:pt x="648" y="319"/>
                  </a:lnTo>
                  <a:lnTo>
                    <a:pt x="687" y="275"/>
                  </a:lnTo>
                  <a:lnTo>
                    <a:pt x="724" y="233"/>
                  </a:lnTo>
                  <a:lnTo>
                    <a:pt x="759" y="193"/>
                  </a:lnTo>
                  <a:lnTo>
                    <a:pt x="794" y="156"/>
                  </a:lnTo>
                  <a:lnTo>
                    <a:pt x="828" y="122"/>
                  </a:lnTo>
                  <a:lnTo>
                    <a:pt x="861" y="92"/>
                  </a:lnTo>
                  <a:lnTo>
                    <a:pt x="889" y="65"/>
                  </a:lnTo>
                  <a:lnTo>
                    <a:pt x="918" y="42"/>
                  </a:lnTo>
                  <a:lnTo>
                    <a:pt x="943" y="25"/>
                  </a:lnTo>
                  <a:lnTo>
                    <a:pt x="967" y="11"/>
                  </a:lnTo>
                  <a:lnTo>
                    <a:pt x="987" y="4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 70">
              <a:extLst>
                <a:ext uri="{FF2B5EF4-FFF2-40B4-BE49-F238E27FC236}">
                  <a16:creationId xmlns:a16="http://schemas.microsoft.com/office/drawing/2014/main" id="{1584B3F6-3147-C94D-B74A-31DADA08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" y="2555875"/>
              <a:ext cx="431800" cy="679450"/>
            </a:xfrm>
            <a:custGeom>
              <a:avLst/>
              <a:gdLst>
                <a:gd name="T0" fmla="*/ 318 w 1088"/>
                <a:gd name="T1" fmla="*/ 1 h 1714"/>
                <a:gd name="T2" fmla="*/ 392 w 1088"/>
                <a:gd name="T3" fmla="*/ 16 h 1714"/>
                <a:gd name="T4" fmla="*/ 464 w 1088"/>
                <a:gd name="T5" fmla="*/ 41 h 1714"/>
                <a:gd name="T6" fmla="*/ 533 w 1088"/>
                <a:gd name="T7" fmla="*/ 72 h 1714"/>
                <a:gd name="T8" fmla="*/ 597 w 1088"/>
                <a:gd name="T9" fmla="*/ 107 h 1714"/>
                <a:gd name="T10" fmla="*/ 651 w 1088"/>
                <a:gd name="T11" fmla="*/ 141 h 1714"/>
                <a:gd name="T12" fmla="*/ 693 w 1088"/>
                <a:gd name="T13" fmla="*/ 169 h 1714"/>
                <a:gd name="T14" fmla="*/ 722 w 1088"/>
                <a:gd name="T15" fmla="*/ 189 h 1714"/>
                <a:gd name="T16" fmla="*/ 731 w 1088"/>
                <a:gd name="T17" fmla="*/ 197 h 1714"/>
                <a:gd name="T18" fmla="*/ 736 w 1088"/>
                <a:gd name="T19" fmla="*/ 211 h 1714"/>
                <a:gd name="T20" fmla="*/ 748 w 1088"/>
                <a:gd name="T21" fmla="*/ 249 h 1714"/>
                <a:gd name="T22" fmla="*/ 768 w 1088"/>
                <a:gd name="T23" fmla="*/ 309 h 1714"/>
                <a:gd name="T24" fmla="*/ 794 w 1088"/>
                <a:gd name="T25" fmla="*/ 388 h 1714"/>
                <a:gd name="T26" fmla="*/ 822 w 1088"/>
                <a:gd name="T27" fmla="*/ 483 h 1714"/>
                <a:gd name="T28" fmla="*/ 856 w 1088"/>
                <a:gd name="T29" fmla="*/ 590 h 1714"/>
                <a:gd name="T30" fmla="*/ 890 w 1088"/>
                <a:gd name="T31" fmla="*/ 707 h 1714"/>
                <a:gd name="T32" fmla="*/ 925 w 1088"/>
                <a:gd name="T33" fmla="*/ 830 h 1714"/>
                <a:gd name="T34" fmla="*/ 960 w 1088"/>
                <a:gd name="T35" fmla="*/ 956 h 1714"/>
                <a:gd name="T36" fmla="*/ 994 w 1088"/>
                <a:gd name="T37" fmla="*/ 1082 h 1714"/>
                <a:gd name="T38" fmla="*/ 1023 w 1088"/>
                <a:gd name="T39" fmla="*/ 1205 h 1714"/>
                <a:gd name="T40" fmla="*/ 1049 w 1088"/>
                <a:gd name="T41" fmla="*/ 1322 h 1714"/>
                <a:gd name="T42" fmla="*/ 1069 w 1088"/>
                <a:gd name="T43" fmla="*/ 1429 h 1714"/>
                <a:gd name="T44" fmla="*/ 1083 w 1088"/>
                <a:gd name="T45" fmla="*/ 1523 h 1714"/>
                <a:gd name="T46" fmla="*/ 1088 w 1088"/>
                <a:gd name="T47" fmla="*/ 1602 h 1714"/>
                <a:gd name="T48" fmla="*/ 1084 w 1088"/>
                <a:gd name="T49" fmla="*/ 1663 h 1714"/>
                <a:gd name="T50" fmla="*/ 1069 w 1088"/>
                <a:gd name="T51" fmla="*/ 1700 h 1714"/>
                <a:gd name="T52" fmla="*/ 1044 w 1088"/>
                <a:gd name="T53" fmla="*/ 1714 h 1714"/>
                <a:gd name="T54" fmla="*/ 1005 w 1088"/>
                <a:gd name="T55" fmla="*/ 1705 h 1714"/>
                <a:gd name="T56" fmla="*/ 955 w 1088"/>
                <a:gd name="T57" fmla="*/ 1675 h 1714"/>
                <a:gd name="T58" fmla="*/ 896 w 1088"/>
                <a:gd name="T59" fmla="*/ 1628 h 1714"/>
                <a:gd name="T60" fmla="*/ 829 w 1088"/>
                <a:gd name="T61" fmla="*/ 1566 h 1714"/>
                <a:gd name="T62" fmla="*/ 755 w 1088"/>
                <a:gd name="T63" fmla="*/ 1491 h 1714"/>
                <a:gd name="T64" fmla="*/ 677 w 1088"/>
                <a:gd name="T65" fmla="*/ 1408 h 1714"/>
                <a:gd name="T66" fmla="*/ 596 w 1088"/>
                <a:gd name="T67" fmla="*/ 1316 h 1714"/>
                <a:gd name="T68" fmla="*/ 513 w 1088"/>
                <a:gd name="T69" fmla="*/ 1220 h 1714"/>
                <a:gd name="T70" fmla="*/ 432 w 1088"/>
                <a:gd name="T71" fmla="*/ 1123 h 1714"/>
                <a:gd name="T72" fmla="*/ 353 w 1088"/>
                <a:gd name="T73" fmla="*/ 1024 h 1714"/>
                <a:gd name="T74" fmla="*/ 276 w 1088"/>
                <a:gd name="T75" fmla="*/ 931 h 1714"/>
                <a:gd name="T76" fmla="*/ 208 w 1088"/>
                <a:gd name="T77" fmla="*/ 843 h 1714"/>
                <a:gd name="T78" fmla="*/ 145 w 1088"/>
                <a:gd name="T79" fmla="*/ 762 h 1714"/>
                <a:gd name="T80" fmla="*/ 91 w 1088"/>
                <a:gd name="T81" fmla="*/ 693 h 1714"/>
                <a:gd name="T82" fmla="*/ 48 w 1088"/>
                <a:gd name="T83" fmla="*/ 637 h 1714"/>
                <a:gd name="T84" fmla="*/ 18 w 1088"/>
                <a:gd name="T85" fmla="*/ 598 h 1714"/>
                <a:gd name="T86" fmla="*/ 3 w 1088"/>
                <a:gd name="T87" fmla="*/ 576 h 1714"/>
                <a:gd name="T88" fmla="*/ 1 w 1088"/>
                <a:gd name="T89" fmla="*/ 569 h 1714"/>
                <a:gd name="T90" fmla="*/ 0 w 1088"/>
                <a:gd name="T91" fmla="*/ 540 h 1714"/>
                <a:gd name="T92" fmla="*/ 1 w 1088"/>
                <a:gd name="T93" fmla="*/ 487 h 1714"/>
                <a:gd name="T94" fmla="*/ 5 w 1088"/>
                <a:gd name="T95" fmla="*/ 417 h 1714"/>
                <a:gd name="T96" fmla="*/ 13 w 1088"/>
                <a:gd name="T97" fmla="*/ 336 h 1714"/>
                <a:gd name="T98" fmla="*/ 31 w 1088"/>
                <a:gd name="T99" fmla="*/ 253 h 1714"/>
                <a:gd name="T100" fmla="*/ 85 w 1088"/>
                <a:gd name="T101" fmla="*/ 194 h 1714"/>
                <a:gd name="T102" fmla="*/ 164 w 1088"/>
                <a:gd name="T103" fmla="*/ 147 h 1714"/>
                <a:gd name="T104" fmla="*/ 230 w 1088"/>
                <a:gd name="T105" fmla="*/ 84 h 1714"/>
                <a:gd name="T106" fmla="*/ 280 w 1088"/>
                <a:gd name="T107" fmla="*/ 4 h 1714"/>
                <a:gd name="T108" fmla="*/ 283 w 1088"/>
                <a:gd name="T10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714">
                  <a:moveTo>
                    <a:pt x="283" y="0"/>
                  </a:moveTo>
                  <a:lnTo>
                    <a:pt x="318" y="1"/>
                  </a:lnTo>
                  <a:lnTo>
                    <a:pt x="354" y="8"/>
                  </a:lnTo>
                  <a:lnTo>
                    <a:pt x="392" y="16"/>
                  </a:lnTo>
                  <a:lnTo>
                    <a:pt x="428" y="28"/>
                  </a:lnTo>
                  <a:lnTo>
                    <a:pt x="464" y="41"/>
                  </a:lnTo>
                  <a:lnTo>
                    <a:pt x="499" y="56"/>
                  </a:lnTo>
                  <a:lnTo>
                    <a:pt x="533" y="72"/>
                  </a:lnTo>
                  <a:lnTo>
                    <a:pt x="566" y="90"/>
                  </a:lnTo>
                  <a:lnTo>
                    <a:pt x="597" y="107"/>
                  </a:lnTo>
                  <a:lnTo>
                    <a:pt x="626" y="125"/>
                  </a:lnTo>
                  <a:lnTo>
                    <a:pt x="651" y="141"/>
                  </a:lnTo>
                  <a:lnTo>
                    <a:pt x="675" y="156"/>
                  </a:lnTo>
                  <a:lnTo>
                    <a:pt x="693" y="169"/>
                  </a:lnTo>
                  <a:lnTo>
                    <a:pt x="710" y="181"/>
                  </a:lnTo>
                  <a:lnTo>
                    <a:pt x="722" y="189"/>
                  </a:lnTo>
                  <a:lnTo>
                    <a:pt x="728" y="196"/>
                  </a:lnTo>
                  <a:lnTo>
                    <a:pt x="731" y="197"/>
                  </a:lnTo>
                  <a:lnTo>
                    <a:pt x="732" y="201"/>
                  </a:lnTo>
                  <a:lnTo>
                    <a:pt x="736" y="211"/>
                  </a:lnTo>
                  <a:lnTo>
                    <a:pt x="741" y="227"/>
                  </a:lnTo>
                  <a:lnTo>
                    <a:pt x="748" y="249"/>
                  </a:lnTo>
                  <a:lnTo>
                    <a:pt x="757" y="276"/>
                  </a:lnTo>
                  <a:lnTo>
                    <a:pt x="768" y="309"/>
                  </a:lnTo>
                  <a:lnTo>
                    <a:pt x="780" y="347"/>
                  </a:lnTo>
                  <a:lnTo>
                    <a:pt x="794" y="388"/>
                  </a:lnTo>
                  <a:lnTo>
                    <a:pt x="807" y="435"/>
                  </a:lnTo>
                  <a:lnTo>
                    <a:pt x="822" y="483"/>
                  </a:lnTo>
                  <a:lnTo>
                    <a:pt x="839" y="535"/>
                  </a:lnTo>
                  <a:lnTo>
                    <a:pt x="856" y="590"/>
                  </a:lnTo>
                  <a:lnTo>
                    <a:pt x="872" y="647"/>
                  </a:lnTo>
                  <a:lnTo>
                    <a:pt x="890" y="707"/>
                  </a:lnTo>
                  <a:lnTo>
                    <a:pt x="907" y="768"/>
                  </a:lnTo>
                  <a:lnTo>
                    <a:pt x="925" y="830"/>
                  </a:lnTo>
                  <a:lnTo>
                    <a:pt x="943" y="893"/>
                  </a:lnTo>
                  <a:lnTo>
                    <a:pt x="960" y="956"/>
                  </a:lnTo>
                  <a:lnTo>
                    <a:pt x="978" y="1019"/>
                  </a:lnTo>
                  <a:lnTo>
                    <a:pt x="994" y="1082"/>
                  </a:lnTo>
                  <a:lnTo>
                    <a:pt x="1009" y="1144"/>
                  </a:lnTo>
                  <a:lnTo>
                    <a:pt x="1023" y="1205"/>
                  </a:lnTo>
                  <a:lnTo>
                    <a:pt x="1036" y="1265"/>
                  </a:lnTo>
                  <a:lnTo>
                    <a:pt x="1049" y="1322"/>
                  </a:lnTo>
                  <a:lnTo>
                    <a:pt x="1060" y="1377"/>
                  </a:lnTo>
                  <a:lnTo>
                    <a:pt x="1069" y="1429"/>
                  </a:lnTo>
                  <a:lnTo>
                    <a:pt x="1076" y="1477"/>
                  </a:lnTo>
                  <a:lnTo>
                    <a:pt x="1083" y="1523"/>
                  </a:lnTo>
                  <a:lnTo>
                    <a:pt x="1087" y="1565"/>
                  </a:lnTo>
                  <a:lnTo>
                    <a:pt x="1088" y="1602"/>
                  </a:lnTo>
                  <a:lnTo>
                    <a:pt x="1087" y="1634"/>
                  </a:lnTo>
                  <a:lnTo>
                    <a:pt x="1084" y="1663"/>
                  </a:lnTo>
                  <a:lnTo>
                    <a:pt x="1078" y="1684"/>
                  </a:lnTo>
                  <a:lnTo>
                    <a:pt x="1069" y="1700"/>
                  </a:lnTo>
                  <a:lnTo>
                    <a:pt x="1058" y="1710"/>
                  </a:lnTo>
                  <a:lnTo>
                    <a:pt x="1044" y="1714"/>
                  </a:lnTo>
                  <a:lnTo>
                    <a:pt x="1025" y="1713"/>
                  </a:lnTo>
                  <a:lnTo>
                    <a:pt x="1005" y="1705"/>
                  </a:lnTo>
                  <a:lnTo>
                    <a:pt x="981" y="1693"/>
                  </a:lnTo>
                  <a:lnTo>
                    <a:pt x="955" y="1675"/>
                  </a:lnTo>
                  <a:lnTo>
                    <a:pt x="926" y="1654"/>
                  </a:lnTo>
                  <a:lnTo>
                    <a:pt x="896" y="1628"/>
                  </a:lnTo>
                  <a:lnTo>
                    <a:pt x="864" y="1598"/>
                  </a:lnTo>
                  <a:lnTo>
                    <a:pt x="829" y="1566"/>
                  </a:lnTo>
                  <a:lnTo>
                    <a:pt x="792" y="1530"/>
                  </a:lnTo>
                  <a:lnTo>
                    <a:pt x="755" y="1491"/>
                  </a:lnTo>
                  <a:lnTo>
                    <a:pt x="716" y="1450"/>
                  </a:lnTo>
                  <a:lnTo>
                    <a:pt x="677" y="1408"/>
                  </a:lnTo>
                  <a:lnTo>
                    <a:pt x="636" y="1363"/>
                  </a:lnTo>
                  <a:lnTo>
                    <a:pt x="596" y="1316"/>
                  </a:lnTo>
                  <a:lnTo>
                    <a:pt x="554" y="1268"/>
                  </a:lnTo>
                  <a:lnTo>
                    <a:pt x="513" y="1220"/>
                  </a:lnTo>
                  <a:lnTo>
                    <a:pt x="472" y="1171"/>
                  </a:lnTo>
                  <a:lnTo>
                    <a:pt x="432" y="1123"/>
                  </a:lnTo>
                  <a:lnTo>
                    <a:pt x="392" y="1073"/>
                  </a:lnTo>
                  <a:lnTo>
                    <a:pt x="353" y="1024"/>
                  </a:lnTo>
                  <a:lnTo>
                    <a:pt x="314" y="977"/>
                  </a:lnTo>
                  <a:lnTo>
                    <a:pt x="276" y="931"/>
                  </a:lnTo>
                  <a:lnTo>
                    <a:pt x="241" y="886"/>
                  </a:lnTo>
                  <a:lnTo>
                    <a:pt x="208" y="843"/>
                  </a:lnTo>
                  <a:lnTo>
                    <a:pt x="175" y="800"/>
                  </a:lnTo>
                  <a:lnTo>
                    <a:pt x="145" y="762"/>
                  </a:lnTo>
                  <a:lnTo>
                    <a:pt x="117" y="726"/>
                  </a:lnTo>
                  <a:lnTo>
                    <a:pt x="91" y="693"/>
                  </a:lnTo>
                  <a:lnTo>
                    <a:pt x="69" y="664"/>
                  </a:lnTo>
                  <a:lnTo>
                    <a:pt x="48" y="637"/>
                  </a:lnTo>
                  <a:lnTo>
                    <a:pt x="32" y="615"/>
                  </a:lnTo>
                  <a:lnTo>
                    <a:pt x="18" y="598"/>
                  </a:lnTo>
                  <a:lnTo>
                    <a:pt x="10" y="584"/>
                  </a:lnTo>
                  <a:lnTo>
                    <a:pt x="3" y="576"/>
                  </a:lnTo>
                  <a:lnTo>
                    <a:pt x="1" y="574"/>
                  </a:lnTo>
                  <a:lnTo>
                    <a:pt x="1" y="569"/>
                  </a:lnTo>
                  <a:lnTo>
                    <a:pt x="1" y="558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7"/>
                  </a:lnTo>
                  <a:lnTo>
                    <a:pt x="2" y="453"/>
                  </a:lnTo>
                  <a:lnTo>
                    <a:pt x="5" y="417"/>
                  </a:lnTo>
                  <a:lnTo>
                    <a:pt x="8" y="377"/>
                  </a:lnTo>
                  <a:lnTo>
                    <a:pt x="13" y="336"/>
                  </a:lnTo>
                  <a:lnTo>
                    <a:pt x="21" y="295"/>
                  </a:lnTo>
                  <a:lnTo>
                    <a:pt x="31" y="253"/>
                  </a:lnTo>
                  <a:lnTo>
                    <a:pt x="42" y="212"/>
                  </a:lnTo>
                  <a:lnTo>
                    <a:pt x="85" y="194"/>
                  </a:lnTo>
                  <a:lnTo>
                    <a:pt x="126" y="173"/>
                  </a:lnTo>
                  <a:lnTo>
                    <a:pt x="164" y="147"/>
                  </a:lnTo>
                  <a:lnTo>
                    <a:pt x="199" y="117"/>
                  </a:lnTo>
                  <a:lnTo>
                    <a:pt x="230" y="84"/>
                  </a:lnTo>
                  <a:lnTo>
                    <a:pt x="258" y="45"/>
                  </a:lnTo>
                  <a:lnTo>
                    <a:pt x="280" y="4"/>
                  </a:lnTo>
                  <a:lnTo>
                    <a:pt x="281" y="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 71">
              <a:extLst>
                <a:ext uri="{FF2B5EF4-FFF2-40B4-BE49-F238E27FC236}">
                  <a16:creationId xmlns:a16="http://schemas.microsoft.com/office/drawing/2014/main" id="{8A6799E5-6CA4-344C-AB77-6F7E5965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63" y="2330450"/>
              <a:ext cx="738187" cy="325438"/>
            </a:xfrm>
            <a:custGeom>
              <a:avLst/>
              <a:gdLst>
                <a:gd name="T0" fmla="*/ 1523 w 1858"/>
                <a:gd name="T1" fmla="*/ 3 h 818"/>
                <a:gd name="T2" fmla="*/ 1544 w 1858"/>
                <a:gd name="T3" fmla="*/ 14 h 818"/>
                <a:gd name="T4" fmla="*/ 1580 w 1858"/>
                <a:gd name="T5" fmla="*/ 35 h 818"/>
                <a:gd name="T6" fmla="*/ 1629 w 1858"/>
                <a:gd name="T7" fmla="*/ 65 h 818"/>
                <a:gd name="T8" fmla="*/ 1685 w 1858"/>
                <a:gd name="T9" fmla="*/ 103 h 818"/>
                <a:gd name="T10" fmla="*/ 1743 w 1858"/>
                <a:gd name="T11" fmla="*/ 150 h 818"/>
                <a:gd name="T12" fmla="*/ 1799 w 1858"/>
                <a:gd name="T13" fmla="*/ 202 h 818"/>
                <a:gd name="T14" fmla="*/ 1848 w 1858"/>
                <a:gd name="T15" fmla="*/ 259 h 818"/>
                <a:gd name="T16" fmla="*/ 1824 w 1858"/>
                <a:gd name="T17" fmla="*/ 361 h 818"/>
                <a:gd name="T18" fmla="*/ 1829 w 1858"/>
                <a:gd name="T19" fmla="*/ 463 h 818"/>
                <a:gd name="T20" fmla="*/ 1858 w 1858"/>
                <a:gd name="T21" fmla="*/ 560 h 818"/>
                <a:gd name="T22" fmla="*/ 1806 w 1858"/>
                <a:gd name="T23" fmla="*/ 619 h 818"/>
                <a:gd name="T24" fmla="*/ 1743 w 1858"/>
                <a:gd name="T25" fmla="*/ 672 h 818"/>
                <a:gd name="T26" fmla="*/ 1675 w 1858"/>
                <a:gd name="T27" fmla="*/ 717 h 818"/>
                <a:gd name="T28" fmla="*/ 1610 w 1858"/>
                <a:gd name="T29" fmla="*/ 756 h 818"/>
                <a:gd name="T30" fmla="*/ 1553 w 1858"/>
                <a:gd name="T31" fmla="*/ 785 h 818"/>
                <a:gd name="T32" fmla="*/ 1509 w 1858"/>
                <a:gd name="T33" fmla="*/ 805 h 818"/>
                <a:gd name="T34" fmla="*/ 1484 w 1858"/>
                <a:gd name="T35" fmla="*/ 817 h 818"/>
                <a:gd name="T36" fmla="*/ 1476 w 1858"/>
                <a:gd name="T37" fmla="*/ 817 h 818"/>
                <a:gd name="T38" fmla="*/ 1446 w 1858"/>
                <a:gd name="T39" fmla="*/ 810 h 818"/>
                <a:gd name="T40" fmla="*/ 1389 w 1858"/>
                <a:gd name="T41" fmla="*/ 798 h 818"/>
                <a:gd name="T42" fmla="*/ 1307 w 1858"/>
                <a:gd name="T43" fmla="*/ 780 h 818"/>
                <a:gd name="T44" fmla="*/ 1208 w 1858"/>
                <a:gd name="T45" fmla="*/ 758 h 818"/>
                <a:gd name="T46" fmla="*/ 1094 w 1858"/>
                <a:gd name="T47" fmla="*/ 731 h 818"/>
                <a:gd name="T48" fmla="*/ 969 w 1858"/>
                <a:gd name="T49" fmla="*/ 701 h 818"/>
                <a:gd name="T50" fmla="*/ 838 w 1858"/>
                <a:gd name="T51" fmla="*/ 667 h 818"/>
                <a:gd name="T52" fmla="*/ 704 w 1858"/>
                <a:gd name="T53" fmla="*/ 632 h 818"/>
                <a:gd name="T54" fmla="*/ 570 w 1858"/>
                <a:gd name="T55" fmla="*/ 595 h 818"/>
                <a:gd name="T56" fmla="*/ 441 w 1858"/>
                <a:gd name="T57" fmla="*/ 556 h 818"/>
                <a:gd name="T58" fmla="*/ 322 w 1858"/>
                <a:gd name="T59" fmla="*/ 518 h 818"/>
                <a:gd name="T60" fmla="*/ 215 w 1858"/>
                <a:gd name="T61" fmla="*/ 479 h 818"/>
                <a:gd name="T62" fmla="*/ 126 w 1858"/>
                <a:gd name="T63" fmla="*/ 441 h 818"/>
                <a:gd name="T64" fmla="*/ 58 w 1858"/>
                <a:gd name="T65" fmla="*/ 405 h 818"/>
                <a:gd name="T66" fmla="*/ 14 w 1858"/>
                <a:gd name="T67" fmla="*/ 370 h 818"/>
                <a:gd name="T68" fmla="*/ 0 w 1858"/>
                <a:gd name="T69" fmla="*/ 337 h 818"/>
                <a:gd name="T70" fmla="*/ 19 w 1858"/>
                <a:gd name="T71" fmla="*/ 305 h 818"/>
                <a:gd name="T72" fmla="*/ 68 w 1858"/>
                <a:gd name="T73" fmla="*/ 274 h 818"/>
                <a:gd name="T74" fmla="*/ 143 w 1858"/>
                <a:gd name="T75" fmla="*/ 243 h 818"/>
                <a:gd name="T76" fmla="*/ 240 w 1858"/>
                <a:gd name="T77" fmla="*/ 213 h 818"/>
                <a:gd name="T78" fmla="*/ 356 w 1858"/>
                <a:gd name="T79" fmla="*/ 183 h 818"/>
                <a:gd name="T80" fmla="*/ 485 w 1858"/>
                <a:gd name="T81" fmla="*/ 156 h 818"/>
                <a:gd name="T82" fmla="*/ 622 w 1858"/>
                <a:gd name="T83" fmla="*/ 130 h 818"/>
                <a:gd name="T84" fmla="*/ 763 w 1858"/>
                <a:gd name="T85" fmla="*/ 105 h 818"/>
                <a:gd name="T86" fmla="*/ 904 w 1858"/>
                <a:gd name="T87" fmla="*/ 82 h 818"/>
                <a:gd name="T88" fmla="*/ 1042 w 1858"/>
                <a:gd name="T89" fmla="*/ 62 h 818"/>
                <a:gd name="T90" fmla="*/ 1169 w 1858"/>
                <a:gd name="T91" fmla="*/ 45 h 818"/>
                <a:gd name="T92" fmla="*/ 1283 w 1858"/>
                <a:gd name="T93" fmla="*/ 29 h 818"/>
                <a:gd name="T94" fmla="*/ 1381 w 1858"/>
                <a:gd name="T95" fmla="*/ 18 h 818"/>
                <a:gd name="T96" fmla="*/ 1455 w 1858"/>
                <a:gd name="T97" fmla="*/ 8 h 818"/>
                <a:gd name="T98" fmla="*/ 1503 w 1858"/>
                <a:gd name="T99" fmla="*/ 3 h 818"/>
                <a:gd name="T100" fmla="*/ 1520 w 1858"/>
                <a:gd name="T101" fmla="*/ 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58" h="818">
                  <a:moveTo>
                    <a:pt x="1520" y="0"/>
                  </a:moveTo>
                  <a:lnTo>
                    <a:pt x="1523" y="3"/>
                  </a:lnTo>
                  <a:lnTo>
                    <a:pt x="1531" y="6"/>
                  </a:lnTo>
                  <a:lnTo>
                    <a:pt x="1544" y="14"/>
                  </a:lnTo>
                  <a:lnTo>
                    <a:pt x="1560" y="23"/>
                  </a:lnTo>
                  <a:lnTo>
                    <a:pt x="1580" y="35"/>
                  </a:lnTo>
                  <a:lnTo>
                    <a:pt x="1604" y="49"/>
                  </a:lnTo>
                  <a:lnTo>
                    <a:pt x="1629" y="65"/>
                  </a:lnTo>
                  <a:lnTo>
                    <a:pt x="1657" y="84"/>
                  </a:lnTo>
                  <a:lnTo>
                    <a:pt x="1685" y="103"/>
                  </a:lnTo>
                  <a:lnTo>
                    <a:pt x="1714" y="126"/>
                  </a:lnTo>
                  <a:lnTo>
                    <a:pt x="1743" y="150"/>
                  </a:lnTo>
                  <a:lnTo>
                    <a:pt x="1772" y="174"/>
                  </a:lnTo>
                  <a:lnTo>
                    <a:pt x="1799" y="202"/>
                  </a:lnTo>
                  <a:lnTo>
                    <a:pt x="1824" y="229"/>
                  </a:lnTo>
                  <a:lnTo>
                    <a:pt x="1848" y="259"/>
                  </a:lnTo>
                  <a:lnTo>
                    <a:pt x="1833" y="309"/>
                  </a:lnTo>
                  <a:lnTo>
                    <a:pt x="1824" y="361"/>
                  </a:lnTo>
                  <a:lnTo>
                    <a:pt x="1823" y="412"/>
                  </a:lnTo>
                  <a:lnTo>
                    <a:pt x="1829" y="463"/>
                  </a:lnTo>
                  <a:lnTo>
                    <a:pt x="1841" y="512"/>
                  </a:lnTo>
                  <a:lnTo>
                    <a:pt x="1858" y="560"/>
                  </a:lnTo>
                  <a:lnTo>
                    <a:pt x="1834" y="590"/>
                  </a:lnTo>
                  <a:lnTo>
                    <a:pt x="1806" y="619"/>
                  </a:lnTo>
                  <a:lnTo>
                    <a:pt x="1776" y="646"/>
                  </a:lnTo>
                  <a:lnTo>
                    <a:pt x="1743" y="672"/>
                  </a:lnTo>
                  <a:lnTo>
                    <a:pt x="1709" y="696"/>
                  </a:lnTo>
                  <a:lnTo>
                    <a:pt x="1675" y="717"/>
                  </a:lnTo>
                  <a:lnTo>
                    <a:pt x="1643" y="738"/>
                  </a:lnTo>
                  <a:lnTo>
                    <a:pt x="1610" y="756"/>
                  </a:lnTo>
                  <a:lnTo>
                    <a:pt x="1580" y="772"/>
                  </a:lnTo>
                  <a:lnTo>
                    <a:pt x="1553" y="785"/>
                  </a:lnTo>
                  <a:lnTo>
                    <a:pt x="1529" y="797"/>
                  </a:lnTo>
                  <a:lnTo>
                    <a:pt x="1509" y="805"/>
                  </a:lnTo>
                  <a:lnTo>
                    <a:pt x="1494" y="813"/>
                  </a:lnTo>
                  <a:lnTo>
                    <a:pt x="1484" y="817"/>
                  </a:lnTo>
                  <a:lnTo>
                    <a:pt x="1480" y="818"/>
                  </a:lnTo>
                  <a:lnTo>
                    <a:pt x="1476" y="817"/>
                  </a:lnTo>
                  <a:lnTo>
                    <a:pt x="1465" y="814"/>
                  </a:lnTo>
                  <a:lnTo>
                    <a:pt x="1446" y="810"/>
                  </a:lnTo>
                  <a:lnTo>
                    <a:pt x="1420" y="804"/>
                  </a:lnTo>
                  <a:lnTo>
                    <a:pt x="1389" y="798"/>
                  </a:lnTo>
                  <a:lnTo>
                    <a:pt x="1351" y="789"/>
                  </a:lnTo>
                  <a:lnTo>
                    <a:pt x="1307" y="780"/>
                  </a:lnTo>
                  <a:lnTo>
                    <a:pt x="1261" y="769"/>
                  </a:lnTo>
                  <a:lnTo>
                    <a:pt x="1208" y="758"/>
                  </a:lnTo>
                  <a:lnTo>
                    <a:pt x="1153" y="744"/>
                  </a:lnTo>
                  <a:lnTo>
                    <a:pt x="1094" y="731"/>
                  </a:lnTo>
                  <a:lnTo>
                    <a:pt x="1033" y="716"/>
                  </a:lnTo>
                  <a:lnTo>
                    <a:pt x="969" y="701"/>
                  </a:lnTo>
                  <a:lnTo>
                    <a:pt x="904" y="685"/>
                  </a:lnTo>
                  <a:lnTo>
                    <a:pt x="838" y="667"/>
                  </a:lnTo>
                  <a:lnTo>
                    <a:pt x="771" y="650"/>
                  </a:lnTo>
                  <a:lnTo>
                    <a:pt x="704" y="632"/>
                  </a:lnTo>
                  <a:lnTo>
                    <a:pt x="636" y="614"/>
                  </a:lnTo>
                  <a:lnTo>
                    <a:pt x="570" y="595"/>
                  </a:lnTo>
                  <a:lnTo>
                    <a:pt x="505" y="576"/>
                  </a:lnTo>
                  <a:lnTo>
                    <a:pt x="441" y="556"/>
                  </a:lnTo>
                  <a:lnTo>
                    <a:pt x="381" y="538"/>
                  </a:lnTo>
                  <a:lnTo>
                    <a:pt x="322" y="518"/>
                  </a:lnTo>
                  <a:lnTo>
                    <a:pt x="267" y="498"/>
                  </a:lnTo>
                  <a:lnTo>
                    <a:pt x="215" y="479"/>
                  </a:lnTo>
                  <a:lnTo>
                    <a:pt x="168" y="459"/>
                  </a:lnTo>
                  <a:lnTo>
                    <a:pt x="126" y="441"/>
                  </a:lnTo>
                  <a:lnTo>
                    <a:pt x="89" y="422"/>
                  </a:lnTo>
                  <a:lnTo>
                    <a:pt x="58" y="405"/>
                  </a:lnTo>
                  <a:lnTo>
                    <a:pt x="33" y="387"/>
                  </a:lnTo>
                  <a:lnTo>
                    <a:pt x="14" y="370"/>
                  </a:lnTo>
                  <a:lnTo>
                    <a:pt x="4" y="352"/>
                  </a:lnTo>
                  <a:lnTo>
                    <a:pt x="0" y="337"/>
                  </a:lnTo>
                  <a:lnTo>
                    <a:pt x="5" y="321"/>
                  </a:lnTo>
                  <a:lnTo>
                    <a:pt x="19" y="305"/>
                  </a:lnTo>
                  <a:lnTo>
                    <a:pt x="40" y="289"/>
                  </a:lnTo>
                  <a:lnTo>
                    <a:pt x="68" y="274"/>
                  </a:lnTo>
                  <a:lnTo>
                    <a:pt x="103" y="258"/>
                  </a:lnTo>
                  <a:lnTo>
                    <a:pt x="143" y="243"/>
                  </a:lnTo>
                  <a:lnTo>
                    <a:pt x="190" y="228"/>
                  </a:lnTo>
                  <a:lnTo>
                    <a:pt x="240" y="213"/>
                  </a:lnTo>
                  <a:lnTo>
                    <a:pt x="297" y="198"/>
                  </a:lnTo>
                  <a:lnTo>
                    <a:pt x="356" y="183"/>
                  </a:lnTo>
                  <a:lnTo>
                    <a:pt x="419" y="169"/>
                  </a:lnTo>
                  <a:lnTo>
                    <a:pt x="485" y="156"/>
                  </a:lnTo>
                  <a:lnTo>
                    <a:pt x="552" y="142"/>
                  </a:lnTo>
                  <a:lnTo>
                    <a:pt x="622" y="130"/>
                  </a:lnTo>
                  <a:lnTo>
                    <a:pt x="692" y="117"/>
                  </a:lnTo>
                  <a:lnTo>
                    <a:pt x="763" y="105"/>
                  </a:lnTo>
                  <a:lnTo>
                    <a:pt x="834" y="94"/>
                  </a:lnTo>
                  <a:lnTo>
                    <a:pt x="904" y="82"/>
                  </a:lnTo>
                  <a:lnTo>
                    <a:pt x="974" y="72"/>
                  </a:lnTo>
                  <a:lnTo>
                    <a:pt x="1042" y="62"/>
                  </a:lnTo>
                  <a:lnTo>
                    <a:pt x="1107" y="52"/>
                  </a:lnTo>
                  <a:lnTo>
                    <a:pt x="1169" y="45"/>
                  </a:lnTo>
                  <a:lnTo>
                    <a:pt x="1228" y="36"/>
                  </a:lnTo>
                  <a:lnTo>
                    <a:pt x="1283" y="29"/>
                  </a:lnTo>
                  <a:lnTo>
                    <a:pt x="1335" y="23"/>
                  </a:lnTo>
                  <a:lnTo>
                    <a:pt x="1381" y="18"/>
                  </a:lnTo>
                  <a:lnTo>
                    <a:pt x="1421" y="13"/>
                  </a:lnTo>
                  <a:lnTo>
                    <a:pt x="1455" y="8"/>
                  </a:lnTo>
                  <a:lnTo>
                    <a:pt x="1483" y="5"/>
                  </a:lnTo>
                  <a:lnTo>
                    <a:pt x="1503" y="3"/>
                  </a:lnTo>
                  <a:lnTo>
                    <a:pt x="1516" y="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 72">
              <a:extLst>
                <a:ext uri="{FF2B5EF4-FFF2-40B4-BE49-F238E27FC236}">
                  <a16:creationId xmlns:a16="http://schemas.microsoft.com/office/drawing/2014/main" id="{4EC8B475-F6AF-FC47-A451-F8B7393A2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5" y="2359025"/>
              <a:ext cx="260350" cy="258763"/>
            </a:xfrm>
            <a:custGeom>
              <a:avLst/>
              <a:gdLst>
                <a:gd name="T0" fmla="*/ 327 w 656"/>
                <a:gd name="T1" fmla="*/ 0 h 654"/>
                <a:gd name="T2" fmla="*/ 355 w 656"/>
                <a:gd name="T3" fmla="*/ 2 h 654"/>
                <a:gd name="T4" fmla="*/ 381 w 656"/>
                <a:gd name="T5" fmla="*/ 6 h 654"/>
                <a:gd name="T6" fmla="*/ 411 w 656"/>
                <a:gd name="T7" fmla="*/ 12 h 654"/>
                <a:gd name="T8" fmla="*/ 441 w 656"/>
                <a:gd name="T9" fmla="*/ 20 h 654"/>
                <a:gd name="T10" fmla="*/ 470 w 656"/>
                <a:gd name="T11" fmla="*/ 32 h 654"/>
                <a:gd name="T12" fmla="*/ 504 w 656"/>
                <a:gd name="T13" fmla="*/ 51 h 654"/>
                <a:gd name="T14" fmla="*/ 534 w 656"/>
                <a:gd name="T15" fmla="*/ 73 h 654"/>
                <a:gd name="T16" fmla="*/ 561 w 656"/>
                <a:gd name="T17" fmla="*/ 98 h 654"/>
                <a:gd name="T18" fmla="*/ 585 w 656"/>
                <a:gd name="T19" fmla="*/ 126 h 654"/>
                <a:gd name="T20" fmla="*/ 610 w 656"/>
                <a:gd name="T21" fmla="*/ 163 h 654"/>
                <a:gd name="T22" fmla="*/ 630 w 656"/>
                <a:gd name="T23" fmla="*/ 203 h 654"/>
                <a:gd name="T24" fmla="*/ 645 w 656"/>
                <a:gd name="T25" fmla="*/ 245 h 654"/>
                <a:gd name="T26" fmla="*/ 654 w 656"/>
                <a:gd name="T27" fmla="*/ 289 h 654"/>
                <a:gd name="T28" fmla="*/ 656 w 656"/>
                <a:gd name="T29" fmla="*/ 333 h 654"/>
                <a:gd name="T30" fmla="*/ 653 w 656"/>
                <a:gd name="T31" fmla="*/ 379 h 654"/>
                <a:gd name="T32" fmla="*/ 641 w 656"/>
                <a:gd name="T33" fmla="*/ 424 h 654"/>
                <a:gd name="T34" fmla="*/ 624 w 656"/>
                <a:gd name="T35" fmla="*/ 468 h 654"/>
                <a:gd name="T36" fmla="*/ 611 w 656"/>
                <a:gd name="T37" fmla="*/ 491 h 654"/>
                <a:gd name="T38" fmla="*/ 597 w 656"/>
                <a:gd name="T39" fmla="*/ 514 h 654"/>
                <a:gd name="T40" fmla="*/ 567 w 656"/>
                <a:gd name="T41" fmla="*/ 550 h 654"/>
                <a:gd name="T42" fmla="*/ 534 w 656"/>
                <a:gd name="T43" fmla="*/ 581 h 654"/>
                <a:gd name="T44" fmla="*/ 496 w 656"/>
                <a:gd name="T45" fmla="*/ 607 h 654"/>
                <a:gd name="T46" fmla="*/ 457 w 656"/>
                <a:gd name="T47" fmla="*/ 627 h 654"/>
                <a:gd name="T48" fmla="*/ 416 w 656"/>
                <a:gd name="T49" fmla="*/ 642 h 654"/>
                <a:gd name="T50" fmla="*/ 372 w 656"/>
                <a:gd name="T51" fmla="*/ 651 h 654"/>
                <a:gd name="T52" fmla="*/ 327 w 656"/>
                <a:gd name="T53" fmla="*/ 654 h 654"/>
                <a:gd name="T54" fmla="*/ 278 w 656"/>
                <a:gd name="T55" fmla="*/ 651 h 654"/>
                <a:gd name="T56" fmla="*/ 232 w 656"/>
                <a:gd name="T57" fmla="*/ 640 h 654"/>
                <a:gd name="T58" fmla="*/ 186 w 656"/>
                <a:gd name="T59" fmla="*/ 622 h 654"/>
                <a:gd name="T60" fmla="*/ 148 w 656"/>
                <a:gd name="T61" fmla="*/ 601 h 654"/>
                <a:gd name="T62" fmla="*/ 113 w 656"/>
                <a:gd name="T63" fmla="*/ 575 h 654"/>
                <a:gd name="T64" fmla="*/ 83 w 656"/>
                <a:gd name="T65" fmla="*/ 546 h 654"/>
                <a:gd name="T66" fmla="*/ 57 w 656"/>
                <a:gd name="T67" fmla="*/ 513 h 654"/>
                <a:gd name="T68" fmla="*/ 34 w 656"/>
                <a:gd name="T69" fmla="*/ 475 h 654"/>
                <a:gd name="T70" fmla="*/ 18 w 656"/>
                <a:gd name="T71" fmla="*/ 435 h 654"/>
                <a:gd name="T72" fmla="*/ 11 w 656"/>
                <a:gd name="T73" fmla="*/ 416 h 654"/>
                <a:gd name="T74" fmla="*/ 8 w 656"/>
                <a:gd name="T75" fmla="*/ 396 h 654"/>
                <a:gd name="T76" fmla="*/ 1 w 656"/>
                <a:gd name="T77" fmla="*/ 360 h 654"/>
                <a:gd name="T78" fmla="*/ 0 w 656"/>
                <a:gd name="T79" fmla="*/ 322 h 654"/>
                <a:gd name="T80" fmla="*/ 3 w 656"/>
                <a:gd name="T81" fmla="*/ 286 h 654"/>
                <a:gd name="T82" fmla="*/ 8 w 656"/>
                <a:gd name="T83" fmla="*/ 253 h 654"/>
                <a:gd name="T84" fmla="*/ 18 w 656"/>
                <a:gd name="T85" fmla="*/ 219 h 654"/>
                <a:gd name="T86" fmla="*/ 30 w 656"/>
                <a:gd name="T87" fmla="*/ 187 h 654"/>
                <a:gd name="T88" fmla="*/ 54 w 656"/>
                <a:gd name="T89" fmla="*/ 145 h 654"/>
                <a:gd name="T90" fmla="*/ 82 w 656"/>
                <a:gd name="T91" fmla="*/ 109 h 654"/>
                <a:gd name="T92" fmla="*/ 115 w 656"/>
                <a:gd name="T93" fmla="*/ 77 h 654"/>
                <a:gd name="T94" fmla="*/ 152 w 656"/>
                <a:gd name="T95" fmla="*/ 51 h 654"/>
                <a:gd name="T96" fmla="*/ 193 w 656"/>
                <a:gd name="T97" fmla="*/ 28 h 654"/>
                <a:gd name="T98" fmla="*/ 236 w 656"/>
                <a:gd name="T99" fmla="*/ 14 h 654"/>
                <a:gd name="T100" fmla="*/ 281 w 656"/>
                <a:gd name="T101" fmla="*/ 4 h 654"/>
                <a:gd name="T102" fmla="*/ 327 w 656"/>
                <a:gd name="T10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6" h="654">
                  <a:moveTo>
                    <a:pt x="327" y="0"/>
                  </a:moveTo>
                  <a:lnTo>
                    <a:pt x="355" y="2"/>
                  </a:lnTo>
                  <a:lnTo>
                    <a:pt x="381" y="6"/>
                  </a:lnTo>
                  <a:lnTo>
                    <a:pt x="411" y="12"/>
                  </a:lnTo>
                  <a:lnTo>
                    <a:pt x="441" y="20"/>
                  </a:lnTo>
                  <a:lnTo>
                    <a:pt x="470" y="32"/>
                  </a:lnTo>
                  <a:lnTo>
                    <a:pt x="504" y="51"/>
                  </a:lnTo>
                  <a:lnTo>
                    <a:pt x="534" y="73"/>
                  </a:lnTo>
                  <a:lnTo>
                    <a:pt x="561" y="98"/>
                  </a:lnTo>
                  <a:lnTo>
                    <a:pt x="585" y="126"/>
                  </a:lnTo>
                  <a:lnTo>
                    <a:pt x="610" y="163"/>
                  </a:lnTo>
                  <a:lnTo>
                    <a:pt x="630" y="203"/>
                  </a:lnTo>
                  <a:lnTo>
                    <a:pt x="645" y="245"/>
                  </a:lnTo>
                  <a:lnTo>
                    <a:pt x="654" y="289"/>
                  </a:lnTo>
                  <a:lnTo>
                    <a:pt x="656" y="333"/>
                  </a:lnTo>
                  <a:lnTo>
                    <a:pt x="653" y="379"/>
                  </a:lnTo>
                  <a:lnTo>
                    <a:pt x="641" y="424"/>
                  </a:lnTo>
                  <a:lnTo>
                    <a:pt x="624" y="468"/>
                  </a:lnTo>
                  <a:lnTo>
                    <a:pt x="611" y="491"/>
                  </a:lnTo>
                  <a:lnTo>
                    <a:pt x="597" y="514"/>
                  </a:lnTo>
                  <a:lnTo>
                    <a:pt x="567" y="550"/>
                  </a:lnTo>
                  <a:lnTo>
                    <a:pt x="534" y="581"/>
                  </a:lnTo>
                  <a:lnTo>
                    <a:pt x="496" y="607"/>
                  </a:lnTo>
                  <a:lnTo>
                    <a:pt x="457" y="627"/>
                  </a:lnTo>
                  <a:lnTo>
                    <a:pt x="416" y="642"/>
                  </a:lnTo>
                  <a:lnTo>
                    <a:pt x="372" y="651"/>
                  </a:lnTo>
                  <a:lnTo>
                    <a:pt x="327" y="654"/>
                  </a:lnTo>
                  <a:lnTo>
                    <a:pt x="278" y="651"/>
                  </a:lnTo>
                  <a:lnTo>
                    <a:pt x="232" y="640"/>
                  </a:lnTo>
                  <a:lnTo>
                    <a:pt x="186" y="622"/>
                  </a:lnTo>
                  <a:lnTo>
                    <a:pt x="148" y="601"/>
                  </a:lnTo>
                  <a:lnTo>
                    <a:pt x="113" y="575"/>
                  </a:lnTo>
                  <a:lnTo>
                    <a:pt x="83" y="546"/>
                  </a:lnTo>
                  <a:lnTo>
                    <a:pt x="57" y="513"/>
                  </a:lnTo>
                  <a:lnTo>
                    <a:pt x="34" y="475"/>
                  </a:lnTo>
                  <a:lnTo>
                    <a:pt x="18" y="435"/>
                  </a:lnTo>
                  <a:lnTo>
                    <a:pt x="11" y="416"/>
                  </a:lnTo>
                  <a:lnTo>
                    <a:pt x="8" y="396"/>
                  </a:lnTo>
                  <a:lnTo>
                    <a:pt x="1" y="360"/>
                  </a:lnTo>
                  <a:lnTo>
                    <a:pt x="0" y="322"/>
                  </a:lnTo>
                  <a:lnTo>
                    <a:pt x="3" y="286"/>
                  </a:lnTo>
                  <a:lnTo>
                    <a:pt x="8" y="253"/>
                  </a:lnTo>
                  <a:lnTo>
                    <a:pt x="18" y="219"/>
                  </a:lnTo>
                  <a:lnTo>
                    <a:pt x="30" y="187"/>
                  </a:lnTo>
                  <a:lnTo>
                    <a:pt x="54" y="145"/>
                  </a:lnTo>
                  <a:lnTo>
                    <a:pt x="82" y="109"/>
                  </a:lnTo>
                  <a:lnTo>
                    <a:pt x="115" y="77"/>
                  </a:lnTo>
                  <a:lnTo>
                    <a:pt x="152" y="51"/>
                  </a:lnTo>
                  <a:lnTo>
                    <a:pt x="193" y="28"/>
                  </a:lnTo>
                  <a:lnTo>
                    <a:pt x="236" y="14"/>
                  </a:lnTo>
                  <a:lnTo>
                    <a:pt x="281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 73">
              <a:extLst>
                <a:ext uri="{FF2B5EF4-FFF2-40B4-BE49-F238E27FC236}">
                  <a16:creationId xmlns:a16="http://schemas.microsoft.com/office/drawing/2014/main" id="{F0E3691E-91CA-4D41-B938-821CAFFC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795588"/>
              <a:ext cx="619125" cy="404813"/>
            </a:xfrm>
            <a:custGeom>
              <a:avLst/>
              <a:gdLst>
                <a:gd name="T0" fmla="*/ 64 w 1561"/>
                <a:gd name="T1" fmla="*/ 0 h 1016"/>
                <a:gd name="T2" fmla="*/ 118 w 1561"/>
                <a:gd name="T3" fmla="*/ 85 h 1016"/>
                <a:gd name="T4" fmla="*/ 178 w 1561"/>
                <a:gd name="T5" fmla="*/ 166 h 1016"/>
                <a:gd name="T6" fmla="*/ 243 w 1561"/>
                <a:gd name="T7" fmla="*/ 243 h 1016"/>
                <a:gd name="T8" fmla="*/ 313 w 1561"/>
                <a:gd name="T9" fmla="*/ 316 h 1016"/>
                <a:gd name="T10" fmla="*/ 387 w 1561"/>
                <a:gd name="T11" fmla="*/ 384 h 1016"/>
                <a:gd name="T12" fmla="*/ 466 w 1561"/>
                <a:gd name="T13" fmla="*/ 446 h 1016"/>
                <a:gd name="T14" fmla="*/ 549 w 1561"/>
                <a:gd name="T15" fmla="*/ 505 h 1016"/>
                <a:gd name="T16" fmla="*/ 636 w 1561"/>
                <a:gd name="T17" fmla="*/ 557 h 1016"/>
                <a:gd name="T18" fmla="*/ 727 w 1561"/>
                <a:gd name="T19" fmla="*/ 603 h 1016"/>
                <a:gd name="T20" fmla="*/ 812 w 1561"/>
                <a:gd name="T21" fmla="*/ 640 h 1016"/>
                <a:gd name="T22" fmla="*/ 899 w 1561"/>
                <a:gd name="T23" fmla="*/ 673 h 1016"/>
                <a:gd name="T24" fmla="*/ 988 w 1561"/>
                <a:gd name="T25" fmla="*/ 699 h 1016"/>
                <a:gd name="T26" fmla="*/ 857 w 1561"/>
                <a:gd name="T27" fmla="*/ 425 h 1016"/>
                <a:gd name="T28" fmla="*/ 1561 w 1561"/>
                <a:gd name="T29" fmla="*/ 780 h 1016"/>
                <a:gd name="T30" fmla="*/ 808 w 1561"/>
                <a:gd name="T31" fmla="*/ 1016 h 1016"/>
                <a:gd name="T32" fmla="*/ 978 w 1561"/>
                <a:gd name="T33" fmla="*/ 772 h 1016"/>
                <a:gd name="T34" fmla="*/ 882 w 1561"/>
                <a:gd name="T35" fmla="*/ 744 h 1016"/>
                <a:gd name="T36" fmla="*/ 788 w 1561"/>
                <a:gd name="T37" fmla="*/ 710 h 1016"/>
                <a:gd name="T38" fmla="*/ 695 w 1561"/>
                <a:gd name="T39" fmla="*/ 669 h 1016"/>
                <a:gd name="T40" fmla="*/ 600 w 1561"/>
                <a:gd name="T41" fmla="*/ 621 h 1016"/>
                <a:gd name="T42" fmla="*/ 509 w 1561"/>
                <a:gd name="T43" fmla="*/ 566 h 1016"/>
                <a:gd name="T44" fmla="*/ 422 w 1561"/>
                <a:gd name="T45" fmla="*/ 505 h 1016"/>
                <a:gd name="T46" fmla="*/ 340 w 1561"/>
                <a:gd name="T47" fmla="*/ 439 h 1016"/>
                <a:gd name="T48" fmla="*/ 262 w 1561"/>
                <a:gd name="T49" fmla="*/ 368 h 1016"/>
                <a:gd name="T50" fmla="*/ 188 w 1561"/>
                <a:gd name="T51" fmla="*/ 292 h 1016"/>
                <a:gd name="T52" fmla="*/ 121 w 1561"/>
                <a:gd name="T53" fmla="*/ 212 h 1016"/>
                <a:gd name="T54" fmla="*/ 58 w 1561"/>
                <a:gd name="T55" fmla="*/ 126 h 1016"/>
                <a:gd name="T56" fmla="*/ 0 w 1561"/>
                <a:gd name="T57" fmla="*/ 37 h 1016"/>
                <a:gd name="T58" fmla="*/ 64 w 1561"/>
                <a:gd name="T5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1" h="1016">
                  <a:moveTo>
                    <a:pt x="64" y="0"/>
                  </a:moveTo>
                  <a:lnTo>
                    <a:pt x="118" y="85"/>
                  </a:lnTo>
                  <a:lnTo>
                    <a:pt x="178" y="166"/>
                  </a:lnTo>
                  <a:lnTo>
                    <a:pt x="243" y="243"/>
                  </a:lnTo>
                  <a:lnTo>
                    <a:pt x="313" y="316"/>
                  </a:lnTo>
                  <a:lnTo>
                    <a:pt x="387" y="384"/>
                  </a:lnTo>
                  <a:lnTo>
                    <a:pt x="466" y="446"/>
                  </a:lnTo>
                  <a:lnTo>
                    <a:pt x="549" y="505"/>
                  </a:lnTo>
                  <a:lnTo>
                    <a:pt x="636" y="557"/>
                  </a:lnTo>
                  <a:lnTo>
                    <a:pt x="727" y="603"/>
                  </a:lnTo>
                  <a:lnTo>
                    <a:pt x="812" y="640"/>
                  </a:lnTo>
                  <a:lnTo>
                    <a:pt x="899" y="673"/>
                  </a:lnTo>
                  <a:lnTo>
                    <a:pt x="988" y="699"/>
                  </a:lnTo>
                  <a:lnTo>
                    <a:pt x="857" y="425"/>
                  </a:lnTo>
                  <a:lnTo>
                    <a:pt x="1561" y="780"/>
                  </a:lnTo>
                  <a:lnTo>
                    <a:pt x="808" y="1016"/>
                  </a:lnTo>
                  <a:lnTo>
                    <a:pt x="978" y="772"/>
                  </a:lnTo>
                  <a:lnTo>
                    <a:pt x="882" y="744"/>
                  </a:lnTo>
                  <a:lnTo>
                    <a:pt x="788" y="710"/>
                  </a:lnTo>
                  <a:lnTo>
                    <a:pt x="695" y="669"/>
                  </a:lnTo>
                  <a:lnTo>
                    <a:pt x="600" y="621"/>
                  </a:lnTo>
                  <a:lnTo>
                    <a:pt x="509" y="566"/>
                  </a:lnTo>
                  <a:lnTo>
                    <a:pt x="422" y="505"/>
                  </a:lnTo>
                  <a:lnTo>
                    <a:pt x="340" y="439"/>
                  </a:lnTo>
                  <a:lnTo>
                    <a:pt x="262" y="368"/>
                  </a:lnTo>
                  <a:lnTo>
                    <a:pt x="188" y="292"/>
                  </a:lnTo>
                  <a:lnTo>
                    <a:pt x="121" y="212"/>
                  </a:lnTo>
                  <a:lnTo>
                    <a:pt x="58" y="126"/>
                  </a:lnTo>
                  <a:lnTo>
                    <a:pt x="0" y="3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 74">
              <a:extLst>
                <a:ext uri="{FF2B5EF4-FFF2-40B4-BE49-F238E27FC236}">
                  <a16:creationId xmlns:a16="http://schemas.microsoft.com/office/drawing/2014/main" id="{DE49B880-3C59-B14B-A416-DE0B60BA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2112963"/>
              <a:ext cx="234950" cy="711200"/>
            </a:xfrm>
            <a:custGeom>
              <a:avLst/>
              <a:gdLst>
                <a:gd name="T0" fmla="*/ 0 w 592"/>
                <a:gd name="T1" fmla="*/ 0 h 1792"/>
                <a:gd name="T2" fmla="*/ 592 w 592"/>
                <a:gd name="T3" fmla="*/ 519 h 1792"/>
                <a:gd name="T4" fmla="*/ 291 w 592"/>
                <a:gd name="T5" fmla="*/ 499 h 1792"/>
                <a:gd name="T6" fmla="*/ 318 w 592"/>
                <a:gd name="T7" fmla="*/ 602 h 1792"/>
                <a:gd name="T8" fmla="*/ 338 w 592"/>
                <a:gd name="T9" fmla="*/ 707 h 1792"/>
                <a:gd name="T10" fmla="*/ 350 w 592"/>
                <a:gd name="T11" fmla="*/ 813 h 1792"/>
                <a:gd name="T12" fmla="*/ 356 w 592"/>
                <a:gd name="T13" fmla="*/ 919 h 1792"/>
                <a:gd name="T14" fmla="*/ 355 w 592"/>
                <a:gd name="T15" fmla="*/ 1023 h 1792"/>
                <a:gd name="T16" fmla="*/ 346 w 592"/>
                <a:gd name="T17" fmla="*/ 1129 h 1792"/>
                <a:gd name="T18" fmla="*/ 331 w 592"/>
                <a:gd name="T19" fmla="*/ 1232 h 1792"/>
                <a:gd name="T20" fmla="*/ 309 w 592"/>
                <a:gd name="T21" fmla="*/ 1335 h 1792"/>
                <a:gd name="T22" fmla="*/ 279 w 592"/>
                <a:gd name="T23" fmla="*/ 1438 h 1792"/>
                <a:gd name="T24" fmla="*/ 243 w 592"/>
                <a:gd name="T25" fmla="*/ 1538 h 1792"/>
                <a:gd name="T26" fmla="*/ 200 w 592"/>
                <a:gd name="T27" fmla="*/ 1637 h 1792"/>
                <a:gd name="T28" fmla="*/ 159 w 592"/>
                <a:gd name="T29" fmla="*/ 1716 h 1792"/>
                <a:gd name="T30" fmla="*/ 115 w 592"/>
                <a:gd name="T31" fmla="*/ 1792 h 1792"/>
                <a:gd name="T32" fmla="*/ 51 w 592"/>
                <a:gd name="T33" fmla="*/ 1755 h 1792"/>
                <a:gd name="T34" fmla="*/ 95 w 592"/>
                <a:gd name="T35" fmla="*/ 1681 h 1792"/>
                <a:gd name="T36" fmla="*/ 134 w 592"/>
                <a:gd name="T37" fmla="*/ 1606 h 1792"/>
                <a:gd name="T38" fmla="*/ 175 w 592"/>
                <a:gd name="T39" fmla="*/ 1512 h 1792"/>
                <a:gd name="T40" fmla="*/ 209 w 592"/>
                <a:gd name="T41" fmla="*/ 1418 h 1792"/>
                <a:gd name="T42" fmla="*/ 236 w 592"/>
                <a:gd name="T43" fmla="*/ 1322 h 1792"/>
                <a:gd name="T44" fmla="*/ 258 w 592"/>
                <a:gd name="T45" fmla="*/ 1223 h 1792"/>
                <a:gd name="T46" fmla="*/ 273 w 592"/>
                <a:gd name="T47" fmla="*/ 1125 h 1792"/>
                <a:gd name="T48" fmla="*/ 281 w 592"/>
                <a:gd name="T49" fmla="*/ 1026 h 1792"/>
                <a:gd name="T50" fmla="*/ 283 w 592"/>
                <a:gd name="T51" fmla="*/ 927 h 1792"/>
                <a:gd name="T52" fmla="*/ 278 w 592"/>
                <a:gd name="T53" fmla="*/ 828 h 1792"/>
                <a:gd name="T54" fmla="*/ 266 w 592"/>
                <a:gd name="T55" fmla="*/ 728 h 1792"/>
                <a:gd name="T56" fmla="*/ 249 w 592"/>
                <a:gd name="T57" fmla="*/ 629 h 1792"/>
                <a:gd name="T58" fmla="*/ 224 w 592"/>
                <a:gd name="T59" fmla="*/ 532 h 1792"/>
                <a:gd name="T60" fmla="*/ 56 w 592"/>
                <a:gd name="T61" fmla="*/ 783 h 1792"/>
                <a:gd name="T62" fmla="*/ 0 w 592"/>
                <a:gd name="T63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2" h="1792">
                  <a:moveTo>
                    <a:pt x="0" y="0"/>
                  </a:moveTo>
                  <a:lnTo>
                    <a:pt x="592" y="519"/>
                  </a:lnTo>
                  <a:lnTo>
                    <a:pt x="291" y="499"/>
                  </a:lnTo>
                  <a:lnTo>
                    <a:pt x="318" y="602"/>
                  </a:lnTo>
                  <a:lnTo>
                    <a:pt x="338" y="707"/>
                  </a:lnTo>
                  <a:lnTo>
                    <a:pt x="350" y="813"/>
                  </a:lnTo>
                  <a:lnTo>
                    <a:pt x="356" y="919"/>
                  </a:lnTo>
                  <a:lnTo>
                    <a:pt x="355" y="1023"/>
                  </a:lnTo>
                  <a:lnTo>
                    <a:pt x="346" y="1129"/>
                  </a:lnTo>
                  <a:lnTo>
                    <a:pt x="331" y="1232"/>
                  </a:lnTo>
                  <a:lnTo>
                    <a:pt x="309" y="1335"/>
                  </a:lnTo>
                  <a:lnTo>
                    <a:pt x="279" y="1438"/>
                  </a:lnTo>
                  <a:lnTo>
                    <a:pt x="243" y="1538"/>
                  </a:lnTo>
                  <a:lnTo>
                    <a:pt x="200" y="1637"/>
                  </a:lnTo>
                  <a:lnTo>
                    <a:pt x="159" y="1716"/>
                  </a:lnTo>
                  <a:lnTo>
                    <a:pt x="115" y="1792"/>
                  </a:lnTo>
                  <a:lnTo>
                    <a:pt x="51" y="1755"/>
                  </a:lnTo>
                  <a:lnTo>
                    <a:pt x="95" y="1681"/>
                  </a:lnTo>
                  <a:lnTo>
                    <a:pt x="134" y="1606"/>
                  </a:lnTo>
                  <a:lnTo>
                    <a:pt x="175" y="1512"/>
                  </a:lnTo>
                  <a:lnTo>
                    <a:pt x="209" y="1418"/>
                  </a:lnTo>
                  <a:lnTo>
                    <a:pt x="236" y="1322"/>
                  </a:lnTo>
                  <a:lnTo>
                    <a:pt x="258" y="1223"/>
                  </a:lnTo>
                  <a:lnTo>
                    <a:pt x="273" y="1125"/>
                  </a:lnTo>
                  <a:lnTo>
                    <a:pt x="281" y="1026"/>
                  </a:lnTo>
                  <a:lnTo>
                    <a:pt x="283" y="927"/>
                  </a:lnTo>
                  <a:lnTo>
                    <a:pt x="278" y="828"/>
                  </a:lnTo>
                  <a:lnTo>
                    <a:pt x="266" y="728"/>
                  </a:lnTo>
                  <a:lnTo>
                    <a:pt x="249" y="629"/>
                  </a:lnTo>
                  <a:lnTo>
                    <a:pt x="224" y="532"/>
                  </a:lnTo>
                  <a:lnTo>
                    <a:pt x="56" y="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 75">
              <a:extLst>
                <a:ext uri="{FF2B5EF4-FFF2-40B4-BE49-F238E27FC236}">
                  <a16:creationId xmlns:a16="http://schemas.microsoft.com/office/drawing/2014/main" id="{9AFB6196-3FD6-DE4A-9A9F-717765933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950" y="1858963"/>
              <a:ext cx="474662" cy="361950"/>
            </a:xfrm>
            <a:custGeom>
              <a:avLst/>
              <a:gdLst>
                <a:gd name="T0" fmla="*/ 1183 w 1193"/>
                <a:gd name="T1" fmla="*/ 0 h 910"/>
                <a:gd name="T2" fmla="*/ 1193 w 1193"/>
                <a:gd name="T3" fmla="*/ 72 h 910"/>
                <a:gd name="T4" fmla="*/ 1092 w 1193"/>
                <a:gd name="T5" fmla="*/ 91 h 910"/>
                <a:gd name="T6" fmla="*/ 993 w 1193"/>
                <a:gd name="T7" fmla="*/ 116 h 910"/>
                <a:gd name="T8" fmla="*/ 894 w 1193"/>
                <a:gd name="T9" fmla="*/ 148 h 910"/>
                <a:gd name="T10" fmla="*/ 799 w 1193"/>
                <a:gd name="T11" fmla="*/ 187 h 910"/>
                <a:gd name="T12" fmla="*/ 706 w 1193"/>
                <a:gd name="T13" fmla="*/ 231 h 910"/>
                <a:gd name="T14" fmla="*/ 617 w 1193"/>
                <a:gd name="T15" fmla="*/ 281 h 910"/>
                <a:gd name="T16" fmla="*/ 531 w 1193"/>
                <a:gd name="T17" fmla="*/ 337 h 910"/>
                <a:gd name="T18" fmla="*/ 450 w 1193"/>
                <a:gd name="T19" fmla="*/ 399 h 910"/>
                <a:gd name="T20" fmla="*/ 372 w 1193"/>
                <a:gd name="T21" fmla="*/ 467 h 910"/>
                <a:gd name="T22" fmla="*/ 671 w 1193"/>
                <a:gd name="T23" fmla="*/ 498 h 910"/>
                <a:gd name="T24" fmla="*/ 0 w 1193"/>
                <a:gd name="T25" fmla="*/ 910 h 910"/>
                <a:gd name="T26" fmla="*/ 189 w 1193"/>
                <a:gd name="T27" fmla="*/ 148 h 910"/>
                <a:gd name="T28" fmla="*/ 311 w 1193"/>
                <a:gd name="T29" fmla="*/ 423 h 910"/>
                <a:gd name="T30" fmla="*/ 385 w 1193"/>
                <a:gd name="T31" fmla="*/ 358 h 910"/>
                <a:gd name="T32" fmla="*/ 462 w 1193"/>
                <a:gd name="T33" fmla="*/ 297 h 910"/>
                <a:gd name="T34" fmla="*/ 542 w 1193"/>
                <a:gd name="T35" fmla="*/ 241 h 910"/>
                <a:gd name="T36" fmla="*/ 627 w 1193"/>
                <a:gd name="T37" fmla="*/ 192 h 910"/>
                <a:gd name="T38" fmla="*/ 714 w 1193"/>
                <a:gd name="T39" fmla="*/ 146 h 910"/>
                <a:gd name="T40" fmla="*/ 804 w 1193"/>
                <a:gd name="T41" fmla="*/ 104 h 910"/>
                <a:gd name="T42" fmla="*/ 895 w 1193"/>
                <a:gd name="T43" fmla="*/ 70 h 910"/>
                <a:gd name="T44" fmla="*/ 989 w 1193"/>
                <a:gd name="T45" fmla="*/ 41 h 910"/>
                <a:gd name="T46" fmla="*/ 1086 w 1193"/>
                <a:gd name="T47" fmla="*/ 17 h 910"/>
                <a:gd name="T48" fmla="*/ 1183 w 1193"/>
                <a:gd name="T49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3" h="910">
                  <a:moveTo>
                    <a:pt x="1183" y="0"/>
                  </a:moveTo>
                  <a:lnTo>
                    <a:pt x="1193" y="72"/>
                  </a:lnTo>
                  <a:lnTo>
                    <a:pt x="1092" y="91"/>
                  </a:lnTo>
                  <a:lnTo>
                    <a:pt x="993" y="116"/>
                  </a:lnTo>
                  <a:lnTo>
                    <a:pt x="894" y="148"/>
                  </a:lnTo>
                  <a:lnTo>
                    <a:pt x="799" y="187"/>
                  </a:lnTo>
                  <a:lnTo>
                    <a:pt x="706" y="231"/>
                  </a:lnTo>
                  <a:lnTo>
                    <a:pt x="617" y="281"/>
                  </a:lnTo>
                  <a:lnTo>
                    <a:pt x="531" y="337"/>
                  </a:lnTo>
                  <a:lnTo>
                    <a:pt x="450" y="399"/>
                  </a:lnTo>
                  <a:lnTo>
                    <a:pt x="372" y="467"/>
                  </a:lnTo>
                  <a:lnTo>
                    <a:pt x="671" y="498"/>
                  </a:lnTo>
                  <a:lnTo>
                    <a:pt x="0" y="910"/>
                  </a:lnTo>
                  <a:lnTo>
                    <a:pt x="189" y="148"/>
                  </a:lnTo>
                  <a:lnTo>
                    <a:pt x="311" y="423"/>
                  </a:lnTo>
                  <a:lnTo>
                    <a:pt x="385" y="358"/>
                  </a:lnTo>
                  <a:lnTo>
                    <a:pt x="462" y="297"/>
                  </a:lnTo>
                  <a:lnTo>
                    <a:pt x="542" y="241"/>
                  </a:lnTo>
                  <a:lnTo>
                    <a:pt x="627" y="192"/>
                  </a:lnTo>
                  <a:lnTo>
                    <a:pt x="714" y="146"/>
                  </a:lnTo>
                  <a:lnTo>
                    <a:pt x="804" y="104"/>
                  </a:lnTo>
                  <a:lnTo>
                    <a:pt x="895" y="70"/>
                  </a:lnTo>
                  <a:lnTo>
                    <a:pt x="989" y="41"/>
                  </a:lnTo>
                  <a:lnTo>
                    <a:pt x="1086" y="17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D30909A-87D1-764F-B03A-D4C778F4C284}"/>
              </a:ext>
            </a:extLst>
          </p:cNvPr>
          <p:cNvGrpSpPr/>
          <p:nvPr/>
        </p:nvGrpSpPr>
        <p:grpSpPr>
          <a:xfrm>
            <a:off x="3130214" y="2636447"/>
            <a:ext cx="1437550" cy="3883212"/>
            <a:chOff x="6269182" y="-512372"/>
            <a:chExt cx="1437550" cy="3883212"/>
          </a:xfrm>
        </p:grpSpPr>
        <p:sp>
          <p:nvSpPr>
            <p:cNvPr id="87" name="Freeform 128">
              <a:extLst>
                <a:ext uri="{FF2B5EF4-FFF2-40B4-BE49-F238E27FC236}">
                  <a16:creationId xmlns:a16="http://schemas.microsoft.com/office/drawing/2014/main" id="{78DF3FD4-9EF0-3944-80CE-D125AD317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808" y="-453237"/>
              <a:ext cx="192894" cy="409723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65" y="109"/>
                </a:cxn>
                <a:cxn ang="0">
                  <a:pos x="33" y="131"/>
                </a:cxn>
                <a:cxn ang="0">
                  <a:pos x="137" y="157"/>
                </a:cxn>
                <a:cxn ang="0">
                  <a:pos x="59" y="198"/>
                </a:cxn>
                <a:cxn ang="0">
                  <a:pos x="94" y="288"/>
                </a:cxn>
                <a:cxn ang="0">
                  <a:pos x="47" y="291"/>
                </a:cxn>
                <a:cxn ang="0">
                  <a:pos x="29" y="188"/>
                </a:cxn>
                <a:cxn ang="0">
                  <a:pos x="93" y="160"/>
                </a:cxn>
                <a:cxn ang="0">
                  <a:pos x="0" y="138"/>
                </a:cxn>
                <a:cxn ang="0">
                  <a:pos x="44" y="104"/>
                </a:cxn>
                <a:cxn ang="0">
                  <a:pos x="24" y="8"/>
                </a:cxn>
                <a:cxn ang="0">
                  <a:pos x="35" y="0"/>
                </a:cxn>
              </a:cxnLst>
              <a:rect l="0" t="0" r="r" b="b"/>
              <a:pathLst>
                <a:path w="137" h="291">
                  <a:moveTo>
                    <a:pt x="35" y="0"/>
                  </a:moveTo>
                  <a:lnTo>
                    <a:pt x="65" y="109"/>
                  </a:lnTo>
                  <a:lnTo>
                    <a:pt x="33" y="131"/>
                  </a:lnTo>
                  <a:lnTo>
                    <a:pt x="137" y="157"/>
                  </a:lnTo>
                  <a:lnTo>
                    <a:pt x="59" y="198"/>
                  </a:lnTo>
                  <a:lnTo>
                    <a:pt x="94" y="288"/>
                  </a:lnTo>
                  <a:lnTo>
                    <a:pt x="47" y="291"/>
                  </a:lnTo>
                  <a:lnTo>
                    <a:pt x="29" y="188"/>
                  </a:lnTo>
                  <a:lnTo>
                    <a:pt x="93" y="160"/>
                  </a:lnTo>
                  <a:lnTo>
                    <a:pt x="0" y="138"/>
                  </a:lnTo>
                  <a:lnTo>
                    <a:pt x="44" y="104"/>
                  </a:lnTo>
                  <a:lnTo>
                    <a:pt x="24" y="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9">
              <a:extLst>
                <a:ext uri="{FF2B5EF4-FFF2-40B4-BE49-F238E27FC236}">
                  <a16:creationId xmlns:a16="http://schemas.microsoft.com/office/drawing/2014/main" id="{D7D14C46-BF60-8F4E-BD5D-63A9F5A5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51" y="-512372"/>
              <a:ext cx="94335" cy="94335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6" y="2"/>
                </a:cxn>
                <a:cxn ang="0">
                  <a:pos x="55" y="7"/>
                </a:cxn>
                <a:cxn ang="0">
                  <a:pos x="62" y="14"/>
                </a:cxn>
                <a:cxn ang="0">
                  <a:pos x="66" y="23"/>
                </a:cxn>
                <a:cxn ang="0">
                  <a:pos x="67" y="34"/>
                </a:cxn>
                <a:cxn ang="0">
                  <a:pos x="65" y="45"/>
                </a:cxn>
                <a:cxn ang="0">
                  <a:pos x="60" y="54"/>
                </a:cxn>
                <a:cxn ang="0">
                  <a:pos x="53" y="61"/>
                </a:cxn>
                <a:cxn ang="0">
                  <a:pos x="44" y="65"/>
                </a:cxn>
                <a:cxn ang="0">
                  <a:pos x="33" y="67"/>
                </a:cxn>
                <a:cxn ang="0">
                  <a:pos x="22" y="65"/>
                </a:cxn>
                <a:cxn ang="0">
                  <a:pos x="13" y="59"/>
                </a:cxn>
                <a:cxn ang="0">
                  <a:pos x="6" y="52"/>
                </a:cxn>
                <a:cxn ang="0">
                  <a:pos x="1" y="43"/>
                </a:cxn>
                <a:cxn ang="0">
                  <a:pos x="0" y="32"/>
                </a:cxn>
                <a:cxn ang="0">
                  <a:pos x="2" y="22"/>
                </a:cxn>
                <a:cxn ang="0">
                  <a:pos x="7" y="13"/>
                </a:cxn>
                <a:cxn ang="0">
                  <a:pos x="15" y="6"/>
                </a:cxn>
                <a:cxn ang="0">
                  <a:pos x="24" y="1"/>
                </a:cxn>
                <a:cxn ang="0">
                  <a:pos x="35" y="0"/>
                </a:cxn>
              </a:cxnLst>
              <a:rect l="0" t="0" r="r" b="b"/>
              <a:pathLst>
                <a:path w="67" h="67">
                  <a:moveTo>
                    <a:pt x="35" y="0"/>
                  </a:moveTo>
                  <a:lnTo>
                    <a:pt x="46" y="2"/>
                  </a:lnTo>
                  <a:lnTo>
                    <a:pt x="55" y="7"/>
                  </a:lnTo>
                  <a:lnTo>
                    <a:pt x="62" y="14"/>
                  </a:lnTo>
                  <a:lnTo>
                    <a:pt x="66" y="23"/>
                  </a:lnTo>
                  <a:lnTo>
                    <a:pt x="67" y="34"/>
                  </a:lnTo>
                  <a:lnTo>
                    <a:pt x="65" y="45"/>
                  </a:lnTo>
                  <a:lnTo>
                    <a:pt x="60" y="54"/>
                  </a:lnTo>
                  <a:lnTo>
                    <a:pt x="53" y="61"/>
                  </a:lnTo>
                  <a:lnTo>
                    <a:pt x="44" y="65"/>
                  </a:lnTo>
                  <a:lnTo>
                    <a:pt x="33" y="67"/>
                  </a:lnTo>
                  <a:lnTo>
                    <a:pt x="22" y="65"/>
                  </a:lnTo>
                  <a:lnTo>
                    <a:pt x="13" y="59"/>
                  </a:lnTo>
                  <a:lnTo>
                    <a:pt x="6" y="52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2" y="22"/>
                  </a:lnTo>
                  <a:lnTo>
                    <a:pt x="7" y="13"/>
                  </a:lnTo>
                  <a:lnTo>
                    <a:pt x="15" y="6"/>
                  </a:lnTo>
                  <a:lnTo>
                    <a:pt x="24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0">
              <a:extLst>
                <a:ext uri="{FF2B5EF4-FFF2-40B4-BE49-F238E27FC236}">
                  <a16:creationId xmlns:a16="http://schemas.microsoft.com/office/drawing/2014/main" id="{4CB7A7B0-1961-4D4C-8E19-240AC4EF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51" y="-502517"/>
              <a:ext cx="94335" cy="84479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" y="6"/>
                </a:cxn>
                <a:cxn ang="0">
                  <a:pos x="9" y="14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6" y="42"/>
                </a:cxn>
                <a:cxn ang="0">
                  <a:pos x="37" y="45"/>
                </a:cxn>
                <a:cxn ang="0">
                  <a:pos x="48" y="43"/>
                </a:cxn>
                <a:cxn ang="0">
                  <a:pos x="57" y="37"/>
                </a:cxn>
                <a:cxn ang="0">
                  <a:pos x="63" y="30"/>
                </a:cxn>
                <a:cxn ang="0">
                  <a:pos x="67" y="20"/>
                </a:cxn>
                <a:cxn ang="0">
                  <a:pos x="67" y="23"/>
                </a:cxn>
                <a:cxn ang="0">
                  <a:pos x="67" y="27"/>
                </a:cxn>
                <a:cxn ang="0">
                  <a:pos x="65" y="38"/>
                </a:cxn>
                <a:cxn ang="0">
                  <a:pos x="60" y="47"/>
                </a:cxn>
                <a:cxn ang="0">
                  <a:pos x="53" y="54"/>
                </a:cxn>
                <a:cxn ang="0">
                  <a:pos x="44" y="58"/>
                </a:cxn>
                <a:cxn ang="0">
                  <a:pos x="33" y="60"/>
                </a:cxn>
                <a:cxn ang="0">
                  <a:pos x="22" y="58"/>
                </a:cxn>
                <a:cxn ang="0">
                  <a:pos x="13" y="52"/>
                </a:cxn>
                <a:cxn ang="0">
                  <a:pos x="6" y="45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2" y="15"/>
                </a:cxn>
                <a:cxn ang="0">
                  <a:pos x="6" y="6"/>
                </a:cxn>
                <a:cxn ang="0">
                  <a:pos x="13" y="0"/>
                </a:cxn>
              </a:cxnLst>
              <a:rect l="0" t="0" r="r" b="b"/>
              <a:pathLst>
                <a:path w="67" h="60">
                  <a:moveTo>
                    <a:pt x="13" y="0"/>
                  </a:moveTo>
                  <a:lnTo>
                    <a:pt x="10" y="6"/>
                  </a:lnTo>
                  <a:lnTo>
                    <a:pt x="9" y="14"/>
                  </a:lnTo>
                  <a:lnTo>
                    <a:pt x="10" y="26"/>
                  </a:lnTo>
                  <a:lnTo>
                    <a:pt x="16" y="36"/>
                  </a:lnTo>
                  <a:lnTo>
                    <a:pt x="26" y="42"/>
                  </a:lnTo>
                  <a:lnTo>
                    <a:pt x="37" y="45"/>
                  </a:lnTo>
                  <a:lnTo>
                    <a:pt x="48" y="43"/>
                  </a:lnTo>
                  <a:lnTo>
                    <a:pt x="57" y="37"/>
                  </a:lnTo>
                  <a:lnTo>
                    <a:pt x="63" y="30"/>
                  </a:lnTo>
                  <a:lnTo>
                    <a:pt x="67" y="20"/>
                  </a:lnTo>
                  <a:lnTo>
                    <a:pt x="67" y="23"/>
                  </a:lnTo>
                  <a:lnTo>
                    <a:pt x="67" y="27"/>
                  </a:lnTo>
                  <a:lnTo>
                    <a:pt x="65" y="38"/>
                  </a:lnTo>
                  <a:lnTo>
                    <a:pt x="60" y="47"/>
                  </a:lnTo>
                  <a:lnTo>
                    <a:pt x="53" y="54"/>
                  </a:lnTo>
                  <a:lnTo>
                    <a:pt x="44" y="58"/>
                  </a:lnTo>
                  <a:lnTo>
                    <a:pt x="33" y="60"/>
                  </a:lnTo>
                  <a:lnTo>
                    <a:pt x="22" y="58"/>
                  </a:lnTo>
                  <a:lnTo>
                    <a:pt x="13" y="52"/>
                  </a:lnTo>
                  <a:lnTo>
                    <a:pt x="6" y="45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1">
              <a:extLst>
                <a:ext uri="{FF2B5EF4-FFF2-40B4-BE49-F238E27FC236}">
                  <a16:creationId xmlns:a16="http://schemas.microsoft.com/office/drawing/2014/main" id="{CAC0AED1-20EF-1E43-91E5-80FDDD22B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643" y="2576739"/>
              <a:ext cx="259069" cy="677239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10" y="45"/>
                </a:cxn>
                <a:cxn ang="0">
                  <a:pos x="128" y="89"/>
                </a:cxn>
                <a:cxn ang="0">
                  <a:pos x="144" y="132"/>
                </a:cxn>
                <a:cxn ang="0">
                  <a:pos x="157" y="174"/>
                </a:cxn>
                <a:cxn ang="0">
                  <a:pos x="166" y="214"/>
                </a:cxn>
                <a:cxn ang="0">
                  <a:pos x="174" y="252"/>
                </a:cxn>
                <a:cxn ang="0">
                  <a:pos x="179" y="288"/>
                </a:cxn>
                <a:cxn ang="0">
                  <a:pos x="181" y="320"/>
                </a:cxn>
                <a:cxn ang="0">
                  <a:pos x="183" y="351"/>
                </a:cxn>
                <a:cxn ang="0">
                  <a:pos x="184" y="376"/>
                </a:cxn>
                <a:cxn ang="0">
                  <a:pos x="183" y="399"/>
                </a:cxn>
                <a:cxn ang="0">
                  <a:pos x="182" y="417"/>
                </a:cxn>
                <a:cxn ang="0">
                  <a:pos x="181" y="430"/>
                </a:cxn>
                <a:cxn ang="0">
                  <a:pos x="179" y="438"/>
                </a:cxn>
                <a:cxn ang="0">
                  <a:pos x="179" y="441"/>
                </a:cxn>
                <a:cxn ang="0">
                  <a:pos x="51" y="481"/>
                </a:cxn>
                <a:cxn ang="0">
                  <a:pos x="59" y="439"/>
                </a:cxn>
                <a:cxn ang="0">
                  <a:pos x="64" y="398"/>
                </a:cxn>
                <a:cxn ang="0">
                  <a:pos x="66" y="359"/>
                </a:cxn>
                <a:cxn ang="0">
                  <a:pos x="66" y="321"/>
                </a:cxn>
                <a:cxn ang="0">
                  <a:pos x="64" y="285"/>
                </a:cxn>
                <a:cxn ang="0">
                  <a:pos x="61" y="251"/>
                </a:cxn>
                <a:cxn ang="0">
                  <a:pos x="56" y="219"/>
                </a:cxn>
                <a:cxn ang="0">
                  <a:pos x="50" y="189"/>
                </a:cxn>
                <a:cxn ang="0">
                  <a:pos x="43" y="161"/>
                </a:cxn>
                <a:cxn ang="0">
                  <a:pos x="35" y="137"/>
                </a:cxn>
                <a:cxn ang="0">
                  <a:pos x="28" y="114"/>
                </a:cxn>
                <a:cxn ang="0">
                  <a:pos x="21" y="95"/>
                </a:cxn>
                <a:cxn ang="0">
                  <a:pos x="15" y="79"/>
                </a:cxn>
                <a:cxn ang="0">
                  <a:pos x="9" y="66"/>
                </a:cxn>
                <a:cxn ang="0">
                  <a:pos x="4" y="57"/>
                </a:cxn>
                <a:cxn ang="0">
                  <a:pos x="1" y="51"/>
                </a:cxn>
                <a:cxn ang="0">
                  <a:pos x="0" y="49"/>
                </a:cxn>
                <a:cxn ang="0">
                  <a:pos x="87" y="0"/>
                </a:cxn>
              </a:cxnLst>
              <a:rect l="0" t="0" r="r" b="b"/>
              <a:pathLst>
                <a:path w="184" h="481">
                  <a:moveTo>
                    <a:pt x="87" y="0"/>
                  </a:moveTo>
                  <a:lnTo>
                    <a:pt x="110" y="45"/>
                  </a:lnTo>
                  <a:lnTo>
                    <a:pt x="128" y="89"/>
                  </a:lnTo>
                  <a:lnTo>
                    <a:pt x="144" y="132"/>
                  </a:lnTo>
                  <a:lnTo>
                    <a:pt x="157" y="174"/>
                  </a:lnTo>
                  <a:lnTo>
                    <a:pt x="166" y="214"/>
                  </a:lnTo>
                  <a:lnTo>
                    <a:pt x="174" y="252"/>
                  </a:lnTo>
                  <a:lnTo>
                    <a:pt x="179" y="288"/>
                  </a:lnTo>
                  <a:lnTo>
                    <a:pt x="181" y="320"/>
                  </a:lnTo>
                  <a:lnTo>
                    <a:pt x="183" y="351"/>
                  </a:lnTo>
                  <a:lnTo>
                    <a:pt x="184" y="376"/>
                  </a:lnTo>
                  <a:lnTo>
                    <a:pt x="183" y="399"/>
                  </a:lnTo>
                  <a:lnTo>
                    <a:pt x="182" y="417"/>
                  </a:lnTo>
                  <a:lnTo>
                    <a:pt x="181" y="430"/>
                  </a:lnTo>
                  <a:lnTo>
                    <a:pt x="179" y="438"/>
                  </a:lnTo>
                  <a:lnTo>
                    <a:pt x="179" y="441"/>
                  </a:lnTo>
                  <a:lnTo>
                    <a:pt x="51" y="481"/>
                  </a:lnTo>
                  <a:lnTo>
                    <a:pt x="59" y="439"/>
                  </a:lnTo>
                  <a:lnTo>
                    <a:pt x="64" y="398"/>
                  </a:lnTo>
                  <a:lnTo>
                    <a:pt x="66" y="359"/>
                  </a:lnTo>
                  <a:lnTo>
                    <a:pt x="66" y="321"/>
                  </a:lnTo>
                  <a:lnTo>
                    <a:pt x="64" y="285"/>
                  </a:lnTo>
                  <a:lnTo>
                    <a:pt x="61" y="251"/>
                  </a:lnTo>
                  <a:lnTo>
                    <a:pt x="56" y="219"/>
                  </a:lnTo>
                  <a:lnTo>
                    <a:pt x="50" y="189"/>
                  </a:lnTo>
                  <a:lnTo>
                    <a:pt x="43" y="161"/>
                  </a:lnTo>
                  <a:lnTo>
                    <a:pt x="35" y="137"/>
                  </a:lnTo>
                  <a:lnTo>
                    <a:pt x="28" y="114"/>
                  </a:lnTo>
                  <a:lnTo>
                    <a:pt x="21" y="95"/>
                  </a:lnTo>
                  <a:lnTo>
                    <a:pt x="15" y="79"/>
                  </a:lnTo>
                  <a:lnTo>
                    <a:pt x="9" y="66"/>
                  </a:lnTo>
                  <a:lnTo>
                    <a:pt x="4" y="57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32">
              <a:extLst>
                <a:ext uri="{FF2B5EF4-FFF2-40B4-BE49-F238E27FC236}">
                  <a16:creationId xmlns:a16="http://schemas.microsoft.com/office/drawing/2014/main" id="{713A71B8-28AB-DD4A-AB33-09D57E40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668" y="2323302"/>
              <a:ext cx="991219" cy="395643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7"/>
                </a:cxn>
                <a:cxn ang="0">
                  <a:pos x="703" y="16"/>
                </a:cxn>
                <a:cxn ang="0">
                  <a:pos x="700" y="28"/>
                </a:cxn>
                <a:cxn ang="0">
                  <a:pos x="697" y="42"/>
                </a:cxn>
                <a:cxn ang="0">
                  <a:pos x="692" y="56"/>
                </a:cxn>
                <a:cxn ang="0">
                  <a:pos x="685" y="73"/>
                </a:cxn>
                <a:cxn ang="0">
                  <a:pos x="678" y="90"/>
                </a:cxn>
                <a:cxn ang="0">
                  <a:pos x="667" y="108"/>
                </a:cxn>
                <a:cxn ang="0">
                  <a:pos x="657" y="127"/>
                </a:cxn>
                <a:cxn ang="0">
                  <a:pos x="643" y="145"/>
                </a:cxn>
                <a:cxn ang="0">
                  <a:pos x="627" y="164"/>
                </a:cxn>
                <a:cxn ang="0">
                  <a:pos x="610" y="181"/>
                </a:cxn>
                <a:cxn ang="0">
                  <a:pos x="590" y="199"/>
                </a:cxn>
                <a:cxn ang="0">
                  <a:pos x="568" y="215"/>
                </a:cxn>
                <a:cxn ang="0">
                  <a:pos x="544" y="230"/>
                </a:cxn>
                <a:cxn ang="0">
                  <a:pos x="516" y="244"/>
                </a:cxn>
                <a:cxn ang="0">
                  <a:pos x="486" y="256"/>
                </a:cxn>
                <a:cxn ang="0">
                  <a:pos x="452" y="266"/>
                </a:cxn>
                <a:cxn ang="0">
                  <a:pos x="416" y="273"/>
                </a:cxn>
                <a:cxn ang="0">
                  <a:pos x="377" y="278"/>
                </a:cxn>
                <a:cxn ang="0">
                  <a:pos x="334" y="281"/>
                </a:cxn>
                <a:cxn ang="0">
                  <a:pos x="294" y="281"/>
                </a:cxn>
                <a:cxn ang="0">
                  <a:pos x="257" y="279"/>
                </a:cxn>
                <a:cxn ang="0">
                  <a:pos x="224" y="274"/>
                </a:cxn>
                <a:cxn ang="0">
                  <a:pos x="194" y="268"/>
                </a:cxn>
                <a:cxn ang="0">
                  <a:pos x="165" y="260"/>
                </a:cxn>
                <a:cxn ang="0">
                  <a:pos x="140" y="251"/>
                </a:cxn>
                <a:cxn ang="0">
                  <a:pos x="118" y="240"/>
                </a:cxn>
                <a:cxn ang="0">
                  <a:pos x="98" y="229"/>
                </a:cxn>
                <a:cxn ang="0">
                  <a:pos x="79" y="216"/>
                </a:cxn>
                <a:cxn ang="0">
                  <a:pos x="64" y="205"/>
                </a:cxn>
                <a:cxn ang="0">
                  <a:pos x="50" y="192"/>
                </a:cxn>
                <a:cxn ang="0">
                  <a:pos x="38" y="180"/>
                </a:cxn>
                <a:cxn ang="0">
                  <a:pos x="29" y="169"/>
                </a:cxn>
                <a:cxn ang="0">
                  <a:pos x="21" y="157"/>
                </a:cxn>
                <a:cxn ang="0">
                  <a:pos x="14" y="147"/>
                </a:cxn>
                <a:cxn ang="0">
                  <a:pos x="9" y="139"/>
                </a:cxn>
                <a:cxn ang="0">
                  <a:pos x="5" y="131"/>
                </a:cxn>
                <a:cxn ang="0">
                  <a:pos x="2" y="126"/>
                </a:cxn>
                <a:cxn ang="0">
                  <a:pos x="1" y="122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281">
                  <a:moveTo>
                    <a:pt x="704" y="0"/>
                  </a:moveTo>
                  <a:lnTo>
                    <a:pt x="703" y="7"/>
                  </a:lnTo>
                  <a:lnTo>
                    <a:pt x="703" y="16"/>
                  </a:lnTo>
                  <a:lnTo>
                    <a:pt x="700" y="28"/>
                  </a:lnTo>
                  <a:lnTo>
                    <a:pt x="697" y="42"/>
                  </a:lnTo>
                  <a:lnTo>
                    <a:pt x="692" y="56"/>
                  </a:lnTo>
                  <a:lnTo>
                    <a:pt x="685" y="73"/>
                  </a:lnTo>
                  <a:lnTo>
                    <a:pt x="678" y="90"/>
                  </a:lnTo>
                  <a:lnTo>
                    <a:pt x="667" y="108"/>
                  </a:lnTo>
                  <a:lnTo>
                    <a:pt x="657" y="127"/>
                  </a:lnTo>
                  <a:lnTo>
                    <a:pt x="643" y="145"/>
                  </a:lnTo>
                  <a:lnTo>
                    <a:pt x="627" y="164"/>
                  </a:lnTo>
                  <a:lnTo>
                    <a:pt x="610" y="181"/>
                  </a:lnTo>
                  <a:lnTo>
                    <a:pt x="590" y="199"/>
                  </a:lnTo>
                  <a:lnTo>
                    <a:pt x="568" y="215"/>
                  </a:lnTo>
                  <a:lnTo>
                    <a:pt x="544" y="230"/>
                  </a:lnTo>
                  <a:lnTo>
                    <a:pt x="516" y="244"/>
                  </a:lnTo>
                  <a:lnTo>
                    <a:pt x="486" y="256"/>
                  </a:lnTo>
                  <a:lnTo>
                    <a:pt x="452" y="266"/>
                  </a:lnTo>
                  <a:lnTo>
                    <a:pt x="416" y="273"/>
                  </a:lnTo>
                  <a:lnTo>
                    <a:pt x="377" y="278"/>
                  </a:lnTo>
                  <a:lnTo>
                    <a:pt x="334" y="281"/>
                  </a:lnTo>
                  <a:lnTo>
                    <a:pt x="294" y="281"/>
                  </a:lnTo>
                  <a:lnTo>
                    <a:pt x="257" y="279"/>
                  </a:lnTo>
                  <a:lnTo>
                    <a:pt x="224" y="274"/>
                  </a:lnTo>
                  <a:lnTo>
                    <a:pt x="194" y="268"/>
                  </a:lnTo>
                  <a:lnTo>
                    <a:pt x="165" y="260"/>
                  </a:lnTo>
                  <a:lnTo>
                    <a:pt x="140" y="251"/>
                  </a:lnTo>
                  <a:lnTo>
                    <a:pt x="118" y="240"/>
                  </a:lnTo>
                  <a:lnTo>
                    <a:pt x="98" y="229"/>
                  </a:lnTo>
                  <a:lnTo>
                    <a:pt x="79" y="216"/>
                  </a:lnTo>
                  <a:lnTo>
                    <a:pt x="64" y="205"/>
                  </a:lnTo>
                  <a:lnTo>
                    <a:pt x="50" y="192"/>
                  </a:lnTo>
                  <a:lnTo>
                    <a:pt x="38" y="180"/>
                  </a:lnTo>
                  <a:lnTo>
                    <a:pt x="29" y="169"/>
                  </a:lnTo>
                  <a:lnTo>
                    <a:pt x="21" y="157"/>
                  </a:lnTo>
                  <a:lnTo>
                    <a:pt x="14" y="147"/>
                  </a:lnTo>
                  <a:lnTo>
                    <a:pt x="9" y="139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3">
              <a:extLst>
                <a:ext uri="{FF2B5EF4-FFF2-40B4-BE49-F238E27FC236}">
                  <a16:creationId xmlns:a16="http://schemas.microsoft.com/office/drawing/2014/main" id="{BC200E19-3D0D-6447-9252-967F7907D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668" y="2323302"/>
              <a:ext cx="991219" cy="246397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10"/>
                </a:cxn>
                <a:cxn ang="0">
                  <a:pos x="702" y="22"/>
                </a:cxn>
                <a:cxn ang="0">
                  <a:pos x="699" y="36"/>
                </a:cxn>
                <a:cxn ang="0">
                  <a:pos x="693" y="53"/>
                </a:cxn>
                <a:cxn ang="0">
                  <a:pos x="686" y="72"/>
                </a:cxn>
                <a:cxn ang="0">
                  <a:pos x="672" y="82"/>
                </a:cxn>
                <a:cxn ang="0">
                  <a:pos x="653" y="92"/>
                </a:cxn>
                <a:cxn ang="0">
                  <a:pos x="630" y="103"/>
                </a:cxn>
                <a:cxn ang="0">
                  <a:pos x="603" y="113"/>
                </a:cxn>
                <a:cxn ang="0">
                  <a:pos x="572" y="124"/>
                </a:cxn>
                <a:cxn ang="0">
                  <a:pos x="538" y="134"/>
                </a:cxn>
                <a:cxn ang="0">
                  <a:pos x="502" y="144"/>
                </a:cxn>
                <a:cxn ang="0">
                  <a:pos x="462" y="153"/>
                </a:cxn>
                <a:cxn ang="0">
                  <a:pos x="421" y="159"/>
                </a:cxn>
                <a:cxn ang="0">
                  <a:pos x="378" y="165"/>
                </a:cxn>
                <a:cxn ang="0">
                  <a:pos x="323" y="170"/>
                </a:cxn>
                <a:cxn ang="0">
                  <a:pos x="271" y="174"/>
                </a:cxn>
                <a:cxn ang="0">
                  <a:pos x="222" y="175"/>
                </a:cxn>
                <a:cxn ang="0">
                  <a:pos x="178" y="175"/>
                </a:cxn>
                <a:cxn ang="0">
                  <a:pos x="137" y="174"/>
                </a:cxn>
                <a:cxn ang="0">
                  <a:pos x="101" y="171"/>
                </a:cxn>
                <a:cxn ang="0">
                  <a:pos x="71" y="168"/>
                </a:cxn>
                <a:cxn ang="0">
                  <a:pos x="45" y="165"/>
                </a:cxn>
                <a:cxn ang="0">
                  <a:pos x="26" y="161"/>
                </a:cxn>
                <a:cxn ang="0">
                  <a:pos x="15" y="149"/>
                </a:cxn>
                <a:cxn ang="0">
                  <a:pos x="8" y="138"/>
                </a:cxn>
                <a:cxn ang="0">
                  <a:pos x="4" y="128"/>
                </a:cxn>
                <a:cxn ang="0">
                  <a:pos x="1" y="123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175">
                  <a:moveTo>
                    <a:pt x="704" y="0"/>
                  </a:moveTo>
                  <a:lnTo>
                    <a:pt x="703" y="10"/>
                  </a:lnTo>
                  <a:lnTo>
                    <a:pt x="702" y="22"/>
                  </a:lnTo>
                  <a:lnTo>
                    <a:pt x="699" y="36"/>
                  </a:lnTo>
                  <a:lnTo>
                    <a:pt x="693" y="53"/>
                  </a:lnTo>
                  <a:lnTo>
                    <a:pt x="686" y="72"/>
                  </a:lnTo>
                  <a:lnTo>
                    <a:pt x="672" y="82"/>
                  </a:lnTo>
                  <a:lnTo>
                    <a:pt x="653" y="92"/>
                  </a:lnTo>
                  <a:lnTo>
                    <a:pt x="630" y="103"/>
                  </a:lnTo>
                  <a:lnTo>
                    <a:pt x="603" y="113"/>
                  </a:lnTo>
                  <a:lnTo>
                    <a:pt x="572" y="124"/>
                  </a:lnTo>
                  <a:lnTo>
                    <a:pt x="538" y="134"/>
                  </a:lnTo>
                  <a:lnTo>
                    <a:pt x="502" y="144"/>
                  </a:lnTo>
                  <a:lnTo>
                    <a:pt x="462" y="153"/>
                  </a:lnTo>
                  <a:lnTo>
                    <a:pt x="421" y="159"/>
                  </a:lnTo>
                  <a:lnTo>
                    <a:pt x="378" y="165"/>
                  </a:lnTo>
                  <a:lnTo>
                    <a:pt x="323" y="170"/>
                  </a:lnTo>
                  <a:lnTo>
                    <a:pt x="271" y="174"/>
                  </a:lnTo>
                  <a:lnTo>
                    <a:pt x="222" y="175"/>
                  </a:lnTo>
                  <a:lnTo>
                    <a:pt x="178" y="175"/>
                  </a:lnTo>
                  <a:lnTo>
                    <a:pt x="137" y="174"/>
                  </a:lnTo>
                  <a:lnTo>
                    <a:pt x="101" y="171"/>
                  </a:lnTo>
                  <a:lnTo>
                    <a:pt x="71" y="168"/>
                  </a:lnTo>
                  <a:lnTo>
                    <a:pt x="45" y="165"/>
                  </a:lnTo>
                  <a:lnTo>
                    <a:pt x="26" y="161"/>
                  </a:lnTo>
                  <a:lnTo>
                    <a:pt x="15" y="149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1" y="123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6BC7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34">
              <a:extLst>
                <a:ext uri="{FF2B5EF4-FFF2-40B4-BE49-F238E27FC236}">
                  <a16:creationId xmlns:a16="http://schemas.microsoft.com/office/drawing/2014/main" id="{191DD615-EA29-A64C-9117-3B7E054ED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79" y="1517937"/>
              <a:ext cx="249213" cy="6758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11" y="13"/>
                </a:cxn>
                <a:cxn ang="0">
                  <a:pos x="20" y="23"/>
                </a:cxn>
                <a:cxn ang="0">
                  <a:pos x="30" y="36"/>
                </a:cxn>
                <a:cxn ang="0">
                  <a:pos x="42" y="53"/>
                </a:cxn>
                <a:cxn ang="0">
                  <a:pos x="56" y="73"/>
                </a:cxn>
                <a:cxn ang="0">
                  <a:pos x="70" y="97"/>
                </a:cxn>
                <a:cxn ang="0">
                  <a:pos x="84" y="123"/>
                </a:cxn>
                <a:cxn ang="0">
                  <a:pos x="99" y="154"/>
                </a:cxn>
                <a:cxn ang="0">
                  <a:pos x="113" y="188"/>
                </a:cxn>
                <a:cxn ang="0">
                  <a:pos x="128" y="226"/>
                </a:cxn>
                <a:cxn ang="0">
                  <a:pos x="142" y="267"/>
                </a:cxn>
                <a:cxn ang="0">
                  <a:pos x="155" y="314"/>
                </a:cxn>
                <a:cxn ang="0">
                  <a:pos x="167" y="364"/>
                </a:cxn>
                <a:cxn ang="0">
                  <a:pos x="177" y="418"/>
                </a:cxn>
                <a:cxn ang="0">
                  <a:pos x="38" y="480"/>
                </a:cxn>
                <a:cxn ang="0">
                  <a:pos x="0" y="0"/>
                </a:cxn>
              </a:cxnLst>
              <a:rect l="0" t="0" r="r" b="b"/>
              <a:pathLst>
                <a:path w="177" h="480">
                  <a:moveTo>
                    <a:pt x="0" y="0"/>
                  </a:moveTo>
                  <a:lnTo>
                    <a:pt x="5" y="6"/>
                  </a:lnTo>
                  <a:lnTo>
                    <a:pt x="11" y="13"/>
                  </a:lnTo>
                  <a:lnTo>
                    <a:pt x="20" y="23"/>
                  </a:lnTo>
                  <a:lnTo>
                    <a:pt x="30" y="36"/>
                  </a:lnTo>
                  <a:lnTo>
                    <a:pt x="42" y="53"/>
                  </a:lnTo>
                  <a:lnTo>
                    <a:pt x="56" y="73"/>
                  </a:lnTo>
                  <a:lnTo>
                    <a:pt x="70" y="97"/>
                  </a:lnTo>
                  <a:lnTo>
                    <a:pt x="84" y="123"/>
                  </a:lnTo>
                  <a:lnTo>
                    <a:pt x="99" y="154"/>
                  </a:lnTo>
                  <a:lnTo>
                    <a:pt x="113" y="188"/>
                  </a:lnTo>
                  <a:lnTo>
                    <a:pt x="128" y="226"/>
                  </a:lnTo>
                  <a:lnTo>
                    <a:pt x="142" y="267"/>
                  </a:lnTo>
                  <a:lnTo>
                    <a:pt x="155" y="314"/>
                  </a:lnTo>
                  <a:lnTo>
                    <a:pt x="167" y="364"/>
                  </a:lnTo>
                  <a:lnTo>
                    <a:pt x="177" y="418"/>
                  </a:lnTo>
                  <a:lnTo>
                    <a:pt x="3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35">
              <a:extLst>
                <a:ext uri="{FF2B5EF4-FFF2-40B4-BE49-F238E27FC236}">
                  <a16:creationId xmlns:a16="http://schemas.microsoft.com/office/drawing/2014/main" id="{5343BA0A-4149-194B-8A8A-89FCA3AB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3769"/>
              <a:ext cx="1154545" cy="1220720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563" y="8"/>
                </a:cxn>
                <a:cxn ang="0">
                  <a:pos x="625" y="18"/>
                </a:cxn>
                <a:cxn ang="0">
                  <a:pos x="671" y="30"/>
                </a:cxn>
                <a:cxn ang="0">
                  <a:pos x="699" y="38"/>
                </a:cxn>
                <a:cxn ang="0">
                  <a:pos x="738" y="51"/>
                </a:cxn>
                <a:cxn ang="0">
                  <a:pos x="767" y="65"/>
                </a:cxn>
                <a:cxn ang="0">
                  <a:pos x="788" y="87"/>
                </a:cxn>
                <a:cxn ang="0">
                  <a:pos x="803" y="120"/>
                </a:cxn>
                <a:cxn ang="0">
                  <a:pos x="811" y="158"/>
                </a:cxn>
                <a:cxn ang="0">
                  <a:pos x="816" y="200"/>
                </a:cxn>
                <a:cxn ang="0">
                  <a:pos x="820" y="258"/>
                </a:cxn>
                <a:cxn ang="0">
                  <a:pos x="819" y="365"/>
                </a:cxn>
                <a:cxn ang="0">
                  <a:pos x="813" y="445"/>
                </a:cxn>
                <a:cxn ang="0">
                  <a:pos x="801" y="526"/>
                </a:cxn>
                <a:cxn ang="0">
                  <a:pos x="782" y="607"/>
                </a:cxn>
                <a:cxn ang="0">
                  <a:pos x="754" y="681"/>
                </a:cxn>
                <a:cxn ang="0">
                  <a:pos x="717" y="746"/>
                </a:cxn>
                <a:cxn ang="0">
                  <a:pos x="672" y="793"/>
                </a:cxn>
                <a:cxn ang="0">
                  <a:pos x="617" y="829"/>
                </a:cxn>
                <a:cxn ang="0">
                  <a:pos x="555" y="853"/>
                </a:cxn>
                <a:cxn ang="0">
                  <a:pos x="488" y="865"/>
                </a:cxn>
                <a:cxn ang="0">
                  <a:pos x="419" y="866"/>
                </a:cxn>
                <a:cxn ang="0">
                  <a:pos x="349" y="855"/>
                </a:cxn>
                <a:cxn ang="0">
                  <a:pos x="282" y="832"/>
                </a:cxn>
                <a:cxn ang="0">
                  <a:pos x="220" y="798"/>
                </a:cxn>
                <a:cxn ang="0">
                  <a:pos x="167" y="752"/>
                </a:cxn>
                <a:cxn ang="0">
                  <a:pos x="122" y="694"/>
                </a:cxn>
                <a:cxn ang="0">
                  <a:pos x="82" y="614"/>
                </a:cxn>
                <a:cxn ang="0">
                  <a:pos x="52" y="532"/>
                </a:cxn>
                <a:cxn ang="0">
                  <a:pos x="30" y="450"/>
                </a:cxn>
                <a:cxn ang="0">
                  <a:pos x="15" y="372"/>
                </a:cxn>
                <a:cxn ang="0">
                  <a:pos x="7" y="303"/>
                </a:cxn>
                <a:cxn ang="0">
                  <a:pos x="2" y="245"/>
                </a:cxn>
                <a:cxn ang="0">
                  <a:pos x="0" y="202"/>
                </a:cxn>
                <a:cxn ang="0">
                  <a:pos x="1" y="168"/>
                </a:cxn>
                <a:cxn ang="0">
                  <a:pos x="5" y="155"/>
                </a:cxn>
                <a:cxn ang="0">
                  <a:pos x="16" y="137"/>
                </a:cxn>
                <a:cxn ang="0">
                  <a:pos x="37" y="115"/>
                </a:cxn>
                <a:cxn ang="0">
                  <a:pos x="72" y="91"/>
                </a:cxn>
                <a:cxn ang="0">
                  <a:pos x="122" y="65"/>
                </a:cxn>
                <a:cxn ang="0">
                  <a:pos x="193" y="40"/>
                </a:cxn>
                <a:cxn ang="0">
                  <a:pos x="301" y="14"/>
                </a:cxn>
                <a:cxn ang="0">
                  <a:pos x="399" y="1"/>
                </a:cxn>
              </a:cxnLst>
              <a:rect l="0" t="0" r="r" b="b"/>
              <a:pathLst>
                <a:path w="820" h="867">
                  <a:moveTo>
                    <a:pt x="445" y="0"/>
                  </a:moveTo>
                  <a:lnTo>
                    <a:pt x="487" y="0"/>
                  </a:lnTo>
                  <a:lnTo>
                    <a:pt x="527" y="4"/>
                  </a:lnTo>
                  <a:lnTo>
                    <a:pt x="563" y="8"/>
                  </a:lnTo>
                  <a:lnTo>
                    <a:pt x="596" y="13"/>
                  </a:lnTo>
                  <a:lnTo>
                    <a:pt x="625" y="18"/>
                  </a:lnTo>
                  <a:lnTo>
                    <a:pt x="650" y="24"/>
                  </a:lnTo>
                  <a:lnTo>
                    <a:pt x="671" y="30"/>
                  </a:lnTo>
                  <a:lnTo>
                    <a:pt x="687" y="35"/>
                  </a:lnTo>
                  <a:lnTo>
                    <a:pt x="699" y="38"/>
                  </a:lnTo>
                  <a:lnTo>
                    <a:pt x="720" y="45"/>
                  </a:lnTo>
                  <a:lnTo>
                    <a:pt x="738" y="51"/>
                  </a:lnTo>
                  <a:lnTo>
                    <a:pt x="753" y="57"/>
                  </a:lnTo>
                  <a:lnTo>
                    <a:pt x="767" y="65"/>
                  </a:lnTo>
                  <a:lnTo>
                    <a:pt x="779" y="74"/>
                  </a:lnTo>
                  <a:lnTo>
                    <a:pt x="788" y="87"/>
                  </a:lnTo>
                  <a:lnTo>
                    <a:pt x="796" y="102"/>
                  </a:lnTo>
                  <a:lnTo>
                    <a:pt x="803" y="120"/>
                  </a:lnTo>
                  <a:lnTo>
                    <a:pt x="809" y="144"/>
                  </a:lnTo>
                  <a:lnTo>
                    <a:pt x="811" y="158"/>
                  </a:lnTo>
                  <a:lnTo>
                    <a:pt x="814" y="176"/>
                  </a:lnTo>
                  <a:lnTo>
                    <a:pt x="816" y="200"/>
                  </a:lnTo>
                  <a:lnTo>
                    <a:pt x="818" y="227"/>
                  </a:lnTo>
                  <a:lnTo>
                    <a:pt x="820" y="258"/>
                  </a:lnTo>
                  <a:lnTo>
                    <a:pt x="820" y="327"/>
                  </a:lnTo>
                  <a:lnTo>
                    <a:pt x="819" y="365"/>
                  </a:lnTo>
                  <a:lnTo>
                    <a:pt x="817" y="404"/>
                  </a:lnTo>
                  <a:lnTo>
                    <a:pt x="813" y="445"/>
                  </a:lnTo>
                  <a:lnTo>
                    <a:pt x="808" y="486"/>
                  </a:lnTo>
                  <a:lnTo>
                    <a:pt x="801" y="526"/>
                  </a:lnTo>
                  <a:lnTo>
                    <a:pt x="793" y="567"/>
                  </a:lnTo>
                  <a:lnTo>
                    <a:pt x="782" y="607"/>
                  </a:lnTo>
                  <a:lnTo>
                    <a:pt x="769" y="645"/>
                  </a:lnTo>
                  <a:lnTo>
                    <a:pt x="754" y="681"/>
                  </a:lnTo>
                  <a:lnTo>
                    <a:pt x="737" y="715"/>
                  </a:lnTo>
                  <a:lnTo>
                    <a:pt x="717" y="746"/>
                  </a:lnTo>
                  <a:lnTo>
                    <a:pt x="696" y="771"/>
                  </a:lnTo>
                  <a:lnTo>
                    <a:pt x="672" y="793"/>
                  </a:lnTo>
                  <a:lnTo>
                    <a:pt x="645" y="812"/>
                  </a:lnTo>
                  <a:lnTo>
                    <a:pt x="617" y="829"/>
                  </a:lnTo>
                  <a:lnTo>
                    <a:pt x="587" y="842"/>
                  </a:lnTo>
                  <a:lnTo>
                    <a:pt x="555" y="853"/>
                  </a:lnTo>
                  <a:lnTo>
                    <a:pt x="522" y="861"/>
                  </a:lnTo>
                  <a:lnTo>
                    <a:pt x="488" y="865"/>
                  </a:lnTo>
                  <a:lnTo>
                    <a:pt x="454" y="867"/>
                  </a:lnTo>
                  <a:lnTo>
                    <a:pt x="419" y="866"/>
                  </a:lnTo>
                  <a:lnTo>
                    <a:pt x="383" y="862"/>
                  </a:lnTo>
                  <a:lnTo>
                    <a:pt x="349" y="855"/>
                  </a:lnTo>
                  <a:lnTo>
                    <a:pt x="315" y="846"/>
                  </a:lnTo>
                  <a:lnTo>
                    <a:pt x="282" y="832"/>
                  </a:lnTo>
                  <a:lnTo>
                    <a:pt x="250" y="817"/>
                  </a:lnTo>
                  <a:lnTo>
                    <a:pt x="220" y="798"/>
                  </a:lnTo>
                  <a:lnTo>
                    <a:pt x="193" y="776"/>
                  </a:lnTo>
                  <a:lnTo>
                    <a:pt x="167" y="752"/>
                  </a:lnTo>
                  <a:lnTo>
                    <a:pt x="143" y="724"/>
                  </a:lnTo>
                  <a:lnTo>
                    <a:pt x="122" y="694"/>
                  </a:lnTo>
                  <a:lnTo>
                    <a:pt x="101" y="655"/>
                  </a:lnTo>
                  <a:lnTo>
                    <a:pt x="82" y="614"/>
                  </a:lnTo>
                  <a:lnTo>
                    <a:pt x="65" y="573"/>
                  </a:lnTo>
                  <a:lnTo>
                    <a:pt x="52" y="532"/>
                  </a:lnTo>
                  <a:lnTo>
                    <a:pt x="40" y="491"/>
                  </a:lnTo>
                  <a:lnTo>
                    <a:pt x="30" y="450"/>
                  </a:lnTo>
                  <a:lnTo>
                    <a:pt x="22" y="411"/>
                  </a:lnTo>
                  <a:lnTo>
                    <a:pt x="15" y="372"/>
                  </a:lnTo>
                  <a:lnTo>
                    <a:pt x="10" y="336"/>
                  </a:lnTo>
                  <a:lnTo>
                    <a:pt x="7" y="303"/>
                  </a:lnTo>
                  <a:lnTo>
                    <a:pt x="4" y="272"/>
                  </a:lnTo>
                  <a:lnTo>
                    <a:pt x="2" y="245"/>
                  </a:lnTo>
                  <a:lnTo>
                    <a:pt x="1" y="222"/>
                  </a:lnTo>
                  <a:lnTo>
                    <a:pt x="0" y="202"/>
                  </a:lnTo>
                  <a:lnTo>
                    <a:pt x="0" y="173"/>
                  </a:lnTo>
                  <a:lnTo>
                    <a:pt x="1" y="168"/>
                  </a:lnTo>
                  <a:lnTo>
                    <a:pt x="2" y="162"/>
                  </a:lnTo>
                  <a:lnTo>
                    <a:pt x="5" y="155"/>
                  </a:lnTo>
                  <a:lnTo>
                    <a:pt x="9" y="146"/>
                  </a:lnTo>
                  <a:lnTo>
                    <a:pt x="16" y="137"/>
                  </a:lnTo>
                  <a:lnTo>
                    <a:pt x="25" y="126"/>
                  </a:lnTo>
                  <a:lnTo>
                    <a:pt x="37" y="115"/>
                  </a:lnTo>
                  <a:lnTo>
                    <a:pt x="53" y="103"/>
                  </a:lnTo>
                  <a:lnTo>
                    <a:pt x="72" y="91"/>
                  </a:lnTo>
                  <a:lnTo>
                    <a:pt x="95" y="78"/>
                  </a:lnTo>
                  <a:lnTo>
                    <a:pt x="122" y="65"/>
                  </a:lnTo>
                  <a:lnTo>
                    <a:pt x="155" y="52"/>
                  </a:lnTo>
                  <a:lnTo>
                    <a:pt x="193" y="40"/>
                  </a:lnTo>
                  <a:lnTo>
                    <a:pt x="248" y="25"/>
                  </a:lnTo>
                  <a:lnTo>
                    <a:pt x="301" y="14"/>
                  </a:lnTo>
                  <a:lnTo>
                    <a:pt x="351" y="6"/>
                  </a:lnTo>
                  <a:lnTo>
                    <a:pt x="399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B2FF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6">
              <a:extLst>
                <a:ext uri="{FF2B5EF4-FFF2-40B4-BE49-F238E27FC236}">
                  <a16:creationId xmlns:a16="http://schemas.microsoft.com/office/drawing/2014/main" id="{B39F57C2-B25B-914C-AA45-514224385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79" y="1519344"/>
              <a:ext cx="118270" cy="6744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26" y="28"/>
                </a:cxn>
                <a:cxn ang="0">
                  <a:pos x="30" y="34"/>
                </a:cxn>
                <a:cxn ang="0">
                  <a:pos x="36" y="40"/>
                </a:cxn>
                <a:cxn ang="0">
                  <a:pos x="41" y="50"/>
                </a:cxn>
                <a:cxn ang="0">
                  <a:pos x="49" y="63"/>
                </a:cxn>
                <a:cxn ang="0">
                  <a:pos x="56" y="92"/>
                </a:cxn>
                <a:cxn ang="0">
                  <a:pos x="62" y="127"/>
                </a:cxn>
                <a:cxn ang="0">
                  <a:pos x="68" y="164"/>
                </a:cxn>
                <a:cxn ang="0">
                  <a:pos x="74" y="204"/>
                </a:cxn>
                <a:cxn ang="0">
                  <a:pos x="79" y="247"/>
                </a:cxn>
                <a:cxn ang="0">
                  <a:pos x="82" y="291"/>
                </a:cxn>
                <a:cxn ang="0">
                  <a:pos x="84" y="335"/>
                </a:cxn>
                <a:cxn ang="0">
                  <a:pos x="83" y="379"/>
                </a:cxn>
                <a:cxn ang="0">
                  <a:pos x="81" y="422"/>
                </a:cxn>
                <a:cxn ang="0">
                  <a:pos x="75" y="463"/>
                </a:cxn>
                <a:cxn ang="0">
                  <a:pos x="38" y="479"/>
                </a:cxn>
                <a:cxn ang="0">
                  <a:pos x="0" y="0"/>
                </a:cxn>
              </a:cxnLst>
              <a:rect l="0" t="0" r="r" b="b"/>
              <a:pathLst>
                <a:path w="84" h="479">
                  <a:moveTo>
                    <a:pt x="0" y="0"/>
                  </a:moveTo>
                  <a:lnTo>
                    <a:pt x="23" y="24"/>
                  </a:lnTo>
                  <a:lnTo>
                    <a:pt x="26" y="28"/>
                  </a:lnTo>
                  <a:lnTo>
                    <a:pt x="30" y="34"/>
                  </a:lnTo>
                  <a:lnTo>
                    <a:pt x="36" y="40"/>
                  </a:lnTo>
                  <a:lnTo>
                    <a:pt x="41" y="50"/>
                  </a:lnTo>
                  <a:lnTo>
                    <a:pt x="49" y="63"/>
                  </a:lnTo>
                  <a:lnTo>
                    <a:pt x="56" y="92"/>
                  </a:lnTo>
                  <a:lnTo>
                    <a:pt x="62" y="127"/>
                  </a:lnTo>
                  <a:lnTo>
                    <a:pt x="68" y="164"/>
                  </a:lnTo>
                  <a:lnTo>
                    <a:pt x="74" y="204"/>
                  </a:lnTo>
                  <a:lnTo>
                    <a:pt x="79" y="247"/>
                  </a:lnTo>
                  <a:lnTo>
                    <a:pt x="82" y="291"/>
                  </a:lnTo>
                  <a:lnTo>
                    <a:pt x="84" y="335"/>
                  </a:lnTo>
                  <a:lnTo>
                    <a:pt x="83" y="379"/>
                  </a:lnTo>
                  <a:lnTo>
                    <a:pt x="81" y="422"/>
                  </a:lnTo>
                  <a:lnTo>
                    <a:pt x="75" y="463"/>
                  </a:lnTo>
                  <a:lnTo>
                    <a:pt x="38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7">
              <a:extLst>
                <a:ext uri="{FF2B5EF4-FFF2-40B4-BE49-F238E27FC236}">
                  <a16:creationId xmlns:a16="http://schemas.microsoft.com/office/drawing/2014/main" id="{BE82A378-5C27-464F-9E0C-5193CBDE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17029"/>
              <a:ext cx="896885" cy="1078514"/>
            </a:xfrm>
            <a:custGeom>
              <a:avLst/>
              <a:gdLst/>
              <a:ahLst/>
              <a:cxnLst>
                <a:cxn ang="0">
                  <a:pos x="44" y="14"/>
                </a:cxn>
                <a:cxn ang="0">
                  <a:pos x="26" y="48"/>
                </a:cxn>
                <a:cxn ang="0">
                  <a:pos x="23" y="90"/>
                </a:cxn>
                <a:cxn ang="0">
                  <a:pos x="26" y="124"/>
                </a:cxn>
                <a:cxn ang="0">
                  <a:pos x="33" y="175"/>
                </a:cxn>
                <a:cxn ang="0">
                  <a:pos x="43" y="239"/>
                </a:cxn>
                <a:cxn ang="0">
                  <a:pos x="57" y="311"/>
                </a:cxn>
                <a:cxn ang="0">
                  <a:pos x="76" y="387"/>
                </a:cxn>
                <a:cxn ang="0">
                  <a:pos x="101" y="464"/>
                </a:cxn>
                <a:cxn ang="0">
                  <a:pos x="132" y="536"/>
                </a:cxn>
                <a:cxn ang="0">
                  <a:pos x="170" y="600"/>
                </a:cxn>
                <a:cxn ang="0">
                  <a:pos x="215" y="651"/>
                </a:cxn>
                <a:cxn ang="0">
                  <a:pos x="280" y="697"/>
                </a:cxn>
                <a:cxn ang="0">
                  <a:pos x="346" y="726"/>
                </a:cxn>
                <a:cxn ang="0">
                  <a:pos x="411" y="741"/>
                </a:cxn>
                <a:cxn ang="0">
                  <a:pos x="474" y="746"/>
                </a:cxn>
                <a:cxn ang="0">
                  <a:pos x="532" y="741"/>
                </a:cxn>
                <a:cxn ang="0">
                  <a:pos x="581" y="733"/>
                </a:cxn>
                <a:cxn ang="0">
                  <a:pos x="621" y="722"/>
                </a:cxn>
                <a:cxn ang="0">
                  <a:pos x="607" y="733"/>
                </a:cxn>
                <a:cxn ang="0">
                  <a:pos x="541" y="756"/>
                </a:cxn>
                <a:cxn ang="0">
                  <a:pos x="471" y="766"/>
                </a:cxn>
                <a:cxn ang="0">
                  <a:pos x="398" y="764"/>
                </a:cxn>
                <a:cxn ang="0">
                  <a:pos x="326" y="748"/>
                </a:cxn>
                <a:cxn ang="0">
                  <a:pos x="257" y="720"/>
                </a:cxn>
                <a:cxn ang="0">
                  <a:pos x="196" y="679"/>
                </a:cxn>
                <a:cxn ang="0">
                  <a:pos x="144" y="626"/>
                </a:cxn>
                <a:cxn ang="0">
                  <a:pos x="101" y="555"/>
                </a:cxn>
                <a:cxn ang="0">
                  <a:pos x="65" y="473"/>
                </a:cxn>
                <a:cxn ang="0">
                  <a:pos x="40" y="391"/>
                </a:cxn>
                <a:cxn ang="0">
                  <a:pos x="22" y="311"/>
                </a:cxn>
                <a:cxn ang="0">
                  <a:pos x="10" y="236"/>
                </a:cxn>
                <a:cxn ang="0">
                  <a:pos x="4" y="172"/>
                </a:cxn>
                <a:cxn ang="0">
                  <a:pos x="1" y="122"/>
                </a:cxn>
                <a:cxn ang="0">
                  <a:pos x="0" y="71"/>
                </a:cxn>
                <a:cxn ang="0">
                  <a:pos x="4" y="59"/>
                </a:cxn>
                <a:cxn ang="0">
                  <a:pos x="14" y="39"/>
                </a:cxn>
                <a:cxn ang="0">
                  <a:pos x="38" y="13"/>
                </a:cxn>
              </a:cxnLst>
              <a:rect l="0" t="0" r="r" b="b"/>
              <a:pathLst>
                <a:path w="637" h="766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4"/>
                  </a:lnTo>
                  <a:lnTo>
                    <a:pt x="29" y="147"/>
                  </a:lnTo>
                  <a:lnTo>
                    <a:pt x="33" y="175"/>
                  </a:lnTo>
                  <a:lnTo>
                    <a:pt x="37" y="205"/>
                  </a:lnTo>
                  <a:lnTo>
                    <a:pt x="43" y="239"/>
                  </a:lnTo>
                  <a:lnTo>
                    <a:pt x="50" y="274"/>
                  </a:lnTo>
                  <a:lnTo>
                    <a:pt x="57" y="311"/>
                  </a:lnTo>
                  <a:lnTo>
                    <a:pt x="66" y="349"/>
                  </a:lnTo>
                  <a:lnTo>
                    <a:pt x="76" y="387"/>
                  </a:lnTo>
                  <a:lnTo>
                    <a:pt x="88" y="426"/>
                  </a:lnTo>
                  <a:lnTo>
                    <a:pt x="101" y="464"/>
                  </a:lnTo>
                  <a:lnTo>
                    <a:pt x="116" y="501"/>
                  </a:lnTo>
                  <a:lnTo>
                    <a:pt x="132" y="536"/>
                  </a:lnTo>
                  <a:lnTo>
                    <a:pt x="150" y="570"/>
                  </a:lnTo>
                  <a:lnTo>
                    <a:pt x="170" y="600"/>
                  </a:lnTo>
                  <a:lnTo>
                    <a:pt x="192" y="627"/>
                  </a:lnTo>
                  <a:lnTo>
                    <a:pt x="215" y="651"/>
                  </a:lnTo>
                  <a:lnTo>
                    <a:pt x="247" y="676"/>
                  </a:lnTo>
                  <a:lnTo>
                    <a:pt x="280" y="697"/>
                  </a:lnTo>
                  <a:lnTo>
                    <a:pt x="313" y="714"/>
                  </a:lnTo>
                  <a:lnTo>
                    <a:pt x="346" y="726"/>
                  </a:lnTo>
                  <a:lnTo>
                    <a:pt x="379" y="735"/>
                  </a:lnTo>
                  <a:lnTo>
                    <a:pt x="411" y="741"/>
                  </a:lnTo>
                  <a:lnTo>
                    <a:pt x="443" y="745"/>
                  </a:lnTo>
                  <a:lnTo>
                    <a:pt x="474" y="746"/>
                  </a:lnTo>
                  <a:lnTo>
                    <a:pt x="503" y="745"/>
                  </a:lnTo>
                  <a:lnTo>
                    <a:pt x="532" y="741"/>
                  </a:lnTo>
                  <a:lnTo>
                    <a:pt x="558" y="738"/>
                  </a:lnTo>
                  <a:lnTo>
                    <a:pt x="581" y="733"/>
                  </a:lnTo>
                  <a:lnTo>
                    <a:pt x="603" y="728"/>
                  </a:lnTo>
                  <a:lnTo>
                    <a:pt x="621" y="722"/>
                  </a:lnTo>
                  <a:lnTo>
                    <a:pt x="637" y="717"/>
                  </a:lnTo>
                  <a:lnTo>
                    <a:pt x="607" y="733"/>
                  </a:lnTo>
                  <a:lnTo>
                    <a:pt x="574" y="746"/>
                  </a:lnTo>
                  <a:lnTo>
                    <a:pt x="541" y="756"/>
                  </a:lnTo>
                  <a:lnTo>
                    <a:pt x="506" y="763"/>
                  </a:lnTo>
                  <a:lnTo>
                    <a:pt x="471" y="766"/>
                  </a:lnTo>
                  <a:lnTo>
                    <a:pt x="434" y="766"/>
                  </a:lnTo>
                  <a:lnTo>
                    <a:pt x="398" y="764"/>
                  </a:lnTo>
                  <a:lnTo>
                    <a:pt x="361" y="757"/>
                  </a:lnTo>
                  <a:lnTo>
                    <a:pt x="326" y="748"/>
                  </a:lnTo>
                  <a:lnTo>
                    <a:pt x="291" y="735"/>
                  </a:lnTo>
                  <a:lnTo>
                    <a:pt x="257" y="720"/>
                  </a:lnTo>
                  <a:lnTo>
                    <a:pt x="226" y="701"/>
                  </a:lnTo>
                  <a:lnTo>
                    <a:pt x="196" y="679"/>
                  </a:lnTo>
                  <a:lnTo>
                    <a:pt x="168" y="654"/>
                  </a:lnTo>
                  <a:lnTo>
                    <a:pt x="144" y="626"/>
                  </a:lnTo>
                  <a:lnTo>
                    <a:pt x="122" y="594"/>
                  </a:lnTo>
                  <a:lnTo>
                    <a:pt x="101" y="555"/>
                  </a:lnTo>
                  <a:lnTo>
                    <a:pt x="82" y="514"/>
                  </a:lnTo>
                  <a:lnTo>
                    <a:pt x="65" y="473"/>
                  </a:lnTo>
                  <a:lnTo>
                    <a:pt x="52" y="432"/>
                  </a:lnTo>
                  <a:lnTo>
                    <a:pt x="40" y="391"/>
                  </a:lnTo>
                  <a:lnTo>
                    <a:pt x="30" y="350"/>
                  </a:lnTo>
                  <a:lnTo>
                    <a:pt x="22" y="311"/>
                  </a:lnTo>
                  <a:lnTo>
                    <a:pt x="15" y="272"/>
                  </a:lnTo>
                  <a:lnTo>
                    <a:pt x="10" y="236"/>
                  </a:lnTo>
                  <a:lnTo>
                    <a:pt x="7" y="203"/>
                  </a:lnTo>
                  <a:lnTo>
                    <a:pt x="4" y="172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DD5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8">
              <a:extLst>
                <a:ext uri="{FF2B5EF4-FFF2-40B4-BE49-F238E27FC236}">
                  <a16:creationId xmlns:a16="http://schemas.microsoft.com/office/drawing/2014/main" id="{8DE82DCB-9E0D-F143-9FA5-1618B4C94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4781" y="-64634"/>
              <a:ext cx="1067250" cy="1116529"/>
            </a:xfrm>
            <a:custGeom>
              <a:avLst/>
              <a:gdLst/>
              <a:ahLst/>
              <a:cxnLst>
                <a:cxn ang="0">
                  <a:pos x="446" y="1"/>
                </a:cxn>
                <a:cxn ang="0">
                  <a:pos x="516" y="7"/>
                </a:cxn>
                <a:cxn ang="0">
                  <a:pos x="573" y="17"/>
                </a:cxn>
                <a:cxn ang="0">
                  <a:pos x="615" y="28"/>
                </a:cxn>
                <a:cxn ang="0">
                  <a:pos x="641" y="35"/>
                </a:cxn>
                <a:cxn ang="0">
                  <a:pos x="677" y="47"/>
                </a:cxn>
                <a:cxn ang="0">
                  <a:pos x="703" y="60"/>
                </a:cxn>
                <a:cxn ang="0">
                  <a:pos x="722" y="80"/>
                </a:cxn>
                <a:cxn ang="0">
                  <a:pos x="736" y="111"/>
                </a:cxn>
                <a:cxn ang="0">
                  <a:pos x="744" y="145"/>
                </a:cxn>
                <a:cxn ang="0">
                  <a:pos x="749" y="185"/>
                </a:cxn>
                <a:cxn ang="0">
                  <a:pos x="754" y="240"/>
                </a:cxn>
                <a:cxn ang="0">
                  <a:pos x="758" y="306"/>
                </a:cxn>
                <a:cxn ang="0">
                  <a:pos x="755" y="380"/>
                </a:cxn>
                <a:cxn ang="0">
                  <a:pos x="746" y="458"/>
                </a:cxn>
                <a:cxn ang="0">
                  <a:pos x="728" y="536"/>
                </a:cxn>
                <a:cxn ang="0">
                  <a:pos x="699" y="613"/>
                </a:cxn>
                <a:cxn ang="0">
                  <a:pos x="657" y="684"/>
                </a:cxn>
                <a:cxn ang="0">
                  <a:pos x="613" y="728"/>
                </a:cxn>
                <a:cxn ang="0">
                  <a:pos x="559" y="762"/>
                </a:cxn>
                <a:cxn ang="0">
                  <a:pos x="499" y="783"/>
                </a:cxn>
                <a:cxn ang="0">
                  <a:pos x="434" y="793"/>
                </a:cxn>
                <a:cxn ang="0">
                  <a:pos x="366" y="791"/>
                </a:cxn>
                <a:cxn ang="0">
                  <a:pos x="300" y="778"/>
                </a:cxn>
                <a:cxn ang="0">
                  <a:pos x="237" y="752"/>
                </a:cxn>
                <a:cxn ang="0">
                  <a:pos x="180" y="715"/>
                </a:cxn>
                <a:cxn ang="0">
                  <a:pos x="133" y="665"/>
                </a:cxn>
                <a:cxn ang="0">
                  <a:pos x="92" y="598"/>
                </a:cxn>
                <a:cxn ang="0">
                  <a:pos x="58" y="519"/>
                </a:cxn>
                <a:cxn ang="0">
                  <a:pos x="34" y="438"/>
                </a:cxn>
                <a:cxn ang="0">
                  <a:pos x="18" y="361"/>
                </a:cxn>
                <a:cxn ang="0">
                  <a:pos x="8" y="291"/>
                </a:cxn>
                <a:cxn ang="0">
                  <a:pos x="2" y="232"/>
                </a:cxn>
                <a:cxn ang="0">
                  <a:pos x="0" y="189"/>
                </a:cxn>
                <a:cxn ang="0">
                  <a:pos x="1" y="154"/>
                </a:cxn>
                <a:cxn ang="0">
                  <a:pos x="6" y="139"/>
                </a:cxn>
                <a:cxn ang="0">
                  <a:pos x="19" y="121"/>
                </a:cxn>
                <a:cxn ang="0">
                  <a:pos x="43" y="98"/>
                </a:cxn>
                <a:cxn ang="0">
                  <a:pos x="82" y="74"/>
                </a:cxn>
                <a:cxn ang="0">
                  <a:pos x="140" y="49"/>
                </a:cxn>
                <a:cxn ang="0">
                  <a:pos x="227" y="23"/>
                </a:cxn>
                <a:cxn ang="0">
                  <a:pos x="322" y="5"/>
                </a:cxn>
                <a:cxn ang="0">
                  <a:pos x="407" y="0"/>
                </a:cxn>
              </a:cxnLst>
              <a:rect l="0" t="0" r="r" b="b"/>
              <a:pathLst>
                <a:path w="758" h="793">
                  <a:moveTo>
                    <a:pt x="407" y="0"/>
                  </a:moveTo>
                  <a:lnTo>
                    <a:pt x="446" y="1"/>
                  </a:lnTo>
                  <a:lnTo>
                    <a:pt x="483" y="4"/>
                  </a:lnTo>
                  <a:lnTo>
                    <a:pt x="516" y="7"/>
                  </a:lnTo>
                  <a:lnTo>
                    <a:pt x="546" y="12"/>
                  </a:lnTo>
                  <a:lnTo>
                    <a:pt x="573" y="17"/>
                  </a:lnTo>
                  <a:lnTo>
                    <a:pt x="595" y="23"/>
                  </a:lnTo>
                  <a:lnTo>
                    <a:pt x="615" y="28"/>
                  </a:lnTo>
                  <a:lnTo>
                    <a:pt x="630" y="32"/>
                  </a:lnTo>
                  <a:lnTo>
                    <a:pt x="641" y="35"/>
                  </a:lnTo>
                  <a:lnTo>
                    <a:pt x="660" y="41"/>
                  </a:lnTo>
                  <a:lnTo>
                    <a:pt x="677" y="47"/>
                  </a:lnTo>
                  <a:lnTo>
                    <a:pt x="691" y="53"/>
                  </a:lnTo>
                  <a:lnTo>
                    <a:pt x="703" y="60"/>
                  </a:lnTo>
                  <a:lnTo>
                    <a:pt x="713" y="69"/>
                  </a:lnTo>
                  <a:lnTo>
                    <a:pt x="722" y="80"/>
                  </a:lnTo>
                  <a:lnTo>
                    <a:pt x="729" y="93"/>
                  </a:lnTo>
                  <a:lnTo>
                    <a:pt x="736" y="111"/>
                  </a:lnTo>
                  <a:lnTo>
                    <a:pt x="741" y="132"/>
                  </a:lnTo>
                  <a:lnTo>
                    <a:pt x="744" y="145"/>
                  </a:lnTo>
                  <a:lnTo>
                    <a:pt x="746" y="164"/>
                  </a:lnTo>
                  <a:lnTo>
                    <a:pt x="749" y="185"/>
                  </a:lnTo>
                  <a:lnTo>
                    <a:pt x="753" y="211"/>
                  </a:lnTo>
                  <a:lnTo>
                    <a:pt x="754" y="240"/>
                  </a:lnTo>
                  <a:lnTo>
                    <a:pt x="757" y="272"/>
                  </a:lnTo>
                  <a:lnTo>
                    <a:pt x="758" y="306"/>
                  </a:lnTo>
                  <a:lnTo>
                    <a:pt x="757" y="342"/>
                  </a:lnTo>
                  <a:lnTo>
                    <a:pt x="755" y="380"/>
                  </a:lnTo>
                  <a:lnTo>
                    <a:pt x="752" y="418"/>
                  </a:lnTo>
                  <a:lnTo>
                    <a:pt x="746" y="458"/>
                  </a:lnTo>
                  <a:lnTo>
                    <a:pt x="739" y="497"/>
                  </a:lnTo>
                  <a:lnTo>
                    <a:pt x="728" y="536"/>
                  </a:lnTo>
                  <a:lnTo>
                    <a:pt x="715" y="576"/>
                  </a:lnTo>
                  <a:lnTo>
                    <a:pt x="699" y="613"/>
                  </a:lnTo>
                  <a:lnTo>
                    <a:pt x="680" y="649"/>
                  </a:lnTo>
                  <a:lnTo>
                    <a:pt x="657" y="684"/>
                  </a:lnTo>
                  <a:lnTo>
                    <a:pt x="636" y="707"/>
                  </a:lnTo>
                  <a:lnTo>
                    <a:pt x="613" y="728"/>
                  </a:lnTo>
                  <a:lnTo>
                    <a:pt x="587" y="747"/>
                  </a:lnTo>
                  <a:lnTo>
                    <a:pt x="559" y="762"/>
                  </a:lnTo>
                  <a:lnTo>
                    <a:pt x="530" y="774"/>
                  </a:lnTo>
                  <a:lnTo>
                    <a:pt x="499" y="783"/>
                  </a:lnTo>
                  <a:lnTo>
                    <a:pt x="467" y="789"/>
                  </a:lnTo>
                  <a:lnTo>
                    <a:pt x="434" y="793"/>
                  </a:lnTo>
                  <a:lnTo>
                    <a:pt x="400" y="793"/>
                  </a:lnTo>
                  <a:lnTo>
                    <a:pt x="366" y="791"/>
                  </a:lnTo>
                  <a:lnTo>
                    <a:pt x="333" y="786"/>
                  </a:lnTo>
                  <a:lnTo>
                    <a:pt x="300" y="778"/>
                  </a:lnTo>
                  <a:lnTo>
                    <a:pt x="268" y="766"/>
                  </a:lnTo>
                  <a:lnTo>
                    <a:pt x="237" y="752"/>
                  </a:lnTo>
                  <a:lnTo>
                    <a:pt x="208" y="735"/>
                  </a:lnTo>
                  <a:lnTo>
                    <a:pt x="180" y="715"/>
                  </a:lnTo>
                  <a:lnTo>
                    <a:pt x="155" y="691"/>
                  </a:lnTo>
                  <a:lnTo>
                    <a:pt x="133" y="665"/>
                  </a:lnTo>
                  <a:lnTo>
                    <a:pt x="112" y="636"/>
                  </a:lnTo>
                  <a:lnTo>
                    <a:pt x="92" y="598"/>
                  </a:lnTo>
                  <a:lnTo>
                    <a:pt x="73" y="559"/>
                  </a:lnTo>
                  <a:lnTo>
                    <a:pt x="58" y="519"/>
                  </a:lnTo>
                  <a:lnTo>
                    <a:pt x="45" y="479"/>
                  </a:lnTo>
                  <a:lnTo>
                    <a:pt x="34" y="438"/>
                  </a:lnTo>
                  <a:lnTo>
                    <a:pt x="25" y="399"/>
                  </a:lnTo>
                  <a:lnTo>
                    <a:pt x="18" y="361"/>
                  </a:lnTo>
                  <a:lnTo>
                    <a:pt x="12" y="324"/>
                  </a:lnTo>
                  <a:lnTo>
                    <a:pt x="8" y="291"/>
                  </a:lnTo>
                  <a:lnTo>
                    <a:pt x="5" y="260"/>
                  </a:lnTo>
                  <a:lnTo>
                    <a:pt x="2" y="232"/>
                  </a:lnTo>
                  <a:lnTo>
                    <a:pt x="1" y="208"/>
                  </a:lnTo>
                  <a:lnTo>
                    <a:pt x="0" y="189"/>
                  </a:lnTo>
                  <a:lnTo>
                    <a:pt x="0" y="158"/>
                  </a:lnTo>
                  <a:lnTo>
                    <a:pt x="1" y="154"/>
                  </a:lnTo>
                  <a:lnTo>
                    <a:pt x="3" y="147"/>
                  </a:lnTo>
                  <a:lnTo>
                    <a:pt x="6" y="139"/>
                  </a:lnTo>
                  <a:lnTo>
                    <a:pt x="11" y="131"/>
                  </a:lnTo>
                  <a:lnTo>
                    <a:pt x="19" y="121"/>
                  </a:lnTo>
                  <a:lnTo>
                    <a:pt x="30" y="110"/>
                  </a:lnTo>
                  <a:lnTo>
                    <a:pt x="43" y="98"/>
                  </a:lnTo>
                  <a:lnTo>
                    <a:pt x="61" y="87"/>
                  </a:lnTo>
                  <a:lnTo>
                    <a:pt x="82" y="74"/>
                  </a:lnTo>
                  <a:lnTo>
                    <a:pt x="108" y="61"/>
                  </a:lnTo>
                  <a:lnTo>
                    <a:pt x="140" y="49"/>
                  </a:lnTo>
                  <a:lnTo>
                    <a:pt x="177" y="36"/>
                  </a:lnTo>
                  <a:lnTo>
                    <a:pt x="227" y="23"/>
                  </a:lnTo>
                  <a:lnTo>
                    <a:pt x="276" y="12"/>
                  </a:lnTo>
                  <a:lnTo>
                    <a:pt x="322" y="5"/>
                  </a:lnTo>
                  <a:lnTo>
                    <a:pt x="366" y="2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9">
              <a:extLst>
                <a:ext uri="{FF2B5EF4-FFF2-40B4-BE49-F238E27FC236}">
                  <a16:creationId xmlns:a16="http://schemas.microsoft.com/office/drawing/2014/main" id="{948BE6CA-7CE3-0044-88B7-57637C75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11098"/>
              <a:ext cx="1154545" cy="925044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563" y="6"/>
                </a:cxn>
                <a:cxn ang="0">
                  <a:pos x="626" y="16"/>
                </a:cxn>
                <a:cxn ang="0">
                  <a:pos x="673" y="26"/>
                </a:cxn>
                <a:cxn ang="0">
                  <a:pos x="702" y="34"/>
                </a:cxn>
                <a:cxn ang="0">
                  <a:pos x="743" y="49"/>
                </a:cxn>
                <a:cxn ang="0">
                  <a:pos x="773" y="68"/>
                </a:cxn>
                <a:cxn ang="0">
                  <a:pos x="792" y="98"/>
                </a:cxn>
                <a:cxn ang="0">
                  <a:pos x="805" y="144"/>
                </a:cxn>
                <a:cxn ang="0">
                  <a:pos x="810" y="179"/>
                </a:cxn>
                <a:cxn ang="0">
                  <a:pos x="816" y="233"/>
                </a:cxn>
                <a:cxn ang="0">
                  <a:pos x="820" y="301"/>
                </a:cxn>
                <a:cxn ang="0">
                  <a:pos x="819" y="352"/>
                </a:cxn>
                <a:cxn ang="0">
                  <a:pos x="809" y="316"/>
                </a:cxn>
                <a:cxn ang="0">
                  <a:pos x="794" y="283"/>
                </a:cxn>
                <a:cxn ang="0">
                  <a:pos x="769" y="257"/>
                </a:cxn>
                <a:cxn ang="0">
                  <a:pos x="734" y="238"/>
                </a:cxn>
                <a:cxn ang="0">
                  <a:pos x="692" y="228"/>
                </a:cxn>
                <a:cxn ang="0">
                  <a:pos x="636" y="222"/>
                </a:cxn>
                <a:cxn ang="0">
                  <a:pos x="572" y="218"/>
                </a:cxn>
                <a:cxn ang="0">
                  <a:pos x="471" y="217"/>
                </a:cxn>
                <a:cxn ang="0">
                  <a:pos x="410" y="220"/>
                </a:cxn>
                <a:cxn ang="0">
                  <a:pos x="362" y="226"/>
                </a:cxn>
                <a:cxn ang="0">
                  <a:pos x="317" y="239"/>
                </a:cxn>
                <a:cxn ang="0">
                  <a:pos x="276" y="267"/>
                </a:cxn>
                <a:cxn ang="0">
                  <a:pos x="249" y="304"/>
                </a:cxn>
                <a:cxn ang="0">
                  <a:pos x="235" y="351"/>
                </a:cxn>
                <a:cxn ang="0">
                  <a:pos x="235" y="395"/>
                </a:cxn>
                <a:cxn ang="0">
                  <a:pos x="237" y="439"/>
                </a:cxn>
                <a:cxn ang="0">
                  <a:pos x="236" y="489"/>
                </a:cxn>
                <a:cxn ang="0">
                  <a:pos x="225" y="541"/>
                </a:cxn>
                <a:cxn ang="0">
                  <a:pos x="202" y="586"/>
                </a:cxn>
                <a:cxn ang="0">
                  <a:pos x="171" y="620"/>
                </a:cxn>
                <a:cxn ang="0">
                  <a:pos x="137" y="643"/>
                </a:cxn>
                <a:cxn ang="0">
                  <a:pos x="106" y="657"/>
                </a:cxn>
                <a:cxn ang="0">
                  <a:pos x="106" y="654"/>
                </a:cxn>
                <a:cxn ang="0">
                  <a:pos x="102" y="649"/>
                </a:cxn>
                <a:cxn ang="0">
                  <a:pos x="77" y="571"/>
                </a:cxn>
                <a:cxn ang="0">
                  <a:pos x="56" y="491"/>
                </a:cxn>
                <a:cxn ang="0">
                  <a:pos x="39" y="411"/>
                </a:cxn>
                <a:cxn ang="0">
                  <a:pos x="24" y="336"/>
                </a:cxn>
                <a:cxn ang="0">
                  <a:pos x="14" y="271"/>
                </a:cxn>
                <a:cxn ang="0">
                  <a:pos x="6" y="217"/>
                </a:cxn>
                <a:cxn ang="0">
                  <a:pos x="1" y="178"/>
                </a:cxn>
                <a:cxn ang="0">
                  <a:pos x="0" y="158"/>
                </a:cxn>
                <a:cxn ang="0">
                  <a:pos x="10" y="140"/>
                </a:cxn>
                <a:cxn ang="0">
                  <a:pos x="31" y="118"/>
                </a:cxn>
                <a:cxn ang="0">
                  <a:pos x="65" y="93"/>
                </a:cxn>
                <a:cxn ang="0">
                  <a:pos x="116" y="67"/>
                </a:cxn>
                <a:cxn ang="0">
                  <a:pos x="188" y="40"/>
                </a:cxn>
                <a:cxn ang="0">
                  <a:pos x="296" y="14"/>
                </a:cxn>
                <a:cxn ang="0">
                  <a:pos x="396" y="1"/>
                </a:cxn>
              </a:cxnLst>
              <a:rect l="0" t="0" r="r" b="b"/>
              <a:pathLst>
                <a:path w="820" h="657">
                  <a:moveTo>
                    <a:pt x="442" y="0"/>
                  </a:moveTo>
                  <a:lnTo>
                    <a:pt x="486" y="0"/>
                  </a:lnTo>
                  <a:lnTo>
                    <a:pt x="526" y="1"/>
                  </a:lnTo>
                  <a:lnTo>
                    <a:pt x="563" y="6"/>
                  </a:lnTo>
                  <a:lnTo>
                    <a:pt x="596" y="10"/>
                  </a:lnTo>
                  <a:lnTo>
                    <a:pt x="626" y="16"/>
                  </a:lnTo>
                  <a:lnTo>
                    <a:pt x="651" y="21"/>
                  </a:lnTo>
                  <a:lnTo>
                    <a:pt x="673" y="26"/>
                  </a:lnTo>
                  <a:lnTo>
                    <a:pt x="690" y="31"/>
                  </a:lnTo>
                  <a:lnTo>
                    <a:pt x="702" y="34"/>
                  </a:lnTo>
                  <a:lnTo>
                    <a:pt x="724" y="42"/>
                  </a:lnTo>
                  <a:lnTo>
                    <a:pt x="743" y="49"/>
                  </a:lnTo>
                  <a:lnTo>
                    <a:pt x="759" y="58"/>
                  </a:lnTo>
                  <a:lnTo>
                    <a:pt x="773" y="68"/>
                  </a:lnTo>
                  <a:lnTo>
                    <a:pt x="783" y="81"/>
                  </a:lnTo>
                  <a:lnTo>
                    <a:pt x="792" y="98"/>
                  </a:lnTo>
                  <a:lnTo>
                    <a:pt x="799" y="118"/>
                  </a:lnTo>
                  <a:lnTo>
                    <a:pt x="805" y="144"/>
                  </a:lnTo>
                  <a:lnTo>
                    <a:pt x="808" y="159"/>
                  </a:lnTo>
                  <a:lnTo>
                    <a:pt x="810" y="179"/>
                  </a:lnTo>
                  <a:lnTo>
                    <a:pt x="814" y="203"/>
                  </a:lnTo>
                  <a:lnTo>
                    <a:pt x="816" y="233"/>
                  </a:lnTo>
                  <a:lnTo>
                    <a:pt x="819" y="265"/>
                  </a:lnTo>
                  <a:lnTo>
                    <a:pt x="820" y="301"/>
                  </a:lnTo>
                  <a:lnTo>
                    <a:pt x="820" y="346"/>
                  </a:lnTo>
                  <a:lnTo>
                    <a:pt x="819" y="352"/>
                  </a:lnTo>
                  <a:lnTo>
                    <a:pt x="815" y="334"/>
                  </a:lnTo>
                  <a:lnTo>
                    <a:pt x="809" y="316"/>
                  </a:lnTo>
                  <a:lnTo>
                    <a:pt x="803" y="299"/>
                  </a:lnTo>
                  <a:lnTo>
                    <a:pt x="794" y="283"/>
                  </a:lnTo>
                  <a:lnTo>
                    <a:pt x="783" y="269"/>
                  </a:lnTo>
                  <a:lnTo>
                    <a:pt x="769" y="257"/>
                  </a:lnTo>
                  <a:lnTo>
                    <a:pt x="753" y="246"/>
                  </a:lnTo>
                  <a:lnTo>
                    <a:pt x="734" y="238"/>
                  </a:lnTo>
                  <a:lnTo>
                    <a:pt x="716" y="233"/>
                  </a:lnTo>
                  <a:lnTo>
                    <a:pt x="692" y="228"/>
                  </a:lnTo>
                  <a:lnTo>
                    <a:pt x="666" y="225"/>
                  </a:lnTo>
                  <a:lnTo>
                    <a:pt x="636" y="222"/>
                  </a:lnTo>
                  <a:lnTo>
                    <a:pt x="604" y="219"/>
                  </a:lnTo>
                  <a:lnTo>
                    <a:pt x="572" y="218"/>
                  </a:lnTo>
                  <a:lnTo>
                    <a:pt x="537" y="217"/>
                  </a:lnTo>
                  <a:lnTo>
                    <a:pt x="471" y="217"/>
                  </a:lnTo>
                  <a:lnTo>
                    <a:pt x="440" y="218"/>
                  </a:lnTo>
                  <a:lnTo>
                    <a:pt x="410" y="220"/>
                  </a:lnTo>
                  <a:lnTo>
                    <a:pt x="384" y="223"/>
                  </a:lnTo>
                  <a:lnTo>
                    <a:pt x="362" y="226"/>
                  </a:lnTo>
                  <a:lnTo>
                    <a:pt x="343" y="230"/>
                  </a:lnTo>
                  <a:lnTo>
                    <a:pt x="317" y="239"/>
                  </a:lnTo>
                  <a:lnTo>
                    <a:pt x="296" y="252"/>
                  </a:lnTo>
                  <a:lnTo>
                    <a:pt x="276" y="267"/>
                  </a:lnTo>
                  <a:lnTo>
                    <a:pt x="260" y="285"/>
                  </a:lnTo>
                  <a:lnTo>
                    <a:pt x="249" y="304"/>
                  </a:lnTo>
                  <a:lnTo>
                    <a:pt x="240" y="326"/>
                  </a:lnTo>
                  <a:lnTo>
                    <a:pt x="235" y="351"/>
                  </a:lnTo>
                  <a:lnTo>
                    <a:pt x="234" y="377"/>
                  </a:lnTo>
                  <a:lnTo>
                    <a:pt x="235" y="395"/>
                  </a:lnTo>
                  <a:lnTo>
                    <a:pt x="236" y="416"/>
                  </a:lnTo>
                  <a:lnTo>
                    <a:pt x="237" y="439"/>
                  </a:lnTo>
                  <a:lnTo>
                    <a:pt x="237" y="464"/>
                  </a:lnTo>
                  <a:lnTo>
                    <a:pt x="236" y="489"/>
                  </a:lnTo>
                  <a:lnTo>
                    <a:pt x="232" y="515"/>
                  </a:lnTo>
                  <a:lnTo>
                    <a:pt x="225" y="541"/>
                  </a:lnTo>
                  <a:lnTo>
                    <a:pt x="215" y="565"/>
                  </a:lnTo>
                  <a:lnTo>
                    <a:pt x="202" y="586"/>
                  </a:lnTo>
                  <a:lnTo>
                    <a:pt x="188" y="605"/>
                  </a:lnTo>
                  <a:lnTo>
                    <a:pt x="171" y="620"/>
                  </a:lnTo>
                  <a:lnTo>
                    <a:pt x="154" y="633"/>
                  </a:lnTo>
                  <a:lnTo>
                    <a:pt x="137" y="643"/>
                  </a:lnTo>
                  <a:lnTo>
                    <a:pt x="122" y="651"/>
                  </a:lnTo>
                  <a:lnTo>
                    <a:pt x="106" y="657"/>
                  </a:lnTo>
                  <a:lnTo>
                    <a:pt x="106" y="656"/>
                  </a:lnTo>
                  <a:lnTo>
                    <a:pt x="106" y="654"/>
                  </a:lnTo>
                  <a:lnTo>
                    <a:pt x="104" y="652"/>
                  </a:lnTo>
                  <a:lnTo>
                    <a:pt x="102" y="649"/>
                  </a:lnTo>
                  <a:lnTo>
                    <a:pt x="90" y="610"/>
                  </a:lnTo>
                  <a:lnTo>
                    <a:pt x="77" y="571"/>
                  </a:lnTo>
                  <a:lnTo>
                    <a:pt x="66" y="531"/>
                  </a:lnTo>
                  <a:lnTo>
                    <a:pt x="56" y="491"/>
                  </a:lnTo>
                  <a:lnTo>
                    <a:pt x="47" y="450"/>
                  </a:lnTo>
                  <a:lnTo>
                    <a:pt x="39" y="411"/>
                  </a:lnTo>
                  <a:lnTo>
                    <a:pt x="31" y="373"/>
                  </a:lnTo>
                  <a:lnTo>
                    <a:pt x="24" y="336"/>
                  </a:lnTo>
                  <a:lnTo>
                    <a:pt x="19" y="303"/>
                  </a:lnTo>
                  <a:lnTo>
                    <a:pt x="14" y="271"/>
                  </a:lnTo>
                  <a:lnTo>
                    <a:pt x="9" y="242"/>
                  </a:lnTo>
                  <a:lnTo>
                    <a:pt x="6" y="217"/>
                  </a:lnTo>
                  <a:lnTo>
                    <a:pt x="4" y="195"/>
                  </a:lnTo>
                  <a:lnTo>
                    <a:pt x="1" y="178"/>
                  </a:lnTo>
                  <a:lnTo>
                    <a:pt x="0" y="166"/>
                  </a:lnTo>
                  <a:lnTo>
                    <a:pt x="0" y="158"/>
                  </a:lnTo>
                  <a:lnTo>
                    <a:pt x="4" y="150"/>
                  </a:lnTo>
                  <a:lnTo>
                    <a:pt x="10" y="140"/>
                  </a:lnTo>
                  <a:lnTo>
                    <a:pt x="19" y="130"/>
                  </a:lnTo>
                  <a:lnTo>
                    <a:pt x="31" y="118"/>
                  </a:lnTo>
                  <a:lnTo>
                    <a:pt x="46" y="105"/>
                  </a:lnTo>
                  <a:lnTo>
                    <a:pt x="65" y="93"/>
                  </a:lnTo>
                  <a:lnTo>
                    <a:pt x="89" y="80"/>
                  </a:lnTo>
                  <a:lnTo>
                    <a:pt x="116" y="67"/>
                  </a:lnTo>
                  <a:lnTo>
                    <a:pt x="150" y="53"/>
                  </a:lnTo>
                  <a:lnTo>
                    <a:pt x="188" y="40"/>
                  </a:lnTo>
                  <a:lnTo>
                    <a:pt x="244" y="25"/>
                  </a:lnTo>
                  <a:lnTo>
                    <a:pt x="296" y="14"/>
                  </a:lnTo>
                  <a:lnTo>
                    <a:pt x="347" y="6"/>
                  </a:lnTo>
                  <a:lnTo>
                    <a:pt x="396" y="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0">
              <a:extLst>
                <a:ext uri="{FF2B5EF4-FFF2-40B4-BE49-F238E27FC236}">
                  <a16:creationId xmlns:a16="http://schemas.microsoft.com/office/drawing/2014/main" id="{62D1DB79-82A3-AA47-AE1E-8AD905607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5178"/>
              <a:ext cx="1154545" cy="927860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7" y="50"/>
                </a:cxn>
                <a:cxn ang="0">
                  <a:pos x="776" y="68"/>
                </a:cxn>
                <a:cxn ang="0">
                  <a:pos x="795" y="98"/>
                </a:cxn>
                <a:cxn ang="0">
                  <a:pos x="809" y="145"/>
                </a:cxn>
                <a:cxn ang="0">
                  <a:pos x="814" y="181"/>
                </a:cxn>
                <a:cxn ang="0">
                  <a:pos x="818" y="237"/>
                </a:cxn>
                <a:cxn ang="0">
                  <a:pos x="820" y="309"/>
                </a:cxn>
                <a:cxn ang="0">
                  <a:pos x="816" y="331"/>
                </a:cxn>
                <a:cxn ang="0">
                  <a:pos x="804" y="297"/>
                </a:cxn>
                <a:cxn ang="0">
                  <a:pos x="785" y="269"/>
                </a:cxn>
                <a:cxn ang="0">
                  <a:pos x="756" y="247"/>
                </a:cxn>
                <a:cxn ang="0">
                  <a:pos x="719" y="233"/>
                </a:cxn>
                <a:cxn ang="0">
                  <a:pos x="669" y="225"/>
                </a:cxn>
                <a:cxn ang="0">
                  <a:pos x="608" y="220"/>
                </a:cxn>
                <a:cxn ang="0">
                  <a:pos x="542" y="217"/>
                </a:cxn>
                <a:cxn ang="0">
                  <a:pos x="444" y="219"/>
                </a:cxn>
                <a:cxn ang="0">
                  <a:pos x="388" y="223"/>
                </a:cxn>
                <a:cxn ang="0">
                  <a:pos x="347" y="231"/>
                </a:cxn>
                <a:cxn ang="0">
                  <a:pos x="300" y="252"/>
                </a:cxn>
                <a:cxn ang="0">
                  <a:pos x="265" y="285"/>
                </a:cxn>
                <a:cxn ang="0">
                  <a:pos x="244" y="326"/>
                </a:cxn>
                <a:cxn ang="0">
                  <a:pos x="238" y="377"/>
                </a:cxn>
                <a:cxn ang="0">
                  <a:pos x="240" y="416"/>
                </a:cxn>
                <a:cxn ang="0">
                  <a:pos x="240" y="464"/>
                </a:cxn>
                <a:cxn ang="0">
                  <a:pos x="235" y="516"/>
                </a:cxn>
                <a:cxn ang="0">
                  <a:pos x="219" y="565"/>
                </a:cxn>
                <a:cxn ang="0">
                  <a:pos x="192" y="604"/>
                </a:cxn>
                <a:cxn ang="0">
                  <a:pos x="162" y="631"/>
                </a:cxn>
                <a:cxn ang="0">
                  <a:pos x="130" y="649"/>
                </a:cxn>
                <a:cxn ang="0">
                  <a:pos x="102" y="659"/>
                </a:cxn>
                <a:cxn ang="0">
                  <a:pos x="66" y="578"/>
                </a:cxn>
                <a:cxn ang="0">
                  <a:pos x="40" y="494"/>
                </a:cxn>
                <a:cxn ang="0">
                  <a:pos x="22" y="413"/>
                </a:cxn>
                <a:cxn ang="0">
                  <a:pos x="10" y="339"/>
                </a:cxn>
                <a:cxn ang="0">
                  <a:pos x="4" y="274"/>
                </a:cxn>
                <a:cxn ang="0">
                  <a:pos x="1" y="223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0" h="659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7" y="42"/>
                  </a:lnTo>
                  <a:lnTo>
                    <a:pt x="747" y="50"/>
                  </a:lnTo>
                  <a:lnTo>
                    <a:pt x="763" y="58"/>
                  </a:lnTo>
                  <a:lnTo>
                    <a:pt x="776" y="68"/>
                  </a:lnTo>
                  <a:lnTo>
                    <a:pt x="786" y="81"/>
                  </a:lnTo>
                  <a:lnTo>
                    <a:pt x="795" y="98"/>
                  </a:lnTo>
                  <a:lnTo>
                    <a:pt x="802" y="119"/>
                  </a:lnTo>
                  <a:lnTo>
                    <a:pt x="809" y="145"/>
                  </a:lnTo>
                  <a:lnTo>
                    <a:pt x="811" y="160"/>
                  </a:lnTo>
                  <a:lnTo>
                    <a:pt x="814" y="181"/>
                  </a:lnTo>
                  <a:lnTo>
                    <a:pt x="816" y="207"/>
                  </a:lnTo>
                  <a:lnTo>
                    <a:pt x="818" y="237"/>
                  </a:lnTo>
                  <a:lnTo>
                    <a:pt x="820" y="271"/>
                  </a:lnTo>
                  <a:lnTo>
                    <a:pt x="820" y="309"/>
                  </a:lnTo>
                  <a:lnTo>
                    <a:pt x="820" y="349"/>
                  </a:lnTo>
                  <a:lnTo>
                    <a:pt x="816" y="331"/>
                  </a:lnTo>
                  <a:lnTo>
                    <a:pt x="811" y="313"/>
                  </a:lnTo>
                  <a:lnTo>
                    <a:pt x="804" y="297"/>
                  </a:lnTo>
                  <a:lnTo>
                    <a:pt x="796" y="282"/>
                  </a:lnTo>
                  <a:lnTo>
                    <a:pt x="785" y="269"/>
                  </a:lnTo>
                  <a:lnTo>
                    <a:pt x="772" y="256"/>
                  </a:lnTo>
                  <a:lnTo>
                    <a:pt x="756" y="247"/>
                  </a:lnTo>
                  <a:lnTo>
                    <a:pt x="738" y="238"/>
                  </a:lnTo>
                  <a:lnTo>
                    <a:pt x="719" y="233"/>
                  </a:lnTo>
                  <a:lnTo>
                    <a:pt x="696" y="229"/>
                  </a:lnTo>
                  <a:lnTo>
                    <a:pt x="669" y="225"/>
                  </a:lnTo>
                  <a:lnTo>
                    <a:pt x="640" y="223"/>
                  </a:lnTo>
                  <a:lnTo>
                    <a:pt x="608" y="220"/>
                  </a:lnTo>
                  <a:lnTo>
                    <a:pt x="575" y="218"/>
                  </a:lnTo>
                  <a:lnTo>
                    <a:pt x="542" y="217"/>
                  </a:lnTo>
                  <a:lnTo>
                    <a:pt x="475" y="217"/>
                  </a:lnTo>
                  <a:lnTo>
                    <a:pt x="444" y="219"/>
                  </a:lnTo>
                  <a:lnTo>
                    <a:pt x="414" y="221"/>
                  </a:lnTo>
                  <a:lnTo>
                    <a:pt x="388" y="223"/>
                  </a:lnTo>
                  <a:lnTo>
                    <a:pt x="366" y="227"/>
                  </a:lnTo>
                  <a:lnTo>
                    <a:pt x="347" y="231"/>
                  </a:lnTo>
                  <a:lnTo>
                    <a:pt x="322" y="240"/>
                  </a:lnTo>
                  <a:lnTo>
                    <a:pt x="300" y="252"/>
                  </a:lnTo>
                  <a:lnTo>
                    <a:pt x="281" y="267"/>
                  </a:lnTo>
                  <a:lnTo>
                    <a:pt x="265" y="285"/>
                  </a:lnTo>
                  <a:lnTo>
                    <a:pt x="253" y="304"/>
                  </a:lnTo>
                  <a:lnTo>
                    <a:pt x="244" y="326"/>
                  </a:lnTo>
                  <a:lnTo>
                    <a:pt x="239" y="351"/>
                  </a:lnTo>
                  <a:lnTo>
                    <a:pt x="238" y="377"/>
                  </a:lnTo>
                  <a:lnTo>
                    <a:pt x="239" y="395"/>
                  </a:lnTo>
                  <a:lnTo>
                    <a:pt x="240" y="416"/>
                  </a:lnTo>
                  <a:lnTo>
                    <a:pt x="240" y="439"/>
                  </a:lnTo>
                  <a:lnTo>
                    <a:pt x="240" y="464"/>
                  </a:lnTo>
                  <a:lnTo>
                    <a:pt x="240" y="490"/>
                  </a:lnTo>
                  <a:lnTo>
                    <a:pt x="235" y="516"/>
                  </a:lnTo>
                  <a:lnTo>
                    <a:pt x="229" y="541"/>
                  </a:lnTo>
                  <a:lnTo>
                    <a:pt x="219" y="565"/>
                  </a:lnTo>
                  <a:lnTo>
                    <a:pt x="206" y="586"/>
                  </a:lnTo>
                  <a:lnTo>
                    <a:pt x="192" y="604"/>
                  </a:lnTo>
                  <a:lnTo>
                    <a:pt x="177" y="619"/>
                  </a:lnTo>
                  <a:lnTo>
                    <a:pt x="162" y="631"/>
                  </a:lnTo>
                  <a:lnTo>
                    <a:pt x="146" y="641"/>
                  </a:lnTo>
                  <a:lnTo>
                    <a:pt x="130" y="649"/>
                  </a:lnTo>
                  <a:lnTo>
                    <a:pt x="116" y="655"/>
                  </a:lnTo>
                  <a:lnTo>
                    <a:pt x="102" y="659"/>
                  </a:lnTo>
                  <a:lnTo>
                    <a:pt x="83" y="619"/>
                  </a:lnTo>
                  <a:lnTo>
                    <a:pt x="66" y="578"/>
                  </a:lnTo>
                  <a:lnTo>
                    <a:pt x="52" y="536"/>
                  </a:lnTo>
                  <a:lnTo>
                    <a:pt x="40" y="494"/>
                  </a:lnTo>
                  <a:lnTo>
                    <a:pt x="30" y="454"/>
                  </a:lnTo>
                  <a:lnTo>
                    <a:pt x="22" y="413"/>
                  </a:lnTo>
                  <a:lnTo>
                    <a:pt x="15" y="375"/>
                  </a:lnTo>
                  <a:lnTo>
                    <a:pt x="10" y="339"/>
                  </a:lnTo>
                  <a:lnTo>
                    <a:pt x="7" y="305"/>
                  </a:lnTo>
                  <a:lnTo>
                    <a:pt x="4" y="274"/>
                  </a:lnTo>
                  <a:lnTo>
                    <a:pt x="2" y="246"/>
                  </a:lnTo>
                  <a:lnTo>
                    <a:pt x="1" y="223"/>
                  </a:lnTo>
                  <a:lnTo>
                    <a:pt x="0" y="203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DD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1">
              <a:extLst>
                <a:ext uri="{FF2B5EF4-FFF2-40B4-BE49-F238E27FC236}">
                  <a16:creationId xmlns:a16="http://schemas.microsoft.com/office/drawing/2014/main" id="{7F999E73-20A4-864C-83C1-695E07CA4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5178"/>
              <a:ext cx="1155954" cy="887028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0" y="47"/>
                </a:cxn>
                <a:cxn ang="0">
                  <a:pos x="768" y="62"/>
                </a:cxn>
                <a:cxn ang="0">
                  <a:pos x="789" y="85"/>
                </a:cxn>
                <a:cxn ang="0">
                  <a:pos x="804" y="122"/>
                </a:cxn>
                <a:cxn ang="0">
                  <a:pos x="814" y="172"/>
                </a:cxn>
                <a:cxn ang="0">
                  <a:pos x="819" y="222"/>
                </a:cxn>
                <a:cxn ang="0">
                  <a:pos x="820" y="265"/>
                </a:cxn>
                <a:cxn ang="0">
                  <a:pos x="821" y="300"/>
                </a:cxn>
                <a:cxn ang="0">
                  <a:pos x="820" y="321"/>
                </a:cxn>
                <a:cxn ang="0">
                  <a:pos x="807" y="275"/>
                </a:cxn>
                <a:cxn ang="0">
                  <a:pos x="783" y="241"/>
                </a:cxn>
                <a:cxn ang="0">
                  <a:pos x="749" y="218"/>
                </a:cxn>
                <a:cxn ang="0">
                  <a:pos x="711" y="205"/>
                </a:cxn>
                <a:cxn ang="0">
                  <a:pos x="661" y="197"/>
                </a:cxn>
                <a:cxn ang="0">
                  <a:pos x="599" y="191"/>
                </a:cxn>
                <a:cxn ang="0">
                  <a:pos x="533" y="188"/>
                </a:cxn>
                <a:cxn ang="0">
                  <a:pos x="435" y="190"/>
                </a:cxn>
                <a:cxn ang="0">
                  <a:pos x="379" y="194"/>
                </a:cxn>
                <a:cxn ang="0">
                  <a:pos x="339" y="202"/>
                </a:cxn>
                <a:cxn ang="0">
                  <a:pos x="291" y="223"/>
                </a:cxn>
                <a:cxn ang="0">
                  <a:pos x="255" y="256"/>
                </a:cxn>
                <a:cxn ang="0">
                  <a:pos x="235" y="298"/>
                </a:cxn>
                <a:cxn ang="0">
                  <a:pos x="229" y="348"/>
                </a:cxn>
                <a:cxn ang="0">
                  <a:pos x="231" y="388"/>
                </a:cxn>
                <a:cxn ang="0">
                  <a:pos x="232" y="435"/>
                </a:cxn>
                <a:cxn ang="0">
                  <a:pos x="227" y="486"/>
                </a:cxn>
                <a:cxn ang="0">
                  <a:pos x="210" y="537"/>
                </a:cxn>
                <a:cxn ang="0">
                  <a:pos x="183" y="575"/>
                </a:cxn>
                <a:cxn ang="0">
                  <a:pos x="152" y="602"/>
                </a:cxn>
                <a:cxn ang="0">
                  <a:pos x="122" y="620"/>
                </a:cxn>
                <a:cxn ang="0">
                  <a:pos x="94" y="630"/>
                </a:cxn>
                <a:cxn ang="0">
                  <a:pos x="59" y="550"/>
                </a:cxn>
                <a:cxn ang="0">
                  <a:pos x="34" y="470"/>
                </a:cxn>
                <a:cxn ang="0">
                  <a:pos x="19" y="394"/>
                </a:cxn>
                <a:cxn ang="0">
                  <a:pos x="9" y="325"/>
                </a:cxn>
                <a:cxn ang="0">
                  <a:pos x="3" y="265"/>
                </a:cxn>
                <a:cxn ang="0">
                  <a:pos x="1" y="218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1" h="630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3" y="41"/>
                  </a:lnTo>
                  <a:lnTo>
                    <a:pt x="740" y="47"/>
                  </a:lnTo>
                  <a:lnTo>
                    <a:pt x="755" y="53"/>
                  </a:lnTo>
                  <a:lnTo>
                    <a:pt x="768" y="62"/>
                  </a:lnTo>
                  <a:lnTo>
                    <a:pt x="779" y="72"/>
                  </a:lnTo>
                  <a:lnTo>
                    <a:pt x="789" y="85"/>
                  </a:lnTo>
                  <a:lnTo>
                    <a:pt x="798" y="101"/>
                  </a:lnTo>
                  <a:lnTo>
                    <a:pt x="804" y="122"/>
                  </a:lnTo>
                  <a:lnTo>
                    <a:pt x="809" y="147"/>
                  </a:lnTo>
                  <a:lnTo>
                    <a:pt x="814" y="172"/>
                  </a:lnTo>
                  <a:lnTo>
                    <a:pt x="816" y="197"/>
                  </a:lnTo>
                  <a:lnTo>
                    <a:pt x="819" y="222"/>
                  </a:lnTo>
                  <a:lnTo>
                    <a:pt x="820" y="244"/>
                  </a:lnTo>
                  <a:lnTo>
                    <a:pt x="820" y="265"/>
                  </a:lnTo>
                  <a:lnTo>
                    <a:pt x="821" y="284"/>
                  </a:lnTo>
                  <a:lnTo>
                    <a:pt x="821" y="300"/>
                  </a:lnTo>
                  <a:lnTo>
                    <a:pt x="820" y="311"/>
                  </a:lnTo>
                  <a:lnTo>
                    <a:pt x="820" y="321"/>
                  </a:lnTo>
                  <a:lnTo>
                    <a:pt x="815" y="297"/>
                  </a:lnTo>
                  <a:lnTo>
                    <a:pt x="807" y="275"/>
                  </a:lnTo>
                  <a:lnTo>
                    <a:pt x="796" y="257"/>
                  </a:lnTo>
                  <a:lnTo>
                    <a:pt x="783" y="241"/>
                  </a:lnTo>
                  <a:lnTo>
                    <a:pt x="767" y="228"/>
                  </a:lnTo>
                  <a:lnTo>
                    <a:pt x="749" y="218"/>
                  </a:lnTo>
                  <a:lnTo>
                    <a:pt x="729" y="210"/>
                  </a:lnTo>
                  <a:lnTo>
                    <a:pt x="711" y="205"/>
                  </a:lnTo>
                  <a:lnTo>
                    <a:pt x="687" y="200"/>
                  </a:lnTo>
                  <a:lnTo>
                    <a:pt x="661" y="197"/>
                  </a:lnTo>
                  <a:lnTo>
                    <a:pt x="631" y="193"/>
                  </a:lnTo>
                  <a:lnTo>
                    <a:pt x="599" y="191"/>
                  </a:lnTo>
                  <a:lnTo>
                    <a:pt x="567" y="189"/>
                  </a:lnTo>
                  <a:lnTo>
                    <a:pt x="533" y="188"/>
                  </a:lnTo>
                  <a:lnTo>
                    <a:pt x="466" y="188"/>
                  </a:lnTo>
                  <a:lnTo>
                    <a:pt x="435" y="190"/>
                  </a:lnTo>
                  <a:lnTo>
                    <a:pt x="406" y="192"/>
                  </a:lnTo>
                  <a:lnTo>
                    <a:pt x="379" y="194"/>
                  </a:lnTo>
                  <a:lnTo>
                    <a:pt x="358" y="197"/>
                  </a:lnTo>
                  <a:lnTo>
                    <a:pt x="339" y="202"/>
                  </a:lnTo>
                  <a:lnTo>
                    <a:pt x="313" y="211"/>
                  </a:lnTo>
                  <a:lnTo>
                    <a:pt x="291" y="223"/>
                  </a:lnTo>
                  <a:lnTo>
                    <a:pt x="271" y="238"/>
                  </a:lnTo>
                  <a:lnTo>
                    <a:pt x="255" y="256"/>
                  </a:lnTo>
                  <a:lnTo>
                    <a:pt x="244" y="275"/>
                  </a:lnTo>
                  <a:lnTo>
                    <a:pt x="235" y="298"/>
                  </a:lnTo>
                  <a:lnTo>
                    <a:pt x="230" y="322"/>
                  </a:lnTo>
                  <a:lnTo>
                    <a:pt x="229" y="348"/>
                  </a:lnTo>
                  <a:lnTo>
                    <a:pt x="230" y="367"/>
                  </a:lnTo>
                  <a:lnTo>
                    <a:pt x="231" y="388"/>
                  </a:lnTo>
                  <a:lnTo>
                    <a:pt x="232" y="410"/>
                  </a:lnTo>
                  <a:lnTo>
                    <a:pt x="232" y="435"/>
                  </a:lnTo>
                  <a:lnTo>
                    <a:pt x="231" y="460"/>
                  </a:lnTo>
                  <a:lnTo>
                    <a:pt x="227" y="486"/>
                  </a:lnTo>
                  <a:lnTo>
                    <a:pt x="220" y="512"/>
                  </a:lnTo>
                  <a:lnTo>
                    <a:pt x="210" y="537"/>
                  </a:lnTo>
                  <a:lnTo>
                    <a:pt x="198" y="558"/>
                  </a:lnTo>
                  <a:lnTo>
                    <a:pt x="183" y="575"/>
                  </a:lnTo>
                  <a:lnTo>
                    <a:pt x="168" y="589"/>
                  </a:lnTo>
                  <a:lnTo>
                    <a:pt x="152" y="602"/>
                  </a:lnTo>
                  <a:lnTo>
                    <a:pt x="137" y="612"/>
                  </a:lnTo>
                  <a:lnTo>
                    <a:pt x="122" y="620"/>
                  </a:lnTo>
                  <a:lnTo>
                    <a:pt x="107" y="626"/>
                  </a:lnTo>
                  <a:lnTo>
                    <a:pt x="94" y="630"/>
                  </a:lnTo>
                  <a:lnTo>
                    <a:pt x="75" y="590"/>
                  </a:lnTo>
                  <a:lnTo>
                    <a:pt x="59" y="550"/>
                  </a:lnTo>
                  <a:lnTo>
                    <a:pt x="45" y="509"/>
                  </a:lnTo>
                  <a:lnTo>
                    <a:pt x="34" y="470"/>
                  </a:lnTo>
                  <a:lnTo>
                    <a:pt x="25" y="431"/>
                  </a:lnTo>
                  <a:lnTo>
                    <a:pt x="19" y="394"/>
                  </a:lnTo>
                  <a:lnTo>
                    <a:pt x="13" y="358"/>
                  </a:lnTo>
                  <a:lnTo>
                    <a:pt x="9" y="325"/>
                  </a:lnTo>
                  <a:lnTo>
                    <a:pt x="5" y="294"/>
                  </a:lnTo>
                  <a:lnTo>
                    <a:pt x="3" y="265"/>
                  </a:lnTo>
                  <a:lnTo>
                    <a:pt x="2" y="240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42">
              <a:extLst>
                <a:ext uri="{FF2B5EF4-FFF2-40B4-BE49-F238E27FC236}">
                  <a16:creationId xmlns:a16="http://schemas.microsoft.com/office/drawing/2014/main" id="{46892B78-FC32-4142-9D6C-D6A26881B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333" y="1174389"/>
              <a:ext cx="1141874" cy="1365742"/>
            </a:xfrm>
            <a:custGeom>
              <a:avLst/>
              <a:gdLst/>
              <a:ahLst/>
              <a:cxnLst>
                <a:cxn ang="0">
                  <a:pos x="458" y="1"/>
                </a:cxn>
                <a:cxn ang="0">
                  <a:pos x="508" y="6"/>
                </a:cxn>
                <a:cxn ang="0">
                  <a:pos x="559" y="22"/>
                </a:cxn>
                <a:cxn ang="0">
                  <a:pos x="609" y="46"/>
                </a:cxn>
                <a:cxn ang="0">
                  <a:pos x="657" y="83"/>
                </a:cxn>
                <a:cxn ang="0">
                  <a:pos x="702" y="135"/>
                </a:cxn>
                <a:cxn ang="0">
                  <a:pos x="740" y="202"/>
                </a:cxn>
                <a:cxn ang="0">
                  <a:pos x="770" y="280"/>
                </a:cxn>
                <a:cxn ang="0">
                  <a:pos x="791" y="362"/>
                </a:cxn>
                <a:cxn ang="0">
                  <a:pos x="803" y="444"/>
                </a:cxn>
                <a:cxn ang="0">
                  <a:pos x="809" y="527"/>
                </a:cxn>
                <a:cxn ang="0">
                  <a:pos x="811" y="604"/>
                </a:cxn>
                <a:cxn ang="0">
                  <a:pos x="808" y="676"/>
                </a:cxn>
                <a:cxn ang="0">
                  <a:pos x="804" y="738"/>
                </a:cxn>
                <a:cxn ang="0">
                  <a:pos x="798" y="790"/>
                </a:cxn>
                <a:cxn ang="0">
                  <a:pos x="793" y="826"/>
                </a:cxn>
                <a:cxn ang="0">
                  <a:pos x="791" y="846"/>
                </a:cxn>
                <a:cxn ang="0">
                  <a:pos x="786" y="852"/>
                </a:cxn>
                <a:cxn ang="0">
                  <a:pos x="770" y="862"/>
                </a:cxn>
                <a:cxn ang="0">
                  <a:pos x="745" y="877"/>
                </a:cxn>
                <a:cxn ang="0">
                  <a:pos x="706" y="896"/>
                </a:cxn>
                <a:cxn ang="0">
                  <a:pos x="652" y="916"/>
                </a:cxn>
                <a:cxn ang="0">
                  <a:pos x="582" y="934"/>
                </a:cxn>
                <a:cxn ang="0">
                  <a:pos x="495" y="951"/>
                </a:cxn>
                <a:cxn ang="0">
                  <a:pos x="389" y="964"/>
                </a:cxn>
                <a:cxn ang="0">
                  <a:pos x="289" y="970"/>
                </a:cxn>
                <a:cxn ang="0">
                  <a:pos x="206" y="970"/>
                </a:cxn>
                <a:cxn ang="0">
                  <a:pos x="139" y="967"/>
                </a:cxn>
                <a:cxn ang="0">
                  <a:pos x="90" y="962"/>
                </a:cxn>
                <a:cxn ang="0">
                  <a:pos x="60" y="958"/>
                </a:cxn>
                <a:cxn ang="0">
                  <a:pos x="50" y="956"/>
                </a:cxn>
                <a:cxn ang="0">
                  <a:pos x="47" y="950"/>
                </a:cxn>
                <a:cxn ang="0">
                  <a:pos x="40" y="932"/>
                </a:cxn>
                <a:cxn ang="0">
                  <a:pos x="29" y="901"/>
                </a:cxn>
                <a:cxn ang="0">
                  <a:pos x="13" y="831"/>
                </a:cxn>
                <a:cxn ang="0">
                  <a:pos x="5" y="767"/>
                </a:cxn>
                <a:cxn ang="0">
                  <a:pos x="0" y="690"/>
                </a:cxn>
                <a:cxn ang="0">
                  <a:pos x="2" y="598"/>
                </a:cxn>
                <a:cxn ang="0">
                  <a:pos x="11" y="491"/>
                </a:cxn>
                <a:cxn ang="0">
                  <a:pos x="29" y="382"/>
                </a:cxn>
                <a:cxn ang="0">
                  <a:pos x="53" y="295"/>
                </a:cxn>
                <a:cxn ang="0">
                  <a:pos x="83" y="222"/>
                </a:cxn>
                <a:cxn ang="0">
                  <a:pos x="118" y="162"/>
                </a:cxn>
                <a:cxn ang="0">
                  <a:pos x="157" y="114"/>
                </a:cxn>
                <a:cxn ang="0">
                  <a:pos x="198" y="77"/>
                </a:cxn>
                <a:cxn ang="0">
                  <a:pos x="240" y="49"/>
                </a:cxn>
                <a:cxn ang="0">
                  <a:pos x="282" y="29"/>
                </a:cxn>
                <a:cxn ang="0">
                  <a:pos x="322" y="16"/>
                </a:cxn>
                <a:cxn ang="0">
                  <a:pos x="358" y="7"/>
                </a:cxn>
                <a:cxn ang="0">
                  <a:pos x="390" y="2"/>
                </a:cxn>
                <a:cxn ang="0">
                  <a:pos x="435" y="0"/>
                </a:cxn>
              </a:cxnLst>
              <a:rect l="0" t="0" r="r" b="b"/>
              <a:pathLst>
                <a:path w="811" h="970">
                  <a:moveTo>
                    <a:pt x="435" y="0"/>
                  </a:moveTo>
                  <a:lnTo>
                    <a:pt x="458" y="1"/>
                  </a:lnTo>
                  <a:lnTo>
                    <a:pt x="483" y="2"/>
                  </a:lnTo>
                  <a:lnTo>
                    <a:pt x="508" y="6"/>
                  </a:lnTo>
                  <a:lnTo>
                    <a:pt x="533" y="12"/>
                  </a:lnTo>
                  <a:lnTo>
                    <a:pt x="559" y="22"/>
                  </a:lnTo>
                  <a:lnTo>
                    <a:pt x="584" y="32"/>
                  </a:lnTo>
                  <a:lnTo>
                    <a:pt x="609" y="46"/>
                  </a:lnTo>
                  <a:lnTo>
                    <a:pt x="633" y="63"/>
                  </a:lnTo>
                  <a:lnTo>
                    <a:pt x="657" y="83"/>
                  </a:lnTo>
                  <a:lnTo>
                    <a:pt x="680" y="107"/>
                  </a:lnTo>
                  <a:lnTo>
                    <a:pt x="702" y="135"/>
                  </a:lnTo>
                  <a:lnTo>
                    <a:pt x="722" y="166"/>
                  </a:lnTo>
                  <a:lnTo>
                    <a:pt x="740" y="202"/>
                  </a:lnTo>
                  <a:lnTo>
                    <a:pt x="756" y="241"/>
                  </a:lnTo>
                  <a:lnTo>
                    <a:pt x="770" y="280"/>
                  </a:lnTo>
                  <a:lnTo>
                    <a:pt x="781" y="321"/>
                  </a:lnTo>
                  <a:lnTo>
                    <a:pt x="791" y="362"/>
                  </a:lnTo>
                  <a:lnTo>
                    <a:pt x="797" y="403"/>
                  </a:lnTo>
                  <a:lnTo>
                    <a:pt x="803" y="444"/>
                  </a:lnTo>
                  <a:lnTo>
                    <a:pt x="806" y="486"/>
                  </a:lnTo>
                  <a:lnTo>
                    <a:pt x="809" y="527"/>
                  </a:lnTo>
                  <a:lnTo>
                    <a:pt x="811" y="566"/>
                  </a:lnTo>
                  <a:lnTo>
                    <a:pt x="811" y="604"/>
                  </a:lnTo>
                  <a:lnTo>
                    <a:pt x="810" y="641"/>
                  </a:lnTo>
                  <a:lnTo>
                    <a:pt x="808" y="676"/>
                  </a:lnTo>
                  <a:lnTo>
                    <a:pt x="806" y="709"/>
                  </a:lnTo>
                  <a:lnTo>
                    <a:pt x="804" y="738"/>
                  </a:lnTo>
                  <a:lnTo>
                    <a:pt x="801" y="766"/>
                  </a:lnTo>
                  <a:lnTo>
                    <a:pt x="798" y="790"/>
                  </a:lnTo>
                  <a:lnTo>
                    <a:pt x="796" y="810"/>
                  </a:lnTo>
                  <a:lnTo>
                    <a:pt x="793" y="826"/>
                  </a:lnTo>
                  <a:lnTo>
                    <a:pt x="791" y="838"/>
                  </a:lnTo>
                  <a:lnTo>
                    <a:pt x="791" y="846"/>
                  </a:lnTo>
                  <a:lnTo>
                    <a:pt x="790" y="848"/>
                  </a:lnTo>
                  <a:lnTo>
                    <a:pt x="786" y="852"/>
                  </a:lnTo>
                  <a:lnTo>
                    <a:pt x="780" y="857"/>
                  </a:lnTo>
                  <a:lnTo>
                    <a:pt x="770" y="862"/>
                  </a:lnTo>
                  <a:lnTo>
                    <a:pt x="760" y="870"/>
                  </a:lnTo>
                  <a:lnTo>
                    <a:pt x="745" y="877"/>
                  </a:lnTo>
                  <a:lnTo>
                    <a:pt x="727" y="887"/>
                  </a:lnTo>
                  <a:lnTo>
                    <a:pt x="706" y="896"/>
                  </a:lnTo>
                  <a:lnTo>
                    <a:pt x="681" y="906"/>
                  </a:lnTo>
                  <a:lnTo>
                    <a:pt x="652" y="916"/>
                  </a:lnTo>
                  <a:lnTo>
                    <a:pt x="620" y="925"/>
                  </a:lnTo>
                  <a:lnTo>
                    <a:pt x="582" y="934"/>
                  </a:lnTo>
                  <a:lnTo>
                    <a:pt x="541" y="944"/>
                  </a:lnTo>
                  <a:lnTo>
                    <a:pt x="495" y="951"/>
                  </a:lnTo>
                  <a:lnTo>
                    <a:pt x="444" y="958"/>
                  </a:lnTo>
                  <a:lnTo>
                    <a:pt x="389" y="964"/>
                  </a:lnTo>
                  <a:lnTo>
                    <a:pt x="337" y="967"/>
                  </a:lnTo>
                  <a:lnTo>
                    <a:pt x="289" y="970"/>
                  </a:lnTo>
                  <a:lnTo>
                    <a:pt x="245" y="970"/>
                  </a:lnTo>
                  <a:lnTo>
                    <a:pt x="206" y="970"/>
                  </a:lnTo>
                  <a:lnTo>
                    <a:pt x="170" y="969"/>
                  </a:lnTo>
                  <a:lnTo>
                    <a:pt x="139" y="967"/>
                  </a:lnTo>
                  <a:lnTo>
                    <a:pt x="112" y="965"/>
                  </a:lnTo>
                  <a:lnTo>
                    <a:pt x="90" y="962"/>
                  </a:lnTo>
                  <a:lnTo>
                    <a:pt x="72" y="960"/>
                  </a:lnTo>
                  <a:lnTo>
                    <a:pt x="60" y="958"/>
                  </a:lnTo>
                  <a:lnTo>
                    <a:pt x="52" y="957"/>
                  </a:lnTo>
                  <a:lnTo>
                    <a:pt x="50" y="956"/>
                  </a:lnTo>
                  <a:lnTo>
                    <a:pt x="49" y="955"/>
                  </a:lnTo>
                  <a:lnTo>
                    <a:pt x="47" y="950"/>
                  </a:lnTo>
                  <a:lnTo>
                    <a:pt x="44" y="943"/>
                  </a:lnTo>
                  <a:lnTo>
                    <a:pt x="40" y="932"/>
                  </a:lnTo>
                  <a:lnTo>
                    <a:pt x="35" y="919"/>
                  </a:lnTo>
                  <a:lnTo>
                    <a:pt x="29" y="901"/>
                  </a:lnTo>
                  <a:lnTo>
                    <a:pt x="18" y="857"/>
                  </a:lnTo>
                  <a:lnTo>
                    <a:pt x="13" y="831"/>
                  </a:lnTo>
                  <a:lnTo>
                    <a:pt x="9" y="800"/>
                  </a:lnTo>
                  <a:lnTo>
                    <a:pt x="5" y="767"/>
                  </a:lnTo>
                  <a:lnTo>
                    <a:pt x="2" y="730"/>
                  </a:lnTo>
                  <a:lnTo>
                    <a:pt x="0" y="690"/>
                  </a:lnTo>
                  <a:lnTo>
                    <a:pt x="0" y="645"/>
                  </a:lnTo>
                  <a:lnTo>
                    <a:pt x="2" y="598"/>
                  </a:lnTo>
                  <a:lnTo>
                    <a:pt x="6" y="547"/>
                  </a:lnTo>
                  <a:lnTo>
                    <a:pt x="11" y="491"/>
                  </a:lnTo>
                  <a:lnTo>
                    <a:pt x="20" y="433"/>
                  </a:lnTo>
                  <a:lnTo>
                    <a:pt x="29" y="382"/>
                  </a:lnTo>
                  <a:lnTo>
                    <a:pt x="40" y="337"/>
                  </a:lnTo>
                  <a:lnTo>
                    <a:pt x="53" y="295"/>
                  </a:lnTo>
                  <a:lnTo>
                    <a:pt x="67" y="257"/>
                  </a:lnTo>
                  <a:lnTo>
                    <a:pt x="83" y="222"/>
                  </a:lnTo>
                  <a:lnTo>
                    <a:pt x="100" y="191"/>
                  </a:lnTo>
                  <a:lnTo>
                    <a:pt x="118" y="162"/>
                  </a:lnTo>
                  <a:lnTo>
                    <a:pt x="138" y="137"/>
                  </a:lnTo>
                  <a:lnTo>
                    <a:pt x="157" y="114"/>
                  </a:lnTo>
                  <a:lnTo>
                    <a:pt x="178" y="94"/>
                  </a:lnTo>
                  <a:lnTo>
                    <a:pt x="198" y="77"/>
                  </a:lnTo>
                  <a:lnTo>
                    <a:pt x="219" y="63"/>
                  </a:lnTo>
                  <a:lnTo>
                    <a:pt x="240" y="49"/>
                  </a:lnTo>
                  <a:lnTo>
                    <a:pt x="261" y="38"/>
                  </a:lnTo>
                  <a:lnTo>
                    <a:pt x="282" y="29"/>
                  </a:lnTo>
                  <a:lnTo>
                    <a:pt x="302" y="22"/>
                  </a:lnTo>
                  <a:lnTo>
                    <a:pt x="322" y="16"/>
                  </a:lnTo>
                  <a:lnTo>
                    <a:pt x="340" y="11"/>
                  </a:lnTo>
                  <a:lnTo>
                    <a:pt x="358" y="7"/>
                  </a:lnTo>
                  <a:lnTo>
                    <a:pt x="375" y="4"/>
                  </a:lnTo>
                  <a:lnTo>
                    <a:pt x="390" y="2"/>
                  </a:lnTo>
                  <a:lnTo>
                    <a:pt x="412" y="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3">
              <a:extLst>
                <a:ext uri="{FF2B5EF4-FFF2-40B4-BE49-F238E27FC236}">
                  <a16:creationId xmlns:a16="http://schemas.microsoft.com/office/drawing/2014/main" id="{47AD033F-7165-5344-A37F-5428BF0B7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091" y="1496817"/>
              <a:ext cx="149246" cy="157694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4" y="0"/>
                </a:cxn>
                <a:cxn ang="0">
                  <a:pos x="67" y="3"/>
                </a:cxn>
                <a:cxn ang="0">
                  <a:pos x="79" y="9"/>
                </a:cxn>
                <a:cxn ang="0">
                  <a:pos x="89" y="17"/>
                </a:cxn>
                <a:cxn ang="0">
                  <a:pos x="97" y="26"/>
                </a:cxn>
                <a:cxn ang="0">
                  <a:pos x="100" y="32"/>
                </a:cxn>
                <a:cxn ang="0">
                  <a:pos x="103" y="39"/>
                </a:cxn>
                <a:cxn ang="0">
                  <a:pos x="106" y="47"/>
                </a:cxn>
                <a:cxn ang="0">
                  <a:pos x="106" y="55"/>
                </a:cxn>
                <a:cxn ang="0">
                  <a:pos x="106" y="66"/>
                </a:cxn>
                <a:cxn ang="0">
                  <a:pos x="105" y="75"/>
                </a:cxn>
                <a:cxn ang="0">
                  <a:pos x="102" y="83"/>
                </a:cxn>
                <a:cxn ang="0">
                  <a:pos x="97" y="92"/>
                </a:cxn>
                <a:cxn ang="0">
                  <a:pos x="90" y="99"/>
                </a:cxn>
                <a:cxn ang="0">
                  <a:pos x="81" y="106"/>
                </a:cxn>
                <a:cxn ang="0">
                  <a:pos x="70" y="110"/>
                </a:cxn>
                <a:cxn ang="0">
                  <a:pos x="55" y="112"/>
                </a:cxn>
                <a:cxn ang="0">
                  <a:pos x="38" y="112"/>
                </a:cxn>
                <a:cxn ang="0">
                  <a:pos x="3" y="71"/>
                </a:cxn>
                <a:cxn ang="0">
                  <a:pos x="2" y="69"/>
                </a:cxn>
                <a:cxn ang="0">
                  <a:pos x="1" y="63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2" y="35"/>
                </a:cxn>
                <a:cxn ang="0">
                  <a:pos x="5" y="25"/>
                </a:cxn>
                <a:cxn ang="0">
                  <a:pos x="13" y="15"/>
                </a:cxn>
                <a:cxn ang="0">
                  <a:pos x="26" y="5"/>
                </a:cxn>
                <a:cxn ang="0">
                  <a:pos x="39" y="0"/>
                </a:cxn>
              </a:cxnLst>
              <a:rect l="0" t="0" r="r" b="b"/>
              <a:pathLst>
                <a:path w="106" h="112">
                  <a:moveTo>
                    <a:pt x="39" y="0"/>
                  </a:moveTo>
                  <a:lnTo>
                    <a:pt x="54" y="0"/>
                  </a:lnTo>
                  <a:lnTo>
                    <a:pt x="67" y="3"/>
                  </a:lnTo>
                  <a:lnTo>
                    <a:pt x="79" y="9"/>
                  </a:lnTo>
                  <a:lnTo>
                    <a:pt x="89" y="17"/>
                  </a:lnTo>
                  <a:lnTo>
                    <a:pt x="97" y="26"/>
                  </a:lnTo>
                  <a:lnTo>
                    <a:pt x="100" y="32"/>
                  </a:lnTo>
                  <a:lnTo>
                    <a:pt x="103" y="39"/>
                  </a:lnTo>
                  <a:lnTo>
                    <a:pt x="106" y="47"/>
                  </a:lnTo>
                  <a:lnTo>
                    <a:pt x="106" y="55"/>
                  </a:lnTo>
                  <a:lnTo>
                    <a:pt x="106" y="66"/>
                  </a:lnTo>
                  <a:lnTo>
                    <a:pt x="105" y="75"/>
                  </a:lnTo>
                  <a:lnTo>
                    <a:pt x="102" y="83"/>
                  </a:lnTo>
                  <a:lnTo>
                    <a:pt x="97" y="92"/>
                  </a:lnTo>
                  <a:lnTo>
                    <a:pt x="90" y="99"/>
                  </a:lnTo>
                  <a:lnTo>
                    <a:pt x="81" y="106"/>
                  </a:lnTo>
                  <a:lnTo>
                    <a:pt x="70" y="110"/>
                  </a:lnTo>
                  <a:lnTo>
                    <a:pt x="55" y="112"/>
                  </a:lnTo>
                  <a:lnTo>
                    <a:pt x="38" y="112"/>
                  </a:lnTo>
                  <a:lnTo>
                    <a:pt x="3" y="71"/>
                  </a:lnTo>
                  <a:lnTo>
                    <a:pt x="2" y="69"/>
                  </a:lnTo>
                  <a:lnTo>
                    <a:pt x="1" y="63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2" y="35"/>
                  </a:lnTo>
                  <a:lnTo>
                    <a:pt x="5" y="25"/>
                  </a:lnTo>
                  <a:lnTo>
                    <a:pt x="13" y="15"/>
                  </a:lnTo>
                  <a:lnTo>
                    <a:pt x="2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4">
              <a:extLst>
                <a:ext uri="{FF2B5EF4-FFF2-40B4-BE49-F238E27FC236}">
                  <a16:creationId xmlns:a16="http://schemas.microsoft.com/office/drawing/2014/main" id="{F0F56243-CD08-DD4F-9B55-9967F531F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82" y="1551728"/>
              <a:ext cx="325244" cy="751862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45">
              <a:extLst>
                <a:ext uri="{FF2B5EF4-FFF2-40B4-BE49-F238E27FC236}">
                  <a16:creationId xmlns:a16="http://schemas.microsoft.com/office/drawing/2014/main" id="{E0FFE79D-084C-3D47-A890-F077A2282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13" y="2334566"/>
              <a:ext cx="76031" cy="15769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6" y="2"/>
                </a:cxn>
                <a:cxn ang="0">
                  <a:pos x="35" y="9"/>
                </a:cxn>
                <a:cxn ang="0">
                  <a:pos x="42" y="20"/>
                </a:cxn>
                <a:cxn ang="0">
                  <a:pos x="48" y="35"/>
                </a:cxn>
                <a:cxn ang="0">
                  <a:pos x="52" y="53"/>
                </a:cxn>
                <a:cxn ang="0">
                  <a:pos x="54" y="68"/>
                </a:cxn>
                <a:cxn ang="0">
                  <a:pos x="53" y="81"/>
                </a:cxn>
                <a:cxn ang="0">
                  <a:pos x="51" y="94"/>
                </a:cxn>
                <a:cxn ang="0">
                  <a:pos x="47" y="103"/>
                </a:cxn>
                <a:cxn ang="0">
                  <a:pos x="42" y="110"/>
                </a:cxn>
                <a:cxn ang="0">
                  <a:pos x="36" y="112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1" y="93"/>
                </a:cxn>
                <a:cxn ang="0">
                  <a:pos x="5" y="78"/>
                </a:cxn>
                <a:cxn ang="0">
                  <a:pos x="1" y="60"/>
                </a:cxn>
                <a:cxn ang="0">
                  <a:pos x="0" y="45"/>
                </a:cxn>
                <a:cxn ang="0">
                  <a:pos x="0" y="32"/>
                </a:cxn>
                <a:cxn ang="0">
                  <a:pos x="2" y="19"/>
                </a:cxn>
                <a:cxn ang="0">
                  <a:pos x="6" y="10"/>
                </a:cxn>
                <a:cxn ang="0">
                  <a:pos x="11" y="3"/>
                </a:cxn>
                <a:cxn ang="0">
                  <a:pos x="18" y="0"/>
                </a:cxn>
              </a:cxnLst>
              <a:rect l="0" t="0" r="r" b="b"/>
              <a:pathLst>
                <a:path w="54" h="112">
                  <a:moveTo>
                    <a:pt x="18" y="0"/>
                  </a:moveTo>
                  <a:lnTo>
                    <a:pt x="26" y="2"/>
                  </a:lnTo>
                  <a:lnTo>
                    <a:pt x="35" y="9"/>
                  </a:lnTo>
                  <a:lnTo>
                    <a:pt x="42" y="20"/>
                  </a:lnTo>
                  <a:lnTo>
                    <a:pt x="48" y="35"/>
                  </a:lnTo>
                  <a:lnTo>
                    <a:pt x="52" y="53"/>
                  </a:lnTo>
                  <a:lnTo>
                    <a:pt x="54" y="68"/>
                  </a:lnTo>
                  <a:lnTo>
                    <a:pt x="53" y="81"/>
                  </a:lnTo>
                  <a:lnTo>
                    <a:pt x="51" y="94"/>
                  </a:lnTo>
                  <a:lnTo>
                    <a:pt x="47" y="103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1" y="93"/>
                  </a:lnTo>
                  <a:lnTo>
                    <a:pt x="5" y="78"/>
                  </a:lnTo>
                  <a:lnTo>
                    <a:pt x="1" y="60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6" y="10"/>
                  </a:lnTo>
                  <a:lnTo>
                    <a:pt x="11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6">
              <a:extLst>
                <a:ext uri="{FF2B5EF4-FFF2-40B4-BE49-F238E27FC236}">
                  <a16:creationId xmlns:a16="http://schemas.microsoft.com/office/drawing/2014/main" id="{1F34DCF0-DD63-7C4C-A3E6-299BB0C40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364" y="2304998"/>
              <a:ext cx="97151" cy="14783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4" y="2"/>
                </a:cxn>
                <a:cxn ang="0">
                  <a:pos x="33" y="8"/>
                </a:cxn>
                <a:cxn ang="0">
                  <a:pos x="42" y="17"/>
                </a:cxn>
                <a:cxn ang="0">
                  <a:pos x="50" y="28"/>
                </a:cxn>
                <a:cxn ang="0">
                  <a:pos x="58" y="40"/>
                </a:cxn>
                <a:cxn ang="0">
                  <a:pos x="64" y="54"/>
                </a:cxn>
                <a:cxn ang="0">
                  <a:pos x="68" y="68"/>
                </a:cxn>
                <a:cxn ang="0">
                  <a:pos x="69" y="80"/>
                </a:cxn>
                <a:cxn ang="0">
                  <a:pos x="69" y="90"/>
                </a:cxn>
                <a:cxn ang="0">
                  <a:pos x="65" y="98"/>
                </a:cxn>
                <a:cxn ang="0">
                  <a:pos x="60" y="103"/>
                </a:cxn>
                <a:cxn ang="0">
                  <a:pos x="53" y="105"/>
                </a:cxn>
                <a:cxn ang="0">
                  <a:pos x="44" y="102"/>
                </a:cxn>
                <a:cxn ang="0">
                  <a:pos x="36" y="96"/>
                </a:cxn>
                <a:cxn ang="0">
                  <a:pos x="28" y="88"/>
                </a:cxn>
                <a:cxn ang="0">
                  <a:pos x="19" y="77"/>
                </a:cxn>
                <a:cxn ang="0">
                  <a:pos x="12" y="64"/>
                </a:cxn>
                <a:cxn ang="0">
                  <a:pos x="6" y="50"/>
                </a:cxn>
                <a:cxn ang="0">
                  <a:pos x="2" y="37"/>
                </a:cxn>
                <a:cxn ang="0">
                  <a:pos x="0" y="25"/>
                </a:cxn>
                <a:cxn ang="0">
                  <a:pos x="1" y="14"/>
                </a:cxn>
                <a:cxn ang="0">
                  <a:pos x="4" y="7"/>
                </a:cxn>
                <a:cxn ang="0">
                  <a:pos x="9" y="2"/>
                </a:cxn>
                <a:cxn ang="0">
                  <a:pos x="16" y="0"/>
                </a:cxn>
              </a:cxnLst>
              <a:rect l="0" t="0" r="r" b="b"/>
              <a:pathLst>
                <a:path w="69" h="105">
                  <a:moveTo>
                    <a:pt x="16" y="0"/>
                  </a:moveTo>
                  <a:lnTo>
                    <a:pt x="24" y="2"/>
                  </a:lnTo>
                  <a:lnTo>
                    <a:pt x="33" y="8"/>
                  </a:lnTo>
                  <a:lnTo>
                    <a:pt x="42" y="17"/>
                  </a:lnTo>
                  <a:lnTo>
                    <a:pt x="50" y="28"/>
                  </a:lnTo>
                  <a:lnTo>
                    <a:pt x="58" y="40"/>
                  </a:lnTo>
                  <a:lnTo>
                    <a:pt x="64" y="54"/>
                  </a:lnTo>
                  <a:lnTo>
                    <a:pt x="68" y="68"/>
                  </a:lnTo>
                  <a:lnTo>
                    <a:pt x="69" y="80"/>
                  </a:lnTo>
                  <a:lnTo>
                    <a:pt x="69" y="90"/>
                  </a:lnTo>
                  <a:lnTo>
                    <a:pt x="65" y="98"/>
                  </a:lnTo>
                  <a:lnTo>
                    <a:pt x="60" y="103"/>
                  </a:lnTo>
                  <a:lnTo>
                    <a:pt x="53" y="105"/>
                  </a:lnTo>
                  <a:lnTo>
                    <a:pt x="44" y="102"/>
                  </a:lnTo>
                  <a:lnTo>
                    <a:pt x="36" y="96"/>
                  </a:lnTo>
                  <a:lnTo>
                    <a:pt x="28" y="88"/>
                  </a:lnTo>
                  <a:lnTo>
                    <a:pt x="19" y="77"/>
                  </a:lnTo>
                  <a:lnTo>
                    <a:pt x="12" y="64"/>
                  </a:lnTo>
                  <a:lnTo>
                    <a:pt x="6" y="50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1" y="14"/>
                  </a:lnTo>
                  <a:lnTo>
                    <a:pt x="4" y="7"/>
                  </a:lnTo>
                  <a:lnTo>
                    <a:pt x="9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47">
              <a:extLst>
                <a:ext uri="{FF2B5EF4-FFF2-40B4-BE49-F238E27FC236}">
                  <a16:creationId xmlns:a16="http://schemas.microsoft.com/office/drawing/2014/main" id="{EE3D7F7B-67D3-F846-A188-3447AA6C8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475" y="2251495"/>
              <a:ext cx="123902" cy="114047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26" y="2"/>
                </a:cxn>
                <a:cxn ang="0">
                  <a:pos x="38" y="5"/>
                </a:cxn>
                <a:cxn ang="0">
                  <a:pos x="49" y="12"/>
                </a:cxn>
                <a:cxn ang="0">
                  <a:pos x="61" y="20"/>
                </a:cxn>
                <a:cxn ang="0">
                  <a:pos x="71" y="30"/>
                </a:cxn>
                <a:cxn ang="0">
                  <a:pos x="79" y="41"/>
                </a:cxn>
                <a:cxn ang="0">
                  <a:pos x="85" y="51"/>
                </a:cxn>
                <a:cxn ang="0">
                  <a:pos x="88" y="61"/>
                </a:cxn>
                <a:cxn ang="0">
                  <a:pos x="88" y="69"/>
                </a:cxn>
                <a:cxn ang="0">
                  <a:pos x="84" y="76"/>
                </a:cxn>
                <a:cxn ang="0">
                  <a:pos x="78" y="80"/>
                </a:cxn>
                <a:cxn ang="0">
                  <a:pos x="70" y="81"/>
                </a:cxn>
                <a:cxn ang="0">
                  <a:pos x="60" y="79"/>
                </a:cxn>
                <a:cxn ang="0">
                  <a:pos x="49" y="75"/>
                </a:cxn>
                <a:cxn ang="0">
                  <a:pos x="38" y="69"/>
                </a:cxn>
                <a:cxn ang="0">
                  <a:pos x="26" y="60"/>
                </a:cxn>
                <a:cxn ang="0">
                  <a:pos x="16" y="50"/>
                </a:cxn>
                <a:cxn ang="0">
                  <a:pos x="8" y="40"/>
                </a:cxn>
                <a:cxn ang="0">
                  <a:pos x="2" y="30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3" y="5"/>
                </a:cxn>
                <a:cxn ang="0">
                  <a:pos x="9" y="1"/>
                </a:cxn>
                <a:cxn ang="0">
                  <a:pos x="17" y="0"/>
                </a:cxn>
              </a:cxnLst>
              <a:rect l="0" t="0" r="r" b="b"/>
              <a:pathLst>
                <a:path w="88" h="81">
                  <a:moveTo>
                    <a:pt x="17" y="0"/>
                  </a:moveTo>
                  <a:lnTo>
                    <a:pt x="26" y="2"/>
                  </a:lnTo>
                  <a:lnTo>
                    <a:pt x="38" y="5"/>
                  </a:lnTo>
                  <a:lnTo>
                    <a:pt x="49" y="12"/>
                  </a:lnTo>
                  <a:lnTo>
                    <a:pt x="61" y="20"/>
                  </a:lnTo>
                  <a:lnTo>
                    <a:pt x="71" y="30"/>
                  </a:lnTo>
                  <a:lnTo>
                    <a:pt x="79" y="41"/>
                  </a:lnTo>
                  <a:lnTo>
                    <a:pt x="85" y="51"/>
                  </a:lnTo>
                  <a:lnTo>
                    <a:pt x="88" y="61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78" y="80"/>
                  </a:lnTo>
                  <a:lnTo>
                    <a:pt x="70" y="81"/>
                  </a:lnTo>
                  <a:lnTo>
                    <a:pt x="60" y="79"/>
                  </a:lnTo>
                  <a:lnTo>
                    <a:pt x="49" y="75"/>
                  </a:lnTo>
                  <a:lnTo>
                    <a:pt x="38" y="69"/>
                  </a:lnTo>
                  <a:lnTo>
                    <a:pt x="26" y="60"/>
                  </a:lnTo>
                  <a:lnTo>
                    <a:pt x="16" y="50"/>
                  </a:lnTo>
                  <a:lnTo>
                    <a:pt x="8" y="40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3" y="5"/>
                  </a:lnTo>
                  <a:lnTo>
                    <a:pt x="9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8">
              <a:extLst>
                <a:ext uri="{FF2B5EF4-FFF2-40B4-BE49-F238E27FC236}">
                  <a16:creationId xmlns:a16="http://schemas.microsoft.com/office/drawing/2014/main" id="{A82AF68C-4401-254C-9E8D-F239A5511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694" y="2190952"/>
              <a:ext cx="68992" cy="13939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4" y="1"/>
                </a:cxn>
                <a:cxn ang="0">
                  <a:pos x="31" y="7"/>
                </a:cxn>
                <a:cxn ang="0">
                  <a:pos x="38" y="17"/>
                </a:cxn>
                <a:cxn ang="0">
                  <a:pos x="44" y="30"/>
                </a:cxn>
                <a:cxn ang="0">
                  <a:pos x="47" y="46"/>
                </a:cxn>
                <a:cxn ang="0">
                  <a:pos x="49" y="59"/>
                </a:cxn>
                <a:cxn ang="0">
                  <a:pos x="49" y="72"/>
                </a:cxn>
                <a:cxn ang="0">
                  <a:pos x="46" y="83"/>
                </a:cxn>
                <a:cxn ang="0">
                  <a:pos x="43" y="91"/>
                </a:cxn>
                <a:cxn ang="0">
                  <a:pos x="39" y="97"/>
                </a:cxn>
                <a:cxn ang="0">
                  <a:pos x="33" y="99"/>
                </a:cxn>
                <a:cxn ang="0">
                  <a:pos x="25" y="99"/>
                </a:cxn>
                <a:cxn ang="0">
                  <a:pos x="18" y="92"/>
                </a:cxn>
                <a:cxn ang="0">
                  <a:pos x="11" y="82"/>
                </a:cxn>
                <a:cxn ang="0">
                  <a:pos x="5" y="69"/>
                </a:cxn>
                <a:cxn ang="0">
                  <a:pos x="2" y="53"/>
                </a:cxn>
                <a:cxn ang="0">
                  <a:pos x="0" y="37"/>
                </a:cxn>
                <a:cxn ang="0">
                  <a:pos x="1" y="23"/>
                </a:cxn>
                <a:cxn ang="0">
                  <a:pos x="5" y="11"/>
                </a:cxn>
                <a:cxn ang="0">
                  <a:pos x="10" y="4"/>
                </a:cxn>
                <a:cxn ang="0">
                  <a:pos x="16" y="0"/>
                </a:cxn>
              </a:cxnLst>
              <a:rect l="0" t="0" r="r" b="b"/>
              <a:pathLst>
                <a:path w="49" h="99">
                  <a:moveTo>
                    <a:pt x="16" y="0"/>
                  </a:moveTo>
                  <a:lnTo>
                    <a:pt x="24" y="1"/>
                  </a:lnTo>
                  <a:lnTo>
                    <a:pt x="31" y="7"/>
                  </a:lnTo>
                  <a:lnTo>
                    <a:pt x="38" y="17"/>
                  </a:lnTo>
                  <a:lnTo>
                    <a:pt x="44" y="30"/>
                  </a:lnTo>
                  <a:lnTo>
                    <a:pt x="47" y="46"/>
                  </a:lnTo>
                  <a:lnTo>
                    <a:pt x="49" y="59"/>
                  </a:lnTo>
                  <a:lnTo>
                    <a:pt x="49" y="72"/>
                  </a:lnTo>
                  <a:lnTo>
                    <a:pt x="46" y="83"/>
                  </a:lnTo>
                  <a:lnTo>
                    <a:pt x="43" y="91"/>
                  </a:lnTo>
                  <a:lnTo>
                    <a:pt x="39" y="97"/>
                  </a:lnTo>
                  <a:lnTo>
                    <a:pt x="33" y="99"/>
                  </a:lnTo>
                  <a:lnTo>
                    <a:pt x="25" y="99"/>
                  </a:lnTo>
                  <a:lnTo>
                    <a:pt x="18" y="92"/>
                  </a:lnTo>
                  <a:lnTo>
                    <a:pt x="11" y="82"/>
                  </a:lnTo>
                  <a:lnTo>
                    <a:pt x="5" y="69"/>
                  </a:lnTo>
                  <a:lnTo>
                    <a:pt x="2" y="53"/>
                  </a:lnTo>
                  <a:lnTo>
                    <a:pt x="0" y="37"/>
                  </a:lnTo>
                  <a:lnTo>
                    <a:pt x="1" y="23"/>
                  </a:lnTo>
                  <a:lnTo>
                    <a:pt x="5" y="11"/>
                  </a:lnTo>
                  <a:lnTo>
                    <a:pt x="10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49">
              <a:extLst>
                <a:ext uri="{FF2B5EF4-FFF2-40B4-BE49-F238E27FC236}">
                  <a16:creationId xmlns:a16="http://schemas.microsoft.com/office/drawing/2014/main" id="{4826215F-920D-F649-B03A-BD4E5FD76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6621" y="2151528"/>
              <a:ext cx="90111" cy="11967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0" y="1"/>
                </a:cxn>
                <a:cxn ang="0">
                  <a:pos x="28" y="5"/>
                </a:cxn>
                <a:cxn ang="0">
                  <a:pos x="36" y="12"/>
                </a:cxn>
                <a:cxn ang="0">
                  <a:pos x="44" y="20"/>
                </a:cxn>
                <a:cxn ang="0">
                  <a:pos x="52" y="30"/>
                </a:cxn>
                <a:cxn ang="0">
                  <a:pos x="57" y="42"/>
                </a:cxn>
                <a:cxn ang="0">
                  <a:pos x="62" y="53"/>
                </a:cxn>
                <a:cxn ang="0">
                  <a:pos x="64" y="63"/>
                </a:cxn>
                <a:cxn ang="0">
                  <a:pos x="64" y="72"/>
                </a:cxn>
                <a:cxn ang="0">
                  <a:pos x="62" y="79"/>
                </a:cxn>
                <a:cxn ang="0">
                  <a:pos x="57" y="84"/>
                </a:cxn>
                <a:cxn ang="0">
                  <a:pos x="52" y="85"/>
                </a:cxn>
                <a:cxn ang="0">
                  <a:pos x="44" y="85"/>
                </a:cxn>
                <a:cxn ang="0">
                  <a:pos x="36" y="80"/>
                </a:cxn>
                <a:cxn ang="0">
                  <a:pos x="28" y="75"/>
                </a:cxn>
                <a:cxn ang="0">
                  <a:pos x="20" y="65"/>
                </a:cxn>
                <a:cxn ang="0">
                  <a:pos x="12" y="55"/>
                </a:cxn>
                <a:cxn ang="0">
                  <a:pos x="6" y="44"/>
                </a:cxn>
                <a:cxn ang="0">
                  <a:pos x="2" y="33"/>
                </a:cxn>
                <a:cxn ang="0">
                  <a:pos x="0" y="23"/>
                </a:cxn>
                <a:cxn ang="0">
                  <a:pos x="0" y="14"/>
                </a:cxn>
                <a:cxn ang="0">
                  <a:pos x="2" y="7"/>
                </a:cxn>
                <a:cxn ang="0">
                  <a:pos x="6" y="2"/>
                </a:cxn>
                <a:cxn ang="0">
                  <a:pos x="12" y="0"/>
                </a:cxn>
              </a:cxnLst>
              <a:rect l="0" t="0" r="r" b="b"/>
              <a:pathLst>
                <a:path w="64" h="85">
                  <a:moveTo>
                    <a:pt x="12" y="0"/>
                  </a:moveTo>
                  <a:lnTo>
                    <a:pt x="20" y="1"/>
                  </a:lnTo>
                  <a:lnTo>
                    <a:pt x="28" y="5"/>
                  </a:lnTo>
                  <a:lnTo>
                    <a:pt x="36" y="12"/>
                  </a:lnTo>
                  <a:lnTo>
                    <a:pt x="44" y="20"/>
                  </a:lnTo>
                  <a:lnTo>
                    <a:pt x="52" y="30"/>
                  </a:lnTo>
                  <a:lnTo>
                    <a:pt x="57" y="42"/>
                  </a:lnTo>
                  <a:lnTo>
                    <a:pt x="62" y="53"/>
                  </a:lnTo>
                  <a:lnTo>
                    <a:pt x="64" y="63"/>
                  </a:lnTo>
                  <a:lnTo>
                    <a:pt x="64" y="72"/>
                  </a:lnTo>
                  <a:lnTo>
                    <a:pt x="62" y="79"/>
                  </a:lnTo>
                  <a:lnTo>
                    <a:pt x="57" y="84"/>
                  </a:lnTo>
                  <a:lnTo>
                    <a:pt x="52" y="85"/>
                  </a:lnTo>
                  <a:lnTo>
                    <a:pt x="44" y="85"/>
                  </a:lnTo>
                  <a:lnTo>
                    <a:pt x="36" y="80"/>
                  </a:lnTo>
                  <a:lnTo>
                    <a:pt x="28" y="75"/>
                  </a:lnTo>
                  <a:lnTo>
                    <a:pt x="20" y="65"/>
                  </a:lnTo>
                  <a:lnTo>
                    <a:pt x="12" y="55"/>
                  </a:lnTo>
                  <a:lnTo>
                    <a:pt x="6" y="44"/>
                  </a:lnTo>
                  <a:lnTo>
                    <a:pt x="2" y="33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2" y="7"/>
                  </a:lnTo>
                  <a:lnTo>
                    <a:pt x="6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0">
              <a:extLst>
                <a:ext uri="{FF2B5EF4-FFF2-40B4-BE49-F238E27FC236}">
                  <a16:creationId xmlns:a16="http://schemas.microsoft.com/office/drawing/2014/main" id="{BB4AE6D1-D4C7-FE49-9A92-D97A9A1A0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9337" y="2576739"/>
              <a:ext cx="225277" cy="121086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81" y="0"/>
                </a:cxn>
                <a:cxn ang="0">
                  <a:pos x="99" y="4"/>
                </a:cxn>
                <a:cxn ang="0">
                  <a:pos x="115" y="9"/>
                </a:cxn>
                <a:cxn ang="0">
                  <a:pos x="130" y="16"/>
                </a:cxn>
                <a:cxn ang="0">
                  <a:pos x="142" y="26"/>
                </a:cxn>
                <a:cxn ang="0">
                  <a:pos x="152" y="36"/>
                </a:cxn>
                <a:cxn ang="0">
                  <a:pos x="158" y="47"/>
                </a:cxn>
                <a:cxn ang="0">
                  <a:pos x="160" y="59"/>
                </a:cxn>
                <a:cxn ang="0">
                  <a:pos x="159" y="71"/>
                </a:cxn>
                <a:cxn ang="0">
                  <a:pos x="154" y="77"/>
                </a:cxn>
                <a:cxn ang="0">
                  <a:pos x="148" y="82"/>
                </a:cxn>
                <a:cxn ang="0">
                  <a:pos x="141" y="84"/>
                </a:cxn>
                <a:cxn ang="0">
                  <a:pos x="133" y="86"/>
                </a:cxn>
                <a:cxn ang="0">
                  <a:pos x="119" y="86"/>
                </a:cxn>
                <a:cxn ang="0">
                  <a:pos x="115" y="85"/>
                </a:cxn>
                <a:cxn ang="0">
                  <a:pos x="113" y="85"/>
                </a:cxn>
                <a:cxn ang="0">
                  <a:pos x="17" y="63"/>
                </a:cxn>
                <a:cxn ang="0">
                  <a:pos x="15" y="62"/>
                </a:cxn>
                <a:cxn ang="0">
                  <a:pos x="12" y="60"/>
                </a:cxn>
                <a:cxn ang="0">
                  <a:pos x="8" y="56"/>
                </a:cxn>
                <a:cxn ang="0">
                  <a:pos x="4" y="51"/>
                </a:cxn>
                <a:cxn ang="0">
                  <a:pos x="1" y="44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0" y="18"/>
                </a:cxn>
                <a:cxn ang="0">
                  <a:pos x="19" y="10"/>
                </a:cxn>
                <a:cxn ang="0">
                  <a:pos x="31" y="5"/>
                </a:cxn>
                <a:cxn ang="0">
                  <a:pos x="46" y="1"/>
                </a:cxn>
                <a:cxn ang="0">
                  <a:pos x="62" y="0"/>
                </a:cxn>
              </a:cxnLst>
              <a:rect l="0" t="0" r="r" b="b"/>
              <a:pathLst>
                <a:path w="160" h="86">
                  <a:moveTo>
                    <a:pt x="62" y="0"/>
                  </a:moveTo>
                  <a:lnTo>
                    <a:pt x="81" y="0"/>
                  </a:lnTo>
                  <a:lnTo>
                    <a:pt x="99" y="4"/>
                  </a:lnTo>
                  <a:lnTo>
                    <a:pt x="115" y="9"/>
                  </a:lnTo>
                  <a:lnTo>
                    <a:pt x="130" y="16"/>
                  </a:lnTo>
                  <a:lnTo>
                    <a:pt x="142" y="26"/>
                  </a:lnTo>
                  <a:lnTo>
                    <a:pt x="152" y="36"/>
                  </a:lnTo>
                  <a:lnTo>
                    <a:pt x="158" y="47"/>
                  </a:lnTo>
                  <a:lnTo>
                    <a:pt x="160" y="59"/>
                  </a:lnTo>
                  <a:lnTo>
                    <a:pt x="159" y="71"/>
                  </a:lnTo>
                  <a:lnTo>
                    <a:pt x="154" y="77"/>
                  </a:lnTo>
                  <a:lnTo>
                    <a:pt x="148" y="82"/>
                  </a:lnTo>
                  <a:lnTo>
                    <a:pt x="141" y="84"/>
                  </a:lnTo>
                  <a:lnTo>
                    <a:pt x="133" y="86"/>
                  </a:lnTo>
                  <a:lnTo>
                    <a:pt x="119" y="86"/>
                  </a:lnTo>
                  <a:lnTo>
                    <a:pt x="115" y="85"/>
                  </a:lnTo>
                  <a:lnTo>
                    <a:pt x="113" y="85"/>
                  </a:lnTo>
                  <a:lnTo>
                    <a:pt x="17" y="63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8" y="56"/>
                  </a:lnTo>
                  <a:lnTo>
                    <a:pt x="4" y="51"/>
                  </a:lnTo>
                  <a:lnTo>
                    <a:pt x="1" y="44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10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6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1">
              <a:extLst>
                <a:ext uri="{FF2B5EF4-FFF2-40B4-BE49-F238E27FC236}">
                  <a16:creationId xmlns:a16="http://schemas.microsoft.com/office/drawing/2014/main" id="{02AFBF38-AD37-CC48-94BB-FEB88F218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1899" y="2613346"/>
              <a:ext cx="270333" cy="642039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30" y="0"/>
                </a:cxn>
                <a:cxn ang="0">
                  <a:pos x="146" y="4"/>
                </a:cxn>
                <a:cxn ang="0">
                  <a:pos x="165" y="10"/>
                </a:cxn>
                <a:cxn ang="0">
                  <a:pos x="178" y="20"/>
                </a:cxn>
                <a:cxn ang="0">
                  <a:pos x="188" y="30"/>
                </a:cxn>
                <a:cxn ang="0">
                  <a:pos x="192" y="42"/>
                </a:cxn>
                <a:cxn ang="0">
                  <a:pos x="191" y="44"/>
                </a:cxn>
                <a:cxn ang="0">
                  <a:pos x="188" y="48"/>
                </a:cxn>
                <a:cxn ang="0">
                  <a:pos x="184" y="56"/>
                </a:cxn>
                <a:cxn ang="0">
                  <a:pos x="179" y="67"/>
                </a:cxn>
                <a:cxn ang="0">
                  <a:pos x="173" y="80"/>
                </a:cxn>
                <a:cxn ang="0">
                  <a:pos x="167" y="97"/>
                </a:cxn>
                <a:cxn ang="0">
                  <a:pos x="160" y="118"/>
                </a:cxn>
                <a:cxn ang="0">
                  <a:pos x="153" y="141"/>
                </a:cxn>
                <a:cxn ang="0">
                  <a:pos x="147" y="169"/>
                </a:cxn>
                <a:cxn ang="0">
                  <a:pos x="141" y="200"/>
                </a:cxn>
                <a:cxn ang="0">
                  <a:pos x="137" y="235"/>
                </a:cxn>
                <a:cxn ang="0">
                  <a:pos x="133" y="273"/>
                </a:cxn>
                <a:cxn ang="0">
                  <a:pos x="131" y="315"/>
                </a:cxn>
                <a:cxn ang="0">
                  <a:pos x="131" y="362"/>
                </a:cxn>
                <a:cxn ang="0">
                  <a:pos x="133" y="412"/>
                </a:cxn>
                <a:cxn ang="0">
                  <a:pos x="3" y="456"/>
                </a:cxn>
                <a:cxn ang="0">
                  <a:pos x="3" y="454"/>
                </a:cxn>
                <a:cxn ang="0">
                  <a:pos x="3" y="445"/>
                </a:cxn>
                <a:cxn ang="0">
                  <a:pos x="2" y="432"/>
                </a:cxn>
                <a:cxn ang="0">
                  <a:pos x="1" y="414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2" y="336"/>
                </a:cxn>
                <a:cxn ang="0">
                  <a:pos x="3" y="304"/>
                </a:cxn>
                <a:cxn ang="0">
                  <a:pos x="8" y="268"/>
                </a:cxn>
                <a:cxn ang="0">
                  <a:pos x="13" y="231"/>
                </a:cxn>
                <a:cxn ang="0">
                  <a:pos x="19" y="191"/>
                </a:cxn>
                <a:cxn ang="0">
                  <a:pos x="29" y="149"/>
                </a:cxn>
                <a:cxn ang="0">
                  <a:pos x="41" y="107"/>
                </a:cxn>
                <a:cxn ang="0">
                  <a:pos x="55" y="63"/>
                </a:cxn>
                <a:cxn ang="0">
                  <a:pos x="73" y="20"/>
                </a:cxn>
                <a:cxn ang="0">
                  <a:pos x="74" y="19"/>
                </a:cxn>
                <a:cxn ang="0">
                  <a:pos x="76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4"/>
                </a:cxn>
                <a:cxn ang="0">
                  <a:pos x="104" y="0"/>
                </a:cxn>
                <a:cxn ang="0">
                  <a:pos x="116" y="0"/>
                </a:cxn>
              </a:cxnLst>
              <a:rect l="0" t="0" r="r" b="b"/>
              <a:pathLst>
                <a:path w="192" h="456">
                  <a:moveTo>
                    <a:pt x="116" y="0"/>
                  </a:moveTo>
                  <a:lnTo>
                    <a:pt x="130" y="0"/>
                  </a:lnTo>
                  <a:lnTo>
                    <a:pt x="146" y="4"/>
                  </a:lnTo>
                  <a:lnTo>
                    <a:pt x="165" y="10"/>
                  </a:lnTo>
                  <a:lnTo>
                    <a:pt x="178" y="20"/>
                  </a:lnTo>
                  <a:lnTo>
                    <a:pt x="188" y="30"/>
                  </a:lnTo>
                  <a:lnTo>
                    <a:pt x="192" y="42"/>
                  </a:lnTo>
                  <a:lnTo>
                    <a:pt x="191" y="44"/>
                  </a:lnTo>
                  <a:lnTo>
                    <a:pt x="188" y="48"/>
                  </a:lnTo>
                  <a:lnTo>
                    <a:pt x="184" y="56"/>
                  </a:lnTo>
                  <a:lnTo>
                    <a:pt x="179" y="67"/>
                  </a:lnTo>
                  <a:lnTo>
                    <a:pt x="173" y="80"/>
                  </a:lnTo>
                  <a:lnTo>
                    <a:pt x="167" y="97"/>
                  </a:lnTo>
                  <a:lnTo>
                    <a:pt x="160" y="118"/>
                  </a:lnTo>
                  <a:lnTo>
                    <a:pt x="153" y="141"/>
                  </a:lnTo>
                  <a:lnTo>
                    <a:pt x="147" y="169"/>
                  </a:lnTo>
                  <a:lnTo>
                    <a:pt x="141" y="200"/>
                  </a:lnTo>
                  <a:lnTo>
                    <a:pt x="137" y="235"/>
                  </a:lnTo>
                  <a:lnTo>
                    <a:pt x="133" y="273"/>
                  </a:lnTo>
                  <a:lnTo>
                    <a:pt x="131" y="315"/>
                  </a:lnTo>
                  <a:lnTo>
                    <a:pt x="131" y="362"/>
                  </a:lnTo>
                  <a:lnTo>
                    <a:pt x="133" y="412"/>
                  </a:lnTo>
                  <a:lnTo>
                    <a:pt x="3" y="456"/>
                  </a:lnTo>
                  <a:lnTo>
                    <a:pt x="3" y="454"/>
                  </a:lnTo>
                  <a:lnTo>
                    <a:pt x="3" y="445"/>
                  </a:lnTo>
                  <a:lnTo>
                    <a:pt x="2" y="432"/>
                  </a:lnTo>
                  <a:lnTo>
                    <a:pt x="1" y="414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2" y="336"/>
                  </a:lnTo>
                  <a:lnTo>
                    <a:pt x="3" y="304"/>
                  </a:lnTo>
                  <a:lnTo>
                    <a:pt x="8" y="268"/>
                  </a:lnTo>
                  <a:lnTo>
                    <a:pt x="13" y="231"/>
                  </a:lnTo>
                  <a:lnTo>
                    <a:pt x="19" y="191"/>
                  </a:lnTo>
                  <a:lnTo>
                    <a:pt x="29" y="149"/>
                  </a:lnTo>
                  <a:lnTo>
                    <a:pt x="41" y="107"/>
                  </a:lnTo>
                  <a:lnTo>
                    <a:pt x="55" y="63"/>
                  </a:lnTo>
                  <a:lnTo>
                    <a:pt x="73" y="20"/>
                  </a:lnTo>
                  <a:lnTo>
                    <a:pt x="74" y="19"/>
                  </a:lnTo>
                  <a:lnTo>
                    <a:pt x="76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4"/>
                  </a:lnTo>
                  <a:lnTo>
                    <a:pt x="10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52">
              <a:extLst>
                <a:ext uri="{FF2B5EF4-FFF2-40B4-BE49-F238E27FC236}">
                  <a16:creationId xmlns:a16="http://schemas.microsoft.com/office/drawing/2014/main" id="{3DE0F111-56D3-044A-906A-ED55C6510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3484" y="3148379"/>
              <a:ext cx="536442" cy="222461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7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3" y="118"/>
                </a:cxn>
                <a:cxn ang="0">
                  <a:pos x="376" y="129"/>
                </a:cxn>
                <a:cxn ang="0">
                  <a:pos x="378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29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5" y="32"/>
                </a:cxn>
                <a:cxn ang="0">
                  <a:pos x="106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4" y="0"/>
                </a:cxn>
              </a:cxnLst>
              <a:rect l="0" t="0" r="r" b="b"/>
              <a:pathLst>
                <a:path w="381" h="158">
                  <a:moveTo>
                    <a:pt x="214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7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3" y="118"/>
                  </a:lnTo>
                  <a:lnTo>
                    <a:pt x="376" y="129"/>
                  </a:lnTo>
                  <a:lnTo>
                    <a:pt x="378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29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5" y="32"/>
                  </a:lnTo>
                  <a:lnTo>
                    <a:pt x="106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3">
              <a:extLst>
                <a:ext uri="{FF2B5EF4-FFF2-40B4-BE49-F238E27FC236}">
                  <a16:creationId xmlns:a16="http://schemas.microsoft.com/office/drawing/2014/main" id="{57711BF3-91DB-CB4B-B203-3281B814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564" y="3148379"/>
              <a:ext cx="536442" cy="222461"/>
            </a:xfrm>
            <a:custGeom>
              <a:avLst/>
              <a:gdLst/>
              <a:ahLst/>
              <a:cxnLst>
                <a:cxn ang="0">
                  <a:pos x="215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8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4" y="118"/>
                </a:cxn>
                <a:cxn ang="0">
                  <a:pos x="376" y="129"/>
                </a:cxn>
                <a:cxn ang="0">
                  <a:pos x="379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30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6" y="32"/>
                </a:cxn>
                <a:cxn ang="0">
                  <a:pos x="107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5" y="0"/>
                </a:cxn>
              </a:cxnLst>
              <a:rect l="0" t="0" r="r" b="b"/>
              <a:pathLst>
                <a:path w="381" h="158">
                  <a:moveTo>
                    <a:pt x="215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8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4" y="118"/>
                  </a:lnTo>
                  <a:lnTo>
                    <a:pt x="376" y="129"/>
                  </a:lnTo>
                  <a:lnTo>
                    <a:pt x="379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30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6" y="32"/>
                  </a:lnTo>
                  <a:lnTo>
                    <a:pt x="107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54">
              <a:extLst>
                <a:ext uri="{FF2B5EF4-FFF2-40B4-BE49-F238E27FC236}">
                  <a16:creationId xmlns:a16="http://schemas.microsoft.com/office/drawing/2014/main" id="{3506BF97-3742-FA40-9922-D4211EB7B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530" y="2937182"/>
              <a:ext cx="184446" cy="114047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87" y="1"/>
                </a:cxn>
                <a:cxn ang="0">
                  <a:pos x="104" y="4"/>
                </a:cxn>
                <a:cxn ang="0">
                  <a:pos x="118" y="9"/>
                </a:cxn>
                <a:cxn ang="0">
                  <a:pos x="131" y="16"/>
                </a:cxn>
                <a:cxn ang="0">
                  <a:pos x="129" y="41"/>
                </a:cxn>
                <a:cxn ang="0">
                  <a:pos x="128" y="68"/>
                </a:cxn>
                <a:cxn ang="0">
                  <a:pos x="116" y="74"/>
                </a:cxn>
                <a:cxn ang="0">
                  <a:pos x="102" y="78"/>
                </a:cxn>
                <a:cxn ang="0">
                  <a:pos x="86" y="80"/>
                </a:cxn>
                <a:cxn ang="0">
                  <a:pos x="69" y="81"/>
                </a:cxn>
                <a:cxn ang="0">
                  <a:pos x="48" y="79"/>
                </a:cxn>
                <a:cxn ang="0">
                  <a:pos x="29" y="75"/>
                </a:cxn>
                <a:cxn ang="0">
                  <a:pos x="13" y="69"/>
                </a:cxn>
                <a:cxn ang="0">
                  <a:pos x="0" y="61"/>
                </a:cxn>
                <a:cxn ang="0">
                  <a:pos x="6" y="17"/>
                </a:cxn>
                <a:cxn ang="0">
                  <a:pos x="19" y="10"/>
                </a:cxn>
                <a:cxn ang="0">
                  <a:pos x="33" y="5"/>
                </a:cxn>
                <a:cxn ang="0">
                  <a:pos x="51" y="1"/>
                </a:cxn>
                <a:cxn ang="0">
                  <a:pos x="69" y="0"/>
                </a:cxn>
              </a:cxnLst>
              <a:rect l="0" t="0" r="r" b="b"/>
              <a:pathLst>
                <a:path w="131" h="81">
                  <a:moveTo>
                    <a:pt x="69" y="0"/>
                  </a:moveTo>
                  <a:lnTo>
                    <a:pt x="87" y="1"/>
                  </a:lnTo>
                  <a:lnTo>
                    <a:pt x="104" y="4"/>
                  </a:lnTo>
                  <a:lnTo>
                    <a:pt x="118" y="9"/>
                  </a:lnTo>
                  <a:lnTo>
                    <a:pt x="131" y="16"/>
                  </a:lnTo>
                  <a:lnTo>
                    <a:pt x="129" y="41"/>
                  </a:lnTo>
                  <a:lnTo>
                    <a:pt x="128" y="68"/>
                  </a:lnTo>
                  <a:lnTo>
                    <a:pt x="116" y="74"/>
                  </a:lnTo>
                  <a:lnTo>
                    <a:pt x="102" y="78"/>
                  </a:lnTo>
                  <a:lnTo>
                    <a:pt x="86" y="80"/>
                  </a:lnTo>
                  <a:lnTo>
                    <a:pt x="69" y="81"/>
                  </a:lnTo>
                  <a:lnTo>
                    <a:pt x="48" y="79"/>
                  </a:lnTo>
                  <a:lnTo>
                    <a:pt x="29" y="75"/>
                  </a:lnTo>
                  <a:lnTo>
                    <a:pt x="13" y="69"/>
                  </a:lnTo>
                  <a:lnTo>
                    <a:pt x="0" y="61"/>
                  </a:lnTo>
                  <a:lnTo>
                    <a:pt x="6" y="17"/>
                  </a:lnTo>
                  <a:lnTo>
                    <a:pt x="19" y="10"/>
                  </a:lnTo>
                  <a:lnTo>
                    <a:pt x="33" y="5"/>
                  </a:lnTo>
                  <a:lnTo>
                    <a:pt x="51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5">
              <a:extLst>
                <a:ext uri="{FF2B5EF4-FFF2-40B4-BE49-F238E27FC236}">
                  <a16:creationId xmlns:a16="http://schemas.microsoft.com/office/drawing/2014/main" id="{CA8932A1-8EFA-4242-8D01-4DF8E1113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490" y="2916062"/>
              <a:ext cx="221054" cy="114047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00" y="1"/>
                </a:cxn>
                <a:cxn ang="0">
                  <a:pos x="118" y="6"/>
                </a:cxn>
                <a:cxn ang="0">
                  <a:pos x="134" y="12"/>
                </a:cxn>
                <a:cxn ang="0">
                  <a:pos x="146" y="20"/>
                </a:cxn>
                <a:cxn ang="0">
                  <a:pos x="154" y="29"/>
                </a:cxn>
                <a:cxn ang="0">
                  <a:pos x="157" y="40"/>
                </a:cxn>
                <a:cxn ang="0">
                  <a:pos x="154" y="51"/>
                </a:cxn>
                <a:cxn ang="0">
                  <a:pos x="146" y="61"/>
                </a:cxn>
                <a:cxn ang="0">
                  <a:pos x="134" y="69"/>
                </a:cxn>
                <a:cxn ang="0">
                  <a:pos x="118" y="75"/>
                </a:cxn>
                <a:cxn ang="0">
                  <a:pos x="100" y="79"/>
                </a:cxn>
                <a:cxn ang="0">
                  <a:pos x="79" y="81"/>
                </a:cxn>
                <a:cxn ang="0">
                  <a:pos x="58" y="79"/>
                </a:cxn>
                <a:cxn ang="0">
                  <a:pos x="40" y="75"/>
                </a:cxn>
                <a:cxn ang="0">
                  <a:pos x="23" y="69"/>
                </a:cxn>
                <a:cxn ang="0">
                  <a:pos x="11" y="61"/>
                </a:cxn>
                <a:cxn ang="0">
                  <a:pos x="3" y="51"/>
                </a:cxn>
                <a:cxn ang="0">
                  <a:pos x="0" y="40"/>
                </a:cxn>
                <a:cxn ang="0">
                  <a:pos x="3" y="29"/>
                </a:cxn>
                <a:cxn ang="0">
                  <a:pos x="11" y="20"/>
                </a:cxn>
                <a:cxn ang="0">
                  <a:pos x="23" y="12"/>
                </a:cxn>
                <a:cxn ang="0">
                  <a:pos x="40" y="6"/>
                </a:cxn>
                <a:cxn ang="0">
                  <a:pos x="58" y="1"/>
                </a:cxn>
                <a:cxn ang="0">
                  <a:pos x="79" y="0"/>
                </a:cxn>
              </a:cxnLst>
              <a:rect l="0" t="0" r="r" b="b"/>
              <a:pathLst>
                <a:path w="157" h="81">
                  <a:moveTo>
                    <a:pt x="79" y="0"/>
                  </a:moveTo>
                  <a:lnTo>
                    <a:pt x="100" y="1"/>
                  </a:lnTo>
                  <a:lnTo>
                    <a:pt x="118" y="6"/>
                  </a:lnTo>
                  <a:lnTo>
                    <a:pt x="134" y="12"/>
                  </a:lnTo>
                  <a:lnTo>
                    <a:pt x="146" y="20"/>
                  </a:lnTo>
                  <a:lnTo>
                    <a:pt x="154" y="29"/>
                  </a:lnTo>
                  <a:lnTo>
                    <a:pt x="157" y="40"/>
                  </a:lnTo>
                  <a:lnTo>
                    <a:pt x="154" y="51"/>
                  </a:lnTo>
                  <a:lnTo>
                    <a:pt x="146" y="61"/>
                  </a:lnTo>
                  <a:lnTo>
                    <a:pt x="134" y="69"/>
                  </a:lnTo>
                  <a:lnTo>
                    <a:pt x="118" y="75"/>
                  </a:lnTo>
                  <a:lnTo>
                    <a:pt x="100" y="79"/>
                  </a:lnTo>
                  <a:lnTo>
                    <a:pt x="79" y="81"/>
                  </a:lnTo>
                  <a:lnTo>
                    <a:pt x="58" y="79"/>
                  </a:lnTo>
                  <a:lnTo>
                    <a:pt x="40" y="75"/>
                  </a:lnTo>
                  <a:lnTo>
                    <a:pt x="23" y="69"/>
                  </a:lnTo>
                  <a:lnTo>
                    <a:pt x="11" y="61"/>
                  </a:lnTo>
                  <a:lnTo>
                    <a:pt x="3" y="51"/>
                  </a:lnTo>
                  <a:lnTo>
                    <a:pt x="0" y="40"/>
                  </a:lnTo>
                  <a:lnTo>
                    <a:pt x="3" y="29"/>
                  </a:lnTo>
                  <a:lnTo>
                    <a:pt x="11" y="20"/>
                  </a:lnTo>
                  <a:lnTo>
                    <a:pt x="23" y="12"/>
                  </a:lnTo>
                  <a:lnTo>
                    <a:pt x="40" y="6"/>
                  </a:lnTo>
                  <a:lnTo>
                    <a:pt x="58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56">
              <a:extLst>
                <a:ext uri="{FF2B5EF4-FFF2-40B4-BE49-F238E27FC236}">
                  <a16:creationId xmlns:a16="http://schemas.microsoft.com/office/drawing/2014/main" id="{A5A26161-755E-CA4D-BE2C-466D46277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346" y="2911838"/>
              <a:ext cx="163326" cy="116863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96" y="2"/>
                </a:cxn>
                <a:cxn ang="0">
                  <a:pos x="109" y="6"/>
                </a:cxn>
                <a:cxn ang="0">
                  <a:pos x="112" y="31"/>
                </a:cxn>
                <a:cxn ang="0">
                  <a:pos x="116" y="56"/>
                </a:cxn>
                <a:cxn ang="0">
                  <a:pos x="103" y="66"/>
                </a:cxn>
                <a:cxn ang="0">
                  <a:pos x="87" y="73"/>
                </a:cxn>
                <a:cxn ang="0">
                  <a:pos x="69" y="80"/>
                </a:cxn>
                <a:cxn ang="0">
                  <a:pos x="49" y="83"/>
                </a:cxn>
                <a:cxn ang="0">
                  <a:pos x="31" y="83"/>
                </a:cxn>
                <a:cxn ang="0">
                  <a:pos x="15" y="81"/>
                </a:cxn>
                <a:cxn ang="0">
                  <a:pos x="3" y="75"/>
                </a:cxn>
                <a:cxn ang="0">
                  <a:pos x="2" y="53"/>
                </a:cxn>
                <a:cxn ang="0">
                  <a:pos x="0" y="31"/>
                </a:cxn>
                <a:cxn ang="0">
                  <a:pos x="9" y="23"/>
                </a:cxn>
                <a:cxn ang="0">
                  <a:pos x="21" y="15"/>
                </a:cxn>
                <a:cxn ang="0">
                  <a:pos x="34" y="10"/>
                </a:cxn>
                <a:cxn ang="0">
                  <a:pos x="50" y="4"/>
                </a:cxn>
                <a:cxn ang="0">
                  <a:pos x="67" y="1"/>
                </a:cxn>
                <a:cxn ang="0">
                  <a:pos x="82" y="0"/>
                </a:cxn>
              </a:cxnLst>
              <a:rect l="0" t="0" r="r" b="b"/>
              <a:pathLst>
                <a:path w="116" h="83">
                  <a:moveTo>
                    <a:pt x="82" y="0"/>
                  </a:moveTo>
                  <a:lnTo>
                    <a:pt x="96" y="2"/>
                  </a:lnTo>
                  <a:lnTo>
                    <a:pt x="109" y="6"/>
                  </a:lnTo>
                  <a:lnTo>
                    <a:pt x="112" y="31"/>
                  </a:lnTo>
                  <a:lnTo>
                    <a:pt x="116" y="56"/>
                  </a:lnTo>
                  <a:lnTo>
                    <a:pt x="103" y="66"/>
                  </a:lnTo>
                  <a:lnTo>
                    <a:pt x="87" y="73"/>
                  </a:lnTo>
                  <a:lnTo>
                    <a:pt x="69" y="80"/>
                  </a:lnTo>
                  <a:lnTo>
                    <a:pt x="49" y="83"/>
                  </a:lnTo>
                  <a:lnTo>
                    <a:pt x="31" y="83"/>
                  </a:lnTo>
                  <a:lnTo>
                    <a:pt x="15" y="81"/>
                  </a:lnTo>
                  <a:lnTo>
                    <a:pt x="3" y="75"/>
                  </a:lnTo>
                  <a:lnTo>
                    <a:pt x="2" y="53"/>
                  </a:lnTo>
                  <a:lnTo>
                    <a:pt x="0" y="31"/>
                  </a:lnTo>
                  <a:lnTo>
                    <a:pt x="9" y="23"/>
                  </a:lnTo>
                  <a:lnTo>
                    <a:pt x="21" y="15"/>
                  </a:lnTo>
                  <a:lnTo>
                    <a:pt x="34" y="10"/>
                  </a:lnTo>
                  <a:lnTo>
                    <a:pt x="50" y="4"/>
                  </a:lnTo>
                  <a:lnTo>
                    <a:pt x="67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57">
              <a:extLst>
                <a:ext uri="{FF2B5EF4-FFF2-40B4-BE49-F238E27FC236}">
                  <a16:creationId xmlns:a16="http://schemas.microsoft.com/office/drawing/2014/main" id="{FD26D8B5-95B9-394F-9E99-2C08BB95D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7863" y="1491185"/>
              <a:ext cx="467450" cy="505466"/>
            </a:xfrm>
            <a:custGeom>
              <a:avLst/>
              <a:gdLst/>
              <a:ahLst/>
              <a:cxnLst>
                <a:cxn ang="0">
                  <a:pos x="156" y="63"/>
                </a:cxn>
                <a:cxn ang="0">
                  <a:pos x="119" y="80"/>
                </a:cxn>
                <a:cxn ang="0">
                  <a:pos x="89" y="108"/>
                </a:cxn>
                <a:cxn ang="0">
                  <a:pos x="68" y="147"/>
                </a:cxn>
                <a:cxn ang="0">
                  <a:pos x="61" y="192"/>
                </a:cxn>
                <a:cxn ang="0">
                  <a:pos x="68" y="233"/>
                </a:cxn>
                <a:cxn ang="0">
                  <a:pos x="88" y="269"/>
                </a:cxn>
                <a:cxn ang="0">
                  <a:pos x="118" y="295"/>
                </a:cxn>
                <a:cxn ang="0">
                  <a:pos x="157" y="307"/>
                </a:cxn>
                <a:cxn ang="0">
                  <a:pos x="197" y="305"/>
                </a:cxn>
                <a:cxn ang="0">
                  <a:pos x="234" y="288"/>
                </a:cxn>
                <a:cxn ang="0">
                  <a:pos x="264" y="260"/>
                </a:cxn>
                <a:cxn ang="0">
                  <a:pos x="285" y="220"/>
                </a:cxn>
                <a:cxn ang="0">
                  <a:pos x="292" y="176"/>
                </a:cxn>
                <a:cxn ang="0">
                  <a:pos x="285" y="135"/>
                </a:cxn>
                <a:cxn ang="0">
                  <a:pos x="265" y="99"/>
                </a:cxn>
                <a:cxn ang="0">
                  <a:pos x="235" y="73"/>
                </a:cxn>
                <a:cxn ang="0">
                  <a:pos x="196" y="60"/>
                </a:cxn>
                <a:cxn ang="0">
                  <a:pos x="171" y="0"/>
                </a:cxn>
                <a:cxn ang="0">
                  <a:pos x="223" y="8"/>
                </a:cxn>
                <a:cxn ang="0">
                  <a:pos x="265" y="30"/>
                </a:cxn>
                <a:cxn ang="0">
                  <a:pos x="299" y="64"/>
                </a:cxn>
                <a:cxn ang="0">
                  <a:pos x="321" y="106"/>
                </a:cxn>
                <a:cxn ang="0">
                  <a:pos x="332" y="154"/>
                </a:cxn>
                <a:cxn ang="0">
                  <a:pos x="330" y="205"/>
                </a:cxn>
                <a:cxn ang="0">
                  <a:pos x="311" y="258"/>
                </a:cxn>
                <a:cxn ang="0">
                  <a:pos x="279" y="304"/>
                </a:cxn>
                <a:cxn ang="0">
                  <a:pos x="237" y="338"/>
                </a:cxn>
                <a:cxn ang="0">
                  <a:pos x="187" y="355"/>
                </a:cxn>
                <a:cxn ang="0">
                  <a:pos x="136" y="357"/>
                </a:cxn>
                <a:cxn ang="0">
                  <a:pos x="87" y="341"/>
                </a:cxn>
                <a:cxn ang="0">
                  <a:pos x="48" y="312"/>
                </a:cxn>
                <a:cxn ang="0">
                  <a:pos x="20" y="274"/>
                </a:cxn>
                <a:cxn ang="0">
                  <a:pos x="3" y="229"/>
                </a:cxn>
                <a:cxn ang="0">
                  <a:pos x="0" y="179"/>
                </a:cxn>
                <a:cxn ang="0">
                  <a:pos x="9" y="127"/>
                </a:cxn>
                <a:cxn ang="0">
                  <a:pos x="35" y="75"/>
                </a:cxn>
                <a:cxn ang="0">
                  <a:pos x="74" y="36"/>
                </a:cxn>
                <a:cxn ang="0">
                  <a:pos x="120" y="10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6" y="59"/>
                  </a:moveTo>
                  <a:lnTo>
                    <a:pt x="156" y="63"/>
                  </a:lnTo>
                  <a:lnTo>
                    <a:pt x="136" y="70"/>
                  </a:lnTo>
                  <a:lnTo>
                    <a:pt x="119" y="80"/>
                  </a:lnTo>
                  <a:lnTo>
                    <a:pt x="102" y="92"/>
                  </a:lnTo>
                  <a:lnTo>
                    <a:pt x="89" y="108"/>
                  </a:lnTo>
                  <a:lnTo>
                    <a:pt x="77" y="127"/>
                  </a:lnTo>
                  <a:lnTo>
                    <a:pt x="68" y="147"/>
                  </a:lnTo>
                  <a:lnTo>
                    <a:pt x="63" y="169"/>
                  </a:lnTo>
                  <a:lnTo>
                    <a:pt x="61" y="192"/>
                  </a:lnTo>
                  <a:lnTo>
                    <a:pt x="63" y="213"/>
                  </a:lnTo>
                  <a:lnTo>
                    <a:pt x="68" y="233"/>
                  </a:lnTo>
                  <a:lnTo>
                    <a:pt x="76" y="252"/>
                  </a:lnTo>
                  <a:lnTo>
                    <a:pt x="88" y="269"/>
                  </a:lnTo>
                  <a:lnTo>
                    <a:pt x="101" y="283"/>
                  </a:lnTo>
                  <a:lnTo>
                    <a:pt x="118" y="295"/>
                  </a:lnTo>
                  <a:lnTo>
                    <a:pt x="137" y="303"/>
                  </a:lnTo>
                  <a:lnTo>
                    <a:pt x="157" y="307"/>
                  </a:lnTo>
                  <a:lnTo>
                    <a:pt x="177" y="308"/>
                  </a:lnTo>
                  <a:lnTo>
                    <a:pt x="197" y="305"/>
                  </a:lnTo>
                  <a:lnTo>
                    <a:pt x="217" y="298"/>
                  </a:lnTo>
                  <a:lnTo>
                    <a:pt x="234" y="288"/>
                  </a:lnTo>
                  <a:lnTo>
                    <a:pt x="251" y="275"/>
                  </a:lnTo>
                  <a:lnTo>
                    <a:pt x="264" y="260"/>
                  </a:lnTo>
                  <a:lnTo>
                    <a:pt x="276" y="241"/>
                  </a:lnTo>
                  <a:lnTo>
                    <a:pt x="285" y="220"/>
                  </a:lnTo>
                  <a:lnTo>
                    <a:pt x="290" y="199"/>
                  </a:lnTo>
                  <a:lnTo>
                    <a:pt x="292" y="176"/>
                  </a:lnTo>
                  <a:lnTo>
                    <a:pt x="290" y="155"/>
                  </a:lnTo>
                  <a:lnTo>
                    <a:pt x="285" y="135"/>
                  </a:lnTo>
                  <a:lnTo>
                    <a:pt x="277" y="116"/>
                  </a:lnTo>
                  <a:lnTo>
                    <a:pt x="265" y="99"/>
                  </a:lnTo>
                  <a:lnTo>
                    <a:pt x="252" y="85"/>
                  </a:lnTo>
                  <a:lnTo>
                    <a:pt x="235" y="73"/>
                  </a:lnTo>
                  <a:lnTo>
                    <a:pt x="216" y="65"/>
                  </a:lnTo>
                  <a:lnTo>
                    <a:pt x="196" y="60"/>
                  </a:lnTo>
                  <a:lnTo>
                    <a:pt x="176" y="59"/>
                  </a:lnTo>
                  <a:close/>
                  <a:moveTo>
                    <a:pt x="171" y="0"/>
                  </a:moveTo>
                  <a:lnTo>
                    <a:pt x="197" y="2"/>
                  </a:lnTo>
                  <a:lnTo>
                    <a:pt x="223" y="8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4"/>
                  </a:lnTo>
                  <a:lnTo>
                    <a:pt x="321" y="106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79"/>
                  </a:lnTo>
                  <a:lnTo>
                    <a:pt x="330" y="205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9" y="322"/>
                  </a:lnTo>
                  <a:lnTo>
                    <a:pt x="237" y="338"/>
                  </a:lnTo>
                  <a:lnTo>
                    <a:pt x="213" y="348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6" y="357"/>
                  </a:lnTo>
                  <a:lnTo>
                    <a:pt x="110" y="350"/>
                  </a:lnTo>
                  <a:lnTo>
                    <a:pt x="87" y="341"/>
                  </a:lnTo>
                  <a:lnTo>
                    <a:pt x="67" y="328"/>
                  </a:lnTo>
                  <a:lnTo>
                    <a:pt x="48" y="312"/>
                  </a:lnTo>
                  <a:lnTo>
                    <a:pt x="33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4"/>
                  </a:lnTo>
                  <a:lnTo>
                    <a:pt x="0" y="179"/>
                  </a:lnTo>
                  <a:lnTo>
                    <a:pt x="2" y="153"/>
                  </a:lnTo>
                  <a:lnTo>
                    <a:pt x="9" y="127"/>
                  </a:lnTo>
                  <a:lnTo>
                    <a:pt x="21" y="101"/>
                  </a:lnTo>
                  <a:lnTo>
                    <a:pt x="35" y="75"/>
                  </a:lnTo>
                  <a:lnTo>
                    <a:pt x="53" y="54"/>
                  </a:lnTo>
                  <a:lnTo>
                    <a:pt x="74" y="36"/>
                  </a:lnTo>
                  <a:lnTo>
                    <a:pt x="95" y="21"/>
                  </a:lnTo>
                  <a:lnTo>
                    <a:pt x="120" y="10"/>
                  </a:lnTo>
                  <a:lnTo>
                    <a:pt x="145" y="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ED7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8">
              <a:extLst>
                <a:ext uri="{FF2B5EF4-FFF2-40B4-BE49-F238E27FC236}">
                  <a16:creationId xmlns:a16="http://schemas.microsoft.com/office/drawing/2014/main" id="{577873C3-125B-9E46-8E3F-B0B0138F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859" y="2889310"/>
              <a:ext cx="194302" cy="11686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05" y="1"/>
                </a:cxn>
                <a:cxn ang="0">
                  <a:pos x="117" y="5"/>
                </a:cxn>
                <a:cxn ang="0">
                  <a:pos x="127" y="10"/>
                </a:cxn>
                <a:cxn ang="0">
                  <a:pos x="134" y="16"/>
                </a:cxn>
                <a:cxn ang="0">
                  <a:pos x="138" y="25"/>
                </a:cxn>
                <a:cxn ang="0">
                  <a:pos x="138" y="36"/>
                </a:cxn>
                <a:cxn ang="0">
                  <a:pos x="133" y="46"/>
                </a:cxn>
                <a:cxn ang="0">
                  <a:pos x="125" y="56"/>
                </a:cxn>
                <a:cxn ang="0">
                  <a:pos x="112" y="66"/>
                </a:cxn>
                <a:cxn ang="0">
                  <a:pos x="96" y="73"/>
                </a:cxn>
                <a:cxn ang="0">
                  <a:pos x="79" y="79"/>
                </a:cxn>
                <a:cxn ang="0">
                  <a:pos x="63" y="82"/>
                </a:cxn>
                <a:cxn ang="0">
                  <a:pos x="47" y="83"/>
                </a:cxn>
                <a:cxn ang="0">
                  <a:pos x="34" y="82"/>
                </a:cxn>
                <a:cxn ang="0">
                  <a:pos x="21" y="78"/>
                </a:cxn>
                <a:cxn ang="0">
                  <a:pos x="11" y="73"/>
                </a:cxn>
                <a:cxn ang="0">
                  <a:pos x="4" y="67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5" y="37"/>
                </a:cxn>
                <a:cxn ang="0">
                  <a:pos x="14" y="27"/>
                </a:cxn>
                <a:cxn ang="0">
                  <a:pos x="26" y="17"/>
                </a:cxn>
                <a:cxn ang="0">
                  <a:pos x="42" y="10"/>
                </a:cxn>
                <a:cxn ang="0">
                  <a:pos x="60" y="4"/>
                </a:cxn>
                <a:cxn ang="0">
                  <a:pos x="76" y="1"/>
                </a:cxn>
                <a:cxn ang="0">
                  <a:pos x="91" y="0"/>
                </a:cxn>
              </a:cxnLst>
              <a:rect l="0" t="0" r="r" b="b"/>
              <a:pathLst>
                <a:path w="138" h="83">
                  <a:moveTo>
                    <a:pt x="91" y="0"/>
                  </a:moveTo>
                  <a:lnTo>
                    <a:pt x="105" y="1"/>
                  </a:lnTo>
                  <a:lnTo>
                    <a:pt x="117" y="5"/>
                  </a:lnTo>
                  <a:lnTo>
                    <a:pt x="127" y="10"/>
                  </a:lnTo>
                  <a:lnTo>
                    <a:pt x="134" y="16"/>
                  </a:lnTo>
                  <a:lnTo>
                    <a:pt x="138" y="25"/>
                  </a:lnTo>
                  <a:lnTo>
                    <a:pt x="138" y="36"/>
                  </a:lnTo>
                  <a:lnTo>
                    <a:pt x="133" y="46"/>
                  </a:lnTo>
                  <a:lnTo>
                    <a:pt x="125" y="56"/>
                  </a:lnTo>
                  <a:lnTo>
                    <a:pt x="112" y="66"/>
                  </a:lnTo>
                  <a:lnTo>
                    <a:pt x="96" y="73"/>
                  </a:lnTo>
                  <a:lnTo>
                    <a:pt x="79" y="79"/>
                  </a:lnTo>
                  <a:lnTo>
                    <a:pt x="63" y="82"/>
                  </a:lnTo>
                  <a:lnTo>
                    <a:pt x="47" y="83"/>
                  </a:lnTo>
                  <a:lnTo>
                    <a:pt x="34" y="82"/>
                  </a:lnTo>
                  <a:lnTo>
                    <a:pt x="21" y="78"/>
                  </a:lnTo>
                  <a:lnTo>
                    <a:pt x="11" y="73"/>
                  </a:lnTo>
                  <a:lnTo>
                    <a:pt x="4" y="67"/>
                  </a:lnTo>
                  <a:lnTo>
                    <a:pt x="0" y="59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14" y="27"/>
                  </a:lnTo>
                  <a:lnTo>
                    <a:pt x="26" y="17"/>
                  </a:lnTo>
                  <a:lnTo>
                    <a:pt x="42" y="10"/>
                  </a:lnTo>
                  <a:lnTo>
                    <a:pt x="60" y="4"/>
                  </a:lnTo>
                  <a:lnTo>
                    <a:pt x="76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59">
              <a:extLst>
                <a:ext uri="{FF2B5EF4-FFF2-40B4-BE49-F238E27FC236}">
                  <a16:creationId xmlns:a16="http://schemas.microsoft.com/office/drawing/2014/main" id="{3D27B49C-5725-6E43-A682-533723CC0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311" y="1474289"/>
              <a:ext cx="467450" cy="505466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96" y="2"/>
                </a:cxn>
                <a:cxn ang="0">
                  <a:pos x="222" y="9"/>
                </a:cxn>
                <a:cxn ang="0">
                  <a:pos x="245" y="18"/>
                </a:cxn>
                <a:cxn ang="0">
                  <a:pos x="265" y="30"/>
                </a:cxn>
                <a:cxn ang="0">
                  <a:pos x="284" y="46"/>
                </a:cxn>
                <a:cxn ang="0">
                  <a:pos x="299" y="64"/>
                </a:cxn>
                <a:cxn ang="0">
                  <a:pos x="312" y="85"/>
                </a:cxn>
                <a:cxn ang="0">
                  <a:pos x="321" y="107"/>
                </a:cxn>
                <a:cxn ang="0">
                  <a:pos x="329" y="130"/>
                </a:cxn>
                <a:cxn ang="0">
                  <a:pos x="332" y="154"/>
                </a:cxn>
                <a:cxn ang="0">
                  <a:pos x="332" y="180"/>
                </a:cxn>
                <a:cxn ang="0">
                  <a:pos x="330" y="206"/>
                </a:cxn>
                <a:cxn ang="0">
                  <a:pos x="323" y="231"/>
                </a:cxn>
                <a:cxn ang="0">
                  <a:pos x="311" y="258"/>
                </a:cxn>
                <a:cxn ang="0">
                  <a:pos x="297" y="283"/>
                </a:cxn>
                <a:cxn ang="0">
                  <a:pos x="279" y="304"/>
                </a:cxn>
                <a:cxn ang="0">
                  <a:pos x="258" y="323"/>
                </a:cxn>
                <a:cxn ang="0">
                  <a:pos x="237" y="338"/>
                </a:cxn>
                <a:cxn ang="0">
                  <a:pos x="212" y="349"/>
                </a:cxn>
                <a:cxn ang="0">
                  <a:pos x="187" y="355"/>
                </a:cxn>
                <a:cxn ang="0">
                  <a:pos x="161" y="359"/>
                </a:cxn>
                <a:cxn ang="0">
                  <a:pos x="135" y="357"/>
                </a:cxn>
                <a:cxn ang="0">
                  <a:pos x="109" y="350"/>
                </a:cxn>
                <a:cxn ang="0">
                  <a:pos x="86" y="341"/>
                </a:cxn>
                <a:cxn ang="0">
                  <a:pos x="66" y="329"/>
                </a:cxn>
                <a:cxn ang="0">
                  <a:pos x="48" y="313"/>
                </a:cxn>
                <a:cxn ang="0">
                  <a:pos x="32" y="295"/>
                </a:cxn>
                <a:cxn ang="0">
                  <a:pos x="20" y="274"/>
                </a:cxn>
                <a:cxn ang="0">
                  <a:pos x="11" y="252"/>
                </a:cxn>
                <a:cxn ang="0">
                  <a:pos x="3" y="229"/>
                </a:cxn>
                <a:cxn ang="0">
                  <a:pos x="0" y="205"/>
                </a:cxn>
                <a:cxn ang="0">
                  <a:pos x="0" y="180"/>
                </a:cxn>
                <a:cxn ang="0">
                  <a:pos x="2" y="154"/>
                </a:cxn>
                <a:cxn ang="0">
                  <a:pos x="9" y="128"/>
                </a:cxn>
                <a:cxn ang="0">
                  <a:pos x="21" y="101"/>
                </a:cxn>
                <a:cxn ang="0">
                  <a:pos x="35" y="76"/>
                </a:cxn>
                <a:cxn ang="0">
                  <a:pos x="53" y="55"/>
                </a:cxn>
                <a:cxn ang="0">
                  <a:pos x="73" y="36"/>
                </a:cxn>
                <a:cxn ang="0">
                  <a:pos x="95" y="22"/>
                </a:cxn>
                <a:cxn ang="0">
                  <a:pos x="119" y="10"/>
                </a:cxn>
                <a:cxn ang="0">
                  <a:pos x="145" y="4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1" y="0"/>
                  </a:moveTo>
                  <a:lnTo>
                    <a:pt x="196" y="2"/>
                  </a:lnTo>
                  <a:lnTo>
                    <a:pt x="222" y="9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5"/>
                  </a:lnTo>
                  <a:lnTo>
                    <a:pt x="321" y="107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80"/>
                  </a:lnTo>
                  <a:lnTo>
                    <a:pt x="330" y="206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8" y="323"/>
                  </a:lnTo>
                  <a:lnTo>
                    <a:pt x="237" y="338"/>
                  </a:lnTo>
                  <a:lnTo>
                    <a:pt x="212" y="349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5" y="357"/>
                  </a:lnTo>
                  <a:lnTo>
                    <a:pt x="109" y="350"/>
                  </a:lnTo>
                  <a:lnTo>
                    <a:pt x="86" y="341"/>
                  </a:lnTo>
                  <a:lnTo>
                    <a:pt x="66" y="329"/>
                  </a:lnTo>
                  <a:lnTo>
                    <a:pt x="48" y="313"/>
                  </a:lnTo>
                  <a:lnTo>
                    <a:pt x="32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5"/>
                  </a:lnTo>
                  <a:lnTo>
                    <a:pt x="0" y="180"/>
                  </a:lnTo>
                  <a:lnTo>
                    <a:pt x="2" y="154"/>
                  </a:lnTo>
                  <a:lnTo>
                    <a:pt x="9" y="128"/>
                  </a:lnTo>
                  <a:lnTo>
                    <a:pt x="21" y="101"/>
                  </a:lnTo>
                  <a:lnTo>
                    <a:pt x="35" y="76"/>
                  </a:lnTo>
                  <a:lnTo>
                    <a:pt x="53" y="55"/>
                  </a:lnTo>
                  <a:lnTo>
                    <a:pt x="73" y="36"/>
                  </a:lnTo>
                  <a:lnTo>
                    <a:pt x="95" y="22"/>
                  </a:lnTo>
                  <a:lnTo>
                    <a:pt x="119" y="10"/>
                  </a:lnTo>
                  <a:lnTo>
                    <a:pt x="145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0">
              <a:extLst>
                <a:ext uri="{FF2B5EF4-FFF2-40B4-BE49-F238E27FC236}">
                  <a16:creationId xmlns:a16="http://schemas.microsoft.com/office/drawing/2014/main" id="{867C14CA-D8C4-7843-96C2-04FD363F4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490" y="2948446"/>
              <a:ext cx="215422" cy="816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8"/>
                </a:cxn>
                <a:cxn ang="0">
                  <a:pos x="16" y="16"/>
                </a:cxn>
                <a:cxn ang="0">
                  <a:pos x="25" y="24"/>
                </a:cxn>
                <a:cxn ang="0">
                  <a:pos x="35" y="30"/>
                </a:cxn>
                <a:cxn ang="0">
                  <a:pos x="47" y="35"/>
                </a:cxn>
                <a:cxn ang="0">
                  <a:pos x="63" y="40"/>
                </a:cxn>
                <a:cxn ang="0">
                  <a:pos x="80" y="42"/>
                </a:cxn>
                <a:cxn ang="0">
                  <a:pos x="99" y="43"/>
                </a:cxn>
                <a:cxn ang="0">
                  <a:pos x="117" y="41"/>
                </a:cxn>
                <a:cxn ang="0">
                  <a:pos x="136" y="37"/>
                </a:cxn>
                <a:cxn ang="0">
                  <a:pos x="153" y="30"/>
                </a:cxn>
                <a:cxn ang="0">
                  <a:pos x="145" y="39"/>
                </a:cxn>
                <a:cxn ang="0">
                  <a:pos x="133" y="47"/>
                </a:cxn>
                <a:cxn ang="0">
                  <a:pos x="117" y="53"/>
                </a:cxn>
                <a:cxn ang="0">
                  <a:pos x="99" y="56"/>
                </a:cxn>
                <a:cxn ang="0">
                  <a:pos x="79" y="58"/>
                </a:cxn>
                <a:cxn ang="0">
                  <a:pos x="58" y="56"/>
                </a:cxn>
                <a:cxn ang="0">
                  <a:pos x="40" y="52"/>
                </a:cxn>
                <a:cxn ang="0">
                  <a:pos x="23" y="46"/>
                </a:cxn>
                <a:cxn ang="0">
                  <a:pos x="11" y="38"/>
                </a:cxn>
                <a:cxn ang="0">
                  <a:pos x="3" y="28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8" y="0"/>
                </a:cxn>
              </a:cxnLst>
              <a:rect l="0" t="0" r="r" b="b"/>
              <a:pathLst>
                <a:path w="153" h="58">
                  <a:moveTo>
                    <a:pt x="8" y="0"/>
                  </a:moveTo>
                  <a:lnTo>
                    <a:pt x="10" y="8"/>
                  </a:lnTo>
                  <a:lnTo>
                    <a:pt x="16" y="16"/>
                  </a:lnTo>
                  <a:lnTo>
                    <a:pt x="25" y="24"/>
                  </a:lnTo>
                  <a:lnTo>
                    <a:pt x="35" y="30"/>
                  </a:lnTo>
                  <a:lnTo>
                    <a:pt x="47" y="35"/>
                  </a:lnTo>
                  <a:lnTo>
                    <a:pt x="63" y="40"/>
                  </a:lnTo>
                  <a:lnTo>
                    <a:pt x="80" y="42"/>
                  </a:lnTo>
                  <a:lnTo>
                    <a:pt x="99" y="43"/>
                  </a:lnTo>
                  <a:lnTo>
                    <a:pt x="117" y="41"/>
                  </a:lnTo>
                  <a:lnTo>
                    <a:pt x="136" y="37"/>
                  </a:lnTo>
                  <a:lnTo>
                    <a:pt x="153" y="30"/>
                  </a:lnTo>
                  <a:lnTo>
                    <a:pt x="145" y="39"/>
                  </a:lnTo>
                  <a:lnTo>
                    <a:pt x="133" y="47"/>
                  </a:lnTo>
                  <a:lnTo>
                    <a:pt x="117" y="53"/>
                  </a:lnTo>
                  <a:lnTo>
                    <a:pt x="99" y="56"/>
                  </a:lnTo>
                  <a:lnTo>
                    <a:pt x="79" y="58"/>
                  </a:lnTo>
                  <a:lnTo>
                    <a:pt x="58" y="56"/>
                  </a:lnTo>
                  <a:lnTo>
                    <a:pt x="40" y="52"/>
                  </a:lnTo>
                  <a:lnTo>
                    <a:pt x="23" y="46"/>
                  </a:lnTo>
                  <a:lnTo>
                    <a:pt x="11" y="38"/>
                  </a:lnTo>
                  <a:lnTo>
                    <a:pt x="3" y="28"/>
                  </a:lnTo>
                  <a:lnTo>
                    <a:pt x="0" y="17"/>
                  </a:lnTo>
                  <a:lnTo>
                    <a:pt x="2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1">
              <a:extLst>
                <a:ext uri="{FF2B5EF4-FFF2-40B4-BE49-F238E27FC236}">
                  <a16:creationId xmlns:a16="http://schemas.microsoft.com/office/drawing/2014/main" id="{EA854FD8-CDFB-AF46-BC79-B8FD1B6BF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577" y="3162459"/>
              <a:ext cx="259069" cy="12531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8" y="0"/>
                </a:cxn>
                <a:cxn ang="0">
                  <a:pos x="62" y="1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9" y="26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5" y="69"/>
                </a:cxn>
                <a:cxn ang="0">
                  <a:pos x="184" y="89"/>
                </a:cxn>
                <a:cxn ang="0">
                  <a:pos x="183" y="87"/>
                </a:cxn>
                <a:cxn ang="0">
                  <a:pos x="180" y="83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0"/>
                </a:cxn>
                <a:cxn ang="0">
                  <a:pos x="134" y="40"/>
                </a:cxn>
                <a:cxn ang="0">
                  <a:pos x="118" y="31"/>
                </a:cxn>
                <a:cxn ang="0">
                  <a:pos x="99" y="22"/>
                </a:cxn>
                <a:cxn ang="0">
                  <a:pos x="78" y="14"/>
                </a:cxn>
                <a:cxn ang="0">
                  <a:pos x="55" y="8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2"/>
                </a:cxn>
                <a:cxn ang="0">
                  <a:pos x="23" y="1"/>
                </a:cxn>
                <a:cxn ang="0">
                  <a:pos x="35" y="0"/>
                </a:cxn>
              </a:cxnLst>
              <a:rect l="0" t="0" r="r" b="b"/>
              <a:pathLst>
                <a:path w="184" h="89">
                  <a:moveTo>
                    <a:pt x="35" y="0"/>
                  </a:moveTo>
                  <a:lnTo>
                    <a:pt x="48" y="0"/>
                  </a:lnTo>
                  <a:lnTo>
                    <a:pt x="62" y="1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9" y="26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5" y="69"/>
                  </a:lnTo>
                  <a:lnTo>
                    <a:pt x="184" y="89"/>
                  </a:lnTo>
                  <a:lnTo>
                    <a:pt x="183" y="87"/>
                  </a:lnTo>
                  <a:lnTo>
                    <a:pt x="180" y="83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0"/>
                  </a:lnTo>
                  <a:lnTo>
                    <a:pt x="134" y="40"/>
                  </a:lnTo>
                  <a:lnTo>
                    <a:pt x="118" y="31"/>
                  </a:lnTo>
                  <a:lnTo>
                    <a:pt x="99" y="22"/>
                  </a:lnTo>
                  <a:lnTo>
                    <a:pt x="78" y="14"/>
                  </a:lnTo>
                  <a:lnTo>
                    <a:pt x="55" y="8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2"/>
                  </a:lnTo>
                  <a:lnTo>
                    <a:pt x="23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2">
              <a:extLst>
                <a:ext uri="{FF2B5EF4-FFF2-40B4-BE49-F238E27FC236}">
                  <a16:creationId xmlns:a16="http://schemas.microsoft.com/office/drawing/2014/main" id="{3BBA8D6A-4F58-9C4B-BA2E-EDF59349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841" y="3165275"/>
              <a:ext cx="259069" cy="12390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0"/>
                </a:cxn>
                <a:cxn ang="0">
                  <a:pos x="62" y="0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8" y="25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6" y="68"/>
                </a:cxn>
                <a:cxn ang="0">
                  <a:pos x="184" y="88"/>
                </a:cxn>
                <a:cxn ang="0">
                  <a:pos x="183" y="87"/>
                </a:cxn>
                <a:cxn ang="0">
                  <a:pos x="180" y="82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1"/>
                </a:cxn>
                <a:cxn ang="0">
                  <a:pos x="134" y="41"/>
                </a:cxn>
                <a:cxn ang="0">
                  <a:pos x="117" y="31"/>
                </a:cxn>
                <a:cxn ang="0">
                  <a:pos x="99" y="22"/>
                </a:cxn>
                <a:cxn ang="0">
                  <a:pos x="78" y="15"/>
                </a:cxn>
                <a:cxn ang="0">
                  <a:pos x="55" y="9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1"/>
                </a:cxn>
                <a:cxn ang="0">
                  <a:pos x="24" y="0"/>
                </a:cxn>
                <a:cxn ang="0">
                  <a:pos x="34" y="0"/>
                </a:cxn>
              </a:cxnLst>
              <a:rect l="0" t="0" r="r" b="b"/>
              <a:pathLst>
                <a:path w="184" h="88">
                  <a:moveTo>
                    <a:pt x="34" y="0"/>
                  </a:moveTo>
                  <a:lnTo>
                    <a:pt x="48" y="0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8" y="25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6" y="68"/>
                  </a:lnTo>
                  <a:lnTo>
                    <a:pt x="184" y="88"/>
                  </a:lnTo>
                  <a:lnTo>
                    <a:pt x="183" y="87"/>
                  </a:lnTo>
                  <a:lnTo>
                    <a:pt x="180" y="82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1"/>
                  </a:lnTo>
                  <a:lnTo>
                    <a:pt x="134" y="41"/>
                  </a:lnTo>
                  <a:lnTo>
                    <a:pt x="117" y="31"/>
                  </a:lnTo>
                  <a:lnTo>
                    <a:pt x="99" y="22"/>
                  </a:lnTo>
                  <a:lnTo>
                    <a:pt x="78" y="15"/>
                  </a:lnTo>
                  <a:lnTo>
                    <a:pt x="55" y="9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3">
              <a:extLst>
                <a:ext uri="{FF2B5EF4-FFF2-40B4-BE49-F238E27FC236}">
                  <a16:creationId xmlns:a16="http://schemas.microsoft.com/office/drawing/2014/main" id="{876F9971-834F-544C-88FD-EB6BCDBB4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859" y="2932957"/>
              <a:ext cx="194302" cy="73215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5" y="12"/>
                </a:cxn>
                <a:cxn ang="0">
                  <a:pos x="127" y="23"/>
                </a:cxn>
                <a:cxn ang="0">
                  <a:pos x="114" y="33"/>
                </a:cxn>
                <a:cxn ang="0">
                  <a:pos x="98" y="41"/>
                </a:cxn>
                <a:cxn ang="0">
                  <a:pos x="79" y="48"/>
                </a:cxn>
                <a:cxn ang="0">
                  <a:pos x="63" y="51"/>
                </a:cxn>
                <a:cxn ang="0">
                  <a:pos x="47" y="52"/>
                </a:cxn>
                <a:cxn ang="0">
                  <a:pos x="34" y="51"/>
                </a:cxn>
                <a:cxn ang="0">
                  <a:pos x="21" y="47"/>
                </a:cxn>
                <a:cxn ang="0">
                  <a:pos x="11" y="42"/>
                </a:cxn>
                <a:cxn ang="0">
                  <a:pos x="4" y="36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3" y="10"/>
                </a:cxn>
                <a:cxn ang="0">
                  <a:pos x="9" y="2"/>
                </a:cxn>
                <a:cxn ang="0">
                  <a:pos x="9" y="9"/>
                </a:cxn>
                <a:cxn ang="0">
                  <a:pos x="12" y="16"/>
                </a:cxn>
                <a:cxn ang="0">
                  <a:pos x="17" y="23"/>
                </a:cxn>
                <a:cxn ang="0">
                  <a:pos x="24" y="29"/>
                </a:cxn>
                <a:cxn ang="0">
                  <a:pos x="34" y="32"/>
                </a:cxn>
                <a:cxn ang="0">
                  <a:pos x="46" y="35"/>
                </a:cxn>
                <a:cxn ang="0">
                  <a:pos x="60" y="36"/>
                </a:cxn>
                <a:cxn ang="0">
                  <a:pos x="76" y="34"/>
                </a:cxn>
                <a:cxn ang="0">
                  <a:pos x="92" y="31"/>
                </a:cxn>
                <a:cxn ang="0">
                  <a:pos x="108" y="25"/>
                </a:cxn>
                <a:cxn ang="0">
                  <a:pos x="122" y="18"/>
                </a:cxn>
                <a:cxn ang="0">
                  <a:pos x="132" y="10"/>
                </a:cxn>
                <a:cxn ang="0">
                  <a:pos x="138" y="0"/>
                </a:cxn>
              </a:cxnLst>
              <a:rect l="0" t="0" r="r" b="b"/>
              <a:pathLst>
                <a:path w="138" h="52">
                  <a:moveTo>
                    <a:pt x="138" y="0"/>
                  </a:moveTo>
                  <a:lnTo>
                    <a:pt x="135" y="12"/>
                  </a:lnTo>
                  <a:lnTo>
                    <a:pt x="127" y="23"/>
                  </a:lnTo>
                  <a:lnTo>
                    <a:pt x="114" y="33"/>
                  </a:lnTo>
                  <a:lnTo>
                    <a:pt x="98" y="41"/>
                  </a:lnTo>
                  <a:lnTo>
                    <a:pt x="79" y="48"/>
                  </a:lnTo>
                  <a:lnTo>
                    <a:pt x="63" y="51"/>
                  </a:lnTo>
                  <a:lnTo>
                    <a:pt x="47" y="52"/>
                  </a:lnTo>
                  <a:lnTo>
                    <a:pt x="34" y="51"/>
                  </a:lnTo>
                  <a:lnTo>
                    <a:pt x="21" y="47"/>
                  </a:lnTo>
                  <a:lnTo>
                    <a:pt x="11" y="42"/>
                  </a:lnTo>
                  <a:lnTo>
                    <a:pt x="4" y="36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9" y="2"/>
                  </a:lnTo>
                  <a:lnTo>
                    <a:pt x="9" y="9"/>
                  </a:lnTo>
                  <a:lnTo>
                    <a:pt x="12" y="16"/>
                  </a:lnTo>
                  <a:lnTo>
                    <a:pt x="17" y="23"/>
                  </a:lnTo>
                  <a:lnTo>
                    <a:pt x="24" y="29"/>
                  </a:lnTo>
                  <a:lnTo>
                    <a:pt x="34" y="32"/>
                  </a:lnTo>
                  <a:lnTo>
                    <a:pt x="46" y="35"/>
                  </a:lnTo>
                  <a:lnTo>
                    <a:pt x="60" y="36"/>
                  </a:lnTo>
                  <a:lnTo>
                    <a:pt x="76" y="34"/>
                  </a:lnTo>
                  <a:lnTo>
                    <a:pt x="92" y="31"/>
                  </a:lnTo>
                  <a:lnTo>
                    <a:pt x="108" y="25"/>
                  </a:lnTo>
                  <a:lnTo>
                    <a:pt x="122" y="18"/>
                  </a:lnTo>
                  <a:lnTo>
                    <a:pt x="132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4">
              <a:extLst>
                <a:ext uri="{FF2B5EF4-FFF2-40B4-BE49-F238E27FC236}">
                  <a16:creationId xmlns:a16="http://schemas.microsoft.com/office/drawing/2014/main" id="{1388018C-E400-BB47-A3D4-54C037D6F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639" y="-501108"/>
              <a:ext cx="23936" cy="239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0" y="1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6" y="7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7" y="16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6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5">
              <a:extLst>
                <a:ext uri="{FF2B5EF4-FFF2-40B4-BE49-F238E27FC236}">
                  <a16:creationId xmlns:a16="http://schemas.microsoft.com/office/drawing/2014/main" id="{200504FE-3BD4-494B-B2E9-2DBCF360D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17029"/>
              <a:ext cx="192894" cy="785653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4" y="14"/>
                </a:cxn>
                <a:cxn ang="0">
                  <a:pos x="34" y="30"/>
                </a:cxn>
                <a:cxn ang="0">
                  <a:pos x="26" y="48"/>
                </a:cxn>
                <a:cxn ang="0">
                  <a:pos x="23" y="68"/>
                </a:cxn>
                <a:cxn ang="0">
                  <a:pos x="23" y="90"/>
                </a:cxn>
                <a:cxn ang="0">
                  <a:pos x="24" y="105"/>
                </a:cxn>
                <a:cxn ang="0">
                  <a:pos x="26" y="125"/>
                </a:cxn>
                <a:cxn ang="0">
                  <a:pos x="29" y="149"/>
                </a:cxn>
                <a:cxn ang="0">
                  <a:pos x="33" y="177"/>
                </a:cxn>
                <a:cxn ang="0">
                  <a:pos x="38" y="209"/>
                </a:cxn>
                <a:cxn ang="0">
                  <a:pos x="44" y="243"/>
                </a:cxn>
                <a:cxn ang="0">
                  <a:pos x="50" y="279"/>
                </a:cxn>
                <a:cxn ang="0">
                  <a:pos x="58" y="317"/>
                </a:cxn>
                <a:cxn ang="0">
                  <a:pos x="68" y="355"/>
                </a:cxn>
                <a:cxn ang="0">
                  <a:pos x="78" y="395"/>
                </a:cxn>
                <a:cxn ang="0">
                  <a:pos x="91" y="434"/>
                </a:cxn>
                <a:cxn ang="0">
                  <a:pos x="104" y="472"/>
                </a:cxn>
                <a:cxn ang="0">
                  <a:pos x="120" y="510"/>
                </a:cxn>
                <a:cxn ang="0">
                  <a:pos x="137" y="545"/>
                </a:cxn>
                <a:cxn ang="0">
                  <a:pos x="118" y="553"/>
                </a:cxn>
                <a:cxn ang="0">
                  <a:pos x="102" y="558"/>
                </a:cxn>
                <a:cxn ang="0">
                  <a:pos x="83" y="518"/>
                </a:cxn>
                <a:cxn ang="0">
                  <a:pos x="66" y="477"/>
                </a:cxn>
                <a:cxn ang="0">
                  <a:pos x="52" y="435"/>
                </a:cxn>
                <a:cxn ang="0">
                  <a:pos x="40" y="393"/>
                </a:cxn>
                <a:cxn ang="0">
                  <a:pos x="30" y="353"/>
                </a:cxn>
                <a:cxn ang="0">
                  <a:pos x="22" y="312"/>
                </a:cxn>
                <a:cxn ang="0">
                  <a:pos x="15" y="274"/>
                </a:cxn>
                <a:cxn ang="0">
                  <a:pos x="10" y="238"/>
                </a:cxn>
                <a:cxn ang="0">
                  <a:pos x="7" y="204"/>
                </a:cxn>
                <a:cxn ang="0">
                  <a:pos x="4" y="173"/>
                </a:cxn>
                <a:cxn ang="0">
                  <a:pos x="2" y="145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0" y="71"/>
                </a:cxn>
                <a:cxn ang="0">
                  <a:pos x="1" y="66"/>
                </a:cxn>
                <a:cxn ang="0">
                  <a:pos x="4" y="59"/>
                </a:cxn>
                <a:cxn ang="0">
                  <a:pos x="8" y="49"/>
                </a:cxn>
                <a:cxn ang="0">
                  <a:pos x="14" y="39"/>
                </a:cxn>
                <a:cxn ang="0">
                  <a:pos x="24" y="27"/>
                </a:cxn>
                <a:cxn ang="0">
                  <a:pos x="38" y="13"/>
                </a:cxn>
                <a:cxn ang="0">
                  <a:pos x="56" y="0"/>
                </a:cxn>
              </a:cxnLst>
              <a:rect l="0" t="0" r="r" b="b"/>
              <a:pathLst>
                <a:path w="137" h="558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5"/>
                  </a:lnTo>
                  <a:lnTo>
                    <a:pt x="29" y="149"/>
                  </a:lnTo>
                  <a:lnTo>
                    <a:pt x="33" y="177"/>
                  </a:lnTo>
                  <a:lnTo>
                    <a:pt x="38" y="209"/>
                  </a:lnTo>
                  <a:lnTo>
                    <a:pt x="44" y="243"/>
                  </a:lnTo>
                  <a:lnTo>
                    <a:pt x="50" y="279"/>
                  </a:lnTo>
                  <a:lnTo>
                    <a:pt x="58" y="317"/>
                  </a:lnTo>
                  <a:lnTo>
                    <a:pt x="68" y="355"/>
                  </a:lnTo>
                  <a:lnTo>
                    <a:pt x="78" y="395"/>
                  </a:lnTo>
                  <a:lnTo>
                    <a:pt x="91" y="434"/>
                  </a:lnTo>
                  <a:lnTo>
                    <a:pt x="104" y="472"/>
                  </a:lnTo>
                  <a:lnTo>
                    <a:pt x="120" y="510"/>
                  </a:lnTo>
                  <a:lnTo>
                    <a:pt x="137" y="545"/>
                  </a:lnTo>
                  <a:lnTo>
                    <a:pt x="118" y="553"/>
                  </a:lnTo>
                  <a:lnTo>
                    <a:pt x="102" y="558"/>
                  </a:lnTo>
                  <a:lnTo>
                    <a:pt x="83" y="518"/>
                  </a:lnTo>
                  <a:lnTo>
                    <a:pt x="66" y="477"/>
                  </a:lnTo>
                  <a:lnTo>
                    <a:pt x="52" y="435"/>
                  </a:lnTo>
                  <a:lnTo>
                    <a:pt x="40" y="393"/>
                  </a:lnTo>
                  <a:lnTo>
                    <a:pt x="30" y="353"/>
                  </a:lnTo>
                  <a:lnTo>
                    <a:pt x="22" y="312"/>
                  </a:lnTo>
                  <a:lnTo>
                    <a:pt x="15" y="274"/>
                  </a:lnTo>
                  <a:lnTo>
                    <a:pt x="10" y="238"/>
                  </a:lnTo>
                  <a:lnTo>
                    <a:pt x="7" y="204"/>
                  </a:lnTo>
                  <a:lnTo>
                    <a:pt x="4" y="173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6">
              <a:extLst>
                <a:ext uri="{FF2B5EF4-FFF2-40B4-BE49-F238E27FC236}">
                  <a16:creationId xmlns:a16="http://schemas.microsoft.com/office/drawing/2014/main" id="{F87A27A5-E84B-A24A-8B2A-1D93CF04D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3395" y="224002"/>
              <a:ext cx="259069" cy="3083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20" y="1"/>
                </a:cxn>
                <a:cxn ang="0">
                  <a:pos x="34" y="3"/>
                </a:cxn>
                <a:cxn ang="0">
                  <a:pos x="50" y="5"/>
                </a:cxn>
                <a:cxn ang="0">
                  <a:pos x="68" y="6"/>
                </a:cxn>
                <a:cxn ang="0">
                  <a:pos x="86" y="10"/>
                </a:cxn>
                <a:cxn ang="0">
                  <a:pos x="104" y="14"/>
                </a:cxn>
                <a:cxn ang="0">
                  <a:pos x="122" y="19"/>
                </a:cxn>
                <a:cxn ang="0">
                  <a:pos x="139" y="25"/>
                </a:cxn>
                <a:cxn ang="0">
                  <a:pos x="153" y="32"/>
                </a:cxn>
                <a:cxn ang="0">
                  <a:pos x="165" y="41"/>
                </a:cxn>
                <a:cxn ang="0">
                  <a:pos x="172" y="51"/>
                </a:cxn>
                <a:cxn ang="0">
                  <a:pos x="177" y="63"/>
                </a:cxn>
                <a:cxn ang="0">
                  <a:pos x="181" y="78"/>
                </a:cxn>
                <a:cxn ang="0">
                  <a:pos x="183" y="95"/>
                </a:cxn>
                <a:cxn ang="0">
                  <a:pos x="184" y="114"/>
                </a:cxn>
                <a:cxn ang="0">
                  <a:pos x="184" y="133"/>
                </a:cxn>
                <a:cxn ang="0">
                  <a:pos x="183" y="151"/>
                </a:cxn>
                <a:cxn ang="0">
                  <a:pos x="181" y="169"/>
                </a:cxn>
                <a:cxn ang="0">
                  <a:pos x="180" y="185"/>
                </a:cxn>
                <a:cxn ang="0">
                  <a:pos x="178" y="199"/>
                </a:cxn>
                <a:cxn ang="0">
                  <a:pos x="177" y="210"/>
                </a:cxn>
                <a:cxn ang="0">
                  <a:pos x="175" y="217"/>
                </a:cxn>
                <a:cxn ang="0">
                  <a:pos x="175" y="219"/>
                </a:cxn>
                <a:cxn ang="0">
                  <a:pos x="175" y="217"/>
                </a:cxn>
                <a:cxn ang="0">
                  <a:pos x="174" y="211"/>
                </a:cxn>
                <a:cxn ang="0">
                  <a:pos x="171" y="200"/>
                </a:cxn>
                <a:cxn ang="0">
                  <a:pos x="167" y="187"/>
                </a:cxn>
                <a:cxn ang="0">
                  <a:pos x="162" y="171"/>
                </a:cxn>
                <a:cxn ang="0">
                  <a:pos x="155" y="154"/>
                </a:cxn>
                <a:cxn ang="0">
                  <a:pos x="146" y="134"/>
                </a:cxn>
                <a:cxn ang="0">
                  <a:pos x="136" y="115"/>
                </a:cxn>
                <a:cxn ang="0">
                  <a:pos x="124" y="95"/>
                </a:cxn>
                <a:cxn ang="0">
                  <a:pos x="109" y="75"/>
                </a:cxn>
                <a:cxn ang="0">
                  <a:pos x="93" y="56"/>
                </a:cxn>
                <a:cxn ang="0">
                  <a:pos x="73" y="39"/>
                </a:cxn>
                <a:cxn ang="0">
                  <a:pos x="52" y="23"/>
                </a:cxn>
                <a:cxn ang="0">
                  <a:pos x="27" y="11"/>
                </a:cxn>
                <a:cxn ang="0">
                  <a:pos x="0" y="0"/>
                </a:cxn>
              </a:cxnLst>
              <a:rect l="0" t="0" r="r" b="b"/>
              <a:pathLst>
                <a:path w="184" h="219">
                  <a:moveTo>
                    <a:pt x="0" y="0"/>
                  </a:moveTo>
                  <a:lnTo>
                    <a:pt x="9" y="0"/>
                  </a:lnTo>
                  <a:lnTo>
                    <a:pt x="20" y="1"/>
                  </a:lnTo>
                  <a:lnTo>
                    <a:pt x="34" y="3"/>
                  </a:lnTo>
                  <a:lnTo>
                    <a:pt x="50" y="5"/>
                  </a:lnTo>
                  <a:lnTo>
                    <a:pt x="68" y="6"/>
                  </a:lnTo>
                  <a:lnTo>
                    <a:pt x="86" y="10"/>
                  </a:lnTo>
                  <a:lnTo>
                    <a:pt x="104" y="14"/>
                  </a:lnTo>
                  <a:lnTo>
                    <a:pt x="122" y="19"/>
                  </a:lnTo>
                  <a:lnTo>
                    <a:pt x="139" y="25"/>
                  </a:lnTo>
                  <a:lnTo>
                    <a:pt x="153" y="32"/>
                  </a:lnTo>
                  <a:lnTo>
                    <a:pt x="165" y="41"/>
                  </a:lnTo>
                  <a:lnTo>
                    <a:pt x="172" y="51"/>
                  </a:lnTo>
                  <a:lnTo>
                    <a:pt x="177" y="63"/>
                  </a:lnTo>
                  <a:lnTo>
                    <a:pt x="181" y="78"/>
                  </a:lnTo>
                  <a:lnTo>
                    <a:pt x="183" y="95"/>
                  </a:lnTo>
                  <a:lnTo>
                    <a:pt x="184" y="114"/>
                  </a:lnTo>
                  <a:lnTo>
                    <a:pt x="184" y="133"/>
                  </a:lnTo>
                  <a:lnTo>
                    <a:pt x="183" y="151"/>
                  </a:lnTo>
                  <a:lnTo>
                    <a:pt x="181" y="169"/>
                  </a:lnTo>
                  <a:lnTo>
                    <a:pt x="180" y="185"/>
                  </a:lnTo>
                  <a:lnTo>
                    <a:pt x="178" y="199"/>
                  </a:lnTo>
                  <a:lnTo>
                    <a:pt x="177" y="210"/>
                  </a:lnTo>
                  <a:lnTo>
                    <a:pt x="175" y="217"/>
                  </a:lnTo>
                  <a:lnTo>
                    <a:pt x="175" y="219"/>
                  </a:lnTo>
                  <a:lnTo>
                    <a:pt x="175" y="217"/>
                  </a:lnTo>
                  <a:lnTo>
                    <a:pt x="174" y="211"/>
                  </a:lnTo>
                  <a:lnTo>
                    <a:pt x="171" y="200"/>
                  </a:lnTo>
                  <a:lnTo>
                    <a:pt x="167" y="187"/>
                  </a:lnTo>
                  <a:lnTo>
                    <a:pt x="162" y="171"/>
                  </a:lnTo>
                  <a:lnTo>
                    <a:pt x="155" y="154"/>
                  </a:lnTo>
                  <a:lnTo>
                    <a:pt x="146" y="134"/>
                  </a:lnTo>
                  <a:lnTo>
                    <a:pt x="136" y="115"/>
                  </a:lnTo>
                  <a:lnTo>
                    <a:pt x="124" y="95"/>
                  </a:lnTo>
                  <a:lnTo>
                    <a:pt x="109" y="75"/>
                  </a:lnTo>
                  <a:lnTo>
                    <a:pt x="93" y="56"/>
                  </a:lnTo>
                  <a:lnTo>
                    <a:pt x="73" y="39"/>
                  </a:lnTo>
                  <a:lnTo>
                    <a:pt x="52" y="23"/>
                  </a:lnTo>
                  <a:lnTo>
                    <a:pt x="27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7">
              <a:extLst>
                <a:ext uri="{FF2B5EF4-FFF2-40B4-BE49-F238E27FC236}">
                  <a16:creationId xmlns:a16="http://schemas.microsoft.com/office/drawing/2014/main" id="{AB458D9D-E5E6-2F48-846C-05252A572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82" y="1551728"/>
              <a:ext cx="325244" cy="751862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219" y="7"/>
                </a:cxn>
                <a:cxn ang="0">
                  <a:pos x="231" y="27"/>
                </a:cxn>
                <a:cxn ang="0">
                  <a:pos x="227" y="51"/>
                </a:cxn>
                <a:cxn ang="0">
                  <a:pos x="225" y="46"/>
                </a:cxn>
                <a:cxn ang="0">
                  <a:pos x="219" y="37"/>
                </a:cxn>
                <a:cxn ang="0">
                  <a:pos x="207" y="29"/>
                </a:cxn>
                <a:cxn ang="0">
                  <a:pos x="192" y="31"/>
                </a:cxn>
                <a:cxn ang="0">
                  <a:pos x="172" y="43"/>
                </a:cxn>
                <a:cxn ang="0">
                  <a:pos x="147" y="68"/>
                </a:cxn>
                <a:cxn ang="0">
                  <a:pos x="119" y="101"/>
                </a:cxn>
                <a:cxn ang="0">
                  <a:pos x="91" y="141"/>
                </a:cxn>
                <a:cxn ang="0">
                  <a:pos x="68" y="188"/>
                </a:cxn>
                <a:cxn ang="0">
                  <a:pos x="50" y="240"/>
                </a:cxn>
                <a:cxn ang="0">
                  <a:pos x="38" y="300"/>
                </a:cxn>
                <a:cxn ang="0">
                  <a:pos x="29" y="357"/>
                </a:cxn>
                <a:cxn ang="0">
                  <a:pos x="27" y="410"/>
                </a:cxn>
                <a:cxn ang="0">
                  <a:pos x="30" y="456"/>
                </a:cxn>
                <a:cxn ang="0">
                  <a:pos x="40" y="492"/>
                </a:cxn>
                <a:cxn ang="0">
                  <a:pos x="58" y="517"/>
                </a:cxn>
                <a:cxn ang="0">
                  <a:pos x="43" y="531"/>
                </a:cxn>
                <a:cxn ang="0">
                  <a:pos x="14" y="532"/>
                </a:cxn>
                <a:cxn ang="0">
                  <a:pos x="10" y="516"/>
                </a:cxn>
                <a:cxn ang="0">
                  <a:pos x="5" y="485"/>
                </a:cxn>
                <a:cxn ang="0">
                  <a:pos x="1" y="441"/>
                </a:cxn>
                <a:cxn ang="0">
                  <a:pos x="0" y="388"/>
                </a:cxn>
                <a:cxn ang="0">
                  <a:pos x="6" y="326"/>
                </a:cxn>
                <a:cxn ang="0">
                  <a:pos x="20" y="259"/>
                </a:cxn>
                <a:cxn ang="0">
                  <a:pos x="47" y="187"/>
                </a:cxn>
                <a:cxn ang="0">
                  <a:pos x="87" y="114"/>
                </a:cxn>
                <a:cxn ang="0">
                  <a:pos x="145" y="41"/>
                </a:cxn>
                <a:cxn ang="0">
                  <a:pos x="182" y="4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7" y="49"/>
                  </a:lnTo>
                  <a:lnTo>
                    <a:pt x="225" y="46"/>
                  </a:lnTo>
                  <a:lnTo>
                    <a:pt x="223" y="42"/>
                  </a:lnTo>
                  <a:lnTo>
                    <a:pt x="219" y="37"/>
                  </a:lnTo>
                  <a:lnTo>
                    <a:pt x="214" y="32"/>
                  </a:lnTo>
                  <a:lnTo>
                    <a:pt x="207" y="29"/>
                  </a:lnTo>
                  <a:lnTo>
                    <a:pt x="198" y="28"/>
                  </a:lnTo>
                  <a:lnTo>
                    <a:pt x="192" y="31"/>
                  </a:lnTo>
                  <a:lnTo>
                    <a:pt x="183" y="36"/>
                  </a:lnTo>
                  <a:lnTo>
                    <a:pt x="172" y="43"/>
                  </a:lnTo>
                  <a:lnTo>
                    <a:pt x="160" y="54"/>
                  </a:lnTo>
                  <a:lnTo>
                    <a:pt x="147" y="68"/>
                  </a:lnTo>
                  <a:lnTo>
                    <a:pt x="133" y="84"/>
                  </a:lnTo>
                  <a:lnTo>
                    <a:pt x="119" y="101"/>
                  </a:lnTo>
                  <a:lnTo>
                    <a:pt x="105" y="120"/>
                  </a:lnTo>
                  <a:lnTo>
                    <a:pt x="91" y="141"/>
                  </a:lnTo>
                  <a:lnTo>
                    <a:pt x="79" y="165"/>
                  </a:lnTo>
                  <a:lnTo>
                    <a:pt x="68" y="188"/>
                  </a:lnTo>
                  <a:lnTo>
                    <a:pt x="58" y="214"/>
                  </a:lnTo>
                  <a:lnTo>
                    <a:pt x="50" y="240"/>
                  </a:lnTo>
                  <a:lnTo>
                    <a:pt x="44" y="270"/>
                  </a:lnTo>
                  <a:lnTo>
                    <a:pt x="38" y="300"/>
                  </a:lnTo>
                  <a:lnTo>
                    <a:pt x="33" y="329"/>
                  </a:lnTo>
                  <a:lnTo>
                    <a:pt x="29" y="357"/>
                  </a:lnTo>
                  <a:lnTo>
                    <a:pt x="28" y="384"/>
                  </a:lnTo>
                  <a:lnTo>
                    <a:pt x="27" y="410"/>
                  </a:lnTo>
                  <a:lnTo>
                    <a:pt x="28" y="434"/>
                  </a:lnTo>
                  <a:lnTo>
                    <a:pt x="30" y="456"/>
                  </a:lnTo>
                  <a:lnTo>
                    <a:pt x="34" y="475"/>
                  </a:lnTo>
                  <a:lnTo>
                    <a:pt x="40" y="492"/>
                  </a:lnTo>
                  <a:lnTo>
                    <a:pt x="48" y="506"/>
                  </a:lnTo>
                  <a:lnTo>
                    <a:pt x="58" y="517"/>
                  </a:lnTo>
                  <a:lnTo>
                    <a:pt x="69" y="525"/>
                  </a:lnTo>
                  <a:lnTo>
                    <a:pt x="43" y="531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8">
              <a:extLst>
                <a:ext uri="{FF2B5EF4-FFF2-40B4-BE49-F238E27FC236}">
                  <a16:creationId xmlns:a16="http://schemas.microsoft.com/office/drawing/2014/main" id="{5575989B-8F3A-904D-B43E-9BC6E3A6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8085" y="1474289"/>
              <a:ext cx="298492" cy="301308"/>
            </a:xfrm>
            <a:custGeom>
              <a:avLst/>
              <a:gdLst/>
              <a:ahLst/>
              <a:cxnLst>
                <a:cxn ang="0">
                  <a:pos x="207" y="211"/>
                </a:cxn>
                <a:cxn ang="0">
                  <a:pos x="207" y="211"/>
                </a:cxn>
                <a:cxn ang="0">
                  <a:pos x="206" y="214"/>
                </a:cxn>
                <a:cxn ang="0">
                  <a:pos x="207" y="211"/>
                </a:cxn>
                <a:cxn ang="0">
                  <a:pos x="57" y="0"/>
                </a:cxn>
                <a:cxn ang="0">
                  <a:pos x="74" y="2"/>
                </a:cxn>
                <a:cxn ang="0">
                  <a:pos x="93" y="5"/>
                </a:cxn>
                <a:cxn ang="0">
                  <a:pos x="112" y="12"/>
                </a:cxn>
                <a:cxn ang="0">
                  <a:pos x="132" y="23"/>
                </a:cxn>
                <a:cxn ang="0">
                  <a:pos x="152" y="37"/>
                </a:cxn>
                <a:cxn ang="0">
                  <a:pos x="171" y="55"/>
                </a:cxn>
                <a:cxn ang="0">
                  <a:pos x="185" y="74"/>
                </a:cxn>
                <a:cxn ang="0">
                  <a:pos x="195" y="94"/>
                </a:cxn>
                <a:cxn ang="0">
                  <a:pos x="203" y="114"/>
                </a:cxn>
                <a:cxn ang="0">
                  <a:pos x="208" y="134"/>
                </a:cxn>
                <a:cxn ang="0">
                  <a:pos x="211" y="154"/>
                </a:cxn>
                <a:cxn ang="0">
                  <a:pos x="212" y="171"/>
                </a:cxn>
                <a:cxn ang="0">
                  <a:pos x="211" y="186"/>
                </a:cxn>
                <a:cxn ang="0">
                  <a:pos x="210" y="199"/>
                </a:cxn>
                <a:cxn ang="0">
                  <a:pos x="208" y="208"/>
                </a:cxn>
                <a:cxn ang="0">
                  <a:pos x="207" y="211"/>
                </a:cxn>
                <a:cxn ang="0">
                  <a:pos x="208" y="204"/>
                </a:cxn>
                <a:cxn ang="0">
                  <a:pos x="208" y="177"/>
                </a:cxn>
                <a:cxn ang="0">
                  <a:pos x="206" y="159"/>
                </a:cxn>
                <a:cxn ang="0">
                  <a:pos x="203" y="139"/>
                </a:cxn>
                <a:cxn ang="0">
                  <a:pos x="196" y="118"/>
                </a:cxn>
                <a:cxn ang="0">
                  <a:pos x="186" y="96"/>
                </a:cxn>
                <a:cxn ang="0">
                  <a:pos x="172" y="73"/>
                </a:cxn>
                <a:cxn ang="0">
                  <a:pos x="154" y="51"/>
                </a:cxn>
                <a:cxn ang="0">
                  <a:pos x="136" y="35"/>
                </a:cxn>
                <a:cxn ang="0">
                  <a:pos x="117" y="24"/>
                </a:cxn>
                <a:cxn ang="0">
                  <a:pos x="98" y="15"/>
                </a:cxn>
                <a:cxn ang="0">
                  <a:pos x="80" y="10"/>
                </a:cxn>
                <a:cxn ang="0">
                  <a:pos x="61" y="6"/>
                </a:cxn>
                <a:cxn ang="0">
                  <a:pos x="44" y="5"/>
                </a:cxn>
                <a:cxn ang="0">
                  <a:pos x="30" y="5"/>
                </a:cxn>
                <a:cxn ang="0">
                  <a:pos x="18" y="6"/>
                </a:cxn>
                <a:cxn ang="0">
                  <a:pos x="8" y="8"/>
                </a:cxn>
                <a:cxn ang="0">
                  <a:pos x="3" y="9"/>
                </a:cxn>
                <a:cxn ang="0">
                  <a:pos x="0" y="10"/>
                </a:cxn>
                <a:cxn ang="0">
                  <a:pos x="2" y="9"/>
                </a:cxn>
                <a:cxn ang="0">
                  <a:pos x="8" y="7"/>
                </a:cxn>
                <a:cxn ang="0">
                  <a:pos x="16" y="4"/>
                </a:cxn>
                <a:cxn ang="0">
                  <a:pos x="27" y="2"/>
                </a:cxn>
                <a:cxn ang="0">
                  <a:pos x="41" y="1"/>
                </a:cxn>
                <a:cxn ang="0">
                  <a:pos x="57" y="0"/>
                </a:cxn>
              </a:cxnLst>
              <a:rect l="0" t="0" r="r" b="b"/>
              <a:pathLst>
                <a:path w="212" h="214">
                  <a:moveTo>
                    <a:pt x="207" y="211"/>
                  </a:moveTo>
                  <a:lnTo>
                    <a:pt x="207" y="211"/>
                  </a:lnTo>
                  <a:lnTo>
                    <a:pt x="206" y="214"/>
                  </a:lnTo>
                  <a:lnTo>
                    <a:pt x="207" y="211"/>
                  </a:lnTo>
                  <a:close/>
                  <a:moveTo>
                    <a:pt x="57" y="0"/>
                  </a:moveTo>
                  <a:lnTo>
                    <a:pt x="74" y="2"/>
                  </a:lnTo>
                  <a:lnTo>
                    <a:pt x="93" y="5"/>
                  </a:lnTo>
                  <a:lnTo>
                    <a:pt x="112" y="12"/>
                  </a:lnTo>
                  <a:lnTo>
                    <a:pt x="132" y="23"/>
                  </a:lnTo>
                  <a:lnTo>
                    <a:pt x="152" y="37"/>
                  </a:lnTo>
                  <a:lnTo>
                    <a:pt x="171" y="55"/>
                  </a:lnTo>
                  <a:lnTo>
                    <a:pt x="185" y="74"/>
                  </a:lnTo>
                  <a:lnTo>
                    <a:pt x="195" y="94"/>
                  </a:lnTo>
                  <a:lnTo>
                    <a:pt x="203" y="114"/>
                  </a:lnTo>
                  <a:lnTo>
                    <a:pt x="208" y="134"/>
                  </a:lnTo>
                  <a:lnTo>
                    <a:pt x="211" y="154"/>
                  </a:lnTo>
                  <a:lnTo>
                    <a:pt x="212" y="171"/>
                  </a:lnTo>
                  <a:lnTo>
                    <a:pt x="211" y="186"/>
                  </a:lnTo>
                  <a:lnTo>
                    <a:pt x="210" y="199"/>
                  </a:lnTo>
                  <a:lnTo>
                    <a:pt x="208" y="208"/>
                  </a:lnTo>
                  <a:lnTo>
                    <a:pt x="207" y="211"/>
                  </a:lnTo>
                  <a:lnTo>
                    <a:pt x="208" y="204"/>
                  </a:lnTo>
                  <a:lnTo>
                    <a:pt x="208" y="177"/>
                  </a:lnTo>
                  <a:lnTo>
                    <a:pt x="206" y="159"/>
                  </a:lnTo>
                  <a:lnTo>
                    <a:pt x="203" y="139"/>
                  </a:lnTo>
                  <a:lnTo>
                    <a:pt x="196" y="118"/>
                  </a:lnTo>
                  <a:lnTo>
                    <a:pt x="186" y="96"/>
                  </a:lnTo>
                  <a:lnTo>
                    <a:pt x="172" y="73"/>
                  </a:lnTo>
                  <a:lnTo>
                    <a:pt x="154" y="51"/>
                  </a:lnTo>
                  <a:lnTo>
                    <a:pt x="136" y="35"/>
                  </a:lnTo>
                  <a:lnTo>
                    <a:pt x="117" y="24"/>
                  </a:lnTo>
                  <a:lnTo>
                    <a:pt x="98" y="15"/>
                  </a:lnTo>
                  <a:lnTo>
                    <a:pt x="80" y="10"/>
                  </a:lnTo>
                  <a:lnTo>
                    <a:pt x="61" y="6"/>
                  </a:lnTo>
                  <a:lnTo>
                    <a:pt x="44" y="5"/>
                  </a:lnTo>
                  <a:lnTo>
                    <a:pt x="30" y="5"/>
                  </a:lnTo>
                  <a:lnTo>
                    <a:pt x="18" y="6"/>
                  </a:lnTo>
                  <a:lnTo>
                    <a:pt x="8" y="8"/>
                  </a:lnTo>
                  <a:lnTo>
                    <a:pt x="3" y="9"/>
                  </a:lnTo>
                  <a:lnTo>
                    <a:pt x="0" y="10"/>
                  </a:lnTo>
                  <a:lnTo>
                    <a:pt x="2" y="9"/>
                  </a:lnTo>
                  <a:lnTo>
                    <a:pt x="8" y="7"/>
                  </a:lnTo>
                  <a:lnTo>
                    <a:pt x="16" y="4"/>
                  </a:lnTo>
                  <a:lnTo>
                    <a:pt x="27" y="2"/>
                  </a:lnTo>
                  <a:lnTo>
                    <a:pt x="41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9">
              <a:extLst>
                <a:ext uri="{FF2B5EF4-FFF2-40B4-BE49-F238E27FC236}">
                  <a16:creationId xmlns:a16="http://schemas.microsoft.com/office/drawing/2014/main" id="{555900E4-0D58-4E4E-9BB3-9829A68A3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46" y="1195509"/>
              <a:ext cx="560377" cy="494202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71" y="0"/>
                </a:cxn>
                <a:cxn ang="0">
                  <a:pos x="93" y="1"/>
                </a:cxn>
                <a:cxn ang="0">
                  <a:pos x="117" y="3"/>
                </a:cxn>
                <a:cxn ang="0">
                  <a:pos x="142" y="7"/>
                </a:cxn>
                <a:cxn ang="0">
                  <a:pos x="167" y="14"/>
                </a:cxn>
                <a:cxn ang="0">
                  <a:pos x="193" y="23"/>
                </a:cxn>
                <a:cxn ang="0">
                  <a:pos x="219" y="36"/>
                </a:cxn>
                <a:cxn ang="0">
                  <a:pos x="245" y="51"/>
                </a:cxn>
                <a:cxn ang="0">
                  <a:pos x="269" y="70"/>
                </a:cxn>
                <a:cxn ang="0">
                  <a:pos x="292" y="93"/>
                </a:cxn>
                <a:cxn ang="0">
                  <a:pos x="312" y="117"/>
                </a:cxn>
                <a:cxn ang="0">
                  <a:pos x="328" y="142"/>
                </a:cxn>
                <a:cxn ang="0">
                  <a:pos x="344" y="169"/>
                </a:cxn>
                <a:cxn ang="0">
                  <a:pos x="356" y="196"/>
                </a:cxn>
                <a:cxn ang="0">
                  <a:pos x="367" y="223"/>
                </a:cxn>
                <a:cxn ang="0">
                  <a:pos x="375" y="248"/>
                </a:cxn>
                <a:cxn ang="0">
                  <a:pos x="383" y="272"/>
                </a:cxn>
                <a:cxn ang="0">
                  <a:pos x="388" y="295"/>
                </a:cxn>
                <a:cxn ang="0">
                  <a:pos x="392" y="314"/>
                </a:cxn>
                <a:cxn ang="0">
                  <a:pos x="395" y="330"/>
                </a:cxn>
                <a:cxn ang="0">
                  <a:pos x="397" y="342"/>
                </a:cxn>
                <a:cxn ang="0">
                  <a:pos x="398" y="350"/>
                </a:cxn>
                <a:cxn ang="0">
                  <a:pos x="398" y="351"/>
                </a:cxn>
                <a:cxn ang="0">
                  <a:pos x="397" y="346"/>
                </a:cxn>
                <a:cxn ang="0">
                  <a:pos x="395" y="338"/>
                </a:cxn>
                <a:cxn ang="0">
                  <a:pos x="394" y="328"/>
                </a:cxn>
                <a:cxn ang="0">
                  <a:pos x="390" y="316"/>
                </a:cxn>
                <a:cxn ang="0">
                  <a:pos x="387" y="301"/>
                </a:cxn>
                <a:cxn ang="0">
                  <a:pos x="382" y="285"/>
                </a:cxn>
                <a:cxn ang="0">
                  <a:pos x="376" y="268"/>
                </a:cxn>
                <a:cxn ang="0">
                  <a:pos x="369" y="249"/>
                </a:cxn>
                <a:cxn ang="0">
                  <a:pos x="360" y="228"/>
                </a:cxn>
                <a:cxn ang="0">
                  <a:pos x="350" y="208"/>
                </a:cxn>
                <a:cxn ang="0">
                  <a:pos x="339" y="187"/>
                </a:cxn>
                <a:cxn ang="0">
                  <a:pos x="325" y="166"/>
                </a:cxn>
                <a:cxn ang="0">
                  <a:pos x="310" y="146"/>
                </a:cxn>
                <a:cxn ang="0">
                  <a:pos x="293" y="125"/>
                </a:cxn>
                <a:cxn ang="0">
                  <a:pos x="274" y="105"/>
                </a:cxn>
                <a:cxn ang="0">
                  <a:pos x="254" y="87"/>
                </a:cxn>
                <a:cxn ang="0">
                  <a:pos x="231" y="69"/>
                </a:cxn>
                <a:cxn ang="0">
                  <a:pos x="205" y="53"/>
                </a:cxn>
                <a:cxn ang="0">
                  <a:pos x="178" y="39"/>
                </a:cxn>
                <a:cxn ang="0">
                  <a:pos x="148" y="27"/>
                </a:cxn>
                <a:cxn ang="0">
                  <a:pos x="115" y="17"/>
                </a:cxn>
                <a:cxn ang="0">
                  <a:pos x="80" y="11"/>
                </a:cxn>
                <a:cxn ang="0">
                  <a:pos x="41" y="6"/>
                </a:cxn>
                <a:cxn ang="0">
                  <a:pos x="0" y="5"/>
                </a:cxn>
                <a:cxn ang="0">
                  <a:pos x="3" y="4"/>
                </a:cxn>
                <a:cxn ang="0">
                  <a:pos x="10" y="3"/>
                </a:cxn>
                <a:cxn ang="0">
                  <a:pos x="20" y="2"/>
                </a:cxn>
                <a:cxn ang="0">
                  <a:pos x="34" y="1"/>
                </a:cxn>
                <a:cxn ang="0">
                  <a:pos x="51" y="0"/>
                </a:cxn>
              </a:cxnLst>
              <a:rect l="0" t="0" r="r" b="b"/>
              <a:pathLst>
                <a:path w="398" h="351">
                  <a:moveTo>
                    <a:pt x="51" y="0"/>
                  </a:moveTo>
                  <a:lnTo>
                    <a:pt x="71" y="0"/>
                  </a:lnTo>
                  <a:lnTo>
                    <a:pt x="93" y="1"/>
                  </a:lnTo>
                  <a:lnTo>
                    <a:pt x="117" y="3"/>
                  </a:lnTo>
                  <a:lnTo>
                    <a:pt x="142" y="7"/>
                  </a:lnTo>
                  <a:lnTo>
                    <a:pt x="167" y="14"/>
                  </a:lnTo>
                  <a:lnTo>
                    <a:pt x="193" y="23"/>
                  </a:lnTo>
                  <a:lnTo>
                    <a:pt x="219" y="36"/>
                  </a:lnTo>
                  <a:lnTo>
                    <a:pt x="245" y="51"/>
                  </a:lnTo>
                  <a:lnTo>
                    <a:pt x="269" y="70"/>
                  </a:lnTo>
                  <a:lnTo>
                    <a:pt x="292" y="93"/>
                  </a:lnTo>
                  <a:lnTo>
                    <a:pt x="312" y="117"/>
                  </a:lnTo>
                  <a:lnTo>
                    <a:pt x="328" y="142"/>
                  </a:lnTo>
                  <a:lnTo>
                    <a:pt x="344" y="169"/>
                  </a:lnTo>
                  <a:lnTo>
                    <a:pt x="356" y="196"/>
                  </a:lnTo>
                  <a:lnTo>
                    <a:pt x="367" y="223"/>
                  </a:lnTo>
                  <a:lnTo>
                    <a:pt x="375" y="248"/>
                  </a:lnTo>
                  <a:lnTo>
                    <a:pt x="383" y="272"/>
                  </a:lnTo>
                  <a:lnTo>
                    <a:pt x="388" y="295"/>
                  </a:lnTo>
                  <a:lnTo>
                    <a:pt x="392" y="314"/>
                  </a:lnTo>
                  <a:lnTo>
                    <a:pt x="395" y="330"/>
                  </a:lnTo>
                  <a:lnTo>
                    <a:pt x="397" y="342"/>
                  </a:lnTo>
                  <a:lnTo>
                    <a:pt x="398" y="350"/>
                  </a:lnTo>
                  <a:lnTo>
                    <a:pt x="398" y="351"/>
                  </a:lnTo>
                  <a:lnTo>
                    <a:pt x="397" y="346"/>
                  </a:lnTo>
                  <a:lnTo>
                    <a:pt x="395" y="338"/>
                  </a:lnTo>
                  <a:lnTo>
                    <a:pt x="394" y="328"/>
                  </a:lnTo>
                  <a:lnTo>
                    <a:pt x="390" y="316"/>
                  </a:lnTo>
                  <a:lnTo>
                    <a:pt x="387" y="301"/>
                  </a:lnTo>
                  <a:lnTo>
                    <a:pt x="382" y="285"/>
                  </a:lnTo>
                  <a:lnTo>
                    <a:pt x="376" y="268"/>
                  </a:lnTo>
                  <a:lnTo>
                    <a:pt x="369" y="249"/>
                  </a:lnTo>
                  <a:lnTo>
                    <a:pt x="360" y="228"/>
                  </a:lnTo>
                  <a:lnTo>
                    <a:pt x="350" y="208"/>
                  </a:lnTo>
                  <a:lnTo>
                    <a:pt x="339" y="187"/>
                  </a:lnTo>
                  <a:lnTo>
                    <a:pt x="325" y="166"/>
                  </a:lnTo>
                  <a:lnTo>
                    <a:pt x="310" y="146"/>
                  </a:lnTo>
                  <a:lnTo>
                    <a:pt x="293" y="125"/>
                  </a:lnTo>
                  <a:lnTo>
                    <a:pt x="274" y="105"/>
                  </a:lnTo>
                  <a:lnTo>
                    <a:pt x="254" y="87"/>
                  </a:lnTo>
                  <a:lnTo>
                    <a:pt x="231" y="69"/>
                  </a:lnTo>
                  <a:lnTo>
                    <a:pt x="205" y="53"/>
                  </a:lnTo>
                  <a:lnTo>
                    <a:pt x="178" y="39"/>
                  </a:lnTo>
                  <a:lnTo>
                    <a:pt x="148" y="27"/>
                  </a:lnTo>
                  <a:lnTo>
                    <a:pt x="115" y="17"/>
                  </a:lnTo>
                  <a:lnTo>
                    <a:pt x="80" y="11"/>
                  </a:lnTo>
                  <a:lnTo>
                    <a:pt x="41" y="6"/>
                  </a:lnTo>
                  <a:lnTo>
                    <a:pt x="0" y="5"/>
                  </a:lnTo>
                  <a:lnTo>
                    <a:pt x="3" y="4"/>
                  </a:lnTo>
                  <a:lnTo>
                    <a:pt x="10" y="3"/>
                  </a:lnTo>
                  <a:lnTo>
                    <a:pt x="20" y="2"/>
                  </a:lnTo>
                  <a:lnTo>
                    <a:pt x="34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70">
              <a:extLst>
                <a:ext uri="{FF2B5EF4-FFF2-40B4-BE49-F238E27FC236}">
                  <a16:creationId xmlns:a16="http://schemas.microsoft.com/office/drawing/2014/main" id="{F2F69577-7BF1-EE4F-BC42-17A11F523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13" y="2334566"/>
              <a:ext cx="70399" cy="15769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1" y="0"/>
                </a:cxn>
                <a:cxn ang="0">
                  <a:pos x="16" y="4"/>
                </a:cxn>
                <a:cxn ang="0">
                  <a:pos x="13" y="12"/>
                </a:cxn>
                <a:cxn ang="0">
                  <a:pos x="10" y="23"/>
                </a:cxn>
                <a:cxn ang="0">
                  <a:pos x="10" y="36"/>
                </a:cxn>
                <a:cxn ang="0">
                  <a:pos x="12" y="48"/>
                </a:cxn>
                <a:cxn ang="0">
                  <a:pos x="15" y="60"/>
                </a:cxn>
                <a:cxn ang="0">
                  <a:pos x="18" y="73"/>
                </a:cxn>
                <a:cxn ang="0">
                  <a:pos x="23" y="84"/>
                </a:cxn>
                <a:cxn ang="0">
                  <a:pos x="28" y="92"/>
                </a:cxn>
                <a:cxn ang="0">
                  <a:pos x="35" y="98"/>
                </a:cxn>
                <a:cxn ang="0">
                  <a:pos x="42" y="100"/>
                </a:cxn>
                <a:cxn ang="0">
                  <a:pos x="50" y="97"/>
                </a:cxn>
                <a:cxn ang="0">
                  <a:pos x="46" y="105"/>
                </a:cxn>
                <a:cxn ang="0">
                  <a:pos x="41" y="110"/>
                </a:cxn>
                <a:cxn ang="0">
                  <a:pos x="36" y="112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1" y="93"/>
                </a:cxn>
                <a:cxn ang="0">
                  <a:pos x="5" y="78"/>
                </a:cxn>
                <a:cxn ang="0">
                  <a:pos x="1" y="60"/>
                </a:cxn>
                <a:cxn ang="0">
                  <a:pos x="0" y="45"/>
                </a:cxn>
                <a:cxn ang="0">
                  <a:pos x="0" y="32"/>
                </a:cxn>
                <a:cxn ang="0">
                  <a:pos x="2" y="19"/>
                </a:cxn>
                <a:cxn ang="0">
                  <a:pos x="6" y="10"/>
                </a:cxn>
                <a:cxn ang="0">
                  <a:pos x="11" y="3"/>
                </a:cxn>
                <a:cxn ang="0">
                  <a:pos x="18" y="0"/>
                </a:cxn>
              </a:cxnLst>
              <a:rect l="0" t="0" r="r" b="b"/>
              <a:pathLst>
                <a:path w="50" h="112">
                  <a:moveTo>
                    <a:pt x="18" y="0"/>
                  </a:moveTo>
                  <a:lnTo>
                    <a:pt x="21" y="0"/>
                  </a:lnTo>
                  <a:lnTo>
                    <a:pt x="16" y="4"/>
                  </a:lnTo>
                  <a:lnTo>
                    <a:pt x="13" y="12"/>
                  </a:lnTo>
                  <a:lnTo>
                    <a:pt x="10" y="23"/>
                  </a:lnTo>
                  <a:lnTo>
                    <a:pt x="10" y="36"/>
                  </a:lnTo>
                  <a:lnTo>
                    <a:pt x="12" y="48"/>
                  </a:lnTo>
                  <a:lnTo>
                    <a:pt x="15" y="60"/>
                  </a:lnTo>
                  <a:lnTo>
                    <a:pt x="18" y="73"/>
                  </a:lnTo>
                  <a:lnTo>
                    <a:pt x="23" y="84"/>
                  </a:lnTo>
                  <a:lnTo>
                    <a:pt x="28" y="92"/>
                  </a:lnTo>
                  <a:lnTo>
                    <a:pt x="35" y="98"/>
                  </a:lnTo>
                  <a:lnTo>
                    <a:pt x="42" y="100"/>
                  </a:lnTo>
                  <a:lnTo>
                    <a:pt x="50" y="97"/>
                  </a:lnTo>
                  <a:lnTo>
                    <a:pt x="46" y="105"/>
                  </a:lnTo>
                  <a:lnTo>
                    <a:pt x="41" y="110"/>
                  </a:lnTo>
                  <a:lnTo>
                    <a:pt x="36" y="112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1" y="93"/>
                  </a:lnTo>
                  <a:lnTo>
                    <a:pt x="5" y="78"/>
                  </a:lnTo>
                  <a:lnTo>
                    <a:pt x="1" y="60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6" y="10"/>
                  </a:lnTo>
                  <a:lnTo>
                    <a:pt x="11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71">
              <a:extLst>
                <a:ext uri="{FF2B5EF4-FFF2-40B4-BE49-F238E27FC236}">
                  <a16:creationId xmlns:a16="http://schemas.microsoft.com/office/drawing/2014/main" id="{DEB9D0CB-94E0-D248-A37A-F30CA9E07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772" y="2307814"/>
              <a:ext cx="95743" cy="14502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5"/>
                </a:cxn>
                <a:cxn ang="0">
                  <a:pos x="4" y="10"/>
                </a:cxn>
                <a:cxn ang="0">
                  <a:pos x="4" y="16"/>
                </a:cxn>
                <a:cxn ang="0">
                  <a:pos x="7" y="25"/>
                </a:cxn>
                <a:cxn ang="0">
                  <a:pos x="10" y="35"/>
                </a:cxn>
                <a:cxn ang="0">
                  <a:pos x="14" y="46"/>
                </a:cxn>
                <a:cxn ang="0">
                  <a:pos x="20" y="58"/>
                </a:cxn>
                <a:cxn ang="0">
                  <a:pos x="27" y="70"/>
                </a:cxn>
                <a:cxn ang="0">
                  <a:pos x="36" y="80"/>
                </a:cxn>
                <a:cxn ang="0">
                  <a:pos x="46" y="87"/>
                </a:cxn>
                <a:cxn ang="0">
                  <a:pos x="56" y="89"/>
                </a:cxn>
                <a:cxn ang="0">
                  <a:pos x="59" y="89"/>
                </a:cxn>
                <a:cxn ang="0">
                  <a:pos x="63" y="88"/>
                </a:cxn>
                <a:cxn ang="0">
                  <a:pos x="65" y="87"/>
                </a:cxn>
                <a:cxn ang="0">
                  <a:pos x="68" y="86"/>
                </a:cxn>
                <a:cxn ang="0">
                  <a:pos x="66" y="93"/>
                </a:cxn>
                <a:cxn ang="0">
                  <a:pos x="63" y="98"/>
                </a:cxn>
                <a:cxn ang="0">
                  <a:pos x="59" y="101"/>
                </a:cxn>
                <a:cxn ang="0">
                  <a:pos x="52" y="103"/>
                </a:cxn>
                <a:cxn ang="0">
                  <a:pos x="43" y="100"/>
                </a:cxn>
                <a:cxn ang="0">
                  <a:pos x="35" y="94"/>
                </a:cxn>
                <a:cxn ang="0">
                  <a:pos x="27" y="86"/>
                </a:cxn>
                <a:cxn ang="0">
                  <a:pos x="18" y="75"/>
                </a:cxn>
                <a:cxn ang="0">
                  <a:pos x="11" y="62"/>
                </a:cxn>
                <a:cxn ang="0">
                  <a:pos x="5" y="48"/>
                </a:cxn>
                <a:cxn ang="0">
                  <a:pos x="2" y="36"/>
                </a:cxn>
                <a:cxn ang="0">
                  <a:pos x="0" y="24"/>
                </a:cxn>
                <a:cxn ang="0">
                  <a:pos x="0" y="14"/>
                </a:cxn>
                <a:cxn ang="0">
                  <a:pos x="2" y="6"/>
                </a:cxn>
                <a:cxn ang="0">
                  <a:pos x="7" y="0"/>
                </a:cxn>
              </a:cxnLst>
              <a:rect l="0" t="0" r="r" b="b"/>
              <a:pathLst>
                <a:path w="68" h="103">
                  <a:moveTo>
                    <a:pt x="7" y="0"/>
                  </a:moveTo>
                  <a:lnTo>
                    <a:pt x="5" y="5"/>
                  </a:lnTo>
                  <a:lnTo>
                    <a:pt x="4" y="10"/>
                  </a:lnTo>
                  <a:lnTo>
                    <a:pt x="4" y="16"/>
                  </a:lnTo>
                  <a:lnTo>
                    <a:pt x="7" y="25"/>
                  </a:lnTo>
                  <a:lnTo>
                    <a:pt x="10" y="35"/>
                  </a:lnTo>
                  <a:lnTo>
                    <a:pt x="14" y="46"/>
                  </a:lnTo>
                  <a:lnTo>
                    <a:pt x="20" y="58"/>
                  </a:lnTo>
                  <a:lnTo>
                    <a:pt x="27" y="70"/>
                  </a:lnTo>
                  <a:lnTo>
                    <a:pt x="36" y="80"/>
                  </a:lnTo>
                  <a:lnTo>
                    <a:pt x="46" y="87"/>
                  </a:lnTo>
                  <a:lnTo>
                    <a:pt x="56" y="89"/>
                  </a:lnTo>
                  <a:lnTo>
                    <a:pt x="59" y="89"/>
                  </a:lnTo>
                  <a:lnTo>
                    <a:pt x="63" y="88"/>
                  </a:lnTo>
                  <a:lnTo>
                    <a:pt x="65" y="87"/>
                  </a:lnTo>
                  <a:lnTo>
                    <a:pt x="68" y="86"/>
                  </a:lnTo>
                  <a:lnTo>
                    <a:pt x="66" y="93"/>
                  </a:lnTo>
                  <a:lnTo>
                    <a:pt x="63" y="98"/>
                  </a:lnTo>
                  <a:lnTo>
                    <a:pt x="59" y="101"/>
                  </a:lnTo>
                  <a:lnTo>
                    <a:pt x="52" y="103"/>
                  </a:lnTo>
                  <a:lnTo>
                    <a:pt x="43" y="100"/>
                  </a:lnTo>
                  <a:lnTo>
                    <a:pt x="35" y="94"/>
                  </a:lnTo>
                  <a:lnTo>
                    <a:pt x="27" y="86"/>
                  </a:lnTo>
                  <a:lnTo>
                    <a:pt x="18" y="75"/>
                  </a:lnTo>
                  <a:lnTo>
                    <a:pt x="11" y="62"/>
                  </a:lnTo>
                  <a:lnTo>
                    <a:pt x="5" y="48"/>
                  </a:lnTo>
                  <a:lnTo>
                    <a:pt x="2" y="36"/>
                  </a:lnTo>
                  <a:lnTo>
                    <a:pt x="0" y="24"/>
                  </a:lnTo>
                  <a:lnTo>
                    <a:pt x="0" y="14"/>
                  </a:lnTo>
                  <a:lnTo>
                    <a:pt x="2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72">
              <a:extLst>
                <a:ext uri="{FF2B5EF4-FFF2-40B4-BE49-F238E27FC236}">
                  <a16:creationId xmlns:a16="http://schemas.microsoft.com/office/drawing/2014/main" id="{777BF95B-6164-BA48-8F02-A531ABD18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2475" y="2257126"/>
              <a:ext cx="123902" cy="108415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2" y="5"/>
                </a:cxn>
                <a:cxn ang="0">
                  <a:pos x="3" y="11"/>
                </a:cxn>
                <a:cxn ang="0">
                  <a:pos x="6" y="20"/>
                </a:cxn>
                <a:cxn ang="0">
                  <a:pos x="11" y="30"/>
                </a:cxn>
                <a:cxn ang="0">
                  <a:pos x="20" y="40"/>
                </a:cxn>
                <a:cxn ang="0">
                  <a:pos x="30" y="49"/>
                </a:cxn>
                <a:cxn ang="0">
                  <a:pos x="41" y="57"/>
                </a:cxn>
                <a:cxn ang="0">
                  <a:pos x="53" y="62"/>
                </a:cxn>
                <a:cxn ang="0">
                  <a:pos x="63" y="67"/>
                </a:cxn>
                <a:cxn ang="0">
                  <a:pos x="72" y="68"/>
                </a:cxn>
                <a:cxn ang="0">
                  <a:pos x="78" y="67"/>
                </a:cxn>
                <a:cxn ang="0">
                  <a:pos x="83" y="66"/>
                </a:cxn>
                <a:cxn ang="0">
                  <a:pos x="88" y="62"/>
                </a:cxn>
                <a:cxn ang="0">
                  <a:pos x="88" y="65"/>
                </a:cxn>
                <a:cxn ang="0">
                  <a:pos x="86" y="70"/>
                </a:cxn>
                <a:cxn ang="0">
                  <a:pos x="84" y="72"/>
                </a:cxn>
                <a:cxn ang="0">
                  <a:pos x="78" y="76"/>
                </a:cxn>
                <a:cxn ang="0">
                  <a:pos x="70" y="77"/>
                </a:cxn>
                <a:cxn ang="0">
                  <a:pos x="60" y="75"/>
                </a:cxn>
                <a:cxn ang="0">
                  <a:pos x="49" y="71"/>
                </a:cxn>
                <a:cxn ang="0">
                  <a:pos x="38" y="65"/>
                </a:cxn>
                <a:cxn ang="0">
                  <a:pos x="26" y="56"/>
                </a:cxn>
                <a:cxn ang="0">
                  <a:pos x="16" y="46"/>
                </a:cxn>
                <a:cxn ang="0">
                  <a:pos x="8" y="36"/>
                </a:cxn>
                <a:cxn ang="0">
                  <a:pos x="2" y="26"/>
                </a:cxn>
                <a:cxn ang="0">
                  <a:pos x="0" y="16"/>
                </a:cxn>
                <a:cxn ang="0">
                  <a:pos x="0" y="8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0"/>
                </a:cxn>
              </a:cxnLst>
              <a:rect l="0" t="0" r="r" b="b"/>
              <a:pathLst>
                <a:path w="88" h="77">
                  <a:moveTo>
                    <a:pt x="3" y="2"/>
                  </a:moveTo>
                  <a:lnTo>
                    <a:pt x="2" y="5"/>
                  </a:lnTo>
                  <a:lnTo>
                    <a:pt x="3" y="11"/>
                  </a:lnTo>
                  <a:lnTo>
                    <a:pt x="6" y="20"/>
                  </a:lnTo>
                  <a:lnTo>
                    <a:pt x="11" y="30"/>
                  </a:lnTo>
                  <a:lnTo>
                    <a:pt x="20" y="40"/>
                  </a:lnTo>
                  <a:lnTo>
                    <a:pt x="30" y="49"/>
                  </a:lnTo>
                  <a:lnTo>
                    <a:pt x="41" y="57"/>
                  </a:lnTo>
                  <a:lnTo>
                    <a:pt x="53" y="62"/>
                  </a:lnTo>
                  <a:lnTo>
                    <a:pt x="63" y="67"/>
                  </a:lnTo>
                  <a:lnTo>
                    <a:pt x="72" y="68"/>
                  </a:lnTo>
                  <a:lnTo>
                    <a:pt x="78" y="67"/>
                  </a:lnTo>
                  <a:lnTo>
                    <a:pt x="83" y="66"/>
                  </a:lnTo>
                  <a:lnTo>
                    <a:pt x="88" y="62"/>
                  </a:lnTo>
                  <a:lnTo>
                    <a:pt x="88" y="65"/>
                  </a:lnTo>
                  <a:lnTo>
                    <a:pt x="86" y="70"/>
                  </a:lnTo>
                  <a:lnTo>
                    <a:pt x="84" y="72"/>
                  </a:lnTo>
                  <a:lnTo>
                    <a:pt x="78" y="76"/>
                  </a:lnTo>
                  <a:lnTo>
                    <a:pt x="70" y="77"/>
                  </a:lnTo>
                  <a:lnTo>
                    <a:pt x="60" y="75"/>
                  </a:lnTo>
                  <a:lnTo>
                    <a:pt x="49" y="71"/>
                  </a:lnTo>
                  <a:lnTo>
                    <a:pt x="38" y="65"/>
                  </a:lnTo>
                  <a:lnTo>
                    <a:pt x="26" y="56"/>
                  </a:lnTo>
                  <a:lnTo>
                    <a:pt x="16" y="46"/>
                  </a:lnTo>
                  <a:lnTo>
                    <a:pt x="8" y="36"/>
                  </a:lnTo>
                  <a:lnTo>
                    <a:pt x="2" y="2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3" y="2"/>
                  </a:lnTo>
                  <a:close/>
                  <a:moveTo>
                    <a:pt x="3" y="0"/>
                  </a:move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73">
              <a:extLst>
                <a:ext uri="{FF2B5EF4-FFF2-40B4-BE49-F238E27FC236}">
                  <a16:creationId xmlns:a16="http://schemas.microsoft.com/office/drawing/2014/main" id="{46B0D8B9-A02E-4348-B07B-92E5C105C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0435" y="-84346"/>
              <a:ext cx="294269" cy="308348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7" y="6"/>
                </a:cxn>
                <a:cxn ang="0">
                  <a:pos x="68" y="13"/>
                </a:cxn>
                <a:cxn ang="0">
                  <a:pos x="97" y="20"/>
                </a:cxn>
                <a:cxn ang="0">
                  <a:pos x="120" y="28"/>
                </a:cxn>
                <a:cxn ang="0">
                  <a:pos x="140" y="37"/>
                </a:cxn>
                <a:cxn ang="0">
                  <a:pos x="157" y="47"/>
                </a:cxn>
                <a:cxn ang="0">
                  <a:pos x="170" y="58"/>
                </a:cxn>
                <a:cxn ang="0">
                  <a:pos x="181" y="70"/>
                </a:cxn>
                <a:cxn ang="0">
                  <a:pos x="186" y="81"/>
                </a:cxn>
                <a:cxn ang="0">
                  <a:pos x="192" y="96"/>
                </a:cxn>
                <a:cxn ang="0">
                  <a:pos x="196" y="112"/>
                </a:cxn>
                <a:cxn ang="0">
                  <a:pos x="200" y="131"/>
                </a:cxn>
                <a:cxn ang="0">
                  <a:pos x="202" y="149"/>
                </a:cxn>
                <a:cxn ang="0">
                  <a:pos x="205" y="167"/>
                </a:cxn>
                <a:cxn ang="0">
                  <a:pos x="206" y="183"/>
                </a:cxn>
                <a:cxn ang="0">
                  <a:pos x="207" y="198"/>
                </a:cxn>
                <a:cxn ang="0">
                  <a:pos x="208" y="209"/>
                </a:cxn>
                <a:cxn ang="0">
                  <a:pos x="209" y="217"/>
                </a:cxn>
                <a:cxn ang="0">
                  <a:pos x="209" y="219"/>
                </a:cxn>
                <a:cxn ang="0">
                  <a:pos x="202" y="188"/>
                </a:cxn>
                <a:cxn ang="0">
                  <a:pos x="193" y="161"/>
                </a:cxn>
                <a:cxn ang="0">
                  <a:pos x="181" y="136"/>
                </a:cxn>
                <a:cxn ang="0">
                  <a:pos x="167" y="113"/>
                </a:cxn>
                <a:cxn ang="0">
                  <a:pos x="152" y="93"/>
                </a:cxn>
                <a:cxn ang="0">
                  <a:pos x="136" y="75"/>
                </a:cxn>
                <a:cxn ang="0">
                  <a:pos x="119" y="60"/>
                </a:cxn>
                <a:cxn ang="0">
                  <a:pos x="102" y="47"/>
                </a:cxn>
                <a:cxn ang="0">
                  <a:pos x="84" y="35"/>
                </a:cxn>
                <a:cxn ang="0">
                  <a:pos x="68" y="26"/>
                </a:cxn>
                <a:cxn ang="0">
                  <a:pos x="52" y="18"/>
                </a:cxn>
                <a:cxn ang="0">
                  <a:pos x="38" y="13"/>
                </a:cxn>
                <a:cxn ang="0">
                  <a:pos x="25" y="8"/>
                </a:cxn>
                <a:cxn ang="0">
                  <a:pos x="15" y="4"/>
                </a:cxn>
                <a:cxn ang="0">
                  <a:pos x="6" y="2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209" h="219">
                  <a:moveTo>
                    <a:pt x="3" y="1"/>
                  </a:moveTo>
                  <a:lnTo>
                    <a:pt x="37" y="6"/>
                  </a:lnTo>
                  <a:lnTo>
                    <a:pt x="68" y="13"/>
                  </a:lnTo>
                  <a:lnTo>
                    <a:pt x="97" y="20"/>
                  </a:lnTo>
                  <a:lnTo>
                    <a:pt x="120" y="28"/>
                  </a:lnTo>
                  <a:lnTo>
                    <a:pt x="140" y="37"/>
                  </a:lnTo>
                  <a:lnTo>
                    <a:pt x="157" y="47"/>
                  </a:lnTo>
                  <a:lnTo>
                    <a:pt x="170" y="58"/>
                  </a:lnTo>
                  <a:lnTo>
                    <a:pt x="181" y="70"/>
                  </a:lnTo>
                  <a:lnTo>
                    <a:pt x="186" y="81"/>
                  </a:lnTo>
                  <a:lnTo>
                    <a:pt x="192" y="96"/>
                  </a:lnTo>
                  <a:lnTo>
                    <a:pt x="196" y="112"/>
                  </a:lnTo>
                  <a:lnTo>
                    <a:pt x="200" y="131"/>
                  </a:lnTo>
                  <a:lnTo>
                    <a:pt x="202" y="149"/>
                  </a:lnTo>
                  <a:lnTo>
                    <a:pt x="205" y="167"/>
                  </a:lnTo>
                  <a:lnTo>
                    <a:pt x="206" y="183"/>
                  </a:lnTo>
                  <a:lnTo>
                    <a:pt x="207" y="198"/>
                  </a:lnTo>
                  <a:lnTo>
                    <a:pt x="208" y="209"/>
                  </a:lnTo>
                  <a:lnTo>
                    <a:pt x="209" y="217"/>
                  </a:lnTo>
                  <a:lnTo>
                    <a:pt x="209" y="219"/>
                  </a:lnTo>
                  <a:lnTo>
                    <a:pt x="202" y="188"/>
                  </a:lnTo>
                  <a:lnTo>
                    <a:pt x="193" y="161"/>
                  </a:lnTo>
                  <a:lnTo>
                    <a:pt x="181" y="136"/>
                  </a:lnTo>
                  <a:lnTo>
                    <a:pt x="167" y="113"/>
                  </a:lnTo>
                  <a:lnTo>
                    <a:pt x="152" y="93"/>
                  </a:lnTo>
                  <a:lnTo>
                    <a:pt x="136" y="75"/>
                  </a:lnTo>
                  <a:lnTo>
                    <a:pt x="119" y="60"/>
                  </a:lnTo>
                  <a:lnTo>
                    <a:pt x="102" y="47"/>
                  </a:lnTo>
                  <a:lnTo>
                    <a:pt x="84" y="35"/>
                  </a:lnTo>
                  <a:lnTo>
                    <a:pt x="68" y="26"/>
                  </a:lnTo>
                  <a:lnTo>
                    <a:pt x="52" y="18"/>
                  </a:lnTo>
                  <a:lnTo>
                    <a:pt x="38" y="13"/>
                  </a:lnTo>
                  <a:lnTo>
                    <a:pt x="25" y="8"/>
                  </a:lnTo>
                  <a:lnTo>
                    <a:pt x="15" y="4"/>
                  </a:lnTo>
                  <a:lnTo>
                    <a:pt x="6" y="2"/>
                  </a:lnTo>
                  <a:lnTo>
                    <a:pt x="3" y="1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74">
              <a:extLst>
                <a:ext uri="{FF2B5EF4-FFF2-40B4-BE49-F238E27FC236}">
                  <a16:creationId xmlns:a16="http://schemas.microsoft.com/office/drawing/2014/main" id="{3240FF12-4480-5A40-9475-26137006F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694" y="2190952"/>
              <a:ext cx="64767" cy="13939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0"/>
                </a:cxn>
                <a:cxn ang="0">
                  <a:pos x="15" y="4"/>
                </a:cxn>
                <a:cxn ang="0">
                  <a:pos x="13" y="10"/>
                </a:cxn>
                <a:cxn ang="0">
                  <a:pos x="11" y="17"/>
                </a:cxn>
                <a:cxn ang="0">
                  <a:pos x="10" y="28"/>
                </a:cxn>
                <a:cxn ang="0">
                  <a:pos x="12" y="42"/>
                </a:cxn>
                <a:cxn ang="0">
                  <a:pos x="15" y="57"/>
                </a:cxn>
                <a:cxn ang="0">
                  <a:pos x="20" y="70"/>
                </a:cxn>
                <a:cxn ang="0">
                  <a:pos x="25" y="78"/>
                </a:cxn>
                <a:cxn ang="0">
                  <a:pos x="32" y="83"/>
                </a:cxn>
                <a:cxn ang="0">
                  <a:pos x="39" y="85"/>
                </a:cxn>
                <a:cxn ang="0">
                  <a:pos x="46" y="83"/>
                </a:cxn>
                <a:cxn ang="0">
                  <a:pos x="43" y="92"/>
                </a:cxn>
                <a:cxn ang="0">
                  <a:pos x="39" y="97"/>
                </a:cxn>
                <a:cxn ang="0">
                  <a:pos x="33" y="99"/>
                </a:cxn>
                <a:cxn ang="0">
                  <a:pos x="25" y="99"/>
                </a:cxn>
                <a:cxn ang="0">
                  <a:pos x="18" y="92"/>
                </a:cxn>
                <a:cxn ang="0">
                  <a:pos x="11" y="82"/>
                </a:cxn>
                <a:cxn ang="0">
                  <a:pos x="5" y="69"/>
                </a:cxn>
                <a:cxn ang="0">
                  <a:pos x="2" y="53"/>
                </a:cxn>
                <a:cxn ang="0">
                  <a:pos x="0" y="37"/>
                </a:cxn>
                <a:cxn ang="0">
                  <a:pos x="1" y="23"/>
                </a:cxn>
                <a:cxn ang="0">
                  <a:pos x="5" y="11"/>
                </a:cxn>
                <a:cxn ang="0">
                  <a:pos x="10" y="4"/>
                </a:cxn>
                <a:cxn ang="0">
                  <a:pos x="16" y="0"/>
                </a:cxn>
              </a:cxnLst>
              <a:rect l="0" t="0" r="r" b="b"/>
              <a:pathLst>
                <a:path w="46" h="99">
                  <a:moveTo>
                    <a:pt x="16" y="0"/>
                  </a:moveTo>
                  <a:lnTo>
                    <a:pt x="19" y="0"/>
                  </a:lnTo>
                  <a:lnTo>
                    <a:pt x="15" y="4"/>
                  </a:lnTo>
                  <a:lnTo>
                    <a:pt x="13" y="10"/>
                  </a:lnTo>
                  <a:lnTo>
                    <a:pt x="11" y="17"/>
                  </a:lnTo>
                  <a:lnTo>
                    <a:pt x="10" y="28"/>
                  </a:lnTo>
                  <a:lnTo>
                    <a:pt x="12" y="42"/>
                  </a:lnTo>
                  <a:lnTo>
                    <a:pt x="15" y="57"/>
                  </a:lnTo>
                  <a:lnTo>
                    <a:pt x="20" y="70"/>
                  </a:lnTo>
                  <a:lnTo>
                    <a:pt x="25" y="78"/>
                  </a:lnTo>
                  <a:lnTo>
                    <a:pt x="32" y="83"/>
                  </a:lnTo>
                  <a:lnTo>
                    <a:pt x="39" y="85"/>
                  </a:lnTo>
                  <a:lnTo>
                    <a:pt x="46" y="83"/>
                  </a:lnTo>
                  <a:lnTo>
                    <a:pt x="43" y="92"/>
                  </a:lnTo>
                  <a:lnTo>
                    <a:pt x="39" y="97"/>
                  </a:lnTo>
                  <a:lnTo>
                    <a:pt x="33" y="99"/>
                  </a:lnTo>
                  <a:lnTo>
                    <a:pt x="25" y="99"/>
                  </a:lnTo>
                  <a:lnTo>
                    <a:pt x="18" y="92"/>
                  </a:lnTo>
                  <a:lnTo>
                    <a:pt x="11" y="82"/>
                  </a:lnTo>
                  <a:lnTo>
                    <a:pt x="5" y="69"/>
                  </a:lnTo>
                  <a:lnTo>
                    <a:pt x="2" y="53"/>
                  </a:lnTo>
                  <a:lnTo>
                    <a:pt x="0" y="37"/>
                  </a:lnTo>
                  <a:lnTo>
                    <a:pt x="1" y="23"/>
                  </a:lnTo>
                  <a:lnTo>
                    <a:pt x="5" y="11"/>
                  </a:lnTo>
                  <a:lnTo>
                    <a:pt x="10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75">
              <a:extLst>
                <a:ext uri="{FF2B5EF4-FFF2-40B4-BE49-F238E27FC236}">
                  <a16:creationId xmlns:a16="http://schemas.microsoft.com/office/drawing/2014/main" id="{B5023ABA-570D-6C4A-A494-914F4CC0F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6621" y="2154344"/>
              <a:ext cx="90111" cy="11686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5"/>
                </a:cxn>
                <a:cxn ang="0">
                  <a:pos x="6" y="11"/>
                </a:cxn>
                <a:cxn ang="0">
                  <a:pos x="8" y="20"/>
                </a:cxn>
                <a:cxn ang="0">
                  <a:pos x="12" y="31"/>
                </a:cxn>
                <a:cxn ang="0">
                  <a:pos x="18" y="41"/>
                </a:cxn>
                <a:cxn ang="0">
                  <a:pos x="25" y="50"/>
                </a:cxn>
                <a:cxn ang="0">
                  <a:pos x="32" y="58"/>
                </a:cxn>
                <a:cxn ang="0">
                  <a:pos x="41" y="64"/>
                </a:cxn>
                <a:cxn ang="0">
                  <a:pos x="48" y="68"/>
                </a:cxn>
                <a:cxn ang="0">
                  <a:pos x="57" y="69"/>
                </a:cxn>
                <a:cxn ang="0">
                  <a:pos x="64" y="67"/>
                </a:cxn>
                <a:cxn ang="0">
                  <a:pos x="63" y="73"/>
                </a:cxn>
                <a:cxn ang="0">
                  <a:pos x="61" y="78"/>
                </a:cxn>
                <a:cxn ang="0">
                  <a:pos x="57" y="82"/>
                </a:cxn>
                <a:cxn ang="0">
                  <a:pos x="52" y="83"/>
                </a:cxn>
                <a:cxn ang="0">
                  <a:pos x="44" y="83"/>
                </a:cxn>
                <a:cxn ang="0">
                  <a:pos x="36" y="78"/>
                </a:cxn>
                <a:cxn ang="0">
                  <a:pos x="28" y="73"/>
                </a:cxn>
                <a:cxn ang="0">
                  <a:pos x="20" y="63"/>
                </a:cxn>
                <a:cxn ang="0">
                  <a:pos x="12" y="53"/>
                </a:cxn>
                <a:cxn ang="0">
                  <a:pos x="6" y="42"/>
                </a:cxn>
                <a:cxn ang="0">
                  <a:pos x="2" y="31"/>
                </a:cxn>
                <a:cxn ang="0">
                  <a:pos x="0" y="21"/>
                </a:cxn>
                <a:cxn ang="0">
                  <a:pos x="0" y="12"/>
                </a:cxn>
                <a:cxn ang="0">
                  <a:pos x="2" y="5"/>
                </a:cxn>
                <a:cxn ang="0">
                  <a:pos x="6" y="0"/>
                </a:cxn>
              </a:cxnLst>
              <a:rect l="0" t="0" r="r" b="b"/>
              <a:pathLst>
                <a:path w="64" h="83">
                  <a:moveTo>
                    <a:pt x="6" y="0"/>
                  </a:moveTo>
                  <a:lnTo>
                    <a:pt x="6" y="5"/>
                  </a:lnTo>
                  <a:lnTo>
                    <a:pt x="6" y="11"/>
                  </a:lnTo>
                  <a:lnTo>
                    <a:pt x="8" y="20"/>
                  </a:lnTo>
                  <a:lnTo>
                    <a:pt x="12" y="31"/>
                  </a:lnTo>
                  <a:lnTo>
                    <a:pt x="18" y="41"/>
                  </a:lnTo>
                  <a:lnTo>
                    <a:pt x="25" y="50"/>
                  </a:lnTo>
                  <a:lnTo>
                    <a:pt x="32" y="58"/>
                  </a:lnTo>
                  <a:lnTo>
                    <a:pt x="41" y="64"/>
                  </a:lnTo>
                  <a:lnTo>
                    <a:pt x="48" y="68"/>
                  </a:lnTo>
                  <a:lnTo>
                    <a:pt x="57" y="69"/>
                  </a:lnTo>
                  <a:lnTo>
                    <a:pt x="64" y="67"/>
                  </a:lnTo>
                  <a:lnTo>
                    <a:pt x="63" y="73"/>
                  </a:lnTo>
                  <a:lnTo>
                    <a:pt x="61" y="78"/>
                  </a:lnTo>
                  <a:lnTo>
                    <a:pt x="57" y="82"/>
                  </a:lnTo>
                  <a:lnTo>
                    <a:pt x="52" y="83"/>
                  </a:lnTo>
                  <a:lnTo>
                    <a:pt x="44" y="83"/>
                  </a:lnTo>
                  <a:lnTo>
                    <a:pt x="36" y="78"/>
                  </a:lnTo>
                  <a:lnTo>
                    <a:pt x="28" y="73"/>
                  </a:lnTo>
                  <a:lnTo>
                    <a:pt x="20" y="63"/>
                  </a:lnTo>
                  <a:lnTo>
                    <a:pt x="12" y="53"/>
                  </a:lnTo>
                  <a:lnTo>
                    <a:pt x="6" y="42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2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76">
              <a:extLst>
                <a:ext uri="{FF2B5EF4-FFF2-40B4-BE49-F238E27FC236}">
                  <a16:creationId xmlns:a16="http://schemas.microsoft.com/office/drawing/2014/main" id="{79944CCC-80FB-A844-8A58-BC91F1DA8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772" y="747771"/>
              <a:ext cx="67583" cy="5491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5"/>
                </a:cxn>
                <a:cxn ang="0">
                  <a:pos x="30" y="34"/>
                </a:cxn>
                <a:cxn ang="0">
                  <a:pos x="13" y="39"/>
                </a:cxn>
                <a:cxn ang="0">
                  <a:pos x="7" y="25"/>
                </a:cxn>
                <a:cxn ang="0">
                  <a:pos x="0" y="11"/>
                </a:cxn>
                <a:cxn ang="0">
                  <a:pos x="6" y="10"/>
                </a:cxn>
                <a:cxn ang="0">
                  <a:pos x="13" y="7"/>
                </a:cxn>
                <a:cxn ang="0">
                  <a:pos x="21" y="4"/>
                </a:cxn>
                <a:cxn ang="0">
                  <a:pos x="27" y="2"/>
                </a:cxn>
                <a:cxn ang="0">
                  <a:pos x="33" y="0"/>
                </a:cxn>
                <a:cxn ang="0">
                  <a:pos x="34" y="0"/>
                </a:cxn>
              </a:cxnLst>
              <a:rect l="0" t="0" r="r" b="b"/>
              <a:pathLst>
                <a:path w="48" h="39">
                  <a:moveTo>
                    <a:pt x="34" y="0"/>
                  </a:moveTo>
                  <a:lnTo>
                    <a:pt x="48" y="25"/>
                  </a:lnTo>
                  <a:lnTo>
                    <a:pt x="30" y="34"/>
                  </a:lnTo>
                  <a:lnTo>
                    <a:pt x="13" y="39"/>
                  </a:lnTo>
                  <a:lnTo>
                    <a:pt x="7" y="25"/>
                  </a:lnTo>
                  <a:lnTo>
                    <a:pt x="0" y="11"/>
                  </a:lnTo>
                  <a:lnTo>
                    <a:pt x="6" y="10"/>
                  </a:lnTo>
                  <a:lnTo>
                    <a:pt x="13" y="7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77">
              <a:extLst>
                <a:ext uri="{FF2B5EF4-FFF2-40B4-BE49-F238E27FC236}">
                  <a16:creationId xmlns:a16="http://schemas.microsoft.com/office/drawing/2014/main" id="{A74C28B0-43E3-2B49-81E2-29059AA1D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7031" y="129667"/>
              <a:ext cx="537849" cy="40832"/>
            </a:xfrm>
            <a:custGeom>
              <a:avLst/>
              <a:gdLst/>
              <a:ahLst/>
              <a:cxnLst>
                <a:cxn ang="0">
                  <a:pos x="378" y="28"/>
                </a:cxn>
                <a:cxn ang="0">
                  <a:pos x="380" y="28"/>
                </a:cxn>
                <a:cxn ang="0">
                  <a:pos x="382" y="29"/>
                </a:cxn>
                <a:cxn ang="0">
                  <a:pos x="378" y="28"/>
                </a:cxn>
                <a:cxn ang="0">
                  <a:pos x="170" y="0"/>
                </a:cxn>
                <a:cxn ang="0">
                  <a:pos x="203" y="0"/>
                </a:cxn>
                <a:cxn ang="0">
                  <a:pos x="238" y="1"/>
                </a:cxn>
                <a:cxn ang="0">
                  <a:pos x="273" y="5"/>
                </a:cxn>
                <a:cxn ang="0">
                  <a:pos x="309" y="11"/>
                </a:cxn>
                <a:cxn ang="0">
                  <a:pos x="346" y="18"/>
                </a:cxn>
                <a:cxn ang="0">
                  <a:pos x="378" y="28"/>
                </a:cxn>
                <a:cxn ang="0">
                  <a:pos x="373" y="26"/>
                </a:cxn>
                <a:cxn ang="0">
                  <a:pos x="361" y="24"/>
                </a:cxn>
                <a:cxn ang="0">
                  <a:pos x="345" y="21"/>
                </a:cxn>
                <a:cxn ang="0">
                  <a:pos x="324" y="18"/>
                </a:cxn>
                <a:cxn ang="0">
                  <a:pos x="299" y="15"/>
                </a:cxn>
                <a:cxn ang="0">
                  <a:pos x="270" y="11"/>
                </a:cxn>
                <a:cxn ang="0">
                  <a:pos x="237" y="9"/>
                </a:cxn>
                <a:cxn ang="0">
                  <a:pos x="198" y="7"/>
                </a:cxn>
                <a:cxn ang="0">
                  <a:pos x="151" y="7"/>
                </a:cxn>
                <a:cxn ang="0">
                  <a:pos x="102" y="9"/>
                </a:cxn>
                <a:cxn ang="0">
                  <a:pos x="52" y="12"/>
                </a:cxn>
                <a:cxn ang="0">
                  <a:pos x="0" y="18"/>
                </a:cxn>
                <a:cxn ang="0">
                  <a:pos x="3" y="17"/>
                </a:cxn>
                <a:cxn ang="0">
                  <a:pos x="11" y="16"/>
                </a:cxn>
                <a:cxn ang="0">
                  <a:pos x="23" y="14"/>
                </a:cxn>
                <a:cxn ang="0">
                  <a:pos x="39" y="11"/>
                </a:cxn>
                <a:cxn ang="0">
                  <a:pos x="59" y="8"/>
                </a:cxn>
                <a:cxn ang="0">
                  <a:pos x="83" y="5"/>
                </a:cxn>
                <a:cxn ang="0">
                  <a:pos x="109" y="2"/>
                </a:cxn>
                <a:cxn ang="0">
                  <a:pos x="139" y="0"/>
                </a:cxn>
                <a:cxn ang="0">
                  <a:pos x="170" y="0"/>
                </a:cxn>
              </a:cxnLst>
              <a:rect l="0" t="0" r="r" b="b"/>
              <a:pathLst>
                <a:path w="382" h="29">
                  <a:moveTo>
                    <a:pt x="378" y="28"/>
                  </a:moveTo>
                  <a:lnTo>
                    <a:pt x="380" y="28"/>
                  </a:lnTo>
                  <a:lnTo>
                    <a:pt x="382" y="29"/>
                  </a:lnTo>
                  <a:lnTo>
                    <a:pt x="378" y="28"/>
                  </a:lnTo>
                  <a:close/>
                  <a:moveTo>
                    <a:pt x="170" y="0"/>
                  </a:moveTo>
                  <a:lnTo>
                    <a:pt x="203" y="0"/>
                  </a:lnTo>
                  <a:lnTo>
                    <a:pt x="238" y="1"/>
                  </a:lnTo>
                  <a:lnTo>
                    <a:pt x="273" y="5"/>
                  </a:lnTo>
                  <a:lnTo>
                    <a:pt x="309" y="11"/>
                  </a:lnTo>
                  <a:lnTo>
                    <a:pt x="346" y="18"/>
                  </a:lnTo>
                  <a:lnTo>
                    <a:pt x="378" y="28"/>
                  </a:lnTo>
                  <a:lnTo>
                    <a:pt x="373" y="26"/>
                  </a:lnTo>
                  <a:lnTo>
                    <a:pt x="361" y="24"/>
                  </a:lnTo>
                  <a:lnTo>
                    <a:pt x="345" y="21"/>
                  </a:lnTo>
                  <a:lnTo>
                    <a:pt x="324" y="18"/>
                  </a:lnTo>
                  <a:lnTo>
                    <a:pt x="299" y="15"/>
                  </a:lnTo>
                  <a:lnTo>
                    <a:pt x="270" y="11"/>
                  </a:lnTo>
                  <a:lnTo>
                    <a:pt x="237" y="9"/>
                  </a:lnTo>
                  <a:lnTo>
                    <a:pt x="198" y="7"/>
                  </a:lnTo>
                  <a:lnTo>
                    <a:pt x="151" y="7"/>
                  </a:lnTo>
                  <a:lnTo>
                    <a:pt x="102" y="9"/>
                  </a:lnTo>
                  <a:lnTo>
                    <a:pt x="52" y="12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9" y="8"/>
                  </a:lnTo>
                  <a:lnTo>
                    <a:pt x="83" y="5"/>
                  </a:lnTo>
                  <a:lnTo>
                    <a:pt x="109" y="2"/>
                  </a:lnTo>
                  <a:lnTo>
                    <a:pt x="139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B4511A5-D81D-DE4D-8C3E-530DDBBD47AF}"/>
                </a:ext>
              </a:extLst>
            </p:cNvPr>
            <p:cNvGrpSpPr/>
            <p:nvPr/>
          </p:nvGrpSpPr>
          <p:grpSpPr>
            <a:xfrm>
              <a:off x="6934662" y="1549477"/>
              <a:ext cx="322178" cy="356690"/>
              <a:chOff x="8814907" y="1803294"/>
              <a:chExt cx="397272" cy="439828"/>
            </a:xfrm>
          </p:grpSpPr>
          <p:sp>
            <p:nvSpPr>
              <p:cNvPr id="138" name="Freeform 394">
                <a:extLst>
                  <a:ext uri="{FF2B5EF4-FFF2-40B4-BE49-F238E27FC236}">
                    <a16:creationId xmlns:a16="http://schemas.microsoft.com/office/drawing/2014/main" id="{A2ED385C-4640-7B4A-B140-8AD274117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907" y="1803294"/>
                <a:ext cx="397272" cy="439828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C2A7CBC9-4F9A-0A4D-B25E-E7DC42F32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8493" y="1834848"/>
                <a:ext cx="393686" cy="393686"/>
              </a:xfrm>
              <a:prstGeom prst="rect">
                <a:avLst/>
              </a:prstGeom>
            </p:spPr>
          </p:pic>
        </p:grpSp>
      </p:grpSp>
      <p:sp>
        <p:nvSpPr>
          <p:cNvPr id="142" name="Freeform 32">
            <a:extLst>
              <a:ext uri="{FF2B5EF4-FFF2-40B4-BE49-F238E27FC236}">
                <a16:creationId xmlns:a16="http://schemas.microsoft.com/office/drawing/2014/main" id="{2888FE3E-668B-6447-9973-CA54424ADBB3}"/>
              </a:ext>
            </a:extLst>
          </p:cNvPr>
          <p:cNvSpPr>
            <a:spLocks/>
          </p:cNvSpPr>
          <p:nvPr/>
        </p:nvSpPr>
        <p:spPr bwMode="auto">
          <a:xfrm rot="207469">
            <a:off x="4533906" y="1172181"/>
            <a:ext cx="4701553" cy="3797838"/>
          </a:xfrm>
          <a:custGeom>
            <a:avLst/>
            <a:gdLst>
              <a:gd name="T0" fmla="*/ 1180 w 1660"/>
              <a:gd name="T1" fmla="*/ 7 h 622"/>
              <a:gd name="T2" fmla="*/ 1270 w 1660"/>
              <a:gd name="T3" fmla="*/ 18 h 622"/>
              <a:gd name="T4" fmla="*/ 1378 w 1660"/>
              <a:gd name="T5" fmla="*/ 57 h 622"/>
              <a:gd name="T6" fmla="*/ 1457 w 1660"/>
              <a:gd name="T7" fmla="*/ 124 h 622"/>
              <a:gd name="T8" fmla="*/ 1500 w 1660"/>
              <a:gd name="T9" fmla="*/ 212 h 622"/>
              <a:gd name="T10" fmla="*/ 1516 w 1660"/>
              <a:gd name="T11" fmla="*/ 307 h 622"/>
              <a:gd name="T12" fmla="*/ 1511 w 1660"/>
              <a:gd name="T13" fmla="*/ 379 h 622"/>
              <a:gd name="T14" fmla="*/ 1577 w 1660"/>
              <a:gd name="T15" fmla="*/ 433 h 622"/>
              <a:gd name="T16" fmla="*/ 1656 w 1660"/>
              <a:gd name="T17" fmla="*/ 453 h 622"/>
              <a:gd name="T18" fmla="*/ 1660 w 1660"/>
              <a:gd name="T19" fmla="*/ 455 h 622"/>
              <a:gd name="T20" fmla="*/ 1660 w 1660"/>
              <a:gd name="T21" fmla="*/ 460 h 622"/>
              <a:gd name="T22" fmla="*/ 1604 w 1660"/>
              <a:gd name="T23" fmla="*/ 507 h 622"/>
              <a:gd name="T24" fmla="*/ 1536 w 1660"/>
              <a:gd name="T25" fmla="*/ 530 h 622"/>
              <a:gd name="T26" fmla="*/ 1478 w 1660"/>
              <a:gd name="T27" fmla="*/ 518 h 622"/>
              <a:gd name="T28" fmla="*/ 1424 w 1660"/>
              <a:gd name="T29" fmla="*/ 525 h 622"/>
              <a:gd name="T30" fmla="*/ 1358 w 1660"/>
              <a:gd name="T31" fmla="*/ 548 h 622"/>
              <a:gd name="T32" fmla="*/ 1212 w 1660"/>
              <a:gd name="T33" fmla="*/ 566 h 622"/>
              <a:gd name="T34" fmla="*/ 1023 w 1660"/>
              <a:gd name="T35" fmla="*/ 572 h 622"/>
              <a:gd name="T36" fmla="*/ 673 w 1660"/>
              <a:gd name="T37" fmla="*/ 593 h 622"/>
              <a:gd name="T38" fmla="*/ 232 w 1660"/>
              <a:gd name="T39" fmla="*/ 622 h 622"/>
              <a:gd name="T40" fmla="*/ 153 w 1660"/>
              <a:gd name="T41" fmla="*/ 613 h 622"/>
              <a:gd name="T42" fmla="*/ 81 w 1660"/>
              <a:gd name="T43" fmla="*/ 579 h 622"/>
              <a:gd name="T44" fmla="*/ 29 w 1660"/>
              <a:gd name="T45" fmla="*/ 509 h 622"/>
              <a:gd name="T46" fmla="*/ 5 w 1660"/>
              <a:gd name="T47" fmla="*/ 426 h 622"/>
              <a:gd name="T48" fmla="*/ 0 w 1660"/>
              <a:gd name="T49" fmla="*/ 336 h 622"/>
              <a:gd name="T50" fmla="*/ 2 w 1660"/>
              <a:gd name="T51" fmla="*/ 255 h 622"/>
              <a:gd name="T52" fmla="*/ 20 w 1660"/>
              <a:gd name="T53" fmla="*/ 180 h 622"/>
              <a:gd name="T54" fmla="*/ 54 w 1660"/>
              <a:gd name="T55" fmla="*/ 124 h 622"/>
              <a:gd name="T56" fmla="*/ 104 w 1660"/>
              <a:gd name="T57" fmla="*/ 93 h 622"/>
              <a:gd name="T58" fmla="*/ 200 w 1660"/>
              <a:gd name="T59" fmla="*/ 66 h 622"/>
              <a:gd name="T60" fmla="*/ 345 w 1660"/>
              <a:gd name="T61" fmla="*/ 52 h 622"/>
              <a:gd name="T62" fmla="*/ 640 w 1660"/>
              <a:gd name="T63" fmla="*/ 30 h 622"/>
              <a:gd name="T64" fmla="*/ 973 w 1660"/>
              <a:gd name="T65" fmla="*/ 3 h 622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9470 w 10000"/>
              <a:gd name="connsiteY24" fmla="*/ 8408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976 w 10000"/>
              <a:gd name="connsiteY16" fmla="*/ 7283 h 10000"/>
              <a:gd name="connsiteX17" fmla="*/ 9988 w 10000"/>
              <a:gd name="connsiteY17" fmla="*/ 7283 h 10000"/>
              <a:gd name="connsiteX18" fmla="*/ 10000 w 10000"/>
              <a:gd name="connsiteY18" fmla="*/ 7315 h 10000"/>
              <a:gd name="connsiteX19" fmla="*/ 10000 w 10000"/>
              <a:gd name="connsiteY19" fmla="*/ 7363 h 10000"/>
              <a:gd name="connsiteX20" fmla="*/ 10000 w 10000"/>
              <a:gd name="connsiteY20" fmla="*/ 7395 h 10000"/>
              <a:gd name="connsiteX21" fmla="*/ 8225 w 10000"/>
              <a:gd name="connsiteY21" fmla="*/ 7107 h 10000"/>
              <a:gd name="connsiteX22" fmla="*/ 9663 w 10000"/>
              <a:gd name="connsiteY22" fmla="*/ 8151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9947 w 10000"/>
              <a:gd name="connsiteY22" fmla="*/ 7434 h 10000"/>
              <a:gd name="connsiteX23" fmla="*/ 8225 w 10000"/>
              <a:gd name="connsiteY23" fmla="*/ 7107 h 10000"/>
              <a:gd name="connsiteX24" fmla="*/ 9663 w 10000"/>
              <a:gd name="connsiteY24" fmla="*/ 8151 h 10000"/>
              <a:gd name="connsiteX25" fmla="*/ 8624 w 10000"/>
              <a:gd name="connsiteY25" fmla="*/ 7956 h 10000"/>
              <a:gd name="connsiteX26" fmla="*/ 8813 w 10000"/>
              <a:gd name="connsiteY26" fmla="*/ 7347 h 10000"/>
              <a:gd name="connsiteX27" fmla="*/ 9066 w 10000"/>
              <a:gd name="connsiteY27" fmla="*/ 8473 h 10000"/>
              <a:gd name="connsiteX28" fmla="*/ 8904 w 10000"/>
              <a:gd name="connsiteY28" fmla="*/ 8328 h 10000"/>
              <a:gd name="connsiteX29" fmla="*/ 8741 w 10000"/>
              <a:gd name="connsiteY29" fmla="*/ 8119 h 10000"/>
              <a:gd name="connsiteX30" fmla="*/ 8578 w 10000"/>
              <a:gd name="connsiteY30" fmla="*/ 8441 h 10000"/>
              <a:gd name="connsiteX31" fmla="*/ 8386 w 10000"/>
              <a:gd name="connsiteY31" fmla="*/ 8666 h 10000"/>
              <a:gd name="connsiteX32" fmla="*/ 8181 w 10000"/>
              <a:gd name="connsiteY32" fmla="*/ 8810 h 10000"/>
              <a:gd name="connsiteX33" fmla="*/ 7747 w 10000"/>
              <a:gd name="connsiteY33" fmla="*/ 8987 h 10000"/>
              <a:gd name="connsiteX34" fmla="*/ 7301 w 10000"/>
              <a:gd name="connsiteY34" fmla="*/ 9100 h 10000"/>
              <a:gd name="connsiteX35" fmla="*/ 6849 w 10000"/>
              <a:gd name="connsiteY35" fmla="*/ 9164 h 10000"/>
              <a:gd name="connsiteX36" fmla="*/ 6163 w 10000"/>
              <a:gd name="connsiteY36" fmla="*/ 9196 h 10000"/>
              <a:gd name="connsiteX37" fmla="*/ 5452 w 10000"/>
              <a:gd name="connsiteY37" fmla="*/ 9277 h 10000"/>
              <a:gd name="connsiteX38" fmla="*/ 4054 w 10000"/>
              <a:gd name="connsiteY38" fmla="*/ 9534 h 10000"/>
              <a:gd name="connsiteX39" fmla="*/ 2657 w 10000"/>
              <a:gd name="connsiteY39" fmla="*/ 9823 h 10000"/>
              <a:gd name="connsiteX40" fmla="*/ 1398 w 10000"/>
              <a:gd name="connsiteY40" fmla="*/ 10000 h 10000"/>
              <a:gd name="connsiteX41" fmla="*/ 1151 w 10000"/>
              <a:gd name="connsiteY41" fmla="*/ 9968 h 10000"/>
              <a:gd name="connsiteX42" fmla="*/ 922 w 10000"/>
              <a:gd name="connsiteY42" fmla="*/ 9855 h 10000"/>
              <a:gd name="connsiteX43" fmla="*/ 693 w 10000"/>
              <a:gd name="connsiteY43" fmla="*/ 9630 h 10000"/>
              <a:gd name="connsiteX44" fmla="*/ 488 w 10000"/>
              <a:gd name="connsiteY44" fmla="*/ 9309 h 10000"/>
              <a:gd name="connsiteX45" fmla="*/ 301 w 10000"/>
              <a:gd name="connsiteY45" fmla="*/ 8810 h 10000"/>
              <a:gd name="connsiteX46" fmla="*/ 175 w 10000"/>
              <a:gd name="connsiteY46" fmla="*/ 8183 h 10000"/>
              <a:gd name="connsiteX47" fmla="*/ 84 w 10000"/>
              <a:gd name="connsiteY47" fmla="*/ 7540 h 10000"/>
              <a:gd name="connsiteX48" fmla="*/ 30 w 10000"/>
              <a:gd name="connsiteY48" fmla="*/ 6849 h 10000"/>
              <a:gd name="connsiteX49" fmla="*/ 0 w 10000"/>
              <a:gd name="connsiteY49" fmla="*/ 6093 h 10000"/>
              <a:gd name="connsiteX50" fmla="*/ 0 w 10000"/>
              <a:gd name="connsiteY50" fmla="*/ 5402 h 10000"/>
              <a:gd name="connsiteX51" fmla="*/ 0 w 10000"/>
              <a:gd name="connsiteY51" fmla="*/ 4711 h 10000"/>
              <a:gd name="connsiteX52" fmla="*/ 12 w 10000"/>
              <a:gd name="connsiteY52" fmla="*/ 4100 h 10000"/>
              <a:gd name="connsiteX53" fmla="*/ 54 w 10000"/>
              <a:gd name="connsiteY53" fmla="*/ 3489 h 10000"/>
              <a:gd name="connsiteX54" fmla="*/ 120 w 10000"/>
              <a:gd name="connsiteY54" fmla="*/ 2894 h 10000"/>
              <a:gd name="connsiteX55" fmla="*/ 217 w 10000"/>
              <a:gd name="connsiteY55" fmla="*/ 2363 h 10000"/>
              <a:gd name="connsiteX56" fmla="*/ 325 w 10000"/>
              <a:gd name="connsiteY56" fmla="*/ 1994 h 10000"/>
              <a:gd name="connsiteX57" fmla="*/ 476 w 10000"/>
              <a:gd name="connsiteY57" fmla="*/ 1704 h 10000"/>
              <a:gd name="connsiteX58" fmla="*/ 627 w 10000"/>
              <a:gd name="connsiteY58" fmla="*/ 1495 h 10000"/>
              <a:gd name="connsiteX59" fmla="*/ 789 w 10000"/>
              <a:gd name="connsiteY59" fmla="*/ 1302 h 10000"/>
              <a:gd name="connsiteX60" fmla="*/ 1205 w 10000"/>
              <a:gd name="connsiteY60" fmla="*/ 1061 h 10000"/>
              <a:gd name="connsiteX61" fmla="*/ 1645 w 10000"/>
              <a:gd name="connsiteY61" fmla="*/ 916 h 10000"/>
              <a:gd name="connsiteX62" fmla="*/ 2078 w 10000"/>
              <a:gd name="connsiteY62" fmla="*/ 836 h 10000"/>
              <a:gd name="connsiteX63" fmla="*/ 2958 w 10000"/>
              <a:gd name="connsiteY63" fmla="*/ 691 h 10000"/>
              <a:gd name="connsiteX64" fmla="*/ 3855 w 10000"/>
              <a:gd name="connsiteY64" fmla="*/ 482 h 10000"/>
              <a:gd name="connsiteX65" fmla="*/ 4855 w 10000"/>
              <a:gd name="connsiteY65" fmla="*/ 225 h 10000"/>
              <a:gd name="connsiteX66" fmla="*/ 5861 w 10000"/>
              <a:gd name="connsiteY66" fmla="*/ 48 h 10000"/>
              <a:gd name="connsiteX67" fmla="*/ 6488 w 10000"/>
              <a:gd name="connsiteY67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8225 w 10000"/>
              <a:gd name="connsiteY21" fmla="*/ 7107 h 10000"/>
              <a:gd name="connsiteX22" fmla="*/ 8624 w 10000"/>
              <a:gd name="connsiteY22" fmla="*/ 7956 h 10000"/>
              <a:gd name="connsiteX23" fmla="*/ 8813 w 10000"/>
              <a:gd name="connsiteY23" fmla="*/ 7347 h 10000"/>
              <a:gd name="connsiteX24" fmla="*/ 9066 w 10000"/>
              <a:gd name="connsiteY24" fmla="*/ 8473 h 10000"/>
              <a:gd name="connsiteX25" fmla="*/ 8904 w 10000"/>
              <a:gd name="connsiteY25" fmla="*/ 8328 h 10000"/>
              <a:gd name="connsiteX26" fmla="*/ 8741 w 10000"/>
              <a:gd name="connsiteY26" fmla="*/ 8119 h 10000"/>
              <a:gd name="connsiteX27" fmla="*/ 8578 w 10000"/>
              <a:gd name="connsiteY27" fmla="*/ 8441 h 10000"/>
              <a:gd name="connsiteX28" fmla="*/ 8386 w 10000"/>
              <a:gd name="connsiteY28" fmla="*/ 8666 h 10000"/>
              <a:gd name="connsiteX29" fmla="*/ 8181 w 10000"/>
              <a:gd name="connsiteY29" fmla="*/ 8810 h 10000"/>
              <a:gd name="connsiteX30" fmla="*/ 7747 w 10000"/>
              <a:gd name="connsiteY30" fmla="*/ 8987 h 10000"/>
              <a:gd name="connsiteX31" fmla="*/ 7301 w 10000"/>
              <a:gd name="connsiteY31" fmla="*/ 9100 h 10000"/>
              <a:gd name="connsiteX32" fmla="*/ 6849 w 10000"/>
              <a:gd name="connsiteY32" fmla="*/ 9164 h 10000"/>
              <a:gd name="connsiteX33" fmla="*/ 6163 w 10000"/>
              <a:gd name="connsiteY33" fmla="*/ 9196 h 10000"/>
              <a:gd name="connsiteX34" fmla="*/ 5452 w 10000"/>
              <a:gd name="connsiteY34" fmla="*/ 9277 h 10000"/>
              <a:gd name="connsiteX35" fmla="*/ 4054 w 10000"/>
              <a:gd name="connsiteY35" fmla="*/ 9534 h 10000"/>
              <a:gd name="connsiteX36" fmla="*/ 2657 w 10000"/>
              <a:gd name="connsiteY36" fmla="*/ 9823 h 10000"/>
              <a:gd name="connsiteX37" fmla="*/ 1398 w 10000"/>
              <a:gd name="connsiteY37" fmla="*/ 10000 h 10000"/>
              <a:gd name="connsiteX38" fmla="*/ 1151 w 10000"/>
              <a:gd name="connsiteY38" fmla="*/ 9968 h 10000"/>
              <a:gd name="connsiteX39" fmla="*/ 922 w 10000"/>
              <a:gd name="connsiteY39" fmla="*/ 9855 h 10000"/>
              <a:gd name="connsiteX40" fmla="*/ 693 w 10000"/>
              <a:gd name="connsiteY40" fmla="*/ 9630 h 10000"/>
              <a:gd name="connsiteX41" fmla="*/ 488 w 10000"/>
              <a:gd name="connsiteY41" fmla="*/ 9309 h 10000"/>
              <a:gd name="connsiteX42" fmla="*/ 301 w 10000"/>
              <a:gd name="connsiteY42" fmla="*/ 8810 h 10000"/>
              <a:gd name="connsiteX43" fmla="*/ 175 w 10000"/>
              <a:gd name="connsiteY43" fmla="*/ 8183 h 10000"/>
              <a:gd name="connsiteX44" fmla="*/ 84 w 10000"/>
              <a:gd name="connsiteY44" fmla="*/ 7540 h 10000"/>
              <a:gd name="connsiteX45" fmla="*/ 30 w 10000"/>
              <a:gd name="connsiteY45" fmla="*/ 6849 h 10000"/>
              <a:gd name="connsiteX46" fmla="*/ 0 w 10000"/>
              <a:gd name="connsiteY46" fmla="*/ 6093 h 10000"/>
              <a:gd name="connsiteX47" fmla="*/ 0 w 10000"/>
              <a:gd name="connsiteY47" fmla="*/ 5402 h 10000"/>
              <a:gd name="connsiteX48" fmla="*/ 0 w 10000"/>
              <a:gd name="connsiteY48" fmla="*/ 4711 h 10000"/>
              <a:gd name="connsiteX49" fmla="*/ 12 w 10000"/>
              <a:gd name="connsiteY49" fmla="*/ 4100 h 10000"/>
              <a:gd name="connsiteX50" fmla="*/ 54 w 10000"/>
              <a:gd name="connsiteY50" fmla="*/ 3489 h 10000"/>
              <a:gd name="connsiteX51" fmla="*/ 120 w 10000"/>
              <a:gd name="connsiteY51" fmla="*/ 2894 h 10000"/>
              <a:gd name="connsiteX52" fmla="*/ 217 w 10000"/>
              <a:gd name="connsiteY52" fmla="*/ 2363 h 10000"/>
              <a:gd name="connsiteX53" fmla="*/ 325 w 10000"/>
              <a:gd name="connsiteY53" fmla="*/ 1994 h 10000"/>
              <a:gd name="connsiteX54" fmla="*/ 476 w 10000"/>
              <a:gd name="connsiteY54" fmla="*/ 1704 h 10000"/>
              <a:gd name="connsiteX55" fmla="*/ 627 w 10000"/>
              <a:gd name="connsiteY55" fmla="*/ 1495 h 10000"/>
              <a:gd name="connsiteX56" fmla="*/ 789 w 10000"/>
              <a:gd name="connsiteY56" fmla="*/ 1302 h 10000"/>
              <a:gd name="connsiteX57" fmla="*/ 1205 w 10000"/>
              <a:gd name="connsiteY57" fmla="*/ 1061 h 10000"/>
              <a:gd name="connsiteX58" fmla="*/ 1645 w 10000"/>
              <a:gd name="connsiteY58" fmla="*/ 916 h 10000"/>
              <a:gd name="connsiteX59" fmla="*/ 2078 w 10000"/>
              <a:gd name="connsiteY59" fmla="*/ 836 h 10000"/>
              <a:gd name="connsiteX60" fmla="*/ 2958 w 10000"/>
              <a:gd name="connsiteY60" fmla="*/ 691 h 10000"/>
              <a:gd name="connsiteX61" fmla="*/ 3855 w 10000"/>
              <a:gd name="connsiteY61" fmla="*/ 482 h 10000"/>
              <a:gd name="connsiteX62" fmla="*/ 4855 w 10000"/>
              <a:gd name="connsiteY62" fmla="*/ 225 h 10000"/>
              <a:gd name="connsiteX63" fmla="*/ 5861 w 10000"/>
              <a:gd name="connsiteY63" fmla="*/ 48 h 10000"/>
              <a:gd name="connsiteX64" fmla="*/ 6488 w 10000"/>
              <a:gd name="connsiteY64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8225 w 10000"/>
              <a:gd name="connsiteY20" fmla="*/ 7107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9105 w 10000"/>
              <a:gd name="connsiteY20" fmla="*/ 7559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9988"/>
              <a:gd name="connsiteY0" fmla="*/ 0 h 10000"/>
              <a:gd name="connsiteX1" fmla="*/ 7108 w 9988"/>
              <a:gd name="connsiteY1" fmla="*/ 113 h 10000"/>
              <a:gd name="connsiteX2" fmla="*/ 7380 w 9988"/>
              <a:gd name="connsiteY2" fmla="*/ 193 h 10000"/>
              <a:gd name="connsiteX3" fmla="*/ 7651 w 9988"/>
              <a:gd name="connsiteY3" fmla="*/ 289 h 10000"/>
              <a:gd name="connsiteX4" fmla="*/ 7994 w 9988"/>
              <a:gd name="connsiteY4" fmla="*/ 514 h 10000"/>
              <a:gd name="connsiteX5" fmla="*/ 8301 w 9988"/>
              <a:gd name="connsiteY5" fmla="*/ 916 h 10000"/>
              <a:gd name="connsiteX6" fmla="*/ 8590 w 9988"/>
              <a:gd name="connsiteY6" fmla="*/ 1447 h 10000"/>
              <a:gd name="connsiteX7" fmla="*/ 8777 w 9988"/>
              <a:gd name="connsiteY7" fmla="*/ 1994 h 10000"/>
              <a:gd name="connsiteX8" fmla="*/ 8928 w 9988"/>
              <a:gd name="connsiteY8" fmla="*/ 2653 h 10000"/>
              <a:gd name="connsiteX9" fmla="*/ 9036 w 9988"/>
              <a:gd name="connsiteY9" fmla="*/ 3408 h 10000"/>
              <a:gd name="connsiteX10" fmla="*/ 9090 w 9988"/>
              <a:gd name="connsiteY10" fmla="*/ 4164 h 10000"/>
              <a:gd name="connsiteX11" fmla="*/ 9133 w 9988"/>
              <a:gd name="connsiteY11" fmla="*/ 4936 h 10000"/>
              <a:gd name="connsiteX12" fmla="*/ 9120 w 9988"/>
              <a:gd name="connsiteY12" fmla="*/ 5691 h 10000"/>
              <a:gd name="connsiteX13" fmla="*/ 9102 w 9988"/>
              <a:gd name="connsiteY13" fmla="*/ 6093 h 10000"/>
              <a:gd name="connsiteX14" fmla="*/ 9283 w 9988"/>
              <a:gd name="connsiteY14" fmla="*/ 6592 h 10000"/>
              <a:gd name="connsiteX15" fmla="*/ 9500 w 9988"/>
              <a:gd name="connsiteY15" fmla="*/ 6961 h 10000"/>
              <a:gd name="connsiteX16" fmla="*/ 9406 w 9988"/>
              <a:gd name="connsiteY16" fmla="*/ 6983 h 10000"/>
              <a:gd name="connsiteX17" fmla="*/ 9976 w 9988"/>
              <a:gd name="connsiteY17" fmla="*/ 7283 h 10000"/>
              <a:gd name="connsiteX18" fmla="*/ 9988 w 9988"/>
              <a:gd name="connsiteY18" fmla="*/ 7283 h 10000"/>
              <a:gd name="connsiteX19" fmla="*/ 9105 w 9988"/>
              <a:gd name="connsiteY19" fmla="*/ 7559 h 10000"/>
              <a:gd name="connsiteX20" fmla="*/ 8624 w 9988"/>
              <a:gd name="connsiteY20" fmla="*/ 7956 h 10000"/>
              <a:gd name="connsiteX21" fmla="*/ 8813 w 9988"/>
              <a:gd name="connsiteY21" fmla="*/ 7347 h 10000"/>
              <a:gd name="connsiteX22" fmla="*/ 9066 w 9988"/>
              <a:gd name="connsiteY22" fmla="*/ 8473 h 10000"/>
              <a:gd name="connsiteX23" fmla="*/ 8904 w 9988"/>
              <a:gd name="connsiteY23" fmla="*/ 8328 h 10000"/>
              <a:gd name="connsiteX24" fmla="*/ 8741 w 9988"/>
              <a:gd name="connsiteY24" fmla="*/ 8119 h 10000"/>
              <a:gd name="connsiteX25" fmla="*/ 8578 w 9988"/>
              <a:gd name="connsiteY25" fmla="*/ 8441 h 10000"/>
              <a:gd name="connsiteX26" fmla="*/ 8386 w 9988"/>
              <a:gd name="connsiteY26" fmla="*/ 8666 h 10000"/>
              <a:gd name="connsiteX27" fmla="*/ 8181 w 9988"/>
              <a:gd name="connsiteY27" fmla="*/ 8810 h 10000"/>
              <a:gd name="connsiteX28" fmla="*/ 7747 w 9988"/>
              <a:gd name="connsiteY28" fmla="*/ 8987 h 10000"/>
              <a:gd name="connsiteX29" fmla="*/ 7301 w 9988"/>
              <a:gd name="connsiteY29" fmla="*/ 9100 h 10000"/>
              <a:gd name="connsiteX30" fmla="*/ 6849 w 9988"/>
              <a:gd name="connsiteY30" fmla="*/ 9164 h 10000"/>
              <a:gd name="connsiteX31" fmla="*/ 6163 w 9988"/>
              <a:gd name="connsiteY31" fmla="*/ 9196 h 10000"/>
              <a:gd name="connsiteX32" fmla="*/ 5452 w 9988"/>
              <a:gd name="connsiteY32" fmla="*/ 9277 h 10000"/>
              <a:gd name="connsiteX33" fmla="*/ 4054 w 9988"/>
              <a:gd name="connsiteY33" fmla="*/ 9534 h 10000"/>
              <a:gd name="connsiteX34" fmla="*/ 2657 w 9988"/>
              <a:gd name="connsiteY34" fmla="*/ 9823 h 10000"/>
              <a:gd name="connsiteX35" fmla="*/ 1398 w 9988"/>
              <a:gd name="connsiteY35" fmla="*/ 10000 h 10000"/>
              <a:gd name="connsiteX36" fmla="*/ 1151 w 9988"/>
              <a:gd name="connsiteY36" fmla="*/ 9968 h 10000"/>
              <a:gd name="connsiteX37" fmla="*/ 922 w 9988"/>
              <a:gd name="connsiteY37" fmla="*/ 9855 h 10000"/>
              <a:gd name="connsiteX38" fmla="*/ 693 w 9988"/>
              <a:gd name="connsiteY38" fmla="*/ 9630 h 10000"/>
              <a:gd name="connsiteX39" fmla="*/ 488 w 9988"/>
              <a:gd name="connsiteY39" fmla="*/ 9309 h 10000"/>
              <a:gd name="connsiteX40" fmla="*/ 301 w 9988"/>
              <a:gd name="connsiteY40" fmla="*/ 8810 h 10000"/>
              <a:gd name="connsiteX41" fmla="*/ 175 w 9988"/>
              <a:gd name="connsiteY41" fmla="*/ 8183 h 10000"/>
              <a:gd name="connsiteX42" fmla="*/ 84 w 9988"/>
              <a:gd name="connsiteY42" fmla="*/ 7540 h 10000"/>
              <a:gd name="connsiteX43" fmla="*/ 30 w 9988"/>
              <a:gd name="connsiteY43" fmla="*/ 6849 h 10000"/>
              <a:gd name="connsiteX44" fmla="*/ 0 w 9988"/>
              <a:gd name="connsiteY44" fmla="*/ 6093 h 10000"/>
              <a:gd name="connsiteX45" fmla="*/ 0 w 9988"/>
              <a:gd name="connsiteY45" fmla="*/ 5402 h 10000"/>
              <a:gd name="connsiteX46" fmla="*/ 0 w 9988"/>
              <a:gd name="connsiteY46" fmla="*/ 4711 h 10000"/>
              <a:gd name="connsiteX47" fmla="*/ 12 w 9988"/>
              <a:gd name="connsiteY47" fmla="*/ 4100 h 10000"/>
              <a:gd name="connsiteX48" fmla="*/ 54 w 9988"/>
              <a:gd name="connsiteY48" fmla="*/ 3489 h 10000"/>
              <a:gd name="connsiteX49" fmla="*/ 120 w 9988"/>
              <a:gd name="connsiteY49" fmla="*/ 2894 h 10000"/>
              <a:gd name="connsiteX50" fmla="*/ 217 w 9988"/>
              <a:gd name="connsiteY50" fmla="*/ 2363 h 10000"/>
              <a:gd name="connsiteX51" fmla="*/ 325 w 9988"/>
              <a:gd name="connsiteY51" fmla="*/ 1994 h 10000"/>
              <a:gd name="connsiteX52" fmla="*/ 476 w 9988"/>
              <a:gd name="connsiteY52" fmla="*/ 1704 h 10000"/>
              <a:gd name="connsiteX53" fmla="*/ 627 w 9988"/>
              <a:gd name="connsiteY53" fmla="*/ 1495 h 10000"/>
              <a:gd name="connsiteX54" fmla="*/ 789 w 9988"/>
              <a:gd name="connsiteY54" fmla="*/ 1302 h 10000"/>
              <a:gd name="connsiteX55" fmla="*/ 1205 w 9988"/>
              <a:gd name="connsiteY55" fmla="*/ 1061 h 10000"/>
              <a:gd name="connsiteX56" fmla="*/ 1645 w 9988"/>
              <a:gd name="connsiteY56" fmla="*/ 916 h 10000"/>
              <a:gd name="connsiteX57" fmla="*/ 2078 w 9988"/>
              <a:gd name="connsiteY57" fmla="*/ 836 h 10000"/>
              <a:gd name="connsiteX58" fmla="*/ 2958 w 9988"/>
              <a:gd name="connsiteY58" fmla="*/ 691 h 10000"/>
              <a:gd name="connsiteX59" fmla="*/ 3855 w 9988"/>
              <a:gd name="connsiteY59" fmla="*/ 482 h 10000"/>
              <a:gd name="connsiteX60" fmla="*/ 4855 w 9988"/>
              <a:gd name="connsiteY60" fmla="*/ 225 h 10000"/>
              <a:gd name="connsiteX61" fmla="*/ 5861 w 9988"/>
              <a:gd name="connsiteY61" fmla="*/ 48 h 10000"/>
              <a:gd name="connsiteX62" fmla="*/ 6488 w 9988"/>
              <a:gd name="connsiteY62" fmla="*/ 0 h 10000"/>
              <a:gd name="connsiteX0" fmla="*/ 6496 w 9988"/>
              <a:gd name="connsiteY0" fmla="*/ 0 h 10000"/>
              <a:gd name="connsiteX1" fmla="*/ 7117 w 9988"/>
              <a:gd name="connsiteY1" fmla="*/ 113 h 10000"/>
              <a:gd name="connsiteX2" fmla="*/ 7389 w 9988"/>
              <a:gd name="connsiteY2" fmla="*/ 193 h 10000"/>
              <a:gd name="connsiteX3" fmla="*/ 7660 w 9988"/>
              <a:gd name="connsiteY3" fmla="*/ 289 h 10000"/>
              <a:gd name="connsiteX4" fmla="*/ 8004 w 9988"/>
              <a:gd name="connsiteY4" fmla="*/ 514 h 10000"/>
              <a:gd name="connsiteX5" fmla="*/ 8311 w 9988"/>
              <a:gd name="connsiteY5" fmla="*/ 916 h 10000"/>
              <a:gd name="connsiteX6" fmla="*/ 8600 w 9988"/>
              <a:gd name="connsiteY6" fmla="*/ 1447 h 10000"/>
              <a:gd name="connsiteX7" fmla="*/ 8788 w 9988"/>
              <a:gd name="connsiteY7" fmla="*/ 1994 h 10000"/>
              <a:gd name="connsiteX8" fmla="*/ 8939 w 9988"/>
              <a:gd name="connsiteY8" fmla="*/ 2653 h 10000"/>
              <a:gd name="connsiteX9" fmla="*/ 9047 w 9988"/>
              <a:gd name="connsiteY9" fmla="*/ 3408 h 10000"/>
              <a:gd name="connsiteX10" fmla="*/ 9101 w 9988"/>
              <a:gd name="connsiteY10" fmla="*/ 4164 h 10000"/>
              <a:gd name="connsiteX11" fmla="*/ 9144 w 9988"/>
              <a:gd name="connsiteY11" fmla="*/ 4936 h 10000"/>
              <a:gd name="connsiteX12" fmla="*/ 9131 w 9988"/>
              <a:gd name="connsiteY12" fmla="*/ 5691 h 10000"/>
              <a:gd name="connsiteX13" fmla="*/ 9113 w 9988"/>
              <a:gd name="connsiteY13" fmla="*/ 6093 h 10000"/>
              <a:gd name="connsiteX14" fmla="*/ 9294 w 9988"/>
              <a:gd name="connsiteY14" fmla="*/ 6592 h 10000"/>
              <a:gd name="connsiteX15" fmla="*/ 9511 w 9988"/>
              <a:gd name="connsiteY15" fmla="*/ 6961 h 10000"/>
              <a:gd name="connsiteX16" fmla="*/ 9417 w 9988"/>
              <a:gd name="connsiteY16" fmla="*/ 6983 h 10000"/>
              <a:gd name="connsiteX17" fmla="*/ 9988 w 9988"/>
              <a:gd name="connsiteY17" fmla="*/ 7283 h 10000"/>
              <a:gd name="connsiteX18" fmla="*/ 9116 w 9988"/>
              <a:gd name="connsiteY18" fmla="*/ 7559 h 10000"/>
              <a:gd name="connsiteX19" fmla="*/ 8634 w 9988"/>
              <a:gd name="connsiteY19" fmla="*/ 7956 h 10000"/>
              <a:gd name="connsiteX20" fmla="*/ 8824 w 9988"/>
              <a:gd name="connsiteY20" fmla="*/ 7347 h 10000"/>
              <a:gd name="connsiteX21" fmla="*/ 9077 w 9988"/>
              <a:gd name="connsiteY21" fmla="*/ 8473 h 10000"/>
              <a:gd name="connsiteX22" fmla="*/ 8915 w 9988"/>
              <a:gd name="connsiteY22" fmla="*/ 8328 h 10000"/>
              <a:gd name="connsiteX23" fmla="*/ 8752 w 9988"/>
              <a:gd name="connsiteY23" fmla="*/ 8119 h 10000"/>
              <a:gd name="connsiteX24" fmla="*/ 8588 w 9988"/>
              <a:gd name="connsiteY24" fmla="*/ 8441 h 10000"/>
              <a:gd name="connsiteX25" fmla="*/ 8396 w 9988"/>
              <a:gd name="connsiteY25" fmla="*/ 8666 h 10000"/>
              <a:gd name="connsiteX26" fmla="*/ 8191 w 9988"/>
              <a:gd name="connsiteY26" fmla="*/ 8810 h 10000"/>
              <a:gd name="connsiteX27" fmla="*/ 7756 w 9988"/>
              <a:gd name="connsiteY27" fmla="*/ 8987 h 10000"/>
              <a:gd name="connsiteX28" fmla="*/ 7310 w 9988"/>
              <a:gd name="connsiteY28" fmla="*/ 9100 h 10000"/>
              <a:gd name="connsiteX29" fmla="*/ 6857 w 9988"/>
              <a:gd name="connsiteY29" fmla="*/ 9164 h 10000"/>
              <a:gd name="connsiteX30" fmla="*/ 6170 w 9988"/>
              <a:gd name="connsiteY30" fmla="*/ 9196 h 10000"/>
              <a:gd name="connsiteX31" fmla="*/ 5459 w 9988"/>
              <a:gd name="connsiteY31" fmla="*/ 9277 h 10000"/>
              <a:gd name="connsiteX32" fmla="*/ 4059 w 9988"/>
              <a:gd name="connsiteY32" fmla="*/ 9534 h 10000"/>
              <a:gd name="connsiteX33" fmla="*/ 2660 w 9988"/>
              <a:gd name="connsiteY33" fmla="*/ 9823 h 10000"/>
              <a:gd name="connsiteX34" fmla="*/ 1400 w 9988"/>
              <a:gd name="connsiteY34" fmla="*/ 10000 h 10000"/>
              <a:gd name="connsiteX35" fmla="*/ 1152 w 9988"/>
              <a:gd name="connsiteY35" fmla="*/ 9968 h 10000"/>
              <a:gd name="connsiteX36" fmla="*/ 923 w 9988"/>
              <a:gd name="connsiteY36" fmla="*/ 9855 h 10000"/>
              <a:gd name="connsiteX37" fmla="*/ 694 w 9988"/>
              <a:gd name="connsiteY37" fmla="*/ 9630 h 10000"/>
              <a:gd name="connsiteX38" fmla="*/ 489 w 9988"/>
              <a:gd name="connsiteY38" fmla="*/ 9309 h 10000"/>
              <a:gd name="connsiteX39" fmla="*/ 301 w 9988"/>
              <a:gd name="connsiteY39" fmla="*/ 8810 h 10000"/>
              <a:gd name="connsiteX40" fmla="*/ 175 w 9988"/>
              <a:gd name="connsiteY40" fmla="*/ 8183 h 10000"/>
              <a:gd name="connsiteX41" fmla="*/ 84 w 9988"/>
              <a:gd name="connsiteY41" fmla="*/ 7540 h 10000"/>
              <a:gd name="connsiteX42" fmla="*/ 30 w 9988"/>
              <a:gd name="connsiteY42" fmla="*/ 6849 h 10000"/>
              <a:gd name="connsiteX43" fmla="*/ 0 w 9988"/>
              <a:gd name="connsiteY43" fmla="*/ 6093 h 10000"/>
              <a:gd name="connsiteX44" fmla="*/ 0 w 9988"/>
              <a:gd name="connsiteY44" fmla="*/ 5402 h 10000"/>
              <a:gd name="connsiteX45" fmla="*/ 0 w 9988"/>
              <a:gd name="connsiteY45" fmla="*/ 4711 h 10000"/>
              <a:gd name="connsiteX46" fmla="*/ 12 w 9988"/>
              <a:gd name="connsiteY46" fmla="*/ 4100 h 10000"/>
              <a:gd name="connsiteX47" fmla="*/ 54 w 9988"/>
              <a:gd name="connsiteY47" fmla="*/ 3489 h 10000"/>
              <a:gd name="connsiteX48" fmla="*/ 120 w 9988"/>
              <a:gd name="connsiteY48" fmla="*/ 2894 h 10000"/>
              <a:gd name="connsiteX49" fmla="*/ 217 w 9988"/>
              <a:gd name="connsiteY49" fmla="*/ 2363 h 10000"/>
              <a:gd name="connsiteX50" fmla="*/ 325 w 9988"/>
              <a:gd name="connsiteY50" fmla="*/ 1994 h 10000"/>
              <a:gd name="connsiteX51" fmla="*/ 477 w 9988"/>
              <a:gd name="connsiteY51" fmla="*/ 1704 h 10000"/>
              <a:gd name="connsiteX52" fmla="*/ 628 w 9988"/>
              <a:gd name="connsiteY52" fmla="*/ 1495 h 10000"/>
              <a:gd name="connsiteX53" fmla="*/ 790 w 9988"/>
              <a:gd name="connsiteY53" fmla="*/ 1302 h 10000"/>
              <a:gd name="connsiteX54" fmla="*/ 1206 w 9988"/>
              <a:gd name="connsiteY54" fmla="*/ 1061 h 10000"/>
              <a:gd name="connsiteX55" fmla="*/ 1647 w 9988"/>
              <a:gd name="connsiteY55" fmla="*/ 916 h 10000"/>
              <a:gd name="connsiteX56" fmla="*/ 2080 w 9988"/>
              <a:gd name="connsiteY56" fmla="*/ 836 h 10000"/>
              <a:gd name="connsiteX57" fmla="*/ 2962 w 9988"/>
              <a:gd name="connsiteY57" fmla="*/ 691 h 10000"/>
              <a:gd name="connsiteX58" fmla="*/ 3860 w 9988"/>
              <a:gd name="connsiteY58" fmla="*/ 482 h 10000"/>
              <a:gd name="connsiteX59" fmla="*/ 4861 w 9988"/>
              <a:gd name="connsiteY59" fmla="*/ 225 h 10000"/>
              <a:gd name="connsiteX60" fmla="*/ 5868 w 9988"/>
              <a:gd name="connsiteY60" fmla="*/ 48 h 10000"/>
              <a:gd name="connsiteX61" fmla="*/ 6496 w 9988"/>
              <a:gd name="connsiteY61" fmla="*/ 0 h 10000"/>
              <a:gd name="connsiteX0" fmla="*/ 6504 w 9522"/>
              <a:gd name="connsiteY0" fmla="*/ 0 h 10000"/>
              <a:gd name="connsiteX1" fmla="*/ 7126 w 9522"/>
              <a:gd name="connsiteY1" fmla="*/ 113 h 10000"/>
              <a:gd name="connsiteX2" fmla="*/ 7398 w 9522"/>
              <a:gd name="connsiteY2" fmla="*/ 193 h 10000"/>
              <a:gd name="connsiteX3" fmla="*/ 7669 w 9522"/>
              <a:gd name="connsiteY3" fmla="*/ 289 h 10000"/>
              <a:gd name="connsiteX4" fmla="*/ 8014 w 9522"/>
              <a:gd name="connsiteY4" fmla="*/ 514 h 10000"/>
              <a:gd name="connsiteX5" fmla="*/ 8321 w 9522"/>
              <a:gd name="connsiteY5" fmla="*/ 916 h 10000"/>
              <a:gd name="connsiteX6" fmla="*/ 8610 w 9522"/>
              <a:gd name="connsiteY6" fmla="*/ 1447 h 10000"/>
              <a:gd name="connsiteX7" fmla="*/ 8799 w 9522"/>
              <a:gd name="connsiteY7" fmla="*/ 1994 h 10000"/>
              <a:gd name="connsiteX8" fmla="*/ 8950 w 9522"/>
              <a:gd name="connsiteY8" fmla="*/ 2653 h 10000"/>
              <a:gd name="connsiteX9" fmla="*/ 9058 w 9522"/>
              <a:gd name="connsiteY9" fmla="*/ 3408 h 10000"/>
              <a:gd name="connsiteX10" fmla="*/ 9112 w 9522"/>
              <a:gd name="connsiteY10" fmla="*/ 4164 h 10000"/>
              <a:gd name="connsiteX11" fmla="*/ 9155 w 9522"/>
              <a:gd name="connsiteY11" fmla="*/ 4936 h 10000"/>
              <a:gd name="connsiteX12" fmla="*/ 9142 w 9522"/>
              <a:gd name="connsiteY12" fmla="*/ 5691 h 10000"/>
              <a:gd name="connsiteX13" fmla="*/ 9124 w 9522"/>
              <a:gd name="connsiteY13" fmla="*/ 6093 h 10000"/>
              <a:gd name="connsiteX14" fmla="*/ 9305 w 9522"/>
              <a:gd name="connsiteY14" fmla="*/ 6592 h 10000"/>
              <a:gd name="connsiteX15" fmla="*/ 9522 w 9522"/>
              <a:gd name="connsiteY15" fmla="*/ 6961 h 10000"/>
              <a:gd name="connsiteX16" fmla="*/ 9428 w 9522"/>
              <a:gd name="connsiteY16" fmla="*/ 6983 h 10000"/>
              <a:gd name="connsiteX17" fmla="*/ 9127 w 9522"/>
              <a:gd name="connsiteY17" fmla="*/ 7559 h 10000"/>
              <a:gd name="connsiteX18" fmla="*/ 8644 w 9522"/>
              <a:gd name="connsiteY18" fmla="*/ 7956 h 10000"/>
              <a:gd name="connsiteX19" fmla="*/ 8835 w 9522"/>
              <a:gd name="connsiteY19" fmla="*/ 7347 h 10000"/>
              <a:gd name="connsiteX20" fmla="*/ 9088 w 9522"/>
              <a:gd name="connsiteY20" fmla="*/ 8473 h 10000"/>
              <a:gd name="connsiteX21" fmla="*/ 8926 w 9522"/>
              <a:gd name="connsiteY21" fmla="*/ 8328 h 10000"/>
              <a:gd name="connsiteX22" fmla="*/ 8763 w 9522"/>
              <a:gd name="connsiteY22" fmla="*/ 8119 h 10000"/>
              <a:gd name="connsiteX23" fmla="*/ 8598 w 9522"/>
              <a:gd name="connsiteY23" fmla="*/ 8441 h 10000"/>
              <a:gd name="connsiteX24" fmla="*/ 8406 w 9522"/>
              <a:gd name="connsiteY24" fmla="*/ 8666 h 10000"/>
              <a:gd name="connsiteX25" fmla="*/ 8201 w 9522"/>
              <a:gd name="connsiteY25" fmla="*/ 8810 h 10000"/>
              <a:gd name="connsiteX26" fmla="*/ 7765 w 9522"/>
              <a:gd name="connsiteY26" fmla="*/ 8987 h 10000"/>
              <a:gd name="connsiteX27" fmla="*/ 7319 w 9522"/>
              <a:gd name="connsiteY27" fmla="*/ 9100 h 10000"/>
              <a:gd name="connsiteX28" fmla="*/ 6865 w 9522"/>
              <a:gd name="connsiteY28" fmla="*/ 9164 h 10000"/>
              <a:gd name="connsiteX29" fmla="*/ 6177 w 9522"/>
              <a:gd name="connsiteY29" fmla="*/ 9196 h 10000"/>
              <a:gd name="connsiteX30" fmla="*/ 5466 w 9522"/>
              <a:gd name="connsiteY30" fmla="*/ 9277 h 10000"/>
              <a:gd name="connsiteX31" fmla="*/ 4064 w 9522"/>
              <a:gd name="connsiteY31" fmla="*/ 9534 h 10000"/>
              <a:gd name="connsiteX32" fmla="*/ 2663 w 9522"/>
              <a:gd name="connsiteY32" fmla="*/ 9823 h 10000"/>
              <a:gd name="connsiteX33" fmla="*/ 1402 w 9522"/>
              <a:gd name="connsiteY33" fmla="*/ 10000 h 10000"/>
              <a:gd name="connsiteX34" fmla="*/ 1153 w 9522"/>
              <a:gd name="connsiteY34" fmla="*/ 9968 h 10000"/>
              <a:gd name="connsiteX35" fmla="*/ 924 w 9522"/>
              <a:gd name="connsiteY35" fmla="*/ 9855 h 10000"/>
              <a:gd name="connsiteX36" fmla="*/ 695 w 9522"/>
              <a:gd name="connsiteY36" fmla="*/ 9630 h 10000"/>
              <a:gd name="connsiteX37" fmla="*/ 490 w 9522"/>
              <a:gd name="connsiteY37" fmla="*/ 9309 h 10000"/>
              <a:gd name="connsiteX38" fmla="*/ 301 w 9522"/>
              <a:gd name="connsiteY38" fmla="*/ 8810 h 10000"/>
              <a:gd name="connsiteX39" fmla="*/ 175 w 9522"/>
              <a:gd name="connsiteY39" fmla="*/ 8183 h 10000"/>
              <a:gd name="connsiteX40" fmla="*/ 84 w 9522"/>
              <a:gd name="connsiteY40" fmla="*/ 7540 h 10000"/>
              <a:gd name="connsiteX41" fmla="*/ 30 w 9522"/>
              <a:gd name="connsiteY41" fmla="*/ 6849 h 10000"/>
              <a:gd name="connsiteX42" fmla="*/ 0 w 9522"/>
              <a:gd name="connsiteY42" fmla="*/ 6093 h 10000"/>
              <a:gd name="connsiteX43" fmla="*/ 0 w 9522"/>
              <a:gd name="connsiteY43" fmla="*/ 5402 h 10000"/>
              <a:gd name="connsiteX44" fmla="*/ 0 w 9522"/>
              <a:gd name="connsiteY44" fmla="*/ 4711 h 10000"/>
              <a:gd name="connsiteX45" fmla="*/ 12 w 9522"/>
              <a:gd name="connsiteY45" fmla="*/ 4100 h 10000"/>
              <a:gd name="connsiteX46" fmla="*/ 54 w 9522"/>
              <a:gd name="connsiteY46" fmla="*/ 3489 h 10000"/>
              <a:gd name="connsiteX47" fmla="*/ 120 w 9522"/>
              <a:gd name="connsiteY47" fmla="*/ 2894 h 10000"/>
              <a:gd name="connsiteX48" fmla="*/ 217 w 9522"/>
              <a:gd name="connsiteY48" fmla="*/ 2363 h 10000"/>
              <a:gd name="connsiteX49" fmla="*/ 325 w 9522"/>
              <a:gd name="connsiteY49" fmla="*/ 1994 h 10000"/>
              <a:gd name="connsiteX50" fmla="*/ 478 w 9522"/>
              <a:gd name="connsiteY50" fmla="*/ 1704 h 10000"/>
              <a:gd name="connsiteX51" fmla="*/ 629 w 9522"/>
              <a:gd name="connsiteY51" fmla="*/ 1495 h 10000"/>
              <a:gd name="connsiteX52" fmla="*/ 791 w 9522"/>
              <a:gd name="connsiteY52" fmla="*/ 1302 h 10000"/>
              <a:gd name="connsiteX53" fmla="*/ 1207 w 9522"/>
              <a:gd name="connsiteY53" fmla="*/ 1061 h 10000"/>
              <a:gd name="connsiteX54" fmla="*/ 1649 w 9522"/>
              <a:gd name="connsiteY54" fmla="*/ 916 h 10000"/>
              <a:gd name="connsiteX55" fmla="*/ 2082 w 9522"/>
              <a:gd name="connsiteY55" fmla="*/ 836 h 10000"/>
              <a:gd name="connsiteX56" fmla="*/ 2966 w 9522"/>
              <a:gd name="connsiteY56" fmla="*/ 691 h 10000"/>
              <a:gd name="connsiteX57" fmla="*/ 3865 w 9522"/>
              <a:gd name="connsiteY57" fmla="*/ 482 h 10000"/>
              <a:gd name="connsiteX58" fmla="*/ 4867 w 9522"/>
              <a:gd name="connsiteY58" fmla="*/ 225 h 10000"/>
              <a:gd name="connsiteX59" fmla="*/ 5875 w 9522"/>
              <a:gd name="connsiteY59" fmla="*/ 48 h 10000"/>
              <a:gd name="connsiteX60" fmla="*/ 6504 w 9522"/>
              <a:gd name="connsiteY60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901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473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9772"/>
              <a:gd name="connsiteY0" fmla="*/ 0 h 10000"/>
              <a:gd name="connsiteX1" fmla="*/ 7484 w 9772"/>
              <a:gd name="connsiteY1" fmla="*/ 113 h 10000"/>
              <a:gd name="connsiteX2" fmla="*/ 7769 w 9772"/>
              <a:gd name="connsiteY2" fmla="*/ 193 h 10000"/>
              <a:gd name="connsiteX3" fmla="*/ 8054 w 9772"/>
              <a:gd name="connsiteY3" fmla="*/ 289 h 10000"/>
              <a:gd name="connsiteX4" fmla="*/ 8416 w 9772"/>
              <a:gd name="connsiteY4" fmla="*/ 514 h 10000"/>
              <a:gd name="connsiteX5" fmla="*/ 8739 w 9772"/>
              <a:gd name="connsiteY5" fmla="*/ 916 h 10000"/>
              <a:gd name="connsiteX6" fmla="*/ 9042 w 9772"/>
              <a:gd name="connsiteY6" fmla="*/ 1447 h 10000"/>
              <a:gd name="connsiteX7" fmla="*/ 9241 w 9772"/>
              <a:gd name="connsiteY7" fmla="*/ 1994 h 10000"/>
              <a:gd name="connsiteX8" fmla="*/ 9399 w 9772"/>
              <a:gd name="connsiteY8" fmla="*/ 2653 h 10000"/>
              <a:gd name="connsiteX9" fmla="*/ 9513 w 9772"/>
              <a:gd name="connsiteY9" fmla="*/ 3408 h 10000"/>
              <a:gd name="connsiteX10" fmla="*/ 9569 w 9772"/>
              <a:gd name="connsiteY10" fmla="*/ 4164 h 10000"/>
              <a:gd name="connsiteX11" fmla="*/ 9615 w 9772"/>
              <a:gd name="connsiteY11" fmla="*/ 4936 h 10000"/>
              <a:gd name="connsiteX12" fmla="*/ 9601 w 9772"/>
              <a:gd name="connsiteY12" fmla="*/ 5691 h 10000"/>
              <a:gd name="connsiteX13" fmla="*/ 9582 w 9772"/>
              <a:gd name="connsiteY13" fmla="*/ 6093 h 10000"/>
              <a:gd name="connsiteX14" fmla="*/ 9772 w 9772"/>
              <a:gd name="connsiteY14" fmla="*/ 6592 h 10000"/>
              <a:gd name="connsiteX15" fmla="*/ 9751 w 9772"/>
              <a:gd name="connsiteY15" fmla="*/ 7232 h 10000"/>
              <a:gd name="connsiteX16" fmla="*/ 9473 w 9772"/>
              <a:gd name="connsiteY16" fmla="*/ 6983 h 10000"/>
              <a:gd name="connsiteX17" fmla="*/ 9585 w 9772"/>
              <a:gd name="connsiteY17" fmla="*/ 7559 h 10000"/>
              <a:gd name="connsiteX18" fmla="*/ 9078 w 9772"/>
              <a:gd name="connsiteY18" fmla="*/ 7956 h 10000"/>
              <a:gd name="connsiteX19" fmla="*/ 9279 w 9772"/>
              <a:gd name="connsiteY19" fmla="*/ 7347 h 10000"/>
              <a:gd name="connsiteX20" fmla="*/ 9374 w 9772"/>
              <a:gd name="connsiteY20" fmla="*/ 8328 h 10000"/>
              <a:gd name="connsiteX21" fmla="*/ 9203 w 9772"/>
              <a:gd name="connsiteY21" fmla="*/ 8119 h 10000"/>
              <a:gd name="connsiteX22" fmla="*/ 9030 w 9772"/>
              <a:gd name="connsiteY22" fmla="*/ 8441 h 10000"/>
              <a:gd name="connsiteX23" fmla="*/ 8828 w 9772"/>
              <a:gd name="connsiteY23" fmla="*/ 8666 h 10000"/>
              <a:gd name="connsiteX24" fmla="*/ 8613 w 9772"/>
              <a:gd name="connsiteY24" fmla="*/ 8810 h 10000"/>
              <a:gd name="connsiteX25" fmla="*/ 8155 w 9772"/>
              <a:gd name="connsiteY25" fmla="*/ 8987 h 10000"/>
              <a:gd name="connsiteX26" fmla="*/ 7686 w 9772"/>
              <a:gd name="connsiteY26" fmla="*/ 9100 h 10000"/>
              <a:gd name="connsiteX27" fmla="*/ 7210 w 9772"/>
              <a:gd name="connsiteY27" fmla="*/ 9164 h 10000"/>
              <a:gd name="connsiteX28" fmla="*/ 6487 w 9772"/>
              <a:gd name="connsiteY28" fmla="*/ 9196 h 10000"/>
              <a:gd name="connsiteX29" fmla="*/ 5740 w 9772"/>
              <a:gd name="connsiteY29" fmla="*/ 9277 h 10000"/>
              <a:gd name="connsiteX30" fmla="*/ 4268 w 9772"/>
              <a:gd name="connsiteY30" fmla="*/ 9534 h 10000"/>
              <a:gd name="connsiteX31" fmla="*/ 2797 w 9772"/>
              <a:gd name="connsiteY31" fmla="*/ 9823 h 10000"/>
              <a:gd name="connsiteX32" fmla="*/ 1472 w 9772"/>
              <a:gd name="connsiteY32" fmla="*/ 10000 h 10000"/>
              <a:gd name="connsiteX33" fmla="*/ 1211 w 9772"/>
              <a:gd name="connsiteY33" fmla="*/ 9968 h 10000"/>
              <a:gd name="connsiteX34" fmla="*/ 970 w 9772"/>
              <a:gd name="connsiteY34" fmla="*/ 9855 h 10000"/>
              <a:gd name="connsiteX35" fmla="*/ 730 w 9772"/>
              <a:gd name="connsiteY35" fmla="*/ 9630 h 10000"/>
              <a:gd name="connsiteX36" fmla="*/ 515 w 9772"/>
              <a:gd name="connsiteY36" fmla="*/ 9309 h 10000"/>
              <a:gd name="connsiteX37" fmla="*/ 316 w 9772"/>
              <a:gd name="connsiteY37" fmla="*/ 8810 h 10000"/>
              <a:gd name="connsiteX38" fmla="*/ 184 w 9772"/>
              <a:gd name="connsiteY38" fmla="*/ 8183 h 10000"/>
              <a:gd name="connsiteX39" fmla="*/ 88 w 9772"/>
              <a:gd name="connsiteY39" fmla="*/ 7540 h 10000"/>
              <a:gd name="connsiteX40" fmla="*/ 32 w 9772"/>
              <a:gd name="connsiteY40" fmla="*/ 6849 h 10000"/>
              <a:gd name="connsiteX41" fmla="*/ 0 w 9772"/>
              <a:gd name="connsiteY41" fmla="*/ 6093 h 10000"/>
              <a:gd name="connsiteX42" fmla="*/ 0 w 9772"/>
              <a:gd name="connsiteY42" fmla="*/ 5402 h 10000"/>
              <a:gd name="connsiteX43" fmla="*/ 0 w 9772"/>
              <a:gd name="connsiteY43" fmla="*/ 4711 h 10000"/>
              <a:gd name="connsiteX44" fmla="*/ 13 w 9772"/>
              <a:gd name="connsiteY44" fmla="*/ 4100 h 10000"/>
              <a:gd name="connsiteX45" fmla="*/ 57 w 9772"/>
              <a:gd name="connsiteY45" fmla="*/ 3489 h 10000"/>
              <a:gd name="connsiteX46" fmla="*/ 126 w 9772"/>
              <a:gd name="connsiteY46" fmla="*/ 2894 h 10000"/>
              <a:gd name="connsiteX47" fmla="*/ 228 w 9772"/>
              <a:gd name="connsiteY47" fmla="*/ 2363 h 10000"/>
              <a:gd name="connsiteX48" fmla="*/ 341 w 9772"/>
              <a:gd name="connsiteY48" fmla="*/ 1994 h 10000"/>
              <a:gd name="connsiteX49" fmla="*/ 502 w 9772"/>
              <a:gd name="connsiteY49" fmla="*/ 1704 h 10000"/>
              <a:gd name="connsiteX50" fmla="*/ 661 w 9772"/>
              <a:gd name="connsiteY50" fmla="*/ 1495 h 10000"/>
              <a:gd name="connsiteX51" fmla="*/ 831 w 9772"/>
              <a:gd name="connsiteY51" fmla="*/ 1302 h 10000"/>
              <a:gd name="connsiteX52" fmla="*/ 1268 w 9772"/>
              <a:gd name="connsiteY52" fmla="*/ 1061 h 10000"/>
              <a:gd name="connsiteX53" fmla="*/ 1732 w 9772"/>
              <a:gd name="connsiteY53" fmla="*/ 916 h 10000"/>
              <a:gd name="connsiteX54" fmla="*/ 2187 w 9772"/>
              <a:gd name="connsiteY54" fmla="*/ 836 h 10000"/>
              <a:gd name="connsiteX55" fmla="*/ 3115 w 9772"/>
              <a:gd name="connsiteY55" fmla="*/ 691 h 10000"/>
              <a:gd name="connsiteX56" fmla="*/ 4059 w 9772"/>
              <a:gd name="connsiteY56" fmla="*/ 482 h 10000"/>
              <a:gd name="connsiteX57" fmla="*/ 5111 w 9772"/>
              <a:gd name="connsiteY57" fmla="*/ 225 h 10000"/>
              <a:gd name="connsiteX58" fmla="*/ 6170 w 9772"/>
              <a:gd name="connsiteY58" fmla="*/ 48 h 10000"/>
              <a:gd name="connsiteX59" fmla="*/ 6830 w 9772"/>
              <a:gd name="connsiteY59" fmla="*/ 0 h 10000"/>
              <a:gd name="connsiteX0" fmla="*/ 6989 w 9979"/>
              <a:gd name="connsiteY0" fmla="*/ 0 h 10000"/>
              <a:gd name="connsiteX1" fmla="*/ 7659 w 9979"/>
              <a:gd name="connsiteY1" fmla="*/ 113 h 10000"/>
              <a:gd name="connsiteX2" fmla="*/ 7950 w 9979"/>
              <a:gd name="connsiteY2" fmla="*/ 193 h 10000"/>
              <a:gd name="connsiteX3" fmla="*/ 8242 w 9979"/>
              <a:gd name="connsiteY3" fmla="*/ 289 h 10000"/>
              <a:gd name="connsiteX4" fmla="*/ 8612 w 9979"/>
              <a:gd name="connsiteY4" fmla="*/ 514 h 10000"/>
              <a:gd name="connsiteX5" fmla="*/ 8943 w 9979"/>
              <a:gd name="connsiteY5" fmla="*/ 916 h 10000"/>
              <a:gd name="connsiteX6" fmla="*/ 9253 w 9979"/>
              <a:gd name="connsiteY6" fmla="*/ 1447 h 10000"/>
              <a:gd name="connsiteX7" fmla="*/ 9457 w 9979"/>
              <a:gd name="connsiteY7" fmla="*/ 1994 h 10000"/>
              <a:gd name="connsiteX8" fmla="*/ 9618 w 9979"/>
              <a:gd name="connsiteY8" fmla="*/ 2653 h 10000"/>
              <a:gd name="connsiteX9" fmla="*/ 9735 w 9979"/>
              <a:gd name="connsiteY9" fmla="*/ 3408 h 10000"/>
              <a:gd name="connsiteX10" fmla="*/ 9792 w 9979"/>
              <a:gd name="connsiteY10" fmla="*/ 4164 h 10000"/>
              <a:gd name="connsiteX11" fmla="*/ 9839 w 9979"/>
              <a:gd name="connsiteY11" fmla="*/ 4936 h 10000"/>
              <a:gd name="connsiteX12" fmla="*/ 9825 w 9979"/>
              <a:gd name="connsiteY12" fmla="*/ 5691 h 10000"/>
              <a:gd name="connsiteX13" fmla="*/ 9806 w 9979"/>
              <a:gd name="connsiteY13" fmla="*/ 6093 h 10000"/>
              <a:gd name="connsiteX14" fmla="*/ 9714 w 9979"/>
              <a:gd name="connsiteY14" fmla="*/ 6592 h 10000"/>
              <a:gd name="connsiteX15" fmla="*/ 9979 w 9979"/>
              <a:gd name="connsiteY15" fmla="*/ 7232 h 10000"/>
              <a:gd name="connsiteX16" fmla="*/ 9694 w 9979"/>
              <a:gd name="connsiteY16" fmla="*/ 6983 h 10000"/>
              <a:gd name="connsiteX17" fmla="*/ 9809 w 9979"/>
              <a:gd name="connsiteY17" fmla="*/ 7559 h 10000"/>
              <a:gd name="connsiteX18" fmla="*/ 9290 w 9979"/>
              <a:gd name="connsiteY18" fmla="*/ 7956 h 10000"/>
              <a:gd name="connsiteX19" fmla="*/ 9495 w 9979"/>
              <a:gd name="connsiteY19" fmla="*/ 7347 h 10000"/>
              <a:gd name="connsiteX20" fmla="*/ 9593 w 9979"/>
              <a:gd name="connsiteY20" fmla="*/ 8328 h 10000"/>
              <a:gd name="connsiteX21" fmla="*/ 9418 w 9979"/>
              <a:gd name="connsiteY21" fmla="*/ 8119 h 10000"/>
              <a:gd name="connsiteX22" fmla="*/ 9241 w 9979"/>
              <a:gd name="connsiteY22" fmla="*/ 8441 h 10000"/>
              <a:gd name="connsiteX23" fmla="*/ 9034 w 9979"/>
              <a:gd name="connsiteY23" fmla="*/ 8666 h 10000"/>
              <a:gd name="connsiteX24" fmla="*/ 8814 w 9979"/>
              <a:gd name="connsiteY24" fmla="*/ 8810 h 10000"/>
              <a:gd name="connsiteX25" fmla="*/ 8345 w 9979"/>
              <a:gd name="connsiteY25" fmla="*/ 8987 h 10000"/>
              <a:gd name="connsiteX26" fmla="*/ 7865 w 9979"/>
              <a:gd name="connsiteY26" fmla="*/ 9100 h 10000"/>
              <a:gd name="connsiteX27" fmla="*/ 7378 w 9979"/>
              <a:gd name="connsiteY27" fmla="*/ 9164 h 10000"/>
              <a:gd name="connsiteX28" fmla="*/ 6638 w 9979"/>
              <a:gd name="connsiteY28" fmla="*/ 9196 h 10000"/>
              <a:gd name="connsiteX29" fmla="*/ 5874 w 9979"/>
              <a:gd name="connsiteY29" fmla="*/ 9277 h 10000"/>
              <a:gd name="connsiteX30" fmla="*/ 4368 w 9979"/>
              <a:gd name="connsiteY30" fmla="*/ 9534 h 10000"/>
              <a:gd name="connsiteX31" fmla="*/ 2862 w 9979"/>
              <a:gd name="connsiteY31" fmla="*/ 9823 h 10000"/>
              <a:gd name="connsiteX32" fmla="*/ 1506 w 9979"/>
              <a:gd name="connsiteY32" fmla="*/ 10000 h 10000"/>
              <a:gd name="connsiteX33" fmla="*/ 1239 w 9979"/>
              <a:gd name="connsiteY33" fmla="*/ 9968 h 10000"/>
              <a:gd name="connsiteX34" fmla="*/ 993 w 9979"/>
              <a:gd name="connsiteY34" fmla="*/ 9855 h 10000"/>
              <a:gd name="connsiteX35" fmla="*/ 747 w 9979"/>
              <a:gd name="connsiteY35" fmla="*/ 9630 h 10000"/>
              <a:gd name="connsiteX36" fmla="*/ 527 w 9979"/>
              <a:gd name="connsiteY36" fmla="*/ 9309 h 10000"/>
              <a:gd name="connsiteX37" fmla="*/ 323 w 9979"/>
              <a:gd name="connsiteY37" fmla="*/ 8810 h 10000"/>
              <a:gd name="connsiteX38" fmla="*/ 188 w 9979"/>
              <a:gd name="connsiteY38" fmla="*/ 8183 h 10000"/>
              <a:gd name="connsiteX39" fmla="*/ 90 w 9979"/>
              <a:gd name="connsiteY39" fmla="*/ 7540 h 10000"/>
              <a:gd name="connsiteX40" fmla="*/ 33 w 9979"/>
              <a:gd name="connsiteY40" fmla="*/ 6849 h 10000"/>
              <a:gd name="connsiteX41" fmla="*/ 0 w 9979"/>
              <a:gd name="connsiteY41" fmla="*/ 6093 h 10000"/>
              <a:gd name="connsiteX42" fmla="*/ 0 w 9979"/>
              <a:gd name="connsiteY42" fmla="*/ 5402 h 10000"/>
              <a:gd name="connsiteX43" fmla="*/ 0 w 9979"/>
              <a:gd name="connsiteY43" fmla="*/ 4711 h 10000"/>
              <a:gd name="connsiteX44" fmla="*/ 13 w 9979"/>
              <a:gd name="connsiteY44" fmla="*/ 4100 h 10000"/>
              <a:gd name="connsiteX45" fmla="*/ 58 w 9979"/>
              <a:gd name="connsiteY45" fmla="*/ 3489 h 10000"/>
              <a:gd name="connsiteX46" fmla="*/ 129 w 9979"/>
              <a:gd name="connsiteY46" fmla="*/ 2894 h 10000"/>
              <a:gd name="connsiteX47" fmla="*/ 233 w 9979"/>
              <a:gd name="connsiteY47" fmla="*/ 2363 h 10000"/>
              <a:gd name="connsiteX48" fmla="*/ 349 w 9979"/>
              <a:gd name="connsiteY48" fmla="*/ 1994 h 10000"/>
              <a:gd name="connsiteX49" fmla="*/ 514 w 9979"/>
              <a:gd name="connsiteY49" fmla="*/ 1704 h 10000"/>
              <a:gd name="connsiteX50" fmla="*/ 676 w 9979"/>
              <a:gd name="connsiteY50" fmla="*/ 1495 h 10000"/>
              <a:gd name="connsiteX51" fmla="*/ 850 w 9979"/>
              <a:gd name="connsiteY51" fmla="*/ 1302 h 10000"/>
              <a:gd name="connsiteX52" fmla="*/ 1298 w 9979"/>
              <a:gd name="connsiteY52" fmla="*/ 1061 h 10000"/>
              <a:gd name="connsiteX53" fmla="*/ 1772 w 9979"/>
              <a:gd name="connsiteY53" fmla="*/ 916 h 10000"/>
              <a:gd name="connsiteX54" fmla="*/ 2238 w 9979"/>
              <a:gd name="connsiteY54" fmla="*/ 836 h 10000"/>
              <a:gd name="connsiteX55" fmla="*/ 3188 w 9979"/>
              <a:gd name="connsiteY55" fmla="*/ 691 h 10000"/>
              <a:gd name="connsiteX56" fmla="*/ 4154 w 9979"/>
              <a:gd name="connsiteY56" fmla="*/ 482 h 10000"/>
              <a:gd name="connsiteX57" fmla="*/ 5230 w 9979"/>
              <a:gd name="connsiteY57" fmla="*/ 225 h 10000"/>
              <a:gd name="connsiteX58" fmla="*/ 6314 w 9979"/>
              <a:gd name="connsiteY58" fmla="*/ 48 h 10000"/>
              <a:gd name="connsiteX59" fmla="*/ 6989 w 9979"/>
              <a:gd name="connsiteY59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515 w 10002"/>
              <a:gd name="connsiteY18" fmla="*/ 7347 h 10000"/>
              <a:gd name="connsiteX19" fmla="*/ 9613 w 10002"/>
              <a:gd name="connsiteY19" fmla="*/ 8328 h 10000"/>
              <a:gd name="connsiteX20" fmla="*/ 9438 w 10002"/>
              <a:gd name="connsiteY20" fmla="*/ 8119 h 10000"/>
              <a:gd name="connsiteX21" fmla="*/ 9260 w 10002"/>
              <a:gd name="connsiteY21" fmla="*/ 8441 h 10000"/>
              <a:gd name="connsiteX22" fmla="*/ 9053 w 10002"/>
              <a:gd name="connsiteY22" fmla="*/ 8666 h 10000"/>
              <a:gd name="connsiteX23" fmla="*/ 8833 w 10002"/>
              <a:gd name="connsiteY23" fmla="*/ 8810 h 10000"/>
              <a:gd name="connsiteX24" fmla="*/ 8363 w 10002"/>
              <a:gd name="connsiteY24" fmla="*/ 8987 h 10000"/>
              <a:gd name="connsiteX25" fmla="*/ 7882 w 10002"/>
              <a:gd name="connsiteY25" fmla="*/ 9100 h 10000"/>
              <a:gd name="connsiteX26" fmla="*/ 7394 w 10002"/>
              <a:gd name="connsiteY26" fmla="*/ 9164 h 10000"/>
              <a:gd name="connsiteX27" fmla="*/ 6652 w 10002"/>
              <a:gd name="connsiteY27" fmla="*/ 9196 h 10000"/>
              <a:gd name="connsiteX28" fmla="*/ 5886 w 10002"/>
              <a:gd name="connsiteY28" fmla="*/ 9277 h 10000"/>
              <a:gd name="connsiteX29" fmla="*/ 4377 w 10002"/>
              <a:gd name="connsiteY29" fmla="*/ 9534 h 10000"/>
              <a:gd name="connsiteX30" fmla="*/ 2868 w 10002"/>
              <a:gd name="connsiteY30" fmla="*/ 9823 h 10000"/>
              <a:gd name="connsiteX31" fmla="*/ 1509 w 10002"/>
              <a:gd name="connsiteY31" fmla="*/ 10000 h 10000"/>
              <a:gd name="connsiteX32" fmla="*/ 1242 w 10002"/>
              <a:gd name="connsiteY32" fmla="*/ 9968 h 10000"/>
              <a:gd name="connsiteX33" fmla="*/ 995 w 10002"/>
              <a:gd name="connsiteY33" fmla="*/ 9855 h 10000"/>
              <a:gd name="connsiteX34" fmla="*/ 749 w 10002"/>
              <a:gd name="connsiteY34" fmla="*/ 9630 h 10000"/>
              <a:gd name="connsiteX35" fmla="*/ 528 w 10002"/>
              <a:gd name="connsiteY35" fmla="*/ 9309 h 10000"/>
              <a:gd name="connsiteX36" fmla="*/ 324 w 10002"/>
              <a:gd name="connsiteY36" fmla="*/ 8810 h 10000"/>
              <a:gd name="connsiteX37" fmla="*/ 188 w 10002"/>
              <a:gd name="connsiteY37" fmla="*/ 8183 h 10000"/>
              <a:gd name="connsiteX38" fmla="*/ 90 w 10002"/>
              <a:gd name="connsiteY38" fmla="*/ 7540 h 10000"/>
              <a:gd name="connsiteX39" fmla="*/ 33 w 10002"/>
              <a:gd name="connsiteY39" fmla="*/ 6849 h 10000"/>
              <a:gd name="connsiteX40" fmla="*/ 0 w 10002"/>
              <a:gd name="connsiteY40" fmla="*/ 6093 h 10000"/>
              <a:gd name="connsiteX41" fmla="*/ 0 w 10002"/>
              <a:gd name="connsiteY41" fmla="*/ 5402 h 10000"/>
              <a:gd name="connsiteX42" fmla="*/ 0 w 10002"/>
              <a:gd name="connsiteY42" fmla="*/ 4711 h 10000"/>
              <a:gd name="connsiteX43" fmla="*/ 13 w 10002"/>
              <a:gd name="connsiteY43" fmla="*/ 4100 h 10000"/>
              <a:gd name="connsiteX44" fmla="*/ 58 w 10002"/>
              <a:gd name="connsiteY44" fmla="*/ 3489 h 10000"/>
              <a:gd name="connsiteX45" fmla="*/ 129 w 10002"/>
              <a:gd name="connsiteY45" fmla="*/ 2894 h 10000"/>
              <a:gd name="connsiteX46" fmla="*/ 233 w 10002"/>
              <a:gd name="connsiteY46" fmla="*/ 2363 h 10000"/>
              <a:gd name="connsiteX47" fmla="*/ 350 w 10002"/>
              <a:gd name="connsiteY47" fmla="*/ 1994 h 10000"/>
              <a:gd name="connsiteX48" fmla="*/ 515 w 10002"/>
              <a:gd name="connsiteY48" fmla="*/ 1704 h 10000"/>
              <a:gd name="connsiteX49" fmla="*/ 677 w 10002"/>
              <a:gd name="connsiteY49" fmla="*/ 1495 h 10000"/>
              <a:gd name="connsiteX50" fmla="*/ 852 w 10002"/>
              <a:gd name="connsiteY50" fmla="*/ 1302 h 10000"/>
              <a:gd name="connsiteX51" fmla="*/ 1301 w 10002"/>
              <a:gd name="connsiteY51" fmla="*/ 1061 h 10000"/>
              <a:gd name="connsiteX52" fmla="*/ 1776 w 10002"/>
              <a:gd name="connsiteY52" fmla="*/ 916 h 10000"/>
              <a:gd name="connsiteX53" fmla="*/ 2243 w 10002"/>
              <a:gd name="connsiteY53" fmla="*/ 836 h 10000"/>
              <a:gd name="connsiteX54" fmla="*/ 3195 w 10002"/>
              <a:gd name="connsiteY54" fmla="*/ 691 h 10000"/>
              <a:gd name="connsiteX55" fmla="*/ 4163 w 10002"/>
              <a:gd name="connsiteY55" fmla="*/ 482 h 10000"/>
              <a:gd name="connsiteX56" fmla="*/ 5241 w 10002"/>
              <a:gd name="connsiteY56" fmla="*/ 225 h 10000"/>
              <a:gd name="connsiteX57" fmla="*/ 6327 w 10002"/>
              <a:gd name="connsiteY57" fmla="*/ 48 h 10000"/>
              <a:gd name="connsiteX58" fmla="*/ 7004 w 10002"/>
              <a:gd name="connsiteY58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613 w 10002"/>
              <a:gd name="connsiteY18" fmla="*/ 8328 h 10000"/>
              <a:gd name="connsiteX19" fmla="*/ 9438 w 10002"/>
              <a:gd name="connsiteY19" fmla="*/ 8119 h 10000"/>
              <a:gd name="connsiteX20" fmla="*/ 9260 w 10002"/>
              <a:gd name="connsiteY20" fmla="*/ 8441 h 10000"/>
              <a:gd name="connsiteX21" fmla="*/ 9053 w 10002"/>
              <a:gd name="connsiteY21" fmla="*/ 8666 h 10000"/>
              <a:gd name="connsiteX22" fmla="*/ 8833 w 10002"/>
              <a:gd name="connsiteY22" fmla="*/ 8810 h 10000"/>
              <a:gd name="connsiteX23" fmla="*/ 8363 w 10002"/>
              <a:gd name="connsiteY23" fmla="*/ 8987 h 10000"/>
              <a:gd name="connsiteX24" fmla="*/ 7882 w 10002"/>
              <a:gd name="connsiteY24" fmla="*/ 9100 h 10000"/>
              <a:gd name="connsiteX25" fmla="*/ 7394 w 10002"/>
              <a:gd name="connsiteY25" fmla="*/ 9164 h 10000"/>
              <a:gd name="connsiteX26" fmla="*/ 6652 w 10002"/>
              <a:gd name="connsiteY26" fmla="*/ 9196 h 10000"/>
              <a:gd name="connsiteX27" fmla="*/ 5886 w 10002"/>
              <a:gd name="connsiteY27" fmla="*/ 9277 h 10000"/>
              <a:gd name="connsiteX28" fmla="*/ 4377 w 10002"/>
              <a:gd name="connsiteY28" fmla="*/ 9534 h 10000"/>
              <a:gd name="connsiteX29" fmla="*/ 2868 w 10002"/>
              <a:gd name="connsiteY29" fmla="*/ 9823 h 10000"/>
              <a:gd name="connsiteX30" fmla="*/ 1509 w 10002"/>
              <a:gd name="connsiteY30" fmla="*/ 10000 h 10000"/>
              <a:gd name="connsiteX31" fmla="*/ 1242 w 10002"/>
              <a:gd name="connsiteY31" fmla="*/ 9968 h 10000"/>
              <a:gd name="connsiteX32" fmla="*/ 995 w 10002"/>
              <a:gd name="connsiteY32" fmla="*/ 9855 h 10000"/>
              <a:gd name="connsiteX33" fmla="*/ 749 w 10002"/>
              <a:gd name="connsiteY33" fmla="*/ 9630 h 10000"/>
              <a:gd name="connsiteX34" fmla="*/ 528 w 10002"/>
              <a:gd name="connsiteY34" fmla="*/ 9309 h 10000"/>
              <a:gd name="connsiteX35" fmla="*/ 324 w 10002"/>
              <a:gd name="connsiteY35" fmla="*/ 8810 h 10000"/>
              <a:gd name="connsiteX36" fmla="*/ 188 w 10002"/>
              <a:gd name="connsiteY36" fmla="*/ 8183 h 10000"/>
              <a:gd name="connsiteX37" fmla="*/ 90 w 10002"/>
              <a:gd name="connsiteY37" fmla="*/ 7540 h 10000"/>
              <a:gd name="connsiteX38" fmla="*/ 33 w 10002"/>
              <a:gd name="connsiteY38" fmla="*/ 6849 h 10000"/>
              <a:gd name="connsiteX39" fmla="*/ 0 w 10002"/>
              <a:gd name="connsiteY39" fmla="*/ 6093 h 10000"/>
              <a:gd name="connsiteX40" fmla="*/ 0 w 10002"/>
              <a:gd name="connsiteY40" fmla="*/ 5402 h 10000"/>
              <a:gd name="connsiteX41" fmla="*/ 0 w 10002"/>
              <a:gd name="connsiteY41" fmla="*/ 4711 h 10000"/>
              <a:gd name="connsiteX42" fmla="*/ 13 w 10002"/>
              <a:gd name="connsiteY42" fmla="*/ 4100 h 10000"/>
              <a:gd name="connsiteX43" fmla="*/ 58 w 10002"/>
              <a:gd name="connsiteY43" fmla="*/ 3489 h 10000"/>
              <a:gd name="connsiteX44" fmla="*/ 129 w 10002"/>
              <a:gd name="connsiteY44" fmla="*/ 2894 h 10000"/>
              <a:gd name="connsiteX45" fmla="*/ 233 w 10002"/>
              <a:gd name="connsiteY45" fmla="*/ 2363 h 10000"/>
              <a:gd name="connsiteX46" fmla="*/ 350 w 10002"/>
              <a:gd name="connsiteY46" fmla="*/ 1994 h 10000"/>
              <a:gd name="connsiteX47" fmla="*/ 515 w 10002"/>
              <a:gd name="connsiteY47" fmla="*/ 1704 h 10000"/>
              <a:gd name="connsiteX48" fmla="*/ 677 w 10002"/>
              <a:gd name="connsiteY48" fmla="*/ 1495 h 10000"/>
              <a:gd name="connsiteX49" fmla="*/ 852 w 10002"/>
              <a:gd name="connsiteY49" fmla="*/ 1302 h 10000"/>
              <a:gd name="connsiteX50" fmla="*/ 1301 w 10002"/>
              <a:gd name="connsiteY50" fmla="*/ 1061 h 10000"/>
              <a:gd name="connsiteX51" fmla="*/ 1776 w 10002"/>
              <a:gd name="connsiteY51" fmla="*/ 916 h 10000"/>
              <a:gd name="connsiteX52" fmla="*/ 2243 w 10002"/>
              <a:gd name="connsiteY52" fmla="*/ 836 h 10000"/>
              <a:gd name="connsiteX53" fmla="*/ 3195 w 10002"/>
              <a:gd name="connsiteY53" fmla="*/ 691 h 10000"/>
              <a:gd name="connsiteX54" fmla="*/ 4163 w 10002"/>
              <a:gd name="connsiteY54" fmla="*/ 482 h 10000"/>
              <a:gd name="connsiteX55" fmla="*/ 5241 w 10002"/>
              <a:gd name="connsiteY55" fmla="*/ 225 h 10000"/>
              <a:gd name="connsiteX56" fmla="*/ 6327 w 10002"/>
              <a:gd name="connsiteY56" fmla="*/ 48 h 10000"/>
              <a:gd name="connsiteX57" fmla="*/ 7004 w 10002"/>
              <a:gd name="connsiteY57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119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271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1"/>
              <a:gd name="connsiteY0" fmla="*/ 0 h 10000"/>
              <a:gd name="connsiteX1" fmla="*/ 7675 w 10001"/>
              <a:gd name="connsiteY1" fmla="*/ 113 h 10000"/>
              <a:gd name="connsiteX2" fmla="*/ 7967 w 10001"/>
              <a:gd name="connsiteY2" fmla="*/ 193 h 10000"/>
              <a:gd name="connsiteX3" fmla="*/ 8259 w 10001"/>
              <a:gd name="connsiteY3" fmla="*/ 289 h 10000"/>
              <a:gd name="connsiteX4" fmla="*/ 8630 w 10001"/>
              <a:gd name="connsiteY4" fmla="*/ 514 h 10000"/>
              <a:gd name="connsiteX5" fmla="*/ 8962 w 10001"/>
              <a:gd name="connsiteY5" fmla="*/ 916 h 10000"/>
              <a:gd name="connsiteX6" fmla="*/ 9272 w 10001"/>
              <a:gd name="connsiteY6" fmla="*/ 1447 h 10000"/>
              <a:gd name="connsiteX7" fmla="*/ 9477 w 10001"/>
              <a:gd name="connsiteY7" fmla="*/ 1994 h 10000"/>
              <a:gd name="connsiteX8" fmla="*/ 9638 w 10001"/>
              <a:gd name="connsiteY8" fmla="*/ 2653 h 10000"/>
              <a:gd name="connsiteX9" fmla="*/ 9755 w 10001"/>
              <a:gd name="connsiteY9" fmla="*/ 3408 h 10000"/>
              <a:gd name="connsiteX10" fmla="*/ 9813 w 10001"/>
              <a:gd name="connsiteY10" fmla="*/ 4164 h 10000"/>
              <a:gd name="connsiteX11" fmla="*/ 9860 w 10001"/>
              <a:gd name="connsiteY11" fmla="*/ 4936 h 10000"/>
              <a:gd name="connsiteX12" fmla="*/ 9846 w 10001"/>
              <a:gd name="connsiteY12" fmla="*/ 5691 h 10000"/>
              <a:gd name="connsiteX13" fmla="*/ 9827 w 10001"/>
              <a:gd name="connsiteY13" fmla="*/ 6093 h 10000"/>
              <a:gd name="connsiteX14" fmla="*/ 9734 w 10001"/>
              <a:gd name="connsiteY14" fmla="*/ 6592 h 10000"/>
              <a:gd name="connsiteX15" fmla="*/ 10000 w 10001"/>
              <a:gd name="connsiteY15" fmla="*/ 7232 h 10000"/>
              <a:gd name="connsiteX16" fmla="*/ 9748 w 10001"/>
              <a:gd name="connsiteY16" fmla="*/ 7610 h 10000"/>
              <a:gd name="connsiteX17" fmla="*/ 9613 w 10001"/>
              <a:gd name="connsiteY17" fmla="*/ 8328 h 10000"/>
              <a:gd name="connsiteX18" fmla="*/ 9438 w 10001"/>
              <a:gd name="connsiteY18" fmla="*/ 8271 h 10000"/>
              <a:gd name="connsiteX19" fmla="*/ 9260 w 10001"/>
              <a:gd name="connsiteY19" fmla="*/ 8441 h 10000"/>
              <a:gd name="connsiteX20" fmla="*/ 9053 w 10001"/>
              <a:gd name="connsiteY20" fmla="*/ 8666 h 10000"/>
              <a:gd name="connsiteX21" fmla="*/ 8833 w 10001"/>
              <a:gd name="connsiteY21" fmla="*/ 8810 h 10000"/>
              <a:gd name="connsiteX22" fmla="*/ 8363 w 10001"/>
              <a:gd name="connsiteY22" fmla="*/ 8987 h 10000"/>
              <a:gd name="connsiteX23" fmla="*/ 7882 w 10001"/>
              <a:gd name="connsiteY23" fmla="*/ 9100 h 10000"/>
              <a:gd name="connsiteX24" fmla="*/ 7394 w 10001"/>
              <a:gd name="connsiteY24" fmla="*/ 9164 h 10000"/>
              <a:gd name="connsiteX25" fmla="*/ 6652 w 10001"/>
              <a:gd name="connsiteY25" fmla="*/ 9196 h 10000"/>
              <a:gd name="connsiteX26" fmla="*/ 5886 w 10001"/>
              <a:gd name="connsiteY26" fmla="*/ 9277 h 10000"/>
              <a:gd name="connsiteX27" fmla="*/ 4377 w 10001"/>
              <a:gd name="connsiteY27" fmla="*/ 9534 h 10000"/>
              <a:gd name="connsiteX28" fmla="*/ 2868 w 10001"/>
              <a:gd name="connsiteY28" fmla="*/ 9823 h 10000"/>
              <a:gd name="connsiteX29" fmla="*/ 1509 w 10001"/>
              <a:gd name="connsiteY29" fmla="*/ 10000 h 10000"/>
              <a:gd name="connsiteX30" fmla="*/ 1242 w 10001"/>
              <a:gd name="connsiteY30" fmla="*/ 9968 h 10000"/>
              <a:gd name="connsiteX31" fmla="*/ 995 w 10001"/>
              <a:gd name="connsiteY31" fmla="*/ 9855 h 10000"/>
              <a:gd name="connsiteX32" fmla="*/ 749 w 10001"/>
              <a:gd name="connsiteY32" fmla="*/ 9630 h 10000"/>
              <a:gd name="connsiteX33" fmla="*/ 528 w 10001"/>
              <a:gd name="connsiteY33" fmla="*/ 9309 h 10000"/>
              <a:gd name="connsiteX34" fmla="*/ 324 w 10001"/>
              <a:gd name="connsiteY34" fmla="*/ 8810 h 10000"/>
              <a:gd name="connsiteX35" fmla="*/ 188 w 10001"/>
              <a:gd name="connsiteY35" fmla="*/ 8183 h 10000"/>
              <a:gd name="connsiteX36" fmla="*/ 90 w 10001"/>
              <a:gd name="connsiteY36" fmla="*/ 7540 h 10000"/>
              <a:gd name="connsiteX37" fmla="*/ 33 w 10001"/>
              <a:gd name="connsiteY37" fmla="*/ 6849 h 10000"/>
              <a:gd name="connsiteX38" fmla="*/ 0 w 10001"/>
              <a:gd name="connsiteY38" fmla="*/ 6093 h 10000"/>
              <a:gd name="connsiteX39" fmla="*/ 0 w 10001"/>
              <a:gd name="connsiteY39" fmla="*/ 5402 h 10000"/>
              <a:gd name="connsiteX40" fmla="*/ 0 w 10001"/>
              <a:gd name="connsiteY40" fmla="*/ 4711 h 10000"/>
              <a:gd name="connsiteX41" fmla="*/ 13 w 10001"/>
              <a:gd name="connsiteY41" fmla="*/ 4100 h 10000"/>
              <a:gd name="connsiteX42" fmla="*/ 58 w 10001"/>
              <a:gd name="connsiteY42" fmla="*/ 3489 h 10000"/>
              <a:gd name="connsiteX43" fmla="*/ 129 w 10001"/>
              <a:gd name="connsiteY43" fmla="*/ 2894 h 10000"/>
              <a:gd name="connsiteX44" fmla="*/ 233 w 10001"/>
              <a:gd name="connsiteY44" fmla="*/ 2363 h 10000"/>
              <a:gd name="connsiteX45" fmla="*/ 350 w 10001"/>
              <a:gd name="connsiteY45" fmla="*/ 1994 h 10000"/>
              <a:gd name="connsiteX46" fmla="*/ 515 w 10001"/>
              <a:gd name="connsiteY46" fmla="*/ 1704 h 10000"/>
              <a:gd name="connsiteX47" fmla="*/ 677 w 10001"/>
              <a:gd name="connsiteY47" fmla="*/ 1495 h 10000"/>
              <a:gd name="connsiteX48" fmla="*/ 852 w 10001"/>
              <a:gd name="connsiteY48" fmla="*/ 1302 h 10000"/>
              <a:gd name="connsiteX49" fmla="*/ 1301 w 10001"/>
              <a:gd name="connsiteY49" fmla="*/ 1061 h 10000"/>
              <a:gd name="connsiteX50" fmla="*/ 1776 w 10001"/>
              <a:gd name="connsiteY50" fmla="*/ 916 h 10000"/>
              <a:gd name="connsiteX51" fmla="*/ 2243 w 10001"/>
              <a:gd name="connsiteY51" fmla="*/ 836 h 10000"/>
              <a:gd name="connsiteX52" fmla="*/ 3195 w 10001"/>
              <a:gd name="connsiteY52" fmla="*/ 691 h 10000"/>
              <a:gd name="connsiteX53" fmla="*/ 4163 w 10001"/>
              <a:gd name="connsiteY53" fmla="*/ 482 h 10000"/>
              <a:gd name="connsiteX54" fmla="*/ 5241 w 10001"/>
              <a:gd name="connsiteY54" fmla="*/ 225 h 10000"/>
              <a:gd name="connsiteX55" fmla="*/ 6327 w 10001"/>
              <a:gd name="connsiteY55" fmla="*/ 48 h 10000"/>
              <a:gd name="connsiteX56" fmla="*/ 7004 w 10001"/>
              <a:gd name="connsiteY56" fmla="*/ 0 h 10000"/>
              <a:gd name="connsiteX0" fmla="*/ 7004 w 9860"/>
              <a:gd name="connsiteY0" fmla="*/ 0 h 10000"/>
              <a:gd name="connsiteX1" fmla="*/ 7675 w 9860"/>
              <a:gd name="connsiteY1" fmla="*/ 113 h 10000"/>
              <a:gd name="connsiteX2" fmla="*/ 7967 w 9860"/>
              <a:gd name="connsiteY2" fmla="*/ 193 h 10000"/>
              <a:gd name="connsiteX3" fmla="*/ 8259 w 9860"/>
              <a:gd name="connsiteY3" fmla="*/ 289 h 10000"/>
              <a:gd name="connsiteX4" fmla="*/ 8630 w 9860"/>
              <a:gd name="connsiteY4" fmla="*/ 514 h 10000"/>
              <a:gd name="connsiteX5" fmla="*/ 8962 w 9860"/>
              <a:gd name="connsiteY5" fmla="*/ 916 h 10000"/>
              <a:gd name="connsiteX6" fmla="*/ 9272 w 9860"/>
              <a:gd name="connsiteY6" fmla="*/ 1447 h 10000"/>
              <a:gd name="connsiteX7" fmla="*/ 9477 w 9860"/>
              <a:gd name="connsiteY7" fmla="*/ 1994 h 10000"/>
              <a:gd name="connsiteX8" fmla="*/ 9638 w 9860"/>
              <a:gd name="connsiteY8" fmla="*/ 2653 h 10000"/>
              <a:gd name="connsiteX9" fmla="*/ 9755 w 9860"/>
              <a:gd name="connsiteY9" fmla="*/ 3408 h 10000"/>
              <a:gd name="connsiteX10" fmla="*/ 9813 w 9860"/>
              <a:gd name="connsiteY10" fmla="*/ 4164 h 10000"/>
              <a:gd name="connsiteX11" fmla="*/ 9860 w 9860"/>
              <a:gd name="connsiteY11" fmla="*/ 4936 h 10000"/>
              <a:gd name="connsiteX12" fmla="*/ 9846 w 9860"/>
              <a:gd name="connsiteY12" fmla="*/ 5691 h 10000"/>
              <a:gd name="connsiteX13" fmla="*/ 9827 w 9860"/>
              <a:gd name="connsiteY13" fmla="*/ 6093 h 10000"/>
              <a:gd name="connsiteX14" fmla="*/ 9734 w 9860"/>
              <a:gd name="connsiteY14" fmla="*/ 6592 h 10000"/>
              <a:gd name="connsiteX15" fmla="*/ 9754 w 9860"/>
              <a:gd name="connsiteY15" fmla="*/ 7131 h 10000"/>
              <a:gd name="connsiteX16" fmla="*/ 9748 w 9860"/>
              <a:gd name="connsiteY16" fmla="*/ 7610 h 10000"/>
              <a:gd name="connsiteX17" fmla="*/ 9613 w 9860"/>
              <a:gd name="connsiteY17" fmla="*/ 8328 h 10000"/>
              <a:gd name="connsiteX18" fmla="*/ 9438 w 9860"/>
              <a:gd name="connsiteY18" fmla="*/ 8271 h 10000"/>
              <a:gd name="connsiteX19" fmla="*/ 9260 w 9860"/>
              <a:gd name="connsiteY19" fmla="*/ 8441 h 10000"/>
              <a:gd name="connsiteX20" fmla="*/ 9053 w 9860"/>
              <a:gd name="connsiteY20" fmla="*/ 8666 h 10000"/>
              <a:gd name="connsiteX21" fmla="*/ 8833 w 9860"/>
              <a:gd name="connsiteY21" fmla="*/ 8810 h 10000"/>
              <a:gd name="connsiteX22" fmla="*/ 8363 w 9860"/>
              <a:gd name="connsiteY22" fmla="*/ 8987 h 10000"/>
              <a:gd name="connsiteX23" fmla="*/ 7882 w 9860"/>
              <a:gd name="connsiteY23" fmla="*/ 9100 h 10000"/>
              <a:gd name="connsiteX24" fmla="*/ 7394 w 9860"/>
              <a:gd name="connsiteY24" fmla="*/ 9164 h 10000"/>
              <a:gd name="connsiteX25" fmla="*/ 6652 w 9860"/>
              <a:gd name="connsiteY25" fmla="*/ 9196 h 10000"/>
              <a:gd name="connsiteX26" fmla="*/ 5886 w 9860"/>
              <a:gd name="connsiteY26" fmla="*/ 9277 h 10000"/>
              <a:gd name="connsiteX27" fmla="*/ 4377 w 9860"/>
              <a:gd name="connsiteY27" fmla="*/ 9534 h 10000"/>
              <a:gd name="connsiteX28" fmla="*/ 2868 w 9860"/>
              <a:gd name="connsiteY28" fmla="*/ 9823 h 10000"/>
              <a:gd name="connsiteX29" fmla="*/ 1509 w 9860"/>
              <a:gd name="connsiteY29" fmla="*/ 10000 h 10000"/>
              <a:gd name="connsiteX30" fmla="*/ 1242 w 9860"/>
              <a:gd name="connsiteY30" fmla="*/ 9968 h 10000"/>
              <a:gd name="connsiteX31" fmla="*/ 995 w 9860"/>
              <a:gd name="connsiteY31" fmla="*/ 9855 h 10000"/>
              <a:gd name="connsiteX32" fmla="*/ 749 w 9860"/>
              <a:gd name="connsiteY32" fmla="*/ 9630 h 10000"/>
              <a:gd name="connsiteX33" fmla="*/ 528 w 9860"/>
              <a:gd name="connsiteY33" fmla="*/ 9309 h 10000"/>
              <a:gd name="connsiteX34" fmla="*/ 324 w 9860"/>
              <a:gd name="connsiteY34" fmla="*/ 8810 h 10000"/>
              <a:gd name="connsiteX35" fmla="*/ 188 w 9860"/>
              <a:gd name="connsiteY35" fmla="*/ 8183 h 10000"/>
              <a:gd name="connsiteX36" fmla="*/ 90 w 9860"/>
              <a:gd name="connsiteY36" fmla="*/ 7540 h 10000"/>
              <a:gd name="connsiteX37" fmla="*/ 33 w 9860"/>
              <a:gd name="connsiteY37" fmla="*/ 6849 h 10000"/>
              <a:gd name="connsiteX38" fmla="*/ 0 w 9860"/>
              <a:gd name="connsiteY38" fmla="*/ 6093 h 10000"/>
              <a:gd name="connsiteX39" fmla="*/ 0 w 9860"/>
              <a:gd name="connsiteY39" fmla="*/ 5402 h 10000"/>
              <a:gd name="connsiteX40" fmla="*/ 0 w 9860"/>
              <a:gd name="connsiteY40" fmla="*/ 4711 h 10000"/>
              <a:gd name="connsiteX41" fmla="*/ 13 w 9860"/>
              <a:gd name="connsiteY41" fmla="*/ 4100 h 10000"/>
              <a:gd name="connsiteX42" fmla="*/ 58 w 9860"/>
              <a:gd name="connsiteY42" fmla="*/ 3489 h 10000"/>
              <a:gd name="connsiteX43" fmla="*/ 129 w 9860"/>
              <a:gd name="connsiteY43" fmla="*/ 2894 h 10000"/>
              <a:gd name="connsiteX44" fmla="*/ 233 w 9860"/>
              <a:gd name="connsiteY44" fmla="*/ 2363 h 10000"/>
              <a:gd name="connsiteX45" fmla="*/ 350 w 9860"/>
              <a:gd name="connsiteY45" fmla="*/ 1994 h 10000"/>
              <a:gd name="connsiteX46" fmla="*/ 515 w 9860"/>
              <a:gd name="connsiteY46" fmla="*/ 1704 h 10000"/>
              <a:gd name="connsiteX47" fmla="*/ 677 w 9860"/>
              <a:gd name="connsiteY47" fmla="*/ 1495 h 10000"/>
              <a:gd name="connsiteX48" fmla="*/ 852 w 9860"/>
              <a:gd name="connsiteY48" fmla="*/ 1302 h 10000"/>
              <a:gd name="connsiteX49" fmla="*/ 1301 w 9860"/>
              <a:gd name="connsiteY49" fmla="*/ 1061 h 10000"/>
              <a:gd name="connsiteX50" fmla="*/ 1776 w 9860"/>
              <a:gd name="connsiteY50" fmla="*/ 916 h 10000"/>
              <a:gd name="connsiteX51" fmla="*/ 2243 w 9860"/>
              <a:gd name="connsiteY51" fmla="*/ 836 h 10000"/>
              <a:gd name="connsiteX52" fmla="*/ 3195 w 9860"/>
              <a:gd name="connsiteY52" fmla="*/ 691 h 10000"/>
              <a:gd name="connsiteX53" fmla="*/ 4163 w 9860"/>
              <a:gd name="connsiteY53" fmla="*/ 482 h 10000"/>
              <a:gd name="connsiteX54" fmla="*/ 5241 w 9860"/>
              <a:gd name="connsiteY54" fmla="*/ 225 h 10000"/>
              <a:gd name="connsiteX55" fmla="*/ 6327 w 9860"/>
              <a:gd name="connsiteY55" fmla="*/ 48 h 10000"/>
              <a:gd name="connsiteX56" fmla="*/ 7004 w 986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749 w 10000"/>
              <a:gd name="connsiteY17" fmla="*/ 8328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811 w 10000"/>
              <a:gd name="connsiteY17" fmla="*/ 8227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809 w 10000"/>
              <a:gd name="connsiteY17" fmla="*/ 8041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720 w 10000"/>
              <a:gd name="connsiteY17" fmla="*/ 806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391 w 10000"/>
              <a:gd name="connsiteY18" fmla="*/ 8441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408 w 10000"/>
              <a:gd name="connsiteY18" fmla="*/ 8477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000" h="10000">
                <a:moveTo>
                  <a:pt x="7103" y="0"/>
                </a:moveTo>
                <a:lnTo>
                  <a:pt x="7784" y="113"/>
                </a:lnTo>
                <a:lnTo>
                  <a:pt x="8080" y="193"/>
                </a:lnTo>
                <a:lnTo>
                  <a:pt x="8376" y="289"/>
                </a:lnTo>
                <a:lnTo>
                  <a:pt x="8753" y="514"/>
                </a:lnTo>
                <a:lnTo>
                  <a:pt x="9089" y="916"/>
                </a:lnTo>
                <a:lnTo>
                  <a:pt x="9404" y="1447"/>
                </a:lnTo>
                <a:cubicBezTo>
                  <a:pt x="9472" y="1629"/>
                  <a:pt x="9541" y="1812"/>
                  <a:pt x="9612" y="1994"/>
                </a:cubicBezTo>
                <a:cubicBezTo>
                  <a:pt x="9665" y="2214"/>
                  <a:pt x="9721" y="2433"/>
                  <a:pt x="9775" y="2653"/>
                </a:cubicBezTo>
                <a:cubicBezTo>
                  <a:pt x="9815" y="2905"/>
                  <a:pt x="9854" y="3156"/>
                  <a:pt x="9894" y="3408"/>
                </a:cubicBezTo>
                <a:cubicBezTo>
                  <a:pt x="9913" y="3660"/>
                  <a:pt x="9933" y="3912"/>
                  <a:pt x="9952" y="4164"/>
                </a:cubicBezTo>
                <a:cubicBezTo>
                  <a:pt x="9969" y="4421"/>
                  <a:pt x="9985" y="4679"/>
                  <a:pt x="10000" y="4936"/>
                </a:cubicBezTo>
                <a:cubicBezTo>
                  <a:pt x="9995" y="5188"/>
                  <a:pt x="9990" y="5439"/>
                  <a:pt x="9986" y="5691"/>
                </a:cubicBezTo>
                <a:cubicBezTo>
                  <a:pt x="9980" y="5825"/>
                  <a:pt x="9973" y="5959"/>
                  <a:pt x="9967" y="6093"/>
                </a:cubicBezTo>
                <a:cubicBezTo>
                  <a:pt x="9935" y="6259"/>
                  <a:pt x="9988" y="6477"/>
                  <a:pt x="9955" y="6643"/>
                </a:cubicBezTo>
                <a:cubicBezTo>
                  <a:pt x="9948" y="6856"/>
                  <a:pt x="9900" y="6918"/>
                  <a:pt x="9892" y="7131"/>
                </a:cubicBezTo>
                <a:cubicBezTo>
                  <a:pt x="9909" y="7292"/>
                  <a:pt x="9902" y="7422"/>
                  <a:pt x="9855" y="7594"/>
                </a:cubicBezTo>
                <a:cubicBezTo>
                  <a:pt x="9802" y="7784"/>
                  <a:pt x="9649" y="8130"/>
                  <a:pt x="9572" y="8271"/>
                </a:cubicBezTo>
                <a:cubicBezTo>
                  <a:pt x="9510" y="8378"/>
                  <a:pt x="9468" y="8370"/>
                  <a:pt x="9408" y="8477"/>
                </a:cubicBezTo>
                <a:lnTo>
                  <a:pt x="9182" y="8666"/>
                </a:lnTo>
                <a:lnTo>
                  <a:pt x="8958" y="8810"/>
                </a:lnTo>
                <a:lnTo>
                  <a:pt x="8482" y="8987"/>
                </a:lnTo>
                <a:lnTo>
                  <a:pt x="7994" y="9100"/>
                </a:lnTo>
                <a:lnTo>
                  <a:pt x="7499" y="9164"/>
                </a:lnTo>
                <a:lnTo>
                  <a:pt x="6746" y="9196"/>
                </a:lnTo>
                <a:lnTo>
                  <a:pt x="5970" y="9277"/>
                </a:lnTo>
                <a:lnTo>
                  <a:pt x="4439" y="9534"/>
                </a:lnTo>
                <a:lnTo>
                  <a:pt x="2909" y="9823"/>
                </a:lnTo>
                <a:lnTo>
                  <a:pt x="1530" y="10000"/>
                </a:lnTo>
                <a:lnTo>
                  <a:pt x="1260" y="9968"/>
                </a:lnTo>
                <a:lnTo>
                  <a:pt x="1009" y="9855"/>
                </a:lnTo>
                <a:lnTo>
                  <a:pt x="760" y="9630"/>
                </a:lnTo>
                <a:lnTo>
                  <a:pt x="535" y="9309"/>
                </a:lnTo>
                <a:cubicBezTo>
                  <a:pt x="466" y="9143"/>
                  <a:pt x="398" y="8976"/>
                  <a:pt x="329" y="8810"/>
                </a:cubicBezTo>
                <a:cubicBezTo>
                  <a:pt x="283" y="8601"/>
                  <a:pt x="236" y="8392"/>
                  <a:pt x="191" y="8183"/>
                </a:cubicBezTo>
                <a:cubicBezTo>
                  <a:pt x="158" y="7969"/>
                  <a:pt x="125" y="7754"/>
                  <a:pt x="91" y="7540"/>
                </a:cubicBezTo>
                <a:cubicBezTo>
                  <a:pt x="72" y="7310"/>
                  <a:pt x="52" y="7079"/>
                  <a:pt x="33" y="6849"/>
                </a:cubicBezTo>
                <a:cubicBezTo>
                  <a:pt x="21" y="6597"/>
                  <a:pt x="11" y="6345"/>
                  <a:pt x="0" y="6093"/>
                </a:cubicBezTo>
                <a:lnTo>
                  <a:pt x="0" y="5402"/>
                </a:lnTo>
                <a:lnTo>
                  <a:pt x="0" y="4711"/>
                </a:lnTo>
                <a:cubicBezTo>
                  <a:pt x="4" y="4507"/>
                  <a:pt x="8" y="4304"/>
                  <a:pt x="13" y="4100"/>
                </a:cubicBezTo>
                <a:cubicBezTo>
                  <a:pt x="28" y="3896"/>
                  <a:pt x="44" y="3693"/>
                  <a:pt x="59" y="3489"/>
                </a:cubicBezTo>
                <a:cubicBezTo>
                  <a:pt x="83" y="3291"/>
                  <a:pt x="106" y="3092"/>
                  <a:pt x="131" y="2894"/>
                </a:cubicBezTo>
                <a:lnTo>
                  <a:pt x="236" y="2363"/>
                </a:lnTo>
                <a:cubicBezTo>
                  <a:pt x="277" y="2240"/>
                  <a:pt x="315" y="2117"/>
                  <a:pt x="355" y="1994"/>
                </a:cubicBezTo>
                <a:cubicBezTo>
                  <a:pt x="410" y="1897"/>
                  <a:pt x="467" y="1801"/>
                  <a:pt x="522" y="1704"/>
                </a:cubicBezTo>
                <a:lnTo>
                  <a:pt x="687" y="1495"/>
                </a:lnTo>
                <a:cubicBezTo>
                  <a:pt x="747" y="1431"/>
                  <a:pt x="805" y="1366"/>
                  <a:pt x="864" y="1302"/>
                </a:cubicBezTo>
                <a:lnTo>
                  <a:pt x="1319" y="1061"/>
                </a:lnTo>
                <a:lnTo>
                  <a:pt x="1801" y="916"/>
                </a:lnTo>
                <a:lnTo>
                  <a:pt x="2275" y="836"/>
                </a:lnTo>
                <a:lnTo>
                  <a:pt x="3240" y="691"/>
                </a:lnTo>
                <a:lnTo>
                  <a:pt x="4222" y="482"/>
                </a:lnTo>
                <a:lnTo>
                  <a:pt x="5315" y="225"/>
                </a:lnTo>
                <a:lnTo>
                  <a:pt x="6417" y="48"/>
                </a:lnTo>
                <a:lnTo>
                  <a:pt x="7103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7E6EB3B-B887-4548-826E-1960CDE29E4C}"/>
              </a:ext>
            </a:extLst>
          </p:cNvPr>
          <p:cNvSpPr txBox="1"/>
          <p:nvPr/>
        </p:nvSpPr>
        <p:spPr>
          <a:xfrm>
            <a:off x="4928738" y="1841734"/>
            <a:ext cx="41576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Hello again, Human! I hope </a:t>
            </a:r>
            <a:r>
              <a:rPr lang="en-US" dirty="0" smtClean="0"/>
              <a:t>you enjoy your </a:t>
            </a:r>
            <a:r>
              <a:rPr lang="en-US" dirty="0"/>
              <a:t>journey until here. Now, you know what </a:t>
            </a:r>
            <a:r>
              <a:rPr lang="en-US" dirty="0" smtClean="0"/>
              <a:t>IoT is, </a:t>
            </a:r>
            <a:r>
              <a:rPr lang="en-US" dirty="0"/>
              <a:t>but where </a:t>
            </a:r>
            <a:r>
              <a:rPr lang="en-US" dirty="0" smtClean="0"/>
              <a:t>is it in </a:t>
            </a:r>
            <a:r>
              <a:rPr lang="en-US" dirty="0"/>
              <a:t>our </a:t>
            </a:r>
            <a:r>
              <a:rPr lang="en-US" dirty="0" smtClean="0"/>
              <a:t>daily life? </a:t>
            </a:r>
            <a:r>
              <a:rPr lang="en-US" dirty="0"/>
              <a:t>Can you think if you have any IoT device at home? I am sure you will have at least one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I am going to show you 4 examples of </a:t>
            </a:r>
            <a:r>
              <a:rPr lang="en-US" dirty="0" smtClean="0"/>
              <a:t>IoT usage and </a:t>
            </a:r>
            <a:r>
              <a:rPr lang="en-US" dirty="0"/>
              <a:t>how they work in a high level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6FAA47-19A8-654F-9BAC-76B598E02188}"/>
              </a:ext>
            </a:extLst>
          </p:cNvPr>
          <p:cNvSpPr/>
          <p:nvPr/>
        </p:nvSpPr>
        <p:spPr>
          <a:xfrm>
            <a:off x="4012602" y="2420080"/>
            <a:ext cx="696191" cy="524770"/>
          </a:xfrm>
          <a:custGeom>
            <a:avLst/>
            <a:gdLst>
              <a:gd name="connsiteX0" fmla="*/ 645459 w 696191"/>
              <a:gd name="connsiteY0" fmla="*/ 391 h 524770"/>
              <a:gd name="connsiteX1" fmla="*/ 53789 w 696191"/>
              <a:gd name="connsiteY1" fmla="*/ 269332 h 524770"/>
              <a:gd name="connsiteX2" fmla="*/ 32273 w 696191"/>
              <a:gd name="connsiteY2" fmla="*/ 516758 h 524770"/>
              <a:gd name="connsiteX3" fmla="*/ 96819 w 696191"/>
              <a:gd name="connsiteY3" fmla="*/ 441454 h 524770"/>
              <a:gd name="connsiteX4" fmla="*/ 602429 w 696191"/>
              <a:gd name="connsiteY4" fmla="*/ 215544 h 524770"/>
              <a:gd name="connsiteX5" fmla="*/ 645459 w 696191"/>
              <a:gd name="connsiteY5" fmla="*/ 391 h 52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191" h="524770">
                <a:moveTo>
                  <a:pt x="645459" y="391"/>
                </a:moveTo>
                <a:cubicBezTo>
                  <a:pt x="554019" y="9356"/>
                  <a:pt x="155987" y="183271"/>
                  <a:pt x="53789" y="269332"/>
                </a:cubicBezTo>
                <a:cubicBezTo>
                  <a:pt x="-48409" y="355393"/>
                  <a:pt x="25101" y="488071"/>
                  <a:pt x="32273" y="516758"/>
                </a:cubicBezTo>
                <a:cubicBezTo>
                  <a:pt x="39445" y="545445"/>
                  <a:pt x="1793" y="491656"/>
                  <a:pt x="96819" y="441454"/>
                </a:cubicBezTo>
                <a:cubicBezTo>
                  <a:pt x="191845" y="391252"/>
                  <a:pt x="510989" y="292640"/>
                  <a:pt x="602429" y="215544"/>
                </a:cubicBezTo>
                <a:cubicBezTo>
                  <a:pt x="693869" y="138448"/>
                  <a:pt x="736899" y="-8574"/>
                  <a:pt x="645459" y="3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de-DE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4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5DB54BC-A186-DE4E-B167-05862B1D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2" y="2785090"/>
            <a:ext cx="2097590" cy="3728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7D06A5A-AD25-8841-95CB-7C3AB5F5D801}"/>
              </a:ext>
            </a:extLst>
          </p:cNvPr>
          <p:cNvSpPr/>
          <p:nvPr/>
        </p:nvSpPr>
        <p:spPr>
          <a:xfrm>
            <a:off x="3172115" y="1601100"/>
            <a:ext cx="5240522" cy="4755250"/>
          </a:xfrm>
          <a:prstGeom prst="roundRect">
            <a:avLst>
              <a:gd name="adj" fmla="val 8082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1" name="Left-Right Arrow 220">
            <a:extLst>
              <a:ext uri="{FF2B5EF4-FFF2-40B4-BE49-F238E27FC236}">
                <a16:creationId xmlns:a16="http://schemas.microsoft.com/office/drawing/2014/main" id="{C8C57523-0579-2D4D-AF7F-78EFBDA52A6E}"/>
              </a:ext>
            </a:extLst>
          </p:cNvPr>
          <p:cNvSpPr/>
          <p:nvPr/>
        </p:nvSpPr>
        <p:spPr>
          <a:xfrm rot="16200000">
            <a:off x="3604415" y="2822940"/>
            <a:ext cx="1711265" cy="2153221"/>
          </a:xfrm>
          <a:prstGeom prst="leftRightArrow">
            <a:avLst>
              <a:gd name="adj1" fmla="val 45771"/>
              <a:gd name="adj2" fmla="val 2991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-22206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B7F97-F60A-214F-B330-E10D2B589A6E}"/>
              </a:ext>
            </a:extLst>
          </p:cNvPr>
          <p:cNvSpPr txBox="1"/>
          <p:nvPr/>
        </p:nvSpPr>
        <p:spPr>
          <a:xfrm>
            <a:off x="256674" y="311030"/>
            <a:ext cx="1043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solidFill>
                  <a:schemeClr val="bg1"/>
                </a:solidFill>
              </a:rPr>
              <a:t>Fitbit</a:t>
            </a:r>
            <a:endParaRPr lang="de-DE" sz="2400" b="1" dirty="0">
              <a:solidFill>
                <a:schemeClr val="bg1"/>
              </a:solidFill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2BAB9A8-62D1-8845-AA77-FA3D017D8093}"/>
              </a:ext>
            </a:extLst>
          </p:cNvPr>
          <p:cNvGrpSpPr/>
          <p:nvPr/>
        </p:nvGrpSpPr>
        <p:grpSpPr>
          <a:xfrm>
            <a:off x="4033073" y="2025893"/>
            <a:ext cx="3776330" cy="4096645"/>
            <a:chOff x="3581400" y="917661"/>
            <a:chExt cx="4778519" cy="518384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A2BFF3-5CB2-3E47-8A5B-B53D65E9F789}"/>
                </a:ext>
              </a:extLst>
            </p:cNvPr>
            <p:cNvSpPr/>
            <p:nvPr/>
          </p:nvSpPr>
          <p:spPr>
            <a:xfrm>
              <a:off x="7224292" y="5694698"/>
              <a:ext cx="221746" cy="197083"/>
            </a:xfrm>
            <a:prstGeom prst="rect">
              <a:avLst/>
            </a:prstGeom>
            <a:solidFill>
              <a:srgbClr val="E3D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F7BD4A-76E7-8B49-B6B2-85F16C8B4A57}"/>
                </a:ext>
              </a:extLst>
            </p:cNvPr>
            <p:cNvSpPr/>
            <p:nvPr/>
          </p:nvSpPr>
          <p:spPr>
            <a:xfrm>
              <a:off x="7633808" y="5694698"/>
              <a:ext cx="221746" cy="197083"/>
            </a:xfrm>
            <a:prstGeom prst="rect">
              <a:avLst/>
            </a:prstGeom>
            <a:solidFill>
              <a:srgbClr val="E3DC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399861E-70EA-AA4D-9E2A-613841B26C69}"/>
                </a:ext>
              </a:extLst>
            </p:cNvPr>
            <p:cNvGrpSpPr/>
            <p:nvPr/>
          </p:nvGrpSpPr>
          <p:grpSpPr>
            <a:xfrm>
              <a:off x="6808860" y="5792983"/>
              <a:ext cx="1487031" cy="308520"/>
              <a:chOff x="5153518" y="6217248"/>
              <a:chExt cx="1487031" cy="30852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96744DE-CD72-1145-9643-857B0C50C3BA}"/>
                  </a:ext>
                </a:extLst>
              </p:cNvPr>
              <p:cNvGrpSpPr/>
              <p:nvPr/>
            </p:nvGrpSpPr>
            <p:grpSpPr>
              <a:xfrm>
                <a:off x="5951538" y="6217248"/>
                <a:ext cx="689011" cy="308520"/>
                <a:chOff x="406400" y="3359150"/>
                <a:chExt cx="4133851" cy="1851025"/>
              </a:xfrm>
            </p:grpSpPr>
            <p:sp>
              <p:nvSpPr>
                <p:cNvPr id="55" name="Freeform 33">
                  <a:extLst>
                    <a:ext uri="{FF2B5EF4-FFF2-40B4-BE49-F238E27FC236}">
                      <a16:creationId xmlns:a16="http://schemas.microsoft.com/office/drawing/2014/main" id="{139FBFF2-7158-3849-947C-CD6E2C97D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836" y="3802814"/>
                  <a:ext cx="263525" cy="128588"/>
                </a:xfrm>
                <a:custGeom>
                  <a:avLst/>
                  <a:gdLst>
                    <a:gd name="T0" fmla="*/ 221 w 332"/>
                    <a:gd name="T1" fmla="*/ 0 h 161"/>
                    <a:gd name="T2" fmla="*/ 264 w 332"/>
                    <a:gd name="T3" fmla="*/ 4 h 161"/>
                    <a:gd name="T4" fmla="*/ 310 w 332"/>
                    <a:gd name="T5" fmla="*/ 17 h 161"/>
                    <a:gd name="T6" fmla="*/ 311 w 332"/>
                    <a:gd name="T7" fmla="*/ 17 h 161"/>
                    <a:gd name="T8" fmla="*/ 315 w 332"/>
                    <a:gd name="T9" fmla="*/ 19 h 161"/>
                    <a:gd name="T10" fmla="*/ 319 w 332"/>
                    <a:gd name="T11" fmla="*/ 20 h 161"/>
                    <a:gd name="T12" fmla="*/ 326 w 332"/>
                    <a:gd name="T13" fmla="*/ 23 h 161"/>
                    <a:gd name="T14" fmla="*/ 332 w 332"/>
                    <a:gd name="T15" fmla="*/ 28 h 161"/>
                    <a:gd name="T16" fmla="*/ 255 w 332"/>
                    <a:gd name="T17" fmla="*/ 128 h 161"/>
                    <a:gd name="T18" fmla="*/ 223 w 332"/>
                    <a:gd name="T19" fmla="*/ 123 h 161"/>
                    <a:gd name="T20" fmla="*/ 193 w 332"/>
                    <a:gd name="T21" fmla="*/ 123 h 161"/>
                    <a:gd name="T22" fmla="*/ 166 w 332"/>
                    <a:gd name="T23" fmla="*/ 126 h 161"/>
                    <a:gd name="T24" fmla="*/ 144 w 332"/>
                    <a:gd name="T25" fmla="*/ 131 h 161"/>
                    <a:gd name="T26" fmla="*/ 125 w 332"/>
                    <a:gd name="T27" fmla="*/ 137 h 161"/>
                    <a:gd name="T28" fmla="*/ 111 w 332"/>
                    <a:gd name="T29" fmla="*/ 143 h 161"/>
                    <a:gd name="T30" fmla="*/ 103 w 332"/>
                    <a:gd name="T31" fmla="*/ 148 h 161"/>
                    <a:gd name="T32" fmla="*/ 100 w 332"/>
                    <a:gd name="T33" fmla="*/ 150 h 161"/>
                    <a:gd name="T34" fmla="*/ 74 w 332"/>
                    <a:gd name="T35" fmla="*/ 161 h 161"/>
                    <a:gd name="T36" fmla="*/ 50 w 332"/>
                    <a:gd name="T37" fmla="*/ 161 h 161"/>
                    <a:gd name="T38" fmla="*/ 30 w 332"/>
                    <a:gd name="T39" fmla="*/ 153 h 161"/>
                    <a:gd name="T40" fmla="*/ 11 w 332"/>
                    <a:gd name="T41" fmla="*/ 139 h 161"/>
                    <a:gd name="T42" fmla="*/ 0 w 332"/>
                    <a:gd name="T43" fmla="*/ 115 h 161"/>
                    <a:gd name="T44" fmla="*/ 0 w 332"/>
                    <a:gd name="T45" fmla="*/ 91 h 161"/>
                    <a:gd name="T46" fmla="*/ 8 w 332"/>
                    <a:gd name="T47" fmla="*/ 69 h 161"/>
                    <a:gd name="T48" fmla="*/ 22 w 332"/>
                    <a:gd name="T49" fmla="*/ 50 h 161"/>
                    <a:gd name="T50" fmla="*/ 28 w 332"/>
                    <a:gd name="T51" fmla="*/ 49 h 161"/>
                    <a:gd name="T52" fmla="*/ 41 w 332"/>
                    <a:gd name="T53" fmla="*/ 42 h 161"/>
                    <a:gd name="T54" fmla="*/ 60 w 332"/>
                    <a:gd name="T55" fmla="*/ 33 h 161"/>
                    <a:gd name="T56" fmla="*/ 84 w 332"/>
                    <a:gd name="T57" fmla="*/ 23 h 161"/>
                    <a:gd name="T58" fmla="*/ 112 w 332"/>
                    <a:gd name="T59" fmla="*/ 14 h 161"/>
                    <a:gd name="T60" fmla="*/ 145 w 332"/>
                    <a:gd name="T61" fmla="*/ 6 h 161"/>
                    <a:gd name="T62" fmla="*/ 182 w 332"/>
                    <a:gd name="T63" fmla="*/ 0 h 161"/>
                    <a:gd name="T64" fmla="*/ 221 w 332"/>
                    <a:gd name="T65" fmla="*/ 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32" h="161">
                      <a:moveTo>
                        <a:pt x="221" y="0"/>
                      </a:moveTo>
                      <a:lnTo>
                        <a:pt x="264" y="4"/>
                      </a:lnTo>
                      <a:lnTo>
                        <a:pt x="310" y="17"/>
                      </a:lnTo>
                      <a:lnTo>
                        <a:pt x="311" y="17"/>
                      </a:lnTo>
                      <a:lnTo>
                        <a:pt x="315" y="19"/>
                      </a:lnTo>
                      <a:lnTo>
                        <a:pt x="319" y="20"/>
                      </a:lnTo>
                      <a:lnTo>
                        <a:pt x="326" y="23"/>
                      </a:lnTo>
                      <a:lnTo>
                        <a:pt x="332" y="28"/>
                      </a:lnTo>
                      <a:lnTo>
                        <a:pt x="255" y="128"/>
                      </a:lnTo>
                      <a:lnTo>
                        <a:pt x="223" y="123"/>
                      </a:lnTo>
                      <a:lnTo>
                        <a:pt x="193" y="123"/>
                      </a:lnTo>
                      <a:lnTo>
                        <a:pt x="166" y="126"/>
                      </a:lnTo>
                      <a:lnTo>
                        <a:pt x="144" y="131"/>
                      </a:lnTo>
                      <a:lnTo>
                        <a:pt x="125" y="137"/>
                      </a:lnTo>
                      <a:lnTo>
                        <a:pt x="111" y="143"/>
                      </a:lnTo>
                      <a:lnTo>
                        <a:pt x="103" y="148"/>
                      </a:lnTo>
                      <a:lnTo>
                        <a:pt x="100" y="150"/>
                      </a:lnTo>
                      <a:lnTo>
                        <a:pt x="74" y="161"/>
                      </a:lnTo>
                      <a:lnTo>
                        <a:pt x="50" y="161"/>
                      </a:lnTo>
                      <a:lnTo>
                        <a:pt x="30" y="153"/>
                      </a:lnTo>
                      <a:lnTo>
                        <a:pt x="11" y="139"/>
                      </a:lnTo>
                      <a:lnTo>
                        <a:pt x="0" y="115"/>
                      </a:lnTo>
                      <a:lnTo>
                        <a:pt x="0" y="91"/>
                      </a:lnTo>
                      <a:lnTo>
                        <a:pt x="8" y="69"/>
                      </a:lnTo>
                      <a:lnTo>
                        <a:pt x="22" y="50"/>
                      </a:lnTo>
                      <a:lnTo>
                        <a:pt x="28" y="49"/>
                      </a:lnTo>
                      <a:lnTo>
                        <a:pt x="41" y="42"/>
                      </a:lnTo>
                      <a:lnTo>
                        <a:pt x="60" y="33"/>
                      </a:lnTo>
                      <a:lnTo>
                        <a:pt x="84" y="23"/>
                      </a:lnTo>
                      <a:lnTo>
                        <a:pt x="112" y="14"/>
                      </a:lnTo>
                      <a:lnTo>
                        <a:pt x="145" y="6"/>
                      </a:lnTo>
                      <a:lnTo>
                        <a:pt x="182" y="0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34">
                  <a:extLst>
                    <a:ext uri="{FF2B5EF4-FFF2-40B4-BE49-F238E27FC236}">
                      <a16:creationId xmlns:a16="http://schemas.microsoft.com/office/drawing/2014/main" id="{5FDB4C1A-DF71-5447-9AE7-D6BA779DC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5367" y="3900488"/>
                  <a:ext cx="306388" cy="484188"/>
                </a:xfrm>
                <a:custGeom>
                  <a:avLst/>
                  <a:gdLst>
                    <a:gd name="T0" fmla="*/ 22 w 388"/>
                    <a:gd name="T1" fmla="*/ 0 h 610"/>
                    <a:gd name="T2" fmla="*/ 78 w 388"/>
                    <a:gd name="T3" fmla="*/ 15 h 610"/>
                    <a:gd name="T4" fmla="*/ 127 w 388"/>
                    <a:gd name="T5" fmla="*/ 36 h 610"/>
                    <a:gd name="T6" fmla="*/ 170 w 388"/>
                    <a:gd name="T7" fmla="*/ 61 h 610"/>
                    <a:gd name="T8" fmla="*/ 209 w 388"/>
                    <a:gd name="T9" fmla="*/ 91 h 610"/>
                    <a:gd name="T10" fmla="*/ 242 w 388"/>
                    <a:gd name="T11" fmla="*/ 124 h 610"/>
                    <a:gd name="T12" fmla="*/ 271 w 388"/>
                    <a:gd name="T13" fmla="*/ 161 h 610"/>
                    <a:gd name="T14" fmla="*/ 296 w 388"/>
                    <a:gd name="T15" fmla="*/ 199 h 610"/>
                    <a:gd name="T16" fmla="*/ 317 w 388"/>
                    <a:gd name="T17" fmla="*/ 238 h 610"/>
                    <a:gd name="T18" fmla="*/ 336 w 388"/>
                    <a:gd name="T19" fmla="*/ 278 h 610"/>
                    <a:gd name="T20" fmla="*/ 350 w 388"/>
                    <a:gd name="T21" fmla="*/ 317 h 610"/>
                    <a:gd name="T22" fmla="*/ 361 w 388"/>
                    <a:gd name="T23" fmla="*/ 357 h 610"/>
                    <a:gd name="T24" fmla="*/ 370 w 388"/>
                    <a:gd name="T25" fmla="*/ 393 h 610"/>
                    <a:gd name="T26" fmla="*/ 377 w 388"/>
                    <a:gd name="T27" fmla="*/ 430 h 610"/>
                    <a:gd name="T28" fmla="*/ 382 w 388"/>
                    <a:gd name="T29" fmla="*/ 461 h 610"/>
                    <a:gd name="T30" fmla="*/ 385 w 388"/>
                    <a:gd name="T31" fmla="*/ 490 h 610"/>
                    <a:gd name="T32" fmla="*/ 386 w 388"/>
                    <a:gd name="T33" fmla="*/ 513 h 610"/>
                    <a:gd name="T34" fmla="*/ 388 w 388"/>
                    <a:gd name="T35" fmla="*/ 534 h 610"/>
                    <a:gd name="T36" fmla="*/ 388 w 388"/>
                    <a:gd name="T37" fmla="*/ 547 h 610"/>
                    <a:gd name="T38" fmla="*/ 388 w 388"/>
                    <a:gd name="T39" fmla="*/ 553 h 610"/>
                    <a:gd name="T40" fmla="*/ 386 w 388"/>
                    <a:gd name="T41" fmla="*/ 570 h 610"/>
                    <a:gd name="T42" fmla="*/ 380 w 388"/>
                    <a:gd name="T43" fmla="*/ 586 h 610"/>
                    <a:gd name="T44" fmla="*/ 370 w 388"/>
                    <a:gd name="T45" fmla="*/ 599 h 610"/>
                    <a:gd name="T46" fmla="*/ 355 w 388"/>
                    <a:gd name="T47" fmla="*/ 610 h 610"/>
                    <a:gd name="T48" fmla="*/ 355 w 388"/>
                    <a:gd name="T49" fmla="*/ 610 h 610"/>
                    <a:gd name="T50" fmla="*/ 350 w 388"/>
                    <a:gd name="T51" fmla="*/ 610 h 610"/>
                    <a:gd name="T52" fmla="*/ 345 w 388"/>
                    <a:gd name="T53" fmla="*/ 610 h 610"/>
                    <a:gd name="T54" fmla="*/ 339 w 388"/>
                    <a:gd name="T55" fmla="*/ 610 h 610"/>
                    <a:gd name="T56" fmla="*/ 332 w 388"/>
                    <a:gd name="T57" fmla="*/ 610 h 610"/>
                    <a:gd name="T58" fmla="*/ 312 w 388"/>
                    <a:gd name="T59" fmla="*/ 607 h 610"/>
                    <a:gd name="T60" fmla="*/ 296 w 388"/>
                    <a:gd name="T61" fmla="*/ 599 h 610"/>
                    <a:gd name="T62" fmla="*/ 283 w 388"/>
                    <a:gd name="T63" fmla="*/ 588 h 610"/>
                    <a:gd name="T64" fmla="*/ 274 w 388"/>
                    <a:gd name="T65" fmla="*/ 575 h 610"/>
                    <a:gd name="T66" fmla="*/ 268 w 388"/>
                    <a:gd name="T67" fmla="*/ 559 h 610"/>
                    <a:gd name="T68" fmla="*/ 266 w 388"/>
                    <a:gd name="T69" fmla="*/ 542 h 610"/>
                    <a:gd name="T70" fmla="*/ 266 w 388"/>
                    <a:gd name="T71" fmla="*/ 537 h 610"/>
                    <a:gd name="T72" fmla="*/ 266 w 388"/>
                    <a:gd name="T73" fmla="*/ 524 h 610"/>
                    <a:gd name="T74" fmla="*/ 264 w 388"/>
                    <a:gd name="T75" fmla="*/ 505 h 610"/>
                    <a:gd name="T76" fmla="*/ 261 w 388"/>
                    <a:gd name="T77" fmla="*/ 482 h 610"/>
                    <a:gd name="T78" fmla="*/ 257 w 388"/>
                    <a:gd name="T79" fmla="*/ 453 h 610"/>
                    <a:gd name="T80" fmla="*/ 250 w 388"/>
                    <a:gd name="T81" fmla="*/ 422 h 610"/>
                    <a:gd name="T82" fmla="*/ 241 w 388"/>
                    <a:gd name="T83" fmla="*/ 388 h 610"/>
                    <a:gd name="T84" fmla="*/ 230 w 388"/>
                    <a:gd name="T85" fmla="*/ 354 h 610"/>
                    <a:gd name="T86" fmla="*/ 214 w 388"/>
                    <a:gd name="T87" fmla="*/ 317 h 610"/>
                    <a:gd name="T88" fmla="*/ 196 w 388"/>
                    <a:gd name="T89" fmla="*/ 281 h 610"/>
                    <a:gd name="T90" fmla="*/ 176 w 388"/>
                    <a:gd name="T91" fmla="*/ 246 h 610"/>
                    <a:gd name="T92" fmla="*/ 149 w 388"/>
                    <a:gd name="T93" fmla="*/ 215 h 610"/>
                    <a:gd name="T94" fmla="*/ 121 w 388"/>
                    <a:gd name="T95" fmla="*/ 185 h 610"/>
                    <a:gd name="T96" fmla="*/ 86 w 388"/>
                    <a:gd name="T97" fmla="*/ 159 h 610"/>
                    <a:gd name="T98" fmla="*/ 46 w 388"/>
                    <a:gd name="T99" fmla="*/ 137 h 610"/>
                    <a:gd name="T100" fmla="*/ 0 w 388"/>
                    <a:gd name="T101" fmla="*/ 121 h 610"/>
                    <a:gd name="T102" fmla="*/ 22 w 388"/>
                    <a:gd name="T103" fmla="*/ 0 h 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8" h="610">
                      <a:moveTo>
                        <a:pt x="22" y="0"/>
                      </a:moveTo>
                      <a:lnTo>
                        <a:pt x="78" y="15"/>
                      </a:lnTo>
                      <a:lnTo>
                        <a:pt x="127" y="36"/>
                      </a:lnTo>
                      <a:lnTo>
                        <a:pt x="170" y="61"/>
                      </a:lnTo>
                      <a:lnTo>
                        <a:pt x="209" y="91"/>
                      </a:lnTo>
                      <a:lnTo>
                        <a:pt x="242" y="124"/>
                      </a:lnTo>
                      <a:lnTo>
                        <a:pt x="271" y="161"/>
                      </a:lnTo>
                      <a:lnTo>
                        <a:pt x="296" y="199"/>
                      </a:lnTo>
                      <a:lnTo>
                        <a:pt x="317" y="238"/>
                      </a:lnTo>
                      <a:lnTo>
                        <a:pt x="336" y="278"/>
                      </a:lnTo>
                      <a:lnTo>
                        <a:pt x="350" y="317"/>
                      </a:lnTo>
                      <a:lnTo>
                        <a:pt x="361" y="357"/>
                      </a:lnTo>
                      <a:lnTo>
                        <a:pt x="370" y="393"/>
                      </a:lnTo>
                      <a:lnTo>
                        <a:pt x="377" y="430"/>
                      </a:lnTo>
                      <a:lnTo>
                        <a:pt x="382" y="461"/>
                      </a:lnTo>
                      <a:lnTo>
                        <a:pt x="385" y="490"/>
                      </a:lnTo>
                      <a:lnTo>
                        <a:pt x="386" y="513"/>
                      </a:lnTo>
                      <a:lnTo>
                        <a:pt x="388" y="534"/>
                      </a:lnTo>
                      <a:lnTo>
                        <a:pt x="388" y="547"/>
                      </a:lnTo>
                      <a:lnTo>
                        <a:pt x="388" y="553"/>
                      </a:lnTo>
                      <a:lnTo>
                        <a:pt x="386" y="570"/>
                      </a:lnTo>
                      <a:lnTo>
                        <a:pt x="380" y="586"/>
                      </a:lnTo>
                      <a:lnTo>
                        <a:pt x="370" y="599"/>
                      </a:lnTo>
                      <a:lnTo>
                        <a:pt x="355" y="610"/>
                      </a:lnTo>
                      <a:lnTo>
                        <a:pt x="355" y="610"/>
                      </a:lnTo>
                      <a:lnTo>
                        <a:pt x="350" y="610"/>
                      </a:lnTo>
                      <a:lnTo>
                        <a:pt x="345" y="610"/>
                      </a:lnTo>
                      <a:lnTo>
                        <a:pt x="339" y="610"/>
                      </a:lnTo>
                      <a:lnTo>
                        <a:pt x="332" y="610"/>
                      </a:lnTo>
                      <a:lnTo>
                        <a:pt x="312" y="607"/>
                      </a:lnTo>
                      <a:lnTo>
                        <a:pt x="296" y="599"/>
                      </a:lnTo>
                      <a:lnTo>
                        <a:pt x="283" y="588"/>
                      </a:lnTo>
                      <a:lnTo>
                        <a:pt x="274" y="575"/>
                      </a:lnTo>
                      <a:lnTo>
                        <a:pt x="268" y="559"/>
                      </a:lnTo>
                      <a:lnTo>
                        <a:pt x="266" y="542"/>
                      </a:lnTo>
                      <a:lnTo>
                        <a:pt x="266" y="537"/>
                      </a:lnTo>
                      <a:lnTo>
                        <a:pt x="266" y="524"/>
                      </a:lnTo>
                      <a:lnTo>
                        <a:pt x="264" y="505"/>
                      </a:lnTo>
                      <a:lnTo>
                        <a:pt x="261" y="482"/>
                      </a:lnTo>
                      <a:lnTo>
                        <a:pt x="257" y="453"/>
                      </a:lnTo>
                      <a:lnTo>
                        <a:pt x="250" y="422"/>
                      </a:lnTo>
                      <a:lnTo>
                        <a:pt x="241" y="388"/>
                      </a:lnTo>
                      <a:lnTo>
                        <a:pt x="230" y="354"/>
                      </a:lnTo>
                      <a:lnTo>
                        <a:pt x="214" y="317"/>
                      </a:lnTo>
                      <a:lnTo>
                        <a:pt x="196" y="281"/>
                      </a:lnTo>
                      <a:lnTo>
                        <a:pt x="176" y="246"/>
                      </a:lnTo>
                      <a:lnTo>
                        <a:pt x="149" y="215"/>
                      </a:lnTo>
                      <a:lnTo>
                        <a:pt x="121" y="185"/>
                      </a:lnTo>
                      <a:lnTo>
                        <a:pt x="86" y="159"/>
                      </a:lnTo>
                      <a:lnTo>
                        <a:pt x="46" y="137"/>
                      </a:lnTo>
                      <a:lnTo>
                        <a:pt x="0" y="121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35">
                  <a:extLst>
                    <a:ext uri="{FF2B5EF4-FFF2-40B4-BE49-F238E27FC236}">
                      <a16:creationId xmlns:a16="http://schemas.microsoft.com/office/drawing/2014/main" id="{DC98050E-4E49-B14F-9A18-73EDFCDA3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8399" y="3413210"/>
                  <a:ext cx="266700" cy="107950"/>
                </a:xfrm>
                <a:custGeom>
                  <a:avLst/>
                  <a:gdLst>
                    <a:gd name="T0" fmla="*/ 160 w 337"/>
                    <a:gd name="T1" fmla="*/ 0 h 138"/>
                    <a:gd name="T2" fmla="*/ 196 w 337"/>
                    <a:gd name="T3" fmla="*/ 3 h 138"/>
                    <a:gd name="T4" fmla="*/ 234 w 337"/>
                    <a:gd name="T5" fmla="*/ 11 h 138"/>
                    <a:gd name="T6" fmla="*/ 274 w 337"/>
                    <a:gd name="T7" fmla="*/ 27 h 138"/>
                    <a:gd name="T8" fmla="*/ 315 w 337"/>
                    <a:gd name="T9" fmla="*/ 49 h 138"/>
                    <a:gd name="T10" fmla="*/ 321 w 337"/>
                    <a:gd name="T11" fmla="*/ 56 h 138"/>
                    <a:gd name="T12" fmla="*/ 328 w 337"/>
                    <a:gd name="T13" fmla="*/ 59 h 138"/>
                    <a:gd name="T14" fmla="*/ 332 w 337"/>
                    <a:gd name="T15" fmla="*/ 60 h 138"/>
                    <a:gd name="T16" fmla="*/ 336 w 337"/>
                    <a:gd name="T17" fmla="*/ 60 h 138"/>
                    <a:gd name="T18" fmla="*/ 337 w 337"/>
                    <a:gd name="T19" fmla="*/ 60 h 138"/>
                    <a:gd name="T20" fmla="*/ 238 w 337"/>
                    <a:gd name="T21" fmla="*/ 138 h 138"/>
                    <a:gd name="T22" fmla="*/ 204 w 337"/>
                    <a:gd name="T23" fmla="*/ 127 h 138"/>
                    <a:gd name="T24" fmla="*/ 173 w 337"/>
                    <a:gd name="T25" fmla="*/ 122 h 138"/>
                    <a:gd name="T26" fmla="*/ 144 w 337"/>
                    <a:gd name="T27" fmla="*/ 120 h 138"/>
                    <a:gd name="T28" fmla="*/ 119 w 337"/>
                    <a:gd name="T29" fmla="*/ 120 h 138"/>
                    <a:gd name="T30" fmla="*/ 100 w 337"/>
                    <a:gd name="T31" fmla="*/ 123 h 138"/>
                    <a:gd name="T32" fmla="*/ 87 w 337"/>
                    <a:gd name="T33" fmla="*/ 125 h 138"/>
                    <a:gd name="T34" fmla="*/ 83 w 337"/>
                    <a:gd name="T35" fmla="*/ 127 h 138"/>
                    <a:gd name="T36" fmla="*/ 62 w 337"/>
                    <a:gd name="T37" fmla="*/ 131 h 138"/>
                    <a:gd name="T38" fmla="*/ 43 w 337"/>
                    <a:gd name="T39" fmla="*/ 130 h 138"/>
                    <a:gd name="T40" fmla="*/ 27 w 337"/>
                    <a:gd name="T41" fmla="*/ 123 h 138"/>
                    <a:gd name="T42" fmla="*/ 13 w 337"/>
                    <a:gd name="T43" fmla="*/ 111 h 138"/>
                    <a:gd name="T44" fmla="*/ 5 w 337"/>
                    <a:gd name="T45" fmla="*/ 93 h 138"/>
                    <a:gd name="T46" fmla="*/ 0 w 337"/>
                    <a:gd name="T47" fmla="*/ 74 h 138"/>
                    <a:gd name="T48" fmla="*/ 2 w 337"/>
                    <a:gd name="T49" fmla="*/ 56 h 138"/>
                    <a:gd name="T50" fmla="*/ 8 w 337"/>
                    <a:gd name="T51" fmla="*/ 38 h 138"/>
                    <a:gd name="T52" fmla="*/ 21 w 337"/>
                    <a:gd name="T53" fmla="*/ 25 h 138"/>
                    <a:gd name="T54" fmla="*/ 38 w 337"/>
                    <a:gd name="T55" fmla="*/ 16 h 138"/>
                    <a:gd name="T56" fmla="*/ 41 w 337"/>
                    <a:gd name="T57" fmla="*/ 14 h 138"/>
                    <a:gd name="T58" fmla="*/ 54 w 337"/>
                    <a:gd name="T59" fmla="*/ 11 h 138"/>
                    <a:gd name="T60" fmla="*/ 73 w 337"/>
                    <a:gd name="T61" fmla="*/ 6 h 138"/>
                    <a:gd name="T62" fmla="*/ 97 w 337"/>
                    <a:gd name="T63" fmla="*/ 2 h 138"/>
                    <a:gd name="T64" fmla="*/ 127 w 337"/>
                    <a:gd name="T65" fmla="*/ 0 h 138"/>
                    <a:gd name="T66" fmla="*/ 160 w 337"/>
                    <a:gd name="T67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37" h="138">
                      <a:moveTo>
                        <a:pt x="160" y="0"/>
                      </a:moveTo>
                      <a:lnTo>
                        <a:pt x="196" y="3"/>
                      </a:lnTo>
                      <a:lnTo>
                        <a:pt x="234" y="11"/>
                      </a:lnTo>
                      <a:lnTo>
                        <a:pt x="274" y="27"/>
                      </a:lnTo>
                      <a:lnTo>
                        <a:pt x="315" y="49"/>
                      </a:lnTo>
                      <a:lnTo>
                        <a:pt x="321" y="56"/>
                      </a:lnTo>
                      <a:lnTo>
                        <a:pt x="328" y="59"/>
                      </a:lnTo>
                      <a:lnTo>
                        <a:pt x="332" y="60"/>
                      </a:lnTo>
                      <a:lnTo>
                        <a:pt x="336" y="60"/>
                      </a:lnTo>
                      <a:lnTo>
                        <a:pt x="337" y="60"/>
                      </a:lnTo>
                      <a:lnTo>
                        <a:pt x="238" y="138"/>
                      </a:lnTo>
                      <a:lnTo>
                        <a:pt x="204" y="127"/>
                      </a:lnTo>
                      <a:lnTo>
                        <a:pt x="173" y="122"/>
                      </a:lnTo>
                      <a:lnTo>
                        <a:pt x="144" y="120"/>
                      </a:lnTo>
                      <a:lnTo>
                        <a:pt x="119" y="120"/>
                      </a:lnTo>
                      <a:lnTo>
                        <a:pt x="100" y="123"/>
                      </a:lnTo>
                      <a:lnTo>
                        <a:pt x="87" y="125"/>
                      </a:lnTo>
                      <a:lnTo>
                        <a:pt x="83" y="127"/>
                      </a:lnTo>
                      <a:lnTo>
                        <a:pt x="62" y="131"/>
                      </a:lnTo>
                      <a:lnTo>
                        <a:pt x="43" y="130"/>
                      </a:lnTo>
                      <a:lnTo>
                        <a:pt x="27" y="123"/>
                      </a:lnTo>
                      <a:lnTo>
                        <a:pt x="13" y="111"/>
                      </a:lnTo>
                      <a:lnTo>
                        <a:pt x="5" y="93"/>
                      </a:lnTo>
                      <a:lnTo>
                        <a:pt x="0" y="74"/>
                      </a:lnTo>
                      <a:lnTo>
                        <a:pt x="2" y="56"/>
                      </a:lnTo>
                      <a:lnTo>
                        <a:pt x="8" y="38"/>
                      </a:lnTo>
                      <a:lnTo>
                        <a:pt x="21" y="25"/>
                      </a:lnTo>
                      <a:lnTo>
                        <a:pt x="38" y="16"/>
                      </a:lnTo>
                      <a:lnTo>
                        <a:pt x="41" y="14"/>
                      </a:lnTo>
                      <a:lnTo>
                        <a:pt x="54" y="11"/>
                      </a:lnTo>
                      <a:lnTo>
                        <a:pt x="73" y="6"/>
                      </a:lnTo>
                      <a:lnTo>
                        <a:pt x="97" y="2"/>
                      </a:lnTo>
                      <a:lnTo>
                        <a:pt x="127" y="0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36">
                  <a:extLst>
                    <a:ext uri="{FF2B5EF4-FFF2-40B4-BE49-F238E27FC236}">
                      <a16:creationId xmlns:a16="http://schemas.microsoft.com/office/drawing/2014/main" id="{839158D7-2549-9344-812D-D84FCCA37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7739" y="3597942"/>
                  <a:ext cx="227013" cy="527050"/>
                </a:xfrm>
                <a:custGeom>
                  <a:avLst/>
                  <a:gdLst>
                    <a:gd name="T0" fmla="*/ 55 w 288"/>
                    <a:gd name="T1" fmla="*/ 0 h 664"/>
                    <a:gd name="T2" fmla="*/ 104 w 288"/>
                    <a:gd name="T3" fmla="*/ 29 h 664"/>
                    <a:gd name="T4" fmla="*/ 146 w 288"/>
                    <a:gd name="T5" fmla="*/ 61 h 664"/>
                    <a:gd name="T6" fmla="*/ 180 w 288"/>
                    <a:gd name="T7" fmla="*/ 97 h 664"/>
                    <a:gd name="T8" fmla="*/ 210 w 288"/>
                    <a:gd name="T9" fmla="*/ 135 h 664"/>
                    <a:gd name="T10" fmla="*/ 234 w 288"/>
                    <a:gd name="T11" fmla="*/ 174 h 664"/>
                    <a:gd name="T12" fmla="*/ 253 w 288"/>
                    <a:gd name="T13" fmla="*/ 217 h 664"/>
                    <a:gd name="T14" fmla="*/ 266 w 288"/>
                    <a:gd name="T15" fmla="*/ 258 h 664"/>
                    <a:gd name="T16" fmla="*/ 277 w 288"/>
                    <a:gd name="T17" fmla="*/ 301 h 664"/>
                    <a:gd name="T18" fmla="*/ 283 w 288"/>
                    <a:gd name="T19" fmla="*/ 343 h 664"/>
                    <a:gd name="T20" fmla="*/ 286 w 288"/>
                    <a:gd name="T21" fmla="*/ 385 h 664"/>
                    <a:gd name="T22" fmla="*/ 288 w 288"/>
                    <a:gd name="T23" fmla="*/ 426 h 664"/>
                    <a:gd name="T24" fmla="*/ 286 w 288"/>
                    <a:gd name="T25" fmla="*/ 464 h 664"/>
                    <a:gd name="T26" fmla="*/ 285 w 288"/>
                    <a:gd name="T27" fmla="*/ 498 h 664"/>
                    <a:gd name="T28" fmla="*/ 280 w 288"/>
                    <a:gd name="T29" fmla="*/ 530 h 664"/>
                    <a:gd name="T30" fmla="*/ 277 w 288"/>
                    <a:gd name="T31" fmla="*/ 558 h 664"/>
                    <a:gd name="T32" fmla="*/ 272 w 288"/>
                    <a:gd name="T33" fmla="*/ 582 h 664"/>
                    <a:gd name="T34" fmla="*/ 269 w 288"/>
                    <a:gd name="T35" fmla="*/ 601 h 664"/>
                    <a:gd name="T36" fmla="*/ 267 w 288"/>
                    <a:gd name="T37" fmla="*/ 614 h 664"/>
                    <a:gd name="T38" fmla="*/ 266 w 288"/>
                    <a:gd name="T39" fmla="*/ 620 h 664"/>
                    <a:gd name="T40" fmla="*/ 256 w 288"/>
                    <a:gd name="T41" fmla="*/ 638 h 664"/>
                    <a:gd name="T42" fmla="*/ 242 w 288"/>
                    <a:gd name="T43" fmla="*/ 652 h 664"/>
                    <a:gd name="T44" fmla="*/ 226 w 288"/>
                    <a:gd name="T45" fmla="*/ 661 h 664"/>
                    <a:gd name="T46" fmla="*/ 210 w 288"/>
                    <a:gd name="T47" fmla="*/ 664 h 664"/>
                    <a:gd name="T48" fmla="*/ 201 w 288"/>
                    <a:gd name="T49" fmla="*/ 664 h 664"/>
                    <a:gd name="T50" fmla="*/ 195 w 288"/>
                    <a:gd name="T51" fmla="*/ 664 h 664"/>
                    <a:gd name="T52" fmla="*/ 188 w 288"/>
                    <a:gd name="T53" fmla="*/ 664 h 664"/>
                    <a:gd name="T54" fmla="*/ 166 w 288"/>
                    <a:gd name="T55" fmla="*/ 653 h 664"/>
                    <a:gd name="T56" fmla="*/ 149 w 288"/>
                    <a:gd name="T57" fmla="*/ 634 h 664"/>
                    <a:gd name="T58" fmla="*/ 141 w 288"/>
                    <a:gd name="T59" fmla="*/ 612 h 664"/>
                    <a:gd name="T60" fmla="*/ 144 w 288"/>
                    <a:gd name="T61" fmla="*/ 587 h 664"/>
                    <a:gd name="T62" fmla="*/ 144 w 288"/>
                    <a:gd name="T63" fmla="*/ 582 h 664"/>
                    <a:gd name="T64" fmla="*/ 147 w 288"/>
                    <a:gd name="T65" fmla="*/ 571 h 664"/>
                    <a:gd name="T66" fmla="*/ 150 w 288"/>
                    <a:gd name="T67" fmla="*/ 554 h 664"/>
                    <a:gd name="T68" fmla="*/ 153 w 288"/>
                    <a:gd name="T69" fmla="*/ 532 h 664"/>
                    <a:gd name="T70" fmla="*/ 157 w 288"/>
                    <a:gd name="T71" fmla="*/ 506 h 664"/>
                    <a:gd name="T72" fmla="*/ 160 w 288"/>
                    <a:gd name="T73" fmla="*/ 476 h 664"/>
                    <a:gd name="T74" fmla="*/ 160 w 288"/>
                    <a:gd name="T75" fmla="*/ 443 h 664"/>
                    <a:gd name="T76" fmla="*/ 160 w 288"/>
                    <a:gd name="T77" fmla="*/ 408 h 664"/>
                    <a:gd name="T78" fmla="*/ 158 w 288"/>
                    <a:gd name="T79" fmla="*/ 374 h 664"/>
                    <a:gd name="T80" fmla="*/ 152 w 288"/>
                    <a:gd name="T81" fmla="*/ 336 h 664"/>
                    <a:gd name="T82" fmla="*/ 144 w 288"/>
                    <a:gd name="T83" fmla="*/ 299 h 664"/>
                    <a:gd name="T84" fmla="*/ 133 w 288"/>
                    <a:gd name="T85" fmla="*/ 263 h 664"/>
                    <a:gd name="T86" fmla="*/ 116 w 288"/>
                    <a:gd name="T87" fmla="*/ 226 h 664"/>
                    <a:gd name="T88" fmla="*/ 95 w 288"/>
                    <a:gd name="T89" fmla="*/ 193 h 664"/>
                    <a:gd name="T90" fmla="*/ 70 w 288"/>
                    <a:gd name="T91" fmla="*/ 163 h 664"/>
                    <a:gd name="T92" fmla="*/ 38 w 288"/>
                    <a:gd name="T93" fmla="*/ 135 h 664"/>
                    <a:gd name="T94" fmla="*/ 0 w 288"/>
                    <a:gd name="T95" fmla="*/ 111 h 664"/>
                    <a:gd name="T96" fmla="*/ 55 w 288"/>
                    <a:gd name="T97" fmla="*/ 0 h 6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88" h="664">
                      <a:moveTo>
                        <a:pt x="55" y="0"/>
                      </a:moveTo>
                      <a:lnTo>
                        <a:pt x="104" y="29"/>
                      </a:lnTo>
                      <a:lnTo>
                        <a:pt x="146" y="61"/>
                      </a:lnTo>
                      <a:lnTo>
                        <a:pt x="180" y="97"/>
                      </a:lnTo>
                      <a:lnTo>
                        <a:pt x="210" y="135"/>
                      </a:lnTo>
                      <a:lnTo>
                        <a:pt x="234" y="174"/>
                      </a:lnTo>
                      <a:lnTo>
                        <a:pt x="253" y="217"/>
                      </a:lnTo>
                      <a:lnTo>
                        <a:pt x="266" y="258"/>
                      </a:lnTo>
                      <a:lnTo>
                        <a:pt x="277" y="301"/>
                      </a:lnTo>
                      <a:lnTo>
                        <a:pt x="283" y="343"/>
                      </a:lnTo>
                      <a:lnTo>
                        <a:pt x="286" y="385"/>
                      </a:lnTo>
                      <a:lnTo>
                        <a:pt x="288" y="426"/>
                      </a:lnTo>
                      <a:lnTo>
                        <a:pt x="286" y="464"/>
                      </a:lnTo>
                      <a:lnTo>
                        <a:pt x="285" y="498"/>
                      </a:lnTo>
                      <a:lnTo>
                        <a:pt x="280" y="530"/>
                      </a:lnTo>
                      <a:lnTo>
                        <a:pt x="277" y="558"/>
                      </a:lnTo>
                      <a:lnTo>
                        <a:pt x="272" y="582"/>
                      </a:lnTo>
                      <a:lnTo>
                        <a:pt x="269" y="601"/>
                      </a:lnTo>
                      <a:lnTo>
                        <a:pt x="267" y="614"/>
                      </a:lnTo>
                      <a:lnTo>
                        <a:pt x="266" y="620"/>
                      </a:lnTo>
                      <a:lnTo>
                        <a:pt x="256" y="638"/>
                      </a:lnTo>
                      <a:lnTo>
                        <a:pt x="242" y="652"/>
                      </a:lnTo>
                      <a:lnTo>
                        <a:pt x="226" y="661"/>
                      </a:lnTo>
                      <a:lnTo>
                        <a:pt x="210" y="664"/>
                      </a:lnTo>
                      <a:lnTo>
                        <a:pt x="201" y="664"/>
                      </a:lnTo>
                      <a:lnTo>
                        <a:pt x="195" y="664"/>
                      </a:lnTo>
                      <a:lnTo>
                        <a:pt x="188" y="664"/>
                      </a:lnTo>
                      <a:lnTo>
                        <a:pt x="166" y="653"/>
                      </a:lnTo>
                      <a:lnTo>
                        <a:pt x="149" y="634"/>
                      </a:lnTo>
                      <a:lnTo>
                        <a:pt x="141" y="612"/>
                      </a:lnTo>
                      <a:lnTo>
                        <a:pt x="144" y="587"/>
                      </a:lnTo>
                      <a:lnTo>
                        <a:pt x="144" y="582"/>
                      </a:lnTo>
                      <a:lnTo>
                        <a:pt x="147" y="571"/>
                      </a:lnTo>
                      <a:lnTo>
                        <a:pt x="150" y="554"/>
                      </a:lnTo>
                      <a:lnTo>
                        <a:pt x="153" y="532"/>
                      </a:lnTo>
                      <a:lnTo>
                        <a:pt x="157" y="506"/>
                      </a:lnTo>
                      <a:lnTo>
                        <a:pt x="160" y="476"/>
                      </a:lnTo>
                      <a:lnTo>
                        <a:pt x="160" y="443"/>
                      </a:lnTo>
                      <a:lnTo>
                        <a:pt x="160" y="408"/>
                      </a:lnTo>
                      <a:lnTo>
                        <a:pt x="158" y="374"/>
                      </a:lnTo>
                      <a:lnTo>
                        <a:pt x="152" y="336"/>
                      </a:lnTo>
                      <a:lnTo>
                        <a:pt x="144" y="299"/>
                      </a:lnTo>
                      <a:lnTo>
                        <a:pt x="133" y="263"/>
                      </a:lnTo>
                      <a:lnTo>
                        <a:pt x="116" y="226"/>
                      </a:lnTo>
                      <a:lnTo>
                        <a:pt x="95" y="193"/>
                      </a:lnTo>
                      <a:lnTo>
                        <a:pt x="70" y="163"/>
                      </a:lnTo>
                      <a:lnTo>
                        <a:pt x="38" y="135"/>
                      </a:lnTo>
                      <a:lnTo>
                        <a:pt x="0" y="111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37">
                  <a:extLst>
                    <a:ext uri="{FF2B5EF4-FFF2-40B4-BE49-F238E27FC236}">
                      <a16:creationId xmlns:a16="http://schemas.microsoft.com/office/drawing/2014/main" id="{6BB297D6-32BF-9341-8953-08F9231D9D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213" y="3359150"/>
                  <a:ext cx="1443038" cy="1033463"/>
                </a:xfrm>
                <a:custGeom>
                  <a:avLst/>
                  <a:gdLst>
                    <a:gd name="T0" fmla="*/ 1526 w 1817"/>
                    <a:gd name="T1" fmla="*/ 0 h 1303"/>
                    <a:gd name="T2" fmla="*/ 1567 w 1817"/>
                    <a:gd name="T3" fmla="*/ 19 h 1303"/>
                    <a:gd name="T4" fmla="*/ 1604 w 1817"/>
                    <a:gd name="T5" fmla="*/ 70 h 1303"/>
                    <a:gd name="T6" fmla="*/ 1639 w 1817"/>
                    <a:gd name="T7" fmla="*/ 144 h 1303"/>
                    <a:gd name="T8" fmla="*/ 1675 w 1817"/>
                    <a:gd name="T9" fmla="*/ 237 h 1303"/>
                    <a:gd name="T10" fmla="*/ 1710 w 1817"/>
                    <a:gd name="T11" fmla="*/ 340 h 1303"/>
                    <a:gd name="T12" fmla="*/ 1741 w 1817"/>
                    <a:gd name="T13" fmla="*/ 444 h 1303"/>
                    <a:gd name="T14" fmla="*/ 1768 w 1817"/>
                    <a:gd name="T15" fmla="*/ 544 h 1303"/>
                    <a:gd name="T16" fmla="*/ 1790 w 1817"/>
                    <a:gd name="T17" fmla="*/ 631 h 1303"/>
                    <a:gd name="T18" fmla="*/ 1806 w 1817"/>
                    <a:gd name="T19" fmla="*/ 696 h 1303"/>
                    <a:gd name="T20" fmla="*/ 1816 w 1817"/>
                    <a:gd name="T21" fmla="*/ 732 h 1303"/>
                    <a:gd name="T22" fmla="*/ 598 w 1817"/>
                    <a:gd name="T23" fmla="*/ 1303 h 1303"/>
                    <a:gd name="T24" fmla="*/ 0 w 1817"/>
                    <a:gd name="T25" fmla="*/ 305 h 1303"/>
                    <a:gd name="T26" fmla="*/ 12 w 1817"/>
                    <a:gd name="T27" fmla="*/ 304 h 1303"/>
                    <a:gd name="T28" fmla="*/ 19 w 1817"/>
                    <a:gd name="T29" fmla="*/ 293 h 1303"/>
                    <a:gd name="T30" fmla="*/ 33 w 1817"/>
                    <a:gd name="T31" fmla="*/ 275 h 1303"/>
                    <a:gd name="T32" fmla="*/ 55 w 1817"/>
                    <a:gd name="T33" fmla="*/ 256 h 1303"/>
                    <a:gd name="T34" fmla="*/ 90 w 1817"/>
                    <a:gd name="T35" fmla="*/ 241 h 1303"/>
                    <a:gd name="T36" fmla="*/ 136 w 1817"/>
                    <a:gd name="T37" fmla="*/ 233 h 1303"/>
                    <a:gd name="T38" fmla="*/ 198 w 1817"/>
                    <a:gd name="T39" fmla="*/ 237 h 1303"/>
                    <a:gd name="T40" fmla="*/ 273 w 1817"/>
                    <a:gd name="T41" fmla="*/ 260 h 1303"/>
                    <a:gd name="T42" fmla="*/ 365 w 1817"/>
                    <a:gd name="T43" fmla="*/ 305 h 1303"/>
                    <a:gd name="T44" fmla="*/ 504 w 1817"/>
                    <a:gd name="T45" fmla="*/ 372 h 1303"/>
                    <a:gd name="T46" fmla="*/ 634 w 1817"/>
                    <a:gd name="T47" fmla="*/ 403 h 1303"/>
                    <a:gd name="T48" fmla="*/ 751 w 1817"/>
                    <a:gd name="T49" fmla="*/ 410 h 1303"/>
                    <a:gd name="T50" fmla="*/ 857 w 1817"/>
                    <a:gd name="T51" fmla="*/ 392 h 1303"/>
                    <a:gd name="T52" fmla="*/ 950 w 1817"/>
                    <a:gd name="T53" fmla="*/ 356 h 1303"/>
                    <a:gd name="T54" fmla="*/ 1030 w 1817"/>
                    <a:gd name="T55" fmla="*/ 305 h 1303"/>
                    <a:gd name="T56" fmla="*/ 1094 w 1817"/>
                    <a:gd name="T57" fmla="*/ 255 h 1303"/>
                    <a:gd name="T58" fmla="*/ 1166 w 1817"/>
                    <a:gd name="T59" fmla="*/ 196 h 1303"/>
                    <a:gd name="T60" fmla="*/ 1243 w 1817"/>
                    <a:gd name="T61" fmla="*/ 136 h 1303"/>
                    <a:gd name="T62" fmla="*/ 1322 w 1817"/>
                    <a:gd name="T63" fmla="*/ 81 h 1303"/>
                    <a:gd name="T64" fmla="*/ 1398 w 1817"/>
                    <a:gd name="T65" fmla="*/ 35 h 1303"/>
                    <a:gd name="T66" fmla="*/ 1468 w 1817"/>
                    <a:gd name="T67" fmla="*/ 7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817" h="1303">
                      <a:moveTo>
                        <a:pt x="1499" y="0"/>
                      </a:moveTo>
                      <a:lnTo>
                        <a:pt x="1526" y="0"/>
                      </a:lnTo>
                      <a:lnTo>
                        <a:pt x="1552" y="7"/>
                      </a:lnTo>
                      <a:lnTo>
                        <a:pt x="1567" y="19"/>
                      </a:lnTo>
                      <a:lnTo>
                        <a:pt x="1585" y="41"/>
                      </a:lnTo>
                      <a:lnTo>
                        <a:pt x="1604" y="70"/>
                      </a:lnTo>
                      <a:lnTo>
                        <a:pt x="1621" y="105"/>
                      </a:lnTo>
                      <a:lnTo>
                        <a:pt x="1639" y="144"/>
                      </a:lnTo>
                      <a:lnTo>
                        <a:pt x="1658" y="188"/>
                      </a:lnTo>
                      <a:lnTo>
                        <a:pt x="1675" y="237"/>
                      </a:lnTo>
                      <a:lnTo>
                        <a:pt x="1692" y="288"/>
                      </a:lnTo>
                      <a:lnTo>
                        <a:pt x="1710" y="340"/>
                      </a:lnTo>
                      <a:lnTo>
                        <a:pt x="1726" y="392"/>
                      </a:lnTo>
                      <a:lnTo>
                        <a:pt x="1741" y="444"/>
                      </a:lnTo>
                      <a:lnTo>
                        <a:pt x="1756" y="497"/>
                      </a:lnTo>
                      <a:lnTo>
                        <a:pt x="1768" y="544"/>
                      </a:lnTo>
                      <a:lnTo>
                        <a:pt x="1781" y="590"/>
                      </a:lnTo>
                      <a:lnTo>
                        <a:pt x="1790" y="631"/>
                      </a:lnTo>
                      <a:lnTo>
                        <a:pt x="1800" y="667"/>
                      </a:lnTo>
                      <a:lnTo>
                        <a:pt x="1806" y="696"/>
                      </a:lnTo>
                      <a:lnTo>
                        <a:pt x="1813" y="718"/>
                      </a:lnTo>
                      <a:lnTo>
                        <a:pt x="1816" y="732"/>
                      </a:lnTo>
                      <a:lnTo>
                        <a:pt x="1817" y="737"/>
                      </a:lnTo>
                      <a:lnTo>
                        <a:pt x="598" y="1303"/>
                      </a:lnTo>
                      <a:lnTo>
                        <a:pt x="0" y="870"/>
                      </a:lnTo>
                      <a:lnTo>
                        <a:pt x="0" y="305"/>
                      </a:lnTo>
                      <a:lnTo>
                        <a:pt x="11" y="305"/>
                      </a:lnTo>
                      <a:lnTo>
                        <a:pt x="12" y="304"/>
                      </a:lnTo>
                      <a:lnTo>
                        <a:pt x="14" y="299"/>
                      </a:lnTo>
                      <a:lnTo>
                        <a:pt x="19" y="293"/>
                      </a:lnTo>
                      <a:lnTo>
                        <a:pt x="24" y="285"/>
                      </a:lnTo>
                      <a:lnTo>
                        <a:pt x="33" y="275"/>
                      </a:lnTo>
                      <a:lnTo>
                        <a:pt x="43" y="266"/>
                      </a:lnTo>
                      <a:lnTo>
                        <a:pt x="55" y="256"/>
                      </a:lnTo>
                      <a:lnTo>
                        <a:pt x="71" y="247"/>
                      </a:lnTo>
                      <a:lnTo>
                        <a:pt x="90" y="241"/>
                      </a:lnTo>
                      <a:lnTo>
                        <a:pt x="112" y="234"/>
                      </a:lnTo>
                      <a:lnTo>
                        <a:pt x="136" y="233"/>
                      </a:lnTo>
                      <a:lnTo>
                        <a:pt x="164" y="233"/>
                      </a:lnTo>
                      <a:lnTo>
                        <a:pt x="198" y="237"/>
                      </a:lnTo>
                      <a:lnTo>
                        <a:pt x="232" y="245"/>
                      </a:lnTo>
                      <a:lnTo>
                        <a:pt x="273" y="260"/>
                      </a:lnTo>
                      <a:lnTo>
                        <a:pt x="318" y="280"/>
                      </a:lnTo>
                      <a:lnTo>
                        <a:pt x="365" y="305"/>
                      </a:lnTo>
                      <a:lnTo>
                        <a:pt x="436" y="343"/>
                      </a:lnTo>
                      <a:lnTo>
                        <a:pt x="504" y="372"/>
                      </a:lnTo>
                      <a:lnTo>
                        <a:pt x="571" y="391"/>
                      </a:lnTo>
                      <a:lnTo>
                        <a:pt x="634" y="403"/>
                      </a:lnTo>
                      <a:lnTo>
                        <a:pt x="694" y="410"/>
                      </a:lnTo>
                      <a:lnTo>
                        <a:pt x="751" y="410"/>
                      </a:lnTo>
                      <a:lnTo>
                        <a:pt x="807" y="403"/>
                      </a:lnTo>
                      <a:lnTo>
                        <a:pt x="857" y="392"/>
                      </a:lnTo>
                      <a:lnTo>
                        <a:pt x="906" y="377"/>
                      </a:lnTo>
                      <a:lnTo>
                        <a:pt x="950" y="356"/>
                      </a:lnTo>
                      <a:lnTo>
                        <a:pt x="993" y="332"/>
                      </a:lnTo>
                      <a:lnTo>
                        <a:pt x="1030" y="305"/>
                      </a:lnTo>
                      <a:lnTo>
                        <a:pt x="1061" y="282"/>
                      </a:lnTo>
                      <a:lnTo>
                        <a:pt x="1094" y="255"/>
                      </a:lnTo>
                      <a:lnTo>
                        <a:pt x="1129" y="226"/>
                      </a:lnTo>
                      <a:lnTo>
                        <a:pt x="1166" y="196"/>
                      </a:lnTo>
                      <a:lnTo>
                        <a:pt x="1205" y="166"/>
                      </a:lnTo>
                      <a:lnTo>
                        <a:pt x="1243" y="136"/>
                      </a:lnTo>
                      <a:lnTo>
                        <a:pt x="1283" y="108"/>
                      </a:lnTo>
                      <a:lnTo>
                        <a:pt x="1322" y="81"/>
                      </a:lnTo>
                      <a:lnTo>
                        <a:pt x="1362" y="56"/>
                      </a:lnTo>
                      <a:lnTo>
                        <a:pt x="1398" y="35"/>
                      </a:lnTo>
                      <a:lnTo>
                        <a:pt x="1435" y="18"/>
                      </a:lnTo>
                      <a:lnTo>
                        <a:pt x="1468" y="7"/>
                      </a:lnTo>
                      <a:lnTo>
                        <a:pt x="1499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38">
                  <a:extLst>
                    <a:ext uri="{FF2B5EF4-FFF2-40B4-BE49-F238E27FC236}">
                      <a16:creationId xmlns:a16="http://schemas.microsoft.com/office/drawing/2014/main" id="{808B95EB-D989-F24D-89D9-64FA385DAD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00" y="3367088"/>
                  <a:ext cx="3994150" cy="1693863"/>
                </a:xfrm>
                <a:custGeom>
                  <a:avLst/>
                  <a:gdLst>
                    <a:gd name="T0" fmla="*/ 1879 w 5032"/>
                    <a:gd name="T1" fmla="*/ 4 h 2134"/>
                    <a:gd name="T2" fmla="*/ 2042 w 5032"/>
                    <a:gd name="T3" fmla="*/ 49 h 2134"/>
                    <a:gd name="T4" fmla="*/ 2256 w 5032"/>
                    <a:gd name="T5" fmla="*/ 152 h 2134"/>
                    <a:gd name="T6" fmla="*/ 2512 w 5032"/>
                    <a:gd name="T7" fmla="*/ 302 h 2134"/>
                    <a:gd name="T8" fmla="*/ 2787 w 5032"/>
                    <a:gd name="T9" fmla="*/ 468 h 2134"/>
                    <a:gd name="T10" fmla="*/ 3094 w 5032"/>
                    <a:gd name="T11" fmla="*/ 635 h 2134"/>
                    <a:gd name="T12" fmla="*/ 3442 w 5032"/>
                    <a:gd name="T13" fmla="*/ 795 h 2134"/>
                    <a:gd name="T14" fmla="*/ 3842 w 5032"/>
                    <a:gd name="T15" fmla="*/ 932 h 2134"/>
                    <a:gd name="T16" fmla="*/ 4170 w 5032"/>
                    <a:gd name="T17" fmla="*/ 1011 h 2134"/>
                    <a:gd name="T18" fmla="*/ 4383 w 5032"/>
                    <a:gd name="T19" fmla="*/ 1051 h 2134"/>
                    <a:gd name="T20" fmla="*/ 4541 w 5032"/>
                    <a:gd name="T21" fmla="*/ 1068 h 2134"/>
                    <a:gd name="T22" fmla="*/ 4655 w 5032"/>
                    <a:gd name="T23" fmla="*/ 1078 h 2134"/>
                    <a:gd name="T24" fmla="*/ 4739 w 5032"/>
                    <a:gd name="T25" fmla="*/ 1084 h 2134"/>
                    <a:gd name="T26" fmla="*/ 4806 w 5032"/>
                    <a:gd name="T27" fmla="*/ 1100 h 2134"/>
                    <a:gd name="T28" fmla="*/ 4869 w 5032"/>
                    <a:gd name="T29" fmla="*/ 1133 h 2134"/>
                    <a:gd name="T30" fmla="*/ 4938 w 5032"/>
                    <a:gd name="T31" fmla="*/ 1195 h 2134"/>
                    <a:gd name="T32" fmla="*/ 5032 w 5032"/>
                    <a:gd name="T33" fmla="*/ 1293 h 2134"/>
                    <a:gd name="T34" fmla="*/ 123 w 5032"/>
                    <a:gd name="T35" fmla="*/ 1979 h 2134"/>
                    <a:gd name="T36" fmla="*/ 2 w 5032"/>
                    <a:gd name="T37" fmla="*/ 1536 h 2134"/>
                    <a:gd name="T38" fmla="*/ 0 w 5032"/>
                    <a:gd name="T39" fmla="*/ 1434 h 2134"/>
                    <a:gd name="T40" fmla="*/ 3 w 5032"/>
                    <a:gd name="T41" fmla="*/ 1268 h 2134"/>
                    <a:gd name="T42" fmla="*/ 14 w 5032"/>
                    <a:gd name="T43" fmla="*/ 1059 h 2134"/>
                    <a:gd name="T44" fmla="*/ 38 w 5032"/>
                    <a:gd name="T45" fmla="*/ 831 h 2134"/>
                    <a:gd name="T46" fmla="*/ 81 w 5032"/>
                    <a:gd name="T47" fmla="*/ 605 h 2134"/>
                    <a:gd name="T48" fmla="*/ 144 w 5032"/>
                    <a:gd name="T49" fmla="*/ 404 h 2134"/>
                    <a:gd name="T50" fmla="*/ 204 w 5032"/>
                    <a:gd name="T51" fmla="*/ 299 h 2134"/>
                    <a:gd name="T52" fmla="*/ 240 w 5032"/>
                    <a:gd name="T53" fmla="*/ 340 h 2134"/>
                    <a:gd name="T54" fmla="*/ 316 w 5032"/>
                    <a:gd name="T55" fmla="*/ 411 h 2134"/>
                    <a:gd name="T56" fmla="*/ 426 w 5032"/>
                    <a:gd name="T57" fmla="*/ 496 h 2134"/>
                    <a:gd name="T58" fmla="*/ 563 w 5032"/>
                    <a:gd name="T59" fmla="*/ 574 h 2134"/>
                    <a:gd name="T60" fmla="*/ 726 w 5032"/>
                    <a:gd name="T61" fmla="*/ 627 h 2134"/>
                    <a:gd name="T62" fmla="*/ 895 w 5032"/>
                    <a:gd name="T63" fmla="*/ 635 h 2134"/>
                    <a:gd name="T64" fmla="*/ 1047 w 5032"/>
                    <a:gd name="T65" fmla="*/ 588 h 2134"/>
                    <a:gd name="T66" fmla="*/ 1190 w 5032"/>
                    <a:gd name="T67" fmla="*/ 501 h 2134"/>
                    <a:gd name="T68" fmla="*/ 1316 w 5032"/>
                    <a:gd name="T69" fmla="*/ 392 h 2134"/>
                    <a:gd name="T70" fmla="*/ 1420 w 5032"/>
                    <a:gd name="T71" fmla="*/ 280 h 2134"/>
                    <a:gd name="T72" fmla="*/ 1498 w 5032"/>
                    <a:gd name="T73" fmla="*/ 183 h 2134"/>
                    <a:gd name="T74" fmla="*/ 1544 w 5032"/>
                    <a:gd name="T75" fmla="*/ 121 h 2134"/>
                    <a:gd name="T76" fmla="*/ 1553 w 5032"/>
                    <a:gd name="T77" fmla="*/ 106 h 2134"/>
                    <a:gd name="T78" fmla="*/ 1572 w 5032"/>
                    <a:gd name="T79" fmla="*/ 84 h 2134"/>
                    <a:gd name="T80" fmla="*/ 1617 w 5032"/>
                    <a:gd name="T81" fmla="*/ 49 h 2134"/>
                    <a:gd name="T82" fmla="*/ 1688 w 5032"/>
                    <a:gd name="T83" fmla="*/ 16 h 2134"/>
                    <a:gd name="T84" fmla="*/ 1792 w 5032"/>
                    <a:gd name="T85" fmla="*/ 0 h 2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032" h="2134">
                      <a:moveTo>
                        <a:pt x="1792" y="0"/>
                      </a:moveTo>
                      <a:lnTo>
                        <a:pt x="1833" y="0"/>
                      </a:lnTo>
                      <a:lnTo>
                        <a:pt x="1879" y="4"/>
                      </a:lnTo>
                      <a:lnTo>
                        <a:pt x="1930" y="14"/>
                      </a:lnTo>
                      <a:lnTo>
                        <a:pt x="1984" y="28"/>
                      </a:lnTo>
                      <a:lnTo>
                        <a:pt x="2042" y="49"/>
                      </a:lnTo>
                      <a:lnTo>
                        <a:pt x="2105" y="74"/>
                      </a:lnTo>
                      <a:lnTo>
                        <a:pt x="2173" y="107"/>
                      </a:lnTo>
                      <a:lnTo>
                        <a:pt x="2256" y="152"/>
                      </a:lnTo>
                      <a:lnTo>
                        <a:pt x="2340" y="199"/>
                      </a:lnTo>
                      <a:lnTo>
                        <a:pt x="2425" y="250"/>
                      </a:lnTo>
                      <a:lnTo>
                        <a:pt x="2512" y="302"/>
                      </a:lnTo>
                      <a:lnTo>
                        <a:pt x="2601" y="355"/>
                      </a:lnTo>
                      <a:lnTo>
                        <a:pt x="2692" y="411"/>
                      </a:lnTo>
                      <a:lnTo>
                        <a:pt x="2787" y="468"/>
                      </a:lnTo>
                      <a:lnTo>
                        <a:pt x="2885" y="523"/>
                      </a:lnTo>
                      <a:lnTo>
                        <a:pt x="2988" y="580"/>
                      </a:lnTo>
                      <a:lnTo>
                        <a:pt x="3094" y="635"/>
                      </a:lnTo>
                      <a:lnTo>
                        <a:pt x="3205" y="691"/>
                      </a:lnTo>
                      <a:lnTo>
                        <a:pt x="3320" y="743"/>
                      </a:lnTo>
                      <a:lnTo>
                        <a:pt x="3442" y="795"/>
                      </a:lnTo>
                      <a:lnTo>
                        <a:pt x="3570" y="842"/>
                      </a:lnTo>
                      <a:lnTo>
                        <a:pt x="3703" y="890"/>
                      </a:lnTo>
                      <a:lnTo>
                        <a:pt x="3842" y="932"/>
                      </a:lnTo>
                      <a:lnTo>
                        <a:pt x="3989" y="970"/>
                      </a:lnTo>
                      <a:lnTo>
                        <a:pt x="4084" y="994"/>
                      </a:lnTo>
                      <a:lnTo>
                        <a:pt x="4170" y="1011"/>
                      </a:lnTo>
                      <a:lnTo>
                        <a:pt x="4249" y="1027"/>
                      </a:lnTo>
                      <a:lnTo>
                        <a:pt x="4320" y="1040"/>
                      </a:lnTo>
                      <a:lnTo>
                        <a:pt x="4383" y="1051"/>
                      </a:lnTo>
                      <a:lnTo>
                        <a:pt x="4442" y="1059"/>
                      </a:lnTo>
                      <a:lnTo>
                        <a:pt x="4494" y="1065"/>
                      </a:lnTo>
                      <a:lnTo>
                        <a:pt x="4541" y="1068"/>
                      </a:lnTo>
                      <a:lnTo>
                        <a:pt x="4584" y="1073"/>
                      </a:lnTo>
                      <a:lnTo>
                        <a:pt x="4622" y="1075"/>
                      </a:lnTo>
                      <a:lnTo>
                        <a:pt x="4655" y="1078"/>
                      </a:lnTo>
                      <a:lnTo>
                        <a:pt x="4687" y="1079"/>
                      </a:lnTo>
                      <a:lnTo>
                        <a:pt x="4714" y="1081"/>
                      </a:lnTo>
                      <a:lnTo>
                        <a:pt x="4739" y="1084"/>
                      </a:lnTo>
                      <a:lnTo>
                        <a:pt x="4763" y="1089"/>
                      </a:lnTo>
                      <a:lnTo>
                        <a:pt x="4785" y="1094"/>
                      </a:lnTo>
                      <a:lnTo>
                        <a:pt x="4806" y="1100"/>
                      </a:lnTo>
                      <a:lnTo>
                        <a:pt x="4826" y="1109"/>
                      </a:lnTo>
                      <a:lnTo>
                        <a:pt x="4847" y="1121"/>
                      </a:lnTo>
                      <a:lnTo>
                        <a:pt x="4869" y="1133"/>
                      </a:lnTo>
                      <a:lnTo>
                        <a:pt x="4891" y="1151"/>
                      </a:lnTo>
                      <a:lnTo>
                        <a:pt x="4913" y="1171"/>
                      </a:lnTo>
                      <a:lnTo>
                        <a:pt x="4938" y="1195"/>
                      </a:lnTo>
                      <a:lnTo>
                        <a:pt x="4967" y="1223"/>
                      </a:lnTo>
                      <a:lnTo>
                        <a:pt x="4997" y="1255"/>
                      </a:lnTo>
                      <a:lnTo>
                        <a:pt x="5032" y="1293"/>
                      </a:lnTo>
                      <a:lnTo>
                        <a:pt x="5032" y="1780"/>
                      </a:lnTo>
                      <a:lnTo>
                        <a:pt x="1886" y="2134"/>
                      </a:lnTo>
                      <a:lnTo>
                        <a:pt x="123" y="1979"/>
                      </a:lnTo>
                      <a:lnTo>
                        <a:pt x="2" y="1558"/>
                      </a:lnTo>
                      <a:lnTo>
                        <a:pt x="2" y="1552"/>
                      </a:lnTo>
                      <a:lnTo>
                        <a:pt x="2" y="1536"/>
                      </a:lnTo>
                      <a:lnTo>
                        <a:pt x="0" y="1511"/>
                      </a:lnTo>
                      <a:lnTo>
                        <a:pt x="0" y="1476"/>
                      </a:lnTo>
                      <a:lnTo>
                        <a:pt x="0" y="1434"/>
                      </a:lnTo>
                      <a:lnTo>
                        <a:pt x="0" y="1385"/>
                      </a:lnTo>
                      <a:lnTo>
                        <a:pt x="2" y="1329"/>
                      </a:lnTo>
                      <a:lnTo>
                        <a:pt x="3" y="1268"/>
                      </a:lnTo>
                      <a:lnTo>
                        <a:pt x="5" y="1203"/>
                      </a:lnTo>
                      <a:lnTo>
                        <a:pt x="9" y="1132"/>
                      </a:lnTo>
                      <a:lnTo>
                        <a:pt x="14" y="1059"/>
                      </a:lnTo>
                      <a:lnTo>
                        <a:pt x="21" y="985"/>
                      </a:lnTo>
                      <a:lnTo>
                        <a:pt x="28" y="909"/>
                      </a:lnTo>
                      <a:lnTo>
                        <a:pt x="38" y="831"/>
                      </a:lnTo>
                      <a:lnTo>
                        <a:pt x="51" y="755"/>
                      </a:lnTo>
                      <a:lnTo>
                        <a:pt x="63" y="680"/>
                      </a:lnTo>
                      <a:lnTo>
                        <a:pt x="81" y="605"/>
                      </a:lnTo>
                      <a:lnTo>
                        <a:pt x="98" y="536"/>
                      </a:lnTo>
                      <a:lnTo>
                        <a:pt x="120" y="468"/>
                      </a:lnTo>
                      <a:lnTo>
                        <a:pt x="144" y="404"/>
                      </a:lnTo>
                      <a:lnTo>
                        <a:pt x="171" y="348"/>
                      </a:lnTo>
                      <a:lnTo>
                        <a:pt x="201" y="295"/>
                      </a:lnTo>
                      <a:lnTo>
                        <a:pt x="204" y="299"/>
                      </a:lnTo>
                      <a:lnTo>
                        <a:pt x="210" y="308"/>
                      </a:lnTo>
                      <a:lnTo>
                        <a:pt x="223" y="321"/>
                      </a:lnTo>
                      <a:lnTo>
                        <a:pt x="240" y="340"/>
                      </a:lnTo>
                      <a:lnTo>
                        <a:pt x="261" y="360"/>
                      </a:lnTo>
                      <a:lnTo>
                        <a:pt x="286" y="384"/>
                      </a:lnTo>
                      <a:lnTo>
                        <a:pt x="316" y="411"/>
                      </a:lnTo>
                      <a:lnTo>
                        <a:pt x="348" y="439"/>
                      </a:lnTo>
                      <a:lnTo>
                        <a:pt x="386" y="468"/>
                      </a:lnTo>
                      <a:lnTo>
                        <a:pt x="426" y="496"/>
                      </a:lnTo>
                      <a:lnTo>
                        <a:pt x="468" y="523"/>
                      </a:lnTo>
                      <a:lnTo>
                        <a:pt x="514" y="550"/>
                      </a:lnTo>
                      <a:lnTo>
                        <a:pt x="563" y="574"/>
                      </a:lnTo>
                      <a:lnTo>
                        <a:pt x="615" y="596"/>
                      </a:lnTo>
                      <a:lnTo>
                        <a:pt x="669" y="613"/>
                      </a:lnTo>
                      <a:lnTo>
                        <a:pt x="726" y="627"/>
                      </a:lnTo>
                      <a:lnTo>
                        <a:pt x="783" y="635"/>
                      </a:lnTo>
                      <a:lnTo>
                        <a:pt x="843" y="638"/>
                      </a:lnTo>
                      <a:lnTo>
                        <a:pt x="895" y="635"/>
                      </a:lnTo>
                      <a:lnTo>
                        <a:pt x="948" y="626"/>
                      </a:lnTo>
                      <a:lnTo>
                        <a:pt x="998" y="610"/>
                      </a:lnTo>
                      <a:lnTo>
                        <a:pt x="1047" y="588"/>
                      </a:lnTo>
                      <a:lnTo>
                        <a:pt x="1096" y="563"/>
                      </a:lnTo>
                      <a:lnTo>
                        <a:pt x="1144" y="534"/>
                      </a:lnTo>
                      <a:lnTo>
                        <a:pt x="1190" y="501"/>
                      </a:lnTo>
                      <a:lnTo>
                        <a:pt x="1234" y="466"/>
                      </a:lnTo>
                      <a:lnTo>
                        <a:pt x="1277" y="430"/>
                      </a:lnTo>
                      <a:lnTo>
                        <a:pt x="1316" y="392"/>
                      </a:lnTo>
                      <a:lnTo>
                        <a:pt x="1354" y="354"/>
                      </a:lnTo>
                      <a:lnTo>
                        <a:pt x="1389" y="316"/>
                      </a:lnTo>
                      <a:lnTo>
                        <a:pt x="1420" y="280"/>
                      </a:lnTo>
                      <a:lnTo>
                        <a:pt x="1451" y="245"/>
                      </a:lnTo>
                      <a:lnTo>
                        <a:pt x="1476" y="213"/>
                      </a:lnTo>
                      <a:lnTo>
                        <a:pt x="1498" y="183"/>
                      </a:lnTo>
                      <a:lnTo>
                        <a:pt x="1517" y="158"/>
                      </a:lnTo>
                      <a:lnTo>
                        <a:pt x="1533" y="137"/>
                      </a:lnTo>
                      <a:lnTo>
                        <a:pt x="1544" y="121"/>
                      </a:lnTo>
                      <a:lnTo>
                        <a:pt x="1550" y="110"/>
                      </a:lnTo>
                      <a:lnTo>
                        <a:pt x="1553" y="107"/>
                      </a:lnTo>
                      <a:lnTo>
                        <a:pt x="1553" y="106"/>
                      </a:lnTo>
                      <a:lnTo>
                        <a:pt x="1558" y="101"/>
                      </a:lnTo>
                      <a:lnTo>
                        <a:pt x="1563" y="93"/>
                      </a:lnTo>
                      <a:lnTo>
                        <a:pt x="1572" y="84"/>
                      </a:lnTo>
                      <a:lnTo>
                        <a:pt x="1583" y="72"/>
                      </a:lnTo>
                      <a:lnTo>
                        <a:pt x="1599" y="61"/>
                      </a:lnTo>
                      <a:lnTo>
                        <a:pt x="1617" y="49"/>
                      </a:lnTo>
                      <a:lnTo>
                        <a:pt x="1637" y="38"/>
                      </a:lnTo>
                      <a:lnTo>
                        <a:pt x="1661" y="27"/>
                      </a:lnTo>
                      <a:lnTo>
                        <a:pt x="1688" y="16"/>
                      </a:lnTo>
                      <a:lnTo>
                        <a:pt x="1719" y="8"/>
                      </a:lnTo>
                      <a:lnTo>
                        <a:pt x="1754" y="3"/>
                      </a:lnTo>
                      <a:lnTo>
                        <a:pt x="1792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39">
                  <a:extLst>
                    <a:ext uri="{FF2B5EF4-FFF2-40B4-BE49-F238E27FC236}">
                      <a16:creationId xmlns:a16="http://schemas.microsoft.com/office/drawing/2014/main" id="{1AD0363E-3925-5C4D-9E26-2B8035F994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988" y="4384675"/>
                  <a:ext cx="4132263" cy="825500"/>
                </a:xfrm>
                <a:custGeom>
                  <a:avLst/>
                  <a:gdLst>
                    <a:gd name="T0" fmla="*/ 5055 w 5207"/>
                    <a:gd name="T1" fmla="*/ 19 h 1040"/>
                    <a:gd name="T2" fmla="*/ 5114 w 5207"/>
                    <a:gd name="T3" fmla="*/ 74 h 1040"/>
                    <a:gd name="T4" fmla="*/ 5156 w 5207"/>
                    <a:gd name="T5" fmla="*/ 139 h 1040"/>
                    <a:gd name="T6" fmla="*/ 5182 w 5207"/>
                    <a:gd name="T7" fmla="*/ 208 h 1040"/>
                    <a:gd name="T8" fmla="*/ 5197 w 5207"/>
                    <a:gd name="T9" fmla="*/ 275 h 1040"/>
                    <a:gd name="T10" fmla="*/ 5205 w 5207"/>
                    <a:gd name="T11" fmla="*/ 332 h 1040"/>
                    <a:gd name="T12" fmla="*/ 5207 w 5207"/>
                    <a:gd name="T13" fmla="*/ 371 h 1040"/>
                    <a:gd name="T14" fmla="*/ 5207 w 5207"/>
                    <a:gd name="T15" fmla="*/ 387 h 1040"/>
                    <a:gd name="T16" fmla="*/ 5065 w 5207"/>
                    <a:gd name="T17" fmla="*/ 545 h 1040"/>
                    <a:gd name="T18" fmla="*/ 4908 w 5207"/>
                    <a:gd name="T19" fmla="*/ 676 h 1040"/>
                    <a:gd name="T20" fmla="*/ 4743 w 5207"/>
                    <a:gd name="T21" fmla="*/ 782 h 1040"/>
                    <a:gd name="T22" fmla="*/ 4574 w 5207"/>
                    <a:gd name="T23" fmla="*/ 866 h 1040"/>
                    <a:gd name="T24" fmla="*/ 4405 w 5207"/>
                    <a:gd name="T25" fmla="*/ 929 h 1040"/>
                    <a:gd name="T26" fmla="*/ 4242 w 5207"/>
                    <a:gd name="T27" fmla="*/ 975 h 1040"/>
                    <a:gd name="T28" fmla="*/ 4092 w 5207"/>
                    <a:gd name="T29" fmla="*/ 1005 h 1040"/>
                    <a:gd name="T30" fmla="*/ 3956 w 5207"/>
                    <a:gd name="T31" fmla="*/ 1026 h 1040"/>
                    <a:gd name="T32" fmla="*/ 3842 w 5207"/>
                    <a:gd name="T33" fmla="*/ 1035 h 1040"/>
                    <a:gd name="T34" fmla="*/ 3753 w 5207"/>
                    <a:gd name="T35" fmla="*/ 1040 h 1040"/>
                    <a:gd name="T36" fmla="*/ 3698 w 5207"/>
                    <a:gd name="T37" fmla="*/ 1040 h 1040"/>
                    <a:gd name="T38" fmla="*/ 3677 w 5207"/>
                    <a:gd name="T39" fmla="*/ 1040 h 1040"/>
                    <a:gd name="T40" fmla="*/ 208 w 5207"/>
                    <a:gd name="T41" fmla="*/ 1035 h 1040"/>
                    <a:gd name="T42" fmla="*/ 125 w 5207"/>
                    <a:gd name="T43" fmla="*/ 1005 h 1040"/>
                    <a:gd name="T44" fmla="*/ 58 w 5207"/>
                    <a:gd name="T45" fmla="*/ 950 h 1040"/>
                    <a:gd name="T46" fmla="*/ 15 w 5207"/>
                    <a:gd name="T47" fmla="*/ 876 h 1040"/>
                    <a:gd name="T48" fmla="*/ 0 w 5207"/>
                    <a:gd name="T49" fmla="*/ 785 h 1040"/>
                    <a:gd name="T50" fmla="*/ 3 w 5207"/>
                    <a:gd name="T51" fmla="*/ 321 h 1040"/>
                    <a:gd name="T52" fmla="*/ 30 w 5207"/>
                    <a:gd name="T53" fmla="*/ 397 h 1040"/>
                    <a:gd name="T54" fmla="*/ 76 w 5207"/>
                    <a:gd name="T55" fmla="*/ 455 h 1040"/>
                    <a:gd name="T56" fmla="*/ 134 w 5207"/>
                    <a:gd name="T57" fmla="*/ 499 h 1040"/>
                    <a:gd name="T58" fmla="*/ 199 w 5207"/>
                    <a:gd name="T59" fmla="*/ 533 h 1040"/>
                    <a:gd name="T60" fmla="*/ 261 w 5207"/>
                    <a:gd name="T61" fmla="*/ 553 h 1040"/>
                    <a:gd name="T62" fmla="*/ 314 w 5207"/>
                    <a:gd name="T63" fmla="*/ 567 h 1040"/>
                    <a:gd name="T64" fmla="*/ 351 w 5207"/>
                    <a:gd name="T65" fmla="*/ 574 h 1040"/>
                    <a:gd name="T66" fmla="*/ 365 w 5207"/>
                    <a:gd name="T67" fmla="*/ 575 h 1040"/>
                    <a:gd name="T68" fmla="*/ 561 w 5207"/>
                    <a:gd name="T69" fmla="*/ 575 h 1040"/>
                    <a:gd name="T70" fmla="*/ 700 w 5207"/>
                    <a:gd name="T71" fmla="*/ 575 h 1040"/>
                    <a:gd name="T72" fmla="*/ 871 w 5207"/>
                    <a:gd name="T73" fmla="*/ 575 h 1040"/>
                    <a:gd name="T74" fmla="*/ 2138 w 5207"/>
                    <a:gd name="T75" fmla="*/ 575 h 1040"/>
                    <a:gd name="T76" fmla="*/ 2393 w 5207"/>
                    <a:gd name="T77" fmla="*/ 575 h 1040"/>
                    <a:gd name="T78" fmla="*/ 2643 w 5207"/>
                    <a:gd name="T79" fmla="*/ 575 h 1040"/>
                    <a:gd name="T80" fmla="*/ 3002 w 5207"/>
                    <a:gd name="T81" fmla="*/ 575 h 1040"/>
                    <a:gd name="T82" fmla="*/ 3222 w 5207"/>
                    <a:gd name="T83" fmla="*/ 575 h 1040"/>
                    <a:gd name="T84" fmla="*/ 3788 w 5207"/>
                    <a:gd name="T85" fmla="*/ 572 h 1040"/>
                    <a:gd name="T86" fmla="*/ 3995 w 5207"/>
                    <a:gd name="T87" fmla="*/ 548 h 1040"/>
                    <a:gd name="T88" fmla="*/ 4185 w 5207"/>
                    <a:gd name="T89" fmla="*/ 506 h 1040"/>
                    <a:gd name="T90" fmla="*/ 4356 w 5207"/>
                    <a:gd name="T91" fmla="*/ 447 h 1040"/>
                    <a:gd name="T92" fmla="*/ 4509 w 5207"/>
                    <a:gd name="T93" fmla="*/ 379 h 1040"/>
                    <a:gd name="T94" fmla="*/ 4642 w 5207"/>
                    <a:gd name="T95" fmla="*/ 305 h 1040"/>
                    <a:gd name="T96" fmla="*/ 4755 w 5207"/>
                    <a:gd name="T97" fmla="*/ 231 h 1040"/>
                    <a:gd name="T98" fmla="*/ 4849 w 5207"/>
                    <a:gd name="T99" fmla="*/ 159 h 1040"/>
                    <a:gd name="T100" fmla="*/ 4922 w 5207"/>
                    <a:gd name="T101" fmla="*/ 96 h 1040"/>
                    <a:gd name="T102" fmla="*/ 4976 w 5207"/>
                    <a:gd name="T103" fmla="*/ 46 h 1040"/>
                    <a:gd name="T104" fmla="*/ 5008 w 5207"/>
                    <a:gd name="T105" fmla="*/ 11 h 1040"/>
                    <a:gd name="T106" fmla="*/ 5019 w 5207"/>
                    <a:gd name="T107" fmla="*/ 0 h 10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207" h="1040">
                      <a:moveTo>
                        <a:pt x="5019" y="0"/>
                      </a:moveTo>
                      <a:lnTo>
                        <a:pt x="5055" y="19"/>
                      </a:lnTo>
                      <a:lnTo>
                        <a:pt x="5087" y="44"/>
                      </a:lnTo>
                      <a:lnTo>
                        <a:pt x="5114" y="74"/>
                      </a:lnTo>
                      <a:lnTo>
                        <a:pt x="5137" y="106"/>
                      </a:lnTo>
                      <a:lnTo>
                        <a:pt x="5156" y="139"/>
                      </a:lnTo>
                      <a:lnTo>
                        <a:pt x="5171" y="174"/>
                      </a:lnTo>
                      <a:lnTo>
                        <a:pt x="5182" y="208"/>
                      </a:lnTo>
                      <a:lnTo>
                        <a:pt x="5191" y="243"/>
                      </a:lnTo>
                      <a:lnTo>
                        <a:pt x="5197" y="275"/>
                      </a:lnTo>
                      <a:lnTo>
                        <a:pt x="5202" y="306"/>
                      </a:lnTo>
                      <a:lnTo>
                        <a:pt x="5205" y="332"/>
                      </a:lnTo>
                      <a:lnTo>
                        <a:pt x="5205" y="355"/>
                      </a:lnTo>
                      <a:lnTo>
                        <a:pt x="5207" y="371"/>
                      </a:lnTo>
                      <a:lnTo>
                        <a:pt x="5207" y="382"/>
                      </a:lnTo>
                      <a:lnTo>
                        <a:pt x="5207" y="387"/>
                      </a:lnTo>
                      <a:lnTo>
                        <a:pt x="5137" y="469"/>
                      </a:lnTo>
                      <a:lnTo>
                        <a:pt x="5065" y="545"/>
                      </a:lnTo>
                      <a:lnTo>
                        <a:pt x="4989" y="615"/>
                      </a:lnTo>
                      <a:lnTo>
                        <a:pt x="4908" y="676"/>
                      </a:lnTo>
                      <a:lnTo>
                        <a:pt x="4827" y="733"/>
                      </a:lnTo>
                      <a:lnTo>
                        <a:pt x="4743" y="782"/>
                      </a:lnTo>
                      <a:lnTo>
                        <a:pt x="4658" y="827"/>
                      </a:lnTo>
                      <a:lnTo>
                        <a:pt x="4574" y="866"/>
                      </a:lnTo>
                      <a:lnTo>
                        <a:pt x="4489" y="899"/>
                      </a:lnTo>
                      <a:lnTo>
                        <a:pt x="4405" y="929"/>
                      </a:lnTo>
                      <a:lnTo>
                        <a:pt x="4323" y="953"/>
                      </a:lnTo>
                      <a:lnTo>
                        <a:pt x="4242" y="975"/>
                      </a:lnTo>
                      <a:lnTo>
                        <a:pt x="4165" y="993"/>
                      </a:lnTo>
                      <a:lnTo>
                        <a:pt x="4092" y="1005"/>
                      </a:lnTo>
                      <a:lnTo>
                        <a:pt x="4021" y="1016"/>
                      </a:lnTo>
                      <a:lnTo>
                        <a:pt x="3956" y="1026"/>
                      </a:lnTo>
                      <a:lnTo>
                        <a:pt x="3896" y="1032"/>
                      </a:lnTo>
                      <a:lnTo>
                        <a:pt x="3842" y="1035"/>
                      </a:lnTo>
                      <a:lnTo>
                        <a:pt x="3794" y="1038"/>
                      </a:lnTo>
                      <a:lnTo>
                        <a:pt x="3753" y="1040"/>
                      </a:lnTo>
                      <a:lnTo>
                        <a:pt x="3722" y="1040"/>
                      </a:lnTo>
                      <a:lnTo>
                        <a:pt x="3698" y="1040"/>
                      </a:lnTo>
                      <a:lnTo>
                        <a:pt x="3682" y="1040"/>
                      </a:lnTo>
                      <a:lnTo>
                        <a:pt x="3677" y="1040"/>
                      </a:lnTo>
                      <a:lnTo>
                        <a:pt x="254" y="1040"/>
                      </a:lnTo>
                      <a:lnTo>
                        <a:pt x="208" y="1035"/>
                      </a:lnTo>
                      <a:lnTo>
                        <a:pt x="164" y="1024"/>
                      </a:lnTo>
                      <a:lnTo>
                        <a:pt x="125" y="1005"/>
                      </a:lnTo>
                      <a:lnTo>
                        <a:pt x="88" y="982"/>
                      </a:lnTo>
                      <a:lnTo>
                        <a:pt x="58" y="950"/>
                      </a:lnTo>
                      <a:lnTo>
                        <a:pt x="34" y="915"/>
                      </a:lnTo>
                      <a:lnTo>
                        <a:pt x="15" y="876"/>
                      </a:lnTo>
                      <a:lnTo>
                        <a:pt x="4" y="831"/>
                      </a:lnTo>
                      <a:lnTo>
                        <a:pt x="0" y="785"/>
                      </a:lnTo>
                      <a:lnTo>
                        <a:pt x="0" y="276"/>
                      </a:lnTo>
                      <a:lnTo>
                        <a:pt x="3" y="321"/>
                      </a:lnTo>
                      <a:lnTo>
                        <a:pt x="14" y="360"/>
                      </a:lnTo>
                      <a:lnTo>
                        <a:pt x="30" y="397"/>
                      </a:lnTo>
                      <a:lnTo>
                        <a:pt x="50" y="427"/>
                      </a:lnTo>
                      <a:lnTo>
                        <a:pt x="76" y="455"/>
                      </a:lnTo>
                      <a:lnTo>
                        <a:pt x="104" y="479"/>
                      </a:lnTo>
                      <a:lnTo>
                        <a:pt x="134" y="499"/>
                      </a:lnTo>
                      <a:lnTo>
                        <a:pt x="166" y="517"/>
                      </a:lnTo>
                      <a:lnTo>
                        <a:pt x="199" y="533"/>
                      </a:lnTo>
                      <a:lnTo>
                        <a:pt x="231" y="544"/>
                      </a:lnTo>
                      <a:lnTo>
                        <a:pt x="261" y="553"/>
                      </a:lnTo>
                      <a:lnTo>
                        <a:pt x="289" y="561"/>
                      </a:lnTo>
                      <a:lnTo>
                        <a:pt x="314" y="567"/>
                      </a:lnTo>
                      <a:lnTo>
                        <a:pt x="335" y="570"/>
                      </a:lnTo>
                      <a:lnTo>
                        <a:pt x="351" y="574"/>
                      </a:lnTo>
                      <a:lnTo>
                        <a:pt x="362" y="574"/>
                      </a:lnTo>
                      <a:lnTo>
                        <a:pt x="365" y="575"/>
                      </a:lnTo>
                      <a:lnTo>
                        <a:pt x="503" y="575"/>
                      </a:lnTo>
                      <a:lnTo>
                        <a:pt x="561" y="575"/>
                      </a:lnTo>
                      <a:lnTo>
                        <a:pt x="626" y="575"/>
                      </a:lnTo>
                      <a:lnTo>
                        <a:pt x="700" y="575"/>
                      </a:lnTo>
                      <a:lnTo>
                        <a:pt x="783" y="575"/>
                      </a:lnTo>
                      <a:lnTo>
                        <a:pt x="871" y="575"/>
                      </a:lnTo>
                      <a:lnTo>
                        <a:pt x="966" y="575"/>
                      </a:lnTo>
                      <a:lnTo>
                        <a:pt x="2138" y="575"/>
                      </a:lnTo>
                      <a:lnTo>
                        <a:pt x="2266" y="575"/>
                      </a:lnTo>
                      <a:lnTo>
                        <a:pt x="2393" y="575"/>
                      </a:lnTo>
                      <a:lnTo>
                        <a:pt x="2519" y="575"/>
                      </a:lnTo>
                      <a:lnTo>
                        <a:pt x="2643" y="575"/>
                      </a:lnTo>
                      <a:lnTo>
                        <a:pt x="2885" y="575"/>
                      </a:lnTo>
                      <a:lnTo>
                        <a:pt x="3002" y="575"/>
                      </a:lnTo>
                      <a:lnTo>
                        <a:pt x="3114" y="575"/>
                      </a:lnTo>
                      <a:lnTo>
                        <a:pt x="3222" y="575"/>
                      </a:lnTo>
                      <a:lnTo>
                        <a:pt x="3677" y="575"/>
                      </a:lnTo>
                      <a:lnTo>
                        <a:pt x="3788" y="572"/>
                      </a:lnTo>
                      <a:lnTo>
                        <a:pt x="3894" y="563"/>
                      </a:lnTo>
                      <a:lnTo>
                        <a:pt x="3995" y="548"/>
                      </a:lnTo>
                      <a:lnTo>
                        <a:pt x="4093" y="528"/>
                      </a:lnTo>
                      <a:lnTo>
                        <a:pt x="4185" y="506"/>
                      </a:lnTo>
                      <a:lnTo>
                        <a:pt x="4274" y="477"/>
                      </a:lnTo>
                      <a:lnTo>
                        <a:pt x="4356" y="447"/>
                      </a:lnTo>
                      <a:lnTo>
                        <a:pt x="4435" y="414"/>
                      </a:lnTo>
                      <a:lnTo>
                        <a:pt x="4509" y="379"/>
                      </a:lnTo>
                      <a:lnTo>
                        <a:pt x="4577" y="343"/>
                      </a:lnTo>
                      <a:lnTo>
                        <a:pt x="4642" y="305"/>
                      </a:lnTo>
                      <a:lnTo>
                        <a:pt x="4701" y="269"/>
                      </a:lnTo>
                      <a:lnTo>
                        <a:pt x="4755" y="231"/>
                      </a:lnTo>
                      <a:lnTo>
                        <a:pt x="4805" y="194"/>
                      </a:lnTo>
                      <a:lnTo>
                        <a:pt x="4849" y="159"/>
                      </a:lnTo>
                      <a:lnTo>
                        <a:pt x="4889" y="126"/>
                      </a:lnTo>
                      <a:lnTo>
                        <a:pt x="4922" y="96"/>
                      </a:lnTo>
                      <a:lnTo>
                        <a:pt x="4952" y="69"/>
                      </a:lnTo>
                      <a:lnTo>
                        <a:pt x="4976" y="46"/>
                      </a:lnTo>
                      <a:lnTo>
                        <a:pt x="4993" y="25"/>
                      </a:lnTo>
                      <a:lnTo>
                        <a:pt x="5008" y="11"/>
                      </a:lnTo>
                      <a:lnTo>
                        <a:pt x="5016" y="3"/>
                      </a:lnTo>
                      <a:lnTo>
                        <a:pt x="5019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40">
                  <a:extLst>
                    <a:ext uri="{FF2B5EF4-FFF2-40B4-BE49-F238E27FC236}">
                      <a16:creationId xmlns:a16="http://schemas.microsoft.com/office/drawing/2014/main" id="{798B71AA-ACDE-9245-9288-94D37B0CE1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188" y="3671888"/>
                  <a:ext cx="211138" cy="211138"/>
                </a:xfrm>
                <a:custGeom>
                  <a:avLst/>
                  <a:gdLst>
                    <a:gd name="T0" fmla="*/ 133 w 266"/>
                    <a:gd name="T1" fmla="*/ 0 h 265"/>
                    <a:gd name="T2" fmla="*/ 168 w 266"/>
                    <a:gd name="T3" fmla="*/ 5 h 265"/>
                    <a:gd name="T4" fmla="*/ 200 w 266"/>
                    <a:gd name="T5" fmla="*/ 19 h 265"/>
                    <a:gd name="T6" fmla="*/ 227 w 266"/>
                    <a:gd name="T7" fmla="*/ 39 h 265"/>
                    <a:gd name="T8" fmla="*/ 247 w 266"/>
                    <a:gd name="T9" fmla="*/ 66 h 265"/>
                    <a:gd name="T10" fmla="*/ 261 w 266"/>
                    <a:gd name="T11" fmla="*/ 98 h 265"/>
                    <a:gd name="T12" fmla="*/ 266 w 266"/>
                    <a:gd name="T13" fmla="*/ 133 h 265"/>
                    <a:gd name="T14" fmla="*/ 261 w 266"/>
                    <a:gd name="T15" fmla="*/ 169 h 265"/>
                    <a:gd name="T16" fmla="*/ 247 w 266"/>
                    <a:gd name="T17" fmla="*/ 201 h 265"/>
                    <a:gd name="T18" fmla="*/ 227 w 266"/>
                    <a:gd name="T19" fmla="*/ 228 h 265"/>
                    <a:gd name="T20" fmla="*/ 200 w 266"/>
                    <a:gd name="T21" fmla="*/ 248 h 265"/>
                    <a:gd name="T22" fmla="*/ 168 w 266"/>
                    <a:gd name="T23" fmla="*/ 261 h 265"/>
                    <a:gd name="T24" fmla="*/ 133 w 266"/>
                    <a:gd name="T25" fmla="*/ 265 h 265"/>
                    <a:gd name="T26" fmla="*/ 97 w 266"/>
                    <a:gd name="T27" fmla="*/ 261 h 265"/>
                    <a:gd name="T28" fmla="*/ 65 w 266"/>
                    <a:gd name="T29" fmla="*/ 248 h 265"/>
                    <a:gd name="T30" fmla="*/ 38 w 266"/>
                    <a:gd name="T31" fmla="*/ 228 h 265"/>
                    <a:gd name="T32" fmla="*/ 18 w 266"/>
                    <a:gd name="T33" fmla="*/ 201 h 265"/>
                    <a:gd name="T34" fmla="*/ 5 w 266"/>
                    <a:gd name="T35" fmla="*/ 169 h 265"/>
                    <a:gd name="T36" fmla="*/ 0 w 266"/>
                    <a:gd name="T37" fmla="*/ 133 h 265"/>
                    <a:gd name="T38" fmla="*/ 5 w 266"/>
                    <a:gd name="T39" fmla="*/ 98 h 265"/>
                    <a:gd name="T40" fmla="*/ 18 w 266"/>
                    <a:gd name="T41" fmla="*/ 66 h 265"/>
                    <a:gd name="T42" fmla="*/ 38 w 266"/>
                    <a:gd name="T43" fmla="*/ 39 h 265"/>
                    <a:gd name="T44" fmla="*/ 65 w 266"/>
                    <a:gd name="T45" fmla="*/ 19 h 265"/>
                    <a:gd name="T46" fmla="*/ 97 w 266"/>
                    <a:gd name="T47" fmla="*/ 5 h 265"/>
                    <a:gd name="T48" fmla="*/ 133 w 266"/>
                    <a:gd name="T49" fmla="*/ 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6" h="265">
                      <a:moveTo>
                        <a:pt x="133" y="0"/>
                      </a:moveTo>
                      <a:lnTo>
                        <a:pt x="168" y="5"/>
                      </a:lnTo>
                      <a:lnTo>
                        <a:pt x="200" y="19"/>
                      </a:lnTo>
                      <a:lnTo>
                        <a:pt x="227" y="39"/>
                      </a:lnTo>
                      <a:lnTo>
                        <a:pt x="247" y="66"/>
                      </a:lnTo>
                      <a:lnTo>
                        <a:pt x="261" y="98"/>
                      </a:lnTo>
                      <a:lnTo>
                        <a:pt x="266" y="133"/>
                      </a:lnTo>
                      <a:lnTo>
                        <a:pt x="261" y="169"/>
                      </a:lnTo>
                      <a:lnTo>
                        <a:pt x="247" y="201"/>
                      </a:lnTo>
                      <a:lnTo>
                        <a:pt x="227" y="228"/>
                      </a:lnTo>
                      <a:lnTo>
                        <a:pt x="200" y="248"/>
                      </a:lnTo>
                      <a:lnTo>
                        <a:pt x="168" y="261"/>
                      </a:lnTo>
                      <a:lnTo>
                        <a:pt x="133" y="265"/>
                      </a:lnTo>
                      <a:lnTo>
                        <a:pt x="97" y="261"/>
                      </a:lnTo>
                      <a:lnTo>
                        <a:pt x="65" y="248"/>
                      </a:lnTo>
                      <a:lnTo>
                        <a:pt x="38" y="228"/>
                      </a:lnTo>
                      <a:lnTo>
                        <a:pt x="18" y="201"/>
                      </a:lnTo>
                      <a:lnTo>
                        <a:pt x="5" y="169"/>
                      </a:lnTo>
                      <a:lnTo>
                        <a:pt x="0" y="133"/>
                      </a:lnTo>
                      <a:lnTo>
                        <a:pt x="5" y="98"/>
                      </a:lnTo>
                      <a:lnTo>
                        <a:pt x="18" y="66"/>
                      </a:lnTo>
                      <a:lnTo>
                        <a:pt x="38" y="39"/>
                      </a:lnTo>
                      <a:lnTo>
                        <a:pt x="65" y="19"/>
                      </a:lnTo>
                      <a:lnTo>
                        <a:pt x="97" y="5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41">
                  <a:extLst>
                    <a:ext uri="{FF2B5EF4-FFF2-40B4-BE49-F238E27FC236}">
                      <a16:creationId xmlns:a16="http://schemas.microsoft.com/office/drawing/2014/main" id="{E4F7B336-B560-C14C-8118-8475C96A20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8550" y="3925888"/>
                  <a:ext cx="211138" cy="211138"/>
                </a:xfrm>
                <a:custGeom>
                  <a:avLst/>
                  <a:gdLst>
                    <a:gd name="T0" fmla="*/ 133 w 266"/>
                    <a:gd name="T1" fmla="*/ 0 h 265"/>
                    <a:gd name="T2" fmla="*/ 168 w 266"/>
                    <a:gd name="T3" fmla="*/ 5 h 265"/>
                    <a:gd name="T4" fmla="*/ 200 w 266"/>
                    <a:gd name="T5" fmla="*/ 19 h 265"/>
                    <a:gd name="T6" fmla="*/ 227 w 266"/>
                    <a:gd name="T7" fmla="*/ 39 h 265"/>
                    <a:gd name="T8" fmla="*/ 247 w 266"/>
                    <a:gd name="T9" fmla="*/ 66 h 265"/>
                    <a:gd name="T10" fmla="*/ 261 w 266"/>
                    <a:gd name="T11" fmla="*/ 98 h 265"/>
                    <a:gd name="T12" fmla="*/ 266 w 266"/>
                    <a:gd name="T13" fmla="*/ 133 h 265"/>
                    <a:gd name="T14" fmla="*/ 261 w 266"/>
                    <a:gd name="T15" fmla="*/ 169 h 265"/>
                    <a:gd name="T16" fmla="*/ 247 w 266"/>
                    <a:gd name="T17" fmla="*/ 201 h 265"/>
                    <a:gd name="T18" fmla="*/ 227 w 266"/>
                    <a:gd name="T19" fmla="*/ 227 h 265"/>
                    <a:gd name="T20" fmla="*/ 200 w 266"/>
                    <a:gd name="T21" fmla="*/ 248 h 265"/>
                    <a:gd name="T22" fmla="*/ 168 w 266"/>
                    <a:gd name="T23" fmla="*/ 261 h 265"/>
                    <a:gd name="T24" fmla="*/ 133 w 266"/>
                    <a:gd name="T25" fmla="*/ 265 h 265"/>
                    <a:gd name="T26" fmla="*/ 98 w 266"/>
                    <a:gd name="T27" fmla="*/ 261 h 265"/>
                    <a:gd name="T28" fmla="*/ 65 w 266"/>
                    <a:gd name="T29" fmla="*/ 248 h 265"/>
                    <a:gd name="T30" fmla="*/ 38 w 266"/>
                    <a:gd name="T31" fmla="*/ 227 h 265"/>
                    <a:gd name="T32" fmla="*/ 18 w 266"/>
                    <a:gd name="T33" fmla="*/ 201 h 265"/>
                    <a:gd name="T34" fmla="*/ 5 w 266"/>
                    <a:gd name="T35" fmla="*/ 169 h 265"/>
                    <a:gd name="T36" fmla="*/ 0 w 266"/>
                    <a:gd name="T37" fmla="*/ 133 h 265"/>
                    <a:gd name="T38" fmla="*/ 5 w 266"/>
                    <a:gd name="T39" fmla="*/ 98 h 265"/>
                    <a:gd name="T40" fmla="*/ 18 w 266"/>
                    <a:gd name="T41" fmla="*/ 66 h 265"/>
                    <a:gd name="T42" fmla="*/ 38 w 266"/>
                    <a:gd name="T43" fmla="*/ 39 h 265"/>
                    <a:gd name="T44" fmla="*/ 65 w 266"/>
                    <a:gd name="T45" fmla="*/ 19 h 265"/>
                    <a:gd name="T46" fmla="*/ 98 w 266"/>
                    <a:gd name="T47" fmla="*/ 5 h 265"/>
                    <a:gd name="T48" fmla="*/ 133 w 266"/>
                    <a:gd name="T49" fmla="*/ 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6" h="265">
                      <a:moveTo>
                        <a:pt x="133" y="0"/>
                      </a:moveTo>
                      <a:lnTo>
                        <a:pt x="168" y="5"/>
                      </a:lnTo>
                      <a:lnTo>
                        <a:pt x="200" y="19"/>
                      </a:lnTo>
                      <a:lnTo>
                        <a:pt x="227" y="39"/>
                      </a:lnTo>
                      <a:lnTo>
                        <a:pt x="247" y="66"/>
                      </a:lnTo>
                      <a:lnTo>
                        <a:pt x="261" y="98"/>
                      </a:lnTo>
                      <a:lnTo>
                        <a:pt x="266" y="133"/>
                      </a:lnTo>
                      <a:lnTo>
                        <a:pt x="261" y="169"/>
                      </a:lnTo>
                      <a:lnTo>
                        <a:pt x="247" y="201"/>
                      </a:lnTo>
                      <a:lnTo>
                        <a:pt x="227" y="227"/>
                      </a:lnTo>
                      <a:lnTo>
                        <a:pt x="200" y="248"/>
                      </a:lnTo>
                      <a:lnTo>
                        <a:pt x="168" y="261"/>
                      </a:lnTo>
                      <a:lnTo>
                        <a:pt x="133" y="265"/>
                      </a:lnTo>
                      <a:lnTo>
                        <a:pt x="98" y="261"/>
                      </a:lnTo>
                      <a:lnTo>
                        <a:pt x="65" y="248"/>
                      </a:lnTo>
                      <a:lnTo>
                        <a:pt x="38" y="227"/>
                      </a:lnTo>
                      <a:lnTo>
                        <a:pt x="18" y="201"/>
                      </a:lnTo>
                      <a:lnTo>
                        <a:pt x="5" y="169"/>
                      </a:lnTo>
                      <a:lnTo>
                        <a:pt x="0" y="133"/>
                      </a:lnTo>
                      <a:lnTo>
                        <a:pt x="5" y="98"/>
                      </a:lnTo>
                      <a:lnTo>
                        <a:pt x="18" y="66"/>
                      </a:lnTo>
                      <a:lnTo>
                        <a:pt x="38" y="39"/>
                      </a:lnTo>
                      <a:lnTo>
                        <a:pt x="65" y="19"/>
                      </a:lnTo>
                      <a:lnTo>
                        <a:pt x="98" y="5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42">
                  <a:extLst>
                    <a:ext uri="{FF2B5EF4-FFF2-40B4-BE49-F238E27FC236}">
                      <a16:creationId xmlns:a16="http://schemas.microsoft.com/office/drawing/2014/main" id="{EDBC42F2-5F8C-3045-82D4-08D2414B7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0825" y="4102100"/>
                  <a:ext cx="211138" cy="211138"/>
                </a:xfrm>
                <a:custGeom>
                  <a:avLst/>
                  <a:gdLst>
                    <a:gd name="T0" fmla="*/ 133 w 266"/>
                    <a:gd name="T1" fmla="*/ 0 h 266"/>
                    <a:gd name="T2" fmla="*/ 168 w 266"/>
                    <a:gd name="T3" fmla="*/ 5 h 266"/>
                    <a:gd name="T4" fmla="*/ 199 w 266"/>
                    <a:gd name="T5" fmla="*/ 19 h 266"/>
                    <a:gd name="T6" fmla="*/ 226 w 266"/>
                    <a:gd name="T7" fmla="*/ 40 h 266"/>
                    <a:gd name="T8" fmla="*/ 248 w 266"/>
                    <a:gd name="T9" fmla="*/ 67 h 266"/>
                    <a:gd name="T10" fmla="*/ 261 w 266"/>
                    <a:gd name="T11" fmla="*/ 98 h 266"/>
                    <a:gd name="T12" fmla="*/ 266 w 266"/>
                    <a:gd name="T13" fmla="*/ 133 h 266"/>
                    <a:gd name="T14" fmla="*/ 261 w 266"/>
                    <a:gd name="T15" fmla="*/ 169 h 266"/>
                    <a:gd name="T16" fmla="*/ 248 w 266"/>
                    <a:gd name="T17" fmla="*/ 201 h 266"/>
                    <a:gd name="T18" fmla="*/ 226 w 266"/>
                    <a:gd name="T19" fmla="*/ 228 h 266"/>
                    <a:gd name="T20" fmla="*/ 199 w 266"/>
                    <a:gd name="T21" fmla="*/ 248 h 266"/>
                    <a:gd name="T22" fmla="*/ 168 w 266"/>
                    <a:gd name="T23" fmla="*/ 261 h 266"/>
                    <a:gd name="T24" fmla="*/ 133 w 266"/>
                    <a:gd name="T25" fmla="*/ 266 h 266"/>
                    <a:gd name="T26" fmla="*/ 98 w 266"/>
                    <a:gd name="T27" fmla="*/ 261 h 266"/>
                    <a:gd name="T28" fmla="*/ 66 w 266"/>
                    <a:gd name="T29" fmla="*/ 248 h 266"/>
                    <a:gd name="T30" fmla="*/ 39 w 266"/>
                    <a:gd name="T31" fmla="*/ 228 h 266"/>
                    <a:gd name="T32" fmla="*/ 17 w 266"/>
                    <a:gd name="T33" fmla="*/ 201 h 266"/>
                    <a:gd name="T34" fmla="*/ 5 w 266"/>
                    <a:gd name="T35" fmla="*/ 169 h 266"/>
                    <a:gd name="T36" fmla="*/ 0 w 266"/>
                    <a:gd name="T37" fmla="*/ 133 h 266"/>
                    <a:gd name="T38" fmla="*/ 5 w 266"/>
                    <a:gd name="T39" fmla="*/ 98 h 266"/>
                    <a:gd name="T40" fmla="*/ 17 w 266"/>
                    <a:gd name="T41" fmla="*/ 67 h 266"/>
                    <a:gd name="T42" fmla="*/ 39 w 266"/>
                    <a:gd name="T43" fmla="*/ 40 h 266"/>
                    <a:gd name="T44" fmla="*/ 66 w 266"/>
                    <a:gd name="T45" fmla="*/ 19 h 266"/>
                    <a:gd name="T46" fmla="*/ 98 w 266"/>
                    <a:gd name="T47" fmla="*/ 5 h 266"/>
                    <a:gd name="T48" fmla="*/ 133 w 266"/>
                    <a:gd name="T49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6" h="266">
                      <a:moveTo>
                        <a:pt x="133" y="0"/>
                      </a:moveTo>
                      <a:lnTo>
                        <a:pt x="168" y="5"/>
                      </a:lnTo>
                      <a:lnTo>
                        <a:pt x="199" y="19"/>
                      </a:lnTo>
                      <a:lnTo>
                        <a:pt x="226" y="40"/>
                      </a:lnTo>
                      <a:lnTo>
                        <a:pt x="248" y="67"/>
                      </a:lnTo>
                      <a:lnTo>
                        <a:pt x="261" y="98"/>
                      </a:lnTo>
                      <a:lnTo>
                        <a:pt x="266" y="133"/>
                      </a:lnTo>
                      <a:lnTo>
                        <a:pt x="261" y="169"/>
                      </a:lnTo>
                      <a:lnTo>
                        <a:pt x="248" y="201"/>
                      </a:lnTo>
                      <a:lnTo>
                        <a:pt x="226" y="228"/>
                      </a:lnTo>
                      <a:lnTo>
                        <a:pt x="199" y="248"/>
                      </a:lnTo>
                      <a:lnTo>
                        <a:pt x="168" y="261"/>
                      </a:lnTo>
                      <a:lnTo>
                        <a:pt x="133" y="266"/>
                      </a:lnTo>
                      <a:lnTo>
                        <a:pt x="98" y="261"/>
                      </a:lnTo>
                      <a:lnTo>
                        <a:pt x="66" y="248"/>
                      </a:lnTo>
                      <a:lnTo>
                        <a:pt x="39" y="228"/>
                      </a:lnTo>
                      <a:lnTo>
                        <a:pt x="17" y="201"/>
                      </a:lnTo>
                      <a:lnTo>
                        <a:pt x="5" y="169"/>
                      </a:lnTo>
                      <a:lnTo>
                        <a:pt x="0" y="133"/>
                      </a:lnTo>
                      <a:lnTo>
                        <a:pt x="5" y="98"/>
                      </a:lnTo>
                      <a:lnTo>
                        <a:pt x="17" y="67"/>
                      </a:lnTo>
                      <a:lnTo>
                        <a:pt x="39" y="40"/>
                      </a:lnTo>
                      <a:lnTo>
                        <a:pt x="66" y="19"/>
                      </a:lnTo>
                      <a:lnTo>
                        <a:pt x="98" y="5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43">
                  <a:extLst>
                    <a:ext uri="{FF2B5EF4-FFF2-40B4-BE49-F238E27FC236}">
                      <a16:creationId xmlns:a16="http://schemas.microsoft.com/office/drawing/2014/main" id="{31CA6659-15CD-2D49-B86E-706AB1BC11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3100" y="4233863"/>
                  <a:ext cx="211138" cy="212725"/>
                </a:xfrm>
                <a:custGeom>
                  <a:avLst/>
                  <a:gdLst>
                    <a:gd name="T0" fmla="*/ 133 w 266"/>
                    <a:gd name="T1" fmla="*/ 0 h 267"/>
                    <a:gd name="T2" fmla="*/ 170 w 266"/>
                    <a:gd name="T3" fmla="*/ 5 h 267"/>
                    <a:gd name="T4" fmla="*/ 201 w 266"/>
                    <a:gd name="T5" fmla="*/ 19 h 267"/>
                    <a:gd name="T6" fmla="*/ 228 w 266"/>
                    <a:gd name="T7" fmla="*/ 40 h 267"/>
                    <a:gd name="T8" fmla="*/ 249 w 266"/>
                    <a:gd name="T9" fmla="*/ 67 h 267"/>
                    <a:gd name="T10" fmla="*/ 261 w 266"/>
                    <a:gd name="T11" fmla="*/ 98 h 267"/>
                    <a:gd name="T12" fmla="*/ 266 w 266"/>
                    <a:gd name="T13" fmla="*/ 133 h 267"/>
                    <a:gd name="T14" fmla="*/ 261 w 266"/>
                    <a:gd name="T15" fmla="*/ 169 h 267"/>
                    <a:gd name="T16" fmla="*/ 249 w 266"/>
                    <a:gd name="T17" fmla="*/ 201 h 267"/>
                    <a:gd name="T18" fmla="*/ 228 w 266"/>
                    <a:gd name="T19" fmla="*/ 228 h 267"/>
                    <a:gd name="T20" fmla="*/ 201 w 266"/>
                    <a:gd name="T21" fmla="*/ 248 h 267"/>
                    <a:gd name="T22" fmla="*/ 170 w 266"/>
                    <a:gd name="T23" fmla="*/ 263 h 267"/>
                    <a:gd name="T24" fmla="*/ 133 w 266"/>
                    <a:gd name="T25" fmla="*/ 267 h 267"/>
                    <a:gd name="T26" fmla="*/ 98 w 266"/>
                    <a:gd name="T27" fmla="*/ 263 h 267"/>
                    <a:gd name="T28" fmla="*/ 67 w 266"/>
                    <a:gd name="T29" fmla="*/ 248 h 267"/>
                    <a:gd name="T30" fmla="*/ 40 w 266"/>
                    <a:gd name="T31" fmla="*/ 228 h 267"/>
                    <a:gd name="T32" fmla="*/ 19 w 266"/>
                    <a:gd name="T33" fmla="*/ 201 h 267"/>
                    <a:gd name="T34" fmla="*/ 5 w 266"/>
                    <a:gd name="T35" fmla="*/ 169 h 267"/>
                    <a:gd name="T36" fmla="*/ 0 w 266"/>
                    <a:gd name="T37" fmla="*/ 133 h 267"/>
                    <a:gd name="T38" fmla="*/ 5 w 266"/>
                    <a:gd name="T39" fmla="*/ 98 h 267"/>
                    <a:gd name="T40" fmla="*/ 19 w 266"/>
                    <a:gd name="T41" fmla="*/ 67 h 267"/>
                    <a:gd name="T42" fmla="*/ 40 w 266"/>
                    <a:gd name="T43" fmla="*/ 40 h 267"/>
                    <a:gd name="T44" fmla="*/ 67 w 266"/>
                    <a:gd name="T45" fmla="*/ 19 h 267"/>
                    <a:gd name="T46" fmla="*/ 98 w 266"/>
                    <a:gd name="T47" fmla="*/ 5 h 267"/>
                    <a:gd name="T48" fmla="*/ 133 w 266"/>
                    <a:gd name="T49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6" h="267">
                      <a:moveTo>
                        <a:pt x="133" y="0"/>
                      </a:moveTo>
                      <a:lnTo>
                        <a:pt x="170" y="5"/>
                      </a:lnTo>
                      <a:lnTo>
                        <a:pt x="201" y="19"/>
                      </a:lnTo>
                      <a:lnTo>
                        <a:pt x="228" y="40"/>
                      </a:lnTo>
                      <a:lnTo>
                        <a:pt x="249" y="67"/>
                      </a:lnTo>
                      <a:lnTo>
                        <a:pt x="261" y="98"/>
                      </a:lnTo>
                      <a:lnTo>
                        <a:pt x="266" y="133"/>
                      </a:lnTo>
                      <a:lnTo>
                        <a:pt x="261" y="169"/>
                      </a:lnTo>
                      <a:lnTo>
                        <a:pt x="249" y="201"/>
                      </a:lnTo>
                      <a:lnTo>
                        <a:pt x="228" y="228"/>
                      </a:lnTo>
                      <a:lnTo>
                        <a:pt x="201" y="248"/>
                      </a:lnTo>
                      <a:lnTo>
                        <a:pt x="170" y="263"/>
                      </a:lnTo>
                      <a:lnTo>
                        <a:pt x="133" y="267"/>
                      </a:lnTo>
                      <a:lnTo>
                        <a:pt x="98" y="263"/>
                      </a:lnTo>
                      <a:lnTo>
                        <a:pt x="67" y="248"/>
                      </a:lnTo>
                      <a:lnTo>
                        <a:pt x="40" y="228"/>
                      </a:lnTo>
                      <a:lnTo>
                        <a:pt x="19" y="201"/>
                      </a:lnTo>
                      <a:lnTo>
                        <a:pt x="5" y="169"/>
                      </a:lnTo>
                      <a:lnTo>
                        <a:pt x="0" y="133"/>
                      </a:lnTo>
                      <a:lnTo>
                        <a:pt x="5" y="98"/>
                      </a:lnTo>
                      <a:lnTo>
                        <a:pt x="19" y="67"/>
                      </a:lnTo>
                      <a:lnTo>
                        <a:pt x="40" y="40"/>
                      </a:lnTo>
                      <a:lnTo>
                        <a:pt x="67" y="19"/>
                      </a:lnTo>
                      <a:lnTo>
                        <a:pt x="98" y="5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44">
                  <a:extLst>
                    <a:ext uri="{FF2B5EF4-FFF2-40B4-BE49-F238E27FC236}">
                      <a16:creationId xmlns:a16="http://schemas.microsoft.com/office/drawing/2014/main" id="{0694B166-334E-A14C-B047-F25100AB8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1713" y="3460750"/>
                  <a:ext cx="255588" cy="623888"/>
                </a:xfrm>
                <a:custGeom>
                  <a:avLst/>
                  <a:gdLst>
                    <a:gd name="T0" fmla="*/ 99 w 321"/>
                    <a:gd name="T1" fmla="*/ 0 h 786"/>
                    <a:gd name="T2" fmla="*/ 140 w 321"/>
                    <a:gd name="T3" fmla="*/ 38 h 786"/>
                    <a:gd name="T4" fmla="*/ 177 w 321"/>
                    <a:gd name="T5" fmla="*/ 83 h 786"/>
                    <a:gd name="T6" fmla="*/ 210 w 321"/>
                    <a:gd name="T7" fmla="*/ 136 h 786"/>
                    <a:gd name="T8" fmla="*/ 238 w 321"/>
                    <a:gd name="T9" fmla="*/ 196 h 786"/>
                    <a:gd name="T10" fmla="*/ 264 w 321"/>
                    <a:gd name="T11" fmla="*/ 264 h 786"/>
                    <a:gd name="T12" fmla="*/ 284 w 321"/>
                    <a:gd name="T13" fmla="*/ 340 h 786"/>
                    <a:gd name="T14" fmla="*/ 300 w 321"/>
                    <a:gd name="T15" fmla="*/ 424 h 786"/>
                    <a:gd name="T16" fmla="*/ 311 w 321"/>
                    <a:gd name="T17" fmla="*/ 516 h 786"/>
                    <a:gd name="T18" fmla="*/ 318 w 321"/>
                    <a:gd name="T19" fmla="*/ 614 h 786"/>
                    <a:gd name="T20" fmla="*/ 321 w 321"/>
                    <a:gd name="T21" fmla="*/ 720 h 786"/>
                    <a:gd name="T22" fmla="*/ 314 w 321"/>
                    <a:gd name="T23" fmla="*/ 745 h 786"/>
                    <a:gd name="T24" fmla="*/ 300 w 321"/>
                    <a:gd name="T25" fmla="*/ 765 h 786"/>
                    <a:gd name="T26" fmla="*/ 278 w 321"/>
                    <a:gd name="T27" fmla="*/ 781 h 786"/>
                    <a:gd name="T28" fmla="*/ 254 w 321"/>
                    <a:gd name="T29" fmla="*/ 786 h 786"/>
                    <a:gd name="T30" fmla="*/ 229 w 321"/>
                    <a:gd name="T31" fmla="*/ 781 h 786"/>
                    <a:gd name="T32" fmla="*/ 208 w 321"/>
                    <a:gd name="T33" fmla="*/ 765 h 786"/>
                    <a:gd name="T34" fmla="*/ 193 w 321"/>
                    <a:gd name="T35" fmla="*/ 745 h 786"/>
                    <a:gd name="T36" fmla="*/ 188 w 321"/>
                    <a:gd name="T37" fmla="*/ 720 h 786"/>
                    <a:gd name="T38" fmla="*/ 186 w 321"/>
                    <a:gd name="T39" fmla="*/ 634 h 786"/>
                    <a:gd name="T40" fmla="*/ 181 w 321"/>
                    <a:gd name="T41" fmla="*/ 555 h 786"/>
                    <a:gd name="T42" fmla="*/ 175 w 321"/>
                    <a:gd name="T43" fmla="*/ 484 h 786"/>
                    <a:gd name="T44" fmla="*/ 166 w 321"/>
                    <a:gd name="T45" fmla="*/ 421 h 786"/>
                    <a:gd name="T46" fmla="*/ 155 w 321"/>
                    <a:gd name="T47" fmla="*/ 364 h 786"/>
                    <a:gd name="T48" fmla="*/ 142 w 321"/>
                    <a:gd name="T49" fmla="*/ 313 h 786"/>
                    <a:gd name="T50" fmla="*/ 128 w 321"/>
                    <a:gd name="T51" fmla="*/ 267 h 786"/>
                    <a:gd name="T52" fmla="*/ 112 w 321"/>
                    <a:gd name="T53" fmla="*/ 228 h 786"/>
                    <a:gd name="T54" fmla="*/ 96 w 321"/>
                    <a:gd name="T55" fmla="*/ 195 h 786"/>
                    <a:gd name="T56" fmla="*/ 79 w 321"/>
                    <a:gd name="T57" fmla="*/ 165 h 786"/>
                    <a:gd name="T58" fmla="*/ 61 w 321"/>
                    <a:gd name="T59" fmla="*/ 139 h 786"/>
                    <a:gd name="T60" fmla="*/ 44 w 321"/>
                    <a:gd name="T61" fmla="*/ 119 h 786"/>
                    <a:gd name="T62" fmla="*/ 26 w 321"/>
                    <a:gd name="T63" fmla="*/ 103 h 786"/>
                    <a:gd name="T64" fmla="*/ 11 w 321"/>
                    <a:gd name="T65" fmla="*/ 89 h 786"/>
                    <a:gd name="T66" fmla="*/ 9 w 321"/>
                    <a:gd name="T67" fmla="*/ 86 h 786"/>
                    <a:gd name="T68" fmla="*/ 7 w 321"/>
                    <a:gd name="T69" fmla="*/ 83 h 786"/>
                    <a:gd name="T70" fmla="*/ 6 w 321"/>
                    <a:gd name="T71" fmla="*/ 79 h 786"/>
                    <a:gd name="T72" fmla="*/ 4 w 321"/>
                    <a:gd name="T73" fmla="*/ 79 h 786"/>
                    <a:gd name="T74" fmla="*/ 1 w 321"/>
                    <a:gd name="T75" fmla="*/ 78 h 786"/>
                    <a:gd name="T76" fmla="*/ 0 w 321"/>
                    <a:gd name="T77" fmla="*/ 78 h 786"/>
                    <a:gd name="T78" fmla="*/ 0 w 321"/>
                    <a:gd name="T79" fmla="*/ 78 h 786"/>
                    <a:gd name="T80" fmla="*/ 99 w 321"/>
                    <a:gd name="T81" fmla="*/ 0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1" h="786">
                      <a:moveTo>
                        <a:pt x="99" y="0"/>
                      </a:moveTo>
                      <a:lnTo>
                        <a:pt x="140" y="38"/>
                      </a:lnTo>
                      <a:lnTo>
                        <a:pt x="177" y="83"/>
                      </a:lnTo>
                      <a:lnTo>
                        <a:pt x="210" y="136"/>
                      </a:lnTo>
                      <a:lnTo>
                        <a:pt x="238" y="196"/>
                      </a:lnTo>
                      <a:lnTo>
                        <a:pt x="264" y="264"/>
                      </a:lnTo>
                      <a:lnTo>
                        <a:pt x="284" y="340"/>
                      </a:lnTo>
                      <a:lnTo>
                        <a:pt x="300" y="424"/>
                      </a:lnTo>
                      <a:lnTo>
                        <a:pt x="311" y="516"/>
                      </a:lnTo>
                      <a:lnTo>
                        <a:pt x="318" y="614"/>
                      </a:lnTo>
                      <a:lnTo>
                        <a:pt x="321" y="720"/>
                      </a:lnTo>
                      <a:lnTo>
                        <a:pt x="314" y="745"/>
                      </a:lnTo>
                      <a:lnTo>
                        <a:pt x="300" y="765"/>
                      </a:lnTo>
                      <a:lnTo>
                        <a:pt x="278" y="781"/>
                      </a:lnTo>
                      <a:lnTo>
                        <a:pt x="254" y="786"/>
                      </a:lnTo>
                      <a:lnTo>
                        <a:pt x="229" y="781"/>
                      </a:lnTo>
                      <a:lnTo>
                        <a:pt x="208" y="765"/>
                      </a:lnTo>
                      <a:lnTo>
                        <a:pt x="193" y="745"/>
                      </a:lnTo>
                      <a:lnTo>
                        <a:pt x="188" y="720"/>
                      </a:lnTo>
                      <a:lnTo>
                        <a:pt x="186" y="634"/>
                      </a:lnTo>
                      <a:lnTo>
                        <a:pt x="181" y="555"/>
                      </a:lnTo>
                      <a:lnTo>
                        <a:pt x="175" y="484"/>
                      </a:lnTo>
                      <a:lnTo>
                        <a:pt x="166" y="421"/>
                      </a:lnTo>
                      <a:lnTo>
                        <a:pt x="155" y="364"/>
                      </a:lnTo>
                      <a:lnTo>
                        <a:pt x="142" y="313"/>
                      </a:lnTo>
                      <a:lnTo>
                        <a:pt x="128" y="267"/>
                      </a:lnTo>
                      <a:lnTo>
                        <a:pt x="112" y="228"/>
                      </a:lnTo>
                      <a:lnTo>
                        <a:pt x="96" y="195"/>
                      </a:lnTo>
                      <a:lnTo>
                        <a:pt x="79" y="165"/>
                      </a:lnTo>
                      <a:lnTo>
                        <a:pt x="61" y="139"/>
                      </a:lnTo>
                      <a:lnTo>
                        <a:pt x="44" y="119"/>
                      </a:lnTo>
                      <a:lnTo>
                        <a:pt x="26" y="103"/>
                      </a:lnTo>
                      <a:lnTo>
                        <a:pt x="11" y="89"/>
                      </a:lnTo>
                      <a:lnTo>
                        <a:pt x="9" y="86"/>
                      </a:lnTo>
                      <a:lnTo>
                        <a:pt x="7" y="83"/>
                      </a:lnTo>
                      <a:lnTo>
                        <a:pt x="6" y="79"/>
                      </a:lnTo>
                      <a:lnTo>
                        <a:pt x="4" y="79"/>
                      </a:lnTo>
                      <a:lnTo>
                        <a:pt x="1" y="78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45">
                  <a:extLst>
                    <a:ext uri="{FF2B5EF4-FFF2-40B4-BE49-F238E27FC236}">
                      <a16:creationId xmlns:a16="http://schemas.microsoft.com/office/drawing/2014/main" id="{978FCB2E-731D-A841-BC55-143AEF5DC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6925" y="3568700"/>
                  <a:ext cx="547688" cy="265113"/>
                </a:xfrm>
                <a:custGeom>
                  <a:avLst/>
                  <a:gdLst>
                    <a:gd name="T0" fmla="*/ 530 w 691"/>
                    <a:gd name="T1" fmla="*/ 0 h 334"/>
                    <a:gd name="T2" fmla="*/ 584 w 691"/>
                    <a:gd name="T3" fmla="*/ 7 h 334"/>
                    <a:gd name="T4" fmla="*/ 638 w 691"/>
                    <a:gd name="T5" fmla="*/ 21 h 334"/>
                    <a:gd name="T6" fmla="*/ 691 w 691"/>
                    <a:gd name="T7" fmla="*/ 41 h 334"/>
                    <a:gd name="T8" fmla="*/ 647 w 691"/>
                    <a:gd name="T9" fmla="*/ 152 h 334"/>
                    <a:gd name="T10" fmla="*/ 603 w 691"/>
                    <a:gd name="T11" fmla="*/ 135 h 334"/>
                    <a:gd name="T12" fmla="*/ 559 w 691"/>
                    <a:gd name="T13" fmla="*/ 125 h 334"/>
                    <a:gd name="T14" fmla="*/ 514 w 691"/>
                    <a:gd name="T15" fmla="*/ 122 h 334"/>
                    <a:gd name="T16" fmla="*/ 470 w 691"/>
                    <a:gd name="T17" fmla="*/ 125 h 334"/>
                    <a:gd name="T18" fmla="*/ 427 w 691"/>
                    <a:gd name="T19" fmla="*/ 133 h 334"/>
                    <a:gd name="T20" fmla="*/ 385 w 691"/>
                    <a:gd name="T21" fmla="*/ 146 h 334"/>
                    <a:gd name="T22" fmla="*/ 342 w 691"/>
                    <a:gd name="T23" fmla="*/ 162 h 334"/>
                    <a:gd name="T24" fmla="*/ 302 w 691"/>
                    <a:gd name="T25" fmla="*/ 180 h 334"/>
                    <a:gd name="T26" fmla="*/ 266 w 691"/>
                    <a:gd name="T27" fmla="*/ 199 h 334"/>
                    <a:gd name="T28" fmla="*/ 231 w 691"/>
                    <a:gd name="T29" fmla="*/ 220 h 334"/>
                    <a:gd name="T30" fmla="*/ 201 w 691"/>
                    <a:gd name="T31" fmla="*/ 242 h 334"/>
                    <a:gd name="T32" fmla="*/ 173 w 691"/>
                    <a:gd name="T33" fmla="*/ 261 h 334"/>
                    <a:gd name="T34" fmla="*/ 149 w 691"/>
                    <a:gd name="T35" fmla="*/ 280 h 334"/>
                    <a:gd name="T36" fmla="*/ 130 w 691"/>
                    <a:gd name="T37" fmla="*/ 296 h 334"/>
                    <a:gd name="T38" fmla="*/ 116 w 691"/>
                    <a:gd name="T39" fmla="*/ 307 h 334"/>
                    <a:gd name="T40" fmla="*/ 108 w 691"/>
                    <a:gd name="T41" fmla="*/ 315 h 334"/>
                    <a:gd name="T42" fmla="*/ 105 w 691"/>
                    <a:gd name="T43" fmla="*/ 318 h 334"/>
                    <a:gd name="T44" fmla="*/ 89 w 691"/>
                    <a:gd name="T45" fmla="*/ 329 h 334"/>
                    <a:gd name="T46" fmla="*/ 70 w 691"/>
                    <a:gd name="T47" fmla="*/ 334 h 334"/>
                    <a:gd name="T48" fmla="*/ 49 w 691"/>
                    <a:gd name="T49" fmla="*/ 334 h 334"/>
                    <a:gd name="T50" fmla="*/ 32 w 691"/>
                    <a:gd name="T51" fmla="*/ 329 h 334"/>
                    <a:gd name="T52" fmla="*/ 16 w 691"/>
                    <a:gd name="T53" fmla="*/ 318 h 334"/>
                    <a:gd name="T54" fmla="*/ 5 w 691"/>
                    <a:gd name="T55" fmla="*/ 302 h 334"/>
                    <a:gd name="T56" fmla="*/ 0 w 691"/>
                    <a:gd name="T57" fmla="*/ 285 h 334"/>
                    <a:gd name="T58" fmla="*/ 0 w 691"/>
                    <a:gd name="T59" fmla="*/ 264 h 334"/>
                    <a:gd name="T60" fmla="*/ 5 w 691"/>
                    <a:gd name="T61" fmla="*/ 245 h 334"/>
                    <a:gd name="T62" fmla="*/ 16 w 691"/>
                    <a:gd name="T63" fmla="*/ 229 h 334"/>
                    <a:gd name="T64" fmla="*/ 21 w 691"/>
                    <a:gd name="T65" fmla="*/ 225 h 334"/>
                    <a:gd name="T66" fmla="*/ 32 w 691"/>
                    <a:gd name="T67" fmla="*/ 215 h 334"/>
                    <a:gd name="T68" fmla="*/ 48 w 691"/>
                    <a:gd name="T69" fmla="*/ 201 h 334"/>
                    <a:gd name="T70" fmla="*/ 68 w 691"/>
                    <a:gd name="T71" fmla="*/ 184 h 334"/>
                    <a:gd name="T72" fmla="*/ 93 w 691"/>
                    <a:gd name="T73" fmla="*/ 163 h 334"/>
                    <a:gd name="T74" fmla="*/ 124 w 691"/>
                    <a:gd name="T75" fmla="*/ 141 h 334"/>
                    <a:gd name="T76" fmla="*/ 158 w 691"/>
                    <a:gd name="T77" fmla="*/ 119 h 334"/>
                    <a:gd name="T78" fmla="*/ 196 w 691"/>
                    <a:gd name="T79" fmla="*/ 95 h 334"/>
                    <a:gd name="T80" fmla="*/ 237 w 691"/>
                    <a:gd name="T81" fmla="*/ 73 h 334"/>
                    <a:gd name="T82" fmla="*/ 282 w 691"/>
                    <a:gd name="T83" fmla="*/ 52 h 334"/>
                    <a:gd name="T84" fmla="*/ 328 w 691"/>
                    <a:gd name="T85" fmla="*/ 35 h 334"/>
                    <a:gd name="T86" fmla="*/ 375 w 691"/>
                    <a:gd name="T87" fmla="*/ 19 h 334"/>
                    <a:gd name="T88" fmla="*/ 426 w 691"/>
                    <a:gd name="T89" fmla="*/ 8 h 334"/>
                    <a:gd name="T90" fmla="*/ 478 w 691"/>
                    <a:gd name="T91" fmla="*/ 2 h 334"/>
                    <a:gd name="T92" fmla="*/ 530 w 691"/>
                    <a:gd name="T93" fmla="*/ 0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91" h="334">
                      <a:moveTo>
                        <a:pt x="530" y="0"/>
                      </a:moveTo>
                      <a:lnTo>
                        <a:pt x="584" y="7"/>
                      </a:lnTo>
                      <a:lnTo>
                        <a:pt x="638" y="21"/>
                      </a:lnTo>
                      <a:lnTo>
                        <a:pt x="691" y="41"/>
                      </a:lnTo>
                      <a:lnTo>
                        <a:pt x="647" y="152"/>
                      </a:lnTo>
                      <a:lnTo>
                        <a:pt x="603" y="135"/>
                      </a:lnTo>
                      <a:lnTo>
                        <a:pt x="559" y="125"/>
                      </a:lnTo>
                      <a:lnTo>
                        <a:pt x="514" y="122"/>
                      </a:lnTo>
                      <a:lnTo>
                        <a:pt x="470" y="125"/>
                      </a:lnTo>
                      <a:lnTo>
                        <a:pt x="427" y="133"/>
                      </a:lnTo>
                      <a:lnTo>
                        <a:pt x="385" y="146"/>
                      </a:lnTo>
                      <a:lnTo>
                        <a:pt x="342" y="162"/>
                      </a:lnTo>
                      <a:lnTo>
                        <a:pt x="302" y="180"/>
                      </a:lnTo>
                      <a:lnTo>
                        <a:pt x="266" y="199"/>
                      </a:lnTo>
                      <a:lnTo>
                        <a:pt x="231" y="220"/>
                      </a:lnTo>
                      <a:lnTo>
                        <a:pt x="201" y="242"/>
                      </a:lnTo>
                      <a:lnTo>
                        <a:pt x="173" y="261"/>
                      </a:lnTo>
                      <a:lnTo>
                        <a:pt x="149" y="280"/>
                      </a:lnTo>
                      <a:lnTo>
                        <a:pt x="130" y="296"/>
                      </a:lnTo>
                      <a:lnTo>
                        <a:pt x="116" y="307"/>
                      </a:lnTo>
                      <a:lnTo>
                        <a:pt x="108" y="315"/>
                      </a:lnTo>
                      <a:lnTo>
                        <a:pt x="105" y="318"/>
                      </a:lnTo>
                      <a:lnTo>
                        <a:pt x="89" y="329"/>
                      </a:lnTo>
                      <a:lnTo>
                        <a:pt x="70" y="334"/>
                      </a:lnTo>
                      <a:lnTo>
                        <a:pt x="49" y="334"/>
                      </a:lnTo>
                      <a:lnTo>
                        <a:pt x="32" y="329"/>
                      </a:lnTo>
                      <a:lnTo>
                        <a:pt x="16" y="318"/>
                      </a:lnTo>
                      <a:lnTo>
                        <a:pt x="5" y="302"/>
                      </a:lnTo>
                      <a:lnTo>
                        <a:pt x="0" y="285"/>
                      </a:lnTo>
                      <a:lnTo>
                        <a:pt x="0" y="264"/>
                      </a:lnTo>
                      <a:lnTo>
                        <a:pt x="5" y="245"/>
                      </a:lnTo>
                      <a:lnTo>
                        <a:pt x="16" y="229"/>
                      </a:lnTo>
                      <a:lnTo>
                        <a:pt x="21" y="225"/>
                      </a:lnTo>
                      <a:lnTo>
                        <a:pt x="32" y="215"/>
                      </a:lnTo>
                      <a:lnTo>
                        <a:pt x="48" y="201"/>
                      </a:lnTo>
                      <a:lnTo>
                        <a:pt x="68" y="184"/>
                      </a:lnTo>
                      <a:lnTo>
                        <a:pt x="93" y="163"/>
                      </a:lnTo>
                      <a:lnTo>
                        <a:pt x="124" y="141"/>
                      </a:lnTo>
                      <a:lnTo>
                        <a:pt x="158" y="119"/>
                      </a:lnTo>
                      <a:lnTo>
                        <a:pt x="196" y="95"/>
                      </a:lnTo>
                      <a:lnTo>
                        <a:pt x="237" y="73"/>
                      </a:lnTo>
                      <a:lnTo>
                        <a:pt x="282" y="52"/>
                      </a:lnTo>
                      <a:lnTo>
                        <a:pt x="328" y="35"/>
                      </a:lnTo>
                      <a:lnTo>
                        <a:pt x="375" y="19"/>
                      </a:lnTo>
                      <a:lnTo>
                        <a:pt x="426" y="8"/>
                      </a:lnTo>
                      <a:lnTo>
                        <a:pt x="478" y="2"/>
                      </a:lnTo>
                      <a:lnTo>
                        <a:pt x="53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46">
                  <a:extLst>
                    <a:ext uri="{FF2B5EF4-FFF2-40B4-BE49-F238E27FC236}">
                      <a16:creationId xmlns:a16="http://schemas.microsoft.com/office/drawing/2014/main" id="{280B173C-8D41-D74F-9228-EE4600E7B1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2438" y="3821113"/>
                  <a:ext cx="388938" cy="565150"/>
                </a:xfrm>
                <a:custGeom>
                  <a:avLst/>
                  <a:gdLst>
                    <a:gd name="T0" fmla="*/ 77 w 490"/>
                    <a:gd name="T1" fmla="*/ 0 h 711"/>
                    <a:gd name="T2" fmla="*/ 131 w 490"/>
                    <a:gd name="T3" fmla="*/ 32 h 711"/>
                    <a:gd name="T4" fmla="*/ 183 w 490"/>
                    <a:gd name="T5" fmla="*/ 71 h 711"/>
                    <a:gd name="T6" fmla="*/ 232 w 490"/>
                    <a:gd name="T7" fmla="*/ 122 h 711"/>
                    <a:gd name="T8" fmla="*/ 280 w 490"/>
                    <a:gd name="T9" fmla="*/ 182 h 711"/>
                    <a:gd name="T10" fmla="*/ 325 w 490"/>
                    <a:gd name="T11" fmla="*/ 253 h 711"/>
                    <a:gd name="T12" fmla="*/ 368 w 490"/>
                    <a:gd name="T13" fmla="*/ 332 h 711"/>
                    <a:gd name="T14" fmla="*/ 409 w 490"/>
                    <a:gd name="T15" fmla="*/ 422 h 711"/>
                    <a:gd name="T16" fmla="*/ 449 w 490"/>
                    <a:gd name="T17" fmla="*/ 522 h 711"/>
                    <a:gd name="T18" fmla="*/ 487 w 490"/>
                    <a:gd name="T19" fmla="*/ 631 h 711"/>
                    <a:gd name="T20" fmla="*/ 490 w 490"/>
                    <a:gd name="T21" fmla="*/ 656 h 711"/>
                    <a:gd name="T22" fmla="*/ 482 w 490"/>
                    <a:gd name="T23" fmla="*/ 678 h 711"/>
                    <a:gd name="T24" fmla="*/ 465 w 490"/>
                    <a:gd name="T25" fmla="*/ 697 h 711"/>
                    <a:gd name="T26" fmla="*/ 442 w 490"/>
                    <a:gd name="T27" fmla="*/ 710 h 711"/>
                    <a:gd name="T28" fmla="*/ 419 w 490"/>
                    <a:gd name="T29" fmla="*/ 711 h 711"/>
                    <a:gd name="T30" fmla="*/ 395 w 490"/>
                    <a:gd name="T31" fmla="*/ 703 h 711"/>
                    <a:gd name="T32" fmla="*/ 378 w 490"/>
                    <a:gd name="T33" fmla="*/ 688 h 711"/>
                    <a:gd name="T34" fmla="*/ 365 w 490"/>
                    <a:gd name="T35" fmla="*/ 664 h 711"/>
                    <a:gd name="T36" fmla="*/ 340 w 490"/>
                    <a:gd name="T37" fmla="*/ 575 h 711"/>
                    <a:gd name="T38" fmla="*/ 313 w 490"/>
                    <a:gd name="T39" fmla="*/ 495 h 711"/>
                    <a:gd name="T40" fmla="*/ 284 w 490"/>
                    <a:gd name="T41" fmla="*/ 425 h 711"/>
                    <a:gd name="T42" fmla="*/ 256 w 490"/>
                    <a:gd name="T43" fmla="*/ 362 h 711"/>
                    <a:gd name="T44" fmla="*/ 227 w 490"/>
                    <a:gd name="T45" fmla="*/ 308 h 711"/>
                    <a:gd name="T46" fmla="*/ 199 w 490"/>
                    <a:gd name="T47" fmla="*/ 262 h 711"/>
                    <a:gd name="T48" fmla="*/ 172 w 490"/>
                    <a:gd name="T49" fmla="*/ 223 h 711"/>
                    <a:gd name="T50" fmla="*/ 143 w 490"/>
                    <a:gd name="T51" fmla="*/ 190 h 711"/>
                    <a:gd name="T52" fmla="*/ 117 w 490"/>
                    <a:gd name="T53" fmla="*/ 161 h 711"/>
                    <a:gd name="T54" fmla="*/ 91 w 490"/>
                    <a:gd name="T55" fmla="*/ 139 h 711"/>
                    <a:gd name="T56" fmla="*/ 66 w 490"/>
                    <a:gd name="T57" fmla="*/ 122 h 711"/>
                    <a:gd name="T58" fmla="*/ 44 w 490"/>
                    <a:gd name="T59" fmla="*/ 109 h 711"/>
                    <a:gd name="T60" fmla="*/ 22 w 490"/>
                    <a:gd name="T61" fmla="*/ 100 h 711"/>
                    <a:gd name="T62" fmla="*/ 17 w 490"/>
                    <a:gd name="T63" fmla="*/ 100 h 711"/>
                    <a:gd name="T64" fmla="*/ 12 w 490"/>
                    <a:gd name="T65" fmla="*/ 100 h 711"/>
                    <a:gd name="T66" fmla="*/ 9 w 490"/>
                    <a:gd name="T67" fmla="*/ 100 h 711"/>
                    <a:gd name="T68" fmla="*/ 6 w 490"/>
                    <a:gd name="T69" fmla="*/ 100 h 711"/>
                    <a:gd name="T70" fmla="*/ 0 w 490"/>
                    <a:gd name="T71" fmla="*/ 100 h 711"/>
                    <a:gd name="T72" fmla="*/ 77 w 490"/>
                    <a:gd name="T73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0" h="711">
                      <a:moveTo>
                        <a:pt x="77" y="0"/>
                      </a:moveTo>
                      <a:lnTo>
                        <a:pt x="131" y="32"/>
                      </a:lnTo>
                      <a:lnTo>
                        <a:pt x="183" y="71"/>
                      </a:lnTo>
                      <a:lnTo>
                        <a:pt x="232" y="122"/>
                      </a:lnTo>
                      <a:lnTo>
                        <a:pt x="280" y="182"/>
                      </a:lnTo>
                      <a:lnTo>
                        <a:pt x="325" y="253"/>
                      </a:lnTo>
                      <a:lnTo>
                        <a:pt x="368" y="332"/>
                      </a:lnTo>
                      <a:lnTo>
                        <a:pt x="409" y="422"/>
                      </a:lnTo>
                      <a:lnTo>
                        <a:pt x="449" y="522"/>
                      </a:lnTo>
                      <a:lnTo>
                        <a:pt x="487" y="631"/>
                      </a:lnTo>
                      <a:lnTo>
                        <a:pt x="490" y="656"/>
                      </a:lnTo>
                      <a:lnTo>
                        <a:pt x="482" y="678"/>
                      </a:lnTo>
                      <a:lnTo>
                        <a:pt x="465" y="697"/>
                      </a:lnTo>
                      <a:lnTo>
                        <a:pt x="442" y="710"/>
                      </a:lnTo>
                      <a:lnTo>
                        <a:pt x="419" y="711"/>
                      </a:lnTo>
                      <a:lnTo>
                        <a:pt x="395" y="703"/>
                      </a:lnTo>
                      <a:lnTo>
                        <a:pt x="378" y="688"/>
                      </a:lnTo>
                      <a:lnTo>
                        <a:pt x="365" y="664"/>
                      </a:lnTo>
                      <a:lnTo>
                        <a:pt x="340" y="575"/>
                      </a:lnTo>
                      <a:lnTo>
                        <a:pt x="313" y="495"/>
                      </a:lnTo>
                      <a:lnTo>
                        <a:pt x="284" y="425"/>
                      </a:lnTo>
                      <a:lnTo>
                        <a:pt x="256" y="362"/>
                      </a:lnTo>
                      <a:lnTo>
                        <a:pt x="227" y="308"/>
                      </a:lnTo>
                      <a:lnTo>
                        <a:pt x="199" y="262"/>
                      </a:lnTo>
                      <a:lnTo>
                        <a:pt x="172" y="223"/>
                      </a:lnTo>
                      <a:lnTo>
                        <a:pt x="143" y="190"/>
                      </a:lnTo>
                      <a:lnTo>
                        <a:pt x="117" y="161"/>
                      </a:lnTo>
                      <a:lnTo>
                        <a:pt x="91" y="139"/>
                      </a:lnTo>
                      <a:lnTo>
                        <a:pt x="66" y="122"/>
                      </a:lnTo>
                      <a:lnTo>
                        <a:pt x="44" y="109"/>
                      </a:lnTo>
                      <a:lnTo>
                        <a:pt x="22" y="100"/>
                      </a:lnTo>
                      <a:lnTo>
                        <a:pt x="17" y="100"/>
                      </a:lnTo>
                      <a:lnTo>
                        <a:pt x="12" y="100"/>
                      </a:lnTo>
                      <a:lnTo>
                        <a:pt x="9" y="100"/>
                      </a:lnTo>
                      <a:lnTo>
                        <a:pt x="6" y="100"/>
                      </a:lnTo>
                      <a:lnTo>
                        <a:pt x="0" y="10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47">
                  <a:extLst>
                    <a:ext uri="{FF2B5EF4-FFF2-40B4-BE49-F238E27FC236}">
                      <a16:creationId xmlns:a16="http://schemas.microsoft.com/office/drawing/2014/main" id="{4BE2D69A-F20E-6D4E-A692-B4E58C8EE5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2738" y="3894138"/>
                  <a:ext cx="482600" cy="366713"/>
                </a:xfrm>
                <a:custGeom>
                  <a:avLst/>
                  <a:gdLst>
                    <a:gd name="T0" fmla="*/ 499 w 609"/>
                    <a:gd name="T1" fmla="*/ 0 h 461"/>
                    <a:gd name="T2" fmla="*/ 554 w 609"/>
                    <a:gd name="T3" fmla="*/ 0 h 461"/>
                    <a:gd name="T4" fmla="*/ 609 w 609"/>
                    <a:gd name="T5" fmla="*/ 8 h 461"/>
                    <a:gd name="T6" fmla="*/ 598 w 609"/>
                    <a:gd name="T7" fmla="*/ 129 h 461"/>
                    <a:gd name="T8" fmla="*/ 552 w 609"/>
                    <a:gd name="T9" fmla="*/ 125 h 461"/>
                    <a:gd name="T10" fmla="*/ 508 w 609"/>
                    <a:gd name="T11" fmla="*/ 126 h 461"/>
                    <a:gd name="T12" fmla="*/ 464 w 609"/>
                    <a:gd name="T13" fmla="*/ 134 h 461"/>
                    <a:gd name="T14" fmla="*/ 423 w 609"/>
                    <a:gd name="T15" fmla="*/ 148 h 461"/>
                    <a:gd name="T16" fmla="*/ 382 w 609"/>
                    <a:gd name="T17" fmla="*/ 167 h 461"/>
                    <a:gd name="T18" fmla="*/ 345 w 609"/>
                    <a:gd name="T19" fmla="*/ 191 h 461"/>
                    <a:gd name="T20" fmla="*/ 309 w 609"/>
                    <a:gd name="T21" fmla="*/ 216 h 461"/>
                    <a:gd name="T22" fmla="*/ 276 w 609"/>
                    <a:gd name="T23" fmla="*/ 245 h 461"/>
                    <a:gd name="T24" fmla="*/ 246 w 609"/>
                    <a:gd name="T25" fmla="*/ 273 h 461"/>
                    <a:gd name="T26" fmla="*/ 219 w 609"/>
                    <a:gd name="T27" fmla="*/ 302 h 461"/>
                    <a:gd name="T28" fmla="*/ 193 w 609"/>
                    <a:gd name="T29" fmla="*/ 330 h 461"/>
                    <a:gd name="T30" fmla="*/ 173 w 609"/>
                    <a:gd name="T31" fmla="*/ 357 h 461"/>
                    <a:gd name="T32" fmla="*/ 155 w 609"/>
                    <a:gd name="T33" fmla="*/ 381 h 461"/>
                    <a:gd name="T34" fmla="*/ 141 w 609"/>
                    <a:gd name="T35" fmla="*/ 400 h 461"/>
                    <a:gd name="T36" fmla="*/ 130 w 609"/>
                    <a:gd name="T37" fmla="*/ 415 h 461"/>
                    <a:gd name="T38" fmla="*/ 124 w 609"/>
                    <a:gd name="T39" fmla="*/ 425 h 461"/>
                    <a:gd name="T40" fmla="*/ 122 w 609"/>
                    <a:gd name="T41" fmla="*/ 428 h 461"/>
                    <a:gd name="T42" fmla="*/ 103 w 609"/>
                    <a:gd name="T43" fmla="*/ 449 h 461"/>
                    <a:gd name="T44" fmla="*/ 83 w 609"/>
                    <a:gd name="T45" fmla="*/ 461 h 461"/>
                    <a:gd name="T46" fmla="*/ 59 w 609"/>
                    <a:gd name="T47" fmla="*/ 461 h 461"/>
                    <a:gd name="T48" fmla="*/ 34 w 609"/>
                    <a:gd name="T49" fmla="*/ 450 h 461"/>
                    <a:gd name="T50" fmla="*/ 13 w 609"/>
                    <a:gd name="T51" fmla="*/ 433 h 461"/>
                    <a:gd name="T52" fmla="*/ 2 w 609"/>
                    <a:gd name="T53" fmla="*/ 411 h 461"/>
                    <a:gd name="T54" fmla="*/ 0 w 609"/>
                    <a:gd name="T55" fmla="*/ 387 h 461"/>
                    <a:gd name="T56" fmla="*/ 11 w 609"/>
                    <a:gd name="T57" fmla="*/ 362 h 461"/>
                    <a:gd name="T58" fmla="*/ 16 w 609"/>
                    <a:gd name="T59" fmla="*/ 357 h 461"/>
                    <a:gd name="T60" fmla="*/ 24 w 609"/>
                    <a:gd name="T61" fmla="*/ 344 h 461"/>
                    <a:gd name="T62" fmla="*/ 35 w 609"/>
                    <a:gd name="T63" fmla="*/ 327 h 461"/>
                    <a:gd name="T64" fmla="*/ 53 w 609"/>
                    <a:gd name="T65" fmla="*/ 305 h 461"/>
                    <a:gd name="T66" fmla="*/ 72 w 609"/>
                    <a:gd name="T67" fmla="*/ 278 h 461"/>
                    <a:gd name="T68" fmla="*/ 95 w 609"/>
                    <a:gd name="T69" fmla="*/ 248 h 461"/>
                    <a:gd name="T70" fmla="*/ 122 w 609"/>
                    <a:gd name="T71" fmla="*/ 216 h 461"/>
                    <a:gd name="T72" fmla="*/ 152 w 609"/>
                    <a:gd name="T73" fmla="*/ 185 h 461"/>
                    <a:gd name="T74" fmla="*/ 185 w 609"/>
                    <a:gd name="T75" fmla="*/ 151 h 461"/>
                    <a:gd name="T76" fmla="*/ 222 w 609"/>
                    <a:gd name="T77" fmla="*/ 120 h 461"/>
                    <a:gd name="T78" fmla="*/ 261 w 609"/>
                    <a:gd name="T79" fmla="*/ 90 h 461"/>
                    <a:gd name="T80" fmla="*/ 304 w 609"/>
                    <a:gd name="T81" fmla="*/ 63 h 461"/>
                    <a:gd name="T82" fmla="*/ 350 w 609"/>
                    <a:gd name="T83" fmla="*/ 39 h 461"/>
                    <a:gd name="T84" fmla="*/ 397 w 609"/>
                    <a:gd name="T85" fmla="*/ 20 h 461"/>
                    <a:gd name="T86" fmla="*/ 446 w 609"/>
                    <a:gd name="T87" fmla="*/ 6 h 461"/>
                    <a:gd name="T88" fmla="*/ 499 w 609"/>
                    <a:gd name="T89" fmla="*/ 0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09" h="461">
                      <a:moveTo>
                        <a:pt x="499" y="0"/>
                      </a:moveTo>
                      <a:lnTo>
                        <a:pt x="554" y="0"/>
                      </a:lnTo>
                      <a:lnTo>
                        <a:pt x="609" y="8"/>
                      </a:lnTo>
                      <a:lnTo>
                        <a:pt x="598" y="129"/>
                      </a:lnTo>
                      <a:lnTo>
                        <a:pt x="552" y="125"/>
                      </a:lnTo>
                      <a:lnTo>
                        <a:pt x="508" y="126"/>
                      </a:lnTo>
                      <a:lnTo>
                        <a:pt x="464" y="134"/>
                      </a:lnTo>
                      <a:lnTo>
                        <a:pt x="423" y="148"/>
                      </a:lnTo>
                      <a:lnTo>
                        <a:pt x="382" y="167"/>
                      </a:lnTo>
                      <a:lnTo>
                        <a:pt x="345" y="191"/>
                      </a:lnTo>
                      <a:lnTo>
                        <a:pt x="309" y="216"/>
                      </a:lnTo>
                      <a:lnTo>
                        <a:pt x="276" y="245"/>
                      </a:lnTo>
                      <a:lnTo>
                        <a:pt x="246" y="273"/>
                      </a:lnTo>
                      <a:lnTo>
                        <a:pt x="219" y="302"/>
                      </a:lnTo>
                      <a:lnTo>
                        <a:pt x="193" y="330"/>
                      </a:lnTo>
                      <a:lnTo>
                        <a:pt x="173" y="357"/>
                      </a:lnTo>
                      <a:lnTo>
                        <a:pt x="155" y="381"/>
                      </a:lnTo>
                      <a:lnTo>
                        <a:pt x="141" y="400"/>
                      </a:lnTo>
                      <a:lnTo>
                        <a:pt x="130" y="415"/>
                      </a:lnTo>
                      <a:lnTo>
                        <a:pt x="124" y="425"/>
                      </a:lnTo>
                      <a:lnTo>
                        <a:pt x="122" y="428"/>
                      </a:lnTo>
                      <a:lnTo>
                        <a:pt x="103" y="449"/>
                      </a:lnTo>
                      <a:lnTo>
                        <a:pt x="83" y="461"/>
                      </a:lnTo>
                      <a:lnTo>
                        <a:pt x="59" y="461"/>
                      </a:lnTo>
                      <a:lnTo>
                        <a:pt x="34" y="450"/>
                      </a:lnTo>
                      <a:lnTo>
                        <a:pt x="13" y="433"/>
                      </a:lnTo>
                      <a:lnTo>
                        <a:pt x="2" y="411"/>
                      </a:lnTo>
                      <a:lnTo>
                        <a:pt x="0" y="387"/>
                      </a:lnTo>
                      <a:lnTo>
                        <a:pt x="11" y="362"/>
                      </a:lnTo>
                      <a:lnTo>
                        <a:pt x="16" y="357"/>
                      </a:lnTo>
                      <a:lnTo>
                        <a:pt x="24" y="344"/>
                      </a:lnTo>
                      <a:lnTo>
                        <a:pt x="35" y="327"/>
                      </a:lnTo>
                      <a:lnTo>
                        <a:pt x="53" y="305"/>
                      </a:lnTo>
                      <a:lnTo>
                        <a:pt x="72" y="278"/>
                      </a:lnTo>
                      <a:lnTo>
                        <a:pt x="95" y="248"/>
                      </a:lnTo>
                      <a:lnTo>
                        <a:pt x="122" y="216"/>
                      </a:lnTo>
                      <a:lnTo>
                        <a:pt x="152" y="185"/>
                      </a:lnTo>
                      <a:lnTo>
                        <a:pt x="185" y="151"/>
                      </a:lnTo>
                      <a:lnTo>
                        <a:pt x="222" y="120"/>
                      </a:lnTo>
                      <a:lnTo>
                        <a:pt x="261" y="90"/>
                      </a:lnTo>
                      <a:lnTo>
                        <a:pt x="304" y="63"/>
                      </a:lnTo>
                      <a:lnTo>
                        <a:pt x="350" y="39"/>
                      </a:lnTo>
                      <a:lnTo>
                        <a:pt x="397" y="20"/>
                      </a:lnTo>
                      <a:lnTo>
                        <a:pt x="446" y="6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692FAE5-D416-3042-9DC5-2EF223C41D2E}"/>
                  </a:ext>
                </a:extLst>
              </p:cNvPr>
              <p:cNvGrpSpPr/>
              <p:nvPr/>
            </p:nvGrpSpPr>
            <p:grpSpPr>
              <a:xfrm flipH="1">
                <a:off x="5153518" y="6217248"/>
                <a:ext cx="689011" cy="308520"/>
                <a:chOff x="406400" y="3359150"/>
                <a:chExt cx="4133851" cy="1851025"/>
              </a:xfrm>
            </p:grpSpPr>
            <p:sp>
              <p:nvSpPr>
                <p:cNvPr id="40" name="Freeform 33">
                  <a:extLst>
                    <a:ext uri="{FF2B5EF4-FFF2-40B4-BE49-F238E27FC236}">
                      <a16:creationId xmlns:a16="http://schemas.microsoft.com/office/drawing/2014/main" id="{BE5100C6-044E-DB42-9BF6-9478EA67B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4836" y="3802814"/>
                  <a:ext cx="263525" cy="128588"/>
                </a:xfrm>
                <a:custGeom>
                  <a:avLst/>
                  <a:gdLst>
                    <a:gd name="T0" fmla="*/ 221 w 332"/>
                    <a:gd name="T1" fmla="*/ 0 h 161"/>
                    <a:gd name="T2" fmla="*/ 264 w 332"/>
                    <a:gd name="T3" fmla="*/ 4 h 161"/>
                    <a:gd name="T4" fmla="*/ 310 w 332"/>
                    <a:gd name="T5" fmla="*/ 17 h 161"/>
                    <a:gd name="T6" fmla="*/ 311 w 332"/>
                    <a:gd name="T7" fmla="*/ 17 h 161"/>
                    <a:gd name="T8" fmla="*/ 315 w 332"/>
                    <a:gd name="T9" fmla="*/ 19 h 161"/>
                    <a:gd name="T10" fmla="*/ 319 w 332"/>
                    <a:gd name="T11" fmla="*/ 20 h 161"/>
                    <a:gd name="T12" fmla="*/ 326 w 332"/>
                    <a:gd name="T13" fmla="*/ 23 h 161"/>
                    <a:gd name="T14" fmla="*/ 332 w 332"/>
                    <a:gd name="T15" fmla="*/ 28 h 161"/>
                    <a:gd name="T16" fmla="*/ 255 w 332"/>
                    <a:gd name="T17" fmla="*/ 128 h 161"/>
                    <a:gd name="T18" fmla="*/ 223 w 332"/>
                    <a:gd name="T19" fmla="*/ 123 h 161"/>
                    <a:gd name="T20" fmla="*/ 193 w 332"/>
                    <a:gd name="T21" fmla="*/ 123 h 161"/>
                    <a:gd name="T22" fmla="*/ 166 w 332"/>
                    <a:gd name="T23" fmla="*/ 126 h 161"/>
                    <a:gd name="T24" fmla="*/ 144 w 332"/>
                    <a:gd name="T25" fmla="*/ 131 h 161"/>
                    <a:gd name="T26" fmla="*/ 125 w 332"/>
                    <a:gd name="T27" fmla="*/ 137 h 161"/>
                    <a:gd name="T28" fmla="*/ 111 w 332"/>
                    <a:gd name="T29" fmla="*/ 143 h 161"/>
                    <a:gd name="T30" fmla="*/ 103 w 332"/>
                    <a:gd name="T31" fmla="*/ 148 h 161"/>
                    <a:gd name="T32" fmla="*/ 100 w 332"/>
                    <a:gd name="T33" fmla="*/ 150 h 161"/>
                    <a:gd name="T34" fmla="*/ 74 w 332"/>
                    <a:gd name="T35" fmla="*/ 161 h 161"/>
                    <a:gd name="T36" fmla="*/ 50 w 332"/>
                    <a:gd name="T37" fmla="*/ 161 h 161"/>
                    <a:gd name="T38" fmla="*/ 30 w 332"/>
                    <a:gd name="T39" fmla="*/ 153 h 161"/>
                    <a:gd name="T40" fmla="*/ 11 w 332"/>
                    <a:gd name="T41" fmla="*/ 139 h 161"/>
                    <a:gd name="T42" fmla="*/ 0 w 332"/>
                    <a:gd name="T43" fmla="*/ 115 h 161"/>
                    <a:gd name="T44" fmla="*/ 0 w 332"/>
                    <a:gd name="T45" fmla="*/ 91 h 161"/>
                    <a:gd name="T46" fmla="*/ 8 w 332"/>
                    <a:gd name="T47" fmla="*/ 69 h 161"/>
                    <a:gd name="T48" fmla="*/ 22 w 332"/>
                    <a:gd name="T49" fmla="*/ 50 h 161"/>
                    <a:gd name="T50" fmla="*/ 28 w 332"/>
                    <a:gd name="T51" fmla="*/ 49 h 161"/>
                    <a:gd name="T52" fmla="*/ 41 w 332"/>
                    <a:gd name="T53" fmla="*/ 42 h 161"/>
                    <a:gd name="T54" fmla="*/ 60 w 332"/>
                    <a:gd name="T55" fmla="*/ 33 h 161"/>
                    <a:gd name="T56" fmla="*/ 84 w 332"/>
                    <a:gd name="T57" fmla="*/ 23 h 161"/>
                    <a:gd name="T58" fmla="*/ 112 w 332"/>
                    <a:gd name="T59" fmla="*/ 14 h 161"/>
                    <a:gd name="T60" fmla="*/ 145 w 332"/>
                    <a:gd name="T61" fmla="*/ 6 h 161"/>
                    <a:gd name="T62" fmla="*/ 182 w 332"/>
                    <a:gd name="T63" fmla="*/ 0 h 161"/>
                    <a:gd name="T64" fmla="*/ 221 w 332"/>
                    <a:gd name="T65" fmla="*/ 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32" h="161">
                      <a:moveTo>
                        <a:pt x="221" y="0"/>
                      </a:moveTo>
                      <a:lnTo>
                        <a:pt x="264" y="4"/>
                      </a:lnTo>
                      <a:lnTo>
                        <a:pt x="310" y="17"/>
                      </a:lnTo>
                      <a:lnTo>
                        <a:pt x="311" y="17"/>
                      </a:lnTo>
                      <a:lnTo>
                        <a:pt x="315" y="19"/>
                      </a:lnTo>
                      <a:lnTo>
                        <a:pt x="319" y="20"/>
                      </a:lnTo>
                      <a:lnTo>
                        <a:pt x="326" y="23"/>
                      </a:lnTo>
                      <a:lnTo>
                        <a:pt x="332" y="28"/>
                      </a:lnTo>
                      <a:lnTo>
                        <a:pt x="255" y="128"/>
                      </a:lnTo>
                      <a:lnTo>
                        <a:pt x="223" y="123"/>
                      </a:lnTo>
                      <a:lnTo>
                        <a:pt x="193" y="123"/>
                      </a:lnTo>
                      <a:lnTo>
                        <a:pt x="166" y="126"/>
                      </a:lnTo>
                      <a:lnTo>
                        <a:pt x="144" y="131"/>
                      </a:lnTo>
                      <a:lnTo>
                        <a:pt x="125" y="137"/>
                      </a:lnTo>
                      <a:lnTo>
                        <a:pt x="111" y="143"/>
                      </a:lnTo>
                      <a:lnTo>
                        <a:pt x="103" y="148"/>
                      </a:lnTo>
                      <a:lnTo>
                        <a:pt x="100" y="150"/>
                      </a:lnTo>
                      <a:lnTo>
                        <a:pt x="74" y="161"/>
                      </a:lnTo>
                      <a:lnTo>
                        <a:pt x="50" y="161"/>
                      </a:lnTo>
                      <a:lnTo>
                        <a:pt x="30" y="153"/>
                      </a:lnTo>
                      <a:lnTo>
                        <a:pt x="11" y="139"/>
                      </a:lnTo>
                      <a:lnTo>
                        <a:pt x="0" y="115"/>
                      </a:lnTo>
                      <a:lnTo>
                        <a:pt x="0" y="91"/>
                      </a:lnTo>
                      <a:lnTo>
                        <a:pt x="8" y="69"/>
                      </a:lnTo>
                      <a:lnTo>
                        <a:pt x="22" y="50"/>
                      </a:lnTo>
                      <a:lnTo>
                        <a:pt x="28" y="49"/>
                      </a:lnTo>
                      <a:lnTo>
                        <a:pt x="41" y="42"/>
                      </a:lnTo>
                      <a:lnTo>
                        <a:pt x="60" y="33"/>
                      </a:lnTo>
                      <a:lnTo>
                        <a:pt x="84" y="23"/>
                      </a:lnTo>
                      <a:lnTo>
                        <a:pt x="112" y="14"/>
                      </a:lnTo>
                      <a:lnTo>
                        <a:pt x="145" y="6"/>
                      </a:lnTo>
                      <a:lnTo>
                        <a:pt x="182" y="0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34">
                  <a:extLst>
                    <a:ext uri="{FF2B5EF4-FFF2-40B4-BE49-F238E27FC236}">
                      <a16:creationId xmlns:a16="http://schemas.microsoft.com/office/drawing/2014/main" id="{CF6374D1-A04C-B142-9178-40D407E4F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5367" y="3900488"/>
                  <a:ext cx="306388" cy="484188"/>
                </a:xfrm>
                <a:custGeom>
                  <a:avLst/>
                  <a:gdLst>
                    <a:gd name="T0" fmla="*/ 22 w 388"/>
                    <a:gd name="T1" fmla="*/ 0 h 610"/>
                    <a:gd name="T2" fmla="*/ 78 w 388"/>
                    <a:gd name="T3" fmla="*/ 15 h 610"/>
                    <a:gd name="T4" fmla="*/ 127 w 388"/>
                    <a:gd name="T5" fmla="*/ 36 h 610"/>
                    <a:gd name="T6" fmla="*/ 170 w 388"/>
                    <a:gd name="T7" fmla="*/ 61 h 610"/>
                    <a:gd name="T8" fmla="*/ 209 w 388"/>
                    <a:gd name="T9" fmla="*/ 91 h 610"/>
                    <a:gd name="T10" fmla="*/ 242 w 388"/>
                    <a:gd name="T11" fmla="*/ 124 h 610"/>
                    <a:gd name="T12" fmla="*/ 271 w 388"/>
                    <a:gd name="T13" fmla="*/ 161 h 610"/>
                    <a:gd name="T14" fmla="*/ 296 w 388"/>
                    <a:gd name="T15" fmla="*/ 199 h 610"/>
                    <a:gd name="T16" fmla="*/ 317 w 388"/>
                    <a:gd name="T17" fmla="*/ 238 h 610"/>
                    <a:gd name="T18" fmla="*/ 336 w 388"/>
                    <a:gd name="T19" fmla="*/ 278 h 610"/>
                    <a:gd name="T20" fmla="*/ 350 w 388"/>
                    <a:gd name="T21" fmla="*/ 317 h 610"/>
                    <a:gd name="T22" fmla="*/ 361 w 388"/>
                    <a:gd name="T23" fmla="*/ 357 h 610"/>
                    <a:gd name="T24" fmla="*/ 370 w 388"/>
                    <a:gd name="T25" fmla="*/ 393 h 610"/>
                    <a:gd name="T26" fmla="*/ 377 w 388"/>
                    <a:gd name="T27" fmla="*/ 430 h 610"/>
                    <a:gd name="T28" fmla="*/ 382 w 388"/>
                    <a:gd name="T29" fmla="*/ 461 h 610"/>
                    <a:gd name="T30" fmla="*/ 385 w 388"/>
                    <a:gd name="T31" fmla="*/ 490 h 610"/>
                    <a:gd name="T32" fmla="*/ 386 w 388"/>
                    <a:gd name="T33" fmla="*/ 513 h 610"/>
                    <a:gd name="T34" fmla="*/ 388 w 388"/>
                    <a:gd name="T35" fmla="*/ 534 h 610"/>
                    <a:gd name="T36" fmla="*/ 388 w 388"/>
                    <a:gd name="T37" fmla="*/ 547 h 610"/>
                    <a:gd name="T38" fmla="*/ 388 w 388"/>
                    <a:gd name="T39" fmla="*/ 553 h 610"/>
                    <a:gd name="T40" fmla="*/ 386 w 388"/>
                    <a:gd name="T41" fmla="*/ 570 h 610"/>
                    <a:gd name="T42" fmla="*/ 380 w 388"/>
                    <a:gd name="T43" fmla="*/ 586 h 610"/>
                    <a:gd name="T44" fmla="*/ 370 w 388"/>
                    <a:gd name="T45" fmla="*/ 599 h 610"/>
                    <a:gd name="T46" fmla="*/ 355 w 388"/>
                    <a:gd name="T47" fmla="*/ 610 h 610"/>
                    <a:gd name="T48" fmla="*/ 355 w 388"/>
                    <a:gd name="T49" fmla="*/ 610 h 610"/>
                    <a:gd name="T50" fmla="*/ 350 w 388"/>
                    <a:gd name="T51" fmla="*/ 610 h 610"/>
                    <a:gd name="T52" fmla="*/ 345 w 388"/>
                    <a:gd name="T53" fmla="*/ 610 h 610"/>
                    <a:gd name="T54" fmla="*/ 339 w 388"/>
                    <a:gd name="T55" fmla="*/ 610 h 610"/>
                    <a:gd name="T56" fmla="*/ 332 w 388"/>
                    <a:gd name="T57" fmla="*/ 610 h 610"/>
                    <a:gd name="T58" fmla="*/ 312 w 388"/>
                    <a:gd name="T59" fmla="*/ 607 h 610"/>
                    <a:gd name="T60" fmla="*/ 296 w 388"/>
                    <a:gd name="T61" fmla="*/ 599 h 610"/>
                    <a:gd name="T62" fmla="*/ 283 w 388"/>
                    <a:gd name="T63" fmla="*/ 588 h 610"/>
                    <a:gd name="T64" fmla="*/ 274 w 388"/>
                    <a:gd name="T65" fmla="*/ 575 h 610"/>
                    <a:gd name="T66" fmla="*/ 268 w 388"/>
                    <a:gd name="T67" fmla="*/ 559 h 610"/>
                    <a:gd name="T68" fmla="*/ 266 w 388"/>
                    <a:gd name="T69" fmla="*/ 542 h 610"/>
                    <a:gd name="T70" fmla="*/ 266 w 388"/>
                    <a:gd name="T71" fmla="*/ 537 h 610"/>
                    <a:gd name="T72" fmla="*/ 266 w 388"/>
                    <a:gd name="T73" fmla="*/ 524 h 610"/>
                    <a:gd name="T74" fmla="*/ 264 w 388"/>
                    <a:gd name="T75" fmla="*/ 505 h 610"/>
                    <a:gd name="T76" fmla="*/ 261 w 388"/>
                    <a:gd name="T77" fmla="*/ 482 h 610"/>
                    <a:gd name="T78" fmla="*/ 257 w 388"/>
                    <a:gd name="T79" fmla="*/ 453 h 610"/>
                    <a:gd name="T80" fmla="*/ 250 w 388"/>
                    <a:gd name="T81" fmla="*/ 422 h 610"/>
                    <a:gd name="T82" fmla="*/ 241 w 388"/>
                    <a:gd name="T83" fmla="*/ 388 h 610"/>
                    <a:gd name="T84" fmla="*/ 230 w 388"/>
                    <a:gd name="T85" fmla="*/ 354 h 610"/>
                    <a:gd name="T86" fmla="*/ 214 w 388"/>
                    <a:gd name="T87" fmla="*/ 317 h 610"/>
                    <a:gd name="T88" fmla="*/ 196 w 388"/>
                    <a:gd name="T89" fmla="*/ 281 h 610"/>
                    <a:gd name="T90" fmla="*/ 176 w 388"/>
                    <a:gd name="T91" fmla="*/ 246 h 610"/>
                    <a:gd name="T92" fmla="*/ 149 w 388"/>
                    <a:gd name="T93" fmla="*/ 215 h 610"/>
                    <a:gd name="T94" fmla="*/ 121 w 388"/>
                    <a:gd name="T95" fmla="*/ 185 h 610"/>
                    <a:gd name="T96" fmla="*/ 86 w 388"/>
                    <a:gd name="T97" fmla="*/ 159 h 610"/>
                    <a:gd name="T98" fmla="*/ 46 w 388"/>
                    <a:gd name="T99" fmla="*/ 137 h 610"/>
                    <a:gd name="T100" fmla="*/ 0 w 388"/>
                    <a:gd name="T101" fmla="*/ 121 h 610"/>
                    <a:gd name="T102" fmla="*/ 22 w 388"/>
                    <a:gd name="T103" fmla="*/ 0 h 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88" h="610">
                      <a:moveTo>
                        <a:pt x="22" y="0"/>
                      </a:moveTo>
                      <a:lnTo>
                        <a:pt x="78" y="15"/>
                      </a:lnTo>
                      <a:lnTo>
                        <a:pt x="127" y="36"/>
                      </a:lnTo>
                      <a:lnTo>
                        <a:pt x="170" y="61"/>
                      </a:lnTo>
                      <a:lnTo>
                        <a:pt x="209" y="91"/>
                      </a:lnTo>
                      <a:lnTo>
                        <a:pt x="242" y="124"/>
                      </a:lnTo>
                      <a:lnTo>
                        <a:pt x="271" y="161"/>
                      </a:lnTo>
                      <a:lnTo>
                        <a:pt x="296" y="199"/>
                      </a:lnTo>
                      <a:lnTo>
                        <a:pt x="317" y="238"/>
                      </a:lnTo>
                      <a:lnTo>
                        <a:pt x="336" y="278"/>
                      </a:lnTo>
                      <a:lnTo>
                        <a:pt x="350" y="317"/>
                      </a:lnTo>
                      <a:lnTo>
                        <a:pt x="361" y="357"/>
                      </a:lnTo>
                      <a:lnTo>
                        <a:pt x="370" y="393"/>
                      </a:lnTo>
                      <a:lnTo>
                        <a:pt x="377" y="430"/>
                      </a:lnTo>
                      <a:lnTo>
                        <a:pt x="382" y="461"/>
                      </a:lnTo>
                      <a:lnTo>
                        <a:pt x="385" y="490"/>
                      </a:lnTo>
                      <a:lnTo>
                        <a:pt x="386" y="513"/>
                      </a:lnTo>
                      <a:lnTo>
                        <a:pt x="388" y="534"/>
                      </a:lnTo>
                      <a:lnTo>
                        <a:pt x="388" y="547"/>
                      </a:lnTo>
                      <a:lnTo>
                        <a:pt x="388" y="553"/>
                      </a:lnTo>
                      <a:lnTo>
                        <a:pt x="386" y="570"/>
                      </a:lnTo>
                      <a:lnTo>
                        <a:pt x="380" y="586"/>
                      </a:lnTo>
                      <a:lnTo>
                        <a:pt x="370" y="599"/>
                      </a:lnTo>
                      <a:lnTo>
                        <a:pt x="355" y="610"/>
                      </a:lnTo>
                      <a:lnTo>
                        <a:pt x="355" y="610"/>
                      </a:lnTo>
                      <a:lnTo>
                        <a:pt x="350" y="610"/>
                      </a:lnTo>
                      <a:lnTo>
                        <a:pt x="345" y="610"/>
                      </a:lnTo>
                      <a:lnTo>
                        <a:pt x="339" y="610"/>
                      </a:lnTo>
                      <a:lnTo>
                        <a:pt x="332" y="610"/>
                      </a:lnTo>
                      <a:lnTo>
                        <a:pt x="312" y="607"/>
                      </a:lnTo>
                      <a:lnTo>
                        <a:pt x="296" y="599"/>
                      </a:lnTo>
                      <a:lnTo>
                        <a:pt x="283" y="588"/>
                      </a:lnTo>
                      <a:lnTo>
                        <a:pt x="274" y="575"/>
                      </a:lnTo>
                      <a:lnTo>
                        <a:pt x="268" y="559"/>
                      </a:lnTo>
                      <a:lnTo>
                        <a:pt x="266" y="542"/>
                      </a:lnTo>
                      <a:lnTo>
                        <a:pt x="266" y="537"/>
                      </a:lnTo>
                      <a:lnTo>
                        <a:pt x="266" y="524"/>
                      </a:lnTo>
                      <a:lnTo>
                        <a:pt x="264" y="505"/>
                      </a:lnTo>
                      <a:lnTo>
                        <a:pt x="261" y="482"/>
                      </a:lnTo>
                      <a:lnTo>
                        <a:pt x="257" y="453"/>
                      </a:lnTo>
                      <a:lnTo>
                        <a:pt x="250" y="422"/>
                      </a:lnTo>
                      <a:lnTo>
                        <a:pt x="241" y="388"/>
                      </a:lnTo>
                      <a:lnTo>
                        <a:pt x="230" y="354"/>
                      </a:lnTo>
                      <a:lnTo>
                        <a:pt x="214" y="317"/>
                      </a:lnTo>
                      <a:lnTo>
                        <a:pt x="196" y="281"/>
                      </a:lnTo>
                      <a:lnTo>
                        <a:pt x="176" y="246"/>
                      </a:lnTo>
                      <a:lnTo>
                        <a:pt x="149" y="215"/>
                      </a:lnTo>
                      <a:lnTo>
                        <a:pt x="121" y="185"/>
                      </a:lnTo>
                      <a:lnTo>
                        <a:pt x="86" y="159"/>
                      </a:lnTo>
                      <a:lnTo>
                        <a:pt x="46" y="137"/>
                      </a:lnTo>
                      <a:lnTo>
                        <a:pt x="0" y="121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35">
                  <a:extLst>
                    <a:ext uri="{FF2B5EF4-FFF2-40B4-BE49-F238E27FC236}">
                      <a16:creationId xmlns:a16="http://schemas.microsoft.com/office/drawing/2014/main" id="{929D98DD-E320-A547-94FB-3233D634F9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8399" y="3413210"/>
                  <a:ext cx="266700" cy="107950"/>
                </a:xfrm>
                <a:custGeom>
                  <a:avLst/>
                  <a:gdLst>
                    <a:gd name="T0" fmla="*/ 160 w 337"/>
                    <a:gd name="T1" fmla="*/ 0 h 138"/>
                    <a:gd name="T2" fmla="*/ 196 w 337"/>
                    <a:gd name="T3" fmla="*/ 3 h 138"/>
                    <a:gd name="T4" fmla="*/ 234 w 337"/>
                    <a:gd name="T5" fmla="*/ 11 h 138"/>
                    <a:gd name="T6" fmla="*/ 274 w 337"/>
                    <a:gd name="T7" fmla="*/ 27 h 138"/>
                    <a:gd name="T8" fmla="*/ 315 w 337"/>
                    <a:gd name="T9" fmla="*/ 49 h 138"/>
                    <a:gd name="T10" fmla="*/ 321 w 337"/>
                    <a:gd name="T11" fmla="*/ 56 h 138"/>
                    <a:gd name="T12" fmla="*/ 328 w 337"/>
                    <a:gd name="T13" fmla="*/ 59 h 138"/>
                    <a:gd name="T14" fmla="*/ 332 w 337"/>
                    <a:gd name="T15" fmla="*/ 60 h 138"/>
                    <a:gd name="T16" fmla="*/ 336 w 337"/>
                    <a:gd name="T17" fmla="*/ 60 h 138"/>
                    <a:gd name="T18" fmla="*/ 337 w 337"/>
                    <a:gd name="T19" fmla="*/ 60 h 138"/>
                    <a:gd name="T20" fmla="*/ 238 w 337"/>
                    <a:gd name="T21" fmla="*/ 138 h 138"/>
                    <a:gd name="T22" fmla="*/ 204 w 337"/>
                    <a:gd name="T23" fmla="*/ 127 h 138"/>
                    <a:gd name="T24" fmla="*/ 173 w 337"/>
                    <a:gd name="T25" fmla="*/ 122 h 138"/>
                    <a:gd name="T26" fmla="*/ 144 w 337"/>
                    <a:gd name="T27" fmla="*/ 120 h 138"/>
                    <a:gd name="T28" fmla="*/ 119 w 337"/>
                    <a:gd name="T29" fmla="*/ 120 h 138"/>
                    <a:gd name="T30" fmla="*/ 100 w 337"/>
                    <a:gd name="T31" fmla="*/ 123 h 138"/>
                    <a:gd name="T32" fmla="*/ 87 w 337"/>
                    <a:gd name="T33" fmla="*/ 125 h 138"/>
                    <a:gd name="T34" fmla="*/ 83 w 337"/>
                    <a:gd name="T35" fmla="*/ 127 h 138"/>
                    <a:gd name="T36" fmla="*/ 62 w 337"/>
                    <a:gd name="T37" fmla="*/ 131 h 138"/>
                    <a:gd name="T38" fmla="*/ 43 w 337"/>
                    <a:gd name="T39" fmla="*/ 130 h 138"/>
                    <a:gd name="T40" fmla="*/ 27 w 337"/>
                    <a:gd name="T41" fmla="*/ 123 h 138"/>
                    <a:gd name="T42" fmla="*/ 13 w 337"/>
                    <a:gd name="T43" fmla="*/ 111 h 138"/>
                    <a:gd name="T44" fmla="*/ 5 w 337"/>
                    <a:gd name="T45" fmla="*/ 93 h 138"/>
                    <a:gd name="T46" fmla="*/ 0 w 337"/>
                    <a:gd name="T47" fmla="*/ 74 h 138"/>
                    <a:gd name="T48" fmla="*/ 2 w 337"/>
                    <a:gd name="T49" fmla="*/ 56 h 138"/>
                    <a:gd name="T50" fmla="*/ 8 w 337"/>
                    <a:gd name="T51" fmla="*/ 38 h 138"/>
                    <a:gd name="T52" fmla="*/ 21 w 337"/>
                    <a:gd name="T53" fmla="*/ 25 h 138"/>
                    <a:gd name="T54" fmla="*/ 38 w 337"/>
                    <a:gd name="T55" fmla="*/ 16 h 138"/>
                    <a:gd name="T56" fmla="*/ 41 w 337"/>
                    <a:gd name="T57" fmla="*/ 14 h 138"/>
                    <a:gd name="T58" fmla="*/ 54 w 337"/>
                    <a:gd name="T59" fmla="*/ 11 h 138"/>
                    <a:gd name="T60" fmla="*/ 73 w 337"/>
                    <a:gd name="T61" fmla="*/ 6 h 138"/>
                    <a:gd name="T62" fmla="*/ 97 w 337"/>
                    <a:gd name="T63" fmla="*/ 2 h 138"/>
                    <a:gd name="T64" fmla="*/ 127 w 337"/>
                    <a:gd name="T65" fmla="*/ 0 h 138"/>
                    <a:gd name="T66" fmla="*/ 160 w 337"/>
                    <a:gd name="T67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37" h="138">
                      <a:moveTo>
                        <a:pt x="160" y="0"/>
                      </a:moveTo>
                      <a:lnTo>
                        <a:pt x="196" y="3"/>
                      </a:lnTo>
                      <a:lnTo>
                        <a:pt x="234" y="11"/>
                      </a:lnTo>
                      <a:lnTo>
                        <a:pt x="274" y="27"/>
                      </a:lnTo>
                      <a:lnTo>
                        <a:pt x="315" y="49"/>
                      </a:lnTo>
                      <a:lnTo>
                        <a:pt x="321" y="56"/>
                      </a:lnTo>
                      <a:lnTo>
                        <a:pt x="328" y="59"/>
                      </a:lnTo>
                      <a:lnTo>
                        <a:pt x="332" y="60"/>
                      </a:lnTo>
                      <a:lnTo>
                        <a:pt x="336" y="60"/>
                      </a:lnTo>
                      <a:lnTo>
                        <a:pt x="337" y="60"/>
                      </a:lnTo>
                      <a:lnTo>
                        <a:pt x="238" y="138"/>
                      </a:lnTo>
                      <a:lnTo>
                        <a:pt x="204" y="127"/>
                      </a:lnTo>
                      <a:lnTo>
                        <a:pt x="173" y="122"/>
                      </a:lnTo>
                      <a:lnTo>
                        <a:pt x="144" y="120"/>
                      </a:lnTo>
                      <a:lnTo>
                        <a:pt x="119" y="120"/>
                      </a:lnTo>
                      <a:lnTo>
                        <a:pt x="100" y="123"/>
                      </a:lnTo>
                      <a:lnTo>
                        <a:pt x="87" y="125"/>
                      </a:lnTo>
                      <a:lnTo>
                        <a:pt x="83" y="127"/>
                      </a:lnTo>
                      <a:lnTo>
                        <a:pt x="62" y="131"/>
                      </a:lnTo>
                      <a:lnTo>
                        <a:pt x="43" y="130"/>
                      </a:lnTo>
                      <a:lnTo>
                        <a:pt x="27" y="123"/>
                      </a:lnTo>
                      <a:lnTo>
                        <a:pt x="13" y="111"/>
                      </a:lnTo>
                      <a:lnTo>
                        <a:pt x="5" y="93"/>
                      </a:lnTo>
                      <a:lnTo>
                        <a:pt x="0" y="74"/>
                      </a:lnTo>
                      <a:lnTo>
                        <a:pt x="2" y="56"/>
                      </a:lnTo>
                      <a:lnTo>
                        <a:pt x="8" y="38"/>
                      </a:lnTo>
                      <a:lnTo>
                        <a:pt x="21" y="25"/>
                      </a:lnTo>
                      <a:lnTo>
                        <a:pt x="38" y="16"/>
                      </a:lnTo>
                      <a:lnTo>
                        <a:pt x="41" y="14"/>
                      </a:lnTo>
                      <a:lnTo>
                        <a:pt x="54" y="11"/>
                      </a:lnTo>
                      <a:lnTo>
                        <a:pt x="73" y="6"/>
                      </a:lnTo>
                      <a:lnTo>
                        <a:pt x="97" y="2"/>
                      </a:lnTo>
                      <a:lnTo>
                        <a:pt x="127" y="0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36">
                  <a:extLst>
                    <a:ext uri="{FF2B5EF4-FFF2-40B4-BE49-F238E27FC236}">
                      <a16:creationId xmlns:a16="http://schemas.microsoft.com/office/drawing/2014/main" id="{7481419D-6E9E-D947-A0D2-833E06198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7739" y="3597942"/>
                  <a:ext cx="227013" cy="527050"/>
                </a:xfrm>
                <a:custGeom>
                  <a:avLst/>
                  <a:gdLst>
                    <a:gd name="T0" fmla="*/ 55 w 288"/>
                    <a:gd name="T1" fmla="*/ 0 h 664"/>
                    <a:gd name="T2" fmla="*/ 104 w 288"/>
                    <a:gd name="T3" fmla="*/ 29 h 664"/>
                    <a:gd name="T4" fmla="*/ 146 w 288"/>
                    <a:gd name="T5" fmla="*/ 61 h 664"/>
                    <a:gd name="T6" fmla="*/ 180 w 288"/>
                    <a:gd name="T7" fmla="*/ 97 h 664"/>
                    <a:gd name="T8" fmla="*/ 210 w 288"/>
                    <a:gd name="T9" fmla="*/ 135 h 664"/>
                    <a:gd name="T10" fmla="*/ 234 w 288"/>
                    <a:gd name="T11" fmla="*/ 174 h 664"/>
                    <a:gd name="T12" fmla="*/ 253 w 288"/>
                    <a:gd name="T13" fmla="*/ 217 h 664"/>
                    <a:gd name="T14" fmla="*/ 266 w 288"/>
                    <a:gd name="T15" fmla="*/ 258 h 664"/>
                    <a:gd name="T16" fmla="*/ 277 w 288"/>
                    <a:gd name="T17" fmla="*/ 301 h 664"/>
                    <a:gd name="T18" fmla="*/ 283 w 288"/>
                    <a:gd name="T19" fmla="*/ 343 h 664"/>
                    <a:gd name="T20" fmla="*/ 286 w 288"/>
                    <a:gd name="T21" fmla="*/ 385 h 664"/>
                    <a:gd name="T22" fmla="*/ 288 w 288"/>
                    <a:gd name="T23" fmla="*/ 426 h 664"/>
                    <a:gd name="T24" fmla="*/ 286 w 288"/>
                    <a:gd name="T25" fmla="*/ 464 h 664"/>
                    <a:gd name="T26" fmla="*/ 285 w 288"/>
                    <a:gd name="T27" fmla="*/ 498 h 664"/>
                    <a:gd name="T28" fmla="*/ 280 w 288"/>
                    <a:gd name="T29" fmla="*/ 530 h 664"/>
                    <a:gd name="T30" fmla="*/ 277 w 288"/>
                    <a:gd name="T31" fmla="*/ 558 h 664"/>
                    <a:gd name="T32" fmla="*/ 272 w 288"/>
                    <a:gd name="T33" fmla="*/ 582 h 664"/>
                    <a:gd name="T34" fmla="*/ 269 w 288"/>
                    <a:gd name="T35" fmla="*/ 601 h 664"/>
                    <a:gd name="T36" fmla="*/ 267 w 288"/>
                    <a:gd name="T37" fmla="*/ 614 h 664"/>
                    <a:gd name="T38" fmla="*/ 266 w 288"/>
                    <a:gd name="T39" fmla="*/ 620 h 664"/>
                    <a:gd name="T40" fmla="*/ 256 w 288"/>
                    <a:gd name="T41" fmla="*/ 638 h 664"/>
                    <a:gd name="T42" fmla="*/ 242 w 288"/>
                    <a:gd name="T43" fmla="*/ 652 h 664"/>
                    <a:gd name="T44" fmla="*/ 226 w 288"/>
                    <a:gd name="T45" fmla="*/ 661 h 664"/>
                    <a:gd name="T46" fmla="*/ 210 w 288"/>
                    <a:gd name="T47" fmla="*/ 664 h 664"/>
                    <a:gd name="T48" fmla="*/ 201 w 288"/>
                    <a:gd name="T49" fmla="*/ 664 h 664"/>
                    <a:gd name="T50" fmla="*/ 195 w 288"/>
                    <a:gd name="T51" fmla="*/ 664 h 664"/>
                    <a:gd name="T52" fmla="*/ 188 w 288"/>
                    <a:gd name="T53" fmla="*/ 664 h 664"/>
                    <a:gd name="T54" fmla="*/ 166 w 288"/>
                    <a:gd name="T55" fmla="*/ 653 h 664"/>
                    <a:gd name="T56" fmla="*/ 149 w 288"/>
                    <a:gd name="T57" fmla="*/ 634 h 664"/>
                    <a:gd name="T58" fmla="*/ 141 w 288"/>
                    <a:gd name="T59" fmla="*/ 612 h 664"/>
                    <a:gd name="T60" fmla="*/ 144 w 288"/>
                    <a:gd name="T61" fmla="*/ 587 h 664"/>
                    <a:gd name="T62" fmla="*/ 144 w 288"/>
                    <a:gd name="T63" fmla="*/ 582 h 664"/>
                    <a:gd name="T64" fmla="*/ 147 w 288"/>
                    <a:gd name="T65" fmla="*/ 571 h 664"/>
                    <a:gd name="T66" fmla="*/ 150 w 288"/>
                    <a:gd name="T67" fmla="*/ 554 h 664"/>
                    <a:gd name="T68" fmla="*/ 153 w 288"/>
                    <a:gd name="T69" fmla="*/ 532 h 664"/>
                    <a:gd name="T70" fmla="*/ 157 w 288"/>
                    <a:gd name="T71" fmla="*/ 506 h 664"/>
                    <a:gd name="T72" fmla="*/ 160 w 288"/>
                    <a:gd name="T73" fmla="*/ 476 h 664"/>
                    <a:gd name="T74" fmla="*/ 160 w 288"/>
                    <a:gd name="T75" fmla="*/ 443 h 664"/>
                    <a:gd name="T76" fmla="*/ 160 w 288"/>
                    <a:gd name="T77" fmla="*/ 408 h 664"/>
                    <a:gd name="T78" fmla="*/ 158 w 288"/>
                    <a:gd name="T79" fmla="*/ 374 h 664"/>
                    <a:gd name="T80" fmla="*/ 152 w 288"/>
                    <a:gd name="T81" fmla="*/ 336 h 664"/>
                    <a:gd name="T82" fmla="*/ 144 w 288"/>
                    <a:gd name="T83" fmla="*/ 299 h 664"/>
                    <a:gd name="T84" fmla="*/ 133 w 288"/>
                    <a:gd name="T85" fmla="*/ 263 h 664"/>
                    <a:gd name="T86" fmla="*/ 116 w 288"/>
                    <a:gd name="T87" fmla="*/ 226 h 664"/>
                    <a:gd name="T88" fmla="*/ 95 w 288"/>
                    <a:gd name="T89" fmla="*/ 193 h 664"/>
                    <a:gd name="T90" fmla="*/ 70 w 288"/>
                    <a:gd name="T91" fmla="*/ 163 h 664"/>
                    <a:gd name="T92" fmla="*/ 38 w 288"/>
                    <a:gd name="T93" fmla="*/ 135 h 664"/>
                    <a:gd name="T94" fmla="*/ 0 w 288"/>
                    <a:gd name="T95" fmla="*/ 111 h 664"/>
                    <a:gd name="T96" fmla="*/ 55 w 288"/>
                    <a:gd name="T97" fmla="*/ 0 h 6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88" h="664">
                      <a:moveTo>
                        <a:pt x="55" y="0"/>
                      </a:moveTo>
                      <a:lnTo>
                        <a:pt x="104" y="29"/>
                      </a:lnTo>
                      <a:lnTo>
                        <a:pt x="146" y="61"/>
                      </a:lnTo>
                      <a:lnTo>
                        <a:pt x="180" y="97"/>
                      </a:lnTo>
                      <a:lnTo>
                        <a:pt x="210" y="135"/>
                      </a:lnTo>
                      <a:lnTo>
                        <a:pt x="234" y="174"/>
                      </a:lnTo>
                      <a:lnTo>
                        <a:pt x="253" y="217"/>
                      </a:lnTo>
                      <a:lnTo>
                        <a:pt x="266" y="258"/>
                      </a:lnTo>
                      <a:lnTo>
                        <a:pt x="277" y="301"/>
                      </a:lnTo>
                      <a:lnTo>
                        <a:pt x="283" y="343"/>
                      </a:lnTo>
                      <a:lnTo>
                        <a:pt x="286" y="385"/>
                      </a:lnTo>
                      <a:lnTo>
                        <a:pt x="288" y="426"/>
                      </a:lnTo>
                      <a:lnTo>
                        <a:pt x="286" y="464"/>
                      </a:lnTo>
                      <a:lnTo>
                        <a:pt x="285" y="498"/>
                      </a:lnTo>
                      <a:lnTo>
                        <a:pt x="280" y="530"/>
                      </a:lnTo>
                      <a:lnTo>
                        <a:pt x="277" y="558"/>
                      </a:lnTo>
                      <a:lnTo>
                        <a:pt x="272" y="582"/>
                      </a:lnTo>
                      <a:lnTo>
                        <a:pt x="269" y="601"/>
                      </a:lnTo>
                      <a:lnTo>
                        <a:pt x="267" y="614"/>
                      </a:lnTo>
                      <a:lnTo>
                        <a:pt x="266" y="620"/>
                      </a:lnTo>
                      <a:lnTo>
                        <a:pt x="256" y="638"/>
                      </a:lnTo>
                      <a:lnTo>
                        <a:pt x="242" y="652"/>
                      </a:lnTo>
                      <a:lnTo>
                        <a:pt x="226" y="661"/>
                      </a:lnTo>
                      <a:lnTo>
                        <a:pt x="210" y="664"/>
                      </a:lnTo>
                      <a:lnTo>
                        <a:pt x="201" y="664"/>
                      </a:lnTo>
                      <a:lnTo>
                        <a:pt x="195" y="664"/>
                      </a:lnTo>
                      <a:lnTo>
                        <a:pt x="188" y="664"/>
                      </a:lnTo>
                      <a:lnTo>
                        <a:pt x="166" y="653"/>
                      </a:lnTo>
                      <a:lnTo>
                        <a:pt x="149" y="634"/>
                      </a:lnTo>
                      <a:lnTo>
                        <a:pt x="141" y="612"/>
                      </a:lnTo>
                      <a:lnTo>
                        <a:pt x="144" y="587"/>
                      </a:lnTo>
                      <a:lnTo>
                        <a:pt x="144" y="582"/>
                      </a:lnTo>
                      <a:lnTo>
                        <a:pt x="147" y="571"/>
                      </a:lnTo>
                      <a:lnTo>
                        <a:pt x="150" y="554"/>
                      </a:lnTo>
                      <a:lnTo>
                        <a:pt x="153" y="532"/>
                      </a:lnTo>
                      <a:lnTo>
                        <a:pt x="157" y="506"/>
                      </a:lnTo>
                      <a:lnTo>
                        <a:pt x="160" y="476"/>
                      </a:lnTo>
                      <a:lnTo>
                        <a:pt x="160" y="443"/>
                      </a:lnTo>
                      <a:lnTo>
                        <a:pt x="160" y="408"/>
                      </a:lnTo>
                      <a:lnTo>
                        <a:pt x="158" y="374"/>
                      </a:lnTo>
                      <a:lnTo>
                        <a:pt x="152" y="336"/>
                      </a:lnTo>
                      <a:lnTo>
                        <a:pt x="144" y="299"/>
                      </a:lnTo>
                      <a:lnTo>
                        <a:pt x="133" y="263"/>
                      </a:lnTo>
                      <a:lnTo>
                        <a:pt x="116" y="226"/>
                      </a:lnTo>
                      <a:lnTo>
                        <a:pt x="95" y="193"/>
                      </a:lnTo>
                      <a:lnTo>
                        <a:pt x="70" y="163"/>
                      </a:lnTo>
                      <a:lnTo>
                        <a:pt x="38" y="135"/>
                      </a:lnTo>
                      <a:lnTo>
                        <a:pt x="0" y="111"/>
                      </a:ln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37">
                  <a:extLst>
                    <a:ext uri="{FF2B5EF4-FFF2-40B4-BE49-F238E27FC236}">
                      <a16:creationId xmlns:a16="http://schemas.microsoft.com/office/drawing/2014/main" id="{35C51720-4F2F-DE47-A948-62976E34EE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213" y="3359150"/>
                  <a:ext cx="1443038" cy="1033463"/>
                </a:xfrm>
                <a:custGeom>
                  <a:avLst/>
                  <a:gdLst>
                    <a:gd name="T0" fmla="*/ 1526 w 1817"/>
                    <a:gd name="T1" fmla="*/ 0 h 1303"/>
                    <a:gd name="T2" fmla="*/ 1567 w 1817"/>
                    <a:gd name="T3" fmla="*/ 19 h 1303"/>
                    <a:gd name="T4" fmla="*/ 1604 w 1817"/>
                    <a:gd name="T5" fmla="*/ 70 h 1303"/>
                    <a:gd name="T6" fmla="*/ 1639 w 1817"/>
                    <a:gd name="T7" fmla="*/ 144 h 1303"/>
                    <a:gd name="T8" fmla="*/ 1675 w 1817"/>
                    <a:gd name="T9" fmla="*/ 237 h 1303"/>
                    <a:gd name="T10" fmla="*/ 1710 w 1817"/>
                    <a:gd name="T11" fmla="*/ 340 h 1303"/>
                    <a:gd name="T12" fmla="*/ 1741 w 1817"/>
                    <a:gd name="T13" fmla="*/ 444 h 1303"/>
                    <a:gd name="T14" fmla="*/ 1768 w 1817"/>
                    <a:gd name="T15" fmla="*/ 544 h 1303"/>
                    <a:gd name="T16" fmla="*/ 1790 w 1817"/>
                    <a:gd name="T17" fmla="*/ 631 h 1303"/>
                    <a:gd name="T18" fmla="*/ 1806 w 1817"/>
                    <a:gd name="T19" fmla="*/ 696 h 1303"/>
                    <a:gd name="T20" fmla="*/ 1816 w 1817"/>
                    <a:gd name="T21" fmla="*/ 732 h 1303"/>
                    <a:gd name="T22" fmla="*/ 598 w 1817"/>
                    <a:gd name="T23" fmla="*/ 1303 h 1303"/>
                    <a:gd name="T24" fmla="*/ 0 w 1817"/>
                    <a:gd name="T25" fmla="*/ 305 h 1303"/>
                    <a:gd name="T26" fmla="*/ 12 w 1817"/>
                    <a:gd name="T27" fmla="*/ 304 h 1303"/>
                    <a:gd name="T28" fmla="*/ 19 w 1817"/>
                    <a:gd name="T29" fmla="*/ 293 h 1303"/>
                    <a:gd name="T30" fmla="*/ 33 w 1817"/>
                    <a:gd name="T31" fmla="*/ 275 h 1303"/>
                    <a:gd name="T32" fmla="*/ 55 w 1817"/>
                    <a:gd name="T33" fmla="*/ 256 h 1303"/>
                    <a:gd name="T34" fmla="*/ 90 w 1817"/>
                    <a:gd name="T35" fmla="*/ 241 h 1303"/>
                    <a:gd name="T36" fmla="*/ 136 w 1817"/>
                    <a:gd name="T37" fmla="*/ 233 h 1303"/>
                    <a:gd name="T38" fmla="*/ 198 w 1817"/>
                    <a:gd name="T39" fmla="*/ 237 h 1303"/>
                    <a:gd name="T40" fmla="*/ 273 w 1817"/>
                    <a:gd name="T41" fmla="*/ 260 h 1303"/>
                    <a:gd name="T42" fmla="*/ 365 w 1817"/>
                    <a:gd name="T43" fmla="*/ 305 h 1303"/>
                    <a:gd name="T44" fmla="*/ 504 w 1817"/>
                    <a:gd name="T45" fmla="*/ 372 h 1303"/>
                    <a:gd name="T46" fmla="*/ 634 w 1817"/>
                    <a:gd name="T47" fmla="*/ 403 h 1303"/>
                    <a:gd name="T48" fmla="*/ 751 w 1817"/>
                    <a:gd name="T49" fmla="*/ 410 h 1303"/>
                    <a:gd name="T50" fmla="*/ 857 w 1817"/>
                    <a:gd name="T51" fmla="*/ 392 h 1303"/>
                    <a:gd name="T52" fmla="*/ 950 w 1817"/>
                    <a:gd name="T53" fmla="*/ 356 h 1303"/>
                    <a:gd name="T54" fmla="*/ 1030 w 1817"/>
                    <a:gd name="T55" fmla="*/ 305 h 1303"/>
                    <a:gd name="T56" fmla="*/ 1094 w 1817"/>
                    <a:gd name="T57" fmla="*/ 255 h 1303"/>
                    <a:gd name="T58" fmla="*/ 1166 w 1817"/>
                    <a:gd name="T59" fmla="*/ 196 h 1303"/>
                    <a:gd name="T60" fmla="*/ 1243 w 1817"/>
                    <a:gd name="T61" fmla="*/ 136 h 1303"/>
                    <a:gd name="T62" fmla="*/ 1322 w 1817"/>
                    <a:gd name="T63" fmla="*/ 81 h 1303"/>
                    <a:gd name="T64" fmla="*/ 1398 w 1817"/>
                    <a:gd name="T65" fmla="*/ 35 h 1303"/>
                    <a:gd name="T66" fmla="*/ 1468 w 1817"/>
                    <a:gd name="T67" fmla="*/ 7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817" h="1303">
                      <a:moveTo>
                        <a:pt x="1499" y="0"/>
                      </a:moveTo>
                      <a:lnTo>
                        <a:pt x="1526" y="0"/>
                      </a:lnTo>
                      <a:lnTo>
                        <a:pt x="1552" y="7"/>
                      </a:lnTo>
                      <a:lnTo>
                        <a:pt x="1567" y="19"/>
                      </a:lnTo>
                      <a:lnTo>
                        <a:pt x="1585" y="41"/>
                      </a:lnTo>
                      <a:lnTo>
                        <a:pt x="1604" y="70"/>
                      </a:lnTo>
                      <a:lnTo>
                        <a:pt x="1621" y="105"/>
                      </a:lnTo>
                      <a:lnTo>
                        <a:pt x="1639" y="144"/>
                      </a:lnTo>
                      <a:lnTo>
                        <a:pt x="1658" y="188"/>
                      </a:lnTo>
                      <a:lnTo>
                        <a:pt x="1675" y="237"/>
                      </a:lnTo>
                      <a:lnTo>
                        <a:pt x="1692" y="288"/>
                      </a:lnTo>
                      <a:lnTo>
                        <a:pt x="1710" y="340"/>
                      </a:lnTo>
                      <a:lnTo>
                        <a:pt x="1726" y="392"/>
                      </a:lnTo>
                      <a:lnTo>
                        <a:pt x="1741" y="444"/>
                      </a:lnTo>
                      <a:lnTo>
                        <a:pt x="1756" y="497"/>
                      </a:lnTo>
                      <a:lnTo>
                        <a:pt x="1768" y="544"/>
                      </a:lnTo>
                      <a:lnTo>
                        <a:pt x="1781" y="590"/>
                      </a:lnTo>
                      <a:lnTo>
                        <a:pt x="1790" y="631"/>
                      </a:lnTo>
                      <a:lnTo>
                        <a:pt x="1800" y="667"/>
                      </a:lnTo>
                      <a:lnTo>
                        <a:pt x="1806" y="696"/>
                      </a:lnTo>
                      <a:lnTo>
                        <a:pt x="1813" y="718"/>
                      </a:lnTo>
                      <a:lnTo>
                        <a:pt x="1816" y="732"/>
                      </a:lnTo>
                      <a:lnTo>
                        <a:pt x="1817" y="737"/>
                      </a:lnTo>
                      <a:lnTo>
                        <a:pt x="598" y="1303"/>
                      </a:lnTo>
                      <a:lnTo>
                        <a:pt x="0" y="870"/>
                      </a:lnTo>
                      <a:lnTo>
                        <a:pt x="0" y="305"/>
                      </a:lnTo>
                      <a:lnTo>
                        <a:pt x="11" y="305"/>
                      </a:lnTo>
                      <a:lnTo>
                        <a:pt x="12" y="304"/>
                      </a:lnTo>
                      <a:lnTo>
                        <a:pt x="14" y="299"/>
                      </a:lnTo>
                      <a:lnTo>
                        <a:pt x="19" y="293"/>
                      </a:lnTo>
                      <a:lnTo>
                        <a:pt x="24" y="285"/>
                      </a:lnTo>
                      <a:lnTo>
                        <a:pt x="33" y="275"/>
                      </a:lnTo>
                      <a:lnTo>
                        <a:pt x="43" y="266"/>
                      </a:lnTo>
                      <a:lnTo>
                        <a:pt x="55" y="256"/>
                      </a:lnTo>
                      <a:lnTo>
                        <a:pt x="71" y="247"/>
                      </a:lnTo>
                      <a:lnTo>
                        <a:pt x="90" y="241"/>
                      </a:lnTo>
                      <a:lnTo>
                        <a:pt x="112" y="234"/>
                      </a:lnTo>
                      <a:lnTo>
                        <a:pt x="136" y="233"/>
                      </a:lnTo>
                      <a:lnTo>
                        <a:pt x="164" y="233"/>
                      </a:lnTo>
                      <a:lnTo>
                        <a:pt x="198" y="237"/>
                      </a:lnTo>
                      <a:lnTo>
                        <a:pt x="232" y="245"/>
                      </a:lnTo>
                      <a:lnTo>
                        <a:pt x="273" y="260"/>
                      </a:lnTo>
                      <a:lnTo>
                        <a:pt x="318" y="280"/>
                      </a:lnTo>
                      <a:lnTo>
                        <a:pt x="365" y="305"/>
                      </a:lnTo>
                      <a:lnTo>
                        <a:pt x="436" y="343"/>
                      </a:lnTo>
                      <a:lnTo>
                        <a:pt x="504" y="372"/>
                      </a:lnTo>
                      <a:lnTo>
                        <a:pt x="571" y="391"/>
                      </a:lnTo>
                      <a:lnTo>
                        <a:pt x="634" y="403"/>
                      </a:lnTo>
                      <a:lnTo>
                        <a:pt x="694" y="410"/>
                      </a:lnTo>
                      <a:lnTo>
                        <a:pt x="751" y="410"/>
                      </a:lnTo>
                      <a:lnTo>
                        <a:pt x="807" y="403"/>
                      </a:lnTo>
                      <a:lnTo>
                        <a:pt x="857" y="392"/>
                      </a:lnTo>
                      <a:lnTo>
                        <a:pt x="906" y="377"/>
                      </a:lnTo>
                      <a:lnTo>
                        <a:pt x="950" y="356"/>
                      </a:lnTo>
                      <a:lnTo>
                        <a:pt x="993" y="332"/>
                      </a:lnTo>
                      <a:lnTo>
                        <a:pt x="1030" y="305"/>
                      </a:lnTo>
                      <a:lnTo>
                        <a:pt x="1061" y="282"/>
                      </a:lnTo>
                      <a:lnTo>
                        <a:pt x="1094" y="255"/>
                      </a:lnTo>
                      <a:lnTo>
                        <a:pt x="1129" y="226"/>
                      </a:lnTo>
                      <a:lnTo>
                        <a:pt x="1166" y="196"/>
                      </a:lnTo>
                      <a:lnTo>
                        <a:pt x="1205" y="166"/>
                      </a:lnTo>
                      <a:lnTo>
                        <a:pt x="1243" y="136"/>
                      </a:lnTo>
                      <a:lnTo>
                        <a:pt x="1283" y="108"/>
                      </a:lnTo>
                      <a:lnTo>
                        <a:pt x="1322" y="81"/>
                      </a:lnTo>
                      <a:lnTo>
                        <a:pt x="1362" y="56"/>
                      </a:lnTo>
                      <a:lnTo>
                        <a:pt x="1398" y="35"/>
                      </a:lnTo>
                      <a:lnTo>
                        <a:pt x="1435" y="18"/>
                      </a:lnTo>
                      <a:lnTo>
                        <a:pt x="1468" y="7"/>
                      </a:lnTo>
                      <a:lnTo>
                        <a:pt x="1499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38">
                  <a:extLst>
                    <a:ext uri="{FF2B5EF4-FFF2-40B4-BE49-F238E27FC236}">
                      <a16:creationId xmlns:a16="http://schemas.microsoft.com/office/drawing/2014/main" id="{C3AE4BEB-4CE0-3541-B72C-3550AD5BA1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400" y="3367088"/>
                  <a:ext cx="3994150" cy="1693863"/>
                </a:xfrm>
                <a:custGeom>
                  <a:avLst/>
                  <a:gdLst>
                    <a:gd name="T0" fmla="*/ 1879 w 5032"/>
                    <a:gd name="T1" fmla="*/ 4 h 2134"/>
                    <a:gd name="T2" fmla="*/ 2042 w 5032"/>
                    <a:gd name="T3" fmla="*/ 49 h 2134"/>
                    <a:gd name="T4" fmla="*/ 2256 w 5032"/>
                    <a:gd name="T5" fmla="*/ 152 h 2134"/>
                    <a:gd name="T6" fmla="*/ 2512 w 5032"/>
                    <a:gd name="T7" fmla="*/ 302 h 2134"/>
                    <a:gd name="T8" fmla="*/ 2787 w 5032"/>
                    <a:gd name="T9" fmla="*/ 468 h 2134"/>
                    <a:gd name="T10" fmla="*/ 3094 w 5032"/>
                    <a:gd name="T11" fmla="*/ 635 h 2134"/>
                    <a:gd name="T12" fmla="*/ 3442 w 5032"/>
                    <a:gd name="T13" fmla="*/ 795 h 2134"/>
                    <a:gd name="T14" fmla="*/ 3842 w 5032"/>
                    <a:gd name="T15" fmla="*/ 932 h 2134"/>
                    <a:gd name="T16" fmla="*/ 4170 w 5032"/>
                    <a:gd name="T17" fmla="*/ 1011 h 2134"/>
                    <a:gd name="T18" fmla="*/ 4383 w 5032"/>
                    <a:gd name="T19" fmla="*/ 1051 h 2134"/>
                    <a:gd name="T20" fmla="*/ 4541 w 5032"/>
                    <a:gd name="T21" fmla="*/ 1068 h 2134"/>
                    <a:gd name="T22" fmla="*/ 4655 w 5032"/>
                    <a:gd name="T23" fmla="*/ 1078 h 2134"/>
                    <a:gd name="T24" fmla="*/ 4739 w 5032"/>
                    <a:gd name="T25" fmla="*/ 1084 h 2134"/>
                    <a:gd name="T26" fmla="*/ 4806 w 5032"/>
                    <a:gd name="T27" fmla="*/ 1100 h 2134"/>
                    <a:gd name="T28" fmla="*/ 4869 w 5032"/>
                    <a:gd name="T29" fmla="*/ 1133 h 2134"/>
                    <a:gd name="T30" fmla="*/ 4938 w 5032"/>
                    <a:gd name="T31" fmla="*/ 1195 h 2134"/>
                    <a:gd name="T32" fmla="*/ 5032 w 5032"/>
                    <a:gd name="T33" fmla="*/ 1293 h 2134"/>
                    <a:gd name="T34" fmla="*/ 123 w 5032"/>
                    <a:gd name="T35" fmla="*/ 1979 h 2134"/>
                    <a:gd name="T36" fmla="*/ 2 w 5032"/>
                    <a:gd name="T37" fmla="*/ 1536 h 2134"/>
                    <a:gd name="T38" fmla="*/ 0 w 5032"/>
                    <a:gd name="T39" fmla="*/ 1434 h 2134"/>
                    <a:gd name="T40" fmla="*/ 3 w 5032"/>
                    <a:gd name="T41" fmla="*/ 1268 h 2134"/>
                    <a:gd name="T42" fmla="*/ 14 w 5032"/>
                    <a:gd name="T43" fmla="*/ 1059 h 2134"/>
                    <a:gd name="T44" fmla="*/ 38 w 5032"/>
                    <a:gd name="T45" fmla="*/ 831 h 2134"/>
                    <a:gd name="T46" fmla="*/ 81 w 5032"/>
                    <a:gd name="T47" fmla="*/ 605 h 2134"/>
                    <a:gd name="T48" fmla="*/ 144 w 5032"/>
                    <a:gd name="T49" fmla="*/ 404 h 2134"/>
                    <a:gd name="T50" fmla="*/ 204 w 5032"/>
                    <a:gd name="T51" fmla="*/ 299 h 2134"/>
                    <a:gd name="T52" fmla="*/ 240 w 5032"/>
                    <a:gd name="T53" fmla="*/ 340 h 2134"/>
                    <a:gd name="T54" fmla="*/ 316 w 5032"/>
                    <a:gd name="T55" fmla="*/ 411 h 2134"/>
                    <a:gd name="T56" fmla="*/ 426 w 5032"/>
                    <a:gd name="T57" fmla="*/ 496 h 2134"/>
                    <a:gd name="T58" fmla="*/ 563 w 5032"/>
                    <a:gd name="T59" fmla="*/ 574 h 2134"/>
                    <a:gd name="T60" fmla="*/ 726 w 5032"/>
                    <a:gd name="T61" fmla="*/ 627 h 2134"/>
                    <a:gd name="T62" fmla="*/ 895 w 5032"/>
                    <a:gd name="T63" fmla="*/ 635 h 2134"/>
                    <a:gd name="T64" fmla="*/ 1047 w 5032"/>
                    <a:gd name="T65" fmla="*/ 588 h 2134"/>
                    <a:gd name="T66" fmla="*/ 1190 w 5032"/>
                    <a:gd name="T67" fmla="*/ 501 h 2134"/>
                    <a:gd name="T68" fmla="*/ 1316 w 5032"/>
                    <a:gd name="T69" fmla="*/ 392 h 2134"/>
                    <a:gd name="T70" fmla="*/ 1420 w 5032"/>
                    <a:gd name="T71" fmla="*/ 280 h 2134"/>
                    <a:gd name="T72" fmla="*/ 1498 w 5032"/>
                    <a:gd name="T73" fmla="*/ 183 h 2134"/>
                    <a:gd name="T74" fmla="*/ 1544 w 5032"/>
                    <a:gd name="T75" fmla="*/ 121 h 2134"/>
                    <a:gd name="T76" fmla="*/ 1553 w 5032"/>
                    <a:gd name="T77" fmla="*/ 106 h 2134"/>
                    <a:gd name="T78" fmla="*/ 1572 w 5032"/>
                    <a:gd name="T79" fmla="*/ 84 h 2134"/>
                    <a:gd name="T80" fmla="*/ 1617 w 5032"/>
                    <a:gd name="T81" fmla="*/ 49 h 2134"/>
                    <a:gd name="T82" fmla="*/ 1688 w 5032"/>
                    <a:gd name="T83" fmla="*/ 16 h 2134"/>
                    <a:gd name="T84" fmla="*/ 1792 w 5032"/>
                    <a:gd name="T85" fmla="*/ 0 h 2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032" h="2134">
                      <a:moveTo>
                        <a:pt x="1792" y="0"/>
                      </a:moveTo>
                      <a:lnTo>
                        <a:pt x="1833" y="0"/>
                      </a:lnTo>
                      <a:lnTo>
                        <a:pt x="1879" y="4"/>
                      </a:lnTo>
                      <a:lnTo>
                        <a:pt x="1930" y="14"/>
                      </a:lnTo>
                      <a:lnTo>
                        <a:pt x="1984" y="28"/>
                      </a:lnTo>
                      <a:lnTo>
                        <a:pt x="2042" y="49"/>
                      </a:lnTo>
                      <a:lnTo>
                        <a:pt x="2105" y="74"/>
                      </a:lnTo>
                      <a:lnTo>
                        <a:pt x="2173" y="107"/>
                      </a:lnTo>
                      <a:lnTo>
                        <a:pt x="2256" y="152"/>
                      </a:lnTo>
                      <a:lnTo>
                        <a:pt x="2340" y="199"/>
                      </a:lnTo>
                      <a:lnTo>
                        <a:pt x="2425" y="250"/>
                      </a:lnTo>
                      <a:lnTo>
                        <a:pt x="2512" y="302"/>
                      </a:lnTo>
                      <a:lnTo>
                        <a:pt x="2601" y="355"/>
                      </a:lnTo>
                      <a:lnTo>
                        <a:pt x="2692" y="411"/>
                      </a:lnTo>
                      <a:lnTo>
                        <a:pt x="2787" y="468"/>
                      </a:lnTo>
                      <a:lnTo>
                        <a:pt x="2885" y="523"/>
                      </a:lnTo>
                      <a:lnTo>
                        <a:pt x="2988" y="580"/>
                      </a:lnTo>
                      <a:lnTo>
                        <a:pt x="3094" y="635"/>
                      </a:lnTo>
                      <a:lnTo>
                        <a:pt x="3205" y="691"/>
                      </a:lnTo>
                      <a:lnTo>
                        <a:pt x="3320" y="743"/>
                      </a:lnTo>
                      <a:lnTo>
                        <a:pt x="3442" y="795"/>
                      </a:lnTo>
                      <a:lnTo>
                        <a:pt x="3570" y="842"/>
                      </a:lnTo>
                      <a:lnTo>
                        <a:pt x="3703" y="890"/>
                      </a:lnTo>
                      <a:lnTo>
                        <a:pt x="3842" y="932"/>
                      </a:lnTo>
                      <a:lnTo>
                        <a:pt x="3989" y="970"/>
                      </a:lnTo>
                      <a:lnTo>
                        <a:pt x="4084" y="994"/>
                      </a:lnTo>
                      <a:lnTo>
                        <a:pt x="4170" y="1011"/>
                      </a:lnTo>
                      <a:lnTo>
                        <a:pt x="4249" y="1027"/>
                      </a:lnTo>
                      <a:lnTo>
                        <a:pt x="4320" y="1040"/>
                      </a:lnTo>
                      <a:lnTo>
                        <a:pt x="4383" y="1051"/>
                      </a:lnTo>
                      <a:lnTo>
                        <a:pt x="4442" y="1059"/>
                      </a:lnTo>
                      <a:lnTo>
                        <a:pt x="4494" y="1065"/>
                      </a:lnTo>
                      <a:lnTo>
                        <a:pt x="4541" y="1068"/>
                      </a:lnTo>
                      <a:lnTo>
                        <a:pt x="4584" y="1073"/>
                      </a:lnTo>
                      <a:lnTo>
                        <a:pt x="4622" y="1075"/>
                      </a:lnTo>
                      <a:lnTo>
                        <a:pt x="4655" y="1078"/>
                      </a:lnTo>
                      <a:lnTo>
                        <a:pt x="4687" y="1079"/>
                      </a:lnTo>
                      <a:lnTo>
                        <a:pt x="4714" y="1081"/>
                      </a:lnTo>
                      <a:lnTo>
                        <a:pt x="4739" y="1084"/>
                      </a:lnTo>
                      <a:lnTo>
                        <a:pt x="4763" y="1089"/>
                      </a:lnTo>
                      <a:lnTo>
                        <a:pt x="4785" y="1094"/>
                      </a:lnTo>
                      <a:lnTo>
                        <a:pt x="4806" y="1100"/>
                      </a:lnTo>
                      <a:lnTo>
                        <a:pt x="4826" y="1109"/>
                      </a:lnTo>
                      <a:lnTo>
                        <a:pt x="4847" y="1121"/>
                      </a:lnTo>
                      <a:lnTo>
                        <a:pt x="4869" y="1133"/>
                      </a:lnTo>
                      <a:lnTo>
                        <a:pt x="4891" y="1151"/>
                      </a:lnTo>
                      <a:lnTo>
                        <a:pt x="4913" y="1171"/>
                      </a:lnTo>
                      <a:lnTo>
                        <a:pt x="4938" y="1195"/>
                      </a:lnTo>
                      <a:lnTo>
                        <a:pt x="4967" y="1223"/>
                      </a:lnTo>
                      <a:lnTo>
                        <a:pt x="4997" y="1255"/>
                      </a:lnTo>
                      <a:lnTo>
                        <a:pt x="5032" y="1293"/>
                      </a:lnTo>
                      <a:lnTo>
                        <a:pt x="5032" y="1780"/>
                      </a:lnTo>
                      <a:lnTo>
                        <a:pt x="1886" y="2134"/>
                      </a:lnTo>
                      <a:lnTo>
                        <a:pt x="123" y="1979"/>
                      </a:lnTo>
                      <a:lnTo>
                        <a:pt x="2" y="1558"/>
                      </a:lnTo>
                      <a:lnTo>
                        <a:pt x="2" y="1552"/>
                      </a:lnTo>
                      <a:lnTo>
                        <a:pt x="2" y="1536"/>
                      </a:lnTo>
                      <a:lnTo>
                        <a:pt x="0" y="1511"/>
                      </a:lnTo>
                      <a:lnTo>
                        <a:pt x="0" y="1476"/>
                      </a:lnTo>
                      <a:lnTo>
                        <a:pt x="0" y="1434"/>
                      </a:lnTo>
                      <a:lnTo>
                        <a:pt x="0" y="1385"/>
                      </a:lnTo>
                      <a:lnTo>
                        <a:pt x="2" y="1329"/>
                      </a:lnTo>
                      <a:lnTo>
                        <a:pt x="3" y="1268"/>
                      </a:lnTo>
                      <a:lnTo>
                        <a:pt x="5" y="1203"/>
                      </a:lnTo>
                      <a:lnTo>
                        <a:pt x="9" y="1132"/>
                      </a:lnTo>
                      <a:lnTo>
                        <a:pt x="14" y="1059"/>
                      </a:lnTo>
                      <a:lnTo>
                        <a:pt x="21" y="985"/>
                      </a:lnTo>
                      <a:lnTo>
                        <a:pt x="28" y="909"/>
                      </a:lnTo>
                      <a:lnTo>
                        <a:pt x="38" y="831"/>
                      </a:lnTo>
                      <a:lnTo>
                        <a:pt x="51" y="755"/>
                      </a:lnTo>
                      <a:lnTo>
                        <a:pt x="63" y="680"/>
                      </a:lnTo>
                      <a:lnTo>
                        <a:pt x="81" y="605"/>
                      </a:lnTo>
                      <a:lnTo>
                        <a:pt x="98" y="536"/>
                      </a:lnTo>
                      <a:lnTo>
                        <a:pt x="120" y="468"/>
                      </a:lnTo>
                      <a:lnTo>
                        <a:pt x="144" y="404"/>
                      </a:lnTo>
                      <a:lnTo>
                        <a:pt x="171" y="348"/>
                      </a:lnTo>
                      <a:lnTo>
                        <a:pt x="201" y="295"/>
                      </a:lnTo>
                      <a:lnTo>
                        <a:pt x="204" y="299"/>
                      </a:lnTo>
                      <a:lnTo>
                        <a:pt x="210" y="308"/>
                      </a:lnTo>
                      <a:lnTo>
                        <a:pt x="223" y="321"/>
                      </a:lnTo>
                      <a:lnTo>
                        <a:pt x="240" y="340"/>
                      </a:lnTo>
                      <a:lnTo>
                        <a:pt x="261" y="360"/>
                      </a:lnTo>
                      <a:lnTo>
                        <a:pt x="286" y="384"/>
                      </a:lnTo>
                      <a:lnTo>
                        <a:pt x="316" y="411"/>
                      </a:lnTo>
                      <a:lnTo>
                        <a:pt x="348" y="439"/>
                      </a:lnTo>
                      <a:lnTo>
                        <a:pt x="386" y="468"/>
                      </a:lnTo>
                      <a:lnTo>
                        <a:pt x="426" y="496"/>
                      </a:lnTo>
                      <a:lnTo>
                        <a:pt x="468" y="523"/>
                      </a:lnTo>
                      <a:lnTo>
                        <a:pt x="514" y="550"/>
                      </a:lnTo>
                      <a:lnTo>
                        <a:pt x="563" y="574"/>
                      </a:lnTo>
                      <a:lnTo>
                        <a:pt x="615" y="596"/>
                      </a:lnTo>
                      <a:lnTo>
                        <a:pt x="669" y="613"/>
                      </a:lnTo>
                      <a:lnTo>
                        <a:pt x="726" y="627"/>
                      </a:lnTo>
                      <a:lnTo>
                        <a:pt x="783" y="635"/>
                      </a:lnTo>
                      <a:lnTo>
                        <a:pt x="843" y="638"/>
                      </a:lnTo>
                      <a:lnTo>
                        <a:pt x="895" y="635"/>
                      </a:lnTo>
                      <a:lnTo>
                        <a:pt x="948" y="626"/>
                      </a:lnTo>
                      <a:lnTo>
                        <a:pt x="998" y="610"/>
                      </a:lnTo>
                      <a:lnTo>
                        <a:pt x="1047" y="588"/>
                      </a:lnTo>
                      <a:lnTo>
                        <a:pt x="1096" y="563"/>
                      </a:lnTo>
                      <a:lnTo>
                        <a:pt x="1144" y="534"/>
                      </a:lnTo>
                      <a:lnTo>
                        <a:pt x="1190" y="501"/>
                      </a:lnTo>
                      <a:lnTo>
                        <a:pt x="1234" y="466"/>
                      </a:lnTo>
                      <a:lnTo>
                        <a:pt x="1277" y="430"/>
                      </a:lnTo>
                      <a:lnTo>
                        <a:pt x="1316" y="392"/>
                      </a:lnTo>
                      <a:lnTo>
                        <a:pt x="1354" y="354"/>
                      </a:lnTo>
                      <a:lnTo>
                        <a:pt x="1389" y="316"/>
                      </a:lnTo>
                      <a:lnTo>
                        <a:pt x="1420" y="280"/>
                      </a:lnTo>
                      <a:lnTo>
                        <a:pt x="1451" y="245"/>
                      </a:lnTo>
                      <a:lnTo>
                        <a:pt x="1476" y="213"/>
                      </a:lnTo>
                      <a:lnTo>
                        <a:pt x="1498" y="183"/>
                      </a:lnTo>
                      <a:lnTo>
                        <a:pt x="1517" y="158"/>
                      </a:lnTo>
                      <a:lnTo>
                        <a:pt x="1533" y="137"/>
                      </a:lnTo>
                      <a:lnTo>
                        <a:pt x="1544" y="121"/>
                      </a:lnTo>
                      <a:lnTo>
                        <a:pt x="1550" y="110"/>
                      </a:lnTo>
                      <a:lnTo>
                        <a:pt x="1553" y="107"/>
                      </a:lnTo>
                      <a:lnTo>
                        <a:pt x="1553" y="106"/>
                      </a:lnTo>
                      <a:lnTo>
                        <a:pt x="1558" y="101"/>
                      </a:lnTo>
                      <a:lnTo>
                        <a:pt x="1563" y="93"/>
                      </a:lnTo>
                      <a:lnTo>
                        <a:pt x="1572" y="84"/>
                      </a:lnTo>
                      <a:lnTo>
                        <a:pt x="1583" y="72"/>
                      </a:lnTo>
                      <a:lnTo>
                        <a:pt x="1599" y="61"/>
                      </a:lnTo>
                      <a:lnTo>
                        <a:pt x="1617" y="49"/>
                      </a:lnTo>
                      <a:lnTo>
                        <a:pt x="1637" y="38"/>
                      </a:lnTo>
                      <a:lnTo>
                        <a:pt x="1661" y="27"/>
                      </a:lnTo>
                      <a:lnTo>
                        <a:pt x="1688" y="16"/>
                      </a:lnTo>
                      <a:lnTo>
                        <a:pt x="1719" y="8"/>
                      </a:lnTo>
                      <a:lnTo>
                        <a:pt x="1754" y="3"/>
                      </a:lnTo>
                      <a:lnTo>
                        <a:pt x="1792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39">
                  <a:extLst>
                    <a:ext uri="{FF2B5EF4-FFF2-40B4-BE49-F238E27FC236}">
                      <a16:creationId xmlns:a16="http://schemas.microsoft.com/office/drawing/2014/main" id="{B8EA3F51-726D-4F4E-8646-EF02DC009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988" y="4384675"/>
                  <a:ext cx="4132263" cy="825500"/>
                </a:xfrm>
                <a:custGeom>
                  <a:avLst/>
                  <a:gdLst>
                    <a:gd name="T0" fmla="*/ 5055 w 5207"/>
                    <a:gd name="T1" fmla="*/ 19 h 1040"/>
                    <a:gd name="T2" fmla="*/ 5114 w 5207"/>
                    <a:gd name="T3" fmla="*/ 74 h 1040"/>
                    <a:gd name="T4" fmla="*/ 5156 w 5207"/>
                    <a:gd name="T5" fmla="*/ 139 h 1040"/>
                    <a:gd name="T6" fmla="*/ 5182 w 5207"/>
                    <a:gd name="T7" fmla="*/ 208 h 1040"/>
                    <a:gd name="T8" fmla="*/ 5197 w 5207"/>
                    <a:gd name="T9" fmla="*/ 275 h 1040"/>
                    <a:gd name="T10" fmla="*/ 5205 w 5207"/>
                    <a:gd name="T11" fmla="*/ 332 h 1040"/>
                    <a:gd name="T12" fmla="*/ 5207 w 5207"/>
                    <a:gd name="T13" fmla="*/ 371 h 1040"/>
                    <a:gd name="T14" fmla="*/ 5207 w 5207"/>
                    <a:gd name="T15" fmla="*/ 387 h 1040"/>
                    <a:gd name="T16" fmla="*/ 5065 w 5207"/>
                    <a:gd name="T17" fmla="*/ 545 h 1040"/>
                    <a:gd name="T18" fmla="*/ 4908 w 5207"/>
                    <a:gd name="T19" fmla="*/ 676 h 1040"/>
                    <a:gd name="T20" fmla="*/ 4743 w 5207"/>
                    <a:gd name="T21" fmla="*/ 782 h 1040"/>
                    <a:gd name="T22" fmla="*/ 4574 w 5207"/>
                    <a:gd name="T23" fmla="*/ 866 h 1040"/>
                    <a:gd name="T24" fmla="*/ 4405 w 5207"/>
                    <a:gd name="T25" fmla="*/ 929 h 1040"/>
                    <a:gd name="T26" fmla="*/ 4242 w 5207"/>
                    <a:gd name="T27" fmla="*/ 975 h 1040"/>
                    <a:gd name="T28" fmla="*/ 4092 w 5207"/>
                    <a:gd name="T29" fmla="*/ 1005 h 1040"/>
                    <a:gd name="T30" fmla="*/ 3956 w 5207"/>
                    <a:gd name="T31" fmla="*/ 1026 h 1040"/>
                    <a:gd name="T32" fmla="*/ 3842 w 5207"/>
                    <a:gd name="T33" fmla="*/ 1035 h 1040"/>
                    <a:gd name="T34" fmla="*/ 3753 w 5207"/>
                    <a:gd name="T35" fmla="*/ 1040 h 1040"/>
                    <a:gd name="T36" fmla="*/ 3698 w 5207"/>
                    <a:gd name="T37" fmla="*/ 1040 h 1040"/>
                    <a:gd name="T38" fmla="*/ 3677 w 5207"/>
                    <a:gd name="T39" fmla="*/ 1040 h 1040"/>
                    <a:gd name="T40" fmla="*/ 208 w 5207"/>
                    <a:gd name="T41" fmla="*/ 1035 h 1040"/>
                    <a:gd name="T42" fmla="*/ 125 w 5207"/>
                    <a:gd name="T43" fmla="*/ 1005 h 1040"/>
                    <a:gd name="T44" fmla="*/ 58 w 5207"/>
                    <a:gd name="T45" fmla="*/ 950 h 1040"/>
                    <a:gd name="T46" fmla="*/ 15 w 5207"/>
                    <a:gd name="T47" fmla="*/ 876 h 1040"/>
                    <a:gd name="T48" fmla="*/ 0 w 5207"/>
                    <a:gd name="T49" fmla="*/ 785 h 1040"/>
                    <a:gd name="T50" fmla="*/ 3 w 5207"/>
                    <a:gd name="T51" fmla="*/ 321 h 1040"/>
                    <a:gd name="T52" fmla="*/ 30 w 5207"/>
                    <a:gd name="T53" fmla="*/ 397 h 1040"/>
                    <a:gd name="T54" fmla="*/ 76 w 5207"/>
                    <a:gd name="T55" fmla="*/ 455 h 1040"/>
                    <a:gd name="T56" fmla="*/ 134 w 5207"/>
                    <a:gd name="T57" fmla="*/ 499 h 1040"/>
                    <a:gd name="T58" fmla="*/ 199 w 5207"/>
                    <a:gd name="T59" fmla="*/ 533 h 1040"/>
                    <a:gd name="T60" fmla="*/ 261 w 5207"/>
                    <a:gd name="T61" fmla="*/ 553 h 1040"/>
                    <a:gd name="T62" fmla="*/ 314 w 5207"/>
                    <a:gd name="T63" fmla="*/ 567 h 1040"/>
                    <a:gd name="T64" fmla="*/ 351 w 5207"/>
                    <a:gd name="T65" fmla="*/ 574 h 1040"/>
                    <a:gd name="T66" fmla="*/ 365 w 5207"/>
                    <a:gd name="T67" fmla="*/ 575 h 1040"/>
                    <a:gd name="T68" fmla="*/ 561 w 5207"/>
                    <a:gd name="T69" fmla="*/ 575 h 1040"/>
                    <a:gd name="T70" fmla="*/ 700 w 5207"/>
                    <a:gd name="T71" fmla="*/ 575 h 1040"/>
                    <a:gd name="T72" fmla="*/ 871 w 5207"/>
                    <a:gd name="T73" fmla="*/ 575 h 1040"/>
                    <a:gd name="T74" fmla="*/ 2138 w 5207"/>
                    <a:gd name="T75" fmla="*/ 575 h 1040"/>
                    <a:gd name="T76" fmla="*/ 2393 w 5207"/>
                    <a:gd name="T77" fmla="*/ 575 h 1040"/>
                    <a:gd name="T78" fmla="*/ 2643 w 5207"/>
                    <a:gd name="T79" fmla="*/ 575 h 1040"/>
                    <a:gd name="T80" fmla="*/ 3002 w 5207"/>
                    <a:gd name="T81" fmla="*/ 575 h 1040"/>
                    <a:gd name="T82" fmla="*/ 3222 w 5207"/>
                    <a:gd name="T83" fmla="*/ 575 h 1040"/>
                    <a:gd name="T84" fmla="*/ 3788 w 5207"/>
                    <a:gd name="T85" fmla="*/ 572 h 1040"/>
                    <a:gd name="T86" fmla="*/ 3995 w 5207"/>
                    <a:gd name="T87" fmla="*/ 548 h 1040"/>
                    <a:gd name="T88" fmla="*/ 4185 w 5207"/>
                    <a:gd name="T89" fmla="*/ 506 h 1040"/>
                    <a:gd name="T90" fmla="*/ 4356 w 5207"/>
                    <a:gd name="T91" fmla="*/ 447 h 1040"/>
                    <a:gd name="T92" fmla="*/ 4509 w 5207"/>
                    <a:gd name="T93" fmla="*/ 379 h 1040"/>
                    <a:gd name="T94" fmla="*/ 4642 w 5207"/>
                    <a:gd name="T95" fmla="*/ 305 h 1040"/>
                    <a:gd name="T96" fmla="*/ 4755 w 5207"/>
                    <a:gd name="T97" fmla="*/ 231 h 1040"/>
                    <a:gd name="T98" fmla="*/ 4849 w 5207"/>
                    <a:gd name="T99" fmla="*/ 159 h 1040"/>
                    <a:gd name="T100" fmla="*/ 4922 w 5207"/>
                    <a:gd name="T101" fmla="*/ 96 h 1040"/>
                    <a:gd name="T102" fmla="*/ 4976 w 5207"/>
                    <a:gd name="T103" fmla="*/ 46 h 1040"/>
                    <a:gd name="T104" fmla="*/ 5008 w 5207"/>
                    <a:gd name="T105" fmla="*/ 11 h 1040"/>
                    <a:gd name="T106" fmla="*/ 5019 w 5207"/>
                    <a:gd name="T107" fmla="*/ 0 h 10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207" h="1040">
                      <a:moveTo>
                        <a:pt x="5019" y="0"/>
                      </a:moveTo>
                      <a:lnTo>
                        <a:pt x="5055" y="19"/>
                      </a:lnTo>
                      <a:lnTo>
                        <a:pt x="5087" y="44"/>
                      </a:lnTo>
                      <a:lnTo>
                        <a:pt x="5114" y="74"/>
                      </a:lnTo>
                      <a:lnTo>
                        <a:pt x="5137" y="106"/>
                      </a:lnTo>
                      <a:lnTo>
                        <a:pt x="5156" y="139"/>
                      </a:lnTo>
                      <a:lnTo>
                        <a:pt x="5171" y="174"/>
                      </a:lnTo>
                      <a:lnTo>
                        <a:pt x="5182" y="208"/>
                      </a:lnTo>
                      <a:lnTo>
                        <a:pt x="5191" y="243"/>
                      </a:lnTo>
                      <a:lnTo>
                        <a:pt x="5197" y="275"/>
                      </a:lnTo>
                      <a:lnTo>
                        <a:pt x="5202" y="306"/>
                      </a:lnTo>
                      <a:lnTo>
                        <a:pt x="5205" y="332"/>
                      </a:lnTo>
                      <a:lnTo>
                        <a:pt x="5205" y="355"/>
                      </a:lnTo>
                      <a:lnTo>
                        <a:pt x="5207" y="371"/>
                      </a:lnTo>
                      <a:lnTo>
                        <a:pt x="5207" y="382"/>
                      </a:lnTo>
                      <a:lnTo>
                        <a:pt x="5207" y="387"/>
                      </a:lnTo>
                      <a:lnTo>
                        <a:pt x="5137" y="469"/>
                      </a:lnTo>
                      <a:lnTo>
                        <a:pt x="5065" y="545"/>
                      </a:lnTo>
                      <a:lnTo>
                        <a:pt x="4989" y="615"/>
                      </a:lnTo>
                      <a:lnTo>
                        <a:pt x="4908" y="676"/>
                      </a:lnTo>
                      <a:lnTo>
                        <a:pt x="4827" y="733"/>
                      </a:lnTo>
                      <a:lnTo>
                        <a:pt x="4743" y="782"/>
                      </a:lnTo>
                      <a:lnTo>
                        <a:pt x="4658" y="827"/>
                      </a:lnTo>
                      <a:lnTo>
                        <a:pt x="4574" y="866"/>
                      </a:lnTo>
                      <a:lnTo>
                        <a:pt x="4489" y="899"/>
                      </a:lnTo>
                      <a:lnTo>
                        <a:pt x="4405" y="929"/>
                      </a:lnTo>
                      <a:lnTo>
                        <a:pt x="4323" y="953"/>
                      </a:lnTo>
                      <a:lnTo>
                        <a:pt x="4242" y="975"/>
                      </a:lnTo>
                      <a:lnTo>
                        <a:pt x="4165" y="993"/>
                      </a:lnTo>
                      <a:lnTo>
                        <a:pt x="4092" y="1005"/>
                      </a:lnTo>
                      <a:lnTo>
                        <a:pt x="4021" y="1016"/>
                      </a:lnTo>
                      <a:lnTo>
                        <a:pt x="3956" y="1026"/>
                      </a:lnTo>
                      <a:lnTo>
                        <a:pt x="3896" y="1032"/>
                      </a:lnTo>
                      <a:lnTo>
                        <a:pt x="3842" y="1035"/>
                      </a:lnTo>
                      <a:lnTo>
                        <a:pt x="3794" y="1038"/>
                      </a:lnTo>
                      <a:lnTo>
                        <a:pt x="3753" y="1040"/>
                      </a:lnTo>
                      <a:lnTo>
                        <a:pt x="3722" y="1040"/>
                      </a:lnTo>
                      <a:lnTo>
                        <a:pt x="3698" y="1040"/>
                      </a:lnTo>
                      <a:lnTo>
                        <a:pt x="3682" y="1040"/>
                      </a:lnTo>
                      <a:lnTo>
                        <a:pt x="3677" y="1040"/>
                      </a:lnTo>
                      <a:lnTo>
                        <a:pt x="254" y="1040"/>
                      </a:lnTo>
                      <a:lnTo>
                        <a:pt x="208" y="1035"/>
                      </a:lnTo>
                      <a:lnTo>
                        <a:pt x="164" y="1024"/>
                      </a:lnTo>
                      <a:lnTo>
                        <a:pt x="125" y="1005"/>
                      </a:lnTo>
                      <a:lnTo>
                        <a:pt x="88" y="982"/>
                      </a:lnTo>
                      <a:lnTo>
                        <a:pt x="58" y="950"/>
                      </a:lnTo>
                      <a:lnTo>
                        <a:pt x="34" y="915"/>
                      </a:lnTo>
                      <a:lnTo>
                        <a:pt x="15" y="876"/>
                      </a:lnTo>
                      <a:lnTo>
                        <a:pt x="4" y="831"/>
                      </a:lnTo>
                      <a:lnTo>
                        <a:pt x="0" y="785"/>
                      </a:lnTo>
                      <a:lnTo>
                        <a:pt x="0" y="276"/>
                      </a:lnTo>
                      <a:lnTo>
                        <a:pt x="3" y="321"/>
                      </a:lnTo>
                      <a:lnTo>
                        <a:pt x="14" y="360"/>
                      </a:lnTo>
                      <a:lnTo>
                        <a:pt x="30" y="397"/>
                      </a:lnTo>
                      <a:lnTo>
                        <a:pt x="50" y="427"/>
                      </a:lnTo>
                      <a:lnTo>
                        <a:pt x="76" y="455"/>
                      </a:lnTo>
                      <a:lnTo>
                        <a:pt x="104" y="479"/>
                      </a:lnTo>
                      <a:lnTo>
                        <a:pt x="134" y="499"/>
                      </a:lnTo>
                      <a:lnTo>
                        <a:pt x="166" y="517"/>
                      </a:lnTo>
                      <a:lnTo>
                        <a:pt x="199" y="533"/>
                      </a:lnTo>
                      <a:lnTo>
                        <a:pt x="231" y="544"/>
                      </a:lnTo>
                      <a:lnTo>
                        <a:pt x="261" y="553"/>
                      </a:lnTo>
                      <a:lnTo>
                        <a:pt x="289" y="561"/>
                      </a:lnTo>
                      <a:lnTo>
                        <a:pt x="314" y="567"/>
                      </a:lnTo>
                      <a:lnTo>
                        <a:pt x="335" y="570"/>
                      </a:lnTo>
                      <a:lnTo>
                        <a:pt x="351" y="574"/>
                      </a:lnTo>
                      <a:lnTo>
                        <a:pt x="362" y="574"/>
                      </a:lnTo>
                      <a:lnTo>
                        <a:pt x="365" y="575"/>
                      </a:lnTo>
                      <a:lnTo>
                        <a:pt x="503" y="575"/>
                      </a:lnTo>
                      <a:lnTo>
                        <a:pt x="561" y="575"/>
                      </a:lnTo>
                      <a:lnTo>
                        <a:pt x="626" y="575"/>
                      </a:lnTo>
                      <a:lnTo>
                        <a:pt x="700" y="575"/>
                      </a:lnTo>
                      <a:lnTo>
                        <a:pt x="783" y="575"/>
                      </a:lnTo>
                      <a:lnTo>
                        <a:pt x="871" y="575"/>
                      </a:lnTo>
                      <a:lnTo>
                        <a:pt x="966" y="575"/>
                      </a:lnTo>
                      <a:lnTo>
                        <a:pt x="2138" y="575"/>
                      </a:lnTo>
                      <a:lnTo>
                        <a:pt x="2266" y="575"/>
                      </a:lnTo>
                      <a:lnTo>
                        <a:pt x="2393" y="575"/>
                      </a:lnTo>
                      <a:lnTo>
                        <a:pt x="2519" y="575"/>
                      </a:lnTo>
                      <a:lnTo>
                        <a:pt x="2643" y="575"/>
                      </a:lnTo>
                      <a:lnTo>
                        <a:pt x="2885" y="575"/>
                      </a:lnTo>
                      <a:lnTo>
                        <a:pt x="3002" y="575"/>
                      </a:lnTo>
                      <a:lnTo>
                        <a:pt x="3114" y="575"/>
                      </a:lnTo>
                      <a:lnTo>
                        <a:pt x="3222" y="575"/>
                      </a:lnTo>
                      <a:lnTo>
                        <a:pt x="3677" y="575"/>
                      </a:lnTo>
                      <a:lnTo>
                        <a:pt x="3788" y="572"/>
                      </a:lnTo>
                      <a:lnTo>
                        <a:pt x="3894" y="563"/>
                      </a:lnTo>
                      <a:lnTo>
                        <a:pt x="3995" y="548"/>
                      </a:lnTo>
                      <a:lnTo>
                        <a:pt x="4093" y="528"/>
                      </a:lnTo>
                      <a:lnTo>
                        <a:pt x="4185" y="506"/>
                      </a:lnTo>
                      <a:lnTo>
                        <a:pt x="4274" y="477"/>
                      </a:lnTo>
                      <a:lnTo>
                        <a:pt x="4356" y="447"/>
                      </a:lnTo>
                      <a:lnTo>
                        <a:pt x="4435" y="414"/>
                      </a:lnTo>
                      <a:lnTo>
                        <a:pt x="4509" y="379"/>
                      </a:lnTo>
                      <a:lnTo>
                        <a:pt x="4577" y="343"/>
                      </a:lnTo>
                      <a:lnTo>
                        <a:pt x="4642" y="305"/>
                      </a:lnTo>
                      <a:lnTo>
                        <a:pt x="4701" y="269"/>
                      </a:lnTo>
                      <a:lnTo>
                        <a:pt x="4755" y="231"/>
                      </a:lnTo>
                      <a:lnTo>
                        <a:pt x="4805" y="194"/>
                      </a:lnTo>
                      <a:lnTo>
                        <a:pt x="4849" y="159"/>
                      </a:lnTo>
                      <a:lnTo>
                        <a:pt x="4889" y="126"/>
                      </a:lnTo>
                      <a:lnTo>
                        <a:pt x="4922" y="96"/>
                      </a:lnTo>
                      <a:lnTo>
                        <a:pt x="4952" y="69"/>
                      </a:lnTo>
                      <a:lnTo>
                        <a:pt x="4976" y="46"/>
                      </a:lnTo>
                      <a:lnTo>
                        <a:pt x="4993" y="25"/>
                      </a:lnTo>
                      <a:lnTo>
                        <a:pt x="5008" y="11"/>
                      </a:lnTo>
                      <a:lnTo>
                        <a:pt x="5016" y="3"/>
                      </a:lnTo>
                      <a:lnTo>
                        <a:pt x="5019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40">
                  <a:extLst>
                    <a:ext uri="{FF2B5EF4-FFF2-40B4-BE49-F238E27FC236}">
                      <a16:creationId xmlns:a16="http://schemas.microsoft.com/office/drawing/2014/main" id="{9D04C4B4-F3D7-354A-A5A2-7C4A4328F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188" y="3671888"/>
                  <a:ext cx="211138" cy="211138"/>
                </a:xfrm>
                <a:custGeom>
                  <a:avLst/>
                  <a:gdLst>
                    <a:gd name="T0" fmla="*/ 133 w 266"/>
                    <a:gd name="T1" fmla="*/ 0 h 265"/>
                    <a:gd name="T2" fmla="*/ 168 w 266"/>
                    <a:gd name="T3" fmla="*/ 5 h 265"/>
                    <a:gd name="T4" fmla="*/ 200 w 266"/>
                    <a:gd name="T5" fmla="*/ 19 h 265"/>
                    <a:gd name="T6" fmla="*/ 227 w 266"/>
                    <a:gd name="T7" fmla="*/ 39 h 265"/>
                    <a:gd name="T8" fmla="*/ 247 w 266"/>
                    <a:gd name="T9" fmla="*/ 66 h 265"/>
                    <a:gd name="T10" fmla="*/ 261 w 266"/>
                    <a:gd name="T11" fmla="*/ 98 h 265"/>
                    <a:gd name="T12" fmla="*/ 266 w 266"/>
                    <a:gd name="T13" fmla="*/ 133 h 265"/>
                    <a:gd name="T14" fmla="*/ 261 w 266"/>
                    <a:gd name="T15" fmla="*/ 169 h 265"/>
                    <a:gd name="T16" fmla="*/ 247 w 266"/>
                    <a:gd name="T17" fmla="*/ 201 h 265"/>
                    <a:gd name="T18" fmla="*/ 227 w 266"/>
                    <a:gd name="T19" fmla="*/ 228 h 265"/>
                    <a:gd name="T20" fmla="*/ 200 w 266"/>
                    <a:gd name="T21" fmla="*/ 248 h 265"/>
                    <a:gd name="T22" fmla="*/ 168 w 266"/>
                    <a:gd name="T23" fmla="*/ 261 h 265"/>
                    <a:gd name="T24" fmla="*/ 133 w 266"/>
                    <a:gd name="T25" fmla="*/ 265 h 265"/>
                    <a:gd name="T26" fmla="*/ 97 w 266"/>
                    <a:gd name="T27" fmla="*/ 261 h 265"/>
                    <a:gd name="T28" fmla="*/ 65 w 266"/>
                    <a:gd name="T29" fmla="*/ 248 h 265"/>
                    <a:gd name="T30" fmla="*/ 38 w 266"/>
                    <a:gd name="T31" fmla="*/ 228 h 265"/>
                    <a:gd name="T32" fmla="*/ 18 w 266"/>
                    <a:gd name="T33" fmla="*/ 201 h 265"/>
                    <a:gd name="T34" fmla="*/ 5 w 266"/>
                    <a:gd name="T35" fmla="*/ 169 h 265"/>
                    <a:gd name="T36" fmla="*/ 0 w 266"/>
                    <a:gd name="T37" fmla="*/ 133 h 265"/>
                    <a:gd name="T38" fmla="*/ 5 w 266"/>
                    <a:gd name="T39" fmla="*/ 98 h 265"/>
                    <a:gd name="T40" fmla="*/ 18 w 266"/>
                    <a:gd name="T41" fmla="*/ 66 h 265"/>
                    <a:gd name="T42" fmla="*/ 38 w 266"/>
                    <a:gd name="T43" fmla="*/ 39 h 265"/>
                    <a:gd name="T44" fmla="*/ 65 w 266"/>
                    <a:gd name="T45" fmla="*/ 19 h 265"/>
                    <a:gd name="T46" fmla="*/ 97 w 266"/>
                    <a:gd name="T47" fmla="*/ 5 h 265"/>
                    <a:gd name="T48" fmla="*/ 133 w 266"/>
                    <a:gd name="T49" fmla="*/ 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6" h="265">
                      <a:moveTo>
                        <a:pt x="133" y="0"/>
                      </a:moveTo>
                      <a:lnTo>
                        <a:pt x="168" y="5"/>
                      </a:lnTo>
                      <a:lnTo>
                        <a:pt x="200" y="19"/>
                      </a:lnTo>
                      <a:lnTo>
                        <a:pt x="227" y="39"/>
                      </a:lnTo>
                      <a:lnTo>
                        <a:pt x="247" y="66"/>
                      </a:lnTo>
                      <a:lnTo>
                        <a:pt x="261" y="98"/>
                      </a:lnTo>
                      <a:lnTo>
                        <a:pt x="266" y="133"/>
                      </a:lnTo>
                      <a:lnTo>
                        <a:pt x="261" y="169"/>
                      </a:lnTo>
                      <a:lnTo>
                        <a:pt x="247" y="201"/>
                      </a:lnTo>
                      <a:lnTo>
                        <a:pt x="227" y="228"/>
                      </a:lnTo>
                      <a:lnTo>
                        <a:pt x="200" y="248"/>
                      </a:lnTo>
                      <a:lnTo>
                        <a:pt x="168" y="261"/>
                      </a:lnTo>
                      <a:lnTo>
                        <a:pt x="133" y="265"/>
                      </a:lnTo>
                      <a:lnTo>
                        <a:pt x="97" y="261"/>
                      </a:lnTo>
                      <a:lnTo>
                        <a:pt x="65" y="248"/>
                      </a:lnTo>
                      <a:lnTo>
                        <a:pt x="38" y="228"/>
                      </a:lnTo>
                      <a:lnTo>
                        <a:pt x="18" y="201"/>
                      </a:lnTo>
                      <a:lnTo>
                        <a:pt x="5" y="169"/>
                      </a:lnTo>
                      <a:lnTo>
                        <a:pt x="0" y="133"/>
                      </a:lnTo>
                      <a:lnTo>
                        <a:pt x="5" y="98"/>
                      </a:lnTo>
                      <a:lnTo>
                        <a:pt x="18" y="66"/>
                      </a:lnTo>
                      <a:lnTo>
                        <a:pt x="38" y="39"/>
                      </a:lnTo>
                      <a:lnTo>
                        <a:pt x="65" y="19"/>
                      </a:lnTo>
                      <a:lnTo>
                        <a:pt x="97" y="5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41">
                  <a:extLst>
                    <a:ext uri="{FF2B5EF4-FFF2-40B4-BE49-F238E27FC236}">
                      <a16:creationId xmlns:a16="http://schemas.microsoft.com/office/drawing/2014/main" id="{FF3F13F5-1126-3B42-8A59-D9BA9EAB0F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8550" y="3925888"/>
                  <a:ext cx="211138" cy="211138"/>
                </a:xfrm>
                <a:custGeom>
                  <a:avLst/>
                  <a:gdLst>
                    <a:gd name="T0" fmla="*/ 133 w 266"/>
                    <a:gd name="T1" fmla="*/ 0 h 265"/>
                    <a:gd name="T2" fmla="*/ 168 w 266"/>
                    <a:gd name="T3" fmla="*/ 5 h 265"/>
                    <a:gd name="T4" fmla="*/ 200 w 266"/>
                    <a:gd name="T5" fmla="*/ 19 h 265"/>
                    <a:gd name="T6" fmla="*/ 227 w 266"/>
                    <a:gd name="T7" fmla="*/ 39 h 265"/>
                    <a:gd name="T8" fmla="*/ 247 w 266"/>
                    <a:gd name="T9" fmla="*/ 66 h 265"/>
                    <a:gd name="T10" fmla="*/ 261 w 266"/>
                    <a:gd name="T11" fmla="*/ 98 h 265"/>
                    <a:gd name="T12" fmla="*/ 266 w 266"/>
                    <a:gd name="T13" fmla="*/ 133 h 265"/>
                    <a:gd name="T14" fmla="*/ 261 w 266"/>
                    <a:gd name="T15" fmla="*/ 169 h 265"/>
                    <a:gd name="T16" fmla="*/ 247 w 266"/>
                    <a:gd name="T17" fmla="*/ 201 h 265"/>
                    <a:gd name="T18" fmla="*/ 227 w 266"/>
                    <a:gd name="T19" fmla="*/ 227 h 265"/>
                    <a:gd name="T20" fmla="*/ 200 w 266"/>
                    <a:gd name="T21" fmla="*/ 248 h 265"/>
                    <a:gd name="T22" fmla="*/ 168 w 266"/>
                    <a:gd name="T23" fmla="*/ 261 h 265"/>
                    <a:gd name="T24" fmla="*/ 133 w 266"/>
                    <a:gd name="T25" fmla="*/ 265 h 265"/>
                    <a:gd name="T26" fmla="*/ 98 w 266"/>
                    <a:gd name="T27" fmla="*/ 261 h 265"/>
                    <a:gd name="T28" fmla="*/ 65 w 266"/>
                    <a:gd name="T29" fmla="*/ 248 h 265"/>
                    <a:gd name="T30" fmla="*/ 38 w 266"/>
                    <a:gd name="T31" fmla="*/ 227 h 265"/>
                    <a:gd name="T32" fmla="*/ 18 w 266"/>
                    <a:gd name="T33" fmla="*/ 201 h 265"/>
                    <a:gd name="T34" fmla="*/ 5 w 266"/>
                    <a:gd name="T35" fmla="*/ 169 h 265"/>
                    <a:gd name="T36" fmla="*/ 0 w 266"/>
                    <a:gd name="T37" fmla="*/ 133 h 265"/>
                    <a:gd name="T38" fmla="*/ 5 w 266"/>
                    <a:gd name="T39" fmla="*/ 98 h 265"/>
                    <a:gd name="T40" fmla="*/ 18 w 266"/>
                    <a:gd name="T41" fmla="*/ 66 h 265"/>
                    <a:gd name="T42" fmla="*/ 38 w 266"/>
                    <a:gd name="T43" fmla="*/ 39 h 265"/>
                    <a:gd name="T44" fmla="*/ 65 w 266"/>
                    <a:gd name="T45" fmla="*/ 19 h 265"/>
                    <a:gd name="T46" fmla="*/ 98 w 266"/>
                    <a:gd name="T47" fmla="*/ 5 h 265"/>
                    <a:gd name="T48" fmla="*/ 133 w 266"/>
                    <a:gd name="T49" fmla="*/ 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6" h="265">
                      <a:moveTo>
                        <a:pt x="133" y="0"/>
                      </a:moveTo>
                      <a:lnTo>
                        <a:pt x="168" y="5"/>
                      </a:lnTo>
                      <a:lnTo>
                        <a:pt x="200" y="19"/>
                      </a:lnTo>
                      <a:lnTo>
                        <a:pt x="227" y="39"/>
                      </a:lnTo>
                      <a:lnTo>
                        <a:pt x="247" y="66"/>
                      </a:lnTo>
                      <a:lnTo>
                        <a:pt x="261" y="98"/>
                      </a:lnTo>
                      <a:lnTo>
                        <a:pt x="266" y="133"/>
                      </a:lnTo>
                      <a:lnTo>
                        <a:pt x="261" y="169"/>
                      </a:lnTo>
                      <a:lnTo>
                        <a:pt x="247" y="201"/>
                      </a:lnTo>
                      <a:lnTo>
                        <a:pt x="227" y="227"/>
                      </a:lnTo>
                      <a:lnTo>
                        <a:pt x="200" y="248"/>
                      </a:lnTo>
                      <a:lnTo>
                        <a:pt x="168" y="261"/>
                      </a:lnTo>
                      <a:lnTo>
                        <a:pt x="133" y="265"/>
                      </a:lnTo>
                      <a:lnTo>
                        <a:pt x="98" y="261"/>
                      </a:lnTo>
                      <a:lnTo>
                        <a:pt x="65" y="248"/>
                      </a:lnTo>
                      <a:lnTo>
                        <a:pt x="38" y="227"/>
                      </a:lnTo>
                      <a:lnTo>
                        <a:pt x="18" y="201"/>
                      </a:lnTo>
                      <a:lnTo>
                        <a:pt x="5" y="169"/>
                      </a:lnTo>
                      <a:lnTo>
                        <a:pt x="0" y="133"/>
                      </a:lnTo>
                      <a:lnTo>
                        <a:pt x="5" y="98"/>
                      </a:lnTo>
                      <a:lnTo>
                        <a:pt x="18" y="66"/>
                      </a:lnTo>
                      <a:lnTo>
                        <a:pt x="38" y="39"/>
                      </a:lnTo>
                      <a:lnTo>
                        <a:pt x="65" y="19"/>
                      </a:lnTo>
                      <a:lnTo>
                        <a:pt x="98" y="5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42">
                  <a:extLst>
                    <a:ext uri="{FF2B5EF4-FFF2-40B4-BE49-F238E27FC236}">
                      <a16:creationId xmlns:a16="http://schemas.microsoft.com/office/drawing/2014/main" id="{7929A074-04C6-C547-AFB0-5EE9D842DE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0825" y="4102100"/>
                  <a:ext cx="211138" cy="211138"/>
                </a:xfrm>
                <a:custGeom>
                  <a:avLst/>
                  <a:gdLst>
                    <a:gd name="T0" fmla="*/ 133 w 266"/>
                    <a:gd name="T1" fmla="*/ 0 h 266"/>
                    <a:gd name="T2" fmla="*/ 168 w 266"/>
                    <a:gd name="T3" fmla="*/ 5 h 266"/>
                    <a:gd name="T4" fmla="*/ 199 w 266"/>
                    <a:gd name="T5" fmla="*/ 19 h 266"/>
                    <a:gd name="T6" fmla="*/ 226 w 266"/>
                    <a:gd name="T7" fmla="*/ 40 h 266"/>
                    <a:gd name="T8" fmla="*/ 248 w 266"/>
                    <a:gd name="T9" fmla="*/ 67 h 266"/>
                    <a:gd name="T10" fmla="*/ 261 w 266"/>
                    <a:gd name="T11" fmla="*/ 98 h 266"/>
                    <a:gd name="T12" fmla="*/ 266 w 266"/>
                    <a:gd name="T13" fmla="*/ 133 h 266"/>
                    <a:gd name="T14" fmla="*/ 261 w 266"/>
                    <a:gd name="T15" fmla="*/ 169 h 266"/>
                    <a:gd name="T16" fmla="*/ 248 w 266"/>
                    <a:gd name="T17" fmla="*/ 201 h 266"/>
                    <a:gd name="T18" fmla="*/ 226 w 266"/>
                    <a:gd name="T19" fmla="*/ 228 h 266"/>
                    <a:gd name="T20" fmla="*/ 199 w 266"/>
                    <a:gd name="T21" fmla="*/ 248 h 266"/>
                    <a:gd name="T22" fmla="*/ 168 w 266"/>
                    <a:gd name="T23" fmla="*/ 261 h 266"/>
                    <a:gd name="T24" fmla="*/ 133 w 266"/>
                    <a:gd name="T25" fmla="*/ 266 h 266"/>
                    <a:gd name="T26" fmla="*/ 98 w 266"/>
                    <a:gd name="T27" fmla="*/ 261 h 266"/>
                    <a:gd name="T28" fmla="*/ 66 w 266"/>
                    <a:gd name="T29" fmla="*/ 248 h 266"/>
                    <a:gd name="T30" fmla="*/ 39 w 266"/>
                    <a:gd name="T31" fmla="*/ 228 h 266"/>
                    <a:gd name="T32" fmla="*/ 17 w 266"/>
                    <a:gd name="T33" fmla="*/ 201 h 266"/>
                    <a:gd name="T34" fmla="*/ 5 w 266"/>
                    <a:gd name="T35" fmla="*/ 169 h 266"/>
                    <a:gd name="T36" fmla="*/ 0 w 266"/>
                    <a:gd name="T37" fmla="*/ 133 h 266"/>
                    <a:gd name="T38" fmla="*/ 5 w 266"/>
                    <a:gd name="T39" fmla="*/ 98 h 266"/>
                    <a:gd name="T40" fmla="*/ 17 w 266"/>
                    <a:gd name="T41" fmla="*/ 67 h 266"/>
                    <a:gd name="T42" fmla="*/ 39 w 266"/>
                    <a:gd name="T43" fmla="*/ 40 h 266"/>
                    <a:gd name="T44" fmla="*/ 66 w 266"/>
                    <a:gd name="T45" fmla="*/ 19 h 266"/>
                    <a:gd name="T46" fmla="*/ 98 w 266"/>
                    <a:gd name="T47" fmla="*/ 5 h 266"/>
                    <a:gd name="T48" fmla="*/ 133 w 266"/>
                    <a:gd name="T49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6" h="266">
                      <a:moveTo>
                        <a:pt x="133" y="0"/>
                      </a:moveTo>
                      <a:lnTo>
                        <a:pt x="168" y="5"/>
                      </a:lnTo>
                      <a:lnTo>
                        <a:pt x="199" y="19"/>
                      </a:lnTo>
                      <a:lnTo>
                        <a:pt x="226" y="40"/>
                      </a:lnTo>
                      <a:lnTo>
                        <a:pt x="248" y="67"/>
                      </a:lnTo>
                      <a:lnTo>
                        <a:pt x="261" y="98"/>
                      </a:lnTo>
                      <a:lnTo>
                        <a:pt x="266" y="133"/>
                      </a:lnTo>
                      <a:lnTo>
                        <a:pt x="261" y="169"/>
                      </a:lnTo>
                      <a:lnTo>
                        <a:pt x="248" y="201"/>
                      </a:lnTo>
                      <a:lnTo>
                        <a:pt x="226" y="228"/>
                      </a:lnTo>
                      <a:lnTo>
                        <a:pt x="199" y="248"/>
                      </a:lnTo>
                      <a:lnTo>
                        <a:pt x="168" y="261"/>
                      </a:lnTo>
                      <a:lnTo>
                        <a:pt x="133" y="266"/>
                      </a:lnTo>
                      <a:lnTo>
                        <a:pt x="98" y="261"/>
                      </a:lnTo>
                      <a:lnTo>
                        <a:pt x="66" y="248"/>
                      </a:lnTo>
                      <a:lnTo>
                        <a:pt x="39" y="228"/>
                      </a:lnTo>
                      <a:lnTo>
                        <a:pt x="17" y="201"/>
                      </a:lnTo>
                      <a:lnTo>
                        <a:pt x="5" y="169"/>
                      </a:lnTo>
                      <a:lnTo>
                        <a:pt x="0" y="133"/>
                      </a:lnTo>
                      <a:lnTo>
                        <a:pt x="5" y="98"/>
                      </a:lnTo>
                      <a:lnTo>
                        <a:pt x="17" y="67"/>
                      </a:lnTo>
                      <a:lnTo>
                        <a:pt x="39" y="40"/>
                      </a:lnTo>
                      <a:lnTo>
                        <a:pt x="66" y="19"/>
                      </a:lnTo>
                      <a:lnTo>
                        <a:pt x="98" y="5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43">
                  <a:extLst>
                    <a:ext uri="{FF2B5EF4-FFF2-40B4-BE49-F238E27FC236}">
                      <a16:creationId xmlns:a16="http://schemas.microsoft.com/office/drawing/2014/main" id="{9EF16DB3-355E-DC48-9F9C-D3DD20CF4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3100" y="4233863"/>
                  <a:ext cx="211138" cy="212725"/>
                </a:xfrm>
                <a:custGeom>
                  <a:avLst/>
                  <a:gdLst>
                    <a:gd name="T0" fmla="*/ 133 w 266"/>
                    <a:gd name="T1" fmla="*/ 0 h 267"/>
                    <a:gd name="T2" fmla="*/ 170 w 266"/>
                    <a:gd name="T3" fmla="*/ 5 h 267"/>
                    <a:gd name="T4" fmla="*/ 201 w 266"/>
                    <a:gd name="T5" fmla="*/ 19 h 267"/>
                    <a:gd name="T6" fmla="*/ 228 w 266"/>
                    <a:gd name="T7" fmla="*/ 40 h 267"/>
                    <a:gd name="T8" fmla="*/ 249 w 266"/>
                    <a:gd name="T9" fmla="*/ 67 h 267"/>
                    <a:gd name="T10" fmla="*/ 261 w 266"/>
                    <a:gd name="T11" fmla="*/ 98 h 267"/>
                    <a:gd name="T12" fmla="*/ 266 w 266"/>
                    <a:gd name="T13" fmla="*/ 133 h 267"/>
                    <a:gd name="T14" fmla="*/ 261 w 266"/>
                    <a:gd name="T15" fmla="*/ 169 h 267"/>
                    <a:gd name="T16" fmla="*/ 249 w 266"/>
                    <a:gd name="T17" fmla="*/ 201 h 267"/>
                    <a:gd name="T18" fmla="*/ 228 w 266"/>
                    <a:gd name="T19" fmla="*/ 228 h 267"/>
                    <a:gd name="T20" fmla="*/ 201 w 266"/>
                    <a:gd name="T21" fmla="*/ 248 h 267"/>
                    <a:gd name="T22" fmla="*/ 170 w 266"/>
                    <a:gd name="T23" fmla="*/ 263 h 267"/>
                    <a:gd name="T24" fmla="*/ 133 w 266"/>
                    <a:gd name="T25" fmla="*/ 267 h 267"/>
                    <a:gd name="T26" fmla="*/ 98 w 266"/>
                    <a:gd name="T27" fmla="*/ 263 h 267"/>
                    <a:gd name="T28" fmla="*/ 67 w 266"/>
                    <a:gd name="T29" fmla="*/ 248 h 267"/>
                    <a:gd name="T30" fmla="*/ 40 w 266"/>
                    <a:gd name="T31" fmla="*/ 228 h 267"/>
                    <a:gd name="T32" fmla="*/ 19 w 266"/>
                    <a:gd name="T33" fmla="*/ 201 h 267"/>
                    <a:gd name="T34" fmla="*/ 5 w 266"/>
                    <a:gd name="T35" fmla="*/ 169 h 267"/>
                    <a:gd name="T36" fmla="*/ 0 w 266"/>
                    <a:gd name="T37" fmla="*/ 133 h 267"/>
                    <a:gd name="T38" fmla="*/ 5 w 266"/>
                    <a:gd name="T39" fmla="*/ 98 h 267"/>
                    <a:gd name="T40" fmla="*/ 19 w 266"/>
                    <a:gd name="T41" fmla="*/ 67 h 267"/>
                    <a:gd name="T42" fmla="*/ 40 w 266"/>
                    <a:gd name="T43" fmla="*/ 40 h 267"/>
                    <a:gd name="T44" fmla="*/ 67 w 266"/>
                    <a:gd name="T45" fmla="*/ 19 h 267"/>
                    <a:gd name="T46" fmla="*/ 98 w 266"/>
                    <a:gd name="T47" fmla="*/ 5 h 267"/>
                    <a:gd name="T48" fmla="*/ 133 w 266"/>
                    <a:gd name="T49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66" h="267">
                      <a:moveTo>
                        <a:pt x="133" y="0"/>
                      </a:moveTo>
                      <a:lnTo>
                        <a:pt x="170" y="5"/>
                      </a:lnTo>
                      <a:lnTo>
                        <a:pt x="201" y="19"/>
                      </a:lnTo>
                      <a:lnTo>
                        <a:pt x="228" y="40"/>
                      </a:lnTo>
                      <a:lnTo>
                        <a:pt x="249" y="67"/>
                      </a:lnTo>
                      <a:lnTo>
                        <a:pt x="261" y="98"/>
                      </a:lnTo>
                      <a:lnTo>
                        <a:pt x="266" y="133"/>
                      </a:lnTo>
                      <a:lnTo>
                        <a:pt x="261" y="169"/>
                      </a:lnTo>
                      <a:lnTo>
                        <a:pt x="249" y="201"/>
                      </a:lnTo>
                      <a:lnTo>
                        <a:pt x="228" y="228"/>
                      </a:lnTo>
                      <a:lnTo>
                        <a:pt x="201" y="248"/>
                      </a:lnTo>
                      <a:lnTo>
                        <a:pt x="170" y="263"/>
                      </a:lnTo>
                      <a:lnTo>
                        <a:pt x="133" y="267"/>
                      </a:lnTo>
                      <a:lnTo>
                        <a:pt x="98" y="263"/>
                      </a:lnTo>
                      <a:lnTo>
                        <a:pt x="67" y="248"/>
                      </a:lnTo>
                      <a:lnTo>
                        <a:pt x="40" y="228"/>
                      </a:lnTo>
                      <a:lnTo>
                        <a:pt x="19" y="201"/>
                      </a:lnTo>
                      <a:lnTo>
                        <a:pt x="5" y="169"/>
                      </a:lnTo>
                      <a:lnTo>
                        <a:pt x="0" y="133"/>
                      </a:lnTo>
                      <a:lnTo>
                        <a:pt x="5" y="98"/>
                      </a:lnTo>
                      <a:lnTo>
                        <a:pt x="19" y="67"/>
                      </a:lnTo>
                      <a:lnTo>
                        <a:pt x="40" y="40"/>
                      </a:lnTo>
                      <a:lnTo>
                        <a:pt x="67" y="19"/>
                      </a:lnTo>
                      <a:lnTo>
                        <a:pt x="98" y="5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44">
                  <a:extLst>
                    <a:ext uri="{FF2B5EF4-FFF2-40B4-BE49-F238E27FC236}">
                      <a16:creationId xmlns:a16="http://schemas.microsoft.com/office/drawing/2014/main" id="{47BEFC59-DE1B-3E43-9B7C-5E2450BBF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1713" y="3460750"/>
                  <a:ext cx="255588" cy="623888"/>
                </a:xfrm>
                <a:custGeom>
                  <a:avLst/>
                  <a:gdLst>
                    <a:gd name="T0" fmla="*/ 99 w 321"/>
                    <a:gd name="T1" fmla="*/ 0 h 786"/>
                    <a:gd name="T2" fmla="*/ 140 w 321"/>
                    <a:gd name="T3" fmla="*/ 38 h 786"/>
                    <a:gd name="T4" fmla="*/ 177 w 321"/>
                    <a:gd name="T5" fmla="*/ 83 h 786"/>
                    <a:gd name="T6" fmla="*/ 210 w 321"/>
                    <a:gd name="T7" fmla="*/ 136 h 786"/>
                    <a:gd name="T8" fmla="*/ 238 w 321"/>
                    <a:gd name="T9" fmla="*/ 196 h 786"/>
                    <a:gd name="T10" fmla="*/ 264 w 321"/>
                    <a:gd name="T11" fmla="*/ 264 h 786"/>
                    <a:gd name="T12" fmla="*/ 284 w 321"/>
                    <a:gd name="T13" fmla="*/ 340 h 786"/>
                    <a:gd name="T14" fmla="*/ 300 w 321"/>
                    <a:gd name="T15" fmla="*/ 424 h 786"/>
                    <a:gd name="T16" fmla="*/ 311 w 321"/>
                    <a:gd name="T17" fmla="*/ 516 h 786"/>
                    <a:gd name="T18" fmla="*/ 318 w 321"/>
                    <a:gd name="T19" fmla="*/ 614 h 786"/>
                    <a:gd name="T20" fmla="*/ 321 w 321"/>
                    <a:gd name="T21" fmla="*/ 720 h 786"/>
                    <a:gd name="T22" fmla="*/ 314 w 321"/>
                    <a:gd name="T23" fmla="*/ 745 h 786"/>
                    <a:gd name="T24" fmla="*/ 300 w 321"/>
                    <a:gd name="T25" fmla="*/ 765 h 786"/>
                    <a:gd name="T26" fmla="*/ 278 w 321"/>
                    <a:gd name="T27" fmla="*/ 781 h 786"/>
                    <a:gd name="T28" fmla="*/ 254 w 321"/>
                    <a:gd name="T29" fmla="*/ 786 h 786"/>
                    <a:gd name="T30" fmla="*/ 229 w 321"/>
                    <a:gd name="T31" fmla="*/ 781 h 786"/>
                    <a:gd name="T32" fmla="*/ 208 w 321"/>
                    <a:gd name="T33" fmla="*/ 765 h 786"/>
                    <a:gd name="T34" fmla="*/ 193 w 321"/>
                    <a:gd name="T35" fmla="*/ 745 h 786"/>
                    <a:gd name="T36" fmla="*/ 188 w 321"/>
                    <a:gd name="T37" fmla="*/ 720 h 786"/>
                    <a:gd name="T38" fmla="*/ 186 w 321"/>
                    <a:gd name="T39" fmla="*/ 634 h 786"/>
                    <a:gd name="T40" fmla="*/ 181 w 321"/>
                    <a:gd name="T41" fmla="*/ 555 h 786"/>
                    <a:gd name="T42" fmla="*/ 175 w 321"/>
                    <a:gd name="T43" fmla="*/ 484 h 786"/>
                    <a:gd name="T44" fmla="*/ 166 w 321"/>
                    <a:gd name="T45" fmla="*/ 421 h 786"/>
                    <a:gd name="T46" fmla="*/ 155 w 321"/>
                    <a:gd name="T47" fmla="*/ 364 h 786"/>
                    <a:gd name="T48" fmla="*/ 142 w 321"/>
                    <a:gd name="T49" fmla="*/ 313 h 786"/>
                    <a:gd name="T50" fmla="*/ 128 w 321"/>
                    <a:gd name="T51" fmla="*/ 267 h 786"/>
                    <a:gd name="T52" fmla="*/ 112 w 321"/>
                    <a:gd name="T53" fmla="*/ 228 h 786"/>
                    <a:gd name="T54" fmla="*/ 96 w 321"/>
                    <a:gd name="T55" fmla="*/ 195 h 786"/>
                    <a:gd name="T56" fmla="*/ 79 w 321"/>
                    <a:gd name="T57" fmla="*/ 165 h 786"/>
                    <a:gd name="T58" fmla="*/ 61 w 321"/>
                    <a:gd name="T59" fmla="*/ 139 h 786"/>
                    <a:gd name="T60" fmla="*/ 44 w 321"/>
                    <a:gd name="T61" fmla="*/ 119 h 786"/>
                    <a:gd name="T62" fmla="*/ 26 w 321"/>
                    <a:gd name="T63" fmla="*/ 103 h 786"/>
                    <a:gd name="T64" fmla="*/ 11 w 321"/>
                    <a:gd name="T65" fmla="*/ 89 h 786"/>
                    <a:gd name="T66" fmla="*/ 9 w 321"/>
                    <a:gd name="T67" fmla="*/ 86 h 786"/>
                    <a:gd name="T68" fmla="*/ 7 w 321"/>
                    <a:gd name="T69" fmla="*/ 83 h 786"/>
                    <a:gd name="T70" fmla="*/ 6 w 321"/>
                    <a:gd name="T71" fmla="*/ 79 h 786"/>
                    <a:gd name="T72" fmla="*/ 4 w 321"/>
                    <a:gd name="T73" fmla="*/ 79 h 786"/>
                    <a:gd name="T74" fmla="*/ 1 w 321"/>
                    <a:gd name="T75" fmla="*/ 78 h 786"/>
                    <a:gd name="T76" fmla="*/ 0 w 321"/>
                    <a:gd name="T77" fmla="*/ 78 h 786"/>
                    <a:gd name="T78" fmla="*/ 0 w 321"/>
                    <a:gd name="T79" fmla="*/ 78 h 786"/>
                    <a:gd name="T80" fmla="*/ 99 w 321"/>
                    <a:gd name="T81" fmla="*/ 0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1" h="786">
                      <a:moveTo>
                        <a:pt x="99" y="0"/>
                      </a:moveTo>
                      <a:lnTo>
                        <a:pt x="140" y="38"/>
                      </a:lnTo>
                      <a:lnTo>
                        <a:pt x="177" y="83"/>
                      </a:lnTo>
                      <a:lnTo>
                        <a:pt x="210" y="136"/>
                      </a:lnTo>
                      <a:lnTo>
                        <a:pt x="238" y="196"/>
                      </a:lnTo>
                      <a:lnTo>
                        <a:pt x="264" y="264"/>
                      </a:lnTo>
                      <a:lnTo>
                        <a:pt x="284" y="340"/>
                      </a:lnTo>
                      <a:lnTo>
                        <a:pt x="300" y="424"/>
                      </a:lnTo>
                      <a:lnTo>
                        <a:pt x="311" y="516"/>
                      </a:lnTo>
                      <a:lnTo>
                        <a:pt x="318" y="614"/>
                      </a:lnTo>
                      <a:lnTo>
                        <a:pt x="321" y="720"/>
                      </a:lnTo>
                      <a:lnTo>
                        <a:pt x="314" y="745"/>
                      </a:lnTo>
                      <a:lnTo>
                        <a:pt x="300" y="765"/>
                      </a:lnTo>
                      <a:lnTo>
                        <a:pt x="278" y="781"/>
                      </a:lnTo>
                      <a:lnTo>
                        <a:pt x="254" y="786"/>
                      </a:lnTo>
                      <a:lnTo>
                        <a:pt x="229" y="781"/>
                      </a:lnTo>
                      <a:lnTo>
                        <a:pt x="208" y="765"/>
                      </a:lnTo>
                      <a:lnTo>
                        <a:pt x="193" y="745"/>
                      </a:lnTo>
                      <a:lnTo>
                        <a:pt x="188" y="720"/>
                      </a:lnTo>
                      <a:lnTo>
                        <a:pt x="186" y="634"/>
                      </a:lnTo>
                      <a:lnTo>
                        <a:pt x="181" y="555"/>
                      </a:lnTo>
                      <a:lnTo>
                        <a:pt x="175" y="484"/>
                      </a:lnTo>
                      <a:lnTo>
                        <a:pt x="166" y="421"/>
                      </a:lnTo>
                      <a:lnTo>
                        <a:pt x="155" y="364"/>
                      </a:lnTo>
                      <a:lnTo>
                        <a:pt x="142" y="313"/>
                      </a:lnTo>
                      <a:lnTo>
                        <a:pt x="128" y="267"/>
                      </a:lnTo>
                      <a:lnTo>
                        <a:pt x="112" y="228"/>
                      </a:lnTo>
                      <a:lnTo>
                        <a:pt x="96" y="195"/>
                      </a:lnTo>
                      <a:lnTo>
                        <a:pt x="79" y="165"/>
                      </a:lnTo>
                      <a:lnTo>
                        <a:pt x="61" y="139"/>
                      </a:lnTo>
                      <a:lnTo>
                        <a:pt x="44" y="119"/>
                      </a:lnTo>
                      <a:lnTo>
                        <a:pt x="26" y="103"/>
                      </a:lnTo>
                      <a:lnTo>
                        <a:pt x="11" y="89"/>
                      </a:lnTo>
                      <a:lnTo>
                        <a:pt x="9" y="86"/>
                      </a:lnTo>
                      <a:lnTo>
                        <a:pt x="7" y="83"/>
                      </a:lnTo>
                      <a:lnTo>
                        <a:pt x="6" y="79"/>
                      </a:lnTo>
                      <a:lnTo>
                        <a:pt x="4" y="79"/>
                      </a:lnTo>
                      <a:lnTo>
                        <a:pt x="1" y="78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45">
                  <a:extLst>
                    <a:ext uri="{FF2B5EF4-FFF2-40B4-BE49-F238E27FC236}">
                      <a16:creationId xmlns:a16="http://schemas.microsoft.com/office/drawing/2014/main" id="{DCF450FC-BB2E-0B47-850B-49C4FC3C8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6925" y="3568700"/>
                  <a:ext cx="547688" cy="265113"/>
                </a:xfrm>
                <a:custGeom>
                  <a:avLst/>
                  <a:gdLst>
                    <a:gd name="T0" fmla="*/ 530 w 691"/>
                    <a:gd name="T1" fmla="*/ 0 h 334"/>
                    <a:gd name="T2" fmla="*/ 584 w 691"/>
                    <a:gd name="T3" fmla="*/ 7 h 334"/>
                    <a:gd name="T4" fmla="*/ 638 w 691"/>
                    <a:gd name="T5" fmla="*/ 21 h 334"/>
                    <a:gd name="T6" fmla="*/ 691 w 691"/>
                    <a:gd name="T7" fmla="*/ 41 h 334"/>
                    <a:gd name="T8" fmla="*/ 647 w 691"/>
                    <a:gd name="T9" fmla="*/ 152 h 334"/>
                    <a:gd name="T10" fmla="*/ 603 w 691"/>
                    <a:gd name="T11" fmla="*/ 135 h 334"/>
                    <a:gd name="T12" fmla="*/ 559 w 691"/>
                    <a:gd name="T13" fmla="*/ 125 h 334"/>
                    <a:gd name="T14" fmla="*/ 514 w 691"/>
                    <a:gd name="T15" fmla="*/ 122 h 334"/>
                    <a:gd name="T16" fmla="*/ 470 w 691"/>
                    <a:gd name="T17" fmla="*/ 125 h 334"/>
                    <a:gd name="T18" fmla="*/ 427 w 691"/>
                    <a:gd name="T19" fmla="*/ 133 h 334"/>
                    <a:gd name="T20" fmla="*/ 385 w 691"/>
                    <a:gd name="T21" fmla="*/ 146 h 334"/>
                    <a:gd name="T22" fmla="*/ 342 w 691"/>
                    <a:gd name="T23" fmla="*/ 162 h 334"/>
                    <a:gd name="T24" fmla="*/ 302 w 691"/>
                    <a:gd name="T25" fmla="*/ 180 h 334"/>
                    <a:gd name="T26" fmla="*/ 266 w 691"/>
                    <a:gd name="T27" fmla="*/ 199 h 334"/>
                    <a:gd name="T28" fmla="*/ 231 w 691"/>
                    <a:gd name="T29" fmla="*/ 220 h 334"/>
                    <a:gd name="T30" fmla="*/ 201 w 691"/>
                    <a:gd name="T31" fmla="*/ 242 h 334"/>
                    <a:gd name="T32" fmla="*/ 173 w 691"/>
                    <a:gd name="T33" fmla="*/ 261 h 334"/>
                    <a:gd name="T34" fmla="*/ 149 w 691"/>
                    <a:gd name="T35" fmla="*/ 280 h 334"/>
                    <a:gd name="T36" fmla="*/ 130 w 691"/>
                    <a:gd name="T37" fmla="*/ 296 h 334"/>
                    <a:gd name="T38" fmla="*/ 116 w 691"/>
                    <a:gd name="T39" fmla="*/ 307 h 334"/>
                    <a:gd name="T40" fmla="*/ 108 w 691"/>
                    <a:gd name="T41" fmla="*/ 315 h 334"/>
                    <a:gd name="T42" fmla="*/ 105 w 691"/>
                    <a:gd name="T43" fmla="*/ 318 h 334"/>
                    <a:gd name="T44" fmla="*/ 89 w 691"/>
                    <a:gd name="T45" fmla="*/ 329 h 334"/>
                    <a:gd name="T46" fmla="*/ 70 w 691"/>
                    <a:gd name="T47" fmla="*/ 334 h 334"/>
                    <a:gd name="T48" fmla="*/ 49 w 691"/>
                    <a:gd name="T49" fmla="*/ 334 h 334"/>
                    <a:gd name="T50" fmla="*/ 32 w 691"/>
                    <a:gd name="T51" fmla="*/ 329 h 334"/>
                    <a:gd name="T52" fmla="*/ 16 w 691"/>
                    <a:gd name="T53" fmla="*/ 318 h 334"/>
                    <a:gd name="T54" fmla="*/ 5 w 691"/>
                    <a:gd name="T55" fmla="*/ 302 h 334"/>
                    <a:gd name="T56" fmla="*/ 0 w 691"/>
                    <a:gd name="T57" fmla="*/ 285 h 334"/>
                    <a:gd name="T58" fmla="*/ 0 w 691"/>
                    <a:gd name="T59" fmla="*/ 264 h 334"/>
                    <a:gd name="T60" fmla="*/ 5 w 691"/>
                    <a:gd name="T61" fmla="*/ 245 h 334"/>
                    <a:gd name="T62" fmla="*/ 16 w 691"/>
                    <a:gd name="T63" fmla="*/ 229 h 334"/>
                    <a:gd name="T64" fmla="*/ 21 w 691"/>
                    <a:gd name="T65" fmla="*/ 225 h 334"/>
                    <a:gd name="T66" fmla="*/ 32 w 691"/>
                    <a:gd name="T67" fmla="*/ 215 h 334"/>
                    <a:gd name="T68" fmla="*/ 48 w 691"/>
                    <a:gd name="T69" fmla="*/ 201 h 334"/>
                    <a:gd name="T70" fmla="*/ 68 w 691"/>
                    <a:gd name="T71" fmla="*/ 184 h 334"/>
                    <a:gd name="T72" fmla="*/ 93 w 691"/>
                    <a:gd name="T73" fmla="*/ 163 h 334"/>
                    <a:gd name="T74" fmla="*/ 124 w 691"/>
                    <a:gd name="T75" fmla="*/ 141 h 334"/>
                    <a:gd name="T76" fmla="*/ 158 w 691"/>
                    <a:gd name="T77" fmla="*/ 119 h 334"/>
                    <a:gd name="T78" fmla="*/ 196 w 691"/>
                    <a:gd name="T79" fmla="*/ 95 h 334"/>
                    <a:gd name="T80" fmla="*/ 237 w 691"/>
                    <a:gd name="T81" fmla="*/ 73 h 334"/>
                    <a:gd name="T82" fmla="*/ 282 w 691"/>
                    <a:gd name="T83" fmla="*/ 52 h 334"/>
                    <a:gd name="T84" fmla="*/ 328 w 691"/>
                    <a:gd name="T85" fmla="*/ 35 h 334"/>
                    <a:gd name="T86" fmla="*/ 375 w 691"/>
                    <a:gd name="T87" fmla="*/ 19 h 334"/>
                    <a:gd name="T88" fmla="*/ 426 w 691"/>
                    <a:gd name="T89" fmla="*/ 8 h 334"/>
                    <a:gd name="T90" fmla="*/ 478 w 691"/>
                    <a:gd name="T91" fmla="*/ 2 h 334"/>
                    <a:gd name="T92" fmla="*/ 530 w 691"/>
                    <a:gd name="T93" fmla="*/ 0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91" h="334">
                      <a:moveTo>
                        <a:pt x="530" y="0"/>
                      </a:moveTo>
                      <a:lnTo>
                        <a:pt x="584" y="7"/>
                      </a:lnTo>
                      <a:lnTo>
                        <a:pt x="638" y="21"/>
                      </a:lnTo>
                      <a:lnTo>
                        <a:pt x="691" y="41"/>
                      </a:lnTo>
                      <a:lnTo>
                        <a:pt x="647" y="152"/>
                      </a:lnTo>
                      <a:lnTo>
                        <a:pt x="603" y="135"/>
                      </a:lnTo>
                      <a:lnTo>
                        <a:pt x="559" y="125"/>
                      </a:lnTo>
                      <a:lnTo>
                        <a:pt x="514" y="122"/>
                      </a:lnTo>
                      <a:lnTo>
                        <a:pt x="470" y="125"/>
                      </a:lnTo>
                      <a:lnTo>
                        <a:pt x="427" y="133"/>
                      </a:lnTo>
                      <a:lnTo>
                        <a:pt x="385" y="146"/>
                      </a:lnTo>
                      <a:lnTo>
                        <a:pt x="342" y="162"/>
                      </a:lnTo>
                      <a:lnTo>
                        <a:pt x="302" y="180"/>
                      </a:lnTo>
                      <a:lnTo>
                        <a:pt x="266" y="199"/>
                      </a:lnTo>
                      <a:lnTo>
                        <a:pt x="231" y="220"/>
                      </a:lnTo>
                      <a:lnTo>
                        <a:pt x="201" y="242"/>
                      </a:lnTo>
                      <a:lnTo>
                        <a:pt x="173" y="261"/>
                      </a:lnTo>
                      <a:lnTo>
                        <a:pt x="149" y="280"/>
                      </a:lnTo>
                      <a:lnTo>
                        <a:pt x="130" y="296"/>
                      </a:lnTo>
                      <a:lnTo>
                        <a:pt x="116" y="307"/>
                      </a:lnTo>
                      <a:lnTo>
                        <a:pt x="108" y="315"/>
                      </a:lnTo>
                      <a:lnTo>
                        <a:pt x="105" y="318"/>
                      </a:lnTo>
                      <a:lnTo>
                        <a:pt x="89" y="329"/>
                      </a:lnTo>
                      <a:lnTo>
                        <a:pt x="70" y="334"/>
                      </a:lnTo>
                      <a:lnTo>
                        <a:pt x="49" y="334"/>
                      </a:lnTo>
                      <a:lnTo>
                        <a:pt x="32" y="329"/>
                      </a:lnTo>
                      <a:lnTo>
                        <a:pt x="16" y="318"/>
                      </a:lnTo>
                      <a:lnTo>
                        <a:pt x="5" y="302"/>
                      </a:lnTo>
                      <a:lnTo>
                        <a:pt x="0" y="285"/>
                      </a:lnTo>
                      <a:lnTo>
                        <a:pt x="0" y="264"/>
                      </a:lnTo>
                      <a:lnTo>
                        <a:pt x="5" y="245"/>
                      </a:lnTo>
                      <a:lnTo>
                        <a:pt x="16" y="229"/>
                      </a:lnTo>
                      <a:lnTo>
                        <a:pt x="21" y="225"/>
                      </a:lnTo>
                      <a:lnTo>
                        <a:pt x="32" y="215"/>
                      </a:lnTo>
                      <a:lnTo>
                        <a:pt x="48" y="201"/>
                      </a:lnTo>
                      <a:lnTo>
                        <a:pt x="68" y="184"/>
                      </a:lnTo>
                      <a:lnTo>
                        <a:pt x="93" y="163"/>
                      </a:lnTo>
                      <a:lnTo>
                        <a:pt x="124" y="141"/>
                      </a:lnTo>
                      <a:lnTo>
                        <a:pt x="158" y="119"/>
                      </a:lnTo>
                      <a:lnTo>
                        <a:pt x="196" y="95"/>
                      </a:lnTo>
                      <a:lnTo>
                        <a:pt x="237" y="73"/>
                      </a:lnTo>
                      <a:lnTo>
                        <a:pt x="282" y="52"/>
                      </a:lnTo>
                      <a:lnTo>
                        <a:pt x="328" y="35"/>
                      </a:lnTo>
                      <a:lnTo>
                        <a:pt x="375" y="19"/>
                      </a:lnTo>
                      <a:lnTo>
                        <a:pt x="426" y="8"/>
                      </a:lnTo>
                      <a:lnTo>
                        <a:pt x="478" y="2"/>
                      </a:lnTo>
                      <a:lnTo>
                        <a:pt x="530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46">
                  <a:extLst>
                    <a:ext uri="{FF2B5EF4-FFF2-40B4-BE49-F238E27FC236}">
                      <a16:creationId xmlns:a16="http://schemas.microsoft.com/office/drawing/2014/main" id="{7E9EBCE1-4264-C643-A714-9594D2B809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2438" y="3821113"/>
                  <a:ext cx="388938" cy="565150"/>
                </a:xfrm>
                <a:custGeom>
                  <a:avLst/>
                  <a:gdLst>
                    <a:gd name="T0" fmla="*/ 77 w 490"/>
                    <a:gd name="T1" fmla="*/ 0 h 711"/>
                    <a:gd name="T2" fmla="*/ 131 w 490"/>
                    <a:gd name="T3" fmla="*/ 32 h 711"/>
                    <a:gd name="T4" fmla="*/ 183 w 490"/>
                    <a:gd name="T5" fmla="*/ 71 h 711"/>
                    <a:gd name="T6" fmla="*/ 232 w 490"/>
                    <a:gd name="T7" fmla="*/ 122 h 711"/>
                    <a:gd name="T8" fmla="*/ 280 w 490"/>
                    <a:gd name="T9" fmla="*/ 182 h 711"/>
                    <a:gd name="T10" fmla="*/ 325 w 490"/>
                    <a:gd name="T11" fmla="*/ 253 h 711"/>
                    <a:gd name="T12" fmla="*/ 368 w 490"/>
                    <a:gd name="T13" fmla="*/ 332 h 711"/>
                    <a:gd name="T14" fmla="*/ 409 w 490"/>
                    <a:gd name="T15" fmla="*/ 422 h 711"/>
                    <a:gd name="T16" fmla="*/ 449 w 490"/>
                    <a:gd name="T17" fmla="*/ 522 h 711"/>
                    <a:gd name="T18" fmla="*/ 487 w 490"/>
                    <a:gd name="T19" fmla="*/ 631 h 711"/>
                    <a:gd name="T20" fmla="*/ 490 w 490"/>
                    <a:gd name="T21" fmla="*/ 656 h 711"/>
                    <a:gd name="T22" fmla="*/ 482 w 490"/>
                    <a:gd name="T23" fmla="*/ 678 h 711"/>
                    <a:gd name="T24" fmla="*/ 465 w 490"/>
                    <a:gd name="T25" fmla="*/ 697 h 711"/>
                    <a:gd name="T26" fmla="*/ 442 w 490"/>
                    <a:gd name="T27" fmla="*/ 710 h 711"/>
                    <a:gd name="T28" fmla="*/ 419 w 490"/>
                    <a:gd name="T29" fmla="*/ 711 h 711"/>
                    <a:gd name="T30" fmla="*/ 395 w 490"/>
                    <a:gd name="T31" fmla="*/ 703 h 711"/>
                    <a:gd name="T32" fmla="*/ 378 w 490"/>
                    <a:gd name="T33" fmla="*/ 688 h 711"/>
                    <a:gd name="T34" fmla="*/ 365 w 490"/>
                    <a:gd name="T35" fmla="*/ 664 h 711"/>
                    <a:gd name="T36" fmla="*/ 340 w 490"/>
                    <a:gd name="T37" fmla="*/ 575 h 711"/>
                    <a:gd name="T38" fmla="*/ 313 w 490"/>
                    <a:gd name="T39" fmla="*/ 495 h 711"/>
                    <a:gd name="T40" fmla="*/ 284 w 490"/>
                    <a:gd name="T41" fmla="*/ 425 h 711"/>
                    <a:gd name="T42" fmla="*/ 256 w 490"/>
                    <a:gd name="T43" fmla="*/ 362 h 711"/>
                    <a:gd name="T44" fmla="*/ 227 w 490"/>
                    <a:gd name="T45" fmla="*/ 308 h 711"/>
                    <a:gd name="T46" fmla="*/ 199 w 490"/>
                    <a:gd name="T47" fmla="*/ 262 h 711"/>
                    <a:gd name="T48" fmla="*/ 172 w 490"/>
                    <a:gd name="T49" fmla="*/ 223 h 711"/>
                    <a:gd name="T50" fmla="*/ 143 w 490"/>
                    <a:gd name="T51" fmla="*/ 190 h 711"/>
                    <a:gd name="T52" fmla="*/ 117 w 490"/>
                    <a:gd name="T53" fmla="*/ 161 h 711"/>
                    <a:gd name="T54" fmla="*/ 91 w 490"/>
                    <a:gd name="T55" fmla="*/ 139 h 711"/>
                    <a:gd name="T56" fmla="*/ 66 w 490"/>
                    <a:gd name="T57" fmla="*/ 122 h 711"/>
                    <a:gd name="T58" fmla="*/ 44 w 490"/>
                    <a:gd name="T59" fmla="*/ 109 h 711"/>
                    <a:gd name="T60" fmla="*/ 22 w 490"/>
                    <a:gd name="T61" fmla="*/ 100 h 711"/>
                    <a:gd name="T62" fmla="*/ 17 w 490"/>
                    <a:gd name="T63" fmla="*/ 100 h 711"/>
                    <a:gd name="T64" fmla="*/ 12 w 490"/>
                    <a:gd name="T65" fmla="*/ 100 h 711"/>
                    <a:gd name="T66" fmla="*/ 9 w 490"/>
                    <a:gd name="T67" fmla="*/ 100 h 711"/>
                    <a:gd name="T68" fmla="*/ 6 w 490"/>
                    <a:gd name="T69" fmla="*/ 100 h 711"/>
                    <a:gd name="T70" fmla="*/ 0 w 490"/>
                    <a:gd name="T71" fmla="*/ 100 h 711"/>
                    <a:gd name="T72" fmla="*/ 77 w 490"/>
                    <a:gd name="T73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0" h="711">
                      <a:moveTo>
                        <a:pt x="77" y="0"/>
                      </a:moveTo>
                      <a:lnTo>
                        <a:pt x="131" y="32"/>
                      </a:lnTo>
                      <a:lnTo>
                        <a:pt x="183" y="71"/>
                      </a:lnTo>
                      <a:lnTo>
                        <a:pt x="232" y="122"/>
                      </a:lnTo>
                      <a:lnTo>
                        <a:pt x="280" y="182"/>
                      </a:lnTo>
                      <a:lnTo>
                        <a:pt x="325" y="253"/>
                      </a:lnTo>
                      <a:lnTo>
                        <a:pt x="368" y="332"/>
                      </a:lnTo>
                      <a:lnTo>
                        <a:pt x="409" y="422"/>
                      </a:lnTo>
                      <a:lnTo>
                        <a:pt x="449" y="522"/>
                      </a:lnTo>
                      <a:lnTo>
                        <a:pt x="487" y="631"/>
                      </a:lnTo>
                      <a:lnTo>
                        <a:pt x="490" y="656"/>
                      </a:lnTo>
                      <a:lnTo>
                        <a:pt x="482" y="678"/>
                      </a:lnTo>
                      <a:lnTo>
                        <a:pt x="465" y="697"/>
                      </a:lnTo>
                      <a:lnTo>
                        <a:pt x="442" y="710"/>
                      </a:lnTo>
                      <a:lnTo>
                        <a:pt x="419" y="711"/>
                      </a:lnTo>
                      <a:lnTo>
                        <a:pt x="395" y="703"/>
                      </a:lnTo>
                      <a:lnTo>
                        <a:pt x="378" y="688"/>
                      </a:lnTo>
                      <a:lnTo>
                        <a:pt x="365" y="664"/>
                      </a:lnTo>
                      <a:lnTo>
                        <a:pt x="340" y="575"/>
                      </a:lnTo>
                      <a:lnTo>
                        <a:pt x="313" y="495"/>
                      </a:lnTo>
                      <a:lnTo>
                        <a:pt x="284" y="425"/>
                      </a:lnTo>
                      <a:lnTo>
                        <a:pt x="256" y="362"/>
                      </a:lnTo>
                      <a:lnTo>
                        <a:pt x="227" y="308"/>
                      </a:lnTo>
                      <a:lnTo>
                        <a:pt x="199" y="262"/>
                      </a:lnTo>
                      <a:lnTo>
                        <a:pt x="172" y="223"/>
                      </a:lnTo>
                      <a:lnTo>
                        <a:pt x="143" y="190"/>
                      </a:lnTo>
                      <a:lnTo>
                        <a:pt x="117" y="161"/>
                      </a:lnTo>
                      <a:lnTo>
                        <a:pt x="91" y="139"/>
                      </a:lnTo>
                      <a:lnTo>
                        <a:pt x="66" y="122"/>
                      </a:lnTo>
                      <a:lnTo>
                        <a:pt x="44" y="109"/>
                      </a:lnTo>
                      <a:lnTo>
                        <a:pt x="22" y="100"/>
                      </a:lnTo>
                      <a:lnTo>
                        <a:pt x="17" y="100"/>
                      </a:lnTo>
                      <a:lnTo>
                        <a:pt x="12" y="100"/>
                      </a:lnTo>
                      <a:lnTo>
                        <a:pt x="9" y="100"/>
                      </a:lnTo>
                      <a:lnTo>
                        <a:pt x="6" y="100"/>
                      </a:lnTo>
                      <a:lnTo>
                        <a:pt x="0" y="100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47">
                  <a:extLst>
                    <a:ext uri="{FF2B5EF4-FFF2-40B4-BE49-F238E27FC236}">
                      <a16:creationId xmlns:a16="http://schemas.microsoft.com/office/drawing/2014/main" id="{684D7EAA-1D8D-E44A-82F2-AAA5F5D2E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2738" y="3894138"/>
                  <a:ext cx="482600" cy="366713"/>
                </a:xfrm>
                <a:custGeom>
                  <a:avLst/>
                  <a:gdLst>
                    <a:gd name="T0" fmla="*/ 499 w 609"/>
                    <a:gd name="T1" fmla="*/ 0 h 461"/>
                    <a:gd name="T2" fmla="*/ 554 w 609"/>
                    <a:gd name="T3" fmla="*/ 0 h 461"/>
                    <a:gd name="T4" fmla="*/ 609 w 609"/>
                    <a:gd name="T5" fmla="*/ 8 h 461"/>
                    <a:gd name="T6" fmla="*/ 598 w 609"/>
                    <a:gd name="T7" fmla="*/ 129 h 461"/>
                    <a:gd name="T8" fmla="*/ 552 w 609"/>
                    <a:gd name="T9" fmla="*/ 125 h 461"/>
                    <a:gd name="T10" fmla="*/ 508 w 609"/>
                    <a:gd name="T11" fmla="*/ 126 h 461"/>
                    <a:gd name="T12" fmla="*/ 464 w 609"/>
                    <a:gd name="T13" fmla="*/ 134 h 461"/>
                    <a:gd name="T14" fmla="*/ 423 w 609"/>
                    <a:gd name="T15" fmla="*/ 148 h 461"/>
                    <a:gd name="T16" fmla="*/ 382 w 609"/>
                    <a:gd name="T17" fmla="*/ 167 h 461"/>
                    <a:gd name="T18" fmla="*/ 345 w 609"/>
                    <a:gd name="T19" fmla="*/ 191 h 461"/>
                    <a:gd name="T20" fmla="*/ 309 w 609"/>
                    <a:gd name="T21" fmla="*/ 216 h 461"/>
                    <a:gd name="T22" fmla="*/ 276 w 609"/>
                    <a:gd name="T23" fmla="*/ 245 h 461"/>
                    <a:gd name="T24" fmla="*/ 246 w 609"/>
                    <a:gd name="T25" fmla="*/ 273 h 461"/>
                    <a:gd name="T26" fmla="*/ 219 w 609"/>
                    <a:gd name="T27" fmla="*/ 302 h 461"/>
                    <a:gd name="T28" fmla="*/ 193 w 609"/>
                    <a:gd name="T29" fmla="*/ 330 h 461"/>
                    <a:gd name="T30" fmla="*/ 173 w 609"/>
                    <a:gd name="T31" fmla="*/ 357 h 461"/>
                    <a:gd name="T32" fmla="*/ 155 w 609"/>
                    <a:gd name="T33" fmla="*/ 381 h 461"/>
                    <a:gd name="T34" fmla="*/ 141 w 609"/>
                    <a:gd name="T35" fmla="*/ 400 h 461"/>
                    <a:gd name="T36" fmla="*/ 130 w 609"/>
                    <a:gd name="T37" fmla="*/ 415 h 461"/>
                    <a:gd name="T38" fmla="*/ 124 w 609"/>
                    <a:gd name="T39" fmla="*/ 425 h 461"/>
                    <a:gd name="T40" fmla="*/ 122 w 609"/>
                    <a:gd name="T41" fmla="*/ 428 h 461"/>
                    <a:gd name="T42" fmla="*/ 103 w 609"/>
                    <a:gd name="T43" fmla="*/ 449 h 461"/>
                    <a:gd name="T44" fmla="*/ 83 w 609"/>
                    <a:gd name="T45" fmla="*/ 461 h 461"/>
                    <a:gd name="T46" fmla="*/ 59 w 609"/>
                    <a:gd name="T47" fmla="*/ 461 h 461"/>
                    <a:gd name="T48" fmla="*/ 34 w 609"/>
                    <a:gd name="T49" fmla="*/ 450 h 461"/>
                    <a:gd name="T50" fmla="*/ 13 w 609"/>
                    <a:gd name="T51" fmla="*/ 433 h 461"/>
                    <a:gd name="T52" fmla="*/ 2 w 609"/>
                    <a:gd name="T53" fmla="*/ 411 h 461"/>
                    <a:gd name="T54" fmla="*/ 0 w 609"/>
                    <a:gd name="T55" fmla="*/ 387 h 461"/>
                    <a:gd name="T56" fmla="*/ 11 w 609"/>
                    <a:gd name="T57" fmla="*/ 362 h 461"/>
                    <a:gd name="T58" fmla="*/ 16 w 609"/>
                    <a:gd name="T59" fmla="*/ 357 h 461"/>
                    <a:gd name="T60" fmla="*/ 24 w 609"/>
                    <a:gd name="T61" fmla="*/ 344 h 461"/>
                    <a:gd name="T62" fmla="*/ 35 w 609"/>
                    <a:gd name="T63" fmla="*/ 327 h 461"/>
                    <a:gd name="T64" fmla="*/ 53 w 609"/>
                    <a:gd name="T65" fmla="*/ 305 h 461"/>
                    <a:gd name="T66" fmla="*/ 72 w 609"/>
                    <a:gd name="T67" fmla="*/ 278 h 461"/>
                    <a:gd name="T68" fmla="*/ 95 w 609"/>
                    <a:gd name="T69" fmla="*/ 248 h 461"/>
                    <a:gd name="T70" fmla="*/ 122 w 609"/>
                    <a:gd name="T71" fmla="*/ 216 h 461"/>
                    <a:gd name="T72" fmla="*/ 152 w 609"/>
                    <a:gd name="T73" fmla="*/ 185 h 461"/>
                    <a:gd name="T74" fmla="*/ 185 w 609"/>
                    <a:gd name="T75" fmla="*/ 151 h 461"/>
                    <a:gd name="T76" fmla="*/ 222 w 609"/>
                    <a:gd name="T77" fmla="*/ 120 h 461"/>
                    <a:gd name="T78" fmla="*/ 261 w 609"/>
                    <a:gd name="T79" fmla="*/ 90 h 461"/>
                    <a:gd name="T80" fmla="*/ 304 w 609"/>
                    <a:gd name="T81" fmla="*/ 63 h 461"/>
                    <a:gd name="T82" fmla="*/ 350 w 609"/>
                    <a:gd name="T83" fmla="*/ 39 h 461"/>
                    <a:gd name="T84" fmla="*/ 397 w 609"/>
                    <a:gd name="T85" fmla="*/ 20 h 461"/>
                    <a:gd name="T86" fmla="*/ 446 w 609"/>
                    <a:gd name="T87" fmla="*/ 6 h 461"/>
                    <a:gd name="T88" fmla="*/ 499 w 609"/>
                    <a:gd name="T89" fmla="*/ 0 h 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609" h="461">
                      <a:moveTo>
                        <a:pt x="499" y="0"/>
                      </a:moveTo>
                      <a:lnTo>
                        <a:pt x="554" y="0"/>
                      </a:lnTo>
                      <a:lnTo>
                        <a:pt x="609" y="8"/>
                      </a:lnTo>
                      <a:lnTo>
                        <a:pt x="598" y="129"/>
                      </a:lnTo>
                      <a:lnTo>
                        <a:pt x="552" y="125"/>
                      </a:lnTo>
                      <a:lnTo>
                        <a:pt x="508" y="126"/>
                      </a:lnTo>
                      <a:lnTo>
                        <a:pt x="464" y="134"/>
                      </a:lnTo>
                      <a:lnTo>
                        <a:pt x="423" y="148"/>
                      </a:lnTo>
                      <a:lnTo>
                        <a:pt x="382" y="167"/>
                      </a:lnTo>
                      <a:lnTo>
                        <a:pt x="345" y="191"/>
                      </a:lnTo>
                      <a:lnTo>
                        <a:pt x="309" y="216"/>
                      </a:lnTo>
                      <a:lnTo>
                        <a:pt x="276" y="245"/>
                      </a:lnTo>
                      <a:lnTo>
                        <a:pt x="246" y="273"/>
                      </a:lnTo>
                      <a:lnTo>
                        <a:pt x="219" y="302"/>
                      </a:lnTo>
                      <a:lnTo>
                        <a:pt x="193" y="330"/>
                      </a:lnTo>
                      <a:lnTo>
                        <a:pt x="173" y="357"/>
                      </a:lnTo>
                      <a:lnTo>
                        <a:pt x="155" y="381"/>
                      </a:lnTo>
                      <a:lnTo>
                        <a:pt x="141" y="400"/>
                      </a:lnTo>
                      <a:lnTo>
                        <a:pt x="130" y="415"/>
                      </a:lnTo>
                      <a:lnTo>
                        <a:pt x="124" y="425"/>
                      </a:lnTo>
                      <a:lnTo>
                        <a:pt x="122" y="428"/>
                      </a:lnTo>
                      <a:lnTo>
                        <a:pt x="103" y="449"/>
                      </a:lnTo>
                      <a:lnTo>
                        <a:pt x="83" y="461"/>
                      </a:lnTo>
                      <a:lnTo>
                        <a:pt x="59" y="461"/>
                      </a:lnTo>
                      <a:lnTo>
                        <a:pt x="34" y="450"/>
                      </a:lnTo>
                      <a:lnTo>
                        <a:pt x="13" y="433"/>
                      </a:lnTo>
                      <a:lnTo>
                        <a:pt x="2" y="411"/>
                      </a:lnTo>
                      <a:lnTo>
                        <a:pt x="0" y="387"/>
                      </a:lnTo>
                      <a:lnTo>
                        <a:pt x="11" y="362"/>
                      </a:lnTo>
                      <a:lnTo>
                        <a:pt x="16" y="357"/>
                      </a:lnTo>
                      <a:lnTo>
                        <a:pt x="24" y="344"/>
                      </a:lnTo>
                      <a:lnTo>
                        <a:pt x="35" y="327"/>
                      </a:lnTo>
                      <a:lnTo>
                        <a:pt x="53" y="305"/>
                      </a:lnTo>
                      <a:lnTo>
                        <a:pt x="72" y="278"/>
                      </a:lnTo>
                      <a:lnTo>
                        <a:pt x="95" y="248"/>
                      </a:lnTo>
                      <a:lnTo>
                        <a:pt x="122" y="216"/>
                      </a:lnTo>
                      <a:lnTo>
                        <a:pt x="152" y="185"/>
                      </a:lnTo>
                      <a:lnTo>
                        <a:pt x="185" y="151"/>
                      </a:lnTo>
                      <a:lnTo>
                        <a:pt x="222" y="120"/>
                      </a:lnTo>
                      <a:lnTo>
                        <a:pt x="261" y="90"/>
                      </a:lnTo>
                      <a:lnTo>
                        <a:pt x="304" y="63"/>
                      </a:lnTo>
                      <a:lnTo>
                        <a:pt x="350" y="39"/>
                      </a:lnTo>
                      <a:lnTo>
                        <a:pt x="397" y="20"/>
                      </a:lnTo>
                      <a:lnTo>
                        <a:pt x="446" y="6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406EE52-7C56-6E44-9D6F-FB8F14647973}"/>
                </a:ext>
              </a:extLst>
            </p:cNvPr>
            <p:cNvGrpSpPr/>
            <p:nvPr/>
          </p:nvGrpSpPr>
          <p:grpSpPr>
            <a:xfrm>
              <a:off x="6592070" y="917661"/>
              <a:ext cx="1767849" cy="4869195"/>
              <a:chOff x="4936728" y="1341926"/>
              <a:chExt cx="1767849" cy="4869195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3C77CBEA-503E-9849-83B1-451B878F04CF}"/>
                  </a:ext>
                </a:extLst>
              </p:cNvPr>
              <p:cNvGrpSpPr/>
              <p:nvPr/>
            </p:nvGrpSpPr>
            <p:grpSpPr>
              <a:xfrm>
                <a:off x="4936728" y="1341926"/>
                <a:ext cx="1745056" cy="4860926"/>
                <a:chOff x="4936728" y="1271588"/>
                <a:chExt cx="1745056" cy="4860926"/>
              </a:xfrm>
            </p:grpSpPr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A124566A-CF39-6547-85B1-378D0C4AB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1188" y="1936750"/>
                  <a:ext cx="333375" cy="525454"/>
                </a:xfrm>
                <a:custGeom>
                  <a:avLst/>
                  <a:gdLst>
                    <a:gd name="T0" fmla="*/ 240 w 421"/>
                    <a:gd name="T1" fmla="*/ 0 h 348"/>
                    <a:gd name="T2" fmla="*/ 287 w 421"/>
                    <a:gd name="T3" fmla="*/ 2 h 348"/>
                    <a:gd name="T4" fmla="*/ 334 w 421"/>
                    <a:gd name="T5" fmla="*/ 6 h 348"/>
                    <a:gd name="T6" fmla="*/ 380 w 421"/>
                    <a:gd name="T7" fmla="*/ 14 h 348"/>
                    <a:gd name="T8" fmla="*/ 380 w 421"/>
                    <a:gd name="T9" fmla="*/ 17 h 348"/>
                    <a:gd name="T10" fmla="*/ 382 w 421"/>
                    <a:gd name="T11" fmla="*/ 33 h 348"/>
                    <a:gd name="T12" fmla="*/ 384 w 421"/>
                    <a:gd name="T13" fmla="*/ 55 h 348"/>
                    <a:gd name="T14" fmla="*/ 388 w 421"/>
                    <a:gd name="T15" fmla="*/ 82 h 348"/>
                    <a:gd name="T16" fmla="*/ 393 w 421"/>
                    <a:gd name="T17" fmla="*/ 112 h 348"/>
                    <a:gd name="T18" fmla="*/ 399 w 421"/>
                    <a:gd name="T19" fmla="*/ 144 h 348"/>
                    <a:gd name="T20" fmla="*/ 405 w 421"/>
                    <a:gd name="T21" fmla="*/ 173 h 348"/>
                    <a:gd name="T22" fmla="*/ 413 w 421"/>
                    <a:gd name="T23" fmla="*/ 199 h 348"/>
                    <a:gd name="T24" fmla="*/ 421 w 421"/>
                    <a:gd name="T25" fmla="*/ 218 h 348"/>
                    <a:gd name="T26" fmla="*/ 419 w 421"/>
                    <a:gd name="T27" fmla="*/ 220 h 348"/>
                    <a:gd name="T28" fmla="*/ 413 w 421"/>
                    <a:gd name="T29" fmla="*/ 230 h 348"/>
                    <a:gd name="T30" fmla="*/ 403 w 421"/>
                    <a:gd name="T31" fmla="*/ 242 h 348"/>
                    <a:gd name="T32" fmla="*/ 390 w 421"/>
                    <a:gd name="T33" fmla="*/ 258 h 348"/>
                    <a:gd name="T34" fmla="*/ 372 w 421"/>
                    <a:gd name="T35" fmla="*/ 275 h 348"/>
                    <a:gd name="T36" fmla="*/ 350 w 421"/>
                    <a:gd name="T37" fmla="*/ 293 h 348"/>
                    <a:gd name="T38" fmla="*/ 327 w 421"/>
                    <a:gd name="T39" fmla="*/ 311 h 348"/>
                    <a:gd name="T40" fmla="*/ 301 w 421"/>
                    <a:gd name="T41" fmla="*/ 327 h 348"/>
                    <a:gd name="T42" fmla="*/ 272 w 421"/>
                    <a:gd name="T43" fmla="*/ 338 h 348"/>
                    <a:gd name="T44" fmla="*/ 238 w 421"/>
                    <a:gd name="T45" fmla="*/ 346 h 348"/>
                    <a:gd name="T46" fmla="*/ 205 w 421"/>
                    <a:gd name="T47" fmla="*/ 348 h 348"/>
                    <a:gd name="T48" fmla="*/ 167 w 421"/>
                    <a:gd name="T49" fmla="*/ 344 h 348"/>
                    <a:gd name="T50" fmla="*/ 128 w 421"/>
                    <a:gd name="T51" fmla="*/ 333 h 348"/>
                    <a:gd name="T52" fmla="*/ 87 w 421"/>
                    <a:gd name="T53" fmla="*/ 311 h 348"/>
                    <a:gd name="T54" fmla="*/ 43 w 421"/>
                    <a:gd name="T55" fmla="*/ 279 h 348"/>
                    <a:gd name="T56" fmla="*/ 0 w 421"/>
                    <a:gd name="T57" fmla="*/ 234 h 348"/>
                    <a:gd name="T58" fmla="*/ 2 w 421"/>
                    <a:gd name="T59" fmla="*/ 230 h 348"/>
                    <a:gd name="T60" fmla="*/ 6 w 421"/>
                    <a:gd name="T61" fmla="*/ 214 h 348"/>
                    <a:gd name="T62" fmla="*/ 14 w 421"/>
                    <a:gd name="T63" fmla="*/ 191 h 348"/>
                    <a:gd name="T64" fmla="*/ 22 w 421"/>
                    <a:gd name="T65" fmla="*/ 159 h 348"/>
                    <a:gd name="T66" fmla="*/ 28 w 421"/>
                    <a:gd name="T67" fmla="*/ 120 h 348"/>
                    <a:gd name="T68" fmla="*/ 32 w 421"/>
                    <a:gd name="T69" fmla="*/ 75 h 348"/>
                    <a:gd name="T70" fmla="*/ 32 w 421"/>
                    <a:gd name="T71" fmla="*/ 23 h 348"/>
                    <a:gd name="T72" fmla="*/ 37 w 421"/>
                    <a:gd name="T73" fmla="*/ 23 h 348"/>
                    <a:gd name="T74" fmla="*/ 55 w 421"/>
                    <a:gd name="T75" fmla="*/ 19 h 348"/>
                    <a:gd name="T76" fmla="*/ 79 w 421"/>
                    <a:gd name="T77" fmla="*/ 16 h 348"/>
                    <a:gd name="T78" fmla="*/ 112 w 421"/>
                    <a:gd name="T79" fmla="*/ 10 h 348"/>
                    <a:gd name="T80" fmla="*/ 152 w 421"/>
                    <a:gd name="T81" fmla="*/ 6 h 348"/>
                    <a:gd name="T82" fmla="*/ 193 w 421"/>
                    <a:gd name="T83" fmla="*/ 2 h 348"/>
                    <a:gd name="T84" fmla="*/ 240 w 421"/>
                    <a:gd name="T85" fmla="*/ 0 h 348"/>
                    <a:gd name="connsiteX0" fmla="*/ 5701 w 10000"/>
                    <a:gd name="connsiteY0" fmla="*/ 0 h 18914"/>
                    <a:gd name="connsiteX1" fmla="*/ 6817 w 10000"/>
                    <a:gd name="connsiteY1" fmla="*/ 57 h 18914"/>
                    <a:gd name="connsiteX2" fmla="*/ 7933 w 10000"/>
                    <a:gd name="connsiteY2" fmla="*/ 172 h 18914"/>
                    <a:gd name="connsiteX3" fmla="*/ 9026 w 10000"/>
                    <a:gd name="connsiteY3" fmla="*/ 402 h 18914"/>
                    <a:gd name="connsiteX4" fmla="*/ 9026 w 10000"/>
                    <a:gd name="connsiteY4" fmla="*/ 489 h 18914"/>
                    <a:gd name="connsiteX5" fmla="*/ 9074 w 10000"/>
                    <a:gd name="connsiteY5" fmla="*/ 948 h 18914"/>
                    <a:gd name="connsiteX6" fmla="*/ 9121 w 10000"/>
                    <a:gd name="connsiteY6" fmla="*/ 1580 h 18914"/>
                    <a:gd name="connsiteX7" fmla="*/ 9216 w 10000"/>
                    <a:gd name="connsiteY7" fmla="*/ 2356 h 18914"/>
                    <a:gd name="connsiteX8" fmla="*/ 9335 w 10000"/>
                    <a:gd name="connsiteY8" fmla="*/ 3218 h 18914"/>
                    <a:gd name="connsiteX9" fmla="*/ 9477 w 10000"/>
                    <a:gd name="connsiteY9" fmla="*/ 4138 h 18914"/>
                    <a:gd name="connsiteX10" fmla="*/ 9620 w 10000"/>
                    <a:gd name="connsiteY10" fmla="*/ 4971 h 18914"/>
                    <a:gd name="connsiteX11" fmla="*/ 9810 w 10000"/>
                    <a:gd name="connsiteY11" fmla="*/ 5718 h 18914"/>
                    <a:gd name="connsiteX12" fmla="*/ 10000 w 10000"/>
                    <a:gd name="connsiteY12" fmla="*/ 6264 h 18914"/>
                    <a:gd name="connsiteX13" fmla="*/ 9952 w 10000"/>
                    <a:gd name="connsiteY13" fmla="*/ 6322 h 18914"/>
                    <a:gd name="connsiteX14" fmla="*/ 9810 w 10000"/>
                    <a:gd name="connsiteY14" fmla="*/ 6609 h 18914"/>
                    <a:gd name="connsiteX15" fmla="*/ 9572 w 10000"/>
                    <a:gd name="connsiteY15" fmla="*/ 6954 h 18914"/>
                    <a:gd name="connsiteX16" fmla="*/ 9264 w 10000"/>
                    <a:gd name="connsiteY16" fmla="*/ 7414 h 18914"/>
                    <a:gd name="connsiteX17" fmla="*/ 8836 w 10000"/>
                    <a:gd name="connsiteY17" fmla="*/ 7902 h 18914"/>
                    <a:gd name="connsiteX18" fmla="*/ 8314 w 10000"/>
                    <a:gd name="connsiteY18" fmla="*/ 8420 h 18914"/>
                    <a:gd name="connsiteX19" fmla="*/ 7767 w 10000"/>
                    <a:gd name="connsiteY19" fmla="*/ 8937 h 18914"/>
                    <a:gd name="connsiteX20" fmla="*/ 7150 w 10000"/>
                    <a:gd name="connsiteY20" fmla="*/ 9397 h 18914"/>
                    <a:gd name="connsiteX21" fmla="*/ 6461 w 10000"/>
                    <a:gd name="connsiteY21" fmla="*/ 9713 h 18914"/>
                    <a:gd name="connsiteX22" fmla="*/ 5653 w 10000"/>
                    <a:gd name="connsiteY22" fmla="*/ 9943 h 18914"/>
                    <a:gd name="connsiteX23" fmla="*/ 5226 w 10000"/>
                    <a:gd name="connsiteY23" fmla="*/ 18914 h 18914"/>
                    <a:gd name="connsiteX24" fmla="*/ 3967 w 10000"/>
                    <a:gd name="connsiteY24" fmla="*/ 9885 h 18914"/>
                    <a:gd name="connsiteX25" fmla="*/ 3040 w 10000"/>
                    <a:gd name="connsiteY25" fmla="*/ 9569 h 18914"/>
                    <a:gd name="connsiteX26" fmla="*/ 2067 w 10000"/>
                    <a:gd name="connsiteY26" fmla="*/ 8937 h 18914"/>
                    <a:gd name="connsiteX27" fmla="*/ 1021 w 10000"/>
                    <a:gd name="connsiteY27" fmla="*/ 8017 h 18914"/>
                    <a:gd name="connsiteX28" fmla="*/ 0 w 10000"/>
                    <a:gd name="connsiteY28" fmla="*/ 6724 h 18914"/>
                    <a:gd name="connsiteX29" fmla="*/ 48 w 10000"/>
                    <a:gd name="connsiteY29" fmla="*/ 6609 h 18914"/>
                    <a:gd name="connsiteX30" fmla="*/ 143 w 10000"/>
                    <a:gd name="connsiteY30" fmla="*/ 6149 h 18914"/>
                    <a:gd name="connsiteX31" fmla="*/ 333 w 10000"/>
                    <a:gd name="connsiteY31" fmla="*/ 5489 h 18914"/>
                    <a:gd name="connsiteX32" fmla="*/ 523 w 10000"/>
                    <a:gd name="connsiteY32" fmla="*/ 4569 h 18914"/>
                    <a:gd name="connsiteX33" fmla="*/ 665 w 10000"/>
                    <a:gd name="connsiteY33" fmla="*/ 3448 h 18914"/>
                    <a:gd name="connsiteX34" fmla="*/ 760 w 10000"/>
                    <a:gd name="connsiteY34" fmla="*/ 2155 h 18914"/>
                    <a:gd name="connsiteX35" fmla="*/ 760 w 10000"/>
                    <a:gd name="connsiteY35" fmla="*/ 661 h 18914"/>
                    <a:gd name="connsiteX36" fmla="*/ 879 w 10000"/>
                    <a:gd name="connsiteY36" fmla="*/ 661 h 18914"/>
                    <a:gd name="connsiteX37" fmla="*/ 1306 w 10000"/>
                    <a:gd name="connsiteY37" fmla="*/ 546 h 18914"/>
                    <a:gd name="connsiteX38" fmla="*/ 1876 w 10000"/>
                    <a:gd name="connsiteY38" fmla="*/ 460 h 18914"/>
                    <a:gd name="connsiteX39" fmla="*/ 2660 w 10000"/>
                    <a:gd name="connsiteY39" fmla="*/ 287 h 18914"/>
                    <a:gd name="connsiteX40" fmla="*/ 3610 w 10000"/>
                    <a:gd name="connsiteY40" fmla="*/ 172 h 18914"/>
                    <a:gd name="connsiteX41" fmla="*/ 4584 w 10000"/>
                    <a:gd name="connsiteY41" fmla="*/ 57 h 18914"/>
                    <a:gd name="connsiteX42" fmla="*/ 5701 w 10000"/>
                    <a:gd name="connsiteY42" fmla="*/ 0 h 18914"/>
                    <a:gd name="connsiteX0" fmla="*/ 5701 w 10000"/>
                    <a:gd name="connsiteY0" fmla="*/ 0 h 18914"/>
                    <a:gd name="connsiteX1" fmla="*/ 6817 w 10000"/>
                    <a:gd name="connsiteY1" fmla="*/ 57 h 18914"/>
                    <a:gd name="connsiteX2" fmla="*/ 7933 w 10000"/>
                    <a:gd name="connsiteY2" fmla="*/ 172 h 18914"/>
                    <a:gd name="connsiteX3" fmla="*/ 9026 w 10000"/>
                    <a:gd name="connsiteY3" fmla="*/ 402 h 18914"/>
                    <a:gd name="connsiteX4" fmla="*/ 9026 w 10000"/>
                    <a:gd name="connsiteY4" fmla="*/ 489 h 18914"/>
                    <a:gd name="connsiteX5" fmla="*/ 9074 w 10000"/>
                    <a:gd name="connsiteY5" fmla="*/ 948 h 18914"/>
                    <a:gd name="connsiteX6" fmla="*/ 9121 w 10000"/>
                    <a:gd name="connsiteY6" fmla="*/ 1580 h 18914"/>
                    <a:gd name="connsiteX7" fmla="*/ 9216 w 10000"/>
                    <a:gd name="connsiteY7" fmla="*/ 2356 h 18914"/>
                    <a:gd name="connsiteX8" fmla="*/ 9335 w 10000"/>
                    <a:gd name="connsiteY8" fmla="*/ 3218 h 18914"/>
                    <a:gd name="connsiteX9" fmla="*/ 9477 w 10000"/>
                    <a:gd name="connsiteY9" fmla="*/ 4138 h 18914"/>
                    <a:gd name="connsiteX10" fmla="*/ 9620 w 10000"/>
                    <a:gd name="connsiteY10" fmla="*/ 4971 h 18914"/>
                    <a:gd name="connsiteX11" fmla="*/ 9810 w 10000"/>
                    <a:gd name="connsiteY11" fmla="*/ 5718 h 18914"/>
                    <a:gd name="connsiteX12" fmla="*/ 10000 w 10000"/>
                    <a:gd name="connsiteY12" fmla="*/ 6264 h 18914"/>
                    <a:gd name="connsiteX13" fmla="*/ 9952 w 10000"/>
                    <a:gd name="connsiteY13" fmla="*/ 6322 h 18914"/>
                    <a:gd name="connsiteX14" fmla="*/ 9810 w 10000"/>
                    <a:gd name="connsiteY14" fmla="*/ 6609 h 18914"/>
                    <a:gd name="connsiteX15" fmla="*/ 9572 w 10000"/>
                    <a:gd name="connsiteY15" fmla="*/ 6954 h 18914"/>
                    <a:gd name="connsiteX16" fmla="*/ 9264 w 10000"/>
                    <a:gd name="connsiteY16" fmla="*/ 7414 h 18914"/>
                    <a:gd name="connsiteX17" fmla="*/ 8836 w 10000"/>
                    <a:gd name="connsiteY17" fmla="*/ 7902 h 18914"/>
                    <a:gd name="connsiteX18" fmla="*/ 8314 w 10000"/>
                    <a:gd name="connsiteY18" fmla="*/ 8420 h 18914"/>
                    <a:gd name="connsiteX19" fmla="*/ 7767 w 10000"/>
                    <a:gd name="connsiteY19" fmla="*/ 8937 h 18914"/>
                    <a:gd name="connsiteX20" fmla="*/ 7150 w 10000"/>
                    <a:gd name="connsiteY20" fmla="*/ 9397 h 18914"/>
                    <a:gd name="connsiteX21" fmla="*/ 6461 w 10000"/>
                    <a:gd name="connsiteY21" fmla="*/ 9713 h 18914"/>
                    <a:gd name="connsiteX22" fmla="*/ 5653 w 10000"/>
                    <a:gd name="connsiteY22" fmla="*/ 9943 h 18914"/>
                    <a:gd name="connsiteX23" fmla="*/ 5226 w 10000"/>
                    <a:gd name="connsiteY23" fmla="*/ 18914 h 18914"/>
                    <a:gd name="connsiteX24" fmla="*/ 2753 w 10000"/>
                    <a:gd name="connsiteY24" fmla="*/ 11171 h 18914"/>
                    <a:gd name="connsiteX25" fmla="*/ 3040 w 10000"/>
                    <a:gd name="connsiteY25" fmla="*/ 9569 h 18914"/>
                    <a:gd name="connsiteX26" fmla="*/ 2067 w 10000"/>
                    <a:gd name="connsiteY26" fmla="*/ 8937 h 18914"/>
                    <a:gd name="connsiteX27" fmla="*/ 1021 w 10000"/>
                    <a:gd name="connsiteY27" fmla="*/ 8017 h 18914"/>
                    <a:gd name="connsiteX28" fmla="*/ 0 w 10000"/>
                    <a:gd name="connsiteY28" fmla="*/ 6724 h 18914"/>
                    <a:gd name="connsiteX29" fmla="*/ 48 w 10000"/>
                    <a:gd name="connsiteY29" fmla="*/ 6609 h 18914"/>
                    <a:gd name="connsiteX30" fmla="*/ 143 w 10000"/>
                    <a:gd name="connsiteY30" fmla="*/ 6149 h 18914"/>
                    <a:gd name="connsiteX31" fmla="*/ 333 w 10000"/>
                    <a:gd name="connsiteY31" fmla="*/ 5489 h 18914"/>
                    <a:gd name="connsiteX32" fmla="*/ 523 w 10000"/>
                    <a:gd name="connsiteY32" fmla="*/ 4569 h 18914"/>
                    <a:gd name="connsiteX33" fmla="*/ 665 w 10000"/>
                    <a:gd name="connsiteY33" fmla="*/ 3448 h 18914"/>
                    <a:gd name="connsiteX34" fmla="*/ 760 w 10000"/>
                    <a:gd name="connsiteY34" fmla="*/ 2155 h 18914"/>
                    <a:gd name="connsiteX35" fmla="*/ 760 w 10000"/>
                    <a:gd name="connsiteY35" fmla="*/ 661 h 18914"/>
                    <a:gd name="connsiteX36" fmla="*/ 879 w 10000"/>
                    <a:gd name="connsiteY36" fmla="*/ 661 h 18914"/>
                    <a:gd name="connsiteX37" fmla="*/ 1306 w 10000"/>
                    <a:gd name="connsiteY37" fmla="*/ 546 h 18914"/>
                    <a:gd name="connsiteX38" fmla="*/ 1876 w 10000"/>
                    <a:gd name="connsiteY38" fmla="*/ 460 h 18914"/>
                    <a:gd name="connsiteX39" fmla="*/ 2660 w 10000"/>
                    <a:gd name="connsiteY39" fmla="*/ 287 h 18914"/>
                    <a:gd name="connsiteX40" fmla="*/ 3610 w 10000"/>
                    <a:gd name="connsiteY40" fmla="*/ 172 h 18914"/>
                    <a:gd name="connsiteX41" fmla="*/ 4584 w 10000"/>
                    <a:gd name="connsiteY41" fmla="*/ 57 h 18914"/>
                    <a:gd name="connsiteX42" fmla="*/ 5701 w 10000"/>
                    <a:gd name="connsiteY42" fmla="*/ 0 h 18914"/>
                    <a:gd name="connsiteX0" fmla="*/ 5701 w 10000"/>
                    <a:gd name="connsiteY0" fmla="*/ 0 h 18914"/>
                    <a:gd name="connsiteX1" fmla="*/ 6817 w 10000"/>
                    <a:gd name="connsiteY1" fmla="*/ 57 h 18914"/>
                    <a:gd name="connsiteX2" fmla="*/ 7933 w 10000"/>
                    <a:gd name="connsiteY2" fmla="*/ 172 h 18914"/>
                    <a:gd name="connsiteX3" fmla="*/ 9026 w 10000"/>
                    <a:gd name="connsiteY3" fmla="*/ 402 h 18914"/>
                    <a:gd name="connsiteX4" fmla="*/ 9026 w 10000"/>
                    <a:gd name="connsiteY4" fmla="*/ 489 h 18914"/>
                    <a:gd name="connsiteX5" fmla="*/ 9074 w 10000"/>
                    <a:gd name="connsiteY5" fmla="*/ 948 h 18914"/>
                    <a:gd name="connsiteX6" fmla="*/ 9121 w 10000"/>
                    <a:gd name="connsiteY6" fmla="*/ 1580 h 18914"/>
                    <a:gd name="connsiteX7" fmla="*/ 9216 w 10000"/>
                    <a:gd name="connsiteY7" fmla="*/ 2356 h 18914"/>
                    <a:gd name="connsiteX8" fmla="*/ 9335 w 10000"/>
                    <a:gd name="connsiteY8" fmla="*/ 3218 h 18914"/>
                    <a:gd name="connsiteX9" fmla="*/ 9477 w 10000"/>
                    <a:gd name="connsiteY9" fmla="*/ 4138 h 18914"/>
                    <a:gd name="connsiteX10" fmla="*/ 9620 w 10000"/>
                    <a:gd name="connsiteY10" fmla="*/ 4971 h 18914"/>
                    <a:gd name="connsiteX11" fmla="*/ 9810 w 10000"/>
                    <a:gd name="connsiteY11" fmla="*/ 5718 h 18914"/>
                    <a:gd name="connsiteX12" fmla="*/ 10000 w 10000"/>
                    <a:gd name="connsiteY12" fmla="*/ 6264 h 18914"/>
                    <a:gd name="connsiteX13" fmla="*/ 9952 w 10000"/>
                    <a:gd name="connsiteY13" fmla="*/ 6322 h 18914"/>
                    <a:gd name="connsiteX14" fmla="*/ 9810 w 10000"/>
                    <a:gd name="connsiteY14" fmla="*/ 6609 h 18914"/>
                    <a:gd name="connsiteX15" fmla="*/ 9572 w 10000"/>
                    <a:gd name="connsiteY15" fmla="*/ 6954 h 18914"/>
                    <a:gd name="connsiteX16" fmla="*/ 9264 w 10000"/>
                    <a:gd name="connsiteY16" fmla="*/ 7414 h 18914"/>
                    <a:gd name="connsiteX17" fmla="*/ 8836 w 10000"/>
                    <a:gd name="connsiteY17" fmla="*/ 7902 h 18914"/>
                    <a:gd name="connsiteX18" fmla="*/ 8314 w 10000"/>
                    <a:gd name="connsiteY18" fmla="*/ 8420 h 18914"/>
                    <a:gd name="connsiteX19" fmla="*/ 7767 w 10000"/>
                    <a:gd name="connsiteY19" fmla="*/ 8937 h 18914"/>
                    <a:gd name="connsiteX20" fmla="*/ 7150 w 10000"/>
                    <a:gd name="connsiteY20" fmla="*/ 9397 h 18914"/>
                    <a:gd name="connsiteX21" fmla="*/ 6461 w 10000"/>
                    <a:gd name="connsiteY21" fmla="*/ 9713 h 18914"/>
                    <a:gd name="connsiteX22" fmla="*/ 6939 w 10000"/>
                    <a:gd name="connsiteY22" fmla="*/ 14143 h 18914"/>
                    <a:gd name="connsiteX23" fmla="*/ 5226 w 10000"/>
                    <a:gd name="connsiteY23" fmla="*/ 18914 h 18914"/>
                    <a:gd name="connsiteX24" fmla="*/ 2753 w 10000"/>
                    <a:gd name="connsiteY24" fmla="*/ 11171 h 18914"/>
                    <a:gd name="connsiteX25" fmla="*/ 3040 w 10000"/>
                    <a:gd name="connsiteY25" fmla="*/ 9569 h 18914"/>
                    <a:gd name="connsiteX26" fmla="*/ 2067 w 10000"/>
                    <a:gd name="connsiteY26" fmla="*/ 8937 h 18914"/>
                    <a:gd name="connsiteX27" fmla="*/ 1021 w 10000"/>
                    <a:gd name="connsiteY27" fmla="*/ 8017 h 18914"/>
                    <a:gd name="connsiteX28" fmla="*/ 0 w 10000"/>
                    <a:gd name="connsiteY28" fmla="*/ 6724 h 18914"/>
                    <a:gd name="connsiteX29" fmla="*/ 48 w 10000"/>
                    <a:gd name="connsiteY29" fmla="*/ 6609 h 18914"/>
                    <a:gd name="connsiteX30" fmla="*/ 143 w 10000"/>
                    <a:gd name="connsiteY30" fmla="*/ 6149 h 18914"/>
                    <a:gd name="connsiteX31" fmla="*/ 333 w 10000"/>
                    <a:gd name="connsiteY31" fmla="*/ 5489 h 18914"/>
                    <a:gd name="connsiteX32" fmla="*/ 523 w 10000"/>
                    <a:gd name="connsiteY32" fmla="*/ 4569 h 18914"/>
                    <a:gd name="connsiteX33" fmla="*/ 665 w 10000"/>
                    <a:gd name="connsiteY33" fmla="*/ 3448 h 18914"/>
                    <a:gd name="connsiteX34" fmla="*/ 760 w 10000"/>
                    <a:gd name="connsiteY34" fmla="*/ 2155 h 18914"/>
                    <a:gd name="connsiteX35" fmla="*/ 760 w 10000"/>
                    <a:gd name="connsiteY35" fmla="*/ 661 h 18914"/>
                    <a:gd name="connsiteX36" fmla="*/ 879 w 10000"/>
                    <a:gd name="connsiteY36" fmla="*/ 661 h 18914"/>
                    <a:gd name="connsiteX37" fmla="*/ 1306 w 10000"/>
                    <a:gd name="connsiteY37" fmla="*/ 546 h 18914"/>
                    <a:gd name="connsiteX38" fmla="*/ 1876 w 10000"/>
                    <a:gd name="connsiteY38" fmla="*/ 460 h 18914"/>
                    <a:gd name="connsiteX39" fmla="*/ 2660 w 10000"/>
                    <a:gd name="connsiteY39" fmla="*/ 287 h 18914"/>
                    <a:gd name="connsiteX40" fmla="*/ 3610 w 10000"/>
                    <a:gd name="connsiteY40" fmla="*/ 172 h 18914"/>
                    <a:gd name="connsiteX41" fmla="*/ 4584 w 10000"/>
                    <a:gd name="connsiteY41" fmla="*/ 57 h 18914"/>
                    <a:gd name="connsiteX42" fmla="*/ 5701 w 10000"/>
                    <a:gd name="connsiteY42" fmla="*/ 0 h 18914"/>
                    <a:gd name="connsiteX0" fmla="*/ 5701 w 10000"/>
                    <a:gd name="connsiteY0" fmla="*/ 0 h 18914"/>
                    <a:gd name="connsiteX1" fmla="*/ 6817 w 10000"/>
                    <a:gd name="connsiteY1" fmla="*/ 57 h 18914"/>
                    <a:gd name="connsiteX2" fmla="*/ 7933 w 10000"/>
                    <a:gd name="connsiteY2" fmla="*/ 172 h 18914"/>
                    <a:gd name="connsiteX3" fmla="*/ 9026 w 10000"/>
                    <a:gd name="connsiteY3" fmla="*/ 402 h 18914"/>
                    <a:gd name="connsiteX4" fmla="*/ 9026 w 10000"/>
                    <a:gd name="connsiteY4" fmla="*/ 489 h 18914"/>
                    <a:gd name="connsiteX5" fmla="*/ 9074 w 10000"/>
                    <a:gd name="connsiteY5" fmla="*/ 948 h 18914"/>
                    <a:gd name="connsiteX6" fmla="*/ 9121 w 10000"/>
                    <a:gd name="connsiteY6" fmla="*/ 1580 h 18914"/>
                    <a:gd name="connsiteX7" fmla="*/ 9216 w 10000"/>
                    <a:gd name="connsiteY7" fmla="*/ 2356 h 18914"/>
                    <a:gd name="connsiteX8" fmla="*/ 9335 w 10000"/>
                    <a:gd name="connsiteY8" fmla="*/ 3218 h 18914"/>
                    <a:gd name="connsiteX9" fmla="*/ 9477 w 10000"/>
                    <a:gd name="connsiteY9" fmla="*/ 4138 h 18914"/>
                    <a:gd name="connsiteX10" fmla="*/ 9620 w 10000"/>
                    <a:gd name="connsiteY10" fmla="*/ 4971 h 18914"/>
                    <a:gd name="connsiteX11" fmla="*/ 9810 w 10000"/>
                    <a:gd name="connsiteY11" fmla="*/ 5718 h 18914"/>
                    <a:gd name="connsiteX12" fmla="*/ 10000 w 10000"/>
                    <a:gd name="connsiteY12" fmla="*/ 6264 h 18914"/>
                    <a:gd name="connsiteX13" fmla="*/ 9952 w 10000"/>
                    <a:gd name="connsiteY13" fmla="*/ 6322 h 18914"/>
                    <a:gd name="connsiteX14" fmla="*/ 9810 w 10000"/>
                    <a:gd name="connsiteY14" fmla="*/ 6609 h 18914"/>
                    <a:gd name="connsiteX15" fmla="*/ 9572 w 10000"/>
                    <a:gd name="connsiteY15" fmla="*/ 6954 h 18914"/>
                    <a:gd name="connsiteX16" fmla="*/ 9264 w 10000"/>
                    <a:gd name="connsiteY16" fmla="*/ 7414 h 18914"/>
                    <a:gd name="connsiteX17" fmla="*/ 8836 w 10000"/>
                    <a:gd name="connsiteY17" fmla="*/ 7902 h 18914"/>
                    <a:gd name="connsiteX18" fmla="*/ 8314 w 10000"/>
                    <a:gd name="connsiteY18" fmla="*/ 8420 h 18914"/>
                    <a:gd name="connsiteX19" fmla="*/ 7767 w 10000"/>
                    <a:gd name="connsiteY19" fmla="*/ 8937 h 18914"/>
                    <a:gd name="connsiteX20" fmla="*/ 7150 w 10000"/>
                    <a:gd name="connsiteY20" fmla="*/ 9397 h 18914"/>
                    <a:gd name="connsiteX21" fmla="*/ 7247 w 10000"/>
                    <a:gd name="connsiteY21" fmla="*/ 10742 h 18914"/>
                    <a:gd name="connsiteX22" fmla="*/ 6939 w 10000"/>
                    <a:gd name="connsiteY22" fmla="*/ 14143 h 18914"/>
                    <a:gd name="connsiteX23" fmla="*/ 5226 w 10000"/>
                    <a:gd name="connsiteY23" fmla="*/ 18914 h 18914"/>
                    <a:gd name="connsiteX24" fmla="*/ 2753 w 10000"/>
                    <a:gd name="connsiteY24" fmla="*/ 11171 h 18914"/>
                    <a:gd name="connsiteX25" fmla="*/ 3040 w 10000"/>
                    <a:gd name="connsiteY25" fmla="*/ 9569 h 18914"/>
                    <a:gd name="connsiteX26" fmla="*/ 2067 w 10000"/>
                    <a:gd name="connsiteY26" fmla="*/ 8937 h 18914"/>
                    <a:gd name="connsiteX27" fmla="*/ 1021 w 10000"/>
                    <a:gd name="connsiteY27" fmla="*/ 8017 h 18914"/>
                    <a:gd name="connsiteX28" fmla="*/ 0 w 10000"/>
                    <a:gd name="connsiteY28" fmla="*/ 6724 h 18914"/>
                    <a:gd name="connsiteX29" fmla="*/ 48 w 10000"/>
                    <a:gd name="connsiteY29" fmla="*/ 6609 h 18914"/>
                    <a:gd name="connsiteX30" fmla="*/ 143 w 10000"/>
                    <a:gd name="connsiteY30" fmla="*/ 6149 h 18914"/>
                    <a:gd name="connsiteX31" fmla="*/ 333 w 10000"/>
                    <a:gd name="connsiteY31" fmla="*/ 5489 h 18914"/>
                    <a:gd name="connsiteX32" fmla="*/ 523 w 10000"/>
                    <a:gd name="connsiteY32" fmla="*/ 4569 h 18914"/>
                    <a:gd name="connsiteX33" fmla="*/ 665 w 10000"/>
                    <a:gd name="connsiteY33" fmla="*/ 3448 h 18914"/>
                    <a:gd name="connsiteX34" fmla="*/ 760 w 10000"/>
                    <a:gd name="connsiteY34" fmla="*/ 2155 h 18914"/>
                    <a:gd name="connsiteX35" fmla="*/ 760 w 10000"/>
                    <a:gd name="connsiteY35" fmla="*/ 661 h 18914"/>
                    <a:gd name="connsiteX36" fmla="*/ 879 w 10000"/>
                    <a:gd name="connsiteY36" fmla="*/ 661 h 18914"/>
                    <a:gd name="connsiteX37" fmla="*/ 1306 w 10000"/>
                    <a:gd name="connsiteY37" fmla="*/ 546 h 18914"/>
                    <a:gd name="connsiteX38" fmla="*/ 1876 w 10000"/>
                    <a:gd name="connsiteY38" fmla="*/ 460 h 18914"/>
                    <a:gd name="connsiteX39" fmla="*/ 2660 w 10000"/>
                    <a:gd name="connsiteY39" fmla="*/ 287 h 18914"/>
                    <a:gd name="connsiteX40" fmla="*/ 3610 w 10000"/>
                    <a:gd name="connsiteY40" fmla="*/ 172 h 18914"/>
                    <a:gd name="connsiteX41" fmla="*/ 4584 w 10000"/>
                    <a:gd name="connsiteY41" fmla="*/ 57 h 18914"/>
                    <a:gd name="connsiteX42" fmla="*/ 5701 w 10000"/>
                    <a:gd name="connsiteY42" fmla="*/ 0 h 18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0000" h="18914">
                      <a:moveTo>
                        <a:pt x="5701" y="0"/>
                      </a:moveTo>
                      <a:lnTo>
                        <a:pt x="6817" y="57"/>
                      </a:lnTo>
                      <a:lnTo>
                        <a:pt x="7933" y="172"/>
                      </a:lnTo>
                      <a:lnTo>
                        <a:pt x="9026" y="402"/>
                      </a:lnTo>
                      <a:lnTo>
                        <a:pt x="9026" y="489"/>
                      </a:lnTo>
                      <a:lnTo>
                        <a:pt x="9074" y="948"/>
                      </a:lnTo>
                      <a:cubicBezTo>
                        <a:pt x="9090" y="1159"/>
                        <a:pt x="9105" y="1369"/>
                        <a:pt x="9121" y="1580"/>
                      </a:cubicBezTo>
                      <a:cubicBezTo>
                        <a:pt x="9153" y="1839"/>
                        <a:pt x="9184" y="2097"/>
                        <a:pt x="9216" y="2356"/>
                      </a:cubicBezTo>
                      <a:cubicBezTo>
                        <a:pt x="9256" y="2643"/>
                        <a:pt x="9295" y="2931"/>
                        <a:pt x="9335" y="3218"/>
                      </a:cubicBezTo>
                      <a:cubicBezTo>
                        <a:pt x="9382" y="3525"/>
                        <a:pt x="9430" y="3831"/>
                        <a:pt x="9477" y="4138"/>
                      </a:cubicBezTo>
                      <a:cubicBezTo>
                        <a:pt x="9525" y="4416"/>
                        <a:pt x="9572" y="4693"/>
                        <a:pt x="9620" y="4971"/>
                      </a:cubicBezTo>
                      <a:cubicBezTo>
                        <a:pt x="9683" y="5220"/>
                        <a:pt x="9747" y="5469"/>
                        <a:pt x="9810" y="5718"/>
                      </a:cubicBezTo>
                      <a:cubicBezTo>
                        <a:pt x="9873" y="5900"/>
                        <a:pt x="9937" y="6082"/>
                        <a:pt x="10000" y="6264"/>
                      </a:cubicBezTo>
                      <a:cubicBezTo>
                        <a:pt x="9984" y="6283"/>
                        <a:pt x="9968" y="6303"/>
                        <a:pt x="9952" y="6322"/>
                      </a:cubicBezTo>
                      <a:cubicBezTo>
                        <a:pt x="9905" y="6418"/>
                        <a:pt x="9857" y="6513"/>
                        <a:pt x="9810" y="6609"/>
                      </a:cubicBezTo>
                      <a:lnTo>
                        <a:pt x="9572" y="6954"/>
                      </a:lnTo>
                      <a:lnTo>
                        <a:pt x="9264" y="7414"/>
                      </a:lnTo>
                      <a:lnTo>
                        <a:pt x="8836" y="7902"/>
                      </a:lnTo>
                      <a:lnTo>
                        <a:pt x="8314" y="8420"/>
                      </a:lnTo>
                      <a:lnTo>
                        <a:pt x="7767" y="8937"/>
                      </a:lnTo>
                      <a:lnTo>
                        <a:pt x="7150" y="9397"/>
                      </a:lnTo>
                      <a:cubicBezTo>
                        <a:pt x="7182" y="9845"/>
                        <a:pt x="7215" y="10294"/>
                        <a:pt x="7247" y="10742"/>
                      </a:cubicBezTo>
                      <a:cubicBezTo>
                        <a:pt x="7406" y="12219"/>
                        <a:pt x="6780" y="12666"/>
                        <a:pt x="6939" y="14143"/>
                      </a:cubicBezTo>
                      <a:cubicBezTo>
                        <a:pt x="6797" y="17133"/>
                        <a:pt x="5368" y="15924"/>
                        <a:pt x="5226" y="18914"/>
                      </a:cubicBezTo>
                      <a:lnTo>
                        <a:pt x="2753" y="11171"/>
                      </a:lnTo>
                      <a:cubicBezTo>
                        <a:pt x="2849" y="10637"/>
                        <a:pt x="2944" y="10103"/>
                        <a:pt x="3040" y="9569"/>
                      </a:cubicBezTo>
                      <a:lnTo>
                        <a:pt x="2067" y="8937"/>
                      </a:lnTo>
                      <a:lnTo>
                        <a:pt x="1021" y="8017"/>
                      </a:lnTo>
                      <a:lnTo>
                        <a:pt x="0" y="6724"/>
                      </a:lnTo>
                      <a:cubicBezTo>
                        <a:pt x="16" y="6686"/>
                        <a:pt x="32" y="6647"/>
                        <a:pt x="48" y="6609"/>
                      </a:cubicBezTo>
                      <a:cubicBezTo>
                        <a:pt x="80" y="6456"/>
                        <a:pt x="111" y="6302"/>
                        <a:pt x="143" y="6149"/>
                      </a:cubicBezTo>
                      <a:cubicBezTo>
                        <a:pt x="206" y="5929"/>
                        <a:pt x="270" y="5709"/>
                        <a:pt x="333" y="5489"/>
                      </a:cubicBezTo>
                      <a:cubicBezTo>
                        <a:pt x="396" y="5182"/>
                        <a:pt x="460" y="4876"/>
                        <a:pt x="523" y="4569"/>
                      </a:cubicBezTo>
                      <a:cubicBezTo>
                        <a:pt x="570" y="4195"/>
                        <a:pt x="618" y="3822"/>
                        <a:pt x="665" y="3448"/>
                      </a:cubicBezTo>
                      <a:cubicBezTo>
                        <a:pt x="697" y="3017"/>
                        <a:pt x="728" y="2586"/>
                        <a:pt x="760" y="2155"/>
                      </a:cubicBezTo>
                      <a:lnTo>
                        <a:pt x="760" y="661"/>
                      </a:lnTo>
                      <a:lnTo>
                        <a:pt x="879" y="661"/>
                      </a:lnTo>
                      <a:lnTo>
                        <a:pt x="1306" y="546"/>
                      </a:lnTo>
                      <a:lnTo>
                        <a:pt x="1876" y="460"/>
                      </a:lnTo>
                      <a:lnTo>
                        <a:pt x="2660" y="287"/>
                      </a:lnTo>
                      <a:lnTo>
                        <a:pt x="3610" y="172"/>
                      </a:lnTo>
                      <a:lnTo>
                        <a:pt x="4584" y="57"/>
                      </a:lnTo>
                      <a:lnTo>
                        <a:pt x="5701" y="0"/>
                      </a:lnTo>
                      <a:close/>
                    </a:path>
                  </a:pathLst>
                </a:custGeom>
                <a:solidFill>
                  <a:srgbClr val="D9CA9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5D936435-C795-1240-8A38-97BE5CF70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0800" y="3452873"/>
                  <a:ext cx="242888" cy="711140"/>
                </a:xfrm>
                <a:custGeom>
                  <a:avLst/>
                  <a:gdLst>
                    <a:gd name="T0" fmla="*/ 299 w 307"/>
                    <a:gd name="T1" fmla="*/ 81 h 550"/>
                    <a:gd name="T2" fmla="*/ 307 w 307"/>
                    <a:gd name="T3" fmla="*/ 176 h 550"/>
                    <a:gd name="T4" fmla="*/ 301 w 307"/>
                    <a:gd name="T5" fmla="*/ 278 h 550"/>
                    <a:gd name="T6" fmla="*/ 285 w 307"/>
                    <a:gd name="T7" fmla="*/ 369 h 550"/>
                    <a:gd name="T8" fmla="*/ 258 w 307"/>
                    <a:gd name="T9" fmla="*/ 434 h 550"/>
                    <a:gd name="T10" fmla="*/ 218 w 307"/>
                    <a:gd name="T11" fmla="*/ 467 h 550"/>
                    <a:gd name="T12" fmla="*/ 167 w 307"/>
                    <a:gd name="T13" fmla="*/ 500 h 550"/>
                    <a:gd name="T14" fmla="*/ 116 w 307"/>
                    <a:gd name="T15" fmla="*/ 530 h 550"/>
                    <a:gd name="T16" fmla="*/ 77 w 307"/>
                    <a:gd name="T17" fmla="*/ 548 h 550"/>
                    <a:gd name="T18" fmla="*/ 57 w 307"/>
                    <a:gd name="T19" fmla="*/ 550 h 550"/>
                    <a:gd name="T20" fmla="*/ 53 w 307"/>
                    <a:gd name="T21" fmla="*/ 536 h 550"/>
                    <a:gd name="T22" fmla="*/ 61 w 307"/>
                    <a:gd name="T23" fmla="*/ 499 h 550"/>
                    <a:gd name="T24" fmla="*/ 91 w 307"/>
                    <a:gd name="T25" fmla="*/ 449 h 550"/>
                    <a:gd name="T26" fmla="*/ 118 w 307"/>
                    <a:gd name="T27" fmla="*/ 402 h 550"/>
                    <a:gd name="T28" fmla="*/ 126 w 307"/>
                    <a:gd name="T29" fmla="*/ 355 h 550"/>
                    <a:gd name="T30" fmla="*/ 124 w 307"/>
                    <a:gd name="T31" fmla="*/ 300 h 550"/>
                    <a:gd name="T32" fmla="*/ 118 w 307"/>
                    <a:gd name="T33" fmla="*/ 264 h 550"/>
                    <a:gd name="T34" fmla="*/ 108 w 307"/>
                    <a:gd name="T35" fmla="*/ 260 h 550"/>
                    <a:gd name="T36" fmla="*/ 94 w 307"/>
                    <a:gd name="T37" fmla="*/ 282 h 550"/>
                    <a:gd name="T38" fmla="*/ 89 w 307"/>
                    <a:gd name="T39" fmla="*/ 317 h 550"/>
                    <a:gd name="T40" fmla="*/ 73 w 307"/>
                    <a:gd name="T41" fmla="*/ 359 h 550"/>
                    <a:gd name="T42" fmla="*/ 51 w 307"/>
                    <a:gd name="T43" fmla="*/ 394 h 550"/>
                    <a:gd name="T44" fmla="*/ 20 w 307"/>
                    <a:gd name="T45" fmla="*/ 402 h 550"/>
                    <a:gd name="T46" fmla="*/ 0 w 307"/>
                    <a:gd name="T47" fmla="*/ 384 h 550"/>
                    <a:gd name="T48" fmla="*/ 4 w 307"/>
                    <a:gd name="T49" fmla="*/ 347 h 550"/>
                    <a:gd name="T50" fmla="*/ 16 w 307"/>
                    <a:gd name="T51" fmla="*/ 292 h 550"/>
                    <a:gd name="T52" fmla="*/ 28 w 307"/>
                    <a:gd name="T53" fmla="*/ 221 h 550"/>
                    <a:gd name="T54" fmla="*/ 51 w 307"/>
                    <a:gd name="T55" fmla="*/ 172 h 550"/>
                    <a:gd name="T56" fmla="*/ 81 w 307"/>
                    <a:gd name="T57" fmla="*/ 142 h 550"/>
                    <a:gd name="T58" fmla="*/ 104 w 307"/>
                    <a:gd name="T59" fmla="*/ 115 h 550"/>
                    <a:gd name="T60" fmla="*/ 116 w 307"/>
                    <a:gd name="T61" fmla="*/ 75 h 550"/>
                    <a:gd name="T62" fmla="*/ 120 w 307"/>
                    <a:gd name="T63" fmla="*/ 36 h 550"/>
                    <a:gd name="T64" fmla="*/ 118 w 307"/>
                    <a:gd name="T65" fmla="*/ 18 h 550"/>
                    <a:gd name="connsiteX0" fmla="*/ 9414 w 10000"/>
                    <a:gd name="connsiteY0" fmla="*/ 6234 h 16234"/>
                    <a:gd name="connsiteX1" fmla="*/ 9739 w 10000"/>
                    <a:gd name="connsiteY1" fmla="*/ 7707 h 16234"/>
                    <a:gd name="connsiteX2" fmla="*/ 9935 w 10000"/>
                    <a:gd name="connsiteY2" fmla="*/ 8525 h 16234"/>
                    <a:gd name="connsiteX3" fmla="*/ 10000 w 10000"/>
                    <a:gd name="connsiteY3" fmla="*/ 9434 h 16234"/>
                    <a:gd name="connsiteX4" fmla="*/ 10000 w 10000"/>
                    <a:gd name="connsiteY4" fmla="*/ 10361 h 16234"/>
                    <a:gd name="connsiteX5" fmla="*/ 9805 w 10000"/>
                    <a:gd name="connsiteY5" fmla="*/ 11289 h 16234"/>
                    <a:gd name="connsiteX6" fmla="*/ 9609 w 10000"/>
                    <a:gd name="connsiteY6" fmla="*/ 12143 h 16234"/>
                    <a:gd name="connsiteX7" fmla="*/ 9283 w 10000"/>
                    <a:gd name="connsiteY7" fmla="*/ 12943 h 16234"/>
                    <a:gd name="connsiteX8" fmla="*/ 8860 w 10000"/>
                    <a:gd name="connsiteY8" fmla="*/ 13616 h 16234"/>
                    <a:gd name="connsiteX9" fmla="*/ 8404 w 10000"/>
                    <a:gd name="connsiteY9" fmla="*/ 14125 h 16234"/>
                    <a:gd name="connsiteX10" fmla="*/ 7818 w 10000"/>
                    <a:gd name="connsiteY10" fmla="*/ 14470 h 16234"/>
                    <a:gd name="connsiteX11" fmla="*/ 7101 w 10000"/>
                    <a:gd name="connsiteY11" fmla="*/ 14725 h 16234"/>
                    <a:gd name="connsiteX12" fmla="*/ 6352 w 10000"/>
                    <a:gd name="connsiteY12" fmla="*/ 15016 h 16234"/>
                    <a:gd name="connsiteX13" fmla="*/ 5440 w 10000"/>
                    <a:gd name="connsiteY13" fmla="*/ 15325 h 16234"/>
                    <a:gd name="connsiteX14" fmla="*/ 4625 w 10000"/>
                    <a:gd name="connsiteY14" fmla="*/ 15616 h 16234"/>
                    <a:gd name="connsiteX15" fmla="*/ 3779 w 10000"/>
                    <a:gd name="connsiteY15" fmla="*/ 15870 h 16234"/>
                    <a:gd name="connsiteX16" fmla="*/ 3062 w 10000"/>
                    <a:gd name="connsiteY16" fmla="*/ 16052 h 16234"/>
                    <a:gd name="connsiteX17" fmla="*/ 2508 w 10000"/>
                    <a:gd name="connsiteY17" fmla="*/ 16198 h 16234"/>
                    <a:gd name="connsiteX18" fmla="*/ 2182 w 10000"/>
                    <a:gd name="connsiteY18" fmla="*/ 16234 h 16234"/>
                    <a:gd name="connsiteX19" fmla="*/ 1857 w 10000"/>
                    <a:gd name="connsiteY19" fmla="*/ 16234 h 16234"/>
                    <a:gd name="connsiteX20" fmla="*/ 1726 w 10000"/>
                    <a:gd name="connsiteY20" fmla="*/ 16161 h 16234"/>
                    <a:gd name="connsiteX21" fmla="*/ 1726 w 10000"/>
                    <a:gd name="connsiteY21" fmla="*/ 15979 h 16234"/>
                    <a:gd name="connsiteX22" fmla="*/ 1726 w 10000"/>
                    <a:gd name="connsiteY22" fmla="*/ 15652 h 16234"/>
                    <a:gd name="connsiteX23" fmla="*/ 1987 w 10000"/>
                    <a:gd name="connsiteY23" fmla="*/ 15307 h 16234"/>
                    <a:gd name="connsiteX24" fmla="*/ 2443 w 10000"/>
                    <a:gd name="connsiteY24" fmla="*/ 14870 h 16234"/>
                    <a:gd name="connsiteX25" fmla="*/ 2964 w 10000"/>
                    <a:gd name="connsiteY25" fmla="*/ 14398 h 16234"/>
                    <a:gd name="connsiteX26" fmla="*/ 3518 w 10000"/>
                    <a:gd name="connsiteY26" fmla="*/ 13979 h 16234"/>
                    <a:gd name="connsiteX27" fmla="*/ 3844 w 10000"/>
                    <a:gd name="connsiteY27" fmla="*/ 13543 h 16234"/>
                    <a:gd name="connsiteX28" fmla="*/ 4039 w 10000"/>
                    <a:gd name="connsiteY28" fmla="*/ 13143 h 16234"/>
                    <a:gd name="connsiteX29" fmla="*/ 4104 w 10000"/>
                    <a:gd name="connsiteY29" fmla="*/ 12689 h 16234"/>
                    <a:gd name="connsiteX30" fmla="*/ 4104 w 10000"/>
                    <a:gd name="connsiteY30" fmla="*/ 12143 h 16234"/>
                    <a:gd name="connsiteX31" fmla="*/ 4039 w 10000"/>
                    <a:gd name="connsiteY31" fmla="*/ 11689 h 16234"/>
                    <a:gd name="connsiteX32" fmla="*/ 3974 w 10000"/>
                    <a:gd name="connsiteY32" fmla="*/ 11289 h 16234"/>
                    <a:gd name="connsiteX33" fmla="*/ 3844 w 10000"/>
                    <a:gd name="connsiteY33" fmla="*/ 11034 h 16234"/>
                    <a:gd name="connsiteX34" fmla="*/ 3713 w 10000"/>
                    <a:gd name="connsiteY34" fmla="*/ 10925 h 16234"/>
                    <a:gd name="connsiteX35" fmla="*/ 3518 w 10000"/>
                    <a:gd name="connsiteY35" fmla="*/ 10961 h 16234"/>
                    <a:gd name="connsiteX36" fmla="*/ 3257 w 10000"/>
                    <a:gd name="connsiteY36" fmla="*/ 11107 h 16234"/>
                    <a:gd name="connsiteX37" fmla="*/ 3062 w 10000"/>
                    <a:gd name="connsiteY37" fmla="*/ 11361 h 16234"/>
                    <a:gd name="connsiteX38" fmla="*/ 2964 w 10000"/>
                    <a:gd name="connsiteY38" fmla="*/ 11689 h 16234"/>
                    <a:gd name="connsiteX39" fmla="*/ 2899 w 10000"/>
                    <a:gd name="connsiteY39" fmla="*/ 11998 h 16234"/>
                    <a:gd name="connsiteX40" fmla="*/ 2704 w 10000"/>
                    <a:gd name="connsiteY40" fmla="*/ 12361 h 16234"/>
                    <a:gd name="connsiteX41" fmla="*/ 2378 w 10000"/>
                    <a:gd name="connsiteY41" fmla="*/ 12761 h 16234"/>
                    <a:gd name="connsiteX42" fmla="*/ 2052 w 10000"/>
                    <a:gd name="connsiteY42" fmla="*/ 13107 h 16234"/>
                    <a:gd name="connsiteX43" fmla="*/ 1661 w 10000"/>
                    <a:gd name="connsiteY43" fmla="*/ 13398 h 16234"/>
                    <a:gd name="connsiteX44" fmla="*/ 1140 w 10000"/>
                    <a:gd name="connsiteY44" fmla="*/ 13543 h 16234"/>
                    <a:gd name="connsiteX45" fmla="*/ 651 w 10000"/>
                    <a:gd name="connsiteY45" fmla="*/ 13543 h 16234"/>
                    <a:gd name="connsiteX46" fmla="*/ 195 w 10000"/>
                    <a:gd name="connsiteY46" fmla="*/ 13398 h 16234"/>
                    <a:gd name="connsiteX47" fmla="*/ 0 w 10000"/>
                    <a:gd name="connsiteY47" fmla="*/ 13216 h 16234"/>
                    <a:gd name="connsiteX48" fmla="*/ 0 w 10000"/>
                    <a:gd name="connsiteY48" fmla="*/ 12943 h 16234"/>
                    <a:gd name="connsiteX49" fmla="*/ 130 w 10000"/>
                    <a:gd name="connsiteY49" fmla="*/ 12543 h 16234"/>
                    <a:gd name="connsiteX50" fmla="*/ 326 w 10000"/>
                    <a:gd name="connsiteY50" fmla="*/ 12070 h 16234"/>
                    <a:gd name="connsiteX51" fmla="*/ 521 w 10000"/>
                    <a:gd name="connsiteY51" fmla="*/ 11543 h 16234"/>
                    <a:gd name="connsiteX52" fmla="*/ 717 w 10000"/>
                    <a:gd name="connsiteY52" fmla="*/ 10852 h 16234"/>
                    <a:gd name="connsiteX53" fmla="*/ 912 w 10000"/>
                    <a:gd name="connsiteY53" fmla="*/ 10252 h 16234"/>
                    <a:gd name="connsiteX54" fmla="*/ 1205 w 10000"/>
                    <a:gd name="connsiteY54" fmla="*/ 9743 h 16234"/>
                    <a:gd name="connsiteX55" fmla="*/ 1661 w 10000"/>
                    <a:gd name="connsiteY55" fmla="*/ 9361 h 16234"/>
                    <a:gd name="connsiteX56" fmla="*/ 2117 w 10000"/>
                    <a:gd name="connsiteY56" fmla="*/ 9070 h 16234"/>
                    <a:gd name="connsiteX57" fmla="*/ 2638 w 10000"/>
                    <a:gd name="connsiteY57" fmla="*/ 8816 h 16234"/>
                    <a:gd name="connsiteX58" fmla="*/ 3062 w 10000"/>
                    <a:gd name="connsiteY58" fmla="*/ 8598 h 16234"/>
                    <a:gd name="connsiteX59" fmla="*/ 3388 w 10000"/>
                    <a:gd name="connsiteY59" fmla="*/ 8325 h 16234"/>
                    <a:gd name="connsiteX60" fmla="*/ 3648 w 10000"/>
                    <a:gd name="connsiteY60" fmla="*/ 7998 h 16234"/>
                    <a:gd name="connsiteX61" fmla="*/ 3779 w 10000"/>
                    <a:gd name="connsiteY61" fmla="*/ 7598 h 16234"/>
                    <a:gd name="connsiteX62" fmla="*/ 3844 w 10000"/>
                    <a:gd name="connsiteY62" fmla="*/ 7216 h 16234"/>
                    <a:gd name="connsiteX63" fmla="*/ 3909 w 10000"/>
                    <a:gd name="connsiteY63" fmla="*/ 6889 h 16234"/>
                    <a:gd name="connsiteX64" fmla="*/ 3909 w 10000"/>
                    <a:gd name="connsiteY64" fmla="*/ 6634 h 16234"/>
                    <a:gd name="connsiteX65" fmla="*/ 3086 w 10000"/>
                    <a:gd name="connsiteY65" fmla="*/ 0 h 16234"/>
                    <a:gd name="connsiteX66" fmla="*/ 9414 w 10000"/>
                    <a:gd name="connsiteY66" fmla="*/ 6234 h 16234"/>
                    <a:gd name="connsiteX0" fmla="*/ 9919 w 10000"/>
                    <a:gd name="connsiteY0" fmla="*/ 0 h 16349"/>
                    <a:gd name="connsiteX1" fmla="*/ 9739 w 10000"/>
                    <a:gd name="connsiteY1" fmla="*/ 7822 h 16349"/>
                    <a:gd name="connsiteX2" fmla="*/ 9935 w 10000"/>
                    <a:gd name="connsiteY2" fmla="*/ 8640 h 16349"/>
                    <a:gd name="connsiteX3" fmla="*/ 10000 w 10000"/>
                    <a:gd name="connsiteY3" fmla="*/ 9549 h 16349"/>
                    <a:gd name="connsiteX4" fmla="*/ 10000 w 10000"/>
                    <a:gd name="connsiteY4" fmla="*/ 10476 h 16349"/>
                    <a:gd name="connsiteX5" fmla="*/ 9805 w 10000"/>
                    <a:gd name="connsiteY5" fmla="*/ 11404 h 16349"/>
                    <a:gd name="connsiteX6" fmla="*/ 9609 w 10000"/>
                    <a:gd name="connsiteY6" fmla="*/ 12258 h 16349"/>
                    <a:gd name="connsiteX7" fmla="*/ 9283 w 10000"/>
                    <a:gd name="connsiteY7" fmla="*/ 13058 h 16349"/>
                    <a:gd name="connsiteX8" fmla="*/ 8860 w 10000"/>
                    <a:gd name="connsiteY8" fmla="*/ 13731 h 16349"/>
                    <a:gd name="connsiteX9" fmla="*/ 8404 w 10000"/>
                    <a:gd name="connsiteY9" fmla="*/ 14240 h 16349"/>
                    <a:gd name="connsiteX10" fmla="*/ 7818 w 10000"/>
                    <a:gd name="connsiteY10" fmla="*/ 14585 h 16349"/>
                    <a:gd name="connsiteX11" fmla="*/ 7101 w 10000"/>
                    <a:gd name="connsiteY11" fmla="*/ 14840 h 16349"/>
                    <a:gd name="connsiteX12" fmla="*/ 6352 w 10000"/>
                    <a:gd name="connsiteY12" fmla="*/ 15131 h 16349"/>
                    <a:gd name="connsiteX13" fmla="*/ 5440 w 10000"/>
                    <a:gd name="connsiteY13" fmla="*/ 15440 h 16349"/>
                    <a:gd name="connsiteX14" fmla="*/ 4625 w 10000"/>
                    <a:gd name="connsiteY14" fmla="*/ 15731 h 16349"/>
                    <a:gd name="connsiteX15" fmla="*/ 3779 w 10000"/>
                    <a:gd name="connsiteY15" fmla="*/ 15985 h 16349"/>
                    <a:gd name="connsiteX16" fmla="*/ 3062 w 10000"/>
                    <a:gd name="connsiteY16" fmla="*/ 16167 h 16349"/>
                    <a:gd name="connsiteX17" fmla="*/ 2508 w 10000"/>
                    <a:gd name="connsiteY17" fmla="*/ 16313 h 16349"/>
                    <a:gd name="connsiteX18" fmla="*/ 2182 w 10000"/>
                    <a:gd name="connsiteY18" fmla="*/ 16349 h 16349"/>
                    <a:gd name="connsiteX19" fmla="*/ 1857 w 10000"/>
                    <a:gd name="connsiteY19" fmla="*/ 16349 h 16349"/>
                    <a:gd name="connsiteX20" fmla="*/ 1726 w 10000"/>
                    <a:gd name="connsiteY20" fmla="*/ 16276 h 16349"/>
                    <a:gd name="connsiteX21" fmla="*/ 1726 w 10000"/>
                    <a:gd name="connsiteY21" fmla="*/ 16094 h 16349"/>
                    <a:gd name="connsiteX22" fmla="*/ 1726 w 10000"/>
                    <a:gd name="connsiteY22" fmla="*/ 15767 h 16349"/>
                    <a:gd name="connsiteX23" fmla="*/ 1987 w 10000"/>
                    <a:gd name="connsiteY23" fmla="*/ 15422 h 16349"/>
                    <a:gd name="connsiteX24" fmla="*/ 2443 w 10000"/>
                    <a:gd name="connsiteY24" fmla="*/ 14985 h 16349"/>
                    <a:gd name="connsiteX25" fmla="*/ 2964 w 10000"/>
                    <a:gd name="connsiteY25" fmla="*/ 14513 h 16349"/>
                    <a:gd name="connsiteX26" fmla="*/ 3518 w 10000"/>
                    <a:gd name="connsiteY26" fmla="*/ 14094 h 16349"/>
                    <a:gd name="connsiteX27" fmla="*/ 3844 w 10000"/>
                    <a:gd name="connsiteY27" fmla="*/ 13658 h 16349"/>
                    <a:gd name="connsiteX28" fmla="*/ 4039 w 10000"/>
                    <a:gd name="connsiteY28" fmla="*/ 13258 h 16349"/>
                    <a:gd name="connsiteX29" fmla="*/ 4104 w 10000"/>
                    <a:gd name="connsiteY29" fmla="*/ 12804 h 16349"/>
                    <a:gd name="connsiteX30" fmla="*/ 4104 w 10000"/>
                    <a:gd name="connsiteY30" fmla="*/ 12258 h 16349"/>
                    <a:gd name="connsiteX31" fmla="*/ 4039 w 10000"/>
                    <a:gd name="connsiteY31" fmla="*/ 11804 h 16349"/>
                    <a:gd name="connsiteX32" fmla="*/ 3974 w 10000"/>
                    <a:gd name="connsiteY32" fmla="*/ 11404 h 16349"/>
                    <a:gd name="connsiteX33" fmla="*/ 3844 w 10000"/>
                    <a:gd name="connsiteY33" fmla="*/ 11149 h 16349"/>
                    <a:gd name="connsiteX34" fmla="*/ 3713 w 10000"/>
                    <a:gd name="connsiteY34" fmla="*/ 11040 h 16349"/>
                    <a:gd name="connsiteX35" fmla="*/ 3518 w 10000"/>
                    <a:gd name="connsiteY35" fmla="*/ 11076 h 16349"/>
                    <a:gd name="connsiteX36" fmla="*/ 3257 w 10000"/>
                    <a:gd name="connsiteY36" fmla="*/ 11222 h 16349"/>
                    <a:gd name="connsiteX37" fmla="*/ 3062 w 10000"/>
                    <a:gd name="connsiteY37" fmla="*/ 11476 h 16349"/>
                    <a:gd name="connsiteX38" fmla="*/ 2964 w 10000"/>
                    <a:gd name="connsiteY38" fmla="*/ 11804 h 16349"/>
                    <a:gd name="connsiteX39" fmla="*/ 2899 w 10000"/>
                    <a:gd name="connsiteY39" fmla="*/ 12113 h 16349"/>
                    <a:gd name="connsiteX40" fmla="*/ 2704 w 10000"/>
                    <a:gd name="connsiteY40" fmla="*/ 12476 h 16349"/>
                    <a:gd name="connsiteX41" fmla="*/ 2378 w 10000"/>
                    <a:gd name="connsiteY41" fmla="*/ 12876 h 16349"/>
                    <a:gd name="connsiteX42" fmla="*/ 2052 w 10000"/>
                    <a:gd name="connsiteY42" fmla="*/ 13222 h 16349"/>
                    <a:gd name="connsiteX43" fmla="*/ 1661 w 10000"/>
                    <a:gd name="connsiteY43" fmla="*/ 13513 h 16349"/>
                    <a:gd name="connsiteX44" fmla="*/ 1140 w 10000"/>
                    <a:gd name="connsiteY44" fmla="*/ 13658 h 16349"/>
                    <a:gd name="connsiteX45" fmla="*/ 651 w 10000"/>
                    <a:gd name="connsiteY45" fmla="*/ 13658 h 16349"/>
                    <a:gd name="connsiteX46" fmla="*/ 195 w 10000"/>
                    <a:gd name="connsiteY46" fmla="*/ 13513 h 16349"/>
                    <a:gd name="connsiteX47" fmla="*/ 0 w 10000"/>
                    <a:gd name="connsiteY47" fmla="*/ 13331 h 16349"/>
                    <a:gd name="connsiteX48" fmla="*/ 0 w 10000"/>
                    <a:gd name="connsiteY48" fmla="*/ 13058 h 16349"/>
                    <a:gd name="connsiteX49" fmla="*/ 130 w 10000"/>
                    <a:gd name="connsiteY49" fmla="*/ 12658 h 16349"/>
                    <a:gd name="connsiteX50" fmla="*/ 326 w 10000"/>
                    <a:gd name="connsiteY50" fmla="*/ 12185 h 16349"/>
                    <a:gd name="connsiteX51" fmla="*/ 521 w 10000"/>
                    <a:gd name="connsiteY51" fmla="*/ 11658 h 16349"/>
                    <a:gd name="connsiteX52" fmla="*/ 717 w 10000"/>
                    <a:gd name="connsiteY52" fmla="*/ 10967 h 16349"/>
                    <a:gd name="connsiteX53" fmla="*/ 912 w 10000"/>
                    <a:gd name="connsiteY53" fmla="*/ 10367 h 16349"/>
                    <a:gd name="connsiteX54" fmla="*/ 1205 w 10000"/>
                    <a:gd name="connsiteY54" fmla="*/ 9858 h 16349"/>
                    <a:gd name="connsiteX55" fmla="*/ 1661 w 10000"/>
                    <a:gd name="connsiteY55" fmla="*/ 9476 h 16349"/>
                    <a:gd name="connsiteX56" fmla="*/ 2117 w 10000"/>
                    <a:gd name="connsiteY56" fmla="*/ 9185 h 16349"/>
                    <a:gd name="connsiteX57" fmla="*/ 2638 w 10000"/>
                    <a:gd name="connsiteY57" fmla="*/ 8931 h 16349"/>
                    <a:gd name="connsiteX58" fmla="*/ 3062 w 10000"/>
                    <a:gd name="connsiteY58" fmla="*/ 8713 h 16349"/>
                    <a:gd name="connsiteX59" fmla="*/ 3388 w 10000"/>
                    <a:gd name="connsiteY59" fmla="*/ 8440 h 16349"/>
                    <a:gd name="connsiteX60" fmla="*/ 3648 w 10000"/>
                    <a:gd name="connsiteY60" fmla="*/ 8113 h 16349"/>
                    <a:gd name="connsiteX61" fmla="*/ 3779 w 10000"/>
                    <a:gd name="connsiteY61" fmla="*/ 7713 h 16349"/>
                    <a:gd name="connsiteX62" fmla="*/ 3844 w 10000"/>
                    <a:gd name="connsiteY62" fmla="*/ 7331 h 16349"/>
                    <a:gd name="connsiteX63" fmla="*/ 3909 w 10000"/>
                    <a:gd name="connsiteY63" fmla="*/ 7004 h 16349"/>
                    <a:gd name="connsiteX64" fmla="*/ 3909 w 10000"/>
                    <a:gd name="connsiteY64" fmla="*/ 6749 h 16349"/>
                    <a:gd name="connsiteX65" fmla="*/ 3086 w 10000"/>
                    <a:gd name="connsiteY65" fmla="*/ 115 h 16349"/>
                    <a:gd name="connsiteX66" fmla="*/ 9919 w 10000"/>
                    <a:gd name="connsiteY66" fmla="*/ 0 h 1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10000" h="16349">
                      <a:moveTo>
                        <a:pt x="9919" y="0"/>
                      </a:moveTo>
                      <a:cubicBezTo>
                        <a:pt x="10027" y="491"/>
                        <a:pt x="9631" y="7331"/>
                        <a:pt x="9739" y="7822"/>
                      </a:cubicBezTo>
                      <a:cubicBezTo>
                        <a:pt x="9804" y="8095"/>
                        <a:pt x="9870" y="8367"/>
                        <a:pt x="9935" y="8640"/>
                      </a:cubicBezTo>
                      <a:cubicBezTo>
                        <a:pt x="9957" y="8943"/>
                        <a:pt x="9978" y="9246"/>
                        <a:pt x="10000" y="9549"/>
                      </a:cubicBezTo>
                      <a:lnTo>
                        <a:pt x="10000" y="10476"/>
                      </a:lnTo>
                      <a:lnTo>
                        <a:pt x="9805" y="11404"/>
                      </a:lnTo>
                      <a:cubicBezTo>
                        <a:pt x="9740" y="11689"/>
                        <a:pt x="9674" y="11973"/>
                        <a:pt x="9609" y="12258"/>
                      </a:cubicBezTo>
                      <a:lnTo>
                        <a:pt x="9283" y="13058"/>
                      </a:lnTo>
                      <a:lnTo>
                        <a:pt x="8860" y="13731"/>
                      </a:lnTo>
                      <a:lnTo>
                        <a:pt x="8404" y="14240"/>
                      </a:lnTo>
                      <a:lnTo>
                        <a:pt x="7818" y="14585"/>
                      </a:lnTo>
                      <a:lnTo>
                        <a:pt x="7101" y="14840"/>
                      </a:lnTo>
                      <a:lnTo>
                        <a:pt x="6352" y="15131"/>
                      </a:lnTo>
                      <a:lnTo>
                        <a:pt x="5440" y="15440"/>
                      </a:lnTo>
                      <a:lnTo>
                        <a:pt x="4625" y="15731"/>
                      </a:lnTo>
                      <a:lnTo>
                        <a:pt x="3779" y="15985"/>
                      </a:lnTo>
                      <a:lnTo>
                        <a:pt x="3062" y="16167"/>
                      </a:lnTo>
                      <a:lnTo>
                        <a:pt x="2508" y="16313"/>
                      </a:lnTo>
                      <a:lnTo>
                        <a:pt x="2182" y="16349"/>
                      </a:lnTo>
                      <a:lnTo>
                        <a:pt x="1857" y="16349"/>
                      </a:lnTo>
                      <a:cubicBezTo>
                        <a:pt x="1813" y="16325"/>
                        <a:pt x="1770" y="16300"/>
                        <a:pt x="1726" y="16276"/>
                      </a:cubicBezTo>
                      <a:lnTo>
                        <a:pt x="1726" y="16094"/>
                      </a:lnTo>
                      <a:lnTo>
                        <a:pt x="1726" y="15767"/>
                      </a:lnTo>
                      <a:lnTo>
                        <a:pt x="1987" y="15422"/>
                      </a:lnTo>
                      <a:lnTo>
                        <a:pt x="2443" y="14985"/>
                      </a:lnTo>
                      <a:lnTo>
                        <a:pt x="2964" y="14513"/>
                      </a:lnTo>
                      <a:lnTo>
                        <a:pt x="3518" y="14094"/>
                      </a:lnTo>
                      <a:lnTo>
                        <a:pt x="3844" y="13658"/>
                      </a:lnTo>
                      <a:lnTo>
                        <a:pt x="4039" y="13258"/>
                      </a:lnTo>
                      <a:cubicBezTo>
                        <a:pt x="4061" y="13107"/>
                        <a:pt x="4082" y="12955"/>
                        <a:pt x="4104" y="12804"/>
                      </a:cubicBezTo>
                      <a:lnTo>
                        <a:pt x="4104" y="12258"/>
                      </a:lnTo>
                      <a:cubicBezTo>
                        <a:pt x="4082" y="12107"/>
                        <a:pt x="4061" y="11955"/>
                        <a:pt x="4039" y="11804"/>
                      </a:cubicBezTo>
                      <a:cubicBezTo>
                        <a:pt x="4017" y="11671"/>
                        <a:pt x="3996" y="11537"/>
                        <a:pt x="3974" y="11404"/>
                      </a:cubicBezTo>
                      <a:cubicBezTo>
                        <a:pt x="3931" y="11319"/>
                        <a:pt x="3887" y="11234"/>
                        <a:pt x="3844" y="11149"/>
                      </a:cubicBezTo>
                      <a:cubicBezTo>
                        <a:pt x="3800" y="11113"/>
                        <a:pt x="3757" y="11076"/>
                        <a:pt x="3713" y="11040"/>
                      </a:cubicBezTo>
                      <a:lnTo>
                        <a:pt x="3518" y="11076"/>
                      </a:lnTo>
                      <a:lnTo>
                        <a:pt x="3257" y="11222"/>
                      </a:lnTo>
                      <a:lnTo>
                        <a:pt x="3062" y="11476"/>
                      </a:lnTo>
                      <a:cubicBezTo>
                        <a:pt x="3029" y="11585"/>
                        <a:pt x="2997" y="11695"/>
                        <a:pt x="2964" y="11804"/>
                      </a:cubicBezTo>
                      <a:cubicBezTo>
                        <a:pt x="2942" y="11907"/>
                        <a:pt x="2921" y="12010"/>
                        <a:pt x="2899" y="12113"/>
                      </a:cubicBezTo>
                      <a:lnTo>
                        <a:pt x="2704" y="12476"/>
                      </a:lnTo>
                      <a:lnTo>
                        <a:pt x="2378" y="12876"/>
                      </a:lnTo>
                      <a:lnTo>
                        <a:pt x="2052" y="13222"/>
                      </a:lnTo>
                      <a:lnTo>
                        <a:pt x="1661" y="13513"/>
                      </a:lnTo>
                      <a:lnTo>
                        <a:pt x="1140" y="13658"/>
                      </a:lnTo>
                      <a:lnTo>
                        <a:pt x="651" y="13658"/>
                      </a:lnTo>
                      <a:lnTo>
                        <a:pt x="195" y="13513"/>
                      </a:lnTo>
                      <a:lnTo>
                        <a:pt x="0" y="13331"/>
                      </a:lnTo>
                      <a:lnTo>
                        <a:pt x="0" y="13058"/>
                      </a:lnTo>
                      <a:cubicBezTo>
                        <a:pt x="43" y="12925"/>
                        <a:pt x="87" y="12791"/>
                        <a:pt x="130" y="12658"/>
                      </a:cubicBezTo>
                      <a:cubicBezTo>
                        <a:pt x="195" y="12500"/>
                        <a:pt x="261" y="12343"/>
                        <a:pt x="326" y="12185"/>
                      </a:cubicBezTo>
                      <a:lnTo>
                        <a:pt x="521" y="11658"/>
                      </a:lnTo>
                      <a:cubicBezTo>
                        <a:pt x="586" y="11428"/>
                        <a:pt x="652" y="11197"/>
                        <a:pt x="717" y="10967"/>
                      </a:cubicBezTo>
                      <a:lnTo>
                        <a:pt x="912" y="10367"/>
                      </a:lnTo>
                      <a:lnTo>
                        <a:pt x="1205" y="9858"/>
                      </a:lnTo>
                      <a:lnTo>
                        <a:pt x="1661" y="9476"/>
                      </a:lnTo>
                      <a:lnTo>
                        <a:pt x="2117" y="9185"/>
                      </a:lnTo>
                      <a:lnTo>
                        <a:pt x="2638" y="8931"/>
                      </a:lnTo>
                      <a:lnTo>
                        <a:pt x="3062" y="8713"/>
                      </a:lnTo>
                      <a:lnTo>
                        <a:pt x="3388" y="8440"/>
                      </a:lnTo>
                      <a:lnTo>
                        <a:pt x="3648" y="8113"/>
                      </a:lnTo>
                      <a:cubicBezTo>
                        <a:pt x="3692" y="7980"/>
                        <a:pt x="3735" y="7846"/>
                        <a:pt x="3779" y="7713"/>
                      </a:cubicBezTo>
                      <a:cubicBezTo>
                        <a:pt x="3801" y="7586"/>
                        <a:pt x="3822" y="7458"/>
                        <a:pt x="3844" y="7331"/>
                      </a:cubicBezTo>
                      <a:cubicBezTo>
                        <a:pt x="3866" y="7222"/>
                        <a:pt x="3887" y="7113"/>
                        <a:pt x="3909" y="7004"/>
                      </a:cubicBezTo>
                      <a:lnTo>
                        <a:pt x="3909" y="6749"/>
                      </a:lnTo>
                      <a:lnTo>
                        <a:pt x="3086" y="115"/>
                      </a:lnTo>
                      <a:lnTo>
                        <a:pt x="9919" y="0"/>
                      </a:lnTo>
                      <a:close/>
                    </a:path>
                  </a:pathLst>
                </a:custGeom>
                <a:solidFill>
                  <a:srgbClr val="E3DCA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DE8AD4A5-C66E-4C4E-95B5-8A3EA357E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9015" y="3859752"/>
                  <a:ext cx="923998" cy="2272762"/>
                </a:xfrm>
                <a:custGeom>
                  <a:avLst/>
                  <a:gdLst>
                    <a:gd name="T0" fmla="*/ 1157 w 1157"/>
                    <a:gd name="T1" fmla="*/ 256 h 2971"/>
                    <a:gd name="T2" fmla="*/ 1149 w 1157"/>
                    <a:gd name="T3" fmla="*/ 551 h 2971"/>
                    <a:gd name="T4" fmla="*/ 1137 w 1157"/>
                    <a:gd name="T5" fmla="*/ 837 h 2971"/>
                    <a:gd name="T6" fmla="*/ 1127 w 1157"/>
                    <a:gd name="T7" fmla="*/ 1016 h 2971"/>
                    <a:gd name="T8" fmla="*/ 1121 w 1157"/>
                    <a:gd name="T9" fmla="*/ 1115 h 2971"/>
                    <a:gd name="T10" fmla="*/ 1111 w 1157"/>
                    <a:gd name="T11" fmla="*/ 1347 h 2971"/>
                    <a:gd name="T12" fmla="*/ 1102 w 1157"/>
                    <a:gd name="T13" fmla="*/ 1634 h 2971"/>
                    <a:gd name="T14" fmla="*/ 1094 w 1157"/>
                    <a:gd name="T15" fmla="*/ 1880 h 2971"/>
                    <a:gd name="T16" fmla="*/ 1090 w 1157"/>
                    <a:gd name="T17" fmla="*/ 2007 h 2971"/>
                    <a:gd name="T18" fmla="*/ 1086 w 1157"/>
                    <a:gd name="T19" fmla="*/ 2192 h 2971"/>
                    <a:gd name="T20" fmla="*/ 1078 w 1157"/>
                    <a:gd name="T21" fmla="*/ 2467 h 2971"/>
                    <a:gd name="T22" fmla="*/ 1070 w 1157"/>
                    <a:gd name="T23" fmla="*/ 2741 h 2971"/>
                    <a:gd name="T24" fmla="*/ 1066 w 1157"/>
                    <a:gd name="T25" fmla="*/ 2920 h 2971"/>
                    <a:gd name="T26" fmla="*/ 976 w 1157"/>
                    <a:gd name="T27" fmla="*/ 2965 h 2971"/>
                    <a:gd name="T28" fmla="*/ 797 w 1157"/>
                    <a:gd name="T29" fmla="*/ 2967 h 2971"/>
                    <a:gd name="T30" fmla="*/ 691 w 1157"/>
                    <a:gd name="T31" fmla="*/ 2952 h 2971"/>
                    <a:gd name="T32" fmla="*/ 685 w 1157"/>
                    <a:gd name="T33" fmla="*/ 2893 h 2971"/>
                    <a:gd name="T34" fmla="*/ 681 w 1157"/>
                    <a:gd name="T35" fmla="*/ 2678 h 2971"/>
                    <a:gd name="T36" fmla="*/ 675 w 1157"/>
                    <a:gd name="T37" fmla="*/ 2379 h 2971"/>
                    <a:gd name="T38" fmla="*/ 669 w 1157"/>
                    <a:gd name="T39" fmla="*/ 2077 h 2971"/>
                    <a:gd name="T40" fmla="*/ 665 w 1157"/>
                    <a:gd name="T41" fmla="*/ 1831 h 2971"/>
                    <a:gd name="T42" fmla="*/ 661 w 1157"/>
                    <a:gd name="T43" fmla="*/ 1497 h 2971"/>
                    <a:gd name="T44" fmla="*/ 655 w 1157"/>
                    <a:gd name="T45" fmla="*/ 1142 h 2971"/>
                    <a:gd name="T46" fmla="*/ 647 w 1157"/>
                    <a:gd name="T47" fmla="*/ 880 h 2971"/>
                    <a:gd name="T48" fmla="*/ 635 w 1157"/>
                    <a:gd name="T49" fmla="*/ 709 h 2971"/>
                    <a:gd name="T50" fmla="*/ 620 w 1157"/>
                    <a:gd name="T51" fmla="*/ 504 h 2971"/>
                    <a:gd name="T52" fmla="*/ 598 w 1157"/>
                    <a:gd name="T53" fmla="*/ 376 h 2971"/>
                    <a:gd name="T54" fmla="*/ 559 w 1157"/>
                    <a:gd name="T55" fmla="*/ 419 h 2971"/>
                    <a:gd name="T56" fmla="*/ 541 w 1157"/>
                    <a:gd name="T57" fmla="*/ 545 h 2971"/>
                    <a:gd name="T58" fmla="*/ 541 w 1157"/>
                    <a:gd name="T59" fmla="*/ 738 h 2971"/>
                    <a:gd name="T60" fmla="*/ 541 w 1157"/>
                    <a:gd name="T61" fmla="*/ 977 h 2971"/>
                    <a:gd name="T62" fmla="*/ 543 w 1157"/>
                    <a:gd name="T63" fmla="*/ 1124 h 2971"/>
                    <a:gd name="T64" fmla="*/ 545 w 1157"/>
                    <a:gd name="T65" fmla="*/ 1264 h 2971"/>
                    <a:gd name="T66" fmla="*/ 541 w 1157"/>
                    <a:gd name="T67" fmla="*/ 1546 h 2971"/>
                    <a:gd name="T68" fmla="*/ 539 w 1157"/>
                    <a:gd name="T69" fmla="*/ 1871 h 2971"/>
                    <a:gd name="T70" fmla="*/ 539 w 1157"/>
                    <a:gd name="T71" fmla="*/ 2142 h 2971"/>
                    <a:gd name="T72" fmla="*/ 543 w 1157"/>
                    <a:gd name="T73" fmla="*/ 2329 h 2971"/>
                    <a:gd name="T74" fmla="*/ 543 w 1157"/>
                    <a:gd name="T75" fmla="*/ 2583 h 2971"/>
                    <a:gd name="T76" fmla="*/ 541 w 1157"/>
                    <a:gd name="T77" fmla="*/ 2808 h 2971"/>
                    <a:gd name="T78" fmla="*/ 541 w 1157"/>
                    <a:gd name="T79" fmla="*/ 2906 h 2971"/>
                    <a:gd name="T80" fmla="*/ 537 w 1157"/>
                    <a:gd name="T81" fmla="*/ 2954 h 2971"/>
                    <a:gd name="T82" fmla="*/ 417 w 1157"/>
                    <a:gd name="T83" fmla="*/ 2950 h 2971"/>
                    <a:gd name="T84" fmla="*/ 240 w 1157"/>
                    <a:gd name="T85" fmla="*/ 2942 h 2971"/>
                    <a:gd name="T86" fmla="*/ 148 w 1157"/>
                    <a:gd name="T87" fmla="*/ 2936 h 2971"/>
                    <a:gd name="T88" fmla="*/ 144 w 1157"/>
                    <a:gd name="T89" fmla="*/ 2832 h 2971"/>
                    <a:gd name="T90" fmla="*/ 132 w 1157"/>
                    <a:gd name="T91" fmla="*/ 2562 h 2971"/>
                    <a:gd name="T92" fmla="*/ 118 w 1157"/>
                    <a:gd name="T93" fmla="*/ 2199 h 2971"/>
                    <a:gd name="T94" fmla="*/ 102 w 1157"/>
                    <a:gd name="T95" fmla="*/ 1821 h 2971"/>
                    <a:gd name="T96" fmla="*/ 89 w 1157"/>
                    <a:gd name="T97" fmla="*/ 1497 h 2971"/>
                    <a:gd name="T98" fmla="*/ 81 w 1157"/>
                    <a:gd name="T99" fmla="*/ 1300 h 2971"/>
                    <a:gd name="T100" fmla="*/ 69 w 1157"/>
                    <a:gd name="T101" fmla="*/ 1093 h 2971"/>
                    <a:gd name="T102" fmla="*/ 49 w 1157"/>
                    <a:gd name="T103" fmla="*/ 796 h 2971"/>
                    <a:gd name="T104" fmla="*/ 26 w 1157"/>
                    <a:gd name="T105" fmla="*/ 484 h 2971"/>
                    <a:gd name="T106" fmla="*/ 8 w 1157"/>
                    <a:gd name="T107" fmla="*/ 238 h 2971"/>
                    <a:gd name="T108" fmla="*/ 0 w 1157"/>
                    <a:gd name="T109" fmla="*/ 140 h 2971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462 w 10000"/>
                    <a:gd name="connsiteY100" fmla="*/ 2215 h 10000"/>
                    <a:gd name="connsiteX101" fmla="*/ 5428 w 10000"/>
                    <a:gd name="connsiteY101" fmla="*/ 2036 h 10000"/>
                    <a:gd name="connsiteX102" fmla="*/ 5393 w 10000"/>
                    <a:gd name="connsiteY102" fmla="*/ 1861 h 10000"/>
                    <a:gd name="connsiteX103" fmla="*/ 5359 w 10000"/>
                    <a:gd name="connsiteY103" fmla="*/ 1696 h 10000"/>
                    <a:gd name="connsiteX104" fmla="*/ 5307 w 10000"/>
                    <a:gd name="connsiteY104" fmla="*/ 1552 h 10000"/>
                    <a:gd name="connsiteX105" fmla="*/ 5272 w 10000"/>
                    <a:gd name="connsiteY105" fmla="*/ 1424 h 10000"/>
                    <a:gd name="connsiteX106" fmla="*/ 5220 w 10000"/>
                    <a:gd name="connsiteY106" fmla="*/ 1326 h 10000"/>
                    <a:gd name="connsiteX107" fmla="*/ 5169 w 10000"/>
                    <a:gd name="connsiteY107" fmla="*/ 1266 h 10000"/>
                    <a:gd name="connsiteX108" fmla="*/ 5134 w 10000"/>
                    <a:gd name="connsiteY108" fmla="*/ 1245 h 10000"/>
                    <a:gd name="connsiteX109" fmla="*/ 4935 w 10000"/>
                    <a:gd name="connsiteY109" fmla="*/ 1333 h 10000"/>
                    <a:gd name="connsiteX110" fmla="*/ 4831 w 10000"/>
                    <a:gd name="connsiteY110" fmla="*/ 1410 h 10000"/>
                    <a:gd name="connsiteX111" fmla="*/ 4745 w 10000"/>
                    <a:gd name="connsiteY111" fmla="*/ 1518 h 10000"/>
                    <a:gd name="connsiteX112" fmla="*/ 4693 w 10000"/>
                    <a:gd name="connsiteY112" fmla="*/ 1636 h 10000"/>
                    <a:gd name="connsiteX113" fmla="*/ 4676 w 10000"/>
                    <a:gd name="connsiteY113" fmla="*/ 1757 h 10000"/>
                    <a:gd name="connsiteX114" fmla="*/ 4676 w 10000"/>
                    <a:gd name="connsiteY114" fmla="*/ 1834 h 10000"/>
                    <a:gd name="connsiteX115" fmla="*/ 4676 w 10000"/>
                    <a:gd name="connsiteY115" fmla="*/ 1962 h 10000"/>
                    <a:gd name="connsiteX116" fmla="*/ 4676 w 10000"/>
                    <a:gd name="connsiteY116" fmla="*/ 2114 h 10000"/>
                    <a:gd name="connsiteX117" fmla="*/ 4676 w 10000"/>
                    <a:gd name="connsiteY117" fmla="*/ 2285 h 10000"/>
                    <a:gd name="connsiteX118" fmla="*/ 4676 w 10000"/>
                    <a:gd name="connsiteY118" fmla="*/ 2484 h 10000"/>
                    <a:gd name="connsiteX119" fmla="*/ 4676 w 10000"/>
                    <a:gd name="connsiteY119" fmla="*/ 2689 h 10000"/>
                    <a:gd name="connsiteX120" fmla="*/ 4676 w 10000"/>
                    <a:gd name="connsiteY120" fmla="*/ 2895 h 10000"/>
                    <a:gd name="connsiteX121" fmla="*/ 4676 w 10000"/>
                    <a:gd name="connsiteY121" fmla="*/ 3097 h 10000"/>
                    <a:gd name="connsiteX122" fmla="*/ 4676 w 10000"/>
                    <a:gd name="connsiteY122" fmla="*/ 3288 h 10000"/>
                    <a:gd name="connsiteX123" fmla="*/ 4676 w 10000"/>
                    <a:gd name="connsiteY123" fmla="*/ 3460 h 10000"/>
                    <a:gd name="connsiteX124" fmla="*/ 4676 w 10000"/>
                    <a:gd name="connsiteY124" fmla="*/ 3605 h 10000"/>
                    <a:gd name="connsiteX125" fmla="*/ 4676 w 10000"/>
                    <a:gd name="connsiteY125" fmla="*/ 3713 h 10000"/>
                    <a:gd name="connsiteX126" fmla="*/ 4693 w 10000"/>
                    <a:gd name="connsiteY126" fmla="*/ 3783 h 10000"/>
                    <a:gd name="connsiteX127" fmla="*/ 4710 w 10000"/>
                    <a:gd name="connsiteY127" fmla="*/ 3837 h 10000"/>
                    <a:gd name="connsiteX128" fmla="*/ 4710 w 10000"/>
                    <a:gd name="connsiteY128" fmla="*/ 3945 h 10000"/>
                    <a:gd name="connsiteX129" fmla="*/ 4710 w 10000"/>
                    <a:gd name="connsiteY129" fmla="*/ 4083 h 10000"/>
                    <a:gd name="connsiteX130" fmla="*/ 4710 w 10000"/>
                    <a:gd name="connsiteY130" fmla="*/ 4254 h 10000"/>
                    <a:gd name="connsiteX131" fmla="*/ 4710 w 10000"/>
                    <a:gd name="connsiteY131" fmla="*/ 4460 h 10000"/>
                    <a:gd name="connsiteX132" fmla="*/ 4693 w 10000"/>
                    <a:gd name="connsiteY132" fmla="*/ 4692 h 10000"/>
                    <a:gd name="connsiteX133" fmla="*/ 4693 w 10000"/>
                    <a:gd name="connsiteY133" fmla="*/ 4944 h 10000"/>
                    <a:gd name="connsiteX134" fmla="*/ 4676 w 10000"/>
                    <a:gd name="connsiteY134" fmla="*/ 5204 h 10000"/>
                    <a:gd name="connsiteX135" fmla="*/ 4676 w 10000"/>
                    <a:gd name="connsiteY135" fmla="*/ 5473 h 10000"/>
                    <a:gd name="connsiteX136" fmla="*/ 4676 w 10000"/>
                    <a:gd name="connsiteY136" fmla="*/ 5752 h 10000"/>
                    <a:gd name="connsiteX137" fmla="*/ 4676 w 10000"/>
                    <a:gd name="connsiteY137" fmla="*/ 6025 h 10000"/>
                    <a:gd name="connsiteX138" fmla="*/ 4659 w 10000"/>
                    <a:gd name="connsiteY138" fmla="*/ 6298 h 10000"/>
                    <a:gd name="connsiteX139" fmla="*/ 4659 w 10000"/>
                    <a:gd name="connsiteY139" fmla="*/ 6553 h 10000"/>
                    <a:gd name="connsiteX140" fmla="*/ 4659 w 10000"/>
                    <a:gd name="connsiteY140" fmla="*/ 6792 h 10000"/>
                    <a:gd name="connsiteX141" fmla="*/ 4659 w 10000"/>
                    <a:gd name="connsiteY141" fmla="*/ 7011 h 10000"/>
                    <a:gd name="connsiteX142" fmla="*/ 4659 w 10000"/>
                    <a:gd name="connsiteY142" fmla="*/ 7210 h 10000"/>
                    <a:gd name="connsiteX143" fmla="*/ 4676 w 10000"/>
                    <a:gd name="connsiteY143" fmla="*/ 7371 h 10000"/>
                    <a:gd name="connsiteX144" fmla="*/ 4676 w 10000"/>
                    <a:gd name="connsiteY144" fmla="*/ 7496 h 10000"/>
                    <a:gd name="connsiteX145" fmla="*/ 4693 w 10000"/>
                    <a:gd name="connsiteY145" fmla="*/ 7654 h 10000"/>
                    <a:gd name="connsiteX146" fmla="*/ 4693 w 10000"/>
                    <a:gd name="connsiteY146" fmla="*/ 7839 h 10000"/>
                    <a:gd name="connsiteX147" fmla="*/ 4710 w 10000"/>
                    <a:gd name="connsiteY147" fmla="*/ 8041 h 10000"/>
                    <a:gd name="connsiteX148" fmla="*/ 4710 w 10000"/>
                    <a:gd name="connsiteY148" fmla="*/ 8256 h 10000"/>
                    <a:gd name="connsiteX149" fmla="*/ 4693 w 10000"/>
                    <a:gd name="connsiteY149" fmla="*/ 8475 h 10000"/>
                    <a:gd name="connsiteX150" fmla="*/ 4693 w 10000"/>
                    <a:gd name="connsiteY150" fmla="*/ 8694 h 10000"/>
                    <a:gd name="connsiteX151" fmla="*/ 4676 w 10000"/>
                    <a:gd name="connsiteY151" fmla="*/ 8906 h 10000"/>
                    <a:gd name="connsiteX152" fmla="*/ 4676 w 10000"/>
                    <a:gd name="connsiteY152" fmla="*/ 9108 h 10000"/>
                    <a:gd name="connsiteX153" fmla="*/ 4676 w 10000"/>
                    <a:gd name="connsiteY153" fmla="*/ 9293 h 10000"/>
                    <a:gd name="connsiteX154" fmla="*/ 4676 w 10000"/>
                    <a:gd name="connsiteY154" fmla="*/ 9451 h 10000"/>
                    <a:gd name="connsiteX155" fmla="*/ 4676 w 10000"/>
                    <a:gd name="connsiteY155" fmla="*/ 9576 h 10000"/>
                    <a:gd name="connsiteX156" fmla="*/ 4676 w 10000"/>
                    <a:gd name="connsiteY156" fmla="*/ 9670 h 10000"/>
                    <a:gd name="connsiteX157" fmla="*/ 4676 w 10000"/>
                    <a:gd name="connsiteY157" fmla="*/ 9717 h 10000"/>
                    <a:gd name="connsiteX158" fmla="*/ 4676 w 10000"/>
                    <a:gd name="connsiteY158" fmla="*/ 9781 h 10000"/>
                    <a:gd name="connsiteX159" fmla="*/ 4676 w 10000"/>
                    <a:gd name="connsiteY159" fmla="*/ 9842 h 10000"/>
                    <a:gd name="connsiteX160" fmla="*/ 4659 w 10000"/>
                    <a:gd name="connsiteY160" fmla="*/ 9889 h 10000"/>
                    <a:gd name="connsiteX161" fmla="*/ 4659 w 10000"/>
                    <a:gd name="connsiteY161" fmla="*/ 9929 h 10000"/>
                    <a:gd name="connsiteX162" fmla="*/ 4641 w 10000"/>
                    <a:gd name="connsiteY162" fmla="*/ 9943 h 10000"/>
                    <a:gd name="connsiteX163" fmla="*/ 4486 w 10000"/>
                    <a:gd name="connsiteY163" fmla="*/ 9943 h 10000"/>
                    <a:gd name="connsiteX164" fmla="*/ 4252 w 10000"/>
                    <a:gd name="connsiteY164" fmla="*/ 9943 h 10000"/>
                    <a:gd name="connsiteX165" fmla="*/ 3941 w 10000"/>
                    <a:gd name="connsiteY165" fmla="*/ 9936 h 10000"/>
                    <a:gd name="connsiteX166" fmla="*/ 3604 w 10000"/>
                    <a:gd name="connsiteY166" fmla="*/ 9929 h 10000"/>
                    <a:gd name="connsiteX167" fmla="*/ 3215 w 10000"/>
                    <a:gd name="connsiteY167" fmla="*/ 9923 h 10000"/>
                    <a:gd name="connsiteX168" fmla="*/ 2826 w 10000"/>
                    <a:gd name="connsiteY168" fmla="*/ 9916 h 10000"/>
                    <a:gd name="connsiteX169" fmla="*/ 2429 w 10000"/>
                    <a:gd name="connsiteY169" fmla="*/ 9909 h 10000"/>
                    <a:gd name="connsiteX170" fmla="*/ 2074 w 10000"/>
                    <a:gd name="connsiteY170" fmla="*/ 9902 h 10000"/>
                    <a:gd name="connsiteX171" fmla="*/ 1755 w 10000"/>
                    <a:gd name="connsiteY171" fmla="*/ 9896 h 10000"/>
                    <a:gd name="connsiteX172" fmla="*/ 1495 w 10000"/>
                    <a:gd name="connsiteY172" fmla="*/ 9889 h 10000"/>
                    <a:gd name="connsiteX173" fmla="*/ 1348 w 10000"/>
                    <a:gd name="connsiteY173" fmla="*/ 9889 h 10000"/>
                    <a:gd name="connsiteX174" fmla="*/ 1279 w 10000"/>
                    <a:gd name="connsiteY174" fmla="*/ 9882 h 10000"/>
                    <a:gd name="connsiteX175" fmla="*/ 1279 w 10000"/>
                    <a:gd name="connsiteY175" fmla="*/ 9862 h 10000"/>
                    <a:gd name="connsiteX176" fmla="*/ 1279 w 10000"/>
                    <a:gd name="connsiteY176" fmla="*/ 9788 h 10000"/>
                    <a:gd name="connsiteX177" fmla="*/ 1262 w 10000"/>
                    <a:gd name="connsiteY177" fmla="*/ 9677 h 10000"/>
                    <a:gd name="connsiteX178" fmla="*/ 1245 w 10000"/>
                    <a:gd name="connsiteY178" fmla="*/ 9532 h 10000"/>
                    <a:gd name="connsiteX179" fmla="*/ 1227 w 10000"/>
                    <a:gd name="connsiteY179" fmla="*/ 9344 h 10000"/>
                    <a:gd name="connsiteX180" fmla="*/ 1210 w 10000"/>
                    <a:gd name="connsiteY180" fmla="*/ 9125 h 10000"/>
                    <a:gd name="connsiteX181" fmla="*/ 1175 w 10000"/>
                    <a:gd name="connsiteY181" fmla="*/ 8889 h 10000"/>
                    <a:gd name="connsiteX182" fmla="*/ 1141 w 10000"/>
                    <a:gd name="connsiteY182" fmla="*/ 8623 h 10000"/>
                    <a:gd name="connsiteX183" fmla="*/ 1124 w 10000"/>
                    <a:gd name="connsiteY183" fmla="*/ 8337 h 10000"/>
                    <a:gd name="connsiteX184" fmla="*/ 1089 w 10000"/>
                    <a:gd name="connsiteY184" fmla="*/ 8041 h 10000"/>
                    <a:gd name="connsiteX185" fmla="*/ 1054 w 10000"/>
                    <a:gd name="connsiteY185" fmla="*/ 7728 h 10000"/>
                    <a:gd name="connsiteX186" fmla="*/ 1020 w 10000"/>
                    <a:gd name="connsiteY186" fmla="*/ 7402 h 10000"/>
                    <a:gd name="connsiteX187" fmla="*/ 985 w 10000"/>
                    <a:gd name="connsiteY187" fmla="*/ 7085 h 10000"/>
                    <a:gd name="connsiteX188" fmla="*/ 951 w 10000"/>
                    <a:gd name="connsiteY188" fmla="*/ 6759 h 10000"/>
                    <a:gd name="connsiteX189" fmla="*/ 899 w 10000"/>
                    <a:gd name="connsiteY189" fmla="*/ 6442 h 10000"/>
                    <a:gd name="connsiteX190" fmla="*/ 882 w 10000"/>
                    <a:gd name="connsiteY190" fmla="*/ 6129 h 10000"/>
                    <a:gd name="connsiteX191" fmla="*/ 847 w 10000"/>
                    <a:gd name="connsiteY191" fmla="*/ 5833 h 10000"/>
                    <a:gd name="connsiteX192" fmla="*/ 821 w 10000"/>
                    <a:gd name="connsiteY192" fmla="*/ 5547 h 10000"/>
                    <a:gd name="connsiteX193" fmla="*/ 787 w 10000"/>
                    <a:gd name="connsiteY193" fmla="*/ 5281 h 10000"/>
                    <a:gd name="connsiteX194" fmla="*/ 769 w 10000"/>
                    <a:gd name="connsiteY194" fmla="*/ 5039 h 10000"/>
                    <a:gd name="connsiteX195" fmla="*/ 735 w 10000"/>
                    <a:gd name="connsiteY195" fmla="*/ 4820 h 10000"/>
                    <a:gd name="connsiteX196" fmla="*/ 717 w 10000"/>
                    <a:gd name="connsiteY196" fmla="*/ 4631 h 10000"/>
                    <a:gd name="connsiteX197" fmla="*/ 700 w 10000"/>
                    <a:gd name="connsiteY197" fmla="*/ 4487 h 10000"/>
                    <a:gd name="connsiteX198" fmla="*/ 700 w 10000"/>
                    <a:gd name="connsiteY198" fmla="*/ 4376 h 10000"/>
                    <a:gd name="connsiteX199" fmla="*/ 683 w 10000"/>
                    <a:gd name="connsiteY199" fmla="*/ 4241 h 10000"/>
                    <a:gd name="connsiteX200" fmla="*/ 648 w 10000"/>
                    <a:gd name="connsiteY200" fmla="*/ 4083 h 10000"/>
                    <a:gd name="connsiteX201" fmla="*/ 631 w 10000"/>
                    <a:gd name="connsiteY201" fmla="*/ 3891 h 10000"/>
                    <a:gd name="connsiteX202" fmla="*/ 596 w 10000"/>
                    <a:gd name="connsiteY202" fmla="*/ 3679 h 10000"/>
                    <a:gd name="connsiteX203" fmla="*/ 562 w 10000"/>
                    <a:gd name="connsiteY203" fmla="*/ 3447 h 10000"/>
                    <a:gd name="connsiteX204" fmla="*/ 510 w 10000"/>
                    <a:gd name="connsiteY204" fmla="*/ 3201 h 10000"/>
                    <a:gd name="connsiteX205" fmla="*/ 458 w 10000"/>
                    <a:gd name="connsiteY205" fmla="*/ 2942 h 10000"/>
                    <a:gd name="connsiteX206" fmla="*/ 424 w 10000"/>
                    <a:gd name="connsiteY206" fmla="*/ 2679 h 10000"/>
                    <a:gd name="connsiteX207" fmla="*/ 372 w 10000"/>
                    <a:gd name="connsiteY207" fmla="*/ 2407 h 10000"/>
                    <a:gd name="connsiteX208" fmla="*/ 320 w 10000"/>
                    <a:gd name="connsiteY208" fmla="*/ 2141 h 10000"/>
                    <a:gd name="connsiteX209" fmla="*/ 277 w 10000"/>
                    <a:gd name="connsiteY209" fmla="*/ 1882 h 10000"/>
                    <a:gd name="connsiteX210" fmla="*/ 225 w 10000"/>
                    <a:gd name="connsiteY210" fmla="*/ 1629 h 10000"/>
                    <a:gd name="connsiteX211" fmla="*/ 190 w 10000"/>
                    <a:gd name="connsiteY211" fmla="*/ 1393 h 10000"/>
                    <a:gd name="connsiteX212" fmla="*/ 138 w 10000"/>
                    <a:gd name="connsiteY212" fmla="*/ 1175 h 10000"/>
                    <a:gd name="connsiteX213" fmla="*/ 104 w 10000"/>
                    <a:gd name="connsiteY213" fmla="*/ 973 h 10000"/>
                    <a:gd name="connsiteX214" fmla="*/ 69 w 10000"/>
                    <a:gd name="connsiteY214" fmla="*/ 801 h 10000"/>
                    <a:gd name="connsiteX215" fmla="*/ 52 w 10000"/>
                    <a:gd name="connsiteY215" fmla="*/ 663 h 10000"/>
                    <a:gd name="connsiteX216" fmla="*/ 17 w 10000"/>
                    <a:gd name="connsiteY216" fmla="*/ 555 h 10000"/>
                    <a:gd name="connsiteX217" fmla="*/ 17 w 10000"/>
                    <a:gd name="connsiteY217" fmla="*/ 491 h 10000"/>
                    <a:gd name="connsiteX218" fmla="*/ 0 w 10000"/>
                    <a:gd name="connsiteY218" fmla="*/ 471 h 10000"/>
                    <a:gd name="connsiteX219" fmla="*/ 847 w 10000"/>
                    <a:gd name="connsiteY219" fmla="*/ 13 h 10000"/>
                    <a:gd name="connsiteX220" fmla="*/ 9213 w 10000"/>
                    <a:gd name="connsiteY220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462 w 10000"/>
                    <a:gd name="connsiteY100" fmla="*/ 2215 h 10000"/>
                    <a:gd name="connsiteX101" fmla="*/ 5428 w 10000"/>
                    <a:gd name="connsiteY101" fmla="*/ 2036 h 10000"/>
                    <a:gd name="connsiteX102" fmla="*/ 5393 w 10000"/>
                    <a:gd name="connsiteY102" fmla="*/ 1861 h 10000"/>
                    <a:gd name="connsiteX103" fmla="*/ 5359 w 10000"/>
                    <a:gd name="connsiteY103" fmla="*/ 1696 h 10000"/>
                    <a:gd name="connsiteX104" fmla="*/ 5307 w 10000"/>
                    <a:gd name="connsiteY104" fmla="*/ 1552 h 10000"/>
                    <a:gd name="connsiteX105" fmla="*/ 5272 w 10000"/>
                    <a:gd name="connsiteY105" fmla="*/ 1424 h 10000"/>
                    <a:gd name="connsiteX106" fmla="*/ 5220 w 10000"/>
                    <a:gd name="connsiteY106" fmla="*/ 1326 h 10000"/>
                    <a:gd name="connsiteX107" fmla="*/ 5169 w 10000"/>
                    <a:gd name="connsiteY107" fmla="*/ 1266 h 10000"/>
                    <a:gd name="connsiteX108" fmla="*/ 5134 w 10000"/>
                    <a:gd name="connsiteY108" fmla="*/ 1245 h 10000"/>
                    <a:gd name="connsiteX109" fmla="*/ 4831 w 10000"/>
                    <a:gd name="connsiteY109" fmla="*/ 1410 h 10000"/>
                    <a:gd name="connsiteX110" fmla="*/ 4745 w 10000"/>
                    <a:gd name="connsiteY110" fmla="*/ 1518 h 10000"/>
                    <a:gd name="connsiteX111" fmla="*/ 4693 w 10000"/>
                    <a:gd name="connsiteY111" fmla="*/ 1636 h 10000"/>
                    <a:gd name="connsiteX112" fmla="*/ 4676 w 10000"/>
                    <a:gd name="connsiteY112" fmla="*/ 1757 h 10000"/>
                    <a:gd name="connsiteX113" fmla="*/ 4676 w 10000"/>
                    <a:gd name="connsiteY113" fmla="*/ 1834 h 10000"/>
                    <a:gd name="connsiteX114" fmla="*/ 4676 w 10000"/>
                    <a:gd name="connsiteY114" fmla="*/ 1962 h 10000"/>
                    <a:gd name="connsiteX115" fmla="*/ 4676 w 10000"/>
                    <a:gd name="connsiteY115" fmla="*/ 2114 h 10000"/>
                    <a:gd name="connsiteX116" fmla="*/ 4676 w 10000"/>
                    <a:gd name="connsiteY116" fmla="*/ 2285 h 10000"/>
                    <a:gd name="connsiteX117" fmla="*/ 4676 w 10000"/>
                    <a:gd name="connsiteY117" fmla="*/ 2484 h 10000"/>
                    <a:gd name="connsiteX118" fmla="*/ 4676 w 10000"/>
                    <a:gd name="connsiteY118" fmla="*/ 2689 h 10000"/>
                    <a:gd name="connsiteX119" fmla="*/ 4676 w 10000"/>
                    <a:gd name="connsiteY119" fmla="*/ 2895 h 10000"/>
                    <a:gd name="connsiteX120" fmla="*/ 4676 w 10000"/>
                    <a:gd name="connsiteY120" fmla="*/ 3097 h 10000"/>
                    <a:gd name="connsiteX121" fmla="*/ 4676 w 10000"/>
                    <a:gd name="connsiteY121" fmla="*/ 3288 h 10000"/>
                    <a:gd name="connsiteX122" fmla="*/ 4676 w 10000"/>
                    <a:gd name="connsiteY122" fmla="*/ 3460 h 10000"/>
                    <a:gd name="connsiteX123" fmla="*/ 4676 w 10000"/>
                    <a:gd name="connsiteY123" fmla="*/ 3605 h 10000"/>
                    <a:gd name="connsiteX124" fmla="*/ 4676 w 10000"/>
                    <a:gd name="connsiteY124" fmla="*/ 3713 h 10000"/>
                    <a:gd name="connsiteX125" fmla="*/ 4693 w 10000"/>
                    <a:gd name="connsiteY125" fmla="*/ 3783 h 10000"/>
                    <a:gd name="connsiteX126" fmla="*/ 4710 w 10000"/>
                    <a:gd name="connsiteY126" fmla="*/ 3837 h 10000"/>
                    <a:gd name="connsiteX127" fmla="*/ 4710 w 10000"/>
                    <a:gd name="connsiteY127" fmla="*/ 3945 h 10000"/>
                    <a:gd name="connsiteX128" fmla="*/ 4710 w 10000"/>
                    <a:gd name="connsiteY128" fmla="*/ 4083 h 10000"/>
                    <a:gd name="connsiteX129" fmla="*/ 4710 w 10000"/>
                    <a:gd name="connsiteY129" fmla="*/ 4254 h 10000"/>
                    <a:gd name="connsiteX130" fmla="*/ 4710 w 10000"/>
                    <a:gd name="connsiteY130" fmla="*/ 4460 h 10000"/>
                    <a:gd name="connsiteX131" fmla="*/ 4693 w 10000"/>
                    <a:gd name="connsiteY131" fmla="*/ 4692 h 10000"/>
                    <a:gd name="connsiteX132" fmla="*/ 4693 w 10000"/>
                    <a:gd name="connsiteY132" fmla="*/ 4944 h 10000"/>
                    <a:gd name="connsiteX133" fmla="*/ 4676 w 10000"/>
                    <a:gd name="connsiteY133" fmla="*/ 5204 h 10000"/>
                    <a:gd name="connsiteX134" fmla="*/ 4676 w 10000"/>
                    <a:gd name="connsiteY134" fmla="*/ 5473 h 10000"/>
                    <a:gd name="connsiteX135" fmla="*/ 4676 w 10000"/>
                    <a:gd name="connsiteY135" fmla="*/ 5752 h 10000"/>
                    <a:gd name="connsiteX136" fmla="*/ 4676 w 10000"/>
                    <a:gd name="connsiteY136" fmla="*/ 6025 h 10000"/>
                    <a:gd name="connsiteX137" fmla="*/ 4659 w 10000"/>
                    <a:gd name="connsiteY137" fmla="*/ 6298 h 10000"/>
                    <a:gd name="connsiteX138" fmla="*/ 4659 w 10000"/>
                    <a:gd name="connsiteY138" fmla="*/ 6553 h 10000"/>
                    <a:gd name="connsiteX139" fmla="*/ 4659 w 10000"/>
                    <a:gd name="connsiteY139" fmla="*/ 6792 h 10000"/>
                    <a:gd name="connsiteX140" fmla="*/ 4659 w 10000"/>
                    <a:gd name="connsiteY140" fmla="*/ 7011 h 10000"/>
                    <a:gd name="connsiteX141" fmla="*/ 4659 w 10000"/>
                    <a:gd name="connsiteY141" fmla="*/ 7210 h 10000"/>
                    <a:gd name="connsiteX142" fmla="*/ 4676 w 10000"/>
                    <a:gd name="connsiteY142" fmla="*/ 7371 h 10000"/>
                    <a:gd name="connsiteX143" fmla="*/ 4676 w 10000"/>
                    <a:gd name="connsiteY143" fmla="*/ 7496 h 10000"/>
                    <a:gd name="connsiteX144" fmla="*/ 4693 w 10000"/>
                    <a:gd name="connsiteY144" fmla="*/ 7654 h 10000"/>
                    <a:gd name="connsiteX145" fmla="*/ 4693 w 10000"/>
                    <a:gd name="connsiteY145" fmla="*/ 7839 h 10000"/>
                    <a:gd name="connsiteX146" fmla="*/ 4710 w 10000"/>
                    <a:gd name="connsiteY146" fmla="*/ 8041 h 10000"/>
                    <a:gd name="connsiteX147" fmla="*/ 4710 w 10000"/>
                    <a:gd name="connsiteY147" fmla="*/ 8256 h 10000"/>
                    <a:gd name="connsiteX148" fmla="*/ 4693 w 10000"/>
                    <a:gd name="connsiteY148" fmla="*/ 8475 h 10000"/>
                    <a:gd name="connsiteX149" fmla="*/ 4693 w 10000"/>
                    <a:gd name="connsiteY149" fmla="*/ 8694 h 10000"/>
                    <a:gd name="connsiteX150" fmla="*/ 4676 w 10000"/>
                    <a:gd name="connsiteY150" fmla="*/ 8906 h 10000"/>
                    <a:gd name="connsiteX151" fmla="*/ 4676 w 10000"/>
                    <a:gd name="connsiteY151" fmla="*/ 9108 h 10000"/>
                    <a:gd name="connsiteX152" fmla="*/ 4676 w 10000"/>
                    <a:gd name="connsiteY152" fmla="*/ 9293 h 10000"/>
                    <a:gd name="connsiteX153" fmla="*/ 4676 w 10000"/>
                    <a:gd name="connsiteY153" fmla="*/ 9451 h 10000"/>
                    <a:gd name="connsiteX154" fmla="*/ 4676 w 10000"/>
                    <a:gd name="connsiteY154" fmla="*/ 9576 h 10000"/>
                    <a:gd name="connsiteX155" fmla="*/ 4676 w 10000"/>
                    <a:gd name="connsiteY155" fmla="*/ 9670 h 10000"/>
                    <a:gd name="connsiteX156" fmla="*/ 4676 w 10000"/>
                    <a:gd name="connsiteY156" fmla="*/ 9717 h 10000"/>
                    <a:gd name="connsiteX157" fmla="*/ 4676 w 10000"/>
                    <a:gd name="connsiteY157" fmla="*/ 9781 h 10000"/>
                    <a:gd name="connsiteX158" fmla="*/ 4676 w 10000"/>
                    <a:gd name="connsiteY158" fmla="*/ 9842 h 10000"/>
                    <a:gd name="connsiteX159" fmla="*/ 4659 w 10000"/>
                    <a:gd name="connsiteY159" fmla="*/ 9889 h 10000"/>
                    <a:gd name="connsiteX160" fmla="*/ 4659 w 10000"/>
                    <a:gd name="connsiteY160" fmla="*/ 9929 h 10000"/>
                    <a:gd name="connsiteX161" fmla="*/ 4641 w 10000"/>
                    <a:gd name="connsiteY161" fmla="*/ 9943 h 10000"/>
                    <a:gd name="connsiteX162" fmla="*/ 4486 w 10000"/>
                    <a:gd name="connsiteY162" fmla="*/ 9943 h 10000"/>
                    <a:gd name="connsiteX163" fmla="*/ 4252 w 10000"/>
                    <a:gd name="connsiteY163" fmla="*/ 9943 h 10000"/>
                    <a:gd name="connsiteX164" fmla="*/ 3941 w 10000"/>
                    <a:gd name="connsiteY164" fmla="*/ 9936 h 10000"/>
                    <a:gd name="connsiteX165" fmla="*/ 3604 w 10000"/>
                    <a:gd name="connsiteY165" fmla="*/ 9929 h 10000"/>
                    <a:gd name="connsiteX166" fmla="*/ 3215 w 10000"/>
                    <a:gd name="connsiteY166" fmla="*/ 9923 h 10000"/>
                    <a:gd name="connsiteX167" fmla="*/ 2826 w 10000"/>
                    <a:gd name="connsiteY167" fmla="*/ 9916 h 10000"/>
                    <a:gd name="connsiteX168" fmla="*/ 2429 w 10000"/>
                    <a:gd name="connsiteY168" fmla="*/ 9909 h 10000"/>
                    <a:gd name="connsiteX169" fmla="*/ 2074 w 10000"/>
                    <a:gd name="connsiteY169" fmla="*/ 9902 h 10000"/>
                    <a:gd name="connsiteX170" fmla="*/ 1755 w 10000"/>
                    <a:gd name="connsiteY170" fmla="*/ 9896 h 10000"/>
                    <a:gd name="connsiteX171" fmla="*/ 1495 w 10000"/>
                    <a:gd name="connsiteY171" fmla="*/ 9889 h 10000"/>
                    <a:gd name="connsiteX172" fmla="*/ 1348 w 10000"/>
                    <a:gd name="connsiteY172" fmla="*/ 9889 h 10000"/>
                    <a:gd name="connsiteX173" fmla="*/ 1279 w 10000"/>
                    <a:gd name="connsiteY173" fmla="*/ 9882 h 10000"/>
                    <a:gd name="connsiteX174" fmla="*/ 1279 w 10000"/>
                    <a:gd name="connsiteY174" fmla="*/ 9862 h 10000"/>
                    <a:gd name="connsiteX175" fmla="*/ 1279 w 10000"/>
                    <a:gd name="connsiteY175" fmla="*/ 9788 h 10000"/>
                    <a:gd name="connsiteX176" fmla="*/ 1262 w 10000"/>
                    <a:gd name="connsiteY176" fmla="*/ 9677 h 10000"/>
                    <a:gd name="connsiteX177" fmla="*/ 1245 w 10000"/>
                    <a:gd name="connsiteY177" fmla="*/ 9532 h 10000"/>
                    <a:gd name="connsiteX178" fmla="*/ 1227 w 10000"/>
                    <a:gd name="connsiteY178" fmla="*/ 9344 h 10000"/>
                    <a:gd name="connsiteX179" fmla="*/ 1210 w 10000"/>
                    <a:gd name="connsiteY179" fmla="*/ 9125 h 10000"/>
                    <a:gd name="connsiteX180" fmla="*/ 1175 w 10000"/>
                    <a:gd name="connsiteY180" fmla="*/ 8889 h 10000"/>
                    <a:gd name="connsiteX181" fmla="*/ 1141 w 10000"/>
                    <a:gd name="connsiteY181" fmla="*/ 8623 h 10000"/>
                    <a:gd name="connsiteX182" fmla="*/ 1124 w 10000"/>
                    <a:gd name="connsiteY182" fmla="*/ 8337 h 10000"/>
                    <a:gd name="connsiteX183" fmla="*/ 1089 w 10000"/>
                    <a:gd name="connsiteY183" fmla="*/ 8041 h 10000"/>
                    <a:gd name="connsiteX184" fmla="*/ 1054 w 10000"/>
                    <a:gd name="connsiteY184" fmla="*/ 7728 h 10000"/>
                    <a:gd name="connsiteX185" fmla="*/ 1020 w 10000"/>
                    <a:gd name="connsiteY185" fmla="*/ 7402 h 10000"/>
                    <a:gd name="connsiteX186" fmla="*/ 985 w 10000"/>
                    <a:gd name="connsiteY186" fmla="*/ 7085 h 10000"/>
                    <a:gd name="connsiteX187" fmla="*/ 951 w 10000"/>
                    <a:gd name="connsiteY187" fmla="*/ 6759 h 10000"/>
                    <a:gd name="connsiteX188" fmla="*/ 899 w 10000"/>
                    <a:gd name="connsiteY188" fmla="*/ 6442 h 10000"/>
                    <a:gd name="connsiteX189" fmla="*/ 882 w 10000"/>
                    <a:gd name="connsiteY189" fmla="*/ 6129 h 10000"/>
                    <a:gd name="connsiteX190" fmla="*/ 847 w 10000"/>
                    <a:gd name="connsiteY190" fmla="*/ 5833 h 10000"/>
                    <a:gd name="connsiteX191" fmla="*/ 821 w 10000"/>
                    <a:gd name="connsiteY191" fmla="*/ 5547 h 10000"/>
                    <a:gd name="connsiteX192" fmla="*/ 787 w 10000"/>
                    <a:gd name="connsiteY192" fmla="*/ 5281 h 10000"/>
                    <a:gd name="connsiteX193" fmla="*/ 769 w 10000"/>
                    <a:gd name="connsiteY193" fmla="*/ 5039 h 10000"/>
                    <a:gd name="connsiteX194" fmla="*/ 735 w 10000"/>
                    <a:gd name="connsiteY194" fmla="*/ 4820 h 10000"/>
                    <a:gd name="connsiteX195" fmla="*/ 717 w 10000"/>
                    <a:gd name="connsiteY195" fmla="*/ 4631 h 10000"/>
                    <a:gd name="connsiteX196" fmla="*/ 700 w 10000"/>
                    <a:gd name="connsiteY196" fmla="*/ 4487 h 10000"/>
                    <a:gd name="connsiteX197" fmla="*/ 700 w 10000"/>
                    <a:gd name="connsiteY197" fmla="*/ 4376 h 10000"/>
                    <a:gd name="connsiteX198" fmla="*/ 683 w 10000"/>
                    <a:gd name="connsiteY198" fmla="*/ 4241 h 10000"/>
                    <a:gd name="connsiteX199" fmla="*/ 648 w 10000"/>
                    <a:gd name="connsiteY199" fmla="*/ 4083 h 10000"/>
                    <a:gd name="connsiteX200" fmla="*/ 631 w 10000"/>
                    <a:gd name="connsiteY200" fmla="*/ 3891 h 10000"/>
                    <a:gd name="connsiteX201" fmla="*/ 596 w 10000"/>
                    <a:gd name="connsiteY201" fmla="*/ 3679 h 10000"/>
                    <a:gd name="connsiteX202" fmla="*/ 562 w 10000"/>
                    <a:gd name="connsiteY202" fmla="*/ 3447 h 10000"/>
                    <a:gd name="connsiteX203" fmla="*/ 510 w 10000"/>
                    <a:gd name="connsiteY203" fmla="*/ 3201 h 10000"/>
                    <a:gd name="connsiteX204" fmla="*/ 458 w 10000"/>
                    <a:gd name="connsiteY204" fmla="*/ 2942 h 10000"/>
                    <a:gd name="connsiteX205" fmla="*/ 424 w 10000"/>
                    <a:gd name="connsiteY205" fmla="*/ 2679 h 10000"/>
                    <a:gd name="connsiteX206" fmla="*/ 372 w 10000"/>
                    <a:gd name="connsiteY206" fmla="*/ 2407 h 10000"/>
                    <a:gd name="connsiteX207" fmla="*/ 320 w 10000"/>
                    <a:gd name="connsiteY207" fmla="*/ 2141 h 10000"/>
                    <a:gd name="connsiteX208" fmla="*/ 277 w 10000"/>
                    <a:gd name="connsiteY208" fmla="*/ 1882 h 10000"/>
                    <a:gd name="connsiteX209" fmla="*/ 225 w 10000"/>
                    <a:gd name="connsiteY209" fmla="*/ 1629 h 10000"/>
                    <a:gd name="connsiteX210" fmla="*/ 190 w 10000"/>
                    <a:gd name="connsiteY210" fmla="*/ 1393 h 10000"/>
                    <a:gd name="connsiteX211" fmla="*/ 138 w 10000"/>
                    <a:gd name="connsiteY211" fmla="*/ 1175 h 10000"/>
                    <a:gd name="connsiteX212" fmla="*/ 104 w 10000"/>
                    <a:gd name="connsiteY212" fmla="*/ 973 h 10000"/>
                    <a:gd name="connsiteX213" fmla="*/ 69 w 10000"/>
                    <a:gd name="connsiteY213" fmla="*/ 801 h 10000"/>
                    <a:gd name="connsiteX214" fmla="*/ 52 w 10000"/>
                    <a:gd name="connsiteY214" fmla="*/ 663 h 10000"/>
                    <a:gd name="connsiteX215" fmla="*/ 17 w 10000"/>
                    <a:gd name="connsiteY215" fmla="*/ 555 h 10000"/>
                    <a:gd name="connsiteX216" fmla="*/ 17 w 10000"/>
                    <a:gd name="connsiteY216" fmla="*/ 491 h 10000"/>
                    <a:gd name="connsiteX217" fmla="*/ 0 w 10000"/>
                    <a:gd name="connsiteY217" fmla="*/ 471 h 10000"/>
                    <a:gd name="connsiteX218" fmla="*/ 847 w 10000"/>
                    <a:gd name="connsiteY218" fmla="*/ 13 h 10000"/>
                    <a:gd name="connsiteX219" fmla="*/ 9213 w 10000"/>
                    <a:gd name="connsiteY219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462 w 10000"/>
                    <a:gd name="connsiteY100" fmla="*/ 2215 h 10000"/>
                    <a:gd name="connsiteX101" fmla="*/ 5428 w 10000"/>
                    <a:gd name="connsiteY101" fmla="*/ 2036 h 10000"/>
                    <a:gd name="connsiteX102" fmla="*/ 5393 w 10000"/>
                    <a:gd name="connsiteY102" fmla="*/ 1861 h 10000"/>
                    <a:gd name="connsiteX103" fmla="*/ 5359 w 10000"/>
                    <a:gd name="connsiteY103" fmla="*/ 1696 h 10000"/>
                    <a:gd name="connsiteX104" fmla="*/ 5307 w 10000"/>
                    <a:gd name="connsiteY104" fmla="*/ 1552 h 10000"/>
                    <a:gd name="connsiteX105" fmla="*/ 5272 w 10000"/>
                    <a:gd name="connsiteY105" fmla="*/ 1424 h 10000"/>
                    <a:gd name="connsiteX106" fmla="*/ 5220 w 10000"/>
                    <a:gd name="connsiteY106" fmla="*/ 1326 h 10000"/>
                    <a:gd name="connsiteX107" fmla="*/ 5169 w 10000"/>
                    <a:gd name="connsiteY107" fmla="*/ 1266 h 10000"/>
                    <a:gd name="connsiteX108" fmla="*/ 5134 w 10000"/>
                    <a:gd name="connsiteY108" fmla="*/ 1245 h 10000"/>
                    <a:gd name="connsiteX109" fmla="*/ 4745 w 10000"/>
                    <a:gd name="connsiteY109" fmla="*/ 1518 h 10000"/>
                    <a:gd name="connsiteX110" fmla="*/ 4693 w 10000"/>
                    <a:gd name="connsiteY110" fmla="*/ 1636 h 10000"/>
                    <a:gd name="connsiteX111" fmla="*/ 4676 w 10000"/>
                    <a:gd name="connsiteY111" fmla="*/ 1757 h 10000"/>
                    <a:gd name="connsiteX112" fmla="*/ 4676 w 10000"/>
                    <a:gd name="connsiteY112" fmla="*/ 1834 h 10000"/>
                    <a:gd name="connsiteX113" fmla="*/ 4676 w 10000"/>
                    <a:gd name="connsiteY113" fmla="*/ 1962 h 10000"/>
                    <a:gd name="connsiteX114" fmla="*/ 4676 w 10000"/>
                    <a:gd name="connsiteY114" fmla="*/ 2114 h 10000"/>
                    <a:gd name="connsiteX115" fmla="*/ 4676 w 10000"/>
                    <a:gd name="connsiteY115" fmla="*/ 2285 h 10000"/>
                    <a:gd name="connsiteX116" fmla="*/ 4676 w 10000"/>
                    <a:gd name="connsiteY116" fmla="*/ 2484 h 10000"/>
                    <a:gd name="connsiteX117" fmla="*/ 4676 w 10000"/>
                    <a:gd name="connsiteY117" fmla="*/ 2689 h 10000"/>
                    <a:gd name="connsiteX118" fmla="*/ 4676 w 10000"/>
                    <a:gd name="connsiteY118" fmla="*/ 2895 h 10000"/>
                    <a:gd name="connsiteX119" fmla="*/ 4676 w 10000"/>
                    <a:gd name="connsiteY119" fmla="*/ 3097 h 10000"/>
                    <a:gd name="connsiteX120" fmla="*/ 4676 w 10000"/>
                    <a:gd name="connsiteY120" fmla="*/ 3288 h 10000"/>
                    <a:gd name="connsiteX121" fmla="*/ 4676 w 10000"/>
                    <a:gd name="connsiteY121" fmla="*/ 3460 h 10000"/>
                    <a:gd name="connsiteX122" fmla="*/ 4676 w 10000"/>
                    <a:gd name="connsiteY122" fmla="*/ 3605 h 10000"/>
                    <a:gd name="connsiteX123" fmla="*/ 4676 w 10000"/>
                    <a:gd name="connsiteY123" fmla="*/ 3713 h 10000"/>
                    <a:gd name="connsiteX124" fmla="*/ 4693 w 10000"/>
                    <a:gd name="connsiteY124" fmla="*/ 3783 h 10000"/>
                    <a:gd name="connsiteX125" fmla="*/ 4710 w 10000"/>
                    <a:gd name="connsiteY125" fmla="*/ 3837 h 10000"/>
                    <a:gd name="connsiteX126" fmla="*/ 4710 w 10000"/>
                    <a:gd name="connsiteY126" fmla="*/ 3945 h 10000"/>
                    <a:gd name="connsiteX127" fmla="*/ 4710 w 10000"/>
                    <a:gd name="connsiteY127" fmla="*/ 4083 h 10000"/>
                    <a:gd name="connsiteX128" fmla="*/ 4710 w 10000"/>
                    <a:gd name="connsiteY128" fmla="*/ 4254 h 10000"/>
                    <a:gd name="connsiteX129" fmla="*/ 4710 w 10000"/>
                    <a:gd name="connsiteY129" fmla="*/ 4460 h 10000"/>
                    <a:gd name="connsiteX130" fmla="*/ 4693 w 10000"/>
                    <a:gd name="connsiteY130" fmla="*/ 4692 h 10000"/>
                    <a:gd name="connsiteX131" fmla="*/ 4693 w 10000"/>
                    <a:gd name="connsiteY131" fmla="*/ 4944 h 10000"/>
                    <a:gd name="connsiteX132" fmla="*/ 4676 w 10000"/>
                    <a:gd name="connsiteY132" fmla="*/ 5204 h 10000"/>
                    <a:gd name="connsiteX133" fmla="*/ 4676 w 10000"/>
                    <a:gd name="connsiteY133" fmla="*/ 5473 h 10000"/>
                    <a:gd name="connsiteX134" fmla="*/ 4676 w 10000"/>
                    <a:gd name="connsiteY134" fmla="*/ 5752 h 10000"/>
                    <a:gd name="connsiteX135" fmla="*/ 4676 w 10000"/>
                    <a:gd name="connsiteY135" fmla="*/ 6025 h 10000"/>
                    <a:gd name="connsiteX136" fmla="*/ 4659 w 10000"/>
                    <a:gd name="connsiteY136" fmla="*/ 6298 h 10000"/>
                    <a:gd name="connsiteX137" fmla="*/ 4659 w 10000"/>
                    <a:gd name="connsiteY137" fmla="*/ 6553 h 10000"/>
                    <a:gd name="connsiteX138" fmla="*/ 4659 w 10000"/>
                    <a:gd name="connsiteY138" fmla="*/ 6792 h 10000"/>
                    <a:gd name="connsiteX139" fmla="*/ 4659 w 10000"/>
                    <a:gd name="connsiteY139" fmla="*/ 7011 h 10000"/>
                    <a:gd name="connsiteX140" fmla="*/ 4659 w 10000"/>
                    <a:gd name="connsiteY140" fmla="*/ 7210 h 10000"/>
                    <a:gd name="connsiteX141" fmla="*/ 4676 w 10000"/>
                    <a:gd name="connsiteY141" fmla="*/ 7371 h 10000"/>
                    <a:gd name="connsiteX142" fmla="*/ 4676 w 10000"/>
                    <a:gd name="connsiteY142" fmla="*/ 7496 h 10000"/>
                    <a:gd name="connsiteX143" fmla="*/ 4693 w 10000"/>
                    <a:gd name="connsiteY143" fmla="*/ 7654 h 10000"/>
                    <a:gd name="connsiteX144" fmla="*/ 4693 w 10000"/>
                    <a:gd name="connsiteY144" fmla="*/ 7839 h 10000"/>
                    <a:gd name="connsiteX145" fmla="*/ 4710 w 10000"/>
                    <a:gd name="connsiteY145" fmla="*/ 8041 h 10000"/>
                    <a:gd name="connsiteX146" fmla="*/ 4710 w 10000"/>
                    <a:gd name="connsiteY146" fmla="*/ 8256 h 10000"/>
                    <a:gd name="connsiteX147" fmla="*/ 4693 w 10000"/>
                    <a:gd name="connsiteY147" fmla="*/ 8475 h 10000"/>
                    <a:gd name="connsiteX148" fmla="*/ 4693 w 10000"/>
                    <a:gd name="connsiteY148" fmla="*/ 8694 h 10000"/>
                    <a:gd name="connsiteX149" fmla="*/ 4676 w 10000"/>
                    <a:gd name="connsiteY149" fmla="*/ 8906 h 10000"/>
                    <a:gd name="connsiteX150" fmla="*/ 4676 w 10000"/>
                    <a:gd name="connsiteY150" fmla="*/ 9108 h 10000"/>
                    <a:gd name="connsiteX151" fmla="*/ 4676 w 10000"/>
                    <a:gd name="connsiteY151" fmla="*/ 9293 h 10000"/>
                    <a:gd name="connsiteX152" fmla="*/ 4676 w 10000"/>
                    <a:gd name="connsiteY152" fmla="*/ 9451 h 10000"/>
                    <a:gd name="connsiteX153" fmla="*/ 4676 w 10000"/>
                    <a:gd name="connsiteY153" fmla="*/ 9576 h 10000"/>
                    <a:gd name="connsiteX154" fmla="*/ 4676 w 10000"/>
                    <a:gd name="connsiteY154" fmla="*/ 9670 h 10000"/>
                    <a:gd name="connsiteX155" fmla="*/ 4676 w 10000"/>
                    <a:gd name="connsiteY155" fmla="*/ 9717 h 10000"/>
                    <a:gd name="connsiteX156" fmla="*/ 4676 w 10000"/>
                    <a:gd name="connsiteY156" fmla="*/ 9781 h 10000"/>
                    <a:gd name="connsiteX157" fmla="*/ 4676 w 10000"/>
                    <a:gd name="connsiteY157" fmla="*/ 9842 h 10000"/>
                    <a:gd name="connsiteX158" fmla="*/ 4659 w 10000"/>
                    <a:gd name="connsiteY158" fmla="*/ 9889 h 10000"/>
                    <a:gd name="connsiteX159" fmla="*/ 4659 w 10000"/>
                    <a:gd name="connsiteY159" fmla="*/ 9929 h 10000"/>
                    <a:gd name="connsiteX160" fmla="*/ 4641 w 10000"/>
                    <a:gd name="connsiteY160" fmla="*/ 9943 h 10000"/>
                    <a:gd name="connsiteX161" fmla="*/ 4486 w 10000"/>
                    <a:gd name="connsiteY161" fmla="*/ 9943 h 10000"/>
                    <a:gd name="connsiteX162" fmla="*/ 4252 w 10000"/>
                    <a:gd name="connsiteY162" fmla="*/ 9943 h 10000"/>
                    <a:gd name="connsiteX163" fmla="*/ 3941 w 10000"/>
                    <a:gd name="connsiteY163" fmla="*/ 9936 h 10000"/>
                    <a:gd name="connsiteX164" fmla="*/ 3604 w 10000"/>
                    <a:gd name="connsiteY164" fmla="*/ 9929 h 10000"/>
                    <a:gd name="connsiteX165" fmla="*/ 3215 w 10000"/>
                    <a:gd name="connsiteY165" fmla="*/ 9923 h 10000"/>
                    <a:gd name="connsiteX166" fmla="*/ 2826 w 10000"/>
                    <a:gd name="connsiteY166" fmla="*/ 9916 h 10000"/>
                    <a:gd name="connsiteX167" fmla="*/ 2429 w 10000"/>
                    <a:gd name="connsiteY167" fmla="*/ 9909 h 10000"/>
                    <a:gd name="connsiteX168" fmla="*/ 2074 w 10000"/>
                    <a:gd name="connsiteY168" fmla="*/ 9902 h 10000"/>
                    <a:gd name="connsiteX169" fmla="*/ 1755 w 10000"/>
                    <a:gd name="connsiteY169" fmla="*/ 9896 h 10000"/>
                    <a:gd name="connsiteX170" fmla="*/ 1495 w 10000"/>
                    <a:gd name="connsiteY170" fmla="*/ 9889 h 10000"/>
                    <a:gd name="connsiteX171" fmla="*/ 1348 w 10000"/>
                    <a:gd name="connsiteY171" fmla="*/ 9889 h 10000"/>
                    <a:gd name="connsiteX172" fmla="*/ 1279 w 10000"/>
                    <a:gd name="connsiteY172" fmla="*/ 9882 h 10000"/>
                    <a:gd name="connsiteX173" fmla="*/ 1279 w 10000"/>
                    <a:gd name="connsiteY173" fmla="*/ 9862 h 10000"/>
                    <a:gd name="connsiteX174" fmla="*/ 1279 w 10000"/>
                    <a:gd name="connsiteY174" fmla="*/ 9788 h 10000"/>
                    <a:gd name="connsiteX175" fmla="*/ 1262 w 10000"/>
                    <a:gd name="connsiteY175" fmla="*/ 9677 h 10000"/>
                    <a:gd name="connsiteX176" fmla="*/ 1245 w 10000"/>
                    <a:gd name="connsiteY176" fmla="*/ 9532 h 10000"/>
                    <a:gd name="connsiteX177" fmla="*/ 1227 w 10000"/>
                    <a:gd name="connsiteY177" fmla="*/ 9344 h 10000"/>
                    <a:gd name="connsiteX178" fmla="*/ 1210 w 10000"/>
                    <a:gd name="connsiteY178" fmla="*/ 9125 h 10000"/>
                    <a:gd name="connsiteX179" fmla="*/ 1175 w 10000"/>
                    <a:gd name="connsiteY179" fmla="*/ 8889 h 10000"/>
                    <a:gd name="connsiteX180" fmla="*/ 1141 w 10000"/>
                    <a:gd name="connsiteY180" fmla="*/ 8623 h 10000"/>
                    <a:gd name="connsiteX181" fmla="*/ 1124 w 10000"/>
                    <a:gd name="connsiteY181" fmla="*/ 8337 h 10000"/>
                    <a:gd name="connsiteX182" fmla="*/ 1089 w 10000"/>
                    <a:gd name="connsiteY182" fmla="*/ 8041 h 10000"/>
                    <a:gd name="connsiteX183" fmla="*/ 1054 w 10000"/>
                    <a:gd name="connsiteY183" fmla="*/ 7728 h 10000"/>
                    <a:gd name="connsiteX184" fmla="*/ 1020 w 10000"/>
                    <a:gd name="connsiteY184" fmla="*/ 7402 h 10000"/>
                    <a:gd name="connsiteX185" fmla="*/ 985 w 10000"/>
                    <a:gd name="connsiteY185" fmla="*/ 7085 h 10000"/>
                    <a:gd name="connsiteX186" fmla="*/ 951 w 10000"/>
                    <a:gd name="connsiteY186" fmla="*/ 6759 h 10000"/>
                    <a:gd name="connsiteX187" fmla="*/ 899 w 10000"/>
                    <a:gd name="connsiteY187" fmla="*/ 6442 h 10000"/>
                    <a:gd name="connsiteX188" fmla="*/ 882 w 10000"/>
                    <a:gd name="connsiteY188" fmla="*/ 6129 h 10000"/>
                    <a:gd name="connsiteX189" fmla="*/ 847 w 10000"/>
                    <a:gd name="connsiteY189" fmla="*/ 5833 h 10000"/>
                    <a:gd name="connsiteX190" fmla="*/ 821 w 10000"/>
                    <a:gd name="connsiteY190" fmla="*/ 5547 h 10000"/>
                    <a:gd name="connsiteX191" fmla="*/ 787 w 10000"/>
                    <a:gd name="connsiteY191" fmla="*/ 5281 h 10000"/>
                    <a:gd name="connsiteX192" fmla="*/ 769 w 10000"/>
                    <a:gd name="connsiteY192" fmla="*/ 5039 h 10000"/>
                    <a:gd name="connsiteX193" fmla="*/ 735 w 10000"/>
                    <a:gd name="connsiteY193" fmla="*/ 4820 h 10000"/>
                    <a:gd name="connsiteX194" fmla="*/ 717 w 10000"/>
                    <a:gd name="connsiteY194" fmla="*/ 4631 h 10000"/>
                    <a:gd name="connsiteX195" fmla="*/ 700 w 10000"/>
                    <a:gd name="connsiteY195" fmla="*/ 4487 h 10000"/>
                    <a:gd name="connsiteX196" fmla="*/ 700 w 10000"/>
                    <a:gd name="connsiteY196" fmla="*/ 4376 h 10000"/>
                    <a:gd name="connsiteX197" fmla="*/ 683 w 10000"/>
                    <a:gd name="connsiteY197" fmla="*/ 4241 h 10000"/>
                    <a:gd name="connsiteX198" fmla="*/ 648 w 10000"/>
                    <a:gd name="connsiteY198" fmla="*/ 4083 h 10000"/>
                    <a:gd name="connsiteX199" fmla="*/ 631 w 10000"/>
                    <a:gd name="connsiteY199" fmla="*/ 3891 h 10000"/>
                    <a:gd name="connsiteX200" fmla="*/ 596 w 10000"/>
                    <a:gd name="connsiteY200" fmla="*/ 3679 h 10000"/>
                    <a:gd name="connsiteX201" fmla="*/ 562 w 10000"/>
                    <a:gd name="connsiteY201" fmla="*/ 3447 h 10000"/>
                    <a:gd name="connsiteX202" fmla="*/ 510 w 10000"/>
                    <a:gd name="connsiteY202" fmla="*/ 3201 h 10000"/>
                    <a:gd name="connsiteX203" fmla="*/ 458 w 10000"/>
                    <a:gd name="connsiteY203" fmla="*/ 2942 h 10000"/>
                    <a:gd name="connsiteX204" fmla="*/ 424 w 10000"/>
                    <a:gd name="connsiteY204" fmla="*/ 2679 h 10000"/>
                    <a:gd name="connsiteX205" fmla="*/ 372 w 10000"/>
                    <a:gd name="connsiteY205" fmla="*/ 2407 h 10000"/>
                    <a:gd name="connsiteX206" fmla="*/ 320 w 10000"/>
                    <a:gd name="connsiteY206" fmla="*/ 2141 h 10000"/>
                    <a:gd name="connsiteX207" fmla="*/ 277 w 10000"/>
                    <a:gd name="connsiteY207" fmla="*/ 1882 h 10000"/>
                    <a:gd name="connsiteX208" fmla="*/ 225 w 10000"/>
                    <a:gd name="connsiteY208" fmla="*/ 1629 h 10000"/>
                    <a:gd name="connsiteX209" fmla="*/ 190 w 10000"/>
                    <a:gd name="connsiteY209" fmla="*/ 1393 h 10000"/>
                    <a:gd name="connsiteX210" fmla="*/ 138 w 10000"/>
                    <a:gd name="connsiteY210" fmla="*/ 1175 h 10000"/>
                    <a:gd name="connsiteX211" fmla="*/ 104 w 10000"/>
                    <a:gd name="connsiteY211" fmla="*/ 973 h 10000"/>
                    <a:gd name="connsiteX212" fmla="*/ 69 w 10000"/>
                    <a:gd name="connsiteY212" fmla="*/ 801 h 10000"/>
                    <a:gd name="connsiteX213" fmla="*/ 52 w 10000"/>
                    <a:gd name="connsiteY213" fmla="*/ 663 h 10000"/>
                    <a:gd name="connsiteX214" fmla="*/ 17 w 10000"/>
                    <a:gd name="connsiteY214" fmla="*/ 555 h 10000"/>
                    <a:gd name="connsiteX215" fmla="*/ 17 w 10000"/>
                    <a:gd name="connsiteY215" fmla="*/ 491 h 10000"/>
                    <a:gd name="connsiteX216" fmla="*/ 0 w 10000"/>
                    <a:gd name="connsiteY216" fmla="*/ 471 h 10000"/>
                    <a:gd name="connsiteX217" fmla="*/ 847 w 10000"/>
                    <a:gd name="connsiteY217" fmla="*/ 13 h 10000"/>
                    <a:gd name="connsiteX218" fmla="*/ 9213 w 10000"/>
                    <a:gd name="connsiteY218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462 w 10000"/>
                    <a:gd name="connsiteY100" fmla="*/ 2215 h 10000"/>
                    <a:gd name="connsiteX101" fmla="*/ 5428 w 10000"/>
                    <a:gd name="connsiteY101" fmla="*/ 2036 h 10000"/>
                    <a:gd name="connsiteX102" fmla="*/ 5393 w 10000"/>
                    <a:gd name="connsiteY102" fmla="*/ 1861 h 10000"/>
                    <a:gd name="connsiteX103" fmla="*/ 5359 w 10000"/>
                    <a:gd name="connsiteY103" fmla="*/ 1696 h 10000"/>
                    <a:gd name="connsiteX104" fmla="*/ 5307 w 10000"/>
                    <a:gd name="connsiteY104" fmla="*/ 1552 h 10000"/>
                    <a:gd name="connsiteX105" fmla="*/ 5272 w 10000"/>
                    <a:gd name="connsiteY105" fmla="*/ 1424 h 10000"/>
                    <a:gd name="connsiteX106" fmla="*/ 5220 w 10000"/>
                    <a:gd name="connsiteY106" fmla="*/ 1326 h 10000"/>
                    <a:gd name="connsiteX107" fmla="*/ 5169 w 10000"/>
                    <a:gd name="connsiteY107" fmla="*/ 1266 h 10000"/>
                    <a:gd name="connsiteX108" fmla="*/ 5134 w 10000"/>
                    <a:gd name="connsiteY108" fmla="*/ 1245 h 10000"/>
                    <a:gd name="connsiteX109" fmla="*/ 4693 w 10000"/>
                    <a:gd name="connsiteY109" fmla="*/ 1636 h 10000"/>
                    <a:gd name="connsiteX110" fmla="*/ 4676 w 10000"/>
                    <a:gd name="connsiteY110" fmla="*/ 1757 h 10000"/>
                    <a:gd name="connsiteX111" fmla="*/ 4676 w 10000"/>
                    <a:gd name="connsiteY111" fmla="*/ 1834 h 10000"/>
                    <a:gd name="connsiteX112" fmla="*/ 4676 w 10000"/>
                    <a:gd name="connsiteY112" fmla="*/ 1962 h 10000"/>
                    <a:gd name="connsiteX113" fmla="*/ 4676 w 10000"/>
                    <a:gd name="connsiteY113" fmla="*/ 2114 h 10000"/>
                    <a:gd name="connsiteX114" fmla="*/ 4676 w 10000"/>
                    <a:gd name="connsiteY114" fmla="*/ 2285 h 10000"/>
                    <a:gd name="connsiteX115" fmla="*/ 4676 w 10000"/>
                    <a:gd name="connsiteY115" fmla="*/ 2484 h 10000"/>
                    <a:gd name="connsiteX116" fmla="*/ 4676 w 10000"/>
                    <a:gd name="connsiteY116" fmla="*/ 2689 h 10000"/>
                    <a:gd name="connsiteX117" fmla="*/ 4676 w 10000"/>
                    <a:gd name="connsiteY117" fmla="*/ 2895 h 10000"/>
                    <a:gd name="connsiteX118" fmla="*/ 4676 w 10000"/>
                    <a:gd name="connsiteY118" fmla="*/ 3097 h 10000"/>
                    <a:gd name="connsiteX119" fmla="*/ 4676 w 10000"/>
                    <a:gd name="connsiteY119" fmla="*/ 3288 h 10000"/>
                    <a:gd name="connsiteX120" fmla="*/ 4676 w 10000"/>
                    <a:gd name="connsiteY120" fmla="*/ 3460 h 10000"/>
                    <a:gd name="connsiteX121" fmla="*/ 4676 w 10000"/>
                    <a:gd name="connsiteY121" fmla="*/ 3605 h 10000"/>
                    <a:gd name="connsiteX122" fmla="*/ 4676 w 10000"/>
                    <a:gd name="connsiteY122" fmla="*/ 3713 h 10000"/>
                    <a:gd name="connsiteX123" fmla="*/ 4693 w 10000"/>
                    <a:gd name="connsiteY123" fmla="*/ 3783 h 10000"/>
                    <a:gd name="connsiteX124" fmla="*/ 4710 w 10000"/>
                    <a:gd name="connsiteY124" fmla="*/ 3837 h 10000"/>
                    <a:gd name="connsiteX125" fmla="*/ 4710 w 10000"/>
                    <a:gd name="connsiteY125" fmla="*/ 3945 h 10000"/>
                    <a:gd name="connsiteX126" fmla="*/ 4710 w 10000"/>
                    <a:gd name="connsiteY126" fmla="*/ 4083 h 10000"/>
                    <a:gd name="connsiteX127" fmla="*/ 4710 w 10000"/>
                    <a:gd name="connsiteY127" fmla="*/ 4254 h 10000"/>
                    <a:gd name="connsiteX128" fmla="*/ 4710 w 10000"/>
                    <a:gd name="connsiteY128" fmla="*/ 4460 h 10000"/>
                    <a:gd name="connsiteX129" fmla="*/ 4693 w 10000"/>
                    <a:gd name="connsiteY129" fmla="*/ 4692 h 10000"/>
                    <a:gd name="connsiteX130" fmla="*/ 4693 w 10000"/>
                    <a:gd name="connsiteY130" fmla="*/ 4944 h 10000"/>
                    <a:gd name="connsiteX131" fmla="*/ 4676 w 10000"/>
                    <a:gd name="connsiteY131" fmla="*/ 5204 h 10000"/>
                    <a:gd name="connsiteX132" fmla="*/ 4676 w 10000"/>
                    <a:gd name="connsiteY132" fmla="*/ 5473 h 10000"/>
                    <a:gd name="connsiteX133" fmla="*/ 4676 w 10000"/>
                    <a:gd name="connsiteY133" fmla="*/ 5752 h 10000"/>
                    <a:gd name="connsiteX134" fmla="*/ 4676 w 10000"/>
                    <a:gd name="connsiteY134" fmla="*/ 6025 h 10000"/>
                    <a:gd name="connsiteX135" fmla="*/ 4659 w 10000"/>
                    <a:gd name="connsiteY135" fmla="*/ 6298 h 10000"/>
                    <a:gd name="connsiteX136" fmla="*/ 4659 w 10000"/>
                    <a:gd name="connsiteY136" fmla="*/ 6553 h 10000"/>
                    <a:gd name="connsiteX137" fmla="*/ 4659 w 10000"/>
                    <a:gd name="connsiteY137" fmla="*/ 6792 h 10000"/>
                    <a:gd name="connsiteX138" fmla="*/ 4659 w 10000"/>
                    <a:gd name="connsiteY138" fmla="*/ 7011 h 10000"/>
                    <a:gd name="connsiteX139" fmla="*/ 4659 w 10000"/>
                    <a:gd name="connsiteY139" fmla="*/ 7210 h 10000"/>
                    <a:gd name="connsiteX140" fmla="*/ 4676 w 10000"/>
                    <a:gd name="connsiteY140" fmla="*/ 7371 h 10000"/>
                    <a:gd name="connsiteX141" fmla="*/ 4676 w 10000"/>
                    <a:gd name="connsiteY141" fmla="*/ 7496 h 10000"/>
                    <a:gd name="connsiteX142" fmla="*/ 4693 w 10000"/>
                    <a:gd name="connsiteY142" fmla="*/ 7654 h 10000"/>
                    <a:gd name="connsiteX143" fmla="*/ 4693 w 10000"/>
                    <a:gd name="connsiteY143" fmla="*/ 7839 h 10000"/>
                    <a:gd name="connsiteX144" fmla="*/ 4710 w 10000"/>
                    <a:gd name="connsiteY144" fmla="*/ 8041 h 10000"/>
                    <a:gd name="connsiteX145" fmla="*/ 4710 w 10000"/>
                    <a:gd name="connsiteY145" fmla="*/ 8256 h 10000"/>
                    <a:gd name="connsiteX146" fmla="*/ 4693 w 10000"/>
                    <a:gd name="connsiteY146" fmla="*/ 8475 h 10000"/>
                    <a:gd name="connsiteX147" fmla="*/ 4693 w 10000"/>
                    <a:gd name="connsiteY147" fmla="*/ 8694 h 10000"/>
                    <a:gd name="connsiteX148" fmla="*/ 4676 w 10000"/>
                    <a:gd name="connsiteY148" fmla="*/ 8906 h 10000"/>
                    <a:gd name="connsiteX149" fmla="*/ 4676 w 10000"/>
                    <a:gd name="connsiteY149" fmla="*/ 9108 h 10000"/>
                    <a:gd name="connsiteX150" fmla="*/ 4676 w 10000"/>
                    <a:gd name="connsiteY150" fmla="*/ 9293 h 10000"/>
                    <a:gd name="connsiteX151" fmla="*/ 4676 w 10000"/>
                    <a:gd name="connsiteY151" fmla="*/ 9451 h 10000"/>
                    <a:gd name="connsiteX152" fmla="*/ 4676 w 10000"/>
                    <a:gd name="connsiteY152" fmla="*/ 9576 h 10000"/>
                    <a:gd name="connsiteX153" fmla="*/ 4676 w 10000"/>
                    <a:gd name="connsiteY153" fmla="*/ 9670 h 10000"/>
                    <a:gd name="connsiteX154" fmla="*/ 4676 w 10000"/>
                    <a:gd name="connsiteY154" fmla="*/ 9717 h 10000"/>
                    <a:gd name="connsiteX155" fmla="*/ 4676 w 10000"/>
                    <a:gd name="connsiteY155" fmla="*/ 9781 h 10000"/>
                    <a:gd name="connsiteX156" fmla="*/ 4676 w 10000"/>
                    <a:gd name="connsiteY156" fmla="*/ 9842 h 10000"/>
                    <a:gd name="connsiteX157" fmla="*/ 4659 w 10000"/>
                    <a:gd name="connsiteY157" fmla="*/ 9889 h 10000"/>
                    <a:gd name="connsiteX158" fmla="*/ 4659 w 10000"/>
                    <a:gd name="connsiteY158" fmla="*/ 9929 h 10000"/>
                    <a:gd name="connsiteX159" fmla="*/ 4641 w 10000"/>
                    <a:gd name="connsiteY159" fmla="*/ 9943 h 10000"/>
                    <a:gd name="connsiteX160" fmla="*/ 4486 w 10000"/>
                    <a:gd name="connsiteY160" fmla="*/ 9943 h 10000"/>
                    <a:gd name="connsiteX161" fmla="*/ 4252 w 10000"/>
                    <a:gd name="connsiteY161" fmla="*/ 9943 h 10000"/>
                    <a:gd name="connsiteX162" fmla="*/ 3941 w 10000"/>
                    <a:gd name="connsiteY162" fmla="*/ 9936 h 10000"/>
                    <a:gd name="connsiteX163" fmla="*/ 3604 w 10000"/>
                    <a:gd name="connsiteY163" fmla="*/ 9929 h 10000"/>
                    <a:gd name="connsiteX164" fmla="*/ 3215 w 10000"/>
                    <a:gd name="connsiteY164" fmla="*/ 9923 h 10000"/>
                    <a:gd name="connsiteX165" fmla="*/ 2826 w 10000"/>
                    <a:gd name="connsiteY165" fmla="*/ 9916 h 10000"/>
                    <a:gd name="connsiteX166" fmla="*/ 2429 w 10000"/>
                    <a:gd name="connsiteY166" fmla="*/ 9909 h 10000"/>
                    <a:gd name="connsiteX167" fmla="*/ 2074 w 10000"/>
                    <a:gd name="connsiteY167" fmla="*/ 9902 h 10000"/>
                    <a:gd name="connsiteX168" fmla="*/ 1755 w 10000"/>
                    <a:gd name="connsiteY168" fmla="*/ 9896 h 10000"/>
                    <a:gd name="connsiteX169" fmla="*/ 1495 w 10000"/>
                    <a:gd name="connsiteY169" fmla="*/ 9889 h 10000"/>
                    <a:gd name="connsiteX170" fmla="*/ 1348 w 10000"/>
                    <a:gd name="connsiteY170" fmla="*/ 9889 h 10000"/>
                    <a:gd name="connsiteX171" fmla="*/ 1279 w 10000"/>
                    <a:gd name="connsiteY171" fmla="*/ 9882 h 10000"/>
                    <a:gd name="connsiteX172" fmla="*/ 1279 w 10000"/>
                    <a:gd name="connsiteY172" fmla="*/ 9862 h 10000"/>
                    <a:gd name="connsiteX173" fmla="*/ 1279 w 10000"/>
                    <a:gd name="connsiteY173" fmla="*/ 9788 h 10000"/>
                    <a:gd name="connsiteX174" fmla="*/ 1262 w 10000"/>
                    <a:gd name="connsiteY174" fmla="*/ 9677 h 10000"/>
                    <a:gd name="connsiteX175" fmla="*/ 1245 w 10000"/>
                    <a:gd name="connsiteY175" fmla="*/ 9532 h 10000"/>
                    <a:gd name="connsiteX176" fmla="*/ 1227 w 10000"/>
                    <a:gd name="connsiteY176" fmla="*/ 9344 h 10000"/>
                    <a:gd name="connsiteX177" fmla="*/ 1210 w 10000"/>
                    <a:gd name="connsiteY177" fmla="*/ 9125 h 10000"/>
                    <a:gd name="connsiteX178" fmla="*/ 1175 w 10000"/>
                    <a:gd name="connsiteY178" fmla="*/ 8889 h 10000"/>
                    <a:gd name="connsiteX179" fmla="*/ 1141 w 10000"/>
                    <a:gd name="connsiteY179" fmla="*/ 8623 h 10000"/>
                    <a:gd name="connsiteX180" fmla="*/ 1124 w 10000"/>
                    <a:gd name="connsiteY180" fmla="*/ 8337 h 10000"/>
                    <a:gd name="connsiteX181" fmla="*/ 1089 w 10000"/>
                    <a:gd name="connsiteY181" fmla="*/ 8041 h 10000"/>
                    <a:gd name="connsiteX182" fmla="*/ 1054 w 10000"/>
                    <a:gd name="connsiteY182" fmla="*/ 7728 h 10000"/>
                    <a:gd name="connsiteX183" fmla="*/ 1020 w 10000"/>
                    <a:gd name="connsiteY183" fmla="*/ 7402 h 10000"/>
                    <a:gd name="connsiteX184" fmla="*/ 985 w 10000"/>
                    <a:gd name="connsiteY184" fmla="*/ 7085 h 10000"/>
                    <a:gd name="connsiteX185" fmla="*/ 951 w 10000"/>
                    <a:gd name="connsiteY185" fmla="*/ 6759 h 10000"/>
                    <a:gd name="connsiteX186" fmla="*/ 899 w 10000"/>
                    <a:gd name="connsiteY186" fmla="*/ 6442 h 10000"/>
                    <a:gd name="connsiteX187" fmla="*/ 882 w 10000"/>
                    <a:gd name="connsiteY187" fmla="*/ 6129 h 10000"/>
                    <a:gd name="connsiteX188" fmla="*/ 847 w 10000"/>
                    <a:gd name="connsiteY188" fmla="*/ 5833 h 10000"/>
                    <a:gd name="connsiteX189" fmla="*/ 821 w 10000"/>
                    <a:gd name="connsiteY189" fmla="*/ 5547 h 10000"/>
                    <a:gd name="connsiteX190" fmla="*/ 787 w 10000"/>
                    <a:gd name="connsiteY190" fmla="*/ 5281 h 10000"/>
                    <a:gd name="connsiteX191" fmla="*/ 769 w 10000"/>
                    <a:gd name="connsiteY191" fmla="*/ 5039 h 10000"/>
                    <a:gd name="connsiteX192" fmla="*/ 735 w 10000"/>
                    <a:gd name="connsiteY192" fmla="*/ 4820 h 10000"/>
                    <a:gd name="connsiteX193" fmla="*/ 717 w 10000"/>
                    <a:gd name="connsiteY193" fmla="*/ 4631 h 10000"/>
                    <a:gd name="connsiteX194" fmla="*/ 700 w 10000"/>
                    <a:gd name="connsiteY194" fmla="*/ 4487 h 10000"/>
                    <a:gd name="connsiteX195" fmla="*/ 700 w 10000"/>
                    <a:gd name="connsiteY195" fmla="*/ 4376 h 10000"/>
                    <a:gd name="connsiteX196" fmla="*/ 683 w 10000"/>
                    <a:gd name="connsiteY196" fmla="*/ 4241 h 10000"/>
                    <a:gd name="connsiteX197" fmla="*/ 648 w 10000"/>
                    <a:gd name="connsiteY197" fmla="*/ 4083 h 10000"/>
                    <a:gd name="connsiteX198" fmla="*/ 631 w 10000"/>
                    <a:gd name="connsiteY198" fmla="*/ 3891 h 10000"/>
                    <a:gd name="connsiteX199" fmla="*/ 596 w 10000"/>
                    <a:gd name="connsiteY199" fmla="*/ 3679 h 10000"/>
                    <a:gd name="connsiteX200" fmla="*/ 562 w 10000"/>
                    <a:gd name="connsiteY200" fmla="*/ 3447 h 10000"/>
                    <a:gd name="connsiteX201" fmla="*/ 510 w 10000"/>
                    <a:gd name="connsiteY201" fmla="*/ 3201 h 10000"/>
                    <a:gd name="connsiteX202" fmla="*/ 458 w 10000"/>
                    <a:gd name="connsiteY202" fmla="*/ 2942 h 10000"/>
                    <a:gd name="connsiteX203" fmla="*/ 424 w 10000"/>
                    <a:gd name="connsiteY203" fmla="*/ 2679 h 10000"/>
                    <a:gd name="connsiteX204" fmla="*/ 372 w 10000"/>
                    <a:gd name="connsiteY204" fmla="*/ 2407 h 10000"/>
                    <a:gd name="connsiteX205" fmla="*/ 320 w 10000"/>
                    <a:gd name="connsiteY205" fmla="*/ 2141 h 10000"/>
                    <a:gd name="connsiteX206" fmla="*/ 277 w 10000"/>
                    <a:gd name="connsiteY206" fmla="*/ 1882 h 10000"/>
                    <a:gd name="connsiteX207" fmla="*/ 225 w 10000"/>
                    <a:gd name="connsiteY207" fmla="*/ 1629 h 10000"/>
                    <a:gd name="connsiteX208" fmla="*/ 190 w 10000"/>
                    <a:gd name="connsiteY208" fmla="*/ 1393 h 10000"/>
                    <a:gd name="connsiteX209" fmla="*/ 138 w 10000"/>
                    <a:gd name="connsiteY209" fmla="*/ 1175 h 10000"/>
                    <a:gd name="connsiteX210" fmla="*/ 104 w 10000"/>
                    <a:gd name="connsiteY210" fmla="*/ 973 h 10000"/>
                    <a:gd name="connsiteX211" fmla="*/ 69 w 10000"/>
                    <a:gd name="connsiteY211" fmla="*/ 801 h 10000"/>
                    <a:gd name="connsiteX212" fmla="*/ 52 w 10000"/>
                    <a:gd name="connsiteY212" fmla="*/ 663 h 10000"/>
                    <a:gd name="connsiteX213" fmla="*/ 17 w 10000"/>
                    <a:gd name="connsiteY213" fmla="*/ 555 h 10000"/>
                    <a:gd name="connsiteX214" fmla="*/ 17 w 10000"/>
                    <a:gd name="connsiteY214" fmla="*/ 491 h 10000"/>
                    <a:gd name="connsiteX215" fmla="*/ 0 w 10000"/>
                    <a:gd name="connsiteY215" fmla="*/ 471 h 10000"/>
                    <a:gd name="connsiteX216" fmla="*/ 847 w 10000"/>
                    <a:gd name="connsiteY216" fmla="*/ 13 h 10000"/>
                    <a:gd name="connsiteX217" fmla="*/ 9213 w 10000"/>
                    <a:gd name="connsiteY217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462 w 10000"/>
                    <a:gd name="connsiteY100" fmla="*/ 2215 h 10000"/>
                    <a:gd name="connsiteX101" fmla="*/ 5428 w 10000"/>
                    <a:gd name="connsiteY101" fmla="*/ 2036 h 10000"/>
                    <a:gd name="connsiteX102" fmla="*/ 5393 w 10000"/>
                    <a:gd name="connsiteY102" fmla="*/ 1861 h 10000"/>
                    <a:gd name="connsiteX103" fmla="*/ 5359 w 10000"/>
                    <a:gd name="connsiteY103" fmla="*/ 1696 h 10000"/>
                    <a:gd name="connsiteX104" fmla="*/ 5307 w 10000"/>
                    <a:gd name="connsiteY104" fmla="*/ 1552 h 10000"/>
                    <a:gd name="connsiteX105" fmla="*/ 5272 w 10000"/>
                    <a:gd name="connsiteY105" fmla="*/ 1424 h 10000"/>
                    <a:gd name="connsiteX106" fmla="*/ 5220 w 10000"/>
                    <a:gd name="connsiteY106" fmla="*/ 1326 h 10000"/>
                    <a:gd name="connsiteX107" fmla="*/ 5169 w 10000"/>
                    <a:gd name="connsiteY107" fmla="*/ 1266 h 10000"/>
                    <a:gd name="connsiteX108" fmla="*/ 4693 w 10000"/>
                    <a:gd name="connsiteY108" fmla="*/ 1636 h 10000"/>
                    <a:gd name="connsiteX109" fmla="*/ 4676 w 10000"/>
                    <a:gd name="connsiteY109" fmla="*/ 1757 h 10000"/>
                    <a:gd name="connsiteX110" fmla="*/ 4676 w 10000"/>
                    <a:gd name="connsiteY110" fmla="*/ 1834 h 10000"/>
                    <a:gd name="connsiteX111" fmla="*/ 4676 w 10000"/>
                    <a:gd name="connsiteY111" fmla="*/ 1962 h 10000"/>
                    <a:gd name="connsiteX112" fmla="*/ 4676 w 10000"/>
                    <a:gd name="connsiteY112" fmla="*/ 2114 h 10000"/>
                    <a:gd name="connsiteX113" fmla="*/ 4676 w 10000"/>
                    <a:gd name="connsiteY113" fmla="*/ 2285 h 10000"/>
                    <a:gd name="connsiteX114" fmla="*/ 4676 w 10000"/>
                    <a:gd name="connsiteY114" fmla="*/ 2484 h 10000"/>
                    <a:gd name="connsiteX115" fmla="*/ 4676 w 10000"/>
                    <a:gd name="connsiteY115" fmla="*/ 2689 h 10000"/>
                    <a:gd name="connsiteX116" fmla="*/ 4676 w 10000"/>
                    <a:gd name="connsiteY116" fmla="*/ 2895 h 10000"/>
                    <a:gd name="connsiteX117" fmla="*/ 4676 w 10000"/>
                    <a:gd name="connsiteY117" fmla="*/ 3097 h 10000"/>
                    <a:gd name="connsiteX118" fmla="*/ 4676 w 10000"/>
                    <a:gd name="connsiteY118" fmla="*/ 3288 h 10000"/>
                    <a:gd name="connsiteX119" fmla="*/ 4676 w 10000"/>
                    <a:gd name="connsiteY119" fmla="*/ 3460 h 10000"/>
                    <a:gd name="connsiteX120" fmla="*/ 4676 w 10000"/>
                    <a:gd name="connsiteY120" fmla="*/ 3605 h 10000"/>
                    <a:gd name="connsiteX121" fmla="*/ 4676 w 10000"/>
                    <a:gd name="connsiteY121" fmla="*/ 3713 h 10000"/>
                    <a:gd name="connsiteX122" fmla="*/ 4693 w 10000"/>
                    <a:gd name="connsiteY122" fmla="*/ 3783 h 10000"/>
                    <a:gd name="connsiteX123" fmla="*/ 4710 w 10000"/>
                    <a:gd name="connsiteY123" fmla="*/ 3837 h 10000"/>
                    <a:gd name="connsiteX124" fmla="*/ 4710 w 10000"/>
                    <a:gd name="connsiteY124" fmla="*/ 3945 h 10000"/>
                    <a:gd name="connsiteX125" fmla="*/ 4710 w 10000"/>
                    <a:gd name="connsiteY125" fmla="*/ 4083 h 10000"/>
                    <a:gd name="connsiteX126" fmla="*/ 4710 w 10000"/>
                    <a:gd name="connsiteY126" fmla="*/ 4254 h 10000"/>
                    <a:gd name="connsiteX127" fmla="*/ 4710 w 10000"/>
                    <a:gd name="connsiteY127" fmla="*/ 4460 h 10000"/>
                    <a:gd name="connsiteX128" fmla="*/ 4693 w 10000"/>
                    <a:gd name="connsiteY128" fmla="*/ 4692 h 10000"/>
                    <a:gd name="connsiteX129" fmla="*/ 4693 w 10000"/>
                    <a:gd name="connsiteY129" fmla="*/ 4944 h 10000"/>
                    <a:gd name="connsiteX130" fmla="*/ 4676 w 10000"/>
                    <a:gd name="connsiteY130" fmla="*/ 5204 h 10000"/>
                    <a:gd name="connsiteX131" fmla="*/ 4676 w 10000"/>
                    <a:gd name="connsiteY131" fmla="*/ 5473 h 10000"/>
                    <a:gd name="connsiteX132" fmla="*/ 4676 w 10000"/>
                    <a:gd name="connsiteY132" fmla="*/ 5752 h 10000"/>
                    <a:gd name="connsiteX133" fmla="*/ 4676 w 10000"/>
                    <a:gd name="connsiteY133" fmla="*/ 6025 h 10000"/>
                    <a:gd name="connsiteX134" fmla="*/ 4659 w 10000"/>
                    <a:gd name="connsiteY134" fmla="*/ 6298 h 10000"/>
                    <a:gd name="connsiteX135" fmla="*/ 4659 w 10000"/>
                    <a:gd name="connsiteY135" fmla="*/ 6553 h 10000"/>
                    <a:gd name="connsiteX136" fmla="*/ 4659 w 10000"/>
                    <a:gd name="connsiteY136" fmla="*/ 6792 h 10000"/>
                    <a:gd name="connsiteX137" fmla="*/ 4659 w 10000"/>
                    <a:gd name="connsiteY137" fmla="*/ 7011 h 10000"/>
                    <a:gd name="connsiteX138" fmla="*/ 4659 w 10000"/>
                    <a:gd name="connsiteY138" fmla="*/ 7210 h 10000"/>
                    <a:gd name="connsiteX139" fmla="*/ 4676 w 10000"/>
                    <a:gd name="connsiteY139" fmla="*/ 7371 h 10000"/>
                    <a:gd name="connsiteX140" fmla="*/ 4676 w 10000"/>
                    <a:gd name="connsiteY140" fmla="*/ 7496 h 10000"/>
                    <a:gd name="connsiteX141" fmla="*/ 4693 w 10000"/>
                    <a:gd name="connsiteY141" fmla="*/ 7654 h 10000"/>
                    <a:gd name="connsiteX142" fmla="*/ 4693 w 10000"/>
                    <a:gd name="connsiteY142" fmla="*/ 7839 h 10000"/>
                    <a:gd name="connsiteX143" fmla="*/ 4710 w 10000"/>
                    <a:gd name="connsiteY143" fmla="*/ 8041 h 10000"/>
                    <a:gd name="connsiteX144" fmla="*/ 4710 w 10000"/>
                    <a:gd name="connsiteY144" fmla="*/ 8256 h 10000"/>
                    <a:gd name="connsiteX145" fmla="*/ 4693 w 10000"/>
                    <a:gd name="connsiteY145" fmla="*/ 8475 h 10000"/>
                    <a:gd name="connsiteX146" fmla="*/ 4693 w 10000"/>
                    <a:gd name="connsiteY146" fmla="*/ 8694 h 10000"/>
                    <a:gd name="connsiteX147" fmla="*/ 4676 w 10000"/>
                    <a:gd name="connsiteY147" fmla="*/ 8906 h 10000"/>
                    <a:gd name="connsiteX148" fmla="*/ 4676 w 10000"/>
                    <a:gd name="connsiteY148" fmla="*/ 9108 h 10000"/>
                    <a:gd name="connsiteX149" fmla="*/ 4676 w 10000"/>
                    <a:gd name="connsiteY149" fmla="*/ 9293 h 10000"/>
                    <a:gd name="connsiteX150" fmla="*/ 4676 w 10000"/>
                    <a:gd name="connsiteY150" fmla="*/ 9451 h 10000"/>
                    <a:gd name="connsiteX151" fmla="*/ 4676 w 10000"/>
                    <a:gd name="connsiteY151" fmla="*/ 9576 h 10000"/>
                    <a:gd name="connsiteX152" fmla="*/ 4676 w 10000"/>
                    <a:gd name="connsiteY152" fmla="*/ 9670 h 10000"/>
                    <a:gd name="connsiteX153" fmla="*/ 4676 w 10000"/>
                    <a:gd name="connsiteY153" fmla="*/ 9717 h 10000"/>
                    <a:gd name="connsiteX154" fmla="*/ 4676 w 10000"/>
                    <a:gd name="connsiteY154" fmla="*/ 9781 h 10000"/>
                    <a:gd name="connsiteX155" fmla="*/ 4676 w 10000"/>
                    <a:gd name="connsiteY155" fmla="*/ 9842 h 10000"/>
                    <a:gd name="connsiteX156" fmla="*/ 4659 w 10000"/>
                    <a:gd name="connsiteY156" fmla="*/ 9889 h 10000"/>
                    <a:gd name="connsiteX157" fmla="*/ 4659 w 10000"/>
                    <a:gd name="connsiteY157" fmla="*/ 9929 h 10000"/>
                    <a:gd name="connsiteX158" fmla="*/ 4641 w 10000"/>
                    <a:gd name="connsiteY158" fmla="*/ 9943 h 10000"/>
                    <a:gd name="connsiteX159" fmla="*/ 4486 w 10000"/>
                    <a:gd name="connsiteY159" fmla="*/ 9943 h 10000"/>
                    <a:gd name="connsiteX160" fmla="*/ 4252 w 10000"/>
                    <a:gd name="connsiteY160" fmla="*/ 9943 h 10000"/>
                    <a:gd name="connsiteX161" fmla="*/ 3941 w 10000"/>
                    <a:gd name="connsiteY161" fmla="*/ 9936 h 10000"/>
                    <a:gd name="connsiteX162" fmla="*/ 3604 w 10000"/>
                    <a:gd name="connsiteY162" fmla="*/ 9929 h 10000"/>
                    <a:gd name="connsiteX163" fmla="*/ 3215 w 10000"/>
                    <a:gd name="connsiteY163" fmla="*/ 9923 h 10000"/>
                    <a:gd name="connsiteX164" fmla="*/ 2826 w 10000"/>
                    <a:gd name="connsiteY164" fmla="*/ 9916 h 10000"/>
                    <a:gd name="connsiteX165" fmla="*/ 2429 w 10000"/>
                    <a:gd name="connsiteY165" fmla="*/ 9909 h 10000"/>
                    <a:gd name="connsiteX166" fmla="*/ 2074 w 10000"/>
                    <a:gd name="connsiteY166" fmla="*/ 9902 h 10000"/>
                    <a:gd name="connsiteX167" fmla="*/ 1755 w 10000"/>
                    <a:gd name="connsiteY167" fmla="*/ 9896 h 10000"/>
                    <a:gd name="connsiteX168" fmla="*/ 1495 w 10000"/>
                    <a:gd name="connsiteY168" fmla="*/ 9889 h 10000"/>
                    <a:gd name="connsiteX169" fmla="*/ 1348 w 10000"/>
                    <a:gd name="connsiteY169" fmla="*/ 9889 h 10000"/>
                    <a:gd name="connsiteX170" fmla="*/ 1279 w 10000"/>
                    <a:gd name="connsiteY170" fmla="*/ 9882 h 10000"/>
                    <a:gd name="connsiteX171" fmla="*/ 1279 w 10000"/>
                    <a:gd name="connsiteY171" fmla="*/ 9862 h 10000"/>
                    <a:gd name="connsiteX172" fmla="*/ 1279 w 10000"/>
                    <a:gd name="connsiteY172" fmla="*/ 9788 h 10000"/>
                    <a:gd name="connsiteX173" fmla="*/ 1262 w 10000"/>
                    <a:gd name="connsiteY173" fmla="*/ 9677 h 10000"/>
                    <a:gd name="connsiteX174" fmla="*/ 1245 w 10000"/>
                    <a:gd name="connsiteY174" fmla="*/ 9532 h 10000"/>
                    <a:gd name="connsiteX175" fmla="*/ 1227 w 10000"/>
                    <a:gd name="connsiteY175" fmla="*/ 9344 h 10000"/>
                    <a:gd name="connsiteX176" fmla="*/ 1210 w 10000"/>
                    <a:gd name="connsiteY176" fmla="*/ 9125 h 10000"/>
                    <a:gd name="connsiteX177" fmla="*/ 1175 w 10000"/>
                    <a:gd name="connsiteY177" fmla="*/ 8889 h 10000"/>
                    <a:gd name="connsiteX178" fmla="*/ 1141 w 10000"/>
                    <a:gd name="connsiteY178" fmla="*/ 8623 h 10000"/>
                    <a:gd name="connsiteX179" fmla="*/ 1124 w 10000"/>
                    <a:gd name="connsiteY179" fmla="*/ 8337 h 10000"/>
                    <a:gd name="connsiteX180" fmla="*/ 1089 w 10000"/>
                    <a:gd name="connsiteY180" fmla="*/ 8041 h 10000"/>
                    <a:gd name="connsiteX181" fmla="*/ 1054 w 10000"/>
                    <a:gd name="connsiteY181" fmla="*/ 7728 h 10000"/>
                    <a:gd name="connsiteX182" fmla="*/ 1020 w 10000"/>
                    <a:gd name="connsiteY182" fmla="*/ 7402 h 10000"/>
                    <a:gd name="connsiteX183" fmla="*/ 985 w 10000"/>
                    <a:gd name="connsiteY183" fmla="*/ 7085 h 10000"/>
                    <a:gd name="connsiteX184" fmla="*/ 951 w 10000"/>
                    <a:gd name="connsiteY184" fmla="*/ 6759 h 10000"/>
                    <a:gd name="connsiteX185" fmla="*/ 899 w 10000"/>
                    <a:gd name="connsiteY185" fmla="*/ 6442 h 10000"/>
                    <a:gd name="connsiteX186" fmla="*/ 882 w 10000"/>
                    <a:gd name="connsiteY186" fmla="*/ 6129 h 10000"/>
                    <a:gd name="connsiteX187" fmla="*/ 847 w 10000"/>
                    <a:gd name="connsiteY187" fmla="*/ 5833 h 10000"/>
                    <a:gd name="connsiteX188" fmla="*/ 821 w 10000"/>
                    <a:gd name="connsiteY188" fmla="*/ 5547 h 10000"/>
                    <a:gd name="connsiteX189" fmla="*/ 787 w 10000"/>
                    <a:gd name="connsiteY189" fmla="*/ 5281 h 10000"/>
                    <a:gd name="connsiteX190" fmla="*/ 769 w 10000"/>
                    <a:gd name="connsiteY190" fmla="*/ 5039 h 10000"/>
                    <a:gd name="connsiteX191" fmla="*/ 735 w 10000"/>
                    <a:gd name="connsiteY191" fmla="*/ 4820 h 10000"/>
                    <a:gd name="connsiteX192" fmla="*/ 717 w 10000"/>
                    <a:gd name="connsiteY192" fmla="*/ 4631 h 10000"/>
                    <a:gd name="connsiteX193" fmla="*/ 700 w 10000"/>
                    <a:gd name="connsiteY193" fmla="*/ 4487 h 10000"/>
                    <a:gd name="connsiteX194" fmla="*/ 700 w 10000"/>
                    <a:gd name="connsiteY194" fmla="*/ 4376 h 10000"/>
                    <a:gd name="connsiteX195" fmla="*/ 683 w 10000"/>
                    <a:gd name="connsiteY195" fmla="*/ 4241 h 10000"/>
                    <a:gd name="connsiteX196" fmla="*/ 648 w 10000"/>
                    <a:gd name="connsiteY196" fmla="*/ 4083 h 10000"/>
                    <a:gd name="connsiteX197" fmla="*/ 631 w 10000"/>
                    <a:gd name="connsiteY197" fmla="*/ 3891 h 10000"/>
                    <a:gd name="connsiteX198" fmla="*/ 596 w 10000"/>
                    <a:gd name="connsiteY198" fmla="*/ 3679 h 10000"/>
                    <a:gd name="connsiteX199" fmla="*/ 562 w 10000"/>
                    <a:gd name="connsiteY199" fmla="*/ 3447 h 10000"/>
                    <a:gd name="connsiteX200" fmla="*/ 510 w 10000"/>
                    <a:gd name="connsiteY200" fmla="*/ 3201 h 10000"/>
                    <a:gd name="connsiteX201" fmla="*/ 458 w 10000"/>
                    <a:gd name="connsiteY201" fmla="*/ 2942 h 10000"/>
                    <a:gd name="connsiteX202" fmla="*/ 424 w 10000"/>
                    <a:gd name="connsiteY202" fmla="*/ 2679 h 10000"/>
                    <a:gd name="connsiteX203" fmla="*/ 372 w 10000"/>
                    <a:gd name="connsiteY203" fmla="*/ 2407 h 10000"/>
                    <a:gd name="connsiteX204" fmla="*/ 320 w 10000"/>
                    <a:gd name="connsiteY204" fmla="*/ 2141 h 10000"/>
                    <a:gd name="connsiteX205" fmla="*/ 277 w 10000"/>
                    <a:gd name="connsiteY205" fmla="*/ 1882 h 10000"/>
                    <a:gd name="connsiteX206" fmla="*/ 225 w 10000"/>
                    <a:gd name="connsiteY206" fmla="*/ 1629 h 10000"/>
                    <a:gd name="connsiteX207" fmla="*/ 190 w 10000"/>
                    <a:gd name="connsiteY207" fmla="*/ 1393 h 10000"/>
                    <a:gd name="connsiteX208" fmla="*/ 138 w 10000"/>
                    <a:gd name="connsiteY208" fmla="*/ 1175 h 10000"/>
                    <a:gd name="connsiteX209" fmla="*/ 104 w 10000"/>
                    <a:gd name="connsiteY209" fmla="*/ 973 h 10000"/>
                    <a:gd name="connsiteX210" fmla="*/ 69 w 10000"/>
                    <a:gd name="connsiteY210" fmla="*/ 801 h 10000"/>
                    <a:gd name="connsiteX211" fmla="*/ 52 w 10000"/>
                    <a:gd name="connsiteY211" fmla="*/ 663 h 10000"/>
                    <a:gd name="connsiteX212" fmla="*/ 17 w 10000"/>
                    <a:gd name="connsiteY212" fmla="*/ 555 h 10000"/>
                    <a:gd name="connsiteX213" fmla="*/ 17 w 10000"/>
                    <a:gd name="connsiteY213" fmla="*/ 491 h 10000"/>
                    <a:gd name="connsiteX214" fmla="*/ 0 w 10000"/>
                    <a:gd name="connsiteY214" fmla="*/ 471 h 10000"/>
                    <a:gd name="connsiteX215" fmla="*/ 847 w 10000"/>
                    <a:gd name="connsiteY215" fmla="*/ 13 h 10000"/>
                    <a:gd name="connsiteX216" fmla="*/ 9213 w 10000"/>
                    <a:gd name="connsiteY216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462 w 10000"/>
                    <a:gd name="connsiteY100" fmla="*/ 2215 h 10000"/>
                    <a:gd name="connsiteX101" fmla="*/ 5428 w 10000"/>
                    <a:gd name="connsiteY101" fmla="*/ 2036 h 10000"/>
                    <a:gd name="connsiteX102" fmla="*/ 5393 w 10000"/>
                    <a:gd name="connsiteY102" fmla="*/ 1861 h 10000"/>
                    <a:gd name="connsiteX103" fmla="*/ 5359 w 10000"/>
                    <a:gd name="connsiteY103" fmla="*/ 1696 h 10000"/>
                    <a:gd name="connsiteX104" fmla="*/ 5307 w 10000"/>
                    <a:gd name="connsiteY104" fmla="*/ 1552 h 10000"/>
                    <a:gd name="connsiteX105" fmla="*/ 5272 w 10000"/>
                    <a:gd name="connsiteY105" fmla="*/ 1424 h 10000"/>
                    <a:gd name="connsiteX106" fmla="*/ 5220 w 10000"/>
                    <a:gd name="connsiteY106" fmla="*/ 1326 h 10000"/>
                    <a:gd name="connsiteX107" fmla="*/ 4693 w 10000"/>
                    <a:gd name="connsiteY107" fmla="*/ 1636 h 10000"/>
                    <a:gd name="connsiteX108" fmla="*/ 4676 w 10000"/>
                    <a:gd name="connsiteY108" fmla="*/ 1757 h 10000"/>
                    <a:gd name="connsiteX109" fmla="*/ 4676 w 10000"/>
                    <a:gd name="connsiteY109" fmla="*/ 1834 h 10000"/>
                    <a:gd name="connsiteX110" fmla="*/ 4676 w 10000"/>
                    <a:gd name="connsiteY110" fmla="*/ 1962 h 10000"/>
                    <a:gd name="connsiteX111" fmla="*/ 4676 w 10000"/>
                    <a:gd name="connsiteY111" fmla="*/ 2114 h 10000"/>
                    <a:gd name="connsiteX112" fmla="*/ 4676 w 10000"/>
                    <a:gd name="connsiteY112" fmla="*/ 2285 h 10000"/>
                    <a:gd name="connsiteX113" fmla="*/ 4676 w 10000"/>
                    <a:gd name="connsiteY113" fmla="*/ 2484 h 10000"/>
                    <a:gd name="connsiteX114" fmla="*/ 4676 w 10000"/>
                    <a:gd name="connsiteY114" fmla="*/ 2689 h 10000"/>
                    <a:gd name="connsiteX115" fmla="*/ 4676 w 10000"/>
                    <a:gd name="connsiteY115" fmla="*/ 2895 h 10000"/>
                    <a:gd name="connsiteX116" fmla="*/ 4676 w 10000"/>
                    <a:gd name="connsiteY116" fmla="*/ 3097 h 10000"/>
                    <a:gd name="connsiteX117" fmla="*/ 4676 w 10000"/>
                    <a:gd name="connsiteY117" fmla="*/ 3288 h 10000"/>
                    <a:gd name="connsiteX118" fmla="*/ 4676 w 10000"/>
                    <a:gd name="connsiteY118" fmla="*/ 3460 h 10000"/>
                    <a:gd name="connsiteX119" fmla="*/ 4676 w 10000"/>
                    <a:gd name="connsiteY119" fmla="*/ 3605 h 10000"/>
                    <a:gd name="connsiteX120" fmla="*/ 4676 w 10000"/>
                    <a:gd name="connsiteY120" fmla="*/ 3713 h 10000"/>
                    <a:gd name="connsiteX121" fmla="*/ 4693 w 10000"/>
                    <a:gd name="connsiteY121" fmla="*/ 3783 h 10000"/>
                    <a:gd name="connsiteX122" fmla="*/ 4710 w 10000"/>
                    <a:gd name="connsiteY122" fmla="*/ 3837 h 10000"/>
                    <a:gd name="connsiteX123" fmla="*/ 4710 w 10000"/>
                    <a:gd name="connsiteY123" fmla="*/ 3945 h 10000"/>
                    <a:gd name="connsiteX124" fmla="*/ 4710 w 10000"/>
                    <a:gd name="connsiteY124" fmla="*/ 4083 h 10000"/>
                    <a:gd name="connsiteX125" fmla="*/ 4710 w 10000"/>
                    <a:gd name="connsiteY125" fmla="*/ 4254 h 10000"/>
                    <a:gd name="connsiteX126" fmla="*/ 4710 w 10000"/>
                    <a:gd name="connsiteY126" fmla="*/ 4460 h 10000"/>
                    <a:gd name="connsiteX127" fmla="*/ 4693 w 10000"/>
                    <a:gd name="connsiteY127" fmla="*/ 4692 h 10000"/>
                    <a:gd name="connsiteX128" fmla="*/ 4693 w 10000"/>
                    <a:gd name="connsiteY128" fmla="*/ 4944 h 10000"/>
                    <a:gd name="connsiteX129" fmla="*/ 4676 w 10000"/>
                    <a:gd name="connsiteY129" fmla="*/ 5204 h 10000"/>
                    <a:gd name="connsiteX130" fmla="*/ 4676 w 10000"/>
                    <a:gd name="connsiteY130" fmla="*/ 5473 h 10000"/>
                    <a:gd name="connsiteX131" fmla="*/ 4676 w 10000"/>
                    <a:gd name="connsiteY131" fmla="*/ 5752 h 10000"/>
                    <a:gd name="connsiteX132" fmla="*/ 4676 w 10000"/>
                    <a:gd name="connsiteY132" fmla="*/ 6025 h 10000"/>
                    <a:gd name="connsiteX133" fmla="*/ 4659 w 10000"/>
                    <a:gd name="connsiteY133" fmla="*/ 6298 h 10000"/>
                    <a:gd name="connsiteX134" fmla="*/ 4659 w 10000"/>
                    <a:gd name="connsiteY134" fmla="*/ 6553 h 10000"/>
                    <a:gd name="connsiteX135" fmla="*/ 4659 w 10000"/>
                    <a:gd name="connsiteY135" fmla="*/ 6792 h 10000"/>
                    <a:gd name="connsiteX136" fmla="*/ 4659 w 10000"/>
                    <a:gd name="connsiteY136" fmla="*/ 7011 h 10000"/>
                    <a:gd name="connsiteX137" fmla="*/ 4659 w 10000"/>
                    <a:gd name="connsiteY137" fmla="*/ 7210 h 10000"/>
                    <a:gd name="connsiteX138" fmla="*/ 4676 w 10000"/>
                    <a:gd name="connsiteY138" fmla="*/ 7371 h 10000"/>
                    <a:gd name="connsiteX139" fmla="*/ 4676 w 10000"/>
                    <a:gd name="connsiteY139" fmla="*/ 7496 h 10000"/>
                    <a:gd name="connsiteX140" fmla="*/ 4693 w 10000"/>
                    <a:gd name="connsiteY140" fmla="*/ 7654 h 10000"/>
                    <a:gd name="connsiteX141" fmla="*/ 4693 w 10000"/>
                    <a:gd name="connsiteY141" fmla="*/ 7839 h 10000"/>
                    <a:gd name="connsiteX142" fmla="*/ 4710 w 10000"/>
                    <a:gd name="connsiteY142" fmla="*/ 8041 h 10000"/>
                    <a:gd name="connsiteX143" fmla="*/ 4710 w 10000"/>
                    <a:gd name="connsiteY143" fmla="*/ 8256 h 10000"/>
                    <a:gd name="connsiteX144" fmla="*/ 4693 w 10000"/>
                    <a:gd name="connsiteY144" fmla="*/ 8475 h 10000"/>
                    <a:gd name="connsiteX145" fmla="*/ 4693 w 10000"/>
                    <a:gd name="connsiteY145" fmla="*/ 8694 h 10000"/>
                    <a:gd name="connsiteX146" fmla="*/ 4676 w 10000"/>
                    <a:gd name="connsiteY146" fmla="*/ 8906 h 10000"/>
                    <a:gd name="connsiteX147" fmla="*/ 4676 w 10000"/>
                    <a:gd name="connsiteY147" fmla="*/ 9108 h 10000"/>
                    <a:gd name="connsiteX148" fmla="*/ 4676 w 10000"/>
                    <a:gd name="connsiteY148" fmla="*/ 9293 h 10000"/>
                    <a:gd name="connsiteX149" fmla="*/ 4676 w 10000"/>
                    <a:gd name="connsiteY149" fmla="*/ 9451 h 10000"/>
                    <a:gd name="connsiteX150" fmla="*/ 4676 w 10000"/>
                    <a:gd name="connsiteY150" fmla="*/ 9576 h 10000"/>
                    <a:gd name="connsiteX151" fmla="*/ 4676 w 10000"/>
                    <a:gd name="connsiteY151" fmla="*/ 9670 h 10000"/>
                    <a:gd name="connsiteX152" fmla="*/ 4676 w 10000"/>
                    <a:gd name="connsiteY152" fmla="*/ 9717 h 10000"/>
                    <a:gd name="connsiteX153" fmla="*/ 4676 w 10000"/>
                    <a:gd name="connsiteY153" fmla="*/ 9781 h 10000"/>
                    <a:gd name="connsiteX154" fmla="*/ 4676 w 10000"/>
                    <a:gd name="connsiteY154" fmla="*/ 9842 h 10000"/>
                    <a:gd name="connsiteX155" fmla="*/ 4659 w 10000"/>
                    <a:gd name="connsiteY155" fmla="*/ 9889 h 10000"/>
                    <a:gd name="connsiteX156" fmla="*/ 4659 w 10000"/>
                    <a:gd name="connsiteY156" fmla="*/ 9929 h 10000"/>
                    <a:gd name="connsiteX157" fmla="*/ 4641 w 10000"/>
                    <a:gd name="connsiteY157" fmla="*/ 9943 h 10000"/>
                    <a:gd name="connsiteX158" fmla="*/ 4486 w 10000"/>
                    <a:gd name="connsiteY158" fmla="*/ 9943 h 10000"/>
                    <a:gd name="connsiteX159" fmla="*/ 4252 w 10000"/>
                    <a:gd name="connsiteY159" fmla="*/ 9943 h 10000"/>
                    <a:gd name="connsiteX160" fmla="*/ 3941 w 10000"/>
                    <a:gd name="connsiteY160" fmla="*/ 9936 h 10000"/>
                    <a:gd name="connsiteX161" fmla="*/ 3604 w 10000"/>
                    <a:gd name="connsiteY161" fmla="*/ 9929 h 10000"/>
                    <a:gd name="connsiteX162" fmla="*/ 3215 w 10000"/>
                    <a:gd name="connsiteY162" fmla="*/ 9923 h 10000"/>
                    <a:gd name="connsiteX163" fmla="*/ 2826 w 10000"/>
                    <a:gd name="connsiteY163" fmla="*/ 9916 h 10000"/>
                    <a:gd name="connsiteX164" fmla="*/ 2429 w 10000"/>
                    <a:gd name="connsiteY164" fmla="*/ 9909 h 10000"/>
                    <a:gd name="connsiteX165" fmla="*/ 2074 w 10000"/>
                    <a:gd name="connsiteY165" fmla="*/ 9902 h 10000"/>
                    <a:gd name="connsiteX166" fmla="*/ 1755 w 10000"/>
                    <a:gd name="connsiteY166" fmla="*/ 9896 h 10000"/>
                    <a:gd name="connsiteX167" fmla="*/ 1495 w 10000"/>
                    <a:gd name="connsiteY167" fmla="*/ 9889 h 10000"/>
                    <a:gd name="connsiteX168" fmla="*/ 1348 w 10000"/>
                    <a:gd name="connsiteY168" fmla="*/ 9889 h 10000"/>
                    <a:gd name="connsiteX169" fmla="*/ 1279 w 10000"/>
                    <a:gd name="connsiteY169" fmla="*/ 9882 h 10000"/>
                    <a:gd name="connsiteX170" fmla="*/ 1279 w 10000"/>
                    <a:gd name="connsiteY170" fmla="*/ 9862 h 10000"/>
                    <a:gd name="connsiteX171" fmla="*/ 1279 w 10000"/>
                    <a:gd name="connsiteY171" fmla="*/ 9788 h 10000"/>
                    <a:gd name="connsiteX172" fmla="*/ 1262 w 10000"/>
                    <a:gd name="connsiteY172" fmla="*/ 9677 h 10000"/>
                    <a:gd name="connsiteX173" fmla="*/ 1245 w 10000"/>
                    <a:gd name="connsiteY173" fmla="*/ 9532 h 10000"/>
                    <a:gd name="connsiteX174" fmla="*/ 1227 w 10000"/>
                    <a:gd name="connsiteY174" fmla="*/ 9344 h 10000"/>
                    <a:gd name="connsiteX175" fmla="*/ 1210 w 10000"/>
                    <a:gd name="connsiteY175" fmla="*/ 9125 h 10000"/>
                    <a:gd name="connsiteX176" fmla="*/ 1175 w 10000"/>
                    <a:gd name="connsiteY176" fmla="*/ 8889 h 10000"/>
                    <a:gd name="connsiteX177" fmla="*/ 1141 w 10000"/>
                    <a:gd name="connsiteY177" fmla="*/ 8623 h 10000"/>
                    <a:gd name="connsiteX178" fmla="*/ 1124 w 10000"/>
                    <a:gd name="connsiteY178" fmla="*/ 8337 h 10000"/>
                    <a:gd name="connsiteX179" fmla="*/ 1089 w 10000"/>
                    <a:gd name="connsiteY179" fmla="*/ 8041 h 10000"/>
                    <a:gd name="connsiteX180" fmla="*/ 1054 w 10000"/>
                    <a:gd name="connsiteY180" fmla="*/ 7728 h 10000"/>
                    <a:gd name="connsiteX181" fmla="*/ 1020 w 10000"/>
                    <a:gd name="connsiteY181" fmla="*/ 7402 h 10000"/>
                    <a:gd name="connsiteX182" fmla="*/ 985 w 10000"/>
                    <a:gd name="connsiteY182" fmla="*/ 7085 h 10000"/>
                    <a:gd name="connsiteX183" fmla="*/ 951 w 10000"/>
                    <a:gd name="connsiteY183" fmla="*/ 6759 h 10000"/>
                    <a:gd name="connsiteX184" fmla="*/ 899 w 10000"/>
                    <a:gd name="connsiteY184" fmla="*/ 6442 h 10000"/>
                    <a:gd name="connsiteX185" fmla="*/ 882 w 10000"/>
                    <a:gd name="connsiteY185" fmla="*/ 6129 h 10000"/>
                    <a:gd name="connsiteX186" fmla="*/ 847 w 10000"/>
                    <a:gd name="connsiteY186" fmla="*/ 5833 h 10000"/>
                    <a:gd name="connsiteX187" fmla="*/ 821 w 10000"/>
                    <a:gd name="connsiteY187" fmla="*/ 5547 h 10000"/>
                    <a:gd name="connsiteX188" fmla="*/ 787 w 10000"/>
                    <a:gd name="connsiteY188" fmla="*/ 5281 h 10000"/>
                    <a:gd name="connsiteX189" fmla="*/ 769 w 10000"/>
                    <a:gd name="connsiteY189" fmla="*/ 5039 h 10000"/>
                    <a:gd name="connsiteX190" fmla="*/ 735 w 10000"/>
                    <a:gd name="connsiteY190" fmla="*/ 4820 h 10000"/>
                    <a:gd name="connsiteX191" fmla="*/ 717 w 10000"/>
                    <a:gd name="connsiteY191" fmla="*/ 4631 h 10000"/>
                    <a:gd name="connsiteX192" fmla="*/ 700 w 10000"/>
                    <a:gd name="connsiteY192" fmla="*/ 4487 h 10000"/>
                    <a:gd name="connsiteX193" fmla="*/ 700 w 10000"/>
                    <a:gd name="connsiteY193" fmla="*/ 4376 h 10000"/>
                    <a:gd name="connsiteX194" fmla="*/ 683 w 10000"/>
                    <a:gd name="connsiteY194" fmla="*/ 4241 h 10000"/>
                    <a:gd name="connsiteX195" fmla="*/ 648 w 10000"/>
                    <a:gd name="connsiteY195" fmla="*/ 4083 h 10000"/>
                    <a:gd name="connsiteX196" fmla="*/ 631 w 10000"/>
                    <a:gd name="connsiteY196" fmla="*/ 3891 h 10000"/>
                    <a:gd name="connsiteX197" fmla="*/ 596 w 10000"/>
                    <a:gd name="connsiteY197" fmla="*/ 3679 h 10000"/>
                    <a:gd name="connsiteX198" fmla="*/ 562 w 10000"/>
                    <a:gd name="connsiteY198" fmla="*/ 3447 h 10000"/>
                    <a:gd name="connsiteX199" fmla="*/ 510 w 10000"/>
                    <a:gd name="connsiteY199" fmla="*/ 3201 h 10000"/>
                    <a:gd name="connsiteX200" fmla="*/ 458 w 10000"/>
                    <a:gd name="connsiteY200" fmla="*/ 2942 h 10000"/>
                    <a:gd name="connsiteX201" fmla="*/ 424 w 10000"/>
                    <a:gd name="connsiteY201" fmla="*/ 2679 h 10000"/>
                    <a:gd name="connsiteX202" fmla="*/ 372 w 10000"/>
                    <a:gd name="connsiteY202" fmla="*/ 2407 h 10000"/>
                    <a:gd name="connsiteX203" fmla="*/ 320 w 10000"/>
                    <a:gd name="connsiteY203" fmla="*/ 2141 h 10000"/>
                    <a:gd name="connsiteX204" fmla="*/ 277 w 10000"/>
                    <a:gd name="connsiteY204" fmla="*/ 1882 h 10000"/>
                    <a:gd name="connsiteX205" fmla="*/ 225 w 10000"/>
                    <a:gd name="connsiteY205" fmla="*/ 1629 h 10000"/>
                    <a:gd name="connsiteX206" fmla="*/ 190 w 10000"/>
                    <a:gd name="connsiteY206" fmla="*/ 1393 h 10000"/>
                    <a:gd name="connsiteX207" fmla="*/ 138 w 10000"/>
                    <a:gd name="connsiteY207" fmla="*/ 1175 h 10000"/>
                    <a:gd name="connsiteX208" fmla="*/ 104 w 10000"/>
                    <a:gd name="connsiteY208" fmla="*/ 973 h 10000"/>
                    <a:gd name="connsiteX209" fmla="*/ 69 w 10000"/>
                    <a:gd name="connsiteY209" fmla="*/ 801 h 10000"/>
                    <a:gd name="connsiteX210" fmla="*/ 52 w 10000"/>
                    <a:gd name="connsiteY210" fmla="*/ 663 h 10000"/>
                    <a:gd name="connsiteX211" fmla="*/ 17 w 10000"/>
                    <a:gd name="connsiteY211" fmla="*/ 555 h 10000"/>
                    <a:gd name="connsiteX212" fmla="*/ 17 w 10000"/>
                    <a:gd name="connsiteY212" fmla="*/ 491 h 10000"/>
                    <a:gd name="connsiteX213" fmla="*/ 0 w 10000"/>
                    <a:gd name="connsiteY213" fmla="*/ 471 h 10000"/>
                    <a:gd name="connsiteX214" fmla="*/ 847 w 10000"/>
                    <a:gd name="connsiteY214" fmla="*/ 13 h 10000"/>
                    <a:gd name="connsiteX215" fmla="*/ 9213 w 10000"/>
                    <a:gd name="connsiteY215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462 w 10000"/>
                    <a:gd name="connsiteY100" fmla="*/ 2215 h 10000"/>
                    <a:gd name="connsiteX101" fmla="*/ 5428 w 10000"/>
                    <a:gd name="connsiteY101" fmla="*/ 2036 h 10000"/>
                    <a:gd name="connsiteX102" fmla="*/ 5393 w 10000"/>
                    <a:gd name="connsiteY102" fmla="*/ 1861 h 10000"/>
                    <a:gd name="connsiteX103" fmla="*/ 5359 w 10000"/>
                    <a:gd name="connsiteY103" fmla="*/ 1696 h 10000"/>
                    <a:gd name="connsiteX104" fmla="*/ 5307 w 10000"/>
                    <a:gd name="connsiteY104" fmla="*/ 1552 h 10000"/>
                    <a:gd name="connsiteX105" fmla="*/ 5220 w 10000"/>
                    <a:gd name="connsiteY105" fmla="*/ 1326 h 10000"/>
                    <a:gd name="connsiteX106" fmla="*/ 4693 w 10000"/>
                    <a:gd name="connsiteY106" fmla="*/ 1636 h 10000"/>
                    <a:gd name="connsiteX107" fmla="*/ 4676 w 10000"/>
                    <a:gd name="connsiteY107" fmla="*/ 1757 h 10000"/>
                    <a:gd name="connsiteX108" fmla="*/ 4676 w 10000"/>
                    <a:gd name="connsiteY108" fmla="*/ 1834 h 10000"/>
                    <a:gd name="connsiteX109" fmla="*/ 4676 w 10000"/>
                    <a:gd name="connsiteY109" fmla="*/ 1962 h 10000"/>
                    <a:gd name="connsiteX110" fmla="*/ 4676 w 10000"/>
                    <a:gd name="connsiteY110" fmla="*/ 2114 h 10000"/>
                    <a:gd name="connsiteX111" fmla="*/ 4676 w 10000"/>
                    <a:gd name="connsiteY111" fmla="*/ 2285 h 10000"/>
                    <a:gd name="connsiteX112" fmla="*/ 4676 w 10000"/>
                    <a:gd name="connsiteY112" fmla="*/ 2484 h 10000"/>
                    <a:gd name="connsiteX113" fmla="*/ 4676 w 10000"/>
                    <a:gd name="connsiteY113" fmla="*/ 2689 h 10000"/>
                    <a:gd name="connsiteX114" fmla="*/ 4676 w 10000"/>
                    <a:gd name="connsiteY114" fmla="*/ 2895 h 10000"/>
                    <a:gd name="connsiteX115" fmla="*/ 4676 w 10000"/>
                    <a:gd name="connsiteY115" fmla="*/ 3097 h 10000"/>
                    <a:gd name="connsiteX116" fmla="*/ 4676 w 10000"/>
                    <a:gd name="connsiteY116" fmla="*/ 3288 h 10000"/>
                    <a:gd name="connsiteX117" fmla="*/ 4676 w 10000"/>
                    <a:gd name="connsiteY117" fmla="*/ 3460 h 10000"/>
                    <a:gd name="connsiteX118" fmla="*/ 4676 w 10000"/>
                    <a:gd name="connsiteY118" fmla="*/ 3605 h 10000"/>
                    <a:gd name="connsiteX119" fmla="*/ 4676 w 10000"/>
                    <a:gd name="connsiteY119" fmla="*/ 3713 h 10000"/>
                    <a:gd name="connsiteX120" fmla="*/ 4693 w 10000"/>
                    <a:gd name="connsiteY120" fmla="*/ 3783 h 10000"/>
                    <a:gd name="connsiteX121" fmla="*/ 4710 w 10000"/>
                    <a:gd name="connsiteY121" fmla="*/ 3837 h 10000"/>
                    <a:gd name="connsiteX122" fmla="*/ 4710 w 10000"/>
                    <a:gd name="connsiteY122" fmla="*/ 3945 h 10000"/>
                    <a:gd name="connsiteX123" fmla="*/ 4710 w 10000"/>
                    <a:gd name="connsiteY123" fmla="*/ 4083 h 10000"/>
                    <a:gd name="connsiteX124" fmla="*/ 4710 w 10000"/>
                    <a:gd name="connsiteY124" fmla="*/ 4254 h 10000"/>
                    <a:gd name="connsiteX125" fmla="*/ 4710 w 10000"/>
                    <a:gd name="connsiteY125" fmla="*/ 4460 h 10000"/>
                    <a:gd name="connsiteX126" fmla="*/ 4693 w 10000"/>
                    <a:gd name="connsiteY126" fmla="*/ 4692 h 10000"/>
                    <a:gd name="connsiteX127" fmla="*/ 4693 w 10000"/>
                    <a:gd name="connsiteY127" fmla="*/ 4944 h 10000"/>
                    <a:gd name="connsiteX128" fmla="*/ 4676 w 10000"/>
                    <a:gd name="connsiteY128" fmla="*/ 5204 h 10000"/>
                    <a:gd name="connsiteX129" fmla="*/ 4676 w 10000"/>
                    <a:gd name="connsiteY129" fmla="*/ 5473 h 10000"/>
                    <a:gd name="connsiteX130" fmla="*/ 4676 w 10000"/>
                    <a:gd name="connsiteY130" fmla="*/ 5752 h 10000"/>
                    <a:gd name="connsiteX131" fmla="*/ 4676 w 10000"/>
                    <a:gd name="connsiteY131" fmla="*/ 6025 h 10000"/>
                    <a:gd name="connsiteX132" fmla="*/ 4659 w 10000"/>
                    <a:gd name="connsiteY132" fmla="*/ 6298 h 10000"/>
                    <a:gd name="connsiteX133" fmla="*/ 4659 w 10000"/>
                    <a:gd name="connsiteY133" fmla="*/ 6553 h 10000"/>
                    <a:gd name="connsiteX134" fmla="*/ 4659 w 10000"/>
                    <a:gd name="connsiteY134" fmla="*/ 6792 h 10000"/>
                    <a:gd name="connsiteX135" fmla="*/ 4659 w 10000"/>
                    <a:gd name="connsiteY135" fmla="*/ 7011 h 10000"/>
                    <a:gd name="connsiteX136" fmla="*/ 4659 w 10000"/>
                    <a:gd name="connsiteY136" fmla="*/ 7210 h 10000"/>
                    <a:gd name="connsiteX137" fmla="*/ 4676 w 10000"/>
                    <a:gd name="connsiteY137" fmla="*/ 7371 h 10000"/>
                    <a:gd name="connsiteX138" fmla="*/ 4676 w 10000"/>
                    <a:gd name="connsiteY138" fmla="*/ 7496 h 10000"/>
                    <a:gd name="connsiteX139" fmla="*/ 4693 w 10000"/>
                    <a:gd name="connsiteY139" fmla="*/ 7654 h 10000"/>
                    <a:gd name="connsiteX140" fmla="*/ 4693 w 10000"/>
                    <a:gd name="connsiteY140" fmla="*/ 7839 h 10000"/>
                    <a:gd name="connsiteX141" fmla="*/ 4710 w 10000"/>
                    <a:gd name="connsiteY141" fmla="*/ 8041 h 10000"/>
                    <a:gd name="connsiteX142" fmla="*/ 4710 w 10000"/>
                    <a:gd name="connsiteY142" fmla="*/ 8256 h 10000"/>
                    <a:gd name="connsiteX143" fmla="*/ 4693 w 10000"/>
                    <a:gd name="connsiteY143" fmla="*/ 8475 h 10000"/>
                    <a:gd name="connsiteX144" fmla="*/ 4693 w 10000"/>
                    <a:gd name="connsiteY144" fmla="*/ 8694 h 10000"/>
                    <a:gd name="connsiteX145" fmla="*/ 4676 w 10000"/>
                    <a:gd name="connsiteY145" fmla="*/ 8906 h 10000"/>
                    <a:gd name="connsiteX146" fmla="*/ 4676 w 10000"/>
                    <a:gd name="connsiteY146" fmla="*/ 9108 h 10000"/>
                    <a:gd name="connsiteX147" fmla="*/ 4676 w 10000"/>
                    <a:gd name="connsiteY147" fmla="*/ 9293 h 10000"/>
                    <a:gd name="connsiteX148" fmla="*/ 4676 w 10000"/>
                    <a:gd name="connsiteY148" fmla="*/ 9451 h 10000"/>
                    <a:gd name="connsiteX149" fmla="*/ 4676 w 10000"/>
                    <a:gd name="connsiteY149" fmla="*/ 9576 h 10000"/>
                    <a:gd name="connsiteX150" fmla="*/ 4676 w 10000"/>
                    <a:gd name="connsiteY150" fmla="*/ 9670 h 10000"/>
                    <a:gd name="connsiteX151" fmla="*/ 4676 w 10000"/>
                    <a:gd name="connsiteY151" fmla="*/ 9717 h 10000"/>
                    <a:gd name="connsiteX152" fmla="*/ 4676 w 10000"/>
                    <a:gd name="connsiteY152" fmla="*/ 9781 h 10000"/>
                    <a:gd name="connsiteX153" fmla="*/ 4676 w 10000"/>
                    <a:gd name="connsiteY153" fmla="*/ 9842 h 10000"/>
                    <a:gd name="connsiteX154" fmla="*/ 4659 w 10000"/>
                    <a:gd name="connsiteY154" fmla="*/ 9889 h 10000"/>
                    <a:gd name="connsiteX155" fmla="*/ 4659 w 10000"/>
                    <a:gd name="connsiteY155" fmla="*/ 9929 h 10000"/>
                    <a:gd name="connsiteX156" fmla="*/ 4641 w 10000"/>
                    <a:gd name="connsiteY156" fmla="*/ 9943 h 10000"/>
                    <a:gd name="connsiteX157" fmla="*/ 4486 w 10000"/>
                    <a:gd name="connsiteY157" fmla="*/ 9943 h 10000"/>
                    <a:gd name="connsiteX158" fmla="*/ 4252 w 10000"/>
                    <a:gd name="connsiteY158" fmla="*/ 9943 h 10000"/>
                    <a:gd name="connsiteX159" fmla="*/ 3941 w 10000"/>
                    <a:gd name="connsiteY159" fmla="*/ 9936 h 10000"/>
                    <a:gd name="connsiteX160" fmla="*/ 3604 w 10000"/>
                    <a:gd name="connsiteY160" fmla="*/ 9929 h 10000"/>
                    <a:gd name="connsiteX161" fmla="*/ 3215 w 10000"/>
                    <a:gd name="connsiteY161" fmla="*/ 9923 h 10000"/>
                    <a:gd name="connsiteX162" fmla="*/ 2826 w 10000"/>
                    <a:gd name="connsiteY162" fmla="*/ 9916 h 10000"/>
                    <a:gd name="connsiteX163" fmla="*/ 2429 w 10000"/>
                    <a:gd name="connsiteY163" fmla="*/ 9909 h 10000"/>
                    <a:gd name="connsiteX164" fmla="*/ 2074 w 10000"/>
                    <a:gd name="connsiteY164" fmla="*/ 9902 h 10000"/>
                    <a:gd name="connsiteX165" fmla="*/ 1755 w 10000"/>
                    <a:gd name="connsiteY165" fmla="*/ 9896 h 10000"/>
                    <a:gd name="connsiteX166" fmla="*/ 1495 w 10000"/>
                    <a:gd name="connsiteY166" fmla="*/ 9889 h 10000"/>
                    <a:gd name="connsiteX167" fmla="*/ 1348 w 10000"/>
                    <a:gd name="connsiteY167" fmla="*/ 9889 h 10000"/>
                    <a:gd name="connsiteX168" fmla="*/ 1279 w 10000"/>
                    <a:gd name="connsiteY168" fmla="*/ 9882 h 10000"/>
                    <a:gd name="connsiteX169" fmla="*/ 1279 w 10000"/>
                    <a:gd name="connsiteY169" fmla="*/ 9862 h 10000"/>
                    <a:gd name="connsiteX170" fmla="*/ 1279 w 10000"/>
                    <a:gd name="connsiteY170" fmla="*/ 9788 h 10000"/>
                    <a:gd name="connsiteX171" fmla="*/ 1262 w 10000"/>
                    <a:gd name="connsiteY171" fmla="*/ 9677 h 10000"/>
                    <a:gd name="connsiteX172" fmla="*/ 1245 w 10000"/>
                    <a:gd name="connsiteY172" fmla="*/ 9532 h 10000"/>
                    <a:gd name="connsiteX173" fmla="*/ 1227 w 10000"/>
                    <a:gd name="connsiteY173" fmla="*/ 9344 h 10000"/>
                    <a:gd name="connsiteX174" fmla="*/ 1210 w 10000"/>
                    <a:gd name="connsiteY174" fmla="*/ 9125 h 10000"/>
                    <a:gd name="connsiteX175" fmla="*/ 1175 w 10000"/>
                    <a:gd name="connsiteY175" fmla="*/ 8889 h 10000"/>
                    <a:gd name="connsiteX176" fmla="*/ 1141 w 10000"/>
                    <a:gd name="connsiteY176" fmla="*/ 8623 h 10000"/>
                    <a:gd name="connsiteX177" fmla="*/ 1124 w 10000"/>
                    <a:gd name="connsiteY177" fmla="*/ 8337 h 10000"/>
                    <a:gd name="connsiteX178" fmla="*/ 1089 w 10000"/>
                    <a:gd name="connsiteY178" fmla="*/ 8041 h 10000"/>
                    <a:gd name="connsiteX179" fmla="*/ 1054 w 10000"/>
                    <a:gd name="connsiteY179" fmla="*/ 7728 h 10000"/>
                    <a:gd name="connsiteX180" fmla="*/ 1020 w 10000"/>
                    <a:gd name="connsiteY180" fmla="*/ 7402 h 10000"/>
                    <a:gd name="connsiteX181" fmla="*/ 985 w 10000"/>
                    <a:gd name="connsiteY181" fmla="*/ 7085 h 10000"/>
                    <a:gd name="connsiteX182" fmla="*/ 951 w 10000"/>
                    <a:gd name="connsiteY182" fmla="*/ 6759 h 10000"/>
                    <a:gd name="connsiteX183" fmla="*/ 899 w 10000"/>
                    <a:gd name="connsiteY183" fmla="*/ 6442 h 10000"/>
                    <a:gd name="connsiteX184" fmla="*/ 882 w 10000"/>
                    <a:gd name="connsiteY184" fmla="*/ 6129 h 10000"/>
                    <a:gd name="connsiteX185" fmla="*/ 847 w 10000"/>
                    <a:gd name="connsiteY185" fmla="*/ 5833 h 10000"/>
                    <a:gd name="connsiteX186" fmla="*/ 821 w 10000"/>
                    <a:gd name="connsiteY186" fmla="*/ 5547 h 10000"/>
                    <a:gd name="connsiteX187" fmla="*/ 787 w 10000"/>
                    <a:gd name="connsiteY187" fmla="*/ 5281 h 10000"/>
                    <a:gd name="connsiteX188" fmla="*/ 769 w 10000"/>
                    <a:gd name="connsiteY188" fmla="*/ 5039 h 10000"/>
                    <a:gd name="connsiteX189" fmla="*/ 735 w 10000"/>
                    <a:gd name="connsiteY189" fmla="*/ 4820 h 10000"/>
                    <a:gd name="connsiteX190" fmla="*/ 717 w 10000"/>
                    <a:gd name="connsiteY190" fmla="*/ 4631 h 10000"/>
                    <a:gd name="connsiteX191" fmla="*/ 700 w 10000"/>
                    <a:gd name="connsiteY191" fmla="*/ 4487 h 10000"/>
                    <a:gd name="connsiteX192" fmla="*/ 700 w 10000"/>
                    <a:gd name="connsiteY192" fmla="*/ 4376 h 10000"/>
                    <a:gd name="connsiteX193" fmla="*/ 683 w 10000"/>
                    <a:gd name="connsiteY193" fmla="*/ 4241 h 10000"/>
                    <a:gd name="connsiteX194" fmla="*/ 648 w 10000"/>
                    <a:gd name="connsiteY194" fmla="*/ 4083 h 10000"/>
                    <a:gd name="connsiteX195" fmla="*/ 631 w 10000"/>
                    <a:gd name="connsiteY195" fmla="*/ 3891 h 10000"/>
                    <a:gd name="connsiteX196" fmla="*/ 596 w 10000"/>
                    <a:gd name="connsiteY196" fmla="*/ 3679 h 10000"/>
                    <a:gd name="connsiteX197" fmla="*/ 562 w 10000"/>
                    <a:gd name="connsiteY197" fmla="*/ 3447 h 10000"/>
                    <a:gd name="connsiteX198" fmla="*/ 510 w 10000"/>
                    <a:gd name="connsiteY198" fmla="*/ 3201 h 10000"/>
                    <a:gd name="connsiteX199" fmla="*/ 458 w 10000"/>
                    <a:gd name="connsiteY199" fmla="*/ 2942 h 10000"/>
                    <a:gd name="connsiteX200" fmla="*/ 424 w 10000"/>
                    <a:gd name="connsiteY200" fmla="*/ 2679 h 10000"/>
                    <a:gd name="connsiteX201" fmla="*/ 372 w 10000"/>
                    <a:gd name="connsiteY201" fmla="*/ 2407 h 10000"/>
                    <a:gd name="connsiteX202" fmla="*/ 320 w 10000"/>
                    <a:gd name="connsiteY202" fmla="*/ 2141 h 10000"/>
                    <a:gd name="connsiteX203" fmla="*/ 277 w 10000"/>
                    <a:gd name="connsiteY203" fmla="*/ 1882 h 10000"/>
                    <a:gd name="connsiteX204" fmla="*/ 225 w 10000"/>
                    <a:gd name="connsiteY204" fmla="*/ 1629 h 10000"/>
                    <a:gd name="connsiteX205" fmla="*/ 190 w 10000"/>
                    <a:gd name="connsiteY205" fmla="*/ 1393 h 10000"/>
                    <a:gd name="connsiteX206" fmla="*/ 138 w 10000"/>
                    <a:gd name="connsiteY206" fmla="*/ 1175 h 10000"/>
                    <a:gd name="connsiteX207" fmla="*/ 104 w 10000"/>
                    <a:gd name="connsiteY207" fmla="*/ 973 h 10000"/>
                    <a:gd name="connsiteX208" fmla="*/ 69 w 10000"/>
                    <a:gd name="connsiteY208" fmla="*/ 801 h 10000"/>
                    <a:gd name="connsiteX209" fmla="*/ 52 w 10000"/>
                    <a:gd name="connsiteY209" fmla="*/ 663 h 10000"/>
                    <a:gd name="connsiteX210" fmla="*/ 17 w 10000"/>
                    <a:gd name="connsiteY210" fmla="*/ 555 h 10000"/>
                    <a:gd name="connsiteX211" fmla="*/ 17 w 10000"/>
                    <a:gd name="connsiteY211" fmla="*/ 491 h 10000"/>
                    <a:gd name="connsiteX212" fmla="*/ 0 w 10000"/>
                    <a:gd name="connsiteY212" fmla="*/ 471 h 10000"/>
                    <a:gd name="connsiteX213" fmla="*/ 847 w 10000"/>
                    <a:gd name="connsiteY213" fmla="*/ 13 h 10000"/>
                    <a:gd name="connsiteX214" fmla="*/ 9213 w 10000"/>
                    <a:gd name="connsiteY214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462 w 10000"/>
                    <a:gd name="connsiteY100" fmla="*/ 2215 h 10000"/>
                    <a:gd name="connsiteX101" fmla="*/ 5428 w 10000"/>
                    <a:gd name="connsiteY101" fmla="*/ 2036 h 10000"/>
                    <a:gd name="connsiteX102" fmla="*/ 5393 w 10000"/>
                    <a:gd name="connsiteY102" fmla="*/ 1861 h 10000"/>
                    <a:gd name="connsiteX103" fmla="*/ 5359 w 10000"/>
                    <a:gd name="connsiteY103" fmla="*/ 1696 h 10000"/>
                    <a:gd name="connsiteX104" fmla="*/ 5220 w 10000"/>
                    <a:gd name="connsiteY104" fmla="*/ 1326 h 10000"/>
                    <a:gd name="connsiteX105" fmla="*/ 4693 w 10000"/>
                    <a:gd name="connsiteY105" fmla="*/ 1636 h 10000"/>
                    <a:gd name="connsiteX106" fmla="*/ 4676 w 10000"/>
                    <a:gd name="connsiteY106" fmla="*/ 1757 h 10000"/>
                    <a:gd name="connsiteX107" fmla="*/ 4676 w 10000"/>
                    <a:gd name="connsiteY107" fmla="*/ 1834 h 10000"/>
                    <a:gd name="connsiteX108" fmla="*/ 4676 w 10000"/>
                    <a:gd name="connsiteY108" fmla="*/ 1962 h 10000"/>
                    <a:gd name="connsiteX109" fmla="*/ 4676 w 10000"/>
                    <a:gd name="connsiteY109" fmla="*/ 2114 h 10000"/>
                    <a:gd name="connsiteX110" fmla="*/ 4676 w 10000"/>
                    <a:gd name="connsiteY110" fmla="*/ 2285 h 10000"/>
                    <a:gd name="connsiteX111" fmla="*/ 4676 w 10000"/>
                    <a:gd name="connsiteY111" fmla="*/ 2484 h 10000"/>
                    <a:gd name="connsiteX112" fmla="*/ 4676 w 10000"/>
                    <a:gd name="connsiteY112" fmla="*/ 2689 h 10000"/>
                    <a:gd name="connsiteX113" fmla="*/ 4676 w 10000"/>
                    <a:gd name="connsiteY113" fmla="*/ 2895 h 10000"/>
                    <a:gd name="connsiteX114" fmla="*/ 4676 w 10000"/>
                    <a:gd name="connsiteY114" fmla="*/ 3097 h 10000"/>
                    <a:gd name="connsiteX115" fmla="*/ 4676 w 10000"/>
                    <a:gd name="connsiteY115" fmla="*/ 3288 h 10000"/>
                    <a:gd name="connsiteX116" fmla="*/ 4676 w 10000"/>
                    <a:gd name="connsiteY116" fmla="*/ 3460 h 10000"/>
                    <a:gd name="connsiteX117" fmla="*/ 4676 w 10000"/>
                    <a:gd name="connsiteY117" fmla="*/ 3605 h 10000"/>
                    <a:gd name="connsiteX118" fmla="*/ 4676 w 10000"/>
                    <a:gd name="connsiteY118" fmla="*/ 3713 h 10000"/>
                    <a:gd name="connsiteX119" fmla="*/ 4693 w 10000"/>
                    <a:gd name="connsiteY119" fmla="*/ 3783 h 10000"/>
                    <a:gd name="connsiteX120" fmla="*/ 4710 w 10000"/>
                    <a:gd name="connsiteY120" fmla="*/ 3837 h 10000"/>
                    <a:gd name="connsiteX121" fmla="*/ 4710 w 10000"/>
                    <a:gd name="connsiteY121" fmla="*/ 3945 h 10000"/>
                    <a:gd name="connsiteX122" fmla="*/ 4710 w 10000"/>
                    <a:gd name="connsiteY122" fmla="*/ 4083 h 10000"/>
                    <a:gd name="connsiteX123" fmla="*/ 4710 w 10000"/>
                    <a:gd name="connsiteY123" fmla="*/ 4254 h 10000"/>
                    <a:gd name="connsiteX124" fmla="*/ 4710 w 10000"/>
                    <a:gd name="connsiteY124" fmla="*/ 4460 h 10000"/>
                    <a:gd name="connsiteX125" fmla="*/ 4693 w 10000"/>
                    <a:gd name="connsiteY125" fmla="*/ 4692 h 10000"/>
                    <a:gd name="connsiteX126" fmla="*/ 4693 w 10000"/>
                    <a:gd name="connsiteY126" fmla="*/ 4944 h 10000"/>
                    <a:gd name="connsiteX127" fmla="*/ 4676 w 10000"/>
                    <a:gd name="connsiteY127" fmla="*/ 5204 h 10000"/>
                    <a:gd name="connsiteX128" fmla="*/ 4676 w 10000"/>
                    <a:gd name="connsiteY128" fmla="*/ 5473 h 10000"/>
                    <a:gd name="connsiteX129" fmla="*/ 4676 w 10000"/>
                    <a:gd name="connsiteY129" fmla="*/ 5752 h 10000"/>
                    <a:gd name="connsiteX130" fmla="*/ 4676 w 10000"/>
                    <a:gd name="connsiteY130" fmla="*/ 6025 h 10000"/>
                    <a:gd name="connsiteX131" fmla="*/ 4659 w 10000"/>
                    <a:gd name="connsiteY131" fmla="*/ 6298 h 10000"/>
                    <a:gd name="connsiteX132" fmla="*/ 4659 w 10000"/>
                    <a:gd name="connsiteY132" fmla="*/ 6553 h 10000"/>
                    <a:gd name="connsiteX133" fmla="*/ 4659 w 10000"/>
                    <a:gd name="connsiteY133" fmla="*/ 6792 h 10000"/>
                    <a:gd name="connsiteX134" fmla="*/ 4659 w 10000"/>
                    <a:gd name="connsiteY134" fmla="*/ 7011 h 10000"/>
                    <a:gd name="connsiteX135" fmla="*/ 4659 w 10000"/>
                    <a:gd name="connsiteY135" fmla="*/ 7210 h 10000"/>
                    <a:gd name="connsiteX136" fmla="*/ 4676 w 10000"/>
                    <a:gd name="connsiteY136" fmla="*/ 7371 h 10000"/>
                    <a:gd name="connsiteX137" fmla="*/ 4676 w 10000"/>
                    <a:gd name="connsiteY137" fmla="*/ 7496 h 10000"/>
                    <a:gd name="connsiteX138" fmla="*/ 4693 w 10000"/>
                    <a:gd name="connsiteY138" fmla="*/ 7654 h 10000"/>
                    <a:gd name="connsiteX139" fmla="*/ 4693 w 10000"/>
                    <a:gd name="connsiteY139" fmla="*/ 7839 h 10000"/>
                    <a:gd name="connsiteX140" fmla="*/ 4710 w 10000"/>
                    <a:gd name="connsiteY140" fmla="*/ 8041 h 10000"/>
                    <a:gd name="connsiteX141" fmla="*/ 4710 w 10000"/>
                    <a:gd name="connsiteY141" fmla="*/ 8256 h 10000"/>
                    <a:gd name="connsiteX142" fmla="*/ 4693 w 10000"/>
                    <a:gd name="connsiteY142" fmla="*/ 8475 h 10000"/>
                    <a:gd name="connsiteX143" fmla="*/ 4693 w 10000"/>
                    <a:gd name="connsiteY143" fmla="*/ 8694 h 10000"/>
                    <a:gd name="connsiteX144" fmla="*/ 4676 w 10000"/>
                    <a:gd name="connsiteY144" fmla="*/ 8906 h 10000"/>
                    <a:gd name="connsiteX145" fmla="*/ 4676 w 10000"/>
                    <a:gd name="connsiteY145" fmla="*/ 9108 h 10000"/>
                    <a:gd name="connsiteX146" fmla="*/ 4676 w 10000"/>
                    <a:gd name="connsiteY146" fmla="*/ 9293 h 10000"/>
                    <a:gd name="connsiteX147" fmla="*/ 4676 w 10000"/>
                    <a:gd name="connsiteY147" fmla="*/ 9451 h 10000"/>
                    <a:gd name="connsiteX148" fmla="*/ 4676 w 10000"/>
                    <a:gd name="connsiteY148" fmla="*/ 9576 h 10000"/>
                    <a:gd name="connsiteX149" fmla="*/ 4676 w 10000"/>
                    <a:gd name="connsiteY149" fmla="*/ 9670 h 10000"/>
                    <a:gd name="connsiteX150" fmla="*/ 4676 w 10000"/>
                    <a:gd name="connsiteY150" fmla="*/ 9717 h 10000"/>
                    <a:gd name="connsiteX151" fmla="*/ 4676 w 10000"/>
                    <a:gd name="connsiteY151" fmla="*/ 9781 h 10000"/>
                    <a:gd name="connsiteX152" fmla="*/ 4676 w 10000"/>
                    <a:gd name="connsiteY152" fmla="*/ 9842 h 10000"/>
                    <a:gd name="connsiteX153" fmla="*/ 4659 w 10000"/>
                    <a:gd name="connsiteY153" fmla="*/ 9889 h 10000"/>
                    <a:gd name="connsiteX154" fmla="*/ 4659 w 10000"/>
                    <a:gd name="connsiteY154" fmla="*/ 9929 h 10000"/>
                    <a:gd name="connsiteX155" fmla="*/ 4641 w 10000"/>
                    <a:gd name="connsiteY155" fmla="*/ 9943 h 10000"/>
                    <a:gd name="connsiteX156" fmla="*/ 4486 w 10000"/>
                    <a:gd name="connsiteY156" fmla="*/ 9943 h 10000"/>
                    <a:gd name="connsiteX157" fmla="*/ 4252 w 10000"/>
                    <a:gd name="connsiteY157" fmla="*/ 9943 h 10000"/>
                    <a:gd name="connsiteX158" fmla="*/ 3941 w 10000"/>
                    <a:gd name="connsiteY158" fmla="*/ 9936 h 10000"/>
                    <a:gd name="connsiteX159" fmla="*/ 3604 w 10000"/>
                    <a:gd name="connsiteY159" fmla="*/ 9929 h 10000"/>
                    <a:gd name="connsiteX160" fmla="*/ 3215 w 10000"/>
                    <a:gd name="connsiteY160" fmla="*/ 9923 h 10000"/>
                    <a:gd name="connsiteX161" fmla="*/ 2826 w 10000"/>
                    <a:gd name="connsiteY161" fmla="*/ 9916 h 10000"/>
                    <a:gd name="connsiteX162" fmla="*/ 2429 w 10000"/>
                    <a:gd name="connsiteY162" fmla="*/ 9909 h 10000"/>
                    <a:gd name="connsiteX163" fmla="*/ 2074 w 10000"/>
                    <a:gd name="connsiteY163" fmla="*/ 9902 h 10000"/>
                    <a:gd name="connsiteX164" fmla="*/ 1755 w 10000"/>
                    <a:gd name="connsiteY164" fmla="*/ 9896 h 10000"/>
                    <a:gd name="connsiteX165" fmla="*/ 1495 w 10000"/>
                    <a:gd name="connsiteY165" fmla="*/ 9889 h 10000"/>
                    <a:gd name="connsiteX166" fmla="*/ 1348 w 10000"/>
                    <a:gd name="connsiteY166" fmla="*/ 9889 h 10000"/>
                    <a:gd name="connsiteX167" fmla="*/ 1279 w 10000"/>
                    <a:gd name="connsiteY167" fmla="*/ 9882 h 10000"/>
                    <a:gd name="connsiteX168" fmla="*/ 1279 w 10000"/>
                    <a:gd name="connsiteY168" fmla="*/ 9862 h 10000"/>
                    <a:gd name="connsiteX169" fmla="*/ 1279 w 10000"/>
                    <a:gd name="connsiteY169" fmla="*/ 9788 h 10000"/>
                    <a:gd name="connsiteX170" fmla="*/ 1262 w 10000"/>
                    <a:gd name="connsiteY170" fmla="*/ 9677 h 10000"/>
                    <a:gd name="connsiteX171" fmla="*/ 1245 w 10000"/>
                    <a:gd name="connsiteY171" fmla="*/ 9532 h 10000"/>
                    <a:gd name="connsiteX172" fmla="*/ 1227 w 10000"/>
                    <a:gd name="connsiteY172" fmla="*/ 9344 h 10000"/>
                    <a:gd name="connsiteX173" fmla="*/ 1210 w 10000"/>
                    <a:gd name="connsiteY173" fmla="*/ 9125 h 10000"/>
                    <a:gd name="connsiteX174" fmla="*/ 1175 w 10000"/>
                    <a:gd name="connsiteY174" fmla="*/ 8889 h 10000"/>
                    <a:gd name="connsiteX175" fmla="*/ 1141 w 10000"/>
                    <a:gd name="connsiteY175" fmla="*/ 8623 h 10000"/>
                    <a:gd name="connsiteX176" fmla="*/ 1124 w 10000"/>
                    <a:gd name="connsiteY176" fmla="*/ 8337 h 10000"/>
                    <a:gd name="connsiteX177" fmla="*/ 1089 w 10000"/>
                    <a:gd name="connsiteY177" fmla="*/ 8041 h 10000"/>
                    <a:gd name="connsiteX178" fmla="*/ 1054 w 10000"/>
                    <a:gd name="connsiteY178" fmla="*/ 7728 h 10000"/>
                    <a:gd name="connsiteX179" fmla="*/ 1020 w 10000"/>
                    <a:gd name="connsiteY179" fmla="*/ 7402 h 10000"/>
                    <a:gd name="connsiteX180" fmla="*/ 985 w 10000"/>
                    <a:gd name="connsiteY180" fmla="*/ 7085 h 10000"/>
                    <a:gd name="connsiteX181" fmla="*/ 951 w 10000"/>
                    <a:gd name="connsiteY181" fmla="*/ 6759 h 10000"/>
                    <a:gd name="connsiteX182" fmla="*/ 899 w 10000"/>
                    <a:gd name="connsiteY182" fmla="*/ 6442 h 10000"/>
                    <a:gd name="connsiteX183" fmla="*/ 882 w 10000"/>
                    <a:gd name="connsiteY183" fmla="*/ 6129 h 10000"/>
                    <a:gd name="connsiteX184" fmla="*/ 847 w 10000"/>
                    <a:gd name="connsiteY184" fmla="*/ 5833 h 10000"/>
                    <a:gd name="connsiteX185" fmla="*/ 821 w 10000"/>
                    <a:gd name="connsiteY185" fmla="*/ 5547 h 10000"/>
                    <a:gd name="connsiteX186" fmla="*/ 787 w 10000"/>
                    <a:gd name="connsiteY186" fmla="*/ 5281 h 10000"/>
                    <a:gd name="connsiteX187" fmla="*/ 769 w 10000"/>
                    <a:gd name="connsiteY187" fmla="*/ 5039 h 10000"/>
                    <a:gd name="connsiteX188" fmla="*/ 735 w 10000"/>
                    <a:gd name="connsiteY188" fmla="*/ 4820 h 10000"/>
                    <a:gd name="connsiteX189" fmla="*/ 717 w 10000"/>
                    <a:gd name="connsiteY189" fmla="*/ 4631 h 10000"/>
                    <a:gd name="connsiteX190" fmla="*/ 700 w 10000"/>
                    <a:gd name="connsiteY190" fmla="*/ 4487 h 10000"/>
                    <a:gd name="connsiteX191" fmla="*/ 700 w 10000"/>
                    <a:gd name="connsiteY191" fmla="*/ 4376 h 10000"/>
                    <a:gd name="connsiteX192" fmla="*/ 683 w 10000"/>
                    <a:gd name="connsiteY192" fmla="*/ 4241 h 10000"/>
                    <a:gd name="connsiteX193" fmla="*/ 648 w 10000"/>
                    <a:gd name="connsiteY193" fmla="*/ 4083 h 10000"/>
                    <a:gd name="connsiteX194" fmla="*/ 631 w 10000"/>
                    <a:gd name="connsiteY194" fmla="*/ 3891 h 10000"/>
                    <a:gd name="connsiteX195" fmla="*/ 596 w 10000"/>
                    <a:gd name="connsiteY195" fmla="*/ 3679 h 10000"/>
                    <a:gd name="connsiteX196" fmla="*/ 562 w 10000"/>
                    <a:gd name="connsiteY196" fmla="*/ 3447 h 10000"/>
                    <a:gd name="connsiteX197" fmla="*/ 510 w 10000"/>
                    <a:gd name="connsiteY197" fmla="*/ 3201 h 10000"/>
                    <a:gd name="connsiteX198" fmla="*/ 458 w 10000"/>
                    <a:gd name="connsiteY198" fmla="*/ 2942 h 10000"/>
                    <a:gd name="connsiteX199" fmla="*/ 424 w 10000"/>
                    <a:gd name="connsiteY199" fmla="*/ 2679 h 10000"/>
                    <a:gd name="connsiteX200" fmla="*/ 372 w 10000"/>
                    <a:gd name="connsiteY200" fmla="*/ 2407 h 10000"/>
                    <a:gd name="connsiteX201" fmla="*/ 320 w 10000"/>
                    <a:gd name="connsiteY201" fmla="*/ 2141 h 10000"/>
                    <a:gd name="connsiteX202" fmla="*/ 277 w 10000"/>
                    <a:gd name="connsiteY202" fmla="*/ 1882 h 10000"/>
                    <a:gd name="connsiteX203" fmla="*/ 225 w 10000"/>
                    <a:gd name="connsiteY203" fmla="*/ 1629 h 10000"/>
                    <a:gd name="connsiteX204" fmla="*/ 190 w 10000"/>
                    <a:gd name="connsiteY204" fmla="*/ 1393 h 10000"/>
                    <a:gd name="connsiteX205" fmla="*/ 138 w 10000"/>
                    <a:gd name="connsiteY205" fmla="*/ 1175 h 10000"/>
                    <a:gd name="connsiteX206" fmla="*/ 104 w 10000"/>
                    <a:gd name="connsiteY206" fmla="*/ 973 h 10000"/>
                    <a:gd name="connsiteX207" fmla="*/ 69 w 10000"/>
                    <a:gd name="connsiteY207" fmla="*/ 801 h 10000"/>
                    <a:gd name="connsiteX208" fmla="*/ 52 w 10000"/>
                    <a:gd name="connsiteY208" fmla="*/ 663 h 10000"/>
                    <a:gd name="connsiteX209" fmla="*/ 17 w 10000"/>
                    <a:gd name="connsiteY209" fmla="*/ 555 h 10000"/>
                    <a:gd name="connsiteX210" fmla="*/ 17 w 10000"/>
                    <a:gd name="connsiteY210" fmla="*/ 491 h 10000"/>
                    <a:gd name="connsiteX211" fmla="*/ 0 w 10000"/>
                    <a:gd name="connsiteY211" fmla="*/ 471 h 10000"/>
                    <a:gd name="connsiteX212" fmla="*/ 847 w 10000"/>
                    <a:gd name="connsiteY212" fmla="*/ 13 h 10000"/>
                    <a:gd name="connsiteX213" fmla="*/ 9213 w 10000"/>
                    <a:gd name="connsiteY213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462 w 10000"/>
                    <a:gd name="connsiteY100" fmla="*/ 2215 h 10000"/>
                    <a:gd name="connsiteX101" fmla="*/ 5428 w 10000"/>
                    <a:gd name="connsiteY101" fmla="*/ 2036 h 10000"/>
                    <a:gd name="connsiteX102" fmla="*/ 5393 w 10000"/>
                    <a:gd name="connsiteY102" fmla="*/ 1861 h 10000"/>
                    <a:gd name="connsiteX103" fmla="*/ 5220 w 10000"/>
                    <a:gd name="connsiteY103" fmla="*/ 1326 h 10000"/>
                    <a:gd name="connsiteX104" fmla="*/ 4693 w 10000"/>
                    <a:gd name="connsiteY104" fmla="*/ 1636 h 10000"/>
                    <a:gd name="connsiteX105" fmla="*/ 4676 w 10000"/>
                    <a:gd name="connsiteY105" fmla="*/ 1757 h 10000"/>
                    <a:gd name="connsiteX106" fmla="*/ 4676 w 10000"/>
                    <a:gd name="connsiteY106" fmla="*/ 1834 h 10000"/>
                    <a:gd name="connsiteX107" fmla="*/ 4676 w 10000"/>
                    <a:gd name="connsiteY107" fmla="*/ 1962 h 10000"/>
                    <a:gd name="connsiteX108" fmla="*/ 4676 w 10000"/>
                    <a:gd name="connsiteY108" fmla="*/ 2114 h 10000"/>
                    <a:gd name="connsiteX109" fmla="*/ 4676 w 10000"/>
                    <a:gd name="connsiteY109" fmla="*/ 2285 h 10000"/>
                    <a:gd name="connsiteX110" fmla="*/ 4676 w 10000"/>
                    <a:gd name="connsiteY110" fmla="*/ 2484 h 10000"/>
                    <a:gd name="connsiteX111" fmla="*/ 4676 w 10000"/>
                    <a:gd name="connsiteY111" fmla="*/ 2689 h 10000"/>
                    <a:gd name="connsiteX112" fmla="*/ 4676 w 10000"/>
                    <a:gd name="connsiteY112" fmla="*/ 2895 h 10000"/>
                    <a:gd name="connsiteX113" fmla="*/ 4676 w 10000"/>
                    <a:gd name="connsiteY113" fmla="*/ 3097 h 10000"/>
                    <a:gd name="connsiteX114" fmla="*/ 4676 w 10000"/>
                    <a:gd name="connsiteY114" fmla="*/ 3288 h 10000"/>
                    <a:gd name="connsiteX115" fmla="*/ 4676 w 10000"/>
                    <a:gd name="connsiteY115" fmla="*/ 3460 h 10000"/>
                    <a:gd name="connsiteX116" fmla="*/ 4676 w 10000"/>
                    <a:gd name="connsiteY116" fmla="*/ 3605 h 10000"/>
                    <a:gd name="connsiteX117" fmla="*/ 4676 w 10000"/>
                    <a:gd name="connsiteY117" fmla="*/ 3713 h 10000"/>
                    <a:gd name="connsiteX118" fmla="*/ 4693 w 10000"/>
                    <a:gd name="connsiteY118" fmla="*/ 3783 h 10000"/>
                    <a:gd name="connsiteX119" fmla="*/ 4710 w 10000"/>
                    <a:gd name="connsiteY119" fmla="*/ 3837 h 10000"/>
                    <a:gd name="connsiteX120" fmla="*/ 4710 w 10000"/>
                    <a:gd name="connsiteY120" fmla="*/ 3945 h 10000"/>
                    <a:gd name="connsiteX121" fmla="*/ 4710 w 10000"/>
                    <a:gd name="connsiteY121" fmla="*/ 4083 h 10000"/>
                    <a:gd name="connsiteX122" fmla="*/ 4710 w 10000"/>
                    <a:gd name="connsiteY122" fmla="*/ 4254 h 10000"/>
                    <a:gd name="connsiteX123" fmla="*/ 4710 w 10000"/>
                    <a:gd name="connsiteY123" fmla="*/ 4460 h 10000"/>
                    <a:gd name="connsiteX124" fmla="*/ 4693 w 10000"/>
                    <a:gd name="connsiteY124" fmla="*/ 4692 h 10000"/>
                    <a:gd name="connsiteX125" fmla="*/ 4693 w 10000"/>
                    <a:gd name="connsiteY125" fmla="*/ 4944 h 10000"/>
                    <a:gd name="connsiteX126" fmla="*/ 4676 w 10000"/>
                    <a:gd name="connsiteY126" fmla="*/ 5204 h 10000"/>
                    <a:gd name="connsiteX127" fmla="*/ 4676 w 10000"/>
                    <a:gd name="connsiteY127" fmla="*/ 5473 h 10000"/>
                    <a:gd name="connsiteX128" fmla="*/ 4676 w 10000"/>
                    <a:gd name="connsiteY128" fmla="*/ 5752 h 10000"/>
                    <a:gd name="connsiteX129" fmla="*/ 4676 w 10000"/>
                    <a:gd name="connsiteY129" fmla="*/ 6025 h 10000"/>
                    <a:gd name="connsiteX130" fmla="*/ 4659 w 10000"/>
                    <a:gd name="connsiteY130" fmla="*/ 6298 h 10000"/>
                    <a:gd name="connsiteX131" fmla="*/ 4659 w 10000"/>
                    <a:gd name="connsiteY131" fmla="*/ 6553 h 10000"/>
                    <a:gd name="connsiteX132" fmla="*/ 4659 w 10000"/>
                    <a:gd name="connsiteY132" fmla="*/ 6792 h 10000"/>
                    <a:gd name="connsiteX133" fmla="*/ 4659 w 10000"/>
                    <a:gd name="connsiteY133" fmla="*/ 7011 h 10000"/>
                    <a:gd name="connsiteX134" fmla="*/ 4659 w 10000"/>
                    <a:gd name="connsiteY134" fmla="*/ 7210 h 10000"/>
                    <a:gd name="connsiteX135" fmla="*/ 4676 w 10000"/>
                    <a:gd name="connsiteY135" fmla="*/ 7371 h 10000"/>
                    <a:gd name="connsiteX136" fmla="*/ 4676 w 10000"/>
                    <a:gd name="connsiteY136" fmla="*/ 7496 h 10000"/>
                    <a:gd name="connsiteX137" fmla="*/ 4693 w 10000"/>
                    <a:gd name="connsiteY137" fmla="*/ 7654 h 10000"/>
                    <a:gd name="connsiteX138" fmla="*/ 4693 w 10000"/>
                    <a:gd name="connsiteY138" fmla="*/ 7839 h 10000"/>
                    <a:gd name="connsiteX139" fmla="*/ 4710 w 10000"/>
                    <a:gd name="connsiteY139" fmla="*/ 8041 h 10000"/>
                    <a:gd name="connsiteX140" fmla="*/ 4710 w 10000"/>
                    <a:gd name="connsiteY140" fmla="*/ 8256 h 10000"/>
                    <a:gd name="connsiteX141" fmla="*/ 4693 w 10000"/>
                    <a:gd name="connsiteY141" fmla="*/ 8475 h 10000"/>
                    <a:gd name="connsiteX142" fmla="*/ 4693 w 10000"/>
                    <a:gd name="connsiteY142" fmla="*/ 8694 h 10000"/>
                    <a:gd name="connsiteX143" fmla="*/ 4676 w 10000"/>
                    <a:gd name="connsiteY143" fmla="*/ 8906 h 10000"/>
                    <a:gd name="connsiteX144" fmla="*/ 4676 w 10000"/>
                    <a:gd name="connsiteY144" fmla="*/ 9108 h 10000"/>
                    <a:gd name="connsiteX145" fmla="*/ 4676 w 10000"/>
                    <a:gd name="connsiteY145" fmla="*/ 9293 h 10000"/>
                    <a:gd name="connsiteX146" fmla="*/ 4676 w 10000"/>
                    <a:gd name="connsiteY146" fmla="*/ 9451 h 10000"/>
                    <a:gd name="connsiteX147" fmla="*/ 4676 w 10000"/>
                    <a:gd name="connsiteY147" fmla="*/ 9576 h 10000"/>
                    <a:gd name="connsiteX148" fmla="*/ 4676 w 10000"/>
                    <a:gd name="connsiteY148" fmla="*/ 9670 h 10000"/>
                    <a:gd name="connsiteX149" fmla="*/ 4676 w 10000"/>
                    <a:gd name="connsiteY149" fmla="*/ 9717 h 10000"/>
                    <a:gd name="connsiteX150" fmla="*/ 4676 w 10000"/>
                    <a:gd name="connsiteY150" fmla="*/ 9781 h 10000"/>
                    <a:gd name="connsiteX151" fmla="*/ 4676 w 10000"/>
                    <a:gd name="connsiteY151" fmla="*/ 9842 h 10000"/>
                    <a:gd name="connsiteX152" fmla="*/ 4659 w 10000"/>
                    <a:gd name="connsiteY152" fmla="*/ 9889 h 10000"/>
                    <a:gd name="connsiteX153" fmla="*/ 4659 w 10000"/>
                    <a:gd name="connsiteY153" fmla="*/ 9929 h 10000"/>
                    <a:gd name="connsiteX154" fmla="*/ 4641 w 10000"/>
                    <a:gd name="connsiteY154" fmla="*/ 9943 h 10000"/>
                    <a:gd name="connsiteX155" fmla="*/ 4486 w 10000"/>
                    <a:gd name="connsiteY155" fmla="*/ 9943 h 10000"/>
                    <a:gd name="connsiteX156" fmla="*/ 4252 w 10000"/>
                    <a:gd name="connsiteY156" fmla="*/ 9943 h 10000"/>
                    <a:gd name="connsiteX157" fmla="*/ 3941 w 10000"/>
                    <a:gd name="connsiteY157" fmla="*/ 9936 h 10000"/>
                    <a:gd name="connsiteX158" fmla="*/ 3604 w 10000"/>
                    <a:gd name="connsiteY158" fmla="*/ 9929 h 10000"/>
                    <a:gd name="connsiteX159" fmla="*/ 3215 w 10000"/>
                    <a:gd name="connsiteY159" fmla="*/ 9923 h 10000"/>
                    <a:gd name="connsiteX160" fmla="*/ 2826 w 10000"/>
                    <a:gd name="connsiteY160" fmla="*/ 9916 h 10000"/>
                    <a:gd name="connsiteX161" fmla="*/ 2429 w 10000"/>
                    <a:gd name="connsiteY161" fmla="*/ 9909 h 10000"/>
                    <a:gd name="connsiteX162" fmla="*/ 2074 w 10000"/>
                    <a:gd name="connsiteY162" fmla="*/ 9902 h 10000"/>
                    <a:gd name="connsiteX163" fmla="*/ 1755 w 10000"/>
                    <a:gd name="connsiteY163" fmla="*/ 9896 h 10000"/>
                    <a:gd name="connsiteX164" fmla="*/ 1495 w 10000"/>
                    <a:gd name="connsiteY164" fmla="*/ 9889 h 10000"/>
                    <a:gd name="connsiteX165" fmla="*/ 1348 w 10000"/>
                    <a:gd name="connsiteY165" fmla="*/ 9889 h 10000"/>
                    <a:gd name="connsiteX166" fmla="*/ 1279 w 10000"/>
                    <a:gd name="connsiteY166" fmla="*/ 9882 h 10000"/>
                    <a:gd name="connsiteX167" fmla="*/ 1279 w 10000"/>
                    <a:gd name="connsiteY167" fmla="*/ 9862 h 10000"/>
                    <a:gd name="connsiteX168" fmla="*/ 1279 w 10000"/>
                    <a:gd name="connsiteY168" fmla="*/ 9788 h 10000"/>
                    <a:gd name="connsiteX169" fmla="*/ 1262 w 10000"/>
                    <a:gd name="connsiteY169" fmla="*/ 9677 h 10000"/>
                    <a:gd name="connsiteX170" fmla="*/ 1245 w 10000"/>
                    <a:gd name="connsiteY170" fmla="*/ 9532 h 10000"/>
                    <a:gd name="connsiteX171" fmla="*/ 1227 w 10000"/>
                    <a:gd name="connsiteY171" fmla="*/ 9344 h 10000"/>
                    <a:gd name="connsiteX172" fmla="*/ 1210 w 10000"/>
                    <a:gd name="connsiteY172" fmla="*/ 9125 h 10000"/>
                    <a:gd name="connsiteX173" fmla="*/ 1175 w 10000"/>
                    <a:gd name="connsiteY173" fmla="*/ 8889 h 10000"/>
                    <a:gd name="connsiteX174" fmla="*/ 1141 w 10000"/>
                    <a:gd name="connsiteY174" fmla="*/ 8623 h 10000"/>
                    <a:gd name="connsiteX175" fmla="*/ 1124 w 10000"/>
                    <a:gd name="connsiteY175" fmla="*/ 8337 h 10000"/>
                    <a:gd name="connsiteX176" fmla="*/ 1089 w 10000"/>
                    <a:gd name="connsiteY176" fmla="*/ 8041 h 10000"/>
                    <a:gd name="connsiteX177" fmla="*/ 1054 w 10000"/>
                    <a:gd name="connsiteY177" fmla="*/ 7728 h 10000"/>
                    <a:gd name="connsiteX178" fmla="*/ 1020 w 10000"/>
                    <a:gd name="connsiteY178" fmla="*/ 7402 h 10000"/>
                    <a:gd name="connsiteX179" fmla="*/ 985 w 10000"/>
                    <a:gd name="connsiteY179" fmla="*/ 7085 h 10000"/>
                    <a:gd name="connsiteX180" fmla="*/ 951 w 10000"/>
                    <a:gd name="connsiteY180" fmla="*/ 6759 h 10000"/>
                    <a:gd name="connsiteX181" fmla="*/ 899 w 10000"/>
                    <a:gd name="connsiteY181" fmla="*/ 6442 h 10000"/>
                    <a:gd name="connsiteX182" fmla="*/ 882 w 10000"/>
                    <a:gd name="connsiteY182" fmla="*/ 6129 h 10000"/>
                    <a:gd name="connsiteX183" fmla="*/ 847 w 10000"/>
                    <a:gd name="connsiteY183" fmla="*/ 5833 h 10000"/>
                    <a:gd name="connsiteX184" fmla="*/ 821 w 10000"/>
                    <a:gd name="connsiteY184" fmla="*/ 5547 h 10000"/>
                    <a:gd name="connsiteX185" fmla="*/ 787 w 10000"/>
                    <a:gd name="connsiteY185" fmla="*/ 5281 h 10000"/>
                    <a:gd name="connsiteX186" fmla="*/ 769 w 10000"/>
                    <a:gd name="connsiteY186" fmla="*/ 5039 h 10000"/>
                    <a:gd name="connsiteX187" fmla="*/ 735 w 10000"/>
                    <a:gd name="connsiteY187" fmla="*/ 4820 h 10000"/>
                    <a:gd name="connsiteX188" fmla="*/ 717 w 10000"/>
                    <a:gd name="connsiteY188" fmla="*/ 4631 h 10000"/>
                    <a:gd name="connsiteX189" fmla="*/ 700 w 10000"/>
                    <a:gd name="connsiteY189" fmla="*/ 4487 h 10000"/>
                    <a:gd name="connsiteX190" fmla="*/ 700 w 10000"/>
                    <a:gd name="connsiteY190" fmla="*/ 4376 h 10000"/>
                    <a:gd name="connsiteX191" fmla="*/ 683 w 10000"/>
                    <a:gd name="connsiteY191" fmla="*/ 4241 h 10000"/>
                    <a:gd name="connsiteX192" fmla="*/ 648 w 10000"/>
                    <a:gd name="connsiteY192" fmla="*/ 4083 h 10000"/>
                    <a:gd name="connsiteX193" fmla="*/ 631 w 10000"/>
                    <a:gd name="connsiteY193" fmla="*/ 3891 h 10000"/>
                    <a:gd name="connsiteX194" fmla="*/ 596 w 10000"/>
                    <a:gd name="connsiteY194" fmla="*/ 3679 h 10000"/>
                    <a:gd name="connsiteX195" fmla="*/ 562 w 10000"/>
                    <a:gd name="connsiteY195" fmla="*/ 3447 h 10000"/>
                    <a:gd name="connsiteX196" fmla="*/ 510 w 10000"/>
                    <a:gd name="connsiteY196" fmla="*/ 3201 h 10000"/>
                    <a:gd name="connsiteX197" fmla="*/ 458 w 10000"/>
                    <a:gd name="connsiteY197" fmla="*/ 2942 h 10000"/>
                    <a:gd name="connsiteX198" fmla="*/ 424 w 10000"/>
                    <a:gd name="connsiteY198" fmla="*/ 2679 h 10000"/>
                    <a:gd name="connsiteX199" fmla="*/ 372 w 10000"/>
                    <a:gd name="connsiteY199" fmla="*/ 2407 h 10000"/>
                    <a:gd name="connsiteX200" fmla="*/ 320 w 10000"/>
                    <a:gd name="connsiteY200" fmla="*/ 2141 h 10000"/>
                    <a:gd name="connsiteX201" fmla="*/ 277 w 10000"/>
                    <a:gd name="connsiteY201" fmla="*/ 1882 h 10000"/>
                    <a:gd name="connsiteX202" fmla="*/ 225 w 10000"/>
                    <a:gd name="connsiteY202" fmla="*/ 1629 h 10000"/>
                    <a:gd name="connsiteX203" fmla="*/ 190 w 10000"/>
                    <a:gd name="connsiteY203" fmla="*/ 1393 h 10000"/>
                    <a:gd name="connsiteX204" fmla="*/ 138 w 10000"/>
                    <a:gd name="connsiteY204" fmla="*/ 1175 h 10000"/>
                    <a:gd name="connsiteX205" fmla="*/ 104 w 10000"/>
                    <a:gd name="connsiteY205" fmla="*/ 973 h 10000"/>
                    <a:gd name="connsiteX206" fmla="*/ 69 w 10000"/>
                    <a:gd name="connsiteY206" fmla="*/ 801 h 10000"/>
                    <a:gd name="connsiteX207" fmla="*/ 52 w 10000"/>
                    <a:gd name="connsiteY207" fmla="*/ 663 h 10000"/>
                    <a:gd name="connsiteX208" fmla="*/ 17 w 10000"/>
                    <a:gd name="connsiteY208" fmla="*/ 555 h 10000"/>
                    <a:gd name="connsiteX209" fmla="*/ 17 w 10000"/>
                    <a:gd name="connsiteY209" fmla="*/ 491 h 10000"/>
                    <a:gd name="connsiteX210" fmla="*/ 0 w 10000"/>
                    <a:gd name="connsiteY210" fmla="*/ 471 h 10000"/>
                    <a:gd name="connsiteX211" fmla="*/ 847 w 10000"/>
                    <a:gd name="connsiteY211" fmla="*/ 13 h 10000"/>
                    <a:gd name="connsiteX212" fmla="*/ 9213 w 10000"/>
                    <a:gd name="connsiteY212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462 w 10000"/>
                    <a:gd name="connsiteY100" fmla="*/ 2215 h 10000"/>
                    <a:gd name="connsiteX101" fmla="*/ 5428 w 10000"/>
                    <a:gd name="connsiteY101" fmla="*/ 2036 h 10000"/>
                    <a:gd name="connsiteX102" fmla="*/ 5220 w 10000"/>
                    <a:gd name="connsiteY102" fmla="*/ 1326 h 10000"/>
                    <a:gd name="connsiteX103" fmla="*/ 4693 w 10000"/>
                    <a:gd name="connsiteY103" fmla="*/ 1636 h 10000"/>
                    <a:gd name="connsiteX104" fmla="*/ 4676 w 10000"/>
                    <a:gd name="connsiteY104" fmla="*/ 1757 h 10000"/>
                    <a:gd name="connsiteX105" fmla="*/ 4676 w 10000"/>
                    <a:gd name="connsiteY105" fmla="*/ 1834 h 10000"/>
                    <a:gd name="connsiteX106" fmla="*/ 4676 w 10000"/>
                    <a:gd name="connsiteY106" fmla="*/ 1962 h 10000"/>
                    <a:gd name="connsiteX107" fmla="*/ 4676 w 10000"/>
                    <a:gd name="connsiteY107" fmla="*/ 2114 h 10000"/>
                    <a:gd name="connsiteX108" fmla="*/ 4676 w 10000"/>
                    <a:gd name="connsiteY108" fmla="*/ 2285 h 10000"/>
                    <a:gd name="connsiteX109" fmla="*/ 4676 w 10000"/>
                    <a:gd name="connsiteY109" fmla="*/ 2484 h 10000"/>
                    <a:gd name="connsiteX110" fmla="*/ 4676 w 10000"/>
                    <a:gd name="connsiteY110" fmla="*/ 2689 h 10000"/>
                    <a:gd name="connsiteX111" fmla="*/ 4676 w 10000"/>
                    <a:gd name="connsiteY111" fmla="*/ 2895 h 10000"/>
                    <a:gd name="connsiteX112" fmla="*/ 4676 w 10000"/>
                    <a:gd name="connsiteY112" fmla="*/ 3097 h 10000"/>
                    <a:gd name="connsiteX113" fmla="*/ 4676 w 10000"/>
                    <a:gd name="connsiteY113" fmla="*/ 3288 h 10000"/>
                    <a:gd name="connsiteX114" fmla="*/ 4676 w 10000"/>
                    <a:gd name="connsiteY114" fmla="*/ 3460 h 10000"/>
                    <a:gd name="connsiteX115" fmla="*/ 4676 w 10000"/>
                    <a:gd name="connsiteY115" fmla="*/ 3605 h 10000"/>
                    <a:gd name="connsiteX116" fmla="*/ 4676 w 10000"/>
                    <a:gd name="connsiteY116" fmla="*/ 3713 h 10000"/>
                    <a:gd name="connsiteX117" fmla="*/ 4693 w 10000"/>
                    <a:gd name="connsiteY117" fmla="*/ 3783 h 10000"/>
                    <a:gd name="connsiteX118" fmla="*/ 4710 w 10000"/>
                    <a:gd name="connsiteY118" fmla="*/ 3837 h 10000"/>
                    <a:gd name="connsiteX119" fmla="*/ 4710 w 10000"/>
                    <a:gd name="connsiteY119" fmla="*/ 3945 h 10000"/>
                    <a:gd name="connsiteX120" fmla="*/ 4710 w 10000"/>
                    <a:gd name="connsiteY120" fmla="*/ 4083 h 10000"/>
                    <a:gd name="connsiteX121" fmla="*/ 4710 w 10000"/>
                    <a:gd name="connsiteY121" fmla="*/ 4254 h 10000"/>
                    <a:gd name="connsiteX122" fmla="*/ 4710 w 10000"/>
                    <a:gd name="connsiteY122" fmla="*/ 4460 h 10000"/>
                    <a:gd name="connsiteX123" fmla="*/ 4693 w 10000"/>
                    <a:gd name="connsiteY123" fmla="*/ 4692 h 10000"/>
                    <a:gd name="connsiteX124" fmla="*/ 4693 w 10000"/>
                    <a:gd name="connsiteY124" fmla="*/ 4944 h 10000"/>
                    <a:gd name="connsiteX125" fmla="*/ 4676 w 10000"/>
                    <a:gd name="connsiteY125" fmla="*/ 5204 h 10000"/>
                    <a:gd name="connsiteX126" fmla="*/ 4676 w 10000"/>
                    <a:gd name="connsiteY126" fmla="*/ 5473 h 10000"/>
                    <a:gd name="connsiteX127" fmla="*/ 4676 w 10000"/>
                    <a:gd name="connsiteY127" fmla="*/ 5752 h 10000"/>
                    <a:gd name="connsiteX128" fmla="*/ 4676 w 10000"/>
                    <a:gd name="connsiteY128" fmla="*/ 6025 h 10000"/>
                    <a:gd name="connsiteX129" fmla="*/ 4659 w 10000"/>
                    <a:gd name="connsiteY129" fmla="*/ 6298 h 10000"/>
                    <a:gd name="connsiteX130" fmla="*/ 4659 w 10000"/>
                    <a:gd name="connsiteY130" fmla="*/ 6553 h 10000"/>
                    <a:gd name="connsiteX131" fmla="*/ 4659 w 10000"/>
                    <a:gd name="connsiteY131" fmla="*/ 6792 h 10000"/>
                    <a:gd name="connsiteX132" fmla="*/ 4659 w 10000"/>
                    <a:gd name="connsiteY132" fmla="*/ 7011 h 10000"/>
                    <a:gd name="connsiteX133" fmla="*/ 4659 w 10000"/>
                    <a:gd name="connsiteY133" fmla="*/ 7210 h 10000"/>
                    <a:gd name="connsiteX134" fmla="*/ 4676 w 10000"/>
                    <a:gd name="connsiteY134" fmla="*/ 7371 h 10000"/>
                    <a:gd name="connsiteX135" fmla="*/ 4676 w 10000"/>
                    <a:gd name="connsiteY135" fmla="*/ 7496 h 10000"/>
                    <a:gd name="connsiteX136" fmla="*/ 4693 w 10000"/>
                    <a:gd name="connsiteY136" fmla="*/ 7654 h 10000"/>
                    <a:gd name="connsiteX137" fmla="*/ 4693 w 10000"/>
                    <a:gd name="connsiteY137" fmla="*/ 7839 h 10000"/>
                    <a:gd name="connsiteX138" fmla="*/ 4710 w 10000"/>
                    <a:gd name="connsiteY138" fmla="*/ 8041 h 10000"/>
                    <a:gd name="connsiteX139" fmla="*/ 4710 w 10000"/>
                    <a:gd name="connsiteY139" fmla="*/ 8256 h 10000"/>
                    <a:gd name="connsiteX140" fmla="*/ 4693 w 10000"/>
                    <a:gd name="connsiteY140" fmla="*/ 8475 h 10000"/>
                    <a:gd name="connsiteX141" fmla="*/ 4693 w 10000"/>
                    <a:gd name="connsiteY141" fmla="*/ 8694 h 10000"/>
                    <a:gd name="connsiteX142" fmla="*/ 4676 w 10000"/>
                    <a:gd name="connsiteY142" fmla="*/ 8906 h 10000"/>
                    <a:gd name="connsiteX143" fmla="*/ 4676 w 10000"/>
                    <a:gd name="connsiteY143" fmla="*/ 9108 h 10000"/>
                    <a:gd name="connsiteX144" fmla="*/ 4676 w 10000"/>
                    <a:gd name="connsiteY144" fmla="*/ 9293 h 10000"/>
                    <a:gd name="connsiteX145" fmla="*/ 4676 w 10000"/>
                    <a:gd name="connsiteY145" fmla="*/ 9451 h 10000"/>
                    <a:gd name="connsiteX146" fmla="*/ 4676 w 10000"/>
                    <a:gd name="connsiteY146" fmla="*/ 9576 h 10000"/>
                    <a:gd name="connsiteX147" fmla="*/ 4676 w 10000"/>
                    <a:gd name="connsiteY147" fmla="*/ 9670 h 10000"/>
                    <a:gd name="connsiteX148" fmla="*/ 4676 w 10000"/>
                    <a:gd name="connsiteY148" fmla="*/ 9717 h 10000"/>
                    <a:gd name="connsiteX149" fmla="*/ 4676 w 10000"/>
                    <a:gd name="connsiteY149" fmla="*/ 9781 h 10000"/>
                    <a:gd name="connsiteX150" fmla="*/ 4676 w 10000"/>
                    <a:gd name="connsiteY150" fmla="*/ 9842 h 10000"/>
                    <a:gd name="connsiteX151" fmla="*/ 4659 w 10000"/>
                    <a:gd name="connsiteY151" fmla="*/ 9889 h 10000"/>
                    <a:gd name="connsiteX152" fmla="*/ 4659 w 10000"/>
                    <a:gd name="connsiteY152" fmla="*/ 9929 h 10000"/>
                    <a:gd name="connsiteX153" fmla="*/ 4641 w 10000"/>
                    <a:gd name="connsiteY153" fmla="*/ 9943 h 10000"/>
                    <a:gd name="connsiteX154" fmla="*/ 4486 w 10000"/>
                    <a:gd name="connsiteY154" fmla="*/ 9943 h 10000"/>
                    <a:gd name="connsiteX155" fmla="*/ 4252 w 10000"/>
                    <a:gd name="connsiteY155" fmla="*/ 9943 h 10000"/>
                    <a:gd name="connsiteX156" fmla="*/ 3941 w 10000"/>
                    <a:gd name="connsiteY156" fmla="*/ 9936 h 10000"/>
                    <a:gd name="connsiteX157" fmla="*/ 3604 w 10000"/>
                    <a:gd name="connsiteY157" fmla="*/ 9929 h 10000"/>
                    <a:gd name="connsiteX158" fmla="*/ 3215 w 10000"/>
                    <a:gd name="connsiteY158" fmla="*/ 9923 h 10000"/>
                    <a:gd name="connsiteX159" fmla="*/ 2826 w 10000"/>
                    <a:gd name="connsiteY159" fmla="*/ 9916 h 10000"/>
                    <a:gd name="connsiteX160" fmla="*/ 2429 w 10000"/>
                    <a:gd name="connsiteY160" fmla="*/ 9909 h 10000"/>
                    <a:gd name="connsiteX161" fmla="*/ 2074 w 10000"/>
                    <a:gd name="connsiteY161" fmla="*/ 9902 h 10000"/>
                    <a:gd name="connsiteX162" fmla="*/ 1755 w 10000"/>
                    <a:gd name="connsiteY162" fmla="*/ 9896 h 10000"/>
                    <a:gd name="connsiteX163" fmla="*/ 1495 w 10000"/>
                    <a:gd name="connsiteY163" fmla="*/ 9889 h 10000"/>
                    <a:gd name="connsiteX164" fmla="*/ 1348 w 10000"/>
                    <a:gd name="connsiteY164" fmla="*/ 9889 h 10000"/>
                    <a:gd name="connsiteX165" fmla="*/ 1279 w 10000"/>
                    <a:gd name="connsiteY165" fmla="*/ 9882 h 10000"/>
                    <a:gd name="connsiteX166" fmla="*/ 1279 w 10000"/>
                    <a:gd name="connsiteY166" fmla="*/ 9862 h 10000"/>
                    <a:gd name="connsiteX167" fmla="*/ 1279 w 10000"/>
                    <a:gd name="connsiteY167" fmla="*/ 9788 h 10000"/>
                    <a:gd name="connsiteX168" fmla="*/ 1262 w 10000"/>
                    <a:gd name="connsiteY168" fmla="*/ 9677 h 10000"/>
                    <a:gd name="connsiteX169" fmla="*/ 1245 w 10000"/>
                    <a:gd name="connsiteY169" fmla="*/ 9532 h 10000"/>
                    <a:gd name="connsiteX170" fmla="*/ 1227 w 10000"/>
                    <a:gd name="connsiteY170" fmla="*/ 9344 h 10000"/>
                    <a:gd name="connsiteX171" fmla="*/ 1210 w 10000"/>
                    <a:gd name="connsiteY171" fmla="*/ 9125 h 10000"/>
                    <a:gd name="connsiteX172" fmla="*/ 1175 w 10000"/>
                    <a:gd name="connsiteY172" fmla="*/ 8889 h 10000"/>
                    <a:gd name="connsiteX173" fmla="*/ 1141 w 10000"/>
                    <a:gd name="connsiteY173" fmla="*/ 8623 h 10000"/>
                    <a:gd name="connsiteX174" fmla="*/ 1124 w 10000"/>
                    <a:gd name="connsiteY174" fmla="*/ 8337 h 10000"/>
                    <a:gd name="connsiteX175" fmla="*/ 1089 w 10000"/>
                    <a:gd name="connsiteY175" fmla="*/ 8041 h 10000"/>
                    <a:gd name="connsiteX176" fmla="*/ 1054 w 10000"/>
                    <a:gd name="connsiteY176" fmla="*/ 7728 h 10000"/>
                    <a:gd name="connsiteX177" fmla="*/ 1020 w 10000"/>
                    <a:gd name="connsiteY177" fmla="*/ 7402 h 10000"/>
                    <a:gd name="connsiteX178" fmla="*/ 985 w 10000"/>
                    <a:gd name="connsiteY178" fmla="*/ 7085 h 10000"/>
                    <a:gd name="connsiteX179" fmla="*/ 951 w 10000"/>
                    <a:gd name="connsiteY179" fmla="*/ 6759 h 10000"/>
                    <a:gd name="connsiteX180" fmla="*/ 899 w 10000"/>
                    <a:gd name="connsiteY180" fmla="*/ 6442 h 10000"/>
                    <a:gd name="connsiteX181" fmla="*/ 882 w 10000"/>
                    <a:gd name="connsiteY181" fmla="*/ 6129 h 10000"/>
                    <a:gd name="connsiteX182" fmla="*/ 847 w 10000"/>
                    <a:gd name="connsiteY182" fmla="*/ 5833 h 10000"/>
                    <a:gd name="connsiteX183" fmla="*/ 821 w 10000"/>
                    <a:gd name="connsiteY183" fmla="*/ 5547 h 10000"/>
                    <a:gd name="connsiteX184" fmla="*/ 787 w 10000"/>
                    <a:gd name="connsiteY184" fmla="*/ 5281 h 10000"/>
                    <a:gd name="connsiteX185" fmla="*/ 769 w 10000"/>
                    <a:gd name="connsiteY185" fmla="*/ 5039 h 10000"/>
                    <a:gd name="connsiteX186" fmla="*/ 735 w 10000"/>
                    <a:gd name="connsiteY186" fmla="*/ 4820 h 10000"/>
                    <a:gd name="connsiteX187" fmla="*/ 717 w 10000"/>
                    <a:gd name="connsiteY187" fmla="*/ 4631 h 10000"/>
                    <a:gd name="connsiteX188" fmla="*/ 700 w 10000"/>
                    <a:gd name="connsiteY188" fmla="*/ 4487 h 10000"/>
                    <a:gd name="connsiteX189" fmla="*/ 700 w 10000"/>
                    <a:gd name="connsiteY189" fmla="*/ 4376 h 10000"/>
                    <a:gd name="connsiteX190" fmla="*/ 683 w 10000"/>
                    <a:gd name="connsiteY190" fmla="*/ 4241 h 10000"/>
                    <a:gd name="connsiteX191" fmla="*/ 648 w 10000"/>
                    <a:gd name="connsiteY191" fmla="*/ 4083 h 10000"/>
                    <a:gd name="connsiteX192" fmla="*/ 631 w 10000"/>
                    <a:gd name="connsiteY192" fmla="*/ 3891 h 10000"/>
                    <a:gd name="connsiteX193" fmla="*/ 596 w 10000"/>
                    <a:gd name="connsiteY193" fmla="*/ 3679 h 10000"/>
                    <a:gd name="connsiteX194" fmla="*/ 562 w 10000"/>
                    <a:gd name="connsiteY194" fmla="*/ 3447 h 10000"/>
                    <a:gd name="connsiteX195" fmla="*/ 510 w 10000"/>
                    <a:gd name="connsiteY195" fmla="*/ 3201 h 10000"/>
                    <a:gd name="connsiteX196" fmla="*/ 458 w 10000"/>
                    <a:gd name="connsiteY196" fmla="*/ 2942 h 10000"/>
                    <a:gd name="connsiteX197" fmla="*/ 424 w 10000"/>
                    <a:gd name="connsiteY197" fmla="*/ 2679 h 10000"/>
                    <a:gd name="connsiteX198" fmla="*/ 372 w 10000"/>
                    <a:gd name="connsiteY198" fmla="*/ 2407 h 10000"/>
                    <a:gd name="connsiteX199" fmla="*/ 320 w 10000"/>
                    <a:gd name="connsiteY199" fmla="*/ 2141 h 10000"/>
                    <a:gd name="connsiteX200" fmla="*/ 277 w 10000"/>
                    <a:gd name="connsiteY200" fmla="*/ 1882 h 10000"/>
                    <a:gd name="connsiteX201" fmla="*/ 225 w 10000"/>
                    <a:gd name="connsiteY201" fmla="*/ 1629 h 10000"/>
                    <a:gd name="connsiteX202" fmla="*/ 190 w 10000"/>
                    <a:gd name="connsiteY202" fmla="*/ 1393 h 10000"/>
                    <a:gd name="connsiteX203" fmla="*/ 138 w 10000"/>
                    <a:gd name="connsiteY203" fmla="*/ 1175 h 10000"/>
                    <a:gd name="connsiteX204" fmla="*/ 104 w 10000"/>
                    <a:gd name="connsiteY204" fmla="*/ 973 h 10000"/>
                    <a:gd name="connsiteX205" fmla="*/ 69 w 10000"/>
                    <a:gd name="connsiteY205" fmla="*/ 801 h 10000"/>
                    <a:gd name="connsiteX206" fmla="*/ 52 w 10000"/>
                    <a:gd name="connsiteY206" fmla="*/ 663 h 10000"/>
                    <a:gd name="connsiteX207" fmla="*/ 17 w 10000"/>
                    <a:gd name="connsiteY207" fmla="*/ 555 h 10000"/>
                    <a:gd name="connsiteX208" fmla="*/ 17 w 10000"/>
                    <a:gd name="connsiteY208" fmla="*/ 491 h 10000"/>
                    <a:gd name="connsiteX209" fmla="*/ 0 w 10000"/>
                    <a:gd name="connsiteY209" fmla="*/ 471 h 10000"/>
                    <a:gd name="connsiteX210" fmla="*/ 847 w 10000"/>
                    <a:gd name="connsiteY210" fmla="*/ 13 h 10000"/>
                    <a:gd name="connsiteX211" fmla="*/ 9213 w 10000"/>
                    <a:gd name="connsiteY211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462 w 10000"/>
                    <a:gd name="connsiteY100" fmla="*/ 2215 h 10000"/>
                    <a:gd name="connsiteX101" fmla="*/ 5220 w 10000"/>
                    <a:gd name="connsiteY101" fmla="*/ 1326 h 10000"/>
                    <a:gd name="connsiteX102" fmla="*/ 4693 w 10000"/>
                    <a:gd name="connsiteY102" fmla="*/ 1636 h 10000"/>
                    <a:gd name="connsiteX103" fmla="*/ 4676 w 10000"/>
                    <a:gd name="connsiteY103" fmla="*/ 1757 h 10000"/>
                    <a:gd name="connsiteX104" fmla="*/ 4676 w 10000"/>
                    <a:gd name="connsiteY104" fmla="*/ 1834 h 10000"/>
                    <a:gd name="connsiteX105" fmla="*/ 4676 w 10000"/>
                    <a:gd name="connsiteY105" fmla="*/ 1962 h 10000"/>
                    <a:gd name="connsiteX106" fmla="*/ 4676 w 10000"/>
                    <a:gd name="connsiteY106" fmla="*/ 2114 h 10000"/>
                    <a:gd name="connsiteX107" fmla="*/ 4676 w 10000"/>
                    <a:gd name="connsiteY107" fmla="*/ 2285 h 10000"/>
                    <a:gd name="connsiteX108" fmla="*/ 4676 w 10000"/>
                    <a:gd name="connsiteY108" fmla="*/ 2484 h 10000"/>
                    <a:gd name="connsiteX109" fmla="*/ 4676 w 10000"/>
                    <a:gd name="connsiteY109" fmla="*/ 2689 h 10000"/>
                    <a:gd name="connsiteX110" fmla="*/ 4676 w 10000"/>
                    <a:gd name="connsiteY110" fmla="*/ 2895 h 10000"/>
                    <a:gd name="connsiteX111" fmla="*/ 4676 w 10000"/>
                    <a:gd name="connsiteY111" fmla="*/ 3097 h 10000"/>
                    <a:gd name="connsiteX112" fmla="*/ 4676 w 10000"/>
                    <a:gd name="connsiteY112" fmla="*/ 3288 h 10000"/>
                    <a:gd name="connsiteX113" fmla="*/ 4676 w 10000"/>
                    <a:gd name="connsiteY113" fmla="*/ 3460 h 10000"/>
                    <a:gd name="connsiteX114" fmla="*/ 4676 w 10000"/>
                    <a:gd name="connsiteY114" fmla="*/ 3605 h 10000"/>
                    <a:gd name="connsiteX115" fmla="*/ 4676 w 10000"/>
                    <a:gd name="connsiteY115" fmla="*/ 3713 h 10000"/>
                    <a:gd name="connsiteX116" fmla="*/ 4693 w 10000"/>
                    <a:gd name="connsiteY116" fmla="*/ 3783 h 10000"/>
                    <a:gd name="connsiteX117" fmla="*/ 4710 w 10000"/>
                    <a:gd name="connsiteY117" fmla="*/ 3837 h 10000"/>
                    <a:gd name="connsiteX118" fmla="*/ 4710 w 10000"/>
                    <a:gd name="connsiteY118" fmla="*/ 3945 h 10000"/>
                    <a:gd name="connsiteX119" fmla="*/ 4710 w 10000"/>
                    <a:gd name="connsiteY119" fmla="*/ 4083 h 10000"/>
                    <a:gd name="connsiteX120" fmla="*/ 4710 w 10000"/>
                    <a:gd name="connsiteY120" fmla="*/ 4254 h 10000"/>
                    <a:gd name="connsiteX121" fmla="*/ 4710 w 10000"/>
                    <a:gd name="connsiteY121" fmla="*/ 4460 h 10000"/>
                    <a:gd name="connsiteX122" fmla="*/ 4693 w 10000"/>
                    <a:gd name="connsiteY122" fmla="*/ 4692 h 10000"/>
                    <a:gd name="connsiteX123" fmla="*/ 4693 w 10000"/>
                    <a:gd name="connsiteY123" fmla="*/ 4944 h 10000"/>
                    <a:gd name="connsiteX124" fmla="*/ 4676 w 10000"/>
                    <a:gd name="connsiteY124" fmla="*/ 5204 h 10000"/>
                    <a:gd name="connsiteX125" fmla="*/ 4676 w 10000"/>
                    <a:gd name="connsiteY125" fmla="*/ 5473 h 10000"/>
                    <a:gd name="connsiteX126" fmla="*/ 4676 w 10000"/>
                    <a:gd name="connsiteY126" fmla="*/ 5752 h 10000"/>
                    <a:gd name="connsiteX127" fmla="*/ 4676 w 10000"/>
                    <a:gd name="connsiteY127" fmla="*/ 6025 h 10000"/>
                    <a:gd name="connsiteX128" fmla="*/ 4659 w 10000"/>
                    <a:gd name="connsiteY128" fmla="*/ 6298 h 10000"/>
                    <a:gd name="connsiteX129" fmla="*/ 4659 w 10000"/>
                    <a:gd name="connsiteY129" fmla="*/ 6553 h 10000"/>
                    <a:gd name="connsiteX130" fmla="*/ 4659 w 10000"/>
                    <a:gd name="connsiteY130" fmla="*/ 6792 h 10000"/>
                    <a:gd name="connsiteX131" fmla="*/ 4659 w 10000"/>
                    <a:gd name="connsiteY131" fmla="*/ 7011 h 10000"/>
                    <a:gd name="connsiteX132" fmla="*/ 4659 w 10000"/>
                    <a:gd name="connsiteY132" fmla="*/ 7210 h 10000"/>
                    <a:gd name="connsiteX133" fmla="*/ 4676 w 10000"/>
                    <a:gd name="connsiteY133" fmla="*/ 7371 h 10000"/>
                    <a:gd name="connsiteX134" fmla="*/ 4676 w 10000"/>
                    <a:gd name="connsiteY134" fmla="*/ 7496 h 10000"/>
                    <a:gd name="connsiteX135" fmla="*/ 4693 w 10000"/>
                    <a:gd name="connsiteY135" fmla="*/ 7654 h 10000"/>
                    <a:gd name="connsiteX136" fmla="*/ 4693 w 10000"/>
                    <a:gd name="connsiteY136" fmla="*/ 7839 h 10000"/>
                    <a:gd name="connsiteX137" fmla="*/ 4710 w 10000"/>
                    <a:gd name="connsiteY137" fmla="*/ 8041 h 10000"/>
                    <a:gd name="connsiteX138" fmla="*/ 4710 w 10000"/>
                    <a:gd name="connsiteY138" fmla="*/ 8256 h 10000"/>
                    <a:gd name="connsiteX139" fmla="*/ 4693 w 10000"/>
                    <a:gd name="connsiteY139" fmla="*/ 8475 h 10000"/>
                    <a:gd name="connsiteX140" fmla="*/ 4693 w 10000"/>
                    <a:gd name="connsiteY140" fmla="*/ 8694 h 10000"/>
                    <a:gd name="connsiteX141" fmla="*/ 4676 w 10000"/>
                    <a:gd name="connsiteY141" fmla="*/ 8906 h 10000"/>
                    <a:gd name="connsiteX142" fmla="*/ 4676 w 10000"/>
                    <a:gd name="connsiteY142" fmla="*/ 9108 h 10000"/>
                    <a:gd name="connsiteX143" fmla="*/ 4676 w 10000"/>
                    <a:gd name="connsiteY143" fmla="*/ 9293 h 10000"/>
                    <a:gd name="connsiteX144" fmla="*/ 4676 w 10000"/>
                    <a:gd name="connsiteY144" fmla="*/ 9451 h 10000"/>
                    <a:gd name="connsiteX145" fmla="*/ 4676 w 10000"/>
                    <a:gd name="connsiteY145" fmla="*/ 9576 h 10000"/>
                    <a:gd name="connsiteX146" fmla="*/ 4676 w 10000"/>
                    <a:gd name="connsiteY146" fmla="*/ 9670 h 10000"/>
                    <a:gd name="connsiteX147" fmla="*/ 4676 w 10000"/>
                    <a:gd name="connsiteY147" fmla="*/ 9717 h 10000"/>
                    <a:gd name="connsiteX148" fmla="*/ 4676 w 10000"/>
                    <a:gd name="connsiteY148" fmla="*/ 9781 h 10000"/>
                    <a:gd name="connsiteX149" fmla="*/ 4676 w 10000"/>
                    <a:gd name="connsiteY149" fmla="*/ 9842 h 10000"/>
                    <a:gd name="connsiteX150" fmla="*/ 4659 w 10000"/>
                    <a:gd name="connsiteY150" fmla="*/ 9889 h 10000"/>
                    <a:gd name="connsiteX151" fmla="*/ 4659 w 10000"/>
                    <a:gd name="connsiteY151" fmla="*/ 9929 h 10000"/>
                    <a:gd name="connsiteX152" fmla="*/ 4641 w 10000"/>
                    <a:gd name="connsiteY152" fmla="*/ 9943 h 10000"/>
                    <a:gd name="connsiteX153" fmla="*/ 4486 w 10000"/>
                    <a:gd name="connsiteY153" fmla="*/ 9943 h 10000"/>
                    <a:gd name="connsiteX154" fmla="*/ 4252 w 10000"/>
                    <a:gd name="connsiteY154" fmla="*/ 9943 h 10000"/>
                    <a:gd name="connsiteX155" fmla="*/ 3941 w 10000"/>
                    <a:gd name="connsiteY155" fmla="*/ 9936 h 10000"/>
                    <a:gd name="connsiteX156" fmla="*/ 3604 w 10000"/>
                    <a:gd name="connsiteY156" fmla="*/ 9929 h 10000"/>
                    <a:gd name="connsiteX157" fmla="*/ 3215 w 10000"/>
                    <a:gd name="connsiteY157" fmla="*/ 9923 h 10000"/>
                    <a:gd name="connsiteX158" fmla="*/ 2826 w 10000"/>
                    <a:gd name="connsiteY158" fmla="*/ 9916 h 10000"/>
                    <a:gd name="connsiteX159" fmla="*/ 2429 w 10000"/>
                    <a:gd name="connsiteY159" fmla="*/ 9909 h 10000"/>
                    <a:gd name="connsiteX160" fmla="*/ 2074 w 10000"/>
                    <a:gd name="connsiteY160" fmla="*/ 9902 h 10000"/>
                    <a:gd name="connsiteX161" fmla="*/ 1755 w 10000"/>
                    <a:gd name="connsiteY161" fmla="*/ 9896 h 10000"/>
                    <a:gd name="connsiteX162" fmla="*/ 1495 w 10000"/>
                    <a:gd name="connsiteY162" fmla="*/ 9889 h 10000"/>
                    <a:gd name="connsiteX163" fmla="*/ 1348 w 10000"/>
                    <a:gd name="connsiteY163" fmla="*/ 9889 h 10000"/>
                    <a:gd name="connsiteX164" fmla="*/ 1279 w 10000"/>
                    <a:gd name="connsiteY164" fmla="*/ 9882 h 10000"/>
                    <a:gd name="connsiteX165" fmla="*/ 1279 w 10000"/>
                    <a:gd name="connsiteY165" fmla="*/ 9862 h 10000"/>
                    <a:gd name="connsiteX166" fmla="*/ 1279 w 10000"/>
                    <a:gd name="connsiteY166" fmla="*/ 9788 h 10000"/>
                    <a:gd name="connsiteX167" fmla="*/ 1262 w 10000"/>
                    <a:gd name="connsiteY167" fmla="*/ 9677 h 10000"/>
                    <a:gd name="connsiteX168" fmla="*/ 1245 w 10000"/>
                    <a:gd name="connsiteY168" fmla="*/ 9532 h 10000"/>
                    <a:gd name="connsiteX169" fmla="*/ 1227 w 10000"/>
                    <a:gd name="connsiteY169" fmla="*/ 9344 h 10000"/>
                    <a:gd name="connsiteX170" fmla="*/ 1210 w 10000"/>
                    <a:gd name="connsiteY170" fmla="*/ 9125 h 10000"/>
                    <a:gd name="connsiteX171" fmla="*/ 1175 w 10000"/>
                    <a:gd name="connsiteY171" fmla="*/ 8889 h 10000"/>
                    <a:gd name="connsiteX172" fmla="*/ 1141 w 10000"/>
                    <a:gd name="connsiteY172" fmla="*/ 8623 h 10000"/>
                    <a:gd name="connsiteX173" fmla="*/ 1124 w 10000"/>
                    <a:gd name="connsiteY173" fmla="*/ 8337 h 10000"/>
                    <a:gd name="connsiteX174" fmla="*/ 1089 w 10000"/>
                    <a:gd name="connsiteY174" fmla="*/ 8041 h 10000"/>
                    <a:gd name="connsiteX175" fmla="*/ 1054 w 10000"/>
                    <a:gd name="connsiteY175" fmla="*/ 7728 h 10000"/>
                    <a:gd name="connsiteX176" fmla="*/ 1020 w 10000"/>
                    <a:gd name="connsiteY176" fmla="*/ 7402 h 10000"/>
                    <a:gd name="connsiteX177" fmla="*/ 985 w 10000"/>
                    <a:gd name="connsiteY177" fmla="*/ 7085 h 10000"/>
                    <a:gd name="connsiteX178" fmla="*/ 951 w 10000"/>
                    <a:gd name="connsiteY178" fmla="*/ 6759 h 10000"/>
                    <a:gd name="connsiteX179" fmla="*/ 899 w 10000"/>
                    <a:gd name="connsiteY179" fmla="*/ 6442 h 10000"/>
                    <a:gd name="connsiteX180" fmla="*/ 882 w 10000"/>
                    <a:gd name="connsiteY180" fmla="*/ 6129 h 10000"/>
                    <a:gd name="connsiteX181" fmla="*/ 847 w 10000"/>
                    <a:gd name="connsiteY181" fmla="*/ 5833 h 10000"/>
                    <a:gd name="connsiteX182" fmla="*/ 821 w 10000"/>
                    <a:gd name="connsiteY182" fmla="*/ 5547 h 10000"/>
                    <a:gd name="connsiteX183" fmla="*/ 787 w 10000"/>
                    <a:gd name="connsiteY183" fmla="*/ 5281 h 10000"/>
                    <a:gd name="connsiteX184" fmla="*/ 769 w 10000"/>
                    <a:gd name="connsiteY184" fmla="*/ 5039 h 10000"/>
                    <a:gd name="connsiteX185" fmla="*/ 735 w 10000"/>
                    <a:gd name="connsiteY185" fmla="*/ 4820 h 10000"/>
                    <a:gd name="connsiteX186" fmla="*/ 717 w 10000"/>
                    <a:gd name="connsiteY186" fmla="*/ 4631 h 10000"/>
                    <a:gd name="connsiteX187" fmla="*/ 700 w 10000"/>
                    <a:gd name="connsiteY187" fmla="*/ 4487 h 10000"/>
                    <a:gd name="connsiteX188" fmla="*/ 700 w 10000"/>
                    <a:gd name="connsiteY188" fmla="*/ 4376 h 10000"/>
                    <a:gd name="connsiteX189" fmla="*/ 683 w 10000"/>
                    <a:gd name="connsiteY189" fmla="*/ 4241 h 10000"/>
                    <a:gd name="connsiteX190" fmla="*/ 648 w 10000"/>
                    <a:gd name="connsiteY190" fmla="*/ 4083 h 10000"/>
                    <a:gd name="connsiteX191" fmla="*/ 631 w 10000"/>
                    <a:gd name="connsiteY191" fmla="*/ 3891 h 10000"/>
                    <a:gd name="connsiteX192" fmla="*/ 596 w 10000"/>
                    <a:gd name="connsiteY192" fmla="*/ 3679 h 10000"/>
                    <a:gd name="connsiteX193" fmla="*/ 562 w 10000"/>
                    <a:gd name="connsiteY193" fmla="*/ 3447 h 10000"/>
                    <a:gd name="connsiteX194" fmla="*/ 510 w 10000"/>
                    <a:gd name="connsiteY194" fmla="*/ 3201 h 10000"/>
                    <a:gd name="connsiteX195" fmla="*/ 458 w 10000"/>
                    <a:gd name="connsiteY195" fmla="*/ 2942 h 10000"/>
                    <a:gd name="connsiteX196" fmla="*/ 424 w 10000"/>
                    <a:gd name="connsiteY196" fmla="*/ 2679 h 10000"/>
                    <a:gd name="connsiteX197" fmla="*/ 372 w 10000"/>
                    <a:gd name="connsiteY197" fmla="*/ 2407 h 10000"/>
                    <a:gd name="connsiteX198" fmla="*/ 320 w 10000"/>
                    <a:gd name="connsiteY198" fmla="*/ 2141 h 10000"/>
                    <a:gd name="connsiteX199" fmla="*/ 277 w 10000"/>
                    <a:gd name="connsiteY199" fmla="*/ 1882 h 10000"/>
                    <a:gd name="connsiteX200" fmla="*/ 225 w 10000"/>
                    <a:gd name="connsiteY200" fmla="*/ 1629 h 10000"/>
                    <a:gd name="connsiteX201" fmla="*/ 190 w 10000"/>
                    <a:gd name="connsiteY201" fmla="*/ 1393 h 10000"/>
                    <a:gd name="connsiteX202" fmla="*/ 138 w 10000"/>
                    <a:gd name="connsiteY202" fmla="*/ 1175 h 10000"/>
                    <a:gd name="connsiteX203" fmla="*/ 104 w 10000"/>
                    <a:gd name="connsiteY203" fmla="*/ 973 h 10000"/>
                    <a:gd name="connsiteX204" fmla="*/ 69 w 10000"/>
                    <a:gd name="connsiteY204" fmla="*/ 801 h 10000"/>
                    <a:gd name="connsiteX205" fmla="*/ 52 w 10000"/>
                    <a:gd name="connsiteY205" fmla="*/ 663 h 10000"/>
                    <a:gd name="connsiteX206" fmla="*/ 17 w 10000"/>
                    <a:gd name="connsiteY206" fmla="*/ 555 h 10000"/>
                    <a:gd name="connsiteX207" fmla="*/ 17 w 10000"/>
                    <a:gd name="connsiteY207" fmla="*/ 491 h 10000"/>
                    <a:gd name="connsiteX208" fmla="*/ 0 w 10000"/>
                    <a:gd name="connsiteY208" fmla="*/ 471 h 10000"/>
                    <a:gd name="connsiteX209" fmla="*/ 847 w 10000"/>
                    <a:gd name="connsiteY209" fmla="*/ 13 h 10000"/>
                    <a:gd name="connsiteX210" fmla="*/ 9213 w 10000"/>
                    <a:gd name="connsiteY210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488 w 10000"/>
                    <a:gd name="connsiteY99" fmla="*/ 2386 h 10000"/>
                    <a:gd name="connsiteX100" fmla="*/ 5220 w 10000"/>
                    <a:gd name="connsiteY100" fmla="*/ 1326 h 10000"/>
                    <a:gd name="connsiteX101" fmla="*/ 4693 w 10000"/>
                    <a:gd name="connsiteY101" fmla="*/ 1636 h 10000"/>
                    <a:gd name="connsiteX102" fmla="*/ 4676 w 10000"/>
                    <a:gd name="connsiteY102" fmla="*/ 1757 h 10000"/>
                    <a:gd name="connsiteX103" fmla="*/ 4676 w 10000"/>
                    <a:gd name="connsiteY103" fmla="*/ 1834 h 10000"/>
                    <a:gd name="connsiteX104" fmla="*/ 4676 w 10000"/>
                    <a:gd name="connsiteY104" fmla="*/ 1962 h 10000"/>
                    <a:gd name="connsiteX105" fmla="*/ 4676 w 10000"/>
                    <a:gd name="connsiteY105" fmla="*/ 2114 h 10000"/>
                    <a:gd name="connsiteX106" fmla="*/ 4676 w 10000"/>
                    <a:gd name="connsiteY106" fmla="*/ 2285 h 10000"/>
                    <a:gd name="connsiteX107" fmla="*/ 4676 w 10000"/>
                    <a:gd name="connsiteY107" fmla="*/ 2484 h 10000"/>
                    <a:gd name="connsiteX108" fmla="*/ 4676 w 10000"/>
                    <a:gd name="connsiteY108" fmla="*/ 2689 h 10000"/>
                    <a:gd name="connsiteX109" fmla="*/ 4676 w 10000"/>
                    <a:gd name="connsiteY109" fmla="*/ 2895 h 10000"/>
                    <a:gd name="connsiteX110" fmla="*/ 4676 w 10000"/>
                    <a:gd name="connsiteY110" fmla="*/ 3097 h 10000"/>
                    <a:gd name="connsiteX111" fmla="*/ 4676 w 10000"/>
                    <a:gd name="connsiteY111" fmla="*/ 3288 h 10000"/>
                    <a:gd name="connsiteX112" fmla="*/ 4676 w 10000"/>
                    <a:gd name="connsiteY112" fmla="*/ 3460 h 10000"/>
                    <a:gd name="connsiteX113" fmla="*/ 4676 w 10000"/>
                    <a:gd name="connsiteY113" fmla="*/ 3605 h 10000"/>
                    <a:gd name="connsiteX114" fmla="*/ 4676 w 10000"/>
                    <a:gd name="connsiteY114" fmla="*/ 3713 h 10000"/>
                    <a:gd name="connsiteX115" fmla="*/ 4693 w 10000"/>
                    <a:gd name="connsiteY115" fmla="*/ 3783 h 10000"/>
                    <a:gd name="connsiteX116" fmla="*/ 4710 w 10000"/>
                    <a:gd name="connsiteY116" fmla="*/ 3837 h 10000"/>
                    <a:gd name="connsiteX117" fmla="*/ 4710 w 10000"/>
                    <a:gd name="connsiteY117" fmla="*/ 3945 h 10000"/>
                    <a:gd name="connsiteX118" fmla="*/ 4710 w 10000"/>
                    <a:gd name="connsiteY118" fmla="*/ 4083 h 10000"/>
                    <a:gd name="connsiteX119" fmla="*/ 4710 w 10000"/>
                    <a:gd name="connsiteY119" fmla="*/ 4254 h 10000"/>
                    <a:gd name="connsiteX120" fmla="*/ 4710 w 10000"/>
                    <a:gd name="connsiteY120" fmla="*/ 4460 h 10000"/>
                    <a:gd name="connsiteX121" fmla="*/ 4693 w 10000"/>
                    <a:gd name="connsiteY121" fmla="*/ 4692 h 10000"/>
                    <a:gd name="connsiteX122" fmla="*/ 4693 w 10000"/>
                    <a:gd name="connsiteY122" fmla="*/ 4944 h 10000"/>
                    <a:gd name="connsiteX123" fmla="*/ 4676 w 10000"/>
                    <a:gd name="connsiteY123" fmla="*/ 5204 h 10000"/>
                    <a:gd name="connsiteX124" fmla="*/ 4676 w 10000"/>
                    <a:gd name="connsiteY124" fmla="*/ 5473 h 10000"/>
                    <a:gd name="connsiteX125" fmla="*/ 4676 w 10000"/>
                    <a:gd name="connsiteY125" fmla="*/ 5752 h 10000"/>
                    <a:gd name="connsiteX126" fmla="*/ 4676 w 10000"/>
                    <a:gd name="connsiteY126" fmla="*/ 6025 h 10000"/>
                    <a:gd name="connsiteX127" fmla="*/ 4659 w 10000"/>
                    <a:gd name="connsiteY127" fmla="*/ 6298 h 10000"/>
                    <a:gd name="connsiteX128" fmla="*/ 4659 w 10000"/>
                    <a:gd name="connsiteY128" fmla="*/ 6553 h 10000"/>
                    <a:gd name="connsiteX129" fmla="*/ 4659 w 10000"/>
                    <a:gd name="connsiteY129" fmla="*/ 6792 h 10000"/>
                    <a:gd name="connsiteX130" fmla="*/ 4659 w 10000"/>
                    <a:gd name="connsiteY130" fmla="*/ 7011 h 10000"/>
                    <a:gd name="connsiteX131" fmla="*/ 4659 w 10000"/>
                    <a:gd name="connsiteY131" fmla="*/ 7210 h 10000"/>
                    <a:gd name="connsiteX132" fmla="*/ 4676 w 10000"/>
                    <a:gd name="connsiteY132" fmla="*/ 7371 h 10000"/>
                    <a:gd name="connsiteX133" fmla="*/ 4676 w 10000"/>
                    <a:gd name="connsiteY133" fmla="*/ 7496 h 10000"/>
                    <a:gd name="connsiteX134" fmla="*/ 4693 w 10000"/>
                    <a:gd name="connsiteY134" fmla="*/ 7654 h 10000"/>
                    <a:gd name="connsiteX135" fmla="*/ 4693 w 10000"/>
                    <a:gd name="connsiteY135" fmla="*/ 7839 h 10000"/>
                    <a:gd name="connsiteX136" fmla="*/ 4710 w 10000"/>
                    <a:gd name="connsiteY136" fmla="*/ 8041 h 10000"/>
                    <a:gd name="connsiteX137" fmla="*/ 4710 w 10000"/>
                    <a:gd name="connsiteY137" fmla="*/ 8256 h 10000"/>
                    <a:gd name="connsiteX138" fmla="*/ 4693 w 10000"/>
                    <a:gd name="connsiteY138" fmla="*/ 8475 h 10000"/>
                    <a:gd name="connsiteX139" fmla="*/ 4693 w 10000"/>
                    <a:gd name="connsiteY139" fmla="*/ 8694 h 10000"/>
                    <a:gd name="connsiteX140" fmla="*/ 4676 w 10000"/>
                    <a:gd name="connsiteY140" fmla="*/ 8906 h 10000"/>
                    <a:gd name="connsiteX141" fmla="*/ 4676 w 10000"/>
                    <a:gd name="connsiteY141" fmla="*/ 9108 h 10000"/>
                    <a:gd name="connsiteX142" fmla="*/ 4676 w 10000"/>
                    <a:gd name="connsiteY142" fmla="*/ 9293 h 10000"/>
                    <a:gd name="connsiteX143" fmla="*/ 4676 w 10000"/>
                    <a:gd name="connsiteY143" fmla="*/ 9451 h 10000"/>
                    <a:gd name="connsiteX144" fmla="*/ 4676 w 10000"/>
                    <a:gd name="connsiteY144" fmla="*/ 9576 h 10000"/>
                    <a:gd name="connsiteX145" fmla="*/ 4676 w 10000"/>
                    <a:gd name="connsiteY145" fmla="*/ 9670 h 10000"/>
                    <a:gd name="connsiteX146" fmla="*/ 4676 w 10000"/>
                    <a:gd name="connsiteY146" fmla="*/ 9717 h 10000"/>
                    <a:gd name="connsiteX147" fmla="*/ 4676 w 10000"/>
                    <a:gd name="connsiteY147" fmla="*/ 9781 h 10000"/>
                    <a:gd name="connsiteX148" fmla="*/ 4676 w 10000"/>
                    <a:gd name="connsiteY148" fmla="*/ 9842 h 10000"/>
                    <a:gd name="connsiteX149" fmla="*/ 4659 w 10000"/>
                    <a:gd name="connsiteY149" fmla="*/ 9889 h 10000"/>
                    <a:gd name="connsiteX150" fmla="*/ 4659 w 10000"/>
                    <a:gd name="connsiteY150" fmla="*/ 9929 h 10000"/>
                    <a:gd name="connsiteX151" fmla="*/ 4641 w 10000"/>
                    <a:gd name="connsiteY151" fmla="*/ 9943 h 10000"/>
                    <a:gd name="connsiteX152" fmla="*/ 4486 w 10000"/>
                    <a:gd name="connsiteY152" fmla="*/ 9943 h 10000"/>
                    <a:gd name="connsiteX153" fmla="*/ 4252 w 10000"/>
                    <a:gd name="connsiteY153" fmla="*/ 9943 h 10000"/>
                    <a:gd name="connsiteX154" fmla="*/ 3941 w 10000"/>
                    <a:gd name="connsiteY154" fmla="*/ 9936 h 10000"/>
                    <a:gd name="connsiteX155" fmla="*/ 3604 w 10000"/>
                    <a:gd name="connsiteY155" fmla="*/ 9929 h 10000"/>
                    <a:gd name="connsiteX156" fmla="*/ 3215 w 10000"/>
                    <a:gd name="connsiteY156" fmla="*/ 9923 h 10000"/>
                    <a:gd name="connsiteX157" fmla="*/ 2826 w 10000"/>
                    <a:gd name="connsiteY157" fmla="*/ 9916 h 10000"/>
                    <a:gd name="connsiteX158" fmla="*/ 2429 w 10000"/>
                    <a:gd name="connsiteY158" fmla="*/ 9909 h 10000"/>
                    <a:gd name="connsiteX159" fmla="*/ 2074 w 10000"/>
                    <a:gd name="connsiteY159" fmla="*/ 9902 h 10000"/>
                    <a:gd name="connsiteX160" fmla="*/ 1755 w 10000"/>
                    <a:gd name="connsiteY160" fmla="*/ 9896 h 10000"/>
                    <a:gd name="connsiteX161" fmla="*/ 1495 w 10000"/>
                    <a:gd name="connsiteY161" fmla="*/ 9889 h 10000"/>
                    <a:gd name="connsiteX162" fmla="*/ 1348 w 10000"/>
                    <a:gd name="connsiteY162" fmla="*/ 9889 h 10000"/>
                    <a:gd name="connsiteX163" fmla="*/ 1279 w 10000"/>
                    <a:gd name="connsiteY163" fmla="*/ 9882 h 10000"/>
                    <a:gd name="connsiteX164" fmla="*/ 1279 w 10000"/>
                    <a:gd name="connsiteY164" fmla="*/ 9862 h 10000"/>
                    <a:gd name="connsiteX165" fmla="*/ 1279 w 10000"/>
                    <a:gd name="connsiteY165" fmla="*/ 9788 h 10000"/>
                    <a:gd name="connsiteX166" fmla="*/ 1262 w 10000"/>
                    <a:gd name="connsiteY166" fmla="*/ 9677 h 10000"/>
                    <a:gd name="connsiteX167" fmla="*/ 1245 w 10000"/>
                    <a:gd name="connsiteY167" fmla="*/ 9532 h 10000"/>
                    <a:gd name="connsiteX168" fmla="*/ 1227 w 10000"/>
                    <a:gd name="connsiteY168" fmla="*/ 9344 h 10000"/>
                    <a:gd name="connsiteX169" fmla="*/ 1210 w 10000"/>
                    <a:gd name="connsiteY169" fmla="*/ 9125 h 10000"/>
                    <a:gd name="connsiteX170" fmla="*/ 1175 w 10000"/>
                    <a:gd name="connsiteY170" fmla="*/ 8889 h 10000"/>
                    <a:gd name="connsiteX171" fmla="*/ 1141 w 10000"/>
                    <a:gd name="connsiteY171" fmla="*/ 8623 h 10000"/>
                    <a:gd name="connsiteX172" fmla="*/ 1124 w 10000"/>
                    <a:gd name="connsiteY172" fmla="*/ 8337 h 10000"/>
                    <a:gd name="connsiteX173" fmla="*/ 1089 w 10000"/>
                    <a:gd name="connsiteY173" fmla="*/ 8041 h 10000"/>
                    <a:gd name="connsiteX174" fmla="*/ 1054 w 10000"/>
                    <a:gd name="connsiteY174" fmla="*/ 7728 h 10000"/>
                    <a:gd name="connsiteX175" fmla="*/ 1020 w 10000"/>
                    <a:gd name="connsiteY175" fmla="*/ 7402 h 10000"/>
                    <a:gd name="connsiteX176" fmla="*/ 985 w 10000"/>
                    <a:gd name="connsiteY176" fmla="*/ 7085 h 10000"/>
                    <a:gd name="connsiteX177" fmla="*/ 951 w 10000"/>
                    <a:gd name="connsiteY177" fmla="*/ 6759 h 10000"/>
                    <a:gd name="connsiteX178" fmla="*/ 899 w 10000"/>
                    <a:gd name="connsiteY178" fmla="*/ 6442 h 10000"/>
                    <a:gd name="connsiteX179" fmla="*/ 882 w 10000"/>
                    <a:gd name="connsiteY179" fmla="*/ 6129 h 10000"/>
                    <a:gd name="connsiteX180" fmla="*/ 847 w 10000"/>
                    <a:gd name="connsiteY180" fmla="*/ 5833 h 10000"/>
                    <a:gd name="connsiteX181" fmla="*/ 821 w 10000"/>
                    <a:gd name="connsiteY181" fmla="*/ 5547 h 10000"/>
                    <a:gd name="connsiteX182" fmla="*/ 787 w 10000"/>
                    <a:gd name="connsiteY182" fmla="*/ 5281 h 10000"/>
                    <a:gd name="connsiteX183" fmla="*/ 769 w 10000"/>
                    <a:gd name="connsiteY183" fmla="*/ 5039 h 10000"/>
                    <a:gd name="connsiteX184" fmla="*/ 735 w 10000"/>
                    <a:gd name="connsiteY184" fmla="*/ 4820 h 10000"/>
                    <a:gd name="connsiteX185" fmla="*/ 717 w 10000"/>
                    <a:gd name="connsiteY185" fmla="*/ 4631 h 10000"/>
                    <a:gd name="connsiteX186" fmla="*/ 700 w 10000"/>
                    <a:gd name="connsiteY186" fmla="*/ 4487 h 10000"/>
                    <a:gd name="connsiteX187" fmla="*/ 700 w 10000"/>
                    <a:gd name="connsiteY187" fmla="*/ 4376 h 10000"/>
                    <a:gd name="connsiteX188" fmla="*/ 683 w 10000"/>
                    <a:gd name="connsiteY188" fmla="*/ 4241 h 10000"/>
                    <a:gd name="connsiteX189" fmla="*/ 648 w 10000"/>
                    <a:gd name="connsiteY189" fmla="*/ 4083 h 10000"/>
                    <a:gd name="connsiteX190" fmla="*/ 631 w 10000"/>
                    <a:gd name="connsiteY190" fmla="*/ 3891 h 10000"/>
                    <a:gd name="connsiteX191" fmla="*/ 596 w 10000"/>
                    <a:gd name="connsiteY191" fmla="*/ 3679 h 10000"/>
                    <a:gd name="connsiteX192" fmla="*/ 562 w 10000"/>
                    <a:gd name="connsiteY192" fmla="*/ 3447 h 10000"/>
                    <a:gd name="connsiteX193" fmla="*/ 510 w 10000"/>
                    <a:gd name="connsiteY193" fmla="*/ 3201 h 10000"/>
                    <a:gd name="connsiteX194" fmla="*/ 458 w 10000"/>
                    <a:gd name="connsiteY194" fmla="*/ 2942 h 10000"/>
                    <a:gd name="connsiteX195" fmla="*/ 424 w 10000"/>
                    <a:gd name="connsiteY195" fmla="*/ 2679 h 10000"/>
                    <a:gd name="connsiteX196" fmla="*/ 372 w 10000"/>
                    <a:gd name="connsiteY196" fmla="*/ 2407 h 10000"/>
                    <a:gd name="connsiteX197" fmla="*/ 320 w 10000"/>
                    <a:gd name="connsiteY197" fmla="*/ 2141 h 10000"/>
                    <a:gd name="connsiteX198" fmla="*/ 277 w 10000"/>
                    <a:gd name="connsiteY198" fmla="*/ 1882 h 10000"/>
                    <a:gd name="connsiteX199" fmla="*/ 225 w 10000"/>
                    <a:gd name="connsiteY199" fmla="*/ 1629 h 10000"/>
                    <a:gd name="connsiteX200" fmla="*/ 190 w 10000"/>
                    <a:gd name="connsiteY200" fmla="*/ 1393 h 10000"/>
                    <a:gd name="connsiteX201" fmla="*/ 138 w 10000"/>
                    <a:gd name="connsiteY201" fmla="*/ 1175 h 10000"/>
                    <a:gd name="connsiteX202" fmla="*/ 104 w 10000"/>
                    <a:gd name="connsiteY202" fmla="*/ 973 h 10000"/>
                    <a:gd name="connsiteX203" fmla="*/ 69 w 10000"/>
                    <a:gd name="connsiteY203" fmla="*/ 801 h 10000"/>
                    <a:gd name="connsiteX204" fmla="*/ 52 w 10000"/>
                    <a:gd name="connsiteY204" fmla="*/ 663 h 10000"/>
                    <a:gd name="connsiteX205" fmla="*/ 17 w 10000"/>
                    <a:gd name="connsiteY205" fmla="*/ 555 h 10000"/>
                    <a:gd name="connsiteX206" fmla="*/ 17 w 10000"/>
                    <a:gd name="connsiteY206" fmla="*/ 491 h 10000"/>
                    <a:gd name="connsiteX207" fmla="*/ 0 w 10000"/>
                    <a:gd name="connsiteY207" fmla="*/ 471 h 10000"/>
                    <a:gd name="connsiteX208" fmla="*/ 847 w 10000"/>
                    <a:gd name="connsiteY208" fmla="*/ 13 h 10000"/>
                    <a:gd name="connsiteX209" fmla="*/ 9213 w 10000"/>
                    <a:gd name="connsiteY209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523 w 10000"/>
                    <a:gd name="connsiteY98" fmla="*/ 2558 h 10000"/>
                    <a:gd name="connsiteX99" fmla="*/ 5220 w 10000"/>
                    <a:gd name="connsiteY99" fmla="*/ 1326 h 10000"/>
                    <a:gd name="connsiteX100" fmla="*/ 4693 w 10000"/>
                    <a:gd name="connsiteY100" fmla="*/ 1636 h 10000"/>
                    <a:gd name="connsiteX101" fmla="*/ 4676 w 10000"/>
                    <a:gd name="connsiteY101" fmla="*/ 1757 h 10000"/>
                    <a:gd name="connsiteX102" fmla="*/ 4676 w 10000"/>
                    <a:gd name="connsiteY102" fmla="*/ 1834 h 10000"/>
                    <a:gd name="connsiteX103" fmla="*/ 4676 w 10000"/>
                    <a:gd name="connsiteY103" fmla="*/ 1962 h 10000"/>
                    <a:gd name="connsiteX104" fmla="*/ 4676 w 10000"/>
                    <a:gd name="connsiteY104" fmla="*/ 2114 h 10000"/>
                    <a:gd name="connsiteX105" fmla="*/ 4676 w 10000"/>
                    <a:gd name="connsiteY105" fmla="*/ 2285 h 10000"/>
                    <a:gd name="connsiteX106" fmla="*/ 4676 w 10000"/>
                    <a:gd name="connsiteY106" fmla="*/ 2484 h 10000"/>
                    <a:gd name="connsiteX107" fmla="*/ 4676 w 10000"/>
                    <a:gd name="connsiteY107" fmla="*/ 2689 h 10000"/>
                    <a:gd name="connsiteX108" fmla="*/ 4676 w 10000"/>
                    <a:gd name="connsiteY108" fmla="*/ 2895 h 10000"/>
                    <a:gd name="connsiteX109" fmla="*/ 4676 w 10000"/>
                    <a:gd name="connsiteY109" fmla="*/ 3097 h 10000"/>
                    <a:gd name="connsiteX110" fmla="*/ 4676 w 10000"/>
                    <a:gd name="connsiteY110" fmla="*/ 3288 h 10000"/>
                    <a:gd name="connsiteX111" fmla="*/ 4676 w 10000"/>
                    <a:gd name="connsiteY111" fmla="*/ 3460 h 10000"/>
                    <a:gd name="connsiteX112" fmla="*/ 4676 w 10000"/>
                    <a:gd name="connsiteY112" fmla="*/ 3605 h 10000"/>
                    <a:gd name="connsiteX113" fmla="*/ 4676 w 10000"/>
                    <a:gd name="connsiteY113" fmla="*/ 3713 h 10000"/>
                    <a:gd name="connsiteX114" fmla="*/ 4693 w 10000"/>
                    <a:gd name="connsiteY114" fmla="*/ 3783 h 10000"/>
                    <a:gd name="connsiteX115" fmla="*/ 4710 w 10000"/>
                    <a:gd name="connsiteY115" fmla="*/ 3837 h 10000"/>
                    <a:gd name="connsiteX116" fmla="*/ 4710 w 10000"/>
                    <a:gd name="connsiteY116" fmla="*/ 3945 h 10000"/>
                    <a:gd name="connsiteX117" fmla="*/ 4710 w 10000"/>
                    <a:gd name="connsiteY117" fmla="*/ 4083 h 10000"/>
                    <a:gd name="connsiteX118" fmla="*/ 4710 w 10000"/>
                    <a:gd name="connsiteY118" fmla="*/ 4254 h 10000"/>
                    <a:gd name="connsiteX119" fmla="*/ 4710 w 10000"/>
                    <a:gd name="connsiteY119" fmla="*/ 4460 h 10000"/>
                    <a:gd name="connsiteX120" fmla="*/ 4693 w 10000"/>
                    <a:gd name="connsiteY120" fmla="*/ 4692 h 10000"/>
                    <a:gd name="connsiteX121" fmla="*/ 4693 w 10000"/>
                    <a:gd name="connsiteY121" fmla="*/ 4944 h 10000"/>
                    <a:gd name="connsiteX122" fmla="*/ 4676 w 10000"/>
                    <a:gd name="connsiteY122" fmla="*/ 5204 h 10000"/>
                    <a:gd name="connsiteX123" fmla="*/ 4676 w 10000"/>
                    <a:gd name="connsiteY123" fmla="*/ 5473 h 10000"/>
                    <a:gd name="connsiteX124" fmla="*/ 4676 w 10000"/>
                    <a:gd name="connsiteY124" fmla="*/ 5752 h 10000"/>
                    <a:gd name="connsiteX125" fmla="*/ 4676 w 10000"/>
                    <a:gd name="connsiteY125" fmla="*/ 6025 h 10000"/>
                    <a:gd name="connsiteX126" fmla="*/ 4659 w 10000"/>
                    <a:gd name="connsiteY126" fmla="*/ 6298 h 10000"/>
                    <a:gd name="connsiteX127" fmla="*/ 4659 w 10000"/>
                    <a:gd name="connsiteY127" fmla="*/ 6553 h 10000"/>
                    <a:gd name="connsiteX128" fmla="*/ 4659 w 10000"/>
                    <a:gd name="connsiteY128" fmla="*/ 6792 h 10000"/>
                    <a:gd name="connsiteX129" fmla="*/ 4659 w 10000"/>
                    <a:gd name="connsiteY129" fmla="*/ 7011 h 10000"/>
                    <a:gd name="connsiteX130" fmla="*/ 4659 w 10000"/>
                    <a:gd name="connsiteY130" fmla="*/ 7210 h 10000"/>
                    <a:gd name="connsiteX131" fmla="*/ 4676 w 10000"/>
                    <a:gd name="connsiteY131" fmla="*/ 7371 h 10000"/>
                    <a:gd name="connsiteX132" fmla="*/ 4676 w 10000"/>
                    <a:gd name="connsiteY132" fmla="*/ 7496 h 10000"/>
                    <a:gd name="connsiteX133" fmla="*/ 4693 w 10000"/>
                    <a:gd name="connsiteY133" fmla="*/ 7654 h 10000"/>
                    <a:gd name="connsiteX134" fmla="*/ 4693 w 10000"/>
                    <a:gd name="connsiteY134" fmla="*/ 7839 h 10000"/>
                    <a:gd name="connsiteX135" fmla="*/ 4710 w 10000"/>
                    <a:gd name="connsiteY135" fmla="*/ 8041 h 10000"/>
                    <a:gd name="connsiteX136" fmla="*/ 4710 w 10000"/>
                    <a:gd name="connsiteY136" fmla="*/ 8256 h 10000"/>
                    <a:gd name="connsiteX137" fmla="*/ 4693 w 10000"/>
                    <a:gd name="connsiteY137" fmla="*/ 8475 h 10000"/>
                    <a:gd name="connsiteX138" fmla="*/ 4693 w 10000"/>
                    <a:gd name="connsiteY138" fmla="*/ 8694 h 10000"/>
                    <a:gd name="connsiteX139" fmla="*/ 4676 w 10000"/>
                    <a:gd name="connsiteY139" fmla="*/ 8906 h 10000"/>
                    <a:gd name="connsiteX140" fmla="*/ 4676 w 10000"/>
                    <a:gd name="connsiteY140" fmla="*/ 9108 h 10000"/>
                    <a:gd name="connsiteX141" fmla="*/ 4676 w 10000"/>
                    <a:gd name="connsiteY141" fmla="*/ 9293 h 10000"/>
                    <a:gd name="connsiteX142" fmla="*/ 4676 w 10000"/>
                    <a:gd name="connsiteY142" fmla="*/ 9451 h 10000"/>
                    <a:gd name="connsiteX143" fmla="*/ 4676 w 10000"/>
                    <a:gd name="connsiteY143" fmla="*/ 9576 h 10000"/>
                    <a:gd name="connsiteX144" fmla="*/ 4676 w 10000"/>
                    <a:gd name="connsiteY144" fmla="*/ 9670 h 10000"/>
                    <a:gd name="connsiteX145" fmla="*/ 4676 w 10000"/>
                    <a:gd name="connsiteY145" fmla="*/ 9717 h 10000"/>
                    <a:gd name="connsiteX146" fmla="*/ 4676 w 10000"/>
                    <a:gd name="connsiteY146" fmla="*/ 9781 h 10000"/>
                    <a:gd name="connsiteX147" fmla="*/ 4676 w 10000"/>
                    <a:gd name="connsiteY147" fmla="*/ 9842 h 10000"/>
                    <a:gd name="connsiteX148" fmla="*/ 4659 w 10000"/>
                    <a:gd name="connsiteY148" fmla="*/ 9889 h 10000"/>
                    <a:gd name="connsiteX149" fmla="*/ 4659 w 10000"/>
                    <a:gd name="connsiteY149" fmla="*/ 9929 h 10000"/>
                    <a:gd name="connsiteX150" fmla="*/ 4641 w 10000"/>
                    <a:gd name="connsiteY150" fmla="*/ 9943 h 10000"/>
                    <a:gd name="connsiteX151" fmla="*/ 4486 w 10000"/>
                    <a:gd name="connsiteY151" fmla="*/ 9943 h 10000"/>
                    <a:gd name="connsiteX152" fmla="*/ 4252 w 10000"/>
                    <a:gd name="connsiteY152" fmla="*/ 9943 h 10000"/>
                    <a:gd name="connsiteX153" fmla="*/ 3941 w 10000"/>
                    <a:gd name="connsiteY153" fmla="*/ 9936 h 10000"/>
                    <a:gd name="connsiteX154" fmla="*/ 3604 w 10000"/>
                    <a:gd name="connsiteY154" fmla="*/ 9929 h 10000"/>
                    <a:gd name="connsiteX155" fmla="*/ 3215 w 10000"/>
                    <a:gd name="connsiteY155" fmla="*/ 9923 h 10000"/>
                    <a:gd name="connsiteX156" fmla="*/ 2826 w 10000"/>
                    <a:gd name="connsiteY156" fmla="*/ 9916 h 10000"/>
                    <a:gd name="connsiteX157" fmla="*/ 2429 w 10000"/>
                    <a:gd name="connsiteY157" fmla="*/ 9909 h 10000"/>
                    <a:gd name="connsiteX158" fmla="*/ 2074 w 10000"/>
                    <a:gd name="connsiteY158" fmla="*/ 9902 h 10000"/>
                    <a:gd name="connsiteX159" fmla="*/ 1755 w 10000"/>
                    <a:gd name="connsiteY159" fmla="*/ 9896 h 10000"/>
                    <a:gd name="connsiteX160" fmla="*/ 1495 w 10000"/>
                    <a:gd name="connsiteY160" fmla="*/ 9889 h 10000"/>
                    <a:gd name="connsiteX161" fmla="*/ 1348 w 10000"/>
                    <a:gd name="connsiteY161" fmla="*/ 9889 h 10000"/>
                    <a:gd name="connsiteX162" fmla="*/ 1279 w 10000"/>
                    <a:gd name="connsiteY162" fmla="*/ 9882 h 10000"/>
                    <a:gd name="connsiteX163" fmla="*/ 1279 w 10000"/>
                    <a:gd name="connsiteY163" fmla="*/ 9862 h 10000"/>
                    <a:gd name="connsiteX164" fmla="*/ 1279 w 10000"/>
                    <a:gd name="connsiteY164" fmla="*/ 9788 h 10000"/>
                    <a:gd name="connsiteX165" fmla="*/ 1262 w 10000"/>
                    <a:gd name="connsiteY165" fmla="*/ 9677 h 10000"/>
                    <a:gd name="connsiteX166" fmla="*/ 1245 w 10000"/>
                    <a:gd name="connsiteY166" fmla="*/ 9532 h 10000"/>
                    <a:gd name="connsiteX167" fmla="*/ 1227 w 10000"/>
                    <a:gd name="connsiteY167" fmla="*/ 9344 h 10000"/>
                    <a:gd name="connsiteX168" fmla="*/ 1210 w 10000"/>
                    <a:gd name="connsiteY168" fmla="*/ 9125 h 10000"/>
                    <a:gd name="connsiteX169" fmla="*/ 1175 w 10000"/>
                    <a:gd name="connsiteY169" fmla="*/ 8889 h 10000"/>
                    <a:gd name="connsiteX170" fmla="*/ 1141 w 10000"/>
                    <a:gd name="connsiteY170" fmla="*/ 8623 h 10000"/>
                    <a:gd name="connsiteX171" fmla="*/ 1124 w 10000"/>
                    <a:gd name="connsiteY171" fmla="*/ 8337 h 10000"/>
                    <a:gd name="connsiteX172" fmla="*/ 1089 w 10000"/>
                    <a:gd name="connsiteY172" fmla="*/ 8041 h 10000"/>
                    <a:gd name="connsiteX173" fmla="*/ 1054 w 10000"/>
                    <a:gd name="connsiteY173" fmla="*/ 7728 h 10000"/>
                    <a:gd name="connsiteX174" fmla="*/ 1020 w 10000"/>
                    <a:gd name="connsiteY174" fmla="*/ 7402 h 10000"/>
                    <a:gd name="connsiteX175" fmla="*/ 985 w 10000"/>
                    <a:gd name="connsiteY175" fmla="*/ 7085 h 10000"/>
                    <a:gd name="connsiteX176" fmla="*/ 951 w 10000"/>
                    <a:gd name="connsiteY176" fmla="*/ 6759 h 10000"/>
                    <a:gd name="connsiteX177" fmla="*/ 899 w 10000"/>
                    <a:gd name="connsiteY177" fmla="*/ 6442 h 10000"/>
                    <a:gd name="connsiteX178" fmla="*/ 882 w 10000"/>
                    <a:gd name="connsiteY178" fmla="*/ 6129 h 10000"/>
                    <a:gd name="connsiteX179" fmla="*/ 847 w 10000"/>
                    <a:gd name="connsiteY179" fmla="*/ 5833 h 10000"/>
                    <a:gd name="connsiteX180" fmla="*/ 821 w 10000"/>
                    <a:gd name="connsiteY180" fmla="*/ 5547 h 10000"/>
                    <a:gd name="connsiteX181" fmla="*/ 787 w 10000"/>
                    <a:gd name="connsiteY181" fmla="*/ 5281 h 10000"/>
                    <a:gd name="connsiteX182" fmla="*/ 769 w 10000"/>
                    <a:gd name="connsiteY182" fmla="*/ 5039 h 10000"/>
                    <a:gd name="connsiteX183" fmla="*/ 735 w 10000"/>
                    <a:gd name="connsiteY183" fmla="*/ 4820 h 10000"/>
                    <a:gd name="connsiteX184" fmla="*/ 717 w 10000"/>
                    <a:gd name="connsiteY184" fmla="*/ 4631 h 10000"/>
                    <a:gd name="connsiteX185" fmla="*/ 700 w 10000"/>
                    <a:gd name="connsiteY185" fmla="*/ 4487 h 10000"/>
                    <a:gd name="connsiteX186" fmla="*/ 700 w 10000"/>
                    <a:gd name="connsiteY186" fmla="*/ 4376 h 10000"/>
                    <a:gd name="connsiteX187" fmla="*/ 683 w 10000"/>
                    <a:gd name="connsiteY187" fmla="*/ 4241 h 10000"/>
                    <a:gd name="connsiteX188" fmla="*/ 648 w 10000"/>
                    <a:gd name="connsiteY188" fmla="*/ 4083 h 10000"/>
                    <a:gd name="connsiteX189" fmla="*/ 631 w 10000"/>
                    <a:gd name="connsiteY189" fmla="*/ 3891 h 10000"/>
                    <a:gd name="connsiteX190" fmla="*/ 596 w 10000"/>
                    <a:gd name="connsiteY190" fmla="*/ 3679 h 10000"/>
                    <a:gd name="connsiteX191" fmla="*/ 562 w 10000"/>
                    <a:gd name="connsiteY191" fmla="*/ 3447 h 10000"/>
                    <a:gd name="connsiteX192" fmla="*/ 510 w 10000"/>
                    <a:gd name="connsiteY192" fmla="*/ 3201 h 10000"/>
                    <a:gd name="connsiteX193" fmla="*/ 458 w 10000"/>
                    <a:gd name="connsiteY193" fmla="*/ 2942 h 10000"/>
                    <a:gd name="connsiteX194" fmla="*/ 424 w 10000"/>
                    <a:gd name="connsiteY194" fmla="*/ 2679 h 10000"/>
                    <a:gd name="connsiteX195" fmla="*/ 372 w 10000"/>
                    <a:gd name="connsiteY195" fmla="*/ 2407 h 10000"/>
                    <a:gd name="connsiteX196" fmla="*/ 320 w 10000"/>
                    <a:gd name="connsiteY196" fmla="*/ 2141 h 10000"/>
                    <a:gd name="connsiteX197" fmla="*/ 277 w 10000"/>
                    <a:gd name="connsiteY197" fmla="*/ 1882 h 10000"/>
                    <a:gd name="connsiteX198" fmla="*/ 225 w 10000"/>
                    <a:gd name="connsiteY198" fmla="*/ 1629 h 10000"/>
                    <a:gd name="connsiteX199" fmla="*/ 190 w 10000"/>
                    <a:gd name="connsiteY199" fmla="*/ 1393 h 10000"/>
                    <a:gd name="connsiteX200" fmla="*/ 138 w 10000"/>
                    <a:gd name="connsiteY200" fmla="*/ 1175 h 10000"/>
                    <a:gd name="connsiteX201" fmla="*/ 104 w 10000"/>
                    <a:gd name="connsiteY201" fmla="*/ 973 h 10000"/>
                    <a:gd name="connsiteX202" fmla="*/ 69 w 10000"/>
                    <a:gd name="connsiteY202" fmla="*/ 801 h 10000"/>
                    <a:gd name="connsiteX203" fmla="*/ 52 w 10000"/>
                    <a:gd name="connsiteY203" fmla="*/ 663 h 10000"/>
                    <a:gd name="connsiteX204" fmla="*/ 17 w 10000"/>
                    <a:gd name="connsiteY204" fmla="*/ 555 h 10000"/>
                    <a:gd name="connsiteX205" fmla="*/ 17 w 10000"/>
                    <a:gd name="connsiteY205" fmla="*/ 491 h 10000"/>
                    <a:gd name="connsiteX206" fmla="*/ 0 w 10000"/>
                    <a:gd name="connsiteY206" fmla="*/ 471 h 10000"/>
                    <a:gd name="connsiteX207" fmla="*/ 847 w 10000"/>
                    <a:gd name="connsiteY207" fmla="*/ 13 h 10000"/>
                    <a:gd name="connsiteX208" fmla="*/ 9213 w 10000"/>
                    <a:gd name="connsiteY208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540 w 10000"/>
                    <a:gd name="connsiteY97" fmla="*/ 2703 h 10000"/>
                    <a:gd name="connsiteX98" fmla="*/ 5220 w 10000"/>
                    <a:gd name="connsiteY98" fmla="*/ 1326 h 10000"/>
                    <a:gd name="connsiteX99" fmla="*/ 4693 w 10000"/>
                    <a:gd name="connsiteY99" fmla="*/ 1636 h 10000"/>
                    <a:gd name="connsiteX100" fmla="*/ 4676 w 10000"/>
                    <a:gd name="connsiteY100" fmla="*/ 1757 h 10000"/>
                    <a:gd name="connsiteX101" fmla="*/ 4676 w 10000"/>
                    <a:gd name="connsiteY101" fmla="*/ 1834 h 10000"/>
                    <a:gd name="connsiteX102" fmla="*/ 4676 w 10000"/>
                    <a:gd name="connsiteY102" fmla="*/ 1962 h 10000"/>
                    <a:gd name="connsiteX103" fmla="*/ 4676 w 10000"/>
                    <a:gd name="connsiteY103" fmla="*/ 2114 h 10000"/>
                    <a:gd name="connsiteX104" fmla="*/ 4676 w 10000"/>
                    <a:gd name="connsiteY104" fmla="*/ 2285 h 10000"/>
                    <a:gd name="connsiteX105" fmla="*/ 4676 w 10000"/>
                    <a:gd name="connsiteY105" fmla="*/ 2484 h 10000"/>
                    <a:gd name="connsiteX106" fmla="*/ 4676 w 10000"/>
                    <a:gd name="connsiteY106" fmla="*/ 2689 h 10000"/>
                    <a:gd name="connsiteX107" fmla="*/ 4676 w 10000"/>
                    <a:gd name="connsiteY107" fmla="*/ 2895 h 10000"/>
                    <a:gd name="connsiteX108" fmla="*/ 4676 w 10000"/>
                    <a:gd name="connsiteY108" fmla="*/ 3097 h 10000"/>
                    <a:gd name="connsiteX109" fmla="*/ 4676 w 10000"/>
                    <a:gd name="connsiteY109" fmla="*/ 3288 h 10000"/>
                    <a:gd name="connsiteX110" fmla="*/ 4676 w 10000"/>
                    <a:gd name="connsiteY110" fmla="*/ 3460 h 10000"/>
                    <a:gd name="connsiteX111" fmla="*/ 4676 w 10000"/>
                    <a:gd name="connsiteY111" fmla="*/ 3605 h 10000"/>
                    <a:gd name="connsiteX112" fmla="*/ 4676 w 10000"/>
                    <a:gd name="connsiteY112" fmla="*/ 3713 h 10000"/>
                    <a:gd name="connsiteX113" fmla="*/ 4693 w 10000"/>
                    <a:gd name="connsiteY113" fmla="*/ 3783 h 10000"/>
                    <a:gd name="connsiteX114" fmla="*/ 4710 w 10000"/>
                    <a:gd name="connsiteY114" fmla="*/ 3837 h 10000"/>
                    <a:gd name="connsiteX115" fmla="*/ 4710 w 10000"/>
                    <a:gd name="connsiteY115" fmla="*/ 3945 h 10000"/>
                    <a:gd name="connsiteX116" fmla="*/ 4710 w 10000"/>
                    <a:gd name="connsiteY116" fmla="*/ 4083 h 10000"/>
                    <a:gd name="connsiteX117" fmla="*/ 4710 w 10000"/>
                    <a:gd name="connsiteY117" fmla="*/ 4254 h 10000"/>
                    <a:gd name="connsiteX118" fmla="*/ 4710 w 10000"/>
                    <a:gd name="connsiteY118" fmla="*/ 4460 h 10000"/>
                    <a:gd name="connsiteX119" fmla="*/ 4693 w 10000"/>
                    <a:gd name="connsiteY119" fmla="*/ 4692 h 10000"/>
                    <a:gd name="connsiteX120" fmla="*/ 4693 w 10000"/>
                    <a:gd name="connsiteY120" fmla="*/ 4944 h 10000"/>
                    <a:gd name="connsiteX121" fmla="*/ 4676 w 10000"/>
                    <a:gd name="connsiteY121" fmla="*/ 5204 h 10000"/>
                    <a:gd name="connsiteX122" fmla="*/ 4676 w 10000"/>
                    <a:gd name="connsiteY122" fmla="*/ 5473 h 10000"/>
                    <a:gd name="connsiteX123" fmla="*/ 4676 w 10000"/>
                    <a:gd name="connsiteY123" fmla="*/ 5752 h 10000"/>
                    <a:gd name="connsiteX124" fmla="*/ 4676 w 10000"/>
                    <a:gd name="connsiteY124" fmla="*/ 6025 h 10000"/>
                    <a:gd name="connsiteX125" fmla="*/ 4659 w 10000"/>
                    <a:gd name="connsiteY125" fmla="*/ 6298 h 10000"/>
                    <a:gd name="connsiteX126" fmla="*/ 4659 w 10000"/>
                    <a:gd name="connsiteY126" fmla="*/ 6553 h 10000"/>
                    <a:gd name="connsiteX127" fmla="*/ 4659 w 10000"/>
                    <a:gd name="connsiteY127" fmla="*/ 6792 h 10000"/>
                    <a:gd name="connsiteX128" fmla="*/ 4659 w 10000"/>
                    <a:gd name="connsiteY128" fmla="*/ 7011 h 10000"/>
                    <a:gd name="connsiteX129" fmla="*/ 4659 w 10000"/>
                    <a:gd name="connsiteY129" fmla="*/ 7210 h 10000"/>
                    <a:gd name="connsiteX130" fmla="*/ 4676 w 10000"/>
                    <a:gd name="connsiteY130" fmla="*/ 7371 h 10000"/>
                    <a:gd name="connsiteX131" fmla="*/ 4676 w 10000"/>
                    <a:gd name="connsiteY131" fmla="*/ 7496 h 10000"/>
                    <a:gd name="connsiteX132" fmla="*/ 4693 w 10000"/>
                    <a:gd name="connsiteY132" fmla="*/ 7654 h 10000"/>
                    <a:gd name="connsiteX133" fmla="*/ 4693 w 10000"/>
                    <a:gd name="connsiteY133" fmla="*/ 7839 h 10000"/>
                    <a:gd name="connsiteX134" fmla="*/ 4710 w 10000"/>
                    <a:gd name="connsiteY134" fmla="*/ 8041 h 10000"/>
                    <a:gd name="connsiteX135" fmla="*/ 4710 w 10000"/>
                    <a:gd name="connsiteY135" fmla="*/ 8256 h 10000"/>
                    <a:gd name="connsiteX136" fmla="*/ 4693 w 10000"/>
                    <a:gd name="connsiteY136" fmla="*/ 8475 h 10000"/>
                    <a:gd name="connsiteX137" fmla="*/ 4693 w 10000"/>
                    <a:gd name="connsiteY137" fmla="*/ 8694 h 10000"/>
                    <a:gd name="connsiteX138" fmla="*/ 4676 w 10000"/>
                    <a:gd name="connsiteY138" fmla="*/ 8906 h 10000"/>
                    <a:gd name="connsiteX139" fmla="*/ 4676 w 10000"/>
                    <a:gd name="connsiteY139" fmla="*/ 9108 h 10000"/>
                    <a:gd name="connsiteX140" fmla="*/ 4676 w 10000"/>
                    <a:gd name="connsiteY140" fmla="*/ 9293 h 10000"/>
                    <a:gd name="connsiteX141" fmla="*/ 4676 w 10000"/>
                    <a:gd name="connsiteY141" fmla="*/ 9451 h 10000"/>
                    <a:gd name="connsiteX142" fmla="*/ 4676 w 10000"/>
                    <a:gd name="connsiteY142" fmla="*/ 9576 h 10000"/>
                    <a:gd name="connsiteX143" fmla="*/ 4676 w 10000"/>
                    <a:gd name="connsiteY143" fmla="*/ 9670 h 10000"/>
                    <a:gd name="connsiteX144" fmla="*/ 4676 w 10000"/>
                    <a:gd name="connsiteY144" fmla="*/ 9717 h 10000"/>
                    <a:gd name="connsiteX145" fmla="*/ 4676 w 10000"/>
                    <a:gd name="connsiteY145" fmla="*/ 9781 h 10000"/>
                    <a:gd name="connsiteX146" fmla="*/ 4676 w 10000"/>
                    <a:gd name="connsiteY146" fmla="*/ 9842 h 10000"/>
                    <a:gd name="connsiteX147" fmla="*/ 4659 w 10000"/>
                    <a:gd name="connsiteY147" fmla="*/ 9889 h 10000"/>
                    <a:gd name="connsiteX148" fmla="*/ 4659 w 10000"/>
                    <a:gd name="connsiteY148" fmla="*/ 9929 h 10000"/>
                    <a:gd name="connsiteX149" fmla="*/ 4641 w 10000"/>
                    <a:gd name="connsiteY149" fmla="*/ 9943 h 10000"/>
                    <a:gd name="connsiteX150" fmla="*/ 4486 w 10000"/>
                    <a:gd name="connsiteY150" fmla="*/ 9943 h 10000"/>
                    <a:gd name="connsiteX151" fmla="*/ 4252 w 10000"/>
                    <a:gd name="connsiteY151" fmla="*/ 9943 h 10000"/>
                    <a:gd name="connsiteX152" fmla="*/ 3941 w 10000"/>
                    <a:gd name="connsiteY152" fmla="*/ 9936 h 10000"/>
                    <a:gd name="connsiteX153" fmla="*/ 3604 w 10000"/>
                    <a:gd name="connsiteY153" fmla="*/ 9929 h 10000"/>
                    <a:gd name="connsiteX154" fmla="*/ 3215 w 10000"/>
                    <a:gd name="connsiteY154" fmla="*/ 9923 h 10000"/>
                    <a:gd name="connsiteX155" fmla="*/ 2826 w 10000"/>
                    <a:gd name="connsiteY155" fmla="*/ 9916 h 10000"/>
                    <a:gd name="connsiteX156" fmla="*/ 2429 w 10000"/>
                    <a:gd name="connsiteY156" fmla="*/ 9909 h 10000"/>
                    <a:gd name="connsiteX157" fmla="*/ 2074 w 10000"/>
                    <a:gd name="connsiteY157" fmla="*/ 9902 h 10000"/>
                    <a:gd name="connsiteX158" fmla="*/ 1755 w 10000"/>
                    <a:gd name="connsiteY158" fmla="*/ 9896 h 10000"/>
                    <a:gd name="connsiteX159" fmla="*/ 1495 w 10000"/>
                    <a:gd name="connsiteY159" fmla="*/ 9889 h 10000"/>
                    <a:gd name="connsiteX160" fmla="*/ 1348 w 10000"/>
                    <a:gd name="connsiteY160" fmla="*/ 9889 h 10000"/>
                    <a:gd name="connsiteX161" fmla="*/ 1279 w 10000"/>
                    <a:gd name="connsiteY161" fmla="*/ 9882 h 10000"/>
                    <a:gd name="connsiteX162" fmla="*/ 1279 w 10000"/>
                    <a:gd name="connsiteY162" fmla="*/ 9862 h 10000"/>
                    <a:gd name="connsiteX163" fmla="*/ 1279 w 10000"/>
                    <a:gd name="connsiteY163" fmla="*/ 9788 h 10000"/>
                    <a:gd name="connsiteX164" fmla="*/ 1262 w 10000"/>
                    <a:gd name="connsiteY164" fmla="*/ 9677 h 10000"/>
                    <a:gd name="connsiteX165" fmla="*/ 1245 w 10000"/>
                    <a:gd name="connsiteY165" fmla="*/ 9532 h 10000"/>
                    <a:gd name="connsiteX166" fmla="*/ 1227 w 10000"/>
                    <a:gd name="connsiteY166" fmla="*/ 9344 h 10000"/>
                    <a:gd name="connsiteX167" fmla="*/ 1210 w 10000"/>
                    <a:gd name="connsiteY167" fmla="*/ 9125 h 10000"/>
                    <a:gd name="connsiteX168" fmla="*/ 1175 w 10000"/>
                    <a:gd name="connsiteY168" fmla="*/ 8889 h 10000"/>
                    <a:gd name="connsiteX169" fmla="*/ 1141 w 10000"/>
                    <a:gd name="connsiteY169" fmla="*/ 8623 h 10000"/>
                    <a:gd name="connsiteX170" fmla="*/ 1124 w 10000"/>
                    <a:gd name="connsiteY170" fmla="*/ 8337 h 10000"/>
                    <a:gd name="connsiteX171" fmla="*/ 1089 w 10000"/>
                    <a:gd name="connsiteY171" fmla="*/ 8041 h 10000"/>
                    <a:gd name="connsiteX172" fmla="*/ 1054 w 10000"/>
                    <a:gd name="connsiteY172" fmla="*/ 7728 h 10000"/>
                    <a:gd name="connsiteX173" fmla="*/ 1020 w 10000"/>
                    <a:gd name="connsiteY173" fmla="*/ 7402 h 10000"/>
                    <a:gd name="connsiteX174" fmla="*/ 985 w 10000"/>
                    <a:gd name="connsiteY174" fmla="*/ 7085 h 10000"/>
                    <a:gd name="connsiteX175" fmla="*/ 951 w 10000"/>
                    <a:gd name="connsiteY175" fmla="*/ 6759 h 10000"/>
                    <a:gd name="connsiteX176" fmla="*/ 899 w 10000"/>
                    <a:gd name="connsiteY176" fmla="*/ 6442 h 10000"/>
                    <a:gd name="connsiteX177" fmla="*/ 882 w 10000"/>
                    <a:gd name="connsiteY177" fmla="*/ 6129 h 10000"/>
                    <a:gd name="connsiteX178" fmla="*/ 847 w 10000"/>
                    <a:gd name="connsiteY178" fmla="*/ 5833 h 10000"/>
                    <a:gd name="connsiteX179" fmla="*/ 821 w 10000"/>
                    <a:gd name="connsiteY179" fmla="*/ 5547 h 10000"/>
                    <a:gd name="connsiteX180" fmla="*/ 787 w 10000"/>
                    <a:gd name="connsiteY180" fmla="*/ 5281 h 10000"/>
                    <a:gd name="connsiteX181" fmla="*/ 769 w 10000"/>
                    <a:gd name="connsiteY181" fmla="*/ 5039 h 10000"/>
                    <a:gd name="connsiteX182" fmla="*/ 735 w 10000"/>
                    <a:gd name="connsiteY182" fmla="*/ 4820 h 10000"/>
                    <a:gd name="connsiteX183" fmla="*/ 717 w 10000"/>
                    <a:gd name="connsiteY183" fmla="*/ 4631 h 10000"/>
                    <a:gd name="connsiteX184" fmla="*/ 700 w 10000"/>
                    <a:gd name="connsiteY184" fmla="*/ 4487 h 10000"/>
                    <a:gd name="connsiteX185" fmla="*/ 700 w 10000"/>
                    <a:gd name="connsiteY185" fmla="*/ 4376 h 10000"/>
                    <a:gd name="connsiteX186" fmla="*/ 683 w 10000"/>
                    <a:gd name="connsiteY186" fmla="*/ 4241 h 10000"/>
                    <a:gd name="connsiteX187" fmla="*/ 648 w 10000"/>
                    <a:gd name="connsiteY187" fmla="*/ 4083 h 10000"/>
                    <a:gd name="connsiteX188" fmla="*/ 631 w 10000"/>
                    <a:gd name="connsiteY188" fmla="*/ 3891 h 10000"/>
                    <a:gd name="connsiteX189" fmla="*/ 596 w 10000"/>
                    <a:gd name="connsiteY189" fmla="*/ 3679 h 10000"/>
                    <a:gd name="connsiteX190" fmla="*/ 562 w 10000"/>
                    <a:gd name="connsiteY190" fmla="*/ 3447 h 10000"/>
                    <a:gd name="connsiteX191" fmla="*/ 510 w 10000"/>
                    <a:gd name="connsiteY191" fmla="*/ 3201 h 10000"/>
                    <a:gd name="connsiteX192" fmla="*/ 458 w 10000"/>
                    <a:gd name="connsiteY192" fmla="*/ 2942 h 10000"/>
                    <a:gd name="connsiteX193" fmla="*/ 424 w 10000"/>
                    <a:gd name="connsiteY193" fmla="*/ 2679 h 10000"/>
                    <a:gd name="connsiteX194" fmla="*/ 372 w 10000"/>
                    <a:gd name="connsiteY194" fmla="*/ 2407 h 10000"/>
                    <a:gd name="connsiteX195" fmla="*/ 320 w 10000"/>
                    <a:gd name="connsiteY195" fmla="*/ 2141 h 10000"/>
                    <a:gd name="connsiteX196" fmla="*/ 277 w 10000"/>
                    <a:gd name="connsiteY196" fmla="*/ 1882 h 10000"/>
                    <a:gd name="connsiteX197" fmla="*/ 225 w 10000"/>
                    <a:gd name="connsiteY197" fmla="*/ 1629 h 10000"/>
                    <a:gd name="connsiteX198" fmla="*/ 190 w 10000"/>
                    <a:gd name="connsiteY198" fmla="*/ 1393 h 10000"/>
                    <a:gd name="connsiteX199" fmla="*/ 138 w 10000"/>
                    <a:gd name="connsiteY199" fmla="*/ 1175 h 10000"/>
                    <a:gd name="connsiteX200" fmla="*/ 104 w 10000"/>
                    <a:gd name="connsiteY200" fmla="*/ 973 h 10000"/>
                    <a:gd name="connsiteX201" fmla="*/ 69 w 10000"/>
                    <a:gd name="connsiteY201" fmla="*/ 801 h 10000"/>
                    <a:gd name="connsiteX202" fmla="*/ 52 w 10000"/>
                    <a:gd name="connsiteY202" fmla="*/ 663 h 10000"/>
                    <a:gd name="connsiteX203" fmla="*/ 17 w 10000"/>
                    <a:gd name="connsiteY203" fmla="*/ 555 h 10000"/>
                    <a:gd name="connsiteX204" fmla="*/ 17 w 10000"/>
                    <a:gd name="connsiteY204" fmla="*/ 491 h 10000"/>
                    <a:gd name="connsiteX205" fmla="*/ 0 w 10000"/>
                    <a:gd name="connsiteY205" fmla="*/ 471 h 10000"/>
                    <a:gd name="connsiteX206" fmla="*/ 847 w 10000"/>
                    <a:gd name="connsiteY206" fmla="*/ 13 h 10000"/>
                    <a:gd name="connsiteX207" fmla="*/ 9213 w 10000"/>
                    <a:gd name="connsiteY207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575 w 10000"/>
                    <a:gd name="connsiteY96" fmla="*/ 2837 h 10000"/>
                    <a:gd name="connsiteX97" fmla="*/ 5220 w 10000"/>
                    <a:gd name="connsiteY97" fmla="*/ 1326 h 10000"/>
                    <a:gd name="connsiteX98" fmla="*/ 4693 w 10000"/>
                    <a:gd name="connsiteY98" fmla="*/ 1636 h 10000"/>
                    <a:gd name="connsiteX99" fmla="*/ 4676 w 10000"/>
                    <a:gd name="connsiteY99" fmla="*/ 1757 h 10000"/>
                    <a:gd name="connsiteX100" fmla="*/ 4676 w 10000"/>
                    <a:gd name="connsiteY100" fmla="*/ 1834 h 10000"/>
                    <a:gd name="connsiteX101" fmla="*/ 4676 w 10000"/>
                    <a:gd name="connsiteY101" fmla="*/ 1962 h 10000"/>
                    <a:gd name="connsiteX102" fmla="*/ 4676 w 10000"/>
                    <a:gd name="connsiteY102" fmla="*/ 2114 h 10000"/>
                    <a:gd name="connsiteX103" fmla="*/ 4676 w 10000"/>
                    <a:gd name="connsiteY103" fmla="*/ 2285 h 10000"/>
                    <a:gd name="connsiteX104" fmla="*/ 4676 w 10000"/>
                    <a:gd name="connsiteY104" fmla="*/ 2484 h 10000"/>
                    <a:gd name="connsiteX105" fmla="*/ 4676 w 10000"/>
                    <a:gd name="connsiteY105" fmla="*/ 2689 h 10000"/>
                    <a:gd name="connsiteX106" fmla="*/ 4676 w 10000"/>
                    <a:gd name="connsiteY106" fmla="*/ 2895 h 10000"/>
                    <a:gd name="connsiteX107" fmla="*/ 4676 w 10000"/>
                    <a:gd name="connsiteY107" fmla="*/ 3097 h 10000"/>
                    <a:gd name="connsiteX108" fmla="*/ 4676 w 10000"/>
                    <a:gd name="connsiteY108" fmla="*/ 3288 h 10000"/>
                    <a:gd name="connsiteX109" fmla="*/ 4676 w 10000"/>
                    <a:gd name="connsiteY109" fmla="*/ 3460 h 10000"/>
                    <a:gd name="connsiteX110" fmla="*/ 4676 w 10000"/>
                    <a:gd name="connsiteY110" fmla="*/ 3605 h 10000"/>
                    <a:gd name="connsiteX111" fmla="*/ 4676 w 10000"/>
                    <a:gd name="connsiteY111" fmla="*/ 3713 h 10000"/>
                    <a:gd name="connsiteX112" fmla="*/ 4693 w 10000"/>
                    <a:gd name="connsiteY112" fmla="*/ 3783 h 10000"/>
                    <a:gd name="connsiteX113" fmla="*/ 4710 w 10000"/>
                    <a:gd name="connsiteY113" fmla="*/ 3837 h 10000"/>
                    <a:gd name="connsiteX114" fmla="*/ 4710 w 10000"/>
                    <a:gd name="connsiteY114" fmla="*/ 3945 h 10000"/>
                    <a:gd name="connsiteX115" fmla="*/ 4710 w 10000"/>
                    <a:gd name="connsiteY115" fmla="*/ 4083 h 10000"/>
                    <a:gd name="connsiteX116" fmla="*/ 4710 w 10000"/>
                    <a:gd name="connsiteY116" fmla="*/ 4254 h 10000"/>
                    <a:gd name="connsiteX117" fmla="*/ 4710 w 10000"/>
                    <a:gd name="connsiteY117" fmla="*/ 4460 h 10000"/>
                    <a:gd name="connsiteX118" fmla="*/ 4693 w 10000"/>
                    <a:gd name="connsiteY118" fmla="*/ 4692 h 10000"/>
                    <a:gd name="connsiteX119" fmla="*/ 4693 w 10000"/>
                    <a:gd name="connsiteY119" fmla="*/ 4944 h 10000"/>
                    <a:gd name="connsiteX120" fmla="*/ 4676 w 10000"/>
                    <a:gd name="connsiteY120" fmla="*/ 5204 h 10000"/>
                    <a:gd name="connsiteX121" fmla="*/ 4676 w 10000"/>
                    <a:gd name="connsiteY121" fmla="*/ 5473 h 10000"/>
                    <a:gd name="connsiteX122" fmla="*/ 4676 w 10000"/>
                    <a:gd name="connsiteY122" fmla="*/ 5752 h 10000"/>
                    <a:gd name="connsiteX123" fmla="*/ 4676 w 10000"/>
                    <a:gd name="connsiteY123" fmla="*/ 6025 h 10000"/>
                    <a:gd name="connsiteX124" fmla="*/ 4659 w 10000"/>
                    <a:gd name="connsiteY124" fmla="*/ 6298 h 10000"/>
                    <a:gd name="connsiteX125" fmla="*/ 4659 w 10000"/>
                    <a:gd name="connsiteY125" fmla="*/ 6553 h 10000"/>
                    <a:gd name="connsiteX126" fmla="*/ 4659 w 10000"/>
                    <a:gd name="connsiteY126" fmla="*/ 6792 h 10000"/>
                    <a:gd name="connsiteX127" fmla="*/ 4659 w 10000"/>
                    <a:gd name="connsiteY127" fmla="*/ 7011 h 10000"/>
                    <a:gd name="connsiteX128" fmla="*/ 4659 w 10000"/>
                    <a:gd name="connsiteY128" fmla="*/ 7210 h 10000"/>
                    <a:gd name="connsiteX129" fmla="*/ 4676 w 10000"/>
                    <a:gd name="connsiteY129" fmla="*/ 7371 h 10000"/>
                    <a:gd name="connsiteX130" fmla="*/ 4676 w 10000"/>
                    <a:gd name="connsiteY130" fmla="*/ 7496 h 10000"/>
                    <a:gd name="connsiteX131" fmla="*/ 4693 w 10000"/>
                    <a:gd name="connsiteY131" fmla="*/ 7654 h 10000"/>
                    <a:gd name="connsiteX132" fmla="*/ 4693 w 10000"/>
                    <a:gd name="connsiteY132" fmla="*/ 7839 h 10000"/>
                    <a:gd name="connsiteX133" fmla="*/ 4710 w 10000"/>
                    <a:gd name="connsiteY133" fmla="*/ 8041 h 10000"/>
                    <a:gd name="connsiteX134" fmla="*/ 4710 w 10000"/>
                    <a:gd name="connsiteY134" fmla="*/ 8256 h 10000"/>
                    <a:gd name="connsiteX135" fmla="*/ 4693 w 10000"/>
                    <a:gd name="connsiteY135" fmla="*/ 8475 h 10000"/>
                    <a:gd name="connsiteX136" fmla="*/ 4693 w 10000"/>
                    <a:gd name="connsiteY136" fmla="*/ 8694 h 10000"/>
                    <a:gd name="connsiteX137" fmla="*/ 4676 w 10000"/>
                    <a:gd name="connsiteY137" fmla="*/ 8906 h 10000"/>
                    <a:gd name="connsiteX138" fmla="*/ 4676 w 10000"/>
                    <a:gd name="connsiteY138" fmla="*/ 9108 h 10000"/>
                    <a:gd name="connsiteX139" fmla="*/ 4676 w 10000"/>
                    <a:gd name="connsiteY139" fmla="*/ 9293 h 10000"/>
                    <a:gd name="connsiteX140" fmla="*/ 4676 w 10000"/>
                    <a:gd name="connsiteY140" fmla="*/ 9451 h 10000"/>
                    <a:gd name="connsiteX141" fmla="*/ 4676 w 10000"/>
                    <a:gd name="connsiteY141" fmla="*/ 9576 h 10000"/>
                    <a:gd name="connsiteX142" fmla="*/ 4676 w 10000"/>
                    <a:gd name="connsiteY142" fmla="*/ 9670 h 10000"/>
                    <a:gd name="connsiteX143" fmla="*/ 4676 w 10000"/>
                    <a:gd name="connsiteY143" fmla="*/ 9717 h 10000"/>
                    <a:gd name="connsiteX144" fmla="*/ 4676 w 10000"/>
                    <a:gd name="connsiteY144" fmla="*/ 9781 h 10000"/>
                    <a:gd name="connsiteX145" fmla="*/ 4676 w 10000"/>
                    <a:gd name="connsiteY145" fmla="*/ 9842 h 10000"/>
                    <a:gd name="connsiteX146" fmla="*/ 4659 w 10000"/>
                    <a:gd name="connsiteY146" fmla="*/ 9889 h 10000"/>
                    <a:gd name="connsiteX147" fmla="*/ 4659 w 10000"/>
                    <a:gd name="connsiteY147" fmla="*/ 9929 h 10000"/>
                    <a:gd name="connsiteX148" fmla="*/ 4641 w 10000"/>
                    <a:gd name="connsiteY148" fmla="*/ 9943 h 10000"/>
                    <a:gd name="connsiteX149" fmla="*/ 4486 w 10000"/>
                    <a:gd name="connsiteY149" fmla="*/ 9943 h 10000"/>
                    <a:gd name="connsiteX150" fmla="*/ 4252 w 10000"/>
                    <a:gd name="connsiteY150" fmla="*/ 9943 h 10000"/>
                    <a:gd name="connsiteX151" fmla="*/ 3941 w 10000"/>
                    <a:gd name="connsiteY151" fmla="*/ 9936 h 10000"/>
                    <a:gd name="connsiteX152" fmla="*/ 3604 w 10000"/>
                    <a:gd name="connsiteY152" fmla="*/ 9929 h 10000"/>
                    <a:gd name="connsiteX153" fmla="*/ 3215 w 10000"/>
                    <a:gd name="connsiteY153" fmla="*/ 9923 h 10000"/>
                    <a:gd name="connsiteX154" fmla="*/ 2826 w 10000"/>
                    <a:gd name="connsiteY154" fmla="*/ 9916 h 10000"/>
                    <a:gd name="connsiteX155" fmla="*/ 2429 w 10000"/>
                    <a:gd name="connsiteY155" fmla="*/ 9909 h 10000"/>
                    <a:gd name="connsiteX156" fmla="*/ 2074 w 10000"/>
                    <a:gd name="connsiteY156" fmla="*/ 9902 h 10000"/>
                    <a:gd name="connsiteX157" fmla="*/ 1755 w 10000"/>
                    <a:gd name="connsiteY157" fmla="*/ 9896 h 10000"/>
                    <a:gd name="connsiteX158" fmla="*/ 1495 w 10000"/>
                    <a:gd name="connsiteY158" fmla="*/ 9889 h 10000"/>
                    <a:gd name="connsiteX159" fmla="*/ 1348 w 10000"/>
                    <a:gd name="connsiteY159" fmla="*/ 9889 h 10000"/>
                    <a:gd name="connsiteX160" fmla="*/ 1279 w 10000"/>
                    <a:gd name="connsiteY160" fmla="*/ 9882 h 10000"/>
                    <a:gd name="connsiteX161" fmla="*/ 1279 w 10000"/>
                    <a:gd name="connsiteY161" fmla="*/ 9862 h 10000"/>
                    <a:gd name="connsiteX162" fmla="*/ 1279 w 10000"/>
                    <a:gd name="connsiteY162" fmla="*/ 9788 h 10000"/>
                    <a:gd name="connsiteX163" fmla="*/ 1262 w 10000"/>
                    <a:gd name="connsiteY163" fmla="*/ 9677 h 10000"/>
                    <a:gd name="connsiteX164" fmla="*/ 1245 w 10000"/>
                    <a:gd name="connsiteY164" fmla="*/ 9532 h 10000"/>
                    <a:gd name="connsiteX165" fmla="*/ 1227 w 10000"/>
                    <a:gd name="connsiteY165" fmla="*/ 9344 h 10000"/>
                    <a:gd name="connsiteX166" fmla="*/ 1210 w 10000"/>
                    <a:gd name="connsiteY166" fmla="*/ 9125 h 10000"/>
                    <a:gd name="connsiteX167" fmla="*/ 1175 w 10000"/>
                    <a:gd name="connsiteY167" fmla="*/ 8889 h 10000"/>
                    <a:gd name="connsiteX168" fmla="*/ 1141 w 10000"/>
                    <a:gd name="connsiteY168" fmla="*/ 8623 h 10000"/>
                    <a:gd name="connsiteX169" fmla="*/ 1124 w 10000"/>
                    <a:gd name="connsiteY169" fmla="*/ 8337 h 10000"/>
                    <a:gd name="connsiteX170" fmla="*/ 1089 w 10000"/>
                    <a:gd name="connsiteY170" fmla="*/ 8041 h 10000"/>
                    <a:gd name="connsiteX171" fmla="*/ 1054 w 10000"/>
                    <a:gd name="connsiteY171" fmla="*/ 7728 h 10000"/>
                    <a:gd name="connsiteX172" fmla="*/ 1020 w 10000"/>
                    <a:gd name="connsiteY172" fmla="*/ 7402 h 10000"/>
                    <a:gd name="connsiteX173" fmla="*/ 985 w 10000"/>
                    <a:gd name="connsiteY173" fmla="*/ 7085 h 10000"/>
                    <a:gd name="connsiteX174" fmla="*/ 951 w 10000"/>
                    <a:gd name="connsiteY174" fmla="*/ 6759 h 10000"/>
                    <a:gd name="connsiteX175" fmla="*/ 899 w 10000"/>
                    <a:gd name="connsiteY175" fmla="*/ 6442 h 10000"/>
                    <a:gd name="connsiteX176" fmla="*/ 882 w 10000"/>
                    <a:gd name="connsiteY176" fmla="*/ 6129 h 10000"/>
                    <a:gd name="connsiteX177" fmla="*/ 847 w 10000"/>
                    <a:gd name="connsiteY177" fmla="*/ 5833 h 10000"/>
                    <a:gd name="connsiteX178" fmla="*/ 821 w 10000"/>
                    <a:gd name="connsiteY178" fmla="*/ 5547 h 10000"/>
                    <a:gd name="connsiteX179" fmla="*/ 787 w 10000"/>
                    <a:gd name="connsiteY179" fmla="*/ 5281 h 10000"/>
                    <a:gd name="connsiteX180" fmla="*/ 769 w 10000"/>
                    <a:gd name="connsiteY180" fmla="*/ 5039 h 10000"/>
                    <a:gd name="connsiteX181" fmla="*/ 735 w 10000"/>
                    <a:gd name="connsiteY181" fmla="*/ 4820 h 10000"/>
                    <a:gd name="connsiteX182" fmla="*/ 717 w 10000"/>
                    <a:gd name="connsiteY182" fmla="*/ 4631 h 10000"/>
                    <a:gd name="connsiteX183" fmla="*/ 700 w 10000"/>
                    <a:gd name="connsiteY183" fmla="*/ 4487 h 10000"/>
                    <a:gd name="connsiteX184" fmla="*/ 700 w 10000"/>
                    <a:gd name="connsiteY184" fmla="*/ 4376 h 10000"/>
                    <a:gd name="connsiteX185" fmla="*/ 683 w 10000"/>
                    <a:gd name="connsiteY185" fmla="*/ 4241 h 10000"/>
                    <a:gd name="connsiteX186" fmla="*/ 648 w 10000"/>
                    <a:gd name="connsiteY186" fmla="*/ 4083 h 10000"/>
                    <a:gd name="connsiteX187" fmla="*/ 631 w 10000"/>
                    <a:gd name="connsiteY187" fmla="*/ 3891 h 10000"/>
                    <a:gd name="connsiteX188" fmla="*/ 596 w 10000"/>
                    <a:gd name="connsiteY188" fmla="*/ 3679 h 10000"/>
                    <a:gd name="connsiteX189" fmla="*/ 562 w 10000"/>
                    <a:gd name="connsiteY189" fmla="*/ 3447 h 10000"/>
                    <a:gd name="connsiteX190" fmla="*/ 510 w 10000"/>
                    <a:gd name="connsiteY190" fmla="*/ 3201 h 10000"/>
                    <a:gd name="connsiteX191" fmla="*/ 458 w 10000"/>
                    <a:gd name="connsiteY191" fmla="*/ 2942 h 10000"/>
                    <a:gd name="connsiteX192" fmla="*/ 424 w 10000"/>
                    <a:gd name="connsiteY192" fmla="*/ 2679 h 10000"/>
                    <a:gd name="connsiteX193" fmla="*/ 372 w 10000"/>
                    <a:gd name="connsiteY193" fmla="*/ 2407 h 10000"/>
                    <a:gd name="connsiteX194" fmla="*/ 320 w 10000"/>
                    <a:gd name="connsiteY194" fmla="*/ 2141 h 10000"/>
                    <a:gd name="connsiteX195" fmla="*/ 277 w 10000"/>
                    <a:gd name="connsiteY195" fmla="*/ 1882 h 10000"/>
                    <a:gd name="connsiteX196" fmla="*/ 225 w 10000"/>
                    <a:gd name="connsiteY196" fmla="*/ 1629 h 10000"/>
                    <a:gd name="connsiteX197" fmla="*/ 190 w 10000"/>
                    <a:gd name="connsiteY197" fmla="*/ 1393 h 10000"/>
                    <a:gd name="connsiteX198" fmla="*/ 138 w 10000"/>
                    <a:gd name="connsiteY198" fmla="*/ 1175 h 10000"/>
                    <a:gd name="connsiteX199" fmla="*/ 104 w 10000"/>
                    <a:gd name="connsiteY199" fmla="*/ 973 h 10000"/>
                    <a:gd name="connsiteX200" fmla="*/ 69 w 10000"/>
                    <a:gd name="connsiteY200" fmla="*/ 801 h 10000"/>
                    <a:gd name="connsiteX201" fmla="*/ 52 w 10000"/>
                    <a:gd name="connsiteY201" fmla="*/ 663 h 10000"/>
                    <a:gd name="connsiteX202" fmla="*/ 17 w 10000"/>
                    <a:gd name="connsiteY202" fmla="*/ 555 h 10000"/>
                    <a:gd name="connsiteX203" fmla="*/ 17 w 10000"/>
                    <a:gd name="connsiteY203" fmla="*/ 491 h 10000"/>
                    <a:gd name="connsiteX204" fmla="*/ 0 w 10000"/>
                    <a:gd name="connsiteY204" fmla="*/ 471 h 10000"/>
                    <a:gd name="connsiteX205" fmla="*/ 847 w 10000"/>
                    <a:gd name="connsiteY205" fmla="*/ 13 h 10000"/>
                    <a:gd name="connsiteX206" fmla="*/ 9213 w 10000"/>
                    <a:gd name="connsiteY206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592 w 10000"/>
                    <a:gd name="connsiteY95" fmla="*/ 2962 h 10000"/>
                    <a:gd name="connsiteX96" fmla="*/ 5220 w 10000"/>
                    <a:gd name="connsiteY96" fmla="*/ 1326 h 10000"/>
                    <a:gd name="connsiteX97" fmla="*/ 4693 w 10000"/>
                    <a:gd name="connsiteY97" fmla="*/ 1636 h 10000"/>
                    <a:gd name="connsiteX98" fmla="*/ 4676 w 10000"/>
                    <a:gd name="connsiteY98" fmla="*/ 1757 h 10000"/>
                    <a:gd name="connsiteX99" fmla="*/ 4676 w 10000"/>
                    <a:gd name="connsiteY99" fmla="*/ 1834 h 10000"/>
                    <a:gd name="connsiteX100" fmla="*/ 4676 w 10000"/>
                    <a:gd name="connsiteY100" fmla="*/ 1962 h 10000"/>
                    <a:gd name="connsiteX101" fmla="*/ 4676 w 10000"/>
                    <a:gd name="connsiteY101" fmla="*/ 2114 h 10000"/>
                    <a:gd name="connsiteX102" fmla="*/ 4676 w 10000"/>
                    <a:gd name="connsiteY102" fmla="*/ 2285 h 10000"/>
                    <a:gd name="connsiteX103" fmla="*/ 4676 w 10000"/>
                    <a:gd name="connsiteY103" fmla="*/ 2484 h 10000"/>
                    <a:gd name="connsiteX104" fmla="*/ 4676 w 10000"/>
                    <a:gd name="connsiteY104" fmla="*/ 2689 h 10000"/>
                    <a:gd name="connsiteX105" fmla="*/ 4676 w 10000"/>
                    <a:gd name="connsiteY105" fmla="*/ 2895 h 10000"/>
                    <a:gd name="connsiteX106" fmla="*/ 4676 w 10000"/>
                    <a:gd name="connsiteY106" fmla="*/ 3097 h 10000"/>
                    <a:gd name="connsiteX107" fmla="*/ 4676 w 10000"/>
                    <a:gd name="connsiteY107" fmla="*/ 3288 h 10000"/>
                    <a:gd name="connsiteX108" fmla="*/ 4676 w 10000"/>
                    <a:gd name="connsiteY108" fmla="*/ 3460 h 10000"/>
                    <a:gd name="connsiteX109" fmla="*/ 4676 w 10000"/>
                    <a:gd name="connsiteY109" fmla="*/ 3605 h 10000"/>
                    <a:gd name="connsiteX110" fmla="*/ 4676 w 10000"/>
                    <a:gd name="connsiteY110" fmla="*/ 3713 h 10000"/>
                    <a:gd name="connsiteX111" fmla="*/ 4693 w 10000"/>
                    <a:gd name="connsiteY111" fmla="*/ 3783 h 10000"/>
                    <a:gd name="connsiteX112" fmla="*/ 4710 w 10000"/>
                    <a:gd name="connsiteY112" fmla="*/ 3837 h 10000"/>
                    <a:gd name="connsiteX113" fmla="*/ 4710 w 10000"/>
                    <a:gd name="connsiteY113" fmla="*/ 3945 h 10000"/>
                    <a:gd name="connsiteX114" fmla="*/ 4710 w 10000"/>
                    <a:gd name="connsiteY114" fmla="*/ 4083 h 10000"/>
                    <a:gd name="connsiteX115" fmla="*/ 4710 w 10000"/>
                    <a:gd name="connsiteY115" fmla="*/ 4254 h 10000"/>
                    <a:gd name="connsiteX116" fmla="*/ 4710 w 10000"/>
                    <a:gd name="connsiteY116" fmla="*/ 4460 h 10000"/>
                    <a:gd name="connsiteX117" fmla="*/ 4693 w 10000"/>
                    <a:gd name="connsiteY117" fmla="*/ 4692 h 10000"/>
                    <a:gd name="connsiteX118" fmla="*/ 4693 w 10000"/>
                    <a:gd name="connsiteY118" fmla="*/ 4944 h 10000"/>
                    <a:gd name="connsiteX119" fmla="*/ 4676 w 10000"/>
                    <a:gd name="connsiteY119" fmla="*/ 5204 h 10000"/>
                    <a:gd name="connsiteX120" fmla="*/ 4676 w 10000"/>
                    <a:gd name="connsiteY120" fmla="*/ 5473 h 10000"/>
                    <a:gd name="connsiteX121" fmla="*/ 4676 w 10000"/>
                    <a:gd name="connsiteY121" fmla="*/ 5752 h 10000"/>
                    <a:gd name="connsiteX122" fmla="*/ 4676 w 10000"/>
                    <a:gd name="connsiteY122" fmla="*/ 6025 h 10000"/>
                    <a:gd name="connsiteX123" fmla="*/ 4659 w 10000"/>
                    <a:gd name="connsiteY123" fmla="*/ 6298 h 10000"/>
                    <a:gd name="connsiteX124" fmla="*/ 4659 w 10000"/>
                    <a:gd name="connsiteY124" fmla="*/ 6553 h 10000"/>
                    <a:gd name="connsiteX125" fmla="*/ 4659 w 10000"/>
                    <a:gd name="connsiteY125" fmla="*/ 6792 h 10000"/>
                    <a:gd name="connsiteX126" fmla="*/ 4659 w 10000"/>
                    <a:gd name="connsiteY126" fmla="*/ 7011 h 10000"/>
                    <a:gd name="connsiteX127" fmla="*/ 4659 w 10000"/>
                    <a:gd name="connsiteY127" fmla="*/ 7210 h 10000"/>
                    <a:gd name="connsiteX128" fmla="*/ 4676 w 10000"/>
                    <a:gd name="connsiteY128" fmla="*/ 7371 h 10000"/>
                    <a:gd name="connsiteX129" fmla="*/ 4676 w 10000"/>
                    <a:gd name="connsiteY129" fmla="*/ 7496 h 10000"/>
                    <a:gd name="connsiteX130" fmla="*/ 4693 w 10000"/>
                    <a:gd name="connsiteY130" fmla="*/ 7654 h 10000"/>
                    <a:gd name="connsiteX131" fmla="*/ 4693 w 10000"/>
                    <a:gd name="connsiteY131" fmla="*/ 7839 h 10000"/>
                    <a:gd name="connsiteX132" fmla="*/ 4710 w 10000"/>
                    <a:gd name="connsiteY132" fmla="*/ 8041 h 10000"/>
                    <a:gd name="connsiteX133" fmla="*/ 4710 w 10000"/>
                    <a:gd name="connsiteY133" fmla="*/ 8256 h 10000"/>
                    <a:gd name="connsiteX134" fmla="*/ 4693 w 10000"/>
                    <a:gd name="connsiteY134" fmla="*/ 8475 h 10000"/>
                    <a:gd name="connsiteX135" fmla="*/ 4693 w 10000"/>
                    <a:gd name="connsiteY135" fmla="*/ 8694 h 10000"/>
                    <a:gd name="connsiteX136" fmla="*/ 4676 w 10000"/>
                    <a:gd name="connsiteY136" fmla="*/ 8906 h 10000"/>
                    <a:gd name="connsiteX137" fmla="*/ 4676 w 10000"/>
                    <a:gd name="connsiteY137" fmla="*/ 9108 h 10000"/>
                    <a:gd name="connsiteX138" fmla="*/ 4676 w 10000"/>
                    <a:gd name="connsiteY138" fmla="*/ 9293 h 10000"/>
                    <a:gd name="connsiteX139" fmla="*/ 4676 w 10000"/>
                    <a:gd name="connsiteY139" fmla="*/ 9451 h 10000"/>
                    <a:gd name="connsiteX140" fmla="*/ 4676 w 10000"/>
                    <a:gd name="connsiteY140" fmla="*/ 9576 h 10000"/>
                    <a:gd name="connsiteX141" fmla="*/ 4676 w 10000"/>
                    <a:gd name="connsiteY141" fmla="*/ 9670 h 10000"/>
                    <a:gd name="connsiteX142" fmla="*/ 4676 w 10000"/>
                    <a:gd name="connsiteY142" fmla="*/ 9717 h 10000"/>
                    <a:gd name="connsiteX143" fmla="*/ 4676 w 10000"/>
                    <a:gd name="connsiteY143" fmla="*/ 9781 h 10000"/>
                    <a:gd name="connsiteX144" fmla="*/ 4676 w 10000"/>
                    <a:gd name="connsiteY144" fmla="*/ 9842 h 10000"/>
                    <a:gd name="connsiteX145" fmla="*/ 4659 w 10000"/>
                    <a:gd name="connsiteY145" fmla="*/ 9889 h 10000"/>
                    <a:gd name="connsiteX146" fmla="*/ 4659 w 10000"/>
                    <a:gd name="connsiteY146" fmla="*/ 9929 h 10000"/>
                    <a:gd name="connsiteX147" fmla="*/ 4641 w 10000"/>
                    <a:gd name="connsiteY147" fmla="*/ 9943 h 10000"/>
                    <a:gd name="connsiteX148" fmla="*/ 4486 w 10000"/>
                    <a:gd name="connsiteY148" fmla="*/ 9943 h 10000"/>
                    <a:gd name="connsiteX149" fmla="*/ 4252 w 10000"/>
                    <a:gd name="connsiteY149" fmla="*/ 9943 h 10000"/>
                    <a:gd name="connsiteX150" fmla="*/ 3941 w 10000"/>
                    <a:gd name="connsiteY150" fmla="*/ 9936 h 10000"/>
                    <a:gd name="connsiteX151" fmla="*/ 3604 w 10000"/>
                    <a:gd name="connsiteY151" fmla="*/ 9929 h 10000"/>
                    <a:gd name="connsiteX152" fmla="*/ 3215 w 10000"/>
                    <a:gd name="connsiteY152" fmla="*/ 9923 h 10000"/>
                    <a:gd name="connsiteX153" fmla="*/ 2826 w 10000"/>
                    <a:gd name="connsiteY153" fmla="*/ 9916 h 10000"/>
                    <a:gd name="connsiteX154" fmla="*/ 2429 w 10000"/>
                    <a:gd name="connsiteY154" fmla="*/ 9909 h 10000"/>
                    <a:gd name="connsiteX155" fmla="*/ 2074 w 10000"/>
                    <a:gd name="connsiteY155" fmla="*/ 9902 h 10000"/>
                    <a:gd name="connsiteX156" fmla="*/ 1755 w 10000"/>
                    <a:gd name="connsiteY156" fmla="*/ 9896 h 10000"/>
                    <a:gd name="connsiteX157" fmla="*/ 1495 w 10000"/>
                    <a:gd name="connsiteY157" fmla="*/ 9889 h 10000"/>
                    <a:gd name="connsiteX158" fmla="*/ 1348 w 10000"/>
                    <a:gd name="connsiteY158" fmla="*/ 9889 h 10000"/>
                    <a:gd name="connsiteX159" fmla="*/ 1279 w 10000"/>
                    <a:gd name="connsiteY159" fmla="*/ 9882 h 10000"/>
                    <a:gd name="connsiteX160" fmla="*/ 1279 w 10000"/>
                    <a:gd name="connsiteY160" fmla="*/ 9862 h 10000"/>
                    <a:gd name="connsiteX161" fmla="*/ 1279 w 10000"/>
                    <a:gd name="connsiteY161" fmla="*/ 9788 h 10000"/>
                    <a:gd name="connsiteX162" fmla="*/ 1262 w 10000"/>
                    <a:gd name="connsiteY162" fmla="*/ 9677 h 10000"/>
                    <a:gd name="connsiteX163" fmla="*/ 1245 w 10000"/>
                    <a:gd name="connsiteY163" fmla="*/ 9532 h 10000"/>
                    <a:gd name="connsiteX164" fmla="*/ 1227 w 10000"/>
                    <a:gd name="connsiteY164" fmla="*/ 9344 h 10000"/>
                    <a:gd name="connsiteX165" fmla="*/ 1210 w 10000"/>
                    <a:gd name="connsiteY165" fmla="*/ 9125 h 10000"/>
                    <a:gd name="connsiteX166" fmla="*/ 1175 w 10000"/>
                    <a:gd name="connsiteY166" fmla="*/ 8889 h 10000"/>
                    <a:gd name="connsiteX167" fmla="*/ 1141 w 10000"/>
                    <a:gd name="connsiteY167" fmla="*/ 8623 h 10000"/>
                    <a:gd name="connsiteX168" fmla="*/ 1124 w 10000"/>
                    <a:gd name="connsiteY168" fmla="*/ 8337 h 10000"/>
                    <a:gd name="connsiteX169" fmla="*/ 1089 w 10000"/>
                    <a:gd name="connsiteY169" fmla="*/ 8041 h 10000"/>
                    <a:gd name="connsiteX170" fmla="*/ 1054 w 10000"/>
                    <a:gd name="connsiteY170" fmla="*/ 7728 h 10000"/>
                    <a:gd name="connsiteX171" fmla="*/ 1020 w 10000"/>
                    <a:gd name="connsiteY171" fmla="*/ 7402 h 10000"/>
                    <a:gd name="connsiteX172" fmla="*/ 985 w 10000"/>
                    <a:gd name="connsiteY172" fmla="*/ 7085 h 10000"/>
                    <a:gd name="connsiteX173" fmla="*/ 951 w 10000"/>
                    <a:gd name="connsiteY173" fmla="*/ 6759 h 10000"/>
                    <a:gd name="connsiteX174" fmla="*/ 899 w 10000"/>
                    <a:gd name="connsiteY174" fmla="*/ 6442 h 10000"/>
                    <a:gd name="connsiteX175" fmla="*/ 882 w 10000"/>
                    <a:gd name="connsiteY175" fmla="*/ 6129 h 10000"/>
                    <a:gd name="connsiteX176" fmla="*/ 847 w 10000"/>
                    <a:gd name="connsiteY176" fmla="*/ 5833 h 10000"/>
                    <a:gd name="connsiteX177" fmla="*/ 821 w 10000"/>
                    <a:gd name="connsiteY177" fmla="*/ 5547 h 10000"/>
                    <a:gd name="connsiteX178" fmla="*/ 787 w 10000"/>
                    <a:gd name="connsiteY178" fmla="*/ 5281 h 10000"/>
                    <a:gd name="connsiteX179" fmla="*/ 769 w 10000"/>
                    <a:gd name="connsiteY179" fmla="*/ 5039 h 10000"/>
                    <a:gd name="connsiteX180" fmla="*/ 735 w 10000"/>
                    <a:gd name="connsiteY180" fmla="*/ 4820 h 10000"/>
                    <a:gd name="connsiteX181" fmla="*/ 717 w 10000"/>
                    <a:gd name="connsiteY181" fmla="*/ 4631 h 10000"/>
                    <a:gd name="connsiteX182" fmla="*/ 700 w 10000"/>
                    <a:gd name="connsiteY182" fmla="*/ 4487 h 10000"/>
                    <a:gd name="connsiteX183" fmla="*/ 700 w 10000"/>
                    <a:gd name="connsiteY183" fmla="*/ 4376 h 10000"/>
                    <a:gd name="connsiteX184" fmla="*/ 683 w 10000"/>
                    <a:gd name="connsiteY184" fmla="*/ 4241 h 10000"/>
                    <a:gd name="connsiteX185" fmla="*/ 648 w 10000"/>
                    <a:gd name="connsiteY185" fmla="*/ 4083 h 10000"/>
                    <a:gd name="connsiteX186" fmla="*/ 631 w 10000"/>
                    <a:gd name="connsiteY186" fmla="*/ 3891 h 10000"/>
                    <a:gd name="connsiteX187" fmla="*/ 596 w 10000"/>
                    <a:gd name="connsiteY187" fmla="*/ 3679 h 10000"/>
                    <a:gd name="connsiteX188" fmla="*/ 562 w 10000"/>
                    <a:gd name="connsiteY188" fmla="*/ 3447 h 10000"/>
                    <a:gd name="connsiteX189" fmla="*/ 510 w 10000"/>
                    <a:gd name="connsiteY189" fmla="*/ 3201 h 10000"/>
                    <a:gd name="connsiteX190" fmla="*/ 458 w 10000"/>
                    <a:gd name="connsiteY190" fmla="*/ 2942 h 10000"/>
                    <a:gd name="connsiteX191" fmla="*/ 424 w 10000"/>
                    <a:gd name="connsiteY191" fmla="*/ 2679 h 10000"/>
                    <a:gd name="connsiteX192" fmla="*/ 372 w 10000"/>
                    <a:gd name="connsiteY192" fmla="*/ 2407 h 10000"/>
                    <a:gd name="connsiteX193" fmla="*/ 320 w 10000"/>
                    <a:gd name="connsiteY193" fmla="*/ 2141 h 10000"/>
                    <a:gd name="connsiteX194" fmla="*/ 277 w 10000"/>
                    <a:gd name="connsiteY194" fmla="*/ 1882 h 10000"/>
                    <a:gd name="connsiteX195" fmla="*/ 225 w 10000"/>
                    <a:gd name="connsiteY195" fmla="*/ 1629 h 10000"/>
                    <a:gd name="connsiteX196" fmla="*/ 190 w 10000"/>
                    <a:gd name="connsiteY196" fmla="*/ 1393 h 10000"/>
                    <a:gd name="connsiteX197" fmla="*/ 138 w 10000"/>
                    <a:gd name="connsiteY197" fmla="*/ 1175 h 10000"/>
                    <a:gd name="connsiteX198" fmla="*/ 104 w 10000"/>
                    <a:gd name="connsiteY198" fmla="*/ 973 h 10000"/>
                    <a:gd name="connsiteX199" fmla="*/ 69 w 10000"/>
                    <a:gd name="connsiteY199" fmla="*/ 801 h 10000"/>
                    <a:gd name="connsiteX200" fmla="*/ 52 w 10000"/>
                    <a:gd name="connsiteY200" fmla="*/ 663 h 10000"/>
                    <a:gd name="connsiteX201" fmla="*/ 17 w 10000"/>
                    <a:gd name="connsiteY201" fmla="*/ 555 h 10000"/>
                    <a:gd name="connsiteX202" fmla="*/ 17 w 10000"/>
                    <a:gd name="connsiteY202" fmla="*/ 491 h 10000"/>
                    <a:gd name="connsiteX203" fmla="*/ 0 w 10000"/>
                    <a:gd name="connsiteY203" fmla="*/ 471 h 10000"/>
                    <a:gd name="connsiteX204" fmla="*/ 847 w 10000"/>
                    <a:gd name="connsiteY204" fmla="*/ 13 h 10000"/>
                    <a:gd name="connsiteX205" fmla="*/ 9213 w 10000"/>
                    <a:gd name="connsiteY205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627 w 10000"/>
                    <a:gd name="connsiteY94" fmla="*/ 3127 h 10000"/>
                    <a:gd name="connsiteX95" fmla="*/ 5220 w 10000"/>
                    <a:gd name="connsiteY95" fmla="*/ 1326 h 10000"/>
                    <a:gd name="connsiteX96" fmla="*/ 4693 w 10000"/>
                    <a:gd name="connsiteY96" fmla="*/ 1636 h 10000"/>
                    <a:gd name="connsiteX97" fmla="*/ 4676 w 10000"/>
                    <a:gd name="connsiteY97" fmla="*/ 1757 h 10000"/>
                    <a:gd name="connsiteX98" fmla="*/ 4676 w 10000"/>
                    <a:gd name="connsiteY98" fmla="*/ 1834 h 10000"/>
                    <a:gd name="connsiteX99" fmla="*/ 4676 w 10000"/>
                    <a:gd name="connsiteY99" fmla="*/ 1962 h 10000"/>
                    <a:gd name="connsiteX100" fmla="*/ 4676 w 10000"/>
                    <a:gd name="connsiteY100" fmla="*/ 2114 h 10000"/>
                    <a:gd name="connsiteX101" fmla="*/ 4676 w 10000"/>
                    <a:gd name="connsiteY101" fmla="*/ 2285 h 10000"/>
                    <a:gd name="connsiteX102" fmla="*/ 4676 w 10000"/>
                    <a:gd name="connsiteY102" fmla="*/ 2484 h 10000"/>
                    <a:gd name="connsiteX103" fmla="*/ 4676 w 10000"/>
                    <a:gd name="connsiteY103" fmla="*/ 2689 h 10000"/>
                    <a:gd name="connsiteX104" fmla="*/ 4676 w 10000"/>
                    <a:gd name="connsiteY104" fmla="*/ 2895 h 10000"/>
                    <a:gd name="connsiteX105" fmla="*/ 4676 w 10000"/>
                    <a:gd name="connsiteY105" fmla="*/ 3097 h 10000"/>
                    <a:gd name="connsiteX106" fmla="*/ 4676 w 10000"/>
                    <a:gd name="connsiteY106" fmla="*/ 3288 h 10000"/>
                    <a:gd name="connsiteX107" fmla="*/ 4676 w 10000"/>
                    <a:gd name="connsiteY107" fmla="*/ 3460 h 10000"/>
                    <a:gd name="connsiteX108" fmla="*/ 4676 w 10000"/>
                    <a:gd name="connsiteY108" fmla="*/ 3605 h 10000"/>
                    <a:gd name="connsiteX109" fmla="*/ 4676 w 10000"/>
                    <a:gd name="connsiteY109" fmla="*/ 3713 h 10000"/>
                    <a:gd name="connsiteX110" fmla="*/ 4693 w 10000"/>
                    <a:gd name="connsiteY110" fmla="*/ 3783 h 10000"/>
                    <a:gd name="connsiteX111" fmla="*/ 4710 w 10000"/>
                    <a:gd name="connsiteY111" fmla="*/ 3837 h 10000"/>
                    <a:gd name="connsiteX112" fmla="*/ 4710 w 10000"/>
                    <a:gd name="connsiteY112" fmla="*/ 3945 h 10000"/>
                    <a:gd name="connsiteX113" fmla="*/ 4710 w 10000"/>
                    <a:gd name="connsiteY113" fmla="*/ 4083 h 10000"/>
                    <a:gd name="connsiteX114" fmla="*/ 4710 w 10000"/>
                    <a:gd name="connsiteY114" fmla="*/ 4254 h 10000"/>
                    <a:gd name="connsiteX115" fmla="*/ 4710 w 10000"/>
                    <a:gd name="connsiteY115" fmla="*/ 4460 h 10000"/>
                    <a:gd name="connsiteX116" fmla="*/ 4693 w 10000"/>
                    <a:gd name="connsiteY116" fmla="*/ 4692 h 10000"/>
                    <a:gd name="connsiteX117" fmla="*/ 4693 w 10000"/>
                    <a:gd name="connsiteY117" fmla="*/ 4944 h 10000"/>
                    <a:gd name="connsiteX118" fmla="*/ 4676 w 10000"/>
                    <a:gd name="connsiteY118" fmla="*/ 5204 h 10000"/>
                    <a:gd name="connsiteX119" fmla="*/ 4676 w 10000"/>
                    <a:gd name="connsiteY119" fmla="*/ 5473 h 10000"/>
                    <a:gd name="connsiteX120" fmla="*/ 4676 w 10000"/>
                    <a:gd name="connsiteY120" fmla="*/ 5752 h 10000"/>
                    <a:gd name="connsiteX121" fmla="*/ 4676 w 10000"/>
                    <a:gd name="connsiteY121" fmla="*/ 6025 h 10000"/>
                    <a:gd name="connsiteX122" fmla="*/ 4659 w 10000"/>
                    <a:gd name="connsiteY122" fmla="*/ 6298 h 10000"/>
                    <a:gd name="connsiteX123" fmla="*/ 4659 w 10000"/>
                    <a:gd name="connsiteY123" fmla="*/ 6553 h 10000"/>
                    <a:gd name="connsiteX124" fmla="*/ 4659 w 10000"/>
                    <a:gd name="connsiteY124" fmla="*/ 6792 h 10000"/>
                    <a:gd name="connsiteX125" fmla="*/ 4659 w 10000"/>
                    <a:gd name="connsiteY125" fmla="*/ 7011 h 10000"/>
                    <a:gd name="connsiteX126" fmla="*/ 4659 w 10000"/>
                    <a:gd name="connsiteY126" fmla="*/ 7210 h 10000"/>
                    <a:gd name="connsiteX127" fmla="*/ 4676 w 10000"/>
                    <a:gd name="connsiteY127" fmla="*/ 7371 h 10000"/>
                    <a:gd name="connsiteX128" fmla="*/ 4676 w 10000"/>
                    <a:gd name="connsiteY128" fmla="*/ 7496 h 10000"/>
                    <a:gd name="connsiteX129" fmla="*/ 4693 w 10000"/>
                    <a:gd name="connsiteY129" fmla="*/ 7654 h 10000"/>
                    <a:gd name="connsiteX130" fmla="*/ 4693 w 10000"/>
                    <a:gd name="connsiteY130" fmla="*/ 7839 h 10000"/>
                    <a:gd name="connsiteX131" fmla="*/ 4710 w 10000"/>
                    <a:gd name="connsiteY131" fmla="*/ 8041 h 10000"/>
                    <a:gd name="connsiteX132" fmla="*/ 4710 w 10000"/>
                    <a:gd name="connsiteY132" fmla="*/ 8256 h 10000"/>
                    <a:gd name="connsiteX133" fmla="*/ 4693 w 10000"/>
                    <a:gd name="connsiteY133" fmla="*/ 8475 h 10000"/>
                    <a:gd name="connsiteX134" fmla="*/ 4693 w 10000"/>
                    <a:gd name="connsiteY134" fmla="*/ 8694 h 10000"/>
                    <a:gd name="connsiteX135" fmla="*/ 4676 w 10000"/>
                    <a:gd name="connsiteY135" fmla="*/ 8906 h 10000"/>
                    <a:gd name="connsiteX136" fmla="*/ 4676 w 10000"/>
                    <a:gd name="connsiteY136" fmla="*/ 9108 h 10000"/>
                    <a:gd name="connsiteX137" fmla="*/ 4676 w 10000"/>
                    <a:gd name="connsiteY137" fmla="*/ 9293 h 10000"/>
                    <a:gd name="connsiteX138" fmla="*/ 4676 w 10000"/>
                    <a:gd name="connsiteY138" fmla="*/ 9451 h 10000"/>
                    <a:gd name="connsiteX139" fmla="*/ 4676 w 10000"/>
                    <a:gd name="connsiteY139" fmla="*/ 9576 h 10000"/>
                    <a:gd name="connsiteX140" fmla="*/ 4676 w 10000"/>
                    <a:gd name="connsiteY140" fmla="*/ 9670 h 10000"/>
                    <a:gd name="connsiteX141" fmla="*/ 4676 w 10000"/>
                    <a:gd name="connsiteY141" fmla="*/ 9717 h 10000"/>
                    <a:gd name="connsiteX142" fmla="*/ 4676 w 10000"/>
                    <a:gd name="connsiteY142" fmla="*/ 9781 h 10000"/>
                    <a:gd name="connsiteX143" fmla="*/ 4676 w 10000"/>
                    <a:gd name="connsiteY143" fmla="*/ 9842 h 10000"/>
                    <a:gd name="connsiteX144" fmla="*/ 4659 w 10000"/>
                    <a:gd name="connsiteY144" fmla="*/ 9889 h 10000"/>
                    <a:gd name="connsiteX145" fmla="*/ 4659 w 10000"/>
                    <a:gd name="connsiteY145" fmla="*/ 9929 h 10000"/>
                    <a:gd name="connsiteX146" fmla="*/ 4641 w 10000"/>
                    <a:gd name="connsiteY146" fmla="*/ 9943 h 10000"/>
                    <a:gd name="connsiteX147" fmla="*/ 4486 w 10000"/>
                    <a:gd name="connsiteY147" fmla="*/ 9943 h 10000"/>
                    <a:gd name="connsiteX148" fmla="*/ 4252 w 10000"/>
                    <a:gd name="connsiteY148" fmla="*/ 9943 h 10000"/>
                    <a:gd name="connsiteX149" fmla="*/ 3941 w 10000"/>
                    <a:gd name="connsiteY149" fmla="*/ 9936 h 10000"/>
                    <a:gd name="connsiteX150" fmla="*/ 3604 w 10000"/>
                    <a:gd name="connsiteY150" fmla="*/ 9929 h 10000"/>
                    <a:gd name="connsiteX151" fmla="*/ 3215 w 10000"/>
                    <a:gd name="connsiteY151" fmla="*/ 9923 h 10000"/>
                    <a:gd name="connsiteX152" fmla="*/ 2826 w 10000"/>
                    <a:gd name="connsiteY152" fmla="*/ 9916 h 10000"/>
                    <a:gd name="connsiteX153" fmla="*/ 2429 w 10000"/>
                    <a:gd name="connsiteY153" fmla="*/ 9909 h 10000"/>
                    <a:gd name="connsiteX154" fmla="*/ 2074 w 10000"/>
                    <a:gd name="connsiteY154" fmla="*/ 9902 h 10000"/>
                    <a:gd name="connsiteX155" fmla="*/ 1755 w 10000"/>
                    <a:gd name="connsiteY155" fmla="*/ 9896 h 10000"/>
                    <a:gd name="connsiteX156" fmla="*/ 1495 w 10000"/>
                    <a:gd name="connsiteY156" fmla="*/ 9889 h 10000"/>
                    <a:gd name="connsiteX157" fmla="*/ 1348 w 10000"/>
                    <a:gd name="connsiteY157" fmla="*/ 9889 h 10000"/>
                    <a:gd name="connsiteX158" fmla="*/ 1279 w 10000"/>
                    <a:gd name="connsiteY158" fmla="*/ 9882 h 10000"/>
                    <a:gd name="connsiteX159" fmla="*/ 1279 w 10000"/>
                    <a:gd name="connsiteY159" fmla="*/ 9862 h 10000"/>
                    <a:gd name="connsiteX160" fmla="*/ 1279 w 10000"/>
                    <a:gd name="connsiteY160" fmla="*/ 9788 h 10000"/>
                    <a:gd name="connsiteX161" fmla="*/ 1262 w 10000"/>
                    <a:gd name="connsiteY161" fmla="*/ 9677 h 10000"/>
                    <a:gd name="connsiteX162" fmla="*/ 1245 w 10000"/>
                    <a:gd name="connsiteY162" fmla="*/ 9532 h 10000"/>
                    <a:gd name="connsiteX163" fmla="*/ 1227 w 10000"/>
                    <a:gd name="connsiteY163" fmla="*/ 9344 h 10000"/>
                    <a:gd name="connsiteX164" fmla="*/ 1210 w 10000"/>
                    <a:gd name="connsiteY164" fmla="*/ 9125 h 10000"/>
                    <a:gd name="connsiteX165" fmla="*/ 1175 w 10000"/>
                    <a:gd name="connsiteY165" fmla="*/ 8889 h 10000"/>
                    <a:gd name="connsiteX166" fmla="*/ 1141 w 10000"/>
                    <a:gd name="connsiteY166" fmla="*/ 8623 h 10000"/>
                    <a:gd name="connsiteX167" fmla="*/ 1124 w 10000"/>
                    <a:gd name="connsiteY167" fmla="*/ 8337 h 10000"/>
                    <a:gd name="connsiteX168" fmla="*/ 1089 w 10000"/>
                    <a:gd name="connsiteY168" fmla="*/ 8041 h 10000"/>
                    <a:gd name="connsiteX169" fmla="*/ 1054 w 10000"/>
                    <a:gd name="connsiteY169" fmla="*/ 7728 h 10000"/>
                    <a:gd name="connsiteX170" fmla="*/ 1020 w 10000"/>
                    <a:gd name="connsiteY170" fmla="*/ 7402 h 10000"/>
                    <a:gd name="connsiteX171" fmla="*/ 985 w 10000"/>
                    <a:gd name="connsiteY171" fmla="*/ 7085 h 10000"/>
                    <a:gd name="connsiteX172" fmla="*/ 951 w 10000"/>
                    <a:gd name="connsiteY172" fmla="*/ 6759 h 10000"/>
                    <a:gd name="connsiteX173" fmla="*/ 899 w 10000"/>
                    <a:gd name="connsiteY173" fmla="*/ 6442 h 10000"/>
                    <a:gd name="connsiteX174" fmla="*/ 882 w 10000"/>
                    <a:gd name="connsiteY174" fmla="*/ 6129 h 10000"/>
                    <a:gd name="connsiteX175" fmla="*/ 847 w 10000"/>
                    <a:gd name="connsiteY175" fmla="*/ 5833 h 10000"/>
                    <a:gd name="connsiteX176" fmla="*/ 821 w 10000"/>
                    <a:gd name="connsiteY176" fmla="*/ 5547 h 10000"/>
                    <a:gd name="connsiteX177" fmla="*/ 787 w 10000"/>
                    <a:gd name="connsiteY177" fmla="*/ 5281 h 10000"/>
                    <a:gd name="connsiteX178" fmla="*/ 769 w 10000"/>
                    <a:gd name="connsiteY178" fmla="*/ 5039 h 10000"/>
                    <a:gd name="connsiteX179" fmla="*/ 735 w 10000"/>
                    <a:gd name="connsiteY179" fmla="*/ 4820 h 10000"/>
                    <a:gd name="connsiteX180" fmla="*/ 717 w 10000"/>
                    <a:gd name="connsiteY180" fmla="*/ 4631 h 10000"/>
                    <a:gd name="connsiteX181" fmla="*/ 700 w 10000"/>
                    <a:gd name="connsiteY181" fmla="*/ 4487 h 10000"/>
                    <a:gd name="connsiteX182" fmla="*/ 700 w 10000"/>
                    <a:gd name="connsiteY182" fmla="*/ 4376 h 10000"/>
                    <a:gd name="connsiteX183" fmla="*/ 683 w 10000"/>
                    <a:gd name="connsiteY183" fmla="*/ 4241 h 10000"/>
                    <a:gd name="connsiteX184" fmla="*/ 648 w 10000"/>
                    <a:gd name="connsiteY184" fmla="*/ 4083 h 10000"/>
                    <a:gd name="connsiteX185" fmla="*/ 631 w 10000"/>
                    <a:gd name="connsiteY185" fmla="*/ 3891 h 10000"/>
                    <a:gd name="connsiteX186" fmla="*/ 596 w 10000"/>
                    <a:gd name="connsiteY186" fmla="*/ 3679 h 10000"/>
                    <a:gd name="connsiteX187" fmla="*/ 562 w 10000"/>
                    <a:gd name="connsiteY187" fmla="*/ 3447 h 10000"/>
                    <a:gd name="connsiteX188" fmla="*/ 510 w 10000"/>
                    <a:gd name="connsiteY188" fmla="*/ 3201 h 10000"/>
                    <a:gd name="connsiteX189" fmla="*/ 458 w 10000"/>
                    <a:gd name="connsiteY189" fmla="*/ 2942 h 10000"/>
                    <a:gd name="connsiteX190" fmla="*/ 424 w 10000"/>
                    <a:gd name="connsiteY190" fmla="*/ 2679 h 10000"/>
                    <a:gd name="connsiteX191" fmla="*/ 372 w 10000"/>
                    <a:gd name="connsiteY191" fmla="*/ 2407 h 10000"/>
                    <a:gd name="connsiteX192" fmla="*/ 320 w 10000"/>
                    <a:gd name="connsiteY192" fmla="*/ 2141 h 10000"/>
                    <a:gd name="connsiteX193" fmla="*/ 277 w 10000"/>
                    <a:gd name="connsiteY193" fmla="*/ 1882 h 10000"/>
                    <a:gd name="connsiteX194" fmla="*/ 225 w 10000"/>
                    <a:gd name="connsiteY194" fmla="*/ 1629 h 10000"/>
                    <a:gd name="connsiteX195" fmla="*/ 190 w 10000"/>
                    <a:gd name="connsiteY195" fmla="*/ 1393 h 10000"/>
                    <a:gd name="connsiteX196" fmla="*/ 138 w 10000"/>
                    <a:gd name="connsiteY196" fmla="*/ 1175 h 10000"/>
                    <a:gd name="connsiteX197" fmla="*/ 104 w 10000"/>
                    <a:gd name="connsiteY197" fmla="*/ 973 h 10000"/>
                    <a:gd name="connsiteX198" fmla="*/ 69 w 10000"/>
                    <a:gd name="connsiteY198" fmla="*/ 801 h 10000"/>
                    <a:gd name="connsiteX199" fmla="*/ 52 w 10000"/>
                    <a:gd name="connsiteY199" fmla="*/ 663 h 10000"/>
                    <a:gd name="connsiteX200" fmla="*/ 17 w 10000"/>
                    <a:gd name="connsiteY200" fmla="*/ 555 h 10000"/>
                    <a:gd name="connsiteX201" fmla="*/ 17 w 10000"/>
                    <a:gd name="connsiteY201" fmla="*/ 491 h 10000"/>
                    <a:gd name="connsiteX202" fmla="*/ 0 w 10000"/>
                    <a:gd name="connsiteY202" fmla="*/ 471 h 10000"/>
                    <a:gd name="connsiteX203" fmla="*/ 847 w 10000"/>
                    <a:gd name="connsiteY203" fmla="*/ 13 h 10000"/>
                    <a:gd name="connsiteX204" fmla="*/ 9213 w 10000"/>
                    <a:gd name="connsiteY204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644 w 10000"/>
                    <a:gd name="connsiteY93" fmla="*/ 3339 h 10000"/>
                    <a:gd name="connsiteX94" fmla="*/ 5220 w 10000"/>
                    <a:gd name="connsiteY94" fmla="*/ 1326 h 10000"/>
                    <a:gd name="connsiteX95" fmla="*/ 4693 w 10000"/>
                    <a:gd name="connsiteY95" fmla="*/ 1636 h 10000"/>
                    <a:gd name="connsiteX96" fmla="*/ 4676 w 10000"/>
                    <a:gd name="connsiteY96" fmla="*/ 1757 h 10000"/>
                    <a:gd name="connsiteX97" fmla="*/ 4676 w 10000"/>
                    <a:gd name="connsiteY97" fmla="*/ 1834 h 10000"/>
                    <a:gd name="connsiteX98" fmla="*/ 4676 w 10000"/>
                    <a:gd name="connsiteY98" fmla="*/ 1962 h 10000"/>
                    <a:gd name="connsiteX99" fmla="*/ 4676 w 10000"/>
                    <a:gd name="connsiteY99" fmla="*/ 2114 h 10000"/>
                    <a:gd name="connsiteX100" fmla="*/ 4676 w 10000"/>
                    <a:gd name="connsiteY100" fmla="*/ 2285 h 10000"/>
                    <a:gd name="connsiteX101" fmla="*/ 4676 w 10000"/>
                    <a:gd name="connsiteY101" fmla="*/ 2484 h 10000"/>
                    <a:gd name="connsiteX102" fmla="*/ 4676 w 10000"/>
                    <a:gd name="connsiteY102" fmla="*/ 2689 h 10000"/>
                    <a:gd name="connsiteX103" fmla="*/ 4676 w 10000"/>
                    <a:gd name="connsiteY103" fmla="*/ 2895 h 10000"/>
                    <a:gd name="connsiteX104" fmla="*/ 4676 w 10000"/>
                    <a:gd name="connsiteY104" fmla="*/ 3097 h 10000"/>
                    <a:gd name="connsiteX105" fmla="*/ 4676 w 10000"/>
                    <a:gd name="connsiteY105" fmla="*/ 3288 h 10000"/>
                    <a:gd name="connsiteX106" fmla="*/ 4676 w 10000"/>
                    <a:gd name="connsiteY106" fmla="*/ 3460 h 10000"/>
                    <a:gd name="connsiteX107" fmla="*/ 4676 w 10000"/>
                    <a:gd name="connsiteY107" fmla="*/ 3605 h 10000"/>
                    <a:gd name="connsiteX108" fmla="*/ 4676 w 10000"/>
                    <a:gd name="connsiteY108" fmla="*/ 3713 h 10000"/>
                    <a:gd name="connsiteX109" fmla="*/ 4693 w 10000"/>
                    <a:gd name="connsiteY109" fmla="*/ 3783 h 10000"/>
                    <a:gd name="connsiteX110" fmla="*/ 4710 w 10000"/>
                    <a:gd name="connsiteY110" fmla="*/ 3837 h 10000"/>
                    <a:gd name="connsiteX111" fmla="*/ 4710 w 10000"/>
                    <a:gd name="connsiteY111" fmla="*/ 3945 h 10000"/>
                    <a:gd name="connsiteX112" fmla="*/ 4710 w 10000"/>
                    <a:gd name="connsiteY112" fmla="*/ 4083 h 10000"/>
                    <a:gd name="connsiteX113" fmla="*/ 4710 w 10000"/>
                    <a:gd name="connsiteY113" fmla="*/ 4254 h 10000"/>
                    <a:gd name="connsiteX114" fmla="*/ 4710 w 10000"/>
                    <a:gd name="connsiteY114" fmla="*/ 4460 h 10000"/>
                    <a:gd name="connsiteX115" fmla="*/ 4693 w 10000"/>
                    <a:gd name="connsiteY115" fmla="*/ 4692 h 10000"/>
                    <a:gd name="connsiteX116" fmla="*/ 4693 w 10000"/>
                    <a:gd name="connsiteY116" fmla="*/ 4944 h 10000"/>
                    <a:gd name="connsiteX117" fmla="*/ 4676 w 10000"/>
                    <a:gd name="connsiteY117" fmla="*/ 5204 h 10000"/>
                    <a:gd name="connsiteX118" fmla="*/ 4676 w 10000"/>
                    <a:gd name="connsiteY118" fmla="*/ 5473 h 10000"/>
                    <a:gd name="connsiteX119" fmla="*/ 4676 w 10000"/>
                    <a:gd name="connsiteY119" fmla="*/ 5752 h 10000"/>
                    <a:gd name="connsiteX120" fmla="*/ 4676 w 10000"/>
                    <a:gd name="connsiteY120" fmla="*/ 6025 h 10000"/>
                    <a:gd name="connsiteX121" fmla="*/ 4659 w 10000"/>
                    <a:gd name="connsiteY121" fmla="*/ 6298 h 10000"/>
                    <a:gd name="connsiteX122" fmla="*/ 4659 w 10000"/>
                    <a:gd name="connsiteY122" fmla="*/ 6553 h 10000"/>
                    <a:gd name="connsiteX123" fmla="*/ 4659 w 10000"/>
                    <a:gd name="connsiteY123" fmla="*/ 6792 h 10000"/>
                    <a:gd name="connsiteX124" fmla="*/ 4659 w 10000"/>
                    <a:gd name="connsiteY124" fmla="*/ 7011 h 10000"/>
                    <a:gd name="connsiteX125" fmla="*/ 4659 w 10000"/>
                    <a:gd name="connsiteY125" fmla="*/ 7210 h 10000"/>
                    <a:gd name="connsiteX126" fmla="*/ 4676 w 10000"/>
                    <a:gd name="connsiteY126" fmla="*/ 7371 h 10000"/>
                    <a:gd name="connsiteX127" fmla="*/ 4676 w 10000"/>
                    <a:gd name="connsiteY127" fmla="*/ 7496 h 10000"/>
                    <a:gd name="connsiteX128" fmla="*/ 4693 w 10000"/>
                    <a:gd name="connsiteY128" fmla="*/ 7654 h 10000"/>
                    <a:gd name="connsiteX129" fmla="*/ 4693 w 10000"/>
                    <a:gd name="connsiteY129" fmla="*/ 7839 h 10000"/>
                    <a:gd name="connsiteX130" fmla="*/ 4710 w 10000"/>
                    <a:gd name="connsiteY130" fmla="*/ 8041 h 10000"/>
                    <a:gd name="connsiteX131" fmla="*/ 4710 w 10000"/>
                    <a:gd name="connsiteY131" fmla="*/ 8256 h 10000"/>
                    <a:gd name="connsiteX132" fmla="*/ 4693 w 10000"/>
                    <a:gd name="connsiteY132" fmla="*/ 8475 h 10000"/>
                    <a:gd name="connsiteX133" fmla="*/ 4693 w 10000"/>
                    <a:gd name="connsiteY133" fmla="*/ 8694 h 10000"/>
                    <a:gd name="connsiteX134" fmla="*/ 4676 w 10000"/>
                    <a:gd name="connsiteY134" fmla="*/ 8906 h 10000"/>
                    <a:gd name="connsiteX135" fmla="*/ 4676 w 10000"/>
                    <a:gd name="connsiteY135" fmla="*/ 9108 h 10000"/>
                    <a:gd name="connsiteX136" fmla="*/ 4676 w 10000"/>
                    <a:gd name="connsiteY136" fmla="*/ 9293 h 10000"/>
                    <a:gd name="connsiteX137" fmla="*/ 4676 w 10000"/>
                    <a:gd name="connsiteY137" fmla="*/ 9451 h 10000"/>
                    <a:gd name="connsiteX138" fmla="*/ 4676 w 10000"/>
                    <a:gd name="connsiteY138" fmla="*/ 9576 h 10000"/>
                    <a:gd name="connsiteX139" fmla="*/ 4676 w 10000"/>
                    <a:gd name="connsiteY139" fmla="*/ 9670 h 10000"/>
                    <a:gd name="connsiteX140" fmla="*/ 4676 w 10000"/>
                    <a:gd name="connsiteY140" fmla="*/ 9717 h 10000"/>
                    <a:gd name="connsiteX141" fmla="*/ 4676 w 10000"/>
                    <a:gd name="connsiteY141" fmla="*/ 9781 h 10000"/>
                    <a:gd name="connsiteX142" fmla="*/ 4676 w 10000"/>
                    <a:gd name="connsiteY142" fmla="*/ 9842 h 10000"/>
                    <a:gd name="connsiteX143" fmla="*/ 4659 w 10000"/>
                    <a:gd name="connsiteY143" fmla="*/ 9889 h 10000"/>
                    <a:gd name="connsiteX144" fmla="*/ 4659 w 10000"/>
                    <a:gd name="connsiteY144" fmla="*/ 9929 h 10000"/>
                    <a:gd name="connsiteX145" fmla="*/ 4641 w 10000"/>
                    <a:gd name="connsiteY145" fmla="*/ 9943 h 10000"/>
                    <a:gd name="connsiteX146" fmla="*/ 4486 w 10000"/>
                    <a:gd name="connsiteY146" fmla="*/ 9943 h 10000"/>
                    <a:gd name="connsiteX147" fmla="*/ 4252 w 10000"/>
                    <a:gd name="connsiteY147" fmla="*/ 9943 h 10000"/>
                    <a:gd name="connsiteX148" fmla="*/ 3941 w 10000"/>
                    <a:gd name="connsiteY148" fmla="*/ 9936 h 10000"/>
                    <a:gd name="connsiteX149" fmla="*/ 3604 w 10000"/>
                    <a:gd name="connsiteY149" fmla="*/ 9929 h 10000"/>
                    <a:gd name="connsiteX150" fmla="*/ 3215 w 10000"/>
                    <a:gd name="connsiteY150" fmla="*/ 9923 h 10000"/>
                    <a:gd name="connsiteX151" fmla="*/ 2826 w 10000"/>
                    <a:gd name="connsiteY151" fmla="*/ 9916 h 10000"/>
                    <a:gd name="connsiteX152" fmla="*/ 2429 w 10000"/>
                    <a:gd name="connsiteY152" fmla="*/ 9909 h 10000"/>
                    <a:gd name="connsiteX153" fmla="*/ 2074 w 10000"/>
                    <a:gd name="connsiteY153" fmla="*/ 9902 h 10000"/>
                    <a:gd name="connsiteX154" fmla="*/ 1755 w 10000"/>
                    <a:gd name="connsiteY154" fmla="*/ 9896 h 10000"/>
                    <a:gd name="connsiteX155" fmla="*/ 1495 w 10000"/>
                    <a:gd name="connsiteY155" fmla="*/ 9889 h 10000"/>
                    <a:gd name="connsiteX156" fmla="*/ 1348 w 10000"/>
                    <a:gd name="connsiteY156" fmla="*/ 9889 h 10000"/>
                    <a:gd name="connsiteX157" fmla="*/ 1279 w 10000"/>
                    <a:gd name="connsiteY157" fmla="*/ 9882 h 10000"/>
                    <a:gd name="connsiteX158" fmla="*/ 1279 w 10000"/>
                    <a:gd name="connsiteY158" fmla="*/ 9862 h 10000"/>
                    <a:gd name="connsiteX159" fmla="*/ 1279 w 10000"/>
                    <a:gd name="connsiteY159" fmla="*/ 9788 h 10000"/>
                    <a:gd name="connsiteX160" fmla="*/ 1262 w 10000"/>
                    <a:gd name="connsiteY160" fmla="*/ 9677 h 10000"/>
                    <a:gd name="connsiteX161" fmla="*/ 1245 w 10000"/>
                    <a:gd name="connsiteY161" fmla="*/ 9532 h 10000"/>
                    <a:gd name="connsiteX162" fmla="*/ 1227 w 10000"/>
                    <a:gd name="connsiteY162" fmla="*/ 9344 h 10000"/>
                    <a:gd name="connsiteX163" fmla="*/ 1210 w 10000"/>
                    <a:gd name="connsiteY163" fmla="*/ 9125 h 10000"/>
                    <a:gd name="connsiteX164" fmla="*/ 1175 w 10000"/>
                    <a:gd name="connsiteY164" fmla="*/ 8889 h 10000"/>
                    <a:gd name="connsiteX165" fmla="*/ 1141 w 10000"/>
                    <a:gd name="connsiteY165" fmla="*/ 8623 h 10000"/>
                    <a:gd name="connsiteX166" fmla="*/ 1124 w 10000"/>
                    <a:gd name="connsiteY166" fmla="*/ 8337 h 10000"/>
                    <a:gd name="connsiteX167" fmla="*/ 1089 w 10000"/>
                    <a:gd name="connsiteY167" fmla="*/ 8041 h 10000"/>
                    <a:gd name="connsiteX168" fmla="*/ 1054 w 10000"/>
                    <a:gd name="connsiteY168" fmla="*/ 7728 h 10000"/>
                    <a:gd name="connsiteX169" fmla="*/ 1020 w 10000"/>
                    <a:gd name="connsiteY169" fmla="*/ 7402 h 10000"/>
                    <a:gd name="connsiteX170" fmla="*/ 985 w 10000"/>
                    <a:gd name="connsiteY170" fmla="*/ 7085 h 10000"/>
                    <a:gd name="connsiteX171" fmla="*/ 951 w 10000"/>
                    <a:gd name="connsiteY171" fmla="*/ 6759 h 10000"/>
                    <a:gd name="connsiteX172" fmla="*/ 899 w 10000"/>
                    <a:gd name="connsiteY172" fmla="*/ 6442 h 10000"/>
                    <a:gd name="connsiteX173" fmla="*/ 882 w 10000"/>
                    <a:gd name="connsiteY173" fmla="*/ 6129 h 10000"/>
                    <a:gd name="connsiteX174" fmla="*/ 847 w 10000"/>
                    <a:gd name="connsiteY174" fmla="*/ 5833 h 10000"/>
                    <a:gd name="connsiteX175" fmla="*/ 821 w 10000"/>
                    <a:gd name="connsiteY175" fmla="*/ 5547 h 10000"/>
                    <a:gd name="connsiteX176" fmla="*/ 787 w 10000"/>
                    <a:gd name="connsiteY176" fmla="*/ 5281 h 10000"/>
                    <a:gd name="connsiteX177" fmla="*/ 769 w 10000"/>
                    <a:gd name="connsiteY177" fmla="*/ 5039 h 10000"/>
                    <a:gd name="connsiteX178" fmla="*/ 735 w 10000"/>
                    <a:gd name="connsiteY178" fmla="*/ 4820 h 10000"/>
                    <a:gd name="connsiteX179" fmla="*/ 717 w 10000"/>
                    <a:gd name="connsiteY179" fmla="*/ 4631 h 10000"/>
                    <a:gd name="connsiteX180" fmla="*/ 700 w 10000"/>
                    <a:gd name="connsiteY180" fmla="*/ 4487 h 10000"/>
                    <a:gd name="connsiteX181" fmla="*/ 700 w 10000"/>
                    <a:gd name="connsiteY181" fmla="*/ 4376 h 10000"/>
                    <a:gd name="connsiteX182" fmla="*/ 683 w 10000"/>
                    <a:gd name="connsiteY182" fmla="*/ 4241 h 10000"/>
                    <a:gd name="connsiteX183" fmla="*/ 648 w 10000"/>
                    <a:gd name="connsiteY183" fmla="*/ 4083 h 10000"/>
                    <a:gd name="connsiteX184" fmla="*/ 631 w 10000"/>
                    <a:gd name="connsiteY184" fmla="*/ 3891 h 10000"/>
                    <a:gd name="connsiteX185" fmla="*/ 596 w 10000"/>
                    <a:gd name="connsiteY185" fmla="*/ 3679 h 10000"/>
                    <a:gd name="connsiteX186" fmla="*/ 562 w 10000"/>
                    <a:gd name="connsiteY186" fmla="*/ 3447 h 10000"/>
                    <a:gd name="connsiteX187" fmla="*/ 510 w 10000"/>
                    <a:gd name="connsiteY187" fmla="*/ 3201 h 10000"/>
                    <a:gd name="connsiteX188" fmla="*/ 458 w 10000"/>
                    <a:gd name="connsiteY188" fmla="*/ 2942 h 10000"/>
                    <a:gd name="connsiteX189" fmla="*/ 424 w 10000"/>
                    <a:gd name="connsiteY189" fmla="*/ 2679 h 10000"/>
                    <a:gd name="connsiteX190" fmla="*/ 372 w 10000"/>
                    <a:gd name="connsiteY190" fmla="*/ 2407 h 10000"/>
                    <a:gd name="connsiteX191" fmla="*/ 320 w 10000"/>
                    <a:gd name="connsiteY191" fmla="*/ 2141 h 10000"/>
                    <a:gd name="connsiteX192" fmla="*/ 277 w 10000"/>
                    <a:gd name="connsiteY192" fmla="*/ 1882 h 10000"/>
                    <a:gd name="connsiteX193" fmla="*/ 225 w 10000"/>
                    <a:gd name="connsiteY193" fmla="*/ 1629 h 10000"/>
                    <a:gd name="connsiteX194" fmla="*/ 190 w 10000"/>
                    <a:gd name="connsiteY194" fmla="*/ 1393 h 10000"/>
                    <a:gd name="connsiteX195" fmla="*/ 138 w 10000"/>
                    <a:gd name="connsiteY195" fmla="*/ 1175 h 10000"/>
                    <a:gd name="connsiteX196" fmla="*/ 104 w 10000"/>
                    <a:gd name="connsiteY196" fmla="*/ 973 h 10000"/>
                    <a:gd name="connsiteX197" fmla="*/ 69 w 10000"/>
                    <a:gd name="connsiteY197" fmla="*/ 801 h 10000"/>
                    <a:gd name="connsiteX198" fmla="*/ 52 w 10000"/>
                    <a:gd name="connsiteY198" fmla="*/ 663 h 10000"/>
                    <a:gd name="connsiteX199" fmla="*/ 17 w 10000"/>
                    <a:gd name="connsiteY199" fmla="*/ 555 h 10000"/>
                    <a:gd name="connsiteX200" fmla="*/ 17 w 10000"/>
                    <a:gd name="connsiteY200" fmla="*/ 491 h 10000"/>
                    <a:gd name="connsiteX201" fmla="*/ 0 w 10000"/>
                    <a:gd name="connsiteY201" fmla="*/ 471 h 10000"/>
                    <a:gd name="connsiteX202" fmla="*/ 847 w 10000"/>
                    <a:gd name="connsiteY202" fmla="*/ 13 h 10000"/>
                    <a:gd name="connsiteX203" fmla="*/ 9213 w 10000"/>
                    <a:gd name="connsiteY203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661 w 10000"/>
                    <a:gd name="connsiteY92" fmla="*/ 3578 h 10000"/>
                    <a:gd name="connsiteX93" fmla="*/ 5220 w 10000"/>
                    <a:gd name="connsiteY93" fmla="*/ 1326 h 10000"/>
                    <a:gd name="connsiteX94" fmla="*/ 4693 w 10000"/>
                    <a:gd name="connsiteY94" fmla="*/ 1636 h 10000"/>
                    <a:gd name="connsiteX95" fmla="*/ 4676 w 10000"/>
                    <a:gd name="connsiteY95" fmla="*/ 1757 h 10000"/>
                    <a:gd name="connsiteX96" fmla="*/ 4676 w 10000"/>
                    <a:gd name="connsiteY96" fmla="*/ 1834 h 10000"/>
                    <a:gd name="connsiteX97" fmla="*/ 4676 w 10000"/>
                    <a:gd name="connsiteY97" fmla="*/ 1962 h 10000"/>
                    <a:gd name="connsiteX98" fmla="*/ 4676 w 10000"/>
                    <a:gd name="connsiteY98" fmla="*/ 2114 h 10000"/>
                    <a:gd name="connsiteX99" fmla="*/ 4676 w 10000"/>
                    <a:gd name="connsiteY99" fmla="*/ 2285 h 10000"/>
                    <a:gd name="connsiteX100" fmla="*/ 4676 w 10000"/>
                    <a:gd name="connsiteY100" fmla="*/ 2484 h 10000"/>
                    <a:gd name="connsiteX101" fmla="*/ 4676 w 10000"/>
                    <a:gd name="connsiteY101" fmla="*/ 2689 h 10000"/>
                    <a:gd name="connsiteX102" fmla="*/ 4676 w 10000"/>
                    <a:gd name="connsiteY102" fmla="*/ 2895 h 10000"/>
                    <a:gd name="connsiteX103" fmla="*/ 4676 w 10000"/>
                    <a:gd name="connsiteY103" fmla="*/ 3097 h 10000"/>
                    <a:gd name="connsiteX104" fmla="*/ 4676 w 10000"/>
                    <a:gd name="connsiteY104" fmla="*/ 3288 h 10000"/>
                    <a:gd name="connsiteX105" fmla="*/ 4676 w 10000"/>
                    <a:gd name="connsiteY105" fmla="*/ 3460 h 10000"/>
                    <a:gd name="connsiteX106" fmla="*/ 4676 w 10000"/>
                    <a:gd name="connsiteY106" fmla="*/ 3605 h 10000"/>
                    <a:gd name="connsiteX107" fmla="*/ 4676 w 10000"/>
                    <a:gd name="connsiteY107" fmla="*/ 3713 h 10000"/>
                    <a:gd name="connsiteX108" fmla="*/ 4693 w 10000"/>
                    <a:gd name="connsiteY108" fmla="*/ 3783 h 10000"/>
                    <a:gd name="connsiteX109" fmla="*/ 4710 w 10000"/>
                    <a:gd name="connsiteY109" fmla="*/ 3837 h 10000"/>
                    <a:gd name="connsiteX110" fmla="*/ 4710 w 10000"/>
                    <a:gd name="connsiteY110" fmla="*/ 3945 h 10000"/>
                    <a:gd name="connsiteX111" fmla="*/ 4710 w 10000"/>
                    <a:gd name="connsiteY111" fmla="*/ 4083 h 10000"/>
                    <a:gd name="connsiteX112" fmla="*/ 4710 w 10000"/>
                    <a:gd name="connsiteY112" fmla="*/ 4254 h 10000"/>
                    <a:gd name="connsiteX113" fmla="*/ 4710 w 10000"/>
                    <a:gd name="connsiteY113" fmla="*/ 4460 h 10000"/>
                    <a:gd name="connsiteX114" fmla="*/ 4693 w 10000"/>
                    <a:gd name="connsiteY114" fmla="*/ 4692 h 10000"/>
                    <a:gd name="connsiteX115" fmla="*/ 4693 w 10000"/>
                    <a:gd name="connsiteY115" fmla="*/ 4944 h 10000"/>
                    <a:gd name="connsiteX116" fmla="*/ 4676 w 10000"/>
                    <a:gd name="connsiteY116" fmla="*/ 5204 h 10000"/>
                    <a:gd name="connsiteX117" fmla="*/ 4676 w 10000"/>
                    <a:gd name="connsiteY117" fmla="*/ 5473 h 10000"/>
                    <a:gd name="connsiteX118" fmla="*/ 4676 w 10000"/>
                    <a:gd name="connsiteY118" fmla="*/ 5752 h 10000"/>
                    <a:gd name="connsiteX119" fmla="*/ 4676 w 10000"/>
                    <a:gd name="connsiteY119" fmla="*/ 6025 h 10000"/>
                    <a:gd name="connsiteX120" fmla="*/ 4659 w 10000"/>
                    <a:gd name="connsiteY120" fmla="*/ 6298 h 10000"/>
                    <a:gd name="connsiteX121" fmla="*/ 4659 w 10000"/>
                    <a:gd name="connsiteY121" fmla="*/ 6553 h 10000"/>
                    <a:gd name="connsiteX122" fmla="*/ 4659 w 10000"/>
                    <a:gd name="connsiteY122" fmla="*/ 6792 h 10000"/>
                    <a:gd name="connsiteX123" fmla="*/ 4659 w 10000"/>
                    <a:gd name="connsiteY123" fmla="*/ 7011 h 10000"/>
                    <a:gd name="connsiteX124" fmla="*/ 4659 w 10000"/>
                    <a:gd name="connsiteY124" fmla="*/ 7210 h 10000"/>
                    <a:gd name="connsiteX125" fmla="*/ 4676 w 10000"/>
                    <a:gd name="connsiteY125" fmla="*/ 7371 h 10000"/>
                    <a:gd name="connsiteX126" fmla="*/ 4676 w 10000"/>
                    <a:gd name="connsiteY126" fmla="*/ 7496 h 10000"/>
                    <a:gd name="connsiteX127" fmla="*/ 4693 w 10000"/>
                    <a:gd name="connsiteY127" fmla="*/ 7654 h 10000"/>
                    <a:gd name="connsiteX128" fmla="*/ 4693 w 10000"/>
                    <a:gd name="connsiteY128" fmla="*/ 7839 h 10000"/>
                    <a:gd name="connsiteX129" fmla="*/ 4710 w 10000"/>
                    <a:gd name="connsiteY129" fmla="*/ 8041 h 10000"/>
                    <a:gd name="connsiteX130" fmla="*/ 4710 w 10000"/>
                    <a:gd name="connsiteY130" fmla="*/ 8256 h 10000"/>
                    <a:gd name="connsiteX131" fmla="*/ 4693 w 10000"/>
                    <a:gd name="connsiteY131" fmla="*/ 8475 h 10000"/>
                    <a:gd name="connsiteX132" fmla="*/ 4693 w 10000"/>
                    <a:gd name="connsiteY132" fmla="*/ 8694 h 10000"/>
                    <a:gd name="connsiteX133" fmla="*/ 4676 w 10000"/>
                    <a:gd name="connsiteY133" fmla="*/ 8906 h 10000"/>
                    <a:gd name="connsiteX134" fmla="*/ 4676 w 10000"/>
                    <a:gd name="connsiteY134" fmla="*/ 9108 h 10000"/>
                    <a:gd name="connsiteX135" fmla="*/ 4676 w 10000"/>
                    <a:gd name="connsiteY135" fmla="*/ 9293 h 10000"/>
                    <a:gd name="connsiteX136" fmla="*/ 4676 w 10000"/>
                    <a:gd name="connsiteY136" fmla="*/ 9451 h 10000"/>
                    <a:gd name="connsiteX137" fmla="*/ 4676 w 10000"/>
                    <a:gd name="connsiteY137" fmla="*/ 9576 h 10000"/>
                    <a:gd name="connsiteX138" fmla="*/ 4676 w 10000"/>
                    <a:gd name="connsiteY138" fmla="*/ 9670 h 10000"/>
                    <a:gd name="connsiteX139" fmla="*/ 4676 w 10000"/>
                    <a:gd name="connsiteY139" fmla="*/ 9717 h 10000"/>
                    <a:gd name="connsiteX140" fmla="*/ 4676 w 10000"/>
                    <a:gd name="connsiteY140" fmla="*/ 9781 h 10000"/>
                    <a:gd name="connsiteX141" fmla="*/ 4676 w 10000"/>
                    <a:gd name="connsiteY141" fmla="*/ 9842 h 10000"/>
                    <a:gd name="connsiteX142" fmla="*/ 4659 w 10000"/>
                    <a:gd name="connsiteY142" fmla="*/ 9889 h 10000"/>
                    <a:gd name="connsiteX143" fmla="*/ 4659 w 10000"/>
                    <a:gd name="connsiteY143" fmla="*/ 9929 h 10000"/>
                    <a:gd name="connsiteX144" fmla="*/ 4641 w 10000"/>
                    <a:gd name="connsiteY144" fmla="*/ 9943 h 10000"/>
                    <a:gd name="connsiteX145" fmla="*/ 4486 w 10000"/>
                    <a:gd name="connsiteY145" fmla="*/ 9943 h 10000"/>
                    <a:gd name="connsiteX146" fmla="*/ 4252 w 10000"/>
                    <a:gd name="connsiteY146" fmla="*/ 9943 h 10000"/>
                    <a:gd name="connsiteX147" fmla="*/ 3941 w 10000"/>
                    <a:gd name="connsiteY147" fmla="*/ 9936 h 10000"/>
                    <a:gd name="connsiteX148" fmla="*/ 3604 w 10000"/>
                    <a:gd name="connsiteY148" fmla="*/ 9929 h 10000"/>
                    <a:gd name="connsiteX149" fmla="*/ 3215 w 10000"/>
                    <a:gd name="connsiteY149" fmla="*/ 9923 h 10000"/>
                    <a:gd name="connsiteX150" fmla="*/ 2826 w 10000"/>
                    <a:gd name="connsiteY150" fmla="*/ 9916 h 10000"/>
                    <a:gd name="connsiteX151" fmla="*/ 2429 w 10000"/>
                    <a:gd name="connsiteY151" fmla="*/ 9909 h 10000"/>
                    <a:gd name="connsiteX152" fmla="*/ 2074 w 10000"/>
                    <a:gd name="connsiteY152" fmla="*/ 9902 h 10000"/>
                    <a:gd name="connsiteX153" fmla="*/ 1755 w 10000"/>
                    <a:gd name="connsiteY153" fmla="*/ 9896 h 10000"/>
                    <a:gd name="connsiteX154" fmla="*/ 1495 w 10000"/>
                    <a:gd name="connsiteY154" fmla="*/ 9889 h 10000"/>
                    <a:gd name="connsiteX155" fmla="*/ 1348 w 10000"/>
                    <a:gd name="connsiteY155" fmla="*/ 9889 h 10000"/>
                    <a:gd name="connsiteX156" fmla="*/ 1279 w 10000"/>
                    <a:gd name="connsiteY156" fmla="*/ 9882 h 10000"/>
                    <a:gd name="connsiteX157" fmla="*/ 1279 w 10000"/>
                    <a:gd name="connsiteY157" fmla="*/ 9862 h 10000"/>
                    <a:gd name="connsiteX158" fmla="*/ 1279 w 10000"/>
                    <a:gd name="connsiteY158" fmla="*/ 9788 h 10000"/>
                    <a:gd name="connsiteX159" fmla="*/ 1262 w 10000"/>
                    <a:gd name="connsiteY159" fmla="*/ 9677 h 10000"/>
                    <a:gd name="connsiteX160" fmla="*/ 1245 w 10000"/>
                    <a:gd name="connsiteY160" fmla="*/ 9532 h 10000"/>
                    <a:gd name="connsiteX161" fmla="*/ 1227 w 10000"/>
                    <a:gd name="connsiteY161" fmla="*/ 9344 h 10000"/>
                    <a:gd name="connsiteX162" fmla="*/ 1210 w 10000"/>
                    <a:gd name="connsiteY162" fmla="*/ 9125 h 10000"/>
                    <a:gd name="connsiteX163" fmla="*/ 1175 w 10000"/>
                    <a:gd name="connsiteY163" fmla="*/ 8889 h 10000"/>
                    <a:gd name="connsiteX164" fmla="*/ 1141 w 10000"/>
                    <a:gd name="connsiteY164" fmla="*/ 8623 h 10000"/>
                    <a:gd name="connsiteX165" fmla="*/ 1124 w 10000"/>
                    <a:gd name="connsiteY165" fmla="*/ 8337 h 10000"/>
                    <a:gd name="connsiteX166" fmla="*/ 1089 w 10000"/>
                    <a:gd name="connsiteY166" fmla="*/ 8041 h 10000"/>
                    <a:gd name="connsiteX167" fmla="*/ 1054 w 10000"/>
                    <a:gd name="connsiteY167" fmla="*/ 7728 h 10000"/>
                    <a:gd name="connsiteX168" fmla="*/ 1020 w 10000"/>
                    <a:gd name="connsiteY168" fmla="*/ 7402 h 10000"/>
                    <a:gd name="connsiteX169" fmla="*/ 985 w 10000"/>
                    <a:gd name="connsiteY169" fmla="*/ 7085 h 10000"/>
                    <a:gd name="connsiteX170" fmla="*/ 951 w 10000"/>
                    <a:gd name="connsiteY170" fmla="*/ 6759 h 10000"/>
                    <a:gd name="connsiteX171" fmla="*/ 899 w 10000"/>
                    <a:gd name="connsiteY171" fmla="*/ 6442 h 10000"/>
                    <a:gd name="connsiteX172" fmla="*/ 882 w 10000"/>
                    <a:gd name="connsiteY172" fmla="*/ 6129 h 10000"/>
                    <a:gd name="connsiteX173" fmla="*/ 847 w 10000"/>
                    <a:gd name="connsiteY173" fmla="*/ 5833 h 10000"/>
                    <a:gd name="connsiteX174" fmla="*/ 821 w 10000"/>
                    <a:gd name="connsiteY174" fmla="*/ 5547 h 10000"/>
                    <a:gd name="connsiteX175" fmla="*/ 787 w 10000"/>
                    <a:gd name="connsiteY175" fmla="*/ 5281 h 10000"/>
                    <a:gd name="connsiteX176" fmla="*/ 769 w 10000"/>
                    <a:gd name="connsiteY176" fmla="*/ 5039 h 10000"/>
                    <a:gd name="connsiteX177" fmla="*/ 735 w 10000"/>
                    <a:gd name="connsiteY177" fmla="*/ 4820 h 10000"/>
                    <a:gd name="connsiteX178" fmla="*/ 717 w 10000"/>
                    <a:gd name="connsiteY178" fmla="*/ 4631 h 10000"/>
                    <a:gd name="connsiteX179" fmla="*/ 700 w 10000"/>
                    <a:gd name="connsiteY179" fmla="*/ 4487 h 10000"/>
                    <a:gd name="connsiteX180" fmla="*/ 700 w 10000"/>
                    <a:gd name="connsiteY180" fmla="*/ 4376 h 10000"/>
                    <a:gd name="connsiteX181" fmla="*/ 683 w 10000"/>
                    <a:gd name="connsiteY181" fmla="*/ 4241 h 10000"/>
                    <a:gd name="connsiteX182" fmla="*/ 648 w 10000"/>
                    <a:gd name="connsiteY182" fmla="*/ 4083 h 10000"/>
                    <a:gd name="connsiteX183" fmla="*/ 631 w 10000"/>
                    <a:gd name="connsiteY183" fmla="*/ 3891 h 10000"/>
                    <a:gd name="connsiteX184" fmla="*/ 596 w 10000"/>
                    <a:gd name="connsiteY184" fmla="*/ 3679 h 10000"/>
                    <a:gd name="connsiteX185" fmla="*/ 562 w 10000"/>
                    <a:gd name="connsiteY185" fmla="*/ 3447 h 10000"/>
                    <a:gd name="connsiteX186" fmla="*/ 510 w 10000"/>
                    <a:gd name="connsiteY186" fmla="*/ 3201 h 10000"/>
                    <a:gd name="connsiteX187" fmla="*/ 458 w 10000"/>
                    <a:gd name="connsiteY187" fmla="*/ 2942 h 10000"/>
                    <a:gd name="connsiteX188" fmla="*/ 424 w 10000"/>
                    <a:gd name="connsiteY188" fmla="*/ 2679 h 10000"/>
                    <a:gd name="connsiteX189" fmla="*/ 372 w 10000"/>
                    <a:gd name="connsiteY189" fmla="*/ 2407 h 10000"/>
                    <a:gd name="connsiteX190" fmla="*/ 320 w 10000"/>
                    <a:gd name="connsiteY190" fmla="*/ 2141 h 10000"/>
                    <a:gd name="connsiteX191" fmla="*/ 277 w 10000"/>
                    <a:gd name="connsiteY191" fmla="*/ 1882 h 10000"/>
                    <a:gd name="connsiteX192" fmla="*/ 225 w 10000"/>
                    <a:gd name="connsiteY192" fmla="*/ 1629 h 10000"/>
                    <a:gd name="connsiteX193" fmla="*/ 190 w 10000"/>
                    <a:gd name="connsiteY193" fmla="*/ 1393 h 10000"/>
                    <a:gd name="connsiteX194" fmla="*/ 138 w 10000"/>
                    <a:gd name="connsiteY194" fmla="*/ 1175 h 10000"/>
                    <a:gd name="connsiteX195" fmla="*/ 104 w 10000"/>
                    <a:gd name="connsiteY195" fmla="*/ 973 h 10000"/>
                    <a:gd name="connsiteX196" fmla="*/ 69 w 10000"/>
                    <a:gd name="connsiteY196" fmla="*/ 801 h 10000"/>
                    <a:gd name="connsiteX197" fmla="*/ 52 w 10000"/>
                    <a:gd name="connsiteY197" fmla="*/ 663 h 10000"/>
                    <a:gd name="connsiteX198" fmla="*/ 17 w 10000"/>
                    <a:gd name="connsiteY198" fmla="*/ 555 h 10000"/>
                    <a:gd name="connsiteX199" fmla="*/ 17 w 10000"/>
                    <a:gd name="connsiteY199" fmla="*/ 491 h 10000"/>
                    <a:gd name="connsiteX200" fmla="*/ 0 w 10000"/>
                    <a:gd name="connsiteY200" fmla="*/ 471 h 10000"/>
                    <a:gd name="connsiteX201" fmla="*/ 847 w 10000"/>
                    <a:gd name="connsiteY201" fmla="*/ 13 h 10000"/>
                    <a:gd name="connsiteX202" fmla="*/ 9213 w 10000"/>
                    <a:gd name="connsiteY202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661 w 10000"/>
                    <a:gd name="connsiteY91" fmla="*/ 3844 h 10000"/>
                    <a:gd name="connsiteX92" fmla="*/ 5220 w 10000"/>
                    <a:gd name="connsiteY92" fmla="*/ 1326 h 10000"/>
                    <a:gd name="connsiteX93" fmla="*/ 4693 w 10000"/>
                    <a:gd name="connsiteY93" fmla="*/ 1636 h 10000"/>
                    <a:gd name="connsiteX94" fmla="*/ 4676 w 10000"/>
                    <a:gd name="connsiteY94" fmla="*/ 1757 h 10000"/>
                    <a:gd name="connsiteX95" fmla="*/ 4676 w 10000"/>
                    <a:gd name="connsiteY95" fmla="*/ 1834 h 10000"/>
                    <a:gd name="connsiteX96" fmla="*/ 4676 w 10000"/>
                    <a:gd name="connsiteY96" fmla="*/ 1962 h 10000"/>
                    <a:gd name="connsiteX97" fmla="*/ 4676 w 10000"/>
                    <a:gd name="connsiteY97" fmla="*/ 2114 h 10000"/>
                    <a:gd name="connsiteX98" fmla="*/ 4676 w 10000"/>
                    <a:gd name="connsiteY98" fmla="*/ 2285 h 10000"/>
                    <a:gd name="connsiteX99" fmla="*/ 4676 w 10000"/>
                    <a:gd name="connsiteY99" fmla="*/ 2484 h 10000"/>
                    <a:gd name="connsiteX100" fmla="*/ 4676 w 10000"/>
                    <a:gd name="connsiteY100" fmla="*/ 2689 h 10000"/>
                    <a:gd name="connsiteX101" fmla="*/ 4676 w 10000"/>
                    <a:gd name="connsiteY101" fmla="*/ 2895 h 10000"/>
                    <a:gd name="connsiteX102" fmla="*/ 4676 w 10000"/>
                    <a:gd name="connsiteY102" fmla="*/ 3097 h 10000"/>
                    <a:gd name="connsiteX103" fmla="*/ 4676 w 10000"/>
                    <a:gd name="connsiteY103" fmla="*/ 3288 h 10000"/>
                    <a:gd name="connsiteX104" fmla="*/ 4676 w 10000"/>
                    <a:gd name="connsiteY104" fmla="*/ 3460 h 10000"/>
                    <a:gd name="connsiteX105" fmla="*/ 4676 w 10000"/>
                    <a:gd name="connsiteY105" fmla="*/ 3605 h 10000"/>
                    <a:gd name="connsiteX106" fmla="*/ 4676 w 10000"/>
                    <a:gd name="connsiteY106" fmla="*/ 3713 h 10000"/>
                    <a:gd name="connsiteX107" fmla="*/ 4693 w 10000"/>
                    <a:gd name="connsiteY107" fmla="*/ 3783 h 10000"/>
                    <a:gd name="connsiteX108" fmla="*/ 4710 w 10000"/>
                    <a:gd name="connsiteY108" fmla="*/ 3837 h 10000"/>
                    <a:gd name="connsiteX109" fmla="*/ 4710 w 10000"/>
                    <a:gd name="connsiteY109" fmla="*/ 3945 h 10000"/>
                    <a:gd name="connsiteX110" fmla="*/ 4710 w 10000"/>
                    <a:gd name="connsiteY110" fmla="*/ 4083 h 10000"/>
                    <a:gd name="connsiteX111" fmla="*/ 4710 w 10000"/>
                    <a:gd name="connsiteY111" fmla="*/ 4254 h 10000"/>
                    <a:gd name="connsiteX112" fmla="*/ 4710 w 10000"/>
                    <a:gd name="connsiteY112" fmla="*/ 4460 h 10000"/>
                    <a:gd name="connsiteX113" fmla="*/ 4693 w 10000"/>
                    <a:gd name="connsiteY113" fmla="*/ 4692 h 10000"/>
                    <a:gd name="connsiteX114" fmla="*/ 4693 w 10000"/>
                    <a:gd name="connsiteY114" fmla="*/ 4944 h 10000"/>
                    <a:gd name="connsiteX115" fmla="*/ 4676 w 10000"/>
                    <a:gd name="connsiteY115" fmla="*/ 5204 h 10000"/>
                    <a:gd name="connsiteX116" fmla="*/ 4676 w 10000"/>
                    <a:gd name="connsiteY116" fmla="*/ 5473 h 10000"/>
                    <a:gd name="connsiteX117" fmla="*/ 4676 w 10000"/>
                    <a:gd name="connsiteY117" fmla="*/ 5752 h 10000"/>
                    <a:gd name="connsiteX118" fmla="*/ 4676 w 10000"/>
                    <a:gd name="connsiteY118" fmla="*/ 6025 h 10000"/>
                    <a:gd name="connsiteX119" fmla="*/ 4659 w 10000"/>
                    <a:gd name="connsiteY119" fmla="*/ 6298 h 10000"/>
                    <a:gd name="connsiteX120" fmla="*/ 4659 w 10000"/>
                    <a:gd name="connsiteY120" fmla="*/ 6553 h 10000"/>
                    <a:gd name="connsiteX121" fmla="*/ 4659 w 10000"/>
                    <a:gd name="connsiteY121" fmla="*/ 6792 h 10000"/>
                    <a:gd name="connsiteX122" fmla="*/ 4659 w 10000"/>
                    <a:gd name="connsiteY122" fmla="*/ 7011 h 10000"/>
                    <a:gd name="connsiteX123" fmla="*/ 4659 w 10000"/>
                    <a:gd name="connsiteY123" fmla="*/ 7210 h 10000"/>
                    <a:gd name="connsiteX124" fmla="*/ 4676 w 10000"/>
                    <a:gd name="connsiteY124" fmla="*/ 7371 h 10000"/>
                    <a:gd name="connsiteX125" fmla="*/ 4676 w 10000"/>
                    <a:gd name="connsiteY125" fmla="*/ 7496 h 10000"/>
                    <a:gd name="connsiteX126" fmla="*/ 4693 w 10000"/>
                    <a:gd name="connsiteY126" fmla="*/ 7654 h 10000"/>
                    <a:gd name="connsiteX127" fmla="*/ 4693 w 10000"/>
                    <a:gd name="connsiteY127" fmla="*/ 7839 h 10000"/>
                    <a:gd name="connsiteX128" fmla="*/ 4710 w 10000"/>
                    <a:gd name="connsiteY128" fmla="*/ 8041 h 10000"/>
                    <a:gd name="connsiteX129" fmla="*/ 4710 w 10000"/>
                    <a:gd name="connsiteY129" fmla="*/ 8256 h 10000"/>
                    <a:gd name="connsiteX130" fmla="*/ 4693 w 10000"/>
                    <a:gd name="connsiteY130" fmla="*/ 8475 h 10000"/>
                    <a:gd name="connsiteX131" fmla="*/ 4693 w 10000"/>
                    <a:gd name="connsiteY131" fmla="*/ 8694 h 10000"/>
                    <a:gd name="connsiteX132" fmla="*/ 4676 w 10000"/>
                    <a:gd name="connsiteY132" fmla="*/ 8906 h 10000"/>
                    <a:gd name="connsiteX133" fmla="*/ 4676 w 10000"/>
                    <a:gd name="connsiteY133" fmla="*/ 9108 h 10000"/>
                    <a:gd name="connsiteX134" fmla="*/ 4676 w 10000"/>
                    <a:gd name="connsiteY134" fmla="*/ 9293 h 10000"/>
                    <a:gd name="connsiteX135" fmla="*/ 4676 w 10000"/>
                    <a:gd name="connsiteY135" fmla="*/ 9451 h 10000"/>
                    <a:gd name="connsiteX136" fmla="*/ 4676 w 10000"/>
                    <a:gd name="connsiteY136" fmla="*/ 9576 h 10000"/>
                    <a:gd name="connsiteX137" fmla="*/ 4676 w 10000"/>
                    <a:gd name="connsiteY137" fmla="*/ 9670 h 10000"/>
                    <a:gd name="connsiteX138" fmla="*/ 4676 w 10000"/>
                    <a:gd name="connsiteY138" fmla="*/ 9717 h 10000"/>
                    <a:gd name="connsiteX139" fmla="*/ 4676 w 10000"/>
                    <a:gd name="connsiteY139" fmla="*/ 9781 h 10000"/>
                    <a:gd name="connsiteX140" fmla="*/ 4676 w 10000"/>
                    <a:gd name="connsiteY140" fmla="*/ 9842 h 10000"/>
                    <a:gd name="connsiteX141" fmla="*/ 4659 w 10000"/>
                    <a:gd name="connsiteY141" fmla="*/ 9889 h 10000"/>
                    <a:gd name="connsiteX142" fmla="*/ 4659 w 10000"/>
                    <a:gd name="connsiteY142" fmla="*/ 9929 h 10000"/>
                    <a:gd name="connsiteX143" fmla="*/ 4641 w 10000"/>
                    <a:gd name="connsiteY143" fmla="*/ 9943 h 10000"/>
                    <a:gd name="connsiteX144" fmla="*/ 4486 w 10000"/>
                    <a:gd name="connsiteY144" fmla="*/ 9943 h 10000"/>
                    <a:gd name="connsiteX145" fmla="*/ 4252 w 10000"/>
                    <a:gd name="connsiteY145" fmla="*/ 9943 h 10000"/>
                    <a:gd name="connsiteX146" fmla="*/ 3941 w 10000"/>
                    <a:gd name="connsiteY146" fmla="*/ 9936 h 10000"/>
                    <a:gd name="connsiteX147" fmla="*/ 3604 w 10000"/>
                    <a:gd name="connsiteY147" fmla="*/ 9929 h 10000"/>
                    <a:gd name="connsiteX148" fmla="*/ 3215 w 10000"/>
                    <a:gd name="connsiteY148" fmla="*/ 9923 h 10000"/>
                    <a:gd name="connsiteX149" fmla="*/ 2826 w 10000"/>
                    <a:gd name="connsiteY149" fmla="*/ 9916 h 10000"/>
                    <a:gd name="connsiteX150" fmla="*/ 2429 w 10000"/>
                    <a:gd name="connsiteY150" fmla="*/ 9909 h 10000"/>
                    <a:gd name="connsiteX151" fmla="*/ 2074 w 10000"/>
                    <a:gd name="connsiteY151" fmla="*/ 9902 h 10000"/>
                    <a:gd name="connsiteX152" fmla="*/ 1755 w 10000"/>
                    <a:gd name="connsiteY152" fmla="*/ 9896 h 10000"/>
                    <a:gd name="connsiteX153" fmla="*/ 1495 w 10000"/>
                    <a:gd name="connsiteY153" fmla="*/ 9889 h 10000"/>
                    <a:gd name="connsiteX154" fmla="*/ 1348 w 10000"/>
                    <a:gd name="connsiteY154" fmla="*/ 9889 h 10000"/>
                    <a:gd name="connsiteX155" fmla="*/ 1279 w 10000"/>
                    <a:gd name="connsiteY155" fmla="*/ 9882 h 10000"/>
                    <a:gd name="connsiteX156" fmla="*/ 1279 w 10000"/>
                    <a:gd name="connsiteY156" fmla="*/ 9862 h 10000"/>
                    <a:gd name="connsiteX157" fmla="*/ 1279 w 10000"/>
                    <a:gd name="connsiteY157" fmla="*/ 9788 h 10000"/>
                    <a:gd name="connsiteX158" fmla="*/ 1262 w 10000"/>
                    <a:gd name="connsiteY158" fmla="*/ 9677 h 10000"/>
                    <a:gd name="connsiteX159" fmla="*/ 1245 w 10000"/>
                    <a:gd name="connsiteY159" fmla="*/ 9532 h 10000"/>
                    <a:gd name="connsiteX160" fmla="*/ 1227 w 10000"/>
                    <a:gd name="connsiteY160" fmla="*/ 9344 h 10000"/>
                    <a:gd name="connsiteX161" fmla="*/ 1210 w 10000"/>
                    <a:gd name="connsiteY161" fmla="*/ 9125 h 10000"/>
                    <a:gd name="connsiteX162" fmla="*/ 1175 w 10000"/>
                    <a:gd name="connsiteY162" fmla="*/ 8889 h 10000"/>
                    <a:gd name="connsiteX163" fmla="*/ 1141 w 10000"/>
                    <a:gd name="connsiteY163" fmla="*/ 8623 h 10000"/>
                    <a:gd name="connsiteX164" fmla="*/ 1124 w 10000"/>
                    <a:gd name="connsiteY164" fmla="*/ 8337 h 10000"/>
                    <a:gd name="connsiteX165" fmla="*/ 1089 w 10000"/>
                    <a:gd name="connsiteY165" fmla="*/ 8041 h 10000"/>
                    <a:gd name="connsiteX166" fmla="*/ 1054 w 10000"/>
                    <a:gd name="connsiteY166" fmla="*/ 7728 h 10000"/>
                    <a:gd name="connsiteX167" fmla="*/ 1020 w 10000"/>
                    <a:gd name="connsiteY167" fmla="*/ 7402 h 10000"/>
                    <a:gd name="connsiteX168" fmla="*/ 985 w 10000"/>
                    <a:gd name="connsiteY168" fmla="*/ 7085 h 10000"/>
                    <a:gd name="connsiteX169" fmla="*/ 951 w 10000"/>
                    <a:gd name="connsiteY169" fmla="*/ 6759 h 10000"/>
                    <a:gd name="connsiteX170" fmla="*/ 899 w 10000"/>
                    <a:gd name="connsiteY170" fmla="*/ 6442 h 10000"/>
                    <a:gd name="connsiteX171" fmla="*/ 882 w 10000"/>
                    <a:gd name="connsiteY171" fmla="*/ 6129 h 10000"/>
                    <a:gd name="connsiteX172" fmla="*/ 847 w 10000"/>
                    <a:gd name="connsiteY172" fmla="*/ 5833 h 10000"/>
                    <a:gd name="connsiteX173" fmla="*/ 821 w 10000"/>
                    <a:gd name="connsiteY173" fmla="*/ 5547 h 10000"/>
                    <a:gd name="connsiteX174" fmla="*/ 787 w 10000"/>
                    <a:gd name="connsiteY174" fmla="*/ 5281 h 10000"/>
                    <a:gd name="connsiteX175" fmla="*/ 769 w 10000"/>
                    <a:gd name="connsiteY175" fmla="*/ 5039 h 10000"/>
                    <a:gd name="connsiteX176" fmla="*/ 735 w 10000"/>
                    <a:gd name="connsiteY176" fmla="*/ 4820 h 10000"/>
                    <a:gd name="connsiteX177" fmla="*/ 717 w 10000"/>
                    <a:gd name="connsiteY177" fmla="*/ 4631 h 10000"/>
                    <a:gd name="connsiteX178" fmla="*/ 700 w 10000"/>
                    <a:gd name="connsiteY178" fmla="*/ 4487 h 10000"/>
                    <a:gd name="connsiteX179" fmla="*/ 700 w 10000"/>
                    <a:gd name="connsiteY179" fmla="*/ 4376 h 10000"/>
                    <a:gd name="connsiteX180" fmla="*/ 683 w 10000"/>
                    <a:gd name="connsiteY180" fmla="*/ 4241 h 10000"/>
                    <a:gd name="connsiteX181" fmla="*/ 648 w 10000"/>
                    <a:gd name="connsiteY181" fmla="*/ 4083 h 10000"/>
                    <a:gd name="connsiteX182" fmla="*/ 631 w 10000"/>
                    <a:gd name="connsiteY182" fmla="*/ 3891 h 10000"/>
                    <a:gd name="connsiteX183" fmla="*/ 596 w 10000"/>
                    <a:gd name="connsiteY183" fmla="*/ 3679 h 10000"/>
                    <a:gd name="connsiteX184" fmla="*/ 562 w 10000"/>
                    <a:gd name="connsiteY184" fmla="*/ 3447 h 10000"/>
                    <a:gd name="connsiteX185" fmla="*/ 510 w 10000"/>
                    <a:gd name="connsiteY185" fmla="*/ 3201 h 10000"/>
                    <a:gd name="connsiteX186" fmla="*/ 458 w 10000"/>
                    <a:gd name="connsiteY186" fmla="*/ 2942 h 10000"/>
                    <a:gd name="connsiteX187" fmla="*/ 424 w 10000"/>
                    <a:gd name="connsiteY187" fmla="*/ 2679 h 10000"/>
                    <a:gd name="connsiteX188" fmla="*/ 372 w 10000"/>
                    <a:gd name="connsiteY188" fmla="*/ 2407 h 10000"/>
                    <a:gd name="connsiteX189" fmla="*/ 320 w 10000"/>
                    <a:gd name="connsiteY189" fmla="*/ 2141 h 10000"/>
                    <a:gd name="connsiteX190" fmla="*/ 277 w 10000"/>
                    <a:gd name="connsiteY190" fmla="*/ 1882 h 10000"/>
                    <a:gd name="connsiteX191" fmla="*/ 225 w 10000"/>
                    <a:gd name="connsiteY191" fmla="*/ 1629 h 10000"/>
                    <a:gd name="connsiteX192" fmla="*/ 190 w 10000"/>
                    <a:gd name="connsiteY192" fmla="*/ 1393 h 10000"/>
                    <a:gd name="connsiteX193" fmla="*/ 138 w 10000"/>
                    <a:gd name="connsiteY193" fmla="*/ 1175 h 10000"/>
                    <a:gd name="connsiteX194" fmla="*/ 104 w 10000"/>
                    <a:gd name="connsiteY194" fmla="*/ 973 h 10000"/>
                    <a:gd name="connsiteX195" fmla="*/ 69 w 10000"/>
                    <a:gd name="connsiteY195" fmla="*/ 801 h 10000"/>
                    <a:gd name="connsiteX196" fmla="*/ 52 w 10000"/>
                    <a:gd name="connsiteY196" fmla="*/ 663 h 10000"/>
                    <a:gd name="connsiteX197" fmla="*/ 17 w 10000"/>
                    <a:gd name="connsiteY197" fmla="*/ 555 h 10000"/>
                    <a:gd name="connsiteX198" fmla="*/ 17 w 10000"/>
                    <a:gd name="connsiteY198" fmla="*/ 491 h 10000"/>
                    <a:gd name="connsiteX199" fmla="*/ 0 w 10000"/>
                    <a:gd name="connsiteY199" fmla="*/ 471 h 10000"/>
                    <a:gd name="connsiteX200" fmla="*/ 847 w 10000"/>
                    <a:gd name="connsiteY200" fmla="*/ 13 h 10000"/>
                    <a:gd name="connsiteX201" fmla="*/ 9213 w 10000"/>
                    <a:gd name="connsiteY201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678 w 10000"/>
                    <a:gd name="connsiteY90" fmla="*/ 4123 h 10000"/>
                    <a:gd name="connsiteX91" fmla="*/ 5220 w 10000"/>
                    <a:gd name="connsiteY91" fmla="*/ 1326 h 10000"/>
                    <a:gd name="connsiteX92" fmla="*/ 4693 w 10000"/>
                    <a:gd name="connsiteY92" fmla="*/ 1636 h 10000"/>
                    <a:gd name="connsiteX93" fmla="*/ 4676 w 10000"/>
                    <a:gd name="connsiteY93" fmla="*/ 1757 h 10000"/>
                    <a:gd name="connsiteX94" fmla="*/ 4676 w 10000"/>
                    <a:gd name="connsiteY94" fmla="*/ 1834 h 10000"/>
                    <a:gd name="connsiteX95" fmla="*/ 4676 w 10000"/>
                    <a:gd name="connsiteY95" fmla="*/ 1962 h 10000"/>
                    <a:gd name="connsiteX96" fmla="*/ 4676 w 10000"/>
                    <a:gd name="connsiteY96" fmla="*/ 2114 h 10000"/>
                    <a:gd name="connsiteX97" fmla="*/ 4676 w 10000"/>
                    <a:gd name="connsiteY97" fmla="*/ 2285 h 10000"/>
                    <a:gd name="connsiteX98" fmla="*/ 4676 w 10000"/>
                    <a:gd name="connsiteY98" fmla="*/ 2484 h 10000"/>
                    <a:gd name="connsiteX99" fmla="*/ 4676 w 10000"/>
                    <a:gd name="connsiteY99" fmla="*/ 2689 h 10000"/>
                    <a:gd name="connsiteX100" fmla="*/ 4676 w 10000"/>
                    <a:gd name="connsiteY100" fmla="*/ 2895 h 10000"/>
                    <a:gd name="connsiteX101" fmla="*/ 4676 w 10000"/>
                    <a:gd name="connsiteY101" fmla="*/ 3097 h 10000"/>
                    <a:gd name="connsiteX102" fmla="*/ 4676 w 10000"/>
                    <a:gd name="connsiteY102" fmla="*/ 3288 h 10000"/>
                    <a:gd name="connsiteX103" fmla="*/ 4676 w 10000"/>
                    <a:gd name="connsiteY103" fmla="*/ 3460 h 10000"/>
                    <a:gd name="connsiteX104" fmla="*/ 4676 w 10000"/>
                    <a:gd name="connsiteY104" fmla="*/ 3605 h 10000"/>
                    <a:gd name="connsiteX105" fmla="*/ 4676 w 10000"/>
                    <a:gd name="connsiteY105" fmla="*/ 3713 h 10000"/>
                    <a:gd name="connsiteX106" fmla="*/ 4693 w 10000"/>
                    <a:gd name="connsiteY106" fmla="*/ 3783 h 10000"/>
                    <a:gd name="connsiteX107" fmla="*/ 4710 w 10000"/>
                    <a:gd name="connsiteY107" fmla="*/ 3837 h 10000"/>
                    <a:gd name="connsiteX108" fmla="*/ 4710 w 10000"/>
                    <a:gd name="connsiteY108" fmla="*/ 3945 h 10000"/>
                    <a:gd name="connsiteX109" fmla="*/ 4710 w 10000"/>
                    <a:gd name="connsiteY109" fmla="*/ 4083 h 10000"/>
                    <a:gd name="connsiteX110" fmla="*/ 4710 w 10000"/>
                    <a:gd name="connsiteY110" fmla="*/ 4254 h 10000"/>
                    <a:gd name="connsiteX111" fmla="*/ 4710 w 10000"/>
                    <a:gd name="connsiteY111" fmla="*/ 4460 h 10000"/>
                    <a:gd name="connsiteX112" fmla="*/ 4693 w 10000"/>
                    <a:gd name="connsiteY112" fmla="*/ 4692 h 10000"/>
                    <a:gd name="connsiteX113" fmla="*/ 4693 w 10000"/>
                    <a:gd name="connsiteY113" fmla="*/ 4944 h 10000"/>
                    <a:gd name="connsiteX114" fmla="*/ 4676 w 10000"/>
                    <a:gd name="connsiteY114" fmla="*/ 5204 h 10000"/>
                    <a:gd name="connsiteX115" fmla="*/ 4676 w 10000"/>
                    <a:gd name="connsiteY115" fmla="*/ 5473 h 10000"/>
                    <a:gd name="connsiteX116" fmla="*/ 4676 w 10000"/>
                    <a:gd name="connsiteY116" fmla="*/ 5752 h 10000"/>
                    <a:gd name="connsiteX117" fmla="*/ 4676 w 10000"/>
                    <a:gd name="connsiteY117" fmla="*/ 6025 h 10000"/>
                    <a:gd name="connsiteX118" fmla="*/ 4659 w 10000"/>
                    <a:gd name="connsiteY118" fmla="*/ 6298 h 10000"/>
                    <a:gd name="connsiteX119" fmla="*/ 4659 w 10000"/>
                    <a:gd name="connsiteY119" fmla="*/ 6553 h 10000"/>
                    <a:gd name="connsiteX120" fmla="*/ 4659 w 10000"/>
                    <a:gd name="connsiteY120" fmla="*/ 6792 h 10000"/>
                    <a:gd name="connsiteX121" fmla="*/ 4659 w 10000"/>
                    <a:gd name="connsiteY121" fmla="*/ 7011 h 10000"/>
                    <a:gd name="connsiteX122" fmla="*/ 4659 w 10000"/>
                    <a:gd name="connsiteY122" fmla="*/ 7210 h 10000"/>
                    <a:gd name="connsiteX123" fmla="*/ 4676 w 10000"/>
                    <a:gd name="connsiteY123" fmla="*/ 7371 h 10000"/>
                    <a:gd name="connsiteX124" fmla="*/ 4676 w 10000"/>
                    <a:gd name="connsiteY124" fmla="*/ 7496 h 10000"/>
                    <a:gd name="connsiteX125" fmla="*/ 4693 w 10000"/>
                    <a:gd name="connsiteY125" fmla="*/ 7654 h 10000"/>
                    <a:gd name="connsiteX126" fmla="*/ 4693 w 10000"/>
                    <a:gd name="connsiteY126" fmla="*/ 7839 h 10000"/>
                    <a:gd name="connsiteX127" fmla="*/ 4710 w 10000"/>
                    <a:gd name="connsiteY127" fmla="*/ 8041 h 10000"/>
                    <a:gd name="connsiteX128" fmla="*/ 4710 w 10000"/>
                    <a:gd name="connsiteY128" fmla="*/ 8256 h 10000"/>
                    <a:gd name="connsiteX129" fmla="*/ 4693 w 10000"/>
                    <a:gd name="connsiteY129" fmla="*/ 8475 h 10000"/>
                    <a:gd name="connsiteX130" fmla="*/ 4693 w 10000"/>
                    <a:gd name="connsiteY130" fmla="*/ 8694 h 10000"/>
                    <a:gd name="connsiteX131" fmla="*/ 4676 w 10000"/>
                    <a:gd name="connsiteY131" fmla="*/ 8906 h 10000"/>
                    <a:gd name="connsiteX132" fmla="*/ 4676 w 10000"/>
                    <a:gd name="connsiteY132" fmla="*/ 9108 h 10000"/>
                    <a:gd name="connsiteX133" fmla="*/ 4676 w 10000"/>
                    <a:gd name="connsiteY133" fmla="*/ 9293 h 10000"/>
                    <a:gd name="connsiteX134" fmla="*/ 4676 w 10000"/>
                    <a:gd name="connsiteY134" fmla="*/ 9451 h 10000"/>
                    <a:gd name="connsiteX135" fmla="*/ 4676 w 10000"/>
                    <a:gd name="connsiteY135" fmla="*/ 9576 h 10000"/>
                    <a:gd name="connsiteX136" fmla="*/ 4676 w 10000"/>
                    <a:gd name="connsiteY136" fmla="*/ 9670 h 10000"/>
                    <a:gd name="connsiteX137" fmla="*/ 4676 w 10000"/>
                    <a:gd name="connsiteY137" fmla="*/ 9717 h 10000"/>
                    <a:gd name="connsiteX138" fmla="*/ 4676 w 10000"/>
                    <a:gd name="connsiteY138" fmla="*/ 9781 h 10000"/>
                    <a:gd name="connsiteX139" fmla="*/ 4676 w 10000"/>
                    <a:gd name="connsiteY139" fmla="*/ 9842 h 10000"/>
                    <a:gd name="connsiteX140" fmla="*/ 4659 w 10000"/>
                    <a:gd name="connsiteY140" fmla="*/ 9889 h 10000"/>
                    <a:gd name="connsiteX141" fmla="*/ 4659 w 10000"/>
                    <a:gd name="connsiteY141" fmla="*/ 9929 h 10000"/>
                    <a:gd name="connsiteX142" fmla="*/ 4641 w 10000"/>
                    <a:gd name="connsiteY142" fmla="*/ 9943 h 10000"/>
                    <a:gd name="connsiteX143" fmla="*/ 4486 w 10000"/>
                    <a:gd name="connsiteY143" fmla="*/ 9943 h 10000"/>
                    <a:gd name="connsiteX144" fmla="*/ 4252 w 10000"/>
                    <a:gd name="connsiteY144" fmla="*/ 9943 h 10000"/>
                    <a:gd name="connsiteX145" fmla="*/ 3941 w 10000"/>
                    <a:gd name="connsiteY145" fmla="*/ 9936 h 10000"/>
                    <a:gd name="connsiteX146" fmla="*/ 3604 w 10000"/>
                    <a:gd name="connsiteY146" fmla="*/ 9929 h 10000"/>
                    <a:gd name="connsiteX147" fmla="*/ 3215 w 10000"/>
                    <a:gd name="connsiteY147" fmla="*/ 9923 h 10000"/>
                    <a:gd name="connsiteX148" fmla="*/ 2826 w 10000"/>
                    <a:gd name="connsiteY148" fmla="*/ 9916 h 10000"/>
                    <a:gd name="connsiteX149" fmla="*/ 2429 w 10000"/>
                    <a:gd name="connsiteY149" fmla="*/ 9909 h 10000"/>
                    <a:gd name="connsiteX150" fmla="*/ 2074 w 10000"/>
                    <a:gd name="connsiteY150" fmla="*/ 9902 h 10000"/>
                    <a:gd name="connsiteX151" fmla="*/ 1755 w 10000"/>
                    <a:gd name="connsiteY151" fmla="*/ 9896 h 10000"/>
                    <a:gd name="connsiteX152" fmla="*/ 1495 w 10000"/>
                    <a:gd name="connsiteY152" fmla="*/ 9889 h 10000"/>
                    <a:gd name="connsiteX153" fmla="*/ 1348 w 10000"/>
                    <a:gd name="connsiteY153" fmla="*/ 9889 h 10000"/>
                    <a:gd name="connsiteX154" fmla="*/ 1279 w 10000"/>
                    <a:gd name="connsiteY154" fmla="*/ 9882 h 10000"/>
                    <a:gd name="connsiteX155" fmla="*/ 1279 w 10000"/>
                    <a:gd name="connsiteY155" fmla="*/ 9862 h 10000"/>
                    <a:gd name="connsiteX156" fmla="*/ 1279 w 10000"/>
                    <a:gd name="connsiteY156" fmla="*/ 9788 h 10000"/>
                    <a:gd name="connsiteX157" fmla="*/ 1262 w 10000"/>
                    <a:gd name="connsiteY157" fmla="*/ 9677 h 10000"/>
                    <a:gd name="connsiteX158" fmla="*/ 1245 w 10000"/>
                    <a:gd name="connsiteY158" fmla="*/ 9532 h 10000"/>
                    <a:gd name="connsiteX159" fmla="*/ 1227 w 10000"/>
                    <a:gd name="connsiteY159" fmla="*/ 9344 h 10000"/>
                    <a:gd name="connsiteX160" fmla="*/ 1210 w 10000"/>
                    <a:gd name="connsiteY160" fmla="*/ 9125 h 10000"/>
                    <a:gd name="connsiteX161" fmla="*/ 1175 w 10000"/>
                    <a:gd name="connsiteY161" fmla="*/ 8889 h 10000"/>
                    <a:gd name="connsiteX162" fmla="*/ 1141 w 10000"/>
                    <a:gd name="connsiteY162" fmla="*/ 8623 h 10000"/>
                    <a:gd name="connsiteX163" fmla="*/ 1124 w 10000"/>
                    <a:gd name="connsiteY163" fmla="*/ 8337 h 10000"/>
                    <a:gd name="connsiteX164" fmla="*/ 1089 w 10000"/>
                    <a:gd name="connsiteY164" fmla="*/ 8041 h 10000"/>
                    <a:gd name="connsiteX165" fmla="*/ 1054 w 10000"/>
                    <a:gd name="connsiteY165" fmla="*/ 7728 h 10000"/>
                    <a:gd name="connsiteX166" fmla="*/ 1020 w 10000"/>
                    <a:gd name="connsiteY166" fmla="*/ 7402 h 10000"/>
                    <a:gd name="connsiteX167" fmla="*/ 985 w 10000"/>
                    <a:gd name="connsiteY167" fmla="*/ 7085 h 10000"/>
                    <a:gd name="connsiteX168" fmla="*/ 951 w 10000"/>
                    <a:gd name="connsiteY168" fmla="*/ 6759 h 10000"/>
                    <a:gd name="connsiteX169" fmla="*/ 899 w 10000"/>
                    <a:gd name="connsiteY169" fmla="*/ 6442 h 10000"/>
                    <a:gd name="connsiteX170" fmla="*/ 882 w 10000"/>
                    <a:gd name="connsiteY170" fmla="*/ 6129 h 10000"/>
                    <a:gd name="connsiteX171" fmla="*/ 847 w 10000"/>
                    <a:gd name="connsiteY171" fmla="*/ 5833 h 10000"/>
                    <a:gd name="connsiteX172" fmla="*/ 821 w 10000"/>
                    <a:gd name="connsiteY172" fmla="*/ 5547 h 10000"/>
                    <a:gd name="connsiteX173" fmla="*/ 787 w 10000"/>
                    <a:gd name="connsiteY173" fmla="*/ 5281 h 10000"/>
                    <a:gd name="connsiteX174" fmla="*/ 769 w 10000"/>
                    <a:gd name="connsiteY174" fmla="*/ 5039 h 10000"/>
                    <a:gd name="connsiteX175" fmla="*/ 735 w 10000"/>
                    <a:gd name="connsiteY175" fmla="*/ 4820 h 10000"/>
                    <a:gd name="connsiteX176" fmla="*/ 717 w 10000"/>
                    <a:gd name="connsiteY176" fmla="*/ 4631 h 10000"/>
                    <a:gd name="connsiteX177" fmla="*/ 700 w 10000"/>
                    <a:gd name="connsiteY177" fmla="*/ 4487 h 10000"/>
                    <a:gd name="connsiteX178" fmla="*/ 700 w 10000"/>
                    <a:gd name="connsiteY178" fmla="*/ 4376 h 10000"/>
                    <a:gd name="connsiteX179" fmla="*/ 683 w 10000"/>
                    <a:gd name="connsiteY179" fmla="*/ 4241 h 10000"/>
                    <a:gd name="connsiteX180" fmla="*/ 648 w 10000"/>
                    <a:gd name="connsiteY180" fmla="*/ 4083 h 10000"/>
                    <a:gd name="connsiteX181" fmla="*/ 631 w 10000"/>
                    <a:gd name="connsiteY181" fmla="*/ 3891 h 10000"/>
                    <a:gd name="connsiteX182" fmla="*/ 596 w 10000"/>
                    <a:gd name="connsiteY182" fmla="*/ 3679 h 10000"/>
                    <a:gd name="connsiteX183" fmla="*/ 562 w 10000"/>
                    <a:gd name="connsiteY183" fmla="*/ 3447 h 10000"/>
                    <a:gd name="connsiteX184" fmla="*/ 510 w 10000"/>
                    <a:gd name="connsiteY184" fmla="*/ 3201 h 10000"/>
                    <a:gd name="connsiteX185" fmla="*/ 458 w 10000"/>
                    <a:gd name="connsiteY185" fmla="*/ 2942 h 10000"/>
                    <a:gd name="connsiteX186" fmla="*/ 424 w 10000"/>
                    <a:gd name="connsiteY186" fmla="*/ 2679 h 10000"/>
                    <a:gd name="connsiteX187" fmla="*/ 372 w 10000"/>
                    <a:gd name="connsiteY187" fmla="*/ 2407 h 10000"/>
                    <a:gd name="connsiteX188" fmla="*/ 320 w 10000"/>
                    <a:gd name="connsiteY188" fmla="*/ 2141 h 10000"/>
                    <a:gd name="connsiteX189" fmla="*/ 277 w 10000"/>
                    <a:gd name="connsiteY189" fmla="*/ 1882 h 10000"/>
                    <a:gd name="connsiteX190" fmla="*/ 225 w 10000"/>
                    <a:gd name="connsiteY190" fmla="*/ 1629 h 10000"/>
                    <a:gd name="connsiteX191" fmla="*/ 190 w 10000"/>
                    <a:gd name="connsiteY191" fmla="*/ 1393 h 10000"/>
                    <a:gd name="connsiteX192" fmla="*/ 138 w 10000"/>
                    <a:gd name="connsiteY192" fmla="*/ 1175 h 10000"/>
                    <a:gd name="connsiteX193" fmla="*/ 104 w 10000"/>
                    <a:gd name="connsiteY193" fmla="*/ 973 h 10000"/>
                    <a:gd name="connsiteX194" fmla="*/ 69 w 10000"/>
                    <a:gd name="connsiteY194" fmla="*/ 801 h 10000"/>
                    <a:gd name="connsiteX195" fmla="*/ 52 w 10000"/>
                    <a:gd name="connsiteY195" fmla="*/ 663 h 10000"/>
                    <a:gd name="connsiteX196" fmla="*/ 17 w 10000"/>
                    <a:gd name="connsiteY196" fmla="*/ 555 h 10000"/>
                    <a:gd name="connsiteX197" fmla="*/ 17 w 10000"/>
                    <a:gd name="connsiteY197" fmla="*/ 491 h 10000"/>
                    <a:gd name="connsiteX198" fmla="*/ 0 w 10000"/>
                    <a:gd name="connsiteY198" fmla="*/ 471 h 10000"/>
                    <a:gd name="connsiteX199" fmla="*/ 847 w 10000"/>
                    <a:gd name="connsiteY199" fmla="*/ 13 h 10000"/>
                    <a:gd name="connsiteX200" fmla="*/ 9213 w 10000"/>
                    <a:gd name="connsiteY200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696 w 10000"/>
                    <a:gd name="connsiteY89" fmla="*/ 4419 h 10000"/>
                    <a:gd name="connsiteX90" fmla="*/ 5220 w 10000"/>
                    <a:gd name="connsiteY90" fmla="*/ 1326 h 10000"/>
                    <a:gd name="connsiteX91" fmla="*/ 4693 w 10000"/>
                    <a:gd name="connsiteY91" fmla="*/ 1636 h 10000"/>
                    <a:gd name="connsiteX92" fmla="*/ 4676 w 10000"/>
                    <a:gd name="connsiteY92" fmla="*/ 1757 h 10000"/>
                    <a:gd name="connsiteX93" fmla="*/ 4676 w 10000"/>
                    <a:gd name="connsiteY93" fmla="*/ 1834 h 10000"/>
                    <a:gd name="connsiteX94" fmla="*/ 4676 w 10000"/>
                    <a:gd name="connsiteY94" fmla="*/ 1962 h 10000"/>
                    <a:gd name="connsiteX95" fmla="*/ 4676 w 10000"/>
                    <a:gd name="connsiteY95" fmla="*/ 2114 h 10000"/>
                    <a:gd name="connsiteX96" fmla="*/ 4676 w 10000"/>
                    <a:gd name="connsiteY96" fmla="*/ 2285 h 10000"/>
                    <a:gd name="connsiteX97" fmla="*/ 4676 w 10000"/>
                    <a:gd name="connsiteY97" fmla="*/ 2484 h 10000"/>
                    <a:gd name="connsiteX98" fmla="*/ 4676 w 10000"/>
                    <a:gd name="connsiteY98" fmla="*/ 2689 h 10000"/>
                    <a:gd name="connsiteX99" fmla="*/ 4676 w 10000"/>
                    <a:gd name="connsiteY99" fmla="*/ 2895 h 10000"/>
                    <a:gd name="connsiteX100" fmla="*/ 4676 w 10000"/>
                    <a:gd name="connsiteY100" fmla="*/ 3097 h 10000"/>
                    <a:gd name="connsiteX101" fmla="*/ 4676 w 10000"/>
                    <a:gd name="connsiteY101" fmla="*/ 3288 h 10000"/>
                    <a:gd name="connsiteX102" fmla="*/ 4676 w 10000"/>
                    <a:gd name="connsiteY102" fmla="*/ 3460 h 10000"/>
                    <a:gd name="connsiteX103" fmla="*/ 4676 w 10000"/>
                    <a:gd name="connsiteY103" fmla="*/ 3605 h 10000"/>
                    <a:gd name="connsiteX104" fmla="*/ 4676 w 10000"/>
                    <a:gd name="connsiteY104" fmla="*/ 3713 h 10000"/>
                    <a:gd name="connsiteX105" fmla="*/ 4693 w 10000"/>
                    <a:gd name="connsiteY105" fmla="*/ 3783 h 10000"/>
                    <a:gd name="connsiteX106" fmla="*/ 4710 w 10000"/>
                    <a:gd name="connsiteY106" fmla="*/ 3837 h 10000"/>
                    <a:gd name="connsiteX107" fmla="*/ 4710 w 10000"/>
                    <a:gd name="connsiteY107" fmla="*/ 3945 h 10000"/>
                    <a:gd name="connsiteX108" fmla="*/ 4710 w 10000"/>
                    <a:gd name="connsiteY108" fmla="*/ 4083 h 10000"/>
                    <a:gd name="connsiteX109" fmla="*/ 4710 w 10000"/>
                    <a:gd name="connsiteY109" fmla="*/ 4254 h 10000"/>
                    <a:gd name="connsiteX110" fmla="*/ 4710 w 10000"/>
                    <a:gd name="connsiteY110" fmla="*/ 4460 h 10000"/>
                    <a:gd name="connsiteX111" fmla="*/ 4693 w 10000"/>
                    <a:gd name="connsiteY111" fmla="*/ 4692 h 10000"/>
                    <a:gd name="connsiteX112" fmla="*/ 4693 w 10000"/>
                    <a:gd name="connsiteY112" fmla="*/ 4944 h 10000"/>
                    <a:gd name="connsiteX113" fmla="*/ 4676 w 10000"/>
                    <a:gd name="connsiteY113" fmla="*/ 5204 h 10000"/>
                    <a:gd name="connsiteX114" fmla="*/ 4676 w 10000"/>
                    <a:gd name="connsiteY114" fmla="*/ 5473 h 10000"/>
                    <a:gd name="connsiteX115" fmla="*/ 4676 w 10000"/>
                    <a:gd name="connsiteY115" fmla="*/ 5752 h 10000"/>
                    <a:gd name="connsiteX116" fmla="*/ 4676 w 10000"/>
                    <a:gd name="connsiteY116" fmla="*/ 6025 h 10000"/>
                    <a:gd name="connsiteX117" fmla="*/ 4659 w 10000"/>
                    <a:gd name="connsiteY117" fmla="*/ 6298 h 10000"/>
                    <a:gd name="connsiteX118" fmla="*/ 4659 w 10000"/>
                    <a:gd name="connsiteY118" fmla="*/ 6553 h 10000"/>
                    <a:gd name="connsiteX119" fmla="*/ 4659 w 10000"/>
                    <a:gd name="connsiteY119" fmla="*/ 6792 h 10000"/>
                    <a:gd name="connsiteX120" fmla="*/ 4659 w 10000"/>
                    <a:gd name="connsiteY120" fmla="*/ 7011 h 10000"/>
                    <a:gd name="connsiteX121" fmla="*/ 4659 w 10000"/>
                    <a:gd name="connsiteY121" fmla="*/ 7210 h 10000"/>
                    <a:gd name="connsiteX122" fmla="*/ 4676 w 10000"/>
                    <a:gd name="connsiteY122" fmla="*/ 7371 h 10000"/>
                    <a:gd name="connsiteX123" fmla="*/ 4676 w 10000"/>
                    <a:gd name="connsiteY123" fmla="*/ 7496 h 10000"/>
                    <a:gd name="connsiteX124" fmla="*/ 4693 w 10000"/>
                    <a:gd name="connsiteY124" fmla="*/ 7654 h 10000"/>
                    <a:gd name="connsiteX125" fmla="*/ 4693 w 10000"/>
                    <a:gd name="connsiteY125" fmla="*/ 7839 h 10000"/>
                    <a:gd name="connsiteX126" fmla="*/ 4710 w 10000"/>
                    <a:gd name="connsiteY126" fmla="*/ 8041 h 10000"/>
                    <a:gd name="connsiteX127" fmla="*/ 4710 w 10000"/>
                    <a:gd name="connsiteY127" fmla="*/ 8256 h 10000"/>
                    <a:gd name="connsiteX128" fmla="*/ 4693 w 10000"/>
                    <a:gd name="connsiteY128" fmla="*/ 8475 h 10000"/>
                    <a:gd name="connsiteX129" fmla="*/ 4693 w 10000"/>
                    <a:gd name="connsiteY129" fmla="*/ 8694 h 10000"/>
                    <a:gd name="connsiteX130" fmla="*/ 4676 w 10000"/>
                    <a:gd name="connsiteY130" fmla="*/ 8906 h 10000"/>
                    <a:gd name="connsiteX131" fmla="*/ 4676 w 10000"/>
                    <a:gd name="connsiteY131" fmla="*/ 9108 h 10000"/>
                    <a:gd name="connsiteX132" fmla="*/ 4676 w 10000"/>
                    <a:gd name="connsiteY132" fmla="*/ 9293 h 10000"/>
                    <a:gd name="connsiteX133" fmla="*/ 4676 w 10000"/>
                    <a:gd name="connsiteY133" fmla="*/ 9451 h 10000"/>
                    <a:gd name="connsiteX134" fmla="*/ 4676 w 10000"/>
                    <a:gd name="connsiteY134" fmla="*/ 9576 h 10000"/>
                    <a:gd name="connsiteX135" fmla="*/ 4676 w 10000"/>
                    <a:gd name="connsiteY135" fmla="*/ 9670 h 10000"/>
                    <a:gd name="connsiteX136" fmla="*/ 4676 w 10000"/>
                    <a:gd name="connsiteY136" fmla="*/ 9717 h 10000"/>
                    <a:gd name="connsiteX137" fmla="*/ 4676 w 10000"/>
                    <a:gd name="connsiteY137" fmla="*/ 9781 h 10000"/>
                    <a:gd name="connsiteX138" fmla="*/ 4676 w 10000"/>
                    <a:gd name="connsiteY138" fmla="*/ 9842 h 10000"/>
                    <a:gd name="connsiteX139" fmla="*/ 4659 w 10000"/>
                    <a:gd name="connsiteY139" fmla="*/ 9889 h 10000"/>
                    <a:gd name="connsiteX140" fmla="*/ 4659 w 10000"/>
                    <a:gd name="connsiteY140" fmla="*/ 9929 h 10000"/>
                    <a:gd name="connsiteX141" fmla="*/ 4641 w 10000"/>
                    <a:gd name="connsiteY141" fmla="*/ 9943 h 10000"/>
                    <a:gd name="connsiteX142" fmla="*/ 4486 w 10000"/>
                    <a:gd name="connsiteY142" fmla="*/ 9943 h 10000"/>
                    <a:gd name="connsiteX143" fmla="*/ 4252 w 10000"/>
                    <a:gd name="connsiteY143" fmla="*/ 9943 h 10000"/>
                    <a:gd name="connsiteX144" fmla="*/ 3941 w 10000"/>
                    <a:gd name="connsiteY144" fmla="*/ 9936 h 10000"/>
                    <a:gd name="connsiteX145" fmla="*/ 3604 w 10000"/>
                    <a:gd name="connsiteY145" fmla="*/ 9929 h 10000"/>
                    <a:gd name="connsiteX146" fmla="*/ 3215 w 10000"/>
                    <a:gd name="connsiteY146" fmla="*/ 9923 h 10000"/>
                    <a:gd name="connsiteX147" fmla="*/ 2826 w 10000"/>
                    <a:gd name="connsiteY147" fmla="*/ 9916 h 10000"/>
                    <a:gd name="connsiteX148" fmla="*/ 2429 w 10000"/>
                    <a:gd name="connsiteY148" fmla="*/ 9909 h 10000"/>
                    <a:gd name="connsiteX149" fmla="*/ 2074 w 10000"/>
                    <a:gd name="connsiteY149" fmla="*/ 9902 h 10000"/>
                    <a:gd name="connsiteX150" fmla="*/ 1755 w 10000"/>
                    <a:gd name="connsiteY150" fmla="*/ 9896 h 10000"/>
                    <a:gd name="connsiteX151" fmla="*/ 1495 w 10000"/>
                    <a:gd name="connsiteY151" fmla="*/ 9889 h 10000"/>
                    <a:gd name="connsiteX152" fmla="*/ 1348 w 10000"/>
                    <a:gd name="connsiteY152" fmla="*/ 9889 h 10000"/>
                    <a:gd name="connsiteX153" fmla="*/ 1279 w 10000"/>
                    <a:gd name="connsiteY153" fmla="*/ 9882 h 10000"/>
                    <a:gd name="connsiteX154" fmla="*/ 1279 w 10000"/>
                    <a:gd name="connsiteY154" fmla="*/ 9862 h 10000"/>
                    <a:gd name="connsiteX155" fmla="*/ 1279 w 10000"/>
                    <a:gd name="connsiteY155" fmla="*/ 9788 h 10000"/>
                    <a:gd name="connsiteX156" fmla="*/ 1262 w 10000"/>
                    <a:gd name="connsiteY156" fmla="*/ 9677 h 10000"/>
                    <a:gd name="connsiteX157" fmla="*/ 1245 w 10000"/>
                    <a:gd name="connsiteY157" fmla="*/ 9532 h 10000"/>
                    <a:gd name="connsiteX158" fmla="*/ 1227 w 10000"/>
                    <a:gd name="connsiteY158" fmla="*/ 9344 h 10000"/>
                    <a:gd name="connsiteX159" fmla="*/ 1210 w 10000"/>
                    <a:gd name="connsiteY159" fmla="*/ 9125 h 10000"/>
                    <a:gd name="connsiteX160" fmla="*/ 1175 w 10000"/>
                    <a:gd name="connsiteY160" fmla="*/ 8889 h 10000"/>
                    <a:gd name="connsiteX161" fmla="*/ 1141 w 10000"/>
                    <a:gd name="connsiteY161" fmla="*/ 8623 h 10000"/>
                    <a:gd name="connsiteX162" fmla="*/ 1124 w 10000"/>
                    <a:gd name="connsiteY162" fmla="*/ 8337 h 10000"/>
                    <a:gd name="connsiteX163" fmla="*/ 1089 w 10000"/>
                    <a:gd name="connsiteY163" fmla="*/ 8041 h 10000"/>
                    <a:gd name="connsiteX164" fmla="*/ 1054 w 10000"/>
                    <a:gd name="connsiteY164" fmla="*/ 7728 h 10000"/>
                    <a:gd name="connsiteX165" fmla="*/ 1020 w 10000"/>
                    <a:gd name="connsiteY165" fmla="*/ 7402 h 10000"/>
                    <a:gd name="connsiteX166" fmla="*/ 985 w 10000"/>
                    <a:gd name="connsiteY166" fmla="*/ 7085 h 10000"/>
                    <a:gd name="connsiteX167" fmla="*/ 951 w 10000"/>
                    <a:gd name="connsiteY167" fmla="*/ 6759 h 10000"/>
                    <a:gd name="connsiteX168" fmla="*/ 899 w 10000"/>
                    <a:gd name="connsiteY168" fmla="*/ 6442 h 10000"/>
                    <a:gd name="connsiteX169" fmla="*/ 882 w 10000"/>
                    <a:gd name="connsiteY169" fmla="*/ 6129 h 10000"/>
                    <a:gd name="connsiteX170" fmla="*/ 847 w 10000"/>
                    <a:gd name="connsiteY170" fmla="*/ 5833 h 10000"/>
                    <a:gd name="connsiteX171" fmla="*/ 821 w 10000"/>
                    <a:gd name="connsiteY171" fmla="*/ 5547 h 10000"/>
                    <a:gd name="connsiteX172" fmla="*/ 787 w 10000"/>
                    <a:gd name="connsiteY172" fmla="*/ 5281 h 10000"/>
                    <a:gd name="connsiteX173" fmla="*/ 769 w 10000"/>
                    <a:gd name="connsiteY173" fmla="*/ 5039 h 10000"/>
                    <a:gd name="connsiteX174" fmla="*/ 735 w 10000"/>
                    <a:gd name="connsiteY174" fmla="*/ 4820 h 10000"/>
                    <a:gd name="connsiteX175" fmla="*/ 717 w 10000"/>
                    <a:gd name="connsiteY175" fmla="*/ 4631 h 10000"/>
                    <a:gd name="connsiteX176" fmla="*/ 700 w 10000"/>
                    <a:gd name="connsiteY176" fmla="*/ 4487 h 10000"/>
                    <a:gd name="connsiteX177" fmla="*/ 700 w 10000"/>
                    <a:gd name="connsiteY177" fmla="*/ 4376 h 10000"/>
                    <a:gd name="connsiteX178" fmla="*/ 683 w 10000"/>
                    <a:gd name="connsiteY178" fmla="*/ 4241 h 10000"/>
                    <a:gd name="connsiteX179" fmla="*/ 648 w 10000"/>
                    <a:gd name="connsiteY179" fmla="*/ 4083 h 10000"/>
                    <a:gd name="connsiteX180" fmla="*/ 631 w 10000"/>
                    <a:gd name="connsiteY180" fmla="*/ 3891 h 10000"/>
                    <a:gd name="connsiteX181" fmla="*/ 596 w 10000"/>
                    <a:gd name="connsiteY181" fmla="*/ 3679 h 10000"/>
                    <a:gd name="connsiteX182" fmla="*/ 562 w 10000"/>
                    <a:gd name="connsiteY182" fmla="*/ 3447 h 10000"/>
                    <a:gd name="connsiteX183" fmla="*/ 510 w 10000"/>
                    <a:gd name="connsiteY183" fmla="*/ 3201 h 10000"/>
                    <a:gd name="connsiteX184" fmla="*/ 458 w 10000"/>
                    <a:gd name="connsiteY184" fmla="*/ 2942 h 10000"/>
                    <a:gd name="connsiteX185" fmla="*/ 424 w 10000"/>
                    <a:gd name="connsiteY185" fmla="*/ 2679 h 10000"/>
                    <a:gd name="connsiteX186" fmla="*/ 372 w 10000"/>
                    <a:gd name="connsiteY186" fmla="*/ 2407 h 10000"/>
                    <a:gd name="connsiteX187" fmla="*/ 320 w 10000"/>
                    <a:gd name="connsiteY187" fmla="*/ 2141 h 10000"/>
                    <a:gd name="connsiteX188" fmla="*/ 277 w 10000"/>
                    <a:gd name="connsiteY188" fmla="*/ 1882 h 10000"/>
                    <a:gd name="connsiteX189" fmla="*/ 225 w 10000"/>
                    <a:gd name="connsiteY189" fmla="*/ 1629 h 10000"/>
                    <a:gd name="connsiteX190" fmla="*/ 190 w 10000"/>
                    <a:gd name="connsiteY190" fmla="*/ 1393 h 10000"/>
                    <a:gd name="connsiteX191" fmla="*/ 138 w 10000"/>
                    <a:gd name="connsiteY191" fmla="*/ 1175 h 10000"/>
                    <a:gd name="connsiteX192" fmla="*/ 104 w 10000"/>
                    <a:gd name="connsiteY192" fmla="*/ 973 h 10000"/>
                    <a:gd name="connsiteX193" fmla="*/ 69 w 10000"/>
                    <a:gd name="connsiteY193" fmla="*/ 801 h 10000"/>
                    <a:gd name="connsiteX194" fmla="*/ 52 w 10000"/>
                    <a:gd name="connsiteY194" fmla="*/ 663 h 10000"/>
                    <a:gd name="connsiteX195" fmla="*/ 17 w 10000"/>
                    <a:gd name="connsiteY195" fmla="*/ 555 h 10000"/>
                    <a:gd name="connsiteX196" fmla="*/ 17 w 10000"/>
                    <a:gd name="connsiteY196" fmla="*/ 491 h 10000"/>
                    <a:gd name="connsiteX197" fmla="*/ 0 w 10000"/>
                    <a:gd name="connsiteY197" fmla="*/ 471 h 10000"/>
                    <a:gd name="connsiteX198" fmla="*/ 847 w 10000"/>
                    <a:gd name="connsiteY198" fmla="*/ 13 h 10000"/>
                    <a:gd name="connsiteX199" fmla="*/ 9213 w 10000"/>
                    <a:gd name="connsiteY199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713 w 10000"/>
                    <a:gd name="connsiteY88" fmla="*/ 4732 h 10000"/>
                    <a:gd name="connsiteX89" fmla="*/ 5220 w 10000"/>
                    <a:gd name="connsiteY89" fmla="*/ 1326 h 10000"/>
                    <a:gd name="connsiteX90" fmla="*/ 4693 w 10000"/>
                    <a:gd name="connsiteY90" fmla="*/ 1636 h 10000"/>
                    <a:gd name="connsiteX91" fmla="*/ 4676 w 10000"/>
                    <a:gd name="connsiteY91" fmla="*/ 1757 h 10000"/>
                    <a:gd name="connsiteX92" fmla="*/ 4676 w 10000"/>
                    <a:gd name="connsiteY92" fmla="*/ 1834 h 10000"/>
                    <a:gd name="connsiteX93" fmla="*/ 4676 w 10000"/>
                    <a:gd name="connsiteY93" fmla="*/ 1962 h 10000"/>
                    <a:gd name="connsiteX94" fmla="*/ 4676 w 10000"/>
                    <a:gd name="connsiteY94" fmla="*/ 2114 h 10000"/>
                    <a:gd name="connsiteX95" fmla="*/ 4676 w 10000"/>
                    <a:gd name="connsiteY95" fmla="*/ 2285 h 10000"/>
                    <a:gd name="connsiteX96" fmla="*/ 4676 w 10000"/>
                    <a:gd name="connsiteY96" fmla="*/ 2484 h 10000"/>
                    <a:gd name="connsiteX97" fmla="*/ 4676 w 10000"/>
                    <a:gd name="connsiteY97" fmla="*/ 2689 h 10000"/>
                    <a:gd name="connsiteX98" fmla="*/ 4676 w 10000"/>
                    <a:gd name="connsiteY98" fmla="*/ 2895 h 10000"/>
                    <a:gd name="connsiteX99" fmla="*/ 4676 w 10000"/>
                    <a:gd name="connsiteY99" fmla="*/ 3097 h 10000"/>
                    <a:gd name="connsiteX100" fmla="*/ 4676 w 10000"/>
                    <a:gd name="connsiteY100" fmla="*/ 3288 h 10000"/>
                    <a:gd name="connsiteX101" fmla="*/ 4676 w 10000"/>
                    <a:gd name="connsiteY101" fmla="*/ 3460 h 10000"/>
                    <a:gd name="connsiteX102" fmla="*/ 4676 w 10000"/>
                    <a:gd name="connsiteY102" fmla="*/ 3605 h 10000"/>
                    <a:gd name="connsiteX103" fmla="*/ 4676 w 10000"/>
                    <a:gd name="connsiteY103" fmla="*/ 3713 h 10000"/>
                    <a:gd name="connsiteX104" fmla="*/ 4693 w 10000"/>
                    <a:gd name="connsiteY104" fmla="*/ 3783 h 10000"/>
                    <a:gd name="connsiteX105" fmla="*/ 4710 w 10000"/>
                    <a:gd name="connsiteY105" fmla="*/ 3837 h 10000"/>
                    <a:gd name="connsiteX106" fmla="*/ 4710 w 10000"/>
                    <a:gd name="connsiteY106" fmla="*/ 3945 h 10000"/>
                    <a:gd name="connsiteX107" fmla="*/ 4710 w 10000"/>
                    <a:gd name="connsiteY107" fmla="*/ 4083 h 10000"/>
                    <a:gd name="connsiteX108" fmla="*/ 4710 w 10000"/>
                    <a:gd name="connsiteY108" fmla="*/ 4254 h 10000"/>
                    <a:gd name="connsiteX109" fmla="*/ 4710 w 10000"/>
                    <a:gd name="connsiteY109" fmla="*/ 4460 h 10000"/>
                    <a:gd name="connsiteX110" fmla="*/ 4693 w 10000"/>
                    <a:gd name="connsiteY110" fmla="*/ 4692 h 10000"/>
                    <a:gd name="connsiteX111" fmla="*/ 4693 w 10000"/>
                    <a:gd name="connsiteY111" fmla="*/ 4944 h 10000"/>
                    <a:gd name="connsiteX112" fmla="*/ 4676 w 10000"/>
                    <a:gd name="connsiteY112" fmla="*/ 5204 h 10000"/>
                    <a:gd name="connsiteX113" fmla="*/ 4676 w 10000"/>
                    <a:gd name="connsiteY113" fmla="*/ 5473 h 10000"/>
                    <a:gd name="connsiteX114" fmla="*/ 4676 w 10000"/>
                    <a:gd name="connsiteY114" fmla="*/ 5752 h 10000"/>
                    <a:gd name="connsiteX115" fmla="*/ 4676 w 10000"/>
                    <a:gd name="connsiteY115" fmla="*/ 6025 h 10000"/>
                    <a:gd name="connsiteX116" fmla="*/ 4659 w 10000"/>
                    <a:gd name="connsiteY116" fmla="*/ 6298 h 10000"/>
                    <a:gd name="connsiteX117" fmla="*/ 4659 w 10000"/>
                    <a:gd name="connsiteY117" fmla="*/ 6553 h 10000"/>
                    <a:gd name="connsiteX118" fmla="*/ 4659 w 10000"/>
                    <a:gd name="connsiteY118" fmla="*/ 6792 h 10000"/>
                    <a:gd name="connsiteX119" fmla="*/ 4659 w 10000"/>
                    <a:gd name="connsiteY119" fmla="*/ 7011 h 10000"/>
                    <a:gd name="connsiteX120" fmla="*/ 4659 w 10000"/>
                    <a:gd name="connsiteY120" fmla="*/ 7210 h 10000"/>
                    <a:gd name="connsiteX121" fmla="*/ 4676 w 10000"/>
                    <a:gd name="connsiteY121" fmla="*/ 7371 h 10000"/>
                    <a:gd name="connsiteX122" fmla="*/ 4676 w 10000"/>
                    <a:gd name="connsiteY122" fmla="*/ 7496 h 10000"/>
                    <a:gd name="connsiteX123" fmla="*/ 4693 w 10000"/>
                    <a:gd name="connsiteY123" fmla="*/ 7654 h 10000"/>
                    <a:gd name="connsiteX124" fmla="*/ 4693 w 10000"/>
                    <a:gd name="connsiteY124" fmla="*/ 7839 h 10000"/>
                    <a:gd name="connsiteX125" fmla="*/ 4710 w 10000"/>
                    <a:gd name="connsiteY125" fmla="*/ 8041 h 10000"/>
                    <a:gd name="connsiteX126" fmla="*/ 4710 w 10000"/>
                    <a:gd name="connsiteY126" fmla="*/ 8256 h 10000"/>
                    <a:gd name="connsiteX127" fmla="*/ 4693 w 10000"/>
                    <a:gd name="connsiteY127" fmla="*/ 8475 h 10000"/>
                    <a:gd name="connsiteX128" fmla="*/ 4693 w 10000"/>
                    <a:gd name="connsiteY128" fmla="*/ 8694 h 10000"/>
                    <a:gd name="connsiteX129" fmla="*/ 4676 w 10000"/>
                    <a:gd name="connsiteY129" fmla="*/ 8906 h 10000"/>
                    <a:gd name="connsiteX130" fmla="*/ 4676 w 10000"/>
                    <a:gd name="connsiteY130" fmla="*/ 9108 h 10000"/>
                    <a:gd name="connsiteX131" fmla="*/ 4676 w 10000"/>
                    <a:gd name="connsiteY131" fmla="*/ 9293 h 10000"/>
                    <a:gd name="connsiteX132" fmla="*/ 4676 w 10000"/>
                    <a:gd name="connsiteY132" fmla="*/ 9451 h 10000"/>
                    <a:gd name="connsiteX133" fmla="*/ 4676 w 10000"/>
                    <a:gd name="connsiteY133" fmla="*/ 9576 h 10000"/>
                    <a:gd name="connsiteX134" fmla="*/ 4676 w 10000"/>
                    <a:gd name="connsiteY134" fmla="*/ 9670 h 10000"/>
                    <a:gd name="connsiteX135" fmla="*/ 4676 w 10000"/>
                    <a:gd name="connsiteY135" fmla="*/ 9717 h 10000"/>
                    <a:gd name="connsiteX136" fmla="*/ 4676 w 10000"/>
                    <a:gd name="connsiteY136" fmla="*/ 9781 h 10000"/>
                    <a:gd name="connsiteX137" fmla="*/ 4676 w 10000"/>
                    <a:gd name="connsiteY137" fmla="*/ 9842 h 10000"/>
                    <a:gd name="connsiteX138" fmla="*/ 4659 w 10000"/>
                    <a:gd name="connsiteY138" fmla="*/ 9889 h 10000"/>
                    <a:gd name="connsiteX139" fmla="*/ 4659 w 10000"/>
                    <a:gd name="connsiteY139" fmla="*/ 9929 h 10000"/>
                    <a:gd name="connsiteX140" fmla="*/ 4641 w 10000"/>
                    <a:gd name="connsiteY140" fmla="*/ 9943 h 10000"/>
                    <a:gd name="connsiteX141" fmla="*/ 4486 w 10000"/>
                    <a:gd name="connsiteY141" fmla="*/ 9943 h 10000"/>
                    <a:gd name="connsiteX142" fmla="*/ 4252 w 10000"/>
                    <a:gd name="connsiteY142" fmla="*/ 9943 h 10000"/>
                    <a:gd name="connsiteX143" fmla="*/ 3941 w 10000"/>
                    <a:gd name="connsiteY143" fmla="*/ 9936 h 10000"/>
                    <a:gd name="connsiteX144" fmla="*/ 3604 w 10000"/>
                    <a:gd name="connsiteY144" fmla="*/ 9929 h 10000"/>
                    <a:gd name="connsiteX145" fmla="*/ 3215 w 10000"/>
                    <a:gd name="connsiteY145" fmla="*/ 9923 h 10000"/>
                    <a:gd name="connsiteX146" fmla="*/ 2826 w 10000"/>
                    <a:gd name="connsiteY146" fmla="*/ 9916 h 10000"/>
                    <a:gd name="connsiteX147" fmla="*/ 2429 w 10000"/>
                    <a:gd name="connsiteY147" fmla="*/ 9909 h 10000"/>
                    <a:gd name="connsiteX148" fmla="*/ 2074 w 10000"/>
                    <a:gd name="connsiteY148" fmla="*/ 9902 h 10000"/>
                    <a:gd name="connsiteX149" fmla="*/ 1755 w 10000"/>
                    <a:gd name="connsiteY149" fmla="*/ 9896 h 10000"/>
                    <a:gd name="connsiteX150" fmla="*/ 1495 w 10000"/>
                    <a:gd name="connsiteY150" fmla="*/ 9889 h 10000"/>
                    <a:gd name="connsiteX151" fmla="*/ 1348 w 10000"/>
                    <a:gd name="connsiteY151" fmla="*/ 9889 h 10000"/>
                    <a:gd name="connsiteX152" fmla="*/ 1279 w 10000"/>
                    <a:gd name="connsiteY152" fmla="*/ 9882 h 10000"/>
                    <a:gd name="connsiteX153" fmla="*/ 1279 w 10000"/>
                    <a:gd name="connsiteY153" fmla="*/ 9862 h 10000"/>
                    <a:gd name="connsiteX154" fmla="*/ 1279 w 10000"/>
                    <a:gd name="connsiteY154" fmla="*/ 9788 h 10000"/>
                    <a:gd name="connsiteX155" fmla="*/ 1262 w 10000"/>
                    <a:gd name="connsiteY155" fmla="*/ 9677 h 10000"/>
                    <a:gd name="connsiteX156" fmla="*/ 1245 w 10000"/>
                    <a:gd name="connsiteY156" fmla="*/ 9532 h 10000"/>
                    <a:gd name="connsiteX157" fmla="*/ 1227 w 10000"/>
                    <a:gd name="connsiteY157" fmla="*/ 9344 h 10000"/>
                    <a:gd name="connsiteX158" fmla="*/ 1210 w 10000"/>
                    <a:gd name="connsiteY158" fmla="*/ 9125 h 10000"/>
                    <a:gd name="connsiteX159" fmla="*/ 1175 w 10000"/>
                    <a:gd name="connsiteY159" fmla="*/ 8889 h 10000"/>
                    <a:gd name="connsiteX160" fmla="*/ 1141 w 10000"/>
                    <a:gd name="connsiteY160" fmla="*/ 8623 h 10000"/>
                    <a:gd name="connsiteX161" fmla="*/ 1124 w 10000"/>
                    <a:gd name="connsiteY161" fmla="*/ 8337 h 10000"/>
                    <a:gd name="connsiteX162" fmla="*/ 1089 w 10000"/>
                    <a:gd name="connsiteY162" fmla="*/ 8041 h 10000"/>
                    <a:gd name="connsiteX163" fmla="*/ 1054 w 10000"/>
                    <a:gd name="connsiteY163" fmla="*/ 7728 h 10000"/>
                    <a:gd name="connsiteX164" fmla="*/ 1020 w 10000"/>
                    <a:gd name="connsiteY164" fmla="*/ 7402 h 10000"/>
                    <a:gd name="connsiteX165" fmla="*/ 985 w 10000"/>
                    <a:gd name="connsiteY165" fmla="*/ 7085 h 10000"/>
                    <a:gd name="connsiteX166" fmla="*/ 951 w 10000"/>
                    <a:gd name="connsiteY166" fmla="*/ 6759 h 10000"/>
                    <a:gd name="connsiteX167" fmla="*/ 899 w 10000"/>
                    <a:gd name="connsiteY167" fmla="*/ 6442 h 10000"/>
                    <a:gd name="connsiteX168" fmla="*/ 882 w 10000"/>
                    <a:gd name="connsiteY168" fmla="*/ 6129 h 10000"/>
                    <a:gd name="connsiteX169" fmla="*/ 847 w 10000"/>
                    <a:gd name="connsiteY169" fmla="*/ 5833 h 10000"/>
                    <a:gd name="connsiteX170" fmla="*/ 821 w 10000"/>
                    <a:gd name="connsiteY170" fmla="*/ 5547 h 10000"/>
                    <a:gd name="connsiteX171" fmla="*/ 787 w 10000"/>
                    <a:gd name="connsiteY171" fmla="*/ 5281 h 10000"/>
                    <a:gd name="connsiteX172" fmla="*/ 769 w 10000"/>
                    <a:gd name="connsiteY172" fmla="*/ 5039 h 10000"/>
                    <a:gd name="connsiteX173" fmla="*/ 735 w 10000"/>
                    <a:gd name="connsiteY173" fmla="*/ 4820 h 10000"/>
                    <a:gd name="connsiteX174" fmla="*/ 717 w 10000"/>
                    <a:gd name="connsiteY174" fmla="*/ 4631 h 10000"/>
                    <a:gd name="connsiteX175" fmla="*/ 700 w 10000"/>
                    <a:gd name="connsiteY175" fmla="*/ 4487 h 10000"/>
                    <a:gd name="connsiteX176" fmla="*/ 700 w 10000"/>
                    <a:gd name="connsiteY176" fmla="*/ 4376 h 10000"/>
                    <a:gd name="connsiteX177" fmla="*/ 683 w 10000"/>
                    <a:gd name="connsiteY177" fmla="*/ 4241 h 10000"/>
                    <a:gd name="connsiteX178" fmla="*/ 648 w 10000"/>
                    <a:gd name="connsiteY178" fmla="*/ 4083 h 10000"/>
                    <a:gd name="connsiteX179" fmla="*/ 631 w 10000"/>
                    <a:gd name="connsiteY179" fmla="*/ 3891 h 10000"/>
                    <a:gd name="connsiteX180" fmla="*/ 596 w 10000"/>
                    <a:gd name="connsiteY180" fmla="*/ 3679 h 10000"/>
                    <a:gd name="connsiteX181" fmla="*/ 562 w 10000"/>
                    <a:gd name="connsiteY181" fmla="*/ 3447 h 10000"/>
                    <a:gd name="connsiteX182" fmla="*/ 510 w 10000"/>
                    <a:gd name="connsiteY182" fmla="*/ 3201 h 10000"/>
                    <a:gd name="connsiteX183" fmla="*/ 458 w 10000"/>
                    <a:gd name="connsiteY183" fmla="*/ 2942 h 10000"/>
                    <a:gd name="connsiteX184" fmla="*/ 424 w 10000"/>
                    <a:gd name="connsiteY184" fmla="*/ 2679 h 10000"/>
                    <a:gd name="connsiteX185" fmla="*/ 372 w 10000"/>
                    <a:gd name="connsiteY185" fmla="*/ 2407 h 10000"/>
                    <a:gd name="connsiteX186" fmla="*/ 320 w 10000"/>
                    <a:gd name="connsiteY186" fmla="*/ 2141 h 10000"/>
                    <a:gd name="connsiteX187" fmla="*/ 277 w 10000"/>
                    <a:gd name="connsiteY187" fmla="*/ 1882 h 10000"/>
                    <a:gd name="connsiteX188" fmla="*/ 225 w 10000"/>
                    <a:gd name="connsiteY188" fmla="*/ 1629 h 10000"/>
                    <a:gd name="connsiteX189" fmla="*/ 190 w 10000"/>
                    <a:gd name="connsiteY189" fmla="*/ 1393 h 10000"/>
                    <a:gd name="connsiteX190" fmla="*/ 138 w 10000"/>
                    <a:gd name="connsiteY190" fmla="*/ 1175 h 10000"/>
                    <a:gd name="connsiteX191" fmla="*/ 104 w 10000"/>
                    <a:gd name="connsiteY191" fmla="*/ 973 h 10000"/>
                    <a:gd name="connsiteX192" fmla="*/ 69 w 10000"/>
                    <a:gd name="connsiteY192" fmla="*/ 801 h 10000"/>
                    <a:gd name="connsiteX193" fmla="*/ 52 w 10000"/>
                    <a:gd name="connsiteY193" fmla="*/ 663 h 10000"/>
                    <a:gd name="connsiteX194" fmla="*/ 17 w 10000"/>
                    <a:gd name="connsiteY194" fmla="*/ 555 h 10000"/>
                    <a:gd name="connsiteX195" fmla="*/ 17 w 10000"/>
                    <a:gd name="connsiteY195" fmla="*/ 491 h 10000"/>
                    <a:gd name="connsiteX196" fmla="*/ 0 w 10000"/>
                    <a:gd name="connsiteY196" fmla="*/ 471 h 10000"/>
                    <a:gd name="connsiteX197" fmla="*/ 847 w 10000"/>
                    <a:gd name="connsiteY197" fmla="*/ 13 h 10000"/>
                    <a:gd name="connsiteX198" fmla="*/ 9213 w 10000"/>
                    <a:gd name="connsiteY198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5220 w 10000"/>
                    <a:gd name="connsiteY88" fmla="*/ 1326 h 10000"/>
                    <a:gd name="connsiteX89" fmla="*/ 4693 w 10000"/>
                    <a:gd name="connsiteY89" fmla="*/ 1636 h 10000"/>
                    <a:gd name="connsiteX90" fmla="*/ 4676 w 10000"/>
                    <a:gd name="connsiteY90" fmla="*/ 1757 h 10000"/>
                    <a:gd name="connsiteX91" fmla="*/ 4676 w 10000"/>
                    <a:gd name="connsiteY91" fmla="*/ 1834 h 10000"/>
                    <a:gd name="connsiteX92" fmla="*/ 4676 w 10000"/>
                    <a:gd name="connsiteY92" fmla="*/ 1962 h 10000"/>
                    <a:gd name="connsiteX93" fmla="*/ 4676 w 10000"/>
                    <a:gd name="connsiteY93" fmla="*/ 2114 h 10000"/>
                    <a:gd name="connsiteX94" fmla="*/ 4676 w 10000"/>
                    <a:gd name="connsiteY94" fmla="*/ 2285 h 10000"/>
                    <a:gd name="connsiteX95" fmla="*/ 4676 w 10000"/>
                    <a:gd name="connsiteY95" fmla="*/ 2484 h 10000"/>
                    <a:gd name="connsiteX96" fmla="*/ 4676 w 10000"/>
                    <a:gd name="connsiteY96" fmla="*/ 2689 h 10000"/>
                    <a:gd name="connsiteX97" fmla="*/ 4676 w 10000"/>
                    <a:gd name="connsiteY97" fmla="*/ 2895 h 10000"/>
                    <a:gd name="connsiteX98" fmla="*/ 4676 w 10000"/>
                    <a:gd name="connsiteY98" fmla="*/ 3097 h 10000"/>
                    <a:gd name="connsiteX99" fmla="*/ 4676 w 10000"/>
                    <a:gd name="connsiteY99" fmla="*/ 3288 h 10000"/>
                    <a:gd name="connsiteX100" fmla="*/ 4676 w 10000"/>
                    <a:gd name="connsiteY100" fmla="*/ 3460 h 10000"/>
                    <a:gd name="connsiteX101" fmla="*/ 4676 w 10000"/>
                    <a:gd name="connsiteY101" fmla="*/ 3605 h 10000"/>
                    <a:gd name="connsiteX102" fmla="*/ 4676 w 10000"/>
                    <a:gd name="connsiteY102" fmla="*/ 3713 h 10000"/>
                    <a:gd name="connsiteX103" fmla="*/ 4693 w 10000"/>
                    <a:gd name="connsiteY103" fmla="*/ 3783 h 10000"/>
                    <a:gd name="connsiteX104" fmla="*/ 4710 w 10000"/>
                    <a:gd name="connsiteY104" fmla="*/ 3837 h 10000"/>
                    <a:gd name="connsiteX105" fmla="*/ 4710 w 10000"/>
                    <a:gd name="connsiteY105" fmla="*/ 3945 h 10000"/>
                    <a:gd name="connsiteX106" fmla="*/ 4710 w 10000"/>
                    <a:gd name="connsiteY106" fmla="*/ 4083 h 10000"/>
                    <a:gd name="connsiteX107" fmla="*/ 4710 w 10000"/>
                    <a:gd name="connsiteY107" fmla="*/ 4254 h 10000"/>
                    <a:gd name="connsiteX108" fmla="*/ 4710 w 10000"/>
                    <a:gd name="connsiteY108" fmla="*/ 4460 h 10000"/>
                    <a:gd name="connsiteX109" fmla="*/ 4693 w 10000"/>
                    <a:gd name="connsiteY109" fmla="*/ 4692 h 10000"/>
                    <a:gd name="connsiteX110" fmla="*/ 4693 w 10000"/>
                    <a:gd name="connsiteY110" fmla="*/ 4944 h 10000"/>
                    <a:gd name="connsiteX111" fmla="*/ 4676 w 10000"/>
                    <a:gd name="connsiteY111" fmla="*/ 5204 h 10000"/>
                    <a:gd name="connsiteX112" fmla="*/ 4676 w 10000"/>
                    <a:gd name="connsiteY112" fmla="*/ 5473 h 10000"/>
                    <a:gd name="connsiteX113" fmla="*/ 4676 w 10000"/>
                    <a:gd name="connsiteY113" fmla="*/ 5752 h 10000"/>
                    <a:gd name="connsiteX114" fmla="*/ 4676 w 10000"/>
                    <a:gd name="connsiteY114" fmla="*/ 6025 h 10000"/>
                    <a:gd name="connsiteX115" fmla="*/ 4659 w 10000"/>
                    <a:gd name="connsiteY115" fmla="*/ 6298 h 10000"/>
                    <a:gd name="connsiteX116" fmla="*/ 4659 w 10000"/>
                    <a:gd name="connsiteY116" fmla="*/ 6553 h 10000"/>
                    <a:gd name="connsiteX117" fmla="*/ 4659 w 10000"/>
                    <a:gd name="connsiteY117" fmla="*/ 6792 h 10000"/>
                    <a:gd name="connsiteX118" fmla="*/ 4659 w 10000"/>
                    <a:gd name="connsiteY118" fmla="*/ 7011 h 10000"/>
                    <a:gd name="connsiteX119" fmla="*/ 4659 w 10000"/>
                    <a:gd name="connsiteY119" fmla="*/ 7210 h 10000"/>
                    <a:gd name="connsiteX120" fmla="*/ 4676 w 10000"/>
                    <a:gd name="connsiteY120" fmla="*/ 7371 h 10000"/>
                    <a:gd name="connsiteX121" fmla="*/ 4676 w 10000"/>
                    <a:gd name="connsiteY121" fmla="*/ 7496 h 10000"/>
                    <a:gd name="connsiteX122" fmla="*/ 4693 w 10000"/>
                    <a:gd name="connsiteY122" fmla="*/ 7654 h 10000"/>
                    <a:gd name="connsiteX123" fmla="*/ 4693 w 10000"/>
                    <a:gd name="connsiteY123" fmla="*/ 7839 h 10000"/>
                    <a:gd name="connsiteX124" fmla="*/ 4710 w 10000"/>
                    <a:gd name="connsiteY124" fmla="*/ 8041 h 10000"/>
                    <a:gd name="connsiteX125" fmla="*/ 4710 w 10000"/>
                    <a:gd name="connsiteY125" fmla="*/ 8256 h 10000"/>
                    <a:gd name="connsiteX126" fmla="*/ 4693 w 10000"/>
                    <a:gd name="connsiteY126" fmla="*/ 8475 h 10000"/>
                    <a:gd name="connsiteX127" fmla="*/ 4693 w 10000"/>
                    <a:gd name="connsiteY127" fmla="*/ 8694 h 10000"/>
                    <a:gd name="connsiteX128" fmla="*/ 4676 w 10000"/>
                    <a:gd name="connsiteY128" fmla="*/ 8906 h 10000"/>
                    <a:gd name="connsiteX129" fmla="*/ 4676 w 10000"/>
                    <a:gd name="connsiteY129" fmla="*/ 9108 h 10000"/>
                    <a:gd name="connsiteX130" fmla="*/ 4676 w 10000"/>
                    <a:gd name="connsiteY130" fmla="*/ 9293 h 10000"/>
                    <a:gd name="connsiteX131" fmla="*/ 4676 w 10000"/>
                    <a:gd name="connsiteY131" fmla="*/ 9451 h 10000"/>
                    <a:gd name="connsiteX132" fmla="*/ 4676 w 10000"/>
                    <a:gd name="connsiteY132" fmla="*/ 9576 h 10000"/>
                    <a:gd name="connsiteX133" fmla="*/ 4676 w 10000"/>
                    <a:gd name="connsiteY133" fmla="*/ 9670 h 10000"/>
                    <a:gd name="connsiteX134" fmla="*/ 4676 w 10000"/>
                    <a:gd name="connsiteY134" fmla="*/ 9717 h 10000"/>
                    <a:gd name="connsiteX135" fmla="*/ 4676 w 10000"/>
                    <a:gd name="connsiteY135" fmla="*/ 9781 h 10000"/>
                    <a:gd name="connsiteX136" fmla="*/ 4676 w 10000"/>
                    <a:gd name="connsiteY136" fmla="*/ 9842 h 10000"/>
                    <a:gd name="connsiteX137" fmla="*/ 4659 w 10000"/>
                    <a:gd name="connsiteY137" fmla="*/ 9889 h 10000"/>
                    <a:gd name="connsiteX138" fmla="*/ 4659 w 10000"/>
                    <a:gd name="connsiteY138" fmla="*/ 9929 h 10000"/>
                    <a:gd name="connsiteX139" fmla="*/ 4641 w 10000"/>
                    <a:gd name="connsiteY139" fmla="*/ 9943 h 10000"/>
                    <a:gd name="connsiteX140" fmla="*/ 4486 w 10000"/>
                    <a:gd name="connsiteY140" fmla="*/ 9943 h 10000"/>
                    <a:gd name="connsiteX141" fmla="*/ 4252 w 10000"/>
                    <a:gd name="connsiteY141" fmla="*/ 9943 h 10000"/>
                    <a:gd name="connsiteX142" fmla="*/ 3941 w 10000"/>
                    <a:gd name="connsiteY142" fmla="*/ 9936 h 10000"/>
                    <a:gd name="connsiteX143" fmla="*/ 3604 w 10000"/>
                    <a:gd name="connsiteY143" fmla="*/ 9929 h 10000"/>
                    <a:gd name="connsiteX144" fmla="*/ 3215 w 10000"/>
                    <a:gd name="connsiteY144" fmla="*/ 9923 h 10000"/>
                    <a:gd name="connsiteX145" fmla="*/ 2826 w 10000"/>
                    <a:gd name="connsiteY145" fmla="*/ 9916 h 10000"/>
                    <a:gd name="connsiteX146" fmla="*/ 2429 w 10000"/>
                    <a:gd name="connsiteY146" fmla="*/ 9909 h 10000"/>
                    <a:gd name="connsiteX147" fmla="*/ 2074 w 10000"/>
                    <a:gd name="connsiteY147" fmla="*/ 9902 h 10000"/>
                    <a:gd name="connsiteX148" fmla="*/ 1755 w 10000"/>
                    <a:gd name="connsiteY148" fmla="*/ 9896 h 10000"/>
                    <a:gd name="connsiteX149" fmla="*/ 1495 w 10000"/>
                    <a:gd name="connsiteY149" fmla="*/ 9889 h 10000"/>
                    <a:gd name="connsiteX150" fmla="*/ 1348 w 10000"/>
                    <a:gd name="connsiteY150" fmla="*/ 9889 h 10000"/>
                    <a:gd name="connsiteX151" fmla="*/ 1279 w 10000"/>
                    <a:gd name="connsiteY151" fmla="*/ 9882 h 10000"/>
                    <a:gd name="connsiteX152" fmla="*/ 1279 w 10000"/>
                    <a:gd name="connsiteY152" fmla="*/ 9862 h 10000"/>
                    <a:gd name="connsiteX153" fmla="*/ 1279 w 10000"/>
                    <a:gd name="connsiteY153" fmla="*/ 9788 h 10000"/>
                    <a:gd name="connsiteX154" fmla="*/ 1262 w 10000"/>
                    <a:gd name="connsiteY154" fmla="*/ 9677 h 10000"/>
                    <a:gd name="connsiteX155" fmla="*/ 1245 w 10000"/>
                    <a:gd name="connsiteY155" fmla="*/ 9532 h 10000"/>
                    <a:gd name="connsiteX156" fmla="*/ 1227 w 10000"/>
                    <a:gd name="connsiteY156" fmla="*/ 9344 h 10000"/>
                    <a:gd name="connsiteX157" fmla="*/ 1210 w 10000"/>
                    <a:gd name="connsiteY157" fmla="*/ 9125 h 10000"/>
                    <a:gd name="connsiteX158" fmla="*/ 1175 w 10000"/>
                    <a:gd name="connsiteY158" fmla="*/ 8889 h 10000"/>
                    <a:gd name="connsiteX159" fmla="*/ 1141 w 10000"/>
                    <a:gd name="connsiteY159" fmla="*/ 8623 h 10000"/>
                    <a:gd name="connsiteX160" fmla="*/ 1124 w 10000"/>
                    <a:gd name="connsiteY160" fmla="*/ 8337 h 10000"/>
                    <a:gd name="connsiteX161" fmla="*/ 1089 w 10000"/>
                    <a:gd name="connsiteY161" fmla="*/ 8041 h 10000"/>
                    <a:gd name="connsiteX162" fmla="*/ 1054 w 10000"/>
                    <a:gd name="connsiteY162" fmla="*/ 7728 h 10000"/>
                    <a:gd name="connsiteX163" fmla="*/ 1020 w 10000"/>
                    <a:gd name="connsiteY163" fmla="*/ 7402 h 10000"/>
                    <a:gd name="connsiteX164" fmla="*/ 985 w 10000"/>
                    <a:gd name="connsiteY164" fmla="*/ 7085 h 10000"/>
                    <a:gd name="connsiteX165" fmla="*/ 951 w 10000"/>
                    <a:gd name="connsiteY165" fmla="*/ 6759 h 10000"/>
                    <a:gd name="connsiteX166" fmla="*/ 899 w 10000"/>
                    <a:gd name="connsiteY166" fmla="*/ 6442 h 10000"/>
                    <a:gd name="connsiteX167" fmla="*/ 882 w 10000"/>
                    <a:gd name="connsiteY167" fmla="*/ 6129 h 10000"/>
                    <a:gd name="connsiteX168" fmla="*/ 847 w 10000"/>
                    <a:gd name="connsiteY168" fmla="*/ 5833 h 10000"/>
                    <a:gd name="connsiteX169" fmla="*/ 821 w 10000"/>
                    <a:gd name="connsiteY169" fmla="*/ 5547 h 10000"/>
                    <a:gd name="connsiteX170" fmla="*/ 787 w 10000"/>
                    <a:gd name="connsiteY170" fmla="*/ 5281 h 10000"/>
                    <a:gd name="connsiteX171" fmla="*/ 769 w 10000"/>
                    <a:gd name="connsiteY171" fmla="*/ 5039 h 10000"/>
                    <a:gd name="connsiteX172" fmla="*/ 735 w 10000"/>
                    <a:gd name="connsiteY172" fmla="*/ 4820 h 10000"/>
                    <a:gd name="connsiteX173" fmla="*/ 717 w 10000"/>
                    <a:gd name="connsiteY173" fmla="*/ 4631 h 10000"/>
                    <a:gd name="connsiteX174" fmla="*/ 700 w 10000"/>
                    <a:gd name="connsiteY174" fmla="*/ 4487 h 10000"/>
                    <a:gd name="connsiteX175" fmla="*/ 700 w 10000"/>
                    <a:gd name="connsiteY175" fmla="*/ 4376 h 10000"/>
                    <a:gd name="connsiteX176" fmla="*/ 683 w 10000"/>
                    <a:gd name="connsiteY176" fmla="*/ 4241 h 10000"/>
                    <a:gd name="connsiteX177" fmla="*/ 648 w 10000"/>
                    <a:gd name="connsiteY177" fmla="*/ 4083 h 10000"/>
                    <a:gd name="connsiteX178" fmla="*/ 631 w 10000"/>
                    <a:gd name="connsiteY178" fmla="*/ 3891 h 10000"/>
                    <a:gd name="connsiteX179" fmla="*/ 596 w 10000"/>
                    <a:gd name="connsiteY179" fmla="*/ 3679 h 10000"/>
                    <a:gd name="connsiteX180" fmla="*/ 562 w 10000"/>
                    <a:gd name="connsiteY180" fmla="*/ 3447 h 10000"/>
                    <a:gd name="connsiteX181" fmla="*/ 510 w 10000"/>
                    <a:gd name="connsiteY181" fmla="*/ 3201 h 10000"/>
                    <a:gd name="connsiteX182" fmla="*/ 458 w 10000"/>
                    <a:gd name="connsiteY182" fmla="*/ 2942 h 10000"/>
                    <a:gd name="connsiteX183" fmla="*/ 424 w 10000"/>
                    <a:gd name="connsiteY183" fmla="*/ 2679 h 10000"/>
                    <a:gd name="connsiteX184" fmla="*/ 372 w 10000"/>
                    <a:gd name="connsiteY184" fmla="*/ 2407 h 10000"/>
                    <a:gd name="connsiteX185" fmla="*/ 320 w 10000"/>
                    <a:gd name="connsiteY185" fmla="*/ 2141 h 10000"/>
                    <a:gd name="connsiteX186" fmla="*/ 277 w 10000"/>
                    <a:gd name="connsiteY186" fmla="*/ 1882 h 10000"/>
                    <a:gd name="connsiteX187" fmla="*/ 225 w 10000"/>
                    <a:gd name="connsiteY187" fmla="*/ 1629 h 10000"/>
                    <a:gd name="connsiteX188" fmla="*/ 190 w 10000"/>
                    <a:gd name="connsiteY188" fmla="*/ 1393 h 10000"/>
                    <a:gd name="connsiteX189" fmla="*/ 138 w 10000"/>
                    <a:gd name="connsiteY189" fmla="*/ 1175 h 10000"/>
                    <a:gd name="connsiteX190" fmla="*/ 104 w 10000"/>
                    <a:gd name="connsiteY190" fmla="*/ 973 h 10000"/>
                    <a:gd name="connsiteX191" fmla="*/ 69 w 10000"/>
                    <a:gd name="connsiteY191" fmla="*/ 801 h 10000"/>
                    <a:gd name="connsiteX192" fmla="*/ 52 w 10000"/>
                    <a:gd name="connsiteY192" fmla="*/ 663 h 10000"/>
                    <a:gd name="connsiteX193" fmla="*/ 17 w 10000"/>
                    <a:gd name="connsiteY193" fmla="*/ 555 h 10000"/>
                    <a:gd name="connsiteX194" fmla="*/ 17 w 10000"/>
                    <a:gd name="connsiteY194" fmla="*/ 491 h 10000"/>
                    <a:gd name="connsiteX195" fmla="*/ 0 w 10000"/>
                    <a:gd name="connsiteY195" fmla="*/ 471 h 10000"/>
                    <a:gd name="connsiteX196" fmla="*/ 847 w 10000"/>
                    <a:gd name="connsiteY196" fmla="*/ 13 h 10000"/>
                    <a:gd name="connsiteX197" fmla="*/ 9213 w 10000"/>
                    <a:gd name="connsiteY197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93 w 10000"/>
                    <a:gd name="connsiteY89" fmla="*/ 1636 h 10000"/>
                    <a:gd name="connsiteX90" fmla="*/ 4676 w 10000"/>
                    <a:gd name="connsiteY90" fmla="*/ 1757 h 10000"/>
                    <a:gd name="connsiteX91" fmla="*/ 4676 w 10000"/>
                    <a:gd name="connsiteY91" fmla="*/ 1834 h 10000"/>
                    <a:gd name="connsiteX92" fmla="*/ 4676 w 10000"/>
                    <a:gd name="connsiteY92" fmla="*/ 1962 h 10000"/>
                    <a:gd name="connsiteX93" fmla="*/ 4676 w 10000"/>
                    <a:gd name="connsiteY93" fmla="*/ 2114 h 10000"/>
                    <a:gd name="connsiteX94" fmla="*/ 4676 w 10000"/>
                    <a:gd name="connsiteY94" fmla="*/ 2285 h 10000"/>
                    <a:gd name="connsiteX95" fmla="*/ 4676 w 10000"/>
                    <a:gd name="connsiteY95" fmla="*/ 2484 h 10000"/>
                    <a:gd name="connsiteX96" fmla="*/ 4676 w 10000"/>
                    <a:gd name="connsiteY96" fmla="*/ 2689 h 10000"/>
                    <a:gd name="connsiteX97" fmla="*/ 4676 w 10000"/>
                    <a:gd name="connsiteY97" fmla="*/ 2895 h 10000"/>
                    <a:gd name="connsiteX98" fmla="*/ 4676 w 10000"/>
                    <a:gd name="connsiteY98" fmla="*/ 3097 h 10000"/>
                    <a:gd name="connsiteX99" fmla="*/ 4676 w 10000"/>
                    <a:gd name="connsiteY99" fmla="*/ 3288 h 10000"/>
                    <a:gd name="connsiteX100" fmla="*/ 4676 w 10000"/>
                    <a:gd name="connsiteY100" fmla="*/ 3460 h 10000"/>
                    <a:gd name="connsiteX101" fmla="*/ 4676 w 10000"/>
                    <a:gd name="connsiteY101" fmla="*/ 3605 h 10000"/>
                    <a:gd name="connsiteX102" fmla="*/ 4676 w 10000"/>
                    <a:gd name="connsiteY102" fmla="*/ 3713 h 10000"/>
                    <a:gd name="connsiteX103" fmla="*/ 4693 w 10000"/>
                    <a:gd name="connsiteY103" fmla="*/ 3783 h 10000"/>
                    <a:gd name="connsiteX104" fmla="*/ 4710 w 10000"/>
                    <a:gd name="connsiteY104" fmla="*/ 3837 h 10000"/>
                    <a:gd name="connsiteX105" fmla="*/ 4710 w 10000"/>
                    <a:gd name="connsiteY105" fmla="*/ 3945 h 10000"/>
                    <a:gd name="connsiteX106" fmla="*/ 4710 w 10000"/>
                    <a:gd name="connsiteY106" fmla="*/ 4083 h 10000"/>
                    <a:gd name="connsiteX107" fmla="*/ 4710 w 10000"/>
                    <a:gd name="connsiteY107" fmla="*/ 4254 h 10000"/>
                    <a:gd name="connsiteX108" fmla="*/ 4710 w 10000"/>
                    <a:gd name="connsiteY108" fmla="*/ 4460 h 10000"/>
                    <a:gd name="connsiteX109" fmla="*/ 4693 w 10000"/>
                    <a:gd name="connsiteY109" fmla="*/ 4692 h 10000"/>
                    <a:gd name="connsiteX110" fmla="*/ 4693 w 10000"/>
                    <a:gd name="connsiteY110" fmla="*/ 4944 h 10000"/>
                    <a:gd name="connsiteX111" fmla="*/ 4676 w 10000"/>
                    <a:gd name="connsiteY111" fmla="*/ 5204 h 10000"/>
                    <a:gd name="connsiteX112" fmla="*/ 4676 w 10000"/>
                    <a:gd name="connsiteY112" fmla="*/ 5473 h 10000"/>
                    <a:gd name="connsiteX113" fmla="*/ 4676 w 10000"/>
                    <a:gd name="connsiteY113" fmla="*/ 5752 h 10000"/>
                    <a:gd name="connsiteX114" fmla="*/ 4676 w 10000"/>
                    <a:gd name="connsiteY114" fmla="*/ 6025 h 10000"/>
                    <a:gd name="connsiteX115" fmla="*/ 4659 w 10000"/>
                    <a:gd name="connsiteY115" fmla="*/ 6298 h 10000"/>
                    <a:gd name="connsiteX116" fmla="*/ 4659 w 10000"/>
                    <a:gd name="connsiteY116" fmla="*/ 6553 h 10000"/>
                    <a:gd name="connsiteX117" fmla="*/ 4659 w 10000"/>
                    <a:gd name="connsiteY117" fmla="*/ 6792 h 10000"/>
                    <a:gd name="connsiteX118" fmla="*/ 4659 w 10000"/>
                    <a:gd name="connsiteY118" fmla="*/ 7011 h 10000"/>
                    <a:gd name="connsiteX119" fmla="*/ 4659 w 10000"/>
                    <a:gd name="connsiteY119" fmla="*/ 7210 h 10000"/>
                    <a:gd name="connsiteX120" fmla="*/ 4676 w 10000"/>
                    <a:gd name="connsiteY120" fmla="*/ 7371 h 10000"/>
                    <a:gd name="connsiteX121" fmla="*/ 4676 w 10000"/>
                    <a:gd name="connsiteY121" fmla="*/ 7496 h 10000"/>
                    <a:gd name="connsiteX122" fmla="*/ 4693 w 10000"/>
                    <a:gd name="connsiteY122" fmla="*/ 7654 h 10000"/>
                    <a:gd name="connsiteX123" fmla="*/ 4693 w 10000"/>
                    <a:gd name="connsiteY123" fmla="*/ 7839 h 10000"/>
                    <a:gd name="connsiteX124" fmla="*/ 4710 w 10000"/>
                    <a:gd name="connsiteY124" fmla="*/ 8041 h 10000"/>
                    <a:gd name="connsiteX125" fmla="*/ 4710 w 10000"/>
                    <a:gd name="connsiteY125" fmla="*/ 8256 h 10000"/>
                    <a:gd name="connsiteX126" fmla="*/ 4693 w 10000"/>
                    <a:gd name="connsiteY126" fmla="*/ 8475 h 10000"/>
                    <a:gd name="connsiteX127" fmla="*/ 4693 w 10000"/>
                    <a:gd name="connsiteY127" fmla="*/ 8694 h 10000"/>
                    <a:gd name="connsiteX128" fmla="*/ 4676 w 10000"/>
                    <a:gd name="connsiteY128" fmla="*/ 8906 h 10000"/>
                    <a:gd name="connsiteX129" fmla="*/ 4676 w 10000"/>
                    <a:gd name="connsiteY129" fmla="*/ 9108 h 10000"/>
                    <a:gd name="connsiteX130" fmla="*/ 4676 w 10000"/>
                    <a:gd name="connsiteY130" fmla="*/ 9293 h 10000"/>
                    <a:gd name="connsiteX131" fmla="*/ 4676 w 10000"/>
                    <a:gd name="connsiteY131" fmla="*/ 9451 h 10000"/>
                    <a:gd name="connsiteX132" fmla="*/ 4676 w 10000"/>
                    <a:gd name="connsiteY132" fmla="*/ 9576 h 10000"/>
                    <a:gd name="connsiteX133" fmla="*/ 4676 w 10000"/>
                    <a:gd name="connsiteY133" fmla="*/ 9670 h 10000"/>
                    <a:gd name="connsiteX134" fmla="*/ 4676 w 10000"/>
                    <a:gd name="connsiteY134" fmla="*/ 9717 h 10000"/>
                    <a:gd name="connsiteX135" fmla="*/ 4676 w 10000"/>
                    <a:gd name="connsiteY135" fmla="*/ 9781 h 10000"/>
                    <a:gd name="connsiteX136" fmla="*/ 4676 w 10000"/>
                    <a:gd name="connsiteY136" fmla="*/ 9842 h 10000"/>
                    <a:gd name="connsiteX137" fmla="*/ 4659 w 10000"/>
                    <a:gd name="connsiteY137" fmla="*/ 9889 h 10000"/>
                    <a:gd name="connsiteX138" fmla="*/ 4659 w 10000"/>
                    <a:gd name="connsiteY138" fmla="*/ 9929 h 10000"/>
                    <a:gd name="connsiteX139" fmla="*/ 4641 w 10000"/>
                    <a:gd name="connsiteY139" fmla="*/ 9943 h 10000"/>
                    <a:gd name="connsiteX140" fmla="*/ 4486 w 10000"/>
                    <a:gd name="connsiteY140" fmla="*/ 9943 h 10000"/>
                    <a:gd name="connsiteX141" fmla="*/ 4252 w 10000"/>
                    <a:gd name="connsiteY141" fmla="*/ 9943 h 10000"/>
                    <a:gd name="connsiteX142" fmla="*/ 3941 w 10000"/>
                    <a:gd name="connsiteY142" fmla="*/ 9936 h 10000"/>
                    <a:gd name="connsiteX143" fmla="*/ 3604 w 10000"/>
                    <a:gd name="connsiteY143" fmla="*/ 9929 h 10000"/>
                    <a:gd name="connsiteX144" fmla="*/ 3215 w 10000"/>
                    <a:gd name="connsiteY144" fmla="*/ 9923 h 10000"/>
                    <a:gd name="connsiteX145" fmla="*/ 2826 w 10000"/>
                    <a:gd name="connsiteY145" fmla="*/ 9916 h 10000"/>
                    <a:gd name="connsiteX146" fmla="*/ 2429 w 10000"/>
                    <a:gd name="connsiteY146" fmla="*/ 9909 h 10000"/>
                    <a:gd name="connsiteX147" fmla="*/ 2074 w 10000"/>
                    <a:gd name="connsiteY147" fmla="*/ 9902 h 10000"/>
                    <a:gd name="connsiteX148" fmla="*/ 1755 w 10000"/>
                    <a:gd name="connsiteY148" fmla="*/ 9896 h 10000"/>
                    <a:gd name="connsiteX149" fmla="*/ 1495 w 10000"/>
                    <a:gd name="connsiteY149" fmla="*/ 9889 h 10000"/>
                    <a:gd name="connsiteX150" fmla="*/ 1348 w 10000"/>
                    <a:gd name="connsiteY150" fmla="*/ 9889 h 10000"/>
                    <a:gd name="connsiteX151" fmla="*/ 1279 w 10000"/>
                    <a:gd name="connsiteY151" fmla="*/ 9882 h 10000"/>
                    <a:gd name="connsiteX152" fmla="*/ 1279 w 10000"/>
                    <a:gd name="connsiteY152" fmla="*/ 9862 h 10000"/>
                    <a:gd name="connsiteX153" fmla="*/ 1279 w 10000"/>
                    <a:gd name="connsiteY153" fmla="*/ 9788 h 10000"/>
                    <a:gd name="connsiteX154" fmla="*/ 1262 w 10000"/>
                    <a:gd name="connsiteY154" fmla="*/ 9677 h 10000"/>
                    <a:gd name="connsiteX155" fmla="*/ 1245 w 10000"/>
                    <a:gd name="connsiteY155" fmla="*/ 9532 h 10000"/>
                    <a:gd name="connsiteX156" fmla="*/ 1227 w 10000"/>
                    <a:gd name="connsiteY156" fmla="*/ 9344 h 10000"/>
                    <a:gd name="connsiteX157" fmla="*/ 1210 w 10000"/>
                    <a:gd name="connsiteY157" fmla="*/ 9125 h 10000"/>
                    <a:gd name="connsiteX158" fmla="*/ 1175 w 10000"/>
                    <a:gd name="connsiteY158" fmla="*/ 8889 h 10000"/>
                    <a:gd name="connsiteX159" fmla="*/ 1141 w 10000"/>
                    <a:gd name="connsiteY159" fmla="*/ 8623 h 10000"/>
                    <a:gd name="connsiteX160" fmla="*/ 1124 w 10000"/>
                    <a:gd name="connsiteY160" fmla="*/ 8337 h 10000"/>
                    <a:gd name="connsiteX161" fmla="*/ 1089 w 10000"/>
                    <a:gd name="connsiteY161" fmla="*/ 8041 h 10000"/>
                    <a:gd name="connsiteX162" fmla="*/ 1054 w 10000"/>
                    <a:gd name="connsiteY162" fmla="*/ 7728 h 10000"/>
                    <a:gd name="connsiteX163" fmla="*/ 1020 w 10000"/>
                    <a:gd name="connsiteY163" fmla="*/ 7402 h 10000"/>
                    <a:gd name="connsiteX164" fmla="*/ 985 w 10000"/>
                    <a:gd name="connsiteY164" fmla="*/ 7085 h 10000"/>
                    <a:gd name="connsiteX165" fmla="*/ 951 w 10000"/>
                    <a:gd name="connsiteY165" fmla="*/ 6759 h 10000"/>
                    <a:gd name="connsiteX166" fmla="*/ 899 w 10000"/>
                    <a:gd name="connsiteY166" fmla="*/ 6442 h 10000"/>
                    <a:gd name="connsiteX167" fmla="*/ 882 w 10000"/>
                    <a:gd name="connsiteY167" fmla="*/ 6129 h 10000"/>
                    <a:gd name="connsiteX168" fmla="*/ 847 w 10000"/>
                    <a:gd name="connsiteY168" fmla="*/ 5833 h 10000"/>
                    <a:gd name="connsiteX169" fmla="*/ 821 w 10000"/>
                    <a:gd name="connsiteY169" fmla="*/ 5547 h 10000"/>
                    <a:gd name="connsiteX170" fmla="*/ 787 w 10000"/>
                    <a:gd name="connsiteY170" fmla="*/ 5281 h 10000"/>
                    <a:gd name="connsiteX171" fmla="*/ 769 w 10000"/>
                    <a:gd name="connsiteY171" fmla="*/ 5039 h 10000"/>
                    <a:gd name="connsiteX172" fmla="*/ 735 w 10000"/>
                    <a:gd name="connsiteY172" fmla="*/ 4820 h 10000"/>
                    <a:gd name="connsiteX173" fmla="*/ 717 w 10000"/>
                    <a:gd name="connsiteY173" fmla="*/ 4631 h 10000"/>
                    <a:gd name="connsiteX174" fmla="*/ 700 w 10000"/>
                    <a:gd name="connsiteY174" fmla="*/ 4487 h 10000"/>
                    <a:gd name="connsiteX175" fmla="*/ 700 w 10000"/>
                    <a:gd name="connsiteY175" fmla="*/ 4376 h 10000"/>
                    <a:gd name="connsiteX176" fmla="*/ 683 w 10000"/>
                    <a:gd name="connsiteY176" fmla="*/ 4241 h 10000"/>
                    <a:gd name="connsiteX177" fmla="*/ 648 w 10000"/>
                    <a:gd name="connsiteY177" fmla="*/ 4083 h 10000"/>
                    <a:gd name="connsiteX178" fmla="*/ 631 w 10000"/>
                    <a:gd name="connsiteY178" fmla="*/ 3891 h 10000"/>
                    <a:gd name="connsiteX179" fmla="*/ 596 w 10000"/>
                    <a:gd name="connsiteY179" fmla="*/ 3679 h 10000"/>
                    <a:gd name="connsiteX180" fmla="*/ 562 w 10000"/>
                    <a:gd name="connsiteY180" fmla="*/ 3447 h 10000"/>
                    <a:gd name="connsiteX181" fmla="*/ 510 w 10000"/>
                    <a:gd name="connsiteY181" fmla="*/ 3201 h 10000"/>
                    <a:gd name="connsiteX182" fmla="*/ 458 w 10000"/>
                    <a:gd name="connsiteY182" fmla="*/ 2942 h 10000"/>
                    <a:gd name="connsiteX183" fmla="*/ 424 w 10000"/>
                    <a:gd name="connsiteY183" fmla="*/ 2679 h 10000"/>
                    <a:gd name="connsiteX184" fmla="*/ 372 w 10000"/>
                    <a:gd name="connsiteY184" fmla="*/ 2407 h 10000"/>
                    <a:gd name="connsiteX185" fmla="*/ 320 w 10000"/>
                    <a:gd name="connsiteY185" fmla="*/ 2141 h 10000"/>
                    <a:gd name="connsiteX186" fmla="*/ 277 w 10000"/>
                    <a:gd name="connsiteY186" fmla="*/ 1882 h 10000"/>
                    <a:gd name="connsiteX187" fmla="*/ 225 w 10000"/>
                    <a:gd name="connsiteY187" fmla="*/ 1629 h 10000"/>
                    <a:gd name="connsiteX188" fmla="*/ 190 w 10000"/>
                    <a:gd name="connsiteY188" fmla="*/ 1393 h 10000"/>
                    <a:gd name="connsiteX189" fmla="*/ 138 w 10000"/>
                    <a:gd name="connsiteY189" fmla="*/ 1175 h 10000"/>
                    <a:gd name="connsiteX190" fmla="*/ 104 w 10000"/>
                    <a:gd name="connsiteY190" fmla="*/ 973 h 10000"/>
                    <a:gd name="connsiteX191" fmla="*/ 69 w 10000"/>
                    <a:gd name="connsiteY191" fmla="*/ 801 h 10000"/>
                    <a:gd name="connsiteX192" fmla="*/ 52 w 10000"/>
                    <a:gd name="connsiteY192" fmla="*/ 663 h 10000"/>
                    <a:gd name="connsiteX193" fmla="*/ 17 w 10000"/>
                    <a:gd name="connsiteY193" fmla="*/ 555 h 10000"/>
                    <a:gd name="connsiteX194" fmla="*/ 17 w 10000"/>
                    <a:gd name="connsiteY194" fmla="*/ 491 h 10000"/>
                    <a:gd name="connsiteX195" fmla="*/ 0 w 10000"/>
                    <a:gd name="connsiteY195" fmla="*/ 471 h 10000"/>
                    <a:gd name="connsiteX196" fmla="*/ 847 w 10000"/>
                    <a:gd name="connsiteY196" fmla="*/ 13 h 10000"/>
                    <a:gd name="connsiteX197" fmla="*/ 9213 w 10000"/>
                    <a:gd name="connsiteY197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1757 h 10000"/>
                    <a:gd name="connsiteX90" fmla="*/ 4676 w 10000"/>
                    <a:gd name="connsiteY90" fmla="*/ 1834 h 10000"/>
                    <a:gd name="connsiteX91" fmla="*/ 4676 w 10000"/>
                    <a:gd name="connsiteY91" fmla="*/ 1962 h 10000"/>
                    <a:gd name="connsiteX92" fmla="*/ 4676 w 10000"/>
                    <a:gd name="connsiteY92" fmla="*/ 2114 h 10000"/>
                    <a:gd name="connsiteX93" fmla="*/ 4676 w 10000"/>
                    <a:gd name="connsiteY93" fmla="*/ 2285 h 10000"/>
                    <a:gd name="connsiteX94" fmla="*/ 4676 w 10000"/>
                    <a:gd name="connsiteY94" fmla="*/ 2484 h 10000"/>
                    <a:gd name="connsiteX95" fmla="*/ 4676 w 10000"/>
                    <a:gd name="connsiteY95" fmla="*/ 2689 h 10000"/>
                    <a:gd name="connsiteX96" fmla="*/ 4676 w 10000"/>
                    <a:gd name="connsiteY96" fmla="*/ 2895 h 10000"/>
                    <a:gd name="connsiteX97" fmla="*/ 4676 w 10000"/>
                    <a:gd name="connsiteY97" fmla="*/ 3097 h 10000"/>
                    <a:gd name="connsiteX98" fmla="*/ 4676 w 10000"/>
                    <a:gd name="connsiteY98" fmla="*/ 3288 h 10000"/>
                    <a:gd name="connsiteX99" fmla="*/ 4676 w 10000"/>
                    <a:gd name="connsiteY99" fmla="*/ 3460 h 10000"/>
                    <a:gd name="connsiteX100" fmla="*/ 4676 w 10000"/>
                    <a:gd name="connsiteY100" fmla="*/ 3605 h 10000"/>
                    <a:gd name="connsiteX101" fmla="*/ 4676 w 10000"/>
                    <a:gd name="connsiteY101" fmla="*/ 3713 h 10000"/>
                    <a:gd name="connsiteX102" fmla="*/ 4693 w 10000"/>
                    <a:gd name="connsiteY102" fmla="*/ 3783 h 10000"/>
                    <a:gd name="connsiteX103" fmla="*/ 4710 w 10000"/>
                    <a:gd name="connsiteY103" fmla="*/ 3837 h 10000"/>
                    <a:gd name="connsiteX104" fmla="*/ 4710 w 10000"/>
                    <a:gd name="connsiteY104" fmla="*/ 3945 h 10000"/>
                    <a:gd name="connsiteX105" fmla="*/ 4710 w 10000"/>
                    <a:gd name="connsiteY105" fmla="*/ 4083 h 10000"/>
                    <a:gd name="connsiteX106" fmla="*/ 4710 w 10000"/>
                    <a:gd name="connsiteY106" fmla="*/ 4254 h 10000"/>
                    <a:gd name="connsiteX107" fmla="*/ 4710 w 10000"/>
                    <a:gd name="connsiteY107" fmla="*/ 4460 h 10000"/>
                    <a:gd name="connsiteX108" fmla="*/ 4693 w 10000"/>
                    <a:gd name="connsiteY108" fmla="*/ 4692 h 10000"/>
                    <a:gd name="connsiteX109" fmla="*/ 4693 w 10000"/>
                    <a:gd name="connsiteY109" fmla="*/ 4944 h 10000"/>
                    <a:gd name="connsiteX110" fmla="*/ 4676 w 10000"/>
                    <a:gd name="connsiteY110" fmla="*/ 5204 h 10000"/>
                    <a:gd name="connsiteX111" fmla="*/ 4676 w 10000"/>
                    <a:gd name="connsiteY111" fmla="*/ 5473 h 10000"/>
                    <a:gd name="connsiteX112" fmla="*/ 4676 w 10000"/>
                    <a:gd name="connsiteY112" fmla="*/ 5752 h 10000"/>
                    <a:gd name="connsiteX113" fmla="*/ 4676 w 10000"/>
                    <a:gd name="connsiteY113" fmla="*/ 6025 h 10000"/>
                    <a:gd name="connsiteX114" fmla="*/ 4659 w 10000"/>
                    <a:gd name="connsiteY114" fmla="*/ 6298 h 10000"/>
                    <a:gd name="connsiteX115" fmla="*/ 4659 w 10000"/>
                    <a:gd name="connsiteY115" fmla="*/ 6553 h 10000"/>
                    <a:gd name="connsiteX116" fmla="*/ 4659 w 10000"/>
                    <a:gd name="connsiteY116" fmla="*/ 6792 h 10000"/>
                    <a:gd name="connsiteX117" fmla="*/ 4659 w 10000"/>
                    <a:gd name="connsiteY117" fmla="*/ 7011 h 10000"/>
                    <a:gd name="connsiteX118" fmla="*/ 4659 w 10000"/>
                    <a:gd name="connsiteY118" fmla="*/ 7210 h 10000"/>
                    <a:gd name="connsiteX119" fmla="*/ 4676 w 10000"/>
                    <a:gd name="connsiteY119" fmla="*/ 7371 h 10000"/>
                    <a:gd name="connsiteX120" fmla="*/ 4676 w 10000"/>
                    <a:gd name="connsiteY120" fmla="*/ 7496 h 10000"/>
                    <a:gd name="connsiteX121" fmla="*/ 4693 w 10000"/>
                    <a:gd name="connsiteY121" fmla="*/ 7654 h 10000"/>
                    <a:gd name="connsiteX122" fmla="*/ 4693 w 10000"/>
                    <a:gd name="connsiteY122" fmla="*/ 7839 h 10000"/>
                    <a:gd name="connsiteX123" fmla="*/ 4710 w 10000"/>
                    <a:gd name="connsiteY123" fmla="*/ 8041 h 10000"/>
                    <a:gd name="connsiteX124" fmla="*/ 4710 w 10000"/>
                    <a:gd name="connsiteY124" fmla="*/ 8256 h 10000"/>
                    <a:gd name="connsiteX125" fmla="*/ 4693 w 10000"/>
                    <a:gd name="connsiteY125" fmla="*/ 8475 h 10000"/>
                    <a:gd name="connsiteX126" fmla="*/ 4693 w 10000"/>
                    <a:gd name="connsiteY126" fmla="*/ 8694 h 10000"/>
                    <a:gd name="connsiteX127" fmla="*/ 4676 w 10000"/>
                    <a:gd name="connsiteY127" fmla="*/ 8906 h 10000"/>
                    <a:gd name="connsiteX128" fmla="*/ 4676 w 10000"/>
                    <a:gd name="connsiteY128" fmla="*/ 9108 h 10000"/>
                    <a:gd name="connsiteX129" fmla="*/ 4676 w 10000"/>
                    <a:gd name="connsiteY129" fmla="*/ 9293 h 10000"/>
                    <a:gd name="connsiteX130" fmla="*/ 4676 w 10000"/>
                    <a:gd name="connsiteY130" fmla="*/ 9451 h 10000"/>
                    <a:gd name="connsiteX131" fmla="*/ 4676 w 10000"/>
                    <a:gd name="connsiteY131" fmla="*/ 9576 h 10000"/>
                    <a:gd name="connsiteX132" fmla="*/ 4676 w 10000"/>
                    <a:gd name="connsiteY132" fmla="*/ 9670 h 10000"/>
                    <a:gd name="connsiteX133" fmla="*/ 4676 w 10000"/>
                    <a:gd name="connsiteY133" fmla="*/ 9717 h 10000"/>
                    <a:gd name="connsiteX134" fmla="*/ 4676 w 10000"/>
                    <a:gd name="connsiteY134" fmla="*/ 9781 h 10000"/>
                    <a:gd name="connsiteX135" fmla="*/ 4676 w 10000"/>
                    <a:gd name="connsiteY135" fmla="*/ 9842 h 10000"/>
                    <a:gd name="connsiteX136" fmla="*/ 4659 w 10000"/>
                    <a:gd name="connsiteY136" fmla="*/ 9889 h 10000"/>
                    <a:gd name="connsiteX137" fmla="*/ 4659 w 10000"/>
                    <a:gd name="connsiteY137" fmla="*/ 9929 h 10000"/>
                    <a:gd name="connsiteX138" fmla="*/ 4641 w 10000"/>
                    <a:gd name="connsiteY138" fmla="*/ 9943 h 10000"/>
                    <a:gd name="connsiteX139" fmla="*/ 4486 w 10000"/>
                    <a:gd name="connsiteY139" fmla="*/ 9943 h 10000"/>
                    <a:gd name="connsiteX140" fmla="*/ 4252 w 10000"/>
                    <a:gd name="connsiteY140" fmla="*/ 9943 h 10000"/>
                    <a:gd name="connsiteX141" fmla="*/ 3941 w 10000"/>
                    <a:gd name="connsiteY141" fmla="*/ 9936 h 10000"/>
                    <a:gd name="connsiteX142" fmla="*/ 3604 w 10000"/>
                    <a:gd name="connsiteY142" fmla="*/ 9929 h 10000"/>
                    <a:gd name="connsiteX143" fmla="*/ 3215 w 10000"/>
                    <a:gd name="connsiteY143" fmla="*/ 9923 h 10000"/>
                    <a:gd name="connsiteX144" fmla="*/ 2826 w 10000"/>
                    <a:gd name="connsiteY144" fmla="*/ 9916 h 10000"/>
                    <a:gd name="connsiteX145" fmla="*/ 2429 w 10000"/>
                    <a:gd name="connsiteY145" fmla="*/ 9909 h 10000"/>
                    <a:gd name="connsiteX146" fmla="*/ 2074 w 10000"/>
                    <a:gd name="connsiteY146" fmla="*/ 9902 h 10000"/>
                    <a:gd name="connsiteX147" fmla="*/ 1755 w 10000"/>
                    <a:gd name="connsiteY147" fmla="*/ 9896 h 10000"/>
                    <a:gd name="connsiteX148" fmla="*/ 1495 w 10000"/>
                    <a:gd name="connsiteY148" fmla="*/ 9889 h 10000"/>
                    <a:gd name="connsiteX149" fmla="*/ 1348 w 10000"/>
                    <a:gd name="connsiteY149" fmla="*/ 9889 h 10000"/>
                    <a:gd name="connsiteX150" fmla="*/ 1279 w 10000"/>
                    <a:gd name="connsiteY150" fmla="*/ 9882 h 10000"/>
                    <a:gd name="connsiteX151" fmla="*/ 1279 w 10000"/>
                    <a:gd name="connsiteY151" fmla="*/ 9862 h 10000"/>
                    <a:gd name="connsiteX152" fmla="*/ 1279 w 10000"/>
                    <a:gd name="connsiteY152" fmla="*/ 9788 h 10000"/>
                    <a:gd name="connsiteX153" fmla="*/ 1262 w 10000"/>
                    <a:gd name="connsiteY153" fmla="*/ 9677 h 10000"/>
                    <a:gd name="connsiteX154" fmla="*/ 1245 w 10000"/>
                    <a:gd name="connsiteY154" fmla="*/ 9532 h 10000"/>
                    <a:gd name="connsiteX155" fmla="*/ 1227 w 10000"/>
                    <a:gd name="connsiteY155" fmla="*/ 9344 h 10000"/>
                    <a:gd name="connsiteX156" fmla="*/ 1210 w 10000"/>
                    <a:gd name="connsiteY156" fmla="*/ 9125 h 10000"/>
                    <a:gd name="connsiteX157" fmla="*/ 1175 w 10000"/>
                    <a:gd name="connsiteY157" fmla="*/ 8889 h 10000"/>
                    <a:gd name="connsiteX158" fmla="*/ 1141 w 10000"/>
                    <a:gd name="connsiteY158" fmla="*/ 8623 h 10000"/>
                    <a:gd name="connsiteX159" fmla="*/ 1124 w 10000"/>
                    <a:gd name="connsiteY159" fmla="*/ 8337 h 10000"/>
                    <a:gd name="connsiteX160" fmla="*/ 1089 w 10000"/>
                    <a:gd name="connsiteY160" fmla="*/ 8041 h 10000"/>
                    <a:gd name="connsiteX161" fmla="*/ 1054 w 10000"/>
                    <a:gd name="connsiteY161" fmla="*/ 7728 h 10000"/>
                    <a:gd name="connsiteX162" fmla="*/ 1020 w 10000"/>
                    <a:gd name="connsiteY162" fmla="*/ 7402 h 10000"/>
                    <a:gd name="connsiteX163" fmla="*/ 985 w 10000"/>
                    <a:gd name="connsiteY163" fmla="*/ 7085 h 10000"/>
                    <a:gd name="connsiteX164" fmla="*/ 951 w 10000"/>
                    <a:gd name="connsiteY164" fmla="*/ 6759 h 10000"/>
                    <a:gd name="connsiteX165" fmla="*/ 899 w 10000"/>
                    <a:gd name="connsiteY165" fmla="*/ 6442 h 10000"/>
                    <a:gd name="connsiteX166" fmla="*/ 882 w 10000"/>
                    <a:gd name="connsiteY166" fmla="*/ 6129 h 10000"/>
                    <a:gd name="connsiteX167" fmla="*/ 847 w 10000"/>
                    <a:gd name="connsiteY167" fmla="*/ 5833 h 10000"/>
                    <a:gd name="connsiteX168" fmla="*/ 821 w 10000"/>
                    <a:gd name="connsiteY168" fmla="*/ 5547 h 10000"/>
                    <a:gd name="connsiteX169" fmla="*/ 787 w 10000"/>
                    <a:gd name="connsiteY169" fmla="*/ 5281 h 10000"/>
                    <a:gd name="connsiteX170" fmla="*/ 769 w 10000"/>
                    <a:gd name="connsiteY170" fmla="*/ 5039 h 10000"/>
                    <a:gd name="connsiteX171" fmla="*/ 735 w 10000"/>
                    <a:gd name="connsiteY171" fmla="*/ 4820 h 10000"/>
                    <a:gd name="connsiteX172" fmla="*/ 717 w 10000"/>
                    <a:gd name="connsiteY172" fmla="*/ 4631 h 10000"/>
                    <a:gd name="connsiteX173" fmla="*/ 700 w 10000"/>
                    <a:gd name="connsiteY173" fmla="*/ 4487 h 10000"/>
                    <a:gd name="connsiteX174" fmla="*/ 700 w 10000"/>
                    <a:gd name="connsiteY174" fmla="*/ 4376 h 10000"/>
                    <a:gd name="connsiteX175" fmla="*/ 683 w 10000"/>
                    <a:gd name="connsiteY175" fmla="*/ 4241 h 10000"/>
                    <a:gd name="connsiteX176" fmla="*/ 648 w 10000"/>
                    <a:gd name="connsiteY176" fmla="*/ 4083 h 10000"/>
                    <a:gd name="connsiteX177" fmla="*/ 631 w 10000"/>
                    <a:gd name="connsiteY177" fmla="*/ 3891 h 10000"/>
                    <a:gd name="connsiteX178" fmla="*/ 596 w 10000"/>
                    <a:gd name="connsiteY178" fmla="*/ 3679 h 10000"/>
                    <a:gd name="connsiteX179" fmla="*/ 562 w 10000"/>
                    <a:gd name="connsiteY179" fmla="*/ 3447 h 10000"/>
                    <a:gd name="connsiteX180" fmla="*/ 510 w 10000"/>
                    <a:gd name="connsiteY180" fmla="*/ 3201 h 10000"/>
                    <a:gd name="connsiteX181" fmla="*/ 458 w 10000"/>
                    <a:gd name="connsiteY181" fmla="*/ 2942 h 10000"/>
                    <a:gd name="connsiteX182" fmla="*/ 424 w 10000"/>
                    <a:gd name="connsiteY182" fmla="*/ 2679 h 10000"/>
                    <a:gd name="connsiteX183" fmla="*/ 372 w 10000"/>
                    <a:gd name="connsiteY183" fmla="*/ 2407 h 10000"/>
                    <a:gd name="connsiteX184" fmla="*/ 320 w 10000"/>
                    <a:gd name="connsiteY184" fmla="*/ 2141 h 10000"/>
                    <a:gd name="connsiteX185" fmla="*/ 277 w 10000"/>
                    <a:gd name="connsiteY185" fmla="*/ 1882 h 10000"/>
                    <a:gd name="connsiteX186" fmla="*/ 225 w 10000"/>
                    <a:gd name="connsiteY186" fmla="*/ 1629 h 10000"/>
                    <a:gd name="connsiteX187" fmla="*/ 190 w 10000"/>
                    <a:gd name="connsiteY187" fmla="*/ 1393 h 10000"/>
                    <a:gd name="connsiteX188" fmla="*/ 138 w 10000"/>
                    <a:gd name="connsiteY188" fmla="*/ 1175 h 10000"/>
                    <a:gd name="connsiteX189" fmla="*/ 104 w 10000"/>
                    <a:gd name="connsiteY189" fmla="*/ 973 h 10000"/>
                    <a:gd name="connsiteX190" fmla="*/ 69 w 10000"/>
                    <a:gd name="connsiteY190" fmla="*/ 801 h 10000"/>
                    <a:gd name="connsiteX191" fmla="*/ 52 w 10000"/>
                    <a:gd name="connsiteY191" fmla="*/ 663 h 10000"/>
                    <a:gd name="connsiteX192" fmla="*/ 17 w 10000"/>
                    <a:gd name="connsiteY192" fmla="*/ 555 h 10000"/>
                    <a:gd name="connsiteX193" fmla="*/ 17 w 10000"/>
                    <a:gd name="connsiteY193" fmla="*/ 491 h 10000"/>
                    <a:gd name="connsiteX194" fmla="*/ 0 w 10000"/>
                    <a:gd name="connsiteY194" fmla="*/ 471 h 10000"/>
                    <a:gd name="connsiteX195" fmla="*/ 847 w 10000"/>
                    <a:gd name="connsiteY195" fmla="*/ 13 h 10000"/>
                    <a:gd name="connsiteX196" fmla="*/ 9213 w 10000"/>
                    <a:gd name="connsiteY196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1834 h 10000"/>
                    <a:gd name="connsiteX90" fmla="*/ 4676 w 10000"/>
                    <a:gd name="connsiteY90" fmla="*/ 1962 h 10000"/>
                    <a:gd name="connsiteX91" fmla="*/ 4676 w 10000"/>
                    <a:gd name="connsiteY91" fmla="*/ 2114 h 10000"/>
                    <a:gd name="connsiteX92" fmla="*/ 4676 w 10000"/>
                    <a:gd name="connsiteY92" fmla="*/ 2285 h 10000"/>
                    <a:gd name="connsiteX93" fmla="*/ 4676 w 10000"/>
                    <a:gd name="connsiteY93" fmla="*/ 2484 h 10000"/>
                    <a:gd name="connsiteX94" fmla="*/ 4676 w 10000"/>
                    <a:gd name="connsiteY94" fmla="*/ 2689 h 10000"/>
                    <a:gd name="connsiteX95" fmla="*/ 4676 w 10000"/>
                    <a:gd name="connsiteY95" fmla="*/ 2895 h 10000"/>
                    <a:gd name="connsiteX96" fmla="*/ 4676 w 10000"/>
                    <a:gd name="connsiteY96" fmla="*/ 3097 h 10000"/>
                    <a:gd name="connsiteX97" fmla="*/ 4676 w 10000"/>
                    <a:gd name="connsiteY97" fmla="*/ 3288 h 10000"/>
                    <a:gd name="connsiteX98" fmla="*/ 4676 w 10000"/>
                    <a:gd name="connsiteY98" fmla="*/ 3460 h 10000"/>
                    <a:gd name="connsiteX99" fmla="*/ 4676 w 10000"/>
                    <a:gd name="connsiteY99" fmla="*/ 3605 h 10000"/>
                    <a:gd name="connsiteX100" fmla="*/ 4676 w 10000"/>
                    <a:gd name="connsiteY100" fmla="*/ 3713 h 10000"/>
                    <a:gd name="connsiteX101" fmla="*/ 4693 w 10000"/>
                    <a:gd name="connsiteY101" fmla="*/ 3783 h 10000"/>
                    <a:gd name="connsiteX102" fmla="*/ 4710 w 10000"/>
                    <a:gd name="connsiteY102" fmla="*/ 3837 h 10000"/>
                    <a:gd name="connsiteX103" fmla="*/ 4710 w 10000"/>
                    <a:gd name="connsiteY103" fmla="*/ 3945 h 10000"/>
                    <a:gd name="connsiteX104" fmla="*/ 4710 w 10000"/>
                    <a:gd name="connsiteY104" fmla="*/ 4083 h 10000"/>
                    <a:gd name="connsiteX105" fmla="*/ 4710 w 10000"/>
                    <a:gd name="connsiteY105" fmla="*/ 4254 h 10000"/>
                    <a:gd name="connsiteX106" fmla="*/ 4710 w 10000"/>
                    <a:gd name="connsiteY106" fmla="*/ 4460 h 10000"/>
                    <a:gd name="connsiteX107" fmla="*/ 4693 w 10000"/>
                    <a:gd name="connsiteY107" fmla="*/ 4692 h 10000"/>
                    <a:gd name="connsiteX108" fmla="*/ 4693 w 10000"/>
                    <a:gd name="connsiteY108" fmla="*/ 4944 h 10000"/>
                    <a:gd name="connsiteX109" fmla="*/ 4676 w 10000"/>
                    <a:gd name="connsiteY109" fmla="*/ 5204 h 10000"/>
                    <a:gd name="connsiteX110" fmla="*/ 4676 w 10000"/>
                    <a:gd name="connsiteY110" fmla="*/ 5473 h 10000"/>
                    <a:gd name="connsiteX111" fmla="*/ 4676 w 10000"/>
                    <a:gd name="connsiteY111" fmla="*/ 5752 h 10000"/>
                    <a:gd name="connsiteX112" fmla="*/ 4676 w 10000"/>
                    <a:gd name="connsiteY112" fmla="*/ 6025 h 10000"/>
                    <a:gd name="connsiteX113" fmla="*/ 4659 w 10000"/>
                    <a:gd name="connsiteY113" fmla="*/ 6298 h 10000"/>
                    <a:gd name="connsiteX114" fmla="*/ 4659 w 10000"/>
                    <a:gd name="connsiteY114" fmla="*/ 6553 h 10000"/>
                    <a:gd name="connsiteX115" fmla="*/ 4659 w 10000"/>
                    <a:gd name="connsiteY115" fmla="*/ 6792 h 10000"/>
                    <a:gd name="connsiteX116" fmla="*/ 4659 w 10000"/>
                    <a:gd name="connsiteY116" fmla="*/ 7011 h 10000"/>
                    <a:gd name="connsiteX117" fmla="*/ 4659 w 10000"/>
                    <a:gd name="connsiteY117" fmla="*/ 7210 h 10000"/>
                    <a:gd name="connsiteX118" fmla="*/ 4676 w 10000"/>
                    <a:gd name="connsiteY118" fmla="*/ 7371 h 10000"/>
                    <a:gd name="connsiteX119" fmla="*/ 4676 w 10000"/>
                    <a:gd name="connsiteY119" fmla="*/ 7496 h 10000"/>
                    <a:gd name="connsiteX120" fmla="*/ 4693 w 10000"/>
                    <a:gd name="connsiteY120" fmla="*/ 7654 h 10000"/>
                    <a:gd name="connsiteX121" fmla="*/ 4693 w 10000"/>
                    <a:gd name="connsiteY121" fmla="*/ 7839 h 10000"/>
                    <a:gd name="connsiteX122" fmla="*/ 4710 w 10000"/>
                    <a:gd name="connsiteY122" fmla="*/ 8041 h 10000"/>
                    <a:gd name="connsiteX123" fmla="*/ 4710 w 10000"/>
                    <a:gd name="connsiteY123" fmla="*/ 8256 h 10000"/>
                    <a:gd name="connsiteX124" fmla="*/ 4693 w 10000"/>
                    <a:gd name="connsiteY124" fmla="*/ 8475 h 10000"/>
                    <a:gd name="connsiteX125" fmla="*/ 4693 w 10000"/>
                    <a:gd name="connsiteY125" fmla="*/ 8694 h 10000"/>
                    <a:gd name="connsiteX126" fmla="*/ 4676 w 10000"/>
                    <a:gd name="connsiteY126" fmla="*/ 8906 h 10000"/>
                    <a:gd name="connsiteX127" fmla="*/ 4676 w 10000"/>
                    <a:gd name="connsiteY127" fmla="*/ 9108 h 10000"/>
                    <a:gd name="connsiteX128" fmla="*/ 4676 w 10000"/>
                    <a:gd name="connsiteY128" fmla="*/ 9293 h 10000"/>
                    <a:gd name="connsiteX129" fmla="*/ 4676 w 10000"/>
                    <a:gd name="connsiteY129" fmla="*/ 9451 h 10000"/>
                    <a:gd name="connsiteX130" fmla="*/ 4676 w 10000"/>
                    <a:gd name="connsiteY130" fmla="*/ 9576 h 10000"/>
                    <a:gd name="connsiteX131" fmla="*/ 4676 w 10000"/>
                    <a:gd name="connsiteY131" fmla="*/ 9670 h 10000"/>
                    <a:gd name="connsiteX132" fmla="*/ 4676 w 10000"/>
                    <a:gd name="connsiteY132" fmla="*/ 9717 h 10000"/>
                    <a:gd name="connsiteX133" fmla="*/ 4676 w 10000"/>
                    <a:gd name="connsiteY133" fmla="*/ 9781 h 10000"/>
                    <a:gd name="connsiteX134" fmla="*/ 4676 w 10000"/>
                    <a:gd name="connsiteY134" fmla="*/ 9842 h 10000"/>
                    <a:gd name="connsiteX135" fmla="*/ 4659 w 10000"/>
                    <a:gd name="connsiteY135" fmla="*/ 9889 h 10000"/>
                    <a:gd name="connsiteX136" fmla="*/ 4659 w 10000"/>
                    <a:gd name="connsiteY136" fmla="*/ 9929 h 10000"/>
                    <a:gd name="connsiteX137" fmla="*/ 4641 w 10000"/>
                    <a:gd name="connsiteY137" fmla="*/ 9943 h 10000"/>
                    <a:gd name="connsiteX138" fmla="*/ 4486 w 10000"/>
                    <a:gd name="connsiteY138" fmla="*/ 9943 h 10000"/>
                    <a:gd name="connsiteX139" fmla="*/ 4252 w 10000"/>
                    <a:gd name="connsiteY139" fmla="*/ 9943 h 10000"/>
                    <a:gd name="connsiteX140" fmla="*/ 3941 w 10000"/>
                    <a:gd name="connsiteY140" fmla="*/ 9936 h 10000"/>
                    <a:gd name="connsiteX141" fmla="*/ 3604 w 10000"/>
                    <a:gd name="connsiteY141" fmla="*/ 9929 h 10000"/>
                    <a:gd name="connsiteX142" fmla="*/ 3215 w 10000"/>
                    <a:gd name="connsiteY142" fmla="*/ 9923 h 10000"/>
                    <a:gd name="connsiteX143" fmla="*/ 2826 w 10000"/>
                    <a:gd name="connsiteY143" fmla="*/ 9916 h 10000"/>
                    <a:gd name="connsiteX144" fmla="*/ 2429 w 10000"/>
                    <a:gd name="connsiteY144" fmla="*/ 9909 h 10000"/>
                    <a:gd name="connsiteX145" fmla="*/ 2074 w 10000"/>
                    <a:gd name="connsiteY145" fmla="*/ 9902 h 10000"/>
                    <a:gd name="connsiteX146" fmla="*/ 1755 w 10000"/>
                    <a:gd name="connsiteY146" fmla="*/ 9896 h 10000"/>
                    <a:gd name="connsiteX147" fmla="*/ 1495 w 10000"/>
                    <a:gd name="connsiteY147" fmla="*/ 9889 h 10000"/>
                    <a:gd name="connsiteX148" fmla="*/ 1348 w 10000"/>
                    <a:gd name="connsiteY148" fmla="*/ 9889 h 10000"/>
                    <a:gd name="connsiteX149" fmla="*/ 1279 w 10000"/>
                    <a:gd name="connsiteY149" fmla="*/ 9882 h 10000"/>
                    <a:gd name="connsiteX150" fmla="*/ 1279 w 10000"/>
                    <a:gd name="connsiteY150" fmla="*/ 9862 h 10000"/>
                    <a:gd name="connsiteX151" fmla="*/ 1279 w 10000"/>
                    <a:gd name="connsiteY151" fmla="*/ 9788 h 10000"/>
                    <a:gd name="connsiteX152" fmla="*/ 1262 w 10000"/>
                    <a:gd name="connsiteY152" fmla="*/ 9677 h 10000"/>
                    <a:gd name="connsiteX153" fmla="*/ 1245 w 10000"/>
                    <a:gd name="connsiteY153" fmla="*/ 9532 h 10000"/>
                    <a:gd name="connsiteX154" fmla="*/ 1227 w 10000"/>
                    <a:gd name="connsiteY154" fmla="*/ 9344 h 10000"/>
                    <a:gd name="connsiteX155" fmla="*/ 1210 w 10000"/>
                    <a:gd name="connsiteY155" fmla="*/ 9125 h 10000"/>
                    <a:gd name="connsiteX156" fmla="*/ 1175 w 10000"/>
                    <a:gd name="connsiteY156" fmla="*/ 8889 h 10000"/>
                    <a:gd name="connsiteX157" fmla="*/ 1141 w 10000"/>
                    <a:gd name="connsiteY157" fmla="*/ 8623 h 10000"/>
                    <a:gd name="connsiteX158" fmla="*/ 1124 w 10000"/>
                    <a:gd name="connsiteY158" fmla="*/ 8337 h 10000"/>
                    <a:gd name="connsiteX159" fmla="*/ 1089 w 10000"/>
                    <a:gd name="connsiteY159" fmla="*/ 8041 h 10000"/>
                    <a:gd name="connsiteX160" fmla="*/ 1054 w 10000"/>
                    <a:gd name="connsiteY160" fmla="*/ 7728 h 10000"/>
                    <a:gd name="connsiteX161" fmla="*/ 1020 w 10000"/>
                    <a:gd name="connsiteY161" fmla="*/ 7402 h 10000"/>
                    <a:gd name="connsiteX162" fmla="*/ 985 w 10000"/>
                    <a:gd name="connsiteY162" fmla="*/ 7085 h 10000"/>
                    <a:gd name="connsiteX163" fmla="*/ 951 w 10000"/>
                    <a:gd name="connsiteY163" fmla="*/ 6759 h 10000"/>
                    <a:gd name="connsiteX164" fmla="*/ 899 w 10000"/>
                    <a:gd name="connsiteY164" fmla="*/ 6442 h 10000"/>
                    <a:gd name="connsiteX165" fmla="*/ 882 w 10000"/>
                    <a:gd name="connsiteY165" fmla="*/ 6129 h 10000"/>
                    <a:gd name="connsiteX166" fmla="*/ 847 w 10000"/>
                    <a:gd name="connsiteY166" fmla="*/ 5833 h 10000"/>
                    <a:gd name="connsiteX167" fmla="*/ 821 w 10000"/>
                    <a:gd name="connsiteY167" fmla="*/ 5547 h 10000"/>
                    <a:gd name="connsiteX168" fmla="*/ 787 w 10000"/>
                    <a:gd name="connsiteY168" fmla="*/ 5281 h 10000"/>
                    <a:gd name="connsiteX169" fmla="*/ 769 w 10000"/>
                    <a:gd name="connsiteY169" fmla="*/ 5039 h 10000"/>
                    <a:gd name="connsiteX170" fmla="*/ 735 w 10000"/>
                    <a:gd name="connsiteY170" fmla="*/ 4820 h 10000"/>
                    <a:gd name="connsiteX171" fmla="*/ 717 w 10000"/>
                    <a:gd name="connsiteY171" fmla="*/ 4631 h 10000"/>
                    <a:gd name="connsiteX172" fmla="*/ 700 w 10000"/>
                    <a:gd name="connsiteY172" fmla="*/ 4487 h 10000"/>
                    <a:gd name="connsiteX173" fmla="*/ 700 w 10000"/>
                    <a:gd name="connsiteY173" fmla="*/ 4376 h 10000"/>
                    <a:gd name="connsiteX174" fmla="*/ 683 w 10000"/>
                    <a:gd name="connsiteY174" fmla="*/ 4241 h 10000"/>
                    <a:gd name="connsiteX175" fmla="*/ 648 w 10000"/>
                    <a:gd name="connsiteY175" fmla="*/ 4083 h 10000"/>
                    <a:gd name="connsiteX176" fmla="*/ 631 w 10000"/>
                    <a:gd name="connsiteY176" fmla="*/ 3891 h 10000"/>
                    <a:gd name="connsiteX177" fmla="*/ 596 w 10000"/>
                    <a:gd name="connsiteY177" fmla="*/ 3679 h 10000"/>
                    <a:gd name="connsiteX178" fmla="*/ 562 w 10000"/>
                    <a:gd name="connsiteY178" fmla="*/ 3447 h 10000"/>
                    <a:gd name="connsiteX179" fmla="*/ 510 w 10000"/>
                    <a:gd name="connsiteY179" fmla="*/ 3201 h 10000"/>
                    <a:gd name="connsiteX180" fmla="*/ 458 w 10000"/>
                    <a:gd name="connsiteY180" fmla="*/ 2942 h 10000"/>
                    <a:gd name="connsiteX181" fmla="*/ 424 w 10000"/>
                    <a:gd name="connsiteY181" fmla="*/ 2679 h 10000"/>
                    <a:gd name="connsiteX182" fmla="*/ 372 w 10000"/>
                    <a:gd name="connsiteY182" fmla="*/ 2407 h 10000"/>
                    <a:gd name="connsiteX183" fmla="*/ 320 w 10000"/>
                    <a:gd name="connsiteY183" fmla="*/ 2141 h 10000"/>
                    <a:gd name="connsiteX184" fmla="*/ 277 w 10000"/>
                    <a:gd name="connsiteY184" fmla="*/ 1882 h 10000"/>
                    <a:gd name="connsiteX185" fmla="*/ 225 w 10000"/>
                    <a:gd name="connsiteY185" fmla="*/ 1629 h 10000"/>
                    <a:gd name="connsiteX186" fmla="*/ 190 w 10000"/>
                    <a:gd name="connsiteY186" fmla="*/ 1393 h 10000"/>
                    <a:gd name="connsiteX187" fmla="*/ 138 w 10000"/>
                    <a:gd name="connsiteY187" fmla="*/ 1175 h 10000"/>
                    <a:gd name="connsiteX188" fmla="*/ 104 w 10000"/>
                    <a:gd name="connsiteY188" fmla="*/ 973 h 10000"/>
                    <a:gd name="connsiteX189" fmla="*/ 69 w 10000"/>
                    <a:gd name="connsiteY189" fmla="*/ 801 h 10000"/>
                    <a:gd name="connsiteX190" fmla="*/ 52 w 10000"/>
                    <a:gd name="connsiteY190" fmla="*/ 663 h 10000"/>
                    <a:gd name="connsiteX191" fmla="*/ 17 w 10000"/>
                    <a:gd name="connsiteY191" fmla="*/ 555 h 10000"/>
                    <a:gd name="connsiteX192" fmla="*/ 17 w 10000"/>
                    <a:gd name="connsiteY192" fmla="*/ 491 h 10000"/>
                    <a:gd name="connsiteX193" fmla="*/ 0 w 10000"/>
                    <a:gd name="connsiteY193" fmla="*/ 471 h 10000"/>
                    <a:gd name="connsiteX194" fmla="*/ 847 w 10000"/>
                    <a:gd name="connsiteY194" fmla="*/ 13 h 10000"/>
                    <a:gd name="connsiteX195" fmla="*/ 9213 w 10000"/>
                    <a:gd name="connsiteY195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1962 h 10000"/>
                    <a:gd name="connsiteX90" fmla="*/ 4676 w 10000"/>
                    <a:gd name="connsiteY90" fmla="*/ 2114 h 10000"/>
                    <a:gd name="connsiteX91" fmla="*/ 4676 w 10000"/>
                    <a:gd name="connsiteY91" fmla="*/ 2285 h 10000"/>
                    <a:gd name="connsiteX92" fmla="*/ 4676 w 10000"/>
                    <a:gd name="connsiteY92" fmla="*/ 2484 h 10000"/>
                    <a:gd name="connsiteX93" fmla="*/ 4676 w 10000"/>
                    <a:gd name="connsiteY93" fmla="*/ 2689 h 10000"/>
                    <a:gd name="connsiteX94" fmla="*/ 4676 w 10000"/>
                    <a:gd name="connsiteY94" fmla="*/ 2895 h 10000"/>
                    <a:gd name="connsiteX95" fmla="*/ 4676 w 10000"/>
                    <a:gd name="connsiteY95" fmla="*/ 3097 h 10000"/>
                    <a:gd name="connsiteX96" fmla="*/ 4676 w 10000"/>
                    <a:gd name="connsiteY96" fmla="*/ 3288 h 10000"/>
                    <a:gd name="connsiteX97" fmla="*/ 4676 w 10000"/>
                    <a:gd name="connsiteY97" fmla="*/ 3460 h 10000"/>
                    <a:gd name="connsiteX98" fmla="*/ 4676 w 10000"/>
                    <a:gd name="connsiteY98" fmla="*/ 3605 h 10000"/>
                    <a:gd name="connsiteX99" fmla="*/ 4676 w 10000"/>
                    <a:gd name="connsiteY99" fmla="*/ 3713 h 10000"/>
                    <a:gd name="connsiteX100" fmla="*/ 4693 w 10000"/>
                    <a:gd name="connsiteY100" fmla="*/ 3783 h 10000"/>
                    <a:gd name="connsiteX101" fmla="*/ 4710 w 10000"/>
                    <a:gd name="connsiteY101" fmla="*/ 3837 h 10000"/>
                    <a:gd name="connsiteX102" fmla="*/ 4710 w 10000"/>
                    <a:gd name="connsiteY102" fmla="*/ 3945 h 10000"/>
                    <a:gd name="connsiteX103" fmla="*/ 4710 w 10000"/>
                    <a:gd name="connsiteY103" fmla="*/ 4083 h 10000"/>
                    <a:gd name="connsiteX104" fmla="*/ 4710 w 10000"/>
                    <a:gd name="connsiteY104" fmla="*/ 4254 h 10000"/>
                    <a:gd name="connsiteX105" fmla="*/ 4710 w 10000"/>
                    <a:gd name="connsiteY105" fmla="*/ 4460 h 10000"/>
                    <a:gd name="connsiteX106" fmla="*/ 4693 w 10000"/>
                    <a:gd name="connsiteY106" fmla="*/ 4692 h 10000"/>
                    <a:gd name="connsiteX107" fmla="*/ 4693 w 10000"/>
                    <a:gd name="connsiteY107" fmla="*/ 4944 h 10000"/>
                    <a:gd name="connsiteX108" fmla="*/ 4676 w 10000"/>
                    <a:gd name="connsiteY108" fmla="*/ 5204 h 10000"/>
                    <a:gd name="connsiteX109" fmla="*/ 4676 w 10000"/>
                    <a:gd name="connsiteY109" fmla="*/ 5473 h 10000"/>
                    <a:gd name="connsiteX110" fmla="*/ 4676 w 10000"/>
                    <a:gd name="connsiteY110" fmla="*/ 5752 h 10000"/>
                    <a:gd name="connsiteX111" fmla="*/ 4676 w 10000"/>
                    <a:gd name="connsiteY111" fmla="*/ 6025 h 10000"/>
                    <a:gd name="connsiteX112" fmla="*/ 4659 w 10000"/>
                    <a:gd name="connsiteY112" fmla="*/ 6298 h 10000"/>
                    <a:gd name="connsiteX113" fmla="*/ 4659 w 10000"/>
                    <a:gd name="connsiteY113" fmla="*/ 6553 h 10000"/>
                    <a:gd name="connsiteX114" fmla="*/ 4659 w 10000"/>
                    <a:gd name="connsiteY114" fmla="*/ 6792 h 10000"/>
                    <a:gd name="connsiteX115" fmla="*/ 4659 w 10000"/>
                    <a:gd name="connsiteY115" fmla="*/ 7011 h 10000"/>
                    <a:gd name="connsiteX116" fmla="*/ 4659 w 10000"/>
                    <a:gd name="connsiteY116" fmla="*/ 7210 h 10000"/>
                    <a:gd name="connsiteX117" fmla="*/ 4676 w 10000"/>
                    <a:gd name="connsiteY117" fmla="*/ 7371 h 10000"/>
                    <a:gd name="connsiteX118" fmla="*/ 4676 w 10000"/>
                    <a:gd name="connsiteY118" fmla="*/ 7496 h 10000"/>
                    <a:gd name="connsiteX119" fmla="*/ 4693 w 10000"/>
                    <a:gd name="connsiteY119" fmla="*/ 7654 h 10000"/>
                    <a:gd name="connsiteX120" fmla="*/ 4693 w 10000"/>
                    <a:gd name="connsiteY120" fmla="*/ 7839 h 10000"/>
                    <a:gd name="connsiteX121" fmla="*/ 4710 w 10000"/>
                    <a:gd name="connsiteY121" fmla="*/ 8041 h 10000"/>
                    <a:gd name="connsiteX122" fmla="*/ 4710 w 10000"/>
                    <a:gd name="connsiteY122" fmla="*/ 8256 h 10000"/>
                    <a:gd name="connsiteX123" fmla="*/ 4693 w 10000"/>
                    <a:gd name="connsiteY123" fmla="*/ 8475 h 10000"/>
                    <a:gd name="connsiteX124" fmla="*/ 4693 w 10000"/>
                    <a:gd name="connsiteY124" fmla="*/ 8694 h 10000"/>
                    <a:gd name="connsiteX125" fmla="*/ 4676 w 10000"/>
                    <a:gd name="connsiteY125" fmla="*/ 8906 h 10000"/>
                    <a:gd name="connsiteX126" fmla="*/ 4676 w 10000"/>
                    <a:gd name="connsiteY126" fmla="*/ 9108 h 10000"/>
                    <a:gd name="connsiteX127" fmla="*/ 4676 w 10000"/>
                    <a:gd name="connsiteY127" fmla="*/ 9293 h 10000"/>
                    <a:gd name="connsiteX128" fmla="*/ 4676 w 10000"/>
                    <a:gd name="connsiteY128" fmla="*/ 9451 h 10000"/>
                    <a:gd name="connsiteX129" fmla="*/ 4676 w 10000"/>
                    <a:gd name="connsiteY129" fmla="*/ 9576 h 10000"/>
                    <a:gd name="connsiteX130" fmla="*/ 4676 w 10000"/>
                    <a:gd name="connsiteY130" fmla="*/ 9670 h 10000"/>
                    <a:gd name="connsiteX131" fmla="*/ 4676 w 10000"/>
                    <a:gd name="connsiteY131" fmla="*/ 9717 h 10000"/>
                    <a:gd name="connsiteX132" fmla="*/ 4676 w 10000"/>
                    <a:gd name="connsiteY132" fmla="*/ 9781 h 10000"/>
                    <a:gd name="connsiteX133" fmla="*/ 4676 w 10000"/>
                    <a:gd name="connsiteY133" fmla="*/ 9842 h 10000"/>
                    <a:gd name="connsiteX134" fmla="*/ 4659 w 10000"/>
                    <a:gd name="connsiteY134" fmla="*/ 9889 h 10000"/>
                    <a:gd name="connsiteX135" fmla="*/ 4659 w 10000"/>
                    <a:gd name="connsiteY135" fmla="*/ 9929 h 10000"/>
                    <a:gd name="connsiteX136" fmla="*/ 4641 w 10000"/>
                    <a:gd name="connsiteY136" fmla="*/ 9943 h 10000"/>
                    <a:gd name="connsiteX137" fmla="*/ 4486 w 10000"/>
                    <a:gd name="connsiteY137" fmla="*/ 9943 h 10000"/>
                    <a:gd name="connsiteX138" fmla="*/ 4252 w 10000"/>
                    <a:gd name="connsiteY138" fmla="*/ 9943 h 10000"/>
                    <a:gd name="connsiteX139" fmla="*/ 3941 w 10000"/>
                    <a:gd name="connsiteY139" fmla="*/ 9936 h 10000"/>
                    <a:gd name="connsiteX140" fmla="*/ 3604 w 10000"/>
                    <a:gd name="connsiteY140" fmla="*/ 9929 h 10000"/>
                    <a:gd name="connsiteX141" fmla="*/ 3215 w 10000"/>
                    <a:gd name="connsiteY141" fmla="*/ 9923 h 10000"/>
                    <a:gd name="connsiteX142" fmla="*/ 2826 w 10000"/>
                    <a:gd name="connsiteY142" fmla="*/ 9916 h 10000"/>
                    <a:gd name="connsiteX143" fmla="*/ 2429 w 10000"/>
                    <a:gd name="connsiteY143" fmla="*/ 9909 h 10000"/>
                    <a:gd name="connsiteX144" fmla="*/ 2074 w 10000"/>
                    <a:gd name="connsiteY144" fmla="*/ 9902 h 10000"/>
                    <a:gd name="connsiteX145" fmla="*/ 1755 w 10000"/>
                    <a:gd name="connsiteY145" fmla="*/ 9896 h 10000"/>
                    <a:gd name="connsiteX146" fmla="*/ 1495 w 10000"/>
                    <a:gd name="connsiteY146" fmla="*/ 9889 h 10000"/>
                    <a:gd name="connsiteX147" fmla="*/ 1348 w 10000"/>
                    <a:gd name="connsiteY147" fmla="*/ 9889 h 10000"/>
                    <a:gd name="connsiteX148" fmla="*/ 1279 w 10000"/>
                    <a:gd name="connsiteY148" fmla="*/ 9882 h 10000"/>
                    <a:gd name="connsiteX149" fmla="*/ 1279 w 10000"/>
                    <a:gd name="connsiteY149" fmla="*/ 9862 h 10000"/>
                    <a:gd name="connsiteX150" fmla="*/ 1279 w 10000"/>
                    <a:gd name="connsiteY150" fmla="*/ 9788 h 10000"/>
                    <a:gd name="connsiteX151" fmla="*/ 1262 w 10000"/>
                    <a:gd name="connsiteY151" fmla="*/ 9677 h 10000"/>
                    <a:gd name="connsiteX152" fmla="*/ 1245 w 10000"/>
                    <a:gd name="connsiteY152" fmla="*/ 9532 h 10000"/>
                    <a:gd name="connsiteX153" fmla="*/ 1227 w 10000"/>
                    <a:gd name="connsiteY153" fmla="*/ 9344 h 10000"/>
                    <a:gd name="connsiteX154" fmla="*/ 1210 w 10000"/>
                    <a:gd name="connsiteY154" fmla="*/ 9125 h 10000"/>
                    <a:gd name="connsiteX155" fmla="*/ 1175 w 10000"/>
                    <a:gd name="connsiteY155" fmla="*/ 8889 h 10000"/>
                    <a:gd name="connsiteX156" fmla="*/ 1141 w 10000"/>
                    <a:gd name="connsiteY156" fmla="*/ 8623 h 10000"/>
                    <a:gd name="connsiteX157" fmla="*/ 1124 w 10000"/>
                    <a:gd name="connsiteY157" fmla="*/ 8337 h 10000"/>
                    <a:gd name="connsiteX158" fmla="*/ 1089 w 10000"/>
                    <a:gd name="connsiteY158" fmla="*/ 8041 h 10000"/>
                    <a:gd name="connsiteX159" fmla="*/ 1054 w 10000"/>
                    <a:gd name="connsiteY159" fmla="*/ 7728 h 10000"/>
                    <a:gd name="connsiteX160" fmla="*/ 1020 w 10000"/>
                    <a:gd name="connsiteY160" fmla="*/ 7402 h 10000"/>
                    <a:gd name="connsiteX161" fmla="*/ 985 w 10000"/>
                    <a:gd name="connsiteY161" fmla="*/ 7085 h 10000"/>
                    <a:gd name="connsiteX162" fmla="*/ 951 w 10000"/>
                    <a:gd name="connsiteY162" fmla="*/ 6759 h 10000"/>
                    <a:gd name="connsiteX163" fmla="*/ 899 w 10000"/>
                    <a:gd name="connsiteY163" fmla="*/ 6442 h 10000"/>
                    <a:gd name="connsiteX164" fmla="*/ 882 w 10000"/>
                    <a:gd name="connsiteY164" fmla="*/ 6129 h 10000"/>
                    <a:gd name="connsiteX165" fmla="*/ 847 w 10000"/>
                    <a:gd name="connsiteY165" fmla="*/ 5833 h 10000"/>
                    <a:gd name="connsiteX166" fmla="*/ 821 w 10000"/>
                    <a:gd name="connsiteY166" fmla="*/ 5547 h 10000"/>
                    <a:gd name="connsiteX167" fmla="*/ 787 w 10000"/>
                    <a:gd name="connsiteY167" fmla="*/ 5281 h 10000"/>
                    <a:gd name="connsiteX168" fmla="*/ 769 w 10000"/>
                    <a:gd name="connsiteY168" fmla="*/ 5039 h 10000"/>
                    <a:gd name="connsiteX169" fmla="*/ 735 w 10000"/>
                    <a:gd name="connsiteY169" fmla="*/ 4820 h 10000"/>
                    <a:gd name="connsiteX170" fmla="*/ 717 w 10000"/>
                    <a:gd name="connsiteY170" fmla="*/ 4631 h 10000"/>
                    <a:gd name="connsiteX171" fmla="*/ 700 w 10000"/>
                    <a:gd name="connsiteY171" fmla="*/ 4487 h 10000"/>
                    <a:gd name="connsiteX172" fmla="*/ 700 w 10000"/>
                    <a:gd name="connsiteY172" fmla="*/ 4376 h 10000"/>
                    <a:gd name="connsiteX173" fmla="*/ 683 w 10000"/>
                    <a:gd name="connsiteY173" fmla="*/ 4241 h 10000"/>
                    <a:gd name="connsiteX174" fmla="*/ 648 w 10000"/>
                    <a:gd name="connsiteY174" fmla="*/ 4083 h 10000"/>
                    <a:gd name="connsiteX175" fmla="*/ 631 w 10000"/>
                    <a:gd name="connsiteY175" fmla="*/ 3891 h 10000"/>
                    <a:gd name="connsiteX176" fmla="*/ 596 w 10000"/>
                    <a:gd name="connsiteY176" fmla="*/ 3679 h 10000"/>
                    <a:gd name="connsiteX177" fmla="*/ 562 w 10000"/>
                    <a:gd name="connsiteY177" fmla="*/ 3447 h 10000"/>
                    <a:gd name="connsiteX178" fmla="*/ 510 w 10000"/>
                    <a:gd name="connsiteY178" fmla="*/ 3201 h 10000"/>
                    <a:gd name="connsiteX179" fmla="*/ 458 w 10000"/>
                    <a:gd name="connsiteY179" fmla="*/ 2942 h 10000"/>
                    <a:gd name="connsiteX180" fmla="*/ 424 w 10000"/>
                    <a:gd name="connsiteY180" fmla="*/ 2679 h 10000"/>
                    <a:gd name="connsiteX181" fmla="*/ 372 w 10000"/>
                    <a:gd name="connsiteY181" fmla="*/ 2407 h 10000"/>
                    <a:gd name="connsiteX182" fmla="*/ 320 w 10000"/>
                    <a:gd name="connsiteY182" fmla="*/ 2141 h 10000"/>
                    <a:gd name="connsiteX183" fmla="*/ 277 w 10000"/>
                    <a:gd name="connsiteY183" fmla="*/ 1882 h 10000"/>
                    <a:gd name="connsiteX184" fmla="*/ 225 w 10000"/>
                    <a:gd name="connsiteY184" fmla="*/ 1629 h 10000"/>
                    <a:gd name="connsiteX185" fmla="*/ 190 w 10000"/>
                    <a:gd name="connsiteY185" fmla="*/ 1393 h 10000"/>
                    <a:gd name="connsiteX186" fmla="*/ 138 w 10000"/>
                    <a:gd name="connsiteY186" fmla="*/ 1175 h 10000"/>
                    <a:gd name="connsiteX187" fmla="*/ 104 w 10000"/>
                    <a:gd name="connsiteY187" fmla="*/ 973 h 10000"/>
                    <a:gd name="connsiteX188" fmla="*/ 69 w 10000"/>
                    <a:gd name="connsiteY188" fmla="*/ 801 h 10000"/>
                    <a:gd name="connsiteX189" fmla="*/ 52 w 10000"/>
                    <a:gd name="connsiteY189" fmla="*/ 663 h 10000"/>
                    <a:gd name="connsiteX190" fmla="*/ 17 w 10000"/>
                    <a:gd name="connsiteY190" fmla="*/ 555 h 10000"/>
                    <a:gd name="connsiteX191" fmla="*/ 17 w 10000"/>
                    <a:gd name="connsiteY191" fmla="*/ 491 h 10000"/>
                    <a:gd name="connsiteX192" fmla="*/ 0 w 10000"/>
                    <a:gd name="connsiteY192" fmla="*/ 471 h 10000"/>
                    <a:gd name="connsiteX193" fmla="*/ 847 w 10000"/>
                    <a:gd name="connsiteY193" fmla="*/ 13 h 10000"/>
                    <a:gd name="connsiteX194" fmla="*/ 9213 w 10000"/>
                    <a:gd name="connsiteY194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2114 h 10000"/>
                    <a:gd name="connsiteX90" fmla="*/ 4676 w 10000"/>
                    <a:gd name="connsiteY90" fmla="*/ 2285 h 10000"/>
                    <a:gd name="connsiteX91" fmla="*/ 4676 w 10000"/>
                    <a:gd name="connsiteY91" fmla="*/ 2484 h 10000"/>
                    <a:gd name="connsiteX92" fmla="*/ 4676 w 10000"/>
                    <a:gd name="connsiteY92" fmla="*/ 2689 h 10000"/>
                    <a:gd name="connsiteX93" fmla="*/ 4676 w 10000"/>
                    <a:gd name="connsiteY93" fmla="*/ 2895 h 10000"/>
                    <a:gd name="connsiteX94" fmla="*/ 4676 w 10000"/>
                    <a:gd name="connsiteY94" fmla="*/ 3097 h 10000"/>
                    <a:gd name="connsiteX95" fmla="*/ 4676 w 10000"/>
                    <a:gd name="connsiteY95" fmla="*/ 3288 h 10000"/>
                    <a:gd name="connsiteX96" fmla="*/ 4676 w 10000"/>
                    <a:gd name="connsiteY96" fmla="*/ 3460 h 10000"/>
                    <a:gd name="connsiteX97" fmla="*/ 4676 w 10000"/>
                    <a:gd name="connsiteY97" fmla="*/ 3605 h 10000"/>
                    <a:gd name="connsiteX98" fmla="*/ 4676 w 10000"/>
                    <a:gd name="connsiteY98" fmla="*/ 3713 h 10000"/>
                    <a:gd name="connsiteX99" fmla="*/ 4693 w 10000"/>
                    <a:gd name="connsiteY99" fmla="*/ 3783 h 10000"/>
                    <a:gd name="connsiteX100" fmla="*/ 4710 w 10000"/>
                    <a:gd name="connsiteY100" fmla="*/ 3837 h 10000"/>
                    <a:gd name="connsiteX101" fmla="*/ 4710 w 10000"/>
                    <a:gd name="connsiteY101" fmla="*/ 3945 h 10000"/>
                    <a:gd name="connsiteX102" fmla="*/ 4710 w 10000"/>
                    <a:gd name="connsiteY102" fmla="*/ 4083 h 10000"/>
                    <a:gd name="connsiteX103" fmla="*/ 4710 w 10000"/>
                    <a:gd name="connsiteY103" fmla="*/ 4254 h 10000"/>
                    <a:gd name="connsiteX104" fmla="*/ 4710 w 10000"/>
                    <a:gd name="connsiteY104" fmla="*/ 4460 h 10000"/>
                    <a:gd name="connsiteX105" fmla="*/ 4693 w 10000"/>
                    <a:gd name="connsiteY105" fmla="*/ 4692 h 10000"/>
                    <a:gd name="connsiteX106" fmla="*/ 4693 w 10000"/>
                    <a:gd name="connsiteY106" fmla="*/ 4944 h 10000"/>
                    <a:gd name="connsiteX107" fmla="*/ 4676 w 10000"/>
                    <a:gd name="connsiteY107" fmla="*/ 5204 h 10000"/>
                    <a:gd name="connsiteX108" fmla="*/ 4676 w 10000"/>
                    <a:gd name="connsiteY108" fmla="*/ 5473 h 10000"/>
                    <a:gd name="connsiteX109" fmla="*/ 4676 w 10000"/>
                    <a:gd name="connsiteY109" fmla="*/ 5752 h 10000"/>
                    <a:gd name="connsiteX110" fmla="*/ 4676 w 10000"/>
                    <a:gd name="connsiteY110" fmla="*/ 6025 h 10000"/>
                    <a:gd name="connsiteX111" fmla="*/ 4659 w 10000"/>
                    <a:gd name="connsiteY111" fmla="*/ 6298 h 10000"/>
                    <a:gd name="connsiteX112" fmla="*/ 4659 w 10000"/>
                    <a:gd name="connsiteY112" fmla="*/ 6553 h 10000"/>
                    <a:gd name="connsiteX113" fmla="*/ 4659 w 10000"/>
                    <a:gd name="connsiteY113" fmla="*/ 6792 h 10000"/>
                    <a:gd name="connsiteX114" fmla="*/ 4659 w 10000"/>
                    <a:gd name="connsiteY114" fmla="*/ 7011 h 10000"/>
                    <a:gd name="connsiteX115" fmla="*/ 4659 w 10000"/>
                    <a:gd name="connsiteY115" fmla="*/ 7210 h 10000"/>
                    <a:gd name="connsiteX116" fmla="*/ 4676 w 10000"/>
                    <a:gd name="connsiteY116" fmla="*/ 7371 h 10000"/>
                    <a:gd name="connsiteX117" fmla="*/ 4676 w 10000"/>
                    <a:gd name="connsiteY117" fmla="*/ 7496 h 10000"/>
                    <a:gd name="connsiteX118" fmla="*/ 4693 w 10000"/>
                    <a:gd name="connsiteY118" fmla="*/ 7654 h 10000"/>
                    <a:gd name="connsiteX119" fmla="*/ 4693 w 10000"/>
                    <a:gd name="connsiteY119" fmla="*/ 7839 h 10000"/>
                    <a:gd name="connsiteX120" fmla="*/ 4710 w 10000"/>
                    <a:gd name="connsiteY120" fmla="*/ 8041 h 10000"/>
                    <a:gd name="connsiteX121" fmla="*/ 4710 w 10000"/>
                    <a:gd name="connsiteY121" fmla="*/ 8256 h 10000"/>
                    <a:gd name="connsiteX122" fmla="*/ 4693 w 10000"/>
                    <a:gd name="connsiteY122" fmla="*/ 8475 h 10000"/>
                    <a:gd name="connsiteX123" fmla="*/ 4693 w 10000"/>
                    <a:gd name="connsiteY123" fmla="*/ 8694 h 10000"/>
                    <a:gd name="connsiteX124" fmla="*/ 4676 w 10000"/>
                    <a:gd name="connsiteY124" fmla="*/ 8906 h 10000"/>
                    <a:gd name="connsiteX125" fmla="*/ 4676 w 10000"/>
                    <a:gd name="connsiteY125" fmla="*/ 9108 h 10000"/>
                    <a:gd name="connsiteX126" fmla="*/ 4676 w 10000"/>
                    <a:gd name="connsiteY126" fmla="*/ 9293 h 10000"/>
                    <a:gd name="connsiteX127" fmla="*/ 4676 w 10000"/>
                    <a:gd name="connsiteY127" fmla="*/ 9451 h 10000"/>
                    <a:gd name="connsiteX128" fmla="*/ 4676 w 10000"/>
                    <a:gd name="connsiteY128" fmla="*/ 9576 h 10000"/>
                    <a:gd name="connsiteX129" fmla="*/ 4676 w 10000"/>
                    <a:gd name="connsiteY129" fmla="*/ 9670 h 10000"/>
                    <a:gd name="connsiteX130" fmla="*/ 4676 w 10000"/>
                    <a:gd name="connsiteY130" fmla="*/ 9717 h 10000"/>
                    <a:gd name="connsiteX131" fmla="*/ 4676 w 10000"/>
                    <a:gd name="connsiteY131" fmla="*/ 9781 h 10000"/>
                    <a:gd name="connsiteX132" fmla="*/ 4676 w 10000"/>
                    <a:gd name="connsiteY132" fmla="*/ 9842 h 10000"/>
                    <a:gd name="connsiteX133" fmla="*/ 4659 w 10000"/>
                    <a:gd name="connsiteY133" fmla="*/ 9889 h 10000"/>
                    <a:gd name="connsiteX134" fmla="*/ 4659 w 10000"/>
                    <a:gd name="connsiteY134" fmla="*/ 9929 h 10000"/>
                    <a:gd name="connsiteX135" fmla="*/ 4641 w 10000"/>
                    <a:gd name="connsiteY135" fmla="*/ 9943 h 10000"/>
                    <a:gd name="connsiteX136" fmla="*/ 4486 w 10000"/>
                    <a:gd name="connsiteY136" fmla="*/ 9943 h 10000"/>
                    <a:gd name="connsiteX137" fmla="*/ 4252 w 10000"/>
                    <a:gd name="connsiteY137" fmla="*/ 9943 h 10000"/>
                    <a:gd name="connsiteX138" fmla="*/ 3941 w 10000"/>
                    <a:gd name="connsiteY138" fmla="*/ 9936 h 10000"/>
                    <a:gd name="connsiteX139" fmla="*/ 3604 w 10000"/>
                    <a:gd name="connsiteY139" fmla="*/ 9929 h 10000"/>
                    <a:gd name="connsiteX140" fmla="*/ 3215 w 10000"/>
                    <a:gd name="connsiteY140" fmla="*/ 9923 h 10000"/>
                    <a:gd name="connsiteX141" fmla="*/ 2826 w 10000"/>
                    <a:gd name="connsiteY141" fmla="*/ 9916 h 10000"/>
                    <a:gd name="connsiteX142" fmla="*/ 2429 w 10000"/>
                    <a:gd name="connsiteY142" fmla="*/ 9909 h 10000"/>
                    <a:gd name="connsiteX143" fmla="*/ 2074 w 10000"/>
                    <a:gd name="connsiteY143" fmla="*/ 9902 h 10000"/>
                    <a:gd name="connsiteX144" fmla="*/ 1755 w 10000"/>
                    <a:gd name="connsiteY144" fmla="*/ 9896 h 10000"/>
                    <a:gd name="connsiteX145" fmla="*/ 1495 w 10000"/>
                    <a:gd name="connsiteY145" fmla="*/ 9889 h 10000"/>
                    <a:gd name="connsiteX146" fmla="*/ 1348 w 10000"/>
                    <a:gd name="connsiteY146" fmla="*/ 9889 h 10000"/>
                    <a:gd name="connsiteX147" fmla="*/ 1279 w 10000"/>
                    <a:gd name="connsiteY147" fmla="*/ 9882 h 10000"/>
                    <a:gd name="connsiteX148" fmla="*/ 1279 w 10000"/>
                    <a:gd name="connsiteY148" fmla="*/ 9862 h 10000"/>
                    <a:gd name="connsiteX149" fmla="*/ 1279 w 10000"/>
                    <a:gd name="connsiteY149" fmla="*/ 9788 h 10000"/>
                    <a:gd name="connsiteX150" fmla="*/ 1262 w 10000"/>
                    <a:gd name="connsiteY150" fmla="*/ 9677 h 10000"/>
                    <a:gd name="connsiteX151" fmla="*/ 1245 w 10000"/>
                    <a:gd name="connsiteY151" fmla="*/ 9532 h 10000"/>
                    <a:gd name="connsiteX152" fmla="*/ 1227 w 10000"/>
                    <a:gd name="connsiteY152" fmla="*/ 9344 h 10000"/>
                    <a:gd name="connsiteX153" fmla="*/ 1210 w 10000"/>
                    <a:gd name="connsiteY153" fmla="*/ 9125 h 10000"/>
                    <a:gd name="connsiteX154" fmla="*/ 1175 w 10000"/>
                    <a:gd name="connsiteY154" fmla="*/ 8889 h 10000"/>
                    <a:gd name="connsiteX155" fmla="*/ 1141 w 10000"/>
                    <a:gd name="connsiteY155" fmla="*/ 8623 h 10000"/>
                    <a:gd name="connsiteX156" fmla="*/ 1124 w 10000"/>
                    <a:gd name="connsiteY156" fmla="*/ 8337 h 10000"/>
                    <a:gd name="connsiteX157" fmla="*/ 1089 w 10000"/>
                    <a:gd name="connsiteY157" fmla="*/ 8041 h 10000"/>
                    <a:gd name="connsiteX158" fmla="*/ 1054 w 10000"/>
                    <a:gd name="connsiteY158" fmla="*/ 7728 h 10000"/>
                    <a:gd name="connsiteX159" fmla="*/ 1020 w 10000"/>
                    <a:gd name="connsiteY159" fmla="*/ 7402 h 10000"/>
                    <a:gd name="connsiteX160" fmla="*/ 985 w 10000"/>
                    <a:gd name="connsiteY160" fmla="*/ 7085 h 10000"/>
                    <a:gd name="connsiteX161" fmla="*/ 951 w 10000"/>
                    <a:gd name="connsiteY161" fmla="*/ 6759 h 10000"/>
                    <a:gd name="connsiteX162" fmla="*/ 899 w 10000"/>
                    <a:gd name="connsiteY162" fmla="*/ 6442 h 10000"/>
                    <a:gd name="connsiteX163" fmla="*/ 882 w 10000"/>
                    <a:gd name="connsiteY163" fmla="*/ 6129 h 10000"/>
                    <a:gd name="connsiteX164" fmla="*/ 847 w 10000"/>
                    <a:gd name="connsiteY164" fmla="*/ 5833 h 10000"/>
                    <a:gd name="connsiteX165" fmla="*/ 821 w 10000"/>
                    <a:gd name="connsiteY165" fmla="*/ 5547 h 10000"/>
                    <a:gd name="connsiteX166" fmla="*/ 787 w 10000"/>
                    <a:gd name="connsiteY166" fmla="*/ 5281 h 10000"/>
                    <a:gd name="connsiteX167" fmla="*/ 769 w 10000"/>
                    <a:gd name="connsiteY167" fmla="*/ 5039 h 10000"/>
                    <a:gd name="connsiteX168" fmla="*/ 735 w 10000"/>
                    <a:gd name="connsiteY168" fmla="*/ 4820 h 10000"/>
                    <a:gd name="connsiteX169" fmla="*/ 717 w 10000"/>
                    <a:gd name="connsiteY169" fmla="*/ 4631 h 10000"/>
                    <a:gd name="connsiteX170" fmla="*/ 700 w 10000"/>
                    <a:gd name="connsiteY170" fmla="*/ 4487 h 10000"/>
                    <a:gd name="connsiteX171" fmla="*/ 700 w 10000"/>
                    <a:gd name="connsiteY171" fmla="*/ 4376 h 10000"/>
                    <a:gd name="connsiteX172" fmla="*/ 683 w 10000"/>
                    <a:gd name="connsiteY172" fmla="*/ 4241 h 10000"/>
                    <a:gd name="connsiteX173" fmla="*/ 648 w 10000"/>
                    <a:gd name="connsiteY173" fmla="*/ 4083 h 10000"/>
                    <a:gd name="connsiteX174" fmla="*/ 631 w 10000"/>
                    <a:gd name="connsiteY174" fmla="*/ 3891 h 10000"/>
                    <a:gd name="connsiteX175" fmla="*/ 596 w 10000"/>
                    <a:gd name="connsiteY175" fmla="*/ 3679 h 10000"/>
                    <a:gd name="connsiteX176" fmla="*/ 562 w 10000"/>
                    <a:gd name="connsiteY176" fmla="*/ 3447 h 10000"/>
                    <a:gd name="connsiteX177" fmla="*/ 510 w 10000"/>
                    <a:gd name="connsiteY177" fmla="*/ 3201 h 10000"/>
                    <a:gd name="connsiteX178" fmla="*/ 458 w 10000"/>
                    <a:gd name="connsiteY178" fmla="*/ 2942 h 10000"/>
                    <a:gd name="connsiteX179" fmla="*/ 424 w 10000"/>
                    <a:gd name="connsiteY179" fmla="*/ 2679 h 10000"/>
                    <a:gd name="connsiteX180" fmla="*/ 372 w 10000"/>
                    <a:gd name="connsiteY180" fmla="*/ 2407 h 10000"/>
                    <a:gd name="connsiteX181" fmla="*/ 320 w 10000"/>
                    <a:gd name="connsiteY181" fmla="*/ 2141 h 10000"/>
                    <a:gd name="connsiteX182" fmla="*/ 277 w 10000"/>
                    <a:gd name="connsiteY182" fmla="*/ 1882 h 10000"/>
                    <a:gd name="connsiteX183" fmla="*/ 225 w 10000"/>
                    <a:gd name="connsiteY183" fmla="*/ 1629 h 10000"/>
                    <a:gd name="connsiteX184" fmla="*/ 190 w 10000"/>
                    <a:gd name="connsiteY184" fmla="*/ 1393 h 10000"/>
                    <a:gd name="connsiteX185" fmla="*/ 138 w 10000"/>
                    <a:gd name="connsiteY185" fmla="*/ 1175 h 10000"/>
                    <a:gd name="connsiteX186" fmla="*/ 104 w 10000"/>
                    <a:gd name="connsiteY186" fmla="*/ 973 h 10000"/>
                    <a:gd name="connsiteX187" fmla="*/ 69 w 10000"/>
                    <a:gd name="connsiteY187" fmla="*/ 801 h 10000"/>
                    <a:gd name="connsiteX188" fmla="*/ 52 w 10000"/>
                    <a:gd name="connsiteY188" fmla="*/ 663 h 10000"/>
                    <a:gd name="connsiteX189" fmla="*/ 17 w 10000"/>
                    <a:gd name="connsiteY189" fmla="*/ 555 h 10000"/>
                    <a:gd name="connsiteX190" fmla="*/ 17 w 10000"/>
                    <a:gd name="connsiteY190" fmla="*/ 491 h 10000"/>
                    <a:gd name="connsiteX191" fmla="*/ 0 w 10000"/>
                    <a:gd name="connsiteY191" fmla="*/ 471 h 10000"/>
                    <a:gd name="connsiteX192" fmla="*/ 847 w 10000"/>
                    <a:gd name="connsiteY192" fmla="*/ 13 h 10000"/>
                    <a:gd name="connsiteX193" fmla="*/ 9213 w 10000"/>
                    <a:gd name="connsiteY193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2285 h 10000"/>
                    <a:gd name="connsiteX90" fmla="*/ 4676 w 10000"/>
                    <a:gd name="connsiteY90" fmla="*/ 2484 h 10000"/>
                    <a:gd name="connsiteX91" fmla="*/ 4676 w 10000"/>
                    <a:gd name="connsiteY91" fmla="*/ 2689 h 10000"/>
                    <a:gd name="connsiteX92" fmla="*/ 4676 w 10000"/>
                    <a:gd name="connsiteY92" fmla="*/ 2895 h 10000"/>
                    <a:gd name="connsiteX93" fmla="*/ 4676 w 10000"/>
                    <a:gd name="connsiteY93" fmla="*/ 3097 h 10000"/>
                    <a:gd name="connsiteX94" fmla="*/ 4676 w 10000"/>
                    <a:gd name="connsiteY94" fmla="*/ 3288 h 10000"/>
                    <a:gd name="connsiteX95" fmla="*/ 4676 w 10000"/>
                    <a:gd name="connsiteY95" fmla="*/ 3460 h 10000"/>
                    <a:gd name="connsiteX96" fmla="*/ 4676 w 10000"/>
                    <a:gd name="connsiteY96" fmla="*/ 3605 h 10000"/>
                    <a:gd name="connsiteX97" fmla="*/ 4676 w 10000"/>
                    <a:gd name="connsiteY97" fmla="*/ 3713 h 10000"/>
                    <a:gd name="connsiteX98" fmla="*/ 4693 w 10000"/>
                    <a:gd name="connsiteY98" fmla="*/ 3783 h 10000"/>
                    <a:gd name="connsiteX99" fmla="*/ 4710 w 10000"/>
                    <a:gd name="connsiteY99" fmla="*/ 3837 h 10000"/>
                    <a:gd name="connsiteX100" fmla="*/ 4710 w 10000"/>
                    <a:gd name="connsiteY100" fmla="*/ 3945 h 10000"/>
                    <a:gd name="connsiteX101" fmla="*/ 4710 w 10000"/>
                    <a:gd name="connsiteY101" fmla="*/ 4083 h 10000"/>
                    <a:gd name="connsiteX102" fmla="*/ 4710 w 10000"/>
                    <a:gd name="connsiteY102" fmla="*/ 4254 h 10000"/>
                    <a:gd name="connsiteX103" fmla="*/ 4710 w 10000"/>
                    <a:gd name="connsiteY103" fmla="*/ 4460 h 10000"/>
                    <a:gd name="connsiteX104" fmla="*/ 4693 w 10000"/>
                    <a:gd name="connsiteY104" fmla="*/ 4692 h 10000"/>
                    <a:gd name="connsiteX105" fmla="*/ 4693 w 10000"/>
                    <a:gd name="connsiteY105" fmla="*/ 4944 h 10000"/>
                    <a:gd name="connsiteX106" fmla="*/ 4676 w 10000"/>
                    <a:gd name="connsiteY106" fmla="*/ 5204 h 10000"/>
                    <a:gd name="connsiteX107" fmla="*/ 4676 w 10000"/>
                    <a:gd name="connsiteY107" fmla="*/ 5473 h 10000"/>
                    <a:gd name="connsiteX108" fmla="*/ 4676 w 10000"/>
                    <a:gd name="connsiteY108" fmla="*/ 5752 h 10000"/>
                    <a:gd name="connsiteX109" fmla="*/ 4676 w 10000"/>
                    <a:gd name="connsiteY109" fmla="*/ 6025 h 10000"/>
                    <a:gd name="connsiteX110" fmla="*/ 4659 w 10000"/>
                    <a:gd name="connsiteY110" fmla="*/ 6298 h 10000"/>
                    <a:gd name="connsiteX111" fmla="*/ 4659 w 10000"/>
                    <a:gd name="connsiteY111" fmla="*/ 6553 h 10000"/>
                    <a:gd name="connsiteX112" fmla="*/ 4659 w 10000"/>
                    <a:gd name="connsiteY112" fmla="*/ 6792 h 10000"/>
                    <a:gd name="connsiteX113" fmla="*/ 4659 w 10000"/>
                    <a:gd name="connsiteY113" fmla="*/ 7011 h 10000"/>
                    <a:gd name="connsiteX114" fmla="*/ 4659 w 10000"/>
                    <a:gd name="connsiteY114" fmla="*/ 7210 h 10000"/>
                    <a:gd name="connsiteX115" fmla="*/ 4676 w 10000"/>
                    <a:gd name="connsiteY115" fmla="*/ 7371 h 10000"/>
                    <a:gd name="connsiteX116" fmla="*/ 4676 w 10000"/>
                    <a:gd name="connsiteY116" fmla="*/ 7496 h 10000"/>
                    <a:gd name="connsiteX117" fmla="*/ 4693 w 10000"/>
                    <a:gd name="connsiteY117" fmla="*/ 7654 h 10000"/>
                    <a:gd name="connsiteX118" fmla="*/ 4693 w 10000"/>
                    <a:gd name="connsiteY118" fmla="*/ 7839 h 10000"/>
                    <a:gd name="connsiteX119" fmla="*/ 4710 w 10000"/>
                    <a:gd name="connsiteY119" fmla="*/ 8041 h 10000"/>
                    <a:gd name="connsiteX120" fmla="*/ 4710 w 10000"/>
                    <a:gd name="connsiteY120" fmla="*/ 8256 h 10000"/>
                    <a:gd name="connsiteX121" fmla="*/ 4693 w 10000"/>
                    <a:gd name="connsiteY121" fmla="*/ 8475 h 10000"/>
                    <a:gd name="connsiteX122" fmla="*/ 4693 w 10000"/>
                    <a:gd name="connsiteY122" fmla="*/ 8694 h 10000"/>
                    <a:gd name="connsiteX123" fmla="*/ 4676 w 10000"/>
                    <a:gd name="connsiteY123" fmla="*/ 8906 h 10000"/>
                    <a:gd name="connsiteX124" fmla="*/ 4676 w 10000"/>
                    <a:gd name="connsiteY124" fmla="*/ 9108 h 10000"/>
                    <a:gd name="connsiteX125" fmla="*/ 4676 w 10000"/>
                    <a:gd name="connsiteY125" fmla="*/ 9293 h 10000"/>
                    <a:gd name="connsiteX126" fmla="*/ 4676 w 10000"/>
                    <a:gd name="connsiteY126" fmla="*/ 9451 h 10000"/>
                    <a:gd name="connsiteX127" fmla="*/ 4676 w 10000"/>
                    <a:gd name="connsiteY127" fmla="*/ 9576 h 10000"/>
                    <a:gd name="connsiteX128" fmla="*/ 4676 w 10000"/>
                    <a:gd name="connsiteY128" fmla="*/ 9670 h 10000"/>
                    <a:gd name="connsiteX129" fmla="*/ 4676 w 10000"/>
                    <a:gd name="connsiteY129" fmla="*/ 9717 h 10000"/>
                    <a:gd name="connsiteX130" fmla="*/ 4676 w 10000"/>
                    <a:gd name="connsiteY130" fmla="*/ 9781 h 10000"/>
                    <a:gd name="connsiteX131" fmla="*/ 4676 w 10000"/>
                    <a:gd name="connsiteY131" fmla="*/ 9842 h 10000"/>
                    <a:gd name="connsiteX132" fmla="*/ 4659 w 10000"/>
                    <a:gd name="connsiteY132" fmla="*/ 9889 h 10000"/>
                    <a:gd name="connsiteX133" fmla="*/ 4659 w 10000"/>
                    <a:gd name="connsiteY133" fmla="*/ 9929 h 10000"/>
                    <a:gd name="connsiteX134" fmla="*/ 4641 w 10000"/>
                    <a:gd name="connsiteY134" fmla="*/ 9943 h 10000"/>
                    <a:gd name="connsiteX135" fmla="*/ 4486 w 10000"/>
                    <a:gd name="connsiteY135" fmla="*/ 9943 h 10000"/>
                    <a:gd name="connsiteX136" fmla="*/ 4252 w 10000"/>
                    <a:gd name="connsiteY136" fmla="*/ 9943 h 10000"/>
                    <a:gd name="connsiteX137" fmla="*/ 3941 w 10000"/>
                    <a:gd name="connsiteY137" fmla="*/ 9936 h 10000"/>
                    <a:gd name="connsiteX138" fmla="*/ 3604 w 10000"/>
                    <a:gd name="connsiteY138" fmla="*/ 9929 h 10000"/>
                    <a:gd name="connsiteX139" fmla="*/ 3215 w 10000"/>
                    <a:gd name="connsiteY139" fmla="*/ 9923 h 10000"/>
                    <a:gd name="connsiteX140" fmla="*/ 2826 w 10000"/>
                    <a:gd name="connsiteY140" fmla="*/ 9916 h 10000"/>
                    <a:gd name="connsiteX141" fmla="*/ 2429 w 10000"/>
                    <a:gd name="connsiteY141" fmla="*/ 9909 h 10000"/>
                    <a:gd name="connsiteX142" fmla="*/ 2074 w 10000"/>
                    <a:gd name="connsiteY142" fmla="*/ 9902 h 10000"/>
                    <a:gd name="connsiteX143" fmla="*/ 1755 w 10000"/>
                    <a:gd name="connsiteY143" fmla="*/ 9896 h 10000"/>
                    <a:gd name="connsiteX144" fmla="*/ 1495 w 10000"/>
                    <a:gd name="connsiteY144" fmla="*/ 9889 h 10000"/>
                    <a:gd name="connsiteX145" fmla="*/ 1348 w 10000"/>
                    <a:gd name="connsiteY145" fmla="*/ 9889 h 10000"/>
                    <a:gd name="connsiteX146" fmla="*/ 1279 w 10000"/>
                    <a:gd name="connsiteY146" fmla="*/ 9882 h 10000"/>
                    <a:gd name="connsiteX147" fmla="*/ 1279 w 10000"/>
                    <a:gd name="connsiteY147" fmla="*/ 9862 h 10000"/>
                    <a:gd name="connsiteX148" fmla="*/ 1279 w 10000"/>
                    <a:gd name="connsiteY148" fmla="*/ 9788 h 10000"/>
                    <a:gd name="connsiteX149" fmla="*/ 1262 w 10000"/>
                    <a:gd name="connsiteY149" fmla="*/ 9677 h 10000"/>
                    <a:gd name="connsiteX150" fmla="*/ 1245 w 10000"/>
                    <a:gd name="connsiteY150" fmla="*/ 9532 h 10000"/>
                    <a:gd name="connsiteX151" fmla="*/ 1227 w 10000"/>
                    <a:gd name="connsiteY151" fmla="*/ 9344 h 10000"/>
                    <a:gd name="connsiteX152" fmla="*/ 1210 w 10000"/>
                    <a:gd name="connsiteY152" fmla="*/ 9125 h 10000"/>
                    <a:gd name="connsiteX153" fmla="*/ 1175 w 10000"/>
                    <a:gd name="connsiteY153" fmla="*/ 8889 h 10000"/>
                    <a:gd name="connsiteX154" fmla="*/ 1141 w 10000"/>
                    <a:gd name="connsiteY154" fmla="*/ 8623 h 10000"/>
                    <a:gd name="connsiteX155" fmla="*/ 1124 w 10000"/>
                    <a:gd name="connsiteY155" fmla="*/ 8337 h 10000"/>
                    <a:gd name="connsiteX156" fmla="*/ 1089 w 10000"/>
                    <a:gd name="connsiteY156" fmla="*/ 8041 h 10000"/>
                    <a:gd name="connsiteX157" fmla="*/ 1054 w 10000"/>
                    <a:gd name="connsiteY157" fmla="*/ 7728 h 10000"/>
                    <a:gd name="connsiteX158" fmla="*/ 1020 w 10000"/>
                    <a:gd name="connsiteY158" fmla="*/ 7402 h 10000"/>
                    <a:gd name="connsiteX159" fmla="*/ 985 w 10000"/>
                    <a:gd name="connsiteY159" fmla="*/ 7085 h 10000"/>
                    <a:gd name="connsiteX160" fmla="*/ 951 w 10000"/>
                    <a:gd name="connsiteY160" fmla="*/ 6759 h 10000"/>
                    <a:gd name="connsiteX161" fmla="*/ 899 w 10000"/>
                    <a:gd name="connsiteY161" fmla="*/ 6442 h 10000"/>
                    <a:gd name="connsiteX162" fmla="*/ 882 w 10000"/>
                    <a:gd name="connsiteY162" fmla="*/ 6129 h 10000"/>
                    <a:gd name="connsiteX163" fmla="*/ 847 w 10000"/>
                    <a:gd name="connsiteY163" fmla="*/ 5833 h 10000"/>
                    <a:gd name="connsiteX164" fmla="*/ 821 w 10000"/>
                    <a:gd name="connsiteY164" fmla="*/ 5547 h 10000"/>
                    <a:gd name="connsiteX165" fmla="*/ 787 w 10000"/>
                    <a:gd name="connsiteY165" fmla="*/ 5281 h 10000"/>
                    <a:gd name="connsiteX166" fmla="*/ 769 w 10000"/>
                    <a:gd name="connsiteY166" fmla="*/ 5039 h 10000"/>
                    <a:gd name="connsiteX167" fmla="*/ 735 w 10000"/>
                    <a:gd name="connsiteY167" fmla="*/ 4820 h 10000"/>
                    <a:gd name="connsiteX168" fmla="*/ 717 w 10000"/>
                    <a:gd name="connsiteY168" fmla="*/ 4631 h 10000"/>
                    <a:gd name="connsiteX169" fmla="*/ 700 w 10000"/>
                    <a:gd name="connsiteY169" fmla="*/ 4487 h 10000"/>
                    <a:gd name="connsiteX170" fmla="*/ 700 w 10000"/>
                    <a:gd name="connsiteY170" fmla="*/ 4376 h 10000"/>
                    <a:gd name="connsiteX171" fmla="*/ 683 w 10000"/>
                    <a:gd name="connsiteY171" fmla="*/ 4241 h 10000"/>
                    <a:gd name="connsiteX172" fmla="*/ 648 w 10000"/>
                    <a:gd name="connsiteY172" fmla="*/ 4083 h 10000"/>
                    <a:gd name="connsiteX173" fmla="*/ 631 w 10000"/>
                    <a:gd name="connsiteY173" fmla="*/ 3891 h 10000"/>
                    <a:gd name="connsiteX174" fmla="*/ 596 w 10000"/>
                    <a:gd name="connsiteY174" fmla="*/ 3679 h 10000"/>
                    <a:gd name="connsiteX175" fmla="*/ 562 w 10000"/>
                    <a:gd name="connsiteY175" fmla="*/ 3447 h 10000"/>
                    <a:gd name="connsiteX176" fmla="*/ 510 w 10000"/>
                    <a:gd name="connsiteY176" fmla="*/ 3201 h 10000"/>
                    <a:gd name="connsiteX177" fmla="*/ 458 w 10000"/>
                    <a:gd name="connsiteY177" fmla="*/ 2942 h 10000"/>
                    <a:gd name="connsiteX178" fmla="*/ 424 w 10000"/>
                    <a:gd name="connsiteY178" fmla="*/ 2679 h 10000"/>
                    <a:gd name="connsiteX179" fmla="*/ 372 w 10000"/>
                    <a:gd name="connsiteY179" fmla="*/ 2407 h 10000"/>
                    <a:gd name="connsiteX180" fmla="*/ 320 w 10000"/>
                    <a:gd name="connsiteY180" fmla="*/ 2141 h 10000"/>
                    <a:gd name="connsiteX181" fmla="*/ 277 w 10000"/>
                    <a:gd name="connsiteY181" fmla="*/ 1882 h 10000"/>
                    <a:gd name="connsiteX182" fmla="*/ 225 w 10000"/>
                    <a:gd name="connsiteY182" fmla="*/ 1629 h 10000"/>
                    <a:gd name="connsiteX183" fmla="*/ 190 w 10000"/>
                    <a:gd name="connsiteY183" fmla="*/ 1393 h 10000"/>
                    <a:gd name="connsiteX184" fmla="*/ 138 w 10000"/>
                    <a:gd name="connsiteY184" fmla="*/ 1175 h 10000"/>
                    <a:gd name="connsiteX185" fmla="*/ 104 w 10000"/>
                    <a:gd name="connsiteY185" fmla="*/ 973 h 10000"/>
                    <a:gd name="connsiteX186" fmla="*/ 69 w 10000"/>
                    <a:gd name="connsiteY186" fmla="*/ 801 h 10000"/>
                    <a:gd name="connsiteX187" fmla="*/ 52 w 10000"/>
                    <a:gd name="connsiteY187" fmla="*/ 663 h 10000"/>
                    <a:gd name="connsiteX188" fmla="*/ 17 w 10000"/>
                    <a:gd name="connsiteY188" fmla="*/ 555 h 10000"/>
                    <a:gd name="connsiteX189" fmla="*/ 17 w 10000"/>
                    <a:gd name="connsiteY189" fmla="*/ 491 h 10000"/>
                    <a:gd name="connsiteX190" fmla="*/ 0 w 10000"/>
                    <a:gd name="connsiteY190" fmla="*/ 471 h 10000"/>
                    <a:gd name="connsiteX191" fmla="*/ 847 w 10000"/>
                    <a:gd name="connsiteY191" fmla="*/ 13 h 10000"/>
                    <a:gd name="connsiteX192" fmla="*/ 9213 w 10000"/>
                    <a:gd name="connsiteY192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2484 h 10000"/>
                    <a:gd name="connsiteX90" fmla="*/ 4676 w 10000"/>
                    <a:gd name="connsiteY90" fmla="*/ 2689 h 10000"/>
                    <a:gd name="connsiteX91" fmla="*/ 4676 w 10000"/>
                    <a:gd name="connsiteY91" fmla="*/ 2895 h 10000"/>
                    <a:gd name="connsiteX92" fmla="*/ 4676 w 10000"/>
                    <a:gd name="connsiteY92" fmla="*/ 3097 h 10000"/>
                    <a:gd name="connsiteX93" fmla="*/ 4676 w 10000"/>
                    <a:gd name="connsiteY93" fmla="*/ 3288 h 10000"/>
                    <a:gd name="connsiteX94" fmla="*/ 4676 w 10000"/>
                    <a:gd name="connsiteY94" fmla="*/ 3460 h 10000"/>
                    <a:gd name="connsiteX95" fmla="*/ 4676 w 10000"/>
                    <a:gd name="connsiteY95" fmla="*/ 3605 h 10000"/>
                    <a:gd name="connsiteX96" fmla="*/ 4676 w 10000"/>
                    <a:gd name="connsiteY96" fmla="*/ 3713 h 10000"/>
                    <a:gd name="connsiteX97" fmla="*/ 4693 w 10000"/>
                    <a:gd name="connsiteY97" fmla="*/ 3783 h 10000"/>
                    <a:gd name="connsiteX98" fmla="*/ 4710 w 10000"/>
                    <a:gd name="connsiteY98" fmla="*/ 3837 h 10000"/>
                    <a:gd name="connsiteX99" fmla="*/ 4710 w 10000"/>
                    <a:gd name="connsiteY99" fmla="*/ 3945 h 10000"/>
                    <a:gd name="connsiteX100" fmla="*/ 4710 w 10000"/>
                    <a:gd name="connsiteY100" fmla="*/ 4083 h 10000"/>
                    <a:gd name="connsiteX101" fmla="*/ 4710 w 10000"/>
                    <a:gd name="connsiteY101" fmla="*/ 4254 h 10000"/>
                    <a:gd name="connsiteX102" fmla="*/ 4710 w 10000"/>
                    <a:gd name="connsiteY102" fmla="*/ 4460 h 10000"/>
                    <a:gd name="connsiteX103" fmla="*/ 4693 w 10000"/>
                    <a:gd name="connsiteY103" fmla="*/ 4692 h 10000"/>
                    <a:gd name="connsiteX104" fmla="*/ 4693 w 10000"/>
                    <a:gd name="connsiteY104" fmla="*/ 4944 h 10000"/>
                    <a:gd name="connsiteX105" fmla="*/ 4676 w 10000"/>
                    <a:gd name="connsiteY105" fmla="*/ 5204 h 10000"/>
                    <a:gd name="connsiteX106" fmla="*/ 4676 w 10000"/>
                    <a:gd name="connsiteY106" fmla="*/ 5473 h 10000"/>
                    <a:gd name="connsiteX107" fmla="*/ 4676 w 10000"/>
                    <a:gd name="connsiteY107" fmla="*/ 5752 h 10000"/>
                    <a:gd name="connsiteX108" fmla="*/ 4676 w 10000"/>
                    <a:gd name="connsiteY108" fmla="*/ 6025 h 10000"/>
                    <a:gd name="connsiteX109" fmla="*/ 4659 w 10000"/>
                    <a:gd name="connsiteY109" fmla="*/ 6298 h 10000"/>
                    <a:gd name="connsiteX110" fmla="*/ 4659 w 10000"/>
                    <a:gd name="connsiteY110" fmla="*/ 6553 h 10000"/>
                    <a:gd name="connsiteX111" fmla="*/ 4659 w 10000"/>
                    <a:gd name="connsiteY111" fmla="*/ 6792 h 10000"/>
                    <a:gd name="connsiteX112" fmla="*/ 4659 w 10000"/>
                    <a:gd name="connsiteY112" fmla="*/ 7011 h 10000"/>
                    <a:gd name="connsiteX113" fmla="*/ 4659 w 10000"/>
                    <a:gd name="connsiteY113" fmla="*/ 7210 h 10000"/>
                    <a:gd name="connsiteX114" fmla="*/ 4676 w 10000"/>
                    <a:gd name="connsiteY114" fmla="*/ 7371 h 10000"/>
                    <a:gd name="connsiteX115" fmla="*/ 4676 w 10000"/>
                    <a:gd name="connsiteY115" fmla="*/ 7496 h 10000"/>
                    <a:gd name="connsiteX116" fmla="*/ 4693 w 10000"/>
                    <a:gd name="connsiteY116" fmla="*/ 7654 h 10000"/>
                    <a:gd name="connsiteX117" fmla="*/ 4693 w 10000"/>
                    <a:gd name="connsiteY117" fmla="*/ 7839 h 10000"/>
                    <a:gd name="connsiteX118" fmla="*/ 4710 w 10000"/>
                    <a:gd name="connsiteY118" fmla="*/ 8041 h 10000"/>
                    <a:gd name="connsiteX119" fmla="*/ 4710 w 10000"/>
                    <a:gd name="connsiteY119" fmla="*/ 8256 h 10000"/>
                    <a:gd name="connsiteX120" fmla="*/ 4693 w 10000"/>
                    <a:gd name="connsiteY120" fmla="*/ 8475 h 10000"/>
                    <a:gd name="connsiteX121" fmla="*/ 4693 w 10000"/>
                    <a:gd name="connsiteY121" fmla="*/ 8694 h 10000"/>
                    <a:gd name="connsiteX122" fmla="*/ 4676 w 10000"/>
                    <a:gd name="connsiteY122" fmla="*/ 8906 h 10000"/>
                    <a:gd name="connsiteX123" fmla="*/ 4676 w 10000"/>
                    <a:gd name="connsiteY123" fmla="*/ 9108 h 10000"/>
                    <a:gd name="connsiteX124" fmla="*/ 4676 w 10000"/>
                    <a:gd name="connsiteY124" fmla="*/ 9293 h 10000"/>
                    <a:gd name="connsiteX125" fmla="*/ 4676 w 10000"/>
                    <a:gd name="connsiteY125" fmla="*/ 9451 h 10000"/>
                    <a:gd name="connsiteX126" fmla="*/ 4676 w 10000"/>
                    <a:gd name="connsiteY126" fmla="*/ 9576 h 10000"/>
                    <a:gd name="connsiteX127" fmla="*/ 4676 w 10000"/>
                    <a:gd name="connsiteY127" fmla="*/ 9670 h 10000"/>
                    <a:gd name="connsiteX128" fmla="*/ 4676 w 10000"/>
                    <a:gd name="connsiteY128" fmla="*/ 9717 h 10000"/>
                    <a:gd name="connsiteX129" fmla="*/ 4676 w 10000"/>
                    <a:gd name="connsiteY129" fmla="*/ 9781 h 10000"/>
                    <a:gd name="connsiteX130" fmla="*/ 4676 w 10000"/>
                    <a:gd name="connsiteY130" fmla="*/ 9842 h 10000"/>
                    <a:gd name="connsiteX131" fmla="*/ 4659 w 10000"/>
                    <a:gd name="connsiteY131" fmla="*/ 9889 h 10000"/>
                    <a:gd name="connsiteX132" fmla="*/ 4659 w 10000"/>
                    <a:gd name="connsiteY132" fmla="*/ 9929 h 10000"/>
                    <a:gd name="connsiteX133" fmla="*/ 4641 w 10000"/>
                    <a:gd name="connsiteY133" fmla="*/ 9943 h 10000"/>
                    <a:gd name="connsiteX134" fmla="*/ 4486 w 10000"/>
                    <a:gd name="connsiteY134" fmla="*/ 9943 h 10000"/>
                    <a:gd name="connsiteX135" fmla="*/ 4252 w 10000"/>
                    <a:gd name="connsiteY135" fmla="*/ 9943 h 10000"/>
                    <a:gd name="connsiteX136" fmla="*/ 3941 w 10000"/>
                    <a:gd name="connsiteY136" fmla="*/ 9936 h 10000"/>
                    <a:gd name="connsiteX137" fmla="*/ 3604 w 10000"/>
                    <a:gd name="connsiteY137" fmla="*/ 9929 h 10000"/>
                    <a:gd name="connsiteX138" fmla="*/ 3215 w 10000"/>
                    <a:gd name="connsiteY138" fmla="*/ 9923 h 10000"/>
                    <a:gd name="connsiteX139" fmla="*/ 2826 w 10000"/>
                    <a:gd name="connsiteY139" fmla="*/ 9916 h 10000"/>
                    <a:gd name="connsiteX140" fmla="*/ 2429 w 10000"/>
                    <a:gd name="connsiteY140" fmla="*/ 9909 h 10000"/>
                    <a:gd name="connsiteX141" fmla="*/ 2074 w 10000"/>
                    <a:gd name="connsiteY141" fmla="*/ 9902 h 10000"/>
                    <a:gd name="connsiteX142" fmla="*/ 1755 w 10000"/>
                    <a:gd name="connsiteY142" fmla="*/ 9896 h 10000"/>
                    <a:gd name="connsiteX143" fmla="*/ 1495 w 10000"/>
                    <a:gd name="connsiteY143" fmla="*/ 9889 h 10000"/>
                    <a:gd name="connsiteX144" fmla="*/ 1348 w 10000"/>
                    <a:gd name="connsiteY144" fmla="*/ 9889 h 10000"/>
                    <a:gd name="connsiteX145" fmla="*/ 1279 w 10000"/>
                    <a:gd name="connsiteY145" fmla="*/ 9882 h 10000"/>
                    <a:gd name="connsiteX146" fmla="*/ 1279 w 10000"/>
                    <a:gd name="connsiteY146" fmla="*/ 9862 h 10000"/>
                    <a:gd name="connsiteX147" fmla="*/ 1279 w 10000"/>
                    <a:gd name="connsiteY147" fmla="*/ 9788 h 10000"/>
                    <a:gd name="connsiteX148" fmla="*/ 1262 w 10000"/>
                    <a:gd name="connsiteY148" fmla="*/ 9677 h 10000"/>
                    <a:gd name="connsiteX149" fmla="*/ 1245 w 10000"/>
                    <a:gd name="connsiteY149" fmla="*/ 9532 h 10000"/>
                    <a:gd name="connsiteX150" fmla="*/ 1227 w 10000"/>
                    <a:gd name="connsiteY150" fmla="*/ 9344 h 10000"/>
                    <a:gd name="connsiteX151" fmla="*/ 1210 w 10000"/>
                    <a:gd name="connsiteY151" fmla="*/ 9125 h 10000"/>
                    <a:gd name="connsiteX152" fmla="*/ 1175 w 10000"/>
                    <a:gd name="connsiteY152" fmla="*/ 8889 h 10000"/>
                    <a:gd name="connsiteX153" fmla="*/ 1141 w 10000"/>
                    <a:gd name="connsiteY153" fmla="*/ 8623 h 10000"/>
                    <a:gd name="connsiteX154" fmla="*/ 1124 w 10000"/>
                    <a:gd name="connsiteY154" fmla="*/ 8337 h 10000"/>
                    <a:gd name="connsiteX155" fmla="*/ 1089 w 10000"/>
                    <a:gd name="connsiteY155" fmla="*/ 8041 h 10000"/>
                    <a:gd name="connsiteX156" fmla="*/ 1054 w 10000"/>
                    <a:gd name="connsiteY156" fmla="*/ 7728 h 10000"/>
                    <a:gd name="connsiteX157" fmla="*/ 1020 w 10000"/>
                    <a:gd name="connsiteY157" fmla="*/ 7402 h 10000"/>
                    <a:gd name="connsiteX158" fmla="*/ 985 w 10000"/>
                    <a:gd name="connsiteY158" fmla="*/ 7085 h 10000"/>
                    <a:gd name="connsiteX159" fmla="*/ 951 w 10000"/>
                    <a:gd name="connsiteY159" fmla="*/ 6759 h 10000"/>
                    <a:gd name="connsiteX160" fmla="*/ 899 w 10000"/>
                    <a:gd name="connsiteY160" fmla="*/ 6442 h 10000"/>
                    <a:gd name="connsiteX161" fmla="*/ 882 w 10000"/>
                    <a:gd name="connsiteY161" fmla="*/ 6129 h 10000"/>
                    <a:gd name="connsiteX162" fmla="*/ 847 w 10000"/>
                    <a:gd name="connsiteY162" fmla="*/ 5833 h 10000"/>
                    <a:gd name="connsiteX163" fmla="*/ 821 w 10000"/>
                    <a:gd name="connsiteY163" fmla="*/ 5547 h 10000"/>
                    <a:gd name="connsiteX164" fmla="*/ 787 w 10000"/>
                    <a:gd name="connsiteY164" fmla="*/ 5281 h 10000"/>
                    <a:gd name="connsiteX165" fmla="*/ 769 w 10000"/>
                    <a:gd name="connsiteY165" fmla="*/ 5039 h 10000"/>
                    <a:gd name="connsiteX166" fmla="*/ 735 w 10000"/>
                    <a:gd name="connsiteY166" fmla="*/ 4820 h 10000"/>
                    <a:gd name="connsiteX167" fmla="*/ 717 w 10000"/>
                    <a:gd name="connsiteY167" fmla="*/ 4631 h 10000"/>
                    <a:gd name="connsiteX168" fmla="*/ 700 w 10000"/>
                    <a:gd name="connsiteY168" fmla="*/ 4487 h 10000"/>
                    <a:gd name="connsiteX169" fmla="*/ 700 w 10000"/>
                    <a:gd name="connsiteY169" fmla="*/ 4376 h 10000"/>
                    <a:gd name="connsiteX170" fmla="*/ 683 w 10000"/>
                    <a:gd name="connsiteY170" fmla="*/ 4241 h 10000"/>
                    <a:gd name="connsiteX171" fmla="*/ 648 w 10000"/>
                    <a:gd name="connsiteY171" fmla="*/ 4083 h 10000"/>
                    <a:gd name="connsiteX172" fmla="*/ 631 w 10000"/>
                    <a:gd name="connsiteY172" fmla="*/ 3891 h 10000"/>
                    <a:gd name="connsiteX173" fmla="*/ 596 w 10000"/>
                    <a:gd name="connsiteY173" fmla="*/ 3679 h 10000"/>
                    <a:gd name="connsiteX174" fmla="*/ 562 w 10000"/>
                    <a:gd name="connsiteY174" fmla="*/ 3447 h 10000"/>
                    <a:gd name="connsiteX175" fmla="*/ 510 w 10000"/>
                    <a:gd name="connsiteY175" fmla="*/ 3201 h 10000"/>
                    <a:gd name="connsiteX176" fmla="*/ 458 w 10000"/>
                    <a:gd name="connsiteY176" fmla="*/ 2942 h 10000"/>
                    <a:gd name="connsiteX177" fmla="*/ 424 w 10000"/>
                    <a:gd name="connsiteY177" fmla="*/ 2679 h 10000"/>
                    <a:gd name="connsiteX178" fmla="*/ 372 w 10000"/>
                    <a:gd name="connsiteY178" fmla="*/ 2407 h 10000"/>
                    <a:gd name="connsiteX179" fmla="*/ 320 w 10000"/>
                    <a:gd name="connsiteY179" fmla="*/ 2141 h 10000"/>
                    <a:gd name="connsiteX180" fmla="*/ 277 w 10000"/>
                    <a:gd name="connsiteY180" fmla="*/ 1882 h 10000"/>
                    <a:gd name="connsiteX181" fmla="*/ 225 w 10000"/>
                    <a:gd name="connsiteY181" fmla="*/ 1629 h 10000"/>
                    <a:gd name="connsiteX182" fmla="*/ 190 w 10000"/>
                    <a:gd name="connsiteY182" fmla="*/ 1393 h 10000"/>
                    <a:gd name="connsiteX183" fmla="*/ 138 w 10000"/>
                    <a:gd name="connsiteY183" fmla="*/ 1175 h 10000"/>
                    <a:gd name="connsiteX184" fmla="*/ 104 w 10000"/>
                    <a:gd name="connsiteY184" fmla="*/ 973 h 10000"/>
                    <a:gd name="connsiteX185" fmla="*/ 69 w 10000"/>
                    <a:gd name="connsiteY185" fmla="*/ 801 h 10000"/>
                    <a:gd name="connsiteX186" fmla="*/ 52 w 10000"/>
                    <a:gd name="connsiteY186" fmla="*/ 663 h 10000"/>
                    <a:gd name="connsiteX187" fmla="*/ 17 w 10000"/>
                    <a:gd name="connsiteY187" fmla="*/ 555 h 10000"/>
                    <a:gd name="connsiteX188" fmla="*/ 17 w 10000"/>
                    <a:gd name="connsiteY188" fmla="*/ 491 h 10000"/>
                    <a:gd name="connsiteX189" fmla="*/ 0 w 10000"/>
                    <a:gd name="connsiteY189" fmla="*/ 471 h 10000"/>
                    <a:gd name="connsiteX190" fmla="*/ 847 w 10000"/>
                    <a:gd name="connsiteY190" fmla="*/ 13 h 10000"/>
                    <a:gd name="connsiteX191" fmla="*/ 9213 w 10000"/>
                    <a:gd name="connsiteY191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2484 h 10000"/>
                    <a:gd name="connsiteX90" fmla="*/ 4671 w 10000"/>
                    <a:gd name="connsiteY90" fmla="*/ 2517 h 10000"/>
                    <a:gd name="connsiteX91" fmla="*/ 4676 w 10000"/>
                    <a:gd name="connsiteY91" fmla="*/ 2689 h 10000"/>
                    <a:gd name="connsiteX92" fmla="*/ 4676 w 10000"/>
                    <a:gd name="connsiteY92" fmla="*/ 2895 h 10000"/>
                    <a:gd name="connsiteX93" fmla="*/ 4676 w 10000"/>
                    <a:gd name="connsiteY93" fmla="*/ 3097 h 10000"/>
                    <a:gd name="connsiteX94" fmla="*/ 4676 w 10000"/>
                    <a:gd name="connsiteY94" fmla="*/ 3288 h 10000"/>
                    <a:gd name="connsiteX95" fmla="*/ 4676 w 10000"/>
                    <a:gd name="connsiteY95" fmla="*/ 3460 h 10000"/>
                    <a:gd name="connsiteX96" fmla="*/ 4676 w 10000"/>
                    <a:gd name="connsiteY96" fmla="*/ 3605 h 10000"/>
                    <a:gd name="connsiteX97" fmla="*/ 4676 w 10000"/>
                    <a:gd name="connsiteY97" fmla="*/ 3713 h 10000"/>
                    <a:gd name="connsiteX98" fmla="*/ 4693 w 10000"/>
                    <a:gd name="connsiteY98" fmla="*/ 3783 h 10000"/>
                    <a:gd name="connsiteX99" fmla="*/ 4710 w 10000"/>
                    <a:gd name="connsiteY99" fmla="*/ 3837 h 10000"/>
                    <a:gd name="connsiteX100" fmla="*/ 4710 w 10000"/>
                    <a:gd name="connsiteY100" fmla="*/ 3945 h 10000"/>
                    <a:gd name="connsiteX101" fmla="*/ 4710 w 10000"/>
                    <a:gd name="connsiteY101" fmla="*/ 4083 h 10000"/>
                    <a:gd name="connsiteX102" fmla="*/ 4710 w 10000"/>
                    <a:gd name="connsiteY102" fmla="*/ 4254 h 10000"/>
                    <a:gd name="connsiteX103" fmla="*/ 4710 w 10000"/>
                    <a:gd name="connsiteY103" fmla="*/ 4460 h 10000"/>
                    <a:gd name="connsiteX104" fmla="*/ 4693 w 10000"/>
                    <a:gd name="connsiteY104" fmla="*/ 4692 h 10000"/>
                    <a:gd name="connsiteX105" fmla="*/ 4693 w 10000"/>
                    <a:gd name="connsiteY105" fmla="*/ 4944 h 10000"/>
                    <a:gd name="connsiteX106" fmla="*/ 4676 w 10000"/>
                    <a:gd name="connsiteY106" fmla="*/ 5204 h 10000"/>
                    <a:gd name="connsiteX107" fmla="*/ 4676 w 10000"/>
                    <a:gd name="connsiteY107" fmla="*/ 5473 h 10000"/>
                    <a:gd name="connsiteX108" fmla="*/ 4676 w 10000"/>
                    <a:gd name="connsiteY108" fmla="*/ 5752 h 10000"/>
                    <a:gd name="connsiteX109" fmla="*/ 4676 w 10000"/>
                    <a:gd name="connsiteY109" fmla="*/ 6025 h 10000"/>
                    <a:gd name="connsiteX110" fmla="*/ 4659 w 10000"/>
                    <a:gd name="connsiteY110" fmla="*/ 6298 h 10000"/>
                    <a:gd name="connsiteX111" fmla="*/ 4659 w 10000"/>
                    <a:gd name="connsiteY111" fmla="*/ 6553 h 10000"/>
                    <a:gd name="connsiteX112" fmla="*/ 4659 w 10000"/>
                    <a:gd name="connsiteY112" fmla="*/ 6792 h 10000"/>
                    <a:gd name="connsiteX113" fmla="*/ 4659 w 10000"/>
                    <a:gd name="connsiteY113" fmla="*/ 7011 h 10000"/>
                    <a:gd name="connsiteX114" fmla="*/ 4659 w 10000"/>
                    <a:gd name="connsiteY114" fmla="*/ 7210 h 10000"/>
                    <a:gd name="connsiteX115" fmla="*/ 4676 w 10000"/>
                    <a:gd name="connsiteY115" fmla="*/ 7371 h 10000"/>
                    <a:gd name="connsiteX116" fmla="*/ 4676 w 10000"/>
                    <a:gd name="connsiteY116" fmla="*/ 7496 h 10000"/>
                    <a:gd name="connsiteX117" fmla="*/ 4693 w 10000"/>
                    <a:gd name="connsiteY117" fmla="*/ 7654 h 10000"/>
                    <a:gd name="connsiteX118" fmla="*/ 4693 w 10000"/>
                    <a:gd name="connsiteY118" fmla="*/ 7839 h 10000"/>
                    <a:gd name="connsiteX119" fmla="*/ 4710 w 10000"/>
                    <a:gd name="connsiteY119" fmla="*/ 8041 h 10000"/>
                    <a:gd name="connsiteX120" fmla="*/ 4710 w 10000"/>
                    <a:gd name="connsiteY120" fmla="*/ 8256 h 10000"/>
                    <a:gd name="connsiteX121" fmla="*/ 4693 w 10000"/>
                    <a:gd name="connsiteY121" fmla="*/ 8475 h 10000"/>
                    <a:gd name="connsiteX122" fmla="*/ 4693 w 10000"/>
                    <a:gd name="connsiteY122" fmla="*/ 8694 h 10000"/>
                    <a:gd name="connsiteX123" fmla="*/ 4676 w 10000"/>
                    <a:gd name="connsiteY123" fmla="*/ 8906 h 10000"/>
                    <a:gd name="connsiteX124" fmla="*/ 4676 w 10000"/>
                    <a:gd name="connsiteY124" fmla="*/ 9108 h 10000"/>
                    <a:gd name="connsiteX125" fmla="*/ 4676 w 10000"/>
                    <a:gd name="connsiteY125" fmla="*/ 9293 h 10000"/>
                    <a:gd name="connsiteX126" fmla="*/ 4676 w 10000"/>
                    <a:gd name="connsiteY126" fmla="*/ 9451 h 10000"/>
                    <a:gd name="connsiteX127" fmla="*/ 4676 w 10000"/>
                    <a:gd name="connsiteY127" fmla="*/ 9576 h 10000"/>
                    <a:gd name="connsiteX128" fmla="*/ 4676 w 10000"/>
                    <a:gd name="connsiteY128" fmla="*/ 9670 h 10000"/>
                    <a:gd name="connsiteX129" fmla="*/ 4676 w 10000"/>
                    <a:gd name="connsiteY129" fmla="*/ 9717 h 10000"/>
                    <a:gd name="connsiteX130" fmla="*/ 4676 w 10000"/>
                    <a:gd name="connsiteY130" fmla="*/ 9781 h 10000"/>
                    <a:gd name="connsiteX131" fmla="*/ 4676 w 10000"/>
                    <a:gd name="connsiteY131" fmla="*/ 9842 h 10000"/>
                    <a:gd name="connsiteX132" fmla="*/ 4659 w 10000"/>
                    <a:gd name="connsiteY132" fmla="*/ 9889 h 10000"/>
                    <a:gd name="connsiteX133" fmla="*/ 4659 w 10000"/>
                    <a:gd name="connsiteY133" fmla="*/ 9929 h 10000"/>
                    <a:gd name="connsiteX134" fmla="*/ 4641 w 10000"/>
                    <a:gd name="connsiteY134" fmla="*/ 9943 h 10000"/>
                    <a:gd name="connsiteX135" fmla="*/ 4486 w 10000"/>
                    <a:gd name="connsiteY135" fmla="*/ 9943 h 10000"/>
                    <a:gd name="connsiteX136" fmla="*/ 4252 w 10000"/>
                    <a:gd name="connsiteY136" fmla="*/ 9943 h 10000"/>
                    <a:gd name="connsiteX137" fmla="*/ 3941 w 10000"/>
                    <a:gd name="connsiteY137" fmla="*/ 9936 h 10000"/>
                    <a:gd name="connsiteX138" fmla="*/ 3604 w 10000"/>
                    <a:gd name="connsiteY138" fmla="*/ 9929 h 10000"/>
                    <a:gd name="connsiteX139" fmla="*/ 3215 w 10000"/>
                    <a:gd name="connsiteY139" fmla="*/ 9923 h 10000"/>
                    <a:gd name="connsiteX140" fmla="*/ 2826 w 10000"/>
                    <a:gd name="connsiteY140" fmla="*/ 9916 h 10000"/>
                    <a:gd name="connsiteX141" fmla="*/ 2429 w 10000"/>
                    <a:gd name="connsiteY141" fmla="*/ 9909 h 10000"/>
                    <a:gd name="connsiteX142" fmla="*/ 2074 w 10000"/>
                    <a:gd name="connsiteY142" fmla="*/ 9902 h 10000"/>
                    <a:gd name="connsiteX143" fmla="*/ 1755 w 10000"/>
                    <a:gd name="connsiteY143" fmla="*/ 9896 h 10000"/>
                    <a:gd name="connsiteX144" fmla="*/ 1495 w 10000"/>
                    <a:gd name="connsiteY144" fmla="*/ 9889 h 10000"/>
                    <a:gd name="connsiteX145" fmla="*/ 1348 w 10000"/>
                    <a:gd name="connsiteY145" fmla="*/ 9889 h 10000"/>
                    <a:gd name="connsiteX146" fmla="*/ 1279 w 10000"/>
                    <a:gd name="connsiteY146" fmla="*/ 9882 h 10000"/>
                    <a:gd name="connsiteX147" fmla="*/ 1279 w 10000"/>
                    <a:gd name="connsiteY147" fmla="*/ 9862 h 10000"/>
                    <a:gd name="connsiteX148" fmla="*/ 1279 w 10000"/>
                    <a:gd name="connsiteY148" fmla="*/ 9788 h 10000"/>
                    <a:gd name="connsiteX149" fmla="*/ 1262 w 10000"/>
                    <a:gd name="connsiteY149" fmla="*/ 9677 h 10000"/>
                    <a:gd name="connsiteX150" fmla="*/ 1245 w 10000"/>
                    <a:gd name="connsiteY150" fmla="*/ 9532 h 10000"/>
                    <a:gd name="connsiteX151" fmla="*/ 1227 w 10000"/>
                    <a:gd name="connsiteY151" fmla="*/ 9344 h 10000"/>
                    <a:gd name="connsiteX152" fmla="*/ 1210 w 10000"/>
                    <a:gd name="connsiteY152" fmla="*/ 9125 h 10000"/>
                    <a:gd name="connsiteX153" fmla="*/ 1175 w 10000"/>
                    <a:gd name="connsiteY153" fmla="*/ 8889 h 10000"/>
                    <a:gd name="connsiteX154" fmla="*/ 1141 w 10000"/>
                    <a:gd name="connsiteY154" fmla="*/ 8623 h 10000"/>
                    <a:gd name="connsiteX155" fmla="*/ 1124 w 10000"/>
                    <a:gd name="connsiteY155" fmla="*/ 8337 h 10000"/>
                    <a:gd name="connsiteX156" fmla="*/ 1089 w 10000"/>
                    <a:gd name="connsiteY156" fmla="*/ 8041 h 10000"/>
                    <a:gd name="connsiteX157" fmla="*/ 1054 w 10000"/>
                    <a:gd name="connsiteY157" fmla="*/ 7728 h 10000"/>
                    <a:gd name="connsiteX158" fmla="*/ 1020 w 10000"/>
                    <a:gd name="connsiteY158" fmla="*/ 7402 h 10000"/>
                    <a:gd name="connsiteX159" fmla="*/ 985 w 10000"/>
                    <a:gd name="connsiteY159" fmla="*/ 7085 h 10000"/>
                    <a:gd name="connsiteX160" fmla="*/ 951 w 10000"/>
                    <a:gd name="connsiteY160" fmla="*/ 6759 h 10000"/>
                    <a:gd name="connsiteX161" fmla="*/ 899 w 10000"/>
                    <a:gd name="connsiteY161" fmla="*/ 6442 h 10000"/>
                    <a:gd name="connsiteX162" fmla="*/ 882 w 10000"/>
                    <a:gd name="connsiteY162" fmla="*/ 6129 h 10000"/>
                    <a:gd name="connsiteX163" fmla="*/ 847 w 10000"/>
                    <a:gd name="connsiteY163" fmla="*/ 5833 h 10000"/>
                    <a:gd name="connsiteX164" fmla="*/ 821 w 10000"/>
                    <a:gd name="connsiteY164" fmla="*/ 5547 h 10000"/>
                    <a:gd name="connsiteX165" fmla="*/ 787 w 10000"/>
                    <a:gd name="connsiteY165" fmla="*/ 5281 h 10000"/>
                    <a:gd name="connsiteX166" fmla="*/ 769 w 10000"/>
                    <a:gd name="connsiteY166" fmla="*/ 5039 h 10000"/>
                    <a:gd name="connsiteX167" fmla="*/ 735 w 10000"/>
                    <a:gd name="connsiteY167" fmla="*/ 4820 h 10000"/>
                    <a:gd name="connsiteX168" fmla="*/ 717 w 10000"/>
                    <a:gd name="connsiteY168" fmla="*/ 4631 h 10000"/>
                    <a:gd name="connsiteX169" fmla="*/ 700 w 10000"/>
                    <a:gd name="connsiteY169" fmla="*/ 4487 h 10000"/>
                    <a:gd name="connsiteX170" fmla="*/ 700 w 10000"/>
                    <a:gd name="connsiteY170" fmla="*/ 4376 h 10000"/>
                    <a:gd name="connsiteX171" fmla="*/ 683 w 10000"/>
                    <a:gd name="connsiteY171" fmla="*/ 4241 h 10000"/>
                    <a:gd name="connsiteX172" fmla="*/ 648 w 10000"/>
                    <a:gd name="connsiteY172" fmla="*/ 4083 h 10000"/>
                    <a:gd name="connsiteX173" fmla="*/ 631 w 10000"/>
                    <a:gd name="connsiteY173" fmla="*/ 3891 h 10000"/>
                    <a:gd name="connsiteX174" fmla="*/ 596 w 10000"/>
                    <a:gd name="connsiteY174" fmla="*/ 3679 h 10000"/>
                    <a:gd name="connsiteX175" fmla="*/ 562 w 10000"/>
                    <a:gd name="connsiteY175" fmla="*/ 3447 h 10000"/>
                    <a:gd name="connsiteX176" fmla="*/ 510 w 10000"/>
                    <a:gd name="connsiteY176" fmla="*/ 3201 h 10000"/>
                    <a:gd name="connsiteX177" fmla="*/ 458 w 10000"/>
                    <a:gd name="connsiteY177" fmla="*/ 2942 h 10000"/>
                    <a:gd name="connsiteX178" fmla="*/ 424 w 10000"/>
                    <a:gd name="connsiteY178" fmla="*/ 2679 h 10000"/>
                    <a:gd name="connsiteX179" fmla="*/ 372 w 10000"/>
                    <a:gd name="connsiteY179" fmla="*/ 2407 h 10000"/>
                    <a:gd name="connsiteX180" fmla="*/ 320 w 10000"/>
                    <a:gd name="connsiteY180" fmla="*/ 2141 h 10000"/>
                    <a:gd name="connsiteX181" fmla="*/ 277 w 10000"/>
                    <a:gd name="connsiteY181" fmla="*/ 1882 h 10000"/>
                    <a:gd name="connsiteX182" fmla="*/ 225 w 10000"/>
                    <a:gd name="connsiteY182" fmla="*/ 1629 h 10000"/>
                    <a:gd name="connsiteX183" fmla="*/ 190 w 10000"/>
                    <a:gd name="connsiteY183" fmla="*/ 1393 h 10000"/>
                    <a:gd name="connsiteX184" fmla="*/ 138 w 10000"/>
                    <a:gd name="connsiteY184" fmla="*/ 1175 h 10000"/>
                    <a:gd name="connsiteX185" fmla="*/ 104 w 10000"/>
                    <a:gd name="connsiteY185" fmla="*/ 973 h 10000"/>
                    <a:gd name="connsiteX186" fmla="*/ 69 w 10000"/>
                    <a:gd name="connsiteY186" fmla="*/ 801 h 10000"/>
                    <a:gd name="connsiteX187" fmla="*/ 52 w 10000"/>
                    <a:gd name="connsiteY187" fmla="*/ 663 h 10000"/>
                    <a:gd name="connsiteX188" fmla="*/ 17 w 10000"/>
                    <a:gd name="connsiteY188" fmla="*/ 555 h 10000"/>
                    <a:gd name="connsiteX189" fmla="*/ 17 w 10000"/>
                    <a:gd name="connsiteY189" fmla="*/ 491 h 10000"/>
                    <a:gd name="connsiteX190" fmla="*/ 0 w 10000"/>
                    <a:gd name="connsiteY190" fmla="*/ 471 h 10000"/>
                    <a:gd name="connsiteX191" fmla="*/ 847 w 10000"/>
                    <a:gd name="connsiteY191" fmla="*/ 13 h 10000"/>
                    <a:gd name="connsiteX192" fmla="*/ 9213 w 10000"/>
                    <a:gd name="connsiteY192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2484 h 10000"/>
                    <a:gd name="connsiteX90" fmla="*/ 4676 w 10000"/>
                    <a:gd name="connsiteY90" fmla="*/ 2689 h 10000"/>
                    <a:gd name="connsiteX91" fmla="*/ 4676 w 10000"/>
                    <a:gd name="connsiteY91" fmla="*/ 2895 h 10000"/>
                    <a:gd name="connsiteX92" fmla="*/ 4676 w 10000"/>
                    <a:gd name="connsiteY92" fmla="*/ 3097 h 10000"/>
                    <a:gd name="connsiteX93" fmla="*/ 4676 w 10000"/>
                    <a:gd name="connsiteY93" fmla="*/ 3288 h 10000"/>
                    <a:gd name="connsiteX94" fmla="*/ 4676 w 10000"/>
                    <a:gd name="connsiteY94" fmla="*/ 3460 h 10000"/>
                    <a:gd name="connsiteX95" fmla="*/ 4676 w 10000"/>
                    <a:gd name="connsiteY95" fmla="*/ 3605 h 10000"/>
                    <a:gd name="connsiteX96" fmla="*/ 4676 w 10000"/>
                    <a:gd name="connsiteY96" fmla="*/ 3713 h 10000"/>
                    <a:gd name="connsiteX97" fmla="*/ 4693 w 10000"/>
                    <a:gd name="connsiteY97" fmla="*/ 3783 h 10000"/>
                    <a:gd name="connsiteX98" fmla="*/ 4710 w 10000"/>
                    <a:gd name="connsiteY98" fmla="*/ 3837 h 10000"/>
                    <a:gd name="connsiteX99" fmla="*/ 4710 w 10000"/>
                    <a:gd name="connsiteY99" fmla="*/ 3945 h 10000"/>
                    <a:gd name="connsiteX100" fmla="*/ 4710 w 10000"/>
                    <a:gd name="connsiteY100" fmla="*/ 4083 h 10000"/>
                    <a:gd name="connsiteX101" fmla="*/ 4710 w 10000"/>
                    <a:gd name="connsiteY101" fmla="*/ 4254 h 10000"/>
                    <a:gd name="connsiteX102" fmla="*/ 4710 w 10000"/>
                    <a:gd name="connsiteY102" fmla="*/ 4460 h 10000"/>
                    <a:gd name="connsiteX103" fmla="*/ 4693 w 10000"/>
                    <a:gd name="connsiteY103" fmla="*/ 4692 h 10000"/>
                    <a:gd name="connsiteX104" fmla="*/ 4693 w 10000"/>
                    <a:gd name="connsiteY104" fmla="*/ 4944 h 10000"/>
                    <a:gd name="connsiteX105" fmla="*/ 4676 w 10000"/>
                    <a:gd name="connsiteY105" fmla="*/ 5204 h 10000"/>
                    <a:gd name="connsiteX106" fmla="*/ 4676 w 10000"/>
                    <a:gd name="connsiteY106" fmla="*/ 5473 h 10000"/>
                    <a:gd name="connsiteX107" fmla="*/ 4676 w 10000"/>
                    <a:gd name="connsiteY107" fmla="*/ 5752 h 10000"/>
                    <a:gd name="connsiteX108" fmla="*/ 4676 w 10000"/>
                    <a:gd name="connsiteY108" fmla="*/ 6025 h 10000"/>
                    <a:gd name="connsiteX109" fmla="*/ 4659 w 10000"/>
                    <a:gd name="connsiteY109" fmla="*/ 6298 h 10000"/>
                    <a:gd name="connsiteX110" fmla="*/ 4659 w 10000"/>
                    <a:gd name="connsiteY110" fmla="*/ 6553 h 10000"/>
                    <a:gd name="connsiteX111" fmla="*/ 4659 w 10000"/>
                    <a:gd name="connsiteY111" fmla="*/ 6792 h 10000"/>
                    <a:gd name="connsiteX112" fmla="*/ 4659 w 10000"/>
                    <a:gd name="connsiteY112" fmla="*/ 7011 h 10000"/>
                    <a:gd name="connsiteX113" fmla="*/ 4659 w 10000"/>
                    <a:gd name="connsiteY113" fmla="*/ 7210 h 10000"/>
                    <a:gd name="connsiteX114" fmla="*/ 4676 w 10000"/>
                    <a:gd name="connsiteY114" fmla="*/ 7371 h 10000"/>
                    <a:gd name="connsiteX115" fmla="*/ 4676 w 10000"/>
                    <a:gd name="connsiteY115" fmla="*/ 7496 h 10000"/>
                    <a:gd name="connsiteX116" fmla="*/ 4693 w 10000"/>
                    <a:gd name="connsiteY116" fmla="*/ 7654 h 10000"/>
                    <a:gd name="connsiteX117" fmla="*/ 4693 w 10000"/>
                    <a:gd name="connsiteY117" fmla="*/ 7839 h 10000"/>
                    <a:gd name="connsiteX118" fmla="*/ 4710 w 10000"/>
                    <a:gd name="connsiteY118" fmla="*/ 8041 h 10000"/>
                    <a:gd name="connsiteX119" fmla="*/ 4710 w 10000"/>
                    <a:gd name="connsiteY119" fmla="*/ 8256 h 10000"/>
                    <a:gd name="connsiteX120" fmla="*/ 4693 w 10000"/>
                    <a:gd name="connsiteY120" fmla="*/ 8475 h 10000"/>
                    <a:gd name="connsiteX121" fmla="*/ 4693 w 10000"/>
                    <a:gd name="connsiteY121" fmla="*/ 8694 h 10000"/>
                    <a:gd name="connsiteX122" fmla="*/ 4676 w 10000"/>
                    <a:gd name="connsiteY122" fmla="*/ 8906 h 10000"/>
                    <a:gd name="connsiteX123" fmla="*/ 4676 w 10000"/>
                    <a:gd name="connsiteY123" fmla="*/ 9108 h 10000"/>
                    <a:gd name="connsiteX124" fmla="*/ 4676 w 10000"/>
                    <a:gd name="connsiteY124" fmla="*/ 9293 h 10000"/>
                    <a:gd name="connsiteX125" fmla="*/ 4676 w 10000"/>
                    <a:gd name="connsiteY125" fmla="*/ 9451 h 10000"/>
                    <a:gd name="connsiteX126" fmla="*/ 4676 w 10000"/>
                    <a:gd name="connsiteY126" fmla="*/ 9576 h 10000"/>
                    <a:gd name="connsiteX127" fmla="*/ 4676 w 10000"/>
                    <a:gd name="connsiteY127" fmla="*/ 9670 h 10000"/>
                    <a:gd name="connsiteX128" fmla="*/ 4676 w 10000"/>
                    <a:gd name="connsiteY128" fmla="*/ 9717 h 10000"/>
                    <a:gd name="connsiteX129" fmla="*/ 4676 w 10000"/>
                    <a:gd name="connsiteY129" fmla="*/ 9781 h 10000"/>
                    <a:gd name="connsiteX130" fmla="*/ 4676 w 10000"/>
                    <a:gd name="connsiteY130" fmla="*/ 9842 h 10000"/>
                    <a:gd name="connsiteX131" fmla="*/ 4659 w 10000"/>
                    <a:gd name="connsiteY131" fmla="*/ 9889 h 10000"/>
                    <a:gd name="connsiteX132" fmla="*/ 4659 w 10000"/>
                    <a:gd name="connsiteY132" fmla="*/ 9929 h 10000"/>
                    <a:gd name="connsiteX133" fmla="*/ 4641 w 10000"/>
                    <a:gd name="connsiteY133" fmla="*/ 9943 h 10000"/>
                    <a:gd name="connsiteX134" fmla="*/ 4486 w 10000"/>
                    <a:gd name="connsiteY134" fmla="*/ 9943 h 10000"/>
                    <a:gd name="connsiteX135" fmla="*/ 4252 w 10000"/>
                    <a:gd name="connsiteY135" fmla="*/ 9943 h 10000"/>
                    <a:gd name="connsiteX136" fmla="*/ 3941 w 10000"/>
                    <a:gd name="connsiteY136" fmla="*/ 9936 h 10000"/>
                    <a:gd name="connsiteX137" fmla="*/ 3604 w 10000"/>
                    <a:gd name="connsiteY137" fmla="*/ 9929 h 10000"/>
                    <a:gd name="connsiteX138" fmla="*/ 3215 w 10000"/>
                    <a:gd name="connsiteY138" fmla="*/ 9923 h 10000"/>
                    <a:gd name="connsiteX139" fmla="*/ 2826 w 10000"/>
                    <a:gd name="connsiteY139" fmla="*/ 9916 h 10000"/>
                    <a:gd name="connsiteX140" fmla="*/ 2429 w 10000"/>
                    <a:gd name="connsiteY140" fmla="*/ 9909 h 10000"/>
                    <a:gd name="connsiteX141" fmla="*/ 2074 w 10000"/>
                    <a:gd name="connsiteY141" fmla="*/ 9902 h 10000"/>
                    <a:gd name="connsiteX142" fmla="*/ 1755 w 10000"/>
                    <a:gd name="connsiteY142" fmla="*/ 9896 h 10000"/>
                    <a:gd name="connsiteX143" fmla="*/ 1495 w 10000"/>
                    <a:gd name="connsiteY143" fmla="*/ 9889 h 10000"/>
                    <a:gd name="connsiteX144" fmla="*/ 1348 w 10000"/>
                    <a:gd name="connsiteY144" fmla="*/ 9889 h 10000"/>
                    <a:gd name="connsiteX145" fmla="*/ 1279 w 10000"/>
                    <a:gd name="connsiteY145" fmla="*/ 9882 h 10000"/>
                    <a:gd name="connsiteX146" fmla="*/ 1279 w 10000"/>
                    <a:gd name="connsiteY146" fmla="*/ 9862 h 10000"/>
                    <a:gd name="connsiteX147" fmla="*/ 1279 w 10000"/>
                    <a:gd name="connsiteY147" fmla="*/ 9788 h 10000"/>
                    <a:gd name="connsiteX148" fmla="*/ 1262 w 10000"/>
                    <a:gd name="connsiteY148" fmla="*/ 9677 h 10000"/>
                    <a:gd name="connsiteX149" fmla="*/ 1245 w 10000"/>
                    <a:gd name="connsiteY149" fmla="*/ 9532 h 10000"/>
                    <a:gd name="connsiteX150" fmla="*/ 1227 w 10000"/>
                    <a:gd name="connsiteY150" fmla="*/ 9344 h 10000"/>
                    <a:gd name="connsiteX151" fmla="*/ 1210 w 10000"/>
                    <a:gd name="connsiteY151" fmla="*/ 9125 h 10000"/>
                    <a:gd name="connsiteX152" fmla="*/ 1175 w 10000"/>
                    <a:gd name="connsiteY152" fmla="*/ 8889 h 10000"/>
                    <a:gd name="connsiteX153" fmla="*/ 1141 w 10000"/>
                    <a:gd name="connsiteY153" fmla="*/ 8623 h 10000"/>
                    <a:gd name="connsiteX154" fmla="*/ 1124 w 10000"/>
                    <a:gd name="connsiteY154" fmla="*/ 8337 h 10000"/>
                    <a:gd name="connsiteX155" fmla="*/ 1089 w 10000"/>
                    <a:gd name="connsiteY155" fmla="*/ 8041 h 10000"/>
                    <a:gd name="connsiteX156" fmla="*/ 1054 w 10000"/>
                    <a:gd name="connsiteY156" fmla="*/ 7728 h 10000"/>
                    <a:gd name="connsiteX157" fmla="*/ 1020 w 10000"/>
                    <a:gd name="connsiteY157" fmla="*/ 7402 h 10000"/>
                    <a:gd name="connsiteX158" fmla="*/ 985 w 10000"/>
                    <a:gd name="connsiteY158" fmla="*/ 7085 h 10000"/>
                    <a:gd name="connsiteX159" fmla="*/ 951 w 10000"/>
                    <a:gd name="connsiteY159" fmla="*/ 6759 h 10000"/>
                    <a:gd name="connsiteX160" fmla="*/ 899 w 10000"/>
                    <a:gd name="connsiteY160" fmla="*/ 6442 h 10000"/>
                    <a:gd name="connsiteX161" fmla="*/ 882 w 10000"/>
                    <a:gd name="connsiteY161" fmla="*/ 6129 h 10000"/>
                    <a:gd name="connsiteX162" fmla="*/ 847 w 10000"/>
                    <a:gd name="connsiteY162" fmla="*/ 5833 h 10000"/>
                    <a:gd name="connsiteX163" fmla="*/ 821 w 10000"/>
                    <a:gd name="connsiteY163" fmla="*/ 5547 h 10000"/>
                    <a:gd name="connsiteX164" fmla="*/ 787 w 10000"/>
                    <a:gd name="connsiteY164" fmla="*/ 5281 h 10000"/>
                    <a:gd name="connsiteX165" fmla="*/ 769 w 10000"/>
                    <a:gd name="connsiteY165" fmla="*/ 5039 h 10000"/>
                    <a:gd name="connsiteX166" fmla="*/ 735 w 10000"/>
                    <a:gd name="connsiteY166" fmla="*/ 4820 h 10000"/>
                    <a:gd name="connsiteX167" fmla="*/ 717 w 10000"/>
                    <a:gd name="connsiteY167" fmla="*/ 4631 h 10000"/>
                    <a:gd name="connsiteX168" fmla="*/ 700 w 10000"/>
                    <a:gd name="connsiteY168" fmla="*/ 4487 h 10000"/>
                    <a:gd name="connsiteX169" fmla="*/ 700 w 10000"/>
                    <a:gd name="connsiteY169" fmla="*/ 4376 h 10000"/>
                    <a:gd name="connsiteX170" fmla="*/ 683 w 10000"/>
                    <a:gd name="connsiteY170" fmla="*/ 4241 h 10000"/>
                    <a:gd name="connsiteX171" fmla="*/ 648 w 10000"/>
                    <a:gd name="connsiteY171" fmla="*/ 4083 h 10000"/>
                    <a:gd name="connsiteX172" fmla="*/ 631 w 10000"/>
                    <a:gd name="connsiteY172" fmla="*/ 3891 h 10000"/>
                    <a:gd name="connsiteX173" fmla="*/ 596 w 10000"/>
                    <a:gd name="connsiteY173" fmla="*/ 3679 h 10000"/>
                    <a:gd name="connsiteX174" fmla="*/ 562 w 10000"/>
                    <a:gd name="connsiteY174" fmla="*/ 3447 h 10000"/>
                    <a:gd name="connsiteX175" fmla="*/ 510 w 10000"/>
                    <a:gd name="connsiteY175" fmla="*/ 3201 h 10000"/>
                    <a:gd name="connsiteX176" fmla="*/ 458 w 10000"/>
                    <a:gd name="connsiteY176" fmla="*/ 2942 h 10000"/>
                    <a:gd name="connsiteX177" fmla="*/ 424 w 10000"/>
                    <a:gd name="connsiteY177" fmla="*/ 2679 h 10000"/>
                    <a:gd name="connsiteX178" fmla="*/ 372 w 10000"/>
                    <a:gd name="connsiteY178" fmla="*/ 2407 h 10000"/>
                    <a:gd name="connsiteX179" fmla="*/ 320 w 10000"/>
                    <a:gd name="connsiteY179" fmla="*/ 2141 h 10000"/>
                    <a:gd name="connsiteX180" fmla="*/ 277 w 10000"/>
                    <a:gd name="connsiteY180" fmla="*/ 1882 h 10000"/>
                    <a:gd name="connsiteX181" fmla="*/ 225 w 10000"/>
                    <a:gd name="connsiteY181" fmla="*/ 1629 h 10000"/>
                    <a:gd name="connsiteX182" fmla="*/ 190 w 10000"/>
                    <a:gd name="connsiteY182" fmla="*/ 1393 h 10000"/>
                    <a:gd name="connsiteX183" fmla="*/ 138 w 10000"/>
                    <a:gd name="connsiteY183" fmla="*/ 1175 h 10000"/>
                    <a:gd name="connsiteX184" fmla="*/ 104 w 10000"/>
                    <a:gd name="connsiteY184" fmla="*/ 973 h 10000"/>
                    <a:gd name="connsiteX185" fmla="*/ 69 w 10000"/>
                    <a:gd name="connsiteY185" fmla="*/ 801 h 10000"/>
                    <a:gd name="connsiteX186" fmla="*/ 52 w 10000"/>
                    <a:gd name="connsiteY186" fmla="*/ 663 h 10000"/>
                    <a:gd name="connsiteX187" fmla="*/ 17 w 10000"/>
                    <a:gd name="connsiteY187" fmla="*/ 555 h 10000"/>
                    <a:gd name="connsiteX188" fmla="*/ 17 w 10000"/>
                    <a:gd name="connsiteY188" fmla="*/ 491 h 10000"/>
                    <a:gd name="connsiteX189" fmla="*/ 0 w 10000"/>
                    <a:gd name="connsiteY189" fmla="*/ 471 h 10000"/>
                    <a:gd name="connsiteX190" fmla="*/ 847 w 10000"/>
                    <a:gd name="connsiteY190" fmla="*/ 13 h 10000"/>
                    <a:gd name="connsiteX191" fmla="*/ 9213 w 10000"/>
                    <a:gd name="connsiteY191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2689 h 10000"/>
                    <a:gd name="connsiteX90" fmla="*/ 4676 w 10000"/>
                    <a:gd name="connsiteY90" fmla="*/ 2895 h 10000"/>
                    <a:gd name="connsiteX91" fmla="*/ 4676 w 10000"/>
                    <a:gd name="connsiteY91" fmla="*/ 3097 h 10000"/>
                    <a:gd name="connsiteX92" fmla="*/ 4676 w 10000"/>
                    <a:gd name="connsiteY92" fmla="*/ 3288 h 10000"/>
                    <a:gd name="connsiteX93" fmla="*/ 4676 w 10000"/>
                    <a:gd name="connsiteY93" fmla="*/ 3460 h 10000"/>
                    <a:gd name="connsiteX94" fmla="*/ 4676 w 10000"/>
                    <a:gd name="connsiteY94" fmla="*/ 3605 h 10000"/>
                    <a:gd name="connsiteX95" fmla="*/ 4676 w 10000"/>
                    <a:gd name="connsiteY95" fmla="*/ 3713 h 10000"/>
                    <a:gd name="connsiteX96" fmla="*/ 4693 w 10000"/>
                    <a:gd name="connsiteY96" fmla="*/ 3783 h 10000"/>
                    <a:gd name="connsiteX97" fmla="*/ 4710 w 10000"/>
                    <a:gd name="connsiteY97" fmla="*/ 3837 h 10000"/>
                    <a:gd name="connsiteX98" fmla="*/ 4710 w 10000"/>
                    <a:gd name="connsiteY98" fmla="*/ 3945 h 10000"/>
                    <a:gd name="connsiteX99" fmla="*/ 4710 w 10000"/>
                    <a:gd name="connsiteY99" fmla="*/ 4083 h 10000"/>
                    <a:gd name="connsiteX100" fmla="*/ 4710 w 10000"/>
                    <a:gd name="connsiteY100" fmla="*/ 4254 h 10000"/>
                    <a:gd name="connsiteX101" fmla="*/ 4710 w 10000"/>
                    <a:gd name="connsiteY101" fmla="*/ 4460 h 10000"/>
                    <a:gd name="connsiteX102" fmla="*/ 4693 w 10000"/>
                    <a:gd name="connsiteY102" fmla="*/ 4692 h 10000"/>
                    <a:gd name="connsiteX103" fmla="*/ 4693 w 10000"/>
                    <a:gd name="connsiteY103" fmla="*/ 4944 h 10000"/>
                    <a:gd name="connsiteX104" fmla="*/ 4676 w 10000"/>
                    <a:gd name="connsiteY104" fmla="*/ 5204 h 10000"/>
                    <a:gd name="connsiteX105" fmla="*/ 4676 w 10000"/>
                    <a:gd name="connsiteY105" fmla="*/ 5473 h 10000"/>
                    <a:gd name="connsiteX106" fmla="*/ 4676 w 10000"/>
                    <a:gd name="connsiteY106" fmla="*/ 5752 h 10000"/>
                    <a:gd name="connsiteX107" fmla="*/ 4676 w 10000"/>
                    <a:gd name="connsiteY107" fmla="*/ 6025 h 10000"/>
                    <a:gd name="connsiteX108" fmla="*/ 4659 w 10000"/>
                    <a:gd name="connsiteY108" fmla="*/ 6298 h 10000"/>
                    <a:gd name="connsiteX109" fmla="*/ 4659 w 10000"/>
                    <a:gd name="connsiteY109" fmla="*/ 6553 h 10000"/>
                    <a:gd name="connsiteX110" fmla="*/ 4659 w 10000"/>
                    <a:gd name="connsiteY110" fmla="*/ 6792 h 10000"/>
                    <a:gd name="connsiteX111" fmla="*/ 4659 w 10000"/>
                    <a:gd name="connsiteY111" fmla="*/ 7011 h 10000"/>
                    <a:gd name="connsiteX112" fmla="*/ 4659 w 10000"/>
                    <a:gd name="connsiteY112" fmla="*/ 7210 h 10000"/>
                    <a:gd name="connsiteX113" fmla="*/ 4676 w 10000"/>
                    <a:gd name="connsiteY113" fmla="*/ 7371 h 10000"/>
                    <a:gd name="connsiteX114" fmla="*/ 4676 w 10000"/>
                    <a:gd name="connsiteY114" fmla="*/ 7496 h 10000"/>
                    <a:gd name="connsiteX115" fmla="*/ 4693 w 10000"/>
                    <a:gd name="connsiteY115" fmla="*/ 7654 h 10000"/>
                    <a:gd name="connsiteX116" fmla="*/ 4693 w 10000"/>
                    <a:gd name="connsiteY116" fmla="*/ 7839 h 10000"/>
                    <a:gd name="connsiteX117" fmla="*/ 4710 w 10000"/>
                    <a:gd name="connsiteY117" fmla="*/ 8041 h 10000"/>
                    <a:gd name="connsiteX118" fmla="*/ 4710 w 10000"/>
                    <a:gd name="connsiteY118" fmla="*/ 8256 h 10000"/>
                    <a:gd name="connsiteX119" fmla="*/ 4693 w 10000"/>
                    <a:gd name="connsiteY119" fmla="*/ 8475 h 10000"/>
                    <a:gd name="connsiteX120" fmla="*/ 4693 w 10000"/>
                    <a:gd name="connsiteY120" fmla="*/ 8694 h 10000"/>
                    <a:gd name="connsiteX121" fmla="*/ 4676 w 10000"/>
                    <a:gd name="connsiteY121" fmla="*/ 8906 h 10000"/>
                    <a:gd name="connsiteX122" fmla="*/ 4676 w 10000"/>
                    <a:gd name="connsiteY122" fmla="*/ 9108 h 10000"/>
                    <a:gd name="connsiteX123" fmla="*/ 4676 w 10000"/>
                    <a:gd name="connsiteY123" fmla="*/ 9293 h 10000"/>
                    <a:gd name="connsiteX124" fmla="*/ 4676 w 10000"/>
                    <a:gd name="connsiteY124" fmla="*/ 9451 h 10000"/>
                    <a:gd name="connsiteX125" fmla="*/ 4676 w 10000"/>
                    <a:gd name="connsiteY125" fmla="*/ 9576 h 10000"/>
                    <a:gd name="connsiteX126" fmla="*/ 4676 w 10000"/>
                    <a:gd name="connsiteY126" fmla="*/ 9670 h 10000"/>
                    <a:gd name="connsiteX127" fmla="*/ 4676 w 10000"/>
                    <a:gd name="connsiteY127" fmla="*/ 9717 h 10000"/>
                    <a:gd name="connsiteX128" fmla="*/ 4676 w 10000"/>
                    <a:gd name="connsiteY128" fmla="*/ 9781 h 10000"/>
                    <a:gd name="connsiteX129" fmla="*/ 4676 w 10000"/>
                    <a:gd name="connsiteY129" fmla="*/ 9842 h 10000"/>
                    <a:gd name="connsiteX130" fmla="*/ 4659 w 10000"/>
                    <a:gd name="connsiteY130" fmla="*/ 9889 h 10000"/>
                    <a:gd name="connsiteX131" fmla="*/ 4659 w 10000"/>
                    <a:gd name="connsiteY131" fmla="*/ 9929 h 10000"/>
                    <a:gd name="connsiteX132" fmla="*/ 4641 w 10000"/>
                    <a:gd name="connsiteY132" fmla="*/ 9943 h 10000"/>
                    <a:gd name="connsiteX133" fmla="*/ 4486 w 10000"/>
                    <a:gd name="connsiteY133" fmla="*/ 9943 h 10000"/>
                    <a:gd name="connsiteX134" fmla="*/ 4252 w 10000"/>
                    <a:gd name="connsiteY134" fmla="*/ 9943 h 10000"/>
                    <a:gd name="connsiteX135" fmla="*/ 3941 w 10000"/>
                    <a:gd name="connsiteY135" fmla="*/ 9936 h 10000"/>
                    <a:gd name="connsiteX136" fmla="*/ 3604 w 10000"/>
                    <a:gd name="connsiteY136" fmla="*/ 9929 h 10000"/>
                    <a:gd name="connsiteX137" fmla="*/ 3215 w 10000"/>
                    <a:gd name="connsiteY137" fmla="*/ 9923 h 10000"/>
                    <a:gd name="connsiteX138" fmla="*/ 2826 w 10000"/>
                    <a:gd name="connsiteY138" fmla="*/ 9916 h 10000"/>
                    <a:gd name="connsiteX139" fmla="*/ 2429 w 10000"/>
                    <a:gd name="connsiteY139" fmla="*/ 9909 h 10000"/>
                    <a:gd name="connsiteX140" fmla="*/ 2074 w 10000"/>
                    <a:gd name="connsiteY140" fmla="*/ 9902 h 10000"/>
                    <a:gd name="connsiteX141" fmla="*/ 1755 w 10000"/>
                    <a:gd name="connsiteY141" fmla="*/ 9896 h 10000"/>
                    <a:gd name="connsiteX142" fmla="*/ 1495 w 10000"/>
                    <a:gd name="connsiteY142" fmla="*/ 9889 h 10000"/>
                    <a:gd name="connsiteX143" fmla="*/ 1348 w 10000"/>
                    <a:gd name="connsiteY143" fmla="*/ 9889 h 10000"/>
                    <a:gd name="connsiteX144" fmla="*/ 1279 w 10000"/>
                    <a:gd name="connsiteY144" fmla="*/ 9882 h 10000"/>
                    <a:gd name="connsiteX145" fmla="*/ 1279 w 10000"/>
                    <a:gd name="connsiteY145" fmla="*/ 9862 h 10000"/>
                    <a:gd name="connsiteX146" fmla="*/ 1279 w 10000"/>
                    <a:gd name="connsiteY146" fmla="*/ 9788 h 10000"/>
                    <a:gd name="connsiteX147" fmla="*/ 1262 w 10000"/>
                    <a:gd name="connsiteY147" fmla="*/ 9677 h 10000"/>
                    <a:gd name="connsiteX148" fmla="*/ 1245 w 10000"/>
                    <a:gd name="connsiteY148" fmla="*/ 9532 h 10000"/>
                    <a:gd name="connsiteX149" fmla="*/ 1227 w 10000"/>
                    <a:gd name="connsiteY149" fmla="*/ 9344 h 10000"/>
                    <a:gd name="connsiteX150" fmla="*/ 1210 w 10000"/>
                    <a:gd name="connsiteY150" fmla="*/ 9125 h 10000"/>
                    <a:gd name="connsiteX151" fmla="*/ 1175 w 10000"/>
                    <a:gd name="connsiteY151" fmla="*/ 8889 h 10000"/>
                    <a:gd name="connsiteX152" fmla="*/ 1141 w 10000"/>
                    <a:gd name="connsiteY152" fmla="*/ 8623 h 10000"/>
                    <a:gd name="connsiteX153" fmla="*/ 1124 w 10000"/>
                    <a:gd name="connsiteY153" fmla="*/ 8337 h 10000"/>
                    <a:gd name="connsiteX154" fmla="*/ 1089 w 10000"/>
                    <a:gd name="connsiteY154" fmla="*/ 8041 h 10000"/>
                    <a:gd name="connsiteX155" fmla="*/ 1054 w 10000"/>
                    <a:gd name="connsiteY155" fmla="*/ 7728 h 10000"/>
                    <a:gd name="connsiteX156" fmla="*/ 1020 w 10000"/>
                    <a:gd name="connsiteY156" fmla="*/ 7402 h 10000"/>
                    <a:gd name="connsiteX157" fmla="*/ 985 w 10000"/>
                    <a:gd name="connsiteY157" fmla="*/ 7085 h 10000"/>
                    <a:gd name="connsiteX158" fmla="*/ 951 w 10000"/>
                    <a:gd name="connsiteY158" fmla="*/ 6759 h 10000"/>
                    <a:gd name="connsiteX159" fmla="*/ 899 w 10000"/>
                    <a:gd name="connsiteY159" fmla="*/ 6442 h 10000"/>
                    <a:gd name="connsiteX160" fmla="*/ 882 w 10000"/>
                    <a:gd name="connsiteY160" fmla="*/ 6129 h 10000"/>
                    <a:gd name="connsiteX161" fmla="*/ 847 w 10000"/>
                    <a:gd name="connsiteY161" fmla="*/ 5833 h 10000"/>
                    <a:gd name="connsiteX162" fmla="*/ 821 w 10000"/>
                    <a:gd name="connsiteY162" fmla="*/ 5547 h 10000"/>
                    <a:gd name="connsiteX163" fmla="*/ 787 w 10000"/>
                    <a:gd name="connsiteY163" fmla="*/ 5281 h 10000"/>
                    <a:gd name="connsiteX164" fmla="*/ 769 w 10000"/>
                    <a:gd name="connsiteY164" fmla="*/ 5039 h 10000"/>
                    <a:gd name="connsiteX165" fmla="*/ 735 w 10000"/>
                    <a:gd name="connsiteY165" fmla="*/ 4820 h 10000"/>
                    <a:gd name="connsiteX166" fmla="*/ 717 w 10000"/>
                    <a:gd name="connsiteY166" fmla="*/ 4631 h 10000"/>
                    <a:gd name="connsiteX167" fmla="*/ 700 w 10000"/>
                    <a:gd name="connsiteY167" fmla="*/ 4487 h 10000"/>
                    <a:gd name="connsiteX168" fmla="*/ 700 w 10000"/>
                    <a:gd name="connsiteY168" fmla="*/ 4376 h 10000"/>
                    <a:gd name="connsiteX169" fmla="*/ 683 w 10000"/>
                    <a:gd name="connsiteY169" fmla="*/ 4241 h 10000"/>
                    <a:gd name="connsiteX170" fmla="*/ 648 w 10000"/>
                    <a:gd name="connsiteY170" fmla="*/ 4083 h 10000"/>
                    <a:gd name="connsiteX171" fmla="*/ 631 w 10000"/>
                    <a:gd name="connsiteY171" fmla="*/ 3891 h 10000"/>
                    <a:gd name="connsiteX172" fmla="*/ 596 w 10000"/>
                    <a:gd name="connsiteY172" fmla="*/ 3679 h 10000"/>
                    <a:gd name="connsiteX173" fmla="*/ 562 w 10000"/>
                    <a:gd name="connsiteY173" fmla="*/ 3447 h 10000"/>
                    <a:gd name="connsiteX174" fmla="*/ 510 w 10000"/>
                    <a:gd name="connsiteY174" fmla="*/ 3201 h 10000"/>
                    <a:gd name="connsiteX175" fmla="*/ 458 w 10000"/>
                    <a:gd name="connsiteY175" fmla="*/ 2942 h 10000"/>
                    <a:gd name="connsiteX176" fmla="*/ 424 w 10000"/>
                    <a:gd name="connsiteY176" fmla="*/ 2679 h 10000"/>
                    <a:gd name="connsiteX177" fmla="*/ 372 w 10000"/>
                    <a:gd name="connsiteY177" fmla="*/ 2407 h 10000"/>
                    <a:gd name="connsiteX178" fmla="*/ 320 w 10000"/>
                    <a:gd name="connsiteY178" fmla="*/ 2141 h 10000"/>
                    <a:gd name="connsiteX179" fmla="*/ 277 w 10000"/>
                    <a:gd name="connsiteY179" fmla="*/ 1882 h 10000"/>
                    <a:gd name="connsiteX180" fmla="*/ 225 w 10000"/>
                    <a:gd name="connsiteY180" fmla="*/ 1629 h 10000"/>
                    <a:gd name="connsiteX181" fmla="*/ 190 w 10000"/>
                    <a:gd name="connsiteY181" fmla="*/ 1393 h 10000"/>
                    <a:gd name="connsiteX182" fmla="*/ 138 w 10000"/>
                    <a:gd name="connsiteY182" fmla="*/ 1175 h 10000"/>
                    <a:gd name="connsiteX183" fmla="*/ 104 w 10000"/>
                    <a:gd name="connsiteY183" fmla="*/ 973 h 10000"/>
                    <a:gd name="connsiteX184" fmla="*/ 69 w 10000"/>
                    <a:gd name="connsiteY184" fmla="*/ 801 h 10000"/>
                    <a:gd name="connsiteX185" fmla="*/ 52 w 10000"/>
                    <a:gd name="connsiteY185" fmla="*/ 663 h 10000"/>
                    <a:gd name="connsiteX186" fmla="*/ 17 w 10000"/>
                    <a:gd name="connsiteY186" fmla="*/ 555 h 10000"/>
                    <a:gd name="connsiteX187" fmla="*/ 17 w 10000"/>
                    <a:gd name="connsiteY187" fmla="*/ 491 h 10000"/>
                    <a:gd name="connsiteX188" fmla="*/ 0 w 10000"/>
                    <a:gd name="connsiteY188" fmla="*/ 471 h 10000"/>
                    <a:gd name="connsiteX189" fmla="*/ 847 w 10000"/>
                    <a:gd name="connsiteY189" fmla="*/ 13 h 10000"/>
                    <a:gd name="connsiteX190" fmla="*/ 9213 w 10000"/>
                    <a:gd name="connsiteY190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2895 h 10000"/>
                    <a:gd name="connsiteX90" fmla="*/ 4676 w 10000"/>
                    <a:gd name="connsiteY90" fmla="*/ 3097 h 10000"/>
                    <a:gd name="connsiteX91" fmla="*/ 4676 w 10000"/>
                    <a:gd name="connsiteY91" fmla="*/ 3288 h 10000"/>
                    <a:gd name="connsiteX92" fmla="*/ 4676 w 10000"/>
                    <a:gd name="connsiteY92" fmla="*/ 3460 h 10000"/>
                    <a:gd name="connsiteX93" fmla="*/ 4676 w 10000"/>
                    <a:gd name="connsiteY93" fmla="*/ 3605 h 10000"/>
                    <a:gd name="connsiteX94" fmla="*/ 4676 w 10000"/>
                    <a:gd name="connsiteY94" fmla="*/ 3713 h 10000"/>
                    <a:gd name="connsiteX95" fmla="*/ 4693 w 10000"/>
                    <a:gd name="connsiteY95" fmla="*/ 3783 h 10000"/>
                    <a:gd name="connsiteX96" fmla="*/ 4710 w 10000"/>
                    <a:gd name="connsiteY96" fmla="*/ 3837 h 10000"/>
                    <a:gd name="connsiteX97" fmla="*/ 4710 w 10000"/>
                    <a:gd name="connsiteY97" fmla="*/ 3945 h 10000"/>
                    <a:gd name="connsiteX98" fmla="*/ 4710 w 10000"/>
                    <a:gd name="connsiteY98" fmla="*/ 4083 h 10000"/>
                    <a:gd name="connsiteX99" fmla="*/ 4710 w 10000"/>
                    <a:gd name="connsiteY99" fmla="*/ 4254 h 10000"/>
                    <a:gd name="connsiteX100" fmla="*/ 4710 w 10000"/>
                    <a:gd name="connsiteY100" fmla="*/ 4460 h 10000"/>
                    <a:gd name="connsiteX101" fmla="*/ 4693 w 10000"/>
                    <a:gd name="connsiteY101" fmla="*/ 4692 h 10000"/>
                    <a:gd name="connsiteX102" fmla="*/ 4693 w 10000"/>
                    <a:gd name="connsiteY102" fmla="*/ 4944 h 10000"/>
                    <a:gd name="connsiteX103" fmla="*/ 4676 w 10000"/>
                    <a:gd name="connsiteY103" fmla="*/ 5204 h 10000"/>
                    <a:gd name="connsiteX104" fmla="*/ 4676 w 10000"/>
                    <a:gd name="connsiteY104" fmla="*/ 5473 h 10000"/>
                    <a:gd name="connsiteX105" fmla="*/ 4676 w 10000"/>
                    <a:gd name="connsiteY105" fmla="*/ 5752 h 10000"/>
                    <a:gd name="connsiteX106" fmla="*/ 4676 w 10000"/>
                    <a:gd name="connsiteY106" fmla="*/ 6025 h 10000"/>
                    <a:gd name="connsiteX107" fmla="*/ 4659 w 10000"/>
                    <a:gd name="connsiteY107" fmla="*/ 6298 h 10000"/>
                    <a:gd name="connsiteX108" fmla="*/ 4659 w 10000"/>
                    <a:gd name="connsiteY108" fmla="*/ 6553 h 10000"/>
                    <a:gd name="connsiteX109" fmla="*/ 4659 w 10000"/>
                    <a:gd name="connsiteY109" fmla="*/ 6792 h 10000"/>
                    <a:gd name="connsiteX110" fmla="*/ 4659 w 10000"/>
                    <a:gd name="connsiteY110" fmla="*/ 7011 h 10000"/>
                    <a:gd name="connsiteX111" fmla="*/ 4659 w 10000"/>
                    <a:gd name="connsiteY111" fmla="*/ 7210 h 10000"/>
                    <a:gd name="connsiteX112" fmla="*/ 4676 w 10000"/>
                    <a:gd name="connsiteY112" fmla="*/ 7371 h 10000"/>
                    <a:gd name="connsiteX113" fmla="*/ 4676 w 10000"/>
                    <a:gd name="connsiteY113" fmla="*/ 7496 h 10000"/>
                    <a:gd name="connsiteX114" fmla="*/ 4693 w 10000"/>
                    <a:gd name="connsiteY114" fmla="*/ 7654 h 10000"/>
                    <a:gd name="connsiteX115" fmla="*/ 4693 w 10000"/>
                    <a:gd name="connsiteY115" fmla="*/ 7839 h 10000"/>
                    <a:gd name="connsiteX116" fmla="*/ 4710 w 10000"/>
                    <a:gd name="connsiteY116" fmla="*/ 8041 h 10000"/>
                    <a:gd name="connsiteX117" fmla="*/ 4710 w 10000"/>
                    <a:gd name="connsiteY117" fmla="*/ 8256 h 10000"/>
                    <a:gd name="connsiteX118" fmla="*/ 4693 w 10000"/>
                    <a:gd name="connsiteY118" fmla="*/ 8475 h 10000"/>
                    <a:gd name="connsiteX119" fmla="*/ 4693 w 10000"/>
                    <a:gd name="connsiteY119" fmla="*/ 8694 h 10000"/>
                    <a:gd name="connsiteX120" fmla="*/ 4676 w 10000"/>
                    <a:gd name="connsiteY120" fmla="*/ 8906 h 10000"/>
                    <a:gd name="connsiteX121" fmla="*/ 4676 w 10000"/>
                    <a:gd name="connsiteY121" fmla="*/ 9108 h 10000"/>
                    <a:gd name="connsiteX122" fmla="*/ 4676 w 10000"/>
                    <a:gd name="connsiteY122" fmla="*/ 9293 h 10000"/>
                    <a:gd name="connsiteX123" fmla="*/ 4676 w 10000"/>
                    <a:gd name="connsiteY123" fmla="*/ 9451 h 10000"/>
                    <a:gd name="connsiteX124" fmla="*/ 4676 w 10000"/>
                    <a:gd name="connsiteY124" fmla="*/ 9576 h 10000"/>
                    <a:gd name="connsiteX125" fmla="*/ 4676 w 10000"/>
                    <a:gd name="connsiteY125" fmla="*/ 9670 h 10000"/>
                    <a:gd name="connsiteX126" fmla="*/ 4676 w 10000"/>
                    <a:gd name="connsiteY126" fmla="*/ 9717 h 10000"/>
                    <a:gd name="connsiteX127" fmla="*/ 4676 w 10000"/>
                    <a:gd name="connsiteY127" fmla="*/ 9781 h 10000"/>
                    <a:gd name="connsiteX128" fmla="*/ 4676 w 10000"/>
                    <a:gd name="connsiteY128" fmla="*/ 9842 h 10000"/>
                    <a:gd name="connsiteX129" fmla="*/ 4659 w 10000"/>
                    <a:gd name="connsiteY129" fmla="*/ 9889 h 10000"/>
                    <a:gd name="connsiteX130" fmla="*/ 4659 w 10000"/>
                    <a:gd name="connsiteY130" fmla="*/ 9929 h 10000"/>
                    <a:gd name="connsiteX131" fmla="*/ 4641 w 10000"/>
                    <a:gd name="connsiteY131" fmla="*/ 9943 h 10000"/>
                    <a:gd name="connsiteX132" fmla="*/ 4486 w 10000"/>
                    <a:gd name="connsiteY132" fmla="*/ 9943 h 10000"/>
                    <a:gd name="connsiteX133" fmla="*/ 4252 w 10000"/>
                    <a:gd name="connsiteY133" fmla="*/ 9943 h 10000"/>
                    <a:gd name="connsiteX134" fmla="*/ 3941 w 10000"/>
                    <a:gd name="connsiteY134" fmla="*/ 9936 h 10000"/>
                    <a:gd name="connsiteX135" fmla="*/ 3604 w 10000"/>
                    <a:gd name="connsiteY135" fmla="*/ 9929 h 10000"/>
                    <a:gd name="connsiteX136" fmla="*/ 3215 w 10000"/>
                    <a:gd name="connsiteY136" fmla="*/ 9923 h 10000"/>
                    <a:gd name="connsiteX137" fmla="*/ 2826 w 10000"/>
                    <a:gd name="connsiteY137" fmla="*/ 9916 h 10000"/>
                    <a:gd name="connsiteX138" fmla="*/ 2429 w 10000"/>
                    <a:gd name="connsiteY138" fmla="*/ 9909 h 10000"/>
                    <a:gd name="connsiteX139" fmla="*/ 2074 w 10000"/>
                    <a:gd name="connsiteY139" fmla="*/ 9902 h 10000"/>
                    <a:gd name="connsiteX140" fmla="*/ 1755 w 10000"/>
                    <a:gd name="connsiteY140" fmla="*/ 9896 h 10000"/>
                    <a:gd name="connsiteX141" fmla="*/ 1495 w 10000"/>
                    <a:gd name="connsiteY141" fmla="*/ 9889 h 10000"/>
                    <a:gd name="connsiteX142" fmla="*/ 1348 w 10000"/>
                    <a:gd name="connsiteY142" fmla="*/ 9889 h 10000"/>
                    <a:gd name="connsiteX143" fmla="*/ 1279 w 10000"/>
                    <a:gd name="connsiteY143" fmla="*/ 9882 h 10000"/>
                    <a:gd name="connsiteX144" fmla="*/ 1279 w 10000"/>
                    <a:gd name="connsiteY144" fmla="*/ 9862 h 10000"/>
                    <a:gd name="connsiteX145" fmla="*/ 1279 w 10000"/>
                    <a:gd name="connsiteY145" fmla="*/ 9788 h 10000"/>
                    <a:gd name="connsiteX146" fmla="*/ 1262 w 10000"/>
                    <a:gd name="connsiteY146" fmla="*/ 9677 h 10000"/>
                    <a:gd name="connsiteX147" fmla="*/ 1245 w 10000"/>
                    <a:gd name="connsiteY147" fmla="*/ 9532 h 10000"/>
                    <a:gd name="connsiteX148" fmla="*/ 1227 w 10000"/>
                    <a:gd name="connsiteY148" fmla="*/ 9344 h 10000"/>
                    <a:gd name="connsiteX149" fmla="*/ 1210 w 10000"/>
                    <a:gd name="connsiteY149" fmla="*/ 9125 h 10000"/>
                    <a:gd name="connsiteX150" fmla="*/ 1175 w 10000"/>
                    <a:gd name="connsiteY150" fmla="*/ 8889 h 10000"/>
                    <a:gd name="connsiteX151" fmla="*/ 1141 w 10000"/>
                    <a:gd name="connsiteY151" fmla="*/ 8623 h 10000"/>
                    <a:gd name="connsiteX152" fmla="*/ 1124 w 10000"/>
                    <a:gd name="connsiteY152" fmla="*/ 8337 h 10000"/>
                    <a:gd name="connsiteX153" fmla="*/ 1089 w 10000"/>
                    <a:gd name="connsiteY153" fmla="*/ 8041 h 10000"/>
                    <a:gd name="connsiteX154" fmla="*/ 1054 w 10000"/>
                    <a:gd name="connsiteY154" fmla="*/ 7728 h 10000"/>
                    <a:gd name="connsiteX155" fmla="*/ 1020 w 10000"/>
                    <a:gd name="connsiteY155" fmla="*/ 7402 h 10000"/>
                    <a:gd name="connsiteX156" fmla="*/ 985 w 10000"/>
                    <a:gd name="connsiteY156" fmla="*/ 7085 h 10000"/>
                    <a:gd name="connsiteX157" fmla="*/ 951 w 10000"/>
                    <a:gd name="connsiteY157" fmla="*/ 6759 h 10000"/>
                    <a:gd name="connsiteX158" fmla="*/ 899 w 10000"/>
                    <a:gd name="connsiteY158" fmla="*/ 6442 h 10000"/>
                    <a:gd name="connsiteX159" fmla="*/ 882 w 10000"/>
                    <a:gd name="connsiteY159" fmla="*/ 6129 h 10000"/>
                    <a:gd name="connsiteX160" fmla="*/ 847 w 10000"/>
                    <a:gd name="connsiteY160" fmla="*/ 5833 h 10000"/>
                    <a:gd name="connsiteX161" fmla="*/ 821 w 10000"/>
                    <a:gd name="connsiteY161" fmla="*/ 5547 h 10000"/>
                    <a:gd name="connsiteX162" fmla="*/ 787 w 10000"/>
                    <a:gd name="connsiteY162" fmla="*/ 5281 h 10000"/>
                    <a:gd name="connsiteX163" fmla="*/ 769 w 10000"/>
                    <a:gd name="connsiteY163" fmla="*/ 5039 h 10000"/>
                    <a:gd name="connsiteX164" fmla="*/ 735 w 10000"/>
                    <a:gd name="connsiteY164" fmla="*/ 4820 h 10000"/>
                    <a:gd name="connsiteX165" fmla="*/ 717 w 10000"/>
                    <a:gd name="connsiteY165" fmla="*/ 4631 h 10000"/>
                    <a:gd name="connsiteX166" fmla="*/ 700 w 10000"/>
                    <a:gd name="connsiteY166" fmla="*/ 4487 h 10000"/>
                    <a:gd name="connsiteX167" fmla="*/ 700 w 10000"/>
                    <a:gd name="connsiteY167" fmla="*/ 4376 h 10000"/>
                    <a:gd name="connsiteX168" fmla="*/ 683 w 10000"/>
                    <a:gd name="connsiteY168" fmla="*/ 4241 h 10000"/>
                    <a:gd name="connsiteX169" fmla="*/ 648 w 10000"/>
                    <a:gd name="connsiteY169" fmla="*/ 4083 h 10000"/>
                    <a:gd name="connsiteX170" fmla="*/ 631 w 10000"/>
                    <a:gd name="connsiteY170" fmla="*/ 3891 h 10000"/>
                    <a:gd name="connsiteX171" fmla="*/ 596 w 10000"/>
                    <a:gd name="connsiteY171" fmla="*/ 3679 h 10000"/>
                    <a:gd name="connsiteX172" fmla="*/ 562 w 10000"/>
                    <a:gd name="connsiteY172" fmla="*/ 3447 h 10000"/>
                    <a:gd name="connsiteX173" fmla="*/ 510 w 10000"/>
                    <a:gd name="connsiteY173" fmla="*/ 3201 h 10000"/>
                    <a:gd name="connsiteX174" fmla="*/ 458 w 10000"/>
                    <a:gd name="connsiteY174" fmla="*/ 2942 h 10000"/>
                    <a:gd name="connsiteX175" fmla="*/ 424 w 10000"/>
                    <a:gd name="connsiteY175" fmla="*/ 2679 h 10000"/>
                    <a:gd name="connsiteX176" fmla="*/ 372 w 10000"/>
                    <a:gd name="connsiteY176" fmla="*/ 2407 h 10000"/>
                    <a:gd name="connsiteX177" fmla="*/ 320 w 10000"/>
                    <a:gd name="connsiteY177" fmla="*/ 2141 h 10000"/>
                    <a:gd name="connsiteX178" fmla="*/ 277 w 10000"/>
                    <a:gd name="connsiteY178" fmla="*/ 1882 h 10000"/>
                    <a:gd name="connsiteX179" fmla="*/ 225 w 10000"/>
                    <a:gd name="connsiteY179" fmla="*/ 1629 h 10000"/>
                    <a:gd name="connsiteX180" fmla="*/ 190 w 10000"/>
                    <a:gd name="connsiteY180" fmla="*/ 1393 h 10000"/>
                    <a:gd name="connsiteX181" fmla="*/ 138 w 10000"/>
                    <a:gd name="connsiteY181" fmla="*/ 1175 h 10000"/>
                    <a:gd name="connsiteX182" fmla="*/ 104 w 10000"/>
                    <a:gd name="connsiteY182" fmla="*/ 973 h 10000"/>
                    <a:gd name="connsiteX183" fmla="*/ 69 w 10000"/>
                    <a:gd name="connsiteY183" fmla="*/ 801 h 10000"/>
                    <a:gd name="connsiteX184" fmla="*/ 52 w 10000"/>
                    <a:gd name="connsiteY184" fmla="*/ 663 h 10000"/>
                    <a:gd name="connsiteX185" fmla="*/ 17 w 10000"/>
                    <a:gd name="connsiteY185" fmla="*/ 555 h 10000"/>
                    <a:gd name="connsiteX186" fmla="*/ 17 w 10000"/>
                    <a:gd name="connsiteY186" fmla="*/ 491 h 10000"/>
                    <a:gd name="connsiteX187" fmla="*/ 0 w 10000"/>
                    <a:gd name="connsiteY187" fmla="*/ 471 h 10000"/>
                    <a:gd name="connsiteX188" fmla="*/ 847 w 10000"/>
                    <a:gd name="connsiteY188" fmla="*/ 13 h 10000"/>
                    <a:gd name="connsiteX189" fmla="*/ 9213 w 10000"/>
                    <a:gd name="connsiteY189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3097 h 10000"/>
                    <a:gd name="connsiteX90" fmla="*/ 4676 w 10000"/>
                    <a:gd name="connsiteY90" fmla="*/ 3288 h 10000"/>
                    <a:gd name="connsiteX91" fmla="*/ 4676 w 10000"/>
                    <a:gd name="connsiteY91" fmla="*/ 3460 h 10000"/>
                    <a:gd name="connsiteX92" fmla="*/ 4676 w 10000"/>
                    <a:gd name="connsiteY92" fmla="*/ 3605 h 10000"/>
                    <a:gd name="connsiteX93" fmla="*/ 4676 w 10000"/>
                    <a:gd name="connsiteY93" fmla="*/ 3713 h 10000"/>
                    <a:gd name="connsiteX94" fmla="*/ 4693 w 10000"/>
                    <a:gd name="connsiteY94" fmla="*/ 3783 h 10000"/>
                    <a:gd name="connsiteX95" fmla="*/ 4710 w 10000"/>
                    <a:gd name="connsiteY95" fmla="*/ 3837 h 10000"/>
                    <a:gd name="connsiteX96" fmla="*/ 4710 w 10000"/>
                    <a:gd name="connsiteY96" fmla="*/ 3945 h 10000"/>
                    <a:gd name="connsiteX97" fmla="*/ 4710 w 10000"/>
                    <a:gd name="connsiteY97" fmla="*/ 4083 h 10000"/>
                    <a:gd name="connsiteX98" fmla="*/ 4710 w 10000"/>
                    <a:gd name="connsiteY98" fmla="*/ 4254 h 10000"/>
                    <a:gd name="connsiteX99" fmla="*/ 4710 w 10000"/>
                    <a:gd name="connsiteY99" fmla="*/ 4460 h 10000"/>
                    <a:gd name="connsiteX100" fmla="*/ 4693 w 10000"/>
                    <a:gd name="connsiteY100" fmla="*/ 4692 h 10000"/>
                    <a:gd name="connsiteX101" fmla="*/ 4693 w 10000"/>
                    <a:gd name="connsiteY101" fmla="*/ 4944 h 10000"/>
                    <a:gd name="connsiteX102" fmla="*/ 4676 w 10000"/>
                    <a:gd name="connsiteY102" fmla="*/ 5204 h 10000"/>
                    <a:gd name="connsiteX103" fmla="*/ 4676 w 10000"/>
                    <a:gd name="connsiteY103" fmla="*/ 5473 h 10000"/>
                    <a:gd name="connsiteX104" fmla="*/ 4676 w 10000"/>
                    <a:gd name="connsiteY104" fmla="*/ 5752 h 10000"/>
                    <a:gd name="connsiteX105" fmla="*/ 4676 w 10000"/>
                    <a:gd name="connsiteY105" fmla="*/ 6025 h 10000"/>
                    <a:gd name="connsiteX106" fmla="*/ 4659 w 10000"/>
                    <a:gd name="connsiteY106" fmla="*/ 6298 h 10000"/>
                    <a:gd name="connsiteX107" fmla="*/ 4659 w 10000"/>
                    <a:gd name="connsiteY107" fmla="*/ 6553 h 10000"/>
                    <a:gd name="connsiteX108" fmla="*/ 4659 w 10000"/>
                    <a:gd name="connsiteY108" fmla="*/ 6792 h 10000"/>
                    <a:gd name="connsiteX109" fmla="*/ 4659 w 10000"/>
                    <a:gd name="connsiteY109" fmla="*/ 7011 h 10000"/>
                    <a:gd name="connsiteX110" fmla="*/ 4659 w 10000"/>
                    <a:gd name="connsiteY110" fmla="*/ 7210 h 10000"/>
                    <a:gd name="connsiteX111" fmla="*/ 4676 w 10000"/>
                    <a:gd name="connsiteY111" fmla="*/ 7371 h 10000"/>
                    <a:gd name="connsiteX112" fmla="*/ 4676 w 10000"/>
                    <a:gd name="connsiteY112" fmla="*/ 7496 h 10000"/>
                    <a:gd name="connsiteX113" fmla="*/ 4693 w 10000"/>
                    <a:gd name="connsiteY113" fmla="*/ 7654 h 10000"/>
                    <a:gd name="connsiteX114" fmla="*/ 4693 w 10000"/>
                    <a:gd name="connsiteY114" fmla="*/ 7839 h 10000"/>
                    <a:gd name="connsiteX115" fmla="*/ 4710 w 10000"/>
                    <a:gd name="connsiteY115" fmla="*/ 8041 h 10000"/>
                    <a:gd name="connsiteX116" fmla="*/ 4710 w 10000"/>
                    <a:gd name="connsiteY116" fmla="*/ 8256 h 10000"/>
                    <a:gd name="connsiteX117" fmla="*/ 4693 w 10000"/>
                    <a:gd name="connsiteY117" fmla="*/ 8475 h 10000"/>
                    <a:gd name="connsiteX118" fmla="*/ 4693 w 10000"/>
                    <a:gd name="connsiteY118" fmla="*/ 8694 h 10000"/>
                    <a:gd name="connsiteX119" fmla="*/ 4676 w 10000"/>
                    <a:gd name="connsiteY119" fmla="*/ 8906 h 10000"/>
                    <a:gd name="connsiteX120" fmla="*/ 4676 w 10000"/>
                    <a:gd name="connsiteY120" fmla="*/ 9108 h 10000"/>
                    <a:gd name="connsiteX121" fmla="*/ 4676 w 10000"/>
                    <a:gd name="connsiteY121" fmla="*/ 9293 h 10000"/>
                    <a:gd name="connsiteX122" fmla="*/ 4676 w 10000"/>
                    <a:gd name="connsiteY122" fmla="*/ 9451 h 10000"/>
                    <a:gd name="connsiteX123" fmla="*/ 4676 w 10000"/>
                    <a:gd name="connsiteY123" fmla="*/ 9576 h 10000"/>
                    <a:gd name="connsiteX124" fmla="*/ 4676 w 10000"/>
                    <a:gd name="connsiteY124" fmla="*/ 9670 h 10000"/>
                    <a:gd name="connsiteX125" fmla="*/ 4676 w 10000"/>
                    <a:gd name="connsiteY125" fmla="*/ 9717 h 10000"/>
                    <a:gd name="connsiteX126" fmla="*/ 4676 w 10000"/>
                    <a:gd name="connsiteY126" fmla="*/ 9781 h 10000"/>
                    <a:gd name="connsiteX127" fmla="*/ 4676 w 10000"/>
                    <a:gd name="connsiteY127" fmla="*/ 9842 h 10000"/>
                    <a:gd name="connsiteX128" fmla="*/ 4659 w 10000"/>
                    <a:gd name="connsiteY128" fmla="*/ 9889 h 10000"/>
                    <a:gd name="connsiteX129" fmla="*/ 4659 w 10000"/>
                    <a:gd name="connsiteY129" fmla="*/ 9929 h 10000"/>
                    <a:gd name="connsiteX130" fmla="*/ 4641 w 10000"/>
                    <a:gd name="connsiteY130" fmla="*/ 9943 h 10000"/>
                    <a:gd name="connsiteX131" fmla="*/ 4486 w 10000"/>
                    <a:gd name="connsiteY131" fmla="*/ 9943 h 10000"/>
                    <a:gd name="connsiteX132" fmla="*/ 4252 w 10000"/>
                    <a:gd name="connsiteY132" fmla="*/ 9943 h 10000"/>
                    <a:gd name="connsiteX133" fmla="*/ 3941 w 10000"/>
                    <a:gd name="connsiteY133" fmla="*/ 9936 h 10000"/>
                    <a:gd name="connsiteX134" fmla="*/ 3604 w 10000"/>
                    <a:gd name="connsiteY134" fmla="*/ 9929 h 10000"/>
                    <a:gd name="connsiteX135" fmla="*/ 3215 w 10000"/>
                    <a:gd name="connsiteY135" fmla="*/ 9923 h 10000"/>
                    <a:gd name="connsiteX136" fmla="*/ 2826 w 10000"/>
                    <a:gd name="connsiteY136" fmla="*/ 9916 h 10000"/>
                    <a:gd name="connsiteX137" fmla="*/ 2429 w 10000"/>
                    <a:gd name="connsiteY137" fmla="*/ 9909 h 10000"/>
                    <a:gd name="connsiteX138" fmla="*/ 2074 w 10000"/>
                    <a:gd name="connsiteY138" fmla="*/ 9902 h 10000"/>
                    <a:gd name="connsiteX139" fmla="*/ 1755 w 10000"/>
                    <a:gd name="connsiteY139" fmla="*/ 9896 h 10000"/>
                    <a:gd name="connsiteX140" fmla="*/ 1495 w 10000"/>
                    <a:gd name="connsiteY140" fmla="*/ 9889 h 10000"/>
                    <a:gd name="connsiteX141" fmla="*/ 1348 w 10000"/>
                    <a:gd name="connsiteY141" fmla="*/ 9889 h 10000"/>
                    <a:gd name="connsiteX142" fmla="*/ 1279 w 10000"/>
                    <a:gd name="connsiteY142" fmla="*/ 9882 h 10000"/>
                    <a:gd name="connsiteX143" fmla="*/ 1279 w 10000"/>
                    <a:gd name="connsiteY143" fmla="*/ 9862 h 10000"/>
                    <a:gd name="connsiteX144" fmla="*/ 1279 w 10000"/>
                    <a:gd name="connsiteY144" fmla="*/ 9788 h 10000"/>
                    <a:gd name="connsiteX145" fmla="*/ 1262 w 10000"/>
                    <a:gd name="connsiteY145" fmla="*/ 9677 h 10000"/>
                    <a:gd name="connsiteX146" fmla="*/ 1245 w 10000"/>
                    <a:gd name="connsiteY146" fmla="*/ 9532 h 10000"/>
                    <a:gd name="connsiteX147" fmla="*/ 1227 w 10000"/>
                    <a:gd name="connsiteY147" fmla="*/ 9344 h 10000"/>
                    <a:gd name="connsiteX148" fmla="*/ 1210 w 10000"/>
                    <a:gd name="connsiteY148" fmla="*/ 9125 h 10000"/>
                    <a:gd name="connsiteX149" fmla="*/ 1175 w 10000"/>
                    <a:gd name="connsiteY149" fmla="*/ 8889 h 10000"/>
                    <a:gd name="connsiteX150" fmla="*/ 1141 w 10000"/>
                    <a:gd name="connsiteY150" fmla="*/ 8623 h 10000"/>
                    <a:gd name="connsiteX151" fmla="*/ 1124 w 10000"/>
                    <a:gd name="connsiteY151" fmla="*/ 8337 h 10000"/>
                    <a:gd name="connsiteX152" fmla="*/ 1089 w 10000"/>
                    <a:gd name="connsiteY152" fmla="*/ 8041 h 10000"/>
                    <a:gd name="connsiteX153" fmla="*/ 1054 w 10000"/>
                    <a:gd name="connsiteY153" fmla="*/ 7728 h 10000"/>
                    <a:gd name="connsiteX154" fmla="*/ 1020 w 10000"/>
                    <a:gd name="connsiteY154" fmla="*/ 7402 h 10000"/>
                    <a:gd name="connsiteX155" fmla="*/ 985 w 10000"/>
                    <a:gd name="connsiteY155" fmla="*/ 7085 h 10000"/>
                    <a:gd name="connsiteX156" fmla="*/ 951 w 10000"/>
                    <a:gd name="connsiteY156" fmla="*/ 6759 h 10000"/>
                    <a:gd name="connsiteX157" fmla="*/ 899 w 10000"/>
                    <a:gd name="connsiteY157" fmla="*/ 6442 h 10000"/>
                    <a:gd name="connsiteX158" fmla="*/ 882 w 10000"/>
                    <a:gd name="connsiteY158" fmla="*/ 6129 h 10000"/>
                    <a:gd name="connsiteX159" fmla="*/ 847 w 10000"/>
                    <a:gd name="connsiteY159" fmla="*/ 5833 h 10000"/>
                    <a:gd name="connsiteX160" fmla="*/ 821 w 10000"/>
                    <a:gd name="connsiteY160" fmla="*/ 5547 h 10000"/>
                    <a:gd name="connsiteX161" fmla="*/ 787 w 10000"/>
                    <a:gd name="connsiteY161" fmla="*/ 5281 h 10000"/>
                    <a:gd name="connsiteX162" fmla="*/ 769 w 10000"/>
                    <a:gd name="connsiteY162" fmla="*/ 5039 h 10000"/>
                    <a:gd name="connsiteX163" fmla="*/ 735 w 10000"/>
                    <a:gd name="connsiteY163" fmla="*/ 4820 h 10000"/>
                    <a:gd name="connsiteX164" fmla="*/ 717 w 10000"/>
                    <a:gd name="connsiteY164" fmla="*/ 4631 h 10000"/>
                    <a:gd name="connsiteX165" fmla="*/ 700 w 10000"/>
                    <a:gd name="connsiteY165" fmla="*/ 4487 h 10000"/>
                    <a:gd name="connsiteX166" fmla="*/ 700 w 10000"/>
                    <a:gd name="connsiteY166" fmla="*/ 4376 h 10000"/>
                    <a:gd name="connsiteX167" fmla="*/ 683 w 10000"/>
                    <a:gd name="connsiteY167" fmla="*/ 4241 h 10000"/>
                    <a:gd name="connsiteX168" fmla="*/ 648 w 10000"/>
                    <a:gd name="connsiteY168" fmla="*/ 4083 h 10000"/>
                    <a:gd name="connsiteX169" fmla="*/ 631 w 10000"/>
                    <a:gd name="connsiteY169" fmla="*/ 3891 h 10000"/>
                    <a:gd name="connsiteX170" fmla="*/ 596 w 10000"/>
                    <a:gd name="connsiteY170" fmla="*/ 3679 h 10000"/>
                    <a:gd name="connsiteX171" fmla="*/ 562 w 10000"/>
                    <a:gd name="connsiteY171" fmla="*/ 3447 h 10000"/>
                    <a:gd name="connsiteX172" fmla="*/ 510 w 10000"/>
                    <a:gd name="connsiteY172" fmla="*/ 3201 h 10000"/>
                    <a:gd name="connsiteX173" fmla="*/ 458 w 10000"/>
                    <a:gd name="connsiteY173" fmla="*/ 2942 h 10000"/>
                    <a:gd name="connsiteX174" fmla="*/ 424 w 10000"/>
                    <a:gd name="connsiteY174" fmla="*/ 2679 h 10000"/>
                    <a:gd name="connsiteX175" fmla="*/ 372 w 10000"/>
                    <a:gd name="connsiteY175" fmla="*/ 2407 h 10000"/>
                    <a:gd name="connsiteX176" fmla="*/ 320 w 10000"/>
                    <a:gd name="connsiteY176" fmla="*/ 2141 h 10000"/>
                    <a:gd name="connsiteX177" fmla="*/ 277 w 10000"/>
                    <a:gd name="connsiteY177" fmla="*/ 1882 h 10000"/>
                    <a:gd name="connsiteX178" fmla="*/ 225 w 10000"/>
                    <a:gd name="connsiteY178" fmla="*/ 1629 h 10000"/>
                    <a:gd name="connsiteX179" fmla="*/ 190 w 10000"/>
                    <a:gd name="connsiteY179" fmla="*/ 1393 h 10000"/>
                    <a:gd name="connsiteX180" fmla="*/ 138 w 10000"/>
                    <a:gd name="connsiteY180" fmla="*/ 1175 h 10000"/>
                    <a:gd name="connsiteX181" fmla="*/ 104 w 10000"/>
                    <a:gd name="connsiteY181" fmla="*/ 973 h 10000"/>
                    <a:gd name="connsiteX182" fmla="*/ 69 w 10000"/>
                    <a:gd name="connsiteY182" fmla="*/ 801 h 10000"/>
                    <a:gd name="connsiteX183" fmla="*/ 52 w 10000"/>
                    <a:gd name="connsiteY183" fmla="*/ 663 h 10000"/>
                    <a:gd name="connsiteX184" fmla="*/ 17 w 10000"/>
                    <a:gd name="connsiteY184" fmla="*/ 555 h 10000"/>
                    <a:gd name="connsiteX185" fmla="*/ 17 w 10000"/>
                    <a:gd name="connsiteY185" fmla="*/ 491 h 10000"/>
                    <a:gd name="connsiteX186" fmla="*/ 0 w 10000"/>
                    <a:gd name="connsiteY186" fmla="*/ 471 h 10000"/>
                    <a:gd name="connsiteX187" fmla="*/ 847 w 10000"/>
                    <a:gd name="connsiteY187" fmla="*/ 13 h 10000"/>
                    <a:gd name="connsiteX188" fmla="*/ 9213 w 10000"/>
                    <a:gd name="connsiteY188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3288 h 10000"/>
                    <a:gd name="connsiteX90" fmla="*/ 4676 w 10000"/>
                    <a:gd name="connsiteY90" fmla="*/ 3460 h 10000"/>
                    <a:gd name="connsiteX91" fmla="*/ 4676 w 10000"/>
                    <a:gd name="connsiteY91" fmla="*/ 3605 h 10000"/>
                    <a:gd name="connsiteX92" fmla="*/ 4676 w 10000"/>
                    <a:gd name="connsiteY92" fmla="*/ 3713 h 10000"/>
                    <a:gd name="connsiteX93" fmla="*/ 4693 w 10000"/>
                    <a:gd name="connsiteY93" fmla="*/ 3783 h 10000"/>
                    <a:gd name="connsiteX94" fmla="*/ 4710 w 10000"/>
                    <a:gd name="connsiteY94" fmla="*/ 3837 h 10000"/>
                    <a:gd name="connsiteX95" fmla="*/ 4710 w 10000"/>
                    <a:gd name="connsiteY95" fmla="*/ 3945 h 10000"/>
                    <a:gd name="connsiteX96" fmla="*/ 4710 w 10000"/>
                    <a:gd name="connsiteY96" fmla="*/ 4083 h 10000"/>
                    <a:gd name="connsiteX97" fmla="*/ 4710 w 10000"/>
                    <a:gd name="connsiteY97" fmla="*/ 4254 h 10000"/>
                    <a:gd name="connsiteX98" fmla="*/ 4710 w 10000"/>
                    <a:gd name="connsiteY98" fmla="*/ 4460 h 10000"/>
                    <a:gd name="connsiteX99" fmla="*/ 4693 w 10000"/>
                    <a:gd name="connsiteY99" fmla="*/ 4692 h 10000"/>
                    <a:gd name="connsiteX100" fmla="*/ 4693 w 10000"/>
                    <a:gd name="connsiteY100" fmla="*/ 4944 h 10000"/>
                    <a:gd name="connsiteX101" fmla="*/ 4676 w 10000"/>
                    <a:gd name="connsiteY101" fmla="*/ 5204 h 10000"/>
                    <a:gd name="connsiteX102" fmla="*/ 4676 w 10000"/>
                    <a:gd name="connsiteY102" fmla="*/ 5473 h 10000"/>
                    <a:gd name="connsiteX103" fmla="*/ 4676 w 10000"/>
                    <a:gd name="connsiteY103" fmla="*/ 5752 h 10000"/>
                    <a:gd name="connsiteX104" fmla="*/ 4676 w 10000"/>
                    <a:gd name="connsiteY104" fmla="*/ 6025 h 10000"/>
                    <a:gd name="connsiteX105" fmla="*/ 4659 w 10000"/>
                    <a:gd name="connsiteY105" fmla="*/ 6298 h 10000"/>
                    <a:gd name="connsiteX106" fmla="*/ 4659 w 10000"/>
                    <a:gd name="connsiteY106" fmla="*/ 6553 h 10000"/>
                    <a:gd name="connsiteX107" fmla="*/ 4659 w 10000"/>
                    <a:gd name="connsiteY107" fmla="*/ 6792 h 10000"/>
                    <a:gd name="connsiteX108" fmla="*/ 4659 w 10000"/>
                    <a:gd name="connsiteY108" fmla="*/ 7011 h 10000"/>
                    <a:gd name="connsiteX109" fmla="*/ 4659 w 10000"/>
                    <a:gd name="connsiteY109" fmla="*/ 7210 h 10000"/>
                    <a:gd name="connsiteX110" fmla="*/ 4676 w 10000"/>
                    <a:gd name="connsiteY110" fmla="*/ 7371 h 10000"/>
                    <a:gd name="connsiteX111" fmla="*/ 4676 w 10000"/>
                    <a:gd name="connsiteY111" fmla="*/ 7496 h 10000"/>
                    <a:gd name="connsiteX112" fmla="*/ 4693 w 10000"/>
                    <a:gd name="connsiteY112" fmla="*/ 7654 h 10000"/>
                    <a:gd name="connsiteX113" fmla="*/ 4693 w 10000"/>
                    <a:gd name="connsiteY113" fmla="*/ 7839 h 10000"/>
                    <a:gd name="connsiteX114" fmla="*/ 4710 w 10000"/>
                    <a:gd name="connsiteY114" fmla="*/ 8041 h 10000"/>
                    <a:gd name="connsiteX115" fmla="*/ 4710 w 10000"/>
                    <a:gd name="connsiteY115" fmla="*/ 8256 h 10000"/>
                    <a:gd name="connsiteX116" fmla="*/ 4693 w 10000"/>
                    <a:gd name="connsiteY116" fmla="*/ 8475 h 10000"/>
                    <a:gd name="connsiteX117" fmla="*/ 4693 w 10000"/>
                    <a:gd name="connsiteY117" fmla="*/ 8694 h 10000"/>
                    <a:gd name="connsiteX118" fmla="*/ 4676 w 10000"/>
                    <a:gd name="connsiteY118" fmla="*/ 8906 h 10000"/>
                    <a:gd name="connsiteX119" fmla="*/ 4676 w 10000"/>
                    <a:gd name="connsiteY119" fmla="*/ 9108 h 10000"/>
                    <a:gd name="connsiteX120" fmla="*/ 4676 w 10000"/>
                    <a:gd name="connsiteY120" fmla="*/ 9293 h 10000"/>
                    <a:gd name="connsiteX121" fmla="*/ 4676 w 10000"/>
                    <a:gd name="connsiteY121" fmla="*/ 9451 h 10000"/>
                    <a:gd name="connsiteX122" fmla="*/ 4676 w 10000"/>
                    <a:gd name="connsiteY122" fmla="*/ 9576 h 10000"/>
                    <a:gd name="connsiteX123" fmla="*/ 4676 w 10000"/>
                    <a:gd name="connsiteY123" fmla="*/ 9670 h 10000"/>
                    <a:gd name="connsiteX124" fmla="*/ 4676 w 10000"/>
                    <a:gd name="connsiteY124" fmla="*/ 9717 h 10000"/>
                    <a:gd name="connsiteX125" fmla="*/ 4676 w 10000"/>
                    <a:gd name="connsiteY125" fmla="*/ 9781 h 10000"/>
                    <a:gd name="connsiteX126" fmla="*/ 4676 w 10000"/>
                    <a:gd name="connsiteY126" fmla="*/ 9842 h 10000"/>
                    <a:gd name="connsiteX127" fmla="*/ 4659 w 10000"/>
                    <a:gd name="connsiteY127" fmla="*/ 9889 h 10000"/>
                    <a:gd name="connsiteX128" fmla="*/ 4659 w 10000"/>
                    <a:gd name="connsiteY128" fmla="*/ 9929 h 10000"/>
                    <a:gd name="connsiteX129" fmla="*/ 4641 w 10000"/>
                    <a:gd name="connsiteY129" fmla="*/ 9943 h 10000"/>
                    <a:gd name="connsiteX130" fmla="*/ 4486 w 10000"/>
                    <a:gd name="connsiteY130" fmla="*/ 9943 h 10000"/>
                    <a:gd name="connsiteX131" fmla="*/ 4252 w 10000"/>
                    <a:gd name="connsiteY131" fmla="*/ 9943 h 10000"/>
                    <a:gd name="connsiteX132" fmla="*/ 3941 w 10000"/>
                    <a:gd name="connsiteY132" fmla="*/ 9936 h 10000"/>
                    <a:gd name="connsiteX133" fmla="*/ 3604 w 10000"/>
                    <a:gd name="connsiteY133" fmla="*/ 9929 h 10000"/>
                    <a:gd name="connsiteX134" fmla="*/ 3215 w 10000"/>
                    <a:gd name="connsiteY134" fmla="*/ 9923 h 10000"/>
                    <a:gd name="connsiteX135" fmla="*/ 2826 w 10000"/>
                    <a:gd name="connsiteY135" fmla="*/ 9916 h 10000"/>
                    <a:gd name="connsiteX136" fmla="*/ 2429 w 10000"/>
                    <a:gd name="connsiteY136" fmla="*/ 9909 h 10000"/>
                    <a:gd name="connsiteX137" fmla="*/ 2074 w 10000"/>
                    <a:gd name="connsiteY137" fmla="*/ 9902 h 10000"/>
                    <a:gd name="connsiteX138" fmla="*/ 1755 w 10000"/>
                    <a:gd name="connsiteY138" fmla="*/ 9896 h 10000"/>
                    <a:gd name="connsiteX139" fmla="*/ 1495 w 10000"/>
                    <a:gd name="connsiteY139" fmla="*/ 9889 h 10000"/>
                    <a:gd name="connsiteX140" fmla="*/ 1348 w 10000"/>
                    <a:gd name="connsiteY140" fmla="*/ 9889 h 10000"/>
                    <a:gd name="connsiteX141" fmla="*/ 1279 w 10000"/>
                    <a:gd name="connsiteY141" fmla="*/ 9882 h 10000"/>
                    <a:gd name="connsiteX142" fmla="*/ 1279 w 10000"/>
                    <a:gd name="connsiteY142" fmla="*/ 9862 h 10000"/>
                    <a:gd name="connsiteX143" fmla="*/ 1279 w 10000"/>
                    <a:gd name="connsiteY143" fmla="*/ 9788 h 10000"/>
                    <a:gd name="connsiteX144" fmla="*/ 1262 w 10000"/>
                    <a:gd name="connsiteY144" fmla="*/ 9677 h 10000"/>
                    <a:gd name="connsiteX145" fmla="*/ 1245 w 10000"/>
                    <a:gd name="connsiteY145" fmla="*/ 9532 h 10000"/>
                    <a:gd name="connsiteX146" fmla="*/ 1227 w 10000"/>
                    <a:gd name="connsiteY146" fmla="*/ 9344 h 10000"/>
                    <a:gd name="connsiteX147" fmla="*/ 1210 w 10000"/>
                    <a:gd name="connsiteY147" fmla="*/ 9125 h 10000"/>
                    <a:gd name="connsiteX148" fmla="*/ 1175 w 10000"/>
                    <a:gd name="connsiteY148" fmla="*/ 8889 h 10000"/>
                    <a:gd name="connsiteX149" fmla="*/ 1141 w 10000"/>
                    <a:gd name="connsiteY149" fmla="*/ 8623 h 10000"/>
                    <a:gd name="connsiteX150" fmla="*/ 1124 w 10000"/>
                    <a:gd name="connsiteY150" fmla="*/ 8337 h 10000"/>
                    <a:gd name="connsiteX151" fmla="*/ 1089 w 10000"/>
                    <a:gd name="connsiteY151" fmla="*/ 8041 h 10000"/>
                    <a:gd name="connsiteX152" fmla="*/ 1054 w 10000"/>
                    <a:gd name="connsiteY152" fmla="*/ 7728 h 10000"/>
                    <a:gd name="connsiteX153" fmla="*/ 1020 w 10000"/>
                    <a:gd name="connsiteY153" fmla="*/ 7402 h 10000"/>
                    <a:gd name="connsiteX154" fmla="*/ 985 w 10000"/>
                    <a:gd name="connsiteY154" fmla="*/ 7085 h 10000"/>
                    <a:gd name="connsiteX155" fmla="*/ 951 w 10000"/>
                    <a:gd name="connsiteY155" fmla="*/ 6759 h 10000"/>
                    <a:gd name="connsiteX156" fmla="*/ 899 w 10000"/>
                    <a:gd name="connsiteY156" fmla="*/ 6442 h 10000"/>
                    <a:gd name="connsiteX157" fmla="*/ 882 w 10000"/>
                    <a:gd name="connsiteY157" fmla="*/ 6129 h 10000"/>
                    <a:gd name="connsiteX158" fmla="*/ 847 w 10000"/>
                    <a:gd name="connsiteY158" fmla="*/ 5833 h 10000"/>
                    <a:gd name="connsiteX159" fmla="*/ 821 w 10000"/>
                    <a:gd name="connsiteY159" fmla="*/ 5547 h 10000"/>
                    <a:gd name="connsiteX160" fmla="*/ 787 w 10000"/>
                    <a:gd name="connsiteY160" fmla="*/ 5281 h 10000"/>
                    <a:gd name="connsiteX161" fmla="*/ 769 w 10000"/>
                    <a:gd name="connsiteY161" fmla="*/ 5039 h 10000"/>
                    <a:gd name="connsiteX162" fmla="*/ 735 w 10000"/>
                    <a:gd name="connsiteY162" fmla="*/ 4820 h 10000"/>
                    <a:gd name="connsiteX163" fmla="*/ 717 w 10000"/>
                    <a:gd name="connsiteY163" fmla="*/ 4631 h 10000"/>
                    <a:gd name="connsiteX164" fmla="*/ 700 w 10000"/>
                    <a:gd name="connsiteY164" fmla="*/ 4487 h 10000"/>
                    <a:gd name="connsiteX165" fmla="*/ 700 w 10000"/>
                    <a:gd name="connsiteY165" fmla="*/ 4376 h 10000"/>
                    <a:gd name="connsiteX166" fmla="*/ 683 w 10000"/>
                    <a:gd name="connsiteY166" fmla="*/ 4241 h 10000"/>
                    <a:gd name="connsiteX167" fmla="*/ 648 w 10000"/>
                    <a:gd name="connsiteY167" fmla="*/ 4083 h 10000"/>
                    <a:gd name="connsiteX168" fmla="*/ 631 w 10000"/>
                    <a:gd name="connsiteY168" fmla="*/ 3891 h 10000"/>
                    <a:gd name="connsiteX169" fmla="*/ 596 w 10000"/>
                    <a:gd name="connsiteY169" fmla="*/ 3679 h 10000"/>
                    <a:gd name="connsiteX170" fmla="*/ 562 w 10000"/>
                    <a:gd name="connsiteY170" fmla="*/ 3447 h 10000"/>
                    <a:gd name="connsiteX171" fmla="*/ 510 w 10000"/>
                    <a:gd name="connsiteY171" fmla="*/ 3201 h 10000"/>
                    <a:gd name="connsiteX172" fmla="*/ 458 w 10000"/>
                    <a:gd name="connsiteY172" fmla="*/ 2942 h 10000"/>
                    <a:gd name="connsiteX173" fmla="*/ 424 w 10000"/>
                    <a:gd name="connsiteY173" fmla="*/ 2679 h 10000"/>
                    <a:gd name="connsiteX174" fmla="*/ 372 w 10000"/>
                    <a:gd name="connsiteY174" fmla="*/ 2407 h 10000"/>
                    <a:gd name="connsiteX175" fmla="*/ 320 w 10000"/>
                    <a:gd name="connsiteY175" fmla="*/ 2141 h 10000"/>
                    <a:gd name="connsiteX176" fmla="*/ 277 w 10000"/>
                    <a:gd name="connsiteY176" fmla="*/ 1882 h 10000"/>
                    <a:gd name="connsiteX177" fmla="*/ 225 w 10000"/>
                    <a:gd name="connsiteY177" fmla="*/ 1629 h 10000"/>
                    <a:gd name="connsiteX178" fmla="*/ 190 w 10000"/>
                    <a:gd name="connsiteY178" fmla="*/ 1393 h 10000"/>
                    <a:gd name="connsiteX179" fmla="*/ 138 w 10000"/>
                    <a:gd name="connsiteY179" fmla="*/ 1175 h 10000"/>
                    <a:gd name="connsiteX180" fmla="*/ 104 w 10000"/>
                    <a:gd name="connsiteY180" fmla="*/ 973 h 10000"/>
                    <a:gd name="connsiteX181" fmla="*/ 69 w 10000"/>
                    <a:gd name="connsiteY181" fmla="*/ 801 h 10000"/>
                    <a:gd name="connsiteX182" fmla="*/ 52 w 10000"/>
                    <a:gd name="connsiteY182" fmla="*/ 663 h 10000"/>
                    <a:gd name="connsiteX183" fmla="*/ 17 w 10000"/>
                    <a:gd name="connsiteY183" fmla="*/ 555 h 10000"/>
                    <a:gd name="connsiteX184" fmla="*/ 17 w 10000"/>
                    <a:gd name="connsiteY184" fmla="*/ 491 h 10000"/>
                    <a:gd name="connsiteX185" fmla="*/ 0 w 10000"/>
                    <a:gd name="connsiteY185" fmla="*/ 471 h 10000"/>
                    <a:gd name="connsiteX186" fmla="*/ 847 w 10000"/>
                    <a:gd name="connsiteY186" fmla="*/ 13 h 10000"/>
                    <a:gd name="connsiteX187" fmla="*/ 9213 w 10000"/>
                    <a:gd name="connsiteY187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3460 h 10000"/>
                    <a:gd name="connsiteX90" fmla="*/ 4676 w 10000"/>
                    <a:gd name="connsiteY90" fmla="*/ 3605 h 10000"/>
                    <a:gd name="connsiteX91" fmla="*/ 4676 w 10000"/>
                    <a:gd name="connsiteY91" fmla="*/ 3713 h 10000"/>
                    <a:gd name="connsiteX92" fmla="*/ 4693 w 10000"/>
                    <a:gd name="connsiteY92" fmla="*/ 3783 h 10000"/>
                    <a:gd name="connsiteX93" fmla="*/ 4710 w 10000"/>
                    <a:gd name="connsiteY93" fmla="*/ 3837 h 10000"/>
                    <a:gd name="connsiteX94" fmla="*/ 4710 w 10000"/>
                    <a:gd name="connsiteY94" fmla="*/ 3945 h 10000"/>
                    <a:gd name="connsiteX95" fmla="*/ 4710 w 10000"/>
                    <a:gd name="connsiteY95" fmla="*/ 4083 h 10000"/>
                    <a:gd name="connsiteX96" fmla="*/ 4710 w 10000"/>
                    <a:gd name="connsiteY96" fmla="*/ 4254 h 10000"/>
                    <a:gd name="connsiteX97" fmla="*/ 4710 w 10000"/>
                    <a:gd name="connsiteY97" fmla="*/ 4460 h 10000"/>
                    <a:gd name="connsiteX98" fmla="*/ 4693 w 10000"/>
                    <a:gd name="connsiteY98" fmla="*/ 4692 h 10000"/>
                    <a:gd name="connsiteX99" fmla="*/ 4693 w 10000"/>
                    <a:gd name="connsiteY99" fmla="*/ 4944 h 10000"/>
                    <a:gd name="connsiteX100" fmla="*/ 4676 w 10000"/>
                    <a:gd name="connsiteY100" fmla="*/ 5204 h 10000"/>
                    <a:gd name="connsiteX101" fmla="*/ 4676 w 10000"/>
                    <a:gd name="connsiteY101" fmla="*/ 5473 h 10000"/>
                    <a:gd name="connsiteX102" fmla="*/ 4676 w 10000"/>
                    <a:gd name="connsiteY102" fmla="*/ 5752 h 10000"/>
                    <a:gd name="connsiteX103" fmla="*/ 4676 w 10000"/>
                    <a:gd name="connsiteY103" fmla="*/ 6025 h 10000"/>
                    <a:gd name="connsiteX104" fmla="*/ 4659 w 10000"/>
                    <a:gd name="connsiteY104" fmla="*/ 6298 h 10000"/>
                    <a:gd name="connsiteX105" fmla="*/ 4659 w 10000"/>
                    <a:gd name="connsiteY105" fmla="*/ 6553 h 10000"/>
                    <a:gd name="connsiteX106" fmla="*/ 4659 w 10000"/>
                    <a:gd name="connsiteY106" fmla="*/ 6792 h 10000"/>
                    <a:gd name="connsiteX107" fmla="*/ 4659 w 10000"/>
                    <a:gd name="connsiteY107" fmla="*/ 7011 h 10000"/>
                    <a:gd name="connsiteX108" fmla="*/ 4659 w 10000"/>
                    <a:gd name="connsiteY108" fmla="*/ 7210 h 10000"/>
                    <a:gd name="connsiteX109" fmla="*/ 4676 w 10000"/>
                    <a:gd name="connsiteY109" fmla="*/ 7371 h 10000"/>
                    <a:gd name="connsiteX110" fmla="*/ 4676 w 10000"/>
                    <a:gd name="connsiteY110" fmla="*/ 7496 h 10000"/>
                    <a:gd name="connsiteX111" fmla="*/ 4693 w 10000"/>
                    <a:gd name="connsiteY111" fmla="*/ 7654 h 10000"/>
                    <a:gd name="connsiteX112" fmla="*/ 4693 w 10000"/>
                    <a:gd name="connsiteY112" fmla="*/ 7839 h 10000"/>
                    <a:gd name="connsiteX113" fmla="*/ 4710 w 10000"/>
                    <a:gd name="connsiteY113" fmla="*/ 8041 h 10000"/>
                    <a:gd name="connsiteX114" fmla="*/ 4710 w 10000"/>
                    <a:gd name="connsiteY114" fmla="*/ 8256 h 10000"/>
                    <a:gd name="connsiteX115" fmla="*/ 4693 w 10000"/>
                    <a:gd name="connsiteY115" fmla="*/ 8475 h 10000"/>
                    <a:gd name="connsiteX116" fmla="*/ 4693 w 10000"/>
                    <a:gd name="connsiteY116" fmla="*/ 8694 h 10000"/>
                    <a:gd name="connsiteX117" fmla="*/ 4676 w 10000"/>
                    <a:gd name="connsiteY117" fmla="*/ 8906 h 10000"/>
                    <a:gd name="connsiteX118" fmla="*/ 4676 w 10000"/>
                    <a:gd name="connsiteY118" fmla="*/ 9108 h 10000"/>
                    <a:gd name="connsiteX119" fmla="*/ 4676 w 10000"/>
                    <a:gd name="connsiteY119" fmla="*/ 9293 h 10000"/>
                    <a:gd name="connsiteX120" fmla="*/ 4676 w 10000"/>
                    <a:gd name="connsiteY120" fmla="*/ 9451 h 10000"/>
                    <a:gd name="connsiteX121" fmla="*/ 4676 w 10000"/>
                    <a:gd name="connsiteY121" fmla="*/ 9576 h 10000"/>
                    <a:gd name="connsiteX122" fmla="*/ 4676 w 10000"/>
                    <a:gd name="connsiteY122" fmla="*/ 9670 h 10000"/>
                    <a:gd name="connsiteX123" fmla="*/ 4676 w 10000"/>
                    <a:gd name="connsiteY123" fmla="*/ 9717 h 10000"/>
                    <a:gd name="connsiteX124" fmla="*/ 4676 w 10000"/>
                    <a:gd name="connsiteY124" fmla="*/ 9781 h 10000"/>
                    <a:gd name="connsiteX125" fmla="*/ 4676 w 10000"/>
                    <a:gd name="connsiteY125" fmla="*/ 9842 h 10000"/>
                    <a:gd name="connsiteX126" fmla="*/ 4659 w 10000"/>
                    <a:gd name="connsiteY126" fmla="*/ 9889 h 10000"/>
                    <a:gd name="connsiteX127" fmla="*/ 4659 w 10000"/>
                    <a:gd name="connsiteY127" fmla="*/ 9929 h 10000"/>
                    <a:gd name="connsiteX128" fmla="*/ 4641 w 10000"/>
                    <a:gd name="connsiteY128" fmla="*/ 9943 h 10000"/>
                    <a:gd name="connsiteX129" fmla="*/ 4486 w 10000"/>
                    <a:gd name="connsiteY129" fmla="*/ 9943 h 10000"/>
                    <a:gd name="connsiteX130" fmla="*/ 4252 w 10000"/>
                    <a:gd name="connsiteY130" fmla="*/ 9943 h 10000"/>
                    <a:gd name="connsiteX131" fmla="*/ 3941 w 10000"/>
                    <a:gd name="connsiteY131" fmla="*/ 9936 h 10000"/>
                    <a:gd name="connsiteX132" fmla="*/ 3604 w 10000"/>
                    <a:gd name="connsiteY132" fmla="*/ 9929 h 10000"/>
                    <a:gd name="connsiteX133" fmla="*/ 3215 w 10000"/>
                    <a:gd name="connsiteY133" fmla="*/ 9923 h 10000"/>
                    <a:gd name="connsiteX134" fmla="*/ 2826 w 10000"/>
                    <a:gd name="connsiteY134" fmla="*/ 9916 h 10000"/>
                    <a:gd name="connsiteX135" fmla="*/ 2429 w 10000"/>
                    <a:gd name="connsiteY135" fmla="*/ 9909 h 10000"/>
                    <a:gd name="connsiteX136" fmla="*/ 2074 w 10000"/>
                    <a:gd name="connsiteY136" fmla="*/ 9902 h 10000"/>
                    <a:gd name="connsiteX137" fmla="*/ 1755 w 10000"/>
                    <a:gd name="connsiteY137" fmla="*/ 9896 h 10000"/>
                    <a:gd name="connsiteX138" fmla="*/ 1495 w 10000"/>
                    <a:gd name="connsiteY138" fmla="*/ 9889 h 10000"/>
                    <a:gd name="connsiteX139" fmla="*/ 1348 w 10000"/>
                    <a:gd name="connsiteY139" fmla="*/ 9889 h 10000"/>
                    <a:gd name="connsiteX140" fmla="*/ 1279 w 10000"/>
                    <a:gd name="connsiteY140" fmla="*/ 9882 h 10000"/>
                    <a:gd name="connsiteX141" fmla="*/ 1279 w 10000"/>
                    <a:gd name="connsiteY141" fmla="*/ 9862 h 10000"/>
                    <a:gd name="connsiteX142" fmla="*/ 1279 w 10000"/>
                    <a:gd name="connsiteY142" fmla="*/ 9788 h 10000"/>
                    <a:gd name="connsiteX143" fmla="*/ 1262 w 10000"/>
                    <a:gd name="connsiteY143" fmla="*/ 9677 h 10000"/>
                    <a:gd name="connsiteX144" fmla="*/ 1245 w 10000"/>
                    <a:gd name="connsiteY144" fmla="*/ 9532 h 10000"/>
                    <a:gd name="connsiteX145" fmla="*/ 1227 w 10000"/>
                    <a:gd name="connsiteY145" fmla="*/ 9344 h 10000"/>
                    <a:gd name="connsiteX146" fmla="*/ 1210 w 10000"/>
                    <a:gd name="connsiteY146" fmla="*/ 9125 h 10000"/>
                    <a:gd name="connsiteX147" fmla="*/ 1175 w 10000"/>
                    <a:gd name="connsiteY147" fmla="*/ 8889 h 10000"/>
                    <a:gd name="connsiteX148" fmla="*/ 1141 w 10000"/>
                    <a:gd name="connsiteY148" fmla="*/ 8623 h 10000"/>
                    <a:gd name="connsiteX149" fmla="*/ 1124 w 10000"/>
                    <a:gd name="connsiteY149" fmla="*/ 8337 h 10000"/>
                    <a:gd name="connsiteX150" fmla="*/ 1089 w 10000"/>
                    <a:gd name="connsiteY150" fmla="*/ 8041 h 10000"/>
                    <a:gd name="connsiteX151" fmla="*/ 1054 w 10000"/>
                    <a:gd name="connsiteY151" fmla="*/ 7728 h 10000"/>
                    <a:gd name="connsiteX152" fmla="*/ 1020 w 10000"/>
                    <a:gd name="connsiteY152" fmla="*/ 7402 h 10000"/>
                    <a:gd name="connsiteX153" fmla="*/ 985 w 10000"/>
                    <a:gd name="connsiteY153" fmla="*/ 7085 h 10000"/>
                    <a:gd name="connsiteX154" fmla="*/ 951 w 10000"/>
                    <a:gd name="connsiteY154" fmla="*/ 6759 h 10000"/>
                    <a:gd name="connsiteX155" fmla="*/ 899 w 10000"/>
                    <a:gd name="connsiteY155" fmla="*/ 6442 h 10000"/>
                    <a:gd name="connsiteX156" fmla="*/ 882 w 10000"/>
                    <a:gd name="connsiteY156" fmla="*/ 6129 h 10000"/>
                    <a:gd name="connsiteX157" fmla="*/ 847 w 10000"/>
                    <a:gd name="connsiteY157" fmla="*/ 5833 h 10000"/>
                    <a:gd name="connsiteX158" fmla="*/ 821 w 10000"/>
                    <a:gd name="connsiteY158" fmla="*/ 5547 h 10000"/>
                    <a:gd name="connsiteX159" fmla="*/ 787 w 10000"/>
                    <a:gd name="connsiteY159" fmla="*/ 5281 h 10000"/>
                    <a:gd name="connsiteX160" fmla="*/ 769 w 10000"/>
                    <a:gd name="connsiteY160" fmla="*/ 5039 h 10000"/>
                    <a:gd name="connsiteX161" fmla="*/ 735 w 10000"/>
                    <a:gd name="connsiteY161" fmla="*/ 4820 h 10000"/>
                    <a:gd name="connsiteX162" fmla="*/ 717 w 10000"/>
                    <a:gd name="connsiteY162" fmla="*/ 4631 h 10000"/>
                    <a:gd name="connsiteX163" fmla="*/ 700 w 10000"/>
                    <a:gd name="connsiteY163" fmla="*/ 4487 h 10000"/>
                    <a:gd name="connsiteX164" fmla="*/ 700 w 10000"/>
                    <a:gd name="connsiteY164" fmla="*/ 4376 h 10000"/>
                    <a:gd name="connsiteX165" fmla="*/ 683 w 10000"/>
                    <a:gd name="connsiteY165" fmla="*/ 4241 h 10000"/>
                    <a:gd name="connsiteX166" fmla="*/ 648 w 10000"/>
                    <a:gd name="connsiteY166" fmla="*/ 4083 h 10000"/>
                    <a:gd name="connsiteX167" fmla="*/ 631 w 10000"/>
                    <a:gd name="connsiteY167" fmla="*/ 3891 h 10000"/>
                    <a:gd name="connsiteX168" fmla="*/ 596 w 10000"/>
                    <a:gd name="connsiteY168" fmla="*/ 3679 h 10000"/>
                    <a:gd name="connsiteX169" fmla="*/ 562 w 10000"/>
                    <a:gd name="connsiteY169" fmla="*/ 3447 h 10000"/>
                    <a:gd name="connsiteX170" fmla="*/ 510 w 10000"/>
                    <a:gd name="connsiteY170" fmla="*/ 3201 h 10000"/>
                    <a:gd name="connsiteX171" fmla="*/ 458 w 10000"/>
                    <a:gd name="connsiteY171" fmla="*/ 2942 h 10000"/>
                    <a:gd name="connsiteX172" fmla="*/ 424 w 10000"/>
                    <a:gd name="connsiteY172" fmla="*/ 2679 h 10000"/>
                    <a:gd name="connsiteX173" fmla="*/ 372 w 10000"/>
                    <a:gd name="connsiteY173" fmla="*/ 2407 h 10000"/>
                    <a:gd name="connsiteX174" fmla="*/ 320 w 10000"/>
                    <a:gd name="connsiteY174" fmla="*/ 2141 h 10000"/>
                    <a:gd name="connsiteX175" fmla="*/ 277 w 10000"/>
                    <a:gd name="connsiteY175" fmla="*/ 1882 h 10000"/>
                    <a:gd name="connsiteX176" fmla="*/ 225 w 10000"/>
                    <a:gd name="connsiteY176" fmla="*/ 1629 h 10000"/>
                    <a:gd name="connsiteX177" fmla="*/ 190 w 10000"/>
                    <a:gd name="connsiteY177" fmla="*/ 1393 h 10000"/>
                    <a:gd name="connsiteX178" fmla="*/ 138 w 10000"/>
                    <a:gd name="connsiteY178" fmla="*/ 1175 h 10000"/>
                    <a:gd name="connsiteX179" fmla="*/ 104 w 10000"/>
                    <a:gd name="connsiteY179" fmla="*/ 973 h 10000"/>
                    <a:gd name="connsiteX180" fmla="*/ 69 w 10000"/>
                    <a:gd name="connsiteY180" fmla="*/ 801 h 10000"/>
                    <a:gd name="connsiteX181" fmla="*/ 52 w 10000"/>
                    <a:gd name="connsiteY181" fmla="*/ 663 h 10000"/>
                    <a:gd name="connsiteX182" fmla="*/ 17 w 10000"/>
                    <a:gd name="connsiteY182" fmla="*/ 555 h 10000"/>
                    <a:gd name="connsiteX183" fmla="*/ 17 w 10000"/>
                    <a:gd name="connsiteY183" fmla="*/ 491 h 10000"/>
                    <a:gd name="connsiteX184" fmla="*/ 0 w 10000"/>
                    <a:gd name="connsiteY184" fmla="*/ 471 h 10000"/>
                    <a:gd name="connsiteX185" fmla="*/ 847 w 10000"/>
                    <a:gd name="connsiteY185" fmla="*/ 13 h 10000"/>
                    <a:gd name="connsiteX186" fmla="*/ 9213 w 10000"/>
                    <a:gd name="connsiteY186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3605 h 10000"/>
                    <a:gd name="connsiteX90" fmla="*/ 4676 w 10000"/>
                    <a:gd name="connsiteY90" fmla="*/ 3713 h 10000"/>
                    <a:gd name="connsiteX91" fmla="*/ 4693 w 10000"/>
                    <a:gd name="connsiteY91" fmla="*/ 3783 h 10000"/>
                    <a:gd name="connsiteX92" fmla="*/ 4710 w 10000"/>
                    <a:gd name="connsiteY92" fmla="*/ 3837 h 10000"/>
                    <a:gd name="connsiteX93" fmla="*/ 4710 w 10000"/>
                    <a:gd name="connsiteY93" fmla="*/ 3945 h 10000"/>
                    <a:gd name="connsiteX94" fmla="*/ 4710 w 10000"/>
                    <a:gd name="connsiteY94" fmla="*/ 4083 h 10000"/>
                    <a:gd name="connsiteX95" fmla="*/ 4710 w 10000"/>
                    <a:gd name="connsiteY95" fmla="*/ 4254 h 10000"/>
                    <a:gd name="connsiteX96" fmla="*/ 4710 w 10000"/>
                    <a:gd name="connsiteY96" fmla="*/ 4460 h 10000"/>
                    <a:gd name="connsiteX97" fmla="*/ 4693 w 10000"/>
                    <a:gd name="connsiteY97" fmla="*/ 4692 h 10000"/>
                    <a:gd name="connsiteX98" fmla="*/ 4693 w 10000"/>
                    <a:gd name="connsiteY98" fmla="*/ 4944 h 10000"/>
                    <a:gd name="connsiteX99" fmla="*/ 4676 w 10000"/>
                    <a:gd name="connsiteY99" fmla="*/ 5204 h 10000"/>
                    <a:gd name="connsiteX100" fmla="*/ 4676 w 10000"/>
                    <a:gd name="connsiteY100" fmla="*/ 5473 h 10000"/>
                    <a:gd name="connsiteX101" fmla="*/ 4676 w 10000"/>
                    <a:gd name="connsiteY101" fmla="*/ 5752 h 10000"/>
                    <a:gd name="connsiteX102" fmla="*/ 4676 w 10000"/>
                    <a:gd name="connsiteY102" fmla="*/ 6025 h 10000"/>
                    <a:gd name="connsiteX103" fmla="*/ 4659 w 10000"/>
                    <a:gd name="connsiteY103" fmla="*/ 6298 h 10000"/>
                    <a:gd name="connsiteX104" fmla="*/ 4659 w 10000"/>
                    <a:gd name="connsiteY104" fmla="*/ 6553 h 10000"/>
                    <a:gd name="connsiteX105" fmla="*/ 4659 w 10000"/>
                    <a:gd name="connsiteY105" fmla="*/ 6792 h 10000"/>
                    <a:gd name="connsiteX106" fmla="*/ 4659 w 10000"/>
                    <a:gd name="connsiteY106" fmla="*/ 7011 h 10000"/>
                    <a:gd name="connsiteX107" fmla="*/ 4659 w 10000"/>
                    <a:gd name="connsiteY107" fmla="*/ 7210 h 10000"/>
                    <a:gd name="connsiteX108" fmla="*/ 4676 w 10000"/>
                    <a:gd name="connsiteY108" fmla="*/ 7371 h 10000"/>
                    <a:gd name="connsiteX109" fmla="*/ 4676 w 10000"/>
                    <a:gd name="connsiteY109" fmla="*/ 7496 h 10000"/>
                    <a:gd name="connsiteX110" fmla="*/ 4693 w 10000"/>
                    <a:gd name="connsiteY110" fmla="*/ 7654 h 10000"/>
                    <a:gd name="connsiteX111" fmla="*/ 4693 w 10000"/>
                    <a:gd name="connsiteY111" fmla="*/ 7839 h 10000"/>
                    <a:gd name="connsiteX112" fmla="*/ 4710 w 10000"/>
                    <a:gd name="connsiteY112" fmla="*/ 8041 h 10000"/>
                    <a:gd name="connsiteX113" fmla="*/ 4710 w 10000"/>
                    <a:gd name="connsiteY113" fmla="*/ 8256 h 10000"/>
                    <a:gd name="connsiteX114" fmla="*/ 4693 w 10000"/>
                    <a:gd name="connsiteY114" fmla="*/ 8475 h 10000"/>
                    <a:gd name="connsiteX115" fmla="*/ 4693 w 10000"/>
                    <a:gd name="connsiteY115" fmla="*/ 8694 h 10000"/>
                    <a:gd name="connsiteX116" fmla="*/ 4676 w 10000"/>
                    <a:gd name="connsiteY116" fmla="*/ 8906 h 10000"/>
                    <a:gd name="connsiteX117" fmla="*/ 4676 w 10000"/>
                    <a:gd name="connsiteY117" fmla="*/ 9108 h 10000"/>
                    <a:gd name="connsiteX118" fmla="*/ 4676 w 10000"/>
                    <a:gd name="connsiteY118" fmla="*/ 9293 h 10000"/>
                    <a:gd name="connsiteX119" fmla="*/ 4676 w 10000"/>
                    <a:gd name="connsiteY119" fmla="*/ 9451 h 10000"/>
                    <a:gd name="connsiteX120" fmla="*/ 4676 w 10000"/>
                    <a:gd name="connsiteY120" fmla="*/ 9576 h 10000"/>
                    <a:gd name="connsiteX121" fmla="*/ 4676 w 10000"/>
                    <a:gd name="connsiteY121" fmla="*/ 9670 h 10000"/>
                    <a:gd name="connsiteX122" fmla="*/ 4676 w 10000"/>
                    <a:gd name="connsiteY122" fmla="*/ 9717 h 10000"/>
                    <a:gd name="connsiteX123" fmla="*/ 4676 w 10000"/>
                    <a:gd name="connsiteY123" fmla="*/ 9781 h 10000"/>
                    <a:gd name="connsiteX124" fmla="*/ 4676 w 10000"/>
                    <a:gd name="connsiteY124" fmla="*/ 9842 h 10000"/>
                    <a:gd name="connsiteX125" fmla="*/ 4659 w 10000"/>
                    <a:gd name="connsiteY125" fmla="*/ 9889 h 10000"/>
                    <a:gd name="connsiteX126" fmla="*/ 4659 w 10000"/>
                    <a:gd name="connsiteY126" fmla="*/ 9929 h 10000"/>
                    <a:gd name="connsiteX127" fmla="*/ 4641 w 10000"/>
                    <a:gd name="connsiteY127" fmla="*/ 9943 h 10000"/>
                    <a:gd name="connsiteX128" fmla="*/ 4486 w 10000"/>
                    <a:gd name="connsiteY128" fmla="*/ 9943 h 10000"/>
                    <a:gd name="connsiteX129" fmla="*/ 4252 w 10000"/>
                    <a:gd name="connsiteY129" fmla="*/ 9943 h 10000"/>
                    <a:gd name="connsiteX130" fmla="*/ 3941 w 10000"/>
                    <a:gd name="connsiteY130" fmla="*/ 9936 h 10000"/>
                    <a:gd name="connsiteX131" fmla="*/ 3604 w 10000"/>
                    <a:gd name="connsiteY131" fmla="*/ 9929 h 10000"/>
                    <a:gd name="connsiteX132" fmla="*/ 3215 w 10000"/>
                    <a:gd name="connsiteY132" fmla="*/ 9923 h 10000"/>
                    <a:gd name="connsiteX133" fmla="*/ 2826 w 10000"/>
                    <a:gd name="connsiteY133" fmla="*/ 9916 h 10000"/>
                    <a:gd name="connsiteX134" fmla="*/ 2429 w 10000"/>
                    <a:gd name="connsiteY134" fmla="*/ 9909 h 10000"/>
                    <a:gd name="connsiteX135" fmla="*/ 2074 w 10000"/>
                    <a:gd name="connsiteY135" fmla="*/ 9902 h 10000"/>
                    <a:gd name="connsiteX136" fmla="*/ 1755 w 10000"/>
                    <a:gd name="connsiteY136" fmla="*/ 9896 h 10000"/>
                    <a:gd name="connsiteX137" fmla="*/ 1495 w 10000"/>
                    <a:gd name="connsiteY137" fmla="*/ 9889 h 10000"/>
                    <a:gd name="connsiteX138" fmla="*/ 1348 w 10000"/>
                    <a:gd name="connsiteY138" fmla="*/ 9889 h 10000"/>
                    <a:gd name="connsiteX139" fmla="*/ 1279 w 10000"/>
                    <a:gd name="connsiteY139" fmla="*/ 9882 h 10000"/>
                    <a:gd name="connsiteX140" fmla="*/ 1279 w 10000"/>
                    <a:gd name="connsiteY140" fmla="*/ 9862 h 10000"/>
                    <a:gd name="connsiteX141" fmla="*/ 1279 w 10000"/>
                    <a:gd name="connsiteY141" fmla="*/ 9788 h 10000"/>
                    <a:gd name="connsiteX142" fmla="*/ 1262 w 10000"/>
                    <a:gd name="connsiteY142" fmla="*/ 9677 h 10000"/>
                    <a:gd name="connsiteX143" fmla="*/ 1245 w 10000"/>
                    <a:gd name="connsiteY143" fmla="*/ 9532 h 10000"/>
                    <a:gd name="connsiteX144" fmla="*/ 1227 w 10000"/>
                    <a:gd name="connsiteY144" fmla="*/ 9344 h 10000"/>
                    <a:gd name="connsiteX145" fmla="*/ 1210 w 10000"/>
                    <a:gd name="connsiteY145" fmla="*/ 9125 h 10000"/>
                    <a:gd name="connsiteX146" fmla="*/ 1175 w 10000"/>
                    <a:gd name="connsiteY146" fmla="*/ 8889 h 10000"/>
                    <a:gd name="connsiteX147" fmla="*/ 1141 w 10000"/>
                    <a:gd name="connsiteY147" fmla="*/ 8623 h 10000"/>
                    <a:gd name="connsiteX148" fmla="*/ 1124 w 10000"/>
                    <a:gd name="connsiteY148" fmla="*/ 8337 h 10000"/>
                    <a:gd name="connsiteX149" fmla="*/ 1089 w 10000"/>
                    <a:gd name="connsiteY149" fmla="*/ 8041 h 10000"/>
                    <a:gd name="connsiteX150" fmla="*/ 1054 w 10000"/>
                    <a:gd name="connsiteY150" fmla="*/ 7728 h 10000"/>
                    <a:gd name="connsiteX151" fmla="*/ 1020 w 10000"/>
                    <a:gd name="connsiteY151" fmla="*/ 7402 h 10000"/>
                    <a:gd name="connsiteX152" fmla="*/ 985 w 10000"/>
                    <a:gd name="connsiteY152" fmla="*/ 7085 h 10000"/>
                    <a:gd name="connsiteX153" fmla="*/ 951 w 10000"/>
                    <a:gd name="connsiteY153" fmla="*/ 6759 h 10000"/>
                    <a:gd name="connsiteX154" fmla="*/ 899 w 10000"/>
                    <a:gd name="connsiteY154" fmla="*/ 6442 h 10000"/>
                    <a:gd name="connsiteX155" fmla="*/ 882 w 10000"/>
                    <a:gd name="connsiteY155" fmla="*/ 6129 h 10000"/>
                    <a:gd name="connsiteX156" fmla="*/ 847 w 10000"/>
                    <a:gd name="connsiteY156" fmla="*/ 5833 h 10000"/>
                    <a:gd name="connsiteX157" fmla="*/ 821 w 10000"/>
                    <a:gd name="connsiteY157" fmla="*/ 5547 h 10000"/>
                    <a:gd name="connsiteX158" fmla="*/ 787 w 10000"/>
                    <a:gd name="connsiteY158" fmla="*/ 5281 h 10000"/>
                    <a:gd name="connsiteX159" fmla="*/ 769 w 10000"/>
                    <a:gd name="connsiteY159" fmla="*/ 5039 h 10000"/>
                    <a:gd name="connsiteX160" fmla="*/ 735 w 10000"/>
                    <a:gd name="connsiteY160" fmla="*/ 4820 h 10000"/>
                    <a:gd name="connsiteX161" fmla="*/ 717 w 10000"/>
                    <a:gd name="connsiteY161" fmla="*/ 4631 h 10000"/>
                    <a:gd name="connsiteX162" fmla="*/ 700 w 10000"/>
                    <a:gd name="connsiteY162" fmla="*/ 4487 h 10000"/>
                    <a:gd name="connsiteX163" fmla="*/ 700 w 10000"/>
                    <a:gd name="connsiteY163" fmla="*/ 4376 h 10000"/>
                    <a:gd name="connsiteX164" fmla="*/ 683 w 10000"/>
                    <a:gd name="connsiteY164" fmla="*/ 4241 h 10000"/>
                    <a:gd name="connsiteX165" fmla="*/ 648 w 10000"/>
                    <a:gd name="connsiteY165" fmla="*/ 4083 h 10000"/>
                    <a:gd name="connsiteX166" fmla="*/ 631 w 10000"/>
                    <a:gd name="connsiteY166" fmla="*/ 3891 h 10000"/>
                    <a:gd name="connsiteX167" fmla="*/ 596 w 10000"/>
                    <a:gd name="connsiteY167" fmla="*/ 3679 h 10000"/>
                    <a:gd name="connsiteX168" fmla="*/ 562 w 10000"/>
                    <a:gd name="connsiteY168" fmla="*/ 3447 h 10000"/>
                    <a:gd name="connsiteX169" fmla="*/ 510 w 10000"/>
                    <a:gd name="connsiteY169" fmla="*/ 3201 h 10000"/>
                    <a:gd name="connsiteX170" fmla="*/ 458 w 10000"/>
                    <a:gd name="connsiteY170" fmla="*/ 2942 h 10000"/>
                    <a:gd name="connsiteX171" fmla="*/ 424 w 10000"/>
                    <a:gd name="connsiteY171" fmla="*/ 2679 h 10000"/>
                    <a:gd name="connsiteX172" fmla="*/ 372 w 10000"/>
                    <a:gd name="connsiteY172" fmla="*/ 2407 h 10000"/>
                    <a:gd name="connsiteX173" fmla="*/ 320 w 10000"/>
                    <a:gd name="connsiteY173" fmla="*/ 2141 h 10000"/>
                    <a:gd name="connsiteX174" fmla="*/ 277 w 10000"/>
                    <a:gd name="connsiteY174" fmla="*/ 1882 h 10000"/>
                    <a:gd name="connsiteX175" fmla="*/ 225 w 10000"/>
                    <a:gd name="connsiteY175" fmla="*/ 1629 h 10000"/>
                    <a:gd name="connsiteX176" fmla="*/ 190 w 10000"/>
                    <a:gd name="connsiteY176" fmla="*/ 1393 h 10000"/>
                    <a:gd name="connsiteX177" fmla="*/ 138 w 10000"/>
                    <a:gd name="connsiteY177" fmla="*/ 1175 h 10000"/>
                    <a:gd name="connsiteX178" fmla="*/ 104 w 10000"/>
                    <a:gd name="connsiteY178" fmla="*/ 973 h 10000"/>
                    <a:gd name="connsiteX179" fmla="*/ 69 w 10000"/>
                    <a:gd name="connsiteY179" fmla="*/ 801 h 10000"/>
                    <a:gd name="connsiteX180" fmla="*/ 52 w 10000"/>
                    <a:gd name="connsiteY180" fmla="*/ 663 h 10000"/>
                    <a:gd name="connsiteX181" fmla="*/ 17 w 10000"/>
                    <a:gd name="connsiteY181" fmla="*/ 555 h 10000"/>
                    <a:gd name="connsiteX182" fmla="*/ 17 w 10000"/>
                    <a:gd name="connsiteY182" fmla="*/ 491 h 10000"/>
                    <a:gd name="connsiteX183" fmla="*/ 0 w 10000"/>
                    <a:gd name="connsiteY183" fmla="*/ 471 h 10000"/>
                    <a:gd name="connsiteX184" fmla="*/ 847 w 10000"/>
                    <a:gd name="connsiteY184" fmla="*/ 13 h 10000"/>
                    <a:gd name="connsiteX185" fmla="*/ 9213 w 10000"/>
                    <a:gd name="connsiteY185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3713 h 10000"/>
                    <a:gd name="connsiteX90" fmla="*/ 4693 w 10000"/>
                    <a:gd name="connsiteY90" fmla="*/ 3783 h 10000"/>
                    <a:gd name="connsiteX91" fmla="*/ 4710 w 10000"/>
                    <a:gd name="connsiteY91" fmla="*/ 3837 h 10000"/>
                    <a:gd name="connsiteX92" fmla="*/ 4710 w 10000"/>
                    <a:gd name="connsiteY92" fmla="*/ 3945 h 10000"/>
                    <a:gd name="connsiteX93" fmla="*/ 4710 w 10000"/>
                    <a:gd name="connsiteY93" fmla="*/ 4083 h 10000"/>
                    <a:gd name="connsiteX94" fmla="*/ 4710 w 10000"/>
                    <a:gd name="connsiteY94" fmla="*/ 4254 h 10000"/>
                    <a:gd name="connsiteX95" fmla="*/ 4710 w 10000"/>
                    <a:gd name="connsiteY95" fmla="*/ 4460 h 10000"/>
                    <a:gd name="connsiteX96" fmla="*/ 4693 w 10000"/>
                    <a:gd name="connsiteY96" fmla="*/ 4692 h 10000"/>
                    <a:gd name="connsiteX97" fmla="*/ 4693 w 10000"/>
                    <a:gd name="connsiteY97" fmla="*/ 4944 h 10000"/>
                    <a:gd name="connsiteX98" fmla="*/ 4676 w 10000"/>
                    <a:gd name="connsiteY98" fmla="*/ 5204 h 10000"/>
                    <a:gd name="connsiteX99" fmla="*/ 4676 w 10000"/>
                    <a:gd name="connsiteY99" fmla="*/ 5473 h 10000"/>
                    <a:gd name="connsiteX100" fmla="*/ 4676 w 10000"/>
                    <a:gd name="connsiteY100" fmla="*/ 5752 h 10000"/>
                    <a:gd name="connsiteX101" fmla="*/ 4676 w 10000"/>
                    <a:gd name="connsiteY101" fmla="*/ 6025 h 10000"/>
                    <a:gd name="connsiteX102" fmla="*/ 4659 w 10000"/>
                    <a:gd name="connsiteY102" fmla="*/ 6298 h 10000"/>
                    <a:gd name="connsiteX103" fmla="*/ 4659 w 10000"/>
                    <a:gd name="connsiteY103" fmla="*/ 6553 h 10000"/>
                    <a:gd name="connsiteX104" fmla="*/ 4659 w 10000"/>
                    <a:gd name="connsiteY104" fmla="*/ 6792 h 10000"/>
                    <a:gd name="connsiteX105" fmla="*/ 4659 w 10000"/>
                    <a:gd name="connsiteY105" fmla="*/ 7011 h 10000"/>
                    <a:gd name="connsiteX106" fmla="*/ 4659 w 10000"/>
                    <a:gd name="connsiteY106" fmla="*/ 7210 h 10000"/>
                    <a:gd name="connsiteX107" fmla="*/ 4676 w 10000"/>
                    <a:gd name="connsiteY107" fmla="*/ 7371 h 10000"/>
                    <a:gd name="connsiteX108" fmla="*/ 4676 w 10000"/>
                    <a:gd name="connsiteY108" fmla="*/ 7496 h 10000"/>
                    <a:gd name="connsiteX109" fmla="*/ 4693 w 10000"/>
                    <a:gd name="connsiteY109" fmla="*/ 7654 h 10000"/>
                    <a:gd name="connsiteX110" fmla="*/ 4693 w 10000"/>
                    <a:gd name="connsiteY110" fmla="*/ 7839 h 10000"/>
                    <a:gd name="connsiteX111" fmla="*/ 4710 w 10000"/>
                    <a:gd name="connsiteY111" fmla="*/ 8041 h 10000"/>
                    <a:gd name="connsiteX112" fmla="*/ 4710 w 10000"/>
                    <a:gd name="connsiteY112" fmla="*/ 8256 h 10000"/>
                    <a:gd name="connsiteX113" fmla="*/ 4693 w 10000"/>
                    <a:gd name="connsiteY113" fmla="*/ 8475 h 10000"/>
                    <a:gd name="connsiteX114" fmla="*/ 4693 w 10000"/>
                    <a:gd name="connsiteY114" fmla="*/ 8694 h 10000"/>
                    <a:gd name="connsiteX115" fmla="*/ 4676 w 10000"/>
                    <a:gd name="connsiteY115" fmla="*/ 8906 h 10000"/>
                    <a:gd name="connsiteX116" fmla="*/ 4676 w 10000"/>
                    <a:gd name="connsiteY116" fmla="*/ 9108 h 10000"/>
                    <a:gd name="connsiteX117" fmla="*/ 4676 w 10000"/>
                    <a:gd name="connsiteY117" fmla="*/ 9293 h 10000"/>
                    <a:gd name="connsiteX118" fmla="*/ 4676 w 10000"/>
                    <a:gd name="connsiteY118" fmla="*/ 9451 h 10000"/>
                    <a:gd name="connsiteX119" fmla="*/ 4676 w 10000"/>
                    <a:gd name="connsiteY119" fmla="*/ 9576 h 10000"/>
                    <a:gd name="connsiteX120" fmla="*/ 4676 w 10000"/>
                    <a:gd name="connsiteY120" fmla="*/ 9670 h 10000"/>
                    <a:gd name="connsiteX121" fmla="*/ 4676 w 10000"/>
                    <a:gd name="connsiteY121" fmla="*/ 9717 h 10000"/>
                    <a:gd name="connsiteX122" fmla="*/ 4676 w 10000"/>
                    <a:gd name="connsiteY122" fmla="*/ 9781 h 10000"/>
                    <a:gd name="connsiteX123" fmla="*/ 4676 w 10000"/>
                    <a:gd name="connsiteY123" fmla="*/ 9842 h 10000"/>
                    <a:gd name="connsiteX124" fmla="*/ 4659 w 10000"/>
                    <a:gd name="connsiteY124" fmla="*/ 9889 h 10000"/>
                    <a:gd name="connsiteX125" fmla="*/ 4659 w 10000"/>
                    <a:gd name="connsiteY125" fmla="*/ 9929 h 10000"/>
                    <a:gd name="connsiteX126" fmla="*/ 4641 w 10000"/>
                    <a:gd name="connsiteY126" fmla="*/ 9943 h 10000"/>
                    <a:gd name="connsiteX127" fmla="*/ 4486 w 10000"/>
                    <a:gd name="connsiteY127" fmla="*/ 9943 h 10000"/>
                    <a:gd name="connsiteX128" fmla="*/ 4252 w 10000"/>
                    <a:gd name="connsiteY128" fmla="*/ 9943 h 10000"/>
                    <a:gd name="connsiteX129" fmla="*/ 3941 w 10000"/>
                    <a:gd name="connsiteY129" fmla="*/ 9936 h 10000"/>
                    <a:gd name="connsiteX130" fmla="*/ 3604 w 10000"/>
                    <a:gd name="connsiteY130" fmla="*/ 9929 h 10000"/>
                    <a:gd name="connsiteX131" fmla="*/ 3215 w 10000"/>
                    <a:gd name="connsiteY131" fmla="*/ 9923 h 10000"/>
                    <a:gd name="connsiteX132" fmla="*/ 2826 w 10000"/>
                    <a:gd name="connsiteY132" fmla="*/ 9916 h 10000"/>
                    <a:gd name="connsiteX133" fmla="*/ 2429 w 10000"/>
                    <a:gd name="connsiteY133" fmla="*/ 9909 h 10000"/>
                    <a:gd name="connsiteX134" fmla="*/ 2074 w 10000"/>
                    <a:gd name="connsiteY134" fmla="*/ 9902 h 10000"/>
                    <a:gd name="connsiteX135" fmla="*/ 1755 w 10000"/>
                    <a:gd name="connsiteY135" fmla="*/ 9896 h 10000"/>
                    <a:gd name="connsiteX136" fmla="*/ 1495 w 10000"/>
                    <a:gd name="connsiteY136" fmla="*/ 9889 h 10000"/>
                    <a:gd name="connsiteX137" fmla="*/ 1348 w 10000"/>
                    <a:gd name="connsiteY137" fmla="*/ 9889 h 10000"/>
                    <a:gd name="connsiteX138" fmla="*/ 1279 w 10000"/>
                    <a:gd name="connsiteY138" fmla="*/ 9882 h 10000"/>
                    <a:gd name="connsiteX139" fmla="*/ 1279 w 10000"/>
                    <a:gd name="connsiteY139" fmla="*/ 9862 h 10000"/>
                    <a:gd name="connsiteX140" fmla="*/ 1279 w 10000"/>
                    <a:gd name="connsiteY140" fmla="*/ 9788 h 10000"/>
                    <a:gd name="connsiteX141" fmla="*/ 1262 w 10000"/>
                    <a:gd name="connsiteY141" fmla="*/ 9677 h 10000"/>
                    <a:gd name="connsiteX142" fmla="*/ 1245 w 10000"/>
                    <a:gd name="connsiteY142" fmla="*/ 9532 h 10000"/>
                    <a:gd name="connsiteX143" fmla="*/ 1227 w 10000"/>
                    <a:gd name="connsiteY143" fmla="*/ 9344 h 10000"/>
                    <a:gd name="connsiteX144" fmla="*/ 1210 w 10000"/>
                    <a:gd name="connsiteY144" fmla="*/ 9125 h 10000"/>
                    <a:gd name="connsiteX145" fmla="*/ 1175 w 10000"/>
                    <a:gd name="connsiteY145" fmla="*/ 8889 h 10000"/>
                    <a:gd name="connsiteX146" fmla="*/ 1141 w 10000"/>
                    <a:gd name="connsiteY146" fmla="*/ 8623 h 10000"/>
                    <a:gd name="connsiteX147" fmla="*/ 1124 w 10000"/>
                    <a:gd name="connsiteY147" fmla="*/ 8337 h 10000"/>
                    <a:gd name="connsiteX148" fmla="*/ 1089 w 10000"/>
                    <a:gd name="connsiteY148" fmla="*/ 8041 h 10000"/>
                    <a:gd name="connsiteX149" fmla="*/ 1054 w 10000"/>
                    <a:gd name="connsiteY149" fmla="*/ 7728 h 10000"/>
                    <a:gd name="connsiteX150" fmla="*/ 1020 w 10000"/>
                    <a:gd name="connsiteY150" fmla="*/ 7402 h 10000"/>
                    <a:gd name="connsiteX151" fmla="*/ 985 w 10000"/>
                    <a:gd name="connsiteY151" fmla="*/ 7085 h 10000"/>
                    <a:gd name="connsiteX152" fmla="*/ 951 w 10000"/>
                    <a:gd name="connsiteY152" fmla="*/ 6759 h 10000"/>
                    <a:gd name="connsiteX153" fmla="*/ 899 w 10000"/>
                    <a:gd name="connsiteY153" fmla="*/ 6442 h 10000"/>
                    <a:gd name="connsiteX154" fmla="*/ 882 w 10000"/>
                    <a:gd name="connsiteY154" fmla="*/ 6129 h 10000"/>
                    <a:gd name="connsiteX155" fmla="*/ 847 w 10000"/>
                    <a:gd name="connsiteY155" fmla="*/ 5833 h 10000"/>
                    <a:gd name="connsiteX156" fmla="*/ 821 w 10000"/>
                    <a:gd name="connsiteY156" fmla="*/ 5547 h 10000"/>
                    <a:gd name="connsiteX157" fmla="*/ 787 w 10000"/>
                    <a:gd name="connsiteY157" fmla="*/ 5281 h 10000"/>
                    <a:gd name="connsiteX158" fmla="*/ 769 w 10000"/>
                    <a:gd name="connsiteY158" fmla="*/ 5039 h 10000"/>
                    <a:gd name="connsiteX159" fmla="*/ 735 w 10000"/>
                    <a:gd name="connsiteY159" fmla="*/ 4820 h 10000"/>
                    <a:gd name="connsiteX160" fmla="*/ 717 w 10000"/>
                    <a:gd name="connsiteY160" fmla="*/ 4631 h 10000"/>
                    <a:gd name="connsiteX161" fmla="*/ 700 w 10000"/>
                    <a:gd name="connsiteY161" fmla="*/ 4487 h 10000"/>
                    <a:gd name="connsiteX162" fmla="*/ 700 w 10000"/>
                    <a:gd name="connsiteY162" fmla="*/ 4376 h 10000"/>
                    <a:gd name="connsiteX163" fmla="*/ 683 w 10000"/>
                    <a:gd name="connsiteY163" fmla="*/ 4241 h 10000"/>
                    <a:gd name="connsiteX164" fmla="*/ 648 w 10000"/>
                    <a:gd name="connsiteY164" fmla="*/ 4083 h 10000"/>
                    <a:gd name="connsiteX165" fmla="*/ 631 w 10000"/>
                    <a:gd name="connsiteY165" fmla="*/ 3891 h 10000"/>
                    <a:gd name="connsiteX166" fmla="*/ 596 w 10000"/>
                    <a:gd name="connsiteY166" fmla="*/ 3679 h 10000"/>
                    <a:gd name="connsiteX167" fmla="*/ 562 w 10000"/>
                    <a:gd name="connsiteY167" fmla="*/ 3447 h 10000"/>
                    <a:gd name="connsiteX168" fmla="*/ 510 w 10000"/>
                    <a:gd name="connsiteY168" fmla="*/ 3201 h 10000"/>
                    <a:gd name="connsiteX169" fmla="*/ 458 w 10000"/>
                    <a:gd name="connsiteY169" fmla="*/ 2942 h 10000"/>
                    <a:gd name="connsiteX170" fmla="*/ 424 w 10000"/>
                    <a:gd name="connsiteY170" fmla="*/ 2679 h 10000"/>
                    <a:gd name="connsiteX171" fmla="*/ 372 w 10000"/>
                    <a:gd name="connsiteY171" fmla="*/ 2407 h 10000"/>
                    <a:gd name="connsiteX172" fmla="*/ 320 w 10000"/>
                    <a:gd name="connsiteY172" fmla="*/ 2141 h 10000"/>
                    <a:gd name="connsiteX173" fmla="*/ 277 w 10000"/>
                    <a:gd name="connsiteY173" fmla="*/ 1882 h 10000"/>
                    <a:gd name="connsiteX174" fmla="*/ 225 w 10000"/>
                    <a:gd name="connsiteY174" fmla="*/ 1629 h 10000"/>
                    <a:gd name="connsiteX175" fmla="*/ 190 w 10000"/>
                    <a:gd name="connsiteY175" fmla="*/ 1393 h 10000"/>
                    <a:gd name="connsiteX176" fmla="*/ 138 w 10000"/>
                    <a:gd name="connsiteY176" fmla="*/ 1175 h 10000"/>
                    <a:gd name="connsiteX177" fmla="*/ 104 w 10000"/>
                    <a:gd name="connsiteY177" fmla="*/ 973 h 10000"/>
                    <a:gd name="connsiteX178" fmla="*/ 69 w 10000"/>
                    <a:gd name="connsiteY178" fmla="*/ 801 h 10000"/>
                    <a:gd name="connsiteX179" fmla="*/ 52 w 10000"/>
                    <a:gd name="connsiteY179" fmla="*/ 663 h 10000"/>
                    <a:gd name="connsiteX180" fmla="*/ 17 w 10000"/>
                    <a:gd name="connsiteY180" fmla="*/ 555 h 10000"/>
                    <a:gd name="connsiteX181" fmla="*/ 17 w 10000"/>
                    <a:gd name="connsiteY181" fmla="*/ 491 h 10000"/>
                    <a:gd name="connsiteX182" fmla="*/ 0 w 10000"/>
                    <a:gd name="connsiteY182" fmla="*/ 471 h 10000"/>
                    <a:gd name="connsiteX183" fmla="*/ 847 w 10000"/>
                    <a:gd name="connsiteY183" fmla="*/ 13 h 10000"/>
                    <a:gd name="connsiteX184" fmla="*/ 9213 w 10000"/>
                    <a:gd name="connsiteY184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93 w 10000"/>
                    <a:gd name="connsiteY89" fmla="*/ 3783 h 10000"/>
                    <a:gd name="connsiteX90" fmla="*/ 4710 w 10000"/>
                    <a:gd name="connsiteY90" fmla="*/ 3837 h 10000"/>
                    <a:gd name="connsiteX91" fmla="*/ 4710 w 10000"/>
                    <a:gd name="connsiteY91" fmla="*/ 3945 h 10000"/>
                    <a:gd name="connsiteX92" fmla="*/ 4710 w 10000"/>
                    <a:gd name="connsiteY92" fmla="*/ 4083 h 10000"/>
                    <a:gd name="connsiteX93" fmla="*/ 4710 w 10000"/>
                    <a:gd name="connsiteY93" fmla="*/ 4254 h 10000"/>
                    <a:gd name="connsiteX94" fmla="*/ 4710 w 10000"/>
                    <a:gd name="connsiteY94" fmla="*/ 4460 h 10000"/>
                    <a:gd name="connsiteX95" fmla="*/ 4693 w 10000"/>
                    <a:gd name="connsiteY95" fmla="*/ 4692 h 10000"/>
                    <a:gd name="connsiteX96" fmla="*/ 4693 w 10000"/>
                    <a:gd name="connsiteY96" fmla="*/ 4944 h 10000"/>
                    <a:gd name="connsiteX97" fmla="*/ 4676 w 10000"/>
                    <a:gd name="connsiteY97" fmla="*/ 5204 h 10000"/>
                    <a:gd name="connsiteX98" fmla="*/ 4676 w 10000"/>
                    <a:gd name="connsiteY98" fmla="*/ 5473 h 10000"/>
                    <a:gd name="connsiteX99" fmla="*/ 4676 w 10000"/>
                    <a:gd name="connsiteY99" fmla="*/ 5752 h 10000"/>
                    <a:gd name="connsiteX100" fmla="*/ 4676 w 10000"/>
                    <a:gd name="connsiteY100" fmla="*/ 6025 h 10000"/>
                    <a:gd name="connsiteX101" fmla="*/ 4659 w 10000"/>
                    <a:gd name="connsiteY101" fmla="*/ 6298 h 10000"/>
                    <a:gd name="connsiteX102" fmla="*/ 4659 w 10000"/>
                    <a:gd name="connsiteY102" fmla="*/ 6553 h 10000"/>
                    <a:gd name="connsiteX103" fmla="*/ 4659 w 10000"/>
                    <a:gd name="connsiteY103" fmla="*/ 6792 h 10000"/>
                    <a:gd name="connsiteX104" fmla="*/ 4659 w 10000"/>
                    <a:gd name="connsiteY104" fmla="*/ 7011 h 10000"/>
                    <a:gd name="connsiteX105" fmla="*/ 4659 w 10000"/>
                    <a:gd name="connsiteY105" fmla="*/ 7210 h 10000"/>
                    <a:gd name="connsiteX106" fmla="*/ 4676 w 10000"/>
                    <a:gd name="connsiteY106" fmla="*/ 7371 h 10000"/>
                    <a:gd name="connsiteX107" fmla="*/ 4676 w 10000"/>
                    <a:gd name="connsiteY107" fmla="*/ 7496 h 10000"/>
                    <a:gd name="connsiteX108" fmla="*/ 4693 w 10000"/>
                    <a:gd name="connsiteY108" fmla="*/ 7654 h 10000"/>
                    <a:gd name="connsiteX109" fmla="*/ 4693 w 10000"/>
                    <a:gd name="connsiteY109" fmla="*/ 7839 h 10000"/>
                    <a:gd name="connsiteX110" fmla="*/ 4710 w 10000"/>
                    <a:gd name="connsiteY110" fmla="*/ 8041 h 10000"/>
                    <a:gd name="connsiteX111" fmla="*/ 4710 w 10000"/>
                    <a:gd name="connsiteY111" fmla="*/ 8256 h 10000"/>
                    <a:gd name="connsiteX112" fmla="*/ 4693 w 10000"/>
                    <a:gd name="connsiteY112" fmla="*/ 8475 h 10000"/>
                    <a:gd name="connsiteX113" fmla="*/ 4693 w 10000"/>
                    <a:gd name="connsiteY113" fmla="*/ 8694 h 10000"/>
                    <a:gd name="connsiteX114" fmla="*/ 4676 w 10000"/>
                    <a:gd name="connsiteY114" fmla="*/ 8906 h 10000"/>
                    <a:gd name="connsiteX115" fmla="*/ 4676 w 10000"/>
                    <a:gd name="connsiteY115" fmla="*/ 9108 h 10000"/>
                    <a:gd name="connsiteX116" fmla="*/ 4676 w 10000"/>
                    <a:gd name="connsiteY116" fmla="*/ 9293 h 10000"/>
                    <a:gd name="connsiteX117" fmla="*/ 4676 w 10000"/>
                    <a:gd name="connsiteY117" fmla="*/ 9451 h 10000"/>
                    <a:gd name="connsiteX118" fmla="*/ 4676 w 10000"/>
                    <a:gd name="connsiteY118" fmla="*/ 9576 h 10000"/>
                    <a:gd name="connsiteX119" fmla="*/ 4676 w 10000"/>
                    <a:gd name="connsiteY119" fmla="*/ 9670 h 10000"/>
                    <a:gd name="connsiteX120" fmla="*/ 4676 w 10000"/>
                    <a:gd name="connsiteY120" fmla="*/ 9717 h 10000"/>
                    <a:gd name="connsiteX121" fmla="*/ 4676 w 10000"/>
                    <a:gd name="connsiteY121" fmla="*/ 9781 h 10000"/>
                    <a:gd name="connsiteX122" fmla="*/ 4676 w 10000"/>
                    <a:gd name="connsiteY122" fmla="*/ 9842 h 10000"/>
                    <a:gd name="connsiteX123" fmla="*/ 4659 w 10000"/>
                    <a:gd name="connsiteY123" fmla="*/ 9889 h 10000"/>
                    <a:gd name="connsiteX124" fmla="*/ 4659 w 10000"/>
                    <a:gd name="connsiteY124" fmla="*/ 9929 h 10000"/>
                    <a:gd name="connsiteX125" fmla="*/ 4641 w 10000"/>
                    <a:gd name="connsiteY125" fmla="*/ 9943 h 10000"/>
                    <a:gd name="connsiteX126" fmla="*/ 4486 w 10000"/>
                    <a:gd name="connsiteY126" fmla="*/ 9943 h 10000"/>
                    <a:gd name="connsiteX127" fmla="*/ 4252 w 10000"/>
                    <a:gd name="connsiteY127" fmla="*/ 9943 h 10000"/>
                    <a:gd name="connsiteX128" fmla="*/ 3941 w 10000"/>
                    <a:gd name="connsiteY128" fmla="*/ 9936 h 10000"/>
                    <a:gd name="connsiteX129" fmla="*/ 3604 w 10000"/>
                    <a:gd name="connsiteY129" fmla="*/ 9929 h 10000"/>
                    <a:gd name="connsiteX130" fmla="*/ 3215 w 10000"/>
                    <a:gd name="connsiteY130" fmla="*/ 9923 h 10000"/>
                    <a:gd name="connsiteX131" fmla="*/ 2826 w 10000"/>
                    <a:gd name="connsiteY131" fmla="*/ 9916 h 10000"/>
                    <a:gd name="connsiteX132" fmla="*/ 2429 w 10000"/>
                    <a:gd name="connsiteY132" fmla="*/ 9909 h 10000"/>
                    <a:gd name="connsiteX133" fmla="*/ 2074 w 10000"/>
                    <a:gd name="connsiteY133" fmla="*/ 9902 h 10000"/>
                    <a:gd name="connsiteX134" fmla="*/ 1755 w 10000"/>
                    <a:gd name="connsiteY134" fmla="*/ 9896 h 10000"/>
                    <a:gd name="connsiteX135" fmla="*/ 1495 w 10000"/>
                    <a:gd name="connsiteY135" fmla="*/ 9889 h 10000"/>
                    <a:gd name="connsiteX136" fmla="*/ 1348 w 10000"/>
                    <a:gd name="connsiteY136" fmla="*/ 9889 h 10000"/>
                    <a:gd name="connsiteX137" fmla="*/ 1279 w 10000"/>
                    <a:gd name="connsiteY137" fmla="*/ 9882 h 10000"/>
                    <a:gd name="connsiteX138" fmla="*/ 1279 w 10000"/>
                    <a:gd name="connsiteY138" fmla="*/ 9862 h 10000"/>
                    <a:gd name="connsiteX139" fmla="*/ 1279 w 10000"/>
                    <a:gd name="connsiteY139" fmla="*/ 9788 h 10000"/>
                    <a:gd name="connsiteX140" fmla="*/ 1262 w 10000"/>
                    <a:gd name="connsiteY140" fmla="*/ 9677 h 10000"/>
                    <a:gd name="connsiteX141" fmla="*/ 1245 w 10000"/>
                    <a:gd name="connsiteY141" fmla="*/ 9532 h 10000"/>
                    <a:gd name="connsiteX142" fmla="*/ 1227 w 10000"/>
                    <a:gd name="connsiteY142" fmla="*/ 9344 h 10000"/>
                    <a:gd name="connsiteX143" fmla="*/ 1210 w 10000"/>
                    <a:gd name="connsiteY143" fmla="*/ 9125 h 10000"/>
                    <a:gd name="connsiteX144" fmla="*/ 1175 w 10000"/>
                    <a:gd name="connsiteY144" fmla="*/ 8889 h 10000"/>
                    <a:gd name="connsiteX145" fmla="*/ 1141 w 10000"/>
                    <a:gd name="connsiteY145" fmla="*/ 8623 h 10000"/>
                    <a:gd name="connsiteX146" fmla="*/ 1124 w 10000"/>
                    <a:gd name="connsiteY146" fmla="*/ 8337 h 10000"/>
                    <a:gd name="connsiteX147" fmla="*/ 1089 w 10000"/>
                    <a:gd name="connsiteY147" fmla="*/ 8041 h 10000"/>
                    <a:gd name="connsiteX148" fmla="*/ 1054 w 10000"/>
                    <a:gd name="connsiteY148" fmla="*/ 7728 h 10000"/>
                    <a:gd name="connsiteX149" fmla="*/ 1020 w 10000"/>
                    <a:gd name="connsiteY149" fmla="*/ 7402 h 10000"/>
                    <a:gd name="connsiteX150" fmla="*/ 985 w 10000"/>
                    <a:gd name="connsiteY150" fmla="*/ 7085 h 10000"/>
                    <a:gd name="connsiteX151" fmla="*/ 951 w 10000"/>
                    <a:gd name="connsiteY151" fmla="*/ 6759 h 10000"/>
                    <a:gd name="connsiteX152" fmla="*/ 899 w 10000"/>
                    <a:gd name="connsiteY152" fmla="*/ 6442 h 10000"/>
                    <a:gd name="connsiteX153" fmla="*/ 882 w 10000"/>
                    <a:gd name="connsiteY153" fmla="*/ 6129 h 10000"/>
                    <a:gd name="connsiteX154" fmla="*/ 847 w 10000"/>
                    <a:gd name="connsiteY154" fmla="*/ 5833 h 10000"/>
                    <a:gd name="connsiteX155" fmla="*/ 821 w 10000"/>
                    <a:gd name="connsiteY155" fmla="*/ 5547 h 10000"/>
                    <a:gd name="connsiteX156" fmla="*/ 787 w 10000"/>
                    <a:gd name="connsiteY156" fmla="*/ 5281 h 10000"/>
                    <a:gd name="connsiteX157" fmla="*/ 769 w 10000"/>
                    <a:gd name="connsiteY157" fmla="*/ 5039 h 10000"/>
                    <a:gd name="connsiteX158" fmla="*/ 735 w 10000"/>
                    <a:gd name="connsiteY158" fmla="*/ 4820 h 10000"/>
                    <a:gd name="connsiteX159" fmla="*/ 717 w 10000"/>
                    <a:gd name="connsiteY159" fmla="*/ 4631 h 10000"/>
                    <a:gd name="connsiteX160" fmla="*/ 700 w 10000"/>
                    <a:gd name="connsiteY160" fmla="*/ 4487 h 10000"/>
                    <a:gd name="connsiteX161" fmla="*/ 700 w 10000"/>
                    <a:gd name="connsiteY161" fmla="*/ 4376 h 10000"/>
                    <a:gd name="connsiteX162" fmla="*/ 683 w 10000"/>
                    <a:gd name="connsiteY162" fmla="*/ 4241 h 10000"/>
                    <a:gd name="connsiteX163" fmla="*/ 648 w 10000"/>
                    <a:gd name="connsiteY163" fmla="*/ 4083 h 10000"/>
                    <a:gd name="connsiteX164" fmla="*/ 631 w 10000"/>
                    <a:gd name="connsiteY164" fmla="*/ 3891 h 10000"/>
                    <a:gd name="connsiteX165" fmla="*/ 596 w 10000"/>
                    <a:gd name="connsiteY165" fmla="*/ 3679 h 10000"/>
                    <a:gd name="connsiteX166" fmla="*/ 562 w 10000"/>
                    <a:gd name="connsiteY166" fmla="*/ 3447 h 10000"/>
                    <a:gd name="connsiteX167" fmla="*/ 510 w 10000"/>
                    <a:gd name="connsiteY167" fmla="*/ 3201 h 10000"/>
                    <a:gd name="connsiteX168" fmla="*/ 458 w 10000"/>
                    <a:gd name="connsiteY168" fmla="*/ 2942 h 10000"/>
                    <a:gd name="connsiteX169" fmla="*/ 424 w 10000"/>
                    <a:gd name="connsiteY169" fmla="*/ 2679 h 10000"/>
                    <a:gd name="connsiteX170" fmla="*/ 372 w 10000"/>
                    <a:gd name="connsiteY170" fmla="*/ 2407 h 10000"/>
                    <a:gd name="connsiteX171" fmla="*/ 320 w 10000"/>
                    <a:gd name="connsiteY171" fmla="*/ 2141 h 10000"/>
                    <a:gd name="connsiteX172" fmla="*/ 277 w 10000"/>
                    <a:gd name="connsiteY172" fmla="*/ 1882 h 10000"/>
                    <a:gd name="connsiteX173" fmla="*/ 225 w 10000"/>
                    <a:gd name="connsiteY173" fmla="*/ 1629 h 10000"/>
                    <a:gd name="connsiteX174" fmla="*/ 190 w 10000"/>
                    <a:gd name="connsiteY174" fmla="*/ 1393 h 10000"/>
                    <a:gd name="connsiteX175" fmla="*/ 138 w 10000"/>
                    <a:gd name="connsiteY175" fmla="*/ 1175 h 10000"/>
                    <a:gd name="connsiteX176" fmla="*/ 104 w 10000"/>
                    <a:gd name="connsiteY176" fmla="*/ 973 h 10000"/>
                    <a:gd name="connsiteX177" fmla="*/ 69 w 10000"/>
                    <a:gd name="connsiteY177" fmla="*/ 801 h 10000"/>
                    <a:gd name="connsiteX178" fmla="*/ 52 w 10000"/>
                    <a:gd name="connsiteY178" fmla="*/ 663 h 10000"/>
                    <a:gd name="connsiteX179" fmla="*/ 17 w 10000"/>
                    <a:gd name="connsiteY179" fmla="*/ 555 h 10000"/>
                    <a:gd name="connsiteX180" fmla="*/ 17 w 10000"/>
                    <a:gd name="connsiteY180" fmla="*/ 491 h 10000"/>
                    <a:gd name="connsiteX181" fmla="*/ 0 w 10000"/>
                    <a:gd name="connsiteY181" fmla="*/ 471 h 10000"/>
                    <a:gd name="connsiteX182" fmla="*/ 847 w 10000"/>
                    <a:gd name="connsiteY182" fmla="*/ 13 h 10000"/>
                    <a:gd name="connsiteX183" fmla="*/ 9213 w 10000"/>
                    <a:gd name="connsiteY183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710 w 10000"/>
                    <a:gd name="connsiteY89" fmla="*/ 3837 h 10000"/>
                    <a:gd name="connsiteX90" fmla="*/ 4710 w 10000"/>
                    <a:gd name="connsiteY90" fmla="*/ 3945 h 10000"/>
                    <a:gd name="connsiteX91" fmla="*/ 4710 w 10000"/>
                    <a:gd name="connsiteY91" fmla="*/ 4083 h 10000"/>
                    <a:gd name="connsiteX92" fmla="*/ 4710 w 10000"/>
                    <a:gd name="connsiteY92" fmla="*/ 4254 h 10000"/>
                    <a:gd name="connsiteX93" fmla="*/ 4710 w 10000"/>
                    <a:gd name="connsiteY93" fmla="*/ 4460 h 10000"/>
                    <a:gd name="connsiteX94" fmla="*/ 4693 w 10000"/>
                    <a:gd name="connsiteY94" fmla="*/ 4692 h 10000"/>
                    <a:gd name="connsiteX95" fmla="*/ 4693 w 10000"/>
                    <a:gd name="connsiteY95" fmla="*/ 4944 h 10000"/>
                    <a:gd name="connsiteX96" fmla="*/ 4676 w 10000"/>
                    <a:gd name="connsiteY96" fmla="*/ 5204 h 10000"/>
                    <a:gd name="connsiteX97" fmla="*/ 4676 w 10000"/>
                    <a:gd name="connsiteY97" fmla="*/ 5473 h 10000"/>
                    <a:gd name="connsiteX98" fmla="*/ 4676 w 10000"/>
                    <a:gd name="connsiteY98" fmla="*/ 5752 h 10000"/>
                    <a:gd name="connsiteX99" fmla="*/ 4676 w 10000"/>
                    <a:gd name="connsiteY99" fmla="*/ 6025 h 10000"/>
                    <a:gd name="connsiteX100" fmla="*/ 4659 w 10000"/>
                    <a:gd name="connsiteY100" fmla="*/ 6298 h 10000"/>
                    <a:gd name="connsiteX101" fmla="*/ 4659 w 10000"/>
                    <a:gd name="connsiteY101" fmla="*/ 6553 h 10000"/>
                    <a:gd name="connsiteX102" fmla="*/ 4659 w 10000"/>
                    <a:gd name="connsiteY102" fmla="*/ 6792 h 10000"/>
                    <a:gd name="connsiteX103" fmla="*/ 4659 w 10000"/>
                    <a:gd name="connsiteY103" fmla="*/ 7011 h 10000"/>
                    <a:gd name="connsiteX104" fmla="*/ 4659 w 10000"/>
                    <a:gd name="connsiteY104" fmla="*/ 7210 h 10000"/>
                    <a:gd name="connsiteX105" fmla="*/ 4676 w 10000"/>
                    <a:gd name="connsiteY105" fmla="*/ 7371 h 10000"/>
                    <a:gd name="connsiteX106" fmla="*/ 4676 w 10000"/>
                    <a:gd name="connsiteY106" fmla="*/ 7496 h 10000"/>
                    <a:gd name="connsiteX107" fmla="*/ 4693 w 10000"/>
                    <a:gd name="connsiteY107" fmla="*/ 7654 h 10000"/>
                    <a:gd name="connsiteX108" fmla="*/ 4693 w 10000"/>
                    <a:gd name="connsiteY108" fmla="*/ 7839 h 10000"/>
                    <a:gd name="connsiteX109" fmla="*/ 4710 w 10000"/>
                    <a:gd name="connsiteY109" fmla="*/ 8041 h 10000"/>
                    <a:gd name="connsiteX110" fmla="*/ 4710 w 10000"/>
                    <a:gd name="connsiteY110" fmla="*/ 8256 h 10000"/>
                    <a:gd name="connsiteX111" fmla="*/ 4693 w 10000"/>
                    <a:gd name="connsiteY111" fmla="*/ 8475 h 10000"/>
                    <a:gd name="connsiteX112" fmla="*/ 4693 w 10000"/>
                    <a:gd name="connsiteY112" fmla="*/ 8694 h 10000"/>
                    <a:gd name="connsiteX113" fmla="*/ 4676 w 10000"/>
                    <a:gd name="connsiteY113" fmla="*/ 8906 h 10000"/>
                    <a:gd name="connsiteX114" fmla="*/ 4676 w 10000"/>
                    <a:gd name="connsiteY114" fmla="*/ 9108 h 10000"/>
                    <a:gd name="connsiteX115" fmla="*/ 4676 w 10000"/>
                    <a:gd name="connsiteY115" fmla="*/ 9293 h 10000"/>
                    <a:gd name="connsiteX116" fmla="*/ 4676 w 10000"/>
                    <a:gd name="connsiteY116" fmla="*/ 9451 h 10000"/>
                    <a:gd name="connsiteX117" fmla="*/ 4676 w 10000"/>
                    <a:gd name="connsiteY117" fmla="*/ 9576 h 10000"/>
                    <a:gd name="connsiteX118" fmla="*/ 4676 w 10000"/>
                    <a:gd name="connsiteY118" fmla="*/ 9670 h 10000"/>
                    <a:gd name="connsiteX119" fmla="*/ 4676 w 10000"/>
                    <a:gd name="connsiteY119" fmla="*/ 9717 h 10000"/>
                    <a:gd name="connsiteX120" fmla="*/ 4676 w 10000"/>
                    <a:gd name="connsiteY120" fmla="*/ 9781 h 10000"/>
                    <a:gd name="connsiteX121" fmla="*/ 4676 w 10000"/>
                    <a:gd name="connsiteY121" fmla="*/ 9842 h 10000"/>
                    <a:gd name="connsiteX122" fmla="*/ 4659 w 10000"/>
                    <a:gd name="connsiteY122" fmla="*/ 9889 h 10000"/>
                    <a:gd name="connsiteX123" fmla="*/ 4659 w 10000"/>
                    <a:gd name="connsiteY123" fmla="*/ 9929 h 10000"/>
                    <a:gd name="connsiteX124" fmla="*/ 4641 w 10000"/>
                    <a:gd name="connsiteY124" fmla="*/ 9943 h 10000"/>
                    <a:gd name="connsiteX125" fmla="*/ 4486 w 10000"/>
                    <a:gd name="connsiteY125" fmla="*/ 9943 h 10000"/>
                    <a:gd name="connsiteX126" fmla="*/ 4252 w 10000"/>
                    <a:gd name="connsiteY126" fmla="*/ 9943 h 10000"/>
                    <a:gd name="connsiteX127" fmla="*/ 3941 w 10000"/>
                    <a:gd name="connsiteY127" fmla="*/ 9936 h 10000"/>
                    <a:gd name="connsiteX128" fmla="*/ 3604 w 10000"/>
                    <a:gd name="connsiteY128" fmla="*/ 9929 h 10000"/>
                    <a:gd name="connsiteX129" fmla="*/ 3215 w 10000"/>
                    <a:gd name="connsiteY129" fmla="*/ 9923 h 10000"/>
                    <a:gd name="connsiteX130" fmla="*/ 2826 w 10000"/>
                    <a:gd name="connsiteY130" fmla="*/ 9916 h 10000"/>
                    <a:gd name="connsiteX131" fmla="*/ 2429 w 10000"/>
                    <a:gd name="connsiteY131" fmla="*/ 9909 h 10000"/>
                    <a:gd name="connsiteX132" fmla="*/ 2074 w 10000"/>
                    <a:gd name="connsiteY132" fmla="*/ 9902 h 10000"/>
                    <a:gd name="connsiteX133" fmla="*/ 1755 w 10000"/>
                    <a:gd name="connsiteY133" fmla="*/ 9896 h 10000"/>
                    <a:gd name="connsiteX134" fmla="*/ 1495 w 10000"/>
                    <a:gd name="connsiteY134" fmla="*/ 9889 h 10000"/>
                    <a:gd name="connsiteX135" fmla="*/ 1348 w 10000"/>
                    <a:gd name="connsiteY135" fmla="*/ 9889 h 10000"/>
                    <a:gd name="connsiteX136" fmla="*/ 1279 w 10000"/>
                    <a:gd name="connsiteY136" fmla="*/ 9882 h 10000"/>
                    <a:gd name="connsiteX137" fmla="*/ 1279 w 10000"/>
                    <a:gd name="connsiteY137" fmla="*/ 9862 h 10000"/>
                    <a:gd name="connsiteX138" fmla="*/ 1279 w 10000"/>
                    <a:gd name="connsiteY138" fmla="*/ 9788 h 10000"/>
                    <a:gd name="connsiteX139" fmla="*/ 1262 w 10000"/>
                    <a:gd name="connsiteY139" fmla="*/ 9677 h 10000"/>
                    <a:gd name="connsiteX140" fmla="*/ 1245 w 10000"/>
                    <a:gd name="connsiteY140" fmla="*/ 9532 h 10000"/>
                    <a:gd name="connsiteX141" fmla="*/ 1227 w 10000"/>
                    <a:gd name="connsiteY141" fmla="*/ 9344 h 10000"/>
                    <a:gd name="connsiteX142" fmla="*/ 1210 w 10000"/>
                    <a:gd name="connsiteY142" fmla="*/ 9125 h 10000"/>
                    <a:gd name="connsiteX143" fmla="*/ 1175 w 10000"/>
                    <a:gd name="connsiteY143" fmla="*/ 8889 h 10000"/>
                    <a:gd name="connsiteX144" fmla="*/ 1141 w 10000"/>
                    <a:gd name="connsiteY144" fmla="*/ 8623 h 10000"/>
                    <a:gd name="connsiteX145" fmla="*/ 1124 w 10000"/>
                    <a:gd name="connsiteY145" fmla="*/ 8337 h 10000"/>
                    <a:gd name="connsiteX146" fmla="*/ 1089 w 10000"/>
                    <a:gd name="connsiteY146" fmla="*/ 8041 h 10000"/>
                    <a:gd name="connsiteX147" fmla="*/ 1054 w 10000"/>
                    <a:gd name="connsiteY147" fmla="*/ 7728 h 10000"/>
                    <a:gd name="connsiteX148" fmla="*/ 1020 w 10000"/>
                    <a:gd name="connsiteY148" fmla="*/ 7402 h 10000"/>
                    <a:gd name="connsiteX149" fmla="*/ 985 w 10000"/>
                    <a:gd name="connsiteY149" fmla="*/ 7085 h 10000"/>
                    <a:gd name="connsiteX150" fmla="*/ 951 w 10000"/>
                    <a:gd name="connsiteY150" fmla="*/ 6759 h 10000"/>
                    <a:gd name="connsiteX151" fmla="*/ 899 w 10000"/>
                    <a:gd name="connsiteY151" fmla="*/ 6442 h 10000"/>
                    <a:gd name="connsiteX152" fmla="*/ 882 w 10000"/>
                    <a:gd name="connsiteY152" fmla="*/ 6129 h 10000"/>
                    <a:gd name="connsiteX153" fmla="*/ 847 w 10000"/>
                    <a:gd name="connsiteY153" fmla="*/ 5833 h 10000"/>
                    <a:gd name="connsiteX154" fmla="*/ 821 w 10000"/>
                    <a:gd name="connsiteY154" fmla="*/ 5547 h 10000"/>
                    <a:gd name="connsiteX155" fmla="*/ 787 w 10000"/>
                    <a:gd name="connsiteY155" fmla="*/ 5281 h 10000"/>
                    <a:gd name="connsiteX156" fmla="*/ 769 w 10000"/>
                    <a:gd name="connsiteY156" fmla="*/ 5039 h 10000"/>
                    <a:gd name="connsiteX157" fmla="*/ 735 w 10000"/>
                    <a:gd name="connsiteY157" fmla="*/ 4820 h 10000"/>
                    <a:gd name="connsiteX158" fmla="*/ 717 w 10000"/>
                    <a:gd name="connsiteY158" fmla="*/ 4631 h 10000"/>
                    <a:gd name="connsiteX159" fmla="*/ 700 w 10000"/>
                    <a:gd name="connsiteY159" fmla="*/ 4487 h 10000"/>
                    <a:gd name="connsiteX160" fmla="*/ 700 w 10000"/>
                    <a:gd name="connsiteY160" fmla="*/ 4376 h 10000"/>
                    <a:gd name="connsiteX161" fmla="*/ 683 w 10000"/>
                    <a:gd name="connsiteY161" fmla="*/ 4241 h 10000"/>
                    <a:gd name="connsiteX162" fmla="*/ 648 w 10000"/>
                    <a:gd name="connsiteY162" fmla="*/ 4083 h 10000"/>
                    <a:gd name="connsiteX163" fmla="*/ 631 w 10000"/>
                    <a:gd name="connsiteY163" fmla="*/ 3891 h 10000"/>
                    <a:gd name="connsiteX164" fmla="*/ 596 w 10000"/>
                    <a:gd name="connsiteY164" fmla="*/ 3679 h 10000"/>
                    <a:gd name="connsiteX165" fmla="*/ 562 w 10000"/>
                    <a:gd name="connsiteY165" fmla="*/ 3447 h 10000"/>
                    <a:gd name="connsiteX166" fmla="*/ 510 w 10000"/>
                    <a:gd name="connsiteY166" fmla="*/ 3201 h 10000"/>
                    <a:gd name="connsiteX167" fmla="*/ 458 w 10000"/>
                    <a:gd name="connsiteY167" fmla="*/ 2942 h 10000"/>
                    <a:gd name="connsiteX168" fmla="*/ 424 w 10000"/>
                    <a:gd name="connsiteY168" fmla="*/ 2679 h 10000"/>
                    <a:gd name="connsiteX169" fmla="*/ 372 w 10000"/>
                    <a:gd name="connsiteY169" fmla="*/ 2407 h 10000"/>
                    <a:gd name="connsiteX170" fmla="*/ 320 w 10000"/>
                    <a:gd name="connsiteY170" fmla="*/ 2141 h 10000"/>
                    <a:gd name="connsiteX171" fmla="*/ 277 w 10000"/>
                    <a:gd name="connsiteY171" fmla="*/ 1882 h 10000"/>
                    <a:gd name="connsiteX172" fmla="*/ 225 w 10000"/>
                    <a:gd name="connsiteY172" fmla="*/ 1629 h 10000"/>
                    <a:gd name="connsiteX173" fmla="*/ 190 w 10000"/>
                    <a:gd name="connsiteY173" fmla="*/ 1393 h 10000"/>
                    <a:gd name="connsiteX174" fmla="*/ 138 w 10000"/>
                    <a:gd name="connsiteY174" fmla="*/ 1175 h 10000"/>
                    <a:gd name="connsiteX175" fmla="*/ 104 w 10000"/>
                    <a:gd name="connsiteY175" fmla="*/ 973 h 10000"/>
                    <a:gd name="connsiteX176" fmla="*/ 69 w 10000"/>
                    <a:gd name="connsiteY176" fmla="*/ 801 h 10000"/>
                    <a:gd name="connsiteX177" fmla="*/ 52 w 10000"/>
                    <a:gd name="connsiteY177" fmla="*/ 663 h 10000"/>
                    <a:gd name="connsiteX178" fmla="*/ 17 w 10000"/>
                    <a:gd name="connsiteY178" fmla="*/ 555 h 10000"/>
                    <a:gd name="connsiteX179" fmla="*/ 17 w 10000"/>
                    <a:gd name="connsiteY179" fmla="*/ 491 h 10000"/>
                    <a:gd name="connsiteX180" fmla="*/ 0 w 10000"/>
                    <a:gd name="connsiteY180" fmla="*/ 471 h 10000"/>
                    <a:gd name="connsiteX181" fmla="*/ 847 w 10000"/>
                    <a:gd name="connsiteY181" fmla="*/ 13 h 10000"/>
                    <a:gd name="connsiteX182" fmla="*/ 9213 w 10000"/>
                    <a:gd name="connsiteY182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710 w 10000"/>
                    <a:gd name="connsiteY89" fmla="*/ 3945 h 10000"/>
                    <a:gd name="connsiteX90" fmla="*/ 4710 w 10000"/>
                    <a:gd name="connsiteY90" fmla="*/ 4083 h 10000"/>
                    <a:gd name="connsiteX91" fmla="*/ 4710 w 10000"/>
                    <a:gd name="connsiteY91" fmla="*/ 4254 h 10000"/>
                    <a:gd name="connsiteX92" fmla="*/ 4710 w 10000"/>
                    <a:gd name="connsiteY92" fmla="*/ 4460 h 10000"/>
                    <a:gd name="connsiteX93" fmla="*/ 4693 w 10000"/>
                    <a:gd name="connsiteY93" fmla="*/ 4692 h 10000"/>
                    <a:gd name="connsiteX94" fmla="*/ 4693 w 10000"/>
                    <a:gd name="connsiteY94" fmla="*/ 4944 h 10000"/>
                    <a:gd name="connsiteX95" fmla="*/ 4676 w 10000"/>
                    <a:gd name="connsiteY95" fmla="*/ 5204 h 10000"/>
                    <a:gd name="connsiteX96" fmla="*/ 4676 w 10000"/>
                    <a:gd name="connsiteY96" fmla="*/ 5473 h 10000"/>
                    <a:gd name="connsiteX97" fmla="*/ 4676 w 10000"/>
                    <a:gd name="connsiteY97" fmla="*/ 5752 h 10000"/>
                    <a:gd name="connsiteX98" fmla="*/ 4676 w 10000"/>
                    <a:gd name="connsiteY98" fmla="*/ 6025 h 10000"/>
                    <a:gd name="connsiteX99" fmla="*/ 4659 w 10000"/>
                    <a:gd name="connsiteY99" fmla="*/ 6298 h 10000"/>
                    <a:gd name="connsiteX100" fmla="*/ 4659 w 10000"/>
                    <a:gd name="connsiteY100" fmla="*/ 6553 h 10000"/>
                    <a:gd name="connsiteX101" fmla="*/ 4659 w 10000"/>
                    <a:gd name="connsiteY101" fmla="*/ 6792 h 10000"/>
                    <a:gd name="connsiteX102" fmla="*/ 4659 w 10000"/>
                    <a:gd name="connsiteY102" fmla="*/ 7011 h 10000"/>
                    <a:gd name="connsiteX103" fmla="*/ 4659 w 10000"/>
                    <a:gd name="connsiteY103" fmla="*/ 7210 h 10000"/>
                    <a:gd name="connsiteX104" fmla="*/ 4676 w 10000"/>
                    <a:gd name="connsiteY104" fmla="*/ 7371 h 10000"/>
                    <a:gd name="connsiteX105" fmla="*/ 4676 w 10000"/>
                    <a:gd name="connsiteY105" fmla="*/ 7496 h 10000"/>
                    <a:gd name="connsiteX106" fmla="*/ 4693 w 10000"/>
                    <a:gd name="connsiteY106" fmla="*/ 7654 h 10000"/>
                    <a:gd name="connsiteX107" fmla="*/ 4693 w 10000"/>
                    <a:gd name="connsiteY107" fmla="*/ 7839 h 10000"/>
                    <a:gd name="connsiteX108" fmla="*/ 4710 w 10000"/>
                    <a:gd name="connsiteY108" fmla="*/ 8041 h 10000"/>
                    <a:gd name="connsiteX109" fmla="*/ 4710 w 10000"/>
                    <a:gd name="connsiteY109" fmla="*/ 8256 h 10000"/>
                    <a:gd name="connsiteX110" fmla="*/ 4693 w 10000"/>
                    <a:gd name="connsiteY110" fmla="*/ 8475 h 10000"/>
                    <a:gd name="connsiteX111" fmla="*/ 4693 w 10000"/>
                    <a:gd name="connsiteY111" fmla="*/ 8694 h 10000"/>
                    <a:gd name="connsiteX112" fmla="*/ 4676 w 10000"/>
                    <a:gd name="connsiteY112" fmla="*/ 8906 h 10000"/>
                    <a:gd name="connsiteX113" fmla="*/ 4676 w 10000"/>
                    <a:gd name="connsiteY113" fmla="*/ 9108 h 10000"/>
                    <a:gd name="connsiteX114" fmla="*/ 4676 w 10000"/>
                    <a:gd name="connsiteY114" fmla="*/ 9293 h 10000"/>
                    <a:gd name="connsiteX115" fmla="*/ 4676 w 10000"/>
                    <a:gd name="connsiteY115" fmla="*/ 9451 h 10000"/>
                    <a:gd name="connsiteX116" fmla="*/ 4676 w 10000"/>
                    <a:gd name="connsiteY116" fmla="*/ 9576 h 10000"/>
                    <a:gd name="connsiteX117" fmla="*/ 4676 w 10000"/>
                    <a:gd name="connsiteY117" fmla="*/ 9670 h 10000"/>
                    <a:gd name="connsiteX118" fmla="*/ 4676 w 10000"/>
                    <a:gd name="connsiteY118" fmla="*/ 9717 h 10000"/>
                    <a:gd name="connsiteX119" fmla="*/ 4676 w 10000"/>
                    <a:gd name="connsiteY119" fmla="*/ 9781 h 10000"/>
                    <a:gd name="connsiteX120" fmla="*/ 4676 w 10000"/>
                    <a:gd name="connsiteY120" fmla="*/ 9842 h 10000"/>
                    <a:gd name="connsiteX121" fmla="*/ 4659 w 10000"/>
                    <a:gd name="connsiteY121" fmla="*/ 9889 h 10000"/>
                    <a:gd name="connsiteX122" fmla="*/ 4659 w 10000"/>
                    <a:gd name="connsiteY122" fmla="*/ 9929 h 10000"/>
                    <a:gd name="connsiteX123" fmla="*/ 4641 w 10000"/>
                    <a:gd name="connsiteY123" fmla="*/ 9943 h 10000"/>
                    <a:gd name="connsiteX124" fmla="*/ 4486 w 10000"/>
                    <a:gd name="connsiteY124" fmla="*/ 9943 h 10000"/>
                    <a:gd name="connsiteX125" fmla="*/ 4252 w 10000"/>
                    <a:gd name="connsiteY125" fmla="*/ 9943 h 10000"/>
                    <a:gd name="connsiteX126" fmla="*/ 3941 w 10000"/>
                    <a:gd name="connsiteY126" fmla="*/ 9936 h 10000"/>
                    <a:gd name="connsiteX127" fmla="*/ 3604 w 10000"/>
                    <a:gd name="connsiteY127" fmla="*/ 9929 h 10000"/>
                    <a:gd name="connsiteX128" fmla="*/ 3215 w 10000"/>
                    <a:gd name="connsiteY128" fmla="*/ 9923 h 10000"/>
                    <a:gd name="connsiteX129" fmla="*/ 2826 w 10000"/>
                    <a:gd name="connsiteY129" fmla="*/ 9916 h 10000"/>
                    <a:gd name="connsiteX130" fmla="*/ 2429 w 10000"/>
                    <a:gd name="connsiteY130" fmla="*/ 9909 h 10000"/>
                    <a:gd name="connsiteX131" fmla="*/ 2074 w 10000"/>
                    <a:gd name="connsiteY131" fmla="*/ 9902 h 10000"/>
                    <a:gd name="connsiteX132" fmla="*/ 1755 w 10000"/>
                    <a:gd name="connsiteY132" fmla="*/ 9896 h 10000"/>
                    <a:gd name="connsiteX133" fmla="*/ 1495 w 10000"/>
                    <a:gd name="connsiteY133" fmla="*/ 9889 h 10000"/>
                    <a:gd name="connsiteX134" fmla="*/ 1348 w 10000"/>
                    <a:gd name="connsiteY134" fmla="*/ 9889 h 10000"/>
                    <a:gd name="connsiteX135" fmla="*/ 1279 w 10000"/>
                    <a:gd name="connsiteY135" fmla="*/ 9882 h 10000"/>
                    <a:gd name="connsiteX136" fmla="*/ 1279 w 10000"/>
                    <a:gd name="connsiteY136" fmla="*/ 9862 h 10000"/>
                    <a:gd name="connsiteX137" fmla="*/ 1279 w 10000"/>
                    <a:gd name="connsiteY137" fmla="*/ 9788 h 10000"/>
                    <a:gd name="connsiteX138" fmla="*/ 1262 w 10000"/>
                    <a:gd name="connsiteY138" fmla="*/ 9677 h 10000"/>
                    <a:gd name="connsiteX139" fmla="*/ 1245 w 10000"/>
                    <a:gd name="connsiteY139" fmla="*/ 9532 h 10000"/>
                    <a:gd name="connsiteX140" fmla="*/ 1227 w 10000"/>
                    <a:gd name="connsiteY140" fmla="*/ 9344 h 10000"/>
                    <a:gd name="connsiteX141" fmla="*/ 1210 w 10000"/>
                    <a:gd name="connsiteY141" fmla="*/ 9125 h 10000"/>
                    <a:gd name="connsiteX142" fmla="*/ 1175 w 10000"/>
                    <a:gd name="connsiteY142" fmla="*/ 8889 h 10000"/>
                    <a:gd name="connsiteX143" fmla="*/ 1141 w 10000"/>
                    <a:gd name="connsiteY143" fmla="*/ 8623 h 10000"/>
                    <a:gd name="connsiteX144" fmla="*/ 1124 w 10000"/>
                    <a:gd name="connsiteY144" fmla="*/ 8337 h 10000"/>
                    <a:gd name="connsiteX145" fmla="*/ 1089 w 10000"/>
                    <a:gd name="connsiteY145" fmla="*/ 8041 h 10000"/>
                    <a:gd name="connsiteX146" fmla="*/ 1054 w 10000"/>
                    <a:gd name="connsiteY146" fmla="*/ 7728 h 10000"/>
                    <a:gd name="connsiteX147" fmla="*/ 1020 w 10000"/>
                    <a:gd name="connsiteY147" fmla="*/ 7402 h 10000"/>
                    <a:gd name="connsiteX148" fmla="*/ 985 w 10000"/>
                    <a:gd name="connsiteY148" fmla="*/ 7085 h 10000"/>
                    <a:gd name="connsiteX149" fmla="*/ 951 w 10000"/>
                    <a:gd name="connsiteY149" fmla="*/ 6759 h 10000"/>
                    <a:gd name="connsiteX150" fmla="*/ 899 w 10000"/>
                    <a:gd name="connsiteY150" fmla="*/ 6442 h 10000"/>
                    <a:gd name="connsiteX151" fmla="*/ 882 w 10000"/>
                    <a:gd name="connsiteY151" fmla="*/ 6129 h 10000"/>
                    <a:gd name="connsiteX152" fmla="*/ 847 w 10000"/>
                    <a:gd name="connsiteY152" fmla="*/ 5833 h 10000"/>
                    <a:gd name="connsiteX153" fmla="*/ 821 w 10000"/>
                    <a:gd name="connsiteY153" fmla="*/ 5547 h 10000"/>
                    <a:gd name="connsiteX154" fmla="*/ 787 w 10000"/>
                    <a:gd name="connsiteY154" fmla="*/ 5281 h 10000"/>
                    <a:gd name="connsiteX155" fmla="*/ 769 w 10000"/>
                    <a:gd name="connsiteY155" fmla="*/ 5039 h 10000"/>
                    <a:gd name="connsiteX156" fmla="*/ 735 w 10000"/>
                    <a:gd name="connsiteY156" fmla="*/ 4820 h 10000"/>
                    <a:gd name="connsiteX157" fmla="*/ 717 w 10000"/>
                    <a:gd name="connsiteY157" fmla="*/ 4631 h 10000"/>
                    <a:gd name="connsiteX158" fmla="*/ 700 w 10000"/>
                    <a:gd name="connsiteY158" fmla="*/ 4487 h 10000"/>
                    <a:gd name="connsiteX159" fmla="*/ 700 w 10000"/>
                    <a:gd name="connsiteY159" fmla="*/ 4376 h 10000"/>
                    <a:gd name="connsiteX160" fmla="*/ 683 w 10000"/>
                    <a:gd name="connsiteY160" fmla="*/ 4241 h 10000"/>
                    <a:gd name="connsiteX161" fmla="*/ 648 w 10000"/>
                    <a:gd name="connsiteY161" fmla="*/ 4083 h 10000"/>
                    <a:gd name="connsiteX162" fmla="*/ 631 w 10000"/>
                    <a:gd name="connsiteY162" fmla="*/ 3891 h 10000"/>
                    <a:gd name="connsiteX163" fmla="*/ 596 w 10000"/>
                    <a:gd name="connsiteY163" fmla="*/ 3679 h 10000"/>
                    <a:gd name="connsiteX164" fmla="*/ 562 w 10000"/>
                    <a:gd name="connsiteY164" fmla="*/ 3447 h 10000"/>
                    <a:gd name="connsiteX165" fmla="*/ 510 w 10000"/>
                    <a:gd name="connsiteY165" fmla="*/ 3201 h 10000"/>
                    <a:gd name="connsiteX166" fmla="*/ 458 w 10000"/>
                    <a:gd name="connsiteY166" fmla="*/ 2942 h 10000"/>
                    <a:gd name="connsiteX167" fmla="*/ 424 w 10000"/>
                    <a:gd name="connsiteY167" fmla="*/ 2679 h 10000"/>
                    <a:gd name="connsiteX168" fmla="*/ 372 w 10000"/>
                    <a:gd name="connsiteY168" fmla="*/ 2407 h 10000"/>
                    <a:gd name="connsiteX169" fmla="*/ 320 w 10000"/>
                    <a:gd name="connsiteY169" fmla="*/ 2141 h 10000"/>
                    <a:gd name="connsiteX170" fmla="*/ 277 w 10000"/>
                    <a:gd name="connsiteY170" fmla="*/ 1882 h 10000"/>
                    <a:gd name="connsiteX171" fmla="*/ 225 w 10000"/>
                    <a:gd name="connsiteY171" fmla="*/ 1629 h 10000"/>
                    <a:gd name="connsiteX172" fmla="*/ 190 w 10000"/>
                    <a:gd name="connsiteY172" fmla="*/ 1393 h 10000"/>
                    <a:gd name="connsiteX173" fmla="*/ 138 w 10000"/>
                    <a:gd name="connsiteY173" fmla="*/ 1175 h 10000"/>
                    <a:gd name="connsiteX174" fmla="*/ 104 w 10000"/>
                    <a:gd name="connsiteY174" fmla="*/ 973 h 10000"/>
                    <a:gd name="connsiteX175" fmla="*/ 69 w 10000"/>
                    <a:gd name="connsiteY175" fmla="*/ 801 h 10000"/>
                    <a:gd name="connsiteX176" fmla="*/ 52 w 10000"/>
                    <a:gd name="connsiteY176" fmla="*/ 663 h 10000"/>
                    <a:gd name="connsiteX177" fmla="*/ 17 w 10000"/>
                    <a:gd name="connsiteY177" fmla="*/ 555 h 10000"/>
                    <a:gd name="connsiteX178" fmla="*/ 17 w 10000"/>
                    <a:gd name="connsiteY178" fmla="*/ 491 h 10000"/>
                    <a:gd name="connsiteX179" fmla="*/ 0 w 10000"/>
                    <a:gd name="connsiteY179" fmla="*/ 471 h 10000"/>
                    <a:gd name="connsiteX180" fmla="*/ 847 w 10000"/>
                    <a:gd name="connsiteY180" fmla="*/ 13 h 10000"/>
                    <a:gd name="connsiteX181" fmla="*/ 9213 w 10000"/>
                    <a:gd name="connsiteY181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710 w 10000"/>
                    <a:gd name="connsiteY89" fmla="*/ 4083 h 10000"/>
                    <a:gd name="connsiteX90" fmla="*/ 4710 w 10000"/>
                    <a:gd name="connsiteY90" fmla="*/ 4254 h 10000"/>
                    <a:gd name="connsiteX91" fmla="*/ 4710 w 10000"/>
                    <a:gd name="connsiteY91" fmla="*/ 4460 h 10000"/>
                    <a:gd name="connsiteX92" fmla="*/ 4693 w 10000"/>
                    <a:gd name="connsiteY92" fmla="*/ 4692 h 10000"/>
                    <a:gd name="connsiteX93" fmla="*/ 4693 w 10000"/>
                    <a:gd name="connsiteY93" fmla="*/ 4944 h 10000"/>
                    <a:gd name="connsiteX94" fmla="*/ 4676 w 10000"/>
                    <a:gd name="connsiteY94" fmla="*/ 5204 h 10000"/>
                    <a:gd name="connsiteX95" fmla="*/ 4676 w 10000"/>
                    <a:gd name="connsiteY95" fmla="*/ 5473 h 10000"/>
                    <a:gd name="connsiteX96" fmla="*/ 4676 w 10000"/>
                    <a:gd name="connsiteY96" fmla="*/ 5752 h 10000"/>
                    <a:gd name="connsiteX97" fmla="*/ 4676 w 10000"/>
                    <a:gd name="connsiteY97" fmla="*/ 6025 h 10000"/>
                    <a:gd name="connsiteX98" fmla="*/ 4659 w 10000"/>
                    <a:gd name="connsiteY98" fmla="*/ 6298 h 10000"/>
                    <a:gd name="connsiteX99" fmla="*/ 4659 w 10000"/>
                    <a:gd name="connsiteY99" fmla="*/ 6553 h 10000"/>
                    <a:gd name="connsiteX100" fmla="*/ 4659 w 10000"/>
                    <a:gd name="connsiteY100" fmla="*/ 6792 h 10000"/>
                    <a:gd name="connsiteX101" fmla="*/ 4659 w 10000"/>
                    <a:gd name="connsiteY101" fmla="*/ 7011 h 10000"/>
                    <a:gd name="connsiteX102" fmla="*/ 4659 w 10000"/>
                    <a:gd name="connsiteY102" fmla="*/ 7210 h 10000"/>
                    <a:gd name="connsiteX103" fmla="*/ 4676 w 10000"/>
                    <a:gd name="connsiteY103" fmla="*/ 7371 h 10000"/>
                    <a:gd name="connsiteX104" fmla="*/ 4676 w 10000"/>
                    <a:gd name="connsiteY104" fmla="*/ 7496 h 10000"/>
                    <a:gd name="connsiteX105" fmla="*/ 4693 w 10000"/>
                    <a:gd name="connsiteY105" fmla="*/ 7654 h 10000"/>
                    <a:gd name="connsiteX106" fmla="*/ 4693 w 10000"/>
                    <a:gd name="connsiteY106" fmla="*/ 7839 h 10000"/>
                    <a:gd name="connsiteX107" fmla="*/ 4710 w 10000"/>
                    <a:gd name="connsiteY107" fmla="*/ 8041 h 10000"/>
                    <a:gd name="connsiteX108" fmla="*/ 4710 w 10000"/>
                    <a:gd name="connsiteY108" fmla="*/ 8256 h 10000"/>
                    <a:gd name="connsiteX109" fmla="*/ 4693 w 10000"/>
                    <a:gd name="connsiteY109" fmla="*/ 8475 h 10000"/>
                    <a:gd name="connsiteX110" fmla="*/ 4693 w 10000"/>
                    <a:gd name="connsiteY110" fmla="*/ 8694 h 10000"/>
                    <a:gd name="connsiteX111" fmla="*/ 4676 w 10000"/>
                    <a:gd name="connsiteY111" fmla="*/ 8906 h 10000"/>
                    <a:gd name="connsiteX112" fmla="*/ 4676 w 10000"/>
                    <a:gd name="connsiteY112" fmla="*/ 9108 h 10000"/>
                    <a:gd name="connsiteX113" fmla="*/ 4676 w 10000"/>
                    <a:gd name="connsiteY113" fmla="*/ 9293 h 10000"/>
                    <a:gd name="connsiteX114" fmla="*/ 4676 w 10000"/>
                    <a:gd name="connsiteY114" fmla="*/ 9451 h 10000"/>
                    <a:gd name="connsiteX115" fmla="*/ 4676 w 10000"/>
                    <a:gd name="connsiteY115" fmla="*/ 9576 h 10000"/>
                    <a:gd name="connsiteX116" fmla="*/ 4676 w 10000"/>
                    <a:gd name="connsiteY116" fmla="*/ 9670 h 10000"/>
                    <a:gd name="connsiteX117" fmla="*/ 4676 w 10000"/>
                    <a:gd name="connsiteY117" fmla="*/ 9717 h 10000"/>
                    <a:gd name="connsiteX118" fmla="*/ 4676 w 10000"/>
                    <a:gd name="connsiteY118" fmla="*/ 9781 h 10000"/>
                    <a:gd name="connsiteX119" fmla="*/ 4676 w 10000"/>
                    <a:gd name="connsiteY119" fmla="*/ 9842 h 10000"/>
                    <a:gd name="connsiteX120" fmla="*/ 4659 w 10000"/>
                    <a:gd name="connsiteY120" fmla="*/ 9889 h 10000"/>
                    <a:gd name="connsiteX121" fmla="*/ 4659 w 10000"/>
                    <a:gd name="connsiteY121" fmla="*/ 9929 h 10000"/>
                    <a:gd name="connsiteX122" fmla="*/ 4641 w 10000"/>
                    <a:gd name="connsiteY122" fmla="*/ 9943 h 10000"/>
                    <a:gd name="connsiteX123" fmla="*/ 4486 w 10000"/>
                    <a:gd name="connsiteY123" fmla="*/ 9943 h 10000"/>
                    <a:gd name="connsiteX124" fmla="*/ 4252 w 10000"/>
                    <a:gd name="connsiteY124" fmla="*/ 9943 h 10000"/>
                    <a:gd name="connsiteX125" fmla="*/ 3941 w 10000"/>
                    <a:gd name="connsiteY125" fmla="*/ 9936 h 10000"/>
                    <a:gd name="connsiteX126" fmla="*/ 3604 w 10000"/>
                    <a:gd name="connsiteY126" fmla="*/ 9929 h 10000"/>
                    <a:gd name="connsiteX127" fmla="*/ 3215 w 10000"/>
                    <a:gd name="connsiteY127" fmla="*/ 9923 h 10000"/>
                    <a:gd name="connsiteX128" fmla="*/ 2826 w 10000"/>
                    <a:gd name="connsiteY128" fmla="*/ 9916 h 10000"/>
                    <a:gd name="connsiteX129" fmla="*/ 2429 w 10000"/>
                    <a:gd name="connsiteY129" fmla="*/ 9909 h 10000"/>
                    <a:gd name="connsiteX130" fmla="*/ 2074 w 10000"/>
                    <a:gd name="connsiteY130" fmla="*/ 9902 h 10000"/>
                    <a:gd name="connsiteX131" fmla="*/ 1755 w 10000"/>
                    <a:gd name="connsiteY131" fmla="*/ 9896 h 10000"/>
                    <a:gd name="connsiteX132" fmla="*/ 1495 w 10000"/>
                    <a:gd name="connsiteY132" fmla="*/ 9889 h 10000"/>
                    <a:gd name="connsiteX133" fmla="*/ 1348 w 10000"/>
                    <a:gd name="connsiteY133" fmla="*/ 9889 h 10000"/>
                    <a:gd name="connsiteX134" fmla="*/ 1279 w 10000"/>
                    <a:gd name="connsiteY134" fmla="*/ 9882 h 10000"/>
                    <a:gd name="connsiteX135" fmla="*/ 1279 w 10000"/>
                    <a:gd name="connsiteY135" fmla="*/ 9862 h 10000"/>
                    <a:gd name="connsiteX136" fmla="*/ 1279 w 10000"/>
                    <a:gd name="connsiteY136" fmla="*/ 9788 h 10000"/>
                    <a:gd name="connsiteX137" fmla="*/ 1262 w 10000"/>
                    <a:gd name="connsiteY137" fmla="*/ 9677 h 10000"/>
                    <a:gd name="connsiteX138" fmla="*/ 1245 w 10000"/>
                    <a:gd name="connsiteY138" fmla="*/ 9532 h 10000"/>
                    <a:gd name="connsiteX139" fmla="*/ 1227 w 10000"/>
                    <a:gd name="connsiteY139" fmla="*/ 9344 h 10000"/>
                    <a:gd name="connsiteX140" fmla="*/ 1210 w 10000"/>
                    <a:gd name="connsiteY140" fmla="*/ 9125 h 10000"/>
                    <a:gd name="connsiteX141" fmla="*/ 1175 w 10000"/>
                    <a:gd name="connsiteY141" fmla="*/ 8889 h 10000"/>
                    <a:gd name="connsiteX142" fmla="*/ 1141 w 10000"/>
                    <a:gd name="connsiteY142" fmla="*/ 8623 h 10000"/>
                    <a:gd name="connsiteX143" fmla="*/ 1124 w 10000"/>
                    <a:gd name="connsiteY143" fmla="*/ 8337 h 10000"/>
                    <a:gd name="connsiteX144" fmla="*/ 1089 w 10000"/>
                    <a:gd name="connsiteY144" fmla="*/ 8041 h 10000"/>
                    <a:gd name="connsiteX145" fmla="*/ 1054 w 10000"/>
                    <a:gd name="connsiteY145" fmla="*/ 7728 h 10000"/>
                    <a:gd name="connsiteX146" fmla="*/ 1020 w 10000"/>
                    <a:gd name="connsiteY146" fmla="*/ 7402 h 10000"/>
                    <a:gd name="connsiteX147" fmla="*/ 985 w 10000"/>
                    <a:gd name="connsiteY147" fmla="*/ 7085 h 10000"/>
                    <a:gd name="connsiteX148" fmla="*/ 951 w 10000"/>
                    <a:gd name="connsiteY148" fmla="*/ 6759 h 10000"/>
                    <a:gd name="connsiteX149" fmla="*/ 899 w 10000"/>
                    <a:gd name="connsiteY149" fmla="*/ 6442 h 10000"/>
                    <a:gd name="connsiteX150" fmla="*/ 882 w 10000"/>
                    <a:gd name="connsiteY150" fmla="*/ 6129 h 10000"/>
                    <a:gd name="connsiteX151" fmla="*/ 847 w 10000"/>
                    <a:gd name="connsiteY151" fmla="*/ 5833 h 10000"/>
                    <a:gd name="connsiteX152" fmla="*/ 821 w 10000"/>
                    <a:gd name="connsiteY152" fmla="*/ 5547 h 10000"/>
                    <a:gd name="connsiteX153" fmla="*/ 787 w 10000"/>
                    <a:gd name="connsiteY153" fmla="*/ 5281 h 10000"/>
                    <a:gd name="connsiteX154" fmla="*/ 769 w 10000"/>
                    <a:gd name="connsiteY154" fmla="*/ 5039 h 10000"/>
                    <a:gd name="connsiteX155" fmla="*/ 735 w 10000"/>
                    <a:gd name="connsiteY155" fmla="*/ 4820 h 10000"/>
                    <a:gd name="connsiteX156" fmla="*/ 717 w 10000"/>
                    <a:gd name="connsiteY156" fmla="*/ 4631 h 10000"/>
                    <a:gd name="connsiteX157" fmla="*/ 700 w 10000"/>
                    <a:gd name="connsiteY157" fmla="*/ 4487 h 10000"/>
                    <a:gd name="connsiteX158" fmla="*/ 700 w 10000"/>
                    <a:gd name="connsiteY158" fmla="*/ 4376 h 10000"/>
                    <a:gd name="connsiteX159" fmla="*/ 683 w 10000"/>
                    <a:gd name="connsiteY159" fmla="*/ 4241 h 10000"/>
                    <a:gd name="connsiteX160" fmla="*/ 648 w 10000"/>
                    <a:gd name="connsiteY160" fmla="*/ 4083 h 10000"/>
                    <a:gd name="connsiteX161" fmla="*/ 631 w 10000"/>
                    <a:gd name="connsiteY161" fmla="*/ 3891 h 10000"/>
                    <a:gd name="connsiteX162" fmla="*/ 596 w 10000"/>
                    <a:gd name="connsiteY162" fmla="*/ 3679 h 10000"/>
                    <a:gd name="connsiteX163" fmla="*/ 562 w 10000"/>
                    <a:gd name="connsiteY163" fmla="*/ 3447 h 10000"/>
                    <a:gd name="connsiteX164" fmla="*/ 510 w 10000"/>
                    <a:gd name="connsiteY164" fmla="*/ 3201 h 10000"/>
                    <a:gd name="connsiteX165" fmla="*/ 458 w 10000"/>
                    <a:gd name="connsiteY165" fmla="*/ 2942 h 10000"/>
                    <a:gd name="connsiteX166" fmla="*/ 424 w 10000"/>
                    <a:gd name="connsiteY166" fmla="*/ 2679 h 10000"/>
                    <a:gd name="connsiteX167" fmla="*/ 372 w 10000"/>
                    <a:gd name="connsiteY167" fmla="*/ 2407 h 10000"/>
                    <a:gd name="connsiteX168" fmla="*/ 320 w 10000"/>
                    <a:gd name="connsiteY168" fmla="*/ 2141 h 10000"/>
                    <a:gd name="connsiteX169" fmla="*/ 277 w 10000"/>
                    <a:gd name="connsiteY169" fmla="*/ 1882 h 10000"/>
                    <a:gd name="connsiteX170" fmla="*/ 225 w 10000"/>
                    <a:gd name="connsiteY170" fmla="*/ 1629 h 10000"/>
                    <a:gd name="connsiteX171" fmla="*/ 190 w 10000"/>
                    <a:gd name="connsiteY171" fmla="*/ 1393 h 10000"/>
                    <a:gd name="connsiteX172" fmla="*/ 138 w 10000"/>
                    <a:gd name="connsiteY172" fmla="*/ 1175 h 10000"/>
                    <a:gd name="connsiteX173" fmla="*/ 104 w 10000"/>
                    <a:gd name="connsiteY173" fmla="*/ 973 h 10000"/>
                    <a:gd name="connsiteX174" fmla="*/ 69 w 10000"/>
                    <a:gd name="connsiteY174" fmla="*/ 801 h 10000"/>
                    <a:gd name="connsiteX175" fmla="*/ 52 w 10000"/>
                    <a:gd name="connsiteY175" fmla="*/ 663 h 10000"/>
                    <a:gd name="connsiteX176" fmla="*/ 17 w 10000"/>
                    <a:gd name="connsiteY176" fmla="*/ 555 h 10000"/>
                    <a:gd name="connsiteX177" fmla="*/ 17 w 10000"/>
                    <a:gd name="connsiteY177" fmla="*/ 491 h 10000"/>
                    <a:gd name="connsiteX178" fmla="*/ 0 w 10000"/>
                    <a:gd name="connsiteY178" fmla="*/ 471 h 10000"/>
                    <a:gd name="connsiteX179" fmla="*/ 847 w 10000"/>
                    <a:gd name="connsiteY179" fmla="*/ 13 h 10000"/>
                    <a:gd name="connsiteX180" fmla="*/ 9213 w 10000"/>
                    <a:gd name="connsiteY180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710 w 10000"/>
                    <a:gd name="connsiteY89" fmla="*/ 4254 h 10000"/>
                    <a:gd name="connsiteX90" fmla="*/ 4710 w 10000"/>
                    <a:gd name="connsiteY90" fmla="*/ 4460 h 10000"/>
                    <a:gd name="connsiteX91" fmla="*/ 4693 w 10000"/>
                    <a:gd name="connsiteY91" fmla="*/ 4692 h 10000"/>
                    <a:gd name="connsiteX92" fmla="*/ 4693 w 10000"/>
                    <a:gd name="connsiteY92" fmla="*/ 4944 h 10000"/>
                    <a:gd name="connsiteX93" fmla="*/ 4676 w 10000"/>
                    <a:gd name="connsiteY93" fmla="*/ 5204 h 10000"/>
                    <a:gd name="connsiteX94" fmla="*/ 4676 w 10000"/>
                    <a:gd name="connsiteY94" fmla="*/ 5473 h 10000"/>
                    <a:gd name="connsiteX95" fmla="*/ 4676 w 10000"/>
                    <a:gd name="connsiteY95" fmla="*/ 5752 h 10000"/>
                    <a:gd name="connsiteX96" fmla="*/ 4676 w 10000"/>
                    <a:gd name="connsiteY96" fmla="*/ 6025 h 10000"/>
                    <a:gd name="connsiteX97" fmla="*/ 4659 w 10000"/>
                    <a:gd name="connsiteY97" fmla="*/ 6298 h 10000"/>
                    <a:gd name="connsiteX98" fmla="*/ 4659 w 10000"/>
                    <a:gd name="connsiteY98" fmla="*/ 6553 h 10000"/>
                    <a:gd name="connsiteX99" fmla="*/ 4659 w 10000"/>
                    <a:gd name="connsiteY99" fmla="*/ 6792 h 10000"/>
                    <a:gd name="connsiteX100" fmla="*/ 4659 w 10000"/>
                    <a:gd name="connsiteY100" fmla="*/ 7011 h 10000"/>
                    <a:gd name="connsiteX101" fmla="*/ 4659 w 10000"/>
                    <a:gd name="connsiteY101" fmla="*/ 7210 h 10000"/>
                    <a:gd name="connsiteX102" fmla="*/ 4676 w 10000"/>
                    <a:gd name="connsiteY102" fmla="*/ 7371 h 10000"/>
                    <a:gd name="connsiteX103" fmla="*/ 4676 w 10000"/>
                    <a:gd name="connsiteY103" fmla="*/ 7496 h 10000"/>
                    <a:gd name="connsiteX104" fmla="*/ 4693 w 10000"/>
                    <a:gd name="connsiteY104" fmla="*/ 7654 h 10000"/>
                    <a:gd name="connsiteX105" fmla="*/ 4693 w 10000"/>
                    <a:gd name="connsiteY105" fmla="*/ 7839 h 10000"/>
                    <a:gd name="connsiteX106" fmla="*/ 4710 w 10000"/>
                    <a:gd name="connsiteY106" fmla="*/ 8041 h 10000"/>
                    <a:gd name="connsiteX107" fmla="*/ 4710 w 10000"/>
                    <a:gd name="connsiteY107" fmla="*/ 8256 h 10000"/>
                    <a:gd name="connsiteX108" fmla="*/ 4693 w 10000"/>
                    <a:gd name="connsiteY108" fmla="*/ 8475 h 10000"/>
                    <a:gd name="connsiteX109" fmla="*/ 4693 w 10000"/>
                    <a:gd name="connsiteY109" fmla="*/ 8694 h 10000"/>
                    <a:gd name="connsiteX110" fmla="*/ 4676 w 10000"/>
                    <a:gd name="connsiteY110" fmla="*/ 8906 h 10000"/>
                    <a:gd name="connsiteX111" fmla="*/ 4676 w 10000"/>
                    <a:gd name="connsiteY111" fmla="*/ 9108 h 10000"/>
                    <a:gd name="connsiteX112" fmla="*/ 4676 w 10000"/>
                    <a:gd name="connsiteY112" fmla="*/ 9293 h 10000"/>
                    <a:gd name="connsiteX113" fmla="*/ 4676 w 10000"/>
                    <a:gd name="connsiteY113" fmla="*/ 9451 h 10000"/>
                    <a:gd name="connsiteX114" fmla="*/ 4676 w 10000"/>
                    <a:gd name="connsiteY114" fmla="*/ 9576 h 10000"/>
                    <a:gd name="connsiteX115" fmla="*/ 4676 w 10000"/>
                    <a:gd name="connsiteY115" fmla="*/ 9670 h 10000"/>
                    <a:gd name="connsiteX116" fmla="*/ 4676 w 10000"/>
                    <a:gd name="connsiteY116" fmla="*/ 9717 h 10000"/>
                    <a:gd name="connsiteX117" fmla="*/ 4676 w 10000"/>
                    <a:gd name="connsiteY117" fmla="*/ 9781 h 10000"/>
                    <a:gd name="connsiteX118" fmla="*/ 4676 w 10000"/>
                    <a:gd name="connsiteY118" fmla="*/ 9842 h 10000"/>
                    <a:gd name="connsiteX119" fmla="*/ 4659 w 10000"/>
                    <a:gd name="connsiteY119" fmla="*/ 9889 h 10000"/>
                    <a:gd name="connsiteX120" fmla="*/ 4659 w 10000"/>
                    <a:gd name="connsiteY120" fmla="*/ 9929 h 10000"/>
                    <a:gd name="connsiteX121" fmla="*/ 4641 w 10000"/>
                    <a:gd name="connsiteY121" fmla="*/ 9943 h 10000"/>
                    <a:gd name="connsiteX122" fmla="*/ 4486 w 10000"/>
                    <a:gd name="connsiteY122" fmla="*/ 9943 h 10000"/>
                    <a:gd name="connsiteX123" fmla="*/ 4252 w 10000"/>
                    <a:gd name="connsiteY123" fmla="*/ 9943 h 10000"/>
                    <a:gd name="connsiteX124" fmla="*/ 3941 w 10000"/>
                    <a:gd name="connsiteY124" fmla="*/ 9936 h 10000"/>
                    <a:gd name="connsiteX125" fmla="*/ 3604 w 10000"/>
                    <a:gd name="connsiteY125" fmla="*/ 9929 h 10000"/>
                    <a:gd name="connsiteX126" fmla="*/ 3215 w 10000"/>
                    <a:gd name="connsiteY126" fmla="*/ 9923 h 10000"/>
                    <a:gd name="connsiteX127" fmla="*/ 2826 w 10000"/>
                    <a:gd name="connsiteY127" fmla="*/ 9916 h 10000"/>
                    <a:gd name="connsiteX128" fmla="*/ 2429 w 10000"/>
                    <a:gd name="connsiteY128" fmla="*/ 9909 h 10000"/>
                    <a:gd name="connsiteX129" fmla="*/ 2074 w 10000"/>
                    <a:gd name="connsiteY129" fmla="*/ 9902 h 10000"/>
                    <a:gd name="connsiteX130" fmla="*/ 1755 w 10000"/>
                    <a:gd name="connsiteY130" fmla="*/ 9896 h 10000"/>
                    <a:gd name="connsiteX131" fmla="*/ 1495 w 10000"/>
                    <a:gd name="connsiteY131" fmla="*/ 9889 h 10000"/>
                    <a:gd name="connsiteX132" fmla="*/ 1348 w 10000"/>
                    <a:gd name="connsiteY132" fmla="*/ 9889 h 10000"/>
                    <a:gd name="connsiteX133" fmla="*/ 1279 w 10000"/>
                    <a:gd name="connsiteY133" fmla="*/ 9882 h 10000"/>
                    <a:gd name="connsiteX134" fmla="*/ 1279 w 10000"/>
                    <a:gd name="connsiteY134" fmla="*/ 9862 h 10000"/>
                    <a:gd name="connsiteX135" fmla="*/ 1279 w 10000"/>
                    <a:gd name="connsiteY135" fmla="*/ 9788 h 10000"/>
                    <a:gd name="connsiteX136" fmla="*/ 1262 w 10000"/>
                    <a:gd name="connsiteY136" fmla="*/ 9677 h 10000"/>
                    <a:gd name="connsiteX137" fmla="*/ 1245 w 10000"/>
                    <a:gd name="connsiteY137" fmla="*/ 9532 h 10000"/>
                    <a:gd name="connsiteX138" fmla="*/ 1227 w 10000"/>
                    <a:gd name="connsiteY138" fmla="*/ 9344 h 10000"/>
                    <a:gd name="connsiteX139" fmla="*/ 1210 w 10000"/>
                    <a:gd name="connsiteY139" fmla="*/ 9125 h 10000"/>
                    <a:gd name="connsiteX140" fmla="*/ 1175 w 10000"/>
                    <a:gd name="connsiteY140" fmla="*/ 8889 h 10000"/>
                    <a:gd name="connsiteX141" fmla="*/ 1141 w 10000"/>
                    <a:gd name="connsiteY141" fmla="*/ 8623 h 10000"/>
                    <a:gd name="connsiteX142" fmla="*/ 1124 w 10000"/>
                    <a:gd name="connsiteY142" fmla="*/ 8337 h 10000"/>
                    <a:gd name="connsiteX143" fmla="*/ 1089 w 10000"/>
                    <a:gd name="connsiteY143" fmla="*/ 8041 h 10000"/>
                    <a:gd name="connsiteX144" fmla="*/ 1054 w 10000"/>
                    <a:gd name="connsiteY144" fmla="*/ 7728 h 10000"/>
                    <a:gd name="connsiteX145" fmla="*/ 1020 w 10000"/>
                    <a:gd name="connsiteY145" fmla="*/ 7402 h 10000"/>
                    <a:gd name="connsiteX146" fmla="*/ 985 w 10000"/>
                    <a:gd name="connsiteY146" fmla="*/ 7085 h 10000"/>
                    <a:gd name="connsiteX147" fmla="*/ 951 w 10000"/>
                    <a:gd name="connsiteY147" fmla="*/ 6759 h 10000"/>
                    <a:gd name="connsiteX148" fmla="*/ 899 w 10000"/>
                    <a:gd name="connsiteY148" fmla="*/ 6442 h 10000"/>
                    <a:gd name="connsiteX149" fmla="*/ 882 w 10000"/>
                    <a:gd name="connsiteY149" fmla="*/ 6129 h 10000"/>
                    <a:gd name="connsiteX150" fmla="*/ 847 w 10000"/>
                    <a:gd name="connsiteY150" fmla="*/ 5833 h 10000"/>
                    <a:gd name="connsiteX151" fmla="*/ 821 w 10000"/>
                    <a:gd name="connsiteY151" fmla="*/ 5547 h 10000"/>
                    <a:gd name="connsiteX152" fmla="*/ 787 w 10000"/>
                    <a:gd name="connsiteY152" fmla="*/ 5281 h 10000"/>
                    <a:gd name="connsiteX153" fmla="*/ 769 w 10000"/>
                    <a:gd name="connsiteY153" fmla="*/ 5039 h 10000"/>
                    <a:gd name="connsiteX154" fmla="*/ 735 w 10000"/>
                    <a:gd name="connsiteY154" fmla="*/ 4820 h 10000"/>
                    <a:gd name="connsiteX155" fmla="*/ 717 w 10000"/>
                    <a:gd name="connsiteY155" fmla="*/ 4631 h 10000"/>
                    <a:gd name="connsiteX156" fmla="*/ 700 w 10000"/>
                    <a:gd name="connsiteY156" fmla="*/ 4487 h 10000"/>
                    <a:gd name="connsiteX157" fmla="*/ 700 w 10000"/>
                    <a:gd name="connsiteY157" fmla="*/ 4376 h 10000"/>
                    <a:gd name="connsiteX158" fmla="*/ 683 w 10000"/>
                    <a:gd name="connsiteY158" fmla="*/ 4241 h 10000"/>
                    <a:gd name="connsiteX159" fmla="*/ 648 w 10000"/>
                    <a:gd name="connsiteY159" fmla="*/ 4083 h 10000"/>
                    <a:gd name="connsiteX160" fmla="*/ 631 w 10000"/>
                    <a:gd name="connsiteY160" fmla="*/ 3891 h 10000"/>
                    <a:gd name="connsiteX161" fmla="*/ 596 w 10000"/>
                    <a:gd name="connsiteY161" fmla="*/ 3679 h 10000"/>
                    <a:gd name="connsiteX162" fmla="*/ 562 w 10000"/>
                    <a:gd name="connsiteY162" fmla="*/ 3447 h 10000"/>
                    <a:gd name="connsiteX163" fmla="*/ 510 w 10000"/>
                    <a:gd name="connsiteY163" fmla="*/ 3201 h 10000"/>
                    <a:gd name="connsiteX164" fmla="*/ 458 w 10000"/>
                    <a:gd name="connsiteY164" fmla="*/ 2942 h 10000"/>
                    <a:gd name="connsiteX165" fmla="*/ 424 w 10000"/>
                    <a:gd name="connsiteY165" fmla="*/ 2679 h 10000"/>
                    <a:gd name="connsiteX166" fmla="*/ 372 w 10000"/>
                    <a:gd name="connsiteY166" fmla="*/ 2407 h 10000"/>
                    <a:gd name="connsiteX167" fmla="*/ 320 w 10000"/>
                    <a:gd name="connsiteY167" fmla="*/ 2141 h 10000"/>
                    <a:gd name="connsiteX168" fmla="*/ 277 w 10000"/>
                    <a:gd name="connsiteY168" fmla="*/ 1882 h 10000"/>
                    <a:gd name="connsiteX169" fmla="*/ 225 w 10000"/>
                    <a:gd name="connsiteY169" fmla="*/ 1629 h 10000"/>
                    <a:gd name="connsiteX170" fmla="*/ 190 w 10000"/>
                    <a:gd name="connsiteY170" fmla="*/ 1393 h 10000"/>
                    <a:gd name="connsiteX171" fmla="*/ 138 w 10000"/>
                    <a:gd name="connsiteY171" fmla="*/ 1175 h 10000"/>
                    <a:gd name="connsiteX172" fmla="*/ 104 w 10000"/>
                    <a:gd name="connsiteY172" fmla="*/ 973 h 10000"/>
                    <a:gd name="connsiteX173" fmla="*/ 69 w 10000"/>
                    <a:gd name="connsiteY173" fmla="*/ 801 h 10000"/>
                    <a:gd name="connsiteX174" fmla="*/ 52 w 10000"/>
                    <a:gd name="connsiteY174" fmla="*/ 663 h 10000"/>
                    <a:gd name="connsiteX175" fmla="*/ 17 w 10000"/>
                    <a:gd name="connsiteY175" fmla="*/ 555 h 10000"/>
                    <a:gd name="connsiteX176" fmla="*/ 17 w 10000"/>
                    <a:gd name="connsiteY176" fmla="*/ 491 h 10000"/>
                    <a:gd name="connsiteX177" fmla="*/ 0 w 10000"/>
                    <a:gd name="connsiteY177" fmla="*/ 471 h 10000"/>
                    <a:gd name="connsiteX178" fmla="*/ 847 w 10000"/>
                    <a:gd name="connsiteY178" fmla="*/ 13 h 10000"/>
                    <a:gd name="connsiteX179" fmla="*/ 9213 w 10000"/>
                    <a:gd name="connsiteY179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710 w 10000"/>
                    <a:gd name="connsiteY89" fmla="*/ 4460 h 10000"/>
                    <a:gd name="connsiteX90" fmla="*/ 4693 w 10000"/>
                    <a:gd name="connsiteY90" fmla="*/ 4692 h 10000"/>
                    <a:gd name="connsiteX91" fmla="*/ 4693 w 10000"/>
                    <a:gd name="connsiteY91" fmla="*/ 4944 h 10000"/>
                    <a:gd name="connsiteX92" fmla="*/ 4676 w 10000"/>
                    <a:gd name="connsiteY92" fmla="*/ 5204 h 10000"/>
                    <a:gd name="connsiteX93" fmla="*/ 4676 w 10000"/>
                    <a:gd name="connsiteY93" fmla="*/ 5473 h 10000"/>
                    <a:gd name="connsiteX94" fmla="*/ 4676 w 10000"/>
                    <a:gd name="connsiteY94" fmla="*/ 5752 h 10000"/>
                    <a:gd name="connsiteX95" fmla="*/ 4676 w 10000"/>
                    <a:gd name="connsiteY95" fmla="*/ 6025 h 10000"/>
                    <a:gd name="connsiteX96" fmla="*/ 4659 w 10000"/>
                    <a:gd name="connsiteY96" fmla="*/ 6298 h 10000"/>
                    <a:gd name="connsiteX97" fmla="*/ 4659 w 10000"/>
                    <a:gd name="connsiteY97" fmla="*/ 6553 h 10000"/>
                    <a:gd name="connsiteX98" fmla="*/ 4659 w 10000"/>
                    <a:gd name="connsiteY98" fmla="*/ 6792 h 10000"/>
                    <a:gd name="connsiteX99" fmla="*/ 4659 w 10000"/>
                    <a:gd name="connsiteY99" fmla="*/ 7011 h 10000"/>
                    <a:gd name="connsiteX100" fmla="*/ 4659 w 10000"/>
                    <a:gd name="connsiteY100" fmla="*/ 7210 h 10000"/>
                    <a:gd name="connsiteX101" fmla="*/ 4676 w 10000"/>
                    <a:gd name="connsiteY101" fmla="*/ 7371 h 10000"/>
                    <a:gd name="connsiteX102" fmla="*/ 4676 w 10000"/>
                    <a:gd name="connsiteY102" fmla="*/ 7496 h 10000"/>
                    <a:gd name="connsiteX103" fmla="*/ 4693 w 10000"/>
                    <a:gd name="connsiteY103" fmla="*/ 7654 h 10000"/>
                    <a:gd name="connsiteX104" fmla="*/ 4693 w 10000"/>
                    <a:gd name="connsiteY104" fmla="*/ 7839 h 10000"/>
                    <a:gd name="connsiteX105" fmla="*/ 4710 w 10000"/>
                    <a:gd name="connsiteY105" fmla="*/ 8041 h 10000"/>
                    <a:gd name="connsiteX106" fmla="*/ 4710 w 10000"/>
                    <a:gd name="connsiteY106" fmla="*/ 8256 h 10000"/>
                    <a:gd name="connsiteX107" fmla="*/ 4693 w 10000"/>
                    <a:gd name="connsiteY107" fmla="*/ 8475 h 10000"/>
                    <a:gd name="connsiteX108" fmla="*/ 4693 w 10000"/>
                    <a:gd name="connsiteY108" fmla="*/ 8694 h 10000"/>
                    <a:gd name="connsiteX109" fmla="*/ 4676 w 10000"/>
                    <a:gd name="connsiteY109" fmla="*/ 8906 h 10000"/>
                    <a:gd name="connsiteX110" fmla="*/ 4676 w 10000"/>
                    <a:gd name="connsiteY110" fmla="*/ 9108 h 10000"/>
                    <a:gd name="connsiteX111" fmla="*/ 4676 w 10000"/>
                    <a:gd name="connsiteY111" fmla="*/ 9293 h 10000"/>
                    <a:gd name="connsiteX112" fmla="*/ 4676 w 10000"/>
                    <a:gd name="connsiteY112" fmla="*/ 9451 h 10000"/>
                    <a:gd name="connsiteX113" fmla="*/ 4676 w 10000"/>
                    <a:gd name="connsiteY113" fmla="*/ 9576 h 10000"/>
                    <a:gd name="connsiteX114" fmla="*/ 4676 w 10000"/>
                    <a:gd name="connsiteY114" fmla="*/ 9670 h 10000"/>
                    <a:gd name="connsiteX115" fmla="*/ 4676 w 10000"/>
                    <a:gd name="connsiteY115" fmla="*/ 9717 h 10000"/>
                    <a:gd name="connsiteX116" fmla="*/ 4676 w 10000"/>
                    <a:gd name="connsiteY116" fmla="*/ 9781 h 10000"/>
                    <a:gd name="connsiteX117" fmla="*/ 4676 w 10000"/>
                    <a:gd name="connsiteY117" fmla="*/ 9842 h 10000"/>
                    <a:gd name="connsiteX118" fmla="*/ 4659 w 10000"/>
                    <a:gd name="connsiteY118" fmla="*/ 9889 h 10000"/>
                    <a:gd name="connsiteX119" fmla="*/ 4659 w 10000"/>
                    <a:gd name="connsiteY119" fmla="*/ 9929 h 10000"/>
                    <a:gd name="connsiteX120" fmla="*/ 4641 w 10000"/>
                    <a:gd name="connsiteY120" fmla="*/ 9943 h 10000"/>
                    <a:gd name="connsiteX121" fmla="*/ 4486 w 10000"/>
                    <a:gd name="connsiteY121" fmla="*/ 9943 h 10000"/>
                    <a:gd name="connsiteX122" fmla="*/ 4252 w 10000"/>
                    <a:gd name="connsiteY122" fmla="*/ 9943 h 10000"/>
                    <a:gd name="connsiteX123" fmla="*/ 3941 w 10000"/>
                    <a:gd name="connsiteY123" fmla="*/ 9936 h 10000"/>
                    <a:gd name="connsiteX124" fmla="*/ 3604 w 10000"/>
                    <a:gd name="connsiteY124" fmla="*/ 9929 h 10000"/>
                    <a:gd name="connsiteX125" fmla="*/ 3215 w 10000"/>
                    <a:gd name="connsiteY125" fmla="*/ 9923 h 10000"/>
                    <a:gd name="connsiteX126" fmla="*/ 2826 w 10000"/>
                    <a:gd name="connsiteY126" fmla="*/ 9916 h 10000"/>
                    <a:gd name="connsiteX127" fmla="*/ 2429 w 10000"/>
                    <a:gd name="connsiteY127" fmla="*/ 9909 h 10000"/>
                    <a:gd name="connsiteX128" fmla="*/ 2074 w 10000"/>
                    <a:gd name="connsiteY128" fmla="*/ 9902 h 10000"/>
                    <a:gd name="connsiteX129" fmla="*/ 1755 w 10000"/>
                    <a:gd name="connsiteY129" fmla="*/ 9896 h 10000"/>
                    <a:gd name="connsiteX130" fmla="*/ 1495 w 10000"/>
                    <a:gd name="connsiteY130" fmla="*/ 9889 h 10000"/>
                    <a:gd name="connsiteX131" fmla="*/ 1348 w 10000"/>
                    <a:gd name="connsiteY131" fmla="*/ 9889 h 10000"/>
                    <a:gd name="connsiteX132" fmla="*/ 1279 w 10000"/>
                    <a:gd name="connsiteY132" fmla="*/ 9882 h 10000"/>
                    <a:gd name="connsiteX133" fmla="*/ 1279 w 10000"/>
                    <a:gd name="connsiteY133" fmla="*/ 9862 h 10000"/>
                    <a:gd name="connsiteX134" fmla="*/ 1279 w 10000"/>
                    <a:gd name="connsiteY134" fmla="*/ 9788 h 10000"/>
                    <a:gd name="connsiteX135" fmla="*/ 1262 w 10000"/>
                    <a:gd name="connsiteY135" fmla="*/ 9677 h 10000"/>
                    <a:gd name="connsiteX136" fmla="*/ 1245 w 10000"/>
                    <a:gd name="connsiteY136" fmla="*/ 9532 h 10000"/>
                    <a:gd name="connsiteX137" fmla="*/ 1227 w 10000"/>
                    <a:gd name="connsiteY137" fmla="*/ 9344 h 10000"/>
                    <a:gd name="connsiteX138" fmla="*/ 1210 w 10000"/>
                    <a:gd name="connsiteY138" fmla="*/ 9125 h 10000"/>
                    <a:gd name="connsiteX139" fmla="*/ 1175 w 10000"/>
                    <a:gd name="connsiteY139" fmla="*/ 8889 h 10000"/>
                    <a:gd name="connsiteX140" fmla="*/ 1141 w 10000"/>
                    <a:gd name="connsiteY140" fmla="*/ 8623 h 10000"/>
                    <a:gd name="connsiteX141" fmla="*/ 1124 w 10000"/>
                    <a:gd name="connsiteY141" fmla="*/ 8337 h 10000"/>
                    <a:gd name="connsiteX142" fmla="*/ 1089 w 10000"/>
                    <a:gd name="connsiteY142" fmla="*/ 8041 h 10000"/>
                    <a:gd name="connsiteX143" fmla="*/ 1054 w 10000"/>
                    <a:gd name="connsiteY143" fmla="*/ 7728 h 10000"/>
                    <a:gd name="connsiteX144" fmla="*/ 1020 w 10000"/>
                    <a:gd name="connsiteY144" fmla="*/ 7402 h 10000"/>
                    <a:gd name="connsiteX145" fmla="*/ 985 w 10000"/>
                    <a:gd name="connsiteY145" fmla="*/ 7085 h 10000"/>
                    <a:gd name="connsiteX146" fmla="*/ 951 w 10000"/>
                    <a:gd name="connsiteY146" fmla="*/ 6759 h 10000"/>
                    <a:gd name="connsiteX147" fmla="*/ 899 w 10000"/>
                    <a:gd name="connsiteY147" fmla="*/ 6442 h 10000"/>
                    <a:gd name="connsiteX148" fmla="*/ 882 w 10000"/>
                    <a:gd name="connsiteY148" fmla="*/ 6129 h 10000"/>
                    <a:gd name="connsiteX149" fmla="*/ 847 w 10000"/>
                    <a:gd name="connsiteY149" fmla="*/ 5833 h 10000"/>
                    <a:gd name="connsiteX150" fmla="*/ 821 w 10000"/>
                    <a:gd name="connsiteY150" fmla="*/ 5547 h 10000"/>
                    <a:gd name="connsiteX151" fmla="*/ 787 w 10000"/>
                    <a:gd name="connsiteY151" fmla="*/ 5281 h 10000"/>
                    <a:gd name="connsiteX152" fmla="*/ 769 w 10000"/>
                    <a:gd name="connsiteY152" fmla="*/ 5039 h 10000"/>
                    <a:gd name="connsiteX153" fmla="*/ 735 w 10000"/>
                    <a:gd name="connsiteY153" fmla="*/ 4820 h 10000"/>
                    <a:gd name="connsiteX154" fmla="*/ 717 w 10000"/>
                    <a:gd name="connsiteY154" fmla="*/ 4631 h 10000"/>
                    <a:gd name="connsiteX155" fmla="*/ 700 w 10000"/>
                    <a:gd name="connsiteY155" fmla="*/ 4487 h 10000"/>
                    <a:gd name="connsiteX156" fmla="*/ 700 w 10000"/>
                    <a:gd name="connsiteY156" fmla="*/ 4376 h 10000"/>
                    <a:gd name="connsiteX157" fmla="*/ 683 w 10000"/>
                    <a:gd name="connsiteY157" fmla="*/ 4241 h 10000"/>
                    <a:gd name="connsiteX158" fmla="*/ 648 w 10000"/>
                    <a:gd name="connsiteY158" fmla="*/ 4083 h 10000"/>
                    <a:gd name="connsiteX159" fmla="*/ 631 w 10000"/>
                    <a:gd name="connsiteY159" fmla="*/ 3891 h 10000"/>
                    <a:gd name="connsiteX160" fmla="*/ 596 w 10000"/>
                    <a:gd name="connsiteY160" fmla="*/ 3679 h 10000"/>
                    <a:gd name="connsiteX161" fmla="*/ 562 w 10000"/>
                    <a:gd name="connsiteY161" fmla="*/ 3447 h 10000"/>
                    <a:gd name="connsiteX162" fmla="*/ 510 w 10000"/>
                    <a:gd name="connsiteY162" fmla="*/ 3201 h 10000"/>
                    <a:gd name="connsiteX163" fmla="*/ 458 w 10000"/>
                    <a:gd name="connsiteY163" fmla="*/ 2942 h 10000"/>
                    <a:gd name="connsiteX164" fmla="*/ 424 w 10000"/>
                    <a:gd name="connsiteY164" fmla="*/ 2679 h 10000"/>
                    <a:gd name="connsiteX165" fmla="*/ 372 w 10000"/>
                    <a:gd name="connsiteY165" fmla="*/ 2407 h 10000"/>
                    <a:gd name="connsiteX166" fmla="*/ 320 w 10000"/>
                    <a:gd name="connsiteY166" fmla="*/ 2141 h 10000"/>
                    <a:gd name="connsiteX167" fmla="*/ 277 w 10000"/>
                    <a:gd name="connsiteY167" fmla="*/ 1882 h 10000"/>
                    <a:gd name="connsiteX168" fmla="*/ 225 w 10000"/>
                    <a:gd name="connsiteY168" fmla="*/ 1629 h 10000"/>
                    <a:gd name="connsiteX169" fmla="*/ 190 w 10000"/>
                    <a:gd name="connsiteY169" fmla="*/ 1393 h 10000"/>
                    <a:gd name="connsiteX170" fmla="*/ 138 w 10000"/>
                    <a:gd name="connsiteY170" fmla="*/ 1175 h 10000"/>
                    <a:gd name="connsiteX171" fmla="*/ 104 w 10000"/>
                    <a:gd name="connsiteY171" fmla="*/ 973 h 10000"/>
                    <a:gd name="connsiteX172" fmla="*/ 69 w 10000"/>
                    <a:gd name="connsiteY172" fmla="*/ 801 h 10000"/>
                    <a:gd name="connsiteX173" fmla="*/ 52 w 10000"/>
                    <a:gd name="connsiteY173" fmla="*/ 663 h 10000"/>
                    <a:gd name="connsiteX174" fmla="*/ 17 w 10000"/>
                    <a:gd name="connsiteY174" fmla="*/ 555 h 10000"/>
                    <a:gd name="connsiteX175" fmla="*/ 17 w 10000"/>
                    <a:gd name="connsiteY175" fmla="*/ 491 h 10000"/>
                    <a:gd name="connsiteX176" fmla="*/ 0 w 10000"/>
                    <a:gd name="connsiteY176" fmla="*/ 471 h 10000"/>
                    <a:gd name="connsiteX177" fmla="*/ 847 w 10000"/>
                    <a:gd name="connsiteY177" fmla="*/ 13 h 10000"/>
                    <a:gd name="connsiteX178" fmla="*/ 9213 w 10000"/>
                    <a:gd name="connsiteY178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93 w 10000"/>
                    <a:gd name="connsiteY89" fmla="*/ 4692 h 10000"/>
                    <a:gd name="connsiteX90" fmla="*/ 4693 w 10000"/>
                    <a:gd name="connsiteY90" fmla="*/ 4944 h 10000"/>
                    <a:gd name="connsiteX91" fmla="*/ 4676 w 10000"/>
                    <a:gd name="connsiteY91" fmla="*/ 5204 h 10000"/>
                    <a:gd name="connsiteX92" fmla="*/ 4676 w 10000"/>
                    <a:gd name="connsiteY92" fmla="*/ 5473 h 10000"/>
                    <a:gd name="connsiteX93" fmla="*/ 4676 w 10000"/>
                    <a:gd name="connsiteY93" fmla="*/ 5752 h 10000"/>
                    <a:gd name="connsiteX94" fmla="*/ 4676 w 10000"/>
                    <a:gd name="connsiteY94" fmla="*/ 6025 h 10000"/>
                    <a:gd name="connsiteX95" fmla="*/ 4659 w 10000"/>
                    <a:gd name="connsiteY95" fmla="*/ 6298 h 10000"/>
                    <a:gd name="connsiteX96" fmla="*/ 4659 w 10000"/>
                    <a:gd name="connsiteY96" fmla="*/ 6553 h 10000"/>
                    <a:gd name="connsiteX97" fmla="*/ 4659 w 10000"/>
                    <a:gd name="connsiteY97" fmla="*/ 6792 h 10000"/>
                    <a:gd name="connsiteX98" fmla="*/ 4659 w 10000"/>
                    <a:gd name="connsiteY98" fmla="*/ 7011 h 10000"/>
                    <a:gd name="connsiteX99" fmla="*/ 4659 w 10000"/>
                    <a:gd name="connsiteY99" fmla="*/ 7210 h 10000"/>
                    <a:gd name="connsiteX100" fmla="*/ 4676 w 10000"/>
                    <a:gd name="connsiteY100" fmla="*/ 7371 h 10000"/>
                    <a:gd name="connsiteX101" fmla="*/ 4676 w 10000"/>
                    <a:gd name="connsiteY101" fmla="*/ 7496 h 10000"/>
                    <a:gd name="connsiteX102" fmla="*/ 4693 w 10000"/>
                    <a:gd name="connsiteY102" fmla="*/ 7654 h 10000"/>
                    <a:gd name="connsiteX103" fmla="*/ 4693 w 10000"/>
                    <a:gd name="connsiteY103" fmla="*/ 7839 h 10000"/>
                    <a:gd name="connsiteX104" fmla="*/ 4710 w 10000"/>
                    <a:gd name="connsiteY104" fmla="*/ 8041 h 10000"/>
                    <a:gd name="connsiteX105" fmla="*/ 4710 w 10000"/>
                    <a:gd name="connsiteY105" fmla="*/ 8256 h 10000"/>
                    <a:gd name="connsiteX106" fmla="*/ 4693 w 10000"/>
                    <a:gd name="connsiteY106" fmla="*/ 8475 h 10000"/>
                    <a:gd name="connsiteX107" fmla="*/ 4693 w 10000"/>
                    <a:gd name="connsiteY107" fmla="*/ 8694 h 10000"/>
                    <a:gd name="connsiteX108" fmla="*/ 4676 w 10000"/>
                    <a:gd name="connsiteY108" fmla="*/ 8906 h 10000"/>
                    <a:gd name="connsiteX109" fmla="*/ 4676 w 10000"/>
                    <a:gd name="connsiteY109" fmla="*/ 9108 h 10000"/>
                    <a:gd name="connsiteX110" fmla="*/ 4676 w 10000"/>
                    <a:gd name="connsiteY110" fmla="*/ 9293 h 10000"/>
                    <a:gd name="connsiteX111" fmla="*/ 4676 w 10000"/>
                    <a:gd name="connsiteY111" fmla="*/ 9451 h 10000"/>
                    <a:gd name="connsiteX112" fmla="*/ 4676 w 10000"/>
                    <a:gd name="connsiteY112" fmla="*/ 9576 h 10000"/>
                    <a:gd name="connsiteX113" fmla="*/ 4676 w 10000"/>
                    <a:gd name="connsiteY113" fmla="*/ 9670 h 10000"/>
                    <a:gd name="connsiteX114" fmla="*/ 4676 w 10000"/>
                    <a:gd name="connsiteY114" fmla="*/ 9717 h 10000"/>
                    <a:gd name="connsiteX115" fmla="*/ 4676 w 10000"/>
                    <a:gd name="connsiteY115" fmla="*/ 9781 h 10000"/>
                    <a:gd name="connsiteX116" fmla="*/ 4676 w 10000"/>
                    <a:gd name="connsiteY116" fmla="*/ 9842 h 10000"/>
                    <a:gd name="connsiteX117" fmla="*/ 4659 w 10000"/>
                    <a:gd name="connsiteY117" fmla="*/ 9889 h 10000"/>
                    <a:gd name="connsiteX118" fmla="*/ 4659 w 10000"/>
                    <a:gd name="connsiteY118" fmla="*/ 9929 h 10000"/>
                    <a:gd name="connsiteX119" fmla="*/ 4641 w 10000"/>
                    <a:gd name="connsiteY119" fmla="*/ 9943 h 10000"/>
                    <a:gd name="connsiteX120" fmla="*/ 4486 w 10000"/>
                    <a:gd name="connsiteY120" fmla="*/ 9943 h 10000"/>
                    <a:gd name="connsiteX121" fmla="*/ 4252 w 10000"/>
                    <a:gd name="connsiteY121" fmla="*/ 9943 h 10000"/>
                    <a:gd name="connsiteX122" fmla="*/ 3941 w 10000"/>
                    <a:gd name="connsiteY122" fmla="*/ 9936 h 10000"/>
                    <a:gd name="connsiteX123" fmla="*/ 3604 w 10000"/>
                    <a:gd name="connsiteY123" fmla="*/ 9929 h 10000"/>
                    <a:gd name="connsiteX124" fmla="*/ 3215 w 10000"/>
                    <a:gd name="connsiteY124" fmla="*/ 9923 h 10000"/>
                    <a:gd name="connsiteX125" fmla="*/ 2826 w 10000"/>
                    <a:gd name="connsiteY125" fmla="*/ 9916 h 10000"/>
                    <a:gd name="connsiteX126" fmla="*/ 2429 w 10000"/>
                    <a:gd name="connsiteY126" fmla="*/ 9909 h 10000"/>
                    <a:gd name="connsiteX127" fmla="*/ 2074 w 10000"/>
                    <a:gd name="connsiteY127" fmla="*/ 9902 h 10000"/>
                    <a:gd name="connsiteX128" fmla="*/ 1755 w 10000"/>
                    <a:gd name="connsiteY128" fmla="*/ 9896 h 10000"/>
                    <a:gd name="connsiteX129" fmla="*/ 1495 w 10000"/>
                    <a:gd name="connsiteY129" fmla="*/ 9889 h 10000"/>
                    <a:gd name="connsiteX130" fmla="*/ 1348 w 10000"/>
                    <a:gd name="connsiteY130" fmla="*/ 9889 h 10000"/>
                    <a:gd name="connsiteX131" fmla="*/ 1279 w 10000"/>
                    <a:gd name="connsiteY131" fmla="*/ 9882 h 10000"/>
                    <a:gd name="connsiteX132" fmla="*/ 1279 w 10000"/>
                    <a:gd name="connsiteY132" fmla="*/ 9862 h 10000"/>
                    <a:gd name="connsiteX133" fmla="*/ 1279 w 10000"/>
                    <a:gd name="connsiteY133" fmla="*/ 9788 h 10000"/>
                    <a:gd name="connsiteX134" fmla="*/ 1262 w 10000"/>
                    <a:gd name="connsiteY134" fmla="*/ 9677 h 10000"/>
                    <a:gd name="connsiteX135" fmla="*/ 1245 w 10000"/>
                    <a:gd name="connsiteY135" fmla="*/ 9532 h 10000"/>
                    <a:gd name="connsiteX136" fmla="*/ 1227 w 10000"/>
                    <a:gd name="connsiteY136" fmla="*/ 9344 h 10000"/>
                    <a:gd name="connsiteX137" fmla="*/ 1210 w 10000"/>
                    <a:gd name="connsiteY137" fmla="*/ 9125 h 10000"/>
                    <a:gd name="connsiteX138" fmla="*/ 1175 w 10000"/>
                    <a:gd name="connsiteY138" fmla="*/ 8889 h 10000"/>
                    <a:gd name="connsiteX139" fmla="*/ 1141 w 10000"/>
                    <a:gd name="connsiteY139" fmla="*/ 8623 h 10000"/>
                    <a:gd name="connsiteX140" fmla="*/ 1124 w 10000"/>
                    <a:gd name="connsiteY140" fmla="*/ 8337 h 10000"/>
                    <a:gd name="connsiteX141" fmla="*/ 1089 w 10000"/>
                    <a:gd name="connsiteY141" fmla="*/ 8041 h 10000"/>
                    <a:gd name="connsiteX142" fmla="*/ 1054 w 10000"/>
                    <a:gd name="connsiteY142" fmla="*/ 7728 h 10000"/>
                    <a:gd name="connsiteX143" fmla="*/ 1020 w 10000"/>
                    <a:gd name="connsiteY143" fmla="*/ 7402 h 10000"/>
                    <a:gd name="connsiteX144" fmla="*/ 985 w 10000"/>
                    <a:gd name="connsiteY144" fmla="*/ 7085 h 10000"/>
                    <a:gd name="connsiteX145" fmla="*/ 951 w 10000"/>
                    <a:gd name="connsiteY145" fmla="*/ 6759 h 10000"/>
                    <a:gd name="connsiteX146" fmla="*/ 899 w 10000"/>
                    <a:gd name="connsiteY146" fmla="*/ 6442 h 10000"/>
                    <a:gd name="connsiteX147" fmla="*/ 882 w 10000"/>
                    <a:gd name="connsiteY147" fmla="*/ 6129 h 10000"/>
                    <a:gd name="connsiteX148" fmla="*/ 847 w 10000"/>
                    <a:gd name="connsiteY148" fmla="*/ 5833 h 10000"/>
                    <a:gd name="connsiteX149" fmla="*/ 821 w 10000"/>
                    <a:gd name="connsiteY149" fmla="*/ 5547 h 10000"/>
                    <a:gd name="connsiteX150" fmla="*/ 787 w 10000"/>
                    <a:gd name="connsiteY150" fmla="*/ 5281 h 10000"/>
                    <a:gd name="connsiteX151" fmla="*/ 769 w 10000"/>
                    <a:gd name="connsiteY151" fmla="*/ 5039 h 10000"/>
                    <a:gd name="connsiteX152" fmla="*/ 735 w 10000"/>
                    <a:gd name="connsiteY152" fmla="*/ 4820 h 10000"/>
                    <a:gd name="connsiteX153" fmla="*/ 717 w 10000"/>
                    <a:gd name="connsiteY153" fmla="*/ 4631 h 10000"/>
                    <a:gd name="connsiteX154" fmla="*/ 700 w 10000"/>
                    <a:gd name="connsiteY154" fmla="*/ 4487 h 10000"/>
                    <a:gd name="connsiteX155" fmla="*/ 700 w 10000"/>
                    <a:gd name="connsiteY155" fmla="*/ 4376 h 10000"/>
                    <a:gd name="connsiteX156" fmla="*/ 683 w 10000"/>
                    <a:gd name="connsiteY156" fmla="*/ 4241 h 10000"/>
                    <a:gd name="connsiteX157" fmla="*/ 648 w 10000"/>
                    <a:gd name="connsiteY157" fmla="*/ 4083 h 10000"/>
                    <a:gd name="connsiteX158" fmla="*/ 631 w 10000"/>
                    <a:gd name="connsiteY158" fmla="*/ 3891 h 10000"/>
                    <a:gd name="connsiteX159" fmla="*/ 596 w 10000"/>
                    <a:gd name="connsiteY159" fmla="*/ 3679 h 10000"/>
                    <a:gd name="connsiteX160" fmla="*/ 562 w 10000"/>
                    <a:gd name="connsiteY160" fmla="*/ 3447 h 10000"/>
                    <a:gd name="connsiteX161" fmla="*/ 510 w 10000"/>
                    <a:gd name="connsiteY161" fmla="*/ 3201 h 10000"/>
                    <a:gd name="connsiteX162" fmla="*/ 458 w 10000"/>
                    <a:gd name="connsiteY162" fmla="*/ 2942 h 10000"/>
                    <a:gd name="connsiteX163" fmla="*/ 424 w 10000"/>
                    <a:gd name="connsiteY163" fmla="*/ 2679 h 10000"/>
                    <a:gd name="connsiteX164" fmla="*/ 372 w 10000"/>
                    <a:gd name="connsiteY164" fmla="*/ 2407 h 10000"/>
                    <a:gd name="connsiteX165" fmla="*/ 320 w 10000"/>
                    <a:gd name="connsiteY165" fmla="*/ 2141 h 10000"/>
                    <a:gd name="connsiteX166" fmla="*/ 277 w 10000"/>
                    <a:gd name="connsiteY166" fmla="*/ 1882 h 10000"/>
                    <a:gd name="connsiteX167" fmla="*/ 225 w 10000"/>
                    <a:gd name="connsiteY167" fmla="*/ 1629 h 10000"/>
                    <a:gd name="connsiteX168" fmla="*/ 190 w 10000"/>
                    <a:gd name="connsiteY168" fmla="*/ 1393 h 10000"/>
                    <a:gd name="connsiteX169" fmla="*/ 138 w 10000"/>
                    <a:gd name="connsiteY169" fmla="*/ 1175 h 10000"/>
                    <a:gd name="connsiteX170" fmla="*/ 104 w 10000"/>
                    <a:gd name="connsiteY170" fmla="*/ 973 h 10000"/>
                    <a:gd name="connsiteX171" fmla="*/ 69 w 10000"/>
                    <a:gd name="connsiteY171" fmla="*/ 801 h 10000"/>
                    <a:gd name="connsiteX172" fmla="*/ 52 w 10000"/>
                    <a:gd name="connsiteY172" fmla="*/ 663 h 10000"/>
                    <a:gd name="connsiteX173" fmla="*/ 17 w 10000"/>
                    <a:gd name="connsiteY173" fmla="*/ 555 h 10000"/>
                    <a:gd name="connsiteX174" fmla="*/ 17 w 10000"/>
                    <a:gd name="connsiteY174" fmla="*/ 491 h 10000"/>
                    <a:gd name="connsiteX175" fmla="*/ 0 w 10000"/>
                    <a:gd name="connsiteY175" fmla="*/ 471 h 10000"/>
                    <a:gd name="connsiteX176" fmla="*/ 847 w 10000"/>
                    <a:gd name="connsiteY176" fmla="*/ 13 h 10000"/>
                    <a:gd name="connsiteX177" fmla="*/ 9213 w 10000"/>
                    <a:gd name="connsiteY177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93 w 10000"/>
                    <a:gd name="connsiteY89" fmla="*/ 4944 h 10000"/>
                    <a:gd name="connsiteX90" fmla="*/ 4676 w 10000"/>
                    <a:gd name="connsiteY90" fmla="*/ 5204 h 10000"/>
                    <a:gd name="connsiteX91" fmla="*/ 4676 w 10000"/>
                    <a:gd name="connsiteY91" fmla="*/ 5473 h 10000"/>
                    <a:gd name="connsiteX92" fmla="*/ 4676 w 10000"/>
                    <a:gd name="connsiteY92" fmla="*/ 5752 h 10000"/>
                    <a:gd name="connsiteX93" fmla="*/ 4676 w 10000"/>
                    <a:gd name="connsiteY93" fmla="*/ 6025 h 10000"/>
                    <a:gd name="connsiteX94" fmla="*/ 4659 w 10000"/>
                    <a:gd name="connsiteY94" fmla="*/ 6298 h 10000"/>
                    <a:gd name="connsiteX95" fmla="*/ 4659 w 10000"/>
                    <a:gd name="connsiteY95" fmla="*/ 6553 h 10000"/>
                    <a:gd name="connsiteX96" fmla="*/ 4659 w 10000"/>
                    <a:gd name="connsiteY96" fmla="*/ 6792 h 10000"/>
                    <a:gd name="connsiteX97" fmla="*/ 4659 w 10000"/>
                    <a:gd name="connsiteY97" fmla="*/ 7011 h 10000"/>
                    <a:gd name="connsiteX98" fmla="*/ 4659 w 10000"/>
                    <a:gd name="connsiteY98" fmla="*/ 7210 h 10000"/>
                    <a:gd name="connsiteX99" fmla="*/ 4676 w 10000"/>
                    <a:gd name="connsiteY99" fmla="*/ 7371 h 10000"/>
                    <a:gd name="connsiteX100" fmla="*/ 4676 w 10000"/>
                    <a:gd name="connsiteY100" fmla="*/ 7496 h 10000"/>
                    <a:gd name="connsiteX101" fmla="*/ 4693 w 10000"/>
                    <a:gd name="connsiteY101" fmla="*/ 7654 h 10000"/>
                    <a:gd name="connsiteX102" fmla="*/ 4693 w 10000"/>
                    <a:gd name="connsiteY102" fmla="*/ 7839 h 10000"/>
                    <a:gd name="connsiteX103" fmla="*/ 4710 w 10000"/>
                    <a:gd name="connsiteY103" fmla="*/ 8041 h 10000"/>
                    <a:gd name="connsiteX104" fmla="*/ 4710 w 10000"/>
                    <a:gd name="connsiteY104" fmla="*/ 8256 h 10000"/>
                    <a:gd name="connsiteX105" fmla="*/ 4693 w 10000"/>
                    <a:gd name="connsiteY105" fmla="*/ 8475 h 10000"/>
                    <a:gd name="connsiteX106" fmla="*/ 4693 w 10000"/>
                    <a:gd name="connsiteY106" fmla="*/ 8694 h 10000"/>
                    <a:gd name="connsiteX107" fmla="*/ 4676 w 10000"/>
                    <a:gd name="connsiteY107" fmla="*/ 8906 h 10000"/>
                    <a:gd name="connsiteX108" fmla="*/ 4676 w 10000"/>
                    <a:gd name="connsiteY108" fmla="*/ 9108 h 10000"/>
                    <a:gd name="connsiteX109" fmla="*/ 4676 w 10000"/>
                    <a:gd name="connsiteY109" fmla="*/ 9293 h 10000"/>
                    <a:gd name="connsiteX110" fmla="*/ 4676 w 10000"/>
                    <a:gd name="connsiteY110" fmla="*/ 9451 h 10000"/>
                    <a:gd name="connsiteX111" fmla="*/ 4676 w 10000"/>
                    <a:gd name="connsiteY111" fmla="*/ 9576 h 10000"/>
                    <a:gd name="connsiteX112" fmla="*/ 4676 w 10000"/>
                    <a:gd name="connsiteY112" fmla="*/ 9670 h 10000"/>
                    <a:gd name="connsiteX113" fmla="*/ 4676 w 10000"/>
                    <a:gd name="connsiteY113" fmla="*/ 9717 h 10000"/>
                    <a:gd name="connsiteX114" fmla="*/ 4676 w 10000"/>
                    <a:gd name="connsiteY114" fmla="*/ 9781 h 10000"/>
                    <a:gd name="connsiteX115" fmla="*/ 4676 w 10000"/>
                    <a:gd name="connsiteY115" fmla="*/ 9842 h 10000"/>
                    <a:gd name="connsiteX116" fmla="*/ 4659 w 10000"/>
                    <a:gd name="connsiteY116" fmla="*/ 9889 h 10000"/>
                    <a:gd name="connsiteX117" fmla="*/ 4659 w 10000"/>
                    <a:gd name="connsiteY117" fmla="*/ 9929 h 10000"/>
                    <a:gd name="connsiteX118" fmla="*/ 4641 w 10000"/>
                    <a:gd name="connsiteY118" fmla="*/ 9943 h 10000"/>
                    <a:gd name="connsiteX119" fmla="*/ 4486 w 10000"/>
                    <a:gd name="connsiteY119" fmla="*/ 9943 h 10000"/>
                    <a:gd name="connsiteX120" fmla="*/ 4252 w 10000"/>
                    <a:gd name="connsiteY120" fmla="*/ 9943 h 10000"/>
                    <a:gd name="connsiteX121" fmla="*/ 3941 w 10000"/>
                    <a:gd name="connsiteY121" fmla="*/ 9936 h 10000"/>
                    <a:gd name="connsiteX122" fmla="*/ 3604 w 10000"/>
                    <a:gd name="connsiteY122" fmla="*/ 9929 h 10000"/>
                    <a:gd name="connsiteX123" fmla="*/ 3215 w 10000"/>
                    <a:gd name="connsiteY123" fmla="*/ 9923 h 10000"/>
                    <a:gd name="connsiteX124" fmla="*/ 2826 w 10000"/>
                    <a:gd name="connsiteY124" fmla="*/ 9916 h 10000"/>
                    <a:gd name="connsiteX125" fmla="*/ 2429 w 10000"/>
                    <a:gd name="connsiteY125" fmla="*/ 9909 h 10000"/>
                    <a:gd name="connsiteX126" fmla="*/ 2074 w 10000"/>
                    <a:gd name="connsiteY126" fmla="*/ 9902 h 10000"/>
                    <a:gd name="connsiteX127" fmla="*/ 1755 w 10000"/>
                    <a:gd name="connsiteY127" fmla="*/ 9896 h 10000"/>
                    <a:gd name="connsiteX128" fmla="*/ 1495 w 10000"/>
                    <a:gd name="connsiteY128" fmla="*/ 9889 h 10000"/>
                    <a:gd name="connsiteX129" fmla="*/ 1348 w 10000"/>
                    <a:gd name="connsiteY129" fmla="*/ 9889 h 10000"/>
                    <a:gd name="connsiteX130" fmla="*/ 1279 w 10000"/>
                    <a:gd name="connsiteY130" fmla="*/ 9882 h 10000"/>
                    <a:gd name="connsiteX131" fmla="*/ 1279 w 10000"/>
                    <a:gd name="connsiteY131" fmla="*/ 9862 h 10000"/>
                    <a:gd name="connsiteX132" fmla="*/ 1279 w 10000"/>
                    <a:gd name="connsiteY132" fmla="*/ 9788 h 10000"/>
                    <a:gd name="connsiteX133" fmla="*/ 1262 w 10000"/>
                    <a:gd name="connsiteY133" fmla="*/ 9677 h 10000"/>
                    <a:gd name="connsiteX134" fmla="*/ 1245 w 10000"/>
                    <a:gd name="connsiteY134" fmla="*/ 9532 h 10000"/>
                    <a:gd name="connsiteX135" fmla="*/ 1227 w 10000"/>
                    <a:gd name="connsiteY135" fmla="*/ 9344 h 10000"/>
                    <a:gd name="connsiteX136" fmla="*/ 1210 w 10000"/>
                    <a:gd name="connsiteY136" fmla="*/ 9125 h 10000"/>
                    <a:gd name="connsiteX137" fmla="*/ 1175 w 10000"/>
                    <a:gd name="connsiteY137" fmla="*/ 8889 h 10000"/>
                    <a:gd name="connsiteX138" fmla="*/ 1141 w 10000"/>
                    <a:gd name="connsiteY138" fmla="*/ 8623 h 10000"/>
                    <a:gd name="connsiteX139" fmla="*/ 1124 w 10000"/>
                    <a:gd name="connsiteY139" fmla="*/ 8337 h 10000"/>
                    <a:gd name="connsiteX140" fmla="*/ 1089 w 10000"/>
                    <a:gd name="connsiteY140" fmla="*/ 8041 h 10000"/>
                    <a:gd name="connsiteX141" fmla="*/ 1054 w 10000"/>
                    <a:gd name="connsiteY141" fmla="*/ 7728 h 10000"/>
                    <a:gd name="connsiteX142" fmla="*/ 1020 w 10000"/>
                    <a:gd name="connsiteY142" fmla="*/ 7402 h 10000"/>
                    <a:gd name="connsiteX143" fmla="*/ 985 w 10000"/>
                    <a:gd name="connsiteY143" fmla="*/ 7085 h 10000"/>
                    <a:gd name="connsiteX144" fmla="*/ 951 w 10000"/>
                    <a:gd name="connsiteY144" fmla="*/ 6759 h 10000"/>
                    <a:gd name="connsiteX145" fmla="*/ 899 w 10000"/>
                    <a:gd name="connsiteY145" fmla="*/ 6442 h 10000"/>
                    <a:gd name="connsiteX146" fmla="*/ 882 w 10000"/>
                    <a:gd name="connsiteY146" fmla="*/ 6129 h 10000"/>
                    <a:gd name="connsiteX147" fmla="*/ 847 w 10000"/>
                    <a:gd name="connsiteY147" fmla="*/ 5833 h 10000"/>
                    <a:gd name="connsiteX148" fmla="*/ 821 w 10000"/>
                    <a:gd name="connsiteY148" fmla="*/ 5547 h 10000"/>
                    <a:gd name="connsiteX149" fmla="*/ 787 w 10000"/>
                    <a:gd name="connsiteY149" fmla="*/ 5281 h 10000"/>
                    <a:gd name="connsiteX150" fmla="*/ 769 w 10000"/>
                    <a:gd name="connsiteY150" fmla="*/ 5039 h 10000"/>
                    <a:gd name="connsiteX151" fmla="*/ 735 w 10000"/>
                    <a:gd name="connsiteY151" fmla="*/ 4820 h 10000"/>
                    <a:gd name="connsiteX152" fmla="*/ 717 w 10000"/>
                    <a:gd name="connsiteY152" fmla="*/ 4631 h 10000"/>
                    <a:gd name="connsiteX153" fmla="*/ 700 w 10000"/>
                    <a:gd name="connsiteY153" fmla="*/ 4487 h 10000"/>
                    <a:gd name="connsiteX154" fmla="*/ 700 w 10000"/>
                    <a:gd name="connsiteY154" fmla="*/ 4376 h 10000"/>
                    <a:gd name="connsiteX155" fmla="*/ 683 w 10000"/>
                    <a:gd name="connsiteY155" fmla="*/ 4241 h 10000"/>
                    <a:gd name="connsiteX156" fmla="*/ 648 w 10000"/>
                    <a:gd name="connsiteY156" fmla="*/ 4083 h 10000"/>
                    <a:gd name="connsiteX157" fmla="*/ 631 w 10000"/>
                    <a:gd name="connsiteY157" fmla="*/ 3891 h 10000"/>
                    <a:gd name="connsiteX158" fmla="*/ 596 w 10000"/>
                    <a:gd name="connsiteY158" fmla="*/ 3679 h 10000"/>
                    <a:gd name="connsiteX159" fmla="*/ 562 w 10000"/>
                    <a:gd name="connsiteY159" fmla="*/ 3447 h 10000"/>
                    <a:gd name="connsiteX160" fmla="*/ 510 w 10000"/>
                    <a:gd name="connsiteY160" fmla="*/ 3201 h 10000"/>
                    <a:gd name="connsiteX161" fmla="*/ 458 w 10000"/>
                    <a:gd name="connsiteY161" fmla="*/ 2942 h 10000"/>
                    <a:gd name="connsiteX162" fmla="*/ 424 w 10000"/>
                    <a:gd name="connsiteY162" fmla="*/ 2679 h 10000"/>
                    <a:gd name="connsiteX163" fmla="*/ 372 w 10000"/>
                    <a:gd name="connsiteY163" fmla="*/ 2407 h 10000"/>
                    <a:gd name="connsiteX164" fmla="*/ 320 w 10000"/>
                    <a:gd name="connsiteY164" fmla="*/ 2141 h 10000"/>
                    <a:gd name="connsiteX165" fmla="*/ 277 w 10000"/>
                    <a:gd name="connsiteY165" fmla="*/ 1882 h 10000"/>
                    <a:gd name="connsiteX166" fmla="*/ 225 w 10000"/>
                    <a:gd name="connsiteY166" fmla="*/ 1629 h 10000"/>
                    <a:gd name="connsiteX167" fmla="*/ 190 w 10000"/>
                    <a:gd name="connsiteY167" fmla="*/ 1393 h 10000"/>
                    <a:gd name="connsiteX168" fmla="*/ 138 w 10000"/>
                    <a:gd name="connsiteY168" fmla="*/ 1175 h 10000"/>
                    <a:gd name="connsiteX169" fmla="*/ 104 w 10000"/>
                    <a:gd name="connsiteY169" fmla="*/ 973 h 10000"/>
                    <a:gd name="connsiteX170" fmla="*/ 69 w 10000"/>
                    <a:gd name="connsiteY170" fmla="*/ 801 h 10000"/>
                    <a:gd name="connsiteX171" fmla="*/ 52 w 10000"/>
                    <a:gd name="connsiteY171" fmla="*/ 663 h 10000"/>
                    <a:gd name="connsiteX172" fmla="*/ 17 w 10000"/>
                    <a:gd name="connsiteY172" fmla="*/ 555 h 10000"/>
                    <a:gd name="connsiteX173" fmla="*/ 17 w 10000"/>
                    <a:gd name="connsiteY173" fmla="*/ 491 h 10000"/>
                    <a:gd name="connsiteX174" fmla="*/ 0 w 10000"/>
                    <a:gd name="connsiteY174" fmla="*/ 471 h 10000"/>
                    <a:gd name="connsiteX175" fmla="*/ 847 w 10000"/>
                    <a:gd name="connsiteY175" fmla="*/ 13 h 10000"/>
                    <a:gd name="connsiteX176" fmla="*/ 9213 w 10000"/>
                    <a:gd name="connsiteY176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5204 h 10000"/>
                    <a:gd name="connsiteX90" fmla="*/ 4676 w 10000"/>
                    <a:gd name="connsiteY90" fmla="*/ 5473 h 10000"/>
                    <a:gd name="connsiteX91" fmla="*/ 4676 w 10000"/>
                    <a:gd name="connsiteY91" fmla="*/ 5752 h 10000"/>
                    <a:gd name="connsiteX92" fmla="*/ 4676 w 10000"/>
                    <a:gd name="connsiteY92" fmla="*/ 6025 h 10000"/>
                    <a:gd name="connsiteX93" fmla="*/ 4659 w 10000"/>
                    <a:gd name="connsiteY93" fmla="*/ 6298 h 10000"/>
                    <a:gd name="connsiteX94" fmla="*/ 4659 w 10000"/>
                    <a:gd name="connsiteY94" fmla="*/ 6553 h 10000"/>
                    <a:gd name="connsiteX95" fmla="*/ 4659 w 10000"/>
                    <a:gd name="connsiteY95" fmla="*/ 6792 h 10000"/>
                    <a:gd name="connsiteX96" fmla="*/ 4659 w 10000"/>
                    <a:gd name="connsiteY96" fmla="*/ 7011 h 10000"/>
                    <a:gd name="connsiteX97" fmla="*/ 4659 w 10000"/>
                    <a:gd name="connsiteY97" fmla="*/ 7210 h 10000"/>
                    <a:gd name="connsiteX98" fmla="*/ 4676 w 10000"/>
                    <a:gd name="connsiteY98" fmla="*/ 7371 h 10000"/>
                    <a:gd name="connsiteX99" fmla="*/ 4676 w 10000"/>
                    <a:gd name="connsiteY99" fmla="*/ 7496 h 10000"/>
                    <a:gd name="connsiteX100" fmla="*/ 4693 w 10000"/>
                    <a:gd name="connsiteY100" fmla="*/ 7654 h 10000"/>
                    <a:gd name="connsiteX101" fmla="*/ 4693 w 10000"/>
                    <a:gd name="connsiteY101" fmla="*/ 7839 h 10000"/>
                    <a:gd name="connsiteX102" fmla="*/ 4710 w 10000"/>
                    <a:gd name="connsiteY102" fmla="*/ 8041 h 10000"/>
                    <a:gd name="connsiteX103" fmla="*/ 4710 w 10000"/>
                    <a:gd name="connsiteY103" fmla="*/ 8256 h 10000"/>
                    <a:gd name="connsiteX104" fmla="*/ 4693 w 10000"/>
                    <a:gd name="connsiteY104" fmla="*/ 8475 h 10000"/>
                    <a:gd name="connsiteX105" fmla="*/ 4693 w 10000"/>
                    <a:gd name="connsiteY105" fmla="*/ 8694 h 10000"/>
                    <a:gd name="connsiteX106" fmla="*/ 4676 w 10000"/>
                    <a:gd name="connsiteY106" fmla="*/ 8906 h 10000"/>
                    <a:gd name="connsiteX107" fmla="*/ 4676 w 10000"/>
                    <a:gd name="connsiteY107" fmla="*/ 9108 h 10000"/>
                    <a:gd name="connsiteX108" fmla="*/ 4676 w 10000"/>
                    <a:gd name="connsiteY108" fmla="*/ 9293 h 10000"/>
                    <a:gd name="connsiteX109" fmla="*/ 4676 w 10000"/>
                    <a:gd name="connsiteY109" fmla="*/ 9451 h 10000"/>
                    <a:gd name="connsiteX110" fmla="*/ 4676 w 10000"/>
                    <a:gd name="connsiteY110" fmla="*/ 9576 h 10000"/>
                    <a:gd name="connsiteX111" fmla="*/ 4676 w 10000"/>
                    <a:gd name="connsiteY111" fmla="*/ 9670 h 10000"/>
                    <a:gd name="connsiteX112" fmla="*/ 4676 w 10000"/>
                    <a:gd name="connsiteY112" fmla="*/ 9717 h 10000"/>
                    <a:gd name="connsiteX113" fmla="*/ 4676 w 10000"/>
                    <a:gd name="connsiteY113" fmla="*/ 9781 h 10000"/>
                    <a:gd name="connsiteX114" fmla="*/ 4676 w 10000"/>
                    <a:gd name="connsiteY114" fmla="*/ 9842 h 10000"/>
                    <a:gd name="connsiteX115" fmla="*/ 4659 w 10000"/>
                    <a:gd name="connsiteY115" fmla="*/ 9889 h 10000"/>
                    <a:gd name="connsiteX116" fmla="*/ 4659 w 10000"/>
                    <a:gd name="connsiteY116" fmla="*/ 9929 h 10000"/>
                    <a:gd name="connsiteX117" fmla="*/ 4641 w 10000"/>
                    <a:gd name="connsiteY117" fmla="*/ 9943 h 10000"/>
                    <a:gd name="connsiteX118" fmla="*/ 4486 w 10000"/>
                    <a:gd name="connsiteY118" fmla="*/ 9943 h 10000"/>
                    <a:gd name="connsiteX119" fmla="*/ 4252 w 10000"/>
                    <a:gd name="connsiteY119" fmla="*/ 9943 h 10000"/>
                    <a:gd name="connsiteX120" fmla="*/ 3941 w 10000"/>
                    <a:gd name="connsiteY120" fmla="*/ 9936 h 10000"/>
                    <a:gd name="connsiteX121" fmla="*/ 3604 w 10000"/>
                    <a:gd name="connsiteY121" fmla="*/ 9929 h 10000"/>
                    <a:gd name="connsiteX122" fmla="*/ 3215 w 10000"/>
                    <a:gd name="connsiteY122" fmla="*/ 9923 h 10000"/>
                    <a:gd name="connsiteX123" fmla="*/ 2826 w 10000"/>
                    <a:gd name="connsiteY123" fmla="*/ 9916 h 10000"/>
                    <a:gd name="connsiteX124" fmla="*/ 2429 w 10000"/>
                    <a:gd name="connsiteY124" fmla="*/ 9909 h 10000"/>
                    <a:gd name="connsiteX125" fmla="*/ 2074 w 10000"/>
                    <a:gd name="connsiteY125" fmla="*/ 9902 h 10000"/>
                    <a:gd name="connsiteX126" fmla="*/ 1755 w 10000"/>
                    <a:gd name="connsiteY126" fmla="*/ 9896 h 10000"/>
                    <a:gd name="connsiteX127" fmla="*/ 1495 w 10000"/>
                    <a:gd name="connsiteY127" fmla="*/ 9889 h 10000"/>
                    <a:gd name="connsiteX128" fmla="*/ 1348 w 10000"/>
                    <a:gd name="connsiteY128" fmla="*/ 9889 h 10000"/>
                    <a:gd name="connsiteX129" fmla="*/ 1279 w 10000"/>
                    <a:gd name="connsiteY129" fmla="*/ 9882 h 10000"/>
                    <a:gd name="connsiteX130" fmla="*/ 1279 w 10000"/>
                    <a:gd name="connsiteY130" fmla="*/ 9862 h 10000"/>
                    <a:gd name="connsiteX131" fmla="*/ 1279 w 10000"/>
                    <a:gd name="connsiteY131" fmla="*/ 9788 h 10000"/>
                    <a:gd name="connsiteX132" fmla="*/ 1262 w 10000"/>
                    <a:gd name="connsiteY132" fmla="*/ 9677 h 10000"/>
                    <a:gd name="connsiteX133" fmla="*/ 1245 w 10000"/>
                    <a:gd name="connsiteY133" fmla="*/ 9532 h 10000"/>
                    <a:gd name="connsiteX134" fmla="*/ 1227 w 10000"/>
                    <a:gd name="connsiteY134" fmla="*/ 9344 h 10000"/>
                    <a:gd name="connsiteX135" fmla="*/ 1210 w 10000"/>
                    <a:gd name="connsiteY135" fmla="*/ 9125 h 10000"/>
                    <a:gd name="connsiteX136" fmla="*/ 1175 w 10000"/>
                    <a:gd name="connsiteY136" fmla="*/ 8889 h 10000"/>
                    <a:gd name="connsiteX137" fmla="*/ 1141 w 10000"/>
                    <a:gd name="connsiteY137" fmla="*/ 8623 h 10000"/>
                    <a:gd name="connsiteX138" fmla="*/ 1124 w 10000"/>
                    <a:gd name="connsiteY138" fmla="*/ 8337 h 10000"/>
                    <a:gd name="connsiteX139" fmla="*/ 1089 w 10000"/>
                    <a:gd name="connsiteY139" fmla="*/ 8041 h 10000"/>
                    <a:gd name="connsiteX140" fmla="*/ 1054 w 10000"/>
                    <a:gd name="connsiteY140" fmla="*/ 7728 h 10000"/>
                    <a:gd name="connsiteX141" fmla="*/ 1020 w 10000"/>
                    <a:gd name="connsiteY141" fmla="*/ 7402 h 10000"/>
                    <a:gd name="connsiteX142" fmla="*/ 985 w 10000"/>
                    <a:gd name="connsiteY142" fmla="*/ 7085 h 10000"/>
                    <a:gd name="connsiteX143" fmla="*/ 951 w 10000"/>
                    <a:gd name="connsiteY143" fmla="*/ 6759 h 10000"/>
                    <a:gd name="connsiteX144" fmla="*/ 899 w 10000"/>
                    <a:gd name="connsiteY144" fmla="*/ 6442 h 10000"/>
                    <a:gd name="connsiteX145" fmla="*/ 882 w 10000"/>
                    <a:gd name="connsiteY145" fmla="*/ 6129 h 10000"/>
                    <a:gd name="connsiteX146" fmla="*/ 847 w 10000"/>
                    <a:gd name="connsiteY146" fmla="*/ 5833 h 10000"/>
                    <a:gd name="connsiteX147" fmla="*/ 821 w 10000"/>
                    <a:gd name="connsiteY147" fmla="*/ 5547 h 10000"/>
                    <a:gd name="connsiteX148" fmla="*/ 787 w 10000"/>
                    <a:gd name="connsiteY148" fmla="*/ 5281 h 10000"/>
                    <a:gd name="connsiteX149" fmla="*/ 769 w 10000"/>
                    <a:gd name="connsiteY149" fmla="*/ 5039 h 10000"/>
                    <a:gd name="connsiteX150" fmla="*/ 735 w 10000"/>
                    <a:gd name="connsiteY150" fmla="*/ 4820 h 10000"/>
                    <a:gd name="connsiteX151" fmla="*/ 717 w 10000"/>
                    <a:gd name="connsiteY151" fmla="*/ 4631 h 10000"/>
                    <a:gd name="connsiteX152" fmla="*/ 700 w 10000"/>
                    <a:gd name="connsiteY152" fmla="*/ 4487 h 10000"/>
                    <a:gd name="connsiteX153" fmla="*/ 700 w 10000"/>
                    <a:gd name="connsiteY153" fmla="*/ 4376 h 10000"/>
                    <a:gd name="connsiteX154" fmla="*/ 683 w 10000"/>
                    <a:gd name="connsiteY154" fmla="*/ 4241 h 10000"/>
                    <a:gd name="connsiteX155" fmla="*/ 648 w 10000"/>
                    <a:gd name="connsiteY155" fmla="*/ 4083 h 10000"/>
                    <a:gd name="connsiteX156" fmla="*/ 631 w 10000"/>
                    <a:gd name="connsiteY156" fmla="*/ 3891 h 10000"/>
                    <a:gd name="connsiteX157" fmla="*/ 596 w 10000"/>
                    <a:gd name="connsiteY157" fmla="*/ 3679 h 10000"/>
                    <a:gd name="connsiteX158" fmla="*/ 562 w 10000"/>
                    <a:gd name="connsiteY158" fmla="*/ 3447 h 10000"/>
                    <a:gd name="connsiteX159" fmla="*/ 510 w 10000"/>
                    <a:gd name="connsiteY159" fmla="*/ 3201 h 10000"/>
                    <a:gd name="connsiteX160" fmla="*/ 458 w 10000"/>
                    <a:gd name="connsiteY160" fmla="*/ 2942 h 10000"/>
                    <a:gd name="connsiteX161" fmla="*/ 424 w 10000"/>
                    <a:gd name="connsiteY161" fmla="*/ 2679 h 10000"/>
                    <a:gd name="connsiteX162" fmla="*/ 372 w 10000"/>
                    <a:gd name="connsiteY162" fmla="*/ 2407 h 10000"/>
                    <a:gd name="connsiteX163" fmla="*/ 320 w 10000"/>
                    <a:gd name="connsiteY163" fmla="*/ 2141 h 10000"/>
                    <a:gd name="connsiteX164" fmla="*/ 277 w 10000"/>
                    <a:gd name="connsiteY164" fmla="*/ 1882 h 10000"/>
                    <a:gd name="connsiteX165" fmla="*/ 225 w 10000"/>
                    <a:gd name="connsiteY165" fmla="*/ 1629 h 10000"/>
                    <a:gd name="connsiteX166" fmla="*/ 190 w 10000"/>
                    <a:gd name="connsiteY166" fmla="*/ 1393 h 10000"/>
                    <a:gd name="connsiteX167" fmla="*/ 138 w 10000"/>
                    <a:gd name="connsiteY167" fmla="*/ 1175 h 10000"/>
                    <a:gd name="connsiteX168" fmla="*/ 104 w 10000"/>
                    <a:gd name="connsiteY168" fmla="*/ 973 h 10000"/>
                    <a:gd name="connsiteX169" fmla="*/ 69 w 10000"/>
                    <a:gd name="connsiteY169" fmla="*/ 801 h 10000"/>
                    <a:gd name="connsiteX170" fmla="*/ 52 w 10000"/>
                    <a:gd name="connsiteY170" fmla="*/ 663 h 10000"/>
                    <a:gd name="connsiteX171" fmla="*/ 17 w 10000"/>
                    <a:gd name="connsiteY171" fmla="*/ 555 h 10000"/>
                    <a:gd name="connsiteX172" fmla="*/ 17 w 10000"/>
                    <a:gd name="connsiteY172" fmla="*/ 491 h 10000"/>
                    <a:gd name="connsiteX173" fmla="*/ 0 w 10000"/>
                    <a:gd name="connsiteY173" fmla="*/ 471 h 10000"/>
                    <a:gd name="connsiteX174" fmla="*/ 847 w 10000"/>
                    <a:gd name="connsiteY174" fmla="*/ 13 h 10000"/>
                    <a:gd name="connsiteX175" fmla="*/ 9213 w 10000"/>
                    <a:gd name="connsiteY175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5473 h 10000"/>
                    <a:gd name="connsiteX90" fmla="*/ 4676 w 10000"/>
                    <a:gd name="connsiteY90" fmla="*/ 5752 h 10000"/>
                    <a:gd name="connsiteX91" fmla="*/ 4676 w 10000"/>
                    <a:gd name="connsiteY91" fmla="*/ 6025 h 10000"/>
                    <a:gd name="connsiteX92" fmla="*/ 4659 w 10000"/>
                    <a:gd name="connsiteY92" fmla="*/ 6298 h 10000"/>
                    <a:gd name="connsiteX93" fmla="*/ 4659 w 10000"/>
                    <a:gd name="connsiteY93" fmla="*/ 6553 h 10000"/>
                    <a:gd name="connsiteX94" fmla="*/ 4659 w 10000"/>
                    <a:gd name="connsiteY94" fmla="*/ 6792 h 10000"/>
                    <a:gd name="connsiteX95" fmla="*/ 4659 w 10000"/>
                    <a:gd name="connsiteY95" fmla="*/ 7011 h 10000"/>
                    <a:gd name="connsiteX96" fmla="*/ 4659 w 10000"/>
                    <a:gd name="connsiteY96" fmla="*/ 7210 h 10000"/>
                    <a:gd name="connsiteX97" fmla="*/ 4676 w 10000"/>
                    <a:gd name="connsiteY97" fmla="*/ 7371 h 10000"/>
                    <a:gd name="connsiteX98" fmla="*/ 4676 w 10000"/>
                    <a:gd name="connsiteY98" fmla="*/ 7496 h 10000"/>
                    <a:gd name="connsiteX99" fmla="*/ 4693 w 10000"/>
                    <a:gd name="connsiteY99" fmla="*/ 7654 h 10000"/>
                    <a:gd name="connsiteX100" fmla="*/ 4693 w 10000"/>
                    <a:gd name="connsiteY100" fmla="*/ 7839 h 10000"/>
                    <a:gd name="connsiteX101" fmla="*/ 4710 w 10000"/>
                    <a:gd name="connsiteY101" fmla="*/ 8041 h 10000"/>
                    <a:gd name="connsiteX102" fmla="*/ 4710 w 10000"/>
                    <a:gd name="connsiteY102" fmla="*/ 8256 h 10000"/>
                    <a:gd name="connsiteX103" fmla="*/ 4693 w 10000"/>
                    <a:gd name="connsiteY103" fmla="*/ 8475 h 10000"/>
                    <a:gd name="connsiteX104" fmla="*/ 4693 w 10000"/>
                    <a:gd name="connsiteY104" fmla="*/ 8694 h 10000"/>
                    <a:gd name="connsiteX105" fmla="*/ 4676 w 10000"/>
                    <a:gd name="connsiteY105" fmla="*/ 8906 h 10000"/>
                    <a:gd name="connsiteX106" fmla="*/ 4676 w 10000"/>
                    <a:gd name="connsiteY106" fmla="*/ 9108 h 10000"/>
                    <a:gd name="connsiteX107" fmla="*/ 4676 w 10000"/>
                    <a:gd name="connsiteY107" fmla="*/ 9293 h 10000"/>
                    <a:gd name="connsiteX108" fmla="*/ 4676 w 10000"/>
                    <a:gd name="connsiteY108" fmla="*/ 9451 h 10000"/>
                    <a:gd name="connsiteX109" fmla="*/ 4676 w 10000"/>
                    <a:gd name="connsiteY109" fmla="*/ 9576 h 10000"/>
                    <a:gd name="connsiteX110" fmla="*/ 4676 w 10000"/>
                    <a:gd name="connsiteY110" fmla="*/ 9670 h 10000"/>
                    <a:gd name="connsiteX111" fmla="*/ 4676 w 10000"/>
                    <a:gd name="connsiteY111" fmla="*/ 9717 h 10000"/>
                    <a:gd name="connsiteX112" fmla="*/ 4676 w 10000"/>
                    <a:gd name="connsiteY112" fmla="*/ 9781 h 10000"/>
                    <a:gd name="connsiteX113" fmla="*/ 4676 w 10000"/>
                    <a:gd name="connsiteY113" fmla="*/ 9842 h 10000"/>
                    <a:gd name="connsiteX114" fmla="*/ 4659 w 10000"/>
                    <a:gd name="connsiteY114" fmla="*/ 9889 h 10000"/>
                    <a:gd name="connsiteX115" fmla="*/ 4659 w 10000"/>
                    <a:gd name="connsiteY115" fmla="*/ 9929 h 10000"/>
                    <a:gd name="connsiteX116" fmla="*/ 4641 w 10000"/>
                    <a:gd name="connsiteY116" fmla="*/ 9943 h 10000"/>
                    <a:gd name="connsiteX117" fmla="*/ 4486 w 10000"/>
                    <a:gd name="connsiteY117" fmla="*/ 9943 h 10000"/>
                    <a:gd name="connsiteX118" fmla="*/ 4252 w 10000"/>
                    <a:gd name="connsiteY118" fmla="*/ 9943 h 10000"/>
                    <a:gd name="connsiteX119" fmla="*/ 3941 w 10000"/>
                    <a:gd name="connsiteY119" fmla="*/ 9936 h 10000"/>
                    <a:gd name="connsiteX120" fmla="*/ 3604 w 10000"/>
                    <a:gd name="connsiteY120" fmla="*/ 9929 h 10000"/>
                    <a:gd name="connsiteX121" fmla="*/ 3215 w 10000"/>
                    <a:gd name="connsiteY121" fmla="*/ 9923 h 10000"/>
                    <a:gd name="connsiteX122" fmla="*/ 2826 w 10000"/>
                    <a:gd name="connsiteY122" fmla="*/ 9916 h 10000"/>
                    <a:gd name="connsiteX123" fmla="*/ 2429 w 10000"/>
                    <a:gd name="connsiteY123" fmla="*/ 9909 h 10000"/>
                    <a:gd name="connsiteX124" fmla="*/ 2074 w 10000"/>
                    <a:gd name="connsiteY124" fmla="*/ 9902 h 10000"/>
                    <a:gd name="connsiteX125" fmla="*/ 1755 w 10000"/>
                    <a:gd name="connsiteY125" fmla="*/ 9896 h 10000"/>
                    <a:gd name="connsiteX126" fmla="*/ 1495 w 10000"/>
                    <a:gd name="connsiteY126" fmla="*/ 9889 h 10000"/>
                    <a:gd name="connsiteX127" fmla="*/ 1348 w 10000"/>
                    <a:gd name="connsiteY127" fmla="*/ 9889 h 10000"/>
                    <a:gd name="connsiteX128" fmla="*/ 1279 w 10000"/>
                    <a:gd name="connsiteY128" fmla="*/ 9882 h 10000"/>
                    <a:gd name="connsiteX129" fmla="*/ 1279 w 10000"/>
                    <a:gd name="connsiteY129" fmla="*/ 9862 h 10000"/>
                    <a:gd name="connsiteX130" fmla="*/ 1279 w 10000"/>
                    <a:gd name="connsiteY130" fmla="*/ 9788 h 10000"/>
                    <a:gd name="connsiteX131" fmla="*/ 1262 w 10000"/>
                    <a:gd name="connsiteY131" fmla="*/ 9677 h 10000"/>
                    <a:gd name="connsiteX132" fmla="*/ 1245 w 10000"/>
                    <a:gd name="connsiteY132" fmla="*/ 9532 h 10000"/>
                    <a:gd name="connsiteX133" fmla="*/ 1227 w 10000"/>
                    <a:gd name="connsiteY133" fmla="*/ 9344 h 10000"/>
                    <a:gd name="connsiteX134" fmla="*/ 1210 w 10000"/>
                    <a:gd name="connsiteY134" fmla="*/ 9125 h 10000"/>
                    <a:gd name="connsiteX135" fmla="*/ 1175 w 10000"/>
                    <a:gd name="connsiteY135" fmla="*/ 8889 h 10000"/>
                    <a:gd name="connsiteX136" fmla="*/ 1141 w 10000"/>
                    <a:gd name="connsiteY136" fmla="*/ 8623 h 10000"/>
                    <a:gd name="connsiteX137" fmla="*/ 1124 w 10000"/>
                    <a:gd name="connsiteY137" fmla="*/ 8337 h 10000"/>
                    <a:gd name="connsiteX138" fmla="*/ 1089 w 10000"/>
                    <a:gd name="connsiteY138" fmla="*/ 8041 h 10000"/>
                    <a:gd name="connsiteX139" fmla="*/ 1054 w 10000"/>
                    <a:gd name="connsiteY139" fmla="*/ 7728 h 10000"/>
                    <a:gd name="connsiteX140" fmla="*/ 1020 w 10000"/>
                    <a:gd name="connsiteY140" fmla="*/ 7402 h 10000"/>
                    <a:gd name="connsiteX141" fmla="*/ 985 w 10000"/>
                    <a:gd name="connsiteY141" fmla="*/ 7085 h 10000"/>
                    <a:gd name="connsiteX142" fmla="*/ 951 w 10000"/>
                    <a:gd name="connsiteY142" fmla="*/ 6759 h 10000"/>
                    <a:gd name="connsiteX143" fmla="*/ 899 w 10000"/>
                    <a:gd name="connsiteY143" fmla="*/ 6442 h 10000"/>
                    <a:gd name="connsiteX144" fmla="*/ 882 w 10000"/>
                    <a:gd name="connsiteY144" fmla="*/ 6129 h 10000"/>
                    <a:gd name="connsiteX145" fmla="*/ 847 w 10000"/>
                    <a:gd name="connsiteY145" fmla="*/ 5833 h 10000"/>
                    <a:gd name="connsiteX146" fmla="*/ 821 w 10000"/>
                    <a:gd name="connsiteY146" fmla="*/ 5547 h 10000"/>
                    <a:gd name="connsiteX147" fmla="*/ 787 w 10000"/>
                    <a:gd name="connsiteY147" fmla="*/ 5281 h 10000"/>
                    <a:gd name="connsiteX148" fmla="*/ 769 w 10000"/>
                    <a:gd name="connsiteY148" fmla="*/ 5039 h 10000"/>
                    <a:gd name="connsiteX149" fmla="*/ 735 w 10000"/>
                    <a:gd name="connsiteY149" fmla="*/ 4820 h 10000"/>
                    <a:gd name="connsiteX150" fmla="*/ 717 w 10000"/>
                    <a:gd name="connsiteY150" fmla="*/ 4631 h 10000"/>
                    <a:gd name="connsiteX151" fmla="*/ 700 w 10000"/>
                    <a:gd name="connsiteY151" fmla="*/ 4487 h 10000"/>
                    <a:gd name="connsiteX152" fmla="*/ 700 w 10000"/>
                    <a:gd name="connsiteY152" fmla="*/ 4376 h 10000"/>
                    <a:gd name="connsiteX153" fmla="*/ 683 w 10000"/>
                    <a:gd name="connsiteY153" fmla="*/ 4241 h 10000"/>
                    <a:gd name="connsiteX154" fmla="*/ 648 w 10000"/>
                    <a:gd name="connsiteY154" fmla="*/ 4083 h 10000"/>
                    <a:gd name="connsiteX155" fmla="*/ 631 w 10000"/>
                    <a:gd name="connsiteY155" fmla="*/ 3891 h 10000"/>
                    <a:gd name="connsiteX156" fmla="*/ 596 w 10000"/>
                    <a:gd name="connsiteY156" fmla="*/ 3679 h 10000"/>
                    <a:gd name="connsiteX157" fmla="*/ 562 w 10000"/>
                    <a:gd name="connsiteY157" fmla="*/ 3447 h 10000"/>
                    <a:gd name="connsiteX158" fmla="*/ 510 w 10000"/>
                    <a:gd name="connsiteY158" fmla="*/ 3201 h 10000"/>
                    <a:gd name="connsiteX159" fmla="*/ 458 w 10000"/>
                    <a:gd name="connsiteY159" fmla="*/ 2942 h 10000"/>
                    <a:gd name="connsiteX160" fmla="*/ 424 w 10000"/>
                    <a:gd name="connsiteY160" fmla="*/ 2679 h 10000"/>
                    <a:gd name="connsiteX161" fmla="*/ 372 w 10000"/>
                    <a:gd name="connsiteY161" fmla="*/ 2407 h 10000"/>
                    <a:gd name="connsiteX162" fmla="*/ 320 w 10000"/>
                    <a:gd name="connsiteY162" fmla="*/ 2141 h 10000"/>
                    <a:gd name="connsiteX163" fmla="*/ 277 w 10000"/>
                    <a:gd name="connsiteY163" fmla="*/ 1882 h 10000"/>
                    <a:gd name="connsiteX164" fmla="*/ 225 w 10000"/>
                    <a:gd name="connsiteY164" fmla="*/ 1629 h 10000"/>
                    <a:gd name="connsiteX165" fmla="*/ 190 w 10000"/>
                    <a:gd name="connsiteY165" fmla="*/ 1393 h 10000"/>
                    <a:gd name="connsiteX166" fmla="*/ 138 w 10000"/>
                    <a:gd name="connsiteY166" fmla="*/ 1175 h 10000"/>
                    <a:gd name="connsiteX167" fmla="*/ 104 w 10000"/>
                    <a:gd name="connsiteY167" fmla="*/ 973 h 10000"/>
                    <a:gd name="connsiteX168" fmla="*/ 69 w 10000"/>
                    <a:gd name="connsiteY168" fmla="*/ 801 h 10000"/>
                    <a:gd name="connsiteX169" fmla="*/ 52 w 10000"/>
                    <a:gd name="connsiteY169" fmla="*/ 663 h 10000"/>
                    <a:gd name="connsiteX170" fmla="*/ 17 w 10000"/>
                    <a:gd name="connsiteY170" fmla="*/ 555 h 10000"/>
                    <a:gd name="connsiteX171" fmla="*/ 17 w 10000"/>
                    <a:gd name="connsiteY171" fmla="*/ 491 h 10000"/>
                    <a:gd name="connsiteX172" fmla="*/ 0 w 10000"/>
                    <a:gd name="connsiteY172" fmla="*/ 471 h 10000"/>
                    <a:gd name="connsiteX173" fmla="*/ 847 w 10000"/>
                    <a:gd name="connsiteY173" fmla="*/ 13 h 10000"/>
                    <a:gd name="connsiteX174" fmla="*/ 9213 w 10000"/>
                    <a:gd name="connsiteY174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5752 h 10000"/>
                    <a:gd name="connsiteX90" fmla="*/ 4676 w 10000"/>
                    <a:gd name="connsiteY90" fmla="*/ 6025 h 10000"/>
                    <a:gd name="connsiteX91" fmla="*/ 4659 w 10000"/>
                    <a:gd name="connsiteY91" fmla="*/ 6298 h 10000"/>
                    <a:gd name="connsiteX92" fmla="*/ 4659 w 10000"/>
                    <a:gd name="connsiteY92" fmla="*/ 6553 h 10000"/>
                    <a:gd name="connsiteX93" fmla="*/ 4659 w 10000"/>
                    <a:gd name="connsiteY93" fmla="*/ 6792 h 10000"/>
                    <a:gd name="connsiteX94" fmla="*/ 4659 w 10000"/>
                    <a:gd name="connsiteY94" fmla="*/ 7011 h 10000"/>
                    <a:gd name="connsiteX95" fmla="*/ 4659 w 10000"/>
                    <a:gd name="connsiteY95" fmla="*/ 7210 h 10000"/>
                    <a:gd name="connsiteX96" fmla="*/ 4676 w 10000"/>
                    <a:gd name="connsiteY96" fmla="*/ 7371 h 10000"/>
                    <a:gd name="connsiteX97" fmla="*/ 4676 w 10000"/>
                    <a:gd name="connsiteY97" fmla="*/ 7496 h 10000"/>
                    <a:gd name="connsiteX98" fmla="*/ 4693 w 10000"/>
                    <a:gd name="connsiteY98" fmla="*/ 7654 h 10000"/>
                    <a:gd name="connsiteX99" fmla="*/ 4693 w 10000"/>
                    <a:gd name="connsiteY99" fmla="*/ 7839 h 10000"/>
                    <a:gd name="connsiteX100" fmla="*/ 4710 w 10000"/>
                    <a:gd name="connsiteY100" fmla="*/ 8041 h 10000"/>
                    <a:gd name="connsiteX101" fmla="*/ 4710 w 10000"/>
                    <a:gd name="connsiteY101" fmla="*/ 8256 h 10000"/>
                    <a:gd name="connsiteX102" fmla="*/ 4693 w 10000"/>
                    <a:gd name="connsiteY102" fmla="*/ 8475 h 10000"/>
                    <a:gd name="connsiteX103" fmla="*/ 4693 w 10000"/>
                    <a:gd name="connsiteY103" fmla="*/ 8694 h 10000"/>
                    <a:gd name="connsiteX104" fmla="*/ 4676 w 10000"/>
                    <a:gd name="connsiteY104" fmla="*/ 8906 h 10000"/>
                    <a:gd name="connsiteX105" fmla="*/ 4676 w 10000"/>
                    <a:gd name="connsiteY105" fmla="*/ 9108 h 10000"/>
                    <a:gd name="connsiteX106" fmla="*/ 4676 w 10000"/>
                    <a:gd name="connsiteY106" fmla="*/ 9293 h 10000"/>
                    <a:gd name="connsiteX107" fmla="*/ 4676 w 10000"/>
                    <a:gd name="connsiteY107" fmla="*/ 9451 h 10000"/>
                    <a:gd name="connsiteX108" fmla="*/ 4676 w 10000"/>
                    <a:gd name="connsiteY108" fmla="*/ 9576 h 10000"/>
                    <a:gd name="connsiteX109" fmla="*/ 4676 w 10000"/>
                    <a:gd name="connsiteY109" fmla="*/ 9670 h 10000"/>
                    <a:gd name="connsiteX110" fmla="*/ 4676 w 10000"/>
                    <a:gd name="connsiteY110" fmla="*/ 9717 h 10000"/>
                    <a:gd name="connsiteX111" fmla="*/ 4676 w 10000"/>
                    <a:gd name="connsiteY111" fmla="*/ 9781 h 10000"/>
                    <a:gd name="connsiteX112" fmla="*/ 4676 w 10000"/>
                    <a:gd name="connsiteY112" fmla="*/ 9842 h 10000"/>
                    <a:gd name="connsiteX113" fmla="*/ 4659 w 10000"/>
                    <a:gd name="connsiteY113" fmla="*/ 9889 h 10000"/>
                    <a:gd name="connsiteX114" fmla="*/ 4659 w 10000"/>
                    <a:gd name="connsiteY114" fmla="*/ 9929 h 10000"/>
                    <a:gd name="connsiteX115" fmla="*/ 4641 w 10000"/>
                    <a:gd name="connsiteY115" fmla="*/ 9943 h 10000"/>
                    <a:gd name="connsiteX116" fmla="*/ 4486 w 10000"/>
                    <a:gd name="connsiteY116" fmla="*/ 9943 h 10000"/>
                    <a:gd name="connsiteX117" fmla="*/ 4252 w 10000"/>
                    <a:gd name="connsiteY117" fmla="*/ 9943 h 10000"/>
                    <a:gd name="connsiteX118" fmla="*/ 3941 w 10000"/>
                    <a:gd name="connsiteY118" fmla="*/ 9936 h 10000"/>
                    <a:gd name="connsiteX119" fmla="*/ 3604 w 10000"/>
                    <a:gd name="connsiteY119" fmla="*/ 9929 h 10000"/>
                    <a:gd name="connsiteX120" fmla="*/ 3215 w 10000"/>
                    <a:gd name="connsiteY120" fmla="*/ 9923 h 10000"/>
                    <a:gd name="connsiteX121" fmla="*/ 2826 w 10000"/>
                    <a:gd name="connsiteY121" fmla="*/ 9916 h 10000"/>
                    <a:gd name="connsiteX122" fmla="*/ 2429 w 10000"/>
                    <a:gd name="connsiteY122" fmla="*/ 9909 h 10000"/>
                    <a:gd name="connsiteX123" fmla="*/ 2074 w 10000"/>
                    <a:gd name="connsiteY123" fmla="*/ 9902 h 10000"/>
                    <a:gd name="connsiteX124" fmla="*/ 1755 w 10000"/>
                    <a:gd name="connsiteY124" fmla="*/ 9896 h 10000"/>
                    <a:gd name="connsiteX125" fmla="*/ 1495 w 10000"/>
                    <a:gd name="connsiteY125" fmla="*/ 9889 h 10000"/>
                    <a:gd name="connsiteX126" fmla="*/ 1348 w 10000"/>
                    <a:gd name="connsiteY126" fmla="*/ 9889 h 10000"/>
                    <a:gd name="connsiteX127" fmla="*/ 1279 w 10000"/>
                    <a:gd name="connsiteY127" fmla="*/ 9882 h 10000"/>
                    <a:gd name="connsiteX128" fmla="*/ 1279 w 10000"/>
                    <a:gd name="connsiteY128" fmla="*/ 9862 h 10000"/>
                    <a:gd name="connsiteX129" fmla="*/ 1279 w 10000"/>
                    <a:gd name="connsiteY129" fmla="*/ 9788 h 10000"/>
                    <a:gd name="connsiteX130" fmla="*/ 1262 w 10000"/>
                    <a:gd name="connsiteY130" fmla="*/ 9677 h 10000"/>
                    <a:gd name="connsiteX131" fmla="*/ 1245 w 10000"/>
                    <a:gd name="connsiteY131" fmla="*/ 9532 h 10000"/>
                    <a:gd name="connsiteX132" fmla="*/ 1227 w 10000"/>
                    <a:gd name="connsiteY132" fmla="*/ 9344 h 10000"/>
                    <a:gd name="connsiteX133" fmla="*/ 1210 w 10000"/>
                    <a:gd name="connsiteY133" fmla="*/ 9125 h 10000"/>
                    <a:gd name="connsiteX134" fmla="*/ 1175 w 10000"/>
                    <a:gd name="connsiteY134" fmla="*/ 8889 h 10000"/>
                    <a:gd name="connsiteX135" fmla="*/ 1141 w 10000"/>
                    <a:gd name="connsiteY135" fmla="*/ 8623 h 10000"/>
                    <a:gd name="connsiteX136" fmla="*/ 1124 w 10000"/>
                    <a:gd name="connsiteY136" fmla="*/ 8337 h 10000"/>
                    <a:gd name="connsiteX137" fmla="*/ 1089 w 10000"/>
                    <a:gd name="connsiteY137" fmla="*/ 8041 h 10000"/>
                    <a:gd name="connsiteX138" fmla="*/ 1054 w 10000"/>
                    <a:gd name="connsiteY138" fmla="*/ 7728 h 10000"/>
                    <a:gd name="connsiteX139" fmla="*/ 1020 w 10000"/>
                    <a:gd name="connsiteY139" fmla="*/ 7402 h 10000"/>
                    <a:gd name="connsiteX140" fmla="*/ 985 w 10000"/>
                    <a:gd name="connsiteY140" fmla="*/ 7085 h 10000"/>
                    <a:gd name="connsiteX141" fmla="*/ 951 w 10000"/>
                    <a:gd name="connsiteY141" fmla="*/ 6759 h 10000"/>
                    <a:gd name="connsiteX142" fmla="*/ 899 w 10000"/>
                    <a:gd name="connsiteY142" fmla="*/ 6442 h 10000"/>
                    <a:gd name="connsiteX143" fmla="*/ 882 w 10000"/>
                    <a:gd name="connsiteY143" fmla="*/ 6129 h 10000"/>
                    <a:gd name="connsiteX144" fmla="*/ 847 w 10000"/>
                    <a:gd name="connsiteY144" fmla="*/ 5833 h 10000"/>
                    <a:gd name="connsiteX145" fmla="*/ 821 w 10000"/>
                    <a:gd name="connsiteY145" fmla="*/ 5547 h 10000"/>
                    <a:gd name="connsiteX146" fmla="*/ 787 w 10000"/>
                    <a:gd name="connsiteY146" fmla="*/ 5281 h 10000"/>
                    <a:gd name="connsiteX147" fmla="*/ 769 w 10000"/>
                    <a:gd name="connsiteY147" fmla="*/ 5039 h 10000"/>
                    <a:gd name="connsiteX148" fmla="*/ 735 w 10000"/>
                    <a:gd name="connsiteY148" fmla="*/ 4820 h 10000"/>
                    <a:gd name="connsiteX149" fmla="*/ 717 w 10000"/>
                    <a:gd name="connsiteY149" fmla="*/ 4631 h 10000"/>
                    <a:gd name="connsiteX150" fmla="*/ 700 w 10000"/>
                    <a:gd name="connsiteY150" fmla="*/ 4487 h 10000"/>
                    <a:gd name="connsiteX151" fmla="*/ 700 w 10000"/>
                    <a:gd name="connsiteY151" fmla="*/ 4376 h 10000"/>
                    <a:gd name="connsiteX152" fmla="*/ 683 w 10000"/>
                    <a:gd name="connsiteY152" fmla="*/ 4241 h 10000"/>
                    <a:gd name="connsiteX153" fmla="*/ 648 w 10000"/>
                    <a:gd name="connsiteY153" fmla="*/ 4083 h 10000"/>
                    <a:gd name="connsiteX154" fmla="*/ 631 w 10000"/>
                    <a:gd name="connsiteY154" fmla="*/ 3891 h 10000"/>
                    <a:gd name="connsiteX155" fmla="*/ 596 w 10000"/>
                    <a:gd name="connsiteY155" fmla="*/ 3679 h 10000"/>
                    <a:gd name="connsiteX156" fmla="*/ 562 w 10000"/>
                    <a:gd name="connsiteY156" fmla="*/ 3447 h 10000"/>
                    <a:gd name="connsiteX157" fmla="*/ 510 w 10000"/>
                    <a:gd name="connsiteY157" fmla="*/ 3201 h 10000"/>
                    <a:gd name="connsiteX158" fmla="*/ 458 w 10000"/>
                    <a:gd name="connsiteY158" fmla="*/ 2942 h 10000"/>
                    <a:gd name="connsiteX159" fmla="*/ 424 w 10000"/>
                    <a:gd name="connsiteY159" fmla="*/ 2679 h 10000"/>
                    <a:gd name="connsiteX160" fmla="*/ 372 w 10000"/>
                    <a:gd name="connsiteY160" fmla="*/ 2407 h 10000"/>
                    <a:gd name="connsiteX161" fmla="*/ 320 w 10000"/>
                    <a:gd name="connsiteY161" fmla="*/ 2141 h 10000"/>
                    <a:gd name="connsiteX162" fmla="*/ 277 w 10000"/>
                    <a:gd name="connsiteY162" fmla="*/ 1882 h 10000"/>
                    <a:gd name="connsiteX163" fmla="*/ 225 w 10000"/>
                    <a:gd name="connsiteY163" fmla="*/ 1629 h 10000"/>
                    <a:gd name="connsiteX164" fmla="*/ 190 w 10000"/>
                    <a:gd name="connsiteY164" fmla="*/ 1393 h 10000"/>
                    <a:gd name="connsiteX165" fmla="*/ 138 w 10000"/>
                    <a:gd name="connsiteY165" fmla="*/ 1175 h 10000"/>
                    <a:gd name="connsiteX166" fmla="*/ 104 w 10000"/>
                    <a:gd name="connsiteY166" fmla="*/ 973 h 10000"/>
                    <a:gd name="connsiteX167" fmla="*/ 69 w 10000"/>
                    <a:gd name="connsiteY167" fmla="*/ 801 h 10000"/>
                    <a:gd name="connsiteX168" fmla="*/ 52 w 10000"/>
                    <a:gd name="connsiteY168" fmla="*/ 663 h 10000"/>
                    <a:gd name="connsiteX169" fmla="*/ 17 w 10000"/>
                    <a:gd name="connsiteY169" fmla="*/ 555 h 10000"/>
                    <a:gd name="connsiteX170" fmla="*/ 17 w 10000"/>
                    <a:gd name="connsiteY170" fmla="*/ 491 h 10000"/>
                    <a:gd name="connsiteX171" fmla="*/ 0 w 10000"/>
                    <a:gd name="connsiteY171" fmla="*/ 471 h 10000"/>
                    <a:gd name="connsiteX172" fmla="*/ 847 w 10000"/>
                    <a:gd name="connsiteY172" fmla="*/ 13 h 10000"/>
                    <a:gd name="connsiteX173" fmla="*/ 9213 w 10000"/>
                    <a:gd name="connsiteY173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6025 h 10000"/>
                    <a:gd name="connsiteX90" fmla="*/ 4659 w 10000"/>
                    <a:gd name="connsiteY90" fmla="*/ 6298 h 10000"/>
                    <a:gd name="connsiteX91" fmla="*/ 4659 w 10000"/>
                    <a:gd name="connsiteY91" fmla="*/ 6553 h 10000"/>
                    <a:gd name="connsiteX92" fmla="*/ 4659 w 10000"/>
                    <a:gd name="connsiteY92" fmla="*/ 6792 h 10000"/>
                    <a:gd name="connsiteX93" fmla="*/ 4659 w 10000"/>
                    <a:gd name="connsiteY93" fmla="*/ 7011 h 10000"/>
                    <a:gd name="connsiteX94" fmla="*/ 4659 w 10000"/>
                    <a:gd name="connsiteY94" fmla="*/ 7210 h 10000"/>
                    <a:gd name="connsiteX95" fmla="*/ 4676 w 10000"/>
                    <a:gd name="connsiteY95" fmla="*/ 7371 h 10000"/>
                    <a:gd name="connsiteX96" fmla="*/ 4676 w 10000"/>
                    <a:gd name="connsiteY96" fmla="*/ 7496 h 10000"/>
                    <a:gd name="connsiteX97" fmla="*/ 4693 w 10000"/>
                    <a:gd name="connsiteY97" fmla="*/ 7654 h 10000"/>
                    <a:gd name="connsiteX98" fmla="*/ 4693 w 10000"/>
                    <a:gd name="connsiteY98" fmla="*/ 7839 h 10000"/>
                    <a:gd name="connsiteX99" fmla="*/ 4710 w 10000"/>
                    <a:gd name="connsiteY99" fmla="*/ 8041 h 10000"/>
                    <a:gd name="connsiteX100" fmla="*/ 4710 w 10000"/>
                    <a:gd name="connsiteY100" fmla="*/ 8256 h 10000"/>
                    <a:gd name="connsiteX101" fmla="*/ 4693 w 10000"/>
                    <a:gd name="connsiteY101" fmla="*/ 8475 h 10000"/>
                    <a:gd name="connsiteX102" fmla="*/ 4693 w 10000"/>
                    <a:gd name="connsiteY102" fmla="*/ 8694 h 10000"/>
                    <a:gd name="connsiteX103" fmla="*/ 4676 w 10000"/>
                    <a:gd name="connsiteY103" fmla="*/ 8906 h 10000"/>
                    <a:gd name="connsiteX104" fmla="*/ 4676 w 10000"/>
                    <a:gd name="connsiteY104" fmla="*/ 9108 h 10000"/>
                    <a:gd name="connsiteX105" fmla="*/ 4676 w 10000"/>
                    <a:gd name="connsiteY105" fmla="*/ 9293 h 10000"/>
                    <a:gd name="connsiteX106" fmla="*/ 4676 w 10000"/>
                    <a:gd name="connsiteY106" fmla="*/ 9451 h 10000"/>
                    <a:gd name="connsiteX107" fmla="*/ 4676 w 10000"/>
                    <a:gd name="connsiteY107" fmla="*/ 9576 h 10000"/>
                    <a:gd name="connsiteX108" fmla="*/ 4676 w 10000"/>
                    <a:gd name="connsiteY108" fmla="*/ 9670 h 10000"/>
                    <a:gd name="connsiteX109" fmla="*/ 4676 w 10000"/>
                    <a:gd name="connsiteY109" fmla="*/ 9717 h 10000"/>
                    <a:gd name="connsiteX110" fmla="*/ 4676 w 10000"/>
                    <a:gd name="connsiteY110" fmla="*/ 9781 h 10000"/>
                    <a:gd name="connsiteX111" fmla="*/ 4676 w 10000"/>
                    <a:gd name="connsiteY111" fmla="*/ 9842 h 10000"/>
                    <a:gd name="connsiteX112" fmla="*/ 4659 w 10000"/>
                    <a:gd name="connsiteY112" fmla="*/ 9889 h 10000"/>
                    <a:gd name="connsiteX113" fmla="*/ 4659 w 10000"/>
                    <a:gd name="connsiteY113" fmla="*/ 9929 h 10000"/>
                    <a:gd name="connsiteX114" fmla="*/ 4641 w 10000"/>
                    <a:gd name="connsiteY114" fmla="*/ 9943 h 10000"/>
                    <a:gd name="connsiteX115" fmla="*/ 4486 w 10000"/>
                    <a:gd name="connsiteY115" fmla="*/ 9943 h 10000"/>
                    <a:gd name="connsiteX116" fmla="*/ 4252 w 10000"/>
                    <a:gd name="connsiteY116" fmla="*/ 9943 h 10000"/>
                    <a:gd name="connsiteX117" fmla="*/ 3941 w 10000"/>
                    <a:gd name="connsiteY117" fmla="*/ 9936 h 10000"/>
                    <a:gd name="connsiteX118" fmla="*/ 3604 w 10000"/>
                    <a:gd name="connsiteY118" fmla="*/ 9929 h 10000"/>
                    <a:gd name="connsiteX119" fmla="*/ 3215 w 10000"/>
                    <a:gd name="connsiteY119" fmla="*/ 9923 h 10000"/>
                    <a:gd name="connsiteX120" fmla="*/ 2826 w 10000"/>
                    <a:gd name="connsiteY120" fmla="*/ 9916 h 10000"/>
                    <a:gd name="connsiteX121" fmla="*/ 2429 w 10000"/>
                    <a:gd name="connsiteY121" fmla="*/ 9909 h 10000"/>
                    <a:gd name="connsiteX122" fmla="*/ 2074 w 10000"/>
                    <a:gd name="connsiteY122" fmla="*/ 9902 h 10000"/>
                    <a:gd name="connsiteX123" fmla="*/ 1755 w 10000"/>
                    <a:gd name="connsiteY123" fmla="*/ 9896 h 10000"/>
                    <a:gd name="connsiteX124" fmla="*/ 1495 w 10000"/>
                    <a:gd name="connsiteY124" fmla="*/ 9889 h 10000"/>
                    <a:gd name="connsiteX125" fmla="*/ 1348 w 10000"/>
                    <a:gd name="connsiteY125" fmla="*/ 9889 h 10000"/>
                    <a:gd name="connsiteX126" fmla="*/ 1279 w 10000"/>
                    <a:gd name="connsiteY126" fmla="*/ 9882 h 10000"/>
                    <a:gd name="connsiteX127" fmla="*/ 1279 w 10000"/>
                    <a:gd name="connsiteY127" fmla="*/ 9862 h 10000"/>
                    <a:gd name="connsiteX128" fmla="*/ 1279 w 10000"/>
                    <a:gd name="connsiteY128" fmla="*/ 9788 h 10000"/>
                    <a:gd name="connsiteX129" fmla="*/ 1262 w 10000"/>
                    <a:gd name="connsiteY129" fmla="*/ 9677 h 10000"/>
                    <a:gd name="connsiteX130" fmla="*/ 1245 w 10000"/>
                    <a:gd name="connsiteY130" fmla="*/ 9532 h 10000"/>
                    <a:gd name="connsiteX131" fmla="*/ 1227 w 10000"/>
                    <a:gd name="connsiteY131" fmla="*/ 9344 h 10000"/>
                    <a:gd name="connsiteX132" fmla="*/ 1210 w 10000"/>
                    <a:gd name="connsiteY132" fmla="*/ 9125 h 10000"/>
                    <a:gd name="connsiteX133" fmla="*/ 1175 w 10000"/>
                    <a:gd name="connsiteY133" fmla="*/ 8889 h 10000"/>
                    <a:gd name="connsiteX134" fmla="*/ 1141 w 10000"/>
                    <a:gd name="connsiteY134" fmla="*/ 8623 h 10000"/>
                    <a:gd name="connsiteX135" fmla="*/ 1124 w 10000"/>
                    <a:gd name="connsiteY135" fmla="*/ 8337 h 10000"/>
                    <a:gd name="connsiteX136" fmla="*/ 1089 w 10000"/>
                    <a:gd name="connsiteY136" fmla="*/ 8041 h 10000"/>
                    <a:gd name="connsiteX137" fmla="*/ 1054 w 10000"/>
                    <a:gd name="connsiteY137" fmla="*/ 7728 h 10000"/>
                    <a:gd name="connsiteX138" fmla="*/ 1020 w 10000"/>
                    <a:gd name="connsiteY138" fmla="*/ 7402 h 10000"/>
                    <a:gd name="connsiteX139" fmla="*/ 985 w 10000"/>
                    <a:gd name="connsiteY139" fmla="*/ 7085 h 10000"/>
                    <a:gd name="connsiteX140" fmla="*/ 951 w 10000"/>
                    <a:gd name="connsiteY140" fmla="*/ 6759 h 10000"/>
                    <a:gd name="connsiteX141" fmla="*/ 899 w 10000"/>
                    <a:gd name="connsiteY141" fmla="*/ 6442 h 10000"/>
                    <a:gd name="connsiteX142" fmla="*/ 882 w 10000"/>
                    <a:gd name="connsiteY142" fmla="*/ 6129 h 10000"/>
                    <a:gd name="connsiteX143" fmla="*/ 847 w 10000"/>
                    <a:gd name="connsiteY143" fmla="*/ 5833 h 10000"/>
                    <a:gd name="connsiteX144" fmla="*/ 821 w 10000"/>
                    <a:gd name="connsiteY144" fmla="*/ 5547 h 10000"/>
                    <a:gd name="connsiteX145" fmla="*/ 787 w 10000"/>
                    <a:gd name="connsiteY145" fmla="*/ 5281 h 10000"/>
                    <a:gd name="connsiteX146" fmla="*/ 769 w 10000"/>
                    <a:gd name="connsiteY146" fmla="*/ 5039 h 10000"/>
                    <a:gd name="connsiteX147" fmla="*/ 735 w 10000"/>
                    <a:gd name="connsiteY147" fmla="*/ 4820 h 10000"/>
                    <a:gd name="connsiteX148" fmla="*/ 717 w 10000"/>
                    <a:gd name="connsiteY148" fmla="*/ 4631 h 10000"/>
                    <a:gd name="connsiteX149" fmla="*/ 700 w 10000"/>
                    <a:gd name="connsiteY149" fmla="*/ 4487 h 10000"/>
                    <a:gd name="connsiteX150" fmla="*/ 700 w 10000"/>
                    <a:gd name="connsiteY150" fmla="*/ 4376 h 10000"/>
                    <a:gd name="connsiteX151" fmla="*/ 683 w 10000"/>
                    <a:gd name="connsiteY151" fmla="*/ 4241 h 10000"/>
                    <a:gd name="connsiteX152" fmla="*/ 648 w 10000"/>
                    <a:gd name="connsiteY152" fmla="*/ 4083 h 10000"/>
                    <a:gd name="connsiteX153" fmla="*/ 631 w 10000"/>
                    <a:gd name="connsiteY153" fmla="*/ 3891 h 10000"/>
                    <a:gd name="connsiteX154" fmla="*/ 596 w 10000"/>
                    <a:gd name="connsiteY154" fmla="*/ 3679 h 10000"/>
                    <a:gd name="connsiteX155" fmla="*/ 562 w 10000"/>
                    <a:gd name="connsiteY155" fmla="*/ 3447 h 10000"/>
                    <a:gd name="connsiteX156" fmla="*/ 510 w 10000"/>
                    <a:gd name="connsiteY156" fmla="*/ 3201 h 10000"/>
                    <a:gd name="connsiteX157" fmla="*/ 458 w 10000"/>
                    <a:gd name="connsiteY157" fmla="*/ 2942 h 10000"/>
                    <a:gd name="connsiteX158" fmla="*/ 424 w 10000"/>
                    <a:gd name="connsiteY158" fmla="*/ 2679 h 10000"/>
                    <a:gd name="connsiteX159" fmla="*/ 372 w 10000"/>
                    <a:gd name="connsiteY159" fmla="*/ 2407 h 10000"/>
                    <a:gd name="connsiteX160" fmla="*/ 320 w 10000"/>
                    <a:gd name="connsiteY160" fmla="*/ 2141 h 10000"/>
                    <a:gd name="connsiteX161" fmla="*/ 277 w 10000"/>
                    <a:gd name="connsiteY161" fmla="*/ 1882 h 10000"/>
                    <a:gd name="connsiteX162" fmla="*/ 225 w 10000"/>
                    <a:gd name="connsiteY162" fmla="*/ 1629 h 10000"/>
                    <a:gd name="connsiteX163" fmla="*/ 190 w 10000"/>
                    <a:gd name="connsiteY163" fmla="*/ 1393 h 10000"/>
                    <a:gd name="connsiteX164" fmla="*/ 138 w 10000"/>
                    <a:gd name="connsiteY164" fmla="*/ 1175 h 10000"/>
                    <a:gd name="connsiteX165" fmla="*/ 104 w 10000"/>
                    <a:gd name="connsiteY165" fmla="*/ 973 h 10000"/>
                    <a:gd name="connsiteX166" fmla="*/ 69 w 10000"/>
                    <a:gd name="connsiteY166" fmla="*/ 801 h 10000"/>
                    <a:gd name="connsiteX167" fmla="*/ 52 w 10000"/>
                    <a:gd name="connsiteY167" fmla="*/ 663 h 10000"/>
                    <a:gd name="connsiteX168" fmla="*/ 17 w 10000"/>
                    <a:gd name="connsiteY168" fmla="*/ 555 h 10000"/>
                    <a:gd name="connsiteX169" fmla="*/ 17 w 10000"/>
                    <a:gd name="connsiteY169" fmla="*/ 491 h 10000"/>
                    <a:gd name="connsiteX170" fmla="*/ 0 w 10000"/>
                    <a:gd name="connsiteY170" fmla="*/ 471 h 10000"/>
                    <a:gd name="connsiteX171" fmla="*/ 847 w 10000"/>
                    <a:gd name="connsiteY171" fmla="*/ 13 h 10000"/>
                    <a:gd name="connsiteX172" fmla="*/ 9213 w 10000"/>
                    <a:gd name="connsiteY172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59 w 10000"/>
                    <a:gd name="connsiteY89" fmla="*/ 6298 h 10000"/>
                    <a:gd name="connsiteX90" fmla="*/ 4659 w 10000"/>
                    <a:gd name="connsiteY90" fmla="*/ 6553 h 10000"/>
                    <a:gd name="connsiteX91" fmla="*/ 4659 w 10000"/>
                    <a:gd name="connsiteY91" fmla="*/ 6792 h 10000"/>
                    <a:gd name="connsiteX92" fmla="*/ 4659 w 10000"/>
                    <a:gd name="connsiteY92" fmla="*/ 7011 h 10000"/>
                    <a:gd name="connsiteX93" fmla="*/ 4659 w 10000"/>
                    <a:gd name="connsiteY93" fmla="*/ 7210 h 10000"/>
                    <a:gd name="connsiteX94" fmla="*/ 4676 w 10000"/>
                    <a:gd name="connsiteY94" fmla="*/ 7371 h 10000"/>
                    <a:gd name="connsiteX95" fmla="*/ 4676 w 10000"/>
                    <a:gd name="connsiteY95" fmla="*/ 7496 h 10000"/>
                    <a:gd name="connsiteX96" fmla="*/ 4693 w 10000"/>
                    <a:gd name="connsiteY96" fmla="*/ 7654 h 10000"/>
                    <a:gd name="connsiteX97" fmla="*/ 4693 w 10000"/>
                    <a:gd name="connsiteY97" fmla="*/ 7839 h 10000"/>
                    <a:gd name="connsiteX98" fmla="*/ 4710 w 10000"/>
                    <a:gd name="connsiteY98" fmla="*/ 8041 h 10000"/>
                    <a:gd name="connsiteX99" fmla="*/ 4710 w 10000"/>
                    <a:gd name="connsiteY99" fmla="*/ 8256 h 10000"/>
                    <a:gd name="connsiteX100" fmla="*/ 4693 w 10000"/>
                    <a:gd name="connsiteY100" fmla="*/ 8475 h 10000"/>
                    <a:gd name="connsiteX101" fmla="*/ 4693 w 10000"/>
                    <a:gd name="connsiteY101" fmla="*/ 8694 h 10000"/>
                    <a:gd name="connsiteX102" fmla="*/ 4676 w 10000"/>
                    <a:gd name="connsiteY102" fmla="*/ 8906 h 10000"/>
                    <a:gd name="connsiteX103" fmla="*/ 4676 w 10000"/>
                    <a:gd name="connsiteY103" fmla="*/ 9108 h 10000"/>
                    <a:gd name="connsiteX104" fmla="*/ 4676 w 10000"/>
                    <a:gd name="connsiteY104" fmla="*/ 9293 h 10000"/>
                    <a:gd name="connsiteX105" fmla="*/ 4676 w 10000"/>
                    <a:gd name="connsiteY105" fmla="*/ 9451 h 10000"/>
                    <a:gd name="connsiteX106" fmla="*/ 4676 w 10000"/>
                    <a:gd name="connsiteY106" fmla="*/ 9576 h 10000"/>
                    <a:gd name="connsiteX107" fmla="*/ 4676 w 10000"/>
                    <a:gd name="connsiteY107" fmla="*/ 9670 h 10000"/>
                    <a:gd name="connsiteX108" fmla="*/ 4676 w 10000"/>
                    <a:gd name="connsiteY108" fmla="*/ 9717 h 10000"/>
                    <a:gd name="connsiteX109" fmla="*/ 4676 w 10000"/>
                    <a:gd name="connsiteY109" fmla="*/ 9781 h 10000"/>
                    <a:gd name="connsiteX110" fmla="*/ 4676 w 10000"/>
                    <a:gd name="connsiteY110" fmla="*/ 9842 h 10000"/>
                    <a:gd name="connsiteX111" fmla="*/ 4659 w 10000"/>
                    <a:gd name="connsiteY111" fmla="*/ 9889 h 10000"/>
                    <a:gd name="connsiteX112" fmla="*/ 4659 w 10000"/>
                    <a:gd name="connsiteY112" fmla="*/ 9929 h 10000"/>
                    <a:gd name="connsiteX113" fmla="*/ 4641 w 10000"/>
                    <a:gd name="connsiteY113" fmla="*/ 9943 h 10000"/>
                    <a:gd name="connsiteX114" fmla="*/ 4486 w 10000"/>
                    <a:gd name="connsiteY114" fmla="*/ 9943 h 10000"/>
                    <a:gd name="connsiteX115" fmla="*/ 4252 w 10000"/>
                    <a:gd name="connsiteY115" fmla="*/ 9943 h 10000"/>
                    <a:gd name="connsiteX116" fmla="*/ 3941 w 10000"/>
                    <a:gd name="connsiteY116" fmla="*/ 9936 h 10000"/>
                    <a:gd name="connsiteX117" fmla="*/ 3604 w 10000"/>
                    <a:gd name="connsiteY117" fmla="*/ 9929 h 10000"/>
                    <a:gd name="connsiteX118" fmla="*/ 3215 w 10000"/>
                    <a:gd name="connsiteY118" fmla="*/ 9923 h 10000"/>
                    <a:gd name="connsiteX119" fmla="*/ 2826 w 10000"/>
                    <a:gd name="connsiteY119" fmla="*/ 9916 h 10000"/>
                    <a:gd name="connsiteX120" fmla="*/ 2429 w 10000"/>
                    <a:gd name="connsiteY120" fmla="*/ 9909 h 10000"/>
                    <a:gd name="connsiteX121" fmla="*/ 2074 w 10000"/>
                    <a:gd name="connsiteY121" fmla="*/ 9902 h 10000"/>
                    <a:gd name="connsiteX122" fmla="*/ 1755 w 10000"/>
                    <a:gd name="connsiteY122" fmla="*/ 9896 h 10000"/>
                    <a:gd name="connsiteX123" fmla="*/ 1495 w 10000"/>
                    <a:gd name="connsiteY123" fmla="*/ 9889 h 10000"/>
                    <a:gd name="connsiteX124" fmla="*/ 1348 w 10000"/>
                    <a:gd name="connsiteY124" fmla="*/ 9889 h 10000"/>
                    <a:gd name="connsiteX125" fmla="*/ 1279 w 10000"/>
                    <a:gd name="connsiteY125" fmla="*/ 9882 h 10000"/>
                    <a:gd name="connsiteX126" fmla="*/ 1279 w 10000"/>
                    <a:gd name="connsiteY126" fmla="*/ 9862 h 10000"/>
                    <a:gd name="connsiteX127" fmla="*/ 1279 w 10000"/>
                    <a:gd name="connsiteY127" fmla="*/ 9788 h 10000"/>
                    <a:gd name="connsiteX128" fmla="*/ 1262 w 10000"/>
                    <a:gd name="connsiteY128" fmla="*/ 9677 h 10000"/>
                    <a:gd name="connsiteX129" fmla="*/ 1245 w 10000"/>
                    <a:gd name="connsiteY129" fmla="*/ 9532 h 10000"/>
                    <a:gd name="connsiteX130" fmla="*/ 1227 w 10000"/>
                    <a:gd name="connsiteY130" fmla="*/ 9344 h 10000"/>
                    <a:gd name="connsiteX131" fmla="*/ 1210 w 10000"/>
                    <a:gd name="connsiteY131" fmla="*/ 9125 h 10000"/>
                    <a:gd name="connsiteX132" fmla="*/ 1175 w 10000"/>
                    <a:gd name="connsiteY132" fmla="*/ 8889 h 10000"/>
                    <a:gd name="connsiteX133" fmla="*/ 1141 w 10000"/>
                    <a:gd name="connsiteY133" fmla="*/ 8623 h 10000"/>
                    <a:gd name="connsiteX134" fmla="*/ 1124 w 10000"/>
                    <a:gd name="connsiteY134" fmla="*/ 8337 h 10000"/>
                    <a:gd name="connsiteX135" fmla="*/ 1089 w 10000"/>
                    <a:gd name="connsiteY135" fmla="*/ 8041 h 10000"/>
                    <a:gd name="connsiteX136" fmla="*/ 1054 w 10000"/>
                    <a:gd name="connsiteY136" fmla="*/ 7728 h 10000"/>
                    <a:gd name="connsiteX137" fmla="*/ 1020 w 10000"/>
                    <a:gd name="connsiteY137" fmla="*/ 7402 h 10000"/>
                    <a:gd name="connsiteX138" fmla="*/ 985 w 10000"/>
                    <a:gd name="connsiteY138" fmla="*/ 7085 h 10000"/>
                    <a:gd name="connsiteX139" fmla="*/ 951 w 10000"/>
                    <a:gd name="connsiteY139" fmla="*/ 6759 h 10000"/>
                    <a:gd name="connsiteX140" fmla="*/ 899 w 10000"/>
                    <a:gd name="connsiteY140" fmla="*/ 6442 h 10000"/>
                    <a:gd name="connsiteX141" fmla="*/ 882 w 10000"/>
                    <a:gd name="connsiteY141" fmla="*/ 6129 h 10000"/>
                    <a:gd name="connsiteX142" fmla="*/ 847 w 10000"/>
                    <a:gd name="connsiteY142" fmla="*/ 5833 h 10000"/>
                    <a:gd name="connsiteX143" fmla="*/ 821 w 10000"/>
                    <a:gd name="connsiteY143" fmla="*/ 5547 h 10000"/>
                    <a:gd name="connsiteX144" fmla="*/ 787 w 10000"/>
                    <a:gd name="connsiteY144" fmla="*/ 5281 h 10000"/>
                    <a:gd name="connsiteX145" fmla="*/ 769 w 10000"/>
                    <a:gd name="connsiteY145" fmla="*/ 5039 h 10000"/>
                    <a:gd name="connsiteX146" fmla="*/ 735 w 10000"/>
                    <a:gd name="connsiteY146" fmla="*/ 4820 h 10000"/>
                    <a:gd name="connsiteX147" fmla="*/ 717 w 10000"/>
                    <a:gd name="connsiteY147" fmla="*/ 4631 h 10000"/>
                    <a:gd name="connsiteX148" fmla="*/ 700 w 10000"/>
                    <a:gd name="connsiteY148" fmla="*/ 4487 h 10000"/>
                    <a:gd name="connsiteX149" fmla="*/ 700 w 10000"/>
                    <a:gd name="connsiteY149" fmla="*/ 4376 h 10000"/>
                    <a:gd name="connsiteX150" fmla="*/ 683 w 10000"/>
                    <a:gd name="connsiteY150" fmla="*/ 4241 h 10000"/>
                    <a:gd name="connsiteX151" fmla="*/ 648 w 10000"/>
                    <a:gd name="connsiteY151" fmla="*/ 4083 h 10000"/>
                    <a:gd name="connsiteX152" fmla="*/ 631 w 10000"/>
                    <a:gd name="connsiteY152" fmla="*/ 3891 h 10000"/>
                    <a:gd name="connsiteX153" fmla="*/ 596 w 10000"/>
                    <a:gd name="connsiteY153" fmla="*/ 3679 h 10000"/>
                    <a:gd name="connsiteX154" fmla="*/ 562 w 10000"/>
                    <a:gd name="connsiteY154" fmla="*/ 3447 h 10000"/>
                    <a:gd name="connsiteX155" fmla="*/ 510 w 10000"/>
                    <a:gd name="connsiteY155" fmla="*/ 3201 h 10000"/>
                    <a:gd name="connsiteX156" fmla="*/ 458 w 10000"/>
                    <a:gd name="connsiteY156" fmla="*/ 2942 h 10000"/>
                    <a:gd name="connsiteX157" fmla="*/ 424 w 10000"/>
                    <a:gd name="connsiteY157" fmla="*/ 2679 h 10000"/>
                    <a:gd name="connsiteX158" fmla="*/ 372 w 10000"/>
                    <a:gd name="connsiteY158" fmla="*/ 2407 h 10000"/>
                    <a:gd name="connsiteX159" fmla="*/ 320 w 10000"/>
                    <a:gd name="connsiteY159" fmla="*/ 2141 h 10000"/>
                    <a:gd name="connsiteX160" fmla="*/ 277 w 10000"/>
                    <a:gd name="connsiteY160" fmla="*/ 1882 h 10000"/>
                    <a:gd name="connsiteX161" fmla="*/ 225 w 10000"/>
                    <a:gd name="connsiteY161" fmla="*/ 1629 h 10000"/>
                    <a:gd name="connsiteX162" fmla="*/ 190 w 10000"/>
                    <a:gd name="connsiteY162" fmla="*/ 1393 h 10000"/>
                    <a:gd name="connsiteX163" fmla="*/ 138 w 10000"/>
                    <a:gd name="connsiteY163" fmla="*/ 1175 h 10000"/>
                    <a:gd name="connsiteX164" fmla="*/ 104 w 10000"/>
                    <a:gd name="connsiteY164" fmla="*/ 973 h 10000"/>
                    <a:gd name="connsiteX165" fmla="*/ 69 w 10000"/>
                    <a:gd name="connsiteY165" fmla="*/ 801 h 10000"/>
                    <a:gd name="connsiteX166" fmla="*/ 52 w 10000"/>
                    <a:gd name="connsiteY166" fmla="*/ 663 h 10000"/>
                    <a:gd name="connsiteX167" fmla="*/ 17 w 10000"/>
                    <a:gd name="connsiteY167" fmla="*/ 555 h 10000"/>
                    <a:gd name="connsiteX168" fmla="*/ 17 w 10000"/>
                    <a:gd name="connsiteY168" fmla="*/ 491 h 10000"/>
                    <a:gd name="connsiteX169" fmla="*/ 0 w 10000"/>
                    <a:gd name="connsiteY169" fmla="*/ 471 h 10000"/>
                    <a:gd name="connsiteX170" fmla="*/ 847 w 10000"/>
                    <a:gd name="connsiteY170" fmla="*/ 13 h 10000"/>
                    <a:gd name="connsiteX171" fmla="*/ 9213 w 10000"/>
                    <a:gd name="connsiteY171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59 w 10000"/>
                    <a:gd name="connsiteY89" fmla="*/ 6553 h 10000"/>
                    <a:gd name="connsiteX90" fmla="*/ 4659 w 10000"/>
                    <a:gd name="connsiteY90" fmla="*/ 6792 h 10000"/>
                    <a:gd name="connsiteX91" fmla="*/ 4659 w 10000"/>
                    <a:gd name="connsiteY91" fmla="*/ 7011 h 10000"/>
                    <a:gd name="connsiteX92" fmla="*/ 4659 w 10000"/>
                    <a:gd name="connsiteY92" fmla="*/ 7210 h 10000"/>
                    <a:gd name="connsiteX93" fmla="*/ 4676 w 10000"/>
                    <a:gd name="connsiteY93" fmla="*/ 7371 h 10000"/>
                    <a:gd name="connsiteX94" fmla="*/ 4676 w 10000"/>
                    <a:gd name="connsiteY94" fmla="*/ 7496 h 10000"/>
                    <a:gd name="connsiteX95" fmla="*/ 4693 w 10000"/>
                    <a:gd name="connsiteY95" fmla="*/ 7654 h 10000"/>
                    <a:gd name="connsiteX96" fmla="*/ 4693 w 10000"/>
                    <a:gd name="connsiteY96" fmla="*/ 7839 h 10000"/>
                    <a:gd name="connsiteX97" fmla="*/ 4710 w 10000"/>
                    <a:gd name="connsiteY97" fmla="*/ 8041 h 10000"/>
                    <a:gd name="connsiteX98" fmla="*/ 4710 w 10000"/>
                    <a:gd name="connsiteY98" fmla="*/ 8256 h 10000"/>
                    <a:gd name="connsiteX99" fmla="*/ 4693 w 10000"/>
                    <a:gd name="connsiteY99" fmla="*/ 8475 h 10000"/>
                    <a:gd name="connsiteX100" fmla="*/ 4693 w 10000"/>
                    <a:gd name="connsiteY100" fmla="*/ 8694 h 10000"/>
                    <a:gd name="connsiteX101" fmla="*/ 4676 w 10000"/>
                    <a:gd name="connsiteY101" fmla="*/ 8906 h 10000"/>
                    <a:gd name="connsiteX102" fmla="*/ 4676 w 10000"/>
                    <a:gd name="connsiteY102" fmla="*/ 9108 h 10000"/>
                    <a:gd name="connsiteX103" fmla="*/ 4676 w 10000"/>
                    <a:gd name="connsiteY103" fmla="*/ 9293 h 10000"/>
                    <a:gd name="connsiteX104" fmla="*/ 4676 w 10000"/>
                    <a:gd name="connsiteY104" fmla="*/ 9451 h 10000"/>
                    <a:gd name="connsiteX105" fmla="*/ 4676 w 10000"/>
                    <a:gd name="connsiteY105" fmla="*/ 9576 h 10000"/>
                    <a:gd name="connsiteX106" fmla="*/ 4676 w 10000"/>
                    <a:gd name="connsiteY106" fmla="*/ 9670 h 10000"/>
                    <a:gd name="connsiteX107" fmla="*/ 4676 w 10000"/>
                    <a:gd name="connsiteY107" fmla="*/ 9717 h 10000"/>
                    <a:gd name="connsiteX108" fmla="*/ 4676 w 10000"/>
                    <a:gd name="connsiteY108" fmla="*/ 9781 h 10000"/>
                    <a:gd name="connsiteX109" fmla="*/ 4676 w 10000"/>
                    <a:gd name="connsiteY109" fmla="*/ 9842 h 10000"/>
                    <a:gd name="connsiteX110" fmla="*/ 4659 w 10000"/>
                    <a:gd name="connsiteY110" fmla="*/ 9889 h 10000"/>
                    <a:gd name="connsiteX111" fmla="*/ 4659 w 10000"/>
                    <a:gd name="connsiteY111" fmla="*/ 9929 h 10000"/>
                    <a:gd name="connsiteX112" fmla="*/ 4641 w 10000"/>
                    <a:gd name="connsiteY112" fmla="*/ 9943 h 10000"/>
                    <a:gd name="connsiteX113" fmla="*/ 4486 w 10000"/>
                    <a:gd name="connsiteY113" fmla="*/ 9943 h 10000"/>
                    <a:gd name="connsiteX114" fmla="*/ 4252 w 10000"/>
                    <a:gd name="connsiteY114" fmla="*/ 9943 h 10000"/>
                    <a:gd name="connsiteX115" fmla="*/ 3941 w 10000"/>
                    <a:gd name="connsiteY115" fmla="*/ 9936 h 10000"/>
                    <a:gd name="connsiteX116" fmla="*/ 3604 w 10000"/>
                    <a:gd name="connsiteY116" fmla="*/ 9929 h 10000"/>
                    <a:gd name="connsiteX117" fmla="*/ 3215 w 10000"/>
                    <a:gd name="connsiteY117" fmla="*/ 9923 h 10000"/>
                    <a:gd name="connsiteX118" fmla="*/ 2826 w 10000"/>
                    <a:gd name="connsiteY118" fmla="*/ 9916 h 10000"/>
                    <a:gd name="connsiteX119" fmla="*/ 2429 w 10000"/>
                    <a:gd name="connsiteY119" fmla="*/ 9909 h 10000"/>
                    <a:gd name="connsiteX120" fmla="*/ 2074 w 10000"/>
                    <a:gd name="connsiteY120" fmla="*/ 9902 h 10000"/>
                    <a:gd name="connsiteX121" fmla="*/ 1755 w 10000"/>
                    <a:gd name="connsiteY121" fmla="*/ 9896 h 10000"/>
                    <a:gd name="connsiteX122" fmla="*/ 1495 w 10000"/>
                    <a:gd name="connsiteY122" fmla="*/ 9889 h 10000"/>
                    <a:gd name="connsiteX123" fmla="*/ 1348 w 10000"/>
                    <a:gd name="connsiteY123" fmla="*/ 9889 h 10000"/>
                    <a:gd name="connsiteX124" fmla="*/ 1279 w 10000"/>
                    <a:gd name="connsiteY124" fmla="*/ 9882 h 10000"/>
                    <a:gd name="connsiteX125" fmla="*/ 1279 w 10000"/>
                    <a:gd name="connsiteY125" fmla="*/ 9862 h 10000"/>
                    <a:gd name="connsiteX126" fmla="*/ 1279 w 10000"/>
                    <a:gd name="connsiteY126" fmla="*/ 9788 h 10000"/>
                    <a:gd name="connsiteX127" fmla="*/ 1262 w 10000"/>
                    <a:gd name="connsiteY127" fmla="*/ 9677 h 10000"/>
                    <a:gd name="connsiteX128" fmla="*/ 1245 w 10000"/>
                    <a:gd name="connsiteY128" fmla="*/ 9532 h 10000"/>
                    <a:gd name="connsiteX129" fmla="*/ 1227 w 10000"/>
                    <a:gd name="connsiteY129" fmla="*/ 9344 h 10000"/>
                    <a:gd name="connsiteX130" fmla="*/ 1210 w 10000"/>
                    <a:gd name="connsiteY130" fmla="*/ 9125 h 10000"/>
                    <a:gd name="connsiteX131" fmla="*/ 1175 w 10000"/>
                    <a:gd name="connsiteY131" fmla="*/ 8889 h 10000"/>
                    <a:gd name="connsiteX132" fmla="*/ 1141 w 10000"/>
                    <a:gd name="connsiteY132" fmla="*/ 8623 h 10000"/>
                    <a:gd name="connsiteX133" fmla="*/ 1124 w 10000"/>
                    <a:gd name="connsiteY133" fmla="*/ 8337 h 10000"/>
                    <a:gd name="connsiteX134" fmla="*/ 1089 w 10000"/>
                    <a:gd name="connsiteY134" fmla="*/ 8041 h 10000"/>
                    <a:gd name="connsiteX135" fmla="*/ 1054 w 10000"/>
                    <a:gd name="connsiteY135" fmla="*/ 7728 h 10000"/>
                    <a:gd name="connsiteX136" fmla="*/ 1020 w 10000"/>
                    <a:gd name="connsiteY136" fmla="*/ 7402 h 10000"/>
                    <a:gd name="connsiteX137" fmla="*/ 985 w 10000"/>
                    <a:gd name="connsiteY137" fmla="*/ 7085 h 10000"/>
                    <a:gd name="connsiteX138" fmla="*/ 951 w 10000"/>
                    <a:gd name="connsiteY138" fmla="*/ 6759 h 10000"/>
                    <a:gd name="connsiteX139" fmla="*/ 899 w 10000"/>
                    <a:gd name="connsiteY139" fmla="*/ 6442 h 10000"/>
                    <a:gd name="connsiteX140" fmla="*/ 882 w 10000"/>
                    <a:gd name="connsiteY140" fmla="*/ 6129 h 10000"/>
                    <a:gd name="connsiteX141" fmla="*/ 847 w 10000"/>
                    <a:gd name="connsiteY141" fmla="*/ 5833 h 10000"/>
                    <a:gd name="connsiteX142" fmla="*/ 821 w 10000"/>
                    <a:gd name="connsiteY142" fmla="*/ 5547 h 10000"/>
                    <a:gd name="connsiteX143" fmla="*/ 787 w 10000"/>
                    <a:gd name="connsiteY143" fmla="*/ 5281 h 10000"/>
                    <a:gd name="connsiteX144" fmla="*/ 769 w 10000"/>
                    <a:gd name="connsiteY144" fmla="*/ 5039 h 10000"/>
                    <a:gd name="connsiteX145" fmla="*/ 735 w 10000"/>
                    <a:gd name="connsiteY145" fmla="*/ 4820 h 10000"/>
                    <a:gd name="connsiteX146" fmla="*/ 717 w 10000"/>
                    <a:gd name="connsiteY146" fmla="*/ 4631 h 10000"/>
                    <a:gd name="connsiteX147" fmla="*/ 700 w 10000"/>
                    <a:gd name="connsiteY147" fmla="*/ 4487 h 10000"/>
                    <a:gd name="connsiteX148" fmla="*/ 700 w 10000"/>
                    <a:gd name="connsiteY148" fmla="*/ 4376 h 10000"/>
                    <a:gd name="connsiteX149" fmla="*/ 683 w 10000"/>
                    <a:gd name="connsiteY149" fmla="*/ 4241 h 10000"/>
                    <a:gd name="connsiteX150" fmla="*/ 648 w 10000"/>
                    <a:gd name="connsiteY150" fmla="*/ 4083 h 10000"/>
                    <a:gd name="connsiteX151" fmla="*/ 631 w 10000"/>
                    <a:gd name="connsiteY151" fmla="*/ 3891 h 10000"/>
                    <a:gd name="connsiteX152" fmla="*/ 596 w 10000"/>
                    <a:gd name="connsiteY152" fmla="*/ 3679 h 10000"/>
                    <a:gd name="connsiteX153" fmla="*/ 562 w 10000"/>
                    <a:gd name="connsiteY153" fmla="*/ 3447 h 10000"/>
                    <a:gd name="connsiteX154" fmla="*/ 510 w 10000"/>
                    <a:gd name="connsiteY154" fmla="*/ 3201 h 10000"/>
                    <a:gd name="connsiteX155" fmla="*/ 458 w 10000"/>
                    <a:gd name="connsiteY155" fmla="*/ 2942 h 10000"/>
                    <a:gd name="connsiteX156" fmla="*/ 424 w 10000"/>
                    <a:gd name="connsiteY156" fmla="*/ 2679 h 10000"/>
                    <a:gd name="connsiteX157" fmla="*/ 372 w 10000"/>
                    <a:gd name="connsiteY157" fmla="*/ 2407 h 10000"/>
                    <a:gd name="connsiteX158" fmla="*/ 320 w 10000"/>
                    <a:gd name="connsiteY158" fmla="*/ 2141 h 10000"/>
                    <a:gd name="connsiteX159" fmla="*/ 277 w 10000"/>
                    <a:gd name="connsiteY159" fmla="*/ 1882 h 10000"/>
                    <a:gd name="connsiteX160" fmla="*/ 225 w 10000"/>
                    <a:gd name="connsiteY160" fmla="*/ 1629 h 10000"/>
                    <a:gd name="connsiteX161" fmla="*/ 190 w 10000"/>
                    <a:gd name="connsiteY161" fmla="*/ 1393 h 10000"/>
                    <a:gd name="connsiteX162" fmla="*/ 138 w 10000"/>
                    <a:gd name="connsiteY162" fmla="*/ 1175 h 10000"/>
                    <a:gd name="connsiteX163" fmla="*/ 104 w 10000"/>
                    <a:gd name="connsiteY163" fmla="*/ 973 h 10000"/>
                    <a:gd name="connsiteX164" fmla="*/ 69 w 10000"/>
                    <a:gd name="connsiteY164" fmla="*/ 801 h 10000"/>
                    <a:gd name="connsiteX165" fmla="*/ 52 w 10000"/>
                    <a:gd name="connsiteY165" fmla="*/ 663 h 10000"/>
                    <a:gd name="connsiteX166" fmla="*/ 17 w 10000"/>
                    <a:gd name="connsiteY166" fmla="*/ 555 h 10000"/>
                    <a:gd name="connsiteX167" fmla="*/ 17 w 10000"/>
                    <a:gd name="connsiteY167" fmla="*/ 491 h 10000"/>
                    <a:gd name="connsiteX168" fmla="*/ 0 w 10000"/>
                    <a:gd name="connsiteY168" fmla="*/ 471 h 10000"/>
                    <a:gd name="connsiteX169" fmla="*/ 847 w 10000"/>
                    <a:gd name="connsiteY169" fmla="*/ 13 h 10000"/>
                    <a:gd name="connsiteX170" fmla="*/ 9213 w 10000"/>
                    <a:gd name="connsiteY170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59 w 10000"/>
                    <a:gd name="connsiteY89" fmla="*/ 6792 h 10000"/>
                    <a:gd name="connsiteX90" fmla="*/ 4659 w 10000"/>
                    <a:gd name="connsiteY90" fmla="*/ 7011 h 10000"/>
                    <a:gd name="connsiteX91" fmla="*/ 4659 w 10000"/>
                    <a:gd name="connsiteY91" fmla="*/ 7210 h 10000"/>
                    <a:gd name="connsiteX92" fmla="*/ 4676 w 10000"/>
                    <a:gd name="connsiteY92" fmla="*/ 7371 h 10000"/>
                    <a:gd name="connsiteX93" fmla="*/ 4676 w 10000"/>
                    <a:gd name="connsiteY93" fmla="*/ 7496 h 10000"/>
                    <a:gd name="connsiteX94" fmla="*/ 4693 w 10000"/>
                    <a:gd name="connsiteY94" fmla="*/ 7654 h 10000"/>
                    <a:gd name="connsiteX95" fmla="*/ 4693 w 10000"/>
                    <a:gd name="connsiteY95" fmla="*/ 7839 h 10000"/>
                    <a:gd name="connsiteX96" fmla="*/ 4710 w 10000"/>
                    <a:gd name="connsiteY96" fmla="*/ 8041 h 10000"/>
                    <a:gd name="connsiteX97" fmla="*/ 4710 w 10000"/>
                    <a:gd name="connsiteY97" fmla="*/ 8256 h 10000"/>
                    <a:gd name="connsiteX98" fmla="*/ 4693 w 10000"/>
                    <a:gd name="connsiteY98" fmla="*/ 8475 h 10000"/>
                    <a:gd name="connsiteX99" fmla="*/ 4693 w 10000"/>
                    <a:gd name="connsiteY99" fmla="*/ 8694 h 10000"/>
                    <a:gd name="connsiteX100" fmla="*/ 4676 w 10000"/>
                    <a:gd name="connsiteY100" fmla="*/ 8906 h 10000"/>
                    <a:gd name="connsiteX101" fmla="*/ 4676 w 10000"/>
                    <a:gd name="connsiteY101" fmla="*/ 9108 h 10000"/>
                    <a:gd name="connsiteX102" fmla="*/ 4676 w 10000"/>
                    <a:gd name="connsiteY102" fmla="*/ 9293 h 10000"/>
                    <a:gd name="connsiteX103" fmla="*/ 4676 w 10000"/>
                    <a:gd name="connsiteY103" fmla="*/ 9451 h 10000"/>
                    <a:gd name="connsiteX104" fmla="*/ 4676 w 10000"/>
                    <a:gd name="connsiteY104" fmla="*/ 9576 h 10000"/>
                    <a:gd name="connsiteX105" fmla="*/ 4676 w 10000"/>
                    <a:gd name="connsiteY105" fmla="*/ 9670 h 10000"/>
                    <a:gd name="connsiteX106" fmla="*/ 4676 w 10000"/>
                    <a:gd name="connsiteY106" fmla="*/ 9717 h 10000"/>
                    <a:gd name="connsiteX107" fmla="*/ 4676 w 10000"/>
                    <a:gd name="connsiteY107" fmla="*/ 9781 h 10000"/>
                    <a:gd name="connsiteX108" fmla="*/ 4676 w 10000"/>
                    <a:gd name="connsiteY108" fmla="*/ 9842 h 10000"/>
                    <a:gd name="connsiteX109" fmla="*/ 4659 w 10000"/>
                    <a:gd name="connsiteY109" fmla="*/ 9889 h 10000"/>
                    <a:gd name="connsiteX110" fmla="*/ 4659 w 10000"/>
                    <a:gd name="connsiteY110" fmla="*/ 9929 h 10000"/>
                    <a:gd name="connsiteX111" fmla="*/ 4641 w 10000"/>
                    <a:gd name="connsiteY111" fmla="*/ 9943 h 10000"/>
                    <a:gd name="connsiteX112" fmla="*/ 4486 w 10000"/>
                    <a:gd name="connsiteY112" fmla="*/ 9943 h 10000"/>
                    <a:gd name="connsiteX113" fmla="*/ 4252 w 10000"/>
                    <a:gd name="connsiteY113" fmla="*/ 9943 h 10000"/>
                    <a:gd name="connsiteX114" fmla="*/ 3941 w 10000"/>
                    <a:gd name="connsiteY114" fmla="*/ 9936 h 10000"/>
                    <a:gd name="connsiteX115" fmla="*/ 3604 w 10000"/>
                    <a:gd name="connsiteY115" fmla="*/ 9929 h 10000"/>
                    <a:gd name="connsiteX116" fmla="*/ 3215 w 10000"/>
                    <a:gd name="connsiteY116" fmla="*/ 9923 h 10000"/>
                    <a:gd name="connsiteX117" fmla="*/ 2826 w 10000"/>
                    <a:gd name="connsiteY117" fmla="*/ 9916 h 10000"/>
                    <a:gd name="connsiteX118" fmla="*/ 2429 w 10000"/>
                    <a:gd name="connsiteY118" fmla="*/ 9909 h 10000"/>
                    <a:gd name="connsiteX119" fmla="*/ 2074 w 10000"/>
                    <a:gd name="connsiteY119" fmla="*/ 9902 h 10000"/>
                    <a:gd name="connsiteX120" fmla="*/ 1755 w 10000"/>
                    <a:gd name="connsiteY120" fmla="*/ 9896 h 10000"/>
                    <a:gd name="connsiteX121" fmla="*/ 1495 w 10000"/>
                    <a:gd name="connsiteY121" fmla="*/ 9889 h 10000"/>
                    <a:gd name="connsiteX122" fmla="*/ 1348 w 10000"/>
                    <a:gd name="connsiteY122" fmla="*/ 9889 h 10000"/>
                    <a:gd name="connsiteX123" fmla="*/ 1279 w 10000"/>
                    <a:gd name="connsiteY123" fmla="*/ 9882 h 10000"/>
                    <a:gd name="connsiteX124" fmla="*/ 1279 w 10000"/>
                    <a:gd name="connsiteY124" fmla="*/ 9862 h 10000"/>
                    <a:gd name="connsiteX125" fmla="*/ 1279 w 10000"/>
                    <a:gd name="connsiteY125" fmla="*/ 9788 h 10000"/>
                    <a:gd name="connsiteX126" fmla="*/ 1262 w 10000"/>
                    <a:gd name="connsiteY126" fmla="*/ 9677 h 10000"/>
                    <a:gd name="connsiteX127" fmla="*/ 1245 w 10000"/>
                    <a:gd name="connsiteY127" fmla="*/ 9532 h 10000"/>
                    <a:gd name="connsiteX128" fmla="*/ 1227 w 10000"/>
                    <a:gd name="connsiteY128" fmla="*/ 9344 h 10000"/>
                    <a:gd name="connsiteX129" fmla="*/ 1210 w 10000"/>
                    <a:gd name="connsiteY129" fmla="*/ 9125 h 10000"/>
                    <a:gd name="connsiteX130" fmla="*/ 1175 w 10000"/>
                    <a:gd name="connsiteY130" fmla="*/ 8889 h 10000"/>
                    <a:gd name="connsiteX131" fmla="*/ 1141 w 10000"/>
                    <a:gd name="connsiteY131" fmla="*/ 8623 h 10000"/>
                    <a:gd name="connsiteX132" fmla="*/ 1124 w 10000"/>
                    <a:gd name="connsiteY132" fmla="*/ 8337 h 10000"/>
                    <a:gd name="connsiteX133" fmla="*/ 1089 w 10000"/>
                    <a:gd name="connsiteY133" fmla="*/ 8041 h 10000"/>
                    <a:gd name="connsiteX134" fmla="*/ 1054 w 10000"/>
                    <a:gd name="connsiteY134" fmla="*/ 7728 h 10000"/>
                    <a:gd name="connsiteX135" fmla="*/ 1020 w 10000"/>
                    <a:gd name="connsiteY135" fmla="*/ 7402 h 10000"/>
                    <a:gd name="connsiteX136" fmla="*/ 985 w 10000"/>
                    <a:gd name="connsiteY136" fmla="*/ 7085 h 10000"/>
                    <a:gd name="connsiteX137" fmla="*/ 951 w 10000"/>
                    <a:gd name="connsiteY137" fmla="*/ 6759 h 10000"/>
                    <a:gd name="connsiteX138" fmla="*/ 899 w 10000"/>
                    <a:gd name="connsiteY138" fmla="*/ 6442 h 10000"/>
                    <a:gd name="connsiteX139" fmla="*/ 882 w 10000"/>
                    <a:gd name="connsiteY139" fmla="*/ 6129 h 10000"/>
                    <a:gd name="connsiteX140" fmla="*/ 847 w 10000"/>
                    <a:gd name="connsiteY140" fmla="*/ 5833 h 10000"/>
                    <a:gd name="connsiteX141" fmla="*/ 821 w 10000"/>
                    <a:gd name="connsiteY141" fmla="*/ 5547 h 10000"/>
                    <a:gd name="connsiteX142" fmla="*/ 787 w 10000"/>
                    <a:gd name="connsiteY142" fmla="*/ 5281 h 10000"/>
                    <a:gd name="connsiteX143" fmla="*/ 769 w 10000"/>
                    <a:gd name="connsiteY143" fmla="*/ 5039 h 10000"/>
                    <a:gd name="connsiteX144" fmla="*/ 735 w 10000"/>
                    <a:gd name="connsiteY144" fmla="*/ 4820 h 10000"/>
                    <a:gd name="connsiteX145" fmla="*/ 717 w 10000"/>
                    <a:gd name="connsiteY145" fmla="*/ 4631 h 10000"/>
                    <a:gd name="connsiteX146" fmla="*/ 700 w 10000"/>
                    <a:gd name="connsiteY146" fmla="*/ 4487 h 10000"/>
                    <a:gd name="connsiteX147" fmla="*/ 700 w 10000"/>
                    <a:gd name="connsiteY147" fmla="*/ 4376 h 10000"/>
                    <a:gd name="connsiteX148" fmla="*/ 683 w 10000"/>
                    <a:gd name="connsiteY148" fmla="*/ 4241 h 10000"/>
                    <a:gd name="connsiteX149" fmla="*/ 648 w 10000"/>
                    <a:gd name="connsiteY149" fmla="*/ 4083 h 10000"/>
                    <a:gd name="connsiteX150" fmla="*/ 631 w 10000"/>
                    <a:gd name="connsiteY150" fmla="*/ 3891 h 10000"/>
                    <a:gd name="connsiteX151" fmla="*/ 596 w 10000"/>
                    <a:gd name="connsiteY151" fmla="*/ 3679 h 10000"/>
                    <a:gd name="connsiteX152" fmla="*/ 562 w 10000"/>
                    <a:gd name="connsiteY152" fmla="*/ 3447 h 10000"/>
                    <a:gd name="connsiteX153" fmla="*/ 510 w 10000"/>
                    <a:gd name="connsiteY153" fmla="*/ 3201 h 10000"/>
                    <a:gd name="connsiteX154" fmla="*/ 458 w 10000"/>
                    <a:gd name="connsiteY154" fmla="*/ 2942 h 10000"/>
                    <a:gd name="connsiteX155" fmla="*/ 424 w 10000"/>
                    <a:gd name="connsiteY155" fmla="*/ 2679 h 10000"/>
                    <a:gd name="connsiteX156" fmla="*/ 372 w 10000"/>
                    <a:gd name="connsiteY156" fmla="*/ 2407 h 10000"/>
                    <a:gd name="connsiteX157" fmla="*/ 320 w 10000"/>
                    <a:gd name="connsiteY157" fmla="*/ 2141 h 10000"/>
                    <a:gd name="connsiteX158" fmla="*/ 277 w 10000"/>
                    <a:gd name="connsiteY158" fmla="*/ 1882 h 10000"/>
                    <a:gd name="connsiteX159" fmla="*/ 225 w 10000"/>
                    <a:gd name="connsiteY159" fmla="*/ 1629 h 10000"/>
                    <a:gd name="connsiteX160" fmla="*/ 190 w 10000"/>
                    <a:gd name="connsiteY160" fmla="*/ 1393 h 10000"/>
                    <a:gd name="connsiteX161" fmla="*/ 138 w 10000"/>
                    <a:gd name="connsiteY161" fmla="*/ 1175 h 10000"/>
                    <a:gd name="connsiteX162" fmla="*/ 104 w 10000"/>
                    <a:gd name="connsiteY162" fmla="*/ 973 h 10000"/>
                    <a:gd name="connsiteX163" fmla="*/ 69 w 10000"/>
                    <a:gd name="connsiteY163" fmla="*/ 801 h 10000"/>
                    <a:gd name="connsiteX164" fmla="*/ 52 w 10000"/>
                    <a:gd name="connsiteY164" fmla="*/ 663 h 10000"/>
                    <a:gd name="connsiteX165" fmla="*/ 17 w 10000"/>
                    <a:gd name="connsiteY165" fmla="*/ 555 h 10000"/>
                    <a:gd name="connsiteX166" fmla="*/ 17 w 10000"/>
                    <a:gd name="connsiteY166" fmla="*/ 491 h 10000"/>
                    <a:gd name="connsiteX167" fmla="*/ 0 w 10000"/>
                    <a:gd name="connsiteY167" fmla="*/ 471 h 10000"/>
                    <a:gd name="connsiteX168" fmla="*/ 847 w 10000"/>
                    <a:gd name="connsiteY168" fmla="*/ 13 h 10000"/>
                    <a:gd name="connsiteX169" fmla="*/ 9213 w 10000"/>
                    <a:gd name="connsiteY169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59 w 10000"/>
                    <a:gd name="connsiteY89" fmla="*/ 7011 h 10000"/>
                    <a:gd name="connsiteX90" fmla="*/ 4659 w 10000"/>
                    <a:gd name="connsiteY90" fmla="*/ 7210 h 10000"/>
                    <a:gd name="connsiteX91" fmla="*/ 4676 w 10000"/>
                    <a:gd name="connsiteY91" fmla="*/ 7371 h 10000"/>
                    <a:gd name="connsiteX92" fmla="*/ 4676 w 10000"/>
                    <a:gd name="connsiteY92" fmla="*/ 7496 h 10000"/>
                    <a:gd name="connsiteX93" fmla="*/ 4693 w 10000"/>
                    <a:gd name="connsiteY93" fmla="*/ 7654 h 10000"/>
                    <a:gd name="connsiteX94" fmla="*/ 4693 w 10000"/>
                    <a:gd name="connsiteY94" fmla="*/ 7839 h 10000"/>
                    <a:gd name="connsiteX95" fmla="*/ 4710 w 10000"/>
                    <a:gd name="connsiteY95" fmla="*/ 8041 h 10000"/>
                    <a:gd name="connsiteX96" fmla="*/ 4710 w 10000"/>
                    <a:gd name="connsiteY96" fmla="*/ 8256 h 10000"/>
                    <a:gd name="connsiteX97" fmla="*/ 4693 w 10000"/>
                    <a:gd name="connsiteY97" fmla="*/ 8475 h 10000"/>
                    <a:gd name="connsiteX98" fmla="*/ 4693 w 10000"/>
                    <a:gd name="connsiteY98" fmla="*/ 8694 h 10000"/>
                    <a:gd name="connsiteX99" fmla="*/ 4676 w 10000"/>
                    <a:gd name="connsiteY99" fmla="*/ 8906 h 10000"/>
                    <a:gd name="connsiteX100" fmla="*/ 4676 w 10000"/>
                    <a:gd name="connsiteY100" fmla="*/ 9108 h 10000"/>
                    <a:gd name="connsiteX101" fmla="*/ 4676 w 10000"/>
                    <a:gd name="connsiteY101" fmla="*/ 9293 h 10000"/>
                    <a:gd name="connsiteX102" fmla="*/ 4676 w 10000"/>
                    <a:gd name="connsiteY102" fmla="*/ 9451 h 10000"/>
                    <a:gd name="connsiteX103" fmla="*/ 4676 w 10000"/>
                    <a:gd name="connsiteY103" fmla="*/ 9576 h 10000"/>
                    <a:gd name="connsiteX104" fmla="*/ 4676 w 10000"/>
                    <a:gd name="connsiteY104" fmla="*/ 9670 h 10000"/>
                    <a:gd name="connsiteX105" fmla="*/ 4676 w 10000"/>
                    <a:gd name="connsiteY105" fmla="*/ 9717 h 10000"/>
                    <a:gd name="connsiteX106" fmla="*/ 4676 w 10000"/>
                    <a:gd name="connsiteY106" fmla="*/ 9781 h 10000"/>
                    <a:gd name="connsiteX107" fmla="*/ 4676 w 10000"/>
                    <a:gd name="connsiteY107" fmla="*/ 9842 h 10000"/>
                    <a:gd name="connsiteX108" fmla="*/ 4659 w 10000"/>
                    <a:gd name="connsiteY108" fmla="*/ 9889 h 10000"/>
                    <a:gd name="connsiteX109" fmla="*/ 4659 w 10000"/>
                    <a:gd name="connsiteY109" fmla="*/ 9929 h 10000"/>
                    <a:gd name="connsiteX110" fmla="*/ 4641 w 10000"/>
                    <a:gd name="connsiteY110" fmla="*/ 9943 h 10000"/>
                    <a:gd name="connsiteX111" fmla="*/ 4486 w 10000"/>
                    <a:gd name="connsiteY111" fmla="*/ 9943 h 10000"/>
                    <a:gd name="connsiteX112" fmla="*/ 4252 w 10000"/>
                    <a:gd name="connsiteY112" fmla="*/ 9943 h 10000"/>
                    <a:gd name="connsiteX113" fmla="*/ 3941 w 10000"/>
                    <a:gd name="connsiteY113" fmla="*/ 9936 h 10000"/>
                    <a:gd name="connsiteX114" fmla="*/ 3604 w 10000"/>
                    <a:gd name="connsiteY114" fmla="*/ 9929 h 10000"/>
                    <a:gd name="connsiteX115" fmla="*/ 3215 w 10000"/>
                    <a:gd name="connsiteY115" fmla="*/ 9923 h 10000"/>
                    <a:gd name="connsiteX116" fmla="*/ 2826 w 10000"/>
                    <a:gd name="connsiteY116" fmla="*/ 9916 h 10000"/>
                    <a:gd name="connsiteX117" fmla="*/ 2429 w 10000"/>
                    <a:gd name="connsiteY117" fmla="*/ 9909 h 10000"/>
                    <a:gd name="connsiteX118" fmla="*/ 2074 w 10000"/>
                    <a:gd name="connsiteY118" fmla="*/ 9902 h 10000"/>
                    <a:gd name="connsiteX119" fmla="*/ 1755 w 10000"/>
                    <a:gd name="connsiteY119" fmla="*/ 9896 h 10000"/>
                    <a:gd name="connsiteX120" fmla="*/ 1495 w 10000"/>
                    <a:gd name="connsiteY120" fmla="*/ 9889 h 10000"/>
                    <a:gd name="connsiteX121" fmla="*/ 1348 w 10000"/>
                    <a:gd name="connsiteY121" fmla="*/ 9889 h 10000"/>
                    <a:gd name="connsiteX122" fmla="*/ 1279 w 10000"/>
                    <a:gd name="connsiteY122" fmla="*/ 9882 h 10000"/>
                    <a:gd name="connsiteX123" fmla="*/ 1279 w 10000"/>
                    <a:gd name="connsiteY123" fmla="*/ 9862 h 10000"/>
                    <a:gd name="connsiteX124" fmla="*/ 1279 w 10000"/>
                    <a:gd name="connsiteY124" fmla="*/ 9788 h 10000"/>
                    <a:gd name="connsiteX125" fmla="*/ 1262 w 10000"/>
                    <a:gd name="connsiteY125" fmla="*/ 9677 h 10000"/>
                    <a:gd name="connsiteX126" fmla="*/ 1245 w 10000"/>
                    <a:gd name="connsiteY126" fmla="*/ 9532 h 10000"/>
                    <a:gd name="connsiteX127" fmla="*/ 1227 w 10000"/>
                    <a:gd name="connsiteY127" fmla="*/ 9344 h 10000"/>
                    <a:gd name="connsiteX128" fmla="*/ 1210 w 10000"/>
                    <a:gd name="connsiteY128" fmla="*/ 9125 h 10000"/>
                    <a:gd name="connsiteX129" fmla="*/ 1175 w 10000"/>
                    <a:gd name="connsiteY129" fmla="*/ 8889 h 10000"/>
                    <a:gd name="connsiteX130" fmla="*/ 1141 w 10000"/>
                    <a:gd name="connsiteY130" fmla="*/ 8623 h 10000"/>
                    <a:gd name="connsiteX131" fmla="*/ 1124 w 10000"/>
                    <a:gd name="connsiteY131" fmla="*/ 8337 h 10000"/>
                    <a:gd name="connsiteX132" fmla="*/ 1089 w 10000"/>
                    <a:gd name="connsiteY132" fmla="*/ 8041 h 10000"/>
                    <a:gd name="connsiteX133" fmla="*/ 1054 w 10000"/>
                    <a:gd name="connsiteY133" fmla="*/ 7728 h 10000"/>
                    <a:gd name="connsiteX134" fmla="*/ 1020 w 10000"/>
                    <a:gd name="connsiteY134" fmla="*/ 7402 h 10000"/>
                    <a:gd name="connsiteX135" fmla="*/ 985 w 10000"/>
                    <a:gd name="connsiteY135" fmla="*/ 7085 h 10000"/>
                    <a:gd name="connsiteX136" fmla="*/ 951 w 10000"/>
                    <a:gd name="connsiteY136" fmla="*/ 6759 h 10000"/>
                    <a:gd name="connsiteX137" fmla="*/ 899 w 10000"/>
                    <a:gd name="connsiteY137" fmla="*/ 6442 h 10000"/>
                    <a:gd name="connsiteX138" fmla="*/ 882 w 10000"/>
                    <a:gd name="connsiteY138" fmla="*/ 6129 h 10000"/>
                    <a:gd name="connsiteX139" fmla="*/ 847 w 10000"/>
                    <a:gd name="connsiteY139" fmla="*/ 5833 h 10000"/>
                    <a:gd name="connsiteX140" fmla="*/ 821 w 10000"/>
                    <a:gd name="connsiteY140" fmla="*/ 5547 h 10000"/>
                    <a:gd name="connsiteX141" fmla="*/ 787 w 10000"/>
                    <a:gd name="connsiteY141" fmla="*/ 5281 h 10000"/>
                    <a:gd name="connsiteX142" fmla="*/ 769 w 10000"/>
                    <a:gd name="connsiteY142" fmla="*/ 5039 h 10000"/>
                    <a:gd name="connsiteX143" fmla="*/ 735 w 10000"/>
                    <a:gd name="connsiteY143" fmla="*/ 4820 h 10000"/>
                    <a:gd name="connsiteX144" fmla="*/ 717 w 10000"/>
                    <a:gd name="connsiteY144" fmla="*/ 4631 h 10000"/>
                    <a:gd name="connsiteX145" fmla="*/ 700 w 10000"/>
                    <a:gd name="connsiteY145" fmla="*/ 4487 h 10000"/>
                    <a:gd name="connsiteX146" fmla="*/ 700 w 10000"/>
                    <a:gd name="connsiteY146" fmla="*/ 4376 h 10000"/>
                    <a:gd name="connsiteX147" fmla="*/ 683 w 10000"/>
                    <a:gd name="connsiteY147" fmla="*/ 4241 h 10000"/>
                    <a:gd name="connsiteX148" fmla="*/ 648 w 10000"/>
                    <a:gd name="connsiteY148" fmla="*/ 4083 h 10000"/>
                    <a:gd name="connsiteX149" fmla="*/ 631 w 10000"/>
                    <a:gd name="connsiteY149" fmla="*/ 3891 h 10000"/>
                    <a:gd name="connsiteX150" fmla="*/ 596 w 10000"/>
                    <a:gd name="connsiteY150" fmla="*/ 3679 h 10000"/>
                    <a:gd name="connsiteX151" fmla="*/ 562 w 10000"/>
                    <a:gd name="connsiteY151" fmla="*/ 3447 h 10000"/>
                    <a:gd name="connsiteX152" fmla="*/ 510 w 10000"/>
                    <a:gd name="connsiteY152" fmla="*/ 3201 h 10000"/>
                    <a:gd name="connsiteX153" fmla="*/ 458 w 10000"/>
                    <a:gd name="connsiteY153" fmla="*/ 2942 h 10000"/>
                    <a:gd name="connsiteX154" fmla="*/ 424 w 10000"/>
                    <a:gd name="connsiteY154" fmla="*/ 2679 h 10000"/>
                    <a:gd name="connsiteX155" fmla="*/ 372 w 10000"/>
                    <a:gd name="connsiteY155" fmla="*/ 2407 h 10000"/>
                    <a:gd name="connsiteX156" fmla="*/ 320 w 10000"/>
                    <a:gd name="connsiteY156" fmla="*/ 2141 h 10000"/>
                    <a:gd name="connsiteX157" fmla="*/ 277 w 10000"/>
                    <a:gd name="connsiteY157" fmla="*/ 1882 h 10000"/>
                    <a:gd name="connsiteX158" fmla="*/ 225 w 10000"/>
                    <a:gd name="connsiteY158" fmla="*/ 1629 h 10000"/>
                    <a:gd name="connsiteX159" fmla="*/ 190 w 10000"/>
                    <a:gd name="connsiteY159" fmla="*/ 1393 h 10000"/>
                    <a:gd name="connsiteX160" fmla="*/ 138 w 10000"/>
                    <a:gd name="connsiteY160" fmla="*/ 1175 h 10000"/>
                    <a:gd name="connsiteX161" fmla="*/ 104 w 10000"/>
                    <a:gd name="connsiteY161" fmla="*/ 973 h 10000"/>
                    <a:gd name="connsiteX162" fmla="*/ 69 w 10000"/>
                    <a:gd name="connsiteY162" fmla="*/ 801 h 10000"/>
                    <a:gd name="connsiteX163" fmla="*/ 52 w 10000"/>
                    <a:gd name="connsiteY163" fmla="*/ 663 h 10000"/>
                    <a:gd name="connsiteX164" fmla="*/ 17 w 10000"/>
                    <a:gd name="connsiteY164" fmla="*/ 555 h 10000"/>
                    <a:gd name="connsiteX165" fmla="*/ 17 w 10000"/>
                    <a:gd name="connsiteY165" fmla="*/ 491 h 10000"/>
                    <a:gd name="connsiteX166" fmla="*/ 0 w 10000"/>
                    <a:gd name="connsiteY166" fmla="*/ 471 h 10000"/>
                    <a:gd name="connsiteX167" fmla="*/ 847 w 10000"/>
                    <a:gd name="connsiteY167" fmla="*/ 13 h 10000"/>
                    <a:gd name="connsiteX168" fmla="*/ 9213 w 10000"/>
                    <a:gd name="connsiteY168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59 w 10000"/>
                    <a:gd name="connsiteY89" fmla="*/ 7210 h 10000"/>
                    <a:gd name="connsiteX90" fmla="*/ 4676 w 10000"/>
                    <a:gd name="connsiteY90" fmla="*/ 7371 h 10000"/>
                    <a:gd name="connsiteX91" fmla="*/ 4676 w 10000"/>
                    <a:gd name="connsiteY91" fmla="*/ 7496 h 10000"/>
                    <a:gd name="connsiteX92" fmla="*/ 4693 w 10000"/>
                    <a:gd name="connsiteY92" fmla="*/ 7654 h 10000"/>
                    <a:gd name="connsiteX93" fmla="*/ 4693 w 10000"/>
                    <a:gd name="connsiteY93" fmla="*/ 7839 h 10000"/>
                    <a:gd name="connsiteX94" fmla="*/ 4710 w 10000"/>
                    <a:gd name="connsiteY94" fmla="*/ 8041 h 10000"/>
                    <a:gd name="connsiteX95" fmla="*/ 4710 w 10000"/>
                    <a:gd name="connsiteY95" fmla="*/ 8256 h 10000"/>
                    <a:gd name="connsiteX96" fmla="*/ 4693 w 10000"/>
                    <a:gd name="connsiteY96" fmla="*/ 8475 h 10000"/>
                    <a:gd name="connsiteX97" fmla="*/ 4693 w 10000"/>
                    <a:gd name="connsiteY97" fmla="*/ 8694 h 10000"/>
                    <a:gd name="connsiteX98" fmla="*/ 4676 w 10000"/>
                    <a:gd name="connsiteY98" fmla="*/ 8906 h 10000"/>
                    <a:gd name="connsiteX99" fmla="*/ 4676 w 10000"/>
                    <a:gd name="connsiteY99" fmla="*/ 9108 h 10000"/>
                    <a:gd name="connsiteX100" fmla="*/ 4676 w 10000"/>
                    <a:gd name="connsiteY100" fmla="*/ 9293 h 10000"/>
                    <a:gd name="connsiteX101" fmla="*/ 4676 w 10000"/>
                    <a:gd name="connsiteY101" fmla="*/ 9451 h 10000"/>
                    <a:gd name="connsiteX102" fmla="*/ 4676 w 10000"/>
                    <a:gd name="connsiteY102" fmla="*/ 9576 h 10000"/>
                    <a:gd name="connsiteX103" fmla="*/ 4676 w 10000"/>
                    <a:gd name="connsiteY103" fmla="*/ 9670 h 10000"/>
                    <a:gd name="connsiteX104" fmla="*/ 4676 w 10000"/>
                    <a:gd name="connsiteY104" fmla="*/ 9717 h 10000"/>
                    <a:gd name="connsiteX105" fmla="*/ 4676 w 10000"/>
                    <a:gd name="connsiteY105" fmla="*/ 9781 h 10000"/>
                    <a:gd name="connsiteX106" fmla="*/ 4676 w 10000"/>
                    <a:gd name="connsiteY106" fmla="*/ 9842 h 10000"/>
                    <a:gd name="connsiteX107" fmla="*/ 4659 w 10000"/>
                    <a:gd name="connsiteY107" fmla="*/ 9889 h 10000"/>
                    <a:gd name="connsiteX108" fmla="*/ 4659 w 10000"/>
                    <a:gd name="connsiteY108" fmla="*/ 9929 h 10000"/>
                    <a:gd name="connsiteX109" fmla="*/ 4641 w 10000"/>
                    <a:gd name="connsiteY109" fmla="*/ 9943 h 10000"/>
                    <a:gd name="connsiteX110" fmla="*/ 4486 w 10000"/>
                    <a:gd name="connsiteY110" fmla="*/ 9943 h 10000"/>
                    <a:gd name="connsiteX111" fmla="*/ 4252 w 10000"/>
                    <a:gd name="connsiteY111" fmla="*/ 9943 h 10000"/>
                    <a:gd name="connsiteX112" fmla="*/ 3941 w 10000"/>
                    <a:gd name="connsiteY112" fmla="*/ 9936 h 10000"/>
                    <a:gd name="connsiteX113" fmla="*/ 3604 w 10000"/>
                    <a:gd name="connsiteY113" fmla="*/ 9929 h 10000"/>
                    <a:gd name="connsiteX114" fmla="*/ 3215 w 10000"/>
                    <a:gd name="connsiteY114" fmla="*/ 9923 h 10000"/>
                    <a:gd name="connsiteX115" fmla="*/ 2826 w 10000"/>
                    <a:gd name="connsiteY115" fmla="*/ 9916 h 10000"/>
                    <a:gd name="connsiteX116" fmla="*/ 2429 w 10000"/>
                    <a:gd name="connsiteY116" fmla="*/ 9909 h 10000"/>
                    <a:gd name="connsiteX117" fmla="*/ 2074 w 10000"/>
                    <a:gd name="connsiteY117" fmla="*/ 9902 h 10000"/>
                    <a:gd name="connsiteX118" fmla="*/ 1755 w 10000"/>
                    <a:gd name="connsiteY118" fmla="*/ 9896 h 10000"/>
                    <a:gd name="connsiteX119" fmla="*/ 1495 w 10000"/>
                    <a:gd name="connsiteY119" fmla="*/ 9889 h 10000"/>
                    <a:gd name="connsiteX120" fmla="*/ 1348 w 10000"/>
                    <a:gd name="connsiteY120" fmla="*/ 9889 h 10000"/>
                    <a:gd name="connsiteX121" fmla="*/ 1279 w 10000"/>
                    <a:gd name="connsiteY121" fmla="*/ 9882 h 10000"/>
                    <a:gd name="connsiteX122" fmla="*/ 1279 w 10000"/>
                    <a:gd name="connsiteY122" fmla="*/ 9862 h 10000"/>
                    <a:gd name="connsiteX123" fmla="*/ 1279 w 10000"/>
                    <a:gd name="connsiteY123" fmla="*/ 9788 h 10000"/>
                    <a:gd name="connsiteX124" fmla="*/ 1262 w 10000"/>
                    <a:gd name="connsiteY124" fmla="*/ 9677 h 10000"/>
                    <a:gd name="connsiteX125" fmla="*/ 1245 w 10000"/>
                    <a:gd name="connsiteY125" fmla="*/ 9532 h 10000"/>
                    <a:gd name="connsiteX126" fmla="*/ 1227 w 10000"/>
                    <a:gd name="connsiteY126" fmla="*/ 9344 h 10000"/>
                    <a:gd name="connsiteX127" fmla="*/ 1210 w 10000"/>
                    <a:gd name="connsiteY127" fmla="*/ 9125 h 10000"/>
                    <a:gd name="connsiteX128" fmla="*/ 1175 w 10000"/>
                    <a:gd name="connsiteY128" fmla="*/ 8889 h 10000"/>
                    <a:gd name="connsiteX129" fmla="*/ 1141 w 10000"/>
                    <a:gd name="connsiteY129" fmla="*/ 8623 h 10000"/>
                    <a:gd name="connsiteX130" fmla="*/ 1124 w 10000"/>
                    <a:gd name="connsiteY130" fmla="*/ 8337 h 10000"/>
                    <a:gd name="connsiteX131" fmla="*/ 1089 w 10000"/>
                    <a:gd name="connsiteY131" fmla="*/ 8041 h 10000"/>
                    <a:gd name="connsiteX132" fmla="*/ 1054 w 10000"/>
                    <a:gd name="connsiteY132" fmla="*/ 7728 h 10000"/>
                    <a:gd name="connsiteX133" fmla="*/ 1020 w 10000"/>
                    <a:gd name="connsiteY133" fmla="*/ 7402 h 10000"/>
                    <a:gd name="connsiteX134" fmla="*/ 985 w 10000"/>
                    <a:gd name="connsiteY134" fmla="*/ 7085 h 10000"/>
                    <a:gd name="connsiteX135" fmla="*/ 951 w 10000"/>
                    <a:gd name="connsiteY135" fmla="*/ 6759 h 10000"/>
                    <a:gd name="connsiteX136" fmla="*/ 899 w 10000"/>
                    <a:gd name="connsiteY136" fmla="*/ 6442 h 10000"/>
                    <a:gd name="connsiteX137" fmla="*/ 882 w 10000"/>
                    <a:gd name="connsiteY137" fmla="*/ 6129 h 10000"/>
                    <a:gd name="connsiteX138" fmla="*/ 847 w 10000"/>
                    <a:gd name="connsiteY138" fmla="*/ 5833 h 10000"/>
                    <a:gd name="connsiteX139" fmla="*/ 821 w 10000"/>
                    <a:gd name="connsiteY139" fmla="*/ 5547 h 10000"/>
                    <a:gd name="connsiteX140" fmla="*/ 787 w 10000"/>
                    <a:gd name="connsiteY140" fmla="*/ 5281 h 10000"/>
                    <a:gd name="connsiteX141" fmla="*/ 769 w 10000"/>
                    <a:gd name="connsiteY141" fmla="*/ 5039 h 10000"/>
                    <a:gd name="connsiteX142" fmla="*/ 735 w 10000"/>
                    <a:gd name="connsiteY142" fmla="*/ 4820 h 10000"/>
                    <a:gd name="connsiteX143" fmla="*/ 717 w 10000"/>
                    <a:gd name="connsiteY143" fmla="*/ 4631 h 10000"/>
                    <a:gd name="connsiteX144" fmla="*/ 700 w 10000"/>
                    <a:gd name="connsiteY144" fmla="*/ 4487 h 10000"/>
                    <a:gd name="connsiteX145" fmla="*/ 700 w 10000"/>
                    <a:gd name="connsiteY145" fmla="*/ 4376 h 10000"/>
                    <a:gd name="connsiteX146" fmla="*/ 683 w 10000"/>
                    <a:gd name="connsiteY146" fmla="*/ 4241 h 10000"/>
                    <a:gd name="connsiteX147" fmla="*/ 648 w 10000"/>
                    <a:gd name="connsiteY147" fmla="*/ 4083 h 10000"/>
                    <a:gd name="connsiteX148" fmla="*/ 631 w 10000"/>
                    <a:gd name="connsiteY148" fmla="*/ 3891 h 10000"/>
                    <a:gd name="connsiteX149" fmla="*/ 596 w 10000"/>
                    <a:gd name="connsiteY149" fmla="*/ 3679 h 10000"/>
                    <a:gd name="connsiteX150" fmla="*/ 562 w 10000"/>
                    <a:gd name="connsiteY150" fmla="*/ 3447 h 10000"/>
                    <a:gd name="connsiteX151" fmla="*/ 510 w 10000"/>
                    <a:gd name="connsiteY151" fmla="*/ 3201 h 10000"/>
                    <a:gd name="connsiteX152" fmla="*/ 458 w 10000"/>
                    <a:gd name="connsiteY152" fmla="*/ 2942 h 10000"/>
                    <a:gd name="connsiteX153" fmla="*/ 424 w 10000"/>
                    <a:gd name="connsiteY153" fmla="*/ 2679 h 10000"/>
                    <a:gd name="connsiteX154" fmla="*/ 372 w 10000"/>
                    <a:gd name="connsiteY154" fmla="*/ 2407 h 10000"/>
                    <a:gd name="connsiteX155" fmla="*/ 320 w 10000"/>
                    <a:gd name="connsiteY155" fmla="*/ 2141 h 10000"/>
                    <a:gd name="connsiteX156" fmla="*/ 277 w 10000"/>
                    <a:gd name="connsiteY156" fmla="*/ 1882 h 10000"/>
                    <a:gd name="connsiteX157" fmla="*/ 225 w 10000"/>
                    <a:gd name="connsiteY157" fmla="*/ 1629 h 10000"/>
                    <a:gd name="connsiteX158" fmla="*/ 190 w 10000"/>
                    <a:gd name="connsiteY158" fmla="*/ 1393 h 10000"/>
                    <a:gd name="connsiteX159" fmla="*/ 138 w 10000"/>
                    <a:gd name="connsiteY159" fmla="*/ 1175 h 10000"/>
                    <a:gd name="connsiteX160" fmla="*/ 104 w 10000"/>
                    <a:gd name="connsiteY160" fmla="*/ 973 h 10000"/>
                    <a:gd name="connsiteX161" fmla="*/ 69 w 10000"/>
                    <a:gd name="connsiteY161" fmla="*/ 801 h 10000"/>
                    <a:gd name="connsiteX162" fmla="*/ 52 w 10000"/>
                    <a:gd name="connsiteY162" fmla="*/ 663 h 10000"/>
                    <a:gd name="connsiteX163" fmla="*/ 17 w 10000"/>
                    <a:gd name="connsiteY163" fmla="*/ 555 h 10000"/>
                    <a:gd name="connsiteX164" fmla="*/ 17 w 10000"/>
                    <a:gd name="connsiteY164" fmla="*/ 491 h 10000"/>
                    <a:gd name="connsiteX165" fmla="*/ 0 w 10000"/>
                    <a:gd name="connsiteY165" fmla="*/ 471 h 10000"/>
                    <a:gd name="connsiteX166" fmla="*/ 847 w 10000"/>
                    <a:gd name="connsiteY166" fmla="*/ 13 h 10000"/>
                    <a:gd name="connsiteX167" fmla="*/ 9213 w 10000"/>
                    <a:gd name="connsiteY167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7371 h 10000"/>
                    <a:gd name="connsiteX90" fmla="*/ 4676 w 10000"/>
                    <a:gd name="connsiteY90" fmla="*/ 7496 h 10000"/>
                    <a:gd name="connsiteX91" fmla="*/ 4693 w 10000"/>
                    <a:gd name="connsiteY91" fmla="*/ 7654 h 10000"/>
                    <a:gd name="connsiteX92" fmla="*/ 4693 w 10000"/>
                    <a:gd name="connsiteY92" fmla="*/ 7839 h 10000"/>
                    <a:gd name="connsiteX93" fmla="*/ 4710 w 10000"/>
                    <a:gd name="connsiteY93" fmla="*/ 8041 h 10000"/>
                    <a:gd name="connsiteX94" fmla="*/ 4710 w 10000"/>
                    <a:gd name="connsiteY94" fmla="*/ 8256 h 10000"/>
                    <a:gd name="connsiteX95" fmla="*/ 4693 w 10000"/>
                    <a:gd name="connsiteY95" fmla="*/ 8475 h 10000"/>
                    <a:gd name="connsiteX96" fmla="*/ 4693 w 10000"/>
                    <a:gd name="connsiteY96" fmla="*/ 8694 h 10000"/>
                    <a:gd name="connsiteX97" fmla="*/ 4676 w 10000"/>
                    <a:gd name="connsiteY97" fmla="*/ 8906 h 10000"/>
                    <a:gd name="connsiteX98" fmla="*/ 4676 w 10000"/>
                    <a:gd name="connsiteY98" fmla="*/ 9108 h 10000"/>
                    <a:gd name="connsiteX99" fmla="*/ 4676 w 10000"/>
                    <a:gd name="connsiteY99" fmla="*/ 9293 h 10000"/>
                    <a:gd name="connsiteX100" fmla="*/ 4676 w 10000"/>
                    <a:gd name="connsiteY100" fmla="*/ 9451 h 10000"/>
                    <a:gd name="connsiteX101" fmla="*/ 4676 w 10000"/>
                    <a:gd name="connsiteY101" fmla="*/ 9576 h 10000"/>
                    <a:gd name="connsiteX102" fmla="*/ 4676 w 10000"/>
                    <a:gd name="connsiteY102" fmla="*/ 9670 h 10000"/>
                    <a:gd name="connsiteX103" fmla="*/ 4676 w 10000"/>
                    <a:gd name="connsiteY103" fmla="*/ 9717 h 10000"/>
                    <a:gd name="connsiteX104" fmla="*/ 4676 w 10000"/>
                    <a:gd name="connsiteY104" fmla="*/ 9781 h 10000"/>
                    <a:gd name="connsiteX105" fmla="*/ 4676 w 10000"/>
                    <a:gd name="connsiteY105" fmla="*/ 9842 h 10000"/>
                    <a:gd name="connsiteX106" fmla="*/ 4659 w 10000"/>
                    <a:gd name="connsiteY106" fmla="*/ 9889 h 10000"/>
                    <a:gd name="connsiteX107" fmla="*/ 4659 w 10000"/>
                    <a:gd name="connsiteY107" fmla="*/ 9929 h 10000"/>
                    <a:gd name="connsiteX108" fmla="*/ 4641 w 10000"/>
                    <a:gd name="connsiteY108" fmla="*/ 9943 h 10000"/>
                    <a:gd name="connsiteX109" fmla="*/ 4486 w 10000"/>
                    <a:gd name="connsiteY109" fmla="*/ 9943 h 10000"/>
                    <a:gd name="connsiteX110" fmla="*/ 4252 w 10000"/>
                    <a:gd name="connsiteY110" fmla="*/ 9943 h 10000"/>
                    <a:gd name="connsiteX111" fmla="*/ 3941 w 10000"/>
                    <a:gd name="connsiteY111" fmla="*/ 9936 h 10000"/>
                    <a:gd name="connsiteX112" fmla="*/ 3604 w 10000"/>
                    <a:gd name="connsiteY112" fmla="*/ 9929 h 10000"/>
                    <a:gd name="connsiteX113" fmla="*/ 3215 w 10000"/>
                    <a:gd name="connsiteY113" fmla="*/ 9923 h 10000"/>
                    <a:gd name="connsiteX114" fmla="*/ 2826 w 10000"/>
                    <a:gd name="connsiteY114" fmla="*/ 9916 h 10000"/>
                    <a:gd name="connsiteX115" fmla="*/ 2429 w 10000"/>
                    <a:gd name="connsiteY115" fmla="*/ 9909 h 10000"/>
                    <a:gd name="connsiteX116" fmla="*/ 2074 w 10000"/>
                    <a:gd name="connsiteY116" fmla="*/ 9902 h 10000"/>
                    <a:gd name="connsiteX117" fmla="*/ 1755 w 10000"/>
                    <a:gd name="connsiteY117" fmla="*/ 9896 h 10000"/>
                    <a:gd name="connsiteX118" fmla="*/ 1495 w 10000"/>
                    <a:gd name="connsiteY118" fmla="*/ 9889 h 10000"/>
                    <a:gd name="connsiteX119" fmla="*/ 1348 w 10000"/>
                    <a:gd name="connsiteY119" fmla="*/ 9889 h 10000"/>
                    <a:gd name="connsiteX120" fmla="*/ 1279 w 10000"/>
                    <a:gd name="connsiteY120" fmla="*/ 9882 h 10000"/>
                    <a:gd name="connsiteX121" fmla="*/ 1279 w 10000"/>
                    <a:gd name="connsiteY121" fmla="*/ 9862 h 10000"/>
                    <a:gd name="connsiteX122" fmla="*/ 1279 w 10000"/>
                    <a:gd name="connsiteY122" fmla="*/ 9788 h 10000"/>
                    <a:gd name="connsiteX123" fmla="*/ 1262 w 10000"/>
                    <a:gd name="connsiteY123" fmla="*/ 9677 h 10000"/>
                    <a:gd name="connsiteX124" fmla="*/ 1245 w 10000"/>
                    <a:gd name="connsiteY124" fmla="*/ 9532 h 10000"/>
                    <a:gd name="connsiteX125" fmla="*/ 1227 w 10000"/>
                    <a:gd name="connsiteY125" fmla="*/ 9344 h 10000"/>
                    <a:gd name="connsiteX126" fmla="*/ 1210 w 10000"/>
                    <a:gd name="connsiteY126" fmla="*/ 9125 h 10000"/>
                    <a:gd name="connsiteX127" fmla="*/ 1175 w 10000"/>
                    <a:gd name="connsiteY127" fmla="*/ 8889 h 10000"/>
                    <a:gd name="connsiteX128" fmla="*/ 1141 w 10000"/>
                    <a:gd name="connsiteY128" fmla="*/ 8623 h 10000"/>
                    <a:gd name="connsiteX129" fmla="*/ 1124 w 10000"/>
                    <a:gd name="connsiteY129" fmla="*/ 8337 h 10000"/>
                    <a:gd name="connsiteX130" fmla="*/ 1089 w 10000"/>
                    <a:gd name="connsiteY130" fmla="*/ 8041 h 10000"/>
                    <a:gd name="connsiteX131" fmla="*/ 1054 w 10000"/>
                    <a:gd name="connsiteY131" fmla="*/ 7728 h 10000"/>
                    <a:gd name="connsiteX132" fmla="*/ 1020 w 10000"/>
                    <a:gd name="connsiteY132" fmla="*/ 7402 h 10000"/>
                    <a:gd name="connsiteX133" fmla="*/ 985 w 10000"/>
                    <a:gd name="connsiteY133" fmla="*/ 7085 h 10000"/>
                    <a:gd name="connsiteX134" fmla="*/ 951 w 10000"/>
                    <a:gd name="connsiteY134" fmla="*/ 6759 h 10000"/>
                    <a:gd name="connsiteX135" fmla="*/ 899 w 10000"/>
                    <a:gd name="connsiteY135" fmla="*/ 6442 h 10000"/>
                    <a:gd name="connsiteX136" fmla="*/ 882 w 10000"/>
                    <a:gd name="connsiteY136" fmla="*/ 6129 h 10000"/>
                    <a:gd name="connsiteX137" fmla="*/ 847 w 10000"/>
                    <a:gd name="connsiteY137" fmla="*/ 5833 h 10000"/>
                    <a:gd name="connsiteX138" fmla="*/ 821 w 10000"/>
                    <a:gd name="connsiteY138" fmla="*/ 5547 h 10000"/>
                    <a:gd name="connsiteX139" fmla="*/ 787 w 10000"/>
                    <a:gd name="connsiteY139" fmla="*/ 5281 h 10000"/>
                    <a:gd name="connsiteX140" fmla="*/ 769 w 10000"/>
                    <a:gd name="connsiteY140" fmla="*/ 5039 h 10000"/>
                    <a:gd name="connsiteX141" fmla="*/ 735 w 10000"/>
                    <a:gd name="connsiteY141" fmla="*/ 4820 h 10000"/>
                    <a:gd name="connsiteX142" fmla="*/ 717 w 10000"/>
                    <a:gd name="connsiteY142" fmla="*/ 4631 h 10000"/>
                    <a:gd name="connsiteX143" fmla="*/ 700 w 10000"/>
                    <a:gd name="connsiteY143" fmla="*/ 4487 h 10000"/>
                    <a:gd name="connsiteX144" fmla="*/ 700 w 10000"/>
                    <a:gd name="connsiteY144" fmla="*/ 4376 h 10000"/>
                    <a:gd name="connsiteX145" fmla="*/ 683 w 10000"/>
                    <a:gd name="connsiteY145" fmla="*/ 4241 h 10000"/>
                    <a:gd name="connsiteX146" fmla="*/ 648 w 10000"/>
                    <a:gd name="connsiteY146" fmla="*/ 4083 h 10000"/>
                    <a:gd name="connsiteX147" fmla="*/ 631 w 10000"/>
                    <a:gd name="connsiteY147" fmla="*/ 3891 h 10000"/>
                    <a:gd name="connsiteX148" fmla="*/ 596 w 10000"/>
                    <a:gd name="connsiteY148" fmla="*/ 3679 h 10000"/>
                    <a:gd name="connsiteX149" fmla="*/ 562 w 10000"/>
                    <a:gd name="connsiteY149" fmla="*/ 3447 h 10000"/>
                    <a:gd name="connsiteX150" fmla="*/ 510 w 10000"/>
                    <a:gd name="connsiteY150" fmla="*/ 3201 h 10000"/>
                    <a:gd name="connsiteX151" fmla="*/ 458 w 10000"/>
                    <a:gd name="connsiteY151" fmla="*/ 2942 h 10000"/>
                    <a:gd name="connsiteX152" fmla="*/ 424 w 10000"/>
                    <a:gd name="connsiteY152" fmla="*/ 2679 h 10000"/>
                    <a:gd name="connsiteX153" fmla="*/ 372 w 10000"/>
                    <a:gd name="connsiteY153" fmla="*/ 2407 h 10000"/>
                    <a:gd name="connsiteX154" fmla="*/ 320 w 10000"/>
                    <a:gd name="connsiteY154" fmla="*/ 2141 h 10000"/>
                    <a:gd name="connsiteX155" fmla="*/ 277 w 10000"/>
                    <a:gd name="connsiteY155" fmla="*/ 1882 h 10000"/>
                    <a:gd name="connsiteX156" fmla="*/ 225 w 10000"/>
                    <a:gd name="connsiteY156" fmla="*/ 1629 h 10000"/>
                    <a:gd name="connsiteX157" fmla="*/ 190 w 10000"/>
                    <a:gd name="connsiteY157" fmla="*/ 1393 h 10000"/>
                    <a:gd name="connsiteX158" fmla="*/ 138 w 10000"/>
                    <a:gd name="connsiteY158" fmla="*/ 1175 h 10000"/>
                    <a:gd name="connsiteX159" fmla="*/ 104 w 10000"/>
                    <a:gd name="connsiteY159" fmla="*/ 973 h 10000"/>
                    <a:gd name="connsiteX160" fmla="*/ 69 w 10000"/>
                    <a:gd name="connsiteY160" fmla="*/ 801 h 10000"/>
                    <a:gd name="connsiteX161" fmla="*/ 52 w 10000"/>
                    <a:gd name="connsiteY161" fmla="*/ 663 h 10000"/>
                    <a:gd name="connsiteX162" fmla="*/ 17 w 10000"/>
                    <a:gd name="connsiteY162" fmla="*/ 555 h 10000"/>
                    <a:gd name="connsiteX163" fmla="*/ 17 w 10000"/>
                    <a:gd name="connsiteY163" fmla="*/ 491 h 10000"/>
                    <a:gd name="connsiteX164" fmla="*/ 0 w 10000"/>
                    <a:gd name="connsiteY164" fmla="*/ 471 h 10000"/>
                    <a:gd name="connsiteX165" fmla="*/ 847 w 10000"/>
                    <a:gd name="connsiteY165" fmla="*/ 13 h 10000"/>
                    <a:gd name="connsiteX166" fmla="*/ 9213 w 10000"/>
                    <a:gd name="connsiteY166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76 w 10000"/>
                    <a:gd name="connsiteY89" fmla="*/ 7496 h 10000"/>
                    <a:gd name="connsiteX90" fmla="*/ 4693 w 10000"/>
                    <a:gd name="connsiteY90" fmla="*/ 7654 h 10000"/>
                    <a:gd name="connsiteX91" fmla="*/ 4693 w 10000"/>
                    <a:gd name="connsiteY91" fmla="*/ 7839 h 10000"/>
                    <a:gd name="connsiteX92" fmla="*/ 4710 w 10000"/>
                    <a:gd name="connsiteY92" fmla="*/ 8041 h 10000"/>
                    <a:gd name="connsiteX93" fmla="*/ 4710 w 10000"/>
                    <a:gd name="connsiteY93" fmla="*/ 8256 h 10000"/>
                    <a:gd name="connsiteX94" fmla="*/ 4693 w 10000"/>
                    <a:gd name="connsiteY94" fmla="*/ 8475 h 10000"/>
                    <a:gd name="connsiteX95" fmla="*/ 4693 w 10000"/>
                    <a:gd name="connsiteY95" fmla="*/ 8694 h 10000"/>
                    <a:gd name="connsiteX96" fmla="*/ 4676 w 10000"/>
                    <a:gd name="connsiteY96" fmla="*/ 8906 h 10000"/>
                    <a:gd name="connsiteX97" fmla="*/ 4676 w 10000"/>
                    <a:gd name="connsiteY97" fmla="*/ 9108 h 10000"/>
                    <a:gd name="connsiteX98" fmla="*/ 4676 w 10000"/>
                    <a:gd name="connsiteY98" fmla="*/ 9293 h 10000"/>
                    <a:gd name="connsiteX99" fmla="*/ 4676 w 10000"/>
                    <a:gd name="connsiteY99" fmla="*/ 9451 h 10000"/>
                    <a:gd name="connsiteX100" fmla="*/ 4676 w 10000"/>
                    <a:gd name="connsiteY100" fmla="*/ 9576 h 10000"/>
                    <a:gd name="connsiteX101" fmla="*/ 4676 w 10000"/>
                    <a:gd name="connsiteY101" fmla="*/ 9670 h 10000"/>
                    <a:gd name="connsiteX102" fmla="*/ 4676 w 10000"/>
                    <a:gd name="connsiteY102" fmla="*/ 9717 h 10000"/>
                    <a:gd name="connsiteX103" fmla="*/ 4676 w 10000"/>
                    <a:gd name="connsiteY103" fmla="*/ 9781 h 10000"/>
                    <a:gd name="connsiteX104" fmla="*/ 4676 w 10000"/>
                    <a:gd name="connsiteY104" fmla="*/ 9842 h 10000"/>
                    <a:gd name="connsiteX105" fmla="*/ 4659 w 10000"/>
                    <a:gd name="connsiteY105" fmla="*/ 9889 h 10000"/>
                    <a:gd name="connsiteX106" fmla="*/ 4659 w 10000"/>
                    <a:gd name="connsiteY106" fmla="*/ 9929 h 10000"/>
                    <a:gd name="connsiteX107" fmla="*/ 4641 w 10000"/>
                    <a:gd name="connsiteY107" fmla="*/ 9943 h 10000"/>
                    <a:gd name="connsiteX108" fmla="*/ 4486 w 10000"/>
                    <a:gd name="connsiteY108" fmla="*/ 9943 h 10000"/>
                    <a:gd name="connsiteX109" fmla="*/ 4252 w 10000"/>
                    <a:gd name="connsiteY109" fmla="*/ 9943 h 10000"/>
                    <a:gd name="connsiteX110" fmla="*/ 3941 w 10000"/>
                    <a:gd name="connsiteY110" fmla="*/ 9936 h 10000"/>
                    <a:gd name="connsiteX111" fmla="*/ 3604 w 10000"/>
                    <a:gd name="connsiteY111" fmla="*/ 9929 h 10000"/>
                    <a:gd name="connsiteX112" fmla="*/ 3215 w 10000"/>
                    <a:gd name="connsiteY112" fmla="*/ 9923 h 10000"/>
                    <a:gd name="connsiteX113" fmla="*/ 2826 w 10000"/>
                    <a:gd name="connsiteY113" fmla="*/ 9916 h 10000"/>
                    <a:gd name="connsiteX114" fmla="*/ 2429 w 10000"/>
                    <a:gd name="connsiteY114" fmla="*/ 9909 h 10000"/>
                    <a:gd name="connsiteX115" fmla="*/ 2074 w 10000"/>
                    <a:gd name="connsiteY115" fmla="*/ 9902 h 10000"/>
                    <a:gd name="connsiteX116" fmla="*/ 1755 w 10000"/>
                    <a:gd name="connsiteY116" fmla="*/ 9896 h 10000"/>
                    <a:gd name="connsiteX117" fmla="*/ 1495 w 10000"/>
                    <a:gd name="connsiteY117" fmla="*/ 9889 h 10000"/>
                    <a:gd name="connsiteX118" fmla="*/ 1348 w 10000"/>
                    <a:gd name="connsiteY118" fmla="*/ 9889 h 10000"/>
                    <a:gd name="connsiteX119" fmla="*/ 1279 w 10000"/>
                    <a:gd name="connsiteY119" fmla="*/ 9882 h 10000"/>
                    <a:gd name="connsiteX120" fmla="*/ 1279 w 10000"/>
                    <a:gd name="connsiteY120" fmla="*/ 9862 h 10000"/>
                    <a:gd name="connsiteX121" fmla="*/ 1279 w 10000"/>
                    <a:gd name="connsiteY121" fmla="*/ 9788 h 10000"/>
                    <a:gd name="connsiteX122" fmla="*/ 1262 w 10000"/>
                    <a:gd name="connsiteY122" fmla="*/ 9677 h 10000"/>
                    <a:gd name="connsiteX123" fmla="*/ 1245 w 10000"/>
                    <a:gd name="connsiteY123" fmla="*/ 9532 h 10000"/>
                    <a:gd name="connsiteX124" fmla="*/ 1227 w 10000"/>
                    <a:gd name="connsiteY124" fmla="*/ 9344 h 10000"/>
                    <a:gd name="connsiteX125" fmla="*/ 1210 w 10000"/>
                    <a:gd name="connsiteY125" fmla="*/ 9125 h 10000"/>
                    <a:gd name="connsiteX126" fmla="*/ 1175 w 10000"/>
                    <a:gd name="connsiteY126" fmla="*/ 8889 h 10000"/>
                    <a:gd name="connsiteX127" fmla="*/ 1141 w 10000"/>
                    <a:gd name="connsiteY127" fmla="*/ 8623 h 10000"/>
                    <a:gd name="connsiteX128" fmla="*/ 1124 w 10000"/>
                    <a:gd name="connsiteY128" fmla="*/ 8337 h 10000"/>
                    <a:gd name="connsiteX129" fmla="*/ 1089 w 10000"/>
                    <a:gd name="connsiteY129" fmla="*/ 8041 h 10000"/>
                    <a:gd name="connsiteX130" fmla="*/ 1054 w 10000"/>
                    <a:gd name="connsiteY130" fmla="*/ 7728 h 10000"/>
                    <a:gd name="connsiteX131" fmla="*/ 1020 w 10000"/>
                    <a:gd name="connsiteY131" fmla="*/ 7402 h 10000"/>
                    <a:gd name="connsiteX132" fmla="*/ 985 w 10000"/>
                    <a:gd name="connsiteY132" fmla="*/ 7085 h 10000"/>
                    <a:gd name="connsiteX133" fmla="*/ 951 w 10000"/>
                    <a:gd name="connsiteY133" fmla="*/ 6759 h 10000"/>
                    <a:gd name="connsiteX134" fmla="*/ 899 w 10000"/>
                    <a:gd name="connsiteY134" fmla="*/ 6442 h 10000"/>
                    <a:gd name="connsiteX135" fmla="*/ 882 w 10000"/>
                    <a:gd name="connsiteY135" fmla="*/ 6129 h 10000"/>
                    <a:gd name="connsiteX136" fmla="*/ 847 w 10000"/>
                    <a:gd name="connsiteY136" fmla="*/ 5833 h 10000"/>
                    <a:gd name="connsiteX137" fmla="*/ 821 w 10000"/>
                    <a:gd name="connsiteY137" fmla="*/ 5547 h 10000"/>
                    <a:gd name="connsiteX138" fmla="*/ 787 w 10000"/>
                    <a:gd name="connsiteY138" fmla="*/ 5281 h 10000"/>
                    <a:gd name="connsiteX139" fmla="*/ 769 w 10000"/>
                    <a:gd name="connsiteY139" fmla="*/ 5039 h 10000"/>
                    <a:gd name="connsiteX140" fmla="*/ 735 w 10000"/>
                    <a:gd name="connsiteY140" fmla="*/ 4820 h 10000"/>
                    <a:gd name="connsiteX141" fmla="*/ 717 w 10000"/>
                    <a:gd name="connsiteY141" fmla="*/ 4631 h 10000"/>
                    <a:gd name="connsiteX142" fmla="*/ 700 w 10000"/>
                    <a:gd name="connsiteY142" fmla="*/ 4487 h 10000"/>
                    <a:gd name="connsiteX143" fmla="*/ 700 w 10000"/>
                    <a:gd name="connsiteY143" fmla="*/ 4376 h 10000"/>
                    <a:gd name="connsiteX144" fmla="*/ 683 w 10000"/>
                    <a:gd name="connsiteY144" fmla="*/ 4241 h 10000"/>
                    <a:gd name="connsiteX145" fmla="*/ 648 w 10000"/>
                    <a:gd name="connsiteY145" fmla="*/ 4083 h 10000"/>
                    <a:gd name="connsiteX146" fmla="*/ 631 w 10000"/>
                    <a:gd name="connsiteY146" fmla="*/ 3891 h 10000"/>
                    <a:gd name="connsiteX147" fmla="*/ 596 w 10000"/>
                    <a:gd name="connsiteY147" fmla="*/ 3679 h 10000"/>
                    <a:gd name="connsiteX148" fmla="*/ 562 w 10000"/>
                    <a:gd name="connsiteY148" fmla="*/ 3447 h 10000"/>
                    <a:gd name="connsiteX149" fmla="*/ 510 w 10000"/>
                    <a:gd name="connsiteY149" fmla="*/ 3201 h 10000"/>
                    <a:gd name="connsiteX150" fmla="*/ 458 w 10000"/>
                    <a:gd name="connsiteY150" fmla="*/ 2942 h 10000"/>
                    <a:gd name="connsiteX151" fmla="*/ 424 w 10000"/>
                    <a:gd name="connsiteY151" fmla="*/ 2679 h 10000"/>
                    <a:gd name="connsiteX152" fmla="*/ 372 w 10000"/>
                    <a:gd name="connsiteY152" fmla="*/ 2407 h 10000"/>
                    <a:gd name="connsiteX153" fmla="*/ 320 w 10000"/>
                    <a:gd name="connsiteY153" fmla="*/ 2141 h 10000"/>
                    <a:gd name="connsiteX154" fmla="*/ 277 w 10000"/>
                    <a:gd name="connsiteY154" fmla="*/ 1882 h 10000"/>
                    <a:gd name="connsiteX155" fmla="*/ 225 w 10000"/>
                    <a:gd name="connsiteY155" fmla="*/ 1629 h 10000"/>
                    <a:gd name="connsiteX156" fmla="*/ 190 w 10000"/>
                    <a:gd name="connsiteY156" fmla="*/ 1393 h 10000"/>
                    <a:gd name="connsiteX157" fmla="*/ 138 w 10000"/>
                    <a:gd name="connsiteY157" fmla="*/ 1175 h 10000"/>
                    <a:gd name="connsiteX158" fmla="*/ 104 w 10000"/>
                    <a:gd name="connsiteY158" fmla="*/ 973 h 10000"/>
                    <a:gd name="connsiteX159" fmla="*/ 69 w 10000"/>
                    <a:gd name="connsiteY159" fmla="*/ 801 h 10000"/>
                    <a:gd name="connsiteX160" fmla="*/ 52 w 10000"/>
                    <a:gd name="connsiteY160" fmla="*/ 663 h 10000"/>
                    <a:gd name="connsiteX161" fmla="*/ 17 w 10000"/>
                    <a:gd name="connsiteY161" fmla="*/ 555 h 10000"/>
                    <a:gd name="connsiteX162" fmla="*/ 17 w 10000"/>
                    <a:gd name="connsiteY162" fmla="*/ 491 h 10000"/>
                    <a:gd name="connsiteX163" fmla="*/ 0 w 10000"/>
                    <a:gd name="connsiteY163" fmla="*/ 471 h 10000"/>
                    <a:gd name="connsiteX164" fmla="*/ 847 w 10000"/>
                    <a:gd name="connsiteY164" fmla="*/ 13 h 10000"/>
                    <a:gd name="connsiteX165" fmla="*/ 9213 w 10000"/>
                    <a:gd name="connsiteY165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93 w 10000"/>
                    <a:gd name="connsiteY89" fmla="*/ 7654 h 10000"/>
                    <a:gd name="connsiteX90" fmla="*/ 4693 w 10000"/>
                    <a:gd name="connsiteY90" fmla="*/ 7839 h 10000"/>
                    <a:gd name="connsiteX91" fmla="*/ 4710 w 10000"/>
                    <a:gd name="connsiteY91" fmla="*/ 8041 h 10000"/>
                    <a:gd name="connsiteX92" fmla="*/ 4710 w 10000"/>
                    <a:gd name="connsiteY92" fmla="*/ 8256 h 10000"/>
                    <a:gd name="connsiteX93" fmla="*/ 4693 w 10000"/>
                    <a:gd name="connsiteY93" fmla="*/ 8475 h 10000"/>
                    <a:gd name="connsiteX94" fmla="*/ 4693 w 10000"/>
                    <a:gd name="connsiteY94" fmla="*/ 8694 h 10000"/>
                    <a:gd name="connsiteX95" fmla="*/ 4676 w 10000"/>
                    <a:gd name="connsiteY95" fmla="*/ 8906 h 10000"/>
                    <a:gd name="connsiteX96" fmla="*/ 4676 w 10000"/>
                    <a:gd name="connsiteY96" fmla="*/ 9108 h 10000"/>
                    <a:gd name="connsiteX97" fmla="*/ 4676 w 10000"/>
                    <a:gd name="connsiteY97" fmla="*/ 9293 h 10000"/>
                    <a:gd name="connsiteX98" fmla="*/ 4676 w 10000"/>
                    <a:gd name="connsiteY98" fmla="*/ 9451 h 10000"/>
                    <a:gd name="connsiteX99" fmla="*/ 4676 w 10000"/>
                    <a:gd name="connsiteY99" fmla="*/ 9576 h 10000"/>
                    <a:gd name="connsiteX100" fmla="*/ 4676 w 10000"/>
                    <a:gd name="connsiteY100" fmla="*/ 9670 h 10000"/>
                    <a:gd name="connsiteX101" fmla="*/ 4676 w 10000"/>
                    <a:gd name="connsiteY101" fmla="*/ 9717 h 10000"/>
                    <a:gd name="connsiteX102" fmla="*/ 4676 w 10000"/>
                    <a:gd name="connsiteY102" fmla="*/ 9781 h 10000"/>
                    <a:gd name="connsiteX103" fmla="*/ 4676 w 10000"/>
                    <a:gd name="connsiteY103" fmla="*/ 9842 h 10000"/>
                    <a:gd name="connsiteX104" fmla="*/ 4659 w 10000"/>
                    <a:gd name="connsiteY104" fmla="*/ 9889 h 10000"/>
                    <a:gd name="connsiteX105" fmla="*/ 4659 w 10000"/>
                    <a:gd name="connsiteY105" fmla="*/ 9929 h 10000"/>
                    <a:gd name="connsiteX106" fmla="*/ 4641 w 10000"/>
                    <a:gd name="connsiteY106" fmla="*/ 9943 h 10000"/>
                    <a:gd name="connsiteX107" fmla="*/ 4486 w 10000"/>
                    <a:gd name="connsiteY107" fmla="*/ 9943 h 10000"/>
                    <a:gd name="connsiteX108" fmla="*/ 4252 w 10000"/>
                    <a:gd name="connsiteY108" fmla="*/ 9943 h 10000"/>
                    <a:gd name="connsiteX109" fmla="*/ 3941 w 10000"/>
                    <a:gd name="connsiteY109" fmla="*/ 9936 h 10000"/>
                    <a:gd name="connsiteX110" fmla="*/ 3604 w 10000"/>
                    <a:gd name="connsiteY110" fmla="*/ 9929 h 10000"/>
                    <a:gd name="connsiteX111" fmla="*/ 3215 w 10000"/>
                    <a:gd name="connsiteY111" fmla="*/ 9923 h 10000"/>
                    <a:gd name="connsiteX112" fmla="*/ 2826 w 10000"/>
                    <a:gd name="connsiteY112" fmla="*/ 9916 h 10000"/>
                    <a:gd name="connsiteX113" fmla="*/ 2429 w 10000"/>
                    <a:gd name="connsiteY113" fmla="*/ 9909 h 10000"/>
                    <a:gd name="connsiteX114" fmla="*/ 2074 w 10000"/>
                    <a:gd name="connsiteY114" fmla="*/ 9902 h 10000"/>
                    <a:gd name="connsiteX115" fmla="*/ 1755 w 10000"/>
                    <a:gd name="connsiteY115" fmla="*/ 9896 h 10000"/>
                    <a:gd name="connsiteX116" fmla="*/ 1495 w 10000"/>
                    <a:gd name="connsiteY116" fmla="*/ 9889 h 10000"/>
                    <a:gd name="connsiteX117" fmla="*/ 1348 w 10000"/>
                    <a:gd name="connsiteY117" fmla="*/ 9889 h 10000"/>
                    <a:gd name="connsiteX118" fmla="*/ 1279 w 10000"/>
                    <a:gd name="connsiteY118" fmla="*/ 9882 h 10000"/>
                    <a:gd name="connsiteX119" fmla="*/ 1279 w 10000"/>
                    <a:gd name="connsiteY119" fmla="*/ 9862 h 10000"/>
                    <a:gd name="connsiteX120" fmla="*/ 1279 w 10000"/>
                    <a:gd name="connsiteY120" fmla="*/ 9788 h 10000"/>
                    <a:gd name="connsiteX121" fmla="*/ 1262 w 10000"/>
                    <a:gd name="connsiteY121" fmla="*/ 9677 h 10000"/>
                    <a:gd name="connsiteX122" fmla="*/ 1245 w 10000"/>
                    <a:gd name="connsiteY122" fmla="*/ 9532 h 10000"/>
                    <a:gd name="connsiteX123" fmla="*/ 1227 w 10000"/>
                    <a:gd name="connsiteY123" fmla="*/ 9344 h 10000"/>
                    <a:gd name="connsiteX124" fmla="*/ 1210 w 10000"/>
                    <a:gd name="connsiteY124" fmla="*/ 9125 h 10000"/>
                    <a:gd name="connsiteX125" fmla="*/ 1175 w 10000"/>
                    <a:gd name="connsiteY125" fmla="*/ 8889 h 10000"/>
                    <a:gd name="connsiteX126" fmla="*/ 1141 w 10000"/>
                    <a:gd name="connsiteY126" fmla="*/ 8623 h 10000"/>
                    <a:gd name="connsiteX127" fmla="*/ 1124 w 10000"/>
                    <a:gd name="connsiteY127" fmla="*/ 8337 h 10000"/>
                    <a:gd name="connsiteX128" fmla="*/ 1089 w 10000"/>
                    <a:gd name="connsiteY128" fmla="*/ 8041 h 10000"/>
                    <a:gd name="connsiteX129" fmla="*/ 1054 w 10000"/>
                    <a:gd name="connsiteY129" fmla="*/ 7728 h 10000"/>
                    <a:gd name="connsiteX130" fmla="*/ 1020 w 10000"/>
                    <a:gd name="connsiteY130" fmla="*/ 7402 h 10000"/>
                    <a:gd name="connsiteX131" fmla="*/ 985 w 10000"/>
                    <a:gd name="connsiteY131" fmla="*/ 7085 h 10000"/>
                    <a:gd name="connsiteX132" fmla="*/ 951 w 10000"/>
                    <a:gd name="connsiteY132" fmla="*/ 6759 h 10000"/>
                    <a:gd name="connsiteX133" fmla="*/ 899 w 10000"/>
                    <a:gd name="connsiteY133" fmla="*/ 6442 h 10000"/>
                    <a:gd name="connsiteX134" fmla="*/ 882 w 10000"/>
                    <a:gd name="connsiteY134" fmla="*/ 6129 h 10000"/>
                    <a:gd name="connsiteX135" fmla="*/ 847 w 10000"/>
                    <a:gd name="connsiteY135" fmla="*/ 5833 h 10000"/>
                    <a:gd name="connsiteX136" fmla="*/ 821 w 10000"/>
                    <a:gd name="connsiteY136" fmla="*/ 5547 h 10000"/>
                    <a:gd name="connsiteX137" fmla="*/ 787 w 10000"/>
                    <a:gd name="connsiteY137" fmla="*/ 5281 h 10000"/>
                    <a:gd name="connsiteX138" fmla="*/ 769 w 10000"/>
                    <a:gd name="connsiteY138" fmla="*/ 5039 h 10000"/>
                    <a:gd name="connsiteX139" fmla="*/ 735 w 10000"/>
                    <a:gd name="connsiteY139" fmla="*/ 4820 h 10000"/>
                    <a:gd name="connsiteX140" fmla="*/ 717 w 10000"/>
                    <a:gd name="connsiteY140" fmla="*/ 4631 h 10000"/>
                    <a:gd name="connsiteX141" fmla="*/ 700 w 10000"/>
                    <a:gd name="connsiteY141" fmla="*/ 4487 h 10000"/>
                    <a:gd name="connsiteX142" fmla="*/ 700 w 10000"/>
                    <a:gd name="connsiteY142" fmla="*/ 4376 h 10000"/>
                    <a:gd name="connsiteX143" fmla="*/ 683 w 10000"/>
                    <a:gd name="connsiteY143" fmla="*/ 4241 h 10000"/>
                    <a:gd name="connsiteX144" fmla="*/ 648 w 10000"/>
                    <a:gd name="connsiteY144" fmla="*/ 4083 h 10000"/>
                    <a:gd name="connsiteX145" fmla="*/ 631 w 10000"/>
                    <a:gd name="connsiteY145" fmla="*/ 3891 h 10000"/>
                    <a:gd name="connsiteX146" fmla="*/ 596 w 10000"/>
                    <a:gd name="connsiteY146" fmla="*/ 3679 h 10000"/>
                    <a:gd name="connsiteX147" fmla="*/ 562 w 10000"/>
                    <a:gd name="connsiteY147" fmla="*/ 3447 h 10000"/>
                    <a:gd name="connsiteX148" fmla="*/ 510 w 10000"/>
                    <a:gd name="connsiteY148" fmla="*/ 3201 h 10000"/>
                    <a:gd name="connsiteX149" fmla="*/ 458 w 10000"/>
                    <a:gd name="connsiteY149" fmla="*/ 2942 h 10000"/>
                    <a:gd name="connsiteX150" fmla="*/ 424 w 10000"/>
                    <a:gd name="connsiteY150" fmla="*/ 2679 h 10000"/>
                    <a:gd name="connsiteX151" fmla="*/ 372 w 10000"/>
                    <a:gd name="connsiteY151" fmla="*/ 2407 h 10000"/>
                    <a:gd name="connsiteX152" fmla="*/ 320 w 10000"/>
                    <a:gd name="connsiteY152" fmla="*/ 2141 h 10000"/>
                    <a:gd name="connsiteX153" fmla="*/ 277 w 10000"/>
                    <a:gd name="connsiteY153" fmla="*/ 1882 h 10000"/>
                    <a:gd name="connsiteX154" fmla="*/ 225 w 10000"/>
                    <a:gd name="connsiteY154" fmla="*/ 1629 h 10000"/>
                    <a:gd name="connsiteX155" fmla="*/ 190 w 10000"/>
                    <a:gd name="connsiteY155" fmla="*/ 1393 h 10000"/>
                    <a:gd name="connsiteX156" fmla="*/ 138 w 10000"/>
                    <a:gd name="connsiteY156" fmla="*/ 1175 h 10000"/>
                    <a:gd name="connsiteX157" fmla="*/ 104 w 10000"/>
                    <a:gd name="connsiteY157" fmla="*/ 973 h 10000"/>
                    <a:gd name="connsiteX158" fmla="*/ 69 w 10000"/>
                    <a:gd name="connsiteY158" fmla="*/ 801 h 10000"/>
                    <a:gd name="connsiteX159" fmla="*/ 52 w 10000"/>
                    <a:gd name="connsiteY159" fmla="*/ 663 h 10000"/>
                    <a:gd name="connsiteX160" fmla="*/ 17 w 10000"/>
                    <a:gd name="connsiteY160" fmla="*/ 555 h 10000"/>
                    <a:gd name="connsiteX161" fmla="*/ 17 w 10000"/>
                    <a:gd name="connsiteY161" fmla="*/ 491 h 10000"/>
                    <a:gd name="connsiteX162" fmla="*/ 0 w 10000"/>
                    <a:gd name="connsiteY162" fmla="*/ 471 h 10000"/>
                    <a:gd name="connsiteX163" fmla="*/ 847 w 10000"/>
                    <a:gd name="connsiteY163" fmla="*/ 13 h 10000"/>
                    <a:gd name="connsiteX164" fmla="*/ 9213 w 10000"/>
                    <a:gd name="connsiteY164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93 w 10000"/>
                    <a:gd name="connsiteY89" fmla="*/ 7654 h 10000"/>
                    <a:gd name="connsiteX90" fmla="*/ 4697 w 10000"/>
                    <a:gd name="connsiteY90" fmla="*/ 7687 h 10000"/>
                    <a:gd name="connsiteX91" fmla="*/ 4693 w 10000"/>
                    <a:gd name="connsiteY91" fmla="*/ 7839 h 10000"/>
                    <a:gd name="connsiteX92" fmla="*/ 4710 w 10000"/>
                    <a:gd name="connsiteY92" fmla="*/ 8041 h 10000"/>
                    <a:gd name="connsiteX93" fmla="*/ 4710 w 10000"/>
                    <a:gd name="connsiteY93" fmla="*/ 8256 h 10000"/>
                    <a:gd name="connsiteX94" fmla="*/ 4693 w 10000"/>
                    <a:gd name="connsiteY94" fmla="*/ 8475 h 10000"/>
                    <a:gd name="connsiteX95" fmla="*/ 4693 w 10000"/>
                    <a:gd name="connsiteY95" fmla="*/ 8694 h 10000"/>
                    <a:gd name="connsiteX96" fmla="*/ 4676 w 10000"/>
                    <a:gd name="connsiteY96" fmla="*/ 8906 h 10000"/>
                    <a:gd name="connsiteX97" fmla="*/ 4676 w 10000"/>
                    <a:gd name="connsiteY97" fmla="*/ 9108 h 10000"/>
                    <a:gd name="connsiteX98" fmla="*/ 4676 w 10000"/>
                    <a:gd name="connsiteY98" fmla="*/ 9293 h 10000"/>
                    <a:gd name="connsiteX99" fmla="*/ 4676 w 10000"/>
                    <a:gd name="connsiteY99" fmla="*/ 9451 h 10000"/>
                    <a:gd name="connsiteX100" fmla="*/ 4676 w 10000"/>
                    <a:gd name="connsiteY100" fmla="*/ 9576 h 10000"/>
                    <a:gd name="connsiteX101" fmla="*/ 4676 w 10000"/>
                    <a:gd name="connsiteY101" fmla="*/ 9670 h 10000"/>
                    <a:gd name="connsiteX102" fmla="*/ 4676 w 10000"/>
                    <a:gd name="connsiteY102" fmla="*/ 9717 h 10000"/>
                    <a:gd name="connsiteX103" fmla="*/ 4676 w 10000"/>
                    <a:gd name="connsiteY103" fmla="*/ 9781 h 10000"/>
                    <a:gd name="connsiteX104" fmla="*/ 4676 w 10000"/>
                    <a:gd name="connsiteY104" fmla="*/ 9842 h 10000"/>
                    <a:gd name="connsiteX105" fmla="*/ 4659 w 10000"/>
                    <a:gd name="connsiteY105" fmla="*/ 9889 h 10000"/>
                    <a:gd name="connsiteX106" fmla="*/ 4659 w 10000"/>
                    <a:gd name="connsiteY106" fmla="*/ 9929 h 10000"/>
                    <a:gd name="connsiteX107" fmla="*/ 4641 w 10000"/>
                    <a:gd name="connsiteY107" fmla="*/ 9943 h 10000"/>
                    <a:gd name="connsiteX108" fmla="*/ 4486 w 10000"/>
                    <a:gd name="connsiteY108" fmla="*/ 9943 h 10000"/>
                    <a:gd name="connsiteX109" fmla="*/ 4252 w 10000"/>
                    <a:gd name="connsiteY109" fmla="*/ 9943 h 10000"/>
                    <a:gd name="connsiteX110" fmla="*/ 3941 w 10000"/>
                    <a:gd name="connsiteY110" fmla="*/ 9936 h 10000"/>
                    <a:gd name="connsiteX111" fmla="*/ 3604 w 10000"/>
                    <a:gd name="connsiteY111" fmla="*/ 9929 h 10000"/>
                    <a:gd name="connsiteX112" fmla="*/ 3215 w 10000"/>
                    <a:gd name="connsiteY112" fmla="*/ 9923 h 10000"/>
                    <a:gd name="connsiteX113" fmla="*/ 2826 w 10000"/>
                    <a:gd name="connsiteY113" fmla="*/ 9916 h 10000"/>
                    <a:gd name="connsiteX114" fmla="*/ 2429 w 10000"/>
                    <a:gd name="connsiteY114" fmla="*/ 9909 h 10000"/>
                    <a:gd name="connsiteX115" fmla="*/ 2074 w 10000"/>
                    <a:gd name="connsiteY115" fmla="*/ 9902 h 10000"/>
                    <a:gd name="connsiteX116" fmla="*/ 1755 w 10000"/>
                    <a:gd name="connsiteY116" fmla="*/ 9896 h 10000"/>
                    <a:gd name="connsiteX117" fmla="*/ 1495 w 10000"/>
                    <a:gd name="connsiteY117" fmla="*/ 9889 h 10000"/>
                    <a:gd name="connsiteX118" fmla="*/ 1348 w 10000"/>
                    <a:gd name="connsiteY118" fmla="*/ 9889 h 10000"/>
                    <a:gd name="connsiteX119" fmla="*/ 1279 w 10000"/>
                    <a:gd name="connsiteY119" fmla="*/ 9882 h 10000"/>
                    <a:gd name="connsiteX120" fmla="*/ 1279 w 10000"/>
                    <a:gd name="connsiteY120" fmla="*/ 9862 h 10000"/>
                    <a:gd name="connsiteX121" fmla="*/ 1279 w 10000"/>
                    <a:gd name="connsiteY121" fmla="*/ 9788 h 10000"/>
                    <a:gd name="connsiteX122" fmla="*/ 1262 w 10000"/>
                    <a:gd name="connsiteY122" fmla="*/ 9677 h 10000"/>
                    <a:gd name="connsiteX123" fmla="*/ 1245 w 10000"/>
                    <a:gd name="connsiteY123" fmla="*/ 9532 h 10000"/>
                    <a:gd name="connsiteX124" fmla="*/ 1227 w 10000"/>
                    <a:gd name="connsiteY124" fmla="*/ 9344 h 10000"/>
                    <a:gd name="connsiteX125" fmla="*/ 1210 w 10000"/>
                    <a:gd name="connsiteY125" fmla="*/ 9125 h 10000"/>
                    <a:gd name="connsiteX126" fmla="*/ 1175 w 10000"/>
                    <a:gd name="connsiteY126" fmla="*/ 8889 h 10000"/>
                    <a:gd name="connsiteX127" fmla="*/ 1141 w 10000"/>
                    <a:gd name="connsiteY127" fmla="*/ 8623 h 10000"/>
                    <a:gd name="connsiteX128" fmla="*/ 1124 w 10000"/>
                    <a:gd name="connsiteY128" fmla="*/ 8337 h 10000"/>
                    <a:gd name="connsiteX129" fmla="*/ 1089 w 10000"/>
                    <a:gd name="connsiteY129" fmla="*/ 8041 h 10000"/>
                    <a:gd name="connsiteX130" fmla="*/ 1054 w 10000"/>
                    <a:gd name="connsiteY130" fmla="*/ 7728 h 10000"/>
                    <a:gd name="connsiteX131" fmla="*/ 1020 w 10000"/>
                    <a:gd name="connsiteY131" fmla="*/ 7402 h 10000"/>
                    <a:gd name="connsiteX132" fmla="*/ 985 w 10000"/>
                    <a:gd name="connsiteY132" fmla="*/ 7085 h 10000"/>
                    <a:gd name="connsiteX133" fmla="*/ 951 w 10000"/>
                    <a:gd name="connsiteY133" fmla="*/ 6759 h 10000"/>
                    <a:gd name="connsiteX134" fmla="*/ 899 w 10000"/>
                    <a:gd name="connsiteY134" fmla="*/ 6442 h 10000"/>
                    <a:gd name="connsiteX135" fmla="*/ 882 w 10000"/>
                    <a:gd name="connsiteY135" fmla="*/ 6129 h 10000"/>
                    <a:gd name="connsiteX136" fmla="*/ 847 w 10000"/>
                    <a:gd name="connsiteY136" fmla="*/ 5833 h 10000"/>
                    <a:gd name="connsiteX137" fmla="*/ 821 w 10000"/>
                    <a:gd name="connsiteY137" fmla="*/ 5547 h 10000"/>
                    <a:gd name="connsiteX138" fmla="*/ 787 w 10000"/>
                    <a:gd name="connsiteY138" fmla="*/ 5281 h 10000"/>
                    <a:gd name="connsiteX139" fmla="*/ 769 w 10000"/>
                    <a:gd name="connsiteY139" fmla="*/ 5039 h 10000"/>
                    <a:gd name="connsiteX140" fmla="*/ 735 w 10000"/>
                    <a:gd name="connsiteY140" fmla="*/ 4820 h 10000"/>
                    <a:gd name="connsiteX141" fmla="*/ 717 w 10000"/>
                    <a:gd name="connsiteY141" fmla="*/ 4631 h 10000"/>
                    <a:gd name="connsiteX142" fmla="*/ 700 w 10000"/>
                    <a:gd name="connsiteY142" fmla="*/ 4487 h 10000"/>
                    <a:gd name="connsiteX143" fmla="*/ 700 w 10000"/>
                    <a:gd name="connsiteY143" fmla="*/ 4376 h 10000"/>
                    <a:gd name="connsiteX144" fmla="*/ 683 w 10000"/>
                    <a:gd name="connsiteY144" fmla="*/ 4241 h 10000"/>
                    <a:gd name="connsiteX145" fmla="*/ 648 w 10000"/>
                    <a:gd name="connsiteY145" fmla="*/ 4083 h 10000"/>
                    <a:gd name="connsiteX146" fmla="*/ 631 w 10000"/>
                    <a:gd name="connsiteY146" fmla="*/ 3891 h 10000"/>
                    <a:gd name="connsiteX147" fmla="*/ 596 w 10000"/>
                    <a:gd name="connsiteY147" fmla="*/ 3679 h 10000"/>
                    <a:gd name="connsiteX148" fmla="*/ 562 w 10000"/>
                    <a:gd name="connsiteY148" fmla="*/ 3447 h 10000"/>
                    <a:gd name="connsiteX149" fmla="*/ 510 w 10000"/>
                    <a:gd name="connsiteY149" fmla="*/ 3201 h 10000"/>
                    <a:gd name="connsiteX150" fmla="*/ 458 w 10000"/>
                    <a:gd name="connsiteY150" fmla="*/ 2942 h 10000"/>
                    <a:gd name="connsiteX151" fmla="*/ 424 w 10000"/>
                    <a:gd name="connsiteY151" fmla="*/ 2679 h 10000"/>
                    <a:gd name="connsiteX152" fmla="*/ 372 w 10000"/>
                    <a:gd name="connsiteY152" fmla="*/ 2407 h 10000"/>
                    <a:gd name="connsiteX153" fmla="*/ 320 w 10000"/>
                    <a:gd name="connsiteY153" fmla="*/ 2141 h 10000"/>
                    <a:gd name="connsiteX154" fmla="*/ 277 w 10000"/>
                    <a:gd name="connsiteY154" fmla="*/ 1882 h 10000"/>
                    <a:gd name="connsiteX155" fmla="*/ 225 w 10000"/>
                    <a:gd name="connsiteY155" fmla="*/ 1629 h 10000"/>
                    <a:gd name="connsiteX156" fmla="*/ 190 w 10000"/>
                    <a:gd name="connsiteY156" fmla="*/ 1393 h 10000"/>
                    <a:gd name="connsiteX157" fmla="*/ 138 w 10000"/>
                    <a:gd name="connsiteY157" fmla="*/ 1175 h 10000"/>
                    <a:gd name="connsiteX158" fmla="*/ 104 w 10000"/>
                    <a:gd name="connsiteY158" fmla="*/ 973 h 10000"/>
                    <a:gd name="connsiteX159" fmla="*/ 69 w 10000"/>
                    <a:gd name="connsiteY159" fmla="*/ 801 h 10000"/>
                    <a:gd name="connsiteX160" fmla="*/ 52 w 10000"/>
                    <a:gd name="connsiteY160" fmla="*/ 663 h 10000"/>
                    <a:gd name="connsiteX161" fmla="*/ 17 w 10000"/>
                    <a:gd name="connsiteY161" fmla="*/ 555 h 10000"/>
                    <a:gd name="connsiteX162" fmla="*/ 17 w 10000"/>
                    <a:gd name="connsiteY162" fmla="*/ 491 h 10000"/>
                    <a:gd name="connsiteX163" fmla="*/ 0 w 10000"/>
                    <a:gd name="connsiteY163" fmla="*/ 471 h 10000"/>
                    <a:gd name="connsiteX164" fmla="*/ 847 w 10000"/>
                    <a:gd name="connsiteY164" fmla="*/ 13 h 10000"/>
                    <a:gd name="connsiteX165" fmla="*/ 9213 w 10000"/>
                    <a:gd name="connsiteY165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93 w 10000"/>
                    <a:gd name="connsiteY89" fmla="*/ 7654 h 10000"/>
                    <a:gd name="connsiteX90" fmla="*/ 4693 w 10000"/>
                    <a:gd name="connsiteY90" fmla="*/ 7839 h 10000"/>
                    <a:gd name="connsiteX91" fmla="*/ 4710 w 10000"/>
                    <a:gd name="connsiteY91" fmla="*/ 8041 h 10000"/>
                    <a:gd name="connsiteX92" fmla="*/ 4710 w 10000"/>
                    <a:gd name="connsiteY92" fmla="*/ 8256 h 10000"/>
                    <a:gd name="connsiteX93" fmla="*/ 4693 w 10000"/>
                    <a:gd name="connsiteY93" fmla="*/ 8475 h 10000"/>
                    <a:gd name="connsiteX94" fmla="*/ 4693 w 10000"/>
                    <a:gd name="connsiteY94" fmla="*/ 8694 h 10000"/>
                    <a:gd name="connsiteX95" fmla="*/ 4676 w 10000"/>
                    <a:gd name="connsiteY95" fmla="*/ 8906 h 10000"/>
                    <a:gd name="connsiteX96" fmla="*/ 4676 w 10000"/>
                    <a:gd name="connsiteY96" fmla="*/ 9108 h 10000"/>
                    <a:gd name="connsiteX97" fmla="*/ 4676 w 10000"/>
                    <a:gd name="connsiteY97" fmla="*/ 9293 h 10000"/>
                    <a:gd name="connsiteX98" fmla="*/ 4676 w 10000"/>
                    <a:gd name="connsiteY98" fmla="*/ 9451 h 10000"/>
                    <a:gd name="connsiteX99" fmla="*/ 4676 w 10000"/>
                    <a:gd name="connsiteY99" fmla="*/ 9576 h 10000"/>
                    <a:gd name="connsiteX100" fmla="*/ 4676 w 10000"/>
                    <a:gd name="connsiteY100" fmla="*/ 9670 h 10000"/>
                    <a:gd name="connsiteX101" fmla="*/ 4676 w 10000"/>
                    <a:gd name="connsiteY101" fmla="*/ 9717 h 10000"/>
                    <a:gd name="connsiteX102" fmla="*/ 4676 w 10000"/>
                    <a:gd name="connsiteY102" fmla="*/ 9781 h 10000"/>
                    <a:gd name="connsiteX103" fmla="*/ 4676 w 10000"/>
                    <a:gd name="connsiteY103" fmla="*/ 9842 h 10000"/>
                    <a:gd name="connsiteX104" fmla="*/ 4659 w 10000"/>
                    <a:gd name="connsiteY104" fmla="*/ 9889 h 10000"/>
                    <a:gd name="connsiteX105" fmla="*/ 4659 w 10000"/>
                    <a:gd name="connsiteY105" fmla="*/ 9929 h 10000"/>
                    <a:gd name="connsiteX106" fmla="*/ 4641 w 10000"/>
                    <a:gd name="connsiteY106" fmla="*/ 9943 h 10000"/>
                    <a:gd name="connsiteX107" fmla="*/ 4486 w 10000"/>
                    <a:gd name="connsiteY107" fmla="*/ 9943 h 10000"/>
                    <a:gd name="connsiteX108" fmla="*/ 4252 w 10000"/>
                    <a:gd name="connsiteY108" fmla="*/ 9943 h 10000"/>
                    <a:gd name="connsiteX109" fmla="*/ 3941 w 10000"/>
                    <a:gd name="connsiteY109" fmla="*/ 9936 h 10000"/>
                    <a:gd name="connsiteX110" fmla="*/ 3604 w 10000"/>
                    <a:gd name="connsiteY110" fmla="*/ 9929 h 10000"/>
                    <a:gd name="connsiteX111" fmla="*/ 3215 w 10000"/>
                    <a:gd name="connsiteY111" fmla="*/ 9923 h 10000"/>
                    <a:gd name="connsiteX112" fmla="*/ 2826 w 10000"/>
                    <a:gd name="connsiteY112" fmla="*/ 9916 h 10000"/>
                    <a:gd name="connsiteX113" fmla="*/ 2429 w 10000"/>
                    <a:gd name="connsiteY113" fmla="*/ 9909 h 10000"/>
                    <a:gd name="connsiteX114" fmla="*/ 2074 w 10000"/>
                    <a:gd name="connsiteY114" fmla="*/ 9902 h 10000"/>
                    <a:gd name="connsiteX115" fmla="*/ 1755 w 10000"/>
                    <a:gd name="connsiteY115" fmla="*/ 9896 h 10000"/>
                    <a:gd name="connsiteX116" fmla="*/ 1495 w 10000"/>
                    <a:gd name="connsiteY116" fmla="*/ 9889 h 10000"/>
                    <a:gd name="connsiteX117" fmla="*/ 1348 w 10000"/>
                    <a:gd name="connsiteY117" fmla="*/ 9889 h 10000"/>
                    <a:gd name="connsiteX118" fmla="*/ 1279 w 10000"/>
                    <a:gd name="connsiteY118" fmla="*/ 9882 h 10000"/>
                    <a:gd name="connsiteX119" fmla="*/ 1279 w 10000"/>
                    <a:gd name="connsiteY119" fmla="*/ 9862 h 10000"/>
                    <a:gd name="connsiteX120" fmla="*/ 1279 w 10000"/>
                    <a:gd name="connsiteY120" fmla="*/ 9788 h 10000"/>
                    <a:gd name="connsiteX121" fmla="*/ 1262 w 10000"/>
                    <a:gd name="connsiteY121" fmla="*/ 9677 h 10000"/>
                    <a:gd name="connsiteX122" fmla="*/ 1245 w 10000"/>
                    <a:gd name="connsiteY122" fmla="*/ 9532 h 10000"/>
                    <a:gd name="connsiteX123" fmla="*/ 1227 w 10000"/>
                    <a:gd name="connsiteY123" fmla="*/ 9344 h 10000"/>
                    <a:gd name="connsiteX124" fmla="*/ 1210 w 10000"/>
                    <a:gd name="connsiteY124" fmla="*/ 9125 h 10000"/>
                    <a:gd name="connsiteX125" fmla="*/ 1175 w 10000"/>
                    <a:gd name="connsiteY125" fmla="*/ 8889 h 10000"/>
                    <a:gd name="connsiteX126" fmla="*/ 1141 w 10000"/>
                    <a:gd name="connsiteY126" fmla="*/ 8623 h 10000"/>
                    <a:gd name="connsiteX127" fmla="*/ 1124 w 10000"/>
                    <a:gd name="connsiteY127" fmla="*/ 8337 h 10000"/>
                    <a:gd name="connsiteX128" fmla="*/ 1089 w 10000"/>
                    <a:gd name="connsiteY128" fmla="*/ 8041 h 10000"/>
                    <a:gd name="connsiteX129" fmla="*/ 1054 w 10000"/>
                    <a:gd name="connsiteY129" fmla="*/ 7728 h 10000"/>
                    <a:gd name="connsiteX130" fmla="*/ 1020 w 10000"/>
                    <a:gd name="connsiteY130" fmla="*/ 7402 h 10000"/>
                    <a:gd name="connsiteX131" fmla="*/ 985 w 10000"/>
                    <a:gd name="connsiteY131" fmla="*/ 7085 h 10000"/>
                    <a:gd name="connsiteX132" fmla="*/ 951 w 10000"/>
                    <a:gd name="connsiteY132" fmla="*/ 6759 h 10000"/>
                    <a:gd name="connsiteX133" fmla="*/ 899 w 10000"/>
                    <a:gd name="connsiteY133" fmla="*/ 6442 h 10000"/>
                    <a:gd name="connsiteX134" fmla="*/ 882 w 10000"/>
                    <a:gd name="connsiteY134" fmla="*/ 6129 h 10000"/>
                    <a:gd name="connsiteX135" fmla="*/ 847 w 10000"/>
                    <a:gd name="connsiteY135" fmla="*/ 5833 h 10000"/>
                    <a:gd name="connsiteX136" fmla="*/ 821 w 10000"/>
                    <a:gd name="connsiteY136" fmla="*/ 5547 h 10000"/>
                    <a:gd name="connsiteX137" fmla="*/ 787 w 10000"/>
                    <a:gd name="connsiteY137" fmla="*/ 5281 h 10000"/>
                    <a:gd name="connsiteX138" fmla="*/ 769 w 10000"/>
                    <a:gd name="connsiteY138" fmla="*/ 5039 h 10000"/>
                    <a:gd name="connsiteX139" fmla="*/ 735 w 10000"/>
                    <a:gd name="connsiteY139" fmla="*/ 4820 h 10000"/>
                    <a:gd name="connsiteX140" fmla="*/ 717 w 10000"/>
                    <a:gd name="connsiteY140" fmla="*/ 4631 h 10000"/>
                    <a:gd name="connsiteX141" fmla="*/ 700 w 10000"/>
                    <a:gd name="connsiteY141" fmla="*/ 4487 h 10000"/>
                    <a:gd name="connsiteX142" fmla="*/ 700 w 10000"/>
                    <a:gd name="connsiteY142" fmla="*/ 4376 h 10000"/>
                    <a:gd name="connsiteX143" fmla="*/ 683 w 10000"/>
                    <a:gd name="connsiteY143" fmla="*/ 4241 h 10000"/>
                    <a:gd name="connsiteX144" fmla="*/ 648 w 10000"/>
                    <a:gd name="connsiteY144" fmla="*/ 4083 h 10000"/>
                    <a:gd name="connsiteX145" fmla="*/ 631 w 10000"/>
                    <a:gd name="connsiteY145" fmla="*/ 3891 h 10000"/>
                    <a:gd name="connsiteX146" fmla="*/ 596 w 10000"/>
                    <a:gd name="connsiteY146" fmla="*/ 3679 h 10000"/>
                    <a:gd name="connsiteX147" fmla="*/ 562 w 10000"/>
                    <a:gd name="connsiteY147" fmla="*/ 3447 h 10000"/>
                    <a:gd name="connsiteX148" fmla="*/ 510 w 10000"/>
                    <a:gd name="connsiteY148" fmla="*/ 3201 h 10000"/>
                    <a:gd name="connsiteX149" fmla="*/ 458 w 10000"/>
                    <a:gd name="connsiteY149" fmla="*/ 2942 h 10000"/>
                    <a:gd name="connsiteX150" fmla="*/ 424 w 10000"/>
                    <a:gd name="connsiteY150" fmla="*/ 2679 h 10000"/>
                    <a:gd name="connsiteX151" fmla="*/ 372 w 10000"/>
                    <a:gd name="connsiteY151" fmla="*/ 2407 h 10000"/>
                    <a:gd name="connsiteX152" fmla="*/ 320 w 10000"/>
                    <a:gd name="connsiteY152" fmla="*/ 2141 h 10000"/>
                    <a:gd name="connsiteX153" fmla="*/ 277 w 10000"/>
                    <a:gd name="connsiteY153" fmla="*/ 1882 h 10000"/>
                    <a:gd name="connsiteX154" fmla="*/ 225 w 10000"/>
                    <a:gd name="connsiteY154" fmla="*/ 1629 h 10000"/>
                    <a:gd name="connsiteX155" fmla="*/ 190 w 10000"/>
                    <a:gd name="connsiteY155" fmla="*/ 1393 h 10000"/>
                    <a:gd name="connsiteX156" fmla="*/ 138 w 10000"/>
                    <a:gd name="connsiteY156" fmla="*/ 1175 h 10000"/>
                    <a:gd name="connsiteX157" fmla="*/ 104 w 10000"/>
                    <a:gd name="connsiteY157" fmla="*/ 973 h 10000"/>
                    <a:gd name="connsiteX158" fmla="*/ 69 w 10000"/>
                    <a:gd name="connsiteY158" fmla="*/ 801 h 10000"/>
                    <a:gd name="connsiteX159" fmla="*/ 52 w 10000"/>
                    <a:gd name="connsiteY159" fmla="*/ 663 h 10000"/>
                    <a:gd name="connsiteX160" fmla="*/ 17 w 10000"/>
                    <a:gd name="connsiteY160" fmla="*/ 555 h 10000"/>
                    <a:gd name="connsiteX161" fmla="*/ 17 w 10000"/>
                    <a:gd name="connsiteY161" fmla="*/ 491 h 10000"/>
                    <a:gd name="connsiteX162" fmla="*/ 0 w 10000"/>
                    <a:gd name="connsiteY162" fmla="*/ 471 h 10000"/>
                    <a:gd name="connsiteX163" fmla="*/ 847 w 10000"/>
                    <a:gd name="connsiteY163" fmla="*/ 13 h 10000"/>
                    <a:gd name="connsiteX164" fmla="*/ 9213 w 10000"/>
                    <a:gd name="connsiteY164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693 w 10000"/>
                    <a:gd name="connsiteY89" fmla="*/ 7839 h 10000"/>
                    <a:gd name="connsiteX90" fmla="*/ 4710 w 10000"/>
                    <a:gd name="connsiteY90" fmla="*/ 8041 h 10000"/>
                    <a:gd name="connsiteX91" fmla="*/ 4710 w 10000"/>
                    <a:gd name="connsiteY91" fmla="*/ 8256 h 10000"/>
                    <a:gd name="connsiteX92" fmla="*/ 4693 w 10000"/>
                    <a:gd name="connsiteY92" fmla="*/ 8475 h 10000"/>
                    <a:gd name="connsiteX93" fmla="*/ 4693 w 10000"/>
                    <a:gd name="connsiteY93" fmla="*/ 8694 h 10000"/>
                    <a:gd name="connsiteX94" fmla="*/ 4676 w 10000"/>
                    <a:gd name="connsiteY94" fmla="*/ 8906 h 10000"/>
                    <a:gd name="connsiteX95" fmla="*/ 4676 w 10000"/>
                    <a:gd name="connsiteY95" fmla="*/ 9108 h 10000"/>
                    <a:gd name="connsiteX96" fmla="*/ 4676 w 10000"/>
                    <a:gd name="connsiteY96" fmla="*/ 9293 h 10000"/>
                    <a:gd name="connsiteX97" fmla="*/ 4676 w 10000"/>
                    <a:gd name="connsiteY97" fmla="*/ 9451 h 10000"/>
                    <a:gd name="connsiteX98" fmla="*/ 4676 w 10000"/>
                    <a:gd name="connsiteY98" fmla="*/ 9576 h 10000"/>
                    <a:gd name="connsiteX99" fmla="*/ 4676 w 10000"/>
                    <a:gd name="connsiteY99" fmla="*/ 9670 h 10000"/>
                    <a:gd name="connsiteX100" fmla="*/ 4676 w 10000"/>
                    <a:gd name="connsiteY100" fmla="*/ 9717 h 10000"/>
                    <a:gd name="connsiteX101" fmla="*/ 4676 w 10000"/>
                    <a:gd name="connsiteY101" fmla="*/ 9781 h 10000"/>
                    <a:gd name="connsiteX102" fmla="*/ 4676 w 10000"/>
                    <a:gd name="connsiteY102" fmla="*/ 9842 h 10000"/>
                    <a:gd name="connsiteX103" fmla="*/ 4659 w 10000"/>
                    <a:gd name="connsiteY103" fmla="*/ 9889 h 10000"/>
                    <a:gd name="connsiteX104" fmla="*/ 4659 w 10000"/>
                    <a:gd name="connsiteY104" fmla="*/ 9929 h 10000"/>
                    <a:gd name="connsiteX105" fmla="*/ 4641 w 10000"/>
                    <a:gd name="connsiteY105" fmla="*/ 9943 h 10000"/>
                    <a:gd name="connsiteX106" fmla="*/ 4486 w 10000"/>
                    <a:gd name="connsiteY106" fmla="*/ 9943 h 10000"/>
                    <a:gd name="connsiteX107" fmla="*/ 4252 w 10000"/>
                    <a:gd name="connsiteY107" fmla="*/ 9943 h 10000"/>
                    <a:gd name="connsiteX108" fmla="*/ 3941 w 10000"/>
                    <a:gd name="connsiteY108" fmla="*/ 9936 h 10000"/>
                    <a:gd name="connsiteX109" fmla="*/ 3604 w 10000"/>
                    <a:gd name="connsiteY109" fmla="*/ 9929 h 10000"/>
                    <a:gd name="connsiteX110" fmla="*/ 3215 w 10000"/>
                    <a:gd name="connsiteY110" fmla="*/ 9923 h 10000"/>
                    <a:gd name="connsiteX111" fmla="*/ 2826 w 10000"/>
                    <a:gd name="connsiteY111" fmla="*/ 9916 h 10000"/>
                    <a:gd name="connsiteX112" fmla="*/ 2429 w 10000"/>
                    <a:gd name="connsiteY112" fmla="*/ 9909 h 10000"/>
                    <a:gd name="connsiteX113" fmla="*/ 2074 w 10000"/>
                    <a:gd name="connsiteY113" fmla="*/ 9902 h 10000"/>
                    <a:gd name="connsiteX114" fmla="*/ 1755 w 10000"/>
                    <a:gd name="connsiteY114" fmla="*/ 9896 h 10000"/>
                    <a:gd name="connsiteX115" fmla="*/ 1495 w 10000"/>
                    <a:gd name="connsiteY115" fmla="*/ 9889 h 10000"/>
                    <a:gd name="connsiteX116" fmla="*/ 1348 w 10000"/>
                    <a:gd name="connsiteY116" fmla="*/ 9889 h 10000"/>
                    <a:gd name="connsiteX117" fmla="*/ 1279 w 10000"/>
                    <a:gd name="connsiteY117" fmla="*/ 9882 h 10000"/>
                    <a:gd name="connsiteX118" fmla="*/ 1279 w 10000"/>
                    <a:gd name="connsiteY118" fmla="*/ 9862 h 10000"/>
                    <a:gd name="connsiteX119" fmla="*/ 1279 w 10000"/>
                    <a:gd name="connsiteY119" fmla="*/ 9788 h 10000"/>
                    <a:gd name="connsiteX120" fmla="*/ 1262 w 10000"/>
                    <a:gd name="connsiteY120" fmla="*/ 9677 h 10000"/>
                    <a:gd name="connsiteX121" fmla="*/ 1245 w 10000"/>
                    <a:gd name="connsiteY121" fmla="*/ 9532 h 10000"/>
                    <a:gd name="connsiteX122" fmla="*/ 1227 w 10000"/>
                    <a:gd name="connsiteY122" fmla="*/ 9344 h 10000"/>
                    <a:gd name="connsiteX123" fmla="*/ 1210 w 10000"/>
                    <a:gd name="connsiteY123" fmla="*/ 9125 h 10000"/>
                    <a:gd name="connsiteX124" fmla="*/ 1175 w 10000"/>
                    <a:gd name="connsiteY124" fmla="*/ 8889 h 10000"/>
                    <a:gd name="connsiteX125" fmla="*/ 1141 w 10000"/>
                    <a:gd name="connsiteY125" fmla="*/ 8623 h 10000"/>
                    <a:gd name="connsiteX126" fmla="*/ 1124 w 10000"/>
                    <a:gd name="connsiteY126" fmla="*/ 8337 h 10000"/>
                    <a:gd name="connsiteX127" fmla="*/ 1089 w 10000"/>
                    <a:gd name="connsiteY127" fmla="*/ 8041 h 10000"/>
                    <a:gd name="connsiteX128" fmla="*/ 1054 w 10000"/>
                    <a:gd name="connsiteY128" fmla="*/ 7728 h 10000"/>
                    <a:gd name="connsiteX129" fmla="*/ 1020 w 10000"/>
                    <a:gd name="connsiteY129" fmla="*/ 7402 h 10000"/>
                    <a:gd name="connsiteX130" fmla="*/ 985 w 10000"/>
                    <a:gd name="connsiteY130" fmla="*/ 7085 h 10000"/>
                    <a:gd name="connsiteX131" fmla="*/ 951 w 10000"/>
                    <a:gd name="connsiteY131" fmla="*/ 6759 h 10000"/>
                    <a:gd name="connsiteX132" fmla="*/ 899 w 10000"/>
                    <a:gd name="connsiteY132" fmla="*/ 6442 h 10000"/>
                    <a:gd name="connsiteX133" fmla="*/ 882 w 10000"/>
                    <a:gd name="connsiteY133" fmla="*/ 6129 h 10000"/>
                    <a:gd name="connsiteX134" fmla="*/ 847 w 10000"/>
                    <a:gd name="connsiteY134" fmla="*/ 5833 h 10000"/>
                    <a:gd name="connsiteX135" fmla="*/ 821 w 10000"/>
                    <a:gd name="connsiteY135" fmla="*/ 5547 h 10000"/>
                    <a:gd name="connsiteX136" fmla="*/ 787 w 10000"/>
                    <a:gd name="connsiteY136" fmla="*/ 5281 h 10000"/>
                    <a:gd name="connsiteX137" fmla="*/ 769 w 10000"/>
                    <a:gd name="connsiteY137" fmla="*/ 5039 h 10000"/>
                    <a:gd name="connsiteX138" fmla="*/ 735 w 10000"/>
                    <a:gd name="connsiteY138" fmla="*/ 4820 h 10000"/>
                    <a:gd name="connsiteX139" fmla="*/ 717 w 10000"/>
                    <a:gd name="connsiteY139" fmla="*/ 4631 h 10000"/>
                    <a:gd name="connsiteX140" fmla="*/ 700 w 10000"/>
                    <a:gd name="connsiteY140" fmla="*/ 4487 h 10000"/>
                    <a:gd name="connsiteX141" fmla="*/ 700 w 10000"/>
                    <a:gd name="connsiteY141" fmla="*/ 4376 h 10000"/>
                    <a:gd name="connsiteX142" fmla="*/ 683 w 10000"/>
                    <a:gd name="connsiteY142" fmla="*/ 4241 h 10000"/>
                    <a:gd name="connsiteX143" fmla="*/ 648 w 10000"/>
                    <a:gd name="connsiteY143" fmla="*/ 4083 h 10000"/>
                    <a:gd name="connsiteX144" fmla="*/ 631 w 10000"/>
                    <a:gd name="connsiteY144" fmla="*/ 3891 h 10000"/>
                    <a:gd name="connsiteX145" fmla="*/ 596 w 10000"/>
                    <a:gd name="connsiteY145" fmla="*/ 3679 h 10000"/>
                    <a:gd name="connsiteX146" fmla="*/ 562 w 10000"/>
                    <a:gd name="connsiteY146" fmla="*/ 3447 h 10000"/>
                    <a:gd name="connsiteX147" fmla="*/ 510 w 10000"/>
                    <a:gd name="connsiteY147" fmla="*/ 3201 h 10000"/>
                    <a:gd name="connsiteX148" fmla="*/ 458 w 10000"/>
                    <a:gd name="connsiteY148" fmla="*/ 2942 h 10000"/>
                    <a:gd name="connsiteX149" fmla="*/ 424 w 10000"/>
                    <a:gd name="connsiteY149" fmla="*/ 2679 h 10000"/>
                    <a:gd name="connsiteX150" fmla="*/ 372 w 10000"/>
                    <a:gd name="connsiteY150" fmla="*/ 2407 h 10000"/>
                    <a:gd name="connsiteX151" fmla="*/ 320 w 10000"/>
                    <a:gd name="connsiteY151" fmla="*/ 2141 h 10000"/>
                    <a:gd name="connsiteX152" fmla="*/ 277 w 10000"/>
                    <a:gd name="connsiteY152" fmla="*/ 1882 h 10000"/>
                    <a:gd name="connsiteX153" fmla="*/ 225 w 10000"/>
                    <a:gd name="connsiteY153" fmla="*/ 1629 h 10000"/>
                    <a:gd name="connsiteX154" fmla="*/ 190 w 10000"/>
                    <a:gd name="connsiteY154" fmla="*/ 1393 h 10000"/>
                    <a:gd name="connsiteX155" fmla="*/ 138 w 10000"/>
                    <a:gd name="connsiteY155" fmla="*/ 1175 h 10000"/>
                    <a:gd name="connsiteX156" fmla="*/ 104 w 10000"/>
                    <a:gd name="connsiteY156" fmla="*/ 973 h 10000"/>
                    <a:gd name="connsiteX157" fmla="*/ 69 w 10000"/>
                    <a:gd name="connsiteY157" fmla="*/ 801 h 10000"/>
                    <a:gd name="connsiteX158" fmla="*/ 52 w 10000"/>
                    <a:gd name="connsiteY158" fmla="*/ 663 h 10000"/>
                    <a:gd name="connsiteX159" fmla="*/ 17 w 10000"/>
                    <a:gd name="connsiteY159" fmla="*/ 555 h 10000"/>
                    <a:gd name="connsiteX160" fmla="*/ 17 w 10000"/>
                    <a:gd name="connsiteY160" fmla="*/ 491 h 10000"/>
                    <a:gd name="connsiteX161" fmla="*/ 0 w 10000"/>
                    <a:gd name="connsiteY161" fmla="*/ 471 h 10000"/>
                    <a:gd name="connsiteX162" fmla="*/ 847 w 10000"/>
                    <a:gd name="connsiteY162" fmla="*/ 13 h 10000"/>
                    <a:gd name="connsiteX163" fmla="*/ 9213 w 10000"/>
                    <a:gd name="connsiteY163" fmla="*/ 0 h 10000"/>
                    <a:gd name="connsiteX0" fmla="*/ 9213 w 10000"/>
                    <a:gd name="connsiteY0" fmla="*/ 0 h 10000"/>
                    <a:gd name="connsiteX1" fmla="*/ 10000 w 10000"/>
                    <a:gd name="connsiteY1" fmla="*/ 451 h 10000"/>
                    <a:gd name="connsiteX2" fmla="*/ 10000 w 10000"/>
                    <a:gd name="connsiteY2" fmla="*/ 643 h 10000"/>
                    <a:gd name="connsiteX3" fmla="*/ 10000 w 10000"/>
                    <a:gd name="connsiteY3" fmla="*/ 862 h 10000"/>
                    <a:gd name="connsiteX4" fmla="*/ 9983 w 10000"/>
                    <a:gd name="connsiteY4" fmla="*/ 1094 h 10000"/>
                    <a:gd name="connsiteX5" fmla="*/ 9965 w 10000"/>
                    <a:gd name="connsiteY5" fmla="*/ 1346 h 10000"/>
                    <a:gd name="connsiteX6" fmla="*/ 9948 w 10000"/>
                    <a:gd name="connsiteY6" fmla="*/ 1599 h 10000"/>
                    <a:gd name="connsiteX7" fmla="*/ 9931 w 10000"/>
                    <a:gd name="connsiteY7" fmla="*/ 1855 h 10000"/>
                    <a:gd name="connsiteX8" fmla="*/ 9896 w 10000"/>
                    <a:gd name="connsiteY8" fmla="*/ 2114 h 10000"/>
                    <a:gd name="connsiteX9" fmla="*/ 9879 w 10000"/>
                    <a:gd name="connsiteY9" fmla="*/ 2359 h 10000"/>
                    <a:gd name="connsiteX10" fmla="*/ 9844 w 10000"/>
                    <a:gd name="connsiteY10" fmla="*/ 2598 h 10000"/>
                    <a:gd name="connsiteX11" fmla="*/ 9827 w 10000"/>
                    <a:gd name="connsiteY11" fmla="*/ 2817 h 10000"/>
                    <a:gd name="connsiteX12" fmla="*/ 9810 w 10000"/>
                    <a:gd name="connsiteY12" fmla="*/ 3009 h 10000"/>
                    <a:gd name="connsiteX13" fmla="*/ 9775 w 10000"/>
                    <a:gd name="connsiteY13" fmla="*/ 3181 h 10000"/>
                    <a:gd name="connsiteX14" fmla="*/ 9758 w 10000"/>
                    <a:gd name="connsiteY14" fmla="*/ 3322 h 10000"/>
                    <a:gd name="connsiteX15" fmla="*/ 9741 w 10000"/>
                    <a:gd name="connsiteY15" fmla="*/ 3420 h 10000"/>
                    <a:gd name="connsiteX16" fmla="*/ 9723 w 10000"/>
                    <a:gd name="connsiteY16" fmla="*/ 3474 h 10000"/>
                    <a:gd name="connsiteX17" fmla="*/ 9723 w 10000"/>
                    <a:gd name="connsiteY17" fmla="*/ 3527 h 10000"/>
                    <a:gd name="connsiteX18" fmla="*/ 9706 w 10000"/>
                    <a:gd name="connsiteY18" fmla="*/ 3618 h 10000"/>
                    <a:gd name="connsiteX19" fmla="*/ 9689 w 10000"/>
                    <a:gd name="connsiteY19" fmla="*/ 3753 h 10000"/>
                    <a:gd name="connsiteX20" fmla="*/ 9672 w 10000"/>
                    <a:gd name="connsiteY20" fmla="*/ 3911 h 10000"/>
                    <a:gd name="connsiteX21" fmla="*/ 9654 w 10000"/>
                    <a:gd name="connsiteY21" fmla="*/ 4096 h 10000"/>
                    <a:gd name="connsiteX22" fmla="*/ 9620 w 10000"/>
                    <a:gd name="connsiteY22" fmla="*/ 4308 h 10000"/>
                    <a:gd name="connsiteX23" fmla="*/ 9602 w 10000"/>
                    <a:gd name="connsiteY23" fmla="*/ 4534 h 10000"/>
                    <a:gd name="connsiteX24" fmla="*/ 9594 w 10000"/>
                    <a:gd name="connsiteY24" fmla="*/ 4773 h 10000"/>
                    <a:gd name="connsiteX25" fmla="*/ 9559 w 10000"/>
                    <a:gd name="connsiteY25" fmla="*/ 5012 h 10000"/>
                    <a:gd name="connsiteX26" fmla="*/ 9542 w 10000"/>
                    <a:gd name="connsiteY26" fmla="*/ 5254 h 10000"/>
                    <a:gd name="connsiteX27" fmla="*/ 9525 w 10000"/>
                    <a:gd name="connsiteY27" fmla="*/ 5500 h 10000"/>
                    <a:gd name="connsiteX28" fmla="*/ 9507 w 10000"/>
                    <a:gd name="connsiteY28" fmla="*/ 5732 h 10000"/>
                    <a:gd name="connsiteX29" fmla="*/ 9490 w 10000"/>
                    <a:gd name="connsiteY29" fmla="*/ 5951 h 10000"/>
                    <a:gd name="connsiteX30" fmla="*/ 9473 w 10000"/>
                    <a:gd name="connsiteY30" fmla="*/ 6149 h 10000"/>
                    <a:gd name="connsiteX31" fmla="*/ 9455 w 10000"/>
                    <a:gd name="connsiteY31" fmla="*/ 6328 h 10000"/>
                    <a:gd name="connsiteX32" fmla="*/ 9438 w 10000"/>
                    <a:gd name="connsiteY32" fmla="*/ 6483 h 10000"/>
                    <a:gd name="connsiteX33" fmla="*/ 9438 w 10000"/>
                    <a:gd name="connsiteY33" fmla="*/ 6600 h 10000"/>
                    <a:gd name="connsiteX34" fmla="*/ 9421 w 10000"/>
                    <a:gd name="connsiteY34" fmla="*/ 6675 h 10000"/>
                    <a:gd name="connsiteX35" fmla="*/ 9421 w 10000"/>
                    <a:gd name="connsiteY35" fmla="*/ 6755 h 10000"/>
                    <a:gd name="connsiteX36" fmla="*/ 9421 w 10000"/>
                    <a:gd name="connsiteY36" fmla="*/ 6866 h 10000"/>
                    <a:gd name="connsiteX37" fmla="*/ 9404 w 10000"/>
                    <a:gd name="connsiteY37" fmla="*/ 7004 h 10000"/>
                    <a:gd name="connsiteX38" fmla="*/ 9386 w 10000"/>
                    <a:gd name="connsiteY38" fmla="*/ 7183 h 10000"/>
                    <a:gd name="connsiteX39" fmla="*/ 9386 w 10000"/>
                    <a:gd name="connsiteY39" fmla="*/ 7378 h 10000"/>
                    <a:gd name="connsiteX40" fmla="*/ 9369 w 10000"/>
                    <a:gd name="connsiteY40" fmla="*/ 7597 h 10000"/>
                    <a:gd name="connsiteX41" fmla="*/ 9352 w 10000"/>
                    <a:gd name="connsiteY41" fmla="*/ 7822 h 10000"/>
                    <a:gd name="connsiteX42" fmla="*/ 9334 w 10000"/>
                    <a:gd name="connsiteY42" fmla="*/ 8058 h 10000"/>
                    <a:gd name="connsiteX43" fmla="*/ 9317 w 10000"/>
                    <a:gd name="connsiteY43" fmla="*/ 8304 h 10000"/>
                    <a:gd name="connsiteX44" fmla="*/ 9300 w 10000"/>
                    <a:gd name="connsiteY44" fmla="*/ 8549 h 10000"/>
                    <a:gd name="connsiteX45" fmla="*/ 9283 w 10000"/>
                    <a:gd name="connsiteY45" fmla="*/ 8782 h 10000"/>
                    <a:gd name="connsiteX46" fmla="*/ 9265 w 10000"/>
                    <a:gd name="connsiteY46" fmla="*/ 9014 h 10000"/>
                    <a:gd name="connsiteX47" fmla="*/ 9248 w 10000"/>
                    <a:gd name="connsiteY47" fmla="*/ 9226 h 10000"/>
                    <a:gd name="connsiteX48" fmla="*/ 9248 w 10000"/>
                    <a:gd name="connsiteY48" fmla="*/ 9418 h 10000"/>
                    <a:gd name="connsiteX49" fmla="*/ 9231 w 10000"/>
                    <a:gd name="connsiteY49" fmla="*/ 9583 h 10000"/>
                    <a:gd name="connsiteX50" fmla="*/ 9213 w 10000"/>
                    <a:gd name="connsiteY50" fmla="*/ 9724 h 10000"/>
                    <a:gd name="connsiteX51" fmla="*/ 9213 w 10000"/>
                    <a:gd name="connsiteY51" fmla="*/ 9828 h 10000"/>
                    <a:gd name="connsiteX52" fmla="*/ 9213 w 10000"/>
                    <a:gd name="connsiteY52" fmla="*/ 9896 h 10000"/>
                    <a:gd name="connsiteX53" fmla="*/ 9213 w 10000"/>
                    <a:gd name="connsiteY53" fmla="*/ 9923 h 10000"/>
                    <a:gd name="connsiteX54" fmla="*/ 8825 w 10000"/>
                    <a:gd name="connsiteY54" fmla="*/ 9963 h 10000"/>
                    <a:gd name="connsiteX55" fmla="*/ 8436 w 10000"/>
                    <a:gd name="connsiteY55" fmla="*/ 9980 h 10000"/>
                    <a:gd name="connsiteX56" fmla="*/ 8029 w 10000"/>
                    <a:gd name="connsiteY56" fmla="*/ 9993 h 10000"/>
                    <a:gd name="connsiteX57" fmla="*/ 7615 w 10000"/>
                    <a:gd name="connsiteY57" fmla="*/ 10000 h 10000"/>
                    <a:gd name="connsiteX58" fmla="*/ 7243 w 10000"/>
                    <a:gd name="connsiteY58" fmla="*/ 9993 h 10000"/>
                    <a:gd name="connsiteX59" fmla="*/ 6889 w 10000"/>
                    <a:gd name="connsiteY59" fmla="*/ 9987 h 10000"/>
                    <a:gd name="connsiteX60" fmla="*/ 6560 w 10000"/>
                    <a:gd name="connsiteY60" fmla="*/ 9973 h 10000"/>
                    <a:gd name="connsiteX61" fmla="*/ 6309 w 10000"/>
                    <a:gd name="connsiteY61" fmla="*/ 9963 h 10000"/>
                    <a:gd name="connsiteX62" fmla="*/ 6102 w 10000"/>
                    <a:gd name="connsiteY62" fmla="*/ 9950 h 10000"/>
                    <a:gd name="connsiteX63" fmla="*/ 5972 w 10000"/>
                    <a:gd name="connsiteY63" fmla="*/ 9936 h 10000"/>
                    <a:gd name="connsiteX64" fmla="*/ 5920 w 10000"/>
                    <a:gd name="connsiteY64" fmla="*/ 9936 h 10000"/>
                    <a:gd name="connsiteX65" fmla="*/ 5920 w 10000"/>
                    <a:gd name="connsiteY65" fmla="*/ 9909 h 10000"/>
                    <a:gd name="connsiteX66" fmla="*/ 5920 w 10000"/>
                    <a:gd name="connsiteY66" fmla="*/ 9842 h 10000"/>
                    <a:gd name="connsiteX67" fmla="*/ 5920 w 10000"/>
                    <a:gd name="connsiteY67" fmla="*/ 9737 h 10000"/>
                    <a:gd name="connsiteX68" fmla="*/ 5903 w 10000"/>
                    <a:gd name="connsiteY68" fmla="*/ 9596 h 10000"/>
                    <a:gd name="connsiteX69" fmla="*/ 5903 w 10000"/>
                    <a:gd name="connsiteY69" fmla="*/ 9424 h 10000"/>
                    <a:gd name="connsiteX70" fmla="*/ 5886 w 10000"/>
                    <a:gd name="connsiteY70" fmla="*/ 9233 h 10000"/>
                    <a:gd name="connsiteX71" fmla="*/ 5886 w 10000"/>
                    <a:gd name="connsiteY71" fmla="*/ 9014 h 10000"/>
                    <a:gd name="connsiteX72" fmla="*/ 5869 w 10000"/>
                    <a:gd name="connsiteY72" fmla="*/ 8775 h 10000"/>
                    <a:gd name="connsiteX73" fmla="*/ 5851 w 10000"/>
                    <a:gd name="connsiteY73" fmla="*/ 8522 h 10000"/>
                    <a:gd name="connsiteX74" fmla="*/ 5834 w 10000"/>
                    <a:gd name="connsiteY74" fmla="*/ 8263 h 10000"/>
                    <a:gd name="connsiteX75" fmla="*/ 5834 w 10000"/>
                    <a:gd name="connsiteY75" fmla="*/ 8007 h 10000"/>
                    <a:gd name="connsiteX76" fmla="*/ 5817 w 10000"/>
                    <a:gd name="connsiteY76" fmla="*/ 7742 h 10000"/>
                    <a:gd name="connsiteX77" fmla="*/ 5799 w 10000"/>
                    <a:gd name="connsiteY77" fmla="*/ 7482 h 10000"/>
                    <a:gd name="connsiteX78" fmla="*/ 5799 w 10000"/>
                    <a:gd name="connsiteY78" fmla="*/ 7230 h 10000"/>
                    <a:gd name="connsiteX79" fmla="*/ 5782 w 10000"/>
                    <a:gd name="connsiteY79" fmla="*/ 6991 h 10000"/>
                    <a:gd name="connsiteX80" fmla="*/ 5782 w 10000"/>
                    <a:gd name="connsiteY80" fmla="*/ 6765 h 10000"/>
                    <a:gd name="connsiteX81" fmla="*/ 5765 w 10000"/>
                    <a:gd name="connsiteY81" fmla="*/ 6567 h 10000"/>
                    <a:gd name="connsiteX82" fmla="*/ 5765 w 10000"/>
                    <a:gd name="connsiteY82" fmla="*/ 6388 h 10000"/>
                    <a:gd name="connsiteX83" fmla="*/ 5748 w 10000"/>
                    <a:gd name="connsiteY83" fmla="*/ 6163 h 10000"/>
                    <a:gd name="connsiteX84" fmla="*/ 5748 w 10000"/>
                    <a:gd name="connsiteY84" fmla="*/ 5910 h 10000"/>
                    <a:gd name="connsiteX85" fmla="*/ 5730 w 10000"/>
                    <a:gd name="connsiteY85" fmla="*/ 5634 h 10000"/>
                    <a:gd name="connsiteX86" fmla="*/ 5730 w 10000"/>
                    <a:gd name="connsiteY86" fmla="*/ 5342 h 10000"/>
                    <a:gd name="connsiteX87" fmla="*/ 5713 w 10000"/>
                    <a:gd name="connsiteY87" fmla="*/ 5039 h 10000"/>
                    <a:gd name="connsiteX88" fmla="*/ 4986 w 10000"/>
                    <a:gd name="connsiteY88" fmla="*/ 1284 h 10000"/>
                    <a:gd name="connsiteX89" fmla="*/ 4710 w 10000"/>
                    <a:gd name="connsiteY89" fmla="*/ 8041 h 10000"/>
                    <a:gd name="connsiteX90" fmla="*/ 4710 w 10000"/>
                    <a:gd name="connsiteY90" fmla="*/ 8256 h 10000"/>
                    <a:gd name="connsiteX91" fmla="*/ 4693 w 10000"/>
                    <a:gd name="connsiteY91" fmla="*/ 8475 h 10000"/>
                    <a:gd name="connsiteX92" fmla="*/ 4693 w 10000"/>
                    <a:gd name="connsiteY92" fmla="*/ 8694 h 10000"/>
                    <a:gd name="connsiteX93" fmla="*/ 4676 w 10000"/>
                    <a:gd name="connsiteY93" fmla="*/ 8906 h 10000"/>
                    <a:gd name="connsiteX94" fmla="*/ 4676 w 10000"/>
                    <a:gd name="connsiteY94" fmla="*/ 9108 h 10000"/>
                    <a:gd name="connsiteX95" fmla="*/ 4676 w 10000"/>
                    <a:gd name="connsiteY95" fmla="*/ 9293 h 10000"/>
                    <a:gd name="connsiteX96" fmla="*/ 4676 w 10000"/>
                    <a:gd name="connsiteY96" fmla="*/ 9451 h 10000"/>
                    <a:gd name="connsiteX97" fmla="*/ 4676 w 10000"/>
                    <a:gd name="connsiteY97" fmla="*/ 9576 h 10000"/>
                    <a:gd name="connsiteX98" fmla="*/ 4676 w 10000"/>
                    <a:gd name="connsiteY98" fmla="*/ 9670 h 10000"/>
                    <a:gd name="connsiteX99" fmla="*/ 4676 w 10000"/>
                    <a:gd name="connsiteY99" fmla="*/ 9717 h 10000"/>
                    <a:gd name="connsiteX100" fmla="*/ 4676 w 10000"/>
                    <a:gd name="connsiteY100" fmla="*/ 9781 h 10000"/>
                    <a:gd name="connsiteX101" fmla="*/ 4676 w 10000"/>
                    <a:gd name="connsiteY101" fmla="*/ 9842 h 10000"/>
                    <a:gd name="connsiteX102" fmla="*/ 4659 w 10000"/>
                    <a:gd name="connsiteY102" fmla="*/ 9889 h 10000"/>
                    <a:gd name="connsiteX103" fmla="*/ 4659 w 10000"/>
                    <a:gd name="connsiteY103" fmla="*/ 9929 h 10000"/>
                    <a:gd name="connsiteX104" fmla="*/ 4641 w 10000"/>
                    <a:gd name="connsiteY104" fmla="*/ 9943 h 10000"/>
                    <a:gd name="connsiteX105" fmla="*/ 4486 w 10000"/>
                    <a:gd name="connsiteY105" fmla="*/ 9943 h 10000"/>
                    <a:gd name="connsiteX106" fmla="*/ 4252 w 10000"/>
                    <a:gd name="connsiteY106" fmla="*/ 9943 h 10000"/>
                    <a:gd name="connsiteX107" fmla="*/ 3941 w 10000"/>
                    <a:gd name="connsiteY107" fmla="*/ 9936 h 10000"/>
                    <a:gd name="connsiteX108" fmla="*/ 3604 w 10000"/>
                    <a:gd name="connsiteY108" fmla="*/ 9929 h 10000"/>
                    <a:gd name="connsiteX109" fmla="*/ 3215 w 10000"/>
                    <a:gd name="connsiteY109" fmla="*/ 9923 h 10000"/>
                    <a:gd name="connsiteX110" fmla="*/ 2826 w 10000"/>
                    <a:gd name="connsiteY110" fmla="*/ 9916 h 10000"/>
                    <a:gd name="connsiteX111" fmla="*/ 2429 w 10000"/>
                    <a:gd name="connsiteY111" fmla="*/ 9909 h 10000"/>
                    <a:gd name="connsiteX112" fmla="*/ 2074 w 10000"/>
                    <a:gd name="connsiteY112" fmla="*/ 9902 h 10000"/>
                    <a:gd name="connsiteX113" fmla="*/ 1755 w 10000"/>
                    <a:gd name="connsiteY113" fmla="*/ 9896 h 10000"/>
                    <a:gd name="connsiteX114" fmla="*/ 1495 w 10000"/>
                    <a:gd name="connsiteY114" fmla="*/ 9889 h 10000"/>
                    <a:gd name="connsiteX115" fmla="*/ 1348 w 10000"/>
                    <a:gd name="connsiteY115" fmla="*/ 9889 h 10000"/>
                    <a:gd name="connsiteX116" fmla="*/ 1279 w 10000"/>
                    <a:gd name="connsiteY116" fmla="*/ 9882 h 10000"/>
                    <a:gd name="connsiteX117" fmla="*/ 1279 w 10000"/>
                    <a:gd name="connsiteY117" fmla="*/ 9862 h 10000"/>
                    <a:gd name="connsiteX118" fmla="*/ 1279 w 10000"/>
                    <a:gd name="connsiteY118" fmla="*/ 9788 h 10000"/>
                    <a:gd name="connsiteX119" fmla="*/ 1262 w 10000"/>
                    <a:gd name="connsiteY119" fmla="*/ 9677 h 10000"/>
                    <a:gd name="connsiteX120" fmla="*/ 1245 w 10000"/>
                    <a:gd name="connsiteY120" fmla="*/ 9532 h 10000"/>
                    <a:gd name="connsiteX121" fmla="*/ 1227 w 10000"/>
                    <a:gd name="connsiteY121" fmla="*/ 9344 h 10000"/>
                    <a:gd name="connsiteX122" fmla="*/ 1210 w 10000"/>
                    <a:gd name="connsiteY122" fmla="*/ 9125 h 10000"/>
                    <a:gd name="connsiteX123" fmla="*/ 1175 w 10000"/>
                    <a:gd name="connsiteY123" fmla="*/ 8889 h 10000"/>
                    <a:gd name="connsiteX124" fmla="*/ 1141 w 10000"/>
                    <a:gd name="connsiteY124" fmla="*/ 8623 h 10000"/>
                    <a:gd name="connsiteX125" fmla="*/ 1124 w 10000"/>
                    <a:gd name="connsiteY125" fmla="*/ 8337 h 10000"/>
                    <a:gd name="connsiteX126" fmla="*/ 1089 w 10000"/>
                    <a:gd name="connsiteY126" fmla="*/ 8041 h 10000"/>
                    <a:gd name="connsiteX127" fmla="*/ 1054 w 10000"/>
                    <a:gd name="connsiteY127" fmla="*/ 7728 h 10000"/>
                    <a:gd name="connsiteX128" fmla="*/ 1020 w 10000"/>
                    <a:gd name="connsiteY128" fmla="*/ 7402 h 10000"/>
                    <a:gd name="connsiteX129" fmla="*/ 985 w 10000"/>
                    <a:gd name="connsiteY129" fmla="*/ 7085 h 10000"/>
                    <a:gd name="connsiteX130" fmla="*/ 951 w 10000"/>
                    <a:gd name="connsiteY130" fmla="*/ 6759 h 10000"/>
                    <a:gd name="connsiteX131" fmla="*/ 899 w 10000"/>
                    <a:gd name="connsiteY131" fmla="*/ 6442 h 10000"/>
                    <a:gd name="connsiteX132" fmla="*/ 882 w 10000"/>
                    <a:gd name="connsiteY132" fmla="*/ 6129 h 10000"/>
                    <a:gd name="connsiteX133" fmla="*/ 847 w 10000"/>
                    <a:gd name="connsiteY133" fmla="*/ 5833 h 10000"/>
                    <a:gd name="connsiteX134" fmla="*/ 821 w 10000"/>
                    <a:gd name="connsiteY134" fmla="*/ 5547 h 10000"/>
                    <a:gd name="connsiteX135" fmla="*/ 787 w 10000"/>
                    <a:gd name="connsiteY135" fmla="*/ 5281 h 10000"/>
                    <a:gd name="connsiteX136" fmla="*/ 769 w 10000"/>
                    <a:gd name="connsiteY136" fmla="*/ 5039 h 10000"/>
                    <a:gd name="connsiteX137" fmla="*/ 735 w 10000"/>
                    <a:gd name="connsiteY137" fmla="*/ 4820 h 10000"/>
                    <a:gd name="connsiteX138" fmla="*/ 717 w 10000"/>
                    <a:gd name="connsiteY138" fmla="*/ 4631 h 10000"/>
                    <a:gd name="connsiteX139" fmla="*/ 700 w 10000"/>
                    <a:gd name="connsiteY139" fmla="*/ 4487 h 10000"/>
                    <a:gd name="connsiteX140" fmla="*/ 700 w 10000"/>
                    <a:gd name="connsiteY140" fmla="*/ 4376 h 10000"/>
                    <a:gd name="connsiteX141" fmla="*/ 683 w 10000"/>
                    <a:gd name="connsiteY141" fmla="*/ 4241 h 10000"/>
                    <a:gd name="connsiteX142" fmla="*/ 648 w 10000"/>
                    <a:gd name="connsiteY142" fmla="*/ 4083 h 10000"/>
                    <a:gd name="connsiteX143" fmla="*/ 631 w 10000"/>
                    <a:gd name="connsiteY143" fmla="*/ 3891 h 10000"/>
                    <a:gd name="connsiteX144" fmla="*/ 596 w 10000"/>
                    <a:gd name="connsiteY144" fmla="*/ 3679 h 10000"/>
                    <a:gd name="connsiteX145" fmla="*/ 562 w 10000"/>
                    <a:gd name="connsiteY145" fmla="*/ 3447 h 10000"/>
                    <a:gd name="connsiteX146" fmla="*/ 510 w 10000"/>
                    <a:gd name="connsiteY146" fmla="*/ 3201 h 10000"/>
                    <a:gd name="connsiteX147" fmla="*/ 458 w 10000"/>
                    <a:gd name="connsiteY147" fmla="*/ 2942 h 10000"/>
                    <a:gd name="connsiteX148" fmla="*/ 424 w 10000"/>
                    <a:gd name="connsiteY148" fmla="*/ 2679 h 10000"/>
                    <a:gd name="connsiteX149" fmla="*/ 372 w 10000"/>
                    <a:gd name="connsiteY149" fmla="*/ 2407 h 10000"/>
                    <a:gd name="connsiteX150" fmla="*/ 320 w 10000"/>
                    <a:gd name="connsiteY150" fmla="*/ 2141 h 10000"/>
                    <a:gd name="connsiteX151" fmla="*/ 277 w 10000"/>
                    <a:gd name="connsiteY151" fmla="*/ 1882 h 10000"/>
                    <a:gd name="connsiteX152" fmla="*/ 225 w 10000"/>
                    <a:gd name="connsiteY152" fmla="*/ 1629 h 10000"/>
                    <a:gd name="connsiteX153" fmla="*/ 190 w 10000"/>
                    <a:gd name="connsiteY153" fmla="*/ 1393 h 10000"/>
                    <a:gd name="connsiteX154" fmla="*/ 138 w 10000"/>
                    <a:gd name="connsiteY154" fmla="*/ 1175 h 10000"/>
                    <a:gd name="connsiteX155" fmla="*/ 104 w 10000"/>
                    <a:gd name="connsiteY155" fmla="*/ 973 h 10000"/>
                    <a:gd name="connsiteX156" fmla="*/ 69 w 10000"/>
                    <a:gd name="connsiteY156" fmla="*/ 801 h 10000"/>
                    <a:gd name="connsiteX157" fmla="*/ 52 w 10000"/>
                    <a:gd name="connsiteY157" fmla="*/ 663 h 10000"/>
                    <a:gd name="connsiteX158" fmla="*/ 17 w 10000"/>
                    <a:gd name="connsiteY158" fmla="*/ 555 h 10000"/>
                    <a:gd name="connsiteX159" fmla="*/ 17 w 10000"/>
                    <a:gd name="connsiteY159" fmla="*/ 491 h 10000"/>
                    <a:gd name="connsiteX160" fmla="*/ 0 w 10000"/>
                    <a:gd name="connsiteY160" fmla="*/ 471 h 10000"/>
                    <a:gd name="connsiteX161" fmla="*/ 847 w 10000"/>
                    <a:gd name="connsiteY161" fmla="*/ 13 h 10000"/>
                    <a:gd name="connsiteX162" fmla="*/ 9213 w 10000"/>
                    <a:gd name="connsiteY162" fmla="*/ 0 h 10000"/>
                    <a:gd name="connsiteX0" fmla="*/ 9276 w 10063"/>
                    <a:gd name="connsiteY0" fmla="*/ 0 h 10000"/>
                    <a:gd name="connsiteX1" fmla="*/ 10063 w 10063"/>
                    <a:gd name="connsiteY1" fmla="*/ 451 h 10000"/>
                    <a:gd name="connsiteX2" fmla="*/ 10063 w 10063"/>
                    <a:gd name="connsiteY2" fmla="*/ 643 h 10000"/>
                    <a:gd name="connsiteX3" fmla="*/ 10063 w 10063"/>
                    <a:gd name="connsiteY3" fmla="*/ 862 h 10000"/>
                    <a:gd name="connsiteX4" fmla="*/ 10046 w 10063"/>
                    <a:gd name="connsiteY4" fmla="*/ 1094 h 10000"/>
                    <a:gd name="connsiteX5" fmla="*/ 10028 w 10063"/>
                    <a:gd name="connsiteY5" fmla="*/ 1346 h 10000"/>
                    <a:gd name="connsiteX6" fmla="*/ 10011 w 10063"/>
                    <a:gd name="connsiteY6" fmla="*/ 1599 h 10000"/>
                    <a:gd name="connsiteX7" fmla="*/ 9994 w 10063"/>
                    <a:gd name="connsiteY7" fmla="*/ 1855 h 10000"/>
                    <a:gd name="connsiteX8" fmla="*/ 9959 w 10063"/>
                    <a:gd name="connsiteY8" fmla="*/ 2114 h 10000"/>
                    <a:gd name="connsiteX9" fmla="*/ 9942 w 10063"/>
                    <a:gd name="connsiteY9" fmla="*/ 2359 h 10000"/>
                    <a:gd name="connsiteX10" fmla="*/ 9907 w 10063"/>
                    <a:gd name="connsiteY10" fmla="*/ 2598 h 10000"/>
                    <a:gd name="connsiteX11" fmla="*/ 9890 w 10063"/>
                    <a:gd name="connsiteY11" fmla="*/ 2817 h 10000"/>
                    <a:gd name="connsiteX12" fmla="*/ 9873 w 10063"/>
                    <a:gd name="connsiteY12" fmla="*/ 3009 h 10000"/>
                    <a:gd name="connsiteX13" fmla="*/ 9838 w 10063"/>
                    <a:gd name="connsiteY13" fmla="*/ 3181 h 10000"/>
                    <a:gd name="connsiteX14" fmla="*/ 9821 w 10063"/>
                    <a:gd name="connsiteY14" fmla="*/ 3322 h 10000"/>
                    <a:gd name="connsiteX15" fmla="*/ 9804 w 10063"/>
                    <a:gd name="connsiteY15" fmla="*/ 3420 h 10000"/>
                    <a:gd name="connsiteX16" fmla="*/ 9786 w 10063"/>
                    <a:gd name="connsiteY16" fmla="*/ 3474 h 10000"/>
                    <a:gd name="connsiteX17" fmla="*/ 9786 w 10063"/>
                    <a:gd name="connsiteY17" fmla="*/ 3527 h 10000"/>
                    <a:gd name="connsiteX18" fmla="*/ 9769 w 10063"/>
                    <a:gd name="connsiteY18" fmla="*/ 3618 h 10000"/>
                    <a:gd name="connsiteX19" fmla="*/ 9752 w 10063"/>
                    <a:gd name="connsiteY19" fmla="*/ 3753 h 10000"/>
                    <a:gd name="connsiteX20" fmla="*/ 9735 w 10063"/>
                    <a:gd name="connsiteY20" fmla="*/ 3911 h 10000"/>
                    <a:gd name="connsiteX21" fmla="*/ 9717 w 10063"/>
                    <a:gd name="connsiteY21" fmla="*/ 4096 h 10000"/>
                    <a:gd name="connsiteX22" fmla="*/ 9683 w 10063"/>
                    <a:gd name="connsiteY22" fmla="*/ 4308 h 10000"/>
                    <a:gd name="connsiteX23" fmla="*/ 9665 w 10063"/>
                    <a:gd name="connsiteY23" fmla="*/ 4534 h 10000"/>
                    <a:gd name="connsiteX24" fmla="*/ 9657 w 10063"/>
                    <a:gd name="connsiteY24" fmla="*/ 4773 h 10000"/>
                    <a:gd name="connsiteX25" fmla="*/ 9622 w 10063"/>
                    <a:gd name="connsiteY25" fmla="*/ 5012 h 10000"/>
                    <a:gd name="connsiteX26" fmla="*/ 9605 w 10063"/>
                    <a:gd name="connsiteY26" fmla="*/ 5254 h 10000"/>
                    <a:gd name="connsiteX27" fmla="*/ 9588 w 10063"/>
                    <a:gd name="connsiteY27" fmla="*/ 5500 h 10000"/>
                    <a:gd name="connsiteX28" fmla="*/ 9570 w 10063"/>
                    <a:gd name="connsiteY28" fmla="*/ 5732 h 10000"/>
                    <a:gd name="connsiteX29" fmla="*/ 9553 w 10063"/>
                    <a:gd name="connsiteY29" fmla="*/ 5951 h 10000"/>
                    <a:gd name="connsiteX30" fmla="*/ 9536 w 10063"/>
                    <a:gd name="connsiteY30" fmla="*/ 6149 h 10000"/>
                    <a:gd name="connsiteX31" fmla="*/ 9518 w 10063"/>
                    <a:gd name="connsiteY31" fmla="*/ 6328 h 10000"/>
                    <a:gd name="connsiteX32" fmla="*/ 9501 w 10063"/>
                    <a:gd name="connsiteY32" fmla="*/ 6483 h 10000"/>
                    <a:gd name="connsiteX33" fmla="*/ 9501 w 10063"/>
                    <a:gd name="connsiteY33" fmla="*/ 6600 h 10000"/>
                    <a:gd name="connsiteX34" fmla="*/ 9484 w 10063"/>
                    <a:gd name="connsiteY34" fmla="*/ 6675 h 10000"/>
                    <a:gd name="connsiteX35" fmla="*/ 9484 w 10063"/>
                    <a:gd name="connsiteY35" fmla="*/ 6755 h 10000"/>
                    <a:gd name="connsiteX36" fmla="*/ 9484 w 10063"/>
                    <a:gd name="connsiteY36" fmla="*/ 6866 h 10000"/>
                    <a:gd name="connsiteX37" fmla="*/ 9467 w 10063"/>
                    <a:gd name="connsiteY37" fmla="*/ 7004 h 10000"/>
                    <a:gd name="connsiteX38" fmla="*/ 9449 w 10063"/>
                    <a:gd name="connsiteY38" fmla="*/ 7183 h 10000"/>
                    <a:gd name="connsiteX39" fmla="*/ 9449 w 10063"/>
                    <a:gd name="connsiteY39" fmla="*/ 7378 h 10000"/>
                    <a:gd name="connsiteX40" fmla="*/ 9432 w 10063"/>
                    <a:gd name="connsiteY40" fmla="*/ 7597 h 10000"/>
                    <a:gd name="connsiteX41" fmla="*/ 9415 w 10063"/>
                    <a:gd name="connsiteY41" fmla="*/ 7822 h 10000"/>
                    <a:gd name="connsiteX42" fmla="*/ 9397 w 10063"/>
                    <a:gd name="connsiteY42" fmla="*/ 8058 h 10000"/>
                    <a:gd name="connsiteX43" fmla="*/ 9380 w 10063"/>
                    <a:gd name="connsiteY43" fmla="*/ 8304 h 10000"/>
                    <a:gd name="connsiteX44" fmla="*/ 9363 w 10063"/>
                    <a:gd name="connsiteY44" fmla="*/ 8549 h 10000"/>
                    <a:gd name="connsiteX45" fmla="*/ 9346 w 10063"/>
                    <a:gd name="connsiteY45" fmla="*/ 8782 h 10000"/>
                    <a:gd name="connsiteX46" fmla="*/ 9328 w 10063"/>
                    <a:gd name="connsiteY46" fmla="*/ 9014 h 10000"/>
                    <a:gd name="connsiteX47" fmla="*/ 9311 w 10063"/>
                    <a:gd name="connsiteY47" fmla="*/ 9226 h 10000"/>
                    <a:gd name="connsiteX48" fmla="*/ 9311 w 10063"/>
                    <a:gd name="connsiteY48" fmla="*/ 9418 h 10000"/>
                    <a:gd name="connsiteX49" fmla="*/ 9294 w 10063"/>
                    <a:gd name="connsiteY49" fmla="*/ 9583 h 10000"/>
                    <a:gd name="connsiteX50" fmla="*/ 9276 w 10063"/>
                    <a:gd name="connsiteY50" fmla="*/ 9724 h 10000"/>
                    <a:gd name="connsiteX51" fmla="*/ 9276 w 10063"/>
                    <a:gd name="connsiteY51" fmla="*/ 9828 h 10000"/>
                    <a:gd name="connsiteX52" fmla="*/ 9276 w 10063"/>
                    <a:gd name="connsiteY52" fmla="*/ 9896 h 10000"/>
                    <a:gd name="connsiteX53" fmla="*/ 9276 w 10063"/>
                    <a:gd name="connsiteY53" fmla="*/ 9923 h 10000"/>
                    <a:gd name="connsiteX54" fmla="*/ 8888 w 10063"/>
                    <a:gd name="connsiteY54" fmla="*/ 9963 h 10000"/>
                    <a:gd name="connsiteX55" fmla="*/ 8499 w 10063"/>
                    <a:gd name="connsiteY55" fmla="*/ 9980 h 10000"/>
                    <a:gd name="connsiteX56" fmla="*/ 8092 w 10063"/>
                    <a:gd name="connsiteY56" fmla="*/ 9993 h 10000"/>
                    <a:gd name="connsiteX57" fmla="*/ 7678 w 10063"/>
                    <a:gd name="connsiteY57" fmla="*/ 10000 h 10000"/>
                    <a:gd name="connsiteX58" fmla="*/ 7306 w 10063"/>
                    <a:gd name="connsiteY58" fmla="*/ 9993 h 10000"/>
                    <a:gd name="connsiteX59" fmla="*/ 6952 w 10063"/>
                    <a:gd name="connsiteY59" fmla="*/ 9987 h 10000"/>
                    <a:gd name="connsiteX60" fmla="*/ 6623 w 10063"/>
                    <a:gd name="connsiteY60" fmla="*/ 9973 h 10000"/>
                    <a:gd name="connsiteX61" fmla="*/ 6372 w 10063"/>
                    <a:gd name="connsiteY61" fmla="*/ 9963 h 10000"/>
                    <a:gd name="connsiteX62" fmla="*/ 6165 w 10063"/>
                    <a:gd name="connsiteY62" fmla="*/ 9950 h 10000"/>
                    <a:gd name="connsiteX63" fmla="*/ 6035 w 10063"/>
                    <a:gd name="connsiteY63" fmla="*/ 9936 h 10000"/>
                    <a:gd name="connsiteX64" fmla="*/ 5983 w 10063"/>
                    <a:gd name="connsiteY64" fmla="*/ 9936 h 10000"/>
                    <a:gd name="connsiteX65" fmla="*/ 5983 w 10063"/>
                    <a:gd name="connsiteY65" fmla="*/ 9909 h 10000"/>
                    <a:gd name="connsiteX66" fmla="*/ 5983 w 10063"/>
                    <a:gd name="connsiteY66" fmla="*/ 9842 h 10000"/>
                    <a:gd name="connsiteX67" fmla="*/ 5983 w 10063"/>
                    <a:gd name="connsiteY67" fmla="*/ 9737 h 10000"/>
                    <a:gd name="connsiteX68" fmla="*/ 5966 w 10063"/>
                    <a:gd name="connsiteY68" fmla="*/ 9596 h 10000"/>
                    <a:gd name="connsiteX69" fmla="*/ 5966 w 10063"/>
                    <a:gd name="connsiteY69" fmla="*/ 9424 h 10000"/>
                    <a:gd name="connsiteX70" fmla="*/ 5949 w 10063"/>
                    <a:gd name="connsiteY70" fmla="*/ 9233 h 10000"/>
                    <a:gd name="connsiteX71" fmla="*/ 5949 w 10063"/>
                    <a:gd name="connsiteY71" fmla="*/ 9014 h 10000"/>
                    <a:gd name="connsiteX72" fmla="*/ 5932 w 10063"/>
                    <a:gd name="connsiteY72" fmla="*/ 8775 h 10000"/>
                    <a:gd name="connsiteX73" fmla="*/ 5914 w 10063"/>
                    <a:gd name="connsiteY73" fmla="*/ 8522 h 10000"/>
                    <a:gd name="connsiteX74" fmla="*/ 5897 w 10063"/>
                    <a:gd name="connsiteY74" fmla="*/ 8263 h 10000"/>
                    <a:gd name="connsiteX75" fmla="*/ 5897 w 10063"/>
                    <a:gd name="connsiteY75" fmla="*/ 8007 h 10000"/>
                    <a:gd name="connsiteX76" fmla="*/ 5880 w 10063"/>
                    <a:gd name="connsiteY76" fmla="*/ 7742 h 10000"/>
                    <a:gd name="connsiteX77" fmla="*/ 5862 w 10063"/>
                    <a:gd name="connsiteY77" fmla="*/ 7482 h 10000"/>
                    <a:gd name="connsiteX78" fmla="*/ 5862 w 10063"/>
                    <a:gd name="connsiteY78" fmla="*/ 7230 h 10000"/>
                    <a:gd name="connsiteX79" fmla="*/ 5845 w 10063"/>
                    <a:gd name="connsiteY79" fmla="*/ 6991 h 10000"/>
                    <a:gd name="connsiteX80" fmla="*/ 5845 w 10063"/>
                    <a:gd name="connsiteY80" fmla="*/ 6765 h 10000"/>
                    <a:gd name="connsiteX81" fmla="*/ 5828 w 10063"/>
                    <a:gd name="connsiteY81" fmla="*/ 6567 h 10000"/>
                    <a:gd name="connsiteX82" fmla="*/ 5828 w 10063"/>
                    <a:gd name="connsiteY82" fmla="*/ 6388 h 10000"/>
                    <a:gd name="connsiteX83" fmla="*/ 5811 w 10063"/>
                    <a:gd name="connsiteY83" fmla="*/ 6163 h 10000"/>
                    <a:gd name="connsiteX84" fmla="*/ 5811 w 10063"/>
                    <a:gd name="connsiteY84" fmla="*/ 5910 h 10000"/>
                    <a:gd name="connsiteX85" fmla="*/ 5793 w 10063"/>
                    <a:gd name="connsiteY85" fmla="*/ 5634 h 10000"/>
                    <a:gd name="connsiteX86" fmla="*/ 5793 w 10063"/>
                    <a:gd name="connsiteY86" fmla="*/ 5342 h 10000"/>
                    <a:gd name="connsiteX87" fmla="*/ 5776 w 10063"/>
                    <a:gd name="connsiteY87" fmla="*/ 5039 h 10000"/>
                    <a:gd name="connsiteX88" fmla="*/ 5049 w 10063"/>
                    <a:gd name="connsiteY88" fmla="*/ 1284 h 10000"/>
                    <a:gd name="connsiteX89" fmla="*/ 4773 w 10063"/>
                    <a:gd name="connsiteY89" fmla="*/ 8041 h 10000"/>
                    <a:gd name="connsiteX90" fmla="*/ 4773 w 10063"/>
                    <a:gd name="connsiteY90" fmla="*/ 8256 h 10000"/>
                    <a:gd name="connsiteX91" fmla="*/ 4756 w 10063"/>
                    <a:gd name="connsiteY91" fmla="*/ 8475 h 10000"/>
                    <a:gd name="connsiteX92" fmla="*/ 4756 w 10063"/>
                    <a:gd name="connsiteY92" fmla="*/ 8694 h 10000"/>
                    <a:gd name="connsiteX93" fmla="*/ 4739 w 10063"/>
                    <a:gd name="connsiteY93" fmla="*/ 8906 h 10000"/>
                    <a:gd name="connsiteX94" fmla="*/ 4739 w 10063"/>
                    <a:gd name="connsiteY94" fmla="*/ 9108 h 10000"/>
                    <a:gd name="connsiteX95" fmla="*/ 4739 w 10063"/>
                    <a:gd name="connsiteY95" fmla="*/ 9293 h 10000"/>
                    <a:gd name="connsiteX96" fmla="*/ 4739 w 10063"/>
                    <a:gd name="connsiteY96" fmla="*/ 9451 h 10000"/>
                    <a:gd name="connsiteX97" fmla="*/ 4739 w 10063"/>
                    <a:gd name="connsiteY97" fmla="*/ 9576 h 10000"/>
                    <a:gd name="connsiteX98" fmla="*/ 4739 w 10063"/>
                    <a:gd name="connsiteY98" fmla="*/ 9670 h 10000"/>
                    <a:gd name="connsiteX99" fmla="*/ 4739 w 10063"/>
                    <a:gd name="connsiteY99" fmla="*/ 9717 h 10000"/>
                    <a:gd name="connsiteX100" fmla="*/ 4739 w 10063"/>
                    <a:gd name="connsiteY100" fmla="*/ 9781 h 10000"/>
                    <a:gd name="connsiteX101" fmla="*/ 4739 w 10063"/>
                    <a:gd name="connsiteY101" fmla="*/ 9842 h 10000"/>
                    <a:gd name="connsiteX102" fmla="*/ 4722 w 10063"/>
                    <a:gd name="connsiteY102" fmla="*/ 9889 h 10000"/>
                    <a:gd name="connsiteX103" fmla="*/ 4722 w 10063"/>
                    <a:gd name="connsiteY103" fmla="*/ 9929 h 10000"/>
                    <a:gd name="connsiteX104" fmla="*/ 4704 w 10063"/>
                    <a:gd name="connsiteY104" fmla="*/ 9943 h 10000"/>
                    <a:gd name="connsiteX105" fmla="*/ 4549 w 10063"/>
                    <a:gd name="connsiteY105" fmla="*/ 9943 h 10000"/>
                    <a:gd name="connsiteX106" fmla="*/ 4315 w 10063"/>
                    <a:gd name="connsiteY106" fmla="*/ 9943 h 10000"/>
                    <a:gd name="connsiteX107" fmla="*/ 4004 w 10063"/>
                    <a:gd name="connsiteY107" fmla="*/ 9936 h 10000"/>
                    <a:gd name="connsiteX108" fmla="*/ 3667 w 10063"/>
                    <a:gd name="connsiteY108" fmla="*/ 9929 h 10000"/>
                    <a:gd name="connsiteX109" fmla="*/ 3278 w 10063"/>
                    <a:gd name="connsiteY109" fmla="*/ 9923 h 10000"/>
                    <a:gd name="connsiteX110" fmla="*/ 2889 w 10063"/>
                    <a:gd name="connsiteY110" fmla="*/ 9916 h 10000"/>
                    <a:gd name="connsiteX111" fmla="*/ 2492 w 10063"/>
                    <a:gd name="connsiteY111" fmla="*/ 9909 h 10000"/>
                    <a:gd name="connsiteX112" fmla="*/ 2137 w 10063"/>
                    <a:gd name="connsiteY112" fmla="*/ 9902 h 10000"/>
                    <a:gd name="connsiteX113" fmla="*/ 1818 w 10063"/>
                    <a:gd name="connsiteY113" fmla="*/ 9896 h 10000"/>
                    <a:gd name="connsiteX114" fmla="*/ 1558 w 10063"/>
                    <a:gd name="connsiteY114" fmla="*/ 9889 h 10000"/>
                    <a:gd name="connsiteX115" fmla="*/ 1411 w 10063"/>
                    <a:gd name="connsiteY115" fmla="*/ 9889 h 10000"/>
                    <a:gd name="connsiteX116" fmla="*/ 1342 w 10063"/>
                    <a:gd name="connsiteY116" fmla="*/ 9882 h 10000"/>
                    <a:gd name="connsiteX117" fmla="*/ 1342 w 10063"/>
                    <a:gd name="connsiteY117" fmla="*/ 9862 h 10000"/>
                    <a:gd name="connsiteX118" fmla="*/ 1342 w 10063"/>
                    <a:gd name="connsiteY118" fmla="*/ 9788 h 10000"/>
                    <a:gd name="connsiteX119" fmla="*/ 1325 w 10063"/>
                    <a:gd name="connsiteY119" fmla="*/ 9677 h 10000"/>
                    <a:gd name="connsiteX120" fmla="*/ 1308 w 10063"/>
                    <a:gd name="connsiteY120" fmla="*/ 9532 h 10000"/>
                    <a:gd name="connsiteX121" fmla="*/ 1290 w 10063"/>
                    <a:gd name="connsiteY121" fmla="*/ 9344 h 10000"/>
                    <a:gd name="connsiteX122" fmla="*/ 1273 w 10063"/>
                    <a:gd name="connsiteY122" fmla="*/ 9125 h 10000"/>
                    <a:gd name="connsiteX123" fmla="*/ 1238 w 10063"/>
                    <a:gd name="connsiteY123" fmla="*/ 8889 h 10000"/>
                    <a:gd name="connsiteX124" fmla="*/ 1204 w 10063"/>
                    <a:gd name="connsiteY124" fmla="*/ 8623 h 10000"/>
                    <a:gd name="connsiteX125" fmla="*/ 1187 w 10063"/>
                    <a:gd name="connsiteY125" fmla="*/ 8337 h 10000"/>
                    <a:gd name="connsiteX126" fmla="*/ 1152 w 10063"/>
                    <a:gd name="connsiteY126" fmla="*/ 8041 h 10000"/>
                    <a:gd name="connsiteX127" fmla="*/ 1117 w 10063"/>
                    <a:gd name="connsiteY127" fmla="*/ 7728 h 10000"/>
                    <a:gd name="connsiteX128" fmla="*/ 1083 w 10063"/>
                    <a:gd name="connsiteY128" fmla="*/ 7402 h 10000"/>
                    <a:gd name="connsiteX129" fmla="*/ 1048 w 10063"/>
                    <a:gd name="connsiteY129" fmla="*/ 7085 h 10000"/>
                    <a:gd name="connsiteX130" fmla="*/ 1014 w 10063"/>
                    <a:gd name="connsiteY130" fmla="*/ 6759 h 10000"/>
                    <a:gd name="connsiteX131" fmla="*/ 962 w 10063"/>
                    <a:gd name="connsiteY131" fmla="*/ 6442 h 10000"/>
                    <a:gd name="connsiteX132" fmla="*/ 945 w 10063"/>
                    <a:gd name="connsiteY132" fmla="*/ 6129 h 10000"/>
                    <a:gd name="connsiteX133" fmla="*/ 910 w 10063"/>
                    <a:gd name="connsiteY133" fmla="*/ 5833 h 10000"/>
                    <a:gd name="connsiteX134" fmla="*/ 884 w 10063"/>
                    <a:gd name="connsiteY134" fmla="*/ 5547 h 10000"/>
                    <a:gd name="connsiteX135" fmla="*/ 850 w 10063"/>
                    <a:gd name="connsiteY135" fmla="*/ 5281 h 10000"/>
                    <a:gd name="connsiteX136" fmla="*/ 832 w 10063"/>
                    <a:gd name="connsiteY136" fmla="*/ 5039 h 10000"/>
                    <a:gd name="connsiteX137" fmla="*/ 798 w 10063"/>
                    <a:gd name="connsiteY137" fmla="*/ 4820 h 10000"/>
                    <a:gd name="connsiteX138" fmla="*/ 780 w 10063"/>
                    <a:gd name="connsiteY138" fmla="*/ 4631 h 10000"/>
                    <a:gd name="connsiteX139" fmla="*/ 763 w 10063"/>
                    <a:gd name="connsiteY139" fmla="*/ 4487 h 10000"/>
                    <a:gd name="connsiteX140" fmla="*/ 763 w 10063"/>
                    <a:gd name="connsiteY140" fmla="*/ 4376 h 10000"/>
                    <a:gd name="connsiteX141" fmla="*/ 746 w 10063"/>
                    <a:gd name="connsiteY141" fmla="*/ 4241 h 10000"/>
                    <a:gd name="connsiteX142" fmla="*/ 711 w 10063"/>
                    <a:gd name="connsiteY142" fmla="*/ 4083 h 10000"/>
                    <a:gd name="connsiteX143" fmla="*/ 694 w 10063"/>
                    <a:gd name="connsiteY143" fmla="*/ 3891 h 10000"/>
                    <a:gd name="connsiteX144" fmla="*/ 659 w 10063"/>
                    <a:gd name="connsiteY144" fmla="*/ 3679 h 10000"/>
                    <a:gd name="connsiteX145" fmla="*/ 625 w 10063"/>
                    <a:gd name="connsiteY145" fmla="*/ 3447 h 10000"/>
                    <a:gd name="connsiteX146" fmla="*/ 573 w 10063"/>
                    <a:gd name="connsiteY146" fmla="*/ 3201 h 10000"/>
                    <a:gd name="connsiteX147" fmla="*/ 521 w 10063"/>
                    <a:gd name="connsiteY147" fmla="*/ 2942 h 10000"/>
                    <a:gd name="connsiteX148" fmla="*/ 487 w 10063"/>
                    <a:gd name="connsiteY148" fmla="*/ 2679 h 10000"/>
                    <a:gd name="connsiteX149" fmla="*/ 435 w 10063"/>
                    <a:gd name="connsiteY149" fmla="*/ 2407 h 10000"/>
                    <a:gd name="connsiteX150" fmla="*/ 383 w 10063"/>
                    <a:gd name="connsiteY150" fmla="*/ 2141 h 10000"/>
                    <a:gd name="connsiteX151" fmla="*/ 340 w 10063"/>
                    <a:gd name="connsiteY151" fmla="*/ 1882 h 10000"/>
                    <a:gd name="connsiteX152" fmla="*/ 288 w 10063"/>
                    <a:gd name="connsiteY152" fmla="*/ 1629 h 10000"/>
                    <a:gd name="connsiteX153" fmla="*/ 253 w 10063"/>
                    <a:gd name="connsiteY153" fmla="*/ 1393 h 10000"/>
                    <a:gd name="connsiteX154" fmla="*/ 201 w 10063"/>
                    <a:gd name="connsiteY154" fmla="*/ 1175 h 10000"/>
                    <a:gd name="connsiteX155" fmla="*/ 167 w 10063"/>
                    <a:gd name="connsiteY155" fmla="*/ 973 h 10000"/>
                    <a:gd name="connsiteX156" fmla="*/ 132 w 10063"/>
                    <a:gd name="connsiteY156" fmla="*/ 801 h 10000"/>
                    <a:gd name="connsiteX157" fmla="*/ 115 w 10063"/>
                    <a:gd name="connsiteY157" fmla="*/ 663 h 10000"/>
                    <a:gd name="connsiteX158" fmla="*/ 80 w 10063"/>
                    <a:gd name="connsiteY158" fmla="*/ 555 h 10000"/>
                    <a:gd name="connsiteX159" fmla="*/ 80 w 10063"/>
                    <a:gd name="connsiteY159" fmla="*/ 491 h 10000"/>
                    <a:gd name="connsiteX160" fmla="*/ 0 w 10063"/>
                    <a:gd name="connsiteY160" fmla="*/ 255 h 10000"/>
                    <a:gd name="connsiteX161" fmla="*/ 910 w 10063"/>
                    <a:gd name="connsiteY161" fmla="*/ 13 h 10000"/>
                    <a:gd name="connsiteX162" fmla="*/ 9276 w 10063"/>
                    <a:gd name="connsiteY162" fmla="*/ 0 h 10000"/>
                    <a:gd name="connsiteX0" fmla="*/ 9283 w 10070"/>
                    <a:gd name="connsiteY0" fmla="*/ 0 h 10000"/>
                    <a:gd name="connsiteX1" fmla="*/ 10070 w 10070"/>
                    <a:gd name="connsiteY1" fmla="*/ 451 h 10000"/>
                    <a:gd name="connsiteX2" fmla="*/ 10070 w 10070"/>
                    <a:gd name="connsiteY2" fmla="*/ 643 h 10000"/>
                    <a:gd name="connsiteX3" fmla="*/ 10070 w 10070"/>
                    <a:gd name="connsiteY3" fmla="*/ 862 h 10000"/>
                    <a:gd name="connsiteX4" fmla="*/ 10053 w 10070"/>
                    <a:gd name="connsiteY4" fmla="*/ 1094 h 10000"/>
                    <a:gd name="connsiteX5" fmla="*/ 10035 w 10070"/>
                    <a:gd name="connsiteY5" fmla="*/ 1346 h 10000"/>
                    <a:gd name="connsiteX6" fmla="*/ 10018 w 10070"/>
                    <a:gd name="connsiteY6" fmla="*/ 1599 h 10000"/>
                    <a:gd name="connsiteX7" fmla="*/ 10001 w 10070"/>
                    <a:gd name="connsiteY7" fmla="*/ 1855 h 10000"/>
                    <a:gd name="connsiteX8" fmla="*/ 9966 w 10070"/>
                    <a:gd name="connsiteY8" fmla="*/ 2114 h 10000"/>
                    <a:gd name="connsiteX9" fmla="*/ 9949 w 10070"/>
                    <a:gd name="connsiteY9" fmla="*/ 2359 h 10000"/>
                    <a:gd name="connsiteX10" fmla="*/ 9914 w 10070"/>
                    <a:gd name="connsiteY10" fmla="*/ 2598 h 10000"/>
                    <a:gd name="connsiteX11" fmla="*/ 9897 w 10070"/>
                    <a:gd name="connsiteY11" fmla="*/ 2817 h 10000"/>
                    <a:gd name="connsiteX12" fmla="*/ 9880 w 10070"/>
                    <a:gd name="connsiteY12" fmla="*/ 3009 h 10000"/>
                    <a:gd name="connsiteX13" fmla="*/ 9845 w 10070"/>
                    <a:gd name="connsiteY13" fmla="*/ 3181 h 10000"/>
                    <a:gd name="connsiteX14" fmla="*/ 9828 w 10070"/>
                    <a:gd name="connsiteY14" fmla="*/ 3322 h 10000"/>
                    <a:gd name="connsiteX15" fmla="*/ 9811 w 10070"/>
                    <a:gd name="connsiteY15" fmla="*/ 3420 h 10000"/>
                    <a:gd name="connsiteX16" fmla="*/ 9793 w 10070"/>
                    <a:gd name="connsiteY16" fmla="*/ 3474 h 10000"/>
                    <a:gd name="connsiteX17" fmla="*/ 9793 w 10070"/>
                    <a:gd name="connsiteY17" fmla="*/ 3527 h 10000"/>
                    <a:gd name="connsiteX18" fmla="*/ 9776 w 10070"/>
                    <a:gd name="connsiteY18" fmla="*/ 3618 h 10000"/>
                    <a:gd name="connsiteX19" fmla="*/ 9759 w 10070"/>
                    <a:gd name="connsiteY19" fmla="*/ 3753 h 10000"/>
                    <a:gd name="connsiteX20" fmla="*/ 9742 w 10070"/>
                    <a:gd name="connsiteY20" fmla="*/ 3911 h 10000"/>
                    <a:gd name="connsiteX21" fmla="*/ 9724 w 10070"/>
                    <a:gd name="connsiteY21" fmla="*/ 4096 h 10000"/>
                    <a:gd name="connsiteX22" fmla="*/ 9690 w 10070"/>
                    <a:gd name="connsiteY22" fmla="*/ 4308 h 10000"/>
                    <a:gd name="connsiteX23" fmla="*/ 9672 w 10070"/>
                    <a:gd name="connsiteY23" fmla="*/ 4534 h 10000"/>
                    <a:gd name="connsiteX24" fmla="*/ 9664 w 10070"/>
                    <a:gd name="connsiteY24" fmla="*/ 4773 h 10000"/>
                    <a:gd name="connsiteX25" fmla="*/ 9629 w 10070"/>
                    <a:gd name="connsiteY25" fmla="*/ 5012 h 10000"/>
                    <a:gd name="connsiteX26" fmla="*/ 9612 w 10070"/>
                    <a:gd name="connsiteY26" fmla="*/ 5254 h 10000"/>
                    <a:gd name="connsiteX27" fmla="*/ 9595 w 10070"/>
                    <a:gd name="connsiteY27" fmla="*/ 5500 h 10000"/>
                    <a:gd name="connsiteX28" fmla="*/ 9577 w 10070"/>
                    <a:gd name="connsiteY28" fmla="*/ 5732 h 10000"/>
                    <a:gd name="connsiteX29" fmla="*/ 9560 w 10070"/>
                    <a:gd name="connsiteY29" fmla="*/ 5951 h 10000"/>
                    <a:gd name="connsiteX30" fmla="*/ 9543 w 10070"/>
                    <a:gd name="connsiteY30" fmla="*/ 6149 h 10000"/>
                    <a:gd name="connsiteX31" fmla="*/ 9525 w 10070"/>
                    <a:gd name="connsiteY31" fmla="*/ 6328 h 10000"/>
                    <a:gd name="connsiteX32" fmla="*/ 9508 w 10070"/>
                    <a:gd name="connsiteY32" fmla="*/ 6483 h 10000"/>
                    <a:gd name="connsiteX33" fmla="*/ 9508 w 10070"/>
                    <a:gd name="connsiteY33" fmla="*/ 6600 h 10000"/>
                    <a:gd name="connsiteX34" fmla="*/ 9491 w 10070"/>
                    <a:gd name="connsiteY34" fmla="*/ 6675 h 10000"/>
                    <a:gd name="connsiteX35" fmla="*/ 9491 w 10070"/>
                    <a:gd name="connsiteY35" fmla="*/ 6755 h 10000"/>
                    <a:gd name="connsiteX36" fmla="*/ 9491 w 10070"/>
                    <a:gd name="connsiteY36" fmla="*/ 6866 h 10000"/>
                    <a:gd name="connsiteX37" fmla="*/ 9474 w 10070"/>
                    <a:gd name="connsiteY37" fmla="*/ 7004 h 10000"/>
                    <a:gd name="connsiteX38" fmla="*/ 9456 w 10070"/>
                    <a:gd name="connsiteY38" fmla="*/ 7183 h 10000"/>
                    <a:gd name="connsiteX39" fmla="*/ 9456 w 10070"/>
                    <a:gd name="connsiteY39" fmla="*/ 7378 h 10000"/>
                    <a:gd name="connsiteX40" fmla="*/ 9439 w 10070"/>
                    <a:gd name="connsiteY40" fmla="*/ 7597 h 10000"/>
                    <a:gd name="connsiteX41" fmla="*/ 9422 w 10070"/>
                    <a:gd name="connsiteY41" fmla="*/ 7822 h 10000"/>
                    <a:gd name="connsiteX42" fmla="*/ 9404 w 10070"/>
                    <a:gd name="connsiteY42" fmla="*/ 8058 h 10000"/>
                    <a:gd name="connsiteX43" fmla="*/ 9387 w 10070"/>
                    <a:gd name="connsiteY43" fmla="*/ 8304 h 10000"/>
                    <a:gd name="connsiteX44" fmla="*/ 9370 w 10070"/>
                    <a:gd name="connsiteY44" fmla="*/ 8549 h 10000"/>
                    <a:gd name="connsiteX45" fmla="*/ 9353 w 10070"/>
                    <a:gd name="connsiteY45" fmla="*/ 8782 h 10000"/>
                    <a:gd name="connsiteX46" fmla="*/ 9335 w 10070"/>
                    <a:gd name="connsiteY46" fmla="*/ 9014 h 10000"/>
                    <a:gd name="connsiteX47" fmla="*/ 9318 w 10070"/>
                    <a:gd name="connsiteY47" fmla="*/ 9226 h 10000"/>
                    <a:gd name="connsiteX48" fmla="*/ 9318 w 10070"/>
                    <a:gd name="connsiteY48" fmla="*/ 9418 h 10000"/>
                    <a:gd name="connsiteX49" fmla="*/ 9301 w 10070"/>
                    <a:gd name="connsiteY49" fmla="*/ 9583 h 10000"/>
                    <a:gd name="connsiteX50" fmla="*/ 9283 w 10070"/>
                    <a:gd name="connsiteY50" fmla="*/ 9724 h 10000"/>
                    <a:gd name="connsiteX51" fmla="*/ 9283 w 10070"/>
                    <a:gd name="connsiteY51" fmla="*/ 9828 h 10000"/>
                    <a:gd name="connsiteX52" fmla="*/ 9283 w 10070"/>
                    <a:gd name="connsiteY52" fmla="*/ 9896 h 10000"/>
                    <a:gd name="connsiteX53" fmla="*/ 9283 w 10070"/>
                    <a:gd name="connsiteY53" fmla="*/ 9923 h 10000"/>
                    <a:gd name="connsiteX54" fmla="*/ 8895 w 10070"/>
                    <a:gd name="connsiteY54" fmla="*/ 9963 h 10000"/>
                    <a:gd name="connsiteX55" fmla="*/ 8506 w 10070"/>
                    <a:gd name="connsiteY55" fmla="*/ 9980 h 10000"/>
                    <a:gd name="connsiteX56" fmla="*/ 8099 w 10070"/>
                    <a:gd name="connsiteY56" fmla="*/ 9993 h 10000"/>
                    <a:gd name="connsiteX57" fmla="*/ 7685 w 10070"/>
                    <a:gd name="connsiteY57" fmla="*/ 10000 h 10000"/>
                    <a:gd name="connsiteX58" fmla="*/ 7313 w 10070"/>
                    <a:gd name="connsiteY58" fmla="*/ 9993 h 10000"/>
                    <a:gd name="connsiteX59" fmla="*/ 6959 w 10070"/>
                    <a:gd name="connsiteY59" fmla="*/ 9987 h 10000"/>
                    <a:gd name="connsiteX60" fmla="*/ 6630 w 10070"/>
                    <a:gd name="connsiteY60" fmla="*/ 9973 h 10000"/>
                    <a:gd name="connsiteX61" fmla="*/ 6379 w 10070"/>
                    <a:gd name="connsiteY61" fmla="*/ 9963 h 10000"/>
                    <a:gd name="connsiteX62" fmla="*/ 6172 w 10070"/>
                    <a:gd name="connsiteY62" fmla="*/ 9950 h 10000"/>
                    <a:gd name="connsiteX63" fmla="*/ 6042 w 10070"/>
                    <a:gd name="connsiteY63" fmla="*/ 9936 h 10000"/>
                    <a:gd name="connsiteX64" fmla="*/ 5990 w 10070"/>
                    <a:gd name="connsiteY64" fmla="*/ 9936 h 10000"/>
                    <a:gd name="connsiteX65" fmla="*/ 5990 w 10070"/>
                    <a:gd name="connsiteY65" fmla="*/ 9909 h 10000"/>
                    <a:gd name="connsiteX66" fmla="*/ 5990 w 10070"/>
                    <a:gd name="connsiteY66" fmla="*/ 9842 h 10000"/>
                    <a:gd name="connsiteX67" fmla="*/ 5990 w 10070"/>
                    <a:gd name="connsiteY67" fmla="*/ 9737 h 10000"/>
                    <a:gd name="connsiteX68" fmla="*/ 5973 w 10070"/>
                    <a:gd name="connsiteY68" fmla="*/ 9596 h 10000"/>
                    <a:gd name="connsiteX69" fmla="*/ 5973 w 10070"/>
                    <a:gd name="connsiteY69" fmla="*/ 9424 h 10000"/>
                    <a:gd name="connsiteX70" fmla="*/ 5956 w 10070"/>
                    <a:gd name="connsiteY70" fmla="*/ 9233 h 10000"/>
                    <a:gd name="connsiteX71" fmla="*/ 5956 w 10070"/>
                    <a:gd name="connsiteY71" fmla="*/ 9014 h 10000"/>
                    <a:gd name="connsiteX72" fmla="*/ 5939 w 10070"/>
                    <a:gd name="connsiteY72" fmla="*/ 8775 h 10000"/>
                    <a:gd name="connsiteX73" fmla="*/ 5921 w 10070"/>
                    <a:gd name="connsiteY73" fmla="*/ 8522 h 10000"/>
                    <a:gd name="connsiteX74" fmla="*/ 5904 w 10070"/>
                    <a:gd name="connsiteY74" fmla="*/ 8263 h 10000"/>
                    <a:gd name="connsiteX75" fmla="*/ 5904 w 10070"/>
                    <a:gd name="connsiteY75" fmla="*/ 8007 h 10000"/>
                    <a:gd name="connsiteX76" fmla="*/ 5887 w 10070"/>
                    <a:gd name="connsiteY76" fmla="*/ 7742 h 10000"/>
                    <a:gd name="connsiteX77" fmla="*/ 5869 w 10070"/>
                    <a:gd name="connsiteY77" fmla="*/ 7482 h 10000"/>
                    <a:gd name="connsiteX78" fmla="*/ 5869 w 10070"/>
                    <a:gd name="connsiteY78" fmla="*/ 7230 h 10000"/>
                    <a:gd name="connsiteX79" fmla="*/ 5852 w 10070"/>
                    <a:gd name="connsiteY79" fmla="*/ 6991 h 10000"/>
                    <a:gd name="connsiteX80" fmla="*/ 5852 w 10070"/>
                    <a:gd name="connsiteY80" fmla="*/ 6765 h 10000"/>
                    <a:gd name="connsiteX81" fmla="*/ 5835 w 10070"/>
                    <a:gd name="connsiteY81" fmla="*/ 6567 h 10000"/>
                    <a:gd name="connsiteX82" fmla="*/ 5835 w 10070"/>
                    <a:gd name="connsiteY82" fmla="*/ 6388 h 10000"/>
                    <a:gd name="connsiteX83" fmla="*/ 5818 w 10070"/>
                    <a:gd name="connsiteY83" fmla="*/ 6163 h 10000"/>
                    <a:gd name="connsiteX84" fmla="*/ 5818 w 10070"/>
                    <a:gd name="connsiteY84" fmla="*/ 5910 h 10000"/>
                    <a:gd name="connsiteX85" fmla="*/ 5800 w 10070"/>
                    <a:gd name="connsiteY85" fmla="*/ 5634 h 10000"/>
                    <a:gd name="connsiteX86" fmla="*/ 5800 w 10070"/>
                    <a:gd name="connsiteY86" fmla="*/ 5342 h 10000"/>
                    <a:gd name="connsiteX87" fmla="*/ 5783 w 10070"/>
                    <a:gd name="connsiteY87" fmla="*/ 5039 h 10000"/>
                    <a:gd name="connsiteX88" fmla="*/ 5056 w 10070"/>
                    <a:gd name="connsiteY88" fmla="*/ 1284 h 10000"/>
                    <a:gd name="connsiteX89" fmla="*/ 4780 w 10070"/>
                    <a:gd name="connsiteY89" fmla="*/ 8041 h 10000"/>
                    <a:gd name="connsiteX90" fmla="*/ 4780 w 10070"/>
                    <a:gd name="connsiteY90" fmla="*/ 8256 h 10000"/>
                    <a:gd name="connsiteX91" fmla="*/ 4763 w 10070"/>
                    <a:gd name="connsiteY91" fmla="*/ 8475 h 10000"/>
                    <a:gd name="connsiteX92" fmla="*/ 4763 w 10070"/>
                    <a:gd name="connsiteY92" fmla="*/ 8694 h 10000"/>
                    <a:gd name="connsiteX93" fmla="*/ 4746 w 10070"/>
                    <a:gd name="connsiteY93" fmla="*/ 8906 h 10000"/>
                    <a:gd name="connsiteX94" fmla="*/ 4746 w 10070"/>
                    <a:gd name="connsiteY94" fmla="*/ 9108 h 10000"/>
                    <a:gd name="connsiteX95" fmla="*/ 4746 w 10070"/>
                    <a:gd name="connsiteY95" fmla="*/ 9293 h 10000"/>
                    <a:gd name="connsiteX96" fmla="*/ 4746 w 10070"/>
                    <a:gd name="connsiteY96" fmla="*/ 9451 h 10000"/>
                    <a:gd name="connsiteX97" fmla="*/ 4746 w 10070"/>
                    <a:gd name="connsiteY97" fmla="*/ 9576 h 10000"/>
                    <a:gd name="connsiteX98" fmla="*/ 4746 w 10070"/>
                    <a:gd name="connsiteY98" fmla="*/ 9670 h 10000"/>
                    <a:gd name="connsiteX99" fmla="*/ 4746 w 10070"/>
                    <a:gd name="connsiteY99" fmla="*/ 9717 h 10000"/>
                    <a:gd name="connsiteX100" fmla="*/ 4746 w 10070"/>
                    <a:gd name="connsiteY100" fmla="*/ 9781 h 10000"/>
                    <a:gd name="connsiteX101" fmla="*/ 4746 w 10070"/>
                    <a:gd name="connsiteY101" fmla="*/ 9842 h 10000"/>
                    <a:gd name="connsiteX102" fmla="*/ 4729 w 10070"/>
                    <a:gd name="connsiteY102" fmla="*/ 9889 h 10000"/>
                    <a:gd name="connsiteX103" fmla="*/ 4729 w 10070"/>
                    <a:gd name="connsiteY103" fmla="*/ 9929 h 10000"/>
                    <a:gd name="connsiteX104" fmla="*/ 4711 w 10070"/>
                    <a:gd name="connsiteY104" fmla="*/ 9943 h 10000"/>
                    <a:gd name="connsiteX105" fmla="*/ 4556 w 10070"/>
                    <a:gd name="connsiteY105" fmla="*/ 9943 h 10000"/>
                    <a:gd name="connsiteX106" fmla="*/ 4322 w 10070"/>
                    <a:gd name="connsiteY106" fmla="*/ 9943 h 10000"/>
                    <a:gd name="connsiteX107" fmla="*/ 4011 w 10070"/>
                    <a:gd name="connsiteY107" fmla="*/ 9936 h 10000"/>
                    <a:gd name="connsiteX108" fmla="*/ 3674 w 10070"/>
                    <a:gd name="connsiteY108" fmla="*/ 9929 h 10000"/>
                    <a:gd name="connsiteX109" fmla="*/ 3285 w 10070"/>
                    <a:gd name="connsiteY109" fmla="*/ 9923 h 10000"/>
                    <a:gd name="connsiteX110" fmla="*/ 2896 w 10070"/>
                    <a:gd name="connsiteY110" fmla="*/ 9916 h 10000"/>
                    <a:gd name="connsiteX111" fmla="*/ 2499 w 10070"/>
                    <a:gd name="connsiteY111" fmla="*/ 9909 h 10000"/>
                    <a:gd name="connsiteX112" fmla="*/ 2144 w 10070"/>
                    <a:gd name="connsiteY112" fmla="*/ 9902 h 10000"/>
                    <a:gd name="connsiteX113" fmla="*/ 1825 w 10070"/>
                    <a:gd name="connsiteY113" fmla="*/ 9896 h 10000"/>
                    <a:gd name="connsiteX114" fmla="*/ 1565 w 10070"/>
                    <a:gd name="connsiteY114" fmla="*/ 9889 h 10000"/>
                    <a:gd name="connsiteX115" fmla="*/ 1418 w 10070"/>
                    <a:gd name="connsiteY115" fmla="*/ 9889 h 10000"/>
                    <a:gd name="connsiteX116" fmla="*/ 1349 w 10070"/>
                    <a:gd name="connsiteY116" fmla="*/ 9882 h 10000"/>
                    <a:gd name="connsiteX117" fmla="*/ 1349 w 10070"/>
                    <a:gd name="connsiteY117" fmla="*/ 9862 h 10000"/>
                    <a:gd name="connsiteX118" fmla="*/ 1349 w 10070"/>
                    <a:gd name="connsiteY118" fmla="*/ 9788 h 10000"/>
                    <a:gd name="connsiteX119" fmla="*/ 1332 w 10070"/>
                    <a:gd name="connsiteY119" fmla="*/ 9677 h 10000"/>
                    <a:gd name="connsiteX120" fmla="*/ 1315 w 10070"/>
                    <a:gd name="connsiteY120" fmla="*/ 9532 h 10000"/>
                    <a:gd name="connsiteX121" fmla="*/ 1297 w 10070"/>
                    <a:gd name="connsiteY121" fmla="*/ 9344 h 10000"/>
                    <a:gd name="connsiteX122" fmla="*/ 1280 w 10070"/>
                    <a:gd name="connsiteY122" fmla="*/ 9125 h 10000"/>
                    <a:gd name="connsiteX123" fmla="*/ 1245 w 10070"/>
                    <a:gd name="connsiteY123" fmla="*/ 8889 h 10000"/>
                    <a:gd name="connsiteX124" fmla="*/ 1211 w 10070"/>
                    <a:gd name="connsiteY124" fmla="*/ 8623 h 10000"/>
                    <a:gd name="connsiteX125" fmla="*/ 1194 w 10070"/>
                    <a:gd name="connsiteY125" fmla="*/ 8337 h 10000"/>
                    <a:gd name="connsiteX126" fmla="*/ 1159 w 10070"/>
                    <a:gd name="connsiteY126" fmla="*/ 8041 h 10000"/>
                    <a:gd name="connsiteX127" fmla="*/ 1124 w 10070"/>
                    <a:gd name="connsiteY127" fmla="*/ 7728 h 10000"/>
                    <a:gd name="connsiteX128" fmla="*/ 1090 w 10070"/>
                    <a:gd name="connsiteY128" fmla="*/ 7402 h 10000"/>
                    <a:gd name="connsiteX129" fmla="*/ 1055 w 10070"/>
                    <a:gd name="connsiteY129" fmla="*/ 7085 h 10000"/>
                    <a:gd name="connsiteX130" fmla="*/ 1021 w 10070"/>
                    <a:gd name="connsiteY130" fmla="*/ 6759 h 10000"/>
                    <a:gd name="connsiteX131" fmla="*/ 969 w 10070"/>
                    <a:gd name="connsiteY131" fmla="*/ 6442 h 10000"/>
                    <a:gd name="connsiteX132" fmla="*/ 952 w 10070"/>
                    <a:gd name="connsiteY132" fmla="*/ 6129 h 10000"/>
                    <a:gd name="connsiteX133" fmla="*/ 917 w 10070"/>
                    <a:gd name="connsiteY133" fmla="*/ 5833 h 10000"/>
                    <a:gd name="connsiteX134" fmla="*/ 891 w 10070"/>
                    <a:gd name="connsiteY134" fmla="*/ 5547 h 10000"/>
                    <a:gd name="connsiteX135" fmla="*/ 857 w 10070"/>
                    <a:gd name="connsiteY135" fmla="*/ 5281 h 10000"/>
                    <a:gd name="connsiteX136" fmla="*/ 839 w 10070"/>
                    <a:gd name="connsiteY136" fmla="*/ 5039 h 10000"/>
                    <a:gd name="connsiteX137" fmla="*/ 805 w 10070"/>
                    <a:gd name="connsiteY137" fmla="*/ 4820 h 10000"/>
                    <a:gd name="connsiteX138" fmla="*/ 787 w 10070"/>
                    <a:gd name="connsiteY138" fmla="*/ 4631 h 10000"/>
                    <a:gd name="connsiteX139" fmla="*/ 770 w 10070"/>
                    <a:gd name="connsiteY139" fmla="*/ 4487 h 10000"/>
                    <a:gd name="connsiteX140" fmla="*/ 770 w 10070"/>
                    <a:gd name="connsiteY140" fmla="*/ 4376 h 10000"/>
                    <a:gd name="connsiteX141" fmla="*/ 753 w 10070"/>
                    <a:gd name="connsiteY141" fmla="*/ 4241 h 10000"/>
                    <a:gd name="connsiteX142" fmla="*/ 718 w 10070"/>
                    <a:gd name="connsiteY142" fmla="*/ 4083 h 10000"/>
                    <a:gd name="connsiteX143" fmla="*/ 701 w 10070"/>
                    <a:gd name="connsiteY143" fmla="*/ 3891 h 10000"/>
                    <a:gd name="connsiteX144" fmla="*/ 666 w 10070"/>
                    <a:gd name="connsiteY144" fmla="*/ 3679 h 10000"/>
                    <a:gd name="connsiteX145" fmla="*/ 632 w 10070"/>
                    <a:gd name="connsiteY145" fmla="*/ 3447 h 10000"/>
                    <a:gd name="connsiteX146" fmla="*/ 580 w 10070"/>
                    <a:gd name="connsiteY146" fmla="*/ 3201 h 10000"/>
                    <a:gd name="connsiteX147" fmla="*/ 528 w 10070"/>
                    <a:gd name="connsiteY147" fmla="*/ 2942 h 10000"/>
                    <a:gd name="connsiteX148" fmla="*/ 494 w 10070"/>
                    <a:gd name="connsiteY148" fmla="*/ 2679 h 10000"/>
                    <a:gd name="connsiteX149" fmla="*/ 442 w 10070"/>
                    <a:gd name="connsiteY149" fmla="*/ 2407 h 10000"/>
                    <a:gd name="connsiteX150" fmla="*/ 390 w 10070"/>
                    <a:gd name="connsiteY150" fmla="*/ 2141 h 10000"/>
                    <a:gd name="connsiteX151" fmla="*/ 347 w 10070"/>
                    <a:gd name="connsiteY151" fmla="*/ 1882 h 10000"/>
                    <a:gd name="connsiteX152" fmla="*/ 295 w 10070"/>
                    <a:gd name="connsiteY152" fmla="*/ 1629 h 10000"/>
                    <a:gd name="connsiteX153" fmla="*/ 260 w 10070"/>
                    <a:gd name="connsiteY153" fmla="*/ 1393 h 10000"/>
                    <a:gd name="connsiteX154" fmla="*/ 208 w 10070"/>
                    <a:gd name="connsiteY154" fmla="*/ 1175 h 10000"/>
                    <a:gd name="connsiteX155" fmla="*/ 174 w 10070"/>
                    <a:gd name="connsiteY155" fmla="*/ 973 h 10000"/>
                    <a:gd name="connsiteX156" fmla="*/ 139 w 10070"/>
                    <a:gd name="connsiteY156" fmla="*/ 801 h 10000"/>
                    <a:gd name="connsiteX157" fmla="*/ 122 w 10070"/>
                    <a:gd name="connsiteY157" fmla="*/ 663 h 10000"/>
                    <a:gd name="connsiteX158" fmla="*/ 87 w 10070"/>
                    <a:gd name="connsiteY158" fmla="*/ 555 h 10000"/>
                    <a:gd name="connsiteX159" fmla="*/ 87 w 10070"/>
                    <a:gd name="connsiteY159" fmla="*/ 491 h 10000"/>
                    <a:gd name="connsiteX160" fmla="*/ 7 w 10070"/>
                    <a:gd name="connsiteY160" fmla="*/ 255 h 10000"/>
                    <a:gd name="connsiteX161" fmla="*/ 0 w 10070"/>
                    <a:gd name="connsiteY161" fmla="*/ 89 h 10000"/>
                    <a:gd name="connsiteX162" fmla="*/ 9283 w 10070"/>
                    <a:gd name="connsiteY162" fmla="*/ 0 h 10000"/>
                    <a:gd name="connsiteX0" fmla="*/ 9473 w 10070"/>
                    <a:gd name="connsiteY0" fmla="*/ 0 h 9949"/>
                    <a:gd name="connsiteX1" fmla="*/ 10070 w 10070"/>
                    <a:gd name="connsiteY1" fmla="*/ 400 h 9949"/>
                    <a:gd name="connsiteX2" fmla="*/ 10070 w 10070"/>
                    <a:gd name="connsiteY2" fmla="*/ 592 h 9949"/>
                    <a:gd name="connsiteX3" fmla="*/ 10070 w 10070"/>
                    <a:gd name="connsiteY3" fmla="*/ 811 h 9949"/>
                    <a:gd name="connsiteX4" fmla="*/ 10053 w 10070"/>
                    <a:gd name="connsiteY4" fmla="*/ 1043 h 9949"/>
                    <a:gd name="connsiteX5" fmla="*/ 10035 w 10070"/>
                    <a:gd name="connsiteY5" fmla="*/ 1295 h 9949"/>
                    <a:gd name="connsiteX6" fmla="*/ 10018 w 10070"/>
                    <a:gd name="connsiteY6" fmla="*/ 1548 h 9949"/>
                    <a:gd name="connsiteX7" fmla="*/ 10001 w 10070"/>
                    <a:gd name="connsiteY7" fmla="*/ 1804 h 9949"/>
                    <a:gd name="connsiteX8" fmla="*/ 9966 w 10070"/>
                    <a:gd name="connsiteY8" fmla="*/ 2063 h 9949"/>
                    <a:gd name="connsiteX9" fmla="*/ 9949 w 10070"/>
                    <a:gd name="connsiteY9" fmla="*/ 2308 h 9949"/>
                    <a:gd name="connsiteX10" fmla="*/ 9914 w 10070"/>
                    <a:gd name="connsiteY10" fmla="*/ 2547 h 9949"/>
                    <a:gd name="connsiteX11" fmla="*/ 9897 w 10070"/>
                    <a:gd name="connsiteY11" fmla="*/ 2766 h 9949"/>
                    <a:gd name="connsiteX12" fmla="*/ 9880 w 10070"/>
                    <a:gd name="connsiteY12" fmla="*/ 2958 h 9949"/>
                    <a:gd name="connsiteX13" fmla="*/ 9845 w 10070"/>
                    <a:gd name="connsiteY13" fmla="*/ 3130 h 9949"/>
                    <a:gd name="connsiteX14" fmla="*/ 9828 w 10070"/>
                    <a:gd name="connsiteY14" fmla="*/ 3271 h 9949"/>
                    <a:gd name="connsiteX15" fmla="*/ 9811 w 10070"/>
                    <a:gd name="connsiteY15" fmla="*/ 3369 h 9949"/>
                    <a:gd name="connsiteX16" fmla="*/ 9793 w 10070"/>
                    <a:gd name="connsiteY16" fmla="*/ 3423 h 9949"/>
                    <a:gd name="connsiteX17" fmla="*/ 9793 w 10070"/>
                    <a:gd name="connsiteY17" fmla="*/ 3476 h 9949"/>
                    <a:gd name="connsiteX18" fmla="*/ 9776 w 10070"/>
                    <a:gd name="connsiteY18" fmla="*/ 3567 h 9949"/>
                    <a:gd name="connsiteX19" fmla="*/ 9759 w 10070"/>
                    <a:gd name="connsiteY19" fmla="*/ 3702 h 9949"/>
                    <a:gd name="connsiteX20" fmla="*/ 9742 w 10070"/>
                    <a:gd name="connsiteY20" fmla="*/ 3860 h 9949"/>
                    <a:gd name="connsiteX21" fmla="*/ 9724 w 10070"/>
                    <a:gd name="connsiteY21" fmla="*/ 4045 h 9949"/>
                    <a:gd name="connsiteX22" fmla="*/ 9690 w 10070"/>
                    <a:gd name="connsiteY22" fmla="*/ 4257 h 9949"/>
                    <a:gd name="connsiteX23" fmla="*/ 9672 w 10070"/>
                    <a:gd name="connsiteY23" fmla="*/ 4483 h 9949"/>
                    <a:gd name="connsiteX24" fmla="*/ 9664 w 10070"/>
                    <a:gd name="connsiteY24" fmla="*/ 4722 h 9949"/>
                    <a:gd name="connsiteX25" fmla="*/ 9629 w 10070"/>
                    <a:gd name="connsiteY25" fmla="*/ 4961 h 9949"/>
                    <a:gd name="connsiteX26" fmla="*/ 9612 w 10070"/>
                    <a:gd name="connsiteY26" fmla="*/ 5203 h 9949"/>
                    <a:gd name="connsiteX27" fmla="*/ 9595 w 10070"/>
                    <a:gd name="connsiteY27" fmla="*/ 5449 h 9949"/>
                    <a:gd name="connsiteX28" fmla="*/ 9577 w 10070"/>
                    <a:gd name="connsiteY28" fmla="*/ 5681 h 9949"/>
                    <a:gd name="connsiteX29" fmla="*/ 9560 w 10070"/>
                    <a:gd name="connsiteY29" fmla="*/ 5900 h 9949"/>
                    <a:gd name="connsiteX30" fmla="*/ 9543 w 10070"/>
                    <a:gd name="connsiteY30" fmla="*/ 6098 h 9949"/>
                    <a:gd name="connsiteX31" fmla="*/ 9525 w 10070"/>
                    <a:gd name="connsiteY31" fmla="*/ 6277 h 9949"/>
                    <a:gd name="connsiteX32" fmla="*/ 9508 w 10070"/>
                    <a:gd name="connsiteY32" fmla="*/ 6432 h 9949"/>
                    <a:gd name="connsiteX33" fmla="*/ 9508 w 10070"/>
                    <a:gd name="connsiteY33" fmla="*/ 6549 h 9949"/>
                    <a:gd name="connsiteX34" fmla="*/ 9491 w 10070"/>
                    <a:gd name="connsiteY34" fmla="*/ 6624 h 9949"/>
                    <a:gd name="connsiteX35" fmla="*/ 9491 w 10070"/>
                    <a:gd name="connsiteY35" fmla="*/ 6704 h 9949"/>
                    <a:gd name="connsiteX36" fmla="*/ 9491 w 10070"/>
                    <a:gd name="connsiteY36" fmla="*/ 6815 h 9949"/>
                    <a:gd name="connsiteX37" fmla="*/ 9474 w 10070"/>
                    <a:gd name="connsiteY37" fmla="*/ 6953 h 9949"/>
                    <a:gd name="connsiteX38" fmla="*/ 9456 w 10070"/>
                    <a:gd name="connsiteY38" fmla="*/ 7132 h 9949"/>
                    <a:gd name="connsiteX39" fmla="*/ 9456 w 10070"/>
                    <a:gd name="connsiteY39" fmla="*/ 7327 h 9949"/>
                    <a:gd name="connsiteX40" fmla="*/ 9439 w 10070"/>
                    <a:gd name="connsiteY40" fmla="*/ 7546 h 9949"/>
                    <a:gd name="connsiteX41" fmla="*/ 9422 w 10070"/>
                    <a:gd name="connsiteY41" fmla="*/ 7771 h 9949"/>
                    <a:gd name="connsiteX42" fmla="*/ 9404 w 10070"/>
                    <a:gd name="connsiteY42" fmla="*/ 8007 h 9949"/>
                    <a:gd name="connsiteX43" fmla="*/ 9387 w 10070"/>
                    <a:gd name="connsiteY43" fmla="*/ 8253 h 9949"/>
                    <a:gd name="connsiteX44" fmla="*/ 9370 w 10070"/>
                    <a:gd name="connsiteY44" fmla="*/ 8498 h 9949"/>
                    <a:gd name="connsiteX45" fmla="*/ 9353 w 10070"/>
                    <a:gd name="connsiteY45" fmla="*/ 8731 h 9949"/>
                    <a:gd name="connsiteX46" fmla="*/ 9335 w 10070"/>
                    <a:gd name="connsiteY46" fmla="*/ 8963 h 9949"/>
                    <a:gd name="connsiteX47" fmla="*/ 9318 w 10070"/>
                    <a:gd name="connsiteY47" fmla="*/ 9175 h 9949"/>
                    <a:gd name="connsiteX48" fmla="*/ 9318 w 10070"/>
                    <a:gd name="connsiteY48" fmla="*/ 9367 h 9949"/>
                    <a:gd name="connsiteX49" fmla="*/ 9301 w 10070"/>
                    <a:gd name="connsiteY49" fmla="*/ 9532 h 9949"/>
                    <a:gd name="connsiteX50" fmla="*/ 9283 w 10070"/>
                    <a:gd name="connsiteY50" fmla="*/ 9673 h 9949"/>
                    <a:gd name="connsiteX51" fmla="*/ 9283 w 10070"/>
                    <a:gd name="connsiteY51" fmla="*/ 9777 h 9949"/>
                    <a:gd name="connsiteX52" fmla="*/ 9283 w 10070"/>
                    <a:gd name="connsiteY52" fmla="*/ 9845 h 9949"/>
                    <a:gd name="connsiteX53" fmla="*/ 9283 w 10070"/>
                    <a:gd name="connsiteY53" fmla="*/ 9872 h 9949"/>
                    <a:gd name="connsiteX54" fmla="*/ 8895 w 10070"/>
                    <a:gd name="connsiteY54" fmla="*/ 9912 h 9949"/>
                    <a:gd name="connsiteX55" fmla="*/ 8506 w 10070"/>
                    <a:gd name="connsiteY55" fmla="*/ 9929 h 9949"/>
                    <a:gd name="connsiteX56" fmla="*/ 8099 w 10070"/>
                    <a:gd name="connsiteY56" fmla="*/ 9942 h 9949"/>
                    <a:gd name="connsiteX57" fmla="*/ 7685 w 10070"/>
                    <a:gd name="connsiteY57" fmla="*/ 9949 h 9949"/>
                    <a:gd name="connsiteX58" fmla="*/ 7313 w 10070"/>
                    <a:gd name="connsiteY58" fmla="*/ 9942 h 9949"/>
                    <a:gd name="connsiteX59" fmla="*/ 6959 w 10070"/>
                    <a:gd name="connsiteY59" fmla="*/ 9936 h 9949"/>
                    <a:gd name="connsiteX60" fmla="*/ 6630 w 10070"/>
                    <a:gd name="connsiteY60" fmla="*/ 9922 h 9949"/>
                    <a:gd name="connsiteX61" fmla="*/ 6379 w 10070"/>
                    <a:gd name="connsiteY61" fmla="*/ 9912 h 9949"/>
                    <a:gd name="connsiteX62" fmla="*/ 6172 w 10070"/>
                    <a:gd name="connsiteY62" fmla="*/ 9899 h 9949"/>
                    <a:gd name="connsiteX63" fmla="*/ 6042 w 10070"/>
                    <a:gd name="connsiteY63" fmla="*/ 9885 h 9949"/>
                    <a:gd name="connsiteX64" fmla="*/ 5990 w 10070"/>
                    <a:gd name="connsiteY64" fmla="*/ 9885 h 9949"/>
                    <a:gd name="connsiteX65" fmla="*/ 5990 w 10070"/>
                    <a:gd name="connsiteY65" fmla="*/ 9858 h 9949"/>
                    <a:gd name="connsiteX66" fmla="*/ 5990 w 10070"/>
                    <a:gd name="connsiteY66" fmla="*/ 9791 h 9949"/>
                    <a:gd name="connsiteX67" fmla="*/ 5990 w 10070"/>
                    <a:gd name="connsiteY67" fmla="*/ 9686 h 9949"/>
                    <a:gd name="connsiteX68" fmla="*/ 5973 w 10070"/>
                    <a:gd name="connsiteY68" fmla="*/ 9545 h 9949"/>
                    <a:gd name="connsiteX69" fmla="*/ 5973 w 10070"/>
                    <a:gd name="connsiteY69" fmla="*/ 9373 h 9949"/>
                    <a:gd name="connsiteX70" fmla="*/ 5956 w 10070"/>
                    <a:gd name="connsiteY70" fmla="*/ 9182 h 9949"/>
                    <a:gd name="connsiteX71" fmla="*/ 5956 w 10070"/>
                    <a:gd name="connsiteY71" fmla="*/ 8963 h 9949"/>
                    <a:gd name="connsiteX72" fmla="*/ 5939 w 10070"/>
                    <a:gd name="connsiteY72" fmla="*/ 8724 h 9949"/>
                    <a:gd name="connsiteX73" fmla="*/ 5921 w 10070"/>
                    <a:gd name="connsiteY73" fmla="*/ 8471 h 9949"/>
                    <a:gd name="connsiteX74" fmla="*/ 5904 w 10070"/>
                    <a:gd name="connsiteY74" fmla="*/ 8212 h 9949"/>
                    <a:gd name="connsiteX75" fmla="*/ 5904 w 10070"/>
                    <a:gd name="connsiteY75" fmla="*/ 7956 h 9949"/>
                    <a:gd name="connsiteX76" fmla="*/ 5887 w 10070"/>
                    <a:gd name="connsiteY76" fmla="*/ 7691 h 9949"/>
                    <a:gd name="connsiteX77" fmla="*/ 5869 w 10070"/>
                    <a:gd name="connsiteY77" fmla="*/ 7431 h 9949"/>
                    <a:gd name="connsiteX78" fmla="*/ 5869 w 10070"/>
                    <a:gd name="connsiteY78" fmla="*/ 7179 h 9949"/>
                    <a:gd name="connsiteX79" fmla="*/ 5852 w 10070"/>
                    <a:gd name="connsiteY79" fmla="*/ 6940 h 9949"/>
                    <a:gd name="connsiteX80" fmla="*/ 5852 w 10070"/>
                    <a:gd name="connsiteY80" fmla="*/ 6714 h 9949"/>
                    <a:gd name="connsiteX81" fmla="*/ 5835 w 10070"/>
                    <a:gd name="connsiteY81" fmla="*/ 6516 h 9949"/>
                    <a:gd name="connsiteX82" fmla="*/ 5835 w 10070"/>
                    <a:gd name="connsiteY82" fmla="*/ 6337 h 9949"/>
                    <a:gd name="connsiteX83" fmla="*/ 5818 w 10070"/>
                    <a:gd name="connsiteY83" fmla="*/ 6112 h 9949"/>
                    <a:gd name="connsiteX84" fmla="*/ 5818 w 10070"/>
                    <a:gd name="connsiteY84" fmla="*/ 5859 h 9949"/>
                    <a:gd name="connsiteX85" fmla="*/ 5800 w 10070"/>
                    <a:gd name="connsiteY85" fmla="*/ 5583 h 9949"/>
                    <a:gd name="connsiteX86" fmla="*/ 5800 w 10070"/>
                    <a:gd name="connsiteY86" fmla="*/ 5291 h 9949"/>
                    <a:gd name="connsiteX87" fmla="*/ 5783 w 10070"/>
                    <a:gd name="connsiteY87" fmla="*/ 4988 h 9949"/>
                    <a:gd name="connsiteX88" fmla="*/ 5056 w 10070"/>
                    <a:gd name="connsiteY88" fmla="*/ 1233 h 9949"/>
                    <a:gd name="connsiteX89" fmla="*/ 4780 w 10070"/>
                    <a:gd name="connsiteY89" fmla="*/ 7990 h 9949"/>
                    <a:gd name="connsiteX90" fmla="*/ 4780 w 10070"/>
                    <a:gd name="connsiteY90" fmla="*/ 8205 h 9949"/>
                    <a:gd name="connsiteX91" fmla="*/ 4763 w 10070"/>
                    <a:gd name="connsiteY91" fmla="*/ 8424 h 9949"/>
                    <a:gd name="connsiteX92" fmla="*/ 4763 w 10070"/>
                    <a:gd name="connsiteY92" fmla="*/ 8643 h 9949"/>
                    <a:gd name="connsiteX93" fmla="*/ 4746 w 10070"/>
                    <a:gd name="connsiteY93" fmla="*/ 8855 h 9949"/>
                    <a:gd name="connsiteX94" fmla="*/ 4746 w 10070"/>
                    <a:gd name="connsiteY94" fmla="*/ 9057 h 9949"/>
                    <a:gd name="connsiteX95" fmla="*/ 4746 w 10070"/>
                    <a:gd name="connsiteY95" fmla="*/ 9242 h 9949"/>
                    <a:gd name="connsiteX96" fmla="*/ 4746 w 10070"/>
                    <a:gd name="connsiteY96" fmla="*/ 9400 h 9949"/>
                    <a:gd name="connsiteX97" fmla="*/ 4746 w 10070"/>
                    <a:gd name="connsiteY97" fmla="*/ 9525 h 9949"/>
                    <a:gd name="connsiteX98" fmla="*/ 4746 w 10070"/>
                    <a:gd name="connsiteY98" fmla="*/ 9619 h 9949"/>
                    <a:gd name="connsiteX99" fmla="*/ 4746 w 10070"/>
                    <a:gd name="connsiteY99" fmla="*/ 9666 h 9949"/>
                    <a:gd name="connsiteX100" fmla="*/ 4746 w 10070"/>
                    <a:gd name="connsiteY100" fmla="*/ 9730 h 9949"/>
                    <a:gd name="connsiteX101" fmla="*/ 4746 w 10070"/>
                    <a:gd name="connsiteY101" fmla="*/ 9791 h 9949"/>
                    <a:gd name="connsiteX102" fmla="*/ 4729 w 10070"/>
                    <a:gd name="connsiteY102" fmla="*/ 9838 h 9949"/>
                    <a:gd name="connsiteX103" fmla="*/ 4729 w 10070"/>
                    <a:gd name="connsiteY103" fmla="*/ 9878 h 9949"/>
                    <a:gd name="connsiteX104" fmla="*/ 4711 w 10070"/>
                    <a:gd name="connsiteY104" fmla="*/ 9892 h 9949"/>
                    <a:gd name="connsiteX105" fmla="*/ 4556 w 10070"/>
                    <a:gd name="connsiteY105" fmla="*/ 9892 h 9949"/>
                    <a:gd name="connsiteX106" fmla="*/ 4322 w 10070"/>
                    <a:gd name="connsiteY106" fmla="*/ 9892 h 9949"/>
                    <a:gd name="connsiteX107" fmla="*/ 4011 w 10070"/>
                    <a:gd name="connsiteY107" fmla="*/ 9885 h 9949"/>
                    <a:gd name="connsiteX108" fmla="*/ 3674 w 10070"/>
                    <a:gd name="connsiteY108" fmla="*/ 9878 h 9949"/>
                    <a:gd name="connsiteX109" fmla="*/ 3285 w 10070"/>
                    <a:gd name="connsiteY109" fmla="*/ 9872 h 9949"/>
                    <a:gd name="connsiteX110" fmla="*/ 2896 w 10070"/>
                    <a:gd name="connsiteY110" fmla="*/ 9865 h 9949"/>
                    <a:gd name="connsiteX111" fmla="*/ 2499 w 10070"/>
                    <a:gd name="connsiteY111" fmla="*/ 9858 h 9949"/>
                    <a:gd name="connsiteX112" fmla="*/ 2144 w 10070"/>
                    <a:gd name="connsiteY112" fmla="*/ 9851 h 9949"/>
                    <a:gd name="connsiteX113" fmla="*/ 1825 w 10070"/>
                    <a:gd name="connsiteY113" fmla="*/ 9845 h 9949"/>
                    <a:gd name="connsiteX114" fmla="*/ 1565 w 10070"/>
                    <a:gd name="connsiteY114" fmla="*/ 9838 h 9949"/>
                    <a:gd name="connsiteX115" fmla="*/ 1418 w 10070"/>
                    <a:gd name="connsiteY115" fmla="*/ 9838 h 9949"/>
                    <a:gd name="connsiteX116" fmla="*/ 1349 w 10070"/>
                    <a:gd name="connsiteY116" fmla="*/ 9831 h 9949"/>
                    <a:gd name="connsiteX117" fmla="*/ 1349 w 10070"/>
                    <a:gd name="connsiteY117" fmla="*/ 9811 h 9949"/>
                    <a:gd name="connsiteX118" fmla="*/ 1349 w 10070"/>
                    <a:gd name="connsiteY118" fmla="*/ 9737 h 9949"/>
                    <a:gd name="connsiteX119" fmla="*/ 1332 w 10070"/>
                    <a:gd name="connsiteY119" fmla="*/ 9626 h 9949"/>
                    <a:gd name="connsiteX120" fmla="*/ 1315 w 10070"/>
                    <a:gd name="connsiteY120" fmla="*/ 9481 h 9949"/>
                    <a:gd name="connsiteX121" fmla="*/ 1297 w 10070"/>
                    <a:gd name="connsiteY121" fmla="*/ 9293 h 9949"/>
                    <a:gd name="connsiteX122" fmla="*/ 1280 w 10070"/>
                    <a:gd name="connsiteY122" fmla="*/ 9074 h 9949"/>
                    <a:gd name="connsiteX123" fmla="*/ 1245 w 10070"/>
                    <a:gd name="connsiteY123" fmla="*/ 8838 h 9949"/>
                    <a:gd name="connsiteX124" fmla="*/ 1211 w 10070"/>
                    <a:gd name="connsiteY124" fmla="*/ 8572 h 9949"/>
                    <a:gd name="connsiteX125" fmla="*/ 1194 w 10070"/>
                    <a:gd name="connsiteY125" fmla="*/ 8286 h 9949"/>
                    <a:gd name="connsiteX126" fmla="*/ 1159 w 10070"/>
                    <a:gd name="connsiteY126" fmla="*/ 7990 h 9949"/>
                    <a:gd name="connsiteX127" fmla="*/ 1124 w 10070"/>
                    <a:gd name="connsiteY127" fmla="*/ 7677 h 9949"/>
                    <a:gd name="connsiteX128" fmla="*/ 1090 w 10070"/>
                    <a:gd name="connsiteY128" fmla="*/ 7351 h 9949"/>
                    <a:gd name="connsiteX129" fmla="*/ 1055 w 10070"/>
                    <a:gd name="connsiteY129" fmla="*/ 7034 h 9949"/>
                    <a:gd name="connsiteX130" fmla="*/ 1021 w 10070"/>
                    <a:gd name="connsiteY130" fmla="*/ 6708 h 9949"/>
                    <a:gd name="connsiteX131" fmla="*/ 969 w 10070"/>
                    <a:gd name="connsiteY131" fmla="*/ 6391 h 9949"/>
                    <a:gd name="connsiteX132" fmla="*/ 952 w 10070"/>
                    <a:gd name="connsiteY132" fmla="*/ 6078 h 9949"/>
                    <a:gd name="connsiteX133" fmla="*/ 917 w 10070"/>
                    <a:gd name="connsiteY133" fmla="*/ 5782 h 9949"/>
                    <a:gd name="connsiteX134" fmla="*/ 891 w 10070"/>
                    <a:gd name="connsiteY134" fmla="*/ 5496 h 9949"/>
                    <a:gd name="connsiteX135" fmla="*/ 857 w 10070"/>
                    <a:gd name="connsiteY135" fmla="*/ 5230 h 9949"/>
                    <a:gd name="connsiteX136" fmla="*/ 839 w 10070"/>
                    <a:gd name="connsiteY136" fmla="*/ 4988 h 9949"/>
                    <a:gd name="connsiteX137" fmla="*/ 805 w 10070"/>
                    <a:gd name="connsiteY137" fmla="*/ 4769 h 9949"/>
                    <a:gd name="connsiteX138" fmla="*/ 787 w 10070"/>
                    <a:gd name="connsiteY138" fmla="*/ 4580 h 9949"/>
                    <a:gd name="connsiteX139" fmla="*/ 770 w 10070"/>
                    <a:gd name="connsiteY139" fmla="*/ 4436 h 9949"/>
                    <a:gd name="connsiteX140" fmla="*/ 770 w 10070"/>
                    <a:gd name="connsiteY140" fmla="*/ 4325 h 9949"/>
                    <a:gd name="connsiteX141" fmla="*/ 753 w 10070"/>
                    <a:gd name="connsiteY141" fmla="*/ 4190 h 9949"/>
                    <a:gd name="connsiteX142" fmla="*/ 718 w 10070"/>
                    <a:gd name="connsiteY142" fmla="*/ 4032 h 9949"/>
                    <a:gd name="connsiteX143" fmla="*/ 701 w 10070"/>
                    <a:gd name="connsiteY143" fmla="*/ 3840 h 9949"/>
                    <a:gd name="connsiteX144" fmla="*/ 666 w 10070"/>
                    <a:gd name="connsiteY144" fmla="*/ 3628 h 9949"/>
                    <a:gd name="connsiteX145" fmla="*/ 632 w 10070"/>
                    <a:gd name="connsiteY145" fmla="*/ 3396 h 9949"/>
                    <a:gd name="connsiteX146" fmla="*/ 580 w 10070"/>
                    <a:gd name="connsiteY146" fmla="*/ 3150 h 9949"/>
                    <a:gd name="connsiteX147" fmla="*/ 528 w 10070"/>
                    <a:gd name="connsiteY147" fmla="*/ 2891 h 9949"/>
                    <a:gd name="connsiteX148" fmla="*/ 494 w 10070"/>
                    <a:gd name="connsiteY148" fmla="*/ 2628 h 9949"/>
                    <a:gd name="connsiteX149" fmla="*/ 442 w 10070"/>
                    <a:gd name="connsiteY149" fmla="*/ 2356 h 9949"/>
                    <a:gd name="connsiteX150" fmla="*/ 390 w 10070"/>
                    <a:gd name="connsiteY150" fmla="*/ 2090 h 9949"/>
                    <a:gd name="connsiteX151" fmla="*/ 347 w 10070"/>
                    <a:gd name="connsiteY151" fmla="*/ 1831 h 9949"/>
                    <a:gd name="connsiteX152" fmla="*/ 295 w 10070"/>
                    <a:gd name="connsiteY152" fmla="*/ 1578 h 9949"/>
                    <a:gd name="connsiteX153" fmla="*/ 260 w 10070"/>
                    <a:gd name="connsiteY153" fmla="*/ 1342 h 9949"/>
                    <a:gd name="connsiteX154" fmla="*/ 208 w 10070"/>
                    <a:gd name="connsiteY154" fmla="*/ 1124 h 9949"/>
                    <a:gd name="connsiteX155" fmla="*/ 174 w 10070"/>
                    <a:gd name="connsiteY155" fmla="*/ 922 h 9949"/>
                    <a:gd name="connsiteX156" fmla="*/ 139 w 10070"/>
                    <a:gd name="connsiteY156" fmla="*/ 750 h 9949"/>
                    <a:gd name="connsiteX157" fmla="*/ 122 w 10070"/>
                    <a:gd name="connsiteY157" fmla="*/ 612 h 9949"/>
                    <a:gd name="connsiteX158" fmla="*/ 87 w 10070"/>
                    <a:gd name="connsiteY158" fmla="*/ 504 h 9949"/>
                    <a:gd name="connsiteX159" fmla="*/ 87 w 10070"/>
                    <a:gd name="connsiteY159" fmla="*/ 440 h 9949"/>
                    <a:gd name="connsiteX160" fmla="*/ 7 w 10070"/>
                    <a:gd name="connsiteY160" fmla="*/ 204 h 9949"/>
                    <a:gd name="connsiteX161" fmla="*/ 0 w 10070"/>
                    <a:gd name="connsiteY161" fmla="*/ 38 h 9949"/>
                    <a:gd name="connsiteX162" fmla="*/ 9473 w 10070"/>
                    <a:gd name="connsiteY162" fmla="*/ 0 h 9949"/>
                    <a:gd name="connsiteX0" fmla="*/ 9407 w 10000"/>
                    <a:gd name="connsiteY0" fmla="*/ 0 h 10000"/>
                    <a:gd name="connsiteX1" fmla="*/ 10000 w 10000"/>
                    <a:gd name="connsiteY1" fmla="*/ 223 h 10000"/>
                    <a:gd name="connsiteX2" fmla="*/ 10000 w 10000"/>
                    <a:gd name="connsiteY2" fmla="*/ 595 h 10000"/>
                    <a:gd name="connsiteX3" fmla="*/ 10000 w 10000"/>
                    <a:gd name="connsiteY3" fmla="*/ 815 h 10000"/>
                    <a:gd name="connsiteX4" fmla="*/ 9983 w 10000"/>
                    <a:gd name="connsiteY4" fmla="*/ 1048 h 10000"/>
                    <a:gd name="connsiteX5" fmla="*/ 9965 w 10000"/>
                    <a:gd name="connsiteY5" fmla="*/ 1302 h 10000"/>
                    <a:gd name="connsiteX6" fmla="*/ 9948 w 10000"/>
                    <a:gd name="connsiteY6" fmla="*/ 1556 h 10000"/>
                    <a:gd name="connsiteX7" fmla="*/ 9931 w 10000"/>
                    <a:gd name="connsiteY7" fmla="*/ 1813 h 10000"/>
                    <a:gd name="connsiteX8" fmla="*/ 9897 w 10000"/>
                    <a:gd name="connsiteY8" fmla="*/ 2074 h 10000"/>
                    <a:gd name="connsiteX9" fmla="*/ 9880 w 10000"/>
                    <a:gd name="connsiteY9" fmla="*/ 2320 h 10000"/>
                    <a:gd name="connsiteX10" fmla="*/ 9845 w 10000"/>
                    <a:gd name="connsiteY10" fmla="*/ 2560 h 10000"/>
                    <a:gd name="connsiteX11" fmla="*/ 9828 w 10000"/>
                    <a:gd name="connsiteY11" fmla="*/ 2780 h 10000"/>
                    <a:gd name="connsiteX12" fmla="*/ 9811 w 10000"/>
                    <a:gd name="connsiteY12" fmla="*/ 2973 h 10000"/>
                    <a:gd name="connsiteX13" fmla="*/ 9777 w 10000"/>
                    <a:gd name="connsiteY13" fmla="*/ 3146 h 10000"/>
                    <a:gd name="connsiteX14" fmla="*/ 9760 w 10000"/>
                    <a:gd name="connsiteY14" fmla="*/ 3288 h 10000"/>
                    <a:gd name="connsiteX15" fmla="*/ 9743 w 10000"/>
                    <a:gd name="connsiteY15" fmla="*/ 3386 h 10000"/>
                    <a:gd name="connsiteX16" fmla="*/ 9725 w 10000"/>
                    <a:gd name="connsiteY16" fmla="*/ 3441 h 10000"/>
                    <a:gd name="connsiteX17" fmla="*/ 9725 w 10000"/>
                    <a:gd name="connsiteY17" fmla="*/ 3494 h 10000"/>
                    <a:gd name="connsiteX18" fmla="*/ 9708 w 10000"/>
                    <a:gd name="connsiteY18" fmla="*/ 3585 h 10000"/>
                    <a:gd name="connsiteX19" fmla="*/ 9691 w 10000"/>
                    <a:gd name="connsiteY19" fmla="*/ 3721 h 10000"/>
                    <a:gd name="connsiteX20" fmla="*/ 9674 w 10000"/>
                    <a:gd name="connsiteY20" fmla="*/ 3880 h 10000"/>
                    <a:gd name="connsiteX21" fmla="*/ 9656 w 10000"/>
                    <a:gd name="connsiteY21" fmla="*/ 4066 h 10000"/>
                    <a:gd name="connsiteX22" fmla="*/ 9623 w 10000"/>
                    <a:gd name="connsiteY22" fmla="*/ 4279 h 10000"/>
                    <a:gd name="connsiteX23" fmla="*/ 9605 w 10000"/>
                    <a:gd name="connsiteY23" fmla="*/ 4506 h 10000"/>
                    <a:gd name="connsiteX24" fmla="*/ 9597 w 10000"/>
                    <a:gd name="connsiteY24" fmla="*/ 4746 h 10000"/>
                    <a:gd name="connsiteX25" fmla="*/ 9562 w 10000"/>
                    <a:gd name="connsiteY25" fmla="*/ 4986 h 10000"/>
                    <a:gd name="connsiteX26" fmla="*/ 9545 w 10000"/>
                    <a:gd name="connsiteY26" fmla="*/ 5230 h 10000"/>
                    <a:gd name="connsiteX27" fmla="*/ 9528 w 10000"/>
                    <a:gd name="connsiteY27" fmla="*/ 5477 h 10000"/>
                    <a:gd name="connsiteX28" fmla="*/ 9510 w 10000"/>
                    <a:gd name="connsiteY28" fmla="*/ 5710 h 10000"/>
                    <a:gd name="connsiteX29" fmla="*/ 9494 w 10000"/>
                    <a:gd name="connsiteY29" fmla="*/ 5930 h 10000"/>
                    <a:gd name="connsiteX30" fmla="*/ 9477 w 10000"/>
                    <a:gd name="connsiteY30" fmla="*/ 6129 h 10000"/>
                    <a:gd name="connsiteX31" fmla="*/ 9459 w 10000"/>
                    <a:gd name="connsiteY31" fmla="*/ 6309 h 10000"/>
                    <a:gd name="connsiteX32" fmla="*/ 9442 w 10000"/>
                    <a:gd name="connsiteY32" fmla="*/ 6465 h 10000"/>
                    <a:gd name="connsiteX33" fmla="*/ 9442 w 10000"/>
                    <a:gd name="connsiteY33" fmla="*/ 6583 h 10000"/>
                    <a:gd name="connsiteX34" fmla="*/ 9425 w 10000"/>
                    <a:gd name="connsiteY34" fmla="*/ 6658 h 10000"/>
                    <a:gd name="connsiteX35" fmla="*/ 9425 w 10000"/>
                    <a:gd name="connsiteY35" fmla="*/ 6738 h 10000"/>
                    <a:gd name="connsiteX36" fmla="*/ 9425 w 10000"/>
                    <a:gd name="connsiteY36" fmla="*/ 6850 h 10000"/>
                    <a:gd name="connsiteX37" fmla="*/ 9408 w 10000"/>
                    <a:gd name="connsiteY37" fmla="*/ 6989 h 10000"/>
                    <a:gd name="connsiteX38" fmla="*/ 9390 w 10000"/>
                    <a:gd name="connsiteY38" fmla="*/ 7169 h 10000"/>
                    <a:gd name="connsiteX39" fmla="*/ 9390 w 10000"/>
                    <a:gd name="connsiteY39" fmla="*/ 7365 h 10000"/>
                    <a:gd name="connsiteX40" fmla="*/ 9373 w 10000"/>
                    <a:gd name="connsiteY40" fmla="*/ 7585 h 10000"/>
                    <a:gd name="connsiteX41" fmla="*/ 9357 w 10000"/>
                    <a:gd name="connsiteY41" fmla="*/ 7811 h 10000"/>
                    <a:gd name="connsiteX42" fmla="*/ 9339 w 10000"/>
                    <a:gd name="connsiteY42" fmla="*/ 8048 h 10000"/>
                    <a:gd name="connsiteX43" fmla="*/ 9322 w 10000"/>
                    <a:gd name="connsiteY43" fmla="*/ 8295 h 10000"/>
                    <a:gd name="connsiteX44" fmla="*/ 9305 w 10000"/>
                    <a:gd name="connsiteY44" fmla="*/ 8542 h 10000"/>
                    <a:gd name="connsiteX45" fmla="*/ 9288 w 10000"/>
                    <a:gd name="connsiteY45" fmla="*/ 8776 h 10000"/>
                    <a:gd name="connsiteX46" fmla="*/ 9270 w 10000"/>
                    <a:gd name="connsiteY46" fmla="*/ 9009 h 10000"/>
                    <a:gd name="connsiteX47" fmla="*/ 9253 w 10000"/>
                    <a:gd name="connsiteY47" fmla="*/ 9222 h 10000"/>
                    <a:gd name="connsiteX48" fmla="*/ 9253 w 10000"/>
                    <a:gd name="connsiteY48" fmla="*/ 9415 h 10000"/>
                    <a:gd name="connsiteX49" fmla="*/ 9236 w 10000"/>
                    <a:gd name="connsiteY49" fmla="*/ 9581 h 10000"/>
                    <a:gd name="connsiteX50" fmla="*/ 9218 w 10000"/>
                    <a:gd name="connsiteY50" fmla="*/ 9723 h 10000"/>
                    <a:gd name="connsiteX51" fmla="*/ 9218 w 10000"/>
                    <a:gd name="connsiteY51" fmla="*/ 9827 h 10000"/>
                    <a:gd name="connsiteX52" fmla="*/ 9218 w 10000"/>
                    <a:gd name="connsiteY52" fmla="*/ 9895 h 10000"/>
                    <a:gd name="connsiteX53" fmla="*/ 9218 w 10000"/>
                    <a:gd name="connsiteY53" fmla="*/ 9923 h 10000"/>
                    <a:gd name="connsiteX54" fmla="*/ 8833 w 10000"/>
                    <a:gd name="connsiteY54" fmla="*/ 9963 h 10000"/>
                    <a:gd name="connsiteX55" fmla="*/ 8447 w 10000"/>
                    <a:gd name="connsiteY55" fmla="*/ 9980 h 10000"/>
                    <a:gd name="connsiteX56" fmla="*/ 8043 w 10000"/>
                    <a:gd name="connsiteY56" fmla="*/ 9993 h 10000"/>
                    <a:gd name="connsiteX57" fmla="*/ 7632 w 10000"/>
                    <a:gd name="connsiteY57" fmla="*/ 10000 h 10000"/>
                    <a:gd name="connsiteX58" fmla="*/ 7262 w 10000"/>
                    <a:gd name="connsiteY58" fmla="*/ 9993 h 10000"/>
                    <a:gd name="connsiteX59" fmla="*/ 6911 w 10000"/>
                    <a:gd name="connsiteY59" fmla="*/ 9987 h 10000"/>
                    <a:gd name="connsiteX60" fmla="*/ 6584 w 10000"/>
                    <a:gd name="connsiteY60" fmla="*/ 9973 h 10000"/>
                    <a:gd name="connsiteX61" fmla="*/ 6335 w 10000"/>
                    <a:gd name="connsiteY61" fmla="*/ 9963 h 10000"/>
                    <a:gd name="connsiteX62" fmla="*/ 6129 w 10000"/>
                    <a:gd name="connsiteY62" fmla="*/ 9950 h 10000"/>
                    <a:gd name="connsiteX63" fmla="*/ 6000 w 10000"/>
                    <a:gd name="connsiteY63" fmla="*/ 9936 h 10000"/>
                    <a:gd name="connsiteX64" fmla="*/ 5948 w 10000"/>
                    <a:gd name="connsiteY64" fmla="*/ 9936 h 10000"/>
                    <a:gd name="connsiteX65" fmla="*/ 5948 w 10000"/>
                    <a:gd name="connsiteY65" fmla="*/ 9909 h 10000"/>
                    <a:gd name="connsiteX66" fmla="*/ 5948 w 10000"/>
                    <a:gd name="connsiteY66" fmla="*/ 9841 h 10000"/>
                    <a:gd name="connsiteX67" fmla="*/ 5948 w 10000"/>
                    <a:gd name="connsiteY67" fmla="*/ 9736 h 10000"/>
                    <a:gd name="connsiteX68" fmla="*/ 5931 w 10000"/>
                    <a:gd name="connsiteY68" fmla="*/ 9594 h 10000"/>
                    <a:gd name="connsiteX69" fmla="*/ 5931 w 10000"/>
                    <a:gd name="connsiteY69" fmla="*/ 9421 h 10000"/>
                    <a:gd name="connsiteX70" fmla="*/ 5915 w 10000"/>
                    <a:gd name="connsiteY70" fmla="*/ 9229 h 10000"/>
                    <a:gd name="connsiteX71" fmla="*/ 5915 w 10000"/>
                    <a:gd name="connsiteY71" fmla="*/ 9009 h 10000"/>
                    <a:gd name="connsiteX72" fmla="*/ 5898 w 10000"/>
                    <a:gd name="connsiteY72" fmla="*/ 8769 h 10000"/>
                    <a:gd name="connsiteX73" fmla="*/ 5880 w 10000"/>
                    <a:gd name="connsiteY73" fmla="*/ 8514 h 10000"/>
                    <a:gd name="connsiteX74" fmla="*/ 5863 w 10000"/>
                    <a:gd name="connsiteY74" fmla="*/ 8254 h 10000"/>
                    <a:gd name="connsiteX75" fmla="*/ 5863 w 10000"/>
                    <a:gd name="connsiteY75" fmla="*/ 7997 h 10000"/>
                    <a:gd name="connsiteX76" fmla="*/ 5846 w 10000"/>
                    <a:gd name="connsiteY76" fmla="*/ 7730 h 10000"/>
                    <a:gd name="connsiteX77" fmla="*/ 5828 w 10000"/>
                    <a:gd name="connsiteY77" fmla="*/ 7469 h 10000"/>
                    <a:gd name="connsiteX78" fmla="*/ 5828 w 10000"/>
                    <a:gd name="connsiteY78" fmla="*/ 7216 h 10000"/>
                    <a:gd name="connsiteX79" fmla="*/ 5811 w 10000"/>
                    <a:gd name="connsiteY79" fmla="*/ 6976 h 10000"/>
                    <a:gd name="connsiteX80" fmla="*/ 5811 w 10000"/>
                    <a:gd name="connsiteY80" fmla="*/ 6748 h 10000"/>
                    <a:gd name="connsiteX81" fmla="*/ 5794 w 10000"/>
                    <a:gd name="connsiteY81" fmla="*/ 6549 h 10000"/>
                    <a:gd name="connsiteX82" fmla="*/ 5794 w 10000"/>
                    <a:gd name="connsiteY82" fmla="*/ 6369 h 10000"/>
                    <a:gd name="connsiteX83" fmla="*/ 5778 w 10000"/>
                    <a:gd name="connsiteY83" fmla="*/ 6143 h 10000"/>
                    <a:gd name="connsiteX84" fmla="*/ 5778 w 10000"/>
                    <a:gd name="connsiteY84" fmla="*/ 5889 h 10000"/>
                    <a:gd name="connsiteX85" fmla="*/ 5760 w 10000"/>
                    <a:gd name="connsiteY85" fmla="*/ 5612 h 10000"/>
                    <a:gd name="connsiteX86" fmla="*/ 5760 w 10000"/>
                    <a:gd name="connsiteY86" fmla="*/ 5318 h 10000"/>
                    <a:gd name="connsiteX87" fmla="*/ 5743 w 10000"/>
                    <a:gd name="connsiteY87" fmla="*/ 5014 h 10000"/>
                    <a:gd name="connsiteX88" fmla="*/ 5021 w 10000"/>
                    <a:gd name="connsiteY88" fmla="*/ 1239 h 10000"/>
                    <a:gd name="connsiteX89" fmla="*/ 4747 w 10000"/>
                    <a:gd name="connsiteY89" fmla="*/ 8031 h 10000"/>
                    <a:gd name="connsiteX90" fmla="*/ 4747 w 10000"/>
                    <a:gd name="connsiteY90" fmla="*/ 8247 h 10000"/>
                    <a:gd name="connsiteX91" fmla="*/ 4730 w 10000"/>
                    <a:gd name="connsiteY91" fmla="*/ 8467 h 10000"/>
                    <a:gd name="connsiteX92" fmla="*/ 4730 w 10000"/>
                    <a:gd name="connsiteY92" fmla="*/ 8687 h 10000"/>
                    <a:gd name="connsiteX93" fmla="*/ 4713 w 10000"/>
                    <a:gd name="connsiteY93" fmla="*/ 8900 h 10000"/>
                    <a:gd name="connsiteX94" fmla="*/ 4713 w 10000"/>
                    <a:gd name="connsiteY94" fmla="*/ 9103 h 10000"/>
                    <a:gd name="connsiteX95" fmla="*/ 4713 w 10000"/>
                    <a:gd name="connsiteY95" fmla="*/ 9289 h 10000"/>
                    <a:gd name="connsiteX96" fmla="*/ 4713 w 10000"/>
                    <a:gd name="connsiteY96" fmla="*/ 9448 h 10000"/>
                    <a:gd name="connsiteX97" fmla="*/ 4713 w 10000"/>
                    <a:gd name="connsiteY97" fmla="*/ 9574 h 10000"/>
                    <a:gd name="connsiteX98" fmla="*/ 4713 w 10000"/>
                    <a:gd name="connsiteY98" fmla="*/ 9668 h 10000"/>
                    <a:gd name="connsiteX99" fmla="*/ 4713 w 10000"/>
                    <a:gd name="connsiteY99" fmla="*/ 9716 h 10000"/>
                    <a:gd name="connsiteX100" fmla="*/ 4713 w 10000"/>
                    <a:gd name="connsiteY100" fmla="*/ 9780 h 10000"/>
                    <a:gd name="connsiteX101" fmla="*/ 4713 w 10000"/>
                    <a:gd name="connsiteY101" fmla="*/ 9841 h 10000"/>
                    <a:gd name="connsiteX102" fmla="*/ 4696 w 10000"/>
                    <a:gd name="connsiteY102" fmla="*/ 9888 h 10000"/>
                    <a:gd name="connsiteX103" fmla="*/ 4696 w 10000"/>
                    <a:gd name="connsiteY103" fmla="*/ 9929 h 10000"/>
                    <a:gd name="connsiteX104" fmla="*/ 4678 w 10000"/>
                    <a:gd name="connsiteY104" fmla="*/ 9943 h 10000"/>
                    <a:gd name="connsiteX105" fmla="*/ 4524 w 10000"/>
                    <a:gd name="connsiteY105" fmla="*/ 9943 h 10000"/>
                    <a:gd name="connsiteX106" fmla="*/ 4292 w 10000"/>
                    <a:gd name="connsiteY106" fmla="*/ 9943 h 10000"/>
                    <a:gd name="connsiteX107" fmla="*/ 3983 w 10000"/>
                    <a:gd name="connsiteY107" fmla="*/ 9936 h 10000"/>
                    <a:gd name="connsiteX108" fmla="*/ 3648 w 10000"/>
                    <a:gd name="connsiteY108" fmla="*/ 9929 h 10000"/>
                    <a:gd name="connsiteX109" fmla="*/ 3262 w 10000"/>
                    <a:gd name="connsiteY109" fmla="*/ 9923 h 10000"/>
                    <a:gd name="connsiteX110" fmla="*/ 2876 w 10000"/>
                    <a:gd name="connsiteY110" fmla="*/ 9916 h 10000"/>
                    <a:gd name="connsiteX111" fmla="*/ 2482 w 10000"/>
                    <a:gd name="connsiteY111" fmla="*/ 9909 h 10000"/>
                    <a:gd name="connsiteX112" fmla="*/ 2129 w 10000"/>
                    <a:gd name="connsiteY112" fmla="*/ 9901 h 10000"/>
                    <a:gd name="connsiteX113" fmla="*/ 1812 w 10000"/>
                    <a:gd name="connsiteY113" fmla="*/ 9895 h 10000"/>
                    <a:gd name="connsiteX114" fmla="*/ 1554 w 10000"/>
                    <a:gd name="connsiteY114" fmla="*/ 9888 h 10000"/>
                    <a:gd name="connsiteX115" fmla="*/ 1408 w 10000"/>
                    <a:gd name="connsiteY115" fmla="*/ 9888 h 10000"/>
                    <a:gd name="connsiteX116" fmla="*/ 1340 w 10000"/>
                    <a:gd name="connsiteY116" fmla="*/ 9881 h 10000"/>
                    <a:gd name="connsiteX117" fmla="*/ 1340 w 10000"/>
                    <a:gd name="connsiteY117" fmla="*/ 9861 h 10000"/>
                    <a:gd name="connsiteX118" fmla="*/ 1340 w 10000"/>
                    <a:gd name="connsiteY118" fmla="*/ 9787 h 10000"/>
                    <a:gd name="connsiteX119" fmla="*/ 1323 w 10000"/>
                    <a:gd name="connsiteY119" fmla="*/ 9675 h 10000"/>
                    <a:gd name="connsiteX120" fmla="*/ 1306 w 10000"/>
                    <a:gd name="connsiteY120" fmla="*/ 9530 h 10000"/>
                    <a:gd name="connsiteX121" fmla="*/ 1288 w 10000"/>
                    <a:gd name="connsiteY121" fmla="*/ 9341 h 10000"/>
                    <a:gd name="connsiteX122" fmla="*/ 1271 w 10000"/>
                    <a:gd name="connsiteY122" fmla="*/ 9121 h 10000"/>
                    <a:gd name="connsiteX123" fmla="*/ 1236 w 10000"/>
                    <a:gd name="connsiteY123" fmla="*/ 8883 h 10000"/>
                    <a:gd name="connsiteX124" fmla="*/ 1203 w 10000"/>
                    <a:gd name="connsiteY124" fmla="*/ 8616 h 10000"/>
                    <a:gd name="connsiteX125" fmla="*/ 1186 w 10000"/>
                    <a:gd name="connsiteY125" fmla="*/ 8328 h 10000"/>
                    <a:gd name="connsiteX126" fmla="*/ 1151 w 10000"/>
                    <a:gd name="connsiteY126" fmla="*/ 8031 h 10000"/>
                    <a:gd name="connsiteX127" fmla="*/ 1116 w 10000"/>
                    <a:gd name="connsiteY127" fmla="*/ 7716 h 10000"/>
                    <a:gd name="connsiteX128" fmla="*/ 1082 w 10000"/>
                    <a:gd name="connsiteY128" fmla="*/ 7389 h 10000"/>
                    <a:gd name="connsiteX129" fmla="*/ 1048 w 10000"/>
                    <a:gd name="connsiteY129" fmla="*/ 7070 h 10000"/>
                    <a:gd name="connsiteX130" fmla="*/ 1014 w 10000"/>
                    <a:gd name="connsiteY130" fmla="*/ 6742 h 10000"/>
                    <a:gd name="connsiteX131" fmla="*/ 962 w 10000"/>
                    <a:gd name="connsiteY131" fmla="*/ 6424 h 10000"/>
                    <a:gd name="connsiteX132" fmla="*/ 945 w 10000"/>
                    <a:gd name="connsiteY132" fmla="*/ 6109 h 10000"/>
                    <a:gd name="connsiteX133" fmla="*/ 911 w 10000"/>
                    <a:gd name="connsiteY133" fmla="*/ 5812 h 10000"/>
                    <a:gd name="connsiteX134" fmla="*/ 885 w 10000"/>
                    <a:gd name="connsiteY134" fmla="*/ 5524 h 10000"/>
                    <a:gd name="connsiteX135" fmla="*/ 851 w 10000"/>
                    <a:gd name="connsiteY135" fmla="*/ 5257 h 10000"/>
                    <a:gd name="connsiteX136" fmla="*/ 833 w 10000"/>
                    <a:gd name="connsiteY136" fmla="*/ 5014 h 10000"/>
                    <a:gd name="connsiteX137" fmla="*/ 799 w 10000"/>
                    <a:gd name="connsiteY137" fmla="*/ 4793 h 10000"/>
                    <a:gd name="connsiteX138" fmla="*/ 782 w 10000"/>
                    <a:gd name="connsiteY138" fmla="*/ 4603 h 10000"/>
                    <a:gd name="connsiteX139" fmla="*/ 765 w 10000"/>
                    <a:gd name="connsiteY139" fmla="*/ 4459 h 10000"/>
                    <a:gd name="connsiteX140" fmla="*/ 765 w 10000"/>
                    <a:gd name="connsiteY140" fmla="*/ 4347 h 10000"/>
                    <a:gd name="connsiteX141" fmla="*/ 748 w 10000"/>
                    <a:gd name="connsiteY141" fmla="*/ 4211 h 10000"/>
                    <a:gd name="connsiteX142" fmla="*/ 713 w 10000"/>
                    <a:gd name="connsiteY142" fmla="*/ 4053 h 10000"/>
                    <a:gd name="connsiteX143" fmla="*/ 696 w 10000"/>
                    <a:gd name="connsiteY143" fmla="*/ 3860 h 10000"/>
                    <a:gd name="connsiteX144" fmla="*/ 661 w 10000"/>
                    <a:gd name="connsiteY144" fmla="*/ 3647 h 10000"/>
                    <a:gd name="connsiteX145" fmla="*/ 628 w 10000"/>
                    <a:gd name="connsiteY145" fmla="*/ 3413 h 10000"/>
                    <a:gd name="connsiteX146" fmla="*/ 576 w 10000"/>
                    <a:gd name="connsiteY146" fmla="*/ 3166 h 10000"/>
                    <a:gd name="connsiteX147" fmla="*/ 524 w 10000"/>
                    <a:gd name="connsiteY147" fmla="*/ 2906 h 10000"/>
                    <a:gd name="connsiteX148" fmla="*/ 491 w 10000"/>
                    <a:gd name="connsiteY148" fmla="*/ 2641 h 10000"/>
                    <a:gd name="connsiteX149" fmla="*/ 439 w 10000"/>
                    <a:gd name="connsiteY149" fmla="*/ 2368 h 10000"/>
                    <a:gd name="connsiteX150" fmla="*/ 387 w 10000"/>
                    <a:gd name="connsiteY150" fmla="*/ 2101 h 10000"/>
                    <a:gd name="connsiteX151" fmla="*/ 345 w 10000"/>
                    <a:gd name="connsiteY151" fmla="*/ 1840 h 10000"/>
                    <a:gd name="connsiteX152" fmla="*/ 293 w 10000"/>
                    <a:gd name="connsiteY152" fmla="*/ 1586 h 10000"/>
                    <a:gd name="connsiteX153" fmla="*/ 258 w 10000"/>
                    <a:gd name="connsiteY153" fmla="*/ 1349 h 10000"/>
                    <a:gd name="connsiteX154" fmla="*/ 207 w 10000"/>
                    <a:gd name="connsiteY154" fmla="*/ 1130 h 10000"/>
                    <a:gd name="connsiteX155" fmla="*/ 173 w 10000"/>
                    <a:gd name="connsiteY155" fmla="*/ 927 h 10000"/>
                    <a:gd name="connsiteX156" fmla="*/ 138 w 10000"/>
                    <a:gd name="connsiteY156" fmla="*/ 754 h 10000"/>
                    <a:gd name="connsiteX157" fmla="*/ 121 w 10000"/>
                    <a:gd name="connsiteY157" fmla="*/ 615 h 10000"/>
                    <a:gd name="connsiteX158" fmla="*/ 86 w 10000"/>
                    <a:gd name="connsiteY158" fmla="*/ 507 h 10000"/>
                    <a:gd name="connsiteX159" fmla="*/ 86 w 10000"/>
                    <a:gd name="connsiteY159" fmla="*/ 442 h 10000"/>
                    <a:gd name="connsiteX160" fmla="*/ 7 w 10000"/>
                    <a:gd name="connsiteY160" fmla="*/ 205 h 10000"/>
                    <a:gd name="connsiteX161" fmla="*/ 0 w 10000"/>
                    <a:gd name="connsiteY161" fmla="*/ 38 h 10000"/>
                    <a:gd name="connsiteX162" fmla="*/ 9407 w 10000"/>
                    <a:gd name="connsiteY162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</a:cxnLst>
                  <a:rect l="l" t="t" r="r" b="b"/>
                  <a:pathLst>
                    <a:path w="10000" h="10000">
                      <a:moveTo>
                        <a:pt x="9407" y="0"/>
                      </a:moveTo>
                      <a:lnTo>
                        <a:pt x="10000" y="223"/>
                      </a:lnTo>
                      <a:lnTo>
                        <a:pt x="10000" y="595"/>
                      </a:lnTo>
                      <a:lnTo>
                        <a:pt x="10000" y="815"/>
                      </a:lnTo>
                      <a:cubicBezTo>
                        <a:pt x="9994" y="893"/>
                        <a:pt x="9989" y="971"/>
                        <a:pt x="9983" y="1048"/>
                      </a:cubicBezTo>
                      <a:cubicBezTo>
                        <a:pt x="9977" y="1133"/>
                        <a:pt x="9971" y="1217"/>
                        <a:pt x="9965" y="1302"/>
                      </a:cubicBezTo>
                      <a:cubicBezTo>
                        <a:pt x="9959" y="1386"/>
                        <a:pt x="9954" y="1472"/>
                        <a:pt x="9948" y="1556"/>
                      </a:cubicBezTo>
                      <a:cubicBezTo>
                        <a:pt x="9942" y="1641"/>
                        <a:pt x="9937" y="1728"/>
                        <a:pt x="9931" y="1813"/>
                      </a:cubicBezTo>
                      <a:cubicBezTo>
                        <a:pt x="9920" y="1900"/>
                        <a:pt x="9909" y="1987"/>
                        <a:pt x="9897" y="2074"/>
                      </a:cubicBezTo>
                      <a:cubicBezTo>
                        <a:pt x="9891" y="2156"/>
                        <a:pt x="9886" y="2237"/>
                        <a:pt x="9880" y="2320"/>
                      </a:cubicBezTo>
                      <a:cubicBezTo>
                        <a:pt x="9868" y="2400"/>
                        <a:pt x="9857" y="2480"/>
                        <a:pt x="9845" y="2560"/>
                      </a:cubicBezTo>
                      <a:cubicBezTo>
                        <a:pt x="9839" y="2633"/>
                        <a:pt x="9834" y="2707"/>
                        <a:pt x="9828" y="2780"/>
                      </a:cubicBezTo>
                      <a:cubicBezTo>
                        <a:pt x="9822" y="2845"/>
                        <a:pt x="9817" y="2909"/>
                        <a:pt x="9811" y="2973"/>
                      </a:cubicBezTo>
                      <a:cubicBezTo>
                        <a:pt x="9799" y="3030"/>
                        <a:pt x="9788" y="3089"/>
                        <a:pt x="9777" y="3146"/>
                      </a:cubicBezTo>
                      <a:cubicBezTo>
                        <a:pt x="9771" y="3193"/>
                        <a:pt x="9766" y="3241"/>
                        <a:pt x="9760" y="3288"/>
                      </a:cubicBezTo>
                      <a:cubicBezTo>
                        <a:pt x="9754" y="3321"/>
                        <a:pt x="9749" y="3353"/>
                        <a:pt x="9743" y="3386"/>
                      </a:cubicBezTo>
                      <a:cubicBezTo>
                        <a:pt x="9737" y="3404"/>
                        <a:pt x="9731" y="3423"/>
                        <a:pt x="9725" y="3441"/>
                      </a:cubicBezTo>
                      <a:lnTo>
                        <a:pt x="9725" y="3494"/>
                      </a:lnTo>
                      <a:cubicBezTo>
                        <a:pt x="9719" y="3524"/>
                        <a:pt x="9714" y="3555"/>
                        <a:pt x="9708" y="3585"/>
                      </a:cubicBezTo>
                      <a:cubicBezTo>
                        <a:pt x="9702" y="3631"/>
                        <a:pt x="9697" y="3676"/>
                        <a:pt x="9691" y="3721"/>
                      </a:cubicBezTo>
                      <a:cubicBezTo>
                        <a:pt x="9685" y="3774"/>
                        <a:pt x="9680" y="3827"/>
                        <a:pt x="9674" y="3880"/>
                      </a:cubicBezTo>
                      <a:cubicBezTo>
                        <a:pt x="9668" y="3942"/>
                        <a:pt x="9662" y="4003"/>
                        <a:pt x="9656" y="4066"/>
                      </a:cubicBezTo>
                      <a:cubicBezTo>
                        <a:pt x="9645" y="4137"/>
                        <a:pt x="9634" y="4207"/>
                        <a:pt x="9623" y="4279"/>
                      </a:cubicBezTo>
                      <a:cubicBezTo>
                        <a:pt x="9617" y="4354"/>
                        <a:pt x="9611" y="4431"/>
                        <a:pt x="9605" y="4506"/>
                      </a:cubicBezTo>
                      <a:cubicBezTo>
                        <a:pt x="9602" y="4586"/>
                        <a:pt x="9600" y="4666"/>
                        <a:pt x="9597" y="4746"/>
                      </a:cubicBezTo>
                      <a:cubicBezTo>
                        <a:pt x="9585" y="4827"/>
                        <a:pt x="9574" y="4906"/>
                        <a:pt x="9562" y="4986"/>
                      </a:cubicBezTo>
                      <a:cubicBezTo>
                        <a:pt x="9556" y="5068"/>
                        <a:pt x="9551" y="5148"/>
                        <a:pt x="9545" y="5230"/>
                      </a:cubicBezTo>
                      <a:cubicBezTo>
                        <a:pt x="9539" y="5312"/>
                        <a:pt x="9534" y="5395"/>
                        <a:pt x="9528" y="5477"/>
                      </a:cubicBezTo>
                      <a:cubicBezTo>
                        <a:pt x="9522" y="5554"/>
                        <a:pt x="9516" y="5633"/>
                        <a:pt x="9510" y="5710"/>
                      </a:cubicBezTo>
                      <a:cubicBezTo>
                        <a:pt x="9504" y="5783"/>
                        <a:pt x="9500" y="5857"/>
                        <a:pt x="9494" y="5930"/>
                      </a:cubicBezTo>
                      <a:cubicBezTo>
                        <a:pt x="9488" y="5997"/>
                        <a:pt x="9483" y="6063"/>
                        <a:pt x="9477" y="6129"/>
                      </a:cubicBezTo>
                      <a:cubicBezTo>
                        <a:pt x="9471" y="6190"/>
                        <a:pt x="9465" y="6249"/>
                        <a:pt x="9459" y="6309"/>
                      </a:cubicBezTo>
                      <a:cubicBezTo>
                        <a:pt x="9453" y="6361"/>
                        <a:pt x="9448" y="6413"/>
                        <a:pt x="9442" y="6465"/>
                      </a:cubicBezTo>
                      <a:lnTo>
                        <a:pt x="9442" y="6583"/>
                      </a:lnTo>
                      <a:cubicBezTo>
                        <a:pt x="9436" y="6608"/>
                        <a:pt x="9431" y="6633"/>
                        <a:pt x="9425" y="6658"/>
                      </a:cubicBezTo>
                      <a:lnTo>
                        <a:pt x="9425" y="6738"/>
                      </a:lnTo>
                      <a:lnTo>
                        <a:pt x="9425" y="6850"/>
                      </a:lnTo>
                      <a:cubicBezTo>
                        <a:pt x="9419" y="6896"/>
                        <a:pt x="9414" y="6942"/>
                        <a:pt x="9408" y="6989"/>
                      </a:cubicBezTo>
                      <a:cubicBezTo>
                        <a:pt x="9402" y="7049"/>
                        <a:pt x="9396" y="7108"/>
                        <a:pt x="9390" y="7169"/>
                      </a:cubicBezTo>
                      <a:lnTo>
                        <a:pt x="9390" y="7365"/>
                      </a:lnTo>
                      <a:cubicBezTo>
                        <a:pt x="9384" y="7438"/>
                        <a:pt x="9379" y="7511"/>
                        <a:pt x="9373" y="7585"/>
                      </a:cubicBezTo>
                      <a:cubicBezTo>
                        <a:pt x="9367" y="7660"/>
                        <a:pt x="9362" y="7735"/>
                        <a:pt x="9357" y="7811"/>
                      </a:cubicBezTo>
                      <a:lnTo>
                        <a:pt x="9339" y="8048"/>
                      </a:lnTo>
                      <a:cubicBezTo>
                        <a:pt x="9333" y="8130"/>
                        <a:pt x="9328" y="8213"/>
                        <a:pt x="9322" y="8295"/>
                      </a:cubicBezTo>
                      <a:cubicBezTo>
                        <a:pt x="9316" y="8378"/>
                        <a:pt x="9311" y="8459"/>
                        <a:pt x="9305" y="8542"/>
                      </a:cubicBezTo>
                      <a:cubicBezTo>
                        <a:pt x="9299" y="8620"/>
                        <a:pt x="9294" y="8697"/>
                        <a:pt x="9288" y="8776"/>
                      </a:cubicBezTo>
                      <a:cubicBezTo>
                        <a:pt x="9282" y="8853"/>
                        <a:pt x="9276" y="8932"/>
                        <a:pt x="9270" y="9009"/>
                      </a:cubicBezTo>
                      <a:cubicBezTo>
                        <a:pt x="9264" y="9080"/>
                        <a:pt x="9259" y="9151"/>
                        <a:pt x="9253" y="9222"/>
                      </a:cubicBezTo>
                      <a:lnTo>
                        <a:pt x="9253" y="9415"/>
                      </a:lnTo>
                      <a:cubicBezTo>
                        <a:pt x="9247" y="9470"/>
                        <a:pt x="9242" y="9526"/>
                        <a:pt x="9236" y="9581"/>
                      </a:cubicBezTo>
                      <a:cubicBezTo>
                        <a:pt x="9230" y="9628"/>
                        <a:pt x="9224" y="9676"/>
                        <a:pt x="9218" y="9723"/>
                      </a:cubicBezTo>
                      <a:lnTo>
                        <a:pt x="9218" y="9827"/>
                      </a:lnTo>
                      <a:lnTo>
                        <a:pt x="9218" y="9895"/>
                      </a:lnTo>
                      <a:lnTo>
                        <a:pt x="9218" y="9923"/>
                      </a:lnTo>
                      <a:lnTo>
                        <a:pt x="8833" y="9963"/>
                      </a:lnTo>
                      <a:lnTo>
                        <a:pt x="8447" y="9980"/>
                      </a:lnTo>
                      <a:lnTo>
                        <a:pt x="8043" y="9993"/>
                      </a:lnTo>
                      <a:lnTo>
                        <a:pt x="7632" y="10000"/>
                      </a:lnTo>
                      <a:lnTo>
                        <a:pt x="7262" y="9993"/>
                      </a:lnTo>
                      <a:lnTo>
                        <a:pt x="6911" y="9987"/>
                      </a:lnTo>
                      <a:lnTo>
                        <a:pt x="6584" y="9973"/>
                      </a:lnTo>
                      <a:lnTo>
                        <a:pt x="6335" y="9963"/>
                      </a:lnTo>
                      <a:lnTo>
                        <a:pt x="6129" y="9950"/>
                      </a:lnTo>
                      <a:lnTo>
                        <a:pt x="6000" y="9936"/>
                      </a:lnTo>
                      <a:lnTo>
                        <a:pt x="5948" y="9936"/>
                      </a:lnTo>
                      <a:lnTo>
                        <a:pt x="5948" y="9909"/>
                      </a:lnTo>
                      <a:lnTo>
                        <a:pt x="5948" y="9841"/>
                      </a:lnTo>
                      <a:lnTo>
                        <a:pt x="5948" y="9736"/>
                      </a:lnTo>
                      <a:cubicBezTo>
                        <a:pt x="5942" y="9688"/>
                        <a:pt x="5937" y="9641"/>
                        <a:pt x="5931" y="9594"/>
                      </a:cubicBezTo>
                      <a:lnTo>
                        <a:pt x="5931" y="9421"/>
                      </a:lnTo>
                      <a:cubicBezTo>
                        <a:pt x="5926" y="9357"/>
                        <a:pt x="5921" y="9293"/>
                        <a:pt x="5915" y="9229"/>
                      </a:cubicBezTo>
                      <a:lnTo>
                        <a:pt x="5915" y="9009"/>
                      </a:lnTo>
                      <a:cubicBezTo>
                        <a:pt x="5909" y="8929"/>
                        <a:pt x="5904" y="8849"/>
                        <a:pt x="5898" y="8769"/>
                      </a:cubicBezTo>
                      <a:lnTo>
                        <a:pt x="5880" y="8514"/>
                      </a:lnTo>
                      <a:cubicBezTo>
                        <a:pt x="5874" y="8428"/>
                        <a:pt x="5869" y="8341"/>
                        <a:pt x="5863" y="8254"/>
                      </a:cubicBezTo>
                      <a:lnTo>
                        <a:pt x="5863" y="7997"/>
                      </a:lnTo>
                      <a:cubicBezTo>
                        <a:pt x="5857" y="7908"/>
                        <a:pt x="5852" y="7819"/>
                        <a:pt x="5846" y="7730"/>
                      </a:cubicBezTo>
                      <a:cubicBezTo>
                        <a:pt x="5840" y="7643"/>
                        <a:pt x="5834" y="7557"/>
                        <a:pt x="5828" y="7469"/>
                      </a:cubicBezTo>
                      <a:lnTo>
                        <a:pt x="5828" y="7216"/>
                      </a:lnTo>
                      <a:cubicBezTo>
                        <a:pt x="5822" y="7135"/>
                        <a:pt x="5817" y="7056"/>
                        <a:pt x="5811" y="6976"/>
                      </a:cubicBezTo>
                      <a:lnTo>
                        <a:pt x="5811" y="6748"/>
                      </a:lnTo>
                      <a:cubicBezTo>
                        <a:pt x="5805" y="6682"/>
                        <a:pt x="5800" y="6616"/>
                        <a:pt x="5794" y="6549"/>
                      </a:cubicBezTo>
                      <a:lnTo>
                        <a:pt x="5794" y="6369"/>
                      </a:lnTo>
                      <a:cubicBezTo>
                        <a:pt x="5788" y="6294"/>
                        <a:pt x="5784" y="6219"/>
                        <a:pt x="5778" y="6143"/>
                      </a:cubicBezTo>
                      <a:lnTo>
                        <a:pt x="5778" y="5889"/>
                      </a:lnTo>
                      <a:cubicBezTo>
                        <a:pt x="5772" y="5797"/>
                        <a:pt x="5766" y="5704"/>
                        <a:pt x="5760" y="5612"/>
                      </a:cubicBezTo>
                      <a:lnTo>
                        <a:pt x="5760" y="5318"/>
                      </a:lnTo>
                      <a:cubicBezTo>
                        <a:pt x="5754" y="5217"/>
                        <a:pt x="5749" y="5115"/>
                        <a:pt x="5743" y="5014"/>
                      </a:cubicBezTo>
                      <a:cubicBezTo>
                        <a:pt x="5580" y="3769"/>
                        <a:pt x="5184" y="2484"/>
                        <a:pt x="5021" y="1239"/>
                      </a:cubicBezTo>
                      <a:cubicBezTo>
                        <a:pt x="4855" y="1742"/>
                        <a:pt x="4792" y="6863"/>
                        <a:pt x="4747" y="8031"/>
                      </a:cubicBezTo>
                      <a:lnTo>
                        <a:pt x="4747" y="8247"/>
                      </a:lnTo>
                      <a:cubicBezTo>
                        <a:pt x="4741" y="8320"/>
                        <a:pt x="4736" y="8394"/>
                        <a:pt x="4730" y="8467"/>
                      </a:cubicBezTo>
                      <a:lnTo>
                        <a:pt x="4730" y="8687"/>
                      </a:lnTo>
                      <a:cubicBezTo>
                        <a:pt x="4724" y="8759"/>
                        <a:pt x="4719" y="8829"/>
                        <a:pt x="4713" y="8900"/>
                      </a:cubicBezTo>
                      <a:lnTo>
                        <a:pt x="4713" y="9103"/>
                      </a:lnTo>
                      <a:lnTo>
                        <a:pt x="4713" y="9289"/>
                      </a:lnTo>
                      <a:lnTo>
                        <a:pt x="4713" y="9448"/>
                      </a:lnTo>
                      <a:lnTo>
                        <a:pt x="4713" y="9574"/>
                      </a:lnTo>
                      <a:lnTo>
                        <a:pt x="4713" y="9668"/>
                      </a:lnTo>
                      <a:lnTo>
                        <a:pt x="4713" y="9716"/>
                      </a:lnTo>
                      <a:lnTo>
                        <a:pt x="4713" y="9780"/>
                      </a:lnTo>
                      <a:lnTo>
                        <a:pt x="4713" y="9841"/>
                      </a:lnTo>
                      <a:cubicBezTo>
                        <a:pt x="4707" y="9857"/>
                        <a:pt x="4702" y="9872"/>
                        <a:pt x="4696" y="9888"/>
                      </a:cubicBezTo>
                      <a:lnTo>
                        <a:pt x="4696" y="9929"/>
                      </a:lnTo>
                      <a:cubicBezTo>
                        <a:pt x="4690" y="9934"/>
                        <a:pt x="4684" y="9938"/>
                        <a:pt x="4678" y="9943"/>
                      </a:cubicBezTo>
                      <a:lnTo>
                        <a:pt x="4524" y="9943"/>
                      </a:lnTo>
                      <a:lnTo>
                        <a:pt x="4292" y="9943"/>
                      </a:lnTo>
                      <a:lnTo>
                        <a:pt x="3983" y="9936"/>
                      </a:lnTo>
                      <a:lnTo>
                        <a:pt x="3648" y="9929"/>
                      </a:lnTo>
                      <a:lnTo>
                        <a:pt x="3262" y="9923"/>
                      </a:lnTo>
                      <a:lnTo>
                        <a:pt x="2876" y="9916"/>
                      </a:lnTo>
                      <a:lnTo>
                        <a:pt x="2482" y="9909"/>
                      </a:lnTo>
                      <a:lnTo>
                        <a:pt x="2129" y="9901"/>
                      </a:lnTo>
                      <a:lnTo>
                        <a:pt x="1812" y="9895"/>
                      </a:lnTo>
                      <a:lnTo>
                        <a:pt x="1554" y="9888"/>
                      </a:lnTo>
                      <a:lnTo>
                        <a:pt x="1408" y="9888"/>
                      </a:lnTo>
                      <a:cubicBezTo>
                        <a:pt x="1385" y="9886"/>
                        <a:pt x="1362" y="9883"/>
                        <a:pt x="1340" y="9881"/>
                      </a:cubicBezTo>
                      <a:lnTo>
                        <a:pt x="1340" y="9861"/>
                      </a:lnTo>
                      <a:lnTo>
                        <a:pt x="1340" y="9787"/>
                      </a:lnTo>
                      <a:cubicBezTo>
                        <a:pt x="1334" y="9750"/>
                        <a:pt x="1329" y="9713"/>
                        <a:pt x="1323" y="9675"/>
                      </a:cubicBezTo>
                      <a:cubicBezTo>
                        <a:pt x="1317" y="9627"/>
                        <a:pt x="1312" y="9578"/>
                        <a:pt x="1306" y="9530"/>
                      </a:cubicBezTo>
                      <a:cubicBezTo>
                        <a:pt x="1300" y="9466"/>
                        <a:pt x="1294" y="9404"/>
                        <a:pt x="1288" y="9341"/>
                      </a:cubicBezTo>
                      <a:cubicBezTo>
                        <a:pt x="1282" y="9267"/>
                        <a:pt x="1277" y="9194"/>
                        <a:pt x="1271" y="9121"/>
                      </a:cubicBezTo>
                      <a:cubicBezTo>
                        <a:pt x="1259" y="9041"/>
                        <a:pt x="1248" y="8963"/>
                        <a:pt x="1236" y="8883"/>
                      </a:cubicBezTo>
                      <a:lnTo>
                        <a:pt x="1203" y="8616"/>
                      </a:lnTo>
                      <a:cubicBezTo>
                        <a:pt x="1197" y="8520"/>
                        <a:pt x="1192" y="8424"/>
                        <a:pt x="1186" y="8328"/>
                      </a:cubicBezTo>
                      <a:cubicBezTo>
                        <a:pt x="1174" y="8229"/>
                        <a:pt x="1163" y="8130"/>
                        <a:pt x="1151" y="8031"/>
                      </a:cubicBezTo>
                      <a:cubicBezTo>
                        <a:pt x="1139" y="7926"/>
                        <a:pt x="1128" y="7821"/>
                        <a:pt x="1116" y="7716"/>
                      </a:cubicBezTo>
                      <a:cubicBezTo>
                        <a:pt x="1105" y="7607"/>
                        <a:pt x="1093" y="7498"/>
                        <a:pt x="1082" y="7389"/>
                      </a:cubicBezTo>
                      <a:cubicBezTo>
                        <a:pt x="1071" y="7282"/>
                        <a:pt x="1060" y="7177"/>
                        <a:pt x="1048" y="7070"/>
                      </a:cubicBezTo>
                      <a:cubicBezTo>
                        <a:pt x="1037" y="6960"/>
                        <a:pt x="1025" y="6852"/>
                        <a:pt x="1014" y="6742"/>
                      </a:cubicBezTo>
                      <a:cubicBezTo>
                        <a:pt x="997" y="6636"/>
                        <a:pt x="979" y="6530"/>
                        <a:pt x="962" y="6424"/>
                      </a:cubicBezTo>
                      <a:cubicBezTo>
                        <a:pt x="956" y="6319"/>
                        <a:pt x="951" y="6214"/>
                        <a:pt x="945" y="6109"/>
                      </a:cubicBezTo>
                      <a:cubicBezTo>
                        <a:pt x="933" y="6010"/>
                        <a:pt x="923" y="5911"/>
                        <a:pt x="911" y="5812"/>
                      </a:cubicBezTo>
                      <a:cubicBezTo>
                        <a:pt x="902" y="5716"/>
                        <a:pt x="894" y="5620"/>
                        <a:pt x="885" y="5524"/>
                      </a:cubicBezTo>
                      <a:cubicBezTo>
                        <a:pt x="874" y="5435"/>
                        <a:pt x="862" y="5346"/>
                        <a:pt x="851" y="5257"/>
                      </a:cubicBezTo>
                      <a:cubicBezTo>
                        <a:pt x="845" y="5175"/>
                        <a:pt x="839" y="5095"/>
                        <a:pt x="833" y="5014"/>
                      </a:cubicBezTo>
                      <a:cubicBezTo>
                        <a:pt x="822" y="4940"/>
                        <a:pt x="810" y="4867"/>
                        <a:pt x="799" y="4793"/>
                      </a:cubicBezTo>
                      <a:cubicBezTo>
                        <a:pt x="793" y="4730"/>
                        <a:pt x="788" y="4666"/>
                        <a:pt x="782" y="4603"/>
                      </a:cubicBezTo>
                      <a:cubicBezTo>
                        <a:pt x="776" y="4555"/>
                        <a:pt x="771" y="4507"/>
                        <a:pt x="765" y="4459"/>
                      </a:cubicBezTo>
                      <a:lnTo>
                        <a:pt x="765" y="4347"/>
                      </a:lnTo>
                      <a:cubicBezTo>
                        <a:pt x="759" y="4302"/>
                        <a:pt x="754" y="4257"/>
                        <a:pt x="748" y="4211"/>
                      </a:cubicBezTo>
                      <a:cubicBezTo>
                        <a:pt x="736" y="4158"/>
                        <a:pt x="725" y="4106"/>
                        <a:pt x="713" y="4053"/>
                      </a:cubicBezTo>
                      <a:cubicBezTo>
                        <a:pt x="707" y="3988"/>
                        <a:pt x="702" y="3924"/>
                        <a:pt x="696" y="3860"/>
                      </a:cubicBezTo>
                      <a:cubicBezTo>
                        <a:pt x="684" y="3788"/>
                        <a:pt x="673" y="3718"/>
                        <a:pt x="661" y="3647"/>
                      </a:cubicBezTo>
                      <a:lnTo>
                        <a:pt x="628" y="3413"/>
                      </a:lnTo>
                      <a:cubicBezTo>
                        <a:pt x="611" y="3331"/>
                        <a:pt x="593" y="3249"/>
                        <a:pt x="576" y="3166"/>
                      </a:cubicBezTo>
                      <a:cubicBezTo>
                        <a:pt x="559" y="3080"/>
                        <a:pt x="541" y="2992"/>
                        <a:pt x="524" y="2906"/>
                      </a:cubicBezTo>
                      <a:cubicBezTo>
                        <a:pt x="513" y="2817"/>
                        <a:pt x="501" y="2730"/>
                        <a:pt x="491" y="2641"/>
                      </a:cubicBezTo>
                      <a:cubicBezTo>
                        <a:pt x="474" y="2550"/>
                        <a:pt x="456" y="2460"/>
                        <a:pt x="439" y="2368"/>
                      </a:cubicBezTo>
                      <a:cubicBezTo>
                        <a:pt x="422" y="2279"/>
                        <a:pt x="404" y="2190"/>
                        <a:pt x="387" y="2101"/>
                      </a:cubicBezTo>
                      <a:cubicBezTo>
                        <a:pt x="373" y="2014"/>
                        <a:pt x="358" y="1927"/>
                        <a:pt x="345" y="1840"/>
                      </a:cubicBezTo>
                      <a:cubicBezTo>
                        <a:pt x="328" y="1756"/>
                        <a:pt x="310" y="1671"/>
                        <a:pt x="293" y="1586"/>
                      </a:cubicBezTo>
                      <a:cubicBezTo>
                        <a:pt x="281" y="1507"/>
                        <a:pt x="270" y="1428"/>
                        <a:pt x="258" y="1349"/>
                      </a:cubicBezTo>
                      <a:cubicBezTo>
                        <a:pt x="241" y="1276"/>
                        <a:pt x="223" y="1203"/>
                        <a:pt x="207" y="1130"/>
                      </a:cubicBezTo>
                      <a:cubicBezTo>
                        <a:pt x="196" y="1062"/>
                        <a:pt x="184" y="994"/>
                        <a:pt x="173" y="927"/>
                      </a:cubicBezTo>
                      <a:cubicBezTo>
                        <a:pt x="161" y="869"/>
                        <a:pt x="150" y="811"/>
                        <a:pt x="138" y="754"/>
                      </a:cubicBezTo>
                      <a:cubicBezTo>
                        <a:pt x="132" y="708"/>
                        <a:pt x="127" y="661"/>
                        <a:pt x="121" y="615"/>
                      </a:cubicBezTo>
                      <a:cubicBezTo>
                        <a:pt x="109" y="579"/>
                        <a:pt x="98" y="543"/>
                        <a:pt x="86" y="507"/>
                      </a:cubicBezTo>
                      <a:lnTo>
                        <a:pt x="86" y="442"/>
                      </a:lnTo>
                      <a:cubicBezTo>
                        <a:pt x="60" y="363"/>
                        <a:pt x="34" y="284"/>
                        <a:pt x="7" y="205"/>
                      </a:cubicBezTo>
                      <a:cubicBezTo>
                        <a:pt x="5" y="150"/>
                        <a:pt x="2" y="93"/>
                        <a:pt x="0" y="38"/>
                      </a:cubicBezTo>
                      <a:lnTo>
                        <a:pt x="9407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84699228-88BF-284C-B3CD-FCBCAA531B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249" y="2138279"/>
                  <a:ext cx="1379535" cy="1778982"/>
                </a:xfrm>
                <a:custGeom>
                  <a:avLst/>
                  <a:gdLst>
                    <a:gd name="T0" fmla="*/ 1019 w 1743"/>
                    <a:gd name="T1" fmla="*/ 8 h 2325"/>
                    <a:gd name="T2" fmla="*/ 1114 w 1743"/>
                    <a:gd name="T3" fmla="*/ 47 h 2325"/>
                    <a:gd name="T4" fmla="*/ 1261 w 1743"/>
                    <a:gd name="T5" fmla="*/ 106 h 2325"/>
                    <a:gd name="T6" fmla="*/ 1422 w 1743"/>
                    <a:gd name="T7" fmla="*/ 179 h 2325"/>
                    <a:gd name="T8" fmla="*/ 1511 w 1743"/>
                    <a:gd name="T9" fmla="*/ 264 h 2325"/>
                    <a:gd name="T10" fmla="*/ 1564 w 1743"/>
                    <a:gd name="T11" fmla="*/ 358 h 2325"/>
                    <a:gd name="T12" fmla="*/ 1598 w 1743"/>
                    <a:gd name="T13" fmla="*/ 457 h 2325"/>
                    <a:gd name="T14" fmla="*/ 1637 w 1743"/>
                    <a:gd name="T15" fmla="*/ 628 h 2325"/>
                    <a:gd name="T16" fmla="*/ 1676 w 1743"/>
                    <a:gd name="T17" fmla="*/ 833 h 2325"/>
                    <a:gd name="T18" fmla="*/ 1710 w 1743"/>
                    <a:gd name="T19" fmla="*/ 1030 h 2325"/>
                    <a:gd name="T20" fmla="*/ 1729 w 1743"/>
                    <a:gd name="T21" fmla="*/ 1181 h 2325"/>
                    <a:gd name="T22" fmla="*/ 1733 w 1743"/>
                    <a:gd name="T23" fmla="*/ 1286 h 2325"/>
                    <a:gd name="T24" fmla="*/ 1735 w 1743"/>
                    <a:gd name="T25" fmla="*/ 1451 h 2325"/>
                    <a:gd name="T26" fmla="*/ 1737 w 1743"/>
                    <a:gd name="T27" fmla="*/ 1654 h 2325"/>
                    <a:gd name="T28" fmla="*/ 1739 w 1743"/>
                    <a:gd name="T29" fmla="*/ 1857 h 2325"/>
                    <a:gd name="T30" fmla="*/ 1741 w 1743"/>
                    <a:gd name="T31" fmla="*/ 2022 h 2325"/>
                    <a:gd name="T32" fmla="*/ 1743 w 1743"/>
                    <a:gd name="T33" fmla="*/ 2113 h 2325"/>
                    <a:gd name="T34" fmla="*/ 1672 w 1743"/>
                    <a:gd name="T35" fmla="*/ 2117 h 2325"/>
                    <a:gd name="T36" fmla="*/ 1523 w 1743"/>
                    <a:gd name="T37" fmla="*/ 2101 h 2325"/>
                    <a:gd name="T38" fmla="*/ 1452 w 1743"/>
                    <a:gd name="T39" fmla="*/ 2085 h 2325"/>
                    <a:gd name="T40" fmla="*/ 1440 w 1743"/>
                    <a:gd name="T41" fmla="*/ 2073 h 2325"/>
                    <a:gd name="T42" fmla="*/ 1436 w 1743"/>
                    <a:gd name="T43" fmla="*/ 1981 h 2325"/>
                    <a:gd name="T44" fmla="*/ 1430 w 1743"/>
                    <a:gd name="T45" fmla="*/ 1813 h 2325"/>
                    <a:gd name="T46" fmla="*/ 1422 w 1743"/>
                    <a:gd name="T47" fmla="*/ 1613 h 2325"/>
                    <a:gd name="T48" fmla="*/ 1413 w 1743"/>
                    <a:gd name="T49" fmla="*/ 1418 h 2325"/>
                    <a:gd name="T50" fmla="*/ 1405 w 1743"/>
                    <a:gd name="T51" fmla="*/ 1270 h 2325"/>
                    <a:gd name="T52" fmla="*/ 1397 w 1743"/>
                    <a:gd name="T53" fmla="*/ 1195 h 2325"/>
                    <a:gd name="T54" fmla="*/ 1375 w 1743"/>
                    <a:gd name="T55" fmla="*/ 1089 h 2325"/>
                    <a:gd name="T56" fmla="*/ 1346 w 1743"/>
                    <a:gd name="T57" fmla="*/ 953 h 2325"/>
                    <a:gd name="T58" fmla="*/ 1316 w 1743"/>
                    <a:gd name="T59" fmla="*/ 829 h 2325"/>
                    <a:gd name="T60" fmla="*/ 1300 w 1743"/>
                    <a:gd name="T61" fmla="*/ 758 h 2325"/>
                    <a:gd name="T62" fmla="*/ 1273 w 1743"/>
                    <a:gd name="T63" fmla="*/ 819 h 2325"/>
                    <a:gd name="T64" fmla="*/ 1249 w 1743"/>
                    <a:gd name="T65" fmla="*/ 986 h 2325"/>
                    <a:gd name="T66" fmla="*/ 1243 w 1743"/>
                    <a:gd name="T67" fmla="*/ 1191 h 2325"/>
                    <a:gd name="T68" fmla="*/ 1245 w 1743"/>
                    <a:gd name="T69" fmla="*/ 1390 h 2325"/>
                    <a:gd name="T70" fmla="*/ 1249 w 1743"/>
                    <a:gd name="T71" fmla="*/ 1534 h 2325"/>
                    <a:gd name="T72" fmla="*/ 1253 w 1743"/>
                    <a:gd name="T73" fmla="*/ 1668 h 2325"/>
                    <a:gd name="T74" fmla="*/ 1263 w 1743"/>
                    <a:gd name="T75" fmla="*/ 1855 h 2325"/>
                    <a:gd name="T76" fmla="*/ 1273 w 1743"/>
                    <a:gd name="T77" fmla="*/ 2056 h 2325"/>
                    <a:gd name="T78" fmla="*/ 1283 w 1743"/>
                    <a:gd name="T79" fmla="*/ 2225 h 2325"/>
                    <a:gd name="T80" fmla="*/ 1287 w 1743"/>
                    <a:gd name="T81" fmla="*/ 2318 h 2325"/>
                    <a:gd name="T82" fmla="*/ 105 w 1743"/>
                    <a:gd name="T83" fmla="*/ 2316 h 2325"/>
                    <a:gd name="T84" fmla="*/ 108 w 1743"/>
                    <a:gd name="T85" fmla="*/ 2225 h 2325"/>
                    <a:gd name="T86" fmla="*/ 118 w 1743"/>
                    <a:gd name="T87" fmla="*/ 2060 h 2325"/>
                    <a:gd name="T88" fmla="*/ 130 w 1743"/>
                    <a:gd name="T89" fmla="*/ 1859 h 2325"/>
                    <a:gd name="T90" fmla="*/ 140 w 1743"/>
                    <a:gd name="T91" fmla="*/ 1668 h 2325"/>
                    <a:gd name="T92" fmla="*/ 148 w 1743"/>
                    <a:gd name="T93" fmla="*/ 1427 h 2325"/>
                    <a:gd name="T94" fmla="*/ 148 w 1743"/>
                    <a:gd name="T95" fmla="*/ 1231 h 2325"/>
                    <a:gd name="T96" fmla="*/ 148 w 1743"/>
                    <a:gd name="T97" fmla="*/ 1053 h 2325"/>
                    <a:gd name="T98" fmla="*/ 124 w 1743"/>
                    <a:gd name="T99" fmla="*/ 898 h 2325"/>
                    <a:gd name="T100" fmla="*/ 87 w 1743"/>
                    <a:gd name="T101" fmla="*/ 715 h 2325"/>
                    <a:gd name="T102" fmla="*/ 44 w 1743"/>
                    <a:gd name="T103" fmla="*/ 537 h 2325"/>
                    <a:gd name="T104" fmla="*/ 10 w 1743"/>
                    <a:gd name="T105" fmla="*/ 396 h 2325"/>
                    <a:gd name="T106" fmla="*/ 2 w 1743"/>
                    <a:gd name="T107" fmla="*/ 319 h 2325"/>
                    <a:gd name="T108" fmla="*/ 65 w 1743"/>
                    <a:gd name="T109" fmla="*/ 207 h 2325"/>
                    <a:gd name="T110" fmla="*/ 164 w 1743"/>
                    <a:gd name="T111" fmla="*/ 116 h 2325"/>
                    <a:gd name="T112" fmla="*/ 258 w 1743"/>
                    <a:gd name="T113" fmla="*/ 65 h 2325"/>
                    <a:gd name="T114" fmla="*/ 350 w 1743"/>
                    <a:gd name="T115" fmla="*/ 24 h 2325"/>
                    <a:gd name="T116" fmla="*/ 392 w 1743"/>
                    <a:gd name="T117" fmla="*/ 8 h 2325"/>
                    <a:gd name="T118" fmla="*/ 716 w 1743"/>
                    <a:gd name="T119" fmla="*/ 988 h 2325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8 h 10000"/>
                    <a:gd name="connsiteX11" fmla="*/ 8158 w 10000"/>
                    <a:gd name="connsiteY11" fmla="*/ 770 h 10000"/>
                    <a:gd name="connsiteX12" fmla="*/ 8376 w 10000"/>
                    <a:gd name="connsiteY12" fmla="*/ 890 h 10000"/>
                    <a:gd name="connsiteX13" fmla="*/ 8531 w 10000"/>
                    <a:gd name="connsiteY13" fmla="*/ 1015 h 10000"/>
                    <a:gd name="connsiteX14" fmla="*/ 8669 w 10000"/>
                    <a:gd name="connsiteY14" fmla="*/ 1135 h 10000"/>
                    <a:gd name="connsiteX15" fmla="*/ 8784 w 10000"/>
                    <a:gd name="connsiteY15" fmla="*/ 1269 h 10000"/>
                    <a:gd name="connsiteX16" fmla="*/ 8881 w 10000"/>
                    <a:gd name="connsiteY16" fmla="*/ 1406 h 10000"/>
                    <a:gd name="connsiteX17" fmla="*/ 8973 w 10000"/>
                    <a:gd name="connsiteY17" fmla="*/ 1540 h 10000"/>
                    <a:gd name="connsiteX18" fmla="*/ 9030 w 10000"/>
                    <a:gd name="connsiteY18" fmla="*/ 1634 h 10000"/>
                    <a:gd name="connsiteX19" fmla="*/ 9099 w 10000"/>
                    <a:gd name="connsiteY19" fmla="*/ 1776 h 10000"/>
                    <a:gd name="connsiteX20" fmla="*/ 9168 w 10000"/>
                    <a:gd name="connsiteY20" fmla="*/ 1966 h 10000"/>
                    <a:gd name="connsiteX21" fmla="*/ 9231 w 10000"/>
                    <a:gd name="connsiteY21" fmla="*/ 2185 h 10000"/>
                    <a:gd name="connsiteX22" fmla="*/ 9312 w 10000"/>
                    <a:gd name="connsiteY22" fmla="*/ 2430 h 10000"/>
                    <a:gd name="connsiteX23" fmla="*/ 9392 w 10000"/>
                    <a:gd name="connsiteY23" fmla="*/ 2701 h 10000"/>
                    <a:gd name="connsiteX24" fmla="*/ 9472 w 10000"/>
                    <a:gd name="connsiteY24" fmla="*/ 2981 h 10000"/>
                    <a:gd name="connsiteX25" fmla="*/ 9547 w 10000"/>
                    <a:gd name="connsiteY25" fmla="*/ 3277 h 10000"/>
                    <a:gd name="connsiteX26" fmla="*/ 9616 w 10000"/>
                    <a:gd name="connsiteY26" fmla="*/ 3583 h 10000"/>
                    <a:gd name="connsiteX27" fmla="*/ 9684 w 10000"/>
                    <a:gd name="connsiteY27" fmla="*/ 3880 h 10000"/>
                    <a:gd name="connsiteX28" fmla="*/ 9753 w 10000"/>
                    <a:gd name="connsiteY28" fmla="*/ 4159 h 10000"/>
                    <a:gd name="connsiteX29" fmla="*/ 9811 w 10000"/>
                    <a:gd name="connsiteY29" fmla="*/ 4430 h 10000"/>
                    <a:gd name="connsiteX30" fmla="*/ 9851 w 10000"/>
                    <a:gd name="connsiteY30" fmla="*/ 4684 h 10000"/>
                    <a:gd name="connsiteX31" fmla="*/ 9885 w 10000"/>
                    <a:gd name="connsiteY31" fmla="*/ 4895 h 10000"/>
                    <a:gd name="connsiteX32" fmla="*/ 9920 w 10000"/>
                    <a:gd name="connsiteY32" fmla="*/ 5080 h 10000"/>
                    <a:gd name="connsiteX33" fmla="*/ 9931 w 10000"/>
                    <a:gd name="connsiteY33" fmla="*/ 5226 h 10000"/>
                    <a:gd name="connsiteX34" fmla="*/ 9931 w 10000"/>
                    <a:gd name="connsiteY34" fmla="*/ 5359 h 10000"/>
                    <a:gd name="connsiteX35" fmla="*/ 9943 w 10000"/>
                    <a:gd name="connsiteY35" fmla="*/ 5531 h 10000"/>
                    <a:gd name="connsiteX36" fmla="*/ 9943 w 10000"/>
                    <a:gd name="connsiteY36" fmla="*/ 5742 h 10000"/>
                    <a:gd name="connsiteX37" fmla="*/ 9954 w 10000"/>
                    <a:gd name="connsiteY37" fmla="*/ 5978 h 10000"/>
                    <a:gd name="connsiteX38" fmla="*/ 9954 w 10000"/>
                    <a:gd name="connsiteY38" fmla="*/ 6241 h 10000"/>
                    <a:gd name="connsiteX39" fmla="*/ 9966 w 10000"/>
                    <a:gd name="connsiteY39" fmla="*/ 6520 h 10000"/>
                    <a:gd name="connsiteX40" fmla="*/ 9966 w 10000"/>
                    <a:gd name="connsiteY40" fmla="*/ 6817 h 10000"/>
                    <a:gd name="connsiteX41" fmla="*/ 9966 w 10000"/>
                    <a:gd name="connsiteY41" fmla="*/ 7114 h 10000"/>
                    <a:gd name="connsiteX42" fmla="*/ 9977 w 10000"/>
                    <a:gd name="connsiteY42" fmla="*/ 7411 h 10000"/>
                    <a:gd name="connsiteX43" fmla="*/ 9977 w 10000"/>
                    <a:gd name="connsiteY43" fmla="*/ 7708 h 10000"/>
                    <a:gd name="connsiteX44" fmla="*/ 9977 w 10000"/>
                    <a:gd name="connsiteY44" fmla="*/ 7987 h 10000"/>
                    <a:gd name="connsiteX45" fmla="*/ 9989 w 10000"/>
                    <a:gd name="connsiteY45" fmla="*/ 8249 h 10000"/>
                    <a:gd name="connsiteX46" fmla="*/ 9989 w 10000"/>
                    <a:gd name="connsiteY46" fmla="*/ 8495 h 10000"/>
                    <a:gd name="connsiteX47" fmla="*/ 9989 w 10000"/>
                    <a:gd name="connsiteY47" fmla="*/ 8697 h 10000"/>
                    <a:gd name="connsiteX48" fmla="*/ 9989 w 10000"/>
                    <a:gd name="connsiteY48" fmla="*/ 8877 h 10000"/>
                    <a:gd name="connsiteX49" fmla="*/ 9989 w 10000"/>
                    <a:gd name="connsiteY49" fmla="*/ 9002 h 10000"/>
                    <a:gd name="connsiteX50" fmla="*/ 10000 w 10000"/>
                    <a:gd name="connsiteY50" fmla="*/ 9088 h 10000"/>
                    <a:gd name="connsiteX51" fmla="*/ 10000 w 10000"/>
                    <a:gd name="connsiteY51" fmla="*/ 9114 h 10000"/>
                    <a:gd name="connsiteX52" fmla="*/ 10000 w 10000"/>
                    <a:gd name="connsiteY52" fmla="*/ 9123 h 10000"/>
                    <a:gd name="connsiteX53" fmla="*/ 9593 w 10000"/>
                    <a:gd name="connsiteY53" fmla="*/ 9105 h 10000"/>
                    <a:gd name="connsiteX54" fmla="*/ 9254 w 10000"/>
                    <a:gd name="connsiteY54" fmla="*/ 9080 h 10000"/>
                    <a:gd name="connsiteX55" fmla="*/ 8962 w 10000"/>
                    <a:gd name="connsiteY55" fmla="*/ 9062 h 10000"/>
                    <a:gd name="connsiteX56" fmla="*/ 8738 w 10000"/>
                    <a:gd name="connsiteY56" fmla="*/ 9037 h 10000"/>
                    <a:gd name="connsiteX57" fmla="*/ 8554 w 10000"/>
                    <a:gd name="connsiteY57" fmla="*/ 9011 h 10000"/>
                    <a:gd name="connsiteX58" fmla="*/ 8422 w 10000"/>
                    <a:gd name="connsiteY58" fmla="*/ 8985 h 10000"/>
                    <a:gd name="connsiteX59" fmla="*/ 8330 w 10000"/>
                    <a:gd name="connsiteY59" fmla="*/ 8968 h 10000"/>
                    <a:gd name="connsiteX60" fmla="*/ 8273 w 10000"/>
                    <a:gd name="connsiteY60" fmla="*/ 8951 h 10000"/>
                    <a:gd name="connsiteX61" fmla="*/ 8262 w 10000"/>
                    <a:gd name="connsiteY61" fmla="*/ 8951 h 10000"/>
                    <a:gd name="connsiteX62" fmla="*/ 8262 w 10000"/>
                    <a:gd name="connsiteY62" fmla="*/ 8916 h 10000"/>
                    <a:gd name="connsiteX63" fmla="*/ 8250 w 10000"/>
                    <a:gd name="connsiteY63" fmla="*/ 8834 h 10000"/>
                    <a:gd name="connsiteX64" fmla="*/ 8250 w 10000"/>
                    <a:gd name="connsiteY64" fmla="*/ 8697 h 10000"/>
                    <a:gd name="connsiteX65" fmla="*/ 8239 w 10000"/>
                    <a:gd name="connsiteY65" fmla="*/ 8520 h 10000"/>
                    <a:gd name="connsiteX66" fmla="*/ 8227 w 10000"/>
                    <a:gd name="connsiteY66" fmla="*/ 8310 h 10000"/>
                    <a:gd name="connsiteX67" fmla="*/ 8216 w 10000"/>
                    <a:gd name="connsiteY67" fmla="*/ 8069 h 10000"/>
                    <a:gd name="connsiteX68" fmla="*/ 8204 w 10000"/>
                    <a:gd name="connsiteY68" fmla="*/ 7798 h 10000"/>
                    <a:gd name="connsiteX69" fmla="*/ 8193 w 10000"/>
                    <a:gd name="connsiteY69" fmla="*/ 7518 h 10000"/>
                    <a:gd name="connsiteX70" fmla="*/ 8170 w 10000"/>
                    <a:gd name="connsiteY70" fmla="*/ 7234 h 10000"/>
                    <a:gd name="connsiteX71" fmla="*/ 8158 w 10000"/>
                    <a:gd name="connsiteY71" fmla="*/ 6938 h 10000"/>
                    <a:gd name="connsiteX72" fmla="*/ 8141 w 10000"/>
                    <a:gd name="connsiteY72" fmla="*/ 6641 h 10000"/>
                    <a:gd name="connsiteX73" fmla="*/ 8130 w 10000"/>
                    <a:gd name="connsiteY73" fmla="*/ 6361 h 10000"/>
                    <a:gd name="connsiteX74" fmla="*/ 8107 w 10000"/>
                    <a:gd name="connsiteY74" fmla="*/ 6099 h 10000"/>
                    <a:gd name="connsiteX75" fmla="*/ 8095 w 10000"/>
                    <a:gd name="connsiteY75" fmla="*/ 5854 h 10000"/>
                    <a:gd name="connsiteX76" fmla="*/ 8084 w 10000"/>
                    <a:gd name="connsiteY76" fmla="*/ 5639 h 10000"/>
                    <a:gd name="connsiteX77" fmla="*/ 8061 w 10000"/>
                    <a:gd name="connsiteY77" fmla="*/ 5462 h 10000"/>
                    <a:gd name="connsiteX78" fmla="*/ 8049 w 10000"/>
                    <a:gd name="connsiteY78" fmla="*/ 5325 h 10000"/>
                    <a:gd name="connsiteX79" fmla="*/ 8038 w 10000"/>
                    <a:gd name="connsiteY79" fmla="*/ 5243 h 10000"/>
                    <a:gd name="connsiteX80" fmla="*/ 8015 w 10000"/>
                    <a:gd name="connsiteY80" fmla="*/ 5140 h 10000"/>
                    <a:gd name="connsiteX81" fmla="*/ 7992 w 10000"/>
                    <a:gd name="connsiteY81" fmla="*/ 5015 h 10000"/>
                    <a:gd name="connsiteX82" fmla="*/ 7946 w 10000"/>
                    <a:gd name="connsiteY82" fmla="*/ 4860 h 10000"/>
                    <a:gd name="connsiteX83" fmla="*/ 7889 w 10000"/>
                    <a:gd name="connsiteY83" fmla="*/ 4684 h 10000"/>
                    <a:gd name="connsiteX84" fmla="*/ 7843 w 10000"/>
                    <a:gd name="connsiteY84" fmla="*/ 4495 h 10000"/>
                    <a:gd name="connsiteX85" fmla="*/ 7780 w 10000"/>
                    <a:gd name="connsiteY85" fmla="*/ 4301 h 10000"/>
                    <a:gd name="connsiteX86" fmla="*/ 7722 w 10000"/>
                    <a:gd name="connsiteY86" fmla="*/ 4099 h 10000"/>
                    <a:gd name="connsiteX87" fmla="*/ 7665 w 10000"/>
                    <a:gd name="connsiteY87" fmla="*/ 3914 h 10000"/>
                    <a:gd name="connsiteX88" fmla="*/ 7608 w 10000"/>
                    <a:gd name="connsiteY88" fmla="*/ 3733 h 10000"/>
                    <a:gd name="connsiteX89" fmla="*/ 7550 w 10000"/>
                    <a:gd name="connsiteY89" fmla="*/ 3566 h 10000"/>
                    <a:gd name="connsiteX90" fmla="*/ 7516 w 10000"/>
                    <a:gd name="connsiteY90" fmla="*/ 3428 h 10000"/>
                    <a:gd name="connsiteX91" fmla="*/ 7481 w 10000"/>
                    <a:gd name="connsiteY91" fmla="*/ 3329 h 10000"/>
                    <a:gd name="connsiteX92" fmla="*/ 7458 w 10000"/>
                    <a:gd name="connsiteY92" fmla="*/ 3260 h 10000"/>
                    <a:gd name="connsiteX93" fmla="*/ 7453 w 10000"/>
                    <a:gd name="connsiteY93" fmla="*/ 3234 h 10000"/>
                    <a:gd name="connsiteX94" fmla="*/ 7372 w 10000"/>
                    <a:gd name="connsiteY94" fmla="*/ 3355 h 10000"/>
                    <a:gd name="connsiteX95" fmla="*/ 7303 w 10000"/>
                    <a:gd name="connsiteY95" fmla="*/ 3523 h 10000"/>
                    <a:gd name="connsiteX96" fmla="*/ 7246 w 10000"/>
                    <a:gd name="connsiteY96" fmla="*/ 3733 h 10000"/>
                    <a:gd name="connsiteX97" fmla="*/ 7200 w 10000"/>
                    <a:gd name="connsiteY97" fmla="*/ 3978 h 10000"/>
                    <a:gd name="connsiteX98" fmla="*/ 7166 w 10000"/>
                    <a:gd name="connsiteY98" fmla="*/ 4241 h 10000"/>
                    <a:gd name="connsiteX99" fmla="*/ 7154 w 10000"/>
                    <a:gd name="connsiteY99" fmla="*/ 4529 h 10000"/>
                    <a:gd name="connsiteX100" fmla="*/ 7143 w 10000"/>
                    <a:gd name="connsiteY100" fmla="*/ 4826 h 10000"/>
                    <a:gd name="connsiteX101" fmla="*/ 7131 w 10000"/>
                    <a:gd name="connsiteY101" fmla="*/ 5123 h 10000"/>
                    <a:gd name="connsiteX102" fmla="*/ 7131 w 10000"/>
                    <a:gd name="connsiteY102" fmla="*/ 5419 h 10000"/>
                    <a:gd name="connsiteX103" fmla="*/ 7131 w 10000"/>
                    <a:gd name="connsiteY103" fmla="*/ 5708 h 10000"/>
                    <a:gd name="connsiteX104" fmla="*/ 7143 w 10000"/>
                    <a:gd name="connsiteY104" fmla="*/ 5978 h 10000"/>
                    <a:gd name="connsiteX105" fmla="*/ 7154 w 10000"/>
                    <a:gd name="connsiteY105" fmla="*/ 6215 h 10000"/>
                    <a:gd name="connsiteX106" fmla="*/ 7154 w 10000"/>
                    <a:gd name="connsiteY106" fmla="*/ 6426 h 10000"/>
                    <a:gd name="connsiteX107" fmla="*/ 7166 w 10000"/>
                    <a:gd name="connsiteY107" fmla="*/ 6598 h 10000"/>
                    <a:gd name="connsiteX108" fmla="*/ 7166 w 10000"/>
                    <a:gd name="connsiteY108" fmla="*/ 6748 h 10000"/>
                    <a:gd name="connsiteX109" fmla="*/ 7177 w 10000"/>
                    <a:gd name="connsiteY109" fmla="*/ 6946 h 10000"/>
                    <a:gd name="connsiteX110" fmla="*/ 7189 w 10000"/>
                    <a:gd name="connsiteY110" fmla="*/ 7174 h 10000"/>
                    <a:gd name="connsiteX111" fmla="*/ 7200 w 10000"/>
                    <a:gd name="connsiteY111" fmla="*/ 7428 h 10000"/>
                    <a:gd name="connsiteX112" fmla="*/ 7223 w 10000"/>
                    <a:gd name="connsiteY112" fmla="*/ 7699 h 10000"/>
                    <a:gd name="connsiteX113" fmla="*/ 7246 w 10000"/>
                    <a:gd name="connsiteY113" fmla="*/ 7978 h 10000"/>
                    <a:gd name="connsiteX114" fmla="*/ 7258 w 10000"/>
                    <a:gd name="connsiteY114" fmla="*/ 8275 h 10000"/>
                    <a:gd name="connsiteX115" fmla="*/ 7281 w 10000"/>
                    <a:gd name="connsiteY115" fmla="*/ 8563 h 10000"/>
                    <a:gd name="connsiteX116" fmla="*/ 7303 w 10000"/>
                    <a:gd name="connsiteY116" fmla="*/ 8843 h 10000"/>
                    <a:gd name="connsiteX117" fmla="*/ 7326 w 10000"/>
                    <a:gd name="connsiteY117" fmla="*/ 9105 h 10000"/>
                    <a:gd name="connsiteX118" fmla="*/ 7338 w 10000"/>
                    <a:gd name="connsiteY118" fmla="*/ 9351 h 10000"/>
                    <a:gd name="connsiteX119" fmla="*/ 7361 w 10000"/>
                    <a:gd name="connsiteY119" fmla="*/ 9570 h 10000"/>
                    <a:gd name="connsiteX120" fmla="*/ 7372 w 10000"/>
                    <a:gd name="connsiteY120" fmla="*/ 9746 h 10000"/>
                    <a:gd name="connsiteX121" fmla="*/ 7384 w 10000"/>
                    <a:gd name="connsiteY121" fmla="*/ 9970 h 10000"/>
                    <a:gd name="connsiteX122" fmla="*/ 7384 w 10000"/>
                    <a:gd name="connsiteY122" fmla="*/ 10000 h 10000"/>
                    <a:gd name="connsiteX123" fmla="*/ 602 w 10000"/>
                    <a:gd name="connsiteY123" fmla="*/ 9991 h 10000"/>
                    <a:gd name="connsiteX124" fmla="*/ 602 w 10000"/>
                    <a:gd name="connsiteY124" fmla="*/ 9961 h 10000"/>
                    <a:gd name="connsiteX125" fmla="*/ 602 w 10000"/>
                    <a:gd name="connsiteY125" fmla="*/ 9875 h 10000"/>
                    <a:gd name="connsiteX126" fmla="*/ 614 w 10000"/>
                    <a:gd name="connsiteY126" fmla="*/ 9738 h 10000"/>
                    <a:gd name="connsiteX127" fmla="*/ 620 w 10000"/>
                    <a:gd name="connsiteY127" fmla="*/ 9570 h 10000"/>
                    <a:gd name="connsiteX128" fmla="*/ 643 w 10000"/>
                    <a:gd name="connsiteY128" fmla="*/ 9359 h 10000"/>
                    <a:gd name="connsiteX129" fmla="*/ 654 w 10000"/>
                    <a:gd name="connsiteY129" fmla="*/ 9114 h 10000"/>
                    <a:gd name="connsiteX130" fmla="*/ 677 w 10000"/>
                    <a:gd name="connsiteY130" fmla="*/ 8860 h 10000"/>
                    <a:gd name="connsiteX131" fmla="*/ 700 w 10000"/>
                    <a:gd name="connsiteY131" fmla="*/ 8581 h 10000"/>
                    <a:gd name="connsiteX132" fmla="*/ 723 w 10000"/>
                    <a:gd name="connsiteY132" fmla="*/ 8292 h 10000"/>
                    <a:gd name="connsiteX133" fmla="*/ 746 w 10000"/>
                    <a:gd name="connsiteY133" fmla="*/ 7996 h 10000"/>
                    <a:gd name="connsiteX134" fmla="*/ 769 w 10000"/>
                    <a:gd name="connsiteY134" fmla="*/ 7708 h 10000"/>
                    <a:gd name="connsiteX135" fmla="*/ 780 w 10000"/>
                    <a:gd name="connsiteY135" fmla="*/ 7437 h 10000"/>
                    <a:gd name="connsiteX136" fmla="*/ 803 w 10000"/>
                    <a:gd name="connsiteY136" fmla="*/ 7174 h 10000"/>
                    <a:gd name="connsiteX137" fmla="*/ 826 w 10000"/>
                    <a:gd name="connsiteY137" fmla="*/ 6791 h 10000"/>
                    <a:gd name="connsiteX138" fmla="*/ 838 w 10000"/>
                    <a:gd name="connsiteY138" fmla="*/ 6443 h 10000"/>
                    <a:gd name="connsiteX139" fmla="*/ 849 w 10000"/>
                    <a:gd name="connsiteY139" fmla="*/ 6138 h 10000"/>
                    <a:gd name="connsiteX140" fmla="*/ 849 w 10000"/>
                    <a:gd name="connsiteY140" fmla="*/ 5854 h 10000"/>
                    <a:gd name="connsiteX141" fmla="*/ 849 w 10000"/>
                    <a:gd name="connsiteY141" fmla="*/ 5574 h 10000"/>
                    <a:gd name="connsiteX142" fmla="*/ 849 w 10000"/>
                    <a:gd name="connsiteY142" fmla="*/ 5295 h 10000"/>
                    <a:gd name="connsiteX143" fmla="*/ 849 w 10000"/>
                    <a:gd name="connsiteY143" fmla="*/ 5006 h 10000"/>
                    <a:gd name="connsiteX144" fmla="*/ 849 w 10000"/>
                    <a:gd name="connsiteY144" fmla="*/ 4701 h 10000"/>
                    <a:gd name="connsiteX145" fmla="*/ 849 w 10000"/>
                    <a:gd name="connsiteY145" fmla="*/ 4529 h 10000"/>
                    <a:gd name="connsiteX146" fmla="*/ 815 w 10000"/>
                    <a:gd name="connsiteY146" fmla="*/ 4327 h 10000"/>
                    <a:gd name="connsiteX147" fmla="*/ 769 w 10000"/>
                    <a:gd name="connsiteY147" fmla="*/ 4099 h 10000"/>
                    <a:gd name="connsiteX148" fmla="*/ 711 w 10000"/>
                    <a:gd name="connsiteY148" fmla="*/ 3862 h 10000"/>
                    <a:gd name="connsiteX149" fmla="*/ 643 w 10000"/>
                    <a:gd name="connsiteY149" fmla="*/ 3609 h 10000"/>
                    <a:gd name="connsiteX150" fmla="*/ 579 w 10000"/>
                    <a:gd name="connsiteY150" fmla="*/ 3346 h 10000"/>
                    <a:gd name="connsiteX151" fmla="*/ 499 w 10000"/>
                    <a:gd name="connsiteY151" fmla="*/ 3075 h 10000"/>
                    <a:gd name="connsiteX152" fmla="*/ 407 w 10000"/>
                    <a:gd name="connsiteY152" fmla="*/ 2813 h 10000"/>
                    <a:gd name="connsiteX153" fmla="*/ 327 w 10000"/>
                    <a:gd name="connsiteY153" fmla="*/ 2559 h 10000"/>
                    <a:gd name="connsiteX154" fmla="*/ 252 w 10000"/>
                    <a:gd name="connsiteY154" fmla="*/ 2310 h 10000"/>
                    <a:gd name="connsiteX155" fmla="*/ 184 w 10000"/>
                    <a:gd name="connsiteY155" fmla="*/ 2082 h 10000"/>
                    <a:gd name="connsiteX156" fmla="*/ 115 w 10000"/>
                    <a:gd name="connsiteY156" fmla="*/ 1880 h 10000"/>
                    <a:gd name="connsiteX157" fmla="*/ 57 w 10000"/>
                    <a:gd name="connsiteY157" fmla="*/ 1703 h 10000"/>
                    <a:gd name="connsiteX158" fmla="*/ 23 w 10000"/>
                    <a:gd name="connsiteY158" fmla="*/ 1548 h 10000"/>
                    <a:gd name="connsiteX159" fmla="*/ 0 w 10000"/>
                    <a:gd name="connsiteY159" fmla="*/ 1441 h 10000"/>
                    <a:gd name="connsiteX160" fmla="*/ 11 w 10000"/>
                    <a:gd name="connsiteY160" fmla="*/ 1372 h 10000"/>
                    <a:gd name="connsiteX161" fmla="*/ 80 w 10000"/>
                    <a:gd name="connsiteY161" fmla="*/ 1217 h 10000"/>
                    <a:gd name="connsiteX162" fmla="*/ 207 w 10000"/>
                    <a:gd name="connsiteY162" fmla="*/ 1058 h 10000"/>
                    <a:gd name="connsiteX163" fmla="*/ 373 w 10000"/>
                    <a:gd name="connsiteY163" fmla="*/ 890 h 10000"/>
                    <a:gd name="connsiteX164" fmla="*/ 579 w 10000"/>
                    <a:gd name="connsiteY164" fmla="*/ 727 h 10000"/>
                    <a:gd name="connsiteX165" fmla="*/ 803 w 10000"/>
                    <a:gd name="connsiteY165" fmla="*/ 576 h 10000"/>
                    <a:gd name="connsiteX166" fmla="*/ 941 w 10000"/>
                    <a:gd name="connsiteY166" fmla="*/ 499 h 10000"/>
                    <a:gd name="connsiteX167" fmla="*/ 1107 w 10000"/>
                    <a:gd name="connsiteY167" fmla="*/ 422 h 10000"/>
                    <a:gd name="connsiteX168" fmla="*/ 1291 w 10000"/>
                    <a:gd name="connsiteY168" fmla="*/ 348 h 10000"/>
                    <a:gd name="connsiteX169" fmla="*/ 1480 w 10000"/>
                    <a:gd name="connsiteY169" fmla="*/ 280 h 10000"/>
                    <a:gd name="connsiteX170" fmla="*/ 1670 w 10000"/>
                    <a:gd name="connsiteY170" fmla="*/ 211 h 10000"/>
                    <a:gd name="connsiteX171" fmla="*/ 1853 w 10000"/>
                    <a:gd name="connsiteY171" fmla="*/ 151 h 10000"/>
                    <a:gd name="connsiteX172" fmla="*/ 2008 w 10000"/>
                    <a:gd name="connsiteY172" fmla="*/ 103 h 10000"/>
                    <a:gd name="connsiteX173" fmla="*/ 2134 w 10000"/>
                    <a:gd name="connsiteY173" fmla="*/ 69 h 10000"/>
                    <a:gd name="connsiteX174" fmla="*/ 2226 w 10000"/>
                    <a:gd name="connsiteY174" fmla="*/ 43 h 10000"/>
                    <a:gd name="connsiteX175" fmla="*/ 2249 w 10000"/>
                    <a:gd name="connsiteY175" fmla="*/ 34 h 10000"/>
                    <a:gd name="connsiteX176" fmla="*/ 2381 w 10000"/>
                    <a:gd name="connsiteY176" fmla="*/ 95 h 10000"/>
                    <a:gd name="connsiteX177" fmla="*/ 3322 w 10000"/>
                    <a:gd name="connsiteY177" fmla="*/ 3084 h 10000"/>
                    <a:gd name="connsiteX178" fmla="*/ 4108 w 10000"/>
                    <a:gd name="connsiteY178" fmla="*/ 4249 h 10000"/>
                    <a:gd name="connsiteX179" fmla="*/ 5181 w 10000"/>
                    <a:gd name="connsiteY179" fmla="*/ 1905 h 10000"/>
                    <a:gd name="connsiteX180" fmla="*/ 5737 w 10000"/>
                    <a:gd name="connsiteY180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8 h 10000"/>
                    <a:gd name="connsiteX11" fmla="*/ 8158 w 10000"/>
                    <a:gd name="connsiteY11" fmla="*/ 770 h 10000"/>
                    <a:gd name="connsiteX12" fmla="*/ 8376 w 10000"/>
                    <a:gd name="connsiteY12" fmla="*/ 890 h 10000"/>
                    <a:gd name="connsiteX13" fmla="*/ 8531 w 10000"/>
                    <a:gd name="connsiteY13" fmla="*/ 1015 h 10000"/>
                    <a:gd name="connsiteX14" fmla="*/ 8669 w 10000"/>
                    <a:gd name="connsiteY14" fmla="*/ 1135 h 10000"/>
                    <a:gd name="connsiteX15" fmla="*/ 8784 w 10000"/>
                    <a:gd name="connsiteY15" fmla="*/ 1269 h 10000"/>
                    <a:gd name="connsiteX16" fmla="*/ 8881 w 10000"/>
                    <a:gd name="connsiteY16" fmla="*/ 1406 h 10000"/>
                    <a:gd name="connsiteX17" fmla="*/ 8973 w 10000"/>
                    <a:gd name="connsiteY17" fmla="*/ 1540 h 10000"/>
                    <a:gd name="connsiteX18" fmla="*/ 9030 w 10000"/>
                    <a:gd name="connsiteY18" fmla="*/ 1634 h 10000"/>
                    <a:gd name="connsiteX19" fmla="*/ 9099 w 10000"/>
                    <a:gd name="connsiteY19" fmla="*/ 1776 h 10000"/>
                    <a:gd name="connsiteX20" fmla="*/ 9168 w 10000"/>
                    <a:gd name="connsiteY20" fmla="*/ 1966 h 10000"/>
                    <a:gd name="connsiteX21" fmla="*/ 9231 w 10000"/>
                    <a:gd name="connsiteY21" fmla="*/ 2185 h 10000"/>
                    <a:gd name="connsiteX22" fmla="*/ 9312 w 10000"/>
                    <a:gd name="connsiteY22" fmla="*/ 2430 h 10000"/>
                    <a:gd name="connsiteX23" fmla="*/ 9392 w 10000"/>
                    <a:gd name="connsiteY23" fmla="*/ 2701 h 10000"/>
                    <a:gd name="connsiteX24" fmla="*/ 9472 w 10000"/>
                    <a:gd name="connsiteY24" fmla="*/ 2981 h 10000"/>
                    <a:gd name="connsiteX25" fmla="*/ 9547 w 10000"/>
                    <a:gd name="connsiteY25" fmla="*/ 3277 h 10000"/>
                    <a:gd name="connsiteX26" fmla="*/ 9616 w 10000"/>
                    <a:gd name="connsiteY26" fmla="*/ 3583 h 10000"/>
                    <a:gd name="connsiteX27" fmla="*/ 9684 w 10000"/>
                    <a:gd name="connsiteY27" fmla="*/ 3880 h 10000"/>
                    <a:gd name="connsiteX28" fmla="*/ 9753 w 10000"/>
                    <a:gd name="connsiteY28" fmla="*/ 4159 h 10000"/>
                    <a:gd name="connsiteX29" fmla="*/ 9811 w 10000"/>
                    <a:gd name="connsiteY29" fmla="*/ 4430 h 10000"/>
                    <a:gd name="connsiteX30" fmla="*/ 9851 w 10000"/>
                    <a:gd name="connsiteY30" fmla="*/ 4684 h 10000"/>
                    <a:gd name="connsiteX31" fmla="*/ 9885 w 10000"/>
                    <a:gd name="connsiteY31" fmla="*/ 4895 h 10000"/>
                    <a:gd name="connsiteX32" fmla="*/ 9920 w 10000"/>
                    <a:gd name="connsiteY32" fmla="*/ 5080 h 10000"/>
                    <a:gd name="connsiteX33" fmla="*/ 9931 w 10000"/>
                    <a:gd name="connsiteY33" fmla="*/ 5226 h 10000"/>
                    <a:gd name="connsiteX34" fmla="*/ 9931 w 10000"/>
                    <a:gd name="connsiteY34" fmla="*/ 5359 h 10000"/>
                    <a:gd name="connsiteX35" fmla="*/ 9943 w 10000"/>
                    <a:gd name="connsiteY35" fmla="*/ 5531 h 10000"/>
                    <a:gd name="connsiteX36" fmla="*/ 9943 w 10000"/>
                    <a:gd name="connsiteY36" fmla="*/ 5742 h 10000"/>
                    <a:gd name="connsiteX37" fmla="*/ 9954 w 10000"/>
                    <a:gd name="connsiteY37" fmla="*/ 5978 h 10000"/>
                    <a:gd name="connsiteX38" fmla="*/ 9954 w 10000"/>
                    <a:gd name="connsiteY38" fmla="*/ 6241 h 10000"/>
                    <a:gd name="connsiteX39" fmla="*/ 9966 w 10000"/>
                    <a:gd name="connsiteY39" fmla="*/ 6520 h 10000"/>
                    <a:gd name="connsiteX40" fmla="*/ 9966 w 10000"/>
                    <a:gd name="connsiteY40" fmla="*/ 6817 h 10000"/>
                    <a:gd name="connsiteX41" fmla="*/ 9966 w 10000"/>
                    <a:gd name="connsiteY41" fmla="*/ 7114 h 10000"/>
                    <a:gd name="connsiteX42" fmla="*/ 9977 w 10000"/>
                    <a:gd name="connsiteY42" fmla="*/ 7411 h 10000"/>
                    <a:gd name="connsiteX43" fmla="*/ 9977 w 10000"/>
                    <a:gd name="connsiteY43" fmla="*/ 7708 h 10000"/>
                    <a:gd name="connsiteX44" fmla="*/ 9977 w 10000"/>
                    <a:gd name="connsiteY44" fmla="*/ 7987 h 10000"/>
                    <a:gd name="connsiteX45" fmla="*/ 9989 w 10000"/>
                    <a:gd name="connsiteY45" fmla="*/ 8249 h 10000"/>
                    <a:gd name="connsiteX46" fmla="*/ 9989 w 10000"/>
                    <a:gd name="connsiteY46" fmla="*/ 8495 h 10000"/>
                    <a:gd name="connsiteX47" fmla="*/ 9989 w 10000"/>
                    <a:gd name="connsiteY47" fmla="*/ 8697 h 10000"/>
                    <a:gd name="connsiteX48" fmla="*/ 9989 w 10000"/>
                    <a:gd name="connsiteY48" fmla="*/ 8877 h 10000"/>
                    <a:gd name="connsiteX49" fmla="*/ 9989 w 10000"/>
                    <a:gd name="connsiteY49" fmla="*/ 9002 h 10000"/>
                    <a:gd name="connsiteX50" fmla="*/ 10000 w 10000"/>
                    <a:gd name="connsiteY50" fmla="*/ 9088 h 10000"/>
                    <a:gd name="connsiteX51" fmla="*/ 10000 w 10000"/>
                    <a:gd name="connsiteY51" fmla="*/ 9114 h 10000"/>
                    <a:gd name="connsiteX52" fmla="*/ 10000 w 10000"/>
                    <a:gd name="connsiteY52" fmla="*/ 9123 h 10000"/>
                    <a:gd name="connsiteX53" fmla="*/ 9593 w 10000"/>
                    <a:gd name="connsiteY53" fmla="*/ 9105 h 10000"/>
                    <a:gd name="connsiteX54" fmla="*/ 9254 w 10000"/>
                    <a:gd name="connsiteY54" fmla="*/ 9080 h 10000"/>
                    <a:gd name="connsiteX55" fmla="*/ 8962 w 10000"/>
                    <a:gd name="connsiteY55" fmla="*/ 9062 h 10000"/>
                    <a:gd name="connsiteX56" fmla="*/ 8738 w 10000"/>
                    <a:gd name="connsiteY56" fmla="*/ 9037 h 10000"/>
                    <a:gd name="connsiteX57" fmla="*/ 8554 w 10000"/>
                    <a:gd name="connsiteY57" fmla="*/ 9011 h 10000"/>
                    <a:gd name="connsiteX58" fmla="*/ 8422 w 10000"/>
                    <a:gd name="connsiteY58" fmla="*/ 8985 h 10000"/>
                    <a:gd name="connsiteX59" fmla="*/ 8330 w 10000"/>
                    <a:gd name="connsiteY59" fmla="*/ 8968 h 10000"/>
                    <a:gd name="connsiteX60" fmla="*/ 8273 w 10000"/>
                    <a:gd name="connsiteY60" fmla="*/ 8951 h 10000"/>
                    <a:gd name="connsiteX61" fmla="*/ 8262 w 10000"/>
                    <a:gd name="connsiteY61" fmla="*/ 8951 h 10000"/>
                    <a:gd name="connsiteX62" fmla="*/ 8262 w 10000"/>
                    <a:gd name="connsiteY62" fmla="*/ 8916 h 10000"/>
                    <a:gd name="connsiteX63" fmla="*/ 8250 w 10000"/>
                    <a:gd name="connsiteY63" fmla="*/ 8834 h 10000"/>
                    <a:gd name="connsiteX64" fmla="*/ 8250 w 10000"/>
                    <a:gd name="connsiteY64" fmla="*/ 8697 h 10000"/>
                    <a:gd name="connsiteX65" fmla="*/ 8239 w 10000"/>
                    <a:gd name="connsiteY65" fmla="*/ 8520 h 10000"/>
                    <a:gd name="connsiteX66" fmla="*/ 8227 w 10000"/>
                    <a:gd name="connsiteY66" fmla="*/ 8310 h 10000"/>
                    <a:gd name="connsiteX67" fmla="*/ 8216 w 10000"/>
                    <a:gd name="connsiteY67" fmla="*/ 8069 h 10000"/>
                    <a:gd name="connsiteX68" fmla="*/ 8204 w 10000"/>
                    <a:gd name="connsiteY68" fmla="*/ 7798 h 10000"/>
                    <a:gd name="connsiteX69" fmla="*/ 8193 w 10000"/>
                    <a:gd name="connsiteY69" fmla="*/ 7518 h 10000"/>
                    <a:gd name="connsiteX70" fmla="*/ 8170 w 10000"/>
                    <a:gd name="connsiteY70" fmla="*/ 7234 h 10000"/>
                    <a:gd name="connsiteX71" fmla="*/ 8158 w 10000"/>
                    <a:gd name="connsiteY71" fmla="*/ 6938 h 10000"/>
                    <a:gd name="connsiteX72" fmla="*/ 8141 w 10000"/>
                    <a:gd name="connsiteY72" fmla="*/ 6641 h 10000"/>
                    <a:gd name="connsiteX73" fmla="*/ 8130 w 10000"/>
                    <a:gd name="connsiteY73" fmla="*/ 6361 h 10000"/>
                    <a:gd name="connsiteX74" fmla="*/ 8107 w 10000"/>
                    <a:gd name="connsiteY74" fmla="*/ 6099 h 10000"/>
                    <a:gd name="connsiteX75" fmla="*/ 8095 w 10000"/>
                    <a:gd name="connsiteY75" fmla="*/ 5854 h 10000"/>
                    <a:gd name="connsiteX76" fmla="*/ 8084 w 10000"/>
                    <a:gd name="connsiteY76" fmla="*/ 5639 h 10000"/>
                    <a:gd name="connsiteX77" fmla="*/ 8061 w 10000"/>
                    <a:gd name="connsiteY77" fmla="*/ 5462 h 10000"/>
                    <a:gd name="connsiteX78" fmla="*/ 8049 w 10000"/>
                    <a:gd name="connsiteY78" fmla="*/ 5325 h 10000"/>
                    <a:gd name="connsiteX79" fmla="*/ 8038 w 10000"/>
                    <a:gd name="connsiteY79" fmla="*/ 5243 h 10000"/>
                    <a:gd name="connsiteX80" fmla="*/ 8015 w 10000"/>
                    <a:gd name="connsiteY80" fmla="*/ 5140 h 10000"/>
                    <a:gd name="connsiteX81" fmla="*/ 7992 w 10000"/>
                    <a:gd name="connsiteY81" fmla="*/ 5015 h 10000"/>
                    <a:gd name="connsiteX82" fmla="*/ 7946 w 10000"/>
                    <a:gd name="connsiteY82" fmla="*/ 4860 h 10000"/>
                    <a:gd name="connsiteX83" fmla="*/ 7889 w 10000"/>
                    <a:gd name="connsiteY83" fmla="*/ 4684 h 10000"/>
                    <a:gd name="connsiteX84" fmla="*/ 7843 w 10000"/>
                    <a:gd name="connsiteY84" fmla="*/ 4495 h 10000"/>
                    <a:gd name="connsiteX85" fmla="*/ 7780 w 10000"/>
                    <a:gd name="connsiteY85" fmla="*/ 4301 h 10000"/>
                    <a:gd name="connsiteX86" fmla="*/ 7722 w 10000"/>
                    <a:gd name="connsiteY86" fmla="*/ 4099 h 10000"/>
                    <a:gd name="connsiteX87" fmla="*/ 7665 w 10000"/>
                    <a:gd name="connsiteY87" fmla="*/ 3914 h 10000"/>
                    <a:gd name="connsiteX88" fmla="*/ 7608 w 10000"/>
                    <a:gd name="connsiteY88" fmla="*/ 3733 h 10000"/>
                    <a:gd name="connsiteX89" fmla="*/ 7550 w 10000"/>
                    <a:gd name="connsiteY89" fmla="*/ 3566 h 10000"/>
                    <a:gd name="connsiteX90" fmla="*/ 7516 w 10000"/>
                    <a:gd name="connsiteY90" fmla="*/ 3428 h 10000"/>
                    <a:gd name="connsiteX91" fmla="*/ 7481 w 10000"/>
                    <a:gd name="connsiteY91" fmla="*/ 3329 h 10000"/>
                    <a:gd name="connsiteX92" fmla="*/ 7458 w 10000"/>
                    <a:gd name="connsiteY92" fmla="*/ 3260 h 10000"/>
                    <a:gd name="connsiteX93" fmla="*/ 7453 w 10000"/>
                    <a:gd name="connsiteY93" fmla="*/ 3234 h 10000"/>
                    <a:gd name="connsiteX94" fmla="*/ 7372 w 10000"/>
                    <a:gd name="connsiteY94" fmla="*/ 3355 h 10000"/>
                    <a:gd name="connsiteX95" fmla="*/ 7303 w 10000"/>
                    <a:gd name="connsiteY95" fmla="*/ 3523 h 10000"/>
                    <a:gd name="connsiteX96" fmla="*/ 7246 w 10000"/>
                    <a:gd name="connsiteY96" fmla="*/ 3733 h 10000"/>
                    <a:gd name="connsiteX97" fmla="*/ 7200 w 10000"/>
                    <a:gd name="connsiteY97" fmla="*/ 3978 h 10000"/>
                    <a:gd name="connsiteX98" fmla="*/ 7166 w 10000"/>
                    <a:gd name="connsiteY98" fmla="*/ 4241 h 10000"/>
                    <a:gd name="connsiteX99" fmla="*/ 7154 w 10000"/>
                    <a:gd name="connsiteY99" fmla="*/ 4529 h 10000"/>
                    <a:gd name="connsiteX100" fmla="*/ 7143 w 10000"/>
                    <a:gd name="connsiteY100" fmla="*/ 4826 h 10000"/>
                    <a:gd name="connsiteX101" fmla="*/ 7131 w 10000"/>
                    <a:gd name="connsiteY101" fmla="*/ 5123 h 10000"/>
                    <a:gd name="connsiteX102" fmla="*/ 7131 w 10000"/>
                    <a:gd name="connsiteY102" fmla="*/ 5419 h 10000"/>
                    <a:gd name="connsiteX103" fmla="*/ 7131 w 10000"/>
                    <a:gd name="connsiteY103" fmla="*/ 5708 h 10000"/>
                    <a:gd name="connsiteX104" fmla="*/ 7143 w 10000"/>
                    <a:gd name="connsiteY104" fmla="*/ 5978 h 10000"/>
                    <a:gd name="connsiteX105" fmla="*/ 7154 w 10000"/>
                    <a:gd name="connsiteY105" fmla="*/ 6215 h 10000"/>
                    <a:gd name="connsiteX106" fmla="*/ 7154 w 10000"/>
                    <a:gd name="connsiteY106" fmla="*/ 6426 h 10000"/>
                    <a:gd name="connsiteX107" fmla="*/ 7166 w 10000"/>
                    <a:gd name="connsiteY107" fmla="*/ 6598 h 10000"/>
                    <a:gd name="connsiteX108" fmla="*/ 7166 w 10000"/>
                    <a:gd name="connsiteY108" fmla="*/ 6748 h 10000"/>
                    <a:gd name="connsiteX109" fmla="*/ 7177 w 10000"/>
                    <a:gd name="connsiteY109" fmla="*/ 6946 h 10000"/>
                    <a:gd name="connsiteX110" fmla="*/ 7189 w 10000"/>
                    <a:gd name="connsiteY110" fmla="*/ 7174 h 10000"/>
                    <a:gd name="connsiteX111" fmla="*/ 7200 w 10000"/>
                    <a:gd name="connsiteY111" fmla="*/ 7428 h 10000"/>
                    <a:gd name="connsiteX112" fmla="*/ 7223 w 10000"/>
                    <a:gd name="connsiteY112" fmla="*/ 7699 h 10000"/>
                    <a:gd name="connsiteX113" fmla="*/ 7246 w 10000"/>
                    <a:gd name="connsiteY113" fmla="*/ 7978 h 10000"/>
                    <a:gd name="connsiteX114" fmla="*/ 7258 w 10000"/>
                    <a:gd name="connsiteY114" fmla="*/ 8275 h 10000"/>
                    <a:gd name="connsiteX115" fmla="*/ 7281 w 10000"/>
                    <a:gd name="connsiteY115" fmla="*/ 8563 h 10000"/>
                    <a:gd name="connsiteX116" fmla="*/ 7303 w 10000"/>
                    <a:gd name="connsiteY116" fmla="*/ 8843 h 10000"/>
                    <a:gd name="connsiteX117" fmla="*/ 7326 w 10000"/>
                    <a:gd name="connsiteY117" fmla="*/ 9105 h 10000"/>
                    <a:gd name="connsiteX118" fmla="*/ 7338 w 10000"/>
                    <a:gd name="connsiteY118" fmla="*/ 9351 h 10000"/>
                    <a:gd name="connsiteX119" fmla="*/ 7361 w 10000"/>
                    <a:gd name="connsiteY119" fmla="*/ 9570 h 10000"/>
                    <a:gd name="connsiteX120" fmla="*/ 7384 w 10000"/>
                    <a:gd name="connsiteY120" fmla="*/ 9970 h 10000"/>
                    <a:gd name="connsiteX121" fmla="*/ 7384 w 10000"/>
                    <a:gd name="connsiteY121" fmla="*/ 10000 h 10000"/>
                    <a:gd name="connsiteX122" fmla="*/ 602 w 10000"/>
                    <a:gd name="connsiteY122" fmla="*/ 9991 h 10000"/>
                    <a:gd name="connsiteX123" fmla="*/ 602 w 10000"/>
                    <a:gd name="connsiteY123" fmla="*/ 9961 h 10000"/>
                    <a:gd name="connsiteX124" fmla="*/ 602 w 10000"/>
                    <a:gd name="connsiteY124" fmla="*/ 9875 h 10000"/>
                    <a:gd name="connsiteX125" fmla="*/ 614 w 10000"/>
                    <a:gd name="connsiteY125" fmla="*/ 9738 h 10000"/>
                    <a:gd name="connsiteX126" fmla="*/ 620 w 10000"/>
                    <a:gd name="connsiteY126" fmla="*/ 9570 h 10000"/>
                    <a:gd name="connsiteX127" fmla="*/ 643 w 10000"/>
                    <a:gd name="connsiteY127" fmla="*/ 9359 h 10000"/>
                    <a:gd name="connsiteX128" fmla="*/ 654 w 10000"/>
                    <a:gd name="connsiteY128" fmla="*/ 9114 h 10000"/>
                    <a:gd name="connsiteX129" fmla="*/ 677 w 10000"/>
                    <a:gd name="connsiteY129" fmla="*/ 8860 h 10000"/>
                    <a:gd name="connsiteX130" fmla="*/ 700 w 10000"/>
                    <a:gd name="connsiteY130" fmla="*/ 8581 h 10000"/>
                    <a:gd name="connsiteX131" fmla="*/ 723 w 10000"/>
                    <a:gd name="connsiteY131" fmla="*/ 8292 h 10000"/>
                    <a:gd name="connsiteX132" fmla="*/ 746 w 10000"/>
                    <a:gd name="connsiteY132" fmla="*/ 7996 h 10000"/>
                    <a:gd name="connsiteX133" fmla="*/ 769 w 10000"/>
                    <a:gd name="connsiteY133" fmla="*/ 7708 h 10000"/>
                    <a:gd name="connsiteX134" fmla="*/ 780 w 10000"/>
                    <a:gd name="connsiteY134" fmla="*/ 7437 h 10000"/>
                    <a:gd name="connsiteX135" fmla="*/ 803 w 10000"/>
                    <a:gd name="connsiteY135" fmla="*/ 7174 h 10000"/>
                    <a:gd name="connsiteX136" fmla="*/ 826 w 10000"/>
                    <a:gd name="connsiteY136" fmla="*/ 6791 h 10000"/>
                    <a:gd name="connsiteX137" fmla="*/ 838 w 10000"/>
                    <a:gd name="connsiteY137" fmla="*/ 6443 h 10000"/>
                    <a:gd name="connsiteX138" fmla="*/ 849 w 10000"/>
                    <a:gd name="connsiteY138" fmla="*/ 6138 h 10000"/>
                    <a:gd name="connsiteX139" fmla="*/ 849 w 10000"/>
                    <a:gd name="connsiteY139" fmla="*/ 5854 h 10000"/>
                    <a:gd name="connsiteX140" fmla="*/ 849 w 10000"/>
                    <a:gd name="connsiteY140" fmla="*/ 5574 h 10000"/>
                    <a:gd name="connsiteX141" fmla="*/ 849 w 10000"/>
                    <a:gd name="connsiteY141" fmla="*/ 5295 h 10000"/>
                    <a:gd name="connsiteX142" fmla="*/ 849 w 10000"/>
                    <a:gd name="connsiteY142" fmla="*/ 5006 h 10000"/>
                    <a:gd name="connsiteX143" fmla="*/ 849 w 10000"/>
                    <a:gd name="connsiteY143" fmla="*/ 4701 h 10000"/>
                    <a:gd name="connsiteX144" fmla="*/ 849 w 10000"/>
                    <a:gd name="connsiteY144" fmla="*/ 4529 h 10000"/>
                    <a:gd name="connsiteX145" fmla="*/ 815 w 10000"/>
                    <a:gd name="connsiteY145" fmla="*/ 4327 h 10000"/>
                    <a:gd name="connsiteX146" fmla="*/ 769 w 10000"/>
                    <a:gd name="connsiteY146" fmla="*/ 4099 h 10000"/>
                    <a:gd name="connsiteX147" fmla="*/ 711 w 10000"/>
                    <a:gd name="connsiteY147" fmla="*/ 3862 h 10000"/>
                    <a:gd name="connsiteX148" fmla="*/ 643 w 10000"/>
                    <a:gd name="connsiteY148" fmla="*/ 3609 h 10000"/>
                    <a:gd name="connsiteX149" fmla="*/ 579 w 10000"/>
                    <a:gd name="connsiteY149" fmla="*/ 3346 h 10000"/>
                    <a:gd name="connsiteX150" fmla="*/ 499 w 10000"/>
                    <a:gd name="connsiteY150" fmla="*/ 3075 h 10000"/>
                    <a:gd name="connsiteX151" fmla="*/ 407 w 10000"/>
                    <a:gd name="connsiteY151" fmla="*/ 2813 h 10000"/>
                    <a:gd name="connsiteX152" fmla="*/ 327 w 10000"/>
                    <a:gd name="connsiteY152" fmla="*/ 2559 h 10000"/>
                    <a:gd name="connsiteX153" fmla="*/ 252 w 10000"/>
                    <a:gd name="connsiteY153" fmla="*/ 2310 h 10000"/>
                    <a:gd name="connsiteX154" fmla="*/ 184 w 10000"/>
                    <a:gd name="connsiteY154" fmla="*/ 2082 h 10000"/>
                    <a:gd name="connsiteX155" fmla="*/ 115 w 10000"/>
                    <a:gd name="connsiteY155" fmla="*/ 1880 h 10000"/>
                    <a:gd name="connsiteX156" fmla="*/ 57 w 10000"/>
                    <a:gd name="connsiteY156" fmla="*/ 1703 h 10000"/>
                    <a:gd name="connsiteX157" fmla="*/ 23 w 10000"/>
                    <a:gd name="connsiteY157" fmla="*/ 1548 h 10000"/>
                    <a:gd name="connsiteX158" fmla="*/ 0 w 10000"/>
                    <a:gd name="connsiteY158" fmla="*/ 1441 h 10000"/>
                    <a:gd name="connsiteX159" fmla="*/ 11 w 10000"/>
                    <a:gd name="connsiteY159" fmla="*/ 1372 h 10000"/>
                    <a:gd name="connsiteX160" fmla="*/ 80 w 10000"/>
                    <a:gd name="connsiteY160" fmla="*/ 1217 h 10000"/>
                    <a:gd name="connsiteX161" fmla="*/ 207 w 10000"/>
                    <a:gd name="connsiteY161" fmla="*/ 1058 h 10000"/>
                    <a:gd name="connsiteX162" fmla="*/ 373 w 10000"/>
                    <a:gd name="connsiteY162" fmla="*/ 890 h 10000"/>
                    <a:gd name="connsiteX163" fmla="*/ 579 w 10000"/>
                    <a:gd name="connsiteY163" fmla="*/ 727 h 10000"/>
                    <a:gd name="connsiteX164" fmla="*/ 803 w 10000"/>
                    <a:gd name="connsiteY164" fmla="*/ 576 h 10000"/>
                    <a:gd name="connsiteX165" fmla="*/ 941 w 10000"/>
                    <a:gd name="connsiteY165" fmla="*/ 499 h 10000"/>
                    <a:gd name="connsiteX166" fmla="*/ 1107 w 10000"/>
                    <a:gd name="connsiteY166" fmla="*/ 422 h 10000"/>
                    <a:gd name="connsiteX167" fmla="*/ 1291 w 10000"/>
                    <a:gd name="connsiteY167" fmla="*/ 348 h 10000"/>
                    <a:gd name="connsiteX168" fmla="*/ 1480 w 10000"/>
                    <a:gd name="connsiteY168" fmla="*/ 280 h 10000"/>
                    <a:gd name="connsiteX169" fmla="*/ 1670 w 10000"/>
                    <a:gd name="connsiteY169" fmla="*/ 211 h 10000"/>
                    <a:gd name="connsiteX170" fmla="*/ 1853 w 10000"/>
                    <a:gd name="connsiteY170" fmla="*/ 151 h 10000"/>
                    <a:gd name="connsiteX171" fmla="*/ 2008 w 10000"/>
                    <a:gd name="connsiteY171" fmla="*/ 103 h 10000"/>
                    <a:gd name="connsiteX172" fmla="*/ 2134 w 10000"/>
                    <a:gd name="connsiteY172" fmla="*/ 69 h 10000"/>
                    <a:gd name="connsiteX173" fmla="*/ 2226 w 10000"/>
                    <a:gd name="connsiteY173" fmla="*/ 43 h 10000"/>
                    <a:gd name="connsiteX174" fmla="*/ 2249 w 10000"/>
                    <a:gd name="connsiteY174" fmla="*/ 34 h 10000"/>
                    <a:gd name="connsiteX175" fmla="*/ 2381 w 10000"/>
                    <a:gd name="connsiteY175" fmla="*/ 95 h 10000"/>
                    <a:gd name="connsiteX176" fmla="*/ 3322 w 10000"/>
                    <a:gd name="connsiteY176" fmla="*/ 3084 h 10000"/>
                    <a:gd name="connsiteX177" fmla="*/ 4108 w 10000"/>
                    <a:gd name="connsiteY177" fmla="*/ 4249 h 10000"/>
                    <a:gd name="connsiteX178" fmla="*/ 5181 w 10000"/>
                    <a:gd name="connsiteY178" fmla="*/ 1905 h 10000"/>
                    <a:gd name="connsiteX179" fmla="*/ 5737 w 10000"/>
                    <a:gd name="connsiteY179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8 h 10000"/>
                    <a:gd name="connsiteX11" fmla="*/ 8158 w 10000"/>
                    <a:gd name="connsiteY11" fmla="*/ 770 h 10000"/>
                    <a:gd name="connsiteX12" fmla="*/ 8376 w 10000"/>
                    <a:gd name="connsiteY12" fmla="*/ 890 h 10000"/>
                    <a:gd name="connsiteX13" fmla="*/ 8531 w 10000"/>
                    <a:gd name="connsiteY13" fmla="*/ 1015 h 10000"/>
                    <a:gd name="connsiteX14" fmla="*/ 8669 w 10000"/>
                    <a:gd name="connsiteY14" fmla="*/ 1135 h 10000"/>
                    <a:gd name="connsiteX15" fmla="*/ 8784 w 10000"/>
                    <a:gd name="connsiteY15" fmla="*/ 1269 h 10000"/>
                    <a:gd name="connsiteX16" fmla="*/ 8881 w 10000"/>
                    <a:gd name="connsiteY16" fmla="*/ 1406 h 10000"/>
                    <a:gd name="connsiteX17" fmla="*/ 8973 w 10000"/>
                    <a:gd name="connsiteY17" fmla="*/ 1540 h 10000"/>
                    <a:gd name="connsiteX18" fmla="*/ 9030 w 10000"/>
                    <a:gd name="connsiteY18" fmla="*/ 1634 h 10000"/>
                    <a:gd name="connsiteX19" fmla="*/ 9099 w 10000"/>
                    <a:gd name="connsiteY19" fmla="*/ 1776 h 10000"/>
                    <a:gd name="connsiteX20" fmla="*/ 9168 w 10000"/>
                    <a:gd name="connsiteY20" fmla="*/ 1966 h 10000"/>
                    <a:gd name="connsiteX21" fmla="*/ 9231 w 10000"/>
                    <a:gd name="connsiteY21" fmla="*/ 2185 h 10000"/>
                    <a:gd name="connsiteX22" fmla="*/ 9312 w 10000"/>
                    <a:gd name="connsiteY22" fmla="*/ 2430 h 10000"/>
                    <a:gd name="connsiteX23" fmla="*/ 9392 w 10000"/>
                    <a:gd name="connsiteY23" fmla="*/ 2701 h 10000"/>
                    <a:gd name="connsiteX24" fmla="*/ 9472 w 10000"/>
                    <a:gd name="connsiteY24" fmla="*/ 2981 h 10000"/>
                    <a:gd name="connsiteX25" fmla="*/ 9547 w 10000"/>
                    <a:gd name="connsiteY25" fmla="*/ 3277 h 10000"/>
                    <a:gd name="connsiteX26" fmla="*/ 9616 w 10000"/>
                    <a:gd name="connsiteY26" fmla="*/ 3583 h 10000"/>
                    <a:gd name="connsiteX27" fmla="*/ 9684 w 10000"/>
                    <a:gd name="connsiteY27" fmla="*/ 3880 h 10000"/>
                    <a:gd name="connsiteX28" fmla="*/ 9753 w 10000"/>
                    <a:gd name="connsiteY28" fmla="*/ 4159 h 10000"/>
                    <a:gd name="connsiteX29" fmla="*/ 9811 w 10000"/>
                    <a:gd name="connsiteY29" fmla="*/ 4430 h 10000"/>
                    <a:gd name="connsiteX30" fmla="*/ 9851 w 10000"/>
                    <a:gd name="connsiteY30" fmla="*/ 4684 h 10000"/>
                    <a:gd name="connsiteX31" fmla="*/ 9885 w 10000"/>
                    <a:gd name="connsiteY31" fmla="*/ 4895 h 10000"/>
                    <a:gd name="connsiteX32" fmla="*/ 9920 w 10000"/>
                    <a:gd name="connsiteY32" fmla="*/ 5080 h 10000"/>
                    <a:gd name="connsiteX33" fmla="*/ 9931 w 10000"/>
                    <a:gd name="connsiteY33" fmla="*/ 5226 h 10000"/>
                    <a:gd name="connsiteX34" fmla="*/ 9931 w 10000"/>
                    <a:gd name="connsiteY34" fmla="*/ 5359 h 10000"/>
                    <a:gd name="connsiteX35" fmla="*/ 9943 w 10000"/>
                    <a:gd name="connsiteY35" fmla="*/ 5531 h 10000"/>
                    <a:gd name="connsiteX36" fmla="*/ 9943 w 10000"/>
                    <a:gd name="connsiteY36" fmla="*/ 5742 h 10000"/>
                    <a:gd name="connsiteX37" fmla="*/ 9954 w 10000"/>
                    <a:gd name="connsiteY37" fmla="*/ 5978 h 10000"/>
                    <a:gd name="connsiteX38" fmla="*/ 9954 w 10000"/>
                    <a:gd name="connsiteY38" fmla="*/ 6241 h 10000"/>
                    <a:gd name="connsiteX39" fmla="*/ 9966 w 10000"/>
                    <a:gd name="connsiteY39" fmla="*/ 6520 h 10000"/>
                    <a:gd name="connsiteX40" fmla="*/ 9966 w 10000"/>
                    <a:gd name="connsiteY40" fmla="*/ 6817 h 10000"/>
                    <a:gd name="connsiteX41" fmla="*/ 9966 w 10000"/>
                    <a:gd name="connsiteY41" fmla="*/ 7114 h 10000"/>
                    <a:gd name="connsiteX42" fmla="*/ 9977 w 10000"/>
                    <a:gd name="connsiteY42" fmla="*/ 7411 h 10000"/>
                    <a:gd name="connsiteX43" fmla="*/ 9977 w 10000"/>
                    <a:gd name="connsiteY43" fmla="*/ 7708 h 10000"/>
                    <a:gd name="connsiteX44" fmla="*/ 9977 w 10000"/>
                    <a:gd name="connsiteY44" fmla="*/ 7987 h 10000"/>
                    <a:gd name="connsiteX45" fmla="*/ 9989 w 10000"/>
                    <a:gd name="connsiteY45" fmla="*/ 8249 h 10000"/>
                    <a:gd name="connsiteX46" fmla="*/ 9989 w 10000"/>
                    <a:gd name="connsiteY46" fmla="*/ 8495 h 10000"/>
                    <a:gd name="connsiteX47" fmla="*/ 9989 w 10000"/>
                    <a:gd name="connsiteY47" fmla="*/ 8697 h 10000"/>
                    <a:gd name="connsiteX48" fmla="*/ 9989 w 10000"/>
                    <a:gd name="connsiteY48" fmla="*/ 8877 h 10000"/>
                    <a:gd name="connsiteX49" fmla="*/ 9989 w 10000"/>
                    <a:gd name="connsiteY49" fmla="*/ 9002 h 10000"/>
                    <a:gd name="connsiteX50" fmla="*/ 10000 w 10000"/>
                    <a:gd name="connsiteY50" fmla="*/ 9088 h 10000"/>
                    <a:gd name="connsiteX51" fmla="*/ 10000 w 10000"/>
                    <a:gd name="connsiteY51" fmla="*/ 9114 h 10000"/>
                    <a:gd name="connsiteX52" fmla="*/ 10000 w 10000"/>
                    <a:gd name="connsiteY52" fmla="*/ 9123 h 10000"/>
                    <a:gd name="connsiteX53" fmla="*/ 9593 w 10000"/>
                    <a:gd name="connsiteY53" fmla="*/ 9105 h 10000"/>
                    <a:gd name="connsiteX54" fmla="*/ 9254 w 10000"/>
                    <a:gd name="connsiteY54" fmla="*/ 9080 h 10000"/>
                    <a:gd name="connsiteX55" fmla="*/ 8962 w 10000"/>
                    <a:gd name="connsiteY55" fmla="*/ 9062 h 10000"/>
                    <a:gd name="connsiteX56" fmla="*/ 8738 w 10000"/>
                    <a:gd name="connsiteY56" fmla="*/ 9037 h 10000"/>
                    <a:gd name="connsiteX57" fmla="*/ 8554 w 10000"/>
                    <a:gd name="connsiteY57" fmla="*/ 9011 h 10000"/>
                    <a:gd name="connsiteX58" fmla="*/ 8422 w 10000"/>
                    <a:gd name="connsiteY58" fmla="*/ 8985 h 10000"/>
                    <a:gd name="connsiteX59" fmla="*/ 8330 w 10000"/>
                    <a:gd name="connsiteY59" fmla="*/ 8968 h 10000"/>
                    <a:gd name="connsiteX60" fmla="*/ 8273 w 10000"/>
                    <a:gd name="connsiteY60" fmla="*/ 8951 h 10000"/>
                    <a:gd name="connsiteX61" fmla="*/ 8262 w 10000"/>
                    <a:gd name="connsiteY61" fmla="*/ 8951 h 10000"/>
                    <a:gd name="connsiteX62" fmla="*/ 8262 w 10000"/>
                    <a:gd name="connsiteY62" fmla="*/ 8916 h 10000"/>
                    <a:gd name="connsiteX63" fmla="*/ 8250 w 10000"/>
                    <a:gd name="connsiteY63" fmla="*/ 8834 h 10000"/>
                    <a:gd name="connsiteX64" fmla="*/ 8250 w 10000"/>
                    <a:gd name="connsiteY64" fmla="*/ 8697 h 10000"/>
                    <a:gd name="connsiteX65" fmla="*/ 8239 w 10000"/>
                    <a:gd name="connsiteY65" fmla="*/ 8520 h 10000"/>
                    <a:gd name="connsiteX66" fmla="*/ 8227 w 10000"/>
                    <a:gd name="connsiteY66" fmla="*/ 8310 h 10000"/>
                    <a:gd name="connsiteX67" fmla="*/ 8216 w 10000"/>
                    <a:gd name="connsiteY67" fmla="*/ 8069 h 10000"/>
                    <a:gd name="connsiteX68" fmla="*/ 8204 w 10000"/>
                    <a:gd name="connsiteY68" fmla="*/ 7798 h 10000"/>
                    <a:gd name="connsiteX69" fmla="*/ 8193 w 10000"/>
                    <a:gd name="connsiteY69" fmla="*/ 7518 h 10000"/>
                    <a:gd name="connsiteX70" fmla="*/ 8170 w 10000"/>
                    <a:gd name="connsiteY70" fmla="*/ 7234 h 10000"/>
                    <a:gd name="connsiteX71" fmla="*/ 8158 w 10000"/>
                    <a:gd name="connsiteY71" fmla="*/ 6938 h 10000"/>
                    <a:gd name="connsiteX72" fmla="*/ 8141 w 10000"/>
                    <a:gd name="connsiteY72" fmla="*/ 6641 h 10000"/>
                    <a:gd name="connsiteX73" fmla="*/ 8130 w 10000"/>
                    <a:gd name="connsiteY73" fmla="*/ 6361 h 10000"/>
                    <a:gd name="connsiteX74" fmla="*/ 8107 w 10000"/>
                    <a:gd name="connsiteY74" fmla="*/ 6099 h 10000"/>
                    <a:gd name="connsiteX75" fmla="*/ 8095 w 10000"/>
                    <a:gd name="connsiteY75" fmla="*/ 5854 h 10000"/>
                    <a:gd name="connsiteX76" fmla="*/ 8084 w 10000"/>
                    <a:gd name="connsiteY76" fmla="*/ 5639 h 10000"/>
                    <a:gd name="connsiteX77" fmla="*/ 8061 w 10000"/>
                    <a:gd name="connsiteY77" fmla="*/ 5462 h 10000"/>
                    <a:gd name="connsiteX78" fmla="*/ 8049 w 10000"/>
                    <a:gd name="connsiteY78" fmla="*/ 5325 h 10000"/>
                    <a:gd name="connsiteX79" fmla="*/ 8038 w 10000"/>
                    <a:gd name="connsiteY79" fmla="*/ 5243 h 10000"/>
                    <a:gd name="connsiteX80" fmla="*/ 8015 w 10000"/>
                    <a:gd name="connsiteY80" fmla="*/ 5140 h 10000"/>
                    <a:gd name="connsiteX81" fmla="*/ 7992 w 10000"/>
                    <a:gd name="connsiteY81" fmla="*/ 5015 h 10000"/>
                    <a:gd name="connsiteX82" fmla="*/ 7946 w 10000"/>
                    <a:gd name="connsiteY82" fmla="*/ 4860 h 10000"/>
                    <a:gd name="connsiteX83" fmla="*/ 7889 w 10000"/>
                    <a:gd name="connsiteY83" fmla="*/ 4684 h 10000"/>
                    <a:gd name="connsiteX84" fmla="*/ 7843 w 10000"/>
                    <a:gd name="connsiteY84" fmla="*/ 4495 h 10000"/>
                    <a:gd name="connsiteX85" fmla="*/ 7780 w 10000"/>
                    <a:gd name="connsiteY85" fmla="*/ 4301 h 10000"/>
                    <a:gd name="connsiteX86" fmla="*/ 7722 w 10000"/>
                    <a:gd name="connsiteY86" fmla="*/ 4099 h 10000"/>
                    <a:gd name="connsiteX87" fmla="*/ 7665 w 10000"/>
                    <a:gd name="connsiteY87" fmla="*/ 3914 h 10000"/>
                    <a:gd name="connsiteX88" fmla="*/ 7608 w 10000"/>
                    <a:gd name="connsiteY88" fmla="*/ 3733 h 10000"/>
                    <a:gd name="connsiteX89" fmla="*/ 7550 w 10000"/>
                    <a:gd name="connsiteY89" fmla="*/ 3566 h 10000"/>
                    <a:gd name="connsiteX90" fmla="*/ 7516 w 10000"/>
                    <a:gd name="connsiteY90" fmla="*/ 3428 h 10000"/>
                    <a:gd name="connsiteX91" fmla="*/ 7481 w 10000"/>
                    <a:gd name="connsiteY91" fmla="*/ 3329 h 10000"/>
                    <a:gd name="connsiteX92" fmla="*/ 7458 w 10000"/>
                    <a:gd name="connsiteY92" fmla="*/ 3260 h 10000"/>
                    <a:gd name="connsiteX93" fmla="*/ 7453 w 10000"/>
                    <a:gd name="connsiteY93" fmla="*/ 3234 h 10000"/>
                    <a:gd name="connsiteX94" fmla="*/ 7372 w 10000"/>
                    <a:gd name="connsiteY94" fmla="*/ 3355 h 10000"/>
                    <a:gd name="connsiteX95" fmla="*/ 7303 w 10000"/>
                    <a:gd name="connsiteY95" fmla="*/ 3523 h 10000"/>
                    <a:gd name="connsiteX96" fmla="*/ 7246 w 10000"/>
                    <a:gd name="connsiteY96" fmla="*/ 3733 h 10000"/>
                    <a:gd name="connsiteX97" fmla="*/ 7200 w 10000"/>
                    <a:gd name="connsiteY97" fmla="*/ 3978 h 10000"/>
                    <a:gd name="connsiteX98" fmla="*/ 7166 w 10000"/>
                    <a:gd name="connsiteY98" fmla="*/ 4241 h 10000"/>
                    <a:gd name="connsiteX99" fmla="*/ 7154 w 10000"/>
                    <a:gd name="connsiteY99" fmla="*/ 4529 h 10000"/>
                    <a:gd name="connsiteX100" fmla="*/ 7143 w 10000"/>
                    <a:gd name="connsiteY100" fmla="*/ 4826 h 10000"/>
                    <a:gd name="connsiteX101" fmla="*/ 7131 w 10000"/>
                    <a:gd name="connsiteY101" fmla="*/ 5123 h 10000"/>
                    <a:gd name="connsiteX102" fmla="*/ 7131 w 10000"/>
                    <a:gd name="connsiteY102" fmla="*/ 5419 h 10000"/>
                    <a:gd name="connsiteX103" fmla="*/ 7131 w 10000"/>
                    <a:gd name="connsiteY103" fmla="*/ 5708 h 10000"/>
                    <a:gd name="connsiteX104" fmla="*/ 7143 w 10000"/>
                    <a:gd name="connsiteY104" fmla="*/ 5978 h 10000"/>
                    <a:gd name="connsiteX105" fmla="*/ 7154 w 10000"/>
                    <a:gd name="connsiteY105" fmla="*/ 6215 h 10000"/>
                    <a:gd name="connsiteX106" fmla="*/ 7154 w 10000"/>
                    <a:gd name="connsiteY106" fmla="*/ 6426 h 10000"/>
                    <a:gd name="connsiteX107" fmla="*/ 7166 w 10000"/>
                    <a:gd name="connsiteY107" fmla="*/ 6598 h 10000"/>
                    <a:gd name="connsiteX108" fmla="*/ 7166 w 10000"/>
                    <a:gd name="connsiteY108" fmla="*/ 6748 h 10000"/>
                    <a:gd name="connsiteX109" fmla="*/ 7177 w 10000"/>
                    <a:gd name="connsiteY109" fmla="*/ 6946 h 10000"/>
                    <a:gd name="connsiteX110" fmla="*/ 7189 w 10000"/>
                    <a:gd name="connsiteY110" fmla="*/ 7174 h 10000"/>
                    <a:gd name="connsiteX111" fmla="*/ 7200 w 10000"/>
                    <a:gd name="connsiteY111" fmla="*/ 7428 h 10000"/>
                    <a:gd name="connsiteX112" fmla="*/ 7223 w 10000"/>
                    <a:gd name="connsiteY112" fmla="*/ 7699 h 10000"/>
                    <a:gd name="connsiteX113" fmla="*/ 7246 w 10000"/>
                    <a:gd name="connsiteY113" fmla="*/ 7978 h 10000"/>
                    <a:gd name="connsiteX114" fmla="*/ 7258 w 10000"/>
                    <a:gd name="connsiteY114" fmla="*/ 8275 h 10000"/>
                    <a:gd name="connsiteX115" fmla="*/ 7281 w 10000"/>
                    <a:gd name="connsiteY115" fmla="*/ 8563 h 10000"/>
                    <a:gd name="connsiteX116" fmla="*/ 7303 w 10000"/>
                    <a:gd name="connsiteY116" fmla="*/ 8843 h 10000"/>
                    <a:gd name="connsiteX117" fmla="*/ 7326 w 10000"/>
                    <a:gd name="connsiteY117" fmla="*/ 9105 h 10000"/>
                    <a:gd name="connsiteX118" fmla="*/ 7338 w 10000"/>
                    <a:gd name="connsiteY118" fmla="*/ 9351 h 10000"/>
                    <a:gd name="connsiteX119" fmla="*/ 7384 w 10000"/>
                    <a:gd name="connsiteY119" fmla="*/ 9970 h 10000"/>
                    <a:gd name="connsiteX120" fmla="*/ 7384 w 10000"/>
                    <a:gd name="connsiteY120" fmla="*/ 10000 h 10000"/>
                    <a:gd name="connsiteX121" fmla="*/ 602 w 10000"/>
                    <a:gd name="connsiteY121" fmla="*/ 9991 h 10000"/>
                    <a:gd name="connsiteX122" fmla="*/ 602 w 10000"/>
                    <a:gd name="connsiteY122" fmla="*/ 9961 h 10000"/>
                    <a:gd name="connsiteX123" fmla="*/ 602 w 10000"/>
                    <a:gd name="connsiteY123" fmla="*/ 9875 h 10000"/>
                    <a:gd name="connsiteX124" fmla="*/ 614 w 10000"/>
                    <a:gd name="connsiteY124" fmla="*/ 9738 h 10000"/>
                    <a:gd name="connsiteX125" fmla="*/ 620 w 10000"/>
                    <a:gd name="connsiteY125" fmla="*/ 9570 h 10000"/>
                    <a:gd name="connsiteX126" fmla="*/ 643 w 10000"/>
                    <a:gd name="connsiteY126" fmla="*/ 9359 h 10000"/>
                    <a:gd name="connsiteX127" fmla="*/ 654 w 10000"/>
                    <a:gd name="connsiteY127" fmla="*/ 9114 h 10000"/>
                    <a:gd name="connsiteX128" fmla="*/ 677 w 10000"/>
                    <a:gd name="connsiteY128" fmla="*/ 8860 h 10000"/>
                    <a:gd name="connsiteX129" fmla="*/ 700 w 10000"/>
                    <a:gd name="connsiteY129" fmla="*/ 8581 h 10000"/>
                    <a:gd name="connsiteX130" fmla="*/ 723 w 10000"/>
                    <a:gd name="connsiteY130" fmla="*/ 8292 h 10000"/>
                    <a:gd name="connsiteX131" fmla="*/ 746 w 10000"/>
                    <a:gd name="connsiteY131" fmla="*/ 7996 h 10000"/>
                    <a:gd name="connsiteX132" fmla="*/ 769 w 10000"/>
                    <a:gd name="connsiteY132" fmla="*/ 7708 h 10000"/>
                    <a:gd name="connsiteX133" fmla="*/ 780 w 10000"/>
                    <a:gd name="connsiteY133" fmla="*/ 7437 h 10000"/>
                    <a:gd name="connsiteX134" fmla="*/ 803 w 10000"/>
                    <a:gd name="connsiteY134" fmla="*/ 7174 h 10000"/>
                    <a:gd name="connsiteX135" fmla="*/ 826 w 10000"/>
                    <a:gd name="connsiteY135" fmla="*/ 6791 h 10000"/>
                    <a:gd name="connsiteX136" fmla="*/ 838 w 10000"/>
                    <a:gd name="connsiteY136" fmla="*/ 6443 h 10000"/>
                    <a:gd name="connsiteX137" fmla="*/ 849 w 10000"/>
                    <a:gd name="connsiteY137" fmla="*/ 6138 h 10000"/>
                    <a:gd name="connsiteX138" fmla="*/ 849 w 10000"/>
                    <a:gd name="connsiteY138" fmla="*/ 5854 h 10000"/>
                    <a:gd name="connsiteX139" fmla="*/ 849 w 10000"/>
                    <a:gd name="connsiteY139" fmla="*/ 5574 h 10000"/>
                    <a:gd name="connsiteX140" fmla="*/ 849 w 10000"/>
                    <a:gd name="connsiteY140" fmla="*/ 5295 h 10000"/>
                    <a:gd name="connsiteX141" fmla="*/ 849 w 10000"/>
                    <a:gd name="connsiteY141" fmla="*/ 5006 h 10000"/>
                    <a:gd name="connsiteX142" fmla="*/ 849 w 10000"/>
                    <a:gd name="connsiteY142" fmla="*/ 4701 h 10000"/>
                    <a:gd name="connsiteX143" fmla="*/ 849 w 10000"/>
                    <a:gd name="connsiteY143" fmla="*/ 4529 h 10000"/>
                    <a:gd name="connsiteX144" fmla="*/ 815 w 10000"/>
                    <a:gd name="connsiteY144" fmla="*/ 4327 h 10000"/>
                    <a:gd name="connsiteX145" fmla="*/ 769 w 10000"/>
                    <a:gd name="connsiteY145" fmla="*/ 4099 h 10000"/>
                    <a:gd name="connsiteX146" fmla="*/ 711 w 10000"/>
                    <a:gd name="connsiteY146" fmla="*/ 3862 h 10000"/>
                    <a:gd name="connsiteX147" fmla="*/ 643 w 10000"/>
                    <a:gd name="connsiteY147" fmla="*/ 3609 h 10000"/>
                    <a:gd name="connsiteX148" fmla="*/ 579 w 10000"/>
                    <a:gd name="connsiteY148" fmla="*/ 3346 h 10000"/>
                    <a:gd name="connsiteX149" fmla="*/ 499 w 10000"/>
                    <a:gd name="connsiteY149" fmla="*/ 3075 h 10000"/>
                    <a:gd name="connsiteX150" fmla="*/ 407 w 10000"/>
                    <a:gd name="connsiteY150" fmla="*/ 2813 h 10000"/>
                    <a:gd name="connsiteX151" fmla="*/ 327 w 10000"/>
                    <a:gd name="connsiteY151" fmla="*/ 2559 h 10000"/>
                    <a:gd name="connsiteX152" fmla="*/ 252 w 10000"/>
                    <a:gd name="connsiteY152" fmla="*/ 2310 h 10000"/>
                    <a:gd name="connsiteX153" fmla="*/ 184 w 10000"/>
                    <a:gd name="connsiteY153" fmla="*/ 2082 h 10000"/>
                    <a:gd name="connsiteX154" fmla="*/ 115 w 10000"/>
                    <a:gd name="connsiteY154" fmla="*/ 1880 h 10000"/>
                    <a:gd name="connsiteX155" fmla="*/ 57 w 10000"/>
                    <a:gd name="connsiteY155" fmla="*/ 1703 h 10000"/>
                    <a:gd name="connsiteX156" fmla="*/ 23 w 10000"/>
                    <a:gd name="connsiteY156" fmla="*/ 1548 h 10000"/>
                    <a:gd name="connsiteX157" fmla="*/ 0 w 10000"/>
                    <a:gd name="connsiteY157" fmla="*/ 1441 h 10000"/>
                    <a:gd name="connsiteX158" fmla="*/ 11 w 10000"/>
                    <a:gd name="connsiteY158" fmla="*/ 1372 h 10000"/>
                    <a:gd name="connsiteX159" fmla="*/ 80 w 10000"/>
                    <a:gd name="connsiteY159" fmla="*/ 1217 h 10000"/>
                    <a:gd name="connsiteX160" fmla="*/ 207 w 10000"/>
                    <a:gd name="connsiteY160" fmla="*/ 1058 h 10000"/>
                    <a:gd name="connsiteX161" fmla="*/ 373 w 10000"/>
                    <a:gd name="connsiteY161" fmla="*/ 890 h 10000"/>
                    <a:gd name="connsiteX162" fmla="*/ 579 w 10000"/>
                    <a:gd name="connsiteY162" fmla="*/ 727 h 10000"/>
                    <a:gd name="connsiteX163" fmla="*/ 803 w 10000"/>
                    <a:gd name="connsiteY163" fmla="*/ 576 h 10000"/>
                    <a:gd name="connsiteX164" fmla="*/ 941 w 10000"/>
                    <a:gd name="connsiteY164" fmla="*/ 499 h 10000"/>
                    <a:gd name="connsiteX165" fmla="*/ 1107 w 10000"/>
                    <a:gd name="connsiteY165" fmla="*/ 422 h 10000"/>
                    <a:gd name="connsiteX166" fmla="*/ 1291 w 10000"/>
                    <a:gd name="connsiteY166" fmla="*/ 348 h 10000"/>
                    <a:gd name="connsiteX167" fmla="*/ 1480 w 10000"/>
                    <a:gd name="connsiteY167" fmla="*/ 280 h 10000"/>
                    <a:gd name="connsiteX168" fmla="*/ 1670 w 10000"/>
                    <a:gd name="connsiteY168" fmla="*/ 211 h 10000"/>
                    <a:gd name="connsiteX169" fmla="*/ 1853 w 10000"/>
                    <a:gd name="connsiteY169" fmla="*/ 151 h 10000"/>
                    <a:gd name="connsiteX170" fmla="*/ 2008 w 10000"/>
                    <a:gd name="connsiteY170" fmla="*/ 103 h 10000"/>
                    <a:gd name="connsiteX171" fmla="*/ 2134 w 10000"/>
                    <a:gd name="connsiteY171" fmla="*/ 69 h 10000"/>
                    <a:gd name="connsiteX172" fmla="*/ 2226 w 10000"/>
                    <a:gd name="connsiteY172" fmla="*/ 43 h 10000"/>
                    <a:gd name="connsiteX173" fmla="*/ 2249 w 10000"/>
                    <a:gd name="connsiteY173" fmla="*/ 34 h 10000"/>
                    <a:gd name="connsiteX174" fmla="*/ 2381 w 10000"/>
                    <a:gd name="connsiteY174" fmla="*/ 95 h 10000"/>
                    <a:gd name="connsiteX175" fmla="*/ 3322 w 10000"/>
                    <a:gd name="connsiteY175" fmla="*/ 3084 h 10000"/>
                    <a:gd name="connsiteX176" fmla="*/ 4108 w 10000"/>
                    <a:gd name="connsiteY176" fmla="*/ 4249 h 10000"/>
                    <a:gd name="connsiteX177" fmla="*/ 5181 w 10000"/>
                    <a:gd name="connsiteY177" fmla="*/ 1905 h 10000"/>
                    <a:gd name="connsiteX178" fmla="*/ 5737 w 10000"/>
                    <a:gd name="connsiteY178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8 h 10000"/>
                    <a:gd name="connsiteX11" fmla="*/ 8158 w 10000"/>
                    <a:gd name="connsiteY11" fmla="*/ 770 h 10000"/>
                    <a:gd name="connsiteX12" fmla="*/ 8376 w 10000"/>
                    <a:gd name="connsiteY12" fmla="*/ 890 h 10000"/>
                    <a:gd name="connsiteX13" fmla="*/ 8531 w 10000"/>
                    <a:gd name="connsiteY13" fmla="*/ 1015 h 10000"/>
                    <a:gd name="connsiteX14" fmla="*/ 8669 w 10000"/>
                    <a:gd name="connsiteY14" fmla="*/ 1135 h 10000"/>
                    <a:gd name="connsiteX15" fmla="*/ 8784 w 10000"/>
                    <a:gd name="connsiteY15" fmla="*/ 1269 h 10000"/>
                    <a:gd name="connsiteX16" fmla="*/ 8881 w 10000"/>
                    <a:gd name="connsiteY16" fmla="*/ 1406 h 10000"/>
                    <a:gd name="connsiteX17" fmla="*/ 8973 w 10000"/>
                    <a:gd name="connsiteY17" fmla="*/ 1540 h 10000"/>
                    <a:gd name="connsiteX18" fmla="*/ 9030 w 10000"/>
                    <a:gd name="connsiteY18" fmla="*/ 1634 h 10000"/>
                    <a:gd name="connsiteX19" fmla="*/ 9099 w 10000"/>
                    <a:gd name="connsiteY19" fmla="*/ 1776 h 10000"/>
                    <a:gd name="connsiteX20" fmla="*/ 9168 w 10000"/>
                    <a:gd name="connsiteY20" fmla="*/ 1966 h 10000"/>
                    <a:gd name="connsiteX21" fmla="*/ 9231 w 10000"/>
                    <a:gd name="connsiteY21" fmla="*/ 2185 h 10000"/>
                    <a:gd name="connsiteX22" fmla="*/ 9312 w 10000"/>
                    <a:gd name="connsiteY22" fmla="*/ 2430 h 10000"/>
                    <a:gd name="connsiteX23" fmla="*/ 9392 w 10000"/>
                    <a:gd name="connsiteY23" fmla="*/ 2701 h 10000"/>
                    <a:gd name="connsiteX24" fmla="*/ 9472 w 10000"/>
                    <a:gd name="connsiteY24" fmla="*/ 2981 h 10000"/>
                    <a:gd name="connsiteX25" fmla="*/ 9547 w 10000"/>
                    <a:gd name="connsiteY25" fmla="*/ 3277 h 10000"/>
                    <a:gd name="connsiteX26" fmla="*/ 9616 w 10000"/>
                    <a:gd name="connsiteY26" fmla="*/ 3583 h 10000"/>
                    <a:gd name="connsiteX27" fmla="*/ 9684 w 10000"/>
                    <a:gd name="connsiteY27" fmla="*/ 3880 h 10000"/>
                    <a:gd name="connsiteX28" fmla="*/ 9753 w 10000"/>
                    <a:gd name="connsiteY28" fmla="*/ 4159 h 10000"/>
                    <a:gd name="connsiteX29" fmla="*/ 9811 w 10000"/>
                    <a:gd name="connsiteY29" fmla="*/ 4430 h 10000"/>
                    <a:gd name="connsiteX30" fmla="*/ 9851 w 10000"/>
                    <a:gd name="connsiteY30" fmla="*/ 4684 h 10000"/>
                    <a:gd name="connsiteX31" fmla="*/ 9885 w 10000"/>
                    <a:gd name="connsiteY31" fmla="*/ 4895 h 10000"/>
                    <a:gd name="connsiteX32" fmla="*/ 9920 w 10000"/>
                    <a:gd name="connsiteY32" fmla="*/ 5080 h 10000"/>
                    <a:gd name="connsiteX33" fmla="*/ 9931 w 10000"/>
                    <a:gd name="connsiteY33" fmla="*/ 5226 h 10000"/>
                    <a:gd name="connsiteX34" fmla="*/ 9931 w 10000"/>
                    <a:gd name="connsiteY34" fmla="*/ 5359 h 10000"/>
                    <a:gd name="connsiteX35" fmla="*/ 9943 w 10000"/>
                    <a:gd name="connsiteY35" fmla="*/ 5531 h 10000"/>
                    <a:gd name="connsiteX36" fmla="*/ 9943 w 10000"/>
                    <a:gd name="connsiteY36" fmla="*/ 5742 h 10000"/>
                    <a:gd name="connsiteX37" fmla="*/ 9954 w 10000"/>
                    <a:gd name="connsiteY37" fmla="*/ 5978 h 10000"/>
                    <a:gd name="connsiteX38" fmla="*/ 9954 w 10000"/>
                    <a:gd name="connsiteY38" fmla="*/ 6241 h 10000"/>
                    <a:gd name="connsiteX39" fmla="*/ 9966 w 10000"/>
                    <a:gd name="connsiteY39" fmla="*/ 6520 h 10000"/>
                    <a:gd name="connsiteX40" fmla="*/ 9966 w 10000"/>
                    <a:gd name="connsiteY40" fmla="*/ 6817 h 10000"/>
                    <a:gd name="connsiteX41" fmla="*/ 9966 w 10000"/>
                    <a:gd name="connsiteY41" fmla="*/ 7114 h 10000"/>
                    <a:gd name="connsiteX42" fmla="*/ 9977 w 10000"/>
                    <a:gd name="connsiteY42" fmla="*/ 7411 h 10000"/>
                    <a:gd name="connsiteX43" fmla="*/ 9977 w 10000"/>
                    <a:gd name="connsiteY43" fmla="*/ 7708 h 10000"/>
                    <a:gd name="connsiteX44" fmla="*/ 9977 w 10000"/>
                    <a:gd name="connsiteY44" fmla="*/ 7987 h 10000"/>
                    <a:gd name="connsiteX45" fmla="*/ 9989 w 10000"/>
                    <a:gd name="connsiteY45" fmla="*/ 8249 h 10000"/>
                    <a:gd name="connsiteX46" fmla="*/ 9989 w 10000"/>
                    <a:gd name="connsiteY46" fmla="*/ 8495 h 10000"/>
                    <a:gd name="connsiteX47" fmla="*/ 9989 w 10000"/>
                    <a:gd name="connsiteY47" fmla="*/ 8697 h 10000"/>
                    <a:gd name="connsiteX48" fmla="*/ 9989 w 10000"/>
                    <a:gd name="connsiteY48" fmla="*/ 8877 h 10000"/>
                    <a:gd name="connsiteX49" fmla="*/ 9989 w 10000"/>
                    <a:gd name="connsiteY49" fmla="*/ 9002 h 10000"/>
                    <a:gd name="connsiteX50" fmla="*/ 10000 w 10000"/>
                    <a:gd name="connsiteY50" fmla="*/ 9088 h 10000"/>
                    <a:gd name="connsiteX51" fmla="*/ 10000 w 10000"/>
                    <a:gd name="connsiteY51" fmla="*/ 9114 h 10000"/>
                    <a:gd name="connsiteX52" fmla="*/ 10000 w 10000"/>
                    <a:gd name="connsiteY52" fmla="*/ 9123 h 10000"/>
                    <a:gd name="connsiteX53" fmla="*/ 9593 w 10000"/>
                    <a:gd name="connsiteY53" fmla="*/ 9105 h 10000"/>
                    <a:gd name="connsiteX54" fmla="*/ 9254 w 10000"/>
                    <a:gd name="connsiteY54" fmla="*/ 9080 h 10000"/>
                    <a:gd name="connsiteX55" fmla="*/ 8962 w 10000"/>
                    <a:gd name="connsiteY55" fmla="*/ 9062 h 10000"/>
                    <a:gd name="connsiteX56" fmla="*/ 8738 w 10000"/>
                    <a:gd name="connsiteY56" fmla="*/ 9037 h 10000"/>
                    <a:gd name="connsiteX57" fmla="*/ 8554 w 10000"/>
                    <a:gd name="connsiteY57" fmla="*/ 9011 h 10000"/>
                    <a:gd name="connsiteX58" fmla="*/ 8422 w 10000"/>
                    <a:gd name="connsiteY58" fmla="*/ 8985 h 10000"/>
                    <a:gd name="connsiteX59" fmla="*/ 8330 w 10000"/>
                    <a:gd name="connsiteY59" fmla="*/ 8968 h 10000"/>
                    <a:gd name="connsiteX60" fmla="*/ 8273 w 10000"/>
                    <a:gd name="connsiteY60" fmla="*/ 8951 h 10000"/>
                    <a:gd name="connsiteX61" fmla="*/ 8262 w 10000"/>
                    <a:gd name="connsiteY61" fmla="*/ 8951 h 10000"/>
                    <a:gd name="connsiteX62" fmla="*/ 8262 w 10000"/>
                    <a:gd name="connsiteY62" fmla="*/ 8916 h 10000"/>
                    <a:gd name="connsiteX63" fmla="*/ 8250 w 10000"/>
                    <a:gd name="connsiteY63" fmla="*/ 8834 h 10000"/>
                    <a:gd name="connsiteX64" fmla="*/ 8250 w 10000"/>
                    <a:gd name="connsiteY64" fmla="*/ 8697 h 10000"/>
                    <a:gd name="connsiteX65" fmla="*/ 8239 w 10000"/>
                    <a:gd name="connsiteY65" fmla="*/ 8520 h 10000"/>
                    <a:gd name="connsiteX66" fmla="*/ 8227 w 10000"/>
                    <a:gd name="connsiteY66" fmla="*/ 8310 h 10000"/>
                    <a:gd name="connsiteX67" fmla="*/ 8216 w 10000"/>
                    <a:gd name="connsiteY67" fmla="*/ 8069 h 10000"/>
                    <a:gd name="connsiteX68" fmla="*/ 8204 w 10000"/>
                    <a:gd name="connsiteY68" fmla="*/ 7798 h 10000"/>
                    <a:gd name="connsiteX69" fmla="*/ 8193 w 10000"/>
                    <a:gd name="connsiteY69" fmla="*/ 7518 h 10000"/>
                    <a:gd name="connsiteX70" fmla="*/ 8170 w 10000"/>
                    <a:gd name="connsiteY70" fmla="*/ 7234 h 10000"/>
                    <a:gd name="connsiteX71" fmla="*/ 8158 w 10000"/>
                    <a:gd name="connsiteY71" fmla="*/ 6938 h 10000"/>
                    <a:gd name="connsiteX72" fmla="*/ 8141 w 10000"/>
                    <a:gd name="connsiteY72" fmla="*/ 6641 h 10000"/>
                    <a:gd name="connsiteX73" fmla="*/ 8130 w 10000"/>
                    <a:gd name="connsiteY73" fmla="*/ 6361 h 10000"/>
                    <a:gd name="connsiteX74" fmla="*/ 8107 w 10000"/>
                    <a:gd name="connsiteY74" fmla="*/ 6099 h 10000"/>
                    <a:gd name="connsiteX75" fmla="*/ 8095 w 10000"/>
                    <a:gd name="connsiteY75" fmla="*/ 5854 h 10000"/>
                    <a:gd name="connsiteX76" fmla="*/ 8084 w 10000"/>
                    <a:gd name="connsiteY76" fmla="*/ 5639 h 10000"/>
                    <a:gd name="connsiteX77" fmla="*/ 8061 w 10000"/>
                    <a:gd name="connsiteY77" fmla="*/ 5462 h 10000"/>
                    <a:gd name="connsiteX78" fmla="*/ 8049 w 10000"/>
                    <a:gd name="connsiteY78" fmla="*/ 5325 h 10000"/>
                    <a:gd name="connsiteX79" fmla="*/ 8038 w 10000"/>
                    <a:gd name="connsiteY79" fmla="*/ 5243 h 10000"/>
                    <a:gd name="connsiteX80" fmla="*/ 8015 w 10000"/>
                    <a:gd name="connsiteY80" fmla="*/ 5140 h 10000"/>
                    <a:gd name="connsiteX81" fmla="*/ 7992 w 10000"/>
                    <a:gd name="connsiteY81" fmla="*/ 5015 h 10000"/>
                    <a:gd name="connsiteX82" fmla="*/ 7946 w 10000"/>
                    <a:gd name="connsiteY82" fmla="*/ 4860 h 10000"/>
                    <a:gd name="connsiteX83" fmla="*/ 7889 w 10000"/>
                    <a:gd name="connsiteY83" fmla="*/ 4684 h 10000"/>
                    <a:gd name="connsiteX84" fmla="*/ 7843 w 10000"/>
                    <a:gd name="connsiteY84" fmla="*/ 4495 h 10000"/>
                    <a:gd name="connsiteX85" fmla="*/ 7780 w 10000"/>
                    <a:gd name="connsiteY85" fmla="*/ 4301 h 10000"/>
                    <a:gd name="connsiteX86" fmla="*/ 7722 w 10000"/>
                    <a:gd name="connsiteY86" fmla="*/ 4099 h 10000"/>
                    <a:gd name="connsiteX87" fmla="*/ 7665 w 10000"/>
                    <a:gd name="connsiteY87" fmla="*/ 3914 h 10000"/>
                    <a:gd name="connsiteX88" fmla="*/ 7608 w 10000"/>
                    <a:gd name="connsiteY88" fmla="*/ 3733 h 10000"/>
                    <a:gd name="connsiteX89" fmla="*/ 7550 w 10000"/>
                    <a:gd name="connsiteY89" fmla="*/ 3566 h 10000"/>
                    <a:gd name="connsiteX90" fmla="*/ 7516 w 10000"/>
                    <a:gd name="connsiteY90" fmla="*/ 3428 h 10000"/>
                    <a:gd name="connsiteX91" fmla="*/ 7481 w 10000"/>
                    <a:gd name="connsiteY91" fmla="*/ 3329 h 10000"/>
                    <a:gd name="connsiteX92" fmla="*/ 7458 w 10000"/>
                    <a:gd name="connsiteY92" fmla="*/ 3260 h 10000"/>
                    <a:gd name="connsiteX93" fmla="*/ 7453 w 10000"/>
                    <a:gd name="connsiteY93" fmla="*/ 3234 h 10000"/>
                    <a:gd name="connsiteX94" fmla="*/ 7372 w 10000"/>
                    <a:gd name="connsiteY94" fmla="*/ 3355 h 10000"/>
                    <a:gd name="connsiteX95" fmla="*/ 7303 w 10000"/>
                    <a:gd name="connsiteY95" fmla="*/ 3523 h 10000"/>
                    <a:gd name="connsiteX96" fmla="*/ 7246 w 10000"/>
                    <a:gd name="connsiteY96" fmla="*/ 3733 h 10000"/>
                    <a:gd name="connsiteX97" fmla="*/ 7200 w 10000"/>
                    <a:gd name="connsiteY97" fmla="*/ 3978 h 10000"/>
                    <a:gd name="connsiteX98" fmla="*/ 7166 w 10000"/>
                    <a:gd name="connsiteY98" fmla="*/ 4241 h 10000"/>
                    <a:gd name="connsiteX99" fmla="*/ 7154 w 10000"/>
                    <a:gd name="connsiteY99" fmla="*/ 4529 h 10000"/>
                    <a:gd name="connsiteX100" fmla="*/ 7143 w 10000"/>
                    <a:gd name="connsiteY100" fmla="*/ 4826 h 10000"/>
                    <a:gd name="connsiteX101" fmla="*/ 7131 w 10000"/>
                    <a:gd name="connsiteY101" fmla="*/ 5123 h 10000"/>
                    <a:gd name="connsiteX102" fmla="*/ 7131 w 10000"/>
                    <a:gd name="connsiteY102" fmla="*/ 5419 h 10000"/>
                    <a:gd name="connsiteX103" fmla="*/ 7131 w 10000"/>
                    <a:gd name="connsiteY103" fmla="*/ 5708 h 10000"/>
                    <a:gd name="connsiteX104" fmla="*/ 7143 w 10000"/>
                    <a:gd name="connsiteY104" fmla="*/ 5978 h 10000"/>
                    <a:gd name="connsiteX105" fmla="*/ 7154 w 10000"/>
                    <a:gd name="connsiteY105" fmla="*/ 6215 h 10000"/>
                    <a:gd name="connsiteX106" fmla="*/ 7154 w 10000"/>
                    <a:gd name="connsiteY106" fmla="*/ 6426 h 10000"/>
                    <a:gd name="connsiteX107" fmla="*/ 7166 w 10000"/>
                    <a:gd name="connsiteY107" fmla="*/ 6598 h 10000"/>
                    <a:gd name="connsiteX108" fmla="*/ 7166 w 10000"/>
                    <a:gd name="connsiteY108" fmla="*/ 6748 h 10000"/>
                    <a:gd name="connsiteX109" fmla="*/ 7177 w 10000"/>
                    <a:gd name="connsiteY109" fmla="*/ 6946 h 10000"/>
                    <a:gd name="connsiteX110" fmla="*/ 7189 w 10000"/>
                    <a:gd name="connsiteY110" fmla="*/ 7174 h 10000"/>
                    <a:gd name="connsiteX111" fmla="*/ 7200 w 10000"/>
                    <a:gd name="connsiteY111" fmla="*/ 7428 h 10000"/>
                    <a:gd name="connsiteX112" fmla="*/ 7223 w 10000"/>
                    <a:gd name="connsiteY112" fmla="*/ 7699 h 10000"/>
                    <a:gd name="connsiteX113" fmla="*/ 7246 w 10000"/>
                    <a:gd name="connsiteY113" fmla="*/ 7978 h 10000"/>
                    <a:gd name="connsiteX114" fmla="*/ 7258 w 10000"/>
                    <a:gd name="connsiteY114" fmla="*/ 8275 h 10000"/>
                    <a:gd name="connsiteX115" fmla="*/ 7281 w 10000"/>
                    <a:gd name="connsiteY115" fmla="*/ 8563 h 10000"/>
                    <a:gd name="connsiteX116" fmla="*/ 7303 w 10000"/>
                    <a:gd name="connsiteY116" fmla="*/ 8843 h 10000"/>
                    <a:gd name="connsiteX117" fmla="*/ 7326 w 10000"/>
                    <a:gd name="connsiteY117" fmla="*/ 9105 h 10000"/>
                    <a:gd name="connsiteX118" fmla="*/ 7384 w 10000"/>
                    <a:gd name="connsiteY118" fmla="*/ 9970 h 10000"/>
                    <a:gd name="connsiteX119" fmla="*/ 7384 w 10000"/>
                    <a:gd name="connsiteY119" fmla="*/ 10000 h 10000"/>
                    <a:gd name="connsiteX120" fmla="*/ 602 w 10000"/>
                    <a:gd name="connsiteY120" fmla="*/ 9991 h 10000"/>
                    <a:gd name="connsiteX121" fmla="*/ 602 w 10000"/>
                    <a:gd name="connsiteY121" fmla="*/ 9961 h 10000"/>
                    <a:gd name="connsiteX122" fmla="*/ 602 w 10000"/>
                    <a:gd name="connsiteY122" fmla="*/ 9875 h 10000"/>
                    <a:gd name="connsiteX123" fmla="*/ 614 w 10000"/>
                    <a:gd name="connsiteY123" fmla="*/ 9738 h 10000"/>
                    <a:gd name="connsiteX124" fmla="*/ 620 w 10000"/>
                    <a:gd name="connsiteY124" fmla="*/ 9570 h 10000"/>
                    <a:gd name="connsiteX125" fmla="*/ 643 w 10000"/>
                    <a:gd name="connsiteY125" fmla="*/ 9359 h 10000"/>
                    <a:gd name="connsiteX126" fmla="*/ 654 w 10000"/>
                    <a:gd name="connsiteY126" fmla="*/ 9114 h 10000"/>
                    <a:gd name="connsiteX127" fmla="*/ 677 w 10000"/>
                    <a:gd name="connsiteY127" fmla="*/ 8860 h 10000"/>
                    <a:gd name="connsiteX128" fmla="*/ 700 w 10000"/>
                    <a:gd name="connsiteY128" fmla="*/ 8581 h 10000"/>
                    <a:gd name="connsiteX129" fmla="*/ 723 w 10000"/>
                    <a:gd name="connsiteY129" fmla="*/ 8292 h 10000"/>
                    <a:gd name="connsiteX130" fmla="*/ 746 w 10000"/>
                    <a:gd name="connsiteY130" fmla="*/ 7996 h 10000"/>
                    <a:gd name="connsiteX131" fmla="*/ 769 w 10000"/>
                    <a:gd name="connsiteY131" fmla="*/ 7708 h 10000"/>
                    <a:gd name="connsiteX132" fmla="*/ 780 w 10000"/>
                    <a:gd name="connsiteY132" fmla="*/ 7437 h 10000"/>
                    <a:gd name="connsiteX133" fmla="*/ 803 w 10000"/>
                    <a:gd name="connsiteY133" fmla="*/ 7174 h 10000"/>
                    <a:gd name="connsiteX134" fmla="*/ 826 w 10000"/>
                    <a:gd name="connsiteY134" fmla="*/ 6791 h 10000"/>
                    <a:gd name="connsiteX135" fmla="*/ 838 w 10000"/>
                    <a:gd name="connsiteY135" fmla="*/ 6443 h 10000"/>
                    <a:gd name="connsiteX136" fmla="*/ 849 w 10000"/>
                    <a:gd name="connsiteY136" fmla="*/ 6138 h 10000"/>
                    <a:gd name="connsiteX137" fmla="*/ 849 w 10000"/>
                    <a:gd name="connsiteY137" fmla="*/ 5854 h 10000"/>
                    <a:gd name="connsiteX138" fmla="*/ 849 w 10000"/>
                    <a:gd name="connsiteY138" fmla="*/ 5574 h 10000"/>
                    <a:gd name="connsiteX139" fmla="*/ 849 w 10000"/>
                    <a:gd name="connsiteY139" fmla="*/ 5295 h 10000"/>
                    <a:gd name="connsiteX140" fmla="*/ 849 w 10000"/>
                    <a:gd name="connsiteY140" fmla="*/ 5006 h 10000"/>
                    <a:gd name="connsiteX141" fmla="*/ 849 w 10000"/>
                    <a:gd name="connsiteY141" fmla="*/ 4701 h 10000"/>
                    <a:gd name="connsiteX142" fmla="*/ 849 w 10000"/>
                    <a:gd name="connsiteY142" fmla="*/ 4529 h 10000"/>
                    <a:gd name="connsiteX143" fmla="*/ 815 w 10000"/>
                    <a:gd name="connsiteY143" fmla="*/ 4327 h 10000"/>
                    <a:gd name="connsiteX144" fmla="*/ 769 w 10000"/>
                    <a:gd name="connsiteY144" fmla="*/ 4099 h 10000"/>
                    <a:gd name="connsiteX145" fmla="*/ 711 w 10000"/>
                    <a:gd name="connsiteY145" fmla="*/ 3862 h 10000"/>
                    <a:gd name="connsiteX146" fmla="*/ 643 w 10000"/>
                    <a:gd name="connsiteY146" fmla="*/ 3609 h 10000"/>
                    <a:gd name="connsiteX147" fmla="*/ 579 w 10000"/>
                    <a:gd name="connsiteY147" fmla="*/ 3346 h 10000"/>
                    <a:gd name="connsiteX148" fmla="*/ 499 w 10000"/>
                    <a:gd name="connsiteY148" fmla="*/ 3075 h 10000"/>
                    <a:gd name="connsiteX149" fmla="*/ 407 w 10000"/>
                    <a:gd name="connsiteY149" fmla="*/ 2813 h 10000"/>
                    <a:gd name="connsiteX150" fmla="*/ 327 w 10000"/>
                    <a:gd name="connsiteY150" fmla="*/ 2559 h 10000"/>
                    <a:gd name="connsiteX151" fmla="*/ 252 w 10000"/>
                    <a:gd name="connsiteY151" fmla="*/ 2310 h 10000"/>
                    <a:gd name="connsiteX152" fmla="*/ 184 w 10000"/>
                    <a:gd name="connsiteY152" fmla="*/ 2082 h 10000"/>
                    <a:gd name="connsiteX153" fmla="*/ 115 w 10000"/>
                    <a:gd name="connsiteY153" fmla="*/ 1880 h 10000"/>
                    <a:gd name="connsiteX154" fmla="*/ 57 w 10000"/>
                    <a:gd name="connsiteY154" fmla="*/ 1703 h 10000"/>
                    <a:gd name="connsiteX155" fmla="*/ 23 w 10000"/>
                    <a:gd name="connsiteY155" fmla="*/ 1548 h 10000"/>
                    <a:gd name="connsiteX156" fmla="*/ 0 w 10000"/>
                    <a:gd name="connsiteY156" fmla="*/ 1441 h 10000"/>
                    <a:gd name="connsiteX157" fmla="*/ 11 w 10000"/>
                    <a:gd name="connsiteY157" fmla="*/ 1372 h 10000"/>
                    <a:gd name="connsiteX158" fmla="*/ 80 w 10000"/>
                    <a:gd name="connsiteY158" fmla="*/ 1217 h 10000"/>
                    <a:gd name="connsiteX159" fmla="*/ 207 w 10000"/>
                    <a:gd name="connsiteY159" fmla="*/ 1058 h 10000"/>
                    <a:gd name="connsiteX160" fmla="*/ 373 w 10000"/>
                    <a:gd name="connsiteY160" fmla="*/ 890 h 10000"/>
                    <a:gd name="connsiteX161" fmla="*/ 579 w 10000"/>
                    <a:gd name="connsiteY161" fmla="*/ 727 h 10000"/>
                    <a:gd name="connsiteX162" fmla="*/ 803 w 10000"/>
                    <a:gd name="connsiteY162" fmla="*/ 576 h 10000"/>
                    <a:gd name="connsiteX163" fmla="*/ 941 w 10000"/>
                    <a:gd name="connsiteY163" fmla="*/ 499 h 10000"/>
                    <a:gd name="connsiteX164" fmla="*/ 1107 w 10000"/>
                    <a:gd name="connsiteY164" fmla="*/ 422 h 10000"/>
                    <a:gd name="connsiteX165" fmla="*/ 1291 w 10000"/>
                    <a:gd name="connsiteY165" fmla="*/ 348 h 10000"/>
                    <a:gd name="connsiteX166" fmla="*/ 1480 w 10000"/>
                    <a:gd name="connsiteY166" fmla="*/ 280 h 10000"/>
                    <a:gd name="connsiteX167" fmla="*/ 1670 w 10000"/>
                    <a:gd name="connsiteY167" fmla="*/ 211 h 10000"/>
                    <a:gd name="connsiteX168" fmla="*/ 1853 w 10000"/>
                    <a:gd name="connsiteY168" fmla="*/ 151 h 10000"/>
                    <a:gd name="connsiteX169" fmla="*/ 2008 w 10000"/>
                    <a:gd name="connsiteY169" fmla="*/ 103 h 10000"/>
                    <a:gd name="connsiteX170" fmla="*/ 2134 w 10000"/>
                    <a:gd name="connsiteY170" fmla="*/ 69 h 10000"/>
                    <a:gd name="connsiteX171" fmla="*/ 2226 w 10000"/>
                    <a:gd name="connsiteY171" fmla="*/ 43 h 10000"/>
                    <a:gd name="connsiteX172" fmla="*/ 2249 w 10000"/>
                    <a:gd name="connsiteY172" fmla="*/ 34 h 10000"/>
                    <a:gd name="connsiteX173" fmla="*/ 2381 w 10000"/>
                    <a:gd name="connsiteY173" fmla="*/ 95 h 10000"/>
                    <a:gd name="connsiteX174" fmla="*/ 3322 w 10000"/>
                    <a:gd name="connsiteY174" fmla="*/ 3084 h 10000"/>
                    <a:gd name="connsiteX175" fmla="*/ 4108 w 10000"/>
                    <a:gd name="connsiteY175" fmla="*/ 4249 h 10000"/>
                    <a:gd name="connsiteX176" fmla="*/ 5181 w 10000"/>
                    <a:gd name="connsiteY176" fmla="*/ 1905 h 10000"/>
                    <a:gd name="connsiteX177" fmla="*/ 5737 w 10000"/>
                    <a:gd name="connsiteY177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8 h 10000"/>
                    <a:gd name="connsiteX11" fmla="*/ 8158 w 10000"/>
                    <a:gd name="connsiteY11" fmla="*/ 770 h 10000"/>
                    <a:gd name="connsiteX12" fmla="*/ 8376 w 10000"/>
                    <a:gd name="connsiteY12" fmla="*/ 890 h 10000"/>
                    <a:gd name="connsiteX13" fmla="*/ 8531 w 10000"/>
                    <a:gd name="connsiteY13" fmla="*/ 1015 h 10000"/>
                    <a:gd name="connsiteX14" fmla="*/ 8669 w 10000"/>
                    <a:gd name="connsiteY14" fmla="*/ 1135 h 10000"/>
                    <a:gd name="connsiteX15" fmla="*/ 8784 w 10000"/>
                    <a:gd name="connsiteY15" fmla="*/ 1269 h 10000"/>
                    <a:gd name="connsiteX16" fmla="*/ 8881 w 10000"/>
                    <a:gd name="connsiteY16" fmla="*/ 1406 h 10000"/>
                    <a:gd name="connsiteX17" fmla="*/ 8973 w 10000"/>
                    <a:gd name="connsiteY17" fmla="*/ 1540 h 10000"/>
                    <a:gd name="connsiteX18" fmla="*/ 9030 w 10000"/>
                    <a:gd name="connsiteY18" fmla="*/ 1634 h 10000"/>
                    <a:gd name="connsiteX19" fmla="*/ 9099 w 10000"/>
                    <a:gd name="connsiteY19" fmla="*/ 1776 h 10000"/>
                    <a:gd name="connsiteX20" fmla="*/ 9168 w 10000"/>
                    <a:gd name="connsiteY20" fmla="*/ 1966 h 10000"/>
                    <a:gd name="connsiteX21" fmla="*/ 9231 w 10000"/>
                    <a:gd name="connsiteY21" fmla="*/ 2185 h 10000"/>
                    <a:gd name="connsiteX22" fmla="*/ 9312 w 10000"/>
                    <a:gd name="connsiteY22" fmla="*/ 2430 h 10000"/>
                    <a:gd name="connsiteX23" fmla="*/ 9392 w 10000"/>
                    <a:gd name="connsiteY23" fmla="*/ 2701 h 10000"/>
                    <a:gd name="connsiteX24" fmla="*/ 9472 w 10000"/>
                    <a:gd name="connsiteY24" fmla="*/ 2981 h 10000"/>
                    <a:gd name="connsiteX25" fmla="*/ 9547 w 10000"/>
                    <a:gd name="connsiteY25" fmla="*/ 3277 h 10000"/>
                    <a:gd name="connsiteX26" fmla="*/ 9616 w 10000"/>
                    <a:gd name="connsiteY26" fmla="*/ 3583 h 10000"/>
                    <a:gd name="connsiteX27" fmla="*/ 9684 w 10000"/>
                    <a:gd name="connsiteY27" fmla="*/ 3880 h 10000"/>
                    <a:gd name="connsiteX28" fmla="*/ 9753 w 10000"/>
                    <a:gd name="connsiteY28" fmla="*/ 4159 h 10000"/>
                    <a:gd name="connsiteX29" fmla="*/ 9811 w 10000"/>
                    <a:gd name="connsiteY29" fmla="*/ 4430 h 10000"/>
                    <a:gd name="connsiteX30" fmla="*/ 9851 w 10000"/>
                    <a:gd name="connsiteY30" fmla="*/ 4684 h 10000"/>
                    <a:gd name="connsiteX31" fmla="*/ 9885 w 10000"/>
                    <a:gd name="connsiteY31" fmla="*/ 4895 h 10000"/>
                    <a:gd name="connsiteX32" fmla="*/ 9920 w 10000"/>
                    <a:gd name="connsiteY32" fmla="*/ 5080 h 10000"/>
                    <a:gd name="connsiteX33" fmla="*/ 9931 w 10000"/>
                    <a:gd name="connsiteY33" fmla="*/ 5226 h 10000"/>
                    <a:gd name="connsiteX34" fmla="*/ 9931 w 10000"/>
                    <a:gd name="connsiteY34" fmla="*/ 5359 h 10000"/>
                    <a:gd name="connsiteX35" fmla="*/ 9943 w 10000"/>
                    <a:gd name="connsiteY35" fmla="*/ 5531 h 10000"/>
                    <a:gd name="connsiteX36" fmla="*/ 9943 w 10000"/>
                    <a:gd name="connsiteY36" fmla="*/ 5742 h 10000"/>
                    <a:gd name="connsiteX37" fmla="*/ 9954 w 10000"/>
                    <a:gd name="connsiteY37" fmla="*/ 5978 h 10000"/>
                    <a:gd name="connsiteX38" fmla="*/ 9954 w 10000"/>
                    <a:gd name="connsiteY38" fmla="*/ 6241 h 10000"/>
                    <a:gd name="connsiteX39" fmla="*/ 9966 w 10000"/>
                    <a:gd name="connsiteY39" fmla="*/ 6520 h 10000"/>
                    <a:gd name="connsiteX40" fmla="*/ 9966 w 10000"/>
                    <a:gd name="connsiteY40" fmla="*/ 6817 h 10000"/>
                    <a:gd name="connsiteX41" fmla="*/ 9966 w 10000"/>
                    <a:gd name="connsiteY41" fmla="*/ 7114 h 10000"/>
                    <a:gd name="connsiteX42" fmla="*/ 9977 w 10000"/>
                    <a:gd name="connsiteY42" fmla="*/ 7411 h 10000"/>
                    <a:gd name="connsiteX43" fmla="*/ 9977 w 10000"/>
                    <a:gd name="connsiteY43" fmla="*/ 7708 h 10000"/>
                    <a:gd name="connsiteX44" fmla="*/ 9977 w 10000"/>
                    <a:gd name="connsiteY44" fmla="*/ 7987 h 10000"/>
                    <a:gd name="connsiteX45" fmla="*/ 9989 w 10000"/>
                    <a:gd name="connsiteY45" fmla="*/ 8249 h 10000"/>
                    <a:gd name="connsiteX46" fmla="*/ 9989 w 10000"/>
                    <a:gd name="connsiteY46" fmla="*/ 8495 h 10000"/>
                    <a:gd name="connsiteX47" fmla="*/ 9989 w 10000"/>
                    <a:gd name="connsiteY47" fmla="*/ 8697 h 10000"/>
                    <a:gd name="connsiteX48" fmla="*/ 9989 w 10000"/>
                    <a:gd name="connsiteY48" fmla="*/ 8877 h 10000"/>
                    <a:gd name="connsiteX49" fmla="*/ 9989 w 10000"/>
                    <a:gd name="connsiteY49" fmla="*/ 9002 h 10000"/>
                    <a:gd name="connsiteX50" fmla="*/ 10000 w 10000"/>
                    <a:gd name="connsiteY50" fmla="*/ 9088 h 10000"/>
                    <a:gd name="connsiteX51" fmla="*/ 10000 w 10000"/>
                    <a:gd name="connsiteY51" fmla="*/ 9114 h 10000"/>
                    <a:gd name="connsiteX52" fmla="*/ 10000 w 10000"/>
                    <a:gd name="connsiteY52" fmla="*/ 9123 h 10000"/>
                    <a:gd name="connsiteX53" fmla="*/ 9593 w 10000"/>
                    <a:gd name="connsiteY53" fmla="*/ 9105 h 10000"/>
                    <a:gd name="connsiteX54" fmla="*/ 9254 w 10000"/>
                    <a:gd name="connsiteY54" fmla="*/ 9080 h 10000"/>
                    <a:gd name="connsiteX55" fmla="*/ 8962 w 10000"/>
                    <a:gd name="connsiteY55" fmla="*/ 9062 h 10000"/>
                    <a:gd name="connsiteX56" fmla="*/ 8738 w 10000"/>
                    <a:gd name="connsiteY56" fmla="*/ 9037 h 10000"/>
                    <a:gd name="connsiteX57" fmla="*/ 8554 w 10000"/>
                    <a:gd name="connsiteY57" fmla="*/ 9011 h 10000"/>
                    <a:gd name="connsiteX58" fmla="*/ 8422 w 10000"/>
                    <a:gd name="connsiteY58" fmla="*/ 8985 h 10000"/>
                    <a:gd name="connsiteX59" fmla="*/ 8330 w 10000"/>
                    <a:gd name="connsiteY59" fmla="*/ 8968 h 10000"/>
                    <a:gd name="connsiteX60" fmla="*/ 8273 w 10000"/>
                    <a:gd name="connsiteY60" fmla="*/ 8951 h 10000"/>
                    <a:gd name="connsiteX61" fmla="*/ 8262 w 10000"/>
                    <a:gd name="connsiteY61" fmla="*/ 8951 h 10000"/>
                    <a:gd name="connsiteX62" fmla="*/ 8262 w 10000"/>
                    <a:gd name="connsiteY62" fmla="*/ 8916 h 10000"/>
                    <a:gd name="connsiteX63" fmla="*/ 8250 w 10000"/>
                    <a:gd name="connsiteY63" fmla="*/ 8834 h 10000"/>
                    <a:gd name="connsiteX64" fmla="*/ 8250 w 10000"/>
                    <a:gd name="connsiteY64" fmla="*/ 8697 h 10000"/>
                    <a:gd name="connsiteX65" fmla="*/ 8239 w 10000"/>
                    <a:gd name="connsiteY65" fmla="*/ 8520 h 10000"/>
                    <a:gd name="connsiteX66" fmla="*/ 8227 w 10000"/>
                    <a:gd name="connsiteY66" fmla="*/ 8310 h 10000"/>
                    <a:gd name="connsiteX67" fmla="*/ 8216 w 10000"/>
                    <a:gd name="connsiteY67" fmla="*/ 8069 h 10000"/>
                    <a:gd name="connsiteX68" fmla="*/ 8204 w 10000"/>
                    <a:gd name="connsiteY68" fmla="*/ 7798 h 10000"/>
                    <a:gd name="connsiteX69" fmla="*/ 8193 w 10000"/>
                    <a:gd name="connsiteY69" fmla="*/ 7518 h 10000"/>
                    <a:gd name="connsiteX70" fmla="*/ 8170 w 10000"/>
                    <a:gd name="connsiteY70" fmla="*/ 7234 h 10000"/>
                    <a:gd name="connsiteX71" fmla="*/ 8158 w 10000"/>
                    <a:gd name="connsiteY71" fmla="*/ 6938 h 10000"/>
                    <a:gd name="connsiteX72" fmla="*/ 8141 w 10000"/>
                    <a:gd name="connsiteY72" fmla="*/ 6641 h 10000"/>
                    <a:gd name="connsiteX73" fmla="*/ 8130 w 10000"/>
                    <a:gd name="connsiteY73" fmla="*/ 6361 h 10000"/>
                    <a:gd name="connsiteX74" fmla="*/ 8107 w 10000"/>
                    <a:gd name="connsiteY74" fmla="*/ 6099 h 10000"/>
                    <a:gd name="connsiteX75" fmla="*/ 8095 w 10000"/>
                    <a:gd name="connsiteY75" fmla="*/ 5854 h 10000"/>
                    <a:gd name="connsiteX76" fmla="*/ 8084 w 10000"/>
                    <a:gd name="connsiteY76" fmla="*/ 5639 h 10000"/>
                    <a:gd name="connsiteX77" fmla="*/ 8061 w 10000"/>
                    <a:gd name="connsiteY77" fmla="*/ 5462 h 10000"/>
                    <a:gd name="connsiteX78" fmla="*/ 8049 w 10000"/>
                    <a:gd name="connsiteY78" fmla="*/ 5325 h 10000"/>
                    <a:gd name="connsiteX79" fmla="*/ 8038 w 10000"/>
                    <a:gd name="connsiteY79" fmla="*/ 5243 h 10000"/>
                    <a:gd name="connsiteX80" fmla="*/ 8015 w 10000"/>
                    <a:gd name="connsiteY80" fmla="*/ 5140 h 10000"/>
                    <a:gd name="connsiteX81" fmla="*/ 7992 w 10000"/>
                    <a:gd name="connsiteY81" fmla="*/ 5015 h 10000"/>
                    <a:gd name="connsiteX82" fmla="*/ 7946 w 10000"/>
                    <a:gd name="connsiteY82" fmla="*/ 4860 h 10000"/>
                    <a:gd name="connsiteX83" fmla="*/ 7889 w 10000"/>
                    <a:gd name="connsiteY83" fmla="*/ 4684 h 10000"/>
                    <a:gd name="connsiteX84" fmla="*/ 7843 w 10000"/>
                    <a:gd name="connsiteY84" fmla="*/ 4495 h 10000"/>
                    <a:gd name="connsiteX85" fmla="*/ 7780 w 10000"/>
                    <a:gd name="connsiteY85" fmla="*/ 4301 h 10000"/>
                    <a:gd name="connsiteX86" fmla="*/ 7722 w 10000"/>
                    <a:gd name="connsiteY86" fmla="*/ 4099 h 10000"/>
                    <a:gd name="connsiteX87" fmla="*/ 7665 w 10000"/>
                    <a:gd name="connsiteY87" fmla="*/ 3914 h 10000"/>
                    <a:gd name="connsiteX88" fmla="*/ 7608 w 10000"/>
                    <a:gd name="connsiteY88" fmla="*/ 3733 h 10000"/>
                    <a:gd name="connsiteX89" fmla="*/ 7550 w 10000"/>
                    <a:gd name="connsiteY89" fmla="*/ 3566 h 10000"/>
                    <a:gd name="connsiteX90" fmla="*/ 7516 w 10000"/>
                    <a:gd name="connsiteY90" fmla="*/ 3428 h 10000"/>
                    <a:gd name="connsiteX91" fmla="*/ 7481 w 10000"/>
                    <a:gd name="connsiteY91" fmla="*/ 3329 h 10000"/>
                    <a:gd name="connsiteX92" fmla="*/ 7458 w 10000"/>
                    <a:gd name="connsiteY92" fmla="*/ 3260 h 10000"/>
                    <a:gd name="connsiteX93" fmla="*/ 7453 w 10000"/>
                    <a:gd name="connsiteY93" fmla="*/ 3234 h 10000"/>
                    <a:gd name="connsiteX94" fmla="*/ 7372 w 10000"/>
                    <a:gd name="connsiteY94" fmla="*/ 3355 h 10000"/>
                    <a:gd name="connsiteX95" fmla="*/ 7303 w 10000"/>
                    <a:gd name="connsiteY95" fmla="*/ 3523 h 10000"/>
                    <a:gd name="connsiteX96" fmla="*/ 7246 w 10000"/>
                    <a:gd name="connsiteY96" fmla="*/ 3733 h 10000"/>
                    <a:gd name="connsiteX97" fmla="*/ 7200 w 10000"/>
                    <a:gd name="connsiteY97" fmla="*/ 3978 h 10000"/>
                    <a:gd name="connsiteX98" fmla="*/ 7166 w 10000"/>
                    <a:gd name="connsiteY98" fmla="*/ 4241 h 10000"/>
                    <a:gd name="connsiteX99" fmla="*/ 7154 w 10000"/>
                    <a:gd name="connsiteY99" fmla="*/ 4529 h 10000"/>
                    <a:gd name="connsiteX100" fmla="*/ 7143 w 10000"/>
                    <a:gd name="connsiteY100" fmla="*/ 4826 h 10000"/>
                    <a:gd name="connsiteX101" fmla="*/ 7131 w 10000"/>
                    <a:gd name="connsiteY101" fmla="*/ 5123 h 10000"/>
                    <a:gd name="connsiteX102" fmla="*/ 7131 w 10000"/>
                    <a:gd name="connsiteY102" fmla="*/ 5419 h 10000"/>
                    <a:gd name="connsiteX103" fmla="*/ 7131 w 10000"/>
                    <a:gd name="connsiteY103" fmla="*/ 5708 h 10000"/>
                    <a:gd name="connsiteX104" fmla="*/ 7143 w 10000"/>
                    <a:gd name="connsiteY104" fmla="*/ 5978 h 10000"/>
                    <a:gd name="connsiteX105" fmla="*/ 7154 w 10000"/>
                    <a:gd name="connsiteY105" fmla="*/ 6215 h 10000"/>
                    <a:gd name="connsiteX106" fmla="*/ 7154 w 10000"/>
                    <a:gd name="connsiteY106" fmla="*/ 6426 h 10000"/>
                    <a:gd name="connsiteX107" fmla="*/ 7166 w 10000"/>
                    <a:gd name="connsiteY107" fmla="*/ 6598 h 10000"/>
                    <a:gd name="connsiteX108" fmla="*/ 7166 w 10000"/>
                    <a:gd name="connsiteY108" fmla="*/ 6748 h 10000"/>
                    <a:gd name="connsiteX109" fmla="*/ 7177 w 10000"/>
                    <a:gd name="connsiteY109" fmla="*/ 6946 h 10000"/>
                    <a:gd name="connsiteX110" fmla="*/ 7189 w 10000"/>
                    <a:gd name="connsiteY110" fmla="*/ 7174 h 10000"/>
                    <a:gd name="connsiteX111" fmla="*/ 7200 w 10000"/>
                    <a:gd name="connsiteY111" fmla="*/ 7428 h 10000"/>
                    <a:gd name="connsiteX112" fmla="*/ 7223 w 10000"/>
                    <a:gd name="connsiteY112" fmla="*/ 7699 h 10000"/>
                    <a:gd name="connsiteX113" fmla="*/ 7246 w 10000"/>
                    <a:gd name="connsiteY113" fmla="*/ 7978 h 10000"/>
                    <a:gd name="connsiteX114" fmla="*/ 7258 w 10000"/>
                    <a:gd name="connsiteY114" fmla="*/ 8275 h 10000"/>
                    <a:gd name="connsiteX115" fmla="*/ 7281 w 10000"/>
                    <a:gd name="connsiteY115" fmla="*/ 8563 h 10000"/>
                    <a:gd name="connsiteX116" fmla="*/ 7303 w 10000"/>
                    <a:gd name="connsiteY116" fmla="*/ 8843 h 10000"/>
                    <a:gd name="connsiteX117" fmla="*/ 7384 w 10000"/>
                    <a:gd name="connsiteY117" fmla="*/ 9970 h 10000"/>
                    <a:gd name="connsiteX118" fmla="*/ 7384 w 10000"/>
                    <a:gd name="connsiteY118" fmla="*/ 10000 h 10000"/>
                    <a:gd name="connsiteX119" fmla="*/ 602 w 10000"/>
                    <a:gd name="connsiteY119" fmla="*/ 9991 h 10000"/>
                    <a:gd name="connsiteX120" fmla="*/ 602 w 10000"/>
                    <a:gd name="connsiteY120" fmla="*/ 9961 h 10000"/>
                    <a:gd name="connsiteX121" fmla="*/ 602 w 10000"/>
                    <a:gd name="connsiteY121" fmla="*/ 9875 h 10000"/>
                    <a:gd name="connsiteX122" fmla="*/ 614 w 10000"/>
                    <a:gd name="connsiteY122" fmla="*/ 9738 h 10000"/>
                    <a:gd name="connsiteX123" fmla="*/ 620 w 10000"/>
                    <a:gd name="connsiteY123" fmla="*/ 9570 h 10000"/>
                    <a:gd name="connsiteX124" fmla="*/ 643 w 10000"/>
                    <a:gd name="connsiteY124" fmla="*/ 9359 h 10000"/>
                    <a:gd name="connsiteX125" fmla="*/ 654 w 10000"/>
                    <a:gd name="connsiteY125" fmla="*/ 9114 h 10000"/>
                    <a:gd name="connsiteX126" fmla="*/ 677 w 10000"/>
                    <a:gd name="connsiteY126" fmla="*/ 8860 h 10000"/>
                    <a:gd name="connsiteX127" fmla="*/ 700 w 10000"/>
                    <a:gd name="connsiteY127" fmla="*/ 8581 h 10000"/>
                    <a:gd name="connsiteX128" fmla="*/ 723 w 10000"/>
                    <a:gd name="connsiteY128" fmla="*/ 8292 h 10000"/>
                    <a:gd name="connsiteX129" fmla="*/ 746 w 10000"/>
                    <a:gd name="connsiteY129" fmla="*/ 7996 h 10000"/>
                    <a:gd name="connsiteX130" fmla="*/ 769 w 10000"/>
                    <a:gd name="connsiteY130" fmla="*/ 7708 h 10000"/>
                    <a:gd name="connsiteX131" fmla="*/ 780 w 10000"/>
                    <a:gd name="connsiteY131" fmla="*/ 7437 h 10000"/>
                    <a:gd name="connsiteX132" fmla="*/ 803 w 10000"/>
                    <a:gd name="connsiteY132" fmla="*/ 7174 h 10000"/>
                    <a:gd name="connsiteX133" fmla="*/ 826 w 10000"/>
                    <a:gd name="connsiteY133" fmla="*/ 6791 h 10000"/>
                    <a:gd name="connsiteX134" fmla="*/ 838 w 10000"/>
                    <a:gd name="connsiteY134" fmla="*/ 6443 h 10000"/>
                    <a:gd name="connsiteX135" fmla="*/ 849 w 10000"/>
                    <a:gd name="connsiteY135" fmla="*/ 6138 h 10000"/>
                    <a:gd name="connsiteX136" fmla="*/ 849 w 10000"/>
                    <a:gd name="connsiteY136" fmla="*/ 5854 h 10000"/>
                    <a:gd name="connsiteX137" fmla="*/ 849 w 10000"/>
                    <a:gd name="connsiteY137" fmla="*/ 5574 h 10000"/>
                    <a:gd name="connsiteX138" fmla="*/ 849 w 10000"/>
                    <a:gd name="connsiteY138" fmla="*/ 5295 h 10000"/>
                    <a:gd name="connsiteX139" fmla="*/ 849 w 10000"/>
                    <a:gd name="connsiteY139" fmla="*/ 5006 h 10000"/>
                    <a:gd name="connsiteX140" fmla="*/ 849 w 10000"/>
                    <a:gd name="connsiteY140" fmla="*/ 4701 h 10000"/>
                    <a:gd name="connsiteX141" fmla="*/ 849 w 10000"/>
                    <a:gd name="connsiteY141" fmla="*/ 4529 h 10000"/>
                    <a:gd name="connsiteX142" fmla="*/ 815 w 10000"/>
                    <a:gd name="connsiteY142" fmla="*/ 4327 h 10000"/>
                    <a:gd name="connsiteX143" fmla="*/ 769 w 10000"/>
                    <a:gd name="connsiteY143" fmla="*/ 4099 h 10000"/>
                    <a:gd name="connsiteX144" fmla="*/ 711 w 10000"/>
                    <a:gd name="connsiteY144" fmla="*/ 3862 h 10000"/>
                    <a:gd name="connsiteX145" fmla="*/ 643 w 10000"/>
                    <a:gd name="connsiteY145" fmla="*/ 3609 h 10000"/>
                    <a:gd name="connsiteX146" fmla="*/ 579 w 10000"/>
                    <a:gd name="connsiteY146" fmla="*/ 3346 h 10000"/>
                    <a:gd name="connsiteX147" fmla="*/ 499 w 10000"/>
                    <a:gd name="connsiteY147" fmla="*/ 3075 h 10000"/>
                    <a:gd name="connsiteX148" fmla="*/ 407 w 10000"/>
                    <a:gd name="connsiteY148" fmla="*/ 2813 h 10000"/>
                    <a:gd name="connsiteX149" fmla="*/ 327 w 10000"/>
                    <a:gd name="connsiteY149" fmla="*/ 2559 h 10000"/>
                    <a:gd name="connsiteX150" fmla="*/ 252 w 10000"/>
                    <a:gd name="connsiteY150" fmla="*/ 2310 h 10000"/>
                    <a:gd name="connsiteX151" fmla="*/ 184 w 10000"/>
                    <a:gd name="connsiteY151" fmla="*/ 2082 h 10000"/>
                    <a:gd name="connsiteX152" fmla="*/ 115 w 10000"/>
                    <a:gd name="connsiteY152" fmla="*/ 1880 h 10000"/>
                    <a:gd name="connsiteX153" fmla="*/ 57 w 10000"/>
                    <a:gd name="connsiteY153" fmla="*/ 1703 h 10000"/>
                    <a:gd name="connsiteX154" fmla="*/ 23 w 10000"/>
                    <a:gd name="connsiteY154" fmla="*/ 1548 h 10000"/>
                    <a:gd name="connsiteX155" fmla="*/ 0 w 10000"/>
                    <a:gd name="connsiteY155" fmla="*/ 1441 h 10000"/>
                    <a:gd name="connsiteX156" fmla="*/ 11 w 10000"/>
                    <a:gd name="connsiteY156" fmla="*/ 1372 h 10000"/>
                    <a:gd name="connsiteX157" fmla="*/ 80 w 10000"/>
                    <a:gd name="connsiteY157" fmla="*/ 1217 h 10000"/>
                    <a:gd name="connsiteX158" fmla="*/ 207 w 10000"/>
                    <a:gd name="connsiteY158" fmla="*/ 1058 h 10000"/>
                    <a:gd name="connsiteX159" fmla="*/ 373 w 10000"/>
                    <a:gd name="connsiteY159" fmla="*/ 890 h 10000"/>
                    <a:gd name="connsiteX160" fmla="*/ 579 w 10000"/>
                    <a:gd name="connsiteY160" fmla="*/ 727 h 10000"/>
                    <a:gd name="connsiteX161" fmla="*/ 803 w 10000"/>
                    <a:gd name="connsiteY161" fmla="*/ 576 h 10000"/>
                    <a:gd name="connsiteX162" fmla="*/ 941 w 10000"/>
                    <a:gd name="connsiteY162" fmla="*/ 499 h 10000"/>
                    <a:gd name="connsiteX163" fmla="*/ 1107 w 10000"/>
                    <a:gd name="connsiteY163" fmla="*/ 422 h 10000"/>
                    <a:gd name="connsiteX164" fmla="*/ 1291 w 10000"/>
                    <a:gd name="connsiteY164" fmla="*/ 348 h 10000"/>
                    <a:gd name="connsiteX165" fmla="*/ 1480 w 10000"/>
                    <a:gd name="connsiteY165" fmla="*/ 280 h 10000"/>
                    <a:gd name="connsiteX166" fmla="*/ 1670 w 10000"/>
                    <a:gd name="connsiteY166" fmla="*/ 211 h 10000"/>
                    <a:gd name="connsiteX167" fmla="*/ 1853 w 10000"/>
                    <a:gd name="connsiteY167" fmla="*/ 151 h 10000"/>
                    <a:gd name="connsiteX168" fmla="*/ 2008 w 10000"/>
                    <a:gd name="connsiteY168" fmla="*/ 103 h 10000"/>
                    <a:gd name="connsiteX169" fmla="*/ 2134 w 10000"/>
                    <a:gd name="connsiteY169" fmla="*/ 69 h 10000"/>
                    <a:gd name="connsiteX170" fmla="*/ 2226 w 10000"/>
                    <a:gd name="connsiteY170" fmla="*/ 43 h 10000"/>
                    <a:gd name="connsiteX171" fmla="*/ 2249 w 10000"/>
                    <a:gd name="connsiteY171" fmla="*/ 34 h 10000"/>
                    <a:gd name="connsiteX172" fmla="*/ 2381 w 10000"/>
                    <a:gd name="connsiteY172" fmla="*/ 95 h 10000"/>
                    <a:gd name="connsiteX173" fmla="*/ 3322 w 10000"/>
                    <a:gd name="connsiteY173" fmla="*/ 3084 h 10000"/>
                    <a:gd name="connsiteX174" fmla="*/ 4108 w 10000"/>
                    <a:gd name="connsiteY174" fmla="*/ 4249 h 10000"/>
                    <a:gd name="connsiteX175" fmla="*/ 5181 w 10000"/>
                    <a:gd name="connsiteY175" fmla="*/ 1905 h 10000"/>
                    <a:gd name="connsiteX176" fmla="*/ 5737 w 10000"/>
                    <a:gd name="connsiteY176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8 h 10000"/>
                    <a:gd name="connsiteX11" fmla="*/ 8158 w 10000"/>
                    <a:gd name="connsiteY11" fmla="*/ 770 h 10000"/>
                    <a:gd name="connsiteX12" fmla="*/ 8376 w 10000"/>
                    <a:gd name="connsiteY12" fmla="*/ 890 h 10000"/>
                    <a:gd name="connsiteX13" fmla="*/ 8531 w 10000"/>
                    <a:gd name="connsiteY13" fmla="*/ 1015 h 10000"/>
                    <a:gd name="connsiteX14" fmla="*/ 8669 w 10000"/>
                    <a:gd name="connsiteY14" fmla="*/ 1135 h 10000"/>
                    <a:gd name="connsiteX15" fmla="*/ 8784 w 10000"/>
                    <a:gd name="connsiteY15" fmla="*/ 1269 h 10000"/>
                    <a:gd name="connsiteX16" fmla="*/ 8881 w 10000"/>
                    <a:gd name="connsiteY16" fmla="*/ 1406 h 10000"/>
                    <a:gd name="connsiteX17" fmla="*/ 8973 w 10000"/>
                    <a:gd name="connsiteY17" fmla="*/ 1540 h 10000"/>
                    <a:gd name="connsiteX18" fmla="*/ 9030 w 10000"/>
                    <a:gd name="connsiteY18" fmla="*/ 1634 h 10000"/>
                    <a:gd name="connsiteX19" fmla="*/ 9099 w 10000"/>
                    <a:gd name="connsiteY19" fmla="*/ 1776 h 10000"/>
                    <a:gd name="connsiteX20" fmla="*/ 9168 w 10000"/>
                    <a:gd name="connsiteY20" fmla="*/ 1966 h 10000"/>
                    <a:gd name="connsiteX21" fmla="*/ 9231 w 10000"/>
                    <a:gd name="connsiteY21" fmla="*/ 2185 h 10000"/>
                    <a:gd name="connsiteX22" fmla="*/ 9312 w 10000"/>
                    <a:gd name="connsiteY22" fmla="*/ 2430 h 10000"/>
                    <a:gd name="connsiteX23" fmla="*/ 9392 w 10000"/>
                    <a:gd name="connsiteY23" fmla="*/ 2701 h 10000"/>
                    <a:gd name="connsiteX24" fmla="*/ 9472 w 10000"/>
                    <a:gd name="connsiteY24" fmla="*/ 2981 h 10000"/>
                    <a:gd name="connsiteX25" fmla="*/ 9547 w 10000"/>
                    <a:gd name="connsiteY25" fmla="*/ 3277 h 10000"/>
                    <a:gd name="connsiteX26" fmla="*/ 9616 w 10000"/>
                    <a:gd name="connsiteY26" fmla="*/ 3583 h 10000"/>
                    <a:gd name="connsiteX27" fmla="*/ 9684 w 10000"/>
                    <a:gd name="connsiteY27" fmla="*/ 3880 h 10000"/>
                    <a:gd name="connsiteX28" fmla="*/ 9753 w 10000"/>
                    <a:gd name="connsiteY28" fmla="*/ 4159 h 10000"/>
                    <a:gd name="connsiteX29" fmla="*/ 9811 w 10000"/>
                    <a:gd name="connsiteY29" fmla="*/ 4430 h 10000"/>
                    <a:gd name="connsiteX30" fmla="*/ 9851 w 10000"/>
                    <a:gd name="connsiteY30" fmla="*/ 4684 h 10000"/>
                    <a:gd name="connsiteX31" fmla="*/ 9885 w 10000"/>
                    <a:gd name="connsiteY31" fmla="*/ 4895 h 10000"/>
                    <a:gd name="connsiteX32" fmla="*/ 9920 w 10000"/>
                    <a:gd name="connsiteY32" fmla="*/ 5080 h 10000"/>
                    <a:gd name="connsiteX33" fmla="*/ 9931 w 10000"/>
                    <a:gd name="connsiteY33" fmla="*/ 5226 h 10000"/>
                    <a:gd name="connsiteX34" fmla="*/ 9931 w 10000"/>
                    <a:gd name="connsiteY34" fmla="*/ 5359 h 10000"/>
                    <a:gd name="connsiteX35" fmla="*/ 9943 w 10000"/>
                    <a:gd name="connsiteY35" fmla="*/ 5531 h 10000"/>
                    <a:gd name="connsiteX36" fmla="*/ 9943 w 10000"/>
                    <a:gd name="connsiteY36" fmla="*/ 5742 h 10000"/>
                    <a:gd name="connsiteX37" fmla="*/ 9954 w 10000"/>
                    <a:gd name="connsiteY37" fmla="*/ 5978 h 10000"/>
                    <a:gd name="connsiteX38" fmla="*/ 9954 w 10000"/>
                    <a:gd name="connsiteY38" fmla="*/ 6241 h 10000"/>
                    <a:gd name="connsiteX39" fmla="*/ 9966 w 10000"/>
                    <a:gd name="connsiteY39" fmla="*/ 6520 h 10000"/>
                    <a:gd name="connsiteX40" fmla="*/ 9966 w 10000"/>
                    <a:gd name="connsiteY40" fmla="*/ 6817 h 10000"/>
                    <a:gd name="connsiteX41" fmla="*/ 9966 w 10000"/>
                    <a:gd name="connsiteY41" fmla="*/ 7114 h 10000"/>
                    <a:gd name="connsiteX42" fmla="*/ 9977 w 10000"/>
                    <a:gd name="connsiteY42" fmla="*/ 7411 h 10000"/>
                    <a:gd name="connsiteX43" fmla="*/ 9977 w 10000"/>
                    <a:gd name="connsiteY43" fmla="*/ 7708 h 10000"/>
                    <a:gd name="connsiteX44" fmla="*/ 9977 w 10000"/>
                    <a:gd name="connsiteY44" fmla="*/ 7987 h 10000"/>
                    <a:gd name="connsiteX45" fmla="*/ 9989 w 10000"/>
                    <a:gd name="connsiteY45" fmla="*/ 8249 h 10000"/>
                    <a:gd name="connsiteX46" fmla="*/ 9989 w 10000"/>
                    <a:gd name="connsiteY46" fmla="*/ 8495 h 10000"/>
                    <a:gd name="connsiteX47" fmla="*/ 9989 w 10000"/>
                    <a:gd name="connsiteY47" fmla="*/ 8697 h 10000"/>
                    <a:gd name="connsiteX48" fmla="*/ 9989 w 10000"/>
                    <a:gd name="connsiteY48" fmla="*/ 8877 h 10000"/>
                    <a:gd name="connsiteX49" fmla="*/ 9989 w 10000"/>
                    <a:gd name="connsiteY49" fmla="*/ 9002 h 10000"/>
                    <a:gd name="connsiteX50" fmla="*/ 10000 w 10000"/>
                    <a:gd name="connsiteY50" fmla="*/ 9088 h 10000"/>
                    <a:gd name="connsiteX51" fmla="*/ 10000 w 10000"/>
                    <a:gd name="connsiteY51" fmla="*/ 9114 h 10000"/>
                    <a:gd name="connsiteX52" fmla="*/ 10000 w 10000"/>
                    <a:gd name="connsiteY52" fmla="*/ 9123 h 10000"/>
                    <a:gd name="connsiteX53" fmla="*/ 9593 w 10000"/>
                    <a:gd name="connsiteY53" fmla="*/ 9105 h 10000"/>
                    <a:gd name="connsiteX54" fmla="*/ 9254 w 10000"/>
                    <a:gd name="connsiteY54" fmla="*/ 9080 h 10000"/>
                    <a:gd name="connsiteX55" fmla="*/ 8962 w 10000"/>
                    <a:gd name="connsiteY55" fmla="*/ 9062 h 10000"/>
                    <a:gd name="connsiteX56" fmla="*/ 8738 w 10000"/>
                    <a:gd name="connsiteY56" fmla="*/ 9037 h 10000"/>
                    <a:gd name="connsiteX57" fmla="*/ 8554 w 10000"/>
                    <a:gd name="connsiteY57" fmla="*/ 9011 h 10000"/>
                    <a:gd name="connsiteX58" fmla="*/ 8422 w 10000"/>
                    <a:gd name="connsiteY58" fmla="*/ 8985 h 10000"/>
                    <a:gd name="connsiteX59" fmla="*/ 8330 w 10000"/>
                    <a:gd name="connsiteY59" fmla="*/ 8968 h 10000"/>
                    <a:gd name="connsiteX60" fmla="*/ 8273 w 10000"/>
                    <a:gd name="connsiteY60" fmla="*/ 8951 h 10000"/>
                    <a:gd name="connsiteX61" fmla="*/ 8262 w 10000"/>
                    <a:gd name="connsiteY61" fmla="*/ 8951 h 10000"/>
                    <a:gd name="connsiteX62" fmla="*/ 8262 w 10000"/>
                    <a:gd name="connsiteY62" fmla="*/ 8916 h 10000"/>
                    <a:gd name="connsiteX63" fmla="*/ 8250 w 10000"/>
                    <a:gd name="connsiteY63" fmla="*/ 8834 h 10000"/>
                    <a:gd name="connsiteX64" fmla="*/ 8250 w 10000"/>
                    <a:gd name="connsiteY64" fmla="*/ 8697 h 10000"/>
                    <a:gd name="connsiteX65" fmla="*/ 8239 w 10000"/>
                    <a:gd name="connsiteY65" fmla="*/ 8520 h 10000"/>
                    <a:gd name="connsiteX66" fmla="*/ 8227 w 10000"/>
                    <a:gd name="connsiteY66" fmla="*/ 8310 h 10000"/>
                    <a:gd name="connsiteX67" fmla="*/ 8216 w 10000"/>
                    <a:gd name="connsiteY67" fmla="*/ 8069 h 10000"/>
                    <a:gd name="connsiteX68" fmla="*/ 8204 w 10000"/>
                    <a:gd name="connsiteY68" fmla="*/ 7798 h 10000"/>
                    <a:gd name="connsiteX69" fmla="*/ 8193 w 10000"/>
                    <a:gd name="connsiteY69" fmla="*/ 7518 h 10000"/>
                    <a:gd name="connsiteX70" fmla="*/ 8170 w 10000"/>
                    <a:gd name="connsiteY70" fmla="*/ 7234 h 10000"/>
                    <a:gd name="connsiteX71" fmla="*/ 8158 w 10000"/>
                    <a:gd name="connsiteY71" fmla="*/ 6938 h 10000"/>
                    <a:gd name="connsiteX72" fmla="*/ 8141 w 10000"/>
                    <a:gd name="connsiteY72" fmla="*/ 6641 h 10000"/>
                    <a:gd name="connsiteX73" fmla="*/ 8130 w 10000"/>
                    <a:gd name="connsiteY73" fmla="*/ 6361 h 10000"/>
                    <a:gd name="connsiteX74" fmla="*/ 8107 w 10000"/>
                    <a:gd name="connsiteY74" fmla="*/ 6099 h 10000"/>
                    <a:gd name="connsiteX75" fmla="*/ 8095 w 10000"/>
                    <a:gd name="connsiteY75" fmla="*/ 5854 h 10000"/>
                    <a:gd name="connsiteX76" fmla="*/ 8084 w 10000"/>
                    <a:gd name="connsiteY76" fmla="*/ 5639 h 10000"/>
                    <a:gd name="connsiteX77" fmla="*/ 8061 w 10000"/>
                    <a:gd name="connsiteY77" fmla="*/ 5462 h 10000"/>
                    <a:gd name="connsiteX78" fmla="*/ 8049 w 10000"/>
                    <a:gd name="connsiteY78" fmla="*/ 5325 h 10000"/>
                    <a:gd name="connsiteX79" fmla="*/ 8038 w 10000"/>
                    <a:gd name="connsiteY79" fmla="*/ 5243 h 10000"/>
                    <a:gd name="connsiteX80" fmla="*/ 8015 w 10000"/>
                    <a:gd name="connsiteY80" fmla="*/ 5140 h 10000"/>
                    <a:gd name="connsiteX81" fmla="*/ 7992 w 10000"/>
                    <a:gd name="connsiteY81" fmla="*/ 5015 h 10000"/>
                    <a:gd name="connsiteX82" fmla="*/ 7946 w 10000"/>
                    <a:gd name="connsiteY82" fmla="*/ 4860 h 10000"/>
                    <a:gd name="connsiteX83" fmla="*/ 7889 w 10000"/>
                    <a:gd name="connsiteY83" fmla="*/ 4684 h 10000"/>
                    <a:gd name="connsiteX84" fmla="*/ 7843 w 10000"/>
                    <a:gd name="connsiteY84" fmla="*/ 4495 h 10000"/>
                    <a:gd name="connsiteX85" fmla="*/ 7780 w 10000"/>
                    <a:gd name="connsiteY85" fmla="*/ 4301 h 10000"/>
                    <a:gd name="connsiteX86" fmla="*/ 7722 w 10000"/>
                    <a:gd name="connsiteY86" fmla="*/ 4099 h 10000"/>
                    <a:gd name="connsiteX87" fmla="*/ 7665 w 10000"/>
                    <a:gd name="connsiteY87" fmla="*/ 3914 h 10000"/>
                    <a:gd name="connsiteX88" fmla="*/ 7608 w 10000"/>
                    <a:gd name="connsiteY88" fmla="*/ 3733 h 10000"/>
                    <a:gd name="connsiteX89" fmla="*/ 7550 w 10000"/>
                    <a:gd name="connsiteY89" fmla="*/ 3566 h 10000"/>
                    <a:gd name="connsiteX90" fmla="*/ 7516 w 10000"/>
                    <a:gd name="connsiteY90" fmla="*/ 3428 h 10000"/>
                    <a:gd name="connsiteX91" fmla="*/ 7481 w 10000"/>
                    <a:gd name="connsiteY91" fmla="*/ 3329 h 10000"/>
                    <a:gd name="connsiteX92" fmla="*/ 7458 w 10000"/>
                    <a:gd name="connsiteY92" fmla="*/ 3260 h 10000"/>
                    <a:gd name="connsiteX93" fmla="*/ 7453 w 10000"/>
                    <a:gd name="connsiteY93" fmla="*/ 3234 h 10000"/>
                    <a:gd name="connsiteX94" fmla="*/ 7372 w 10000"/>
                    <a:gd name="connsiteY94" fmla="*/ 3355 h 10000"/>
                    <a:gd name="connsiteX95" fmla="*/ 7303 w 10000"/>
                    <a:gd name="connsiteY95" fmla="*/ 3523 h 10000"/>
                    <a:gd name="connsiteX96" fmla="*/ 7246 w 10000"/>
                    <a:gd name="connsiteY96" fmla="*/ 3733 h 10000"/>
                    <a:gd name="connsiteX97" fmla="*/ 7200 w 10000"/>
                    <a:gd name="connsiteY97" fmla="*/ 3978 h 10000"/>
                    <a:gd name="connsiteX98" fmla="*/ 7166 w 10000"/>
                    <a:gd name="connsiteY98" fmla="*/ 4241 h 10000"/>
                    <a:gd name="connsiteX99" fmla="*/ 7154 w 10000"/>
                    <a:gd name="connsiteY99" fmla="*/ 4529 h 10000"/>
                    <a:gd name="connsiteX100" fmla="*/ 7143 w 10000"/>
                    <a:gd name="connsiteY100" fmla="*/ 4826 h 10000"/>
                    <a:gd name="connsiteX101" fmla="*/ 7131 w 10000"/>
                    <a:gd name="connsiteY101" fmla="*/ 5123 h 10000"/>
                    <a:gd name="connsiteX102" fmla="*/ 7131 w 10000"/>
                    <a:gd name="connsiteY102" fmla="*/ 5419 h 10000"/>
                    <a:gd name="connsiteX103" fmla="*/ 7131 w 10000"/>
                    <a:gd name="connsiteY103" fmla="*/ 5708 h 10000"/>
                    <a:gd name="connsiteX104" fmla="*/ 7143 w 10000"/>
                    <a:gd name="connsiteY104" fmla="*/ 5978 h 10000"/>
                    <a:gd name="connsiteX105" fmla="*/ 7154 w 10000"/>
                    <a:gd name="connsiteY105" fmla="*/ 6215 h 10000"/>
                    <a:gd name="connsiteX106" fmla="*/ 7154 w 10000"/>
                    <a:gd name="connsiteY106" fmla="*/ 6426 h 10000"/>
                    <a:gd name="connsiteX107" fmla="*/ 7166 w 10000"/>
                    <a:gd name="connsiteY107" fmla="*/ 6598 h 10000"/>
                    <a:gd name="connsiteX108" fmla="*/ 7166 w 10000"/>
                    <a:gd name="connsiteY108" fmla="*/ 6748 h 10000"/>
                    <a:gd name="connsiteX109" fmla="*/ 7177 w 10000"/>
                    <a:gd name="connsiteY109" fmla="*/ 6946 h 10000"/>
                    <a:gd name="connsiteX110" fmla="*/ 7189 w 10000"/>
                    <a:gd name="connsiteY110" fmla="*/ 7174 h 10000"/>
                    <a:gd name="connsiteX111" fmla="*/ 7200 w 10000"/>
                    <a:gd name="connsiteY111" fmla="*/ 7428 h 10000"/>
                    <a:gd name="connsiteX112" fmla="*/ 7223 w 10000"/>
                    <a:gd name="connsiteY112" fmla="*/ 7699 h 10000"/>
                    <a:gd name="connsiteX113" fmla="*/ 7246 w 10000"/>
                    <a:gd name="connsiteY113" fmla="*/ 7978 h 10000"/>
                    <a:gd name="connsiteX114" fmla="*/ 7258 w 10000"/>
                    <a:gd name="connsiteY114" fmla="*/ 8275 h 10000"/>
                    <a:gd name="connsiteX115" fmla="*/ 7281 w 10000"/>
                    <a:gd name="connsiteY115" fmla="*/ 8563 h 10000"/>
                    <a:gd name="connsiteX116" fmla="*/ 7384 w 10000"/>
                    <a:gd name="connsiteY116" fmla="*/ 9970 h 10000"/>
                    <a:gd name="connsiteX117" fmla="*/ 7384 w 10000"/>
                    <a:gd name="connsiteY117" fmla="*/ 10000 h 10000"/>
                    <a:gd name="connsiteX118" fmla="*/ 602 w 10000"/>
                    <a:gd name="connsiteY118" fmla="*/ 9991 h 10000"/>
                    <a:gd name="connsiteX119" fmla="*/ 602 w 10000"/>
                    <a:gd name="connsiteY119" fmla="*/ 9961 h 10000"/>
                    <a:gd name="connsiteX120" fmla="*/ 602 w 10000"/>
                    <a:gd name="connsiteY120" fmla="*/ 9875 h 10000"/>
                    <a:gd name="connsiteX121" fmla="*/ 614 w 10000"/>
                    <a:gd name="connsiteY121" fmla="*/ 9738 h 10000"/>
                    <a:gd name="connsiteX122" fmla="*/ 620 w 10000"/>
                    <a:gd name="connsiteY122" fmla="*/ 9570 h 10000"/>
                    <a:gd name="connsiteX123" fmla="*/ 643 w 10000"/>
                    <a:gd name="connsiteY123" fmla="*/ 9359 h 10000"/>
                    <a:gd name="connsiteX124" fmla="*/ 654 w 10000"/>
                    <a:gd name="connsiteY124" fmla="*/ 9114 h 10000"/>
                    <a:gd name="connsiteX125" fmla="*/ 677 w 10000"/>
                    <a:gd name="connsiteY125" fmla="*/ 8860 h 10000"/>
                    <a:gd name="connsiteX126" fmla="*/ 700 w 10000"/>
                    <a:gd name="connsiteY126" fmla="*/ 8581 h 10000"/>
                    <a:gd name="connsiteX127" fmla="*/ 723 w 10000"/>
                    <a:gd name="connsiteY127" fmla="*/ 8292 h 10000"/>
                    <a:gd name="connsiteX128" fmla="*/ 746 w 10000"/>
                    <a:gd name="connsiteY128" fmla="*/ 7996 h 10000"/>
                    <a:gd name="connsiteX129" fmla="*/ 769 w 10000"/>
                    <a:gd name="connsiteY129" fmla="*/ 7708 h 10000"/>
                    <a:gd name="connsiteX130" fmla="*/ 780 w 10000"/>
                    <a:gd name="connsiteY130" fmla="*/ 7437 h 10000"/>
                    <a:gd name="connsiteX131" fmla="*/ 803 w 10000"/>
                    <a:gd name="connsiteY131" fmla="*/ 7174 h 10000"/>
                    <a:gd name="connsiteX132" fmla="*/ 826 w 10000"/>
                    <a:gd name="connsiteY132" fmla="*/ 6791 h 10000"/>
                    <a:gd name="connsiteX133" fmla="*/ 838 w 10000"/>
                    <a:gd name="connsiteY133" fmla="*/ 6443 h 10000"/>
                    <a:gd name="connsiteX134" fmla="*/ 849 w 10000"/>
                    <a:gd name="connsiteY134" fmla="*/ 6138 h 10000"/>
                    <a:gd name="connsiteX135" fmla="*/ 849 w 10000"/>
                    <a:gd name="connsiteY135" fmla="*/ 5854 h 10000"/>
                    <a:gd name="connsiteX136" fmla="*/ 849 w 10000"/>
                    <a:gd name="connsiteY136" fmla="*/ 5574 h 10000"/>
                    <a:gd name="connsiteX137" fmla="*/ 849 w 10000"/>
                    <a:gd name="connsiteY137" fmla="*/ 5295 h 10000"/>
                    <a:gd name="connsiteX138" fmla="*/ 849 w 10000"/>
                    <a:gd name="connsiteY138" fmla="*/ 5006 h 10000"/>
                    <a:gd name="connsiteX139" fmla="*/ 849 w 10000"/>
                    <a:gd name="connsiteY139" fmla="*/ 4701 h 10000"/>
                    <a:gd name="connsiteX140" fmla="*/ 849 w 10000"/>
                    <a:gd name="connsiteY140" fmla="*/ 4529 h 10000"/>
                    <a:gd name="connsiteX141" fmla="*/ 815 w 10000"/>
                    <a:gd name="connsiteY141" fmla="*/ 4327 h 10000"/>
                    <a:gd name="connsiteX142" fmla="*/ 769 w 10000"/>
                    <a:gd name="connsiteY142" fmla="*/ 4099 h 10000"/>
                    <a:gd name="connsiteX143" fmla="*/ 711 w 10000"/>
                    <a:gd name="connsiteY143" fmla="*/ 3862 h 10000"/>
                    <a:gd name="connsiteX144" fmla="*/ 643 w 10000"/>
                    <a:gd name="connsiteY144" fmla="*/ 3609 h 10000"/>
                    <a:gd name="connsiteX145" fmla="*/ 579 w 10000"/>
                    <a:gd name="connsiteY145" fmla="*/ 3346 h 10000"/>
                    <a:gd name="connsiteX146" fmla="*/ 499 w 10000"/>
                    <a:gd name="connsiteY146" fmla="*/ 3075 h 10000"/>
                    <a:gd name="connsiteX147" fmla="*/ 407 w 10000"/>
                    <a:gd name="connsiteY147" fmla="*/ 2813 h 10000"/>
                    <a:gd name="connsiteX148" fmla="*/ 327 w 10000"/>
                    <a:gd name="connsiteY148" fmla="*/ 2559 h 10000"/>
                    <a:gd name="connsiteX149" fmla="*/ 252 w 10000"/>
                    <a:gd name="connsiteY149" fmla="*/ 2310 h 10000"/>
                    <a:gd name="connsiteX150" fmla="*/ 184 w 10000"/>
                    <a:gd name="connsiteY150" fmla="*/ 2082 h 10000"/>
                    <a:gd name="connsiteX151" fmla="*/ 115 w 10000"/>
                    <a:gd name="connsiteY151" fmla="*/ 1880 h 10000"/>
                    <a:gd name="connsiteX152" fmla="*/ 57 w 10000"/>
                    <a:gd name="connsiteY152" fmla="*/ 1703 h 10000"/>
                    <a:gd name="connsiteX153" fmla="*/ 23 w 10000"/>
                    <a:gd name="connsiteY153" fmla="*/ 1548 h 10000"/>
                    <a:gd name="connsiteX154" fmla="*/ 0 w 10000"/>
                    <a:gd name="connsiteY154" fmla="*/ 1441 h 10000"/>
                    <a:gd name="connsiteX155" fmla="*/ 11 w 10000"/>
                    <a:gd name="connsiteY155" fmla="*/ 1372 h 10000"/>
                    <a:gd name="connsiteX156" fmla="*/ 80 w 10000"/>
                    <a:gd name="connsiteY156" fmla="*/ 1217 h 10000"/>
                    <a:gd name="connsiteX157" fmla="*/ 207 w 10000"/>
                    <a:gd name="connsiteY157" fmla="*/ 1058 h 10000"/>
                    <a:gd name="connsiteX158" fmla="*/ 373 w 10000"/>
                    <a:gd name="connsiteY158" fmla="*/ 890 h 10000"/>
                    <a:gd name="connsiteX159" fmla="*/ 579 w 10000"/>
                    <a:gd name="connsiteY159" fmla="*/ 727 h 10000"/>
                    <a:gd name="connsiteX160" fmla="*/ 803 w 10000"/>
                    <a:gd name="connsiteY160" fmla="*/ 576 h 10000"/>
                    <a:gd name="connsiteX161" fmla="*/ 941 w 10000"/>
                    <a:gd name="connsiteY161" fmla="*/ 499 h 10000"/>
                    <a:gd name="connsiteX162" fmla="*/ 1107 w 10000"/>
                    <a:gd name="connsiteY162" fmla="*/ 422 h 10000"/>
                    <a:gd name="connsiteX163" fmla="*/ 1291 w 10000"/>
                    <a:gd name="connsiteY163" fmla="*/ 348 h 10000"/>
                    <a:gd name="connsiteX164" fmla="*/ 1480 w 10000"/>
                    <a:gd name="connsiteY164" fmla="*/ 280 h 10000"/>
                    <a:gd name="connsiteX165" fmla="*/ 1670 w 10000"/>
                    <a:gd name="connsiteY165" fmla="*/ 211 h 10000"/>
                    <a:gd name="connsiteX166" fmla="*/ 1853 w 10000"/>
                    <a:gd name="connsiteY166" fmla="*/ 151 h 10000"/>
                    <a:gd name="connsiteX167" fmla="*/ 2008 w 10000"/>
                    <a:gd name="connsiteY167" fmla="*/ 103 h 10000"/>
                    <a:gd name="connsiteX168" fmla="*/ 2134 w 10000"/>
                    <a:gd name="connsiteY168" fmla="*/ 69 h 10000"/>
                    <a:gd name="connsiteX169" fmla="*/ 2226 w 10000"/>
                    <a:gd name="connsiteY169" fmla="*/ 43 h 10000"/>
                    <a:gd name="connsiteX170" fmla="*/ 2249 w 10000"/>
                    <a:gd name="connsiteY170" fmla="*/ 34 h 10000"/>
                    <a:gd name="connsiteX171" fmla="*/ 2381 w 10000"/>
                    <a:gd name="connsiteY171" fmla="*/ 95 h 10000"/>
                    <a:gd name="connsiteX172" fmla="*/ 3322 w 10000"/>
                    <a:gd name="connsiteY172" fmla="*/ 3084 h 10000"/>
                    <a:gd name="connsiteX173" fmla="*/ 4108 w 10000"/>
                    <a:gd name="connsiteY173" fmla="*/ 4249 h 10000"/>
                    <a:gd name="connsiteX174" fmla="*/ 5181 w 10000"/>
                    <a:gd name="connsiteY174" fmla="*/ 1905 h 10000"/>
                    <a:gd name="connsiteX175" fmla="*/ 5737 w 10000"/>
                    <a:gd name="connsiteY175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8 h 10000"/>
                    <a:gd name="connsiteX11" fmla="*/ 8158 w 10000"/>
                    <a:gd name="connsiteY11" fmla="*/ 770 h 10000"/>
                    <a:gd name="connsiteX12" fmla="*/ 8376 w 10000"/>
                    <a:gd name="connsiteY12" fmla="*/ 890 h 10000"/>
                    <a:gd name="connsiteX13" fmla="*/ 8531 w 10000"/>
                    <a:gd name="connsiteY13" fmla="*/ 1015 h 10000"/>
                    <a:gd name="connsiteX14" fmla="*/ 8669 w 10000"/>
                    <a:gd name="connsiteY14" fmla="*/ 1135 h 10000"/>
                    <a:gd name="connsiteX15" fmla="*/ 8784 w 10000"/>
                    <a:gd name="connsiteY15" fmla="*/ 1269 h 10000"/>
                    <a:gd name="connsiteX16" fmla="*/ 8881 w 10000"/>
                    <a:gd name="connsiteY16" fmla="*/ 1406 h 10000"/>
                    <a:gd name="connsiteX17" fmla="*/ 8973 w 10000"/>
                    <a:gd name="connsiteY17" fmla="*/ 1540 h 10000"/>
                    <a:gd name="connsiteX18" fmla="*/ 9030 w 10000"/>
                    <a:gd name="connsiteY18" fmla="*/ 1634 h 10000"/>
                    <a:gd name="connsiteX19" fmla="*/ 9099 w 10000"/>
                    <a:gd name="connsiteY19" fmla="*/ 1776 h 10000"/>
                    <a:gd name="connsiteX20" fmla="*/ 9168 w 10000"/>
                    <a:gd name="connsiteY20" fmla="*/ 1966 h 10000"/>
                    <a:gd name="connsiteX21" fmla="*/ 9231 w 10000"/>
                    <a:gd name="connsiteY21" fmla="*/ 2185 h 10000"/>
                    <a:gd name="connsiteX22" fmla="*/ 9312 w 10000"/>
                    <a:gd name="connsiteY22" fmla="*/ 2430 h 10000"/>
                    <a:gd name="connsiteX23" fmla="*/ 9392 w 10000"/>
                    <a:gd name="connsiteY23" fmla="*/ 2701 h 10000"/>
                    <a:gd name="connsiteX24" fmla="*/ 9472 w 10000"/>
                    <a:gd name="connsiteY24" fmla="*/ 2981 h 10000"/>
                    <a:gd name="connsiteX25" fmla="*/ 9547 w 10000"/>
                    <a:gd name="connsiteY25" fmla="*/ 3277 h 10000"/>
                    <a:gd name="connsiteX26" fmla="*/ 9616 w 10000"/>
                    <a:gd name="connsiteY26" fmla="*/ 3583 h 10000"/>
                    <a:gd name="connsiteX27" fmla="*/ 9684 w 10000"/>
                    <a:gd name="connsiteY27" fmla="*/ 3880 h 10000"/>
                    <a:gd name="connsiteX28" fmla="*/ 9753 w 10000"/>
                    <a:gd name="connsiteY28" fmla="*/ 4159 h 10000"/>
                    <a:gd name="connsiteX29" fmla="*/ 9811 w 10000"/>
                    <a:gd name="connsiteY29" fmla="*/ 4430 h 10000"/>
                    <a:gd name="connsiteX30" fmla="*/ 9851 w 10000"/>
                    <a:gd name="connsiteY30" fmla="*/ 4684 h 10000"/>
                    <a:gd name="connsiteX31" fmla="*/ 9885 w 10000"/>
                    <a:gd name="connsiteY31" fmla="*/ 4895 h 10000"/>
                    <a:gd name="connsiteX32" fmla="*/ 9920 w 10000"/>
                    <a:gd name="connsiteY32" fmla="*/ 5080 h 10000"/>
                    <a:gd name="connsiteX33" fmla="*/ 9931 w 10000"/>
                    <a:gd name="connsiteY33" fmla="*/ 5226 h 10000"/>
                    <a:gd name="connsiteX34" fmla="*/ 9931 w 10000"/>
                    <a:gd name="connsiteY34" fmla="*/ 5359 h 10000"/>
                    <a:gd name="connsiteX35" fmla="*/ 9943 w 10000"/>
                    <a:gd name="connsiteY35" fmla="*/ 5531 h 10000"/>
                    <a:gd name="connsiteX36" fmla="*/ 9943 w 10000"/>
                    <a:gd name="connsiteY36" fmla="*/ 5742 h 10000"/>
                    <a:gd name="connsiteX37" fmla="*/ 9954 w 10000"/>
                    <a:gd name="connsiteY37" fmla="*/ 5978 h 10000"/>
                    <a:gd name="connsiteX38" fmla="*/ 9954 w 10000"/>
                    <a:gd name="connsiteY38" fmla="*/ 6241 h 10000"/>
                    <a:gd name="connsiteX39" fmla="*/ 9966 w 10000"/>
                    <a:gd name="connsiteY39" fmla="*/ 6520 h 10000"/>
                    <a:gd name="connsiteX40" fmla="*/ 9966 w 10000"/>
                    <a:gd name="connsiteY40" fmla="*/ 6817 h 10000"/>
                    <a:gd name="connsiteX41" fmla="*/ 9966 w 10000"/>
                    <a:gd name="connsiteY41" fmla="*/ 7114 h 10000"/>
                    <a:gd name="connsiteX42" fmla="*/ 9977 w 10000"/>
                    <a:gd name="connsiteY42" fmla="*/ 7411 h 10000"/>
                    <a:gd name="connsiteX43" fmla="*/ 9977 w 10000"/>
                    <a:gd name="connsiteY43" fmla="*/ 7708 h 10000"/>
                    <a:gd name="connsiteX44" fmla="*/ 9977 w 10000"/>
                    <a:gd name="connsiteY44" fmla="*/ 7987 h 10000"/>
                    <a:gd name="connsiteX45" fmla="*/ 9989 w 10000"/>
                    <a:gd name="connsiteY45" fmla="*/ 8249 h 10000"/>
                    <a:gd name="connsiteX46" fmla="*/ 9989 w 10000"/>
                    <a:gd name="connsiteY46" fmla="*/ 8495 h 10000"/>
                    <a:gd name="connsiteX47" fmla="*/ 9989 w 10000"/>
                    <a:gd name="connsiteY47" fmla="*/ 8697 h 10000"/>
                    <a:gd name="connsiteX48" fmla="*/ 9989 w 10000"/>
                    <a:gd name="connsiteY48" fmla="*/ 8877 h 10000"/>
                    <a:gd name="connsiteX49" fmla="*/ 9989 w 10000"/>
                    <a:gd name="connsiteY49" fmla="*/ 9002 h 10000"/>
                    <a:gd name="connsiteX50" fmla="*/ 10000 w 10000"/>
                    <a:gd name="connsiteY50" fmla="*/ 9088 h 10000"/>
                    <a:gd name="connsiteX51" fmla="*/ 10000 w 10000"/>
                    <a:gd name="connsiteY51" fmla="*/ 9114 h 10000"/>
                    <a:gd name="connsiteX52" fmla="*/ 10000 w 10000"/>
                    <a:gd name="connsiteY52" fmla="*/ 9123 h 10000"/>
                    <a:gd name="connsiteX53" fmla="*/ 9593 w 10000"/>
                    <a:gd name="connsiteY53" fmla="*/ 9105 h 10000"/>
                    <a:gd name="connsiteX54" fmla="*/ 9254 w 10000"/>
                    <a:gd name="connsiteY54" fmla="*/ 9080 h 10000"/>
                    <a:gd name="connsiteX55" fmla="*/ 8962 w 10000"/>
                    <a:gd name="connsiteY55" fmla="*/ 9062 h 10000"/>
                    <a:gd name="connsiteX56" fmla="*/ 8738 w 10000"/>
                    <a:gd name="connsiteY56" fmla="*/ 9037 h 10000"/>
                    <a:gd name="connsiteX57" fmla="*/ 8554 w 10000"/>
                    <a:gd name="connsiteY57" fmla="*/ 9011 h 10000"/>
                    <a:gd name="connsiteX58" fmla="*/ 8422 w 10000"/>
                    <a:gd name="connsiteY58" fmla="*/ 8985 h 10000"/>
                    <a:gd name="connsiteX59" fmla="*/ 8330 w 10000"/>
                    <a:gd name="connsiteY59" fmla="*/ 8968 h 10000"/>
                    <a:gd name="connsiteX60" fmla="*/ 8273 w 10000"/>
                    <a:gd name="connsiteY60" fmla="*/ 8951 h 10000"/>
                    <a:gd name="connsiteX61" fmla="*/ 8262 w 10000"/>
                    <a:gd name="connsiteY61" fmla="*/ 8951 h 10000"/>
                    <a:gd name="connsiteX62" fmla="*/ 8262 w 10000"/>
                    <a:gd name="connsiteY62" fmla="*/ 8916 h 10000"/>
                    <a:gd name="connsiteX63" fmla="*/ 8250 w 10000"/>
                    <a:gd name="connsiteY63" fmla="*/ 8834 h 10000"/>
                    <a:gd name="connsiteX64" fmla="*/ 8250 w 10000"/>
                    <a:gd name="connsiteY64" fmla="*/ 8697 h 10000"/>
                    <a:gd name="connsiteX65" fmla="*/ 8239 w 10000"/>
                    <a:gd name="connsiteY65" fmla="*/ 8520 h 10000"/>
                    <a:gd name="connsiteX66" fmla="*/ 8227 w 10000"/>
                    <a:gd name="connsiteY66" fmla="*/ 8310 h 10000"/>
                    <a:gd name="connsiteX67" fmla="*/ 8216 w 10000"/>
                    <a:gd name="connsiteY67" fmla="*/ 8069 h 10000"/>
                    <a:gd name="connsiteX68" fmla="*/ 8204 w 10000"/>
                    <a:gd name="connsiteY68" fmla="*/ 7798 h 10000"/>
                    <a:gd name="connsiteX69" fmla="*/ 8193 w 10000"/>
                    <a:gd name="connsiteY69" fmla="*/ 7518 h 10000"/>
                    <a:gd name="connsiteX70" fmla="*/ 8170 w 10000"/>
                    <a:gd name="connsiteY70" fmla="*/ 7234 h 10000"/>
                    <a:gd name="connsiteX71" fmla="*/ 8158 w 10000"/>
                    <a:gd name="connsiteY71" fmla="*/ 6938 h 10000"/>
                    <a:gd name="connsiteX72" fmla="*/ 8141 w 10000"/>
                    <a:gd name="connsiteY72" fmla="*/ 6641 h 10000"/>
                    <a:gd name="connsiteX73" fmla="*/ 8130 w 10000"/>
                    <a:gd name="connsiteY73" fmla="*/ 6361 h 10000"/>
                    <a:gd name="connsiteX74" fmla="*/ 8107 w 10000"/>
                    <a:gd name="connsiteY74" fmla="*/ 6099 h 10000"/>
                    <a:gd name="connsiteX75" fmla="*/ 8095 w 10000"/>
                    <a:gd name="connsiteY75" fmla="*/ 5854 h 10000"/>
                    <a:gd name="connsiteX76" fmla="*/ 8084 w 10000"/>
                    <a:gd name="connsiteY76" fmla="*/ 5639 h 10000"/>
                    <a:gd name="connsiteX77" fmla="*/ 8061 w 10000"/>
                    <a:gd name="connsiteY77" fmla="*/ 5462 h 10000"/>
                    <a:gd name="connsiteX78" fmla="*/ 8049 w 10000"/>
                    <a:gd name="connsiteY78" fmla="*/ 5325 h 10000"/>
                    <a:gd name="connsiteX79" fmla="*/ 8038 w 10000"/>
                    <a:gd name="connsiteY79" fmla="*/ 5243 h 10000"/>
                    <a:gd name="connsiteX80" fmla="*/ 8015 w 10000"/>
                    <a:gd name="connsiteY80" fmla="*/ 5140 h 10000"/>
                    <a:gd name="connsiteX81" fmla="*/ 7992 w 10000"/>
                    <a:gd name="connsiteY81" fmla="*/ 5015 h 10000"/>
                    <a:gd name="connsiteX82" fmla="*/ 7946 w 10000"/>
                    <a:gd name="connsiteY82" fmla="*/ 4860 h 10000"/>
                    <a:gd name="connsiteX83" fmla="*/ 7889 w 10000"/>
                    <a:gd name="connsiteY83" fmla="*/ 4684 h 10000"/>
                    <a:gd name="connsiteX84" fmla="*/ 7843 w 10000"/>
                    <a:gd name="connsiteY84" fmla="*/ 4495 h 10000"/>
                    <a:gd name="connsiteX85" fmla="*/ 7780 w 10000"/>
                    <a:gd name="connsiteY85" fmla="*/ 4301 h 10000"/>
                    <a:gd name="connsiteX86" fmla="*/ 7722 w 10000"/>
                    <a:gd name="connsiteY86" fmla="*/ 4099 h 10000"/>
                    <a:gd name="connsiteX87" fmla="*/ 7665 w 10000"/>
                    <a:gd name="connsiteY87" fmla="*/ 3914 h 10000"/>
                    <a:gd name="connsiteX88" fmla="*/ 7608 w 10000"/>
                    <a:gd name="connsiteY88" fmla="*/ 3733 h 10000"/>
                    <a:gd name="connsiteX89" fmla="*/ 7550 w 10000"/>
                    <a:gd name="connsiteY89" fmla="*/ 3566 h 10000"/>
                    <a:gd name="connsiteX90" fmla="*/ 7516 w 10000"/>
                    <a:gd name="connsiteY90" fmla="*/ 3428 h 10000"/>
                    <a:gd name="connsiteX91" fmla="*/ 7481 w 10000"/>
                    <a:gd name="connsiteY91" fmla="*/ 3329 h 10000"/>
                    <a:gd name="connsiteX92" fmla="*/ 7458 w 10000"/>
                    <a:gd name="connsiteY92" fmla="*/ 3260 h 10000"/>
                    <a:gd name="connsiteX93" fmla="*/ 7453 w 10000"/>
                    <a:gd name="connsiteY93" fmla="*/ 3234 h 10000"/>
                    <a:gd name="connsiteX94" fmla="*/ 7372 w 10000"/>
                    <a:gd name="connsiteY94" fmla="*/ 3355 h 10000"/>
                    <a:gd name="connsiteX95" fmla="*/ 7303 w 10000"/>
                    <a:gd name="connsiteY95" fmla="*/ 3523 h 10000"/>
                    <a:gd name="connsiteX96" fmla="*/ 7246 w 10000"/>
                    <a:gd name="connsiteY96" fmla="*/ 3733 h 10000"/>
                    <a:gd name="connsiteX97" fmla="*/ 7200 w 10000"/>
                    <a:gd name="connsiteY97" fmla="*/ 3978 h 10000"/>
                    <a:gd name="connsiteX98" fmla="*/ 7166 w 10000"/>
                    <a:gd name="connsiteY98" fmla="*/ 4241 h 10000"/>
                    <a:gd name="connsiteX99" fmla="*/ 7154 w 10000"/>
                    <a:gd name="connsiteY99" fmla="*/ 4529 h 10000"/>
                    <a:gd name="connsiteX100" fmla="*/ 7143 w 10000"/>
                    <a:gd name="connsiteY100" fmla="*/ 4826 h 10000"/>
                    <a:gd name="connsiteX101" fmla="*/ 7131 w 10000"/>
                    <a:gd name="connsiteY101" fmla="*/ 5123 h 10000"/>
                    <a:gd name="connsiteX102" fmla="*/ 7131 w 10000"/>
                    <a:gd name="connsiteY102" fmla="*/ 5419 h 10000"/>
                    <a:gd name="connsiteX103" fmla="*/ 7131 w 10000"/>
                    <a:gd name="connsiteY103" fmla="*/ 5708 h 10000"/>
                    <a:gd name="connsiteX104" fmla="*/ 7143 w 10000"/>
                    <a:gd name="connsiteY104" fmla="*/ 5978 h 10000"/>
                    <a:gd name="connsiteX105" fmla="*/ 7154 w 10000"/>
                    <a:gd name="connsiteY105" fmla="*/ 6215 h 10000"/>
                    <a:gd name="connsiteX106" fmla="*/ 7154 w 10000"/>
                    <a:gd name="connsiteY106" fmla="*/ 6426 h 10000"/>
                    <a:gd name="connsiteX107" fmla="*/ 7166 w 10000"/>
                    <a:gd name="connsiteY107" fmla="*/ 6598 h 10000"/>
                    <a:gd name="connsiteX108" fmla="*/ 7166 w 10000"/>
                    <a:gd name="connsiteY108" fmla="*/ 6748 h 10000"/>
                    <a:gd name="connsiteX109" fmla="*/ 7177 w 10000"/>
                    <a:gd name="connsiteY109" fmla="*/ 6946 h 10000"/>
                    <a:gd name="connsiteX110" fmla="*/ 7189 w 10000"/>
                    <a:gd name="connsiteY110" fmla="*/ 7174 h 10000"/>
                    <a:gd name="connsiteX111" fmla="*/ 7200 w 10000"/>
                    <a:gd name="connsiteY111" fmla="*/ 7428 h 10000"/>
                    <a:gd name="connsiteX112" fmla="*/ 7223 w 10000"/>
                    <a:gd name="connsiteY112" fmla="*/ 7699 h 10000"/>
                    <a:gd name="connsiteX113" fmla="*/ 7246 w 10000"/>
                    <a:gd name="connsiteY113" fmla="*/ 7978 h 10000"/>
                    <a:gd name="connsiteX114" fmla="*/ 7258 w 10000"/>
                    <a:gd name="connsiteY114" fmla="*/ 8275 h 10000"/>
                    <a:gd name="connsiteX115" fmla="*/ 7384 w 10000"/>
                    <a:gd name="connsiteY115" fmla="*/ 9970 h 10000"/>
                    <a:gd name="connsiteX116" fmla="*/ 7384 w 10000"/>
                    <a:gd name="connsiteY116" fmla="*/ 10000 h 10000"/>
                    <a:gd name="connsiteX117" fmla="*/ 602 w 10000"/>
                    <a:gd name="connsiteY117" fmla="*/ 9991 h 10000"/>
                    <a:gd name="connsiteX118" fmla="*/ 602 w 10000"/>
                    <a:gd name="connsiteY118" fmla="*/ 9961 h 10000"/>
                    <a:gd name="connsiteX119" fmla="*/ 602 w 10000"/>
                    <a:gd name="connsiteY119" fmla="*/ 9875 h 10000"/>
                    <a:gd name="connsiteX120" fmla="*/ 614 w 10000"/>
                    <a:gd name="connsiteY120" fmla="*/ 9738 h 10000"/>
                    <a:gd name="connsiteX121" fmla="*/ 620 w 10000"/>
                    <a:gd name="connsiteY121" fmla="*/ 9570 h 10000"/>
                    <a:gd name="connsiteX122" fmla="*/ 643 w 10000"/>
                    <a:gd name="connsiteY122" fmla="*/ 9359 h 10000"/>
                    <a:gd name="connsiteX123" fmla="*/ 654 w 10000"/>
                    <a:gd name="connsiteY123" fmla="*/ 9114 h 10000"/>
                    <a:gd name="connsiteX124" fmla="*/ 677 w 10000"/>
                    <a:gd name="connsiteY124" fmla="*/ 8860 h 10000"/>
                    <a:gd name="connsiteX125" fmla="*/ 700 w 10000"/>
                    <a:gd name="connsiteY125" fmla="*/ 8581 h 10000"/>
                    <a:gd name="connsiteX126" fmla="*/ 723 w 10000"/>
                    <a:gd name="connsiteY126" fmla="*/ 8292 h 10000"/>
                    <a:gd name="connsiteX127" fmla="*/ 746 w 10000"/>
                    <a:gd name="connsiteY127" fmla="*/ 7996 h 10000"/>
                    <a:gd name="connsiteX128" fmla="*/ 769 w 10000"/>
                    <a:gd name="connsiteY128" fmla="*/ 7708 h 10000"/>
                    <a:gd name="connsiteX129" fmla="*/ 780 w 10000"/>
                    <a:gd name="connsiteY129" fmla="*/ 7437 h 10000"/>
                    <a:gd name="connsiteX130" fmla="*/ 803 w 10000"/>
                    <a:gd name="connsiteY130" fmla="*/ 7174 h 10000"/>
                    <a:gd name="connsiteX131" fmla="*/ 826 w 10000"/>
                    <a:gd name="connsiteY131" fmla="*/ 6791 h 10000"/>
                    <a:gd name="connsiteX132" fmla="*/ 838 w 10000"/>
                    <a:gd name="connsiteY132" fmla="*/ 6443 h 10000"/>
                    <a:gd name="connsiteX133" fmla="*/ 849 w 10000"/>
                    <a:gd name="connsiteY133" fmla="*/ 6138 h 10000"/>
                    <a:gd name="connsiteX134" fmla="*/ 849 w 10000"/>
                    <a:gd name="connsiteY134" fmla="*/ 5854 h 10000"/>
                    <a:gd name="connsiteX135" fmla="*/ 849 w 10000"/>
                    <a:gd name="connsiteY135" fmla="*/ 5574 h 10000"/>
                    <a:gd name="connsiteX136" fmla="*/ 849 w 10000"/>
                    <a:gd name="connsiteY136" fmla="*/ 5295 h 10000"/>
                    <a:gd name="connsiteX137" fmla="*/ 849 w 10000"/>
                    <a:gd name="connsiteY137" fmla="*/ 5006 h 10000"/>
                    <a:gd name="connsiteX138" fmla="*/ 849 w 10000"/>
                    <a:gd name="connsiteY138" fmla="*/ 4701 h 10000"/>
                    <a:gd name="connsiteX139" fmla="*/ 849 w 10000"/>
                    <a:gd name="connsiteY139" fmla="*/ 4529 h 10000"/>
                    <a:gd name="connsiteX140" fmla="*/ 815 w 10000"/>
                    <a:gd name="connsiteY140" fmla="*/ 4327 h 10000"/>
                    <a:gd name="connsiteX141" fmla="*/ 769 w 10000"/>
                    <a:gd name="connsiteY141" fmla="*/ 4099 h 10000"/>
                    <a:gd name="connsiteX142" fmla="*/ 711 w 10000"/>
                    <a:gd name="connsiteY142" fmla="*/ 3862 h 10000"/>
                    <a:gd name="connsiteX143" fmla="*/ 643 w 10000"/>
                    <a:gd name="connsiteY143" fmla="*/ 3609 h 10000"/>
                    <a:gd name="connsiteX144" fmla="*/ 579 w 10000"/>
                    <a:gd name="connsiteY144" fmla="*/ 3346 h 10000"/>
                    <a:gd name="connsiteX145" fmla="*/ 499 w 10000"/>
                    <a:gd name="connsiteY145" fmla="*/ 3075 h 10000"/>
                    <a:gd name="connsiteX146" fmla="*/ 407 w 10000"/>
                    <a:gd name="connsiteY146" fmla="*/ 2813 h 10000"/>
                    <a:gd name="connsiteX147" fmla="*/ 327 w 10000"/>
                    <a:gd name="connsiteY147" fmla="*/ 2559 h 10000"/>
                    <a:gd name="connsiteX148" fmla="*/ 252 w 10000"/>
                    <a:gd name="connsiteY148" fmla="*/ 2310 h 10000"/>
                    <a:gd name="connsiteX149" fmla="*/ 184 w 10000"/>
                    <a:gd name="connsiteY149" fmla="*/ 2082 h 10000"/>
                    <a:gd name="connsiteX150" fmla="*/ 115 w 10000"/>
                    <a:gd name="connsiteY150" fmla="*/ 1880 h 10000"/>
                    <a:gd name="connsiteX151" fmla="*/ 57 w 10000"/>
                    <a:gd name="connsiteY151" fmla="*/ 1703 h 10000"/>
                    <a:gd name="connsiteX152" fmla="*/ 23 w 10000"/>
                    <a:gd name="connsiteY152" fmla="*/ 1548 h 10000"/>
                    <a:gd name="connsiteX153" fmla="*/ 0 w 10000"/>
                    <a:gd name="connsiteY153" fmla="*/ 1441 h 10000"/>
                    <a:gd name="connsiteX154" fmla="*/ 11 w 10000"/>
                    <a:gd name="connsiteY154" fmla="*/ 1372 h 10000"/>
                    <a:gd name="connsiteX155" fmla="*/ 80 w 10000"/>
                    <a:gd name="connsiteY155" fmla="*/ 1217 h 10000"/>
                    <a:gd name="connsiteX156" fmla="*/ 207 w 10000"/>
                    <a:gd name="connsiteY156" fmla="*/ 1058 h 10000"/>
                    <a:gd name="connsiteX157" fmla="*/ 373 w 10000"/>
                    <a:gd name="connsiteY157" fmla="*/ 890 h 10000"/>
                    <a:gd name="connsiteX158" fmla="*/ 579 w 10000"/>
                    <a:gd name="connsiteY158" fmla="*/ 727 h 10000"/>
                    <a:gd name="connsiteX159" fmla="*/ 803 w 10000"/>
                    <a:gd name="connsiteY159" fmla="*/ 576 h 10000"/>
                    <a:gd name="connsiteX160" fmla="*/ 941 w 10000"/>
                    <a:gd name="connsiteY160" fmla="*/ 499 h 10000"/>
                    <a:gd name="connsiteX161" fmla="*/ 1107 w 10000"/>
                    <a:gd name="connsiteY161" fmla="*/ 422 h 10000"/>
                    <a:gd name="connsiteX162" fmla="*/ 1291 w 10000"/>
                    <a:gd name="connsiteY162" fmla="*/ 348 h 10000"/>
                    <a:gd name="connsiteX163" fmla="*/ 1480 w 10000"/>
                    <a:gd name="connsiteY163" fmla="*/ 280 h 10000"/>
                    <a:gd name="connsiteX164" fmla="*/ 1670 w 10000"/>
                    <a:gd name="connsiteY164" fmla="*/ 211 h 10000"/>
                    <a:gd name="connsiteX165" fmla="*/ 1853 w 10000"/>
                    <a:gd name="connsiteY165" fmla="*/ 151 h 10000"/>
                    <a:gd name="connsiteX166" fmla="*/ 2008 w 10000"/>
                    <a:gd name="connsiteY166" fmla="*/ 103 h 10000"/>
                    <a:gd name="connsiteX167" fmla="*/ 2134 w 10000"/>
                    <a:gd name="connsiteY167" fmla="*/ 69 h 10000"/>
                    <a:gd name="connsiteX168" fmla="*/ 2226 w 10000"/>
                    <a:gd name="connsiteY168" fmla="*/ 43 h 10000"/>
                    <a:gd name="connsiteX169" fmla="*/ 2249 w 10000"/>
                    <a:gd name="connsiteY169" fmla="*/ 34 h 10000"/>
                    <a:gd name="connsiteX170" fmla="*/ 2381 w 10000"/>
                    <a:gd name="connsiteY170" fmla="*/ 95 h 10000"/>
                    <a:gd name="connsiteX171" fmla="*/ 3322 w 10000"/>
                    <a:gd name="connsiteY171" fmla="*/ 3084 h 10000"/>
                    <a:gd name="connsiteX172" fmla="*/ 4108 w 10000"/>
                    <a:gd name="connsiteY172" fmla="*/ 4249 h 10000"/>
                    <a:gd name="connsiteX173" fmla="*/ 5181 w 10000"/>
                    <a:gd name="connsiteY173" fmla="*/ 1905 h 10000"/>
                    <a:gd name="connsiteX174" fmla="*/ 5737 w 10000"/>
                    <a:gd name="connsiteY174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8 h 10000"/>
                    <a:gd name="connsiteX11" fmla="*/ 8158 w 10000"/>
                    <a:gd name="connsiteY11" fmla="*/ 770 h 10000"/>
                    <a:gd name="connsiteX12" fmla="*/ 8376 w 10000"/>
                    <a:gd name="connsiteY12" fmla="*/ 890 h 10000"/>
                    <a:gd name="connsiteX13" fmla="*/ 8531 w 10000"/>
                    <a:gd name="connsiteY13" fmla="*/ 1015 h 10000"/>
                    <a:gd name="connsiteX14" fmla="*/ 8669 w 10000"/>
                    <a:gd name="connsiteY14" fmla="*/ 1135 h 10000"/>
                    <a:gd name="connsiteX15" fmla="*/ 8784 w 10000"/>
                    <a:gd name="connsiteY15" fmla="*/ 1269 h 10000"/>
                    <a:gd name="connsiteX16" fmla="*/ 8881 w 10000"/>
                    <a:gd name="connsiteY16" fmla="*/ 1406 h 10000"/>
                    <a:gd name="connsiteX17" fmla="*/ 8973 w 10000"/>
                    <a:gd name="connsiteY17" fmla="*/ 1540 h 10000"/>
                    <a:gd name="connsiteX18" fmla="*/ 9030 w 10000"/>
                    <a:gd name="connsiteY18" fmla="*/ 1634 h 10000"/>
                    <a:gd name="connsiteX19" fmla="*/ 9099 w 10000"/>
                    <a:gd name="connsiteY19" fmla="*/ 1776 h 10000"/>
                    <a:gd name="connsiteX20" fmla="*/ 9168 w 10000"/>
                    <a:gd name="connsiteY20" fmla="*/ 1966 h 10000"/>
                    <a:gd name="connsiteX21" fmla="*/ 9231 w 10000"/>
                    <a:gd name="connsiteY21" fmla="*/ 2185 h 10000"/>
                    <a:gd name="connsiteX22" fmla="*/ 9312 w 10000"/>
                    <a:gd name="connsiteY22" fmla="*/ 2430 h 10000"/>
                    <a:gd name="connsiteX23" fmla="*/ 9392 w 10000"/>
                    <a:gd name="connsiteY23" fmla="*/ 2701 h 10000"/>
                    <a:gd name="connsiteX24" fmla="*/ 9472 w 10000"/>
                    <a:gd name="connsiteY24" fmla="*/ 2981 h 10000"/>
                    <a:gd name="connsiteX25" fmla="*/ 9547 w 10000"/>
                    <a:gd name="connsiteY25" fmla="*/ 3277 h 10000"/>
                    <a:gd name="connsiteX26" fmla="*/ 9616 w 10000"/>
                    <a:gd name="connsiteY26" fmla="*/ 3583 h 10000"/>
                    <a:gd name="connsiteX27" fmla="*/ 9684 w 10000"/>
                    <a:gd name="connsiteY27" fmla="*/ 3880 h 10000"/>
                    <a:gd name="connsiteX28" fmla="*/ 9753 w 10000"/>
                    <a:gd name="connsiteY28" fmla="*/ 4159 h 10000"/>
                    <a:gd name="connsiteX29" fmla="*/ 9811 w 10000"/>
                    <a:gd name="connsiteY29" fmla="*/ 4430 h 10000"/>
                    <a:gd name="connsiteX30" fmla="*/ 9851 w 10000"/>
                    <a:gd name="connsiteY30" fmla="*/ 4684 h 10000"/>
                    <a:gd name="connsiteX31" fmla="*/ 9885 w 10000"/>
                    <a:gd name="connsiteY31" fmla="*/ 4895 h 10000"/>
                    <a:gd name="connsiteX32" fmla="*/ 9920 w 10000"/>
                    <a:gd name="connsiteY32" fmla="*/ 5080 h 10000"/>
                    <a:gd name="connsiteX33" fmla="*/ 9931 w 10000"/>
                    <a:gd name="connsiteY33" fmla="*/ 5226 h 10000"/>
                    <a:gd name="connsiteX34" fmla="*/ 9931 w 10000"/>
                    <a:gd name="connsiteY34" fmla="*/ 5359 h 10000"/>
                    <a:gd name="connsiteX35" fmla="*/ 9943 w 10000"/>
                    <a:gd name="connsiteY35" fmla="*/ 5531 h 10000"/>
                    <a:gd name="connsiteX36" fmla="*/ 9943 w 10000"/>
                    <a:gd name="connsiteY36" fmla="*/ 5742 h 10000"/>
                    <a:gd name="connsiteX37" fmla="*/ 9954 w 10000"/>
                    <a:gd name="connsiteY37" fmla="*/ 5978 h 10000"/>
                    <a:gd name="connsiteX38" fmla="*/ 9954 w 10000"/>
                    <a:gd name="connsiteY38" fmla="*/ 6241 h 10000"/>
                    <a:gd name="connsiteX39" fmla="*/ 9966 w 10000"/>
                    <a:gd name="connsiteY39" fmla="*/ 6520 h 10000"/>
                    <a:gd name="connsiteX40" fmla="*/ 9966 w 10000"/>
                    <a:gd name="connsiteY40" fmla="*/ 6817 h 10000"/>
                    <a:gd name="connsiteX41" fmla="*/ 9966 w 10000"/>
                    <a:gd name="connsiteY41" fmla="*/ 7114 h 10000"/>
                    <a:gd name="connsiteX42" fmla="*/ 9977 w 10000"/>
                    <a:gd name="connsiteY42" fmla="*/ 7411 h 10000"/>
                    <a:gd name="connsiteX43" fmla="*/ 9977 w 10000"/>
                    <a:gd name="connsiteY43" fmla="*/ 7708 h 10000"/>
                    <a:gd name="connsiteX44" fmla="*/ 9977 w 10000"/>
                    <a:gd name="connsiteY44" fmla="*/ 7987 h 10000"/>
                    <a:gd name="connsiteX45" fmla="*/ 9989 w 10000"/>
                    <a:gd name="connsiteY45" fmla="*/ 8249 h 10000"/>
                    <a:gd name="connsiteX46" fmla="*/ 9989 w 10000"/>
                    <a:gd name="connsiteY46" fmla="*/ 8495 h 10000"/>
                    <a:gd name="connsiteX47" fmla="*/ 9989 w 10000"/>
                    <a:gd name="connsiteY47" fmla="*/ 8697 h 10000"/>
                    <a:gd name="connsiteX48" fmla="*/ 9989 w 10000"/>
                    <a:gd name="connsiteY48" fmla="*/ 8877 h 10000"/>
                    <a:gd name="connsiteX49" fmla="*/ 9989 w 10000"/>
                    <a:gd name="connsiteY49" fmla="*/ 9002 h 10000"/>
                    <a:gd name="connsiteX50" fmla="*/ 10000 w 10000"/>
                    <a:gd name="connsiteY50" fmla="*/ 9088 h 10000"/>
                    <a:gd name="connsiteX51" fmla="*/ 10000 w 10000"/>
                    <a:gd name="connsiteY51" fmla="*/ 9114 h 10000"/>
                    <a:gd name="connsiteX52" fmla="*/ 10000 w 10000"/>
                    <a:gd name="connsiteY52" fmla="*/ 9123 h 10000"/>
                    <a:gd name="connsiteX53" fmla="*/ 9593 w 10000"/>
                    <a:gd name="connsiteY53" fmla="*/ 9105 h 10000"/>
                    <a:gd name="connsiteX54" fmla="*/ 9254 w 10000"/>
                    <a:gd name="connsiteY54" fmla="*/ 9080 h 10000"/>
                    <a:gd name="connsiteX55" fmla="*/ 8962 w 10000"/>
                    <a:gd name="connsiteY55" fmla="*/ 9062 h 10000"/>
                    <a:gd name="connsiteX56" fmla="*/ 8738 w 10000"/>
                    <a:gd name="connsiteY56" fmla="*/ 9037 h 10000"/>
                    <a:gd name="connsiteX57" fmla="*/ 8554 w 10000"/>
                    <a:gd name="connsiteY57" fmla="*/ 9011 h 10000"/>
                    <a:gd name="connsiteX58" fmla="*/ 8422 w 10000"/>
                    <a:gd name="connsiteY58" fmla="*/ 8985 h 10000"/>
                    <a:gd name="connsiteX59" fmla="*/ 8330 w 10000"/>
                    <a:gd name="connsiteY59" fmla="*/ 8968 h 10000"/>
                    <a:gd name="connsiteX60" fmla="*/ 8273 w 10000"/>
                    <a:gd name="connsiteY60" fmla="*/ 8951 h 10000"/>
                    <a:gd name="connsiteX61" fmla="*/ 8262 w 10000"/>
                    <a:gd name="connsiteY61" fmla="*/ 8951 h 10000"/>
                    <a:gd name="connsiteX62" fmla="*/ 8262 w 10000"/>
                    <a:gd name="connsiteY62" fmla="*/ 8916 h 10000"/>
                    <a:gd name="connsiteX63" fmla="*/ 8250 w 10000"/>
                    <a:gd name="connsiteY63" fmla="*/ 8834 h 10000"/>
                    <a:gd name="connsiteX64" fmla="*/ 8250 w 10000"/>
                    <a:gd name="connsiteY64" fmla="*/ 8697 h 10000"/>
                    <a:gd name="connsiteX65" fmla="*/ 8239 w 10000"/>
                    <a:gd name="connsiteY65" fmla="*/ 8520 h 10000"/>
                    <a:gd name="connsiteX66" fmla="*/ 8227 w 10000"/>
                    <a:gd name="connsiteY66" fmla="*/ 8310 h 10000"/>
                    <a:gd name="connsiteX67" fmla="*/ 8216 w 10000"/>
                    <a:gd name="connsiteY67" fmla="*/ 8069 h 10000"/>
                    <a:gd name="connsiteX68" fmla="*/ 8204 w 10000"/>
                    <a:gd name="connsiteY68" fmla="*/ 7798 h 10000"/>
                    <a:gd name="connsiteX69" fmla="*/ 8193 w 10000"/>
                    <a:gd name="connsiteY69" fmla="*/ 7518 h 10000"/>
                    <a:gd name="connsiteX70" fmla="*/ 8170 w 10000"/>
                    <a:gd name="connsiteY70" fmla="*/ 7234 h 10000"/>
                    <a:gd name="connsiteX71" fmla="*/ 8158 w 10000"/>
                    <a:gd name="connsiteY71" fmla="*/ 6938 h 10000"/>
                    <a:gd name="connsiteX72" fmla="*/ 8141 w 10000"/>
                    <a:gd name="connsiteY72" fmla="*/ 6641 h 10000"/>
                    <a:gd name="connsiteX73" fmla="*/ 8130 w 10000"/>
                    <a:gd name="connsiteY73" fmla="*/ 6361 h 10000"/>
                    <a:gd name="connsiteX74" fmla="*/ 8107 w 10000"/>
                    <a:gd name="connsiteY74" fmla="*/ 6099 h 10000"/>
                    <a:gd name="connsiteX75" fmla="*/ 8095 w 10000"/>
                    <a:gd name="connsiteY75" fmla="*/ 5854 h 10000"/>
                    <a:gd name="connsiteX76" fmla="*/ 8084 w 10000"/>
                    <a:gd name="connsiteY76" fmla="*/ 5639 h 10000"/>
                    <a:gd name="connsiteX77" fmla="*/ 8061 w 10000"/>
                    <a:gd name="connsiteY77" fmla="*/ 5462 h 10000"/>
                    <a:gd name="connsiteX78" fmla="*/ 8049 w 10000"/>
                    <a:gd name="connsiteY78" fmla="*/ 5325 h 10000"/>
                    <a:gd name="connsiteX79" fmla="*/ 8038 w 10000"/>
                    <a:gd name="connsiteY79" fmla="*/ 5243 h 10000"/>
                    <a:gd name="connsiteX80" fmla="*/ 8015 w 10000"/>
                    <a:gd name="connsiteY80" fmla="*/ 5140 h 10000"/>
                    <a:gd name="connsiteX81" fmla="*/ 7992 w 10000"/>
                    <a:gd name="connsiteY81" fmla="*/ 5015 h 10000"/>
                    <a:gd name="connsiteX82" fmla="*/ 7946 w 10000"/>
                    <a:gd name="connsiteY82" fmla="*/ 4860 h 10000"/>
                    <a:gd name="connsiteX83" fmla="*/ 7889 w 10000"/>
                    <a:gd name="connsiteY83" fmla="*/ 4684 h 10000"/>
                    <a:gd name="connsiteX84" fmla="*/ 7843 w 10000"/>
                    <a:gd name="connsiteY84" fmla="*/ 4495 h 10000"/>
                    <a:gd name="connsiteX85" fmla="*/ 7780 w 10000"/>
                    <a:gd name="connsiteY85" fmla="*/ 4301 h 10000"/>
                    <a:gd name="connsiteX86" fmla="*/ 7722 w 10000"/>
                    <a:gd name="connsiteY86" fmla="*/ 4099 h 10000"/>
                    <a:gd name="connsiteX87" fmla="*/ 7665 w 10000"/>
                    <a:gd name="connsiteY87" fmla="*/ 3914 h 10000"/>
                    <a:gd name="connsiteX88" fmla="*/ 7608 w 10000"/>
                    <a:gd name="connsiteY88" fmla="*/ 3733 h 10000"/>
                    <a:gd name="connsiteX89" fmla="*/ 7550 w 10000"/>
                    <a:gd name="connsiteY89" fmla="*/ 3566 h 10000"/>
                    <a:gd name="connsiteX90" fmla="*/ 7516 w 10000"/>
                    <a:gd name="connsiteY90" fmla="*/ 3428 h 10000"/>
                    <a:gd name="connsiteX91" fmla="*/ 7481 w 10000"/>
                    <a:gd name="connsiteY91" fmla="*/ 3329 h 10000"/>
                    <a:gd name="connsiteX92" fmla="*/ 7458 w 10000"/>
                    <a:gd name="connsiteY92" fmla="*/ 3260 h 10000"/>
                    <a:gd name="connsiteX93" fmla="*/ 7453 w 10000"/>
                    <a:gd name="connsiteY93" fmla="*/ 3234 h 10000"/>
                    <a:gd name="connsiteX94" fmla="*/ 7372 w 10000"/>
                    <a:gd name="connsiteY94" fmla="*/ 3355 h 10000"/>
                    <a:gd name="connsiteX95" fmla="*/ 7303 w 10000"/>
                    <a:gd name="connsiteY95" fmla="*/ 3523 h 10000"/>
                    <a:gd name="connsiteX96" fmla="*/ 7246 w 10000"/>
                    <a:gd name="connsiteY96" fmla="*/ 3733 h 10000"/>
                    <a:gd name="connsiteX97" fmla="*/ 7200 w 10000"/>
                    <a:gd name="connsiteY97" fmla="*/ 3978 h 10000"/>
                    <a:gd name="connsiteX98" fmla="*/ 7166 w 10000"/>
                    <a:gd name="connsiteY98" fmla="*/ 4241 h 10000"/>
                    <a:gd name="connsiteX99" fmla="*/ 7154 w 10000"/>
                    <a:gd name="connsiteY99" fmla="*/ 4529 h 10000"/>
                    <a:gd name="connsiteX100" fmla="*/ 7143 w 10000"/>
                    <a:gd name="connsiteY100" fmla="*/ 4826 h 10000"/>
                    <a:gd name="connsiteX101" fmla="*/ 7131 w 10000"/>
                    <a:gd name="connsiteY101" fmla="*/ 5123 h 10000"/>
                    <a:gd name="connsiteX102" fmla="*/ 7131 w 10000"/>
                    <a:gd name="connsiteY102" fmla="*/ 5419 h 10000"/>
                    <a:gd name="connsiteX103" fmla="*/ 7131 w 10000"/>
                    <a:gd name="connsiteY103" fmla="*/ 5708 h 10000"/>
                    <a:gd name="connsiteX104" fmla="*/ 7143 w 10000"/>
                    <a:gd name="connsiteY104" fmla="*/ 5978 h 10000"/>
                    <a:gd name="connsiteX105" fmla="*/ 7154 w 10000"/>
                    <a:gd name="connsiteY105" fmla="*/ 6215 h 10000"/>
                    <a:gd name="connsiteX106" fmla="*/ 7154 w 10000"/>
                    <a:gd name="connsiteY106" fmla="*/ 6426 h 10000"/>
                    <a:gd name="connsiteX107" fmla="*/ 7166 w 10000"/>
                    <a:gd name="connsiteY107" fmla="*/ 6598 h 10000"/>
                    <a:gd name="connsiteX108" fmla="*/ 7166 w 10000"/>
                    <a:gd name="connsiteY108" fmla="*/ 6748 h 10000"/>
                    <a:gd name="connsiteX109" fmla="*/ 7177 w 10000"/>
                    <a:gd name="connsiteY109" fmla="*/ 6946 h 10000"/>
                    <a:gd name="connsiteX110" fmla="*/ 7189 w 10000"/>
                    <a:gd name="connsiteY110" fmla="*/ 7174 h 10000"/>
                    <a:gd name="connsiteX111" fmla="*/ 7200 w 10000"/>
                    <a:gd name="connsiteY111" fmla="*/ 7428 h 10000"/>
                    <a:gd name="connsiteX112" fmla="*/ 7223 w 10000"/>
                    <a:gd name="connsiteY112" fmla="*/ 7699 h 10000"/>
                    <a:gd name="connsiteX113" fmla="*/ 7246 w 10000"/>
                    <a:gd name="connsiteY113" fmla="*/ 7978 h 10000"/>
                    <a:gd name="connsiteX114" fmla="*/ 7384 w 10000"/>
                    <a:gd name="connsiteY114" fmla="*/ 9970 h 10000"/>
                    <a:gd name="connsiteX115" fmla="*/ 7384 w 10000"/>
                    <a:gd name="connsiteY115" fmla="*/ 10000 h 10000"/>
                    <a:gd name="connsiteX116" fmla="*/ 602 w 10000"/>
                    <a:gd name="connsiteY116" fmla="*/ 9991 h 10000"/>
                    <a:gd name="connsiteX117" fmla="*/ 602 w 10000"/>
                    <a:gd name="connsiteY117" fmla="*/ 9961 h 10000"/>
                    <a:gd name="connsiteX118" fmla="*/ 602 w 10000"/>
                    <a:gd name="connsiteY118" fmla="*/ 9875 h 10000"/>
                    <a:gd name="connsiteX119" fmla="*/ 614 w 10000"/>
                    <a:gd name="connsiteY119" fmla="*/ 9738 h 10000"/>
                    <a:gd name="connsiteX120" fmla="*/ 620 w 10000"/>
                    <a:gd name="connsiteY120" fmla="*/ 9570 h 10000"/>
                    <a:gd name="connsiteX121" fmla="*/ 643 w 10000"/>
                    <a:gd name="connsiteY121" fmla="*/ 9359 h 10000"/>
                    <a:gd name="connsiteX122" fmla="*/ 654 w 10000"/>
                    <a:gd name="connsiteY122" fmla="*/ 9114 h 10000"/>
                    <a:gd name="connsiteX123" fmla="*/ 677 w 10000"/>
                    <a:gd name="connsiteY123" fmla="*/ 8860 h 10000"/>
                    <a:gd name="connsiteX124" fmla="*/ 700 w 10000"/>
                    <a:gd name="connsiteY124" fmla="*/ 8581 h 10000"/>
                    <a:gd name="connsiteX125" fmla="*/ 723 w 10000"/>
                    <a:gd name="connsiteY125" fmla="*/ 8292 h 10000"/>
                    <a:gd name="connsiteX126" fmla="*/ 746 w 10000"/>
                    <a:gd name="connsiteY126" fmla="*/ 7996 h 10000"/>
                    <a:gd name="connsiteX127" fmla="*/ 769 w 10000"/>
                    <a:gd name="connsiteY127" fmla="*/ 7708 h 10000"/>
                    <a:gd name="connsiteX128" fmla="*/ 780 w 10000"/>
                    <a:gd name="connsiteY128" fmla="*/ 7437 h 10000"/>
                    <a:gd name="connsiteX129" fmla="*/ 803 w 10000"/>
                    <a:gd name="connsiteY129" fmla="*/ 7174 h 10000"/>
                    <a:gd name="connsiteX130" fmla="*/ 826 w 10000"/>
                    <a:gd name="connsiteY130" fmla="*/ 6791 h 10000"/>
                    <a:gd name="connsiteX131" fmla="*/ 838 w 10000"/>
                    <a:gd name="connsiteY131" fmla="*/ 6443 h 10000"/>
                    <a:gd name="connsiteX132" fmla="*/ 849 w 10000"/>
                    <a:gd name="connsiteY132" fmla="*/ 6138 h 10000"/>
                    <a:gd name="connsiteX133" fmla="*/ 849 w 10000"/>
                    <a:gd name="connsiteY133" fmla="*/ 5854 h 10000"/>
                    <a:gd name="connsiteX134" fmla="*/ 849 w 10000"/>
                    <a:gd name="connsiteY134" fmla="*/ 5574 h 10000"/>
                    <a:gd name="connsiteX135" fmla="*/ 849 w 10000"/>
                    <a:gd name="connsiteY135" fmla="*/ 5295 h 10000"/>
                    <a:gd name="connsiteX136" fmla="*/ 849 w 10000"/>
                    <a:gd name="connsiteY136" fmla="*/ 5006 h 10000"/>
                    <a:gd name="connsiteX137" fmla="*/ 849 w 10000"/>
                    <a:gd name="connsiteY137" fmla="*/ 4701 h 10000"/>
                    <a:gd name="connsiteX138" fmla="*/ 849 w 10000"/>
                    <a:gd name="connsiteY138" fmla="*/ 4529 h 10000"/>
                    <a:gd name="connsiteX139" fmla="*/ 815 w 10000"/>
                    <a:gd name="connsiteY139" fmla="*/ 4327 h 10000"/>
                    <a:gd name="connsiteX140" fmla="*/ 769 w 10000"/>
                    <a:gd name="connsiteY140" fmla="*/ 4099 h 10000"/>
                    <a:gd name="connsiteX141" fmla="*/ 711 w 10000"/>
                    <a:gd name="connsiteY141" fmla="*/ 3862 h 10000"/>
                    <a:gd name="connsiteX142" fmla="*/ 643 w 10000"/>
                    <a:gd name="connsiteY142" fmla="*/ 3609 h 10000"/>
                    <a:gd name="connsiteX143" fmla="*/ 579 w 10000"/>
                    <a:gd name="connsiteY143" fmla="*/ 3346 h 10000"/>
                    <a:gd name="connsiteX144" fmla="*/ 499 w 10000"/>
                    <a:gd name="connsiteY144" fmla="*/ 3075 h 10000"/>
                    <a:gd name="connsiteX145" fmla="*/ 407 w 10000"/>
                    <a:gd name="connsiteY145" fmla="*/ 2813 h 10000"/>
                    <a:gd name="connsiteX146" fmla="*/ 327 w 10000"/>
                    <a:gd name="connsiteY146" fmla="*/ 2559 h 10000"/>
                    <a:gd name="connsiteX147" fmla="*/ 252 w 10000"/>
                    <a:gd name="connsiteY147" fmla="*/ 2310 h 10000"/>
                    <a:gd name="connsiteX148" fmla="*/ 184 w 10000"/>
                    <a:gd name="connsiteY148" fmla="*/ 2082 h 10000"/>
                    <a:gd name="connsiteX149" fmla="*/ 115 w 10000"/>
                    <a:gd name="connsiteY149" fmla="*/ 1880 h 10000"/>
                    <a:gd name="connsiteX150" fmla="*/ 57 w 10000"/>
                    <a:gd name="connsiteY150" fmla="*/ 1703 h 10000"/>
                    <a:gd name="connsiteX151" fmla="*/ 23 w 10000"/>
                    <a:gd name="connsiteY151" fmla="*/ 1548 h 10000"/>
                    <a:gd name="connsiteX152" fmla="*/ 0 w 10000"/>
                    <a:gd name="connsiteY152" fmla="*/ 1441 h 10000"/>
                    <a:gd name="connsiteX153" fmla="*/ 11 w 10000"/>
                    <a:gd name="connsiteY153" fmla="*/ 1372 h 10000"/>
                    <a:gd name="connsiteX154" fmla="*/ 80 w 10000"/>
                    <a:gd name="connsiteY154" fmla="*/ 1217 h 10000"/>
                    <a:gd name="connsiteX155" fmla="*/ 207 w 10000"/>
                    <a:gd name="connsiteY155" fmla="*/ 1058 h 10000"/>
                    <a:gd name="connsiteX156" fmla="*/ 373 w 10000"/>
                    <a:gd name="connsiteY156" fmla="*/ 890 h 10000"/>
                    <a:gd name="connsiteX157" fmla="*/ 579 w 10000"/>
                    <a:gd name="connsiteY157" fmla="*/ 727 h 10000"/>
                    <a:gd name="connsiteX158" fmla="*/ 803 w 10000"/>
                    <a:gd name="connsiteY158" fmla="*/ 576 h 10000"/>
                    <a:gd name="connsiteX159" fmla="*/ 941 w 10000"/>
                    <a:gd name="connsiteY159" fmla="*/ 499 h 10000"/>
                    <a:gd name="connsiteX160" fmla="*/ 1107 w 10000"/>
                    <a:gd name="connsiteY160" fmla="*/ 422 h 10000"/>
                    <a:gd name="connsiteX161" fmla="*/ 1291 w 10000"/>
                    <a:gd name="connsiteY161" fmla="*/ 348 h 10000"/>
                    <a:gd name="connsiteX162" fmla="*/ 1480 w 10000"/>
                    <a:gd name="connsiteY162" fmla="*/ 280 h 10000"/>
                    <a:gd name="connsiteX163" fmla="*/ 1670 w 10000"/>
                    <a:gd name="connsiteY163" fmla="*/ 211 h 10000"/>
                    <a:gd name="connsiteX164" fmla="*/ 1853 w 10000"/>
                    <a:gd name="connsiteY164" fmla="*/ 151 h 10000"/>
                    <a:gd name="connsiteX165" fmla="*/ 2008 w 10000"/>
                    <a:gd name="connsiteY165" fmla="*/ 103 h 10000"/>
                    <a:gd name="connsiteX166" fmla="*/ 2134 w 10000"/>
                    <a:gd name="connsiteY166" fmla="*/ 69 h 10000"/>
                    <a:gd name="connsiteX167" fmla="*/ 2226 w 10000"/>
                    <a:gd name="connsiteY167" fmla="*/ 43 h 10000"/>
                    <a:gd name="connsiteX168" fmla="*/ 2249 w 10000"/>
                    <a:gd name="connsiteY168" fmla="*/ 34 h 10000"/>
                    <a:gd name="connsiteX169" fmla="*/ 2381 w 10000"/>
                    <a:gd name="connsiteY169" fmla="*/ 95 h 10000"/>
                    <a:gd name="connsiteX170" fmla="*/ 3322 w 10000"/>
                    <a:gd name="connsiteY170" fmla="*/ 3084 h 10000"/>
                    <a:gd name="connsiteX171" fmla="*/ 4108 w 10000"/>
                    <a:gd name="connsiteY171" fmla="*/ 4249 h 10000"/>
                    <a:gd name="connsiteX172" fmla="*/ 5181 w 10000"/>
                    <a:gd name="connsiteY172" fmla="*/ 1905 h 10000"/>
                    <a:gd name="connsiteX173" fmla="*/ 5737 w 10000"/>
                    <a:gd name="connsiteY173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8 h 10000"/>
                    <a:gd name="connsiteX11" fmla="*/ 8158 w 10000"/>
                    <a:gd name="connsiteY11" fmla="*/ 770 h 10000"/>
                    <a:gd name="connsiteX12" fmla="*/ 8376 w 10000"/>
                    <a:gd name="connsiteY12" fmla="*/ 890 h 10000"/>
                    <a:gd name="connsiteX13" fmla="*/ 8531 w 10000"/>
                    <a:gd name="connsiteY13" fmla="*/ 1015 h 10000"/>
                    <a:gd name="connsiteX14" fmla="*/ 8669 w 10000"/>
                    <a:gd name="connsiteY14" fmla="*/ 1135 h 10000"/>
                    <a:gd name="connsiteX15" fmla="*/ 8784 w 10000"/>
                    <a:gd name="connsiteY15" fmla="*/ 1269 h 10000"/>
                    <a:gd name="connsiteX16" fmla="*/ 8881 w 10000"/>
                    <a:gd name="connsiteY16" fmla="*/ 1406 h 10000"/>
                    <a:gd name="connsiteX17" fmla="*/ 8973 w 10000"/>
                    <a:gd name="connsiteY17" fmla="*/ 1540 h 10000"/>
                    <a:gd name="connsiteX18" fmla="*/ 9030 w 10000"/>
                    <a:gd name="connsiteY18" fmla="*/ 1634 h 10000"/>
                    <a:gd name="connsiteX19" fmla="*/ 9099 w 10000"/>
                    <a:gd name="connsiteY19" fmla="*/ 1776 h 10000"/>
                    <a:gd name="connsiteX20" fmla="*/ 9168 w 10000"/>
                    <a:gd name="connsiteY20" fmla="*/ 1966 h 10000"/>
                    <a:gd name="connsiteX21" fmla="*/ 9231 w 10000"/>
                    <a:gd name="connsiteY21" fmla="*/ 2185 h 10000"/>
                    <a:gd name="connsiteX22" fmla="*/ 9312 w 10000"/>
                    <a:gd name="connsiteY22" fmla="*/ 2430 h 10000"/>
                    <a:gd name="connsiteX23" fmla="*/ 9392 w 10000"/>
                    <a:gd name="connsiteY23" fmla="*/ 2701 h 10000"/>
                    <a:gd name="connsiteX24" fmla="*/ 9472 w 10000"/>
                    <a:gd name="connsiteY24" fmla="*/ 2981 h 10000"/>
                    <a:gd name="connsiteX25" fmla="*/ 9547 w 10000"/>
                    <a:gd name="connsiteY25" fmla="*/ 3277 h 10000"/>
                    <a:gd name="connsiteX26" fmla="*/ 9616 w 10000"/>
                    <a:gd name="connsiteY26" fmla="*/ 3583 h 10000"/>
                    <a:gd name="connsiteX27" fmla="*/ 9684 w 10000"/>
                    <a:gd name="connsiteY27" fmla="*/ 3880 h 10000"/>
                    <a:gd name="connsiteX28" fmla="*/ 9753 w 10000"/>
                    <a:gd name="connsiteY28" fmla="*/ 4159 h 10000"/>
                    <a:gd name="connsiteX29" fmla="*/ 9811 w 10000"/>
                    <a:gd name="connsiteY29" fmla="*/ 4430 h 10000"/>
                    <a:gd name="connsiteX30" fmla="*/ 9851 w 10000"/>
                    <a:gd name="connsiteY30" fmla="*/ 4684 h 10000"/>
                    <a:gd name="connsiteX31" fmla="*/ 9885 w 10000"/>
                    <a:gd name="connsiteY31" fmla="*/ 4895 h 10000"/>
                    <a:gd name="connsiteX32" fmla="*/ 9920 w 10000"/>
                    <a:gd name="connsiteY32" fmla="*/ 5080 h 10000"/>
                    <a:gd name="connsiteX33" fmla="*/ 9931 w 10000"/>
                    <a:gd name="connsiteY33" fmla="*/ 5226 h 10000"/>
                    <a:gd name="connsiteX34" fmla="*/ 9931 w 10000"/>
                    <a:gd name="connsiteY34" fmla="*/ 5359 h 10000"/>
                    <a:gd name="connsiteX35" fmla="*/ 9943 w 10000"/>
                    <a:gd name="connsiteY35" fmla="*/ 5531 h 10000"/>
                    <a:gd name="connsiteX36" fmla="*/ 9943 w 10000"/>
                    <a:gd name="connsiteY36" fmla="*/ 5742 h 10000"/>
                    <a:gd name="connsiteX37" fmla="*/ 9954 w 10000"/>
                    <a:gd name="connsiteY37" fmla="*/ 5978 h 10000"/>
                    <a:gd name="connsiteX38" fmla="*/ 9954 w 10000"/>
                    <a:gd name="connsiteY38" fmla="*/ 6241 h 10000"/>
                    <a:gd name="connsiteX39" fmla="*/ 9966 w 10000"/>
                    <a:gd name="connsiteY39" fmla="*/ 6520 h 10000"/>
                    <a:gd name="connsiteX40" fmla="*/ 9966 w 10000"/>
                    <a:gd name="connsiteY40" fmla="*/ 6817 h 10000"/>
                    <a:gd name="connsiteX41" fmla="*/ 9966 w 10000"/>
                    <a:gd name="connsiteY41" fmla="*/ 7114 h 10000"/>
                    <a:gd name="connsiteX42" fmla="*/ 9977 w 10000"/>
                    <a:gd name="connsiteY42" fmla="*/ 7411 h 10000"/>
                    <a:gd name="connsiteX43" fmla="*/ 9977 w 10000"/>
                    <a:gd name="connsiteY43" fmla="*/ 7708 h 10000"/>
                    <a:gd name="connsiteX44" fmla="*/ 9977 w 10000"/>
                    <a:gd name="connsiteY44" fmla="*/ 7987 h 10000"/>
                    <a:gd name="connsiteX45" fmla="*/ 9989 w 10000"/>
                    <a:gd name="connsiteY45" fmla="*/ 8249 h 10000"/>
                    <a:gd name="connsiteX46" fmla="*/ 9989 w 10000"/>
                    <a:gd name="connsiteY46" fmla="*/ 8495 h 10000"/>
                    <a:gd name="connsiteX47" fmla="*/ 9989 w 10000"/>
                    <a:gd name="connsiteY47" fmla="*/ 8697 h 10000"/>
                    <a:gd name="connsiteX48" fmla="*/ 9989 w 10000"/>
                    <a:gd name="connsiteY48" fmla="*/ 8877 h 10000"/>
                    <a:gd name="connsiteX49" fmla="*/ 9989 w 10000"/>
                    <a:gd name="connsiteY49" fmla="*/ 9002 h 10000"/>
                    <a:gd name="connsiteX50" fmla="*/ 10000 w 10000"/>
                    <a:gd name="connsiteY50" fmla="*/ 9088 h 10000"/>
                    <a:gd name="connsiteX51" fmla="*/ 10000 w 10000"/>
                    <a:gd name="connsiteY51" fmla="*/ 9114 h 10000"/>
                    <a:gd name="connsiteX52" fmla="*/ 10000 w 10000"/>
                    <a:gd name="connsiteY52" fmla="*/ 9123 h 10000"/>
                    <a:gd name="connsiteX53" fmla="*/ 9593 w 10000"/>
                    <a:gd name="connsiteY53" fmla="*/ 9105 h 10000"/>
                    <a:gd name="connsiteX54" fmla="*/ 9254 w 10000"/>
                    <a:gd name="connsiteY54" fmla="*/ 9080 h 10000"/>
                    <a:gd name="connsiteX55" fmla="*/ 8962 w 10000"/>
                    <a:gd name="connsiteY55" fmla="*/ 9062 h 10000"/>
                    <a:gd name="connsiteX56" fmla="*/ 8738 w 10000"/>
                    <a:gd name="connsiteY56" fmla="*/ 9037 h 10000"/>
                    <a:gd name="connsiteX57" fmla="*/ 8554 w 10000"/>
                    <a:gd name="connsiteY57" fmla="*/ 9011 h 10000"/>
                    <a:gd name="connsiteX58" fmla="*/ 8422 w 10000"/>
                    <a:gd name="connsiteY58" fmla="*/ 8985 h 10000"/>
                    <a:gd name="connsiteX59" fmla="*/ 8330 w 10000"/>
                    <a:gd name="connsiteY59" fmla="*/ 8968 h 10000"/>
                    <a:gd name="connsiteX60" fmla="*/ 8273 w 10000"/>
                    <a:gd name="connsiteY60" fmla="*/ 8951 h 10000"/>
                    <a:gd name="connsiteX61" fmla="*/ 8262 w 10000"/>
                    <a:gd name="connsiteY61" fmla="*/ 8951 h 10000"/>
                    <a:gd name="connsiteX62" fmla="*/ 8262 w 10000"/>
                    <a:gd name="connsiteY62" fmla="*/ 8916 h 10000"/>
                    <a:gd name="connsiteX63" fmla="*/ 8250 w 10000"/>
                    <a:gd name="connsiteY63" fmla="*/ 8834 h 10000"/>
                    <a:gd name="connsiteX64" fmla="*/ 8250 w 10000"/>
                    <a:gd name="connsiteY64" fmla="*/ 8697 h 10000"/>
                    <a:gd name="connsiteX65" fmla="*/ 8239 w 10000"/>
                    <a:gd name="connsiteY65" fmla="*/ 8520 h 10000"/>
                    <a:gd name="connsiteX66" fmla="*/ 8227 w 10000"/>
                    <a:gd name="connsiteY66" fmla="*/ 8310 h 10000"/>
                    <a:gd name="connsiteX67" fmla="*/ 8216 w 10000"/>
                    <a:gd name="connsiteY67" fmla="*/ 8069 h 10000"/>
                    <a:gd name="connsiteX68" fmla="*/ 8204 w 10000"/>
                    <a:gd name="connsiteY68" fmla="*/ 7798 h 10000"/>
                    <a:gd name="connsiteX69" fmla="*/ 8193 w 10000"/>
                    <a:gd name="connsiteY69" fmla="*/ 7518 h 10000"/>
                    <a:gd name="connsiteX70" fmla="*/ 8170 w 10000"/>
                    <a:gd name="connsiteY70" fmla="*/ 7234 h 10000"/>
                    <a:gd name="connsiteX71" fmla="*/ 8158 w 10000"/>
                    <a:gd name="connsiteY71" fmla="*/ 6938 h 10000"/>
                    <a:gd name="connsiteX72" fmla="*/ 8141 w 10000"/>
                    <a:gd name="connsiteY72" fmla="*/ 6641 h 10000"/>
                    <a:gd name="connsiteX73" fmla="*/ 8130 w 10000"/>
                    <a:gd name="connsiteY73" fmla="*/ 6361 h 10000"/>
                    <a:gd name="connsiteX74" fmla="*/ 8107 w 10000"/>
                    <a:gd name="connsiteY74" fmla="*/ 6099 h 10000"/>
                    <a:gd name="connsiteX75" fmla="*/ 8095 w 10000"/>
                    <a:gd name="connsiteY75" fmla="*/ 5854 h 10000"/>
                    <a:gd name="connsiteX76" fmla="*/ 8084 w 10000"/>
                    <a:gd name="connsiteY76" fmla="*/ 5639 h 10000"/>
                    <a:gd name="connsiteX77" fmla="*/ 8061 w 10000"/>
                    <a:gd name="connsiteY77" fmla="*/ 5462 h 10000"/>
                    <a:gd name="connsiteX78" fmla="*/ 8049 w 10000"/>
                    <a:gd name="connsiteY78" fmla="*/ 5325 h 10000"/>
                    <a:gd name="connsiteX79" fmla="*/ 8038 w 10000"/>
                    <a:gd name="connsiteY79" fmla="*/ 5243 h 10000"/>
                    <a:gd name="connsiteX80" fmla="*/ 8015 w 10000"/>
                    <a:gd name="connsiteY80" fmla="*/ 5140 h 10000"/>
                    <a:gd name="connsiteX81" fmla="*/ 7992 w 10000"/>
                    <a:gd name="connsiteY81" fmla="*/ 5015 h 10000"/>
                    <a:gd name="connsiteX82" fmla="*/ 7946 w 10000"/>
                    <a:gd name="connsiteY82" fmla="*/ 4860 h 10000"/>
                    <a:gd name="connsiteX83" fmla="*/ 7889 w 10000"/>
                    <a:gd name="connsiteY83" fmla="*/ 4684 h 10000"/>
                    <a:gd name="connsiteX84" fmla="*/ 7843 w 10000"/>
                    <a:gd name="connsiteY84" fmla="*/ 4495 h 10000"/>
                    <a:gd name="connsiteX85" fmla="*/ 7780 w 10000"/>
                    <a:gd name="connsiteY85" fmla="*/ 4301 h 10000"/>
                    <a:gd name="connsiteX86" fmla="*/ 7722 w 10000"/>
                    <a:gd name="connsiteY86" fmla="*/ 4099 h 10000"/>
                    <a:gd name="connsiteX87" fmla="*/ 7665 w 10000"/>
                    <a:gd name="connsiteY87" fmla="*/ 3914 h 10000"/>
                    <a:gd name="connsiteX88" fmla="*/ 7608 w 10000"/>
                    <a:gd name="connsiteY88" fmla="*/ 3733 h 10000"/>
                    <a:gd name="connsiteX89" fmla="*/ 7550 w 10000"/>
                    <a:gd name="connsiteY89" fmla="*/ 3566 h 10000"/>
                    <a:gd name="connsiteX90" fmla="*/ 7516 w 10000"/>
                    <a:gd name="connsiteY90" fmla="*/ 3428 h 10000"/>
                    <a:gd name="connsiteX91" fmla="*/ 7481 w 10000"/>
                    <a:gd name="connsiteY91" fmla="*/ 3329 h 10000"/>
                    <a:gd name="connsiteX92" fmla="*/ 7458 w 10000"/>
                    <a:gd name="connsiteY92" fmla="*/ 3260 h 10000"/>
                    <a:gd name="connsiteX93" fmla="*/ 7453 w 10000"/>
                    <a:gd name="connsiteY93" fmla="*/ 3234 h 10000"/>
                    <a:gd name="connsiteX94" fmla="*/ 7372 w 10000"/>
                    <a:gd name="connsiteY94" fmla="*/ 3355 h 10000"/>
                    <a:gd name="connsiteX95" fmla="*/ 7303 w 10000"/>
                    <a:gd name="connsiteY95" fmla="*/ 3523 h 10000"/>
                    <a:gd name="connsiteX96" fmla="*/ 7246 w 10000"/>
                    <a:gd name="connsiteY96" fmla="*/ 3733 h 10000"/>
                    <a:gd name="connsiteX97" fmla="*/ 7200 w 10000"/>
                    <a:gd name="connsiteY97" fmla="*/ 3978 h 10000"/>
                    <a:gd name="connsiteX98" fmla="*/ 7166 w 10000"/>
                    <a:gd name="connsiteY98" fmla="*/ 4241 h 10000"/>
                    <a:gd name="connsiteX99" fmla="*/ 7154 w 10000"/>
                    <a:gd name="connsiteY99" fmla="*/ 4529 h 10000"/>
                    <a:gd name="connsiteX100" fmla="*/ 7143 w 10000"/>
                    <a:gd name="connsiteY100" fmla="*/ 4826 h 10000"/>
                    <a:gd name="connsiteX101" fmla="*/ 7131 w 10000"/>
                    <a:gd name="connsiteY101" fmla="*/ 5123 h 10000"/>
                    <a:gd name="connsiteX102" fmla="*/ 7131 w 10000"/>
                    <a:gd name="connsiteY102" fmla="*/ 5419 h 10000"/>
                    <a:gd name="connsiteX103" fmla="*/ 7131 w 10000"/>
                    <a:gd name="connsiteY103" fmla="*/ 5708 h 10000"/>
                    <a:gd name="connsiteX104" fmla="*/ 7143 w 10000"/>
                    <a:gd name="connsiteY104" fmla="*/ 5978 h 10000"/>
                    <a:gd name="connsiteX105" fmla="*/ 7154 w 10000"/>
                    <a:gd name="connsiteY105" fmla="*/ 6215 h 10000"/>
                    <a:gd name="connsiteX106" fmla="*/ 7154 w 10000"/>
                    <a:gd name="connsiteY106" fmla="*/ 6426 h 10000"/>
                    <a:gd name="connsiteX107" fmla="*/ 7166 w 10000"/>
                    <a:gd name="connsiteY107" fmla="*/ 6598 h 10000"/>
                    <a:gd name="connsiteX108" fmla="*/ 7166 w 10000"/>
                    <a:gd name="connsiteY108" fmla="*/ 6748 h 10000"/>
                    <a:gd name="connsiteX109" fmla="*/ 7177 w 10000"/>
                    <a:gd name="connsiteY109" fmla="*/ 6946 h 10000"/>
                    <a:gd name="connsiteX110" fmla="*/ 7189 w 10000"/>
                    <a:gd name="connsiteY110" fmla="*/ 7174 h 10000"/>
                    <a:gd name="connsiteX111" fmla="*/ 7200 w 10000"/>
                    <a:gd name="connsiteY111" fmla="*/ 7428 h 10000"/>
                    <a:gd name="connsiteX112" fmla="*/ 7223 w 10000"/>
                    <a:gd name="connsiteY112" fmla="*/ 7699 h 10000"/>
                    <a:gd name="connsiteX113" fmla="*/ 7384 w 10000"/>
                    <a:gd name="connsiteY113" fmla="*/ 9970 h 10000"/>
                    <a:gd name="connsiteX114" fmla="*/ 7384 w 10000"/>
                    <a:gd name="connsiteY114" fmla="*/ 10000 h 10000"/>
                    <a:gd name="connsiteX115" fmla="*/ 602 w 10000"/>
                    <a:gd name="connsiteY115" fmla="*/ 9991 h 10000"/>
                    <a:gd name="connsiteX116" fmla="*/ 602 w 10000"/>
                    <a:gd name="connsiteY116" fmla="*/ 9961 h 10000"/>
                    <a:gd name="connsiteX117" fmla="*/ 602 w 10000"/>
                    <a:gd name="connsiteY117" fmla="*/ 9875 h 10000"/>
                    <a:gd name="connsiteX118" fmla="*/ 614 w 10000"/>
                    <a:gd name="connsiteY118" fmla="*/ 9738 h 10000"/>
                    <a:gd name="connsiteX119" fmla="*/ 620 w 10000"/>
                    <a:gd name="connsiteY119" fmla="*/ 9570 h 10000"/>
                    <a:gd name="connsiteX120" fmla="*/ 643 w 10000"/>
                    <a:gd name="connsiteY120" fmla="*/ 9359 h 10000"/>
                    <a:gd name="connsiteX121" fmla="*/ 654 w 10000"/>
                    <a:gd name="connsiteY121" fmla="*/ 9114 h 10000"/>
                    <a:gd name="connsiteX122" fmla="*/ 677 w 10000"/>
                    <a:gd name="connsiteY122" fmla="*/ 8860 h 10000"/>
                    <a:gd name="connsiteX123" fmla="*/ 700 w 10000"/>
                    <a:gd name="connsiteY123" fmla="*/ 8581 h 10000"/>
                    <a:gd name="connsiteX124" fmla="*/ 723 w 10000"/>
                    <a:gd name="connsiteY124" fmla="*/ 8292 h 10000"/>
                    <a:gd name="connsiteX125" fmla="*/ 746 w 10000"/>
                    <a:gd name="connsiteY125" fmla="*/ 7996 h 10000"/>
                    <a:gd name="connsiteX126" fmla="*/ 769 w 10000"/>
                    <a:gd name="connsiteY126" fmla="*/ 7708 h 10000"/>
                    <a:gd name="connsiteX127" fmla="*/ 780 w 10000"/>
                    <a:gd name="connsiteY127" fmla="*/ 7437 h 10000"/>
                    <a:gd name="connsiteX128" fmla="*/ 803 w 10000"/>
                    <a:gd name="connsiteY128" fmla="*/ 7174 h 10000"/>
                    <a:gd name="connsiteX129" fmla="*/ 826 w 10000"/>
                    <a:gd name="connsiteY129" fmla="*/ 6791 h 10000"/>
                    <a:gd name="connsiteX130" fmla="*/ 838 w 10000"/>
                    <a:gd name="connsiteY130" fmla="*/ 6443 h 10000"/>
                    <a:gd name="connsiteX131" fmla="*/ 849 w 10000"/>
                    <a:gd name="connsiteY131" fmla="*/ 6138 h 10000"/>
                    <a:gd name="connsiteX132" fmla="*/ 849 w 10000"/>
                    <a:gd name="connsiteY132" fmla="*/ 5854 h 10000"/>
                    <a:gd name="connsiteX133" fmla="*/ 849 w 10000"/>
                    <a:gd name="connsiteY133" fmla="*/ 5574 h 10000"/>
                    <a:gd name="connsiteX134" fmla="*/ 849 w 10000"/>
                    <a:gd name="connsiteY134" fmla="*/ 5295 h 10000"/>
                    <a:gd name="connsiteX135" fmla="*/ 849 w 10000"/>
                    <a:gd name="connsiteY135" fmla="*/ 5006 h 10000"/>
                    <a:gd name="connsiteX136" fmla="*/ 849 w 10000"/>
                    <a:gd name="connsiteY136" fmla="*/ 4701 h 10000"/>
                    <a:gd name="connsiteX137" fmla="*/ 849 w 10000"/>
                    <a:gd name="connsiteY137" fmla="*/ 4529 h 10000"/>
                    <a:gd name="connsiteX138" fmla="*/ 815 w 10000"/>
                    <a:gd name="connsiteY138" fmla="*/ 4327 h 10000"/>
                    <a:gd name="connsiteX139" fmla="*/ 769 w 10000"/>
                    <a:gd name="connsiteY139" fmla="*/ 4099 h 10000"/>
                    <a:gd name="connsiteX140" fmla="*/ 711 w 10000"/>
                    <a:gd name="connsiteY140" fmla="*/ 3862 h 10000"/>
                    <a:gd name="connsiteX141" fmla="*/ 643 w 10000"/>
                    <a:gd name="connsiteY141" fmla="*/ 3609 h 10000"/>
                    <a:gd name="connsiteX142" fmla="*/ 579 w 10000"/>
                    <a:gd name="connsiteY142" fmla="*/ 3346 h 10000"/>
                    <a:gd name="connsiteX143" fmla="*/ 499 w 10000"/>
                    <a:gd name="connsiteY143" fmla="*/ 3075 h 10000"/>
                    <a:gd name="connsiteX144" fmla="*/ 407 w 10000"/>
                    <a:gd name="connsiteY144" fmla="*/ 2813 h 10000"/>
                    <a:gd name="connsiteX145" fmla="*/ 327 w 10000"/>
                    <a:gd name="connsiteY145" fmla="*/ 2559 h 10000"/>
                    <a:gd name="connsiteX146" fmla="*/ 252 w 10000"/>
                    <a:gd name="connsiteY146" fmla="*/ 2310 h 10000"/>
                    <a:gd name="connsiteX147" fmla="*/ 184 w 10000"/>
                    <a:gd name="connsiteY147" fmla="*/ 2082 h 10000"/>
                    <a:gd name="connsiteX148" fmla="*/ 115 w 10000"/>
                    <a:gd name="connsiteY148" fmla="*/ 1880 h 10000"/>
                    <a:gd name="connsiteX149" fmla="*/ 57 w 10000"/>
                    <a:gd name="connsiteY149" fmla="*/ 1703 h 10000"/>
                    <a:gd name="connsiteX150" fmla="*/ 23 w 10000"/>
                    <a:gd name="connsiteY150" fmla="*/ 1548 h 10000"/>
                    <a:gd name="connsiteX151" fmla="*/ 0 w 10000"/>
                    <a:gd name="connsiteY151" fmla="*/ 1441 h 10000"/>
                    <a:gd name="connsiteX152" fmla="*/ 11 w 10000"/>
                    <a:gd name="connsiteY152" fmla="*/ 1372 h 10000"/>
                    <a:gd name="connsiteX153" fmla="*/ 80 w 10000"/>
                    <a:gd name="connsiteY153" fmla="*/ 1217 h 10000"/>
                    <a:gd name="connsiteX154" fmla="*/ 207 w 10000"/>
                    <a:gd name="connsiteY154" fmla="*/ 1058 h 10000"/>
                    <a:gd name="connsiteX155" fmla="*/ 373 w 10000"/>
                    <a:gd name="connsiteY155" fmla="*/ 890 h 10000"/>
                    <a:gd name="connsiteX156" fmla="*/ 579 w 10000"/>
                    <a:gd name="connsiteY156" fmla="*/ 727 h 10000"/>
                    <a:gd name="connsiteX157" fmla="*/ 803 w 10000"/>
                    <a:gd name="connsiteY157" fmla="*/ 576 h 10000"/>
                    <a:gd name="connsiteX158" fmla="*/ 941 w 10000"/>
                    <a:gd name="connsiteY158" fmla="*/ 499 h 10000"/>
                    <a:gd name="connsiteX159" fmla="*/ 1107 w 10000"/>
                    <a:gd name="connsiteY159" fmla="*/ 422 h 10000"/>
                    <a:gd name="connsiteX160" fmla="*/ 1291 w 10000"/>
                    <a:gd name="connsiteY160" fmla="*/ 348 h 10000"/>
                    <a:gd name="connsiteX161" fmla="*/ 1480 w 10000"/>
                    <a:gd name="connsiteY161" fmla="*/ 280 h 10000"/>
                    <a:gd name="connsiteX162" fmla="*/ 1670 w 10000"/>
                    <a:gd name="connsiteY162" fmla="*/ 211 h 10000"/>
                    <a:gd name="connsiteX163" fmla="*/ 1853 w 10000"/>
                    <a:gd name="connsiteY163" fmla="*/ 151 h 10000"/>
                    <a:gd name="connsiteX164" fmla="*/ 2008 w 10000"/>
                    <a:gd name="connsiteY164" fmla="*/ 103 h 10000"/>
                    <a:gd name="connsiteX165" fmla="*/ 2134 w 10000"/>
                    <a:gd name="connsiteY165" fmla="*/ 69 h 10000"/>
                    <a:gd name="connsiteX166" fmla="*/ 2226 w 10000"/>
                    <a:gd name="connsiteY166" fmla="*/ 43 h 10000"/>
                    <a:gd name="connsiteX167" fmla="*/ 2249 w 10000"/>
                    <a:gd name="connsiteY167" fmla="*/ 34 h 10000"/>
                    <a:gd name="connsiteX168" fmla="*/ 2381 w 10000"/>
                    <a:gd name="connsiteY168" fmla="*/ 95 h 10000"/>
                    <a:gd name="connsiteX169" fmla="*/ 3322 w 10000"/>
                    <a:gd name="connsiteY169" fmla="*/ 3084 h 10000"/>
                    <a:gd name="connsiteX170" fmla="*/ 4108 w 10000"/>
                    <a:gd name="connsiteY170" fmla="*/ 4249 h 10000"/>
                    <a:gd name="connsiteX171" fmla="*/ 5181 w 10000"/>
                    <a:gd name="connsiteY171" fmla="*/ 1905 h 10000"/>
                    <a:gd name="connsiteX172" fmla="*/ 5737 w 10000"/>
                    <a:gd name="connsiteY172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8 h 10000"/>
                    <a:gd name="connsiteX11" fmla="*/ 8158 w 10000"/>
                    <a:gd name="connsiteY11" fmla="*/ 770 h 10000"/>
                    <a:gd name="connsiteX12" fmla="*/ 8376 w 10000"/>
                    <a:gd name="connsiteY12" fmla="*/ 890 h 10000"/>
                    <a:gd name="connsiteX13" fmla="*/ 8531 w 10000"/>
                    <a:gd name="connsiteY13" fmla="*/ 1015 h 10000"/>
                    <a:gd name="connsiteX14" fmla="*/ 8669 w 10000"/>
                    <a:gd name="connsiteY14" fmla="*/ 1135 h 10000"/>
                    <a:gd name="connsiteX15" fmla="*/ 8784 w 10000"/>
                    <a:gd name="connsiteY15" fmla="*/ 1269 h 10000"/>
                    <a:gd name="connsiteX16" fmla="*/ 8881 w 10000"/>
                    <a:gd name="connsiteY16" fmla="*/ 1406 h 10000"/>
                    <a:gd name="connsiteX17" fmla="*/ 8973 w 10000"/>
                    <a:gd name="connsiteY17" fmla="*/ 1540 h 10000"/>
                    <a:gd name="connsiteX18" fmla="*/ 9030 w 10000"/>
                    <a:gd name="connsiteY18" fmla="*/ 1634 h 10000"/>
                    <a:gd name="connsiteX19" fmla="*/ 9099 w 10000"/>
                    <a:gd name="connsiteY19" fmla="*/ 1776 h 10000"/>
                    <a:gd name="connsiteX20" fmla="*/ 9168 w 10000"/>
                    <a:gd name="connsiteY20" fmla="*/ 1966 h 10000"/>
                    <a:gd name="connsiteX21" fmla="*/ 9231 w 10000"/>
                    <a:gd name="connsiteY21" fmla="*/ 2185 h 10000"/>
                    <a:gd name="connsiteX22" fmla="*/ 9312 w 10000"/>
                    <a:gd name="connsiteY22" fmla="*/ 2430 h 10000"/>
                    <a:gd name="connsiteX23" fmla="*/ 9392 w 10000"/>
                    <a:gd name="connsiteY23" fmla="*/ 2701 h 10000"/>
                    <a:gd name="connsiteX24" fmla="*/ 9472 w 10000"/>
                    <a:gd name="connsiteY24" fmla="*/ 2981 h 10000"/>
                    <a:gd name="connsiteX25" fmla="*/ 9547 w 10000"/>
                    <a:gd name="connsiteY25" fmla="*/ 3277 h 10000"/>
                    <a:gd name="connsiteX26" fmla="*/ 9616 w 10000"/>
                    <a:gd name="connsiteY26" fmla="*/ 3583 h 10000"/>
                    <a:gd name="connsiteX27" fmla="*/ 9684 w 10000"/>
                    <a:gd name="connsiteY27" fmla="*/ 3880 h 10000"/>
                    <a:gd name="connsiteX28" fmla="*/ 9753 w 10000"/>
                    <a:gd name="connsiteY28" fmla="*/ 4159 h 10000"/>
                    <a:gd name="connsiteX29" fmla="*/ 9811 w 10000"/>
                    <a:gd name="connsiteY29" fmla="*/ 4430 h 10000"/>
                    <a:gd name="connsiteX30" fmla="*/ 9851 w 10000"/>
                    <a:gd name="connsiteY30" fmla="*/ 4684 h 10000"/>
                    <a:gd name="connsiteX31" fmla="*/ 9885 w 10000"/>
                    <a:gd name="connsiteY31" fmla="*/ 4895 h 10000"/>
                    <a:gd name="connsiteX32" fmla="*/ 9920 w 10000"/>
                    <a:gd name="connsiteY32" fmla="*/ 5080 h 10000"/>
                    <a:gd name="connsiteX33" fmla="*/ 9931 w 10000"/>
                    <a:gd name="connsiteY33" fmla="*/ 5226 h 10000"/>
                    <a:gd name="connsiteX34" fmla="*/ 9931 w 10000"/>
                    <a:gd name="connsiteY34" fmla="*/ 5359 h 10000"/>
                    <a:gd name="connsiteX35" fmla="*/ 9943 w 10000"/>
                    <a:gd name="connsiteY35" fmla="*/ 5531 h 10000"/>
                    <a:gd name="connsiteX36" fmla="*/ 9943 w 10000"/>
                    <a:gd name="connsiteY36" fmla="*/ 5742 h 10000"/>
                    <a:gd name="connsiteX37" fmla="*/ 9954 w 10000"/>
                    <a:gd name="connsiteY37" fmla="*/ 5978 h 10000"/>
                    <a:gd name="connsiteX38" fmla="*/ 9954 w 10000"/>
                    <a:gd name="connsiteY38" fmla="*/ 6241 h 10000"/>
                    <a:gd name="connsiteX39" fmla="*/ 9966 w 10000"/>
                    <a:gd name="connsiteY39" fmla="*/ 6520 h 10000"/>
                    <a:gd name="connsiteX40" fmla="*/ 9966 w 10000"/>
                    <a:gd name="connsiteY40" fmla="*/ 6817 h 10000"/>
                    <a:gd name="connsiteX41" fmla="*/ 9966 w 10000"/>
                    <a:gd name="connsiteY41" fmla="*/ 7114 h 10000"/>
                    <a:gd name="connsiteX42" fmla="*/ 9977 w 10000"/>
                    <a:gd name="connsiteY42" fmla="*/ 7411 h 10000"/>
                    <a:gd name="connsiteX43" fmla="*/ 9977 w 10000"/>
                    <a:gd name="connsiteY43" fmla="*/ 7708 h 10000"/>
                    <a:gd name="connsiteX44" fmla="*/ 9977 w 10000"/>
                    <a:gd name="connsiteY44" fmla="*/ 7987 h 10000"/>
                    <a:gd name="connsiteX45" fmla="*/ 9989 w 10000"/>
                    <a:gd name="connsiteY45" fmla="*/ 8249 h 10000"/>
                    <a:gd name="connsiteX46" fmla="*/ 9989 w 10000"/>
                    <a:gd name="connsiteY46" fmla="*/ 8495 h 10000"/>
                    <a:gd name="connsiteX47" fmla="*/ 9989 w 10000"/>
                    <a:gd name="connsiteY47" fmla="*/ 8697 h 10000"/>
                    <a:gd name="connsiteX48" fmla="*/ 9989 w 10000"/>
                    <a:gd name="connsiteY48" fmla="*/ 8877 h 10000"/>
                    <a:gd name="connsiteX49" fmla="*/ 9989 w 10000"/>
                    <a:gd name="connsiteY49" fmla="*/ 9002 h 10000"/>
                    <a:gd name="connsiteX50" fmla="*/ 10000 w 10000"/>
                    <a:gd name="connsiteY50" fmla="*/ 9088 h 10000"/>
                    <a:gd name="connsiteX51" fmla="*/ 10000 w 10000"/>
                    <a:gd name="connsiteY51" fmla="*/ 9114 h 10000"/>
                    <a:gd name="connsiteX52" fmla="*/ 10000 w 10000"/>
                    <a:gd name="connsiteY52" fmla="*/ 9123 h 10000"/>
                    <a:gd name="connsiteX53" fmla="*/ 9593 w 10000"/>
                    <a:gd name="connsiteY53" fmla="*/ 9105 h 10000"/>
                    <a:gd name="connsiteX54" fmla="*/ 9254 w 10000"/>
                    <a:gd name="connsiteY54" fmla="*/ 9080 h 10000"/>
                    <a:gd name="connsiteX55" fmla="*/ 8962 w 10000"/>
                    <a:gd name="connsiteY55" fmla="*/ 9062 h 10000"/>
                    <a:gd name="connsiteX56" fmla="*/ 8738 w 10000"/>
                    <a:gd name="connsiteY56" fmla="*/ 9037 h 10000"/>
                    <a:gd name="connsiteX57" fmla="*/ 8554 w 10000"/>
                    <a:gd name="connsiteY57" fmla="*/ 9011 h 10000"/>
                    <a:gd name="connsiteX58" fmla="*/ 8422 w 10000"/>
                    <a:gd name="connsiteY58" fmla="*/ 8985 h 10000"/>
                    <a:gd name="connsiteX59" fmla="*/ 8330 w 10000"/>
                    <a:gd name="connsiteY59" fmla="*/ 8968 h 10000"/>
                    <a:gd name="connsiteX60" fmla="*/ 8273 w 10000"/>
                    <a:gd name="connsiteY60" fmla="*/ 8951 h 10000"/>
                    <a:gd name="connsiteX61" fmla="*/ 8262 w 10000"/>
                    <a:gd name="connsiteY61" fmla="*/ 8951 h 10000"/>
                    <a:gd name="connsiteX62" fmla="*/ 8262 w 10000"/>
                    <a:gd name="connsiteY62" fmla="*/ 8916 h 10000"/>
                    <a:gd name="connsiteX63" fmla="*/ 8250 w 10000"/>
                    <a:gd name="connsiteY63" fmla="*/ 8834 h 10000"/>
                    <a:gd name="connsiteX64" fmla="*/ 8250 w 10000"/>
                    <a:gd name="connsiteY64" fmla="*/ 8697 h 10000"/>
                    <a:gd name="connsiteX65" fmla="*/ 8239 w 10000"/>
                    <a:gd name="connsiteY65" fmla="*/ 8520 h 10000"/>
                    <a:gd name="connsiteX66" fmla="*/ 8227 w 10000"/>
                    <a:gd name="connsiteY66" fmla="*/ 8310 h 10000"/>
                    <a:gd name="connsiteX67" fmla="*/ 8216 w 10000"/>
                    <a:gd name="connsiteY67" fmla="*/ 8069 h 10000"/>
                    <a:gd name="connsiteX68" fmla="*/ 8204 w 10000"/>
                    <a:gd name="connsiteY68" fmla="*/ 7798 h 10000"/>
                    <a:gd name="connsiteX69" fmla="*/ 8193 w 10000"/>
                    <a:gd name="connsiteY69" fmla="*/ 7518 h 10000"/>
                    <a:gd name="connsiteX70" fmla="*/ 8170 w 10000"/>
                    <a:gd name="connsiteY70" fmla="*/ 7234 h 10000"/>
                    <a:gd name="connsiteX71" fmla="*/ 8158 w 10000"/>
                    <a:gd name="connsiteY71" fmla="*/ 6938 h 10000"/>
                    <a:gd name="connsiteX72" fmla="*/ 8141 w 10000"/>
                    <a:gd name="connsiteY72" fmla="*/ 6641 h 10000"/>
                    <a:gd name="connsiteX73" fmla="*/ 8130 w 10000"/>
                    <a:gd name="connsiteY73" fmla="*/ 6361 h 10000"/>
                    <a:gd name="connsiteX74" fmla="*/ 8107 w 10000"/>
                    <a:gd name="connsiteY74" fmla="*/ 6099 h 10000"/>
                    <a:gd name="connsiteX75" fmla="*/ 8095 w 10000"/>
                    <a:gd name="connsiteY75" fmla="*/ 5854 h 10000"/>
                    <a:gd name="connsiteX76" fmla="*/ 8084 w 10000"/>
                    <a:gd name="connsiteY76" fmla="*/ 5639 h 10000"/>
                    <a:gd name="connsiteX77" fmla="*/ 8061 w 10000"/>
                    <a:gd name="connsiteY77" fmla="*/ 5462 h 10000"/>
                    <a:gd name="connsiteX78" fmla="*/ 8049 w 10000"/>
                    <a:gd name="connsiteY78" fmla="*/ 5325 h 10000"/>
                    <a:gd name="connsiteX79" fmla="*/ 8038 w 10000"/>
                    <a:gd name="connsiteY79" fmla="*/ 5243 h 10000"/>
                    <a:gd name="connsiteX80" fmla="*/ 8015 w 10000"/>
                    <a:gd name="connsiteY80" fmla="*/ 5140 h 10000"/>
                    <a:gd name="connsiteX81" fmla="*/ 7992 w 10000"/>
                    <a:gd name="connsiteY81" fmla="*/ 5015 h 10000"/>
                    <a:gd name="connsiteX82" fmla="*/ 7946 w 10000"/>
                    <a:gd name="connsiteY82" fmla="*/ 4860 h 10000"/>
                    <a:gd name="connsiteX83" fmla="*/ 7889 w 10000"/>
                    <a:gd name="connsiteY83" fmla="*/ 4684 h 10000"/>
                    <a:gd name="connsiteX84" fmla="*/ 7843 w 10000"/>
                    <a:gd name="connsiteY84" fmla="*/ 4495 h 10000"/>
                    <a:gd name="connsiteX85" fmla="*/ 7780 w 10000"/>
                    <a:gd name="connsiteY85" fmla="*/ 4301 h 10000"/>
                    <a:gd name="connsiteX86" fmla="*/ 7722 w 10000"/>
                    <a:gd name="connsiteY86" fmla="*/ 4099 h 10000"/>
                    <a:gd name="connsiteX87" fmla="*/ 7665 w 10000"/>
                    <a:gd name="connsiteY87" fmla="*/ 3914 h 10000"/>
                    <a:gd name="connsiteX88" fmla="*/ 7608 w 10000"/>
                    <a:gd name="connsiteY88" fmla="*/ 3733 h 10000"/>
                    <a:gd name="connsiteX89" fmla="*/ 7550 w 10000"/>
                    <a:gd name="connsiteY89" fmla="*/ 3566 h 10000"/>
                    <a:gd name="connsiteX90" fmla="*/ 7516 w 10000"/>
                    <a:gd name="connsiteY90" fmla="*/ 3428 h 10000"/>
                    <a:gd name="connsiteX91" fmla="*/ 7481 w 10000"/>
                    <a:gd name="connsiteY91" fmla="*/ 3329 h 10000"/>
                    <a:gd name="connsiteX92" fmla="*/ 7458 w 10000"/>
                    <a:gd name="connsiteY92" fmla="*/ 3260 h 10000"/>
                    <a:gd name="connsiteX93" fmla="*/ 7453 w 10000"/>
                    <a:gd name="connsiteY93" fmla="*/ 3234 h 10000"/>
                    <a:gd name="connsiteX94" fmla="*/ 7372 w 10000"/>
                    <a:gd name="connsiteY94" fmla="*/ 3355 h 10000"/>
                    <a:gd name="connsiteX95" fmla="*/ 7303 w 10000"/>
                    <a:gd name="connsiteY95" fmla="*/ 3523 h 10000"/>
                    <a:gd name="connsiteX96" fmla="*/ 7246 w 10000"/>
                    <a:gd name="connsiteY96" fmla="*/ 3733 h 10000"/>
                    <a:gd name="connsiteX97" fmla="*/ 7200 w 10000"/>
                    <a:gd name="connsiteY97" fmla="*/ 3978 h 10000"/>
                    <a:gd name="connsiteX98" fmla="*/ 7166 w 10000"/>
                    <a:gd name="connsiteY98" fmla="*/ 4241 h 10000"/>
                    <a:gd name="connsiteX99" fmla="*/ 7154 w 10000"/>
                    <a:gd name="connsiteY99" fmla="*/ 4529 h 10000"/>
                    <a:gd name="connsiteX100" fmla="*/ 7143 w 10000"/>
                    <a:gd name="connsiteY100" fmla="*/ 4826 h 10000"/>
                    <a:gd name="connsiteX101" fmla="*/ 7131 w 10000"/>
                    <a:gd name="connsiteY101" fmla="*/ 5123 h 10000"/>
                    <a:gd name="connsiteX102" fmla="*/ 7131 w 10000"/>
                    <a:gd name="connsiteY102" fmla="*/ 5419 h 10000"/>
                    <a:gd name="connsiteX103" fmla="*/ 7131 w 10000"/>
                    <a:gd name="connsiteY103" fmla="*/ 5708 h 10000"/>
                    <a:gd name="connsiteX104" fmla="*/ 7143 w 10000"/>
                    <a:gd name="connsiteY104" fmla="*/ 5978 h 10000"/>
                    <a:gd name="connsiteX105" fmla="*/ 7154 w 10000"/>
                    <a:gd name="connsiteY105" fmla="*/ 6215 h 10000"/>
                    <a:gd name="connsiteX106" fmla="*/ 7154 w 10000"/>
                    <a:gd name="connsiteY106" fmla="*/ 6426 h 10000"/>
                    <a:gd name="connsiteX107" fmla="*/ 7166 w 10000"/>
                    <a:gd name="connsiteY107" fmla="*/ 6598 h 10000"/>
                    <a:gd name="connsiteX108" fmla="*/ 7166 w 10000"/>
                    <a:gd name="connsiteY108" fmla="*/ 6748 h 10000"/>
                    <a:gd name="connsiteX109" fmla="*/ 7177 w 10000"/>
                    <a:gd name="connsiteY109" fmla="*/ 6946 h 10000"/>
                    <a:gd name="connsiteX110" fmla="*/ 7189 w 10000"/>
                    <a:gd name="connsiteY110" fmla="*/ 7174 h 10000"/>
                    <a:gd name="connsiteX111" fmla="*/ 7200 w 10000"/>
                    <a:gd name="connsiteY111" fmla="*/ 7428 h 10000"/>
                    <a:gd name="connsiteX112" fmla="*/ 7384 w 10000"/>
                    <a:gd name="connsiteY112" fmla="*/ 9970 h 10000"/>
                    <a:gd name="connsiteX113" fmla="*/ 7384 w 10000"/>
                    <a:gd name="connsiteY113" fmla="*/ 10000 h 10000"/>
                    <a:gd name="connsiteX114" fmla="*/ 602 w 10000"/>
                    <a:gd name="connsiteY114" fmla="*/ 9991 h 10000"/>
                    <a:gd name="connsiteX115" fmla="*/ 602 w 10000"/>
                    <a:gd name="connsiteY115" fmla="*/ 9961 h 10000"/>
                    <a:gd name="connsiteX116" fmla="*/ 602 w 10000"/>
                    <a:gd name="connsiteY116" fmla="*/ 9875 h 10000"/>
                    <a:gd name="connsiteX117" fmla="*/ 614 w 10000"/>
                    <a:gd name="connsiteY117" fmla="*/ 9738 h 10000"/>
                    <a:gd name="connsiteX118" fmla="*/ 620 w 10000"/>
                    <a:gd name="connsiteY118" fmla="*/ 9570 h 10000"/>
                    <a:gd name="connsiteX119" fmla="*/ 643 w 10000"/>
                    <a:gd name="connsiteY119" fmla="*/ 9359 h 10000"/>
                    <a:gd name="connsiteX120" fmla="*/ 654 w 10000"/>
                    <a:gd name="connsiteY120" fmla="*/ 9114 h 10000"/>
                    <a:gd name="connsiteX121" fmla="*/ 677 w 10000"/>
                    <a:gd name="connsiteY121" fmla="*/ 8860 h 10000"/>
                    <a:gd name="connsiteX122" fmla="*/ 700 w 10000"/>
                    <a:gd name="connsiteY122" fmla="*/ 8581 h 10000"/>
                    <a:gd name="connsiteX123" fmla="*/ 723 w 10000"/>
                    <a:gd name="connsiteY123" fmla="*/ 8292 h 10000"/>
                    <a:gd name="connsiteX124" fmla="*/ 746 w 10000"/>
                    <a:gd name="connsiteY124" fmla="*/ 7996 h 10000"/>
                    <a:gd name="connsiteX125" fmla="*/ 769 w 10000"/>
                    <a:gd name="connsiteY125" fmla="*/ 7708 h 10000"/>
                    <a:gd name="connsiteX126" fmla="*/ 780 w 10000"/>
                    <a:gd name="connsiteY126" fmla="*/ 7437 h 10000"/>
                    <a:gd name="connsiteX127" fmla="*/ 803 w 10000"/>
                    <a:gd name="connsiteY127" fmla="*/ 7174 h 10000"/>
                    <a:gd name="connsiteX128" fmla="*/ 826 w 10000"/>
                    <a:gd name="connsiteY128" fmla="*/ 6791 h 10000"/>
                    <a:gd name="connsiteX129" fmla="*/ 838 w 10000"/>
                    <a:gd name="connsiteY129" fmla="*/ 6443 h 10000"/>
                    <a:gd name="connsiteX130" fmla="*/ 849 w 10000"/>
                    <a:gd name="connsiteY130" fmla="*/ 6138 h 10000"/>
                    <a:gd name="connsiteX131" fmla="*/ 849 w 10000"/>
                    <a:gd name="connsiteY131" fmla="*/ 5854 h 10000"/>
                    <a:gd name="connsiteX132" fmla="*/ 849 w 10000"/>
                    <a:gd name="connsiteY132" fmla="*/ 5574 h 10000"/>
                    <a:gd name="connsiteX133" fmla="*/ 849 w 10000"/>
                    <a:gd name="connsiteY133" fmla="*/ 5295 h 10000"/>
                    <a:gd name="connsiteX134" fmla="*/ 849 w 10000"/>
                    <a:gd name="connsiteY134" fmla="*/ 5006 h 10000"/>
                    <a:gd name="connsiteX135" fmla="*/ 849 w 10000"/>
                    <a:gd name="connsiteY135" fmla="*/ 4701 h 10000"/>
                    <a:gd name="connsiteX136" fmla="*/ 849 w 10000"/>
                    <a:gd name="connsiteY136" fmla="*/ 4529 h 10000"/>
                    <a:gd name="connsiteX137" fmla="*/ 815 w 10000"/>
                    <a:gd name="connsiteY137" fmla="*/ 4327 h 10000"/>
                    <a:gd name="connsiteX138" fmla="*/ 769 w 10000"/>
                    <a:gd name="connsiteY138" fmla="*/ 4099 h 10000"/>
                    <a:gd name="connsiteX139" fmla="*/ 711 w 10000"/>
                    <a:gd name="connsiteY139" fmla="*/ 3862 h 10000"/>
                    <a:gd name="connsiteX140" fmla="*/ 643 w 10000"/>
                    <a:gd name="connsiteY140" fmla="*/ 3609 h 10000"/>
                    <a:gd name="connsiteX141" fmla="*/ 579 w 10000"/>
                    <a:gd name="connsiteY141" fmla="*/ 3346 h 10000"/>
                    <a:gd name="connsiteX142" fmla="*/ 499 w 10000"/>
                    <a:gd name="connsiteY142" fmla="*/ 3075 h 10000"/>
                    <a:gd name="connsiteX143" fmla="*/ 407 w 10000"/>
                    <a:gd name="connsiteY143" fmla="*/ 2813 h 10000"/>
                    <a:gd name="connsiteX144" fmla="*/ 327 w 10000"/>
                    <a:gd name="connsiteY144" fmla="*/ 2559 h 10000"/>
                    <a:gd name="connsiteX145" fmla="*/ 252 w 10000"/>
                    <a:gd name="connsiteY145" fmla="*/ 2310 h 10000"/>
                    <a:gd name="connsiteX146" fmla="*/ 184 w 10000"/>
                    <a:gd name="connsiteY146" fmla="*/ 2082 h 10000"/>
                    <a:gd name="connsiteX147" fmla="*/ 115 w 10000"/>
                    <a:gd name="connsiteY147" fmla="*/ 1880 h 10000"/>
                    <a:gd name="connsiteX148" fmla="*/ 57 w 10000"/>
                    <a:gd name="connsiteY148" fmla="*/ 1703 h 10000"/>
                    <a:gd name="connsiteX149" fmla="*/ 23 w 10000"/>
                    <a:gd name="connsiteY149" fmla="*/ 1548 h 10000"/>
                    <a:gd name="connsiteX150" fmla="*/ 0 w 10000"/>
                    <a:gd name="connsiteY150" fmla="*/ 1441 h 10000"/>
                    <a:gd name="connsiteX151" fmla="*/ 11 w 10000"/>
                    <a:gd name="connsiteY151" fmla="*/ 1372 h 10000"/>
                    <a:gd name="connsiteX152" fmla="*/ 80 w 10000"/>
                    <a:gd name="connsiteY152" fmla="*/ 1217 h 10000"/>
                    <a:gd name="connsiteX153" fmla="*/ 207 w 10000"/>
                    <a:gd name="connsiteY153" fmla="*/ 1058 h 10000"/>
                    <a:gd name="connsiteX154" fmla="*/ 373 w 10000"/>
                    <a:gd name="connsiteY154" fmla="*/ 890 h 10000"/>
                    <a:gd name="connsiteX155" fmla="*/ 579 w 10000"/>
                    <a:gd name="connsiteY155" fmla="*/ 727 h 10000"/>
                    <a:gd name="connsiteX156" fmla="*/ 803 w 10000"/>
                    <a:gd name="connsiteY156" fmla="*/ 576 h 10000"/>
                    <a:gd name="connsiteX157" fmla="*/ 941 w 10000"/>
                    <a:gd name="connsiteY157" fmla="*/ 499 h 10000"/>
                    <a:gd name="connsiteX158" fmla="*/ 1107 w 10000"/>
                    <a:gd name="connsiteY158" fmla="*/ 422 h 10000"/>
                    <a:gd name="connsiteX159" fmla="*/ 1291 w 10000"/>
                    <a:gd name="connsiteY159" fmla="*/ 348 h 10000"/>
                    <a:gd name="connsiteX160" fmla="*/ 1480 w 10000"/>
                    <a:gd name="connsiteY160" fmla="*/ 280 h 10000"/>
                    <a:gd name="connsiteX161" fmla="*/ 1670 w 10000"/>
                    <a:gd name="connsiteY161" fmla="*/ 211 h 10000"/>
                    <a:gd name="connsiteX162" fmla="*/ 1853 w 10000"/>
                    <a:gd name="connsiteY162" fmla="*/ 151 h 10000"/>
                    <a:gd name="connsiteX163" fmla="*/ 2008 w 10000"/>
                    <a:gd name="connsiteY163" fmla="*/ 103 h 10000"/>
                    <a:gd name="connsiteX164" fmla="*/ 2134 w 10000"/>
                    <a:gd name="connsiteY164" fmla="*/ 69 h 10000"/>
                    <a:gd name="connsiteX165" fmla="*/ 2226 w 10000"/>
                    <a:gd name="connsiteY165" fmla="*/ 43 h 10000"/>
                    <a:gd name="connsiteX166" fmla="*/ 2249 w 10000"/>
                    <a:gd name="connsiteY166" fmla="*/ 34 h 10000"/>
                    <a:gd name="connsiteX167" fmla="*/ 2381 w 10000"/>
                    <a:gd name="connsiteY167" fmla="*/ 95 h 10000"/>
                    <a:gd name="connsiteX168" fmla="*/ 3322 w 10000"/>
                    <a:gd name="connsiteY168" fmla="*/ 3084 h 10000"/>
                    <a:gd name="connsiteX169" fmla="*/ 4108 w 10000"/>
                    <a:gd name="connsiteY169" fmla="*/ 4249 h 10000"/>
                    <a:gd name="connsiteX170" fmla="*/ 5181 w 10000"/>
                    <a:gd name="connsiteY170" fmla="*/ 1905 h 10000"/>
                    <a:gd name="connsiteX171" fmla="*/ 5737 w 10000"/>
                    <a:gd name="connsiteY171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8 h 10000"/>
                    <a:gd name="connsiteX11" fmla="*/ 8158 w 10000"/>
                    <a:gd name="connsiteY11" fmla="*/ 770 h 10000"/>
                    <a:gd name="connsiteX12" fmla="*/ 8376 w 10000"/>
                    <a:gd name="connsiteY12" fmla="*/ 890 h 10000"/>
                    <a:gd name="connsiteX13" fmla="*/ 8531 w 10000"/>
                    <a:gd name="connsiteY13" fmla="*/ 1015 h 10000"/>
                    <a:gd name="connsiteX14" fmla="*/ 8669 w 10000"/>
                    <a:gd name="connsiteY14" fmla="*/ 1135 h 10000"/>
                    <a:gd name="connsiteX15" fmla="*/ 8784 w 10000"/>
                    <a:gd name="connsiteY15" fmla="*/ 1269 h 10000"/>
                    <a:gd name="connsiteX16" fmla="*/ 8881 w 10000"/>
                    <a:gd name="connsiteY16" fmla="*/ 1406 h 10000"/>
                    <a:gd name="connsiteX17" fmla="*/ 8973 w 10000"/>
                    <a:gd name="connsiteY17" fmla="*/ 1540 h 10000"/>
                    <a:gd name="connsiteX18" fmla="*/ 9030 w 10000"/>
                    <a:gd name="connsiteY18" fmla="*/ 1634 h 10000"/>
                    <a:gd name="connsiteX19" fmla="*/ 9099 w 10000"/>
                    <a:gd name="connsiteY19" fmla="*/ 1776 h 10000"/>
                    <a:gd name="connsiteX20" fmla="*/ 9168 w 10000"/>
                    <a:gd name="connsiteY20" fmla="*/ 1966 h 10000"/>
                    <a:gd name="connsiteX21" fmla="*/ 9231 w 10000"/>
                    <a:gd name="connsiteY21" fmla="*/ 2185 h 10000"/>
                    <a:gd name="connsiteX22" fmla="*/ 9312 w 10000"/>
                    <a:gd name="connsiteY22" fmla="*/ 2430 h 10000"/>
                    <a:gd name="connsiteX23" fmla="*/ 9392 w 10000"/>
                    <a:gd name="connsiteY23" fmla="*/ 2701 h 10000"/>
                    <a:gd name="connsiteX24" fmla="*/ 9472 w 10000"/>
                    <a:gd name="connsiteY24" fmla="*/ 2981 h 10000"/>
                    <a:gd name="connsiteX25" fmla="*/ 9547 w 10000"/>
                    <a:gd name="connsiteY25" fmla="*/ 3277 h 10000"/>
                    <a:gd name="connsiteX26" fmla="*/ 9616 w 10000"/>
                    <a:gd name="connsiteY26" fmla="*/ 3583 h 10000"/>
                    <a:gd name="connsiteX27" fmla="*/ 9684 w 10000"/>
                    <a:gd name="connsiteY27" fmla="*/ 3880 h 10000"/>
                    <a:gd name="connsiteX28" fmla="*/ 9753 w 10000"/>
                    <a:gd name="connsiteY28" fmla="*/ 4159 h 10000"/>
                    <a:gd name="connsiteX29" fmla="*/ 9811 w 10000"/>
                    <a:gd name="connsiteY29" fmla="*/ 4430 h 10000"/>
                    <a:gd name="connsiteX30" fmla="*/ 9851 w 10000"/>
                    <a:gd name="connsiteY30" fmla="*/ 4684 h 10000"/>
                    <a:gd name="connsiteX31" fmla="*/ 9885 w 10000"/>
                    <a:gd name="connsiteY31" fmla="*/ 4895 h 10000"/>
                    <a:gd name="connsiteX32" fmla="*/ 9920 w 10000"/>
                    <a:gd name="connsiteY32" fmla="*/ 5080 h 10000"/>
                    <a:gd name="connsiteX33" fmla="*/ 9931 w 10000"/>
                    <a:gd name="connsiteY33" fmla="*/ 5226 h 10000"/>
                    <a:gd name="connsiteX34" fmla="*/ 9931 w 10000"/>
                    <a:gd name="connsiteY34" fmla="*/ 5359 h 10000"/>
                    <a:gd name="connsiteX35" fmla="*/ 9943 w 10000"/>
                    <a:gd name="connsiteY35" fmla="*/ 5531 h 10000"/>
                    <a:gd name="connsiteX36" fmla="*/ 9943 w 10000"/>
                    <a:gd name="connsiteY36" fmla="*/ 5742 h 10000"/>
                    <a:gd name="connsiteX37" fmla="*/ 9954 w 10000"/>
                    <a:gd name="connsiteY37" fmla="*/ 5978 h 10000"/>
                    <a:gd name="connsiteX38" fmla="*/ 9954 w 10000"/>
                    <a:gd name="connsiteY38" fmla="*/ 6241 h 10000"/>
                    <a:gd name="connsiteX39" fmla="*/ 9966 w 10000"/>
                    <a:gd name="connsiteY39" fmla="*/ 6520 h 10000"/>
                    <a:gd name="connsiteX40" fmla="*/ 9966 w 10000"/>
                    <a:gd name="connsiteY40" fmla="*/ 6817 h 10000"/>
                    <a:gd name="connsiteX41" fmla="*/ 9966 w 10000"/>
                    <a:gd name="connsiteY41" fmla="*/ 7114 h 10000"/>
                    <a:gd name="connsiteX42" fmla="*/ 9977 w 10000"/>
                    <a:gd name="connsiteY42" fmla="*/ 7411 h 10000"/>
                    <a:gd name="connsiteX43" fmla="*/ 9977 w 10000"/>
                    <a:gd name="connsiteY43" fmla="*/ 7708 h 10000"/>
                    <a:gd name="connsiteX44" fmla="*/ 9977 w 10000"/>
                    <a:gd name="connsiteY44" fmla="*/ 7987 h 10000"/>
                    <a:gd name="connsiteX45" fmla="*/ 9989 w 10000"/>
                    <a:gd name="connsiteY45" fmla="*/ 8249 h 10000"/>
                    <a:gd name="connsiteX46" fmla="*/ 9989 w 10000"/>
                    <a:gd name="connsiteY46" fmla="*/ 8495 h 10000"/>
                    <a:gd name="connsiteX47" fmla="*/ 9989 w 10000"/>
                    <a:gd name="connsiteY47" fmla="*/ 8697 h 10000"/>
                    <a:gd name="connsiteX48" fmla="*/ 9989 w 10000"/>
                    <a:gd name="connsiteY48" fmla="*/ 8877 h 10000"/>
                    <a:gd name="connsiteX49" fmla="*/ 9989 w 10000"/>
                    <a:gd name="connsiteY49" fmla="*/ 9002 h 10000"/>
                    <a:gd name="connsiteX50" fmla="*/ 10000 w 10000"/>
                    <a:gd name="connsiteY50" fmla="*/ 9088 h 10000"/>
                    <a:gd name="connsiteX51" fmla="*/ 10000 w 10000"/>
                    <a:gd name="connsiteY51" fmla="*/ 9114 h 10000"/>
                    <a:gd name="connsiteX52" fmla="*/ 10000 w 10000"/>
                    <a:gd name="connsiteY52" fmla="*/ 9123 h 10000"/>
                    <a:gd name="connsiteX53" fmla="*/ 9593 w 10000"/>
                    <a:gd name="connsiteY53" fmla="*/ 9105 h 10000"/>
                    <a:gd name="connsiteX54" fmla="*/ 9254 w 10000"/>
                    <a:gd name="connsiteY54" fmla="*/ 9080 h 10000"/>
                    <a:gd name="connsiteX55" fmla="*/ 8962 w 10000"/>
                    <a:gd name="connsiteY55" fmla="*/ 9062 h 10000"/>
                    <a:gd name="connsiteX56" fmla="*/ 8738 w 10000"/>
                    <a:gd name="connsiteY56" fmla="*/ 9037 h 10000"/>
                    <a:gd name="connsiteX57" fmla="*/ 8554 w 10000"/>
                    <a:gd name="connsiteY57" fmla="*/ 9011 h 10000"/>
                    <a:gd name="connsiteX58" fmla="*/ 8422 w 10000"/>
                    <a:gd name="connsiteY58" fmla="*/ 8985 h 10000"/>
                    <a:gd name="connsiteX59" fmla="*/ 8330 w 10000"/>
                    <a:gd name="connsiteY59" fmla="*/ 8968 h 10000"/>
                    <a:gd name="connsiteX60" fmla="*/ 8273 w 10000"/>
                    <a:gd name="connsiteY60" fmla="*/ 8951 h 10000"/>
                    <a:gd name="connsiteX61" fmla="*/ 8262 w 10000"/>
                    <a:gd name="connsiteY61" fmla="*/ 8951 h 10000"/>
                    <a:gd name="connsiteX62" fmla="*/ 8262 w 10000"/>
                    <a:gd name="connsiteY62" fmla="*/ 8916 h 10000"/>
                    <a:gd name="connsiteX63" fmla="*/ 8250 w 10000"/>
                    <a:gd name="connsiteY63" fmla="*/ 8834 h 10000"/>
                    <a:gd name="connsiteX64" fmla="*/ 8250 w 10000"/>
                    <a:gd name="connsiteY64" fmla="*/ 8697 h 10000"/>
                    <a:gd name="connsiteX65" fmla="*/ 8239 w 10000"/>
                    <a:gd name="connsiteY65" fmla="*/ 8520 h 10000"/>
                    <a:gd name="connsiteX66" fmla="*/ 8227 w 10000"/>
                    <a:gd name="connsiteY66" fmla="*/ 8310 h 10000"/>
                    <a:gd name="connsiteX67" fmla="*/ 8216 w 10000"/>
                    <a:gd name="connsiteY67" fmla="*/ 8069 h 10000"/>
                    <a:gd name="connsiteX68" fmla="*/ 8204 w 10000"/>
                    <a:gd name="connsiteY68" fmla="*/ 7798 h 10000"/>
                    <a:gd name="connsiteX69" fmla="*/ 8193 w 10000"/>
                    <a:gd name="connsiteY69" fmla="*/ 7518 h 10000"/>
                    <a:gd name="connsiteX70" fmla="*/ 8170 w 10000"/>
                    <a:gd name="connsiteY70" fmla="*/ 7234 h 10000"/>
                    <a:gd name="connsiteX71" fmla="*/ 8158 w 10000"/>
                    <a:gd name="connsiteY71" fmla="*/ 6938 h 10000"/>
                    <a:gd name="connsiteX72" fmla="*/ 8141 w 10000"/>
                    <a:gd name="connsiteY72" fmla="*/ 6641 h 10000"/>
                    <a:gd name="connsiteX73" fmla="*/ 8130 w 10000"/>
                    <a:gd name="connsiteY73" fmla="*/ 6361 h 10000"/>
                    <a:gd name="connsiteX74" fmla="*/ 8107 w 10000"/>
                    <a:gd name="connsiteY74" fmla="*/ 6099 h 10000"/>
                    <a:gd name="connsiteX75" fmla="*/ 8095 w 10000"/>
                    <a:gd name="connsiteY75" fmla="*/ 5854 h 10000"/>
                    <a:gd name="connsiteX76" fmla="*/ 8084 w 10000"/>
                    <a:gd name="connsiteY76" fmla="*/ 5639 h 10000"/>
                    <a:gd name="connsiteX77" fmla="*/ 8061 w 10000"/>
                    <a:gd name="connsiteY77" fmla="*/ 5462 h 10000"/>
                    <a:gd name="connsiteX78" fmla="*/ 8049 w 10000"/>
                    <a:gd name="connsiteY78" fmla="*/ 5325 h 10000"/>
                    <a:gd name="connsiteX79" fmla="*/ 8038 w 10000"/>
                    <a:gd name="connsiteY79" fmla="*/ 5243 h 10000"/>
                    <a:gd name="connsiteX80" fmla="*/ 8015 w 10000"/>
                    <a:gd name="connsiteY80" fmla="*/ 5140 h 10000"/>
                    <a:gd name="connsiteX81" fmla="*/ 7992 w 10000"/>
                    <a:gd name="connsiteY81" fmla="*/ 5015 h 10000"/>
                    <a:gd name="connsiteX82" fmla="*/ 7946 w 10000"/>
                    <a:gd name="connsiteY82" fmla="*/ 4860 h 10000"/>
                    <a:gd name="connsiteX83" fmla="*/ 7889 w 10000"/>
                    <a:gd name="connsiteY83" fmla="*/ 4684 h 10000"/>
                    <a:gd name="connsiteX84" fmla="*/ 7843 w 10000"/>
                    <a:gd name="connsiteY84" fmla="*/ 4495 h 10000"/>
                    <a:gd name="connsiteX85" fmla="*/ 7780 w 10000"/>
                    <a:gd name="connsiteY85" fmla="*/ 4301 h 10000"/>
                    <a:gd name="connsiteX86" fmla="*/ 7722 w 10000"/>
                    <a:gd name="connsiteY86" fmla="*/ 4099 h 10000"/>
                    <a:gd name="connsiteX87" fmla="*/ 7665 w 10000"/>
                    <a:gd name="connsiteY87" fmla="*/ 3914 h 10000"/>
                    <a:gd name="connsiteX88" fmla="*/ 7608 w 10000"/>
                    <a:gd name="connsiteY88" fmla="*/ 3733 h 10000"/>
                    <a:gd name="connsiteX89" fmla="*/ 7550 w 10000"/>
                    <a:gd name="connsiteY89" fmla="*/ 3566 h 10000"/>
                    <a:gd name="connsiteX90" fmla="*/ 7516 w 10000"/>
                    <a:gd name="connsiteY90" fmla="*/ 3428 h 10000"/>
                    <a:gd name="connsiteX91" fmla="*/ 7481 w 10000"/>
                    <a:gd name="connsiteY91" fmla="*/ 3329 h 10000"/>
                    <a:gd name="connsiteX92" fmla="*/ 7458 w 10000"/>
                    <a:gd name="connsiteY92" fmla="*/ 3260 h 10000"/>
                    <a:gd name="connsiteX93" fmla="*/ 7453 w 10000"/>
                    <a:gd name="connsiteY93" fmla="*/ 3234 h 10000"/>
                    <a:gd name="connsiteX94" fmla="*/ 7372 w 10000"/>
                    <a:gd name="connsiteY94" fmla="*/ 3355 h 10000"/>
                    <a:gd name="connsiteX95" fmla="*/ 7303 w 10000"/>
                    <a:gd name="connsiteY95" fmla="*/ 3523 h 10000"/>
                    <a:gd name="connsiteX96" fmla="*/ 7246 w 10000"/>
                    <a:gd name="connsiteY96" fmla="*/ 3733 h 10000"/>
                    <a:gd name="connsiteX97" fmla="*/ 7200 w 10000"/>
                    <a:gd name="connsiteY97" fmla="*/ 3978 h 10000"/>
                    <a:gd name="connsiteX98" fmla="*/ 7166 w 10000"/>
                    <a:gd name="connsiteY98" fmla="*/ 4241 h 10000"/>
                    <a:gd name="connsiteX99" fmla="*/ 7154 w 10000"/>
                    <a:gd name="connsiteY99" fmla="*/ 4529 h 10000"/>
                    <a:gd name="connsiteX100" fmla="*/ 7143 w 10000"/>
                    <a:gd name="connsiteY100" fmla="*/ 4826 h 10000"/>
                    <a:gd name="connsiteX101" fmla="*/ 7131 w 10000"/>
                    <a:gd name="connsiteY101" fmla="*/ 5123 h 10000"/>
                    <a:gd name="connsiteX102" fmla="*/ 7131 w 10000"/>
                    <a:gd name="connsiteY102" fmla="*/ 5419 h 10000"/>
                    <a:gd name="connsiteX103" fmla="*/ 7131 w 10000"/>
                    <a:gd name="connsiteY103" fmla="*/ 5708 h 10000"/>
                    <a:gd name="connsiteX104" fmla="*/ 7143 w 10000"/>
                    <a:gd name="connsiteY104" fmla="*/ 5978 h 10000"/>
                    <a:gd name="connsiteX105" fmla="*/ 7154 w 10000"/>
                    <a:gd name="connsiteY105" fmla="*/ 6215 h 10000"/>
                    <a:gd name="connsiteX106" fmla="*/ 7154 w 10000"/>
                    <a:gd name="connsiteY106" fmla="*/ 6426 h 10000"/>
                    <a:gd name="connsiteX107" fmla="*/ 7166 w 10000"/>
                    <a:gd name="connsiteY107" fmla="*/ 6598 h 10000"/>
                    <a:gd name="connsiteX108" fmla="*/ 7166 w 10000"/>
                    <a:gd name="connsiteY108" fmla="*/ 6748 h 10000"/>
                    <a:gd name="connsiteX109" fmla="*/ 7177 w 10000"/>
                    <a:gd name="connsiteY109" fmla="*/ 6946 h 10000"/>
                    <a:gd name="connsiteX110" fmla="*/ 7189 w 10000"/>
                    <a:gd name="connsiteY110" fmla="*/ 7174 h 10000"/>
                    <a:gd name="connsiteX111" fmla="*/ 7384 w 10000"/>
                    <a:gd name="connsiteY111" fmla="*/ 9970 h 10000"/>
                    <a:gd name="connsiteX112" fmla="*/ 7384 w 10000"/>
                    <a:gd name="connsiteY112" fmla="*/ 10000 h 10000"/>
                    <a:gd name="connsiteX113" fmla="*/ 602 w 10000"/>
                    <a:gd name="connsiteY113" fmla="*/ 9991 h 10000"/>
                    <a:gd name="connsiteX114" fmla="*/ 602 w 10000"/>
                    <a:gd name="connsiteY114" fmla="*/ 9961 h 10000"/>
                    <a:gd name="connsiteX115" fmla="*/ 602 w 10000"/>
                    <a:gd name="connsiteY115" fmla="*/ 9875 h 10000"/>
                    <a:gd name="connsiteX116" fmla="*/ 614 w 10000"/>
                    <a:gd name="connsiteY116" fmla="*/ 9738 h 10000"/>
                    <a:gd name="connsiteX117" fmla="*/ 620 w 10000"/>
                    <a:gd name="connsiteY117" fmla="*/ 9570 h 10000"/>
                    <a:gd name="connsiteX118" fmla="*/ 643 w 10000"/>
                    <a:gd name="connsiteY118" fmla="*/ 9359 h 10000"/>
                    <a:gd name="connsiteX119" fmla="*/ 654 w 10000"/>
                    <a:gd name="connsiteY119" fmla="*/ 9114 h 10000"/>
                    <a:gd name="connsiteX120" fmla="*/ 677 w 10000"/>
                    <a:gd name="connsiteY120" fmla="*/ 8860 h 10000"/>
                    <a:gd name="connsiteX121" fmla="*/ 700 w 10000"/>
                    <a:gd name="connsiteY121" fmla="*/ 8581 h 10000"/>
                    <a:gd name="connsiteX122" fmla="*/ 723 w 10000"/>
                    <a:gd name="connsiteY122" fmla="*/ 8292 h 10000"/>
                    <a:gd name="connsiteX123" fmla="*/ 746 w 10000"/>
                    <a:gd name="connsiteY123" fmla="*/ 7996 h 10000"/>
                    <a:gd name="connsiteX124" fmla="*/ 769 w 10000"/>
                    <a:gd name="connsiteY124" fmla="*/ 7708 h 10000"/>
                    <a:gd name="connsiteX125" fmla="*/ 780 w 10000"/>
                    <a:gd name="connsiteY125" fmla="*/ 7437 h 10000"/>
                    <a:gd name="connsiteX126" fmla="*/ 803 w 10000"/>
                    <a:gd name="connsiteY126" fmla="*/ 7174 h 10000"/>
                    <a:gd name="connsiteX127" fmla="*/ 826 w 10000"/>
                    <a:gd name="connsiteY127" fmla="*/ 6791 h 10000"/>
                    <a:gd name="connsiteX128" fmla="*/ 838 w 10000"/>
                    <a:gd name="connsiteY128" fmla="*/ 6443 h 10000"/>
                    <a:gd name="connsiteX129" fmla="*/ 849 w 10000"/>
                    <a:gd name="connsiteY129" fmla="*/ 6138 h 10000"/>
                    <a:gd name="connsiteX130" fmla="*/ 849 w 10000"/>
                    <a:gd name="connsiteY130" fmla="*/ 5854 h 10000"/>
                    <a:gd name="connsiteX131" fmla="*/ 849 w 10000"/>
                    <a:gd name="connsiteY131" fmla="*/ 5574 h 10000"/>
                    <a:gd name="connsiteX132" fmla="*/ 849 w 10000"/>
                    <a:gd name="connsiteY132" fmla="*/ 5295 h 10000"/>
                    <a:gd name="connsiteX133" fmla="*/ 849 w 10000"/>
                    <a:gd name="connsiteY133" fmla="*/ 5006 h 10000"/>
                    <a:gd name="connsiteX134" fmla="*/ 849 w 10000"/>
                    <a:gd name="connsiteY134" fmla="*/ 4701 h 10000"/>
                    <a:gd name="connsiteX135" fmla="*/ 849 w 10000"/>
                    <a:gd name="connsiteY135" fmla="*/ 4529 h 10000"/>
                    <a:gd name="connsiteX136" fmla="*/ 815 w 10000"/>
                    <a:gd name="connsiteY136" fmla="*/ 4327 h 10000"/>
                    <a:gd name="connsiteX137" fmla="*/ 769 w 10000"/>
                    <a:gd name="connsiteY137" fmla="*/ 4099 h 10000"/>
                    <a:gd name="connsiteX138" fmla="*/ 711 w 10000"/>
                    <a:gd name="connsiteY138" fmla="*/ 3862 h 10000"/>
                    <a:gd name="connsiteX139" fmla="*/ 643 w 10000"/>
                    <a:gd name="connsiteY139" fmla="*/ 3609 h 10000"/>
                    <a:gd name="connsiteX140" fmla="*/ 579 w 10000"/>
                    <a:gd name="connsiteY140" fmla="*/ 3346 h 10000"/>
                    <a:gd name="connsiteX141" fmla="*/ 499 w 10000"/>
                    <a:gd name="connsiteY141" fmla="*/ 3075 h 10000"/>
                    <a:gd name="connsiteX142" fmla="*/ 407 w 10000"/>
                    <a:gd name="connsiteY142" fmla="*/ 2813 h 10000"/>
                    <a:gd name="connsiteX143" fmla="*/ 327 w 10000"/>
                    <a:gd name="connsiteY143" fmla="*/ 2559 h 10000"/>
                    <a:gd name="connsiteX144" fmla="*/ 252 w 10000"/>
                    <a:gd name="connsiteY144" fmla="*/ 2310 h 10000"/>
                    <a:gd name="connsiteX145" fmla="*/ 184 w 10000"/>
                    <a:gd name="connsiteY145" fmla="*/ 2082 h 10000"/>
                    <a:gd name="connsiteX146" fmla="*/ 115 w 10000"/>
                    <a:gd name="connsiteY146" fmla="*/ 1880 h 10000"/>
                    <a:gd name="connsiteX147" fmla="*/ 57 w 10000"/>
                    <a:gd name="connsiteY147" fmla="*/ 1703 h 10000"/>
                    <a:gd name="connsiteX148" fmla="*/ 23 w 10000"/>
                    <a:gd name="connsiteY148" fmla="*/ 1548 h 10000"/>
                    <a:gd name="connsiteX149" fmla="*/ 0 w 10000"/>
                    <a:gd name="connsiteY149" fmla="*/ 1441 h 10000"/>
                    <a:gd name="connsiteX150" fmla="*/ 11 w 10000"/>
                    <a:gd name="connsiteY150" fmla="*/ 1372 h 10000"/>
                    <a:gd name="connsiteX151" fmla="*/ 80 w 10000"/>
                    <a:gd name="connsiteY151" fmla="*/ 1217 h 10000"/>
                    <a:gd name="connsiteX152" fmla="*/ 207 w 10000"/>
                    <a:gd name="connsiteY152" fmla="*/ 1058 h 10000"/>
                    <a:gd name="connsiteX153" fmla="*/ 373 w 10000"/>
                    <a:gd name="connsiteY153" fmla="*/ 890 h 10000"/>
                    <a:gd name="connsiteX154" fmla="*/ 579 w 10000"/>
                    <a:gd name="connsiteY154" fmla="*/ 727 h 10000"/>
                    <a:gd name="connsiteX155" fmla="*/ 803 w 10000"/>
                    <a:gd name="connsiteY155" fmla="*/ 576 h 10000"/>
                    <a:gd name="connsiteX156" fmla="*/ 941 w 10000"/>
                    <a:gd name="connsiteY156" fmla="*/ 499 h 10000"/>
                    <a:gd name="connsiteX157" fmla="*/ 1107 w 10000"/>
                    <a:gd name="connsiteY157" fmla="*/ 422 h 10000"/>
                    <a:gd name="connsiteX158" fmla="*/ 1291 w 10000"/>
                    <a:gd name="connsiteY158" fmla="*/ 348 h 10000"/>
                    <a:gd name="connsiteX159" fmla="*/ 1480 w 10000"/>
                    <a:gd name="connsiteY159" fmla="*/ 280 h 10000"/>
                    <a:gd name="connsiteX160" fmla="*/ 1670 w 10000"/>
                    <a:gd name="connsiteY160" fmla="*/ 211 h 10000"/>
                    <a:gd name="connsiteX161" fmla="*/ 1853 w 10000"/>
                    <a:gd name="connsiteY161" fmla="*/ 151 h 10000"/>
                    <a:gd name="connsiteX162" fmla="*/ 2008 w 10000"/>
                    <a:gd name="connsiteY162" fmla="*/ 103 h 10000"/>
                    <a:gd name="connsiteX163" fmla="*/ 2134 w 10000"/>
                    <a:gd name="connsiteY163" fmla="*/ 69 h 10000"/>
                    <a:gd name="connsiteX164" fmla="*/ 2226 w 10000"/>
                    <a:gd name="connsiteY164" fmla="*/ 43 h 10000"/>
                    <a:gd name="connsiteX165" fmla="*/ 2249 w 10000"/>
                    <a:gd name="connsiteY165" fmla="*/ 34 h 10000"/>
                    <a:gd name="connsiteX166" fmla="*/ 2381 w 10000"/>
                    <a:gd name="connsiteY166" fmla="*/ 95 h 10000"/>
                    <a:gd name="connsiteX167" fmla="*/ 3322 w 10000"/>
                    <a:gd name="connsiteY167" fmla="*/ 3084 h 10000"/>
                    <a:gd name="connsiteX168" fmla="*/ 4108 w 10000"/>
                    <a:gd name="connsiteY168" fmla="*/ 4249 h 10000"/>
                    <a:gd name="connsiteX169" fmla="*/ 5181 w 10000"/>
                    <a:gd name="connsiteY169" fmla="*/ 1905 h 10000"/>
                    <a:gd name="connsiteX170" fmla="*/ 5737 w 10000"/>
                    <a:gd name="connsiteY170" fmla="*/ 0 h 10000"/>
                    <a:gd name="connsiteX0" fmla="*/ 5737 w 10000"/>
                    <a:gd name="connsiteY0" fmla="*/ 0 h 9991"/>
                    <a:gd name="connsiteX1" fmla="*/ 5766 w 10000"/>
                    <a:gd name="connsiteY1" fmla="*/ 9 h 9991"/>
                    <a:gd name="connsiteX2" fmla="*/ 5846 w 10000"/>
                    <a:gd name="connsiteY2" fmla="*/ 34 h 9991"/>
                    <a:gd name="connsiteX3" fmla="*/ 5984 w 10000"/>
                    <a:gd name="connsiteY3" fmla="*/ 77 h 9991"/>
                    <a:gd name="connsiteX4" fmla="*/ 6173 w 10000"/>
                    <a:gd name="connsiteY4" fmla="*/ 133 h 9991"/>
                    <a:gd name="connsiteX5" fmla="*/ 6391 w 10000"/>
                    <a:gd name="connsiteY5" fmla="*/ 202 h 9991"/>
                    <a:gd name="connsiteX6" fmla="*/ 6649 w 10000"/>
                    <a:gd name="connsiteY6" fmla="*/ 280 h 9991"/>
                    <a:gd name="connsiteX7" fmla="*/ 6931 w 10000"/>
                    <a:gd name="connsiteY7" fmla="*/ 366 h 9991"/>
                    <a:gd name="connsiteX8" fmla="*/ 7235 w 10000"/>
                    <a:gd name="connsiteY8" fmla="*/ 456 h 9991"/>
                    <a:gd name="connsiteX9" fmla="*/ 7562 w 10000"/>
                    <a:gd name="connsiteY9" fmla="*/ 551 h 9991"/>
                    <a:gd name="connsiteX10" fmla="*/ 7889 w 10000"/>
                    <a:gd name="connsiteY10" fmla="*/ 658 h 9991"/>
                    <a:gd name="connsiteX11" fmla="*/ 8158 w 10000"/>
                    <a:gd name="connsiteY11" fmla="*/ 770 h 9991"/>
                    <a:gd name="connsiteX12" fmla="*/ 8376 w 10000"/>
                    <a:gd name="connsiteY12" fmla="*/ 890 h 9991"/>
                    <a:gd name="connsiteX13" fmla="*/ 8531 w 10000"/>
                    <a:gd name="connsiteY13" fmla="*/ 1015 h 9991"/>
                    <a:gd name="connsiteX14" fmla="*/ 8669 w 10000"/>
                    <a:gd name="connsiteY14" fmla="*/ 1135 h 9991"/>
                    <a:gd name="connsiteX15" fmla="*/ 8784 w 10000"/>
                    <a:gd name="connsiteY15" fmla="*/ 1269 h 9991"/>
                    <a:gd name="connsiteX16" fmla="*/ 8881 w 10000"/>
                    <a:gd name="connsiteY16" fmla="*/ 1406 h 9991"/>
                    <a:gd name="connsiteX17" fmla="*/ 8973 w 10000"/>
                    <a:gd name="connsiteY17" fmla="*/ 1540 h 9991"/>
                    <a:gd name="connsiteX18" fmla="*/ 9030 w 10000"/>
                    <a:gd name="connsiteY18" fmla="*/ 1634 h 9991"/>
                    <a:gd name="connsiteX19" fmla="*/ 9099 w 10000"/>
                    <a:gd name="connsiteY19" fmla="*/ 1776 h 9991"/>
                    <a:gd name="connsiteX20" fmla="*/ 9168 w 10000"/>
                    <a:gd name="connsiteY20" fmla="*/ 1966 h 9991"/>
                    <a:gd name="connsiteX21" fmla="*/ 9231 w 10000"/>
                    <a:gd name="connsiteY21" fmla="*/ 2185 h 9991"/>
                    <a:gd name="connsiteX22" fmla="*/ 9312 w 10000"/>
                    <a:gd name="connsiteY22" fmla="*/ 2430 h 9991"/>
                    <a:gd name="connsiteX23" fmla="*/ 9392 w 10000"/>
                    <a:gd name="connsiteY23" fmla="*/ 2701 h 9991"/>
                    <a:gd name="connsiteX24" fmla="*/ 9472 w 10000"/>
                    <a:gd name="connsiteY24" fmla="*/ 2981 h 9991"/>
                    <a:gd name="connsiteX25" fmla="*/ 9547 w 10000"/>
                    <a:gd name="connsiteY25" fmla="*/ 3277 h 9991"/>
                    <a:gd name="connsiteX26" fmla="*/ 9616 w 10000"/>
                    <a:gd name="connsiteY26" fmla="*/ 3583 h 9991"/>
                    <a:gd name="connsiteX27" fmla="*/ 9684 w 10000"/>
                    <a:gd name="connsiteY27" fmla="*/ 3880 h 9991"/>
                    <a:gd name="connsiteX28" fmla="*/ 9753 w 10000"/>
                    <a:gd name="connsiteY28" fmla="*/ 4159 h 9991"/>
                    <a:gd name="connsiteX29" fmla="*/ 9811 w 10000"/>
                    <a:gd name="connsiteY29" fmla="*/ 4430 h 9991"/>
                    <a:gd name="connsiteX30" fmla="*/ 9851 w 10000"/>
                    <a:gd name="connsiteY30" fmla="*/ 4684 h 9991"/>
                    <a:gd name="connsiteX31" fmla="*/ 9885 w 10000"/>
                    <a:gd name="connsiteY31" fmla="*/ 4895 h 9991"/>
                    <a:gd name="connsiteX32" fmla="*/ 9920 w 10000"/>
                    <a:gd name="connsiteY32" fmla="*/ 5080 h 9991"/>
                    <a:gd name="connsiteX33" fmla="*/ 9931 w 10000"/>
                    <a:gd name="connsiteY33" fmla="*/ 5226 h 9991"/>
                    <a:gd name="connsiteX34" fmla="*/ 9931 w 10000"/>
                    <a:gd name="connsiteY34" fmla="*/ 5359 h 9991"/>
                    <a:gd name="connsiteX35" fmla="*/ 9943 w 10000"/>
                    <a:gd name="connsiteY35" fmla="*/ 5531 h 9991"/>
                    <a:gd name="connsiteX36" fmla="*/ 9943 w 10000"/>
                    <a:gd name="connsiteY36" fmla="*/ 5742 h 9991"/>
                    <a:gd name="connsiteX37" fmla="*/ 9954 w 10000"/>
                    <a:gd name="connsiteY37" fmla="*/ 5978 h 9991"/>
                    <a:gd name="connsiteX38" fmla="*/ 9954 w 10000"/>
                    <a:gd name="connsiteY38" fmla="*/ 6241 h 9991"/>
                    <a:gd name="connsiteX39" fmla="*/ 9966 w 10000"/>
                    <a:gd name="connsiteY39" fmla="*/ 6520 h 9991"/>
                    <a:gd name="connsiteX40" fmla="*/ 9966 w 10000"/>
                    <a:gd name="connsiteY40" fmla="*/ 6817 h 9991"/>
                    <a:gd name="connsiteX41" fmla="*/ 9966 w 10000"/>
                    <a:gd name="connsiteY41" fmla="*/ 7114 h 9991"/>
                    <a:gd name="connsiteX42" fmla="*/ 9977 w 10000"/>
                    <a:gd name="connsiteY42" fmla="*/ 7411 h 9991"/>
                    <a:gd name="connsiteX43" fmla="*/ 9977 w 10000"/>
                    <a:gd name="connsiteY43" fmla="*/ 7708 h 9991"/>
                    <a:gd name="connsiteX44" fmla="*/ 9977 w 10000"/>
                    <a:gd name="connsiteY44" fmla="*/ 7987 h 9991"/>
                    <a:gd name="connsiteX45" fmla="*/ 9989 w 10000"/>
                    <a:gd name="connsiteY45" fmla="*/ 8249 h 9991"/>
                    <a:gd name="connsiteX46" fmla="*/ 9989 w 10000"/>
                    <a:gd name="connsiteY46" fmla="*/ 8495 h 9991"/>
                    <a:gd name="connsiteX47" fmla="*/ 9989 w 10000"/>
                    <a:gd name="connsiteY47" fmla="*/ 8697 h 9991"/>
                    <a:gd name="connsiteX48" fmla="*/ 9989 w 10000"/>
                    <a:gd name="connsiteY48" fmla="*/ 8877 h 9991"/>
                    <a:gd name="connsiteX49" fmla="*/ 9989 w 10000"/>
                    <a:gd name="connsiteY49" fmla="*/ 9002 h 9991"/>
                    <a:gd name="connsiteX50" fmla="*/ 10000 w 10000"/>
                    <a:gd name="connsiteY50" fmla="*/ 9088 h 9991"/>
                    <a:gd name="connsiteX51" fmla="*/ 10000 w 10000"/>
                    <a:gd name="connsiteY51" fmla="*/ 9114 h 9991"/>
                    <a:gd name="connsiteX52" fmla="*/ 10000 w 10000"/>
                    <a:gd name="connsiteY52" fmla="*/ 9123 h 9991"/>
                    <a:gd name="connsiteX53" fmla="*/ 9593 w 10000"/>
                    <a:gd name="connsiteY53" fmla="*/ 9105 h 9991"/>
                    <a:gd name="connsiteX54" fmla="*/ 9254 w 10000"/>
                    <a:gd name="connsiteY54" fmla="*/ 9080 h 9991"/>
                    <a:gd name="connsiteX55" fmla="*/ 8962 w 10000"/>
                    <a:gd name="connsiteY55" fmla="*/ 9062 h 9991"/>
                    <a:gd name="connsiteX56" fmla="*/ 8738 w 10000"/>
                    <a:gd name="connsiteY56" fmla="*/ 9037 h 9991"/>
                    <a:gd name="connsiteX57" fmla="*/ 8554 w 10000"/>
                    <a:gd name="connsiteY57" fmla="*/ 9011 h 9991"/>
                    <a:gd name="connsiteX58" fmla="*/ 8422 w 10000"/>
                    <a:gd name="connsiteY58" fmla="*/ 8985 h 9991"/>
                    <a:gd name="connsiteX59" fmla="*/ 8330 w 10000"/>
                    <a:gd name="connsiteY59" fmla="*/ 8968 h 9991"/>
                    <a:gd name="connsiteX60" fmla="*/ 8273 w 10000"/>
                    <a:gd name="connsiteY60" fmla="*/ 8951 h 9991"/>
                    <a:gd name="connsiteX61" fmla="*/ 8262 w 10000"/>
                    <a:gd name="connsiteY61" fmla="*/ 8951 h 9991"/>
                    <a:gd name="connsiteX62" fmla="*/ 8262 w 10000"/>
                    <a:gd name="connsiteY62" fmla="*/ 8916 h 9991"/>
                    <a:gd name="connsiteX63" fmla="*/ 8250 w 10000"/>
                    <a:gd name="connsiteY63" fmla="*/ 8834 h 9991"/>
                    <a:gd name="connsiteX64" fmla="*/ 8250 w 10000"/>
                    <a:gd name="connsiteY64" fmla="*/ 8697 h 9991"/>
                    <a:gd name="connsiteX65" fmla="*/ 8239 w 10000"/>
                    <a:gd name="connsiteY65" fmla="*/ 8520 h 9991"/>
                    <a:gd name="connsiteX66" fmla="*/ 8227 w 10000"/>
                    <a:gd name="connsiteY66" fmla="*/ 8310 h 9991"/>
                    <a:gd name="connsiteX67" fmla="*/ 8216 w 10000"/>
                    <a:gd name="connsiteY67" fmla="*/ 8069 h 9991"/>
                    <a:gd name="connsiteX68" fmla="*/ 8204 w 10000"/>
                    <a:gd name="connsiteY68" fmla="*/ 7798 h 9991"/>
                    <a:gd name="connsiteX69" fmla="*/ 8193 w 10000"/>
                    <a:gd name="connsiteY69" fmla="*/ 7518 h 9991"/>
                    <a:gd name="connsiteX70" fmla="*/ 8170 w 10000"/>
                    <a:gd name="connsiteY70" fmla="*/ 7234 h 9991"/>
                    <a:gd name="connsiteX71" fmla="*/ 8158 w 10000"/>
                    <a:gd name="connsiteY71" fmla="*/ 6938 h 9991"/>
                    <a:gd name="connsiteX72" fmla="*/ 8141 w 10000"/>
                    <a:gd name="connsiteY72" fmla="*/ 6641 h 9991"/>
                    <a:gd name="connsiteX73" fmla="*/ 8130 w 10000"/>
                    <a:gd name="connsiteY73" fmla="*/ 6361 h 9991"/>
                    <a:gd name="connsiteX74" fmla="*/ 8107 w 10000"/>
                    <a:gd name="connsiteY74" fmla="*/ 6099 h 9991"/>
                    <a:gd name="connsiteX75" fmla="*/ 8095 w 10000"/>
                    <a:gd name="connsiteY75" fmla="*/ 5854 h 9991"/>
                    <a:gd name="connsiteX76" fmla="*/ 8084 w 10000"/>
                    <a:gd name="connsiteY76" fmla="*/ 5639 h 9991"/>
                    <a:gd name="connsiteX77" fmla="*/ 8061 w 10000"/>
                    <a:gd name="connsiteY77" fmla="*/ 5462 h 9991"/>
                    <a:gd name="connsiteX78" fmla="*/ 8049 w 10000"/>
                    <a:gd name="connsiteY78" fmla="*/ 5325 h 9991"/>
                    <a:gd name="connsiteX79" fmla="*/ 8038 w 10000"/>
                    <a:gd name="connsiteY79" fmla="*/ 5243 h 9991"/>
                    <a:gd name="connsiteX80" fmla="*/ 8015 w 10000"/>
                    <a:gd name="connsiteY80" fmla="*/ 5140 h 9991"/>
                    <a:gd name="connsiteX81" fmla="*/ 7992 w 10000"/>
                    <a:gd name="connsiteY81" fmla="*/ 5015 h 9991"/>
                    <a:gd name="connsiteX82" fmla="*/ 7946 w 10000"/>
                    <a:gd name="connsiteY82" fmla="*/ 4860 h 9991"/>
                    <a:gd name="connsiteX83" fmla="*/ 7889 w 10000"/>
                    <a:gd name="connsiteY83" fmla="*/ 4684 h 9991"/>
                    <a:gd name="connsiteX84" fmla="*/ 7843 w 10000"/>
                    <a:gd name="connsiteY84" fmla="*/ 4495 h 9991"/>
                    <a:gd name="connsiteX85" fmla="*/ 7780 w 10000"/>
                    <a:gd name="connsiteY85" fmla="*/ 4301 h 9991"/>
                    <a:gd name="connsiteX86" fmla="*/ 7722 w 10000"/>
                    <a:gd name="connsiteY86" fmla="*/ 4099 h 9991"/>
                    <a:gd name="connsiteX87" fmla="*/ 7665 w 10000"/>
                    <a:gd name="connsiteY87" fmla="*/ 3914 h 9991"/>
                    <a:gd name="connsiteX88" fmla="*/ 7608 w 10000"/>
                    <a:gd name="connsiteY88" fmla="*/ 3733 h 9991"/>
                    <a:gd name="connsiteX89" fmla="*/ 7550 w 10000"/>
                    <a:gd name="connsiteY89" fmla="*/ 3566 h 9991"/>
                    <a:gd name="connsiteX90" fmla="*/ 7516 w 10000"/>
                    <a:gd name="connsiteY90" fmla="*/ 3428 h 9991"/>
                    <a:gd name="connsiteX91" fmla="*/ 7481 w 10000"/>
                    <a:gd name="connsiteY91" fmla="*/ 3329 h 9991"/>
                    <a:gd name="connsiteX92" fmla="*/ 7458 w 10000"/>
                    <a:gd name="connsiteY92" fmla="*/ 3260 h 9991"/>
                    <a:gd name="connsiteX93" fmla="*/ 7453 w 10000"/>
                    <a:gd name="connsiteY93" fmla="*/ 3234 h 9991"/>
                    <a:gd name="connsiteX94" fmla="*/ 7372 w 10000"/>
                    <a:gd name="connsiteY94" fmla="*/ 3355 h 9991"/>
                    <a:gd name="connsiteX95" fmla="*/ 7303 w 10000"/>
                    <a:gd name="connsiteY95" fmla="*/ 3523 h 9991"/>
                    <a:gd name="connsiteX96" fmla="*/ 7246 w 10000"/>
                    <a:gd name="connsiteY96" fmla="*/ 3733 h 9991"/>
                    <a:gd name="connsiteX97" fmla="*/ 7200 w 10000"/>
                    <a:gd name="connsiteY97" fmla="*/ 3978 h 9991"/>
                    <a:gd name="connsiteX98" fmla="*/ 7166 w 10000"/>
                    <a:gd name="connsiteY98" fmla="*/ 4241 h 9991"/>
                    <a:gd name="connsiteX99" fmla="*/ 7154 w 10000"/>
                    <a:gd name="connsiteY99" fmla="*/ 4529 h 9991"/>
                    <a:gd name="connsiteX100" fmla="*/ 7143 w 10000"/>
                    <a:gd name="connsiteY100" fmla="*/ 4826 h 9991"/>
                    <a:gd name="connsiteX101" fmla="*/ 7131 w 10000"/>
                    <a:gd name="connsiteY101" fmla="*/ 5123 h 9991"/>
                    <a:gd name="connsiteX102" fmla="*/ 7131 w 10000"/>
                    <a:gd name="connsiteY102" fmla="*/ 5419 h 9991"/>
                    <a:gd name="connsiteX103" fmla="*/ 7131 w 10000"/>
                    <a:gd name="connsiteY103" fmla="*/ 5708 h 9991"/>
                    <a:gd name="connsiteX104" fmla="*/ 7143 w 10000"/>
                    <a:gd name="connsiteY104" fmla="*/ 5978 h 9991"/>
                    <a:gd name="connsiteX105" fmla="*/ 7154 w 10000"/>
                    <a:gd name="connsiteY105" fmla="*/ 6215 h 9991"/>
                    <a:gd name="connsiteX106" fmla="*/ 7154 w 10000"/>
                    <a:gd name="connsiteY106" fmla="*/ 6426 h 9991"/>
                    <a:gd name="connsiteX107" fmla="*/ 7166 w 10000"/>
                    <a:gd name="connsiteY107" fmla="*/ 6598 h 9991"/>
                    <a:gd name="connsiteX108" fmla="*/ 7166 w 10000"/>
                    <a:gd name="connsiteY108" fmla="*/ 6748 h 9991"/>
                    <a:gd name="connsiteX109" fmla="*/ 7177 w 10000"/>
                    <a:gd name="connsiteY109" fmla="*/ 6946 h 9991"/>
                    <a:gd name="connsiteX110" fmla="*/ 7189 w 10000"/>
                    <a:gd name="connsiteY110" fmla="*/ 7174 h 9991"/>
                    <a:gd name="connsiteX111" fmla="*/ 7384 w 10000"/>
                    <a:gd name="connsiteY111" fmla="*/ 9970 h 9991"/>
                    <a:gd name="connsiteX112" fmla="*/ 602 w 10000"/>
                    <a:gd name="connsiteY112" fmla="*/ 9991 h 9991"/>
                    <a:gd name="connsiteX113" fmla="*/ 602 w 10000"/>
                    <a:gd name="connsiteY113" fmla="*/ 9961 h 9991"/>
                    <a:gd name="connsiteX114" fmla="*/ 602 w 10000"/>
                    <a:gd name="connsiteY114" fmla="*/ 9875 h 9991"/>
                    <a:gd name="connsiteX115" fmla="*/ 614 w 10000"/>
                    <a:gd name="connsiteY115" fmla="*/ 9738 h 9991"/>
                    <a:gd name="connsiteX116" fmla="*/ 620 w 10000"/>
                    <a:gd name="connsiteY116" fmla="*/ 9570 h 9991"/>
                    <a:gd name="connsiteX117" fmla="*/ 643 w 10000"/>
                    <a:gd name="connsiteY117" fmla="*/ 9359 h 9991"/>
                    <a:gd name="connsiteX118" fmla="*/ 654 w 10000"/>
                    <a:gd name="connsiteY118" fmla="*/ 9114 h 9991"/>
                    <a:gd name="connsiteX119" fmla="*/ 677 w 10000"/>
                    <a:gd name="connsiteY119" fmla="*/ 8860 h 9991"/>
                    <a:gd name="connsiteX120" fmla="*/ 700 w 10000"/>
                    <a:gd name="connsiteY120" fmla="*/ 8581 h 9991"/>
                    <a:gd name="connsiteX121" fmla="*/ 723 w 10000"/>
                    <a:gd name="connsiteY121" fmla="*/ 8292 h 9991"/>
                    <a:gd name="connsiteX122" fmla="*/ 746 w 10000"/>
                    <a:gd name="connsiteY122" fmla="*/ 7996 h 9991"/>
                    <a:gd name="connsiteX123" fmla="*/ 769 w 10000"/>
                    <a:gd name="connsiteY123" fmla="*/ 7708 h 9991"/>
                    <a:gd name="connsiteX124" fmla="*/ 780 w 10000"/>
                    <a:gd name="connsiteY124" fmla="*/ 7437 h 9991"/>
                    <a:gd name="connsiteX125" fmla="*/ 803 w 10000"/>
                    <a:gd name="connsiteY125" fmla="*/ 7174 h 9991"/>
                    <a:gd name="connsiteX126" fmla="*/ 826 w 10000"/>
                    <a:gd name="connsiteY126" fmla="*/ 6791 h 9991"/>
                    <a:gd name="connsiteX127" fmla="*/ 838 w 10000"/>
                    <a:gd name="connsiteY127" fmla="*/ 6443 h 9991"/>
                    <a:gd name="connsiteX128" fmla="*/ 849 w 10000"/>
                    <a:gd name="connsiteY128" fmla="*/ 6138 h 9991"/>
                    <a:gd name="connsiteX129" fmla="*/ 849 w 10000"/>
                    <a:gd name="connsiteY129" fmla="*/ 5854 h 9991"/>
                    <a:gd name="connsiteX130" fmla="*/ 849 w 10000"/>
                    <a:gd name="connsiteY130" fmla="*/ 5574 h 9991"/>
                    <a:gd name="connsiteX131" fmla="*/ 849 w 10000"/>
                    <a:gd name="connsiteY131" fmla="*/ 5295 h 9991"/>
                    <a:gd name="connsiteX132" fmla="*/ 849 w 10000"/>
                    <a:gd name="connsiteY132" fmla="*/ 5006 h 9991"/>
                    <a:gd name="connsiteX133" fmla="*/ 849 w 10000"/>
                    <a:gd name="connsiteY133" fmla="*/ 4701 h 9991"/>
                    <a:gd name="connsiteX134" fmla="*/ 849 w 10000"/>
                    <a:gd name="connsiteY134" fmla="*/ 4529 h 9991"/>
                    <a:gd name="connsiteX135" fmla="*/ 815 w 10000"/>
                    <a:gd name="connsiteY135" fmla="*/ 4327 h 9991"/>
                    <a:gd name="connsiteX136" fmla="*/ 769 w 10000"/>
                    <a:gd name="connsiteY136" fmla="*/ 4099 h 9991"/>
                    <a:gd name="connsiteX137" fmla="*/ 711 w 10000"/>
                    <a:gd name="connsiteY137" fmla="*/ 3862 h 9991"/>
                    <a:gd name="connsiteX138" fmla="*/ 643 w 10000"/>
                    <a:gd name="connsiteY138" fmla="*/ 3609 h 9991"/>
                    <a:gd name="connsiteX139" fmla="*/ 579 w 10000"/>
                    <a:gd name="connsiteY139" fmla="*/ 3346 h 9991"/>
                    <a:gd name="connsiteX140" fmla="*/ 499 w 10000"/>
                    <a:gd name="connsiteY140" fmla="*/ 3075 h 9991"/>
                    <a:gd name="connsiteX141" fmla="*/ 407 w 10000"/>
                    <a:gd name="connsiteY141" fmla="*/ 2813 h 9991"/>
                    <a:gd name="connsiteX142" fmla="*/ 327 w 10000"/>
                    <a:gd name="connsiteY142" fmla="*/ 2559 h 9991"/>
                    <a:gd name="connsiteX143" fmla="*/ 252 w 10000"/>
                    <a:gd name="connsiteY143" fmla="*/ 2310 h 9991"/>
                    <a:gd name="connsiteX144" fmla="*/ 184 w 10000"/>
                    <a:gd name="connsiteY144" fmla="*/ 2082 h 9991"/>
                    <a:gd name="connsiteX145" fmla="*/ 115 w 10000"/>
                    <a:gd name="connsiteY145" fmla="*/ 1880 h 9991"/>
                    <a:gd name="connsiteX146" fmla="*/ 57 w 10000"/>
                    <a:gd name="connsiteY146" fmla="*/ 1703 h 9991"/>
                    <a:gd name="connsiteX147" fmla="*/ 23 w 10000"/>
                    <a:gd name="connsiteY147" fmla="*/ 1548 h 9991"/>
                    <a:gd name="connsiteX148" fmla="*/ 0 w 10000"/>
                    <a:gd name="connsiteY148" fmla="*/ 1441 h 9991"/>
                    <a:gd name="connsiteX149" fmla="*/ 11 w 10000"/>
                    <a:gd name="connsiteY149" fmla="*/ 1372 h 9991"/>
                    <a:gd name="connsiteX150" fmla="*/ 80 w 10000"/>
                    <a:gd name="connsiteY150" fmla="*/ 1217 h 9991"/>
                    <a:gd name="connsiteX151" fmla="*/ 207 w 10000"/>
                    <a:gd name="connsiteY151" fmla="*/ 1058 h 9991"/>
                    <a:gd name="connsiteX152" fmla="*/ 373 w 10000"/>
                    <a:gd name="connsiteY152" fmla="*/ 890 h 9991"/>
                    <a:gd name="connsiteX153" fmla="*/ 579 w 10000"/>
                    <a:gd name="connsiteY153" fmla="*/ 727 h 9991"/>
                    <a:gd name="connsiteX154" fmla="*/ 803 w 10000"/>
                    <a:gd name="connsiteY154" fmla="*/ 576 h 9991"/>
                    <a:gd name="connsiteX155" fmla="*/ 941 w 10000"/>
                    <a:gd name="connsiteY155" fmla="*/ 499 h 9991"/>
                    <a:gd name="connsiteX156" fmla="*/ 1107 w 10000"/>
                    <a:gd name="connsiteY156" fmla="*/ 422 h 9991"/>
                    <a:gd name="connsiteX157" fmla="*/ 1291 w 10000"/>
                    <a:gd name="connsiteY157" fmla="*/ 348 h 9991"/>
                    <a:gd name="connsiteX158" fmla="*/ 1480 w 10000"/>
                    <a:gd name="connsiteY158" fmla="*/ 280 h 9991"/>
                    <a:gd name="connsiteX159" fmla="*/ 1670 w 10000"/>
                    <a:gd name="connsiteY159" fmla="*/ 211 h 9991"/>
                    <a:gd name="connsiteX160" fmla="*/ 1853 w 10000"/>
                    <a:gd name="connsiteY160" fmla="*/ 151 h 9991"/>
                    <a:gd name="connsiteX161" fmla="*/ 2008 w 10000"/>
                    <a:gd name="connsiteY161" fmla="*/ 103 h 9991"/>
                    <a:gd name="connsiteX162" fmla="*/ 2134 w 10000"/>
                    <a:gd name="connsiteY162" fmla="*/ 69 h 9991"/>
                    <a:gd name="connsiteX163" fmla="*/ 2226 w 10000"/>
                    <a:gd name="connsiteY163" fmla="*/ 43 h 9991"/>
                    <a:gd name="connsiteX164" fmla="*/ 2249 w 10000"/>
                    <a:gd name="connsiteY164" fmla="*/ 34 h 9991"/>
                    <a:gd name="connsiteX165" fmla="*/ 2381 w 10000"/>
                    <a:gd name="connsiteY165" fmla="*/ 95 h 9991"/>
                    <a:gd name="connsiteX166" fmla="*/ 3322 w 10000"/>
                    <a:gd name="connsiteY166" fmla="*/ 3084 h 9991"/>
                    <a:gd name="connsiteX167" fmla="*/ 4108 w 10000"/>
                    <a:gd name="connsiteY167" fmla="*/ 4249 h 9991"/>
                    <a:gd name="connsiteX168" fmla="*/ 5181 w 10000"/>
                    <a:gd name="connsiteY168" fmla="*/ 1905 h 9991"/>
                    <a:gd name="connsiteX169" fmla="*/ 5737 w 10000"/>
                    <a:gd name="connsiteY169" fmla="*/ 0 h 9991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846 w 10000"/>
                    <a:gd name="connsiteY2" fmla="*/ 34 h 10000"/>
                    <a:gd name="connsiteX3" fmla="*/ 5984 w 10000"/>
                    <a:gd name="connsiteY3" fmla="*/ 77 h 10000"/>
                    <a:gd name="connsiteX4" fmla="*/ 6173 w 10000"/>
                    <a:gd name="connsiteY4" fmla="*/ 133 h 10000"/>
                    <a:gd name="connsiteX5" fmla="*/ 6391 w 10000"/>
                    <a:gd name="connsiteY5" fmla="*/ 202 h 10000"/>
                    <a:gd name="connsiteX6" fmla="*/ 6649 w 10000"/>
                    <a:gd name="connsiteY6" fmla="*/ 280 h 10000"/>
                    <a:gd name="connsiteX7" fmla="*/ 6931 w 10000"/>
                    <a:gd name="connsiteY7" fmla="*/ 366 h 10000"/>
                    <a:gd name="connsiteX8" fmla="*/ 7235 w 10000"/>
                    <a:gd name="connsiteY8" fmla="*/ 456 h 10000"/>
                    <a:gd name="connsiteX9" fmla="*/ 7562 w 10000"/>
                    <a:gd name="connsiteY9" fmla="*/ 551 h 10000"/>
                    <a:gd name="connsiteX10" fmla="*/ 7889 w 10000"/>
                    <a:gd name="connsiteY10" fmla="*/ 659 h 10000"/>
                    <a:gd name="connsiteX11" fmla="*/ 8158 w 10000"/>
                    <a:gd name="connsiteY11" fmla="*/ 771 h 10000"/>
                    <a:gd name="connsiteX12" fmla="*/ 8376 w 10000"/>
                    <a:gd name="connsiteY12" fmla="*/ 891 h 10000"/>
                    <a:gd name="connsiteX13" fmla="*/ 8531 w 10000"/>
                    <a:gd name="connsiteY13" fmla="*/ 1016 h 10000"/>
                    <a:gd name="connsiteX14" fmla="*/ 8669 w 10000"/>
                    <a:gd name="connsiteY14" fmla="*/ 1136 h 10000"/>
                    <a:gd name="connsiteX15" fmla="*/ 8784 w 10000"/>
                    <a:gd name="connsiteY15" fmla="*/ 1270 h 10000"/>
                    <a:gd name="connsiteX16" fmla="*/ 8881 w 10000"/>
                    <a:gd name="connsiteY16" fmla="*/ 1407 h 10000"/>
                    <a:gd name="connsiteX17" fmla="*/ 8973 w 10000"/>
                    <a:gd name="connsiteY17" fmla="*/ 1541 h 10000"/>
                    <a:gd name="connsiteX18" fmla="*/ 9030 w 10000"/>
                    <a:gd name="connsiteY18" fmla="*/ 1635 h 10000"/>
                    <a:gd name="connsiteX19" fmla="*/ 9099 w 10000"/>
                    <a:gd name="connsiteY19" fmla="*/ 1778 h 10000"/>
                    <a:gd name="connsiteX20" fmla="*/ 9168 w 10000"/>
                    <a:gd name="connsiteY20" fmla="*/ 1968 h 10000"/>
                    <a:gd name="connsiteX21" fmla="*/ 9231 w 10000"/>
                    <a:gd name="connsiteY21" fmla="*/ 2187 h 10000"/>
                    <a:gd name="connsiteX22" fmla="*/ 9312 w 10000"/>
                    <a:gd name="connsiteY22" fmla="*/ 2432 h 10000"/>
                    <a:gd name="connsiteX23" fmla="*/ 9392 w 10000"/>
                    <a:gd name="connsiteY23" fmla="*/ 2703 h 10000"/>
                    <a:gd name="connsiteX24" fmla="*/ 9472 w 10000"/>
                    <a:gd name="connsiteY24" fmla="*/ 2984 h 10000"/>
                    <a:gd name="connsiteX25" fmla="*/ 9547 w 10000"/>
                    <a:gd name="connsiteY25" fmla="*/ 3280 h 10000"/>
                    <a:gd name="connsiteX26" fmla="*/ 9616 w 10000"/>
                    <a:gd name="connsiteY26" fmla="*/ 3586 h 10000"/>
                    <a:gd name="connsiteX27" fmla="*/ 9684 w 10000"/>
                    <a:gd name="connsiteY27" fmla="*/ 3883 h 10000"/>
                    <a:gd name="connsiteX28" fmla="*/ 9753 w 10000"/>
                    <a:gd name="connsiteY28" fmla="*/ 4163 h 10000"/>
                    <a:gd name="connsiteX29" fmla="*/ 9811 w 10000"/>
                    <a:gd name="connsiteY29" fmla="*/ 4434 h 10000"/>
                    <a:gd name="connsiteX30" fmla="*/ 9851 w 10000"/>
                    <a:gd name="connsiteY30" fmla="*/ 4688 h 10000"/>
                    <a:gd name="connsiteX31" fmla="*/ 9885 w 10000"/>
                    <a:gd name="connsiteY31" fmla="*/ 4899 h 10000"/>
                    <a:gd name="connsiteX32" fmla="*/ 9920 w 10000"/>
                    <a:gd name="connsiteY32" fmla="*/ 5085 h 10000"/>
                    <a:gd name="connsiteX33" fmla="*/ 9931 w 10000"/>
                    <a:gd name="connsiteY33" fmla="*/ 5231 h 10000"/>
                    <a:gd name="connsiteX34" fmla="*/ 9931 w 10000"/>
                    <a:gd name="connsiteY34" fmla="*/ 5364 h 10000"/>
                    <a:gd name="connsiteX35" fmla="*/ 9943 w 10000"/>
                    <a:gd name="connsiteY35" fmla="*/ 5536 h 10000"/>
                    <a:gd name="connsiteX36" fmla="*/ 9943 w 10000"/>
                    <a:gd name="connsiteY36" fmla="*/ 5747 h 10000"/>
                    <a:gd name="connsiteX37" fmla="*/ 9954 w 10000"/>
                    <a:gd name="connsiteY37" fmla="*/ 5983 h 10000"/>
                    <a:gd name="connsiteX38" fmla="*/ 9954 w 10000"/>
                    <a:gd name="connsiteY38" fmla="*/ 6247 h 10000"/>
                    <a:gd name="connsiteX39" fmla="*/ 9966 w 10000"/>
                    <a:gd name="connsiteY39" fmla="*/ 6526 h 10000"/>
                    <a:gd name="connsiteX40" fmla="*/ 9966 w 10000"/>
                    <a:gd name="connsiteY40" fmla="*/ 6823 h 10000"/>
                    <a:gd name="connsiteX41" fmla="*/ 9966 w 10000"/>
                    <a:gd name="connsiteY41" fmla="*/ 7120 h 10000"/>
                    <a:gd name="connsiteX42" fmla="*/ 9977 w 10000"/>
                    <a:gd name="connsiteY42" fmla="*/ 7418 h 10000"/>
                    <a:gd name="connsiteX43" fmla="*/ 9977 w 10000"/>
                    <a:gd name="connsiteY43" fmla="*/ 7715 h 10000"/>
                    <a:gd name="connsiteX44" fmla="*/ 9977 w 10000"/>
                    <a:gd name="connsiteY44" fmla="*/ 7994 h 10000"/>
                    <a:gd name="connsiteX45" fmla="*/ 9989 w 10000"/>
                    <a:gd name="connsiteY45" fmla="*/ 8256 h 10000"/>
                    <a:gd name="connsiteX46" fmla="*/ 9989 w 10000"/>
                    <a:gd name="connsiteY46" fmla="*/ 8503 h 10000"/>
                    <a:gd name="connsiteX47" fmla="*/ 9989 w 10000"/>
                    <a:gd name="connsiteY47" fmla="*/ 8705 h 10000"/>
                    <a:gd name="connsiteX48" fmla="*/ 9989 w 10000"/>
                    <a:gd name="connsiteY48" fmla="*/ 8885 h 10000"/>
                    <a:gd name="connsiteX49" fmla="*/ 9989 w 10000"/>
                    <a:gd name="connsiteY49" fmla="*/ 9010 h 10000"/>
                    <a:gd name="connsiteX50" fmla="*/ 10000 w 10000"/>
                    <a:gd name="connsiteY50" fmla="*/ 9096 h 10000"/>
                    <a:gd name="connsiteX51" fmla="*/ 10000 w 10000"/>
                    <a:gd name="connsiteY51" fmla="*/ 9122 h 10000"/>
                    <a:gd name="connsiteX52" fmla="*/ 10000 w 10000"/>
                    <a:gd name="connsiteY52" fmla="*/ 9131 h 10000"/>
                    <a:gd name="connsiteX53" fmla="*/ 9593 w 10000"/>
                    <a:gd name="connsiteY53" fmla="*/ 9113 h 10000"/>
                    <a:gd name="connsiteX54" fmla="*/ 9254 w 10000"/>
                    <a:gd name="connsiteY54" fmla="*/ 9088 h 10000"/>
                    <a:gd name="connsiteX55" fmla="*/ 8962 w 10000"/>
                    <a:gd name="connsiteY55" fmla="*/ 9070 h 10000"/>
                    <a:gd name="connsiteX56" fmla="*/ 8738 w 10000"/>
                    <a:gd name="connsiteY56" fmla="*/ 9045 h 10000"/>
                    <a:gd name="connsiteX57" fmla="*/ 8554 w 10000"/>
                    <a:gd name="connsiteY57" fmla="*/ 9019 h 10000"/>
                    <a:gd name="connsiteX58" fmla="*/ 8422 w 10000"/>
                    <a:gd name="connsiteY58" fmla="*/ 8993 h 10000"/>
                    <a:gd name="connsiteX59" fmla="*/ 8330 w 10000"/>
                    <a:gd name="connsiteY59" fmla="*/ 8976 h 10000"/>
                    <a:gd name="connsiteX60" fmla="*/ 8273 w 10000"/>
                    <a:gd name="connsiteY60" fmla="*/ 8959 h 10000"/>
                    <a:gd name="connsiteX61" fmla="*/ 8262 w 10000"/>
                    <a:gd name="connsiteY61" fmla="*/ 8959 h 10000"/>
                    <a:gd name="connsiteX62" fmla="*/ 8262 w 10000"/>
                    <a:gd name="connsiteY62" fmla="*/ 8924 h 10000"/>
                    <a:gd name="connsiteX63" fmla="*/ 8250 w 10000"/>
                    <a:gd name="connsiteY63" fmla="*/ 8842 h 10000"/>
                    <a:gd name="connsiteX64" fmla="*/ 8250 w 10000"/>
                    <a:gd name="connsiteY64" fmla="*/ 8705 h 10000"/>
                    <a:gd name="connsiteX65" fmla="*/ 8239 w 10000"/>
                    <a:gd name="connsiteY65" fmla="*/ 8528 h 10000"/>
                    <a:gd name="connsiteX66" fmla="*/ 8227 w 10000"/>
                    <a:gd name="connsiteY66" fmla="*/ 8317 h 10000"/>
                    <a:gd name="connsiteX67" fmla="*/ 8216 w 10000"/>
                    <a:gd name="connsiteY67" fmla="*/ 8076 h 10000"/>
                    <a:gd name="connsiteX68" fmla="*/ 8204 w 10000"/>
                    <a:gd name="connsiteY68" fmla="*/ 7805 h 10000"/>
                    <a:gd name="connsiteX69" fmla="*/ 8193 w 10000"/>
                    <a:gd name="connsiteY69" fmla="*/ 7525 h 10000"/>
                    <a:gd name="connsiteX70" fmla="*/ 8170 w 10000"/>
                    <a:gd name="connsiteY70" fmla="*/ 7241 h 10000"/>
                    <a:gd name="connsiteX71" fmla="*/ 8158 w 10000"/>
                    <a:gd name="connsiteY71" fmla="*/ 6944 h 10000"/>
                    <a:gd name="connsiteX72" fmla="*/ 8141 w 10000"/>
                    <a:gd name="connsiteY72" fmla="*/ 6647 h 10000"/>
                    <a:gd name="connsiteX73" fmla="*/ 8130 w 10000"/>
                    <a:gd name="connsiteY73" fmla="*/ 6367 h 10000"/>
                    <a:gd name="connsiteX74" fmla="*/ 8107 w 10000"/>
                    <a:gd name="connsiteY74" fmla="*/ 6104 h 10000"/>
                    <a:gd name="connsiteX75" fmla="*/ 8095 w 10000"/>
                    <a:gd name="connsiteY75" fmla="*/ 5859 h 10000"/>
                    <a:gd name="connsiteX76" fmla="*/ 8084 w 10000"/>
                    <a:gd name="connsiteY76" fmla="*/ 5644 h 10000"/>
                    <a:gd name="connsiteX77" fmla="*/ 8061 w 10000"/>
                    <a:gd name="connsiteY77" fmla="*/ 5467 h 10000"/>
                    <a:gd name="connsiteX78" fmla="*/ 8049 w 10000"/>
                    <a:gd name="connsiteY78" fmla="*/ 5330 h 10000"/>
                    <a:gd name="connsiteX79" fmla="*/ 8038 w 10000"/>
                    <a:gd name="connsiteY79" fmla="*/ 5248 h 10000"/>
                    <a:gd name="connsiteX80" fmla="*/ 8015 w 10000"/>
                    <a:gd name="connsiteY80" fmla="*/ 5145 h 10000"/>
                    <a:gd name="connsiteX81" fmla="*/ 7992 w 10000"/>
                    <a:gd name="connsiteY81" fmla="*/ 5020 h 10000"/>
                    <a:gd name="connsiteX82" fmla="*/ 7946 w 10000"/>
                    <a:gd name="connsiteY82" fmla="*/ 4864 h 10000"/>
                    <a:gd name="connsiteX83" fmla="*/ 7889 w 10000"/>
                    <a:gd name="connsiteY83" fmla="*/ 4688 h 10000"/>
                    <a:gd name="connsiteX84" fmla="*/ 7843 w 10000"/>
                    <a:gd name="connsiteY84" fmla="*/ 4499 h 10000"/>
                    <a:gd name="connsiteX85" fmla="*/ 7780 w 10000"/>
                    <a:gd name="connsiteY85" fmla="*/ 4305 h 10000"/>
                    <a:gd name="connsiteX86" fmla="*/ 7722 w 10000"/>
                    <a:gd name="connsiteY86" fmla="*/ 4103 h 10000"/>
                    <a:gd name="connsiteX87" fmla="*/ 7665 w 10000"/>
                    <a:gd name="connsiteY87" fmla="*/ 3918 h 10000"/>
                    <a:gd name="connsiteX88" fmla="*/ 7608 w 10000"/>
                    <a:gd name="connsiteY88" fmla="*/ 3736 h 10000"/>
                    <a:gd name="connsiteX89" fmla="*/ 7550 w 10000"/>
                    <a:gd name="connsiteY89" fmla="*/ 3569 h 10000"/>
                    <a:gd name="connsiteX90" fmla="*/ 7516 w 10000"/>
                    <a:gd name="connsiteY90" fmla="*/ 3431 h 10000"/>
                    <a:gd name="connsiteX91" fmla="*/ 7481 w 10000"/>
                    <a:gd name="connsiteY91" fmla="*/ 3332 h 10000"/>
                    <a:gd name="connsiteX92" fmla="*/ 7458 w 10000"/>
                    <a:gd name="connsiteY92" fmla="*/ 3263 h 10000"/>
                    <a:gd name="connsiteX93" fmla="*/ 7453 w 10000"/>
                    <a:gd name="connsiteY93" fmla="*/ 3237 h 10000"/>
                    <a:gd name="connsiteX94" fmla="*/ 7372 w 10000"/>
                    <a:gd name="connsiteY94" fmla="*/ 3358 h 10000"/>
                    <a:gd name="connsiteX95" fmla="*/ 7303 w 10000"/>
                    <a:gd name="connsiteY95" fmla="*/ 3526 h 10000"/>
                    <a:gd name="connsiteX96" fmla="*/ 7246 w 10000"/>
                    <a:gd name="connsiteY96" fmla="*/ 3736 h 10000"/>
                    <a:gd name="connsiteX97" fmla="*/ 7200 w 10000"/>
                    <a:gd name="connsiteY97" fmla="*/ 3982 h 10000"/>
                    <a:gd name="connsiteX98" fmla="*/ 7166 w 10000"/>
                    <a:gd name="connsiteY98" fmla="*/ 4245 h 10000"/>
                    <a:gd name="connsiteX99" fmla="*/ 7154 w 10000"/>
                    <a:gd name="connsiteY99" fmla="*/ 4533 h 10000"/>
                    <a:gd name="connsiteX100" fmla="*/ 7143 w 10000"/>
                    <a:gd name="connsiteY100" fmla="*/ 4830 h 10000"/>
                    <a:gd name="connsiteX101" fmla="*/ 7131 w 10000"/>
                    <a:gd name="connsiteY101" fmla="*/ 5128 h 10000"/>
                    <a:gd name="connsiteX102" fmla="*/ 7131 w 10000"/>
                    <a:gd name="connsiteY102" fmla="*/ 5424 h 10000"/>
                    <a:gd name="connsiteX103" fmla="*/ 7131 w 10000"/>
                    <a:gd name="connsiteY103" fmla="*/ 5713 h 10000"/>
                    <a:gd name="connsiteX104" fmla="*/ 7143 w 10000"/>
                    <a:gd name="connsiteY104" fmla="*/ 5983 h 10000"/>
                    <a:gd name="connsiteX105" fmla="*/ 7154 w 10000"/>
                    <a:gd name="connsiteY105" fmla="*/ 6221 h 10000"/>
                    <a:gd name="connsiteX106" fmla="*/ 7154 w 10000"/>
                    <a:gd name="connsiteY106" fmla="*/ 6432 h 10000"/>
                    <a:gd name="connsiteX107" fmla="*/ 7166 w 10000"/>
                    <a:gd name="connsiteY107" fmla="*/ 6604 h 10000"/>
                    <a:gd name="connsiteX108" fmla="*/ 7166 w 10000"/>
                    <a:gd name="connsiteY108" fmla="*/ 6754 h 10000"/>
                    <a:gd name="connsiteX109" fmla="*/ 7177 w 10000"/>
                    <a:gd name="connsiteY109" fmla="*/ 6952 h 10000"/>
                    <a:gd name="connsiteX110" fmla="*/ 7189 w 10000"/>
                    <a:gd name="connsiteY110" fmla="*/ 7180 h 10000"/>
                    <a:gd name="connsiteX111" fmla="*/ 7506 w 10000"/>
                    <a:gd name="connsiteY111" fmla="*/ 9956 h 10000"/>
                    <a:gd name="connsiteX112" fmla="*/ 602 w 10000"/>
                    <a:gd name="connsiteY112" fmla="*/ 10000 h 10000"/>
                    <a:gd name="connsiteX113" fmla="*/ 602 w 10000"/>
                    <a:gd name="connsiteY113" fmla="*/ 9970 h 10000"/>
                    <a:gd name="connsiteX114" fmla="*/ 602 w 10000"/>
                    <a:gd name="connsiteY114" fmla="*/ 9884 h 10000"/>
                    <a:gd name="connsiteX115" fmla="*/ 614 w 10000"/>
                    <a:gd name="connsiteY115" fmla="*/ 9747 h 10000"/>
                    <a:gd name="connsiteX116" fmla="*/ 620 w 10000"/>
                    <a:gd name="connsiteY116" fmla="*/ 9579 h 10000"/>
                    <a:gd name="connsiteX117" fmla="*/ 643 w 10000"/>
                    <a:gd name="connsiteY117" fmla="*/ 9367 h 10000"/>
                    <a:gd name="connsiteX118" fmla="*/ 654 w 10000"/>
                    <a:gd name="connsiteY118" fmla="*/ 9122 h 10000"/>
                    <a:gd name="connsiteX119" fmla="*/ 677 w 10000"/>
                    <a:gd name="connsiteY119" fmla="*/ 8868 h 10000"/>
                    <a:gd name="connsiteX120" fmla="*/ 700 w 10000"/>
                    <a:gd name="connsiteY120" fmla="*/ 8589 h 10000"/>
                    <a:gd name="connsiteX121" fmla="*/ 723 w 10000"/>
                    <a:gd name="connsiteY121" fmla="*/ 8299 h 10000"/>
                    <a:gd name="connsiteX122" fmla="*/ 746 w 10000"/>
                    <a:gd name="connsiteY122" fmla="*/ 8003 h 10000"/>
                    <a:gd name="connsiteX123" fmla="*/ 769 w 10000"/>
                    <a:gd name="connsiteY123" fmla="*/ 7715 h 10000"/>
                    <a:gd name="connsiteX124" fmla="*/ 780 w 10000"/>
                    <a:gd name="connsiteY124" fmla="*/ 7444 h 10000"/>
                    <a:gd name="connsiteX125" fmla="*/ 803 w 10000"/>
                    <a:gd name="connsiteY125" fmla="*/ 7180 h 10000"/>
                    <a:gd name="connsiteX126" fmla="*/ 826 w 10000"/>
                    <a:gd name="connsiteY126" fmla="*/ 6797 h 10000"/>
                    <a:gd name="connsiteX127" fmla="*/ 838 w 10000"/>
                    <a:gd name="connsiteY127" fmla="*/ 6449 h 10000"/>
                    <a:gd name="connsiteX128" fmla="*/ 849 w 10000"/>
                    <a:gd name="connsiteY128" fmla="*/ 6144 h 10000"/>
                    <a:gd name="connsiteX129" fmla="*/ 849 w 10000"/>
                    <a:gd name="connsiteY129" fmla="*/ 5859 h 10000"/>
                    <a:gd name="connsiteX130" fmla="*/ 849 w 10000"/>
                    <a:gd name="connsiteY130" fmla="*/ 5579 h 10000"/>
                    <a:gd name="connsiteX131" fmla="*/ 849 w 10000"/>
                    <a:gd name="connsiteY131" fmla="*/ 5300 h 10000"/>
                    <a:gd name="connsiteX132" fmla="*/ 849 w 10000"/>
                    <a:gd name="connsiteY132" fmla="*/ 5011 h 10000"/>
                    <a:gd name="connsiteX133" fmla="*/ 849 w 10000"/>
                    <a:gd name="connsiteY133" fmla="*/ 4705 h 10000"/>
                    <a:gd name="connsiteX134" fmla="*/ 849 w 10000"/>
                    <a:gd name="connsiteY134" fmla="*/ 4533 h 10000"/>
                    <a:gd name="connsiteX135" fmla="*/ 815 w 10000"/>
                    <a:gd name="connsiteY135" fmla="*/ 4331 h 10000"/>
                    <a:gd name="connsiteX136" fmla="*/ 769 w 10000"/>
                    <a:gd name="connsiteY136" fmla="*/ 4103 h 10000"/>
                    <a:gd name="connsiteX137" fmla="*/ 711 w 10000"/>
                    <a:gd name="connsiteY137" fmla="*/ 3865 h 10000"/>
                    <a:gd name="connsiteX138" fmla="*/ 643 w 10000"/>
                    <a:gd name="connsiteY138" fmla="*/ 3612 h 10000"/>
                    <a:gd name="connsiteX139" fmla="*/ 579 w 10000"/>
                    <a:gd name="connsiteY139" fmla="*/ 3349 h 10000"/>
                    <a:gd name="connsiteX140" fmla="*/ 499 w 10000"/>
                    <a:gd name="connsiteY140" fmla="*/ 3078 h 10000"/>
                    <a:gd name="connsiteX141" fmla="*/ 407 w 10000"/>
                    <a:gd name="connsiteY141" fmla="*/ 2816 h 10000"/>
                    <a:gd name="connsiteX142" fmla="*/ 327 w 10000"/>
                    <a:gd name="connsiteY142" fmla="*/ 2561 h 10000"/>
                    <a:gd name="connsiteX143" fmla="*/ 252 w 10000"/>
                    <a:gd name="connsiteY143" fmla="*/ 2312 h 10000"/>
                    <a:gd name="connsiteX144" fmla="*/ 184 w 10000"/>
                    <a:gd name="connsiteY144" fmla="*/ 2084 h 10000"/>
                    <a:gd name="connsiteX145" fmla="*/ 115 w 10000"/>
                    <a:gd name="connsiteY145" fmla="*/ 1882 h 10000"/>
                    <a:gd name="connsiteX146" fmla="*/ 57 w 10000"/>
                    <a:gd name="connsiteY146" fmla="*/ 1705 h 10000"/>
                    <a:gd name="connsiteX147" fmla="*/ 23 w 10000"/>
                    <a:gd name="connsiteY147" fmla="*/ 1549 h 10000"/>
                    <a:gd name="connsiteX148" fmla="*/ 0 w 10000"/>
                    <a:gd name="connsiteY148" fmla="*/ 1442 h 10000"/>
                    <a:gd name="connsiteX149" fmla="*/ 11 w 10000"/>
                    <a:gd name="connsiteY149" fmla="*/ 1373 h 10000"/>
                    <a:gd name="connsiteX150" fmla="*/ 80 w 10000"/>
                    <a:gd name="connsiteY150" fmla="*/ 1218 h 10000"/>
                    <a:gd name="connsiteX151" fmla="*/ 207 w 10000"/>
                    <a:gd name="connsiteY151" fmla="*/ 1059 h 10000"/>
                    <a:gd name="connsiteX152" fmla="*/ 373 w 10000"/>
                    <a:gd name="connsiteY152" fmla="*/ 891 h 10000"/>
                    <a:gd name="connsiteX153" fmla="*/ 579 w 10000"/>
                    <a:gd name="connsiteY153" fmla="*/ 728 h 10000"/>
                    <a:gd name="connsiteX154" fmla="*/ 803 w 10000"/>
                    <a:gd name="connsiteY154" fmla="*/ 577 h 10000"/>
                    <a:gd name="connsiteX155" fmla="*/ 941 w 10000"/>
                    <a:gd name="connsiteY155" fmla="*/ 499 h 10000"/>
                    <a:gd name="connsiteX156" fmla="*/ 1107 w 10000"/>
                    <a:gd name="connsiteY156" fmla="*/ 422 h 10000"/>
                    <a:gd name="connsiteX157" fmla="*/ 1291 w 10000"/>
                    <a:gd name="connsiteY157" fmla="*/ 348 h 10000"/>
                    <a:gd name="connsiteX158" fmla="*/ 1480 w 10000"/>
                    <a:gd name="connsiteY158" fmla="*/ 280 h 10000"/>
                    <a:gd name="connsiteX159" fmla="*/ 1670 w 10000"/>
                    <a:gd name="connsiteY159" fmla="*/ 211 h 10000"/>
                    <a:gd name="connsiteX160" fmla="*/ 1853 w 10000"/>
                    <a:gd name="connsiteY160" fmla="*/ 151 h 10000"/>
                    <a:gd name="connsiteX161" fmla="*/ 2008 w 10000"/>
                    <a:gd name="connsiteY161" fmla="*/ 103 h 10000"/>
                    <a:gd name="connsiteX162" fmla="*/ 2134 w 10000"/>
                    <a:gd name="connsiteY162" fmla="*/ 69 h 10000"/>
                    <a:gd name="connsiteX163" fmla="*/ 2226 w 10000"/>
                    <a:gd name="connsiteY163" fmla="*/ 43 h 10000"/>
                    <a:gd name="connsiteX164" fmla="*/ 2249 w 10000"/>
                    <a:gd name="connsiteY164" fmla="*/ 34 h 10000"/>
                    <a:gd name="connsiteX165" fmla="*/ 2381 w 10000"/>
                    <a:gd name="connsiteY165" fmla="*/ 95 h 10000"/>
                    <a:gd name="connsiteX166" fmla="*/ 3322 w 10000"/>
                    <a:gd name="connsiteY166" fmla="*/ 3087 h 10000"/>
                    <a:gd name="connsiteX167" fmla="*/ 4108 w 10000"/>
                    <a:gd name="connsiteY167" fmla="*/ 4253 h 10000"/>
                    <a:gd name="connsiteX168" fmla="*/ 5181 w 10000"/>
                    <a:gd name="connsiteY168" fmla="*/ 1907 h 10000"/>
                    <a:gd name="connsiteX169" fmla="*/ 5737 w 10000"/>
                    <a:gd name="connsiteY169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5984 w 10000"/>
                    <a:gd name="connsiteY2" fmla="*/ 77 h 10000"/>
                    <a:gd name="connsiteX3" fmla="*/ 6173 w 10000"/>
                    <a:gd name="connsiteY3" fmla="*/ 133 h 10000"/>
                    <a:gd name="connsiteX4" fmla="*/ 6391 w 10000"/>
                    <a:gd name="connsiteY4" fmla="*/ 202 h 10000"/>
                    <a:gd name="connsiteX5" fmla="*/ 6649 w 10000"/>
                    <a:gd name="connsiteY5" fmla="*/ 280 h 10000"/>
                    <a:gd name="connsiteX6" fmla="*/ 6931 w 10000"/>
                    <a:gd name="connsiteY6" fmla="*/ 366 h 10000"/>
                    <a:gd name="connsiteX7" fmla="*/ 7235 w 10000"/>
                    <a:gd name="connsiteY7" fmla="*/ 456 h 10000"/>
                    <a:gd name="connsiteX8" fmla="*/ 7562 w 10000"/>
                    <a:gd name="connsiteY8" fmla="*/ 551 h 10000"/>
                    <a:gd name="connsiteX9" fmla="*/ 7889 w 10000"/>
                    <a:gd name="connsiteY9" fmla="*/ 659 h 10000"/>
                    <a:gd name="connsiteX10" fmla="*/ 8158 w 10000"/>
                    <a:gd name="connsiteY10" fmla="*/ 771 h 10000"/>
                    <a:gd name="connsiteX11" fmla="*/ 8376 w 10000"/>
                    <a:gd name="connsiteY11" fmla="*/ 891 h 10000"/>
                    <a:gd name="connsiteX12" fmla="*/ 8531 w 10000"/>
                    <a:gd name="connsiteY12" fmla="*/ 1016 h 10000"/>
                    <a:gd name="connsiteX13" fmla="*/ 8669 w 10000"/>
                    <a:gd name="connsiteY13" fmla="*/ 1136 h 10000"/>
                    <a:gd name="connsiteX14" fmla="*/ 8784 w 10000"/>
                    <a:gd name="connsiteY14" fmla="*/ 1270 h 10000"/>
                    <a:gd name="connsiteX15" fmla="*/ 8881 w 10000"/>
                    <a:gd name="connsiteY15" fmla="*/ 1407 h 10000"/>
                    <a:gd name="connsiteX16" fmla="*/ 8973 w 10000"/>
                    <a:gd name="connsiteY16" fmla="*/ 1541 h 10000"/>
                    <a:gd name="connsiteX17" fmla="*/ 9030 w 10000"/>
                    <a:gd name="connsiteY17" fmla="*/ 1635 h 10000"/>
                    <a:gd name="connsiteX18" fmla="*/ 9099 w 10000"/>
                    <a:gd name="connsiteY18" fmla="*/ 1778 h 10000"/>
                    <a:gd name="connsiteX19" fmla="*/ 9168 w 10000"/>
                    <a:gd name="connsiteY19" fmla="*/ 1968 h 10000"/>
                    <a:gd name="connsiteX20" fmla="*/ 9231 w 10000"/>
                    <a:gd name="connsiteY20" fmla="*/ 2187 h 10000"/>
                    <a:gd name="connsiteX21" fmla="*/ 9312 w 10000"/>
                    <a:gd name="connsiteY21" fmla="*/ 2432 h 10000"/>
                    <a:gd name="connsiteX22" fmla="*/ 9392 w 10000"/>
                    <a:gd name="connsiteY22" fmla="*/ 2703 h 10000"/>
                    <a:gd name="connsiteX23" fmla="*/ 9472 w 10000"/>
                    <a:gd name="connsiteY23" fmla="*/ 2984 h 10000"/>
                    <a:gd name="connsiteX24" fmla="*/ 9547 w 10000"/>
                    <a:gd name="connsiteY24" fmla="*/ 3280 h 10000"/>
                    <a:gd name="connsiteX25" fmla="*/ 9616 w 10000"/>
                    <a:gd name="connsiteY25" fmla="*/ 3586 h 10000"/>
                    <a:gd name="connsiteX26" fmla="*/ 9684 w 10000"/>
                    <a:gd name="connsiteY26" fmla="*/ 3883 h 10000"/>
                    <a:gd name="connsiteX27" fmla="*/ 9753 w 10000"/>
                    <a:gd name="connsiteY27" fmla="*/ 4163 h 10000"/>
                    <a:gd name="connsiteX28" fmla="*/ 9811 w 10000"/>
                    <a:gd name="connsiteY28" fmla="*/ 4434 h 10000"/>
                    <a:gd name="connsiteX29" fmla="*/ 9851 w 10000"/>
                    <a:gd name="connsiteY29" fmla="*/ 4688 h 10000"/>
                    <a:gd name="connsiteX30" fmla="*/ 9885 w 10000"/>
                    <a:gd name="connsiteY30" fmla="*/ 4899 h 10000"/>
                    <a:gd name="connsiteX31" fmla="*/ 9920 w 10000"/>
                    <a:gd name="connsiteY31" fmla="*/ 5085 h 10000"/>
                    <a:gd name="connsiteX32" fmla="*/ 9931 w 10000"/>
                    <a:gd name="connsiteY32" fmla="*/ 5231 h 10000"/>
                    <a:gd name="connsiteX33" fmla="*/ 9931 w 10000"/>
                    <a:gd name="connsiteY33" fmla="*/ 5364 h 10000"/>
                    <a:gd name="connsiteX34" fmla="*/ 9943 w 10000"/>
                    <a:gd name="connsiteY34" fmla="*/ 5536 h 10000"/>
                    <a:gd name="connsiteX35" fmla="*/ 9943 w 10000"/>
                    <a:gd name="connsiteY35" fmla="*/ 5747 h 10000"/>
                    <a:gd name="connsiteX36" fmla="*/ 9954 w 10000"/>
                    <a:gd name="connsiteY36" fmla="*/ 5983 h 10000"/>
                    <a:gd name="connsiteX37" fmla="*/ 9954 w 10000"/>
                    <a:gd name="connsiteY37" fmla="*/ 6247 h 10000"/>
                    <a:gd name="connsiteX38" fmla="*/ 9966 w 10000"/>
                    <a:gd name="connsiteY38" fmla="*/ 6526 h 10000"/>
                    <a:gd name="connsiteX39" fmla="*/ 9966 w 10000"/>
                    <a:gd name="connsiteY39" fmla="*/ 6823 h 10000"/>
                    <a:gd name="connsiteX40" fmla="*/ 9966 w 10000"/>
                    <a:gd name="connsiteY40" fmla="*/ 7120 h 10000"/>
                    <a:gd name="connsiteX41" fmla="*/ 9977 w 10000"/>
                    <a:gd name="connsiteY41" fmla="*/ 7418 h 10000"/>
                    <a:gd name="connsiteX42" fmla="*/ 9977 w 10000"/>
                    <a:gd name="connsiteY42" fmla="*/ 7715 h 10000"/>
                    <a:gd name="connsiteX43" fmla="*/ 9977 w 10000"/>
                    <a:gd name="connsiteY43" fmla="*/ 7994 h 10000"/>
                    <a:gd name="connsiteX44" fmla="*/ 9989 w 10000"/>
                    <a:gd name="connsiteY44" fmla="*/ 8256 h 10000"/>
                    <a:gd name="connsiteX45" fmla="*/ 9989 w 10000"/>
                    <a:gd name="connsiteY45" fmla="*/ 8503 h 10000"/>
                    <a:gd name="connsiteX46" fmla="*/ 9989 w 10000"/>
                    <a:gd name="connsiteY46" fmla="*/ 8705 h 10000"/>
                    <a:gd name="connsiteX47" fmla="*/ 9989 w 10000"/>
                    <a:gd name="connsiteY47" fmla="*/ 8885 h 10000"/>
                    <a:gd name="connsiteX48" fmla="*/ 9989 w 10000"/>
                    <a:gd name="connsiteY48" fmla="*/ 9010 h 10000"/>
                    <a:gd name="connsiteX49" fmla="*/ 10000 w 10000"/>
                    <a:gd name="connsiteY49" fmla="*/ 9096 h 10000"/>
                    <a:gd name="connsiteX50" fmla="*/ 10000 w 10000"/>
                    <a:gd name="connsiteY50" fmla="*/ 9122 h 10000"/>
                    <a:gd name="connsiteX51" fmla="*/ 10000 w 10000"/>
                    <a:gd name="connsiteY51" fmla="*/ 9131 h 10000"/>
                    <a:gd name="connsiteX52" fmla="*/ 9593 w 10000"/>
                    <a:gd name="connsiteY52" fmla="*/ 9113 h 10000"/>
                    <a:gd name="connsiteX53" fmla="*/ 9254 w 10000"/>
                    <a:gd name="connsiteY53" fmla="*/ 9088 h 10000"/>
                    <a:gd name="connsiteX54" fmla="*/ 8962 w 10000"/>
                    <a:gd name="connsiteY54" fmla="*/ 9070 h 10000"/>
                    <a:gd name="connsiteX55" fmla="*/ 8738 w 10000"/>
                    <a:gd name="connsiteY55" fmla="*/ 9045 h 10000"/>
                    <a:gd name="connsiteX56" fmla="*/ 8554 w 10000"/>
                    <a:gd name="connsiteY56" fmla="*/ 9019 h 10000"/>
                    <a:gd name="connsiteX57" fmla="*/ 8422 w 10000"/>
                    <a:gd name="connsiteY57" fmla="*/ 8993 h 10000"/>
                    <a:gd name="connsiteX58" fmla="*/ 8330 w 10000"/>
                    <a:gd name="connsiteY58" fmla="*/ 8976 h 10000"/>
                    <a:gd name="connsiteX59" fmla="*/ 8273 w 10000"/>
                    <a:gd name="connsiteY59" fmla="*/ 8959 h 10000"/>
                    <a:gd name="connsiteX60" fmla="*/ 8262 w 10000"/>
                    <a:gd name="connsiteY60" fmla="*/ 8959 h 10000"/>
                    <a:gd name="connsiteX61" fmla="*/ 8262 w 10000"/>
                    <a:gd name="connsiteY61" fmla="*/ 8924 h 10000"/>
                    <a:gd name="connsiteX62" fmla="*/ 8250 w 10000"/>
                    <a:gd name="connsiteY62" fmla="*/ 8842 h 10000"/>
                    <a:gd name="connsiteX63" fmla="*/ 8250 w 10000"/>
                    <a:gd name="connsiteY63" fmla="*/ 8705 h 10000"/>
                    <a:gd name="connsiteX64" fmla="*/ 8239 w 10000"/>
                    <a:gd name="connsiteY64" fmla="*/ 8528 h 10000"/>
                    <a:gd name="connsiteX65" fmla="*/ 8227 w 10000"/>
                    <a:gd name="connsiteY65" fmla="*/ 8317 h 10000"/>
                    <a:gd name="connsiteX66" fmla="*/ 8216 w 10000"/>
                    <a:gd name="connsiteY66" fmla="*/ 8076 h 10000"/>
                    <a:gd name="connsiteX67" fmla="*/ 8204 w 10000"/>
                    <a:gd name="connsiteY67" fmla="*/ 7805 h 10000"/>
                    <a:gd name="connsiteX68" fmla="*/ 8193 w 10000"/>
                    <a:gd name="connsiteY68" fmla="*/ 7525 h 10000"/>
                    <a:gd name="connsiteX69" fmla="*/ 8170 w 10000"/>
                    <a:gd name="connsiteY69" fmla="*/ 7241 h 10000"/>
                    <a:gd name="connsiteX70" fmla="*/ 8158 w 10000"/>
                    <a:gd name="connsiteY70" fmla="*/ 6944 h 10000"/>
                    <a:gd name="connsiteX71" fmla="*/ 8141 w 10000"/>
                    <a:gd name="connsiteY71" fmla="*/ 6647 h 10000"/>
                    <a:gd name="connsiteX72" fmla="*/ 8130 w 10000"/>
                    <a:gd name="connsiteY72" fmla="*/ 6367 h 10000"/>
                    <a:gd name="connsiteX73" fmla="*/ 8107 w 10000"/>
                    <a:gd name="connsiteY73" fmla="*/ 6104 h 10000"/>
                    <a:gd name="connsiteX74" fmla="*/ 8095 w 10000"/>
                    <a:gd name="connsiteY74" fmla="*/ 5859 h 10000"/>
                    <a:gd name="connsiteX75" fmla="*/ 8084 w 10000"/>
                    <a:gd name="connsiteY75" fmla="*/ 5644 h 10000"/>
                    <a:gd name="connsiteX76" fmla="*/ 8061 w 10000"/>
                    <a:gd name="connsiteY76" fmla="*/ 5467 h 10000"/>
                    <a:gd name="connsiteX77" fmla="*/ 8049 w 10000"/>
                    <a:gd name="connsiteY77" fmla="*/ 5330 h 10000"/>
                    <a:gd name="connsiteX78" fmla="*/ 8038 w 10000"/>
                    <a:gd name="connsiteY78" fmla="*/ 5248 h 10000"/>
                    <a:gd name="connsiteX79" fmla="*/ 8015 w 10000"/>
                    <a:gd name="connsiteY79" fmla="*/ 5145 h 10000"/>
                    <a:gd name="connsiteX80" fmla="*/ 7992 w 10000"/>
                    <a:gd name="connsiteY80" fmla="*/ 5020 h 10000"/>
                    <a:gd name="connsiteX81" fmla="*/ 7946 w 10000"/>
                    <a:gd name="connsiteY81" fmla="*/ 4864 h 10000"/>
                    <a:gd name="connsiteX82" fmla="*/ 7889 w 10000"/>
                    <a:gd name="connsiteY82" fmla="*/ 4688 h 10000"/>
                    <a:gd name="connsiteX83" fmla="*/ 7843 w 10000"/>
                    <a:gd name="connsiteY83" fmla="*/ 4499 h 10000"/>
                    <a:gd name="connsiteX84" fmla="*/ 7780 w 10000"/>
                    <a:gd name="connsiteY84" fmla="*/ 4305 h 10000"/>
                    <a:gd name="connsiteX85" fmla="*/ 7722 w 10000"/>
                    <a:gd name="connsiteY85" fmla="*/ 4103 h 10000"/>
                    <a:gd name="connsiteX86" fmla="*/ 7665 w 10000"/>
                    <a:gd name="connsiteY86" fmla="*/ 3918 h 10000"/>
                    <a:gd name="connsiteX87" fmla="*/ 7608 w 10000"/>
                    <a:gd name="connsiteY87" fmla="*/ 3736 h 10000"/>
                    <a:gd name="connsiteX88" fmla="*/ 7550 w 10000"/>
                    <a:gd name="connsiteY88" fmla="*/ 3569 h 10000"/>
                    <a:gd name="connsiteX89" fmla="*/ 7516 w 10000"/>
                    <a:gd name="connsiteY89" fmla="*/ 3431 h 10000"/>
                    <a:gd name="connsiteX90" fmla="*/ 7481 w 10000"/>
                    <a:gd name="connsiteY90" fmla="*/ 3332 h 10000"/>
                    <a:gd name="connsiteX91" fmla="*/ 7458 w 10000"/>
                    <a:gd name="connsiteY91" fmla="*/ 3263 h 10000"/>
                    <a:gd name="connsiteX92" fmla="*/ 7453 w 10000"/>
                    <a:gd name="connsiteY92" fmla="*/ 3237 h 10000"/>
                    <a:gd name="connsiteX93" fmla="*/ 7372 w 10000"/>
                    <a:gd name="connsiteY93" fmla="*/ 3358 h 10000"/>
                    <a:gd name="connsiteX94" fmla="*/ 7303 w 10000"/>
                    <a:gd name="connsiteY94" fmla="*/ 3526 h 10000"/>
                    <a:gd name="connsiteX95" fmla="*/ 7246 w 10000"/>
                    <a:gd name="connsiteY95" fmla="*/ 3736 h 10000"/>
                    <a:gd name="connsiteX96" fmla="*/ 7200 w 10000"/>
                    <a:gd name="connsiteY96" fmla="*/ 3982 h 10000"/>
                    <a:gd name="connsiteX97" fmla="*/ 7166 w 10000"/>
                    <a:gd name="connsiteY97" fmla="*/ 4245 h 10000"/>
                    <a:gd name="connsiteX98" fmla="*/ 7154 w 10000"/>
                    <a:gd name="connsiteY98" fmla="*/ 4533 h 10000"/>
                    <a:gd name="connsiteX99" fmla="*/ 7143 w 10000"/>
                    <a:gd name="connsiteY99" fmla="*/ 4830 h 10000"/>
                    <a:gd name="connsiteX100" fmla="*/ 7131 w 10000"/>
                    <a:gd name="connsiteY100" fmla="*/ 5128 h 10000"/>
                    <a:gd name="connsiteX101" fmla="*/ 7131 w 10000"/>
                    <a:gd name="connsiteY101" fmla="*/ 5424 h 10000"/>
                    <a:gd name="connsiteX102" fmla="*/ 7131 w 10000"/>
                    <a:gd name="connsiteY102" fmla="*/ 5713 h 10000"/>
                    <a:gd name="connsiteX103" fmla="*/ 7143 w 10000"/>
                    <a:gd name="connsiteY103" fmla="*/ 5983 h 10000"/>
                    <a:gd name="connsiteX104" fmla="*/ 7154 w 10000"/>
                    <a:gd name="connsiteY104" fmla="*/ 6221 h 10000"/>
                    <a:gd name="connsiteX105" fmla="*/ 7154 w 10000"/>
                    <a:gd name="connsiteY105" fmla="*/ 6432 h 10000"/>
                    <a:gd name="connsiteX106" fmla="*/ 7166 w 10000"/>
                    <a:gd name="connsiteY106" fmla="*/ 6604 h 10000"/>
                    <a:gd name="connsiteX107" fmla="*/ 7166 w 10000"/>
                    <a:gd name="connsiteY107" fmla="*/ 6754 h 10000"/>
                    <a:gd name="connsiteX108" fmla="*/ 7177 w 10000"/>
                    <a:gd name="connsiteY108" fmla="*/ 6952 h 10000"/>
                    <a:gd name="connsiteX109" fmla="*/ 7189 w 10000"/>
                    <a:gd name="connsiteY109" fmla="*/ 7180 h 10000"/>
                    <a:gd name="connsiteX110" fmla="*/ 7506 w 10000"/>
                    <a:gd name="connsiteY110" fmla="*/ 9956 h 10000"/>
                    <a:gd name="connsiteX111" fmla="*/ 602 w 10000"/>
                    <a:gd name="connsiteY111" fmla="*/ 10000 h 10000"/>
                    <a:gd name="connsiteX112" fmla="*/ 602 w 10000"/>
                    <a:gd name="connsiteY112" fmla="*/ 9970 h 10000"/>
                    <a:gd name="connsiteX113" fmla="*/ 602 w 10000"/>
                    <a:gd name="connsiteY113" fmla="*/ 9884 h 10000"/>
                    <a:gd name="connsiteX114" fmla="*/ 614 w 10000"/>
                    <a:gd name="connsiteY114" fmla="*/ 9747 h 10000"/>
                    <a:gd name="connsiteX115" fmla="*/ 620 w 10000"/>
                    <a:gd name="connsiteY115" fmla="*/ 9579 h 10000"/>
                    <a:gd name="connsiteX116" fmla="*/ 643 w 10000"/>
                    <a:gd name="connsiteY116" fmla="*/ 9367 h 10000"/>
                    <a:gd name="connsiteX117" fmla="*/ 654 w 10000"/>
                    <a:gd name="connsiteY117" fmla="*/ 9122 h 10000"/>
                    <a:gd name="connsiteX118" fmla="*/ 677 w 10000"/>
                    <a:gd name="connsiteY118" fmla="*/ 8868 h 10000"/>
                    <a:gd name="connsiteX119" fmla="*/ 700 w 10000"/>
                    <a:gd name="connsiteY119" fmla="*/ 8589 h 10000"/>
                    <a:gd name="connsiteX120" fmla="*/ 723 w 10000"/>
                    <a:gd name="connsiteY120" fmla="*/ 8299 h 10000"/>
                    <a:gd name="connsiteX121" fmla="*/ 746 w 10000"/>
                    <a:gd name="connsiteY121" fmla="*/ 8003 h 10000"/>
                    <a:gd name="connsiteX122" fmla="*/ 769 w 10000"/>
                    <a:gd name="connsiteY122" fmla="*/ 7715 h 10000"/>
                    <a:gd name="connsiteX123" fmla="*/ 780 w 10000"/>
                    <a:gd name="connsiteY123" fmla="*/ 7444 h 10000"/>
                    <a:gd name="connsiteX124" fmla="*/ 803 w 10000"/>
                    <a:gd name="connsiteY124" fmla="*/ 7180 h 10000"/>
                    <a:gd name="connsiteX125" fmla="*/ 826 w 10000"/>
                    <a:gd name="connsiteY125" fmla="*/ 6797 h 10000"/>
                    <a:gd name="connsiteX126" fmla="*/ 838 w 10000"/>
                    <a:gd name="connsiteY126" fmla="*/ 6449 h 10000"/>
                    <a:gd name="connsiteX127" fmla="*/ 849 w 10000"/>
                    <a:gd name="connsiteY127" fmla="*/ 6144 h 10000"/>
                    <a:gd name="connsiteX128" fmla="*/ 849 w 10000"/>
                    <a:gd name="connsiteY128" fmla="*/ 5859 h 10000"/>
                    <a:gd name="connsiteX129" fmla="*/ 849 w 10000"/>
                    <a:gd name="connsiteY129" fmla="*/ 5579 h 10000"/>
                    <a:gd name="connsiteX130" fmla="*/ 849 w 10000"/>
                    <a:gd name="connsiteY130" fmla="*/ 5300 h 10000"/>
                    <a:gd name="connsiteX131" fmla="*/ 849 w 10000"/>
                    <a:gd name="connsiteY131" fmla="*/ 5011 h 10000"/>
                    <a:gd name="connsiteX132" fmla="*/ 849 w 10000"/>
                    <a:gd name="connsiteY132" fmla="*/ 4705 h 10000"/>
                    <a:gd name="connsiteX133" fmla="*/ 849 w 10000"/>
                    <a:gd name="connsiteY133" fmla="*/ 4533 h 10000"/>
                    <a:gd name="connsiteX134" fmla="*/ 815 w 10000"/>
                    <a:gd name="connsiteY134" fmla="*/ 4331 h 10000"/>
                    <a:gd name="connsiteX135" fmla="*/ 769 w 10000"/>
                    <a:gd name="connsiteY135" fmla="*/ 4103 h 10000"/>
                    <a:gd name="connsiteX136" fmla="*/ 711 w 10000"/>
                    <a:gd name="connsiteY136" fmla="*/ 3865 h 10000"/>
                    <a:gd name="connsiteX137" fmla="*/ 643 w 10000"/>
                    <a:gd name="connsiteY137" fmla="*/ 3612 h 10000"/>
                    <a:gd name="connsiteX138" fmla="*/ 579 w 10000"/>
                    <a:gd name="connsiteY138" fmla="*/ 3349 h 10000"/>
                    <a:gd name="connsiteX139" fmla="*/ 499 w 10000"/>
                    <a:gd name="connsiteY139" fmla="*/ 3078 h 10000"/>
                    <a:gd name="connsiteX140" fmla="*/ 407 w 10000"/>
                    <a:gd name="connsiteY140" fmla="*/ 2816 h 10000"/>
                    <a:gd name="connsiteX141" fmla="*/ 327 w 10000"/>
                    <a:gd name="connsiteY141" fmla="*/ 2561 h 10000"/>
                    <a:gd name="connsiteX142" fmla="*/ 252 w 10000"/>
                    <a:gd name="connsiteY142" fmla="*/ 2312 h 10000"/>
                    <a:gd name="connsiteX143" fmla="*/ 184 w 10000"/>
                    <a:gd name="connsiteY143" fmla="*/ 2084 h 10000"/>
                    <a:gd name="connsiteX144" fmla="*/ 115 w 10000"/>
                    <a:gd name="connsiteY144" fmla="*/ 1882 h 10000"/>
                    <a:gd name="connsiteX145" fmla="*/ 57 w 10000"/>
                    <a:gd name="connsiteY145" fmla="*/ 1705 h 10000"/>
                    <a:gd name="connsiteX146" fmla="*/ 23 w 10000"/>
                    <a:gd name="connsiteY146" fmla="*/ 1549 h 10000"/>
                    <a:gd name="connsiteX147" fmla="*/ 0 w 10000"/>
                    <a:gd name="connsiteY147" fmla="*/ 1442 h 10000"/>
                    <a:gd name="connsiteX148" fmla="*/ 11 w 10000"/>
                    <a:gd name="connsiteY148" fmla="*/ 1373 h 10000"/>
                    <a:gd name="connsiteX149" fmla="*/ 80 w 10000"/>
                    <a:gd name="connsiteY149" fmla="*/ 1218 h 10000"/>
                    <a:gd name="connsiteX150" fmla="*/ 207 w 10000"/>
                    <a:gd name="connsiteY150" fmla="*/ 1059 h 10000"/>
                    <a:gd name="connsiteX151" fmla="*/ 373 w 10000"/>
                    <a:gd name="connsiteY151" fmla="*/ 891 h 10000"/>
                    <a:gd name="connsiteX152" fmla="*/ 579 w 10000"/>
                    <a:gd name="connsiteY152" fmla="*/ 728 h 10000"/>
                    <a:gd name="connsiteX153" fmla="*/ 803 w 10000"/>
                    <a:gd name="connsiteY153" fmla="*/ 577 h 10000"/>
                    <a:gd name="connsiteX154" fmla="*/ 941 w 10000"/>
                    <a:gd name="connsiteY154" fmla="*/ 499 h 10000"/>
                    <a:gd name="connsiteX155" fmla="*/ 1107 w 10000"/>
                    <a:gd name="connsiteY155" fmla="*/ 422 h 10000"/>
                    <a:gd name="connsiteX156" fmla="*/ 1291 w 10000"/>
                    <a:gd name="connsiteY156" fmla="*/ 348 h 10000"/>
                    <a:gd name="connsiteX157" fmla="*/ 1480 w 10000"/>
                    <a:gd name="connsiteY157" fmla="*/ 280 h 10000"/>
                    <a:gd name="connsiteX158" fmla="*/ 1670 w 10000"/>
                    <a:gd name="connsiteY158" fmla="*/ 211 h 10000"/>
                    <a:gd name="connsiteX159" fmla="*/ 1853 w 10000"/>
                    <a:gd name="connsiteY159" fmla="*/ 151 h 10000"/>
                    <a:gd name="connsiteX160" fmla="*/ 2008 w 10000"/>
                    <a:gd name="connsiteY160" fmla="*/ 103 h 10000"/>
                    <a:gd name="connsiteX161" fmla="*/ 2134 w 10000"/>
                    <a:gd name="connsiteY161" fmla="*/ 69 h 10000"/>
                    <a:gd name="connsiteX162" fmla="*/ 2226 w 10000"/>
                    <a:gd name="connsiteY162" fmla="*/ 43 h 10000"/>
                    <a:gd name="connsiteX163" fmla="*/ 2249 w 10000"/>
                    <a:gd name="connsiteY163" fmla="*/ 34 h 10000"/>
                    <a:gd name="connsiteX164" fmla="*/ 2381 w 10000"/>
                    <a:gd name="connsiteY164" fmla="*/ 95 h 10000"/>
                    <a:gd name="connsiteX165" fmla="*/ 3322 w 10000"/>
                    <a:gd name="connsiteY165" fmla="*/ 3087 h 10000"/>
                    <a:gd name="connsiteX166" fmla="*/ 4108 w 10000"/>
                    <a:gd name="connsiteY166" fmla="*/ 4253 h 10000"/>
                    <a:gd name="connsiteX167" fmla="*/ 5181 w 10000"/>
                    <a:gd name="connsiteY167" fmla="*/ 1907 h 10000"/>
                    <a:gd name="connsiteX168" fmla="*/ 5737 w 10000"/>
                    <a:gd name="connsiteY168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6173 w 10000"/>
                    <a:gd name="connsiteY2" fmla="*/ 133 h 10000"/>
                    <a:gd name="connsiteX3" fmla="*/ 6391 w 10000"/>
                    <a:gd name="connsiteY3" fmla="*/ 202 h 10000"/>
                    <a:gd name="connsiteX4" fmla="*/ 6649 w 10000"/>
                    <a:gd name="connsiteY4" fmla="*/ 280 h 10000"/>
                    <a:gd name="connsiteX5" fmla="*/ 6931 w 10000"/>
                    <a:gd name="connsiteY5" fmla="*/ 366 h 10000"/>
                    <a:gd name="connsiteX6" fmla="*/ 7235 w 10000"/>
                    <a:gd name="connsiteY6" fmla="*/ 456 h 10000"/>
                    <a:gd name="connsiteX7" fmla="*/ 7562 w 10000"/>
                    <a:gd name="connsiteY7" fmla="*/ 551 h 10000"/>
                    <a:gd name="connsiteX8" fmla="*/ 7889 w 10000"/>
                    <a:gd name="connsiteY8" fmla="*/ 659 h 10000"/>
                    <a:gd name="connsiteX9" fmla="*/ 8158 w 10000"/>
                    <a:gd name="connsiteY9" fmla="*/ 771 h 10000"/>
                    <a:gd name="connsiteX10" fmla="*/ 8376 w 10000"/>
                    <a:gd name="connsiteY10" fmla="*/ 891 h 10000"/>
                    <a:gd name="connsiteX11" fmla="*/ 8531 w 10000"/>
                    <a:gd name="connsiteY11" fmla="*/ 1016 h 10000"/>
                    <a:gd name="connsiteX12" fmla="*/ 8669 w 10000"/>
                    <a:gd name="connsiteY12" fmla="*/ 1136 h 10000"/>
                    <a:gd name="connsiteX13" fmla="*/ 8784 w 10000"/>
                    <a:gd name="connsiteY13" fmla="*/ 1270 h 10000"/>
                    <a:gd name="connsiteX14" fmla="*/ 8881 w 10000"/>
                    <a:gd name="connsiteY14" fmla="*/ 1407 h 10000"/>
                    <a:gd name="connsiteX15" fmla="*/ 8973 w 10000"/>
                    <a:gd name="connsiteY15" fmla="*/ 1541 h 10000"/>
                    <a:gd name="connsiteX16" fmla="*/ 9030 w 10000"/>
                    <a:gd name="connsiteY16" fmla="*/ 1635 h 10000"/>
                    <a:gd name="connsiteX17" fmla="*/ 9099 w 10000"/>
                    <a:gd name="connsiteY17" fmla="*/ 1778 h 10000"/>
                    <a:gd name="connsiteX18" fmla="*/ 9168 w 10000"/>
                    <a:gd name="connsiteY18" fmla="*/ 1968 h 10000"/>
                    <a:gd name="connsiteX19" fmla="*/ 9231 w 10000"/>
                    <a:gd name="connsiteY19" fmla="*/ 2187 h 10000"/>
                    <a:gd name="connsiteX20" fmla="*/ 9312 w 10000"/>
                    <a:gd name="connsiteY20" fmla="*/ 2432 h 10000"/>
                    <a:gd name="connsiteX21" fmla="*/ 9392 w 10000"/>
                    <a:gd name="connsiteY21" fmla="*/ 2703 h 10000"/>
                    <a:gd name="connsiteX22" fmla="*/ 9472 w 10000"/>
                    <a:gd name="connsiteY22" fmla="*/ 2984 h 10000"/>
                    <a:gd name="connsiteX23" fmla="*/ 9547 w 10000"/>
                    <a:gd name="connsiteY23" fmla="*/ 3280 h 10000"/>
                    <a:gd name="connsiteX24" fmla="*/ 9616 w 10000"/>
                    <a:gd name="connsiteY24" fmla="*/ 3586 h 10000"/>
                    <a:gd name="connsiteX25" fmla="*/ 9684 w 10000"/>
                    <a:gd name="connsiteY25" fmla="*/ 3883 h 10000"/>
                    <a:gd name="connsiteX26" fmla="*/ 9753 w 10000"/>
                    <a:gd name="connsiteY26" fmla="*/ 4163 h 10000"/>
                    <a:gd name="connsiteX27" fmla="*/ 9811 w 10000"/>
                    <a:gd name="connsiteY27" fmla="*/ 4434 h 10000"/>
                    <a:gd name="connsiteX28" fmla="*/ 9851 w 10000"/>
                    <a:gd name="connsiteY28" fmla="*/ 4688 h 10000"/>
                    <a:gd name="connsiteX29" fmla="*/ 9885 w 10000"/>
                    <a:gd name="connsiteY29" fmla="*/ 4899 h 10000"/>
                    <a:gd name="connsiteX30" fmla="*/ 9920 w 10000"/>
                    <a:gd name="connsiteY30" fmla="*/ 5085 h 10000"/>
                    <a:gd name="connsiteX31" fmla="*/ 9931 w 10000"/>
                    <a:gd name="connsiteY31" fmla="*/ 5231 h 10000"/>
                    <a:gd name="connsiteX32" fmla="*/ 9931 w 10000"/>
                    <a:gd name="connsiteY32" fmla="*/ 5364 h 10000"/>
                    <a:gd name="connsiteX33" fmla="*/ 9943 w 10000"/>
                    <a:gd name="connsiteY33" fmla="*/ 5536 h 10000"/>
                    <a:gd name="connsiteX34" fmla="*/ 9943 w 10000"/>
                    <a:gd name="connsiteY34" fmla="*/ 5747 h 10000"/>
                    <a:gd name="connsiteX35" fmla="*/ 9954 w 10000"/>
                    <a:gd name="connsiteY35" fmla="*/ 5983 h 10000"/>
                    <a:gd name="connsiteX36" fmla="*/ 9954 w 10000"/>
                    <a:gd name="connsiteY36" fmla="*/ 6247 h 10000"/>
                    <a:gd name="connsiteX37" fmla="*/ 9966 w 10000"/>
                    <a:gd name="connsiteY37" fmla="*/ 6526 h 10000"/>
                    <a:gd name="connsiteX38" fmla="*/ 9966 w 10000"/>
                    <a:gd name="connsiteY38" fmla="*/ 6823 h 10000"/>
                    <a:gd name="connsiteX39" fmla="*/ 9966 w 10000"/>
                    <a:gd name="connsiteY39" fmla="*/ 7120 h 10000"/>
                    <a:gd name="connsiteX40" fmla="*/ 9977 w 10000"/>
                    <a:gd name="connsiteY40" fmla="*/ 7418 h 10000"/>
                    <a:gd name="connsiteX41" fmla="*/ 9977 w 10000"/>
                    <a:gd name="connsiteY41" fmla="*/ 7715 h 10000"/>
                    <a:gd name="connsiteX42" fmla="*/ 9977 w 10000"/>
                    <a:gd name="connsiteY42" fmla="*/ 7994 h 10000"/>
                    <a:gd name="connsiteX43" fmla="*/ 9989 w 10000"/>
                    <a:gd name="connsiteY43" fmla="*/ 8256 h 10000"/>
                    <a:gd name="connsiteX44" fmla="*/ 9989 w 10000"/>
                    <a:gd name="connsiteY44" fmla="*/ 8503 h 10000"/>
                    <a:gd name="connsiteX45" fmla="*/ 9989 w 10000"/>
                    <a:gd name="connsiteY45" fmla="*/ 8705 h 10000"/>
                    <a:gd name="connsiteX46" fmla="*/ 9989 w 10000"/>
                    <a:gd name="connsiteY46" fmla="*/ 8885 h 10000"/>
                    <a:gd name="connsiteX47" fmla="*/ 9989 w 10000"/>
                    <a:gd name="connsiteY47" fmla="*/ 9010 h 10000"/>
                    <a:gd name="connsiteX48" fmla="*/ 10000 w 10000"/>
                    <a:gd name="connsiteY48" fmla="*/ 9096 h 10000"/>
                    <a:gd name="connsiteX49" fmla="*/ 10000 w 10000"/>
                    <a:gd name="connsiteY49" fmla="*/ 9122 h 10000"/>
                    <a:gd name="connsiteX50" fmla="*/ 10000 w 10000"/>
                    <a:gd name="connsiteY50" fmla="*/ 9131 h 10000"/>
                    <a:gd name="connsiteX51" fmla="*/ 9593 w 10000"/>
                    <a:gd name="connsiteY51" fmla="*/ 9113 h 10000"/>
                    <a:gd name="connsiteX52" fmla="*/ 9254 w 10000"/>
                    <a:gd name="connsiteY52" fmla="*/ 9088 h 10000"/>
                    <a:gd name="connsiteX53" fmla="*/ 8962 w 10000"/>
                    <a:gd name="connsiteY53" fmla="*/ 9070 h 10000"/>
                    <a:gd name="connsiteX54" fmla="*/ 8738 w 10000"/>
                    <a:gd name="connsiteY54" fmla="*/ 9045 h 10000"/>
                    <a:gd name="connsiteX55" fmla="*/ 8554 w 10000"/>
                    <a:gd name="connsiteY55" fmla="*/ 9019 h 10000"/>
                    <a:gd name="connsiteX56" fmla="*/ 8422 w 10000"/>
                    <a:gd name="connsiteY56" fmla="*/ 8993 h 10000"/>
                    <a:gd name="connsiteX57" fmla="*/ 8330 w 10000"/>
                    <a:gd name="connsiteY57" fmla="*/ 8976 h 10000"/>
                    <a:gd name="connsiteX58" fmla="*/ 8273 w 10000"/>
                    <a:gd name="connsiteY58" fmla="*/ 8959 h 10000"/>
                    <a:gd name="connsiteX59" fmla="*/ 8262 w 10000"/>
                    <a:gd name="connsiteY59" fmla="*/ 8959 h 10000"/>
                    <a:gd name="connsiteX60" fmla="*/ 8262 w 10000"/>
                    <a:gd name="connsiteY60" fmla="*/ 8924 h 10000"/>
                    <a:gd name="connsiteX61" fmla="*/ 8250 w 10000"/>
                    <a:gd name="connsiteY61" fmla="*/ 8842 h 10000"/>
                    <a:gd name="connsiteX62" fmla="*/ 8250 w 10000"/>
                    <a:gd name="connsiteY62" fmla="*/ 8705 h 10000"/>
                    <a:gd name="connsiteX63" fmla="*/ 8239 w 10000"/>
                    <a:gd name="connsiteY63" fmla="*/ 8528 h 10000"/>
                    <a:gd name="connsiteX64" fmla="*/ 8227 w 10000"/>
                    <a:gd name="connsiteY64" fmla="*/ 8317 h 10000"/>
                    <a:gd name="connsiteX65" fmla="*/ 8216 w 10000"/>
                    <a:gd name="connsiteY65" fmla="*/ 8076 h 10000"/>
                    <a:gd name="connsiteX66" fmla="*/ 8204 w 10000"/>
                    <a:gd name="connsiteY66" fmla="*/ 7805 h 10000"/>
                    <a:gd name="connsiteX67" fmla="*/ 8193 w 10000"/>
                    <a:gd name="connsiteY67" fmla="*/ 7525 h 10000"/>
                    <a:gd name="connsiteX68" fmla="*/ 8170 w 10000"/>
                    <a:gd name="connsiteY68" fmla="*/ 7241 h 10000"/>
                    <a:gd name="connsiteX69" fmla="*/ 8158 w 10000"/>
                    <a:gd name="connsiteY69" fmla="*/ 6944 h 10000"/>
                    <a:gd name="connsiteX70" fmla="*/ 8141 w 10000"/>
                    <a:gd name="connsiteY70" fmla="*/ 6647 h 10000"/>
                    <a:gd name="connsiteX71" fmla="*/ 8130 w 10000"/>
                    <a:gd name="connsiteY71" fmla="*/ 6367 h 10000"/>
                    <a:gd name="connsiteX72" fmla="*/ 8107 w 10000"/>
                    <a:gd name="connsiteY72" fmla="*/ 6104 h 10000"/>
                    <a:gd name="connsiteX73" fmla="*/ 8095 w 10000"/>
                    <a:gd name="connsiteY73" fmla="*/ 5859 h 10000"/>
                    <a:gd name="connsiteX74" fmla="*/ 8084 w 10000"/>
                    <a:gd name="connsiteY74" fmla="*/ 5644 h 10000"/>
                    <a:gd name="connsiteX75" fmla="*/ 8061 w 10000"/>
                    <a:gd name="connsiteY75" fmla="*/ 5467 h 10000"/>
                    <a:gd name="connsiteX76" fmla="*/ 8049 w 10000"/>
                    <a:gd name="connsiteY76" fmla="*/ 5330 h 10000"/>
                    <a:gd name="connsiteX77" fmla="*/ 8038 w 10000"/>
                    <a:gd name="connsiteY77" fmla="*/ 5248 h 10000"/>
                    <a:gd name="connsiteX78" fmla="*/ 8015 w 10000"/>
                    <a:gd name="connsiteY78" fmla="*/ 5145 h 10000"/>
                    <a:gd name="connsiteX79" fmla="*/ 7992 w 10000"/>
                    <a:gd name="connsiteY79" fmla="*/ 5020 h 10000"/>
                    <a:gd name="connsiteX80" fmla="*/ 7946 w 10000"/>
                    <a:gd name="connsiteY80" fmla="*/ 4864 h 10000"/>
                    <a:gd name="connsiteX81" fmla="*/ 7889 w 10000"/>
                    <a:gd name="connsiteY81" fmla="*/ 4688 h 10000"/>
                    <a:gd name="connsiteX82" fmla="*/ 7843 w 10000"/>
                    <a:gd name="connsiteY82" fmla="*/ 4499 h 10000"/>
                    <a:gd name="connsiteX83" fmla="*/ 7780 w 10000"/>
                    <a:gd name="connsiteY83" fmla="*/ 4305 h 10000"/>
                    <a:gd name="connsiteX84" fmla="*/ 7722 w 10000"/>
                    <a:gd name="connsiteY84" fmla="*/ 4103 h 10000"/>
                    <a:gd name="connsiteX85" fmla="*/ 7665 w 10000"/>
                    <a:gd name="connsiteY85" fmla="*/ 3918 h 10000"/>
                    <a:gd name="connsiteX86" fmla="*/ 7608 w 10000"/>
                    <a:gd name="connsiteY86" fmla="*/ 3736 h 10000"/>
                    <a:gd name="connsiteX87" fmla="*/ 7550 w 10000"/>
                    <a:gd name="connsiteY87" fmla="*/ 3569 h 10000"/>
                    <a:gd name="connsiteX88" fmla="*/ 7516 w 10000"/>
                    <a:gd name="connsiteY88" fmla="*/ 3431 h 10000"/>
                    <a:gd name="connsiteX89" fmla="*/ 7481 w 10000"/>
                    <a:gd name="connsiteY89" fmla="*/ 3332 h 10000"/>
                    <a:gd name="connsiteX90" fmla="*/ 7458 w 10000"/>
                    <a:gd name="connsiteY90" fmla="*/ 3263 h 10000"/>
                    <a:gd name="connsiteX91" fmla="*/ 7453 w 10000"/>
                    <a:gd name="connsiteY91" fmla="*/ 3237 h 10000"/>
                    <a:gd name="connsiteX92" fmla="*/ 7372 w 10000"/>
                    <a:gd name="connsiteY92" fmla="*/ 3358 h 10000"/>
                    <a:gd name="connsiteX93" fmla="*/ 7303 w 10000"/>
                    <a:gd name="connsiteY93" fmla="*/ 3526 h 10000"/>
                    <a:gd name="connsiteX94" fmla="*/ 7246 w 10000"/>
                    <a:gd name="connsiteY94" fmla="*/ 3736 h 10000"/>
                    <a:gd name="connsiteX95" fmla="*/ 7200 w 10000"/>
                    <a:gd name="connsiteY95" fmla="*/ 3982 h 10000"/>
                    <a:gd name="connsiteX96" fmla="*/ 7166 w 10000"/>
                    <a:gd name="connsiteY96" fmla="*/ 4245 h 10000"/>
                    <a:gd name="connsiteX97" fmla="*/ 7154 w 10000"/>
                    <a:gd name="connsiteY97" fmla="*/ 4533 h 10000"/>
                    <a:gd name="connsiteX98" fmla="*/ 7143 w 10000"/>
                    <a:gd name="connsiteY98" fmla="*/ 4830 h 10000"/>
                    <a:gd name="connsiteX99" fmla="*/ 7131 w 10000"/>
                    <a:gd name="connsiteY99" fmla="*/ 5128 h 10000"/>
                    <a:gd name="connsiteX100" fmla="*/ 7131 w 10000"/>
                    <a:gd name="connsiteY100" fmla="*/ 5424 h 10000"/>
                    <a:gd name="connsiteX101" fmla="*/ 7131 w 10000"/>
                    <a:gd name="connsiteY101" fmla="*/ 5713 h 10000"/>
                    <a:gd name="connsiteX102" fmla="*/ 7143 w 10000"/>
                    <a:gd name="connsiteY102" fmla="*/ 5983 h 10000"/>
                    <a:gd name="connsiteX103" fmla="*/ 7154 w 10000"/>
                    <a:gd name="connsiteY103" fmla="*/ 6221 h 10000"/>
                    <a:gd name="connsiteX104" fmla="*/ 7154 w 10000"/>
                    <a:gd name="connsiteY104" fmla="*/ 6432 h 10000"/>
                    <a:gd name="connsiteX105" fmla="*/ 7166 w 10000"/>
                    <a:gd name="connsiteY105" fmla="*/ 6604 h 10000"/>
                    <a:gd name="connsiteX106" fmla="*/ 7166 w 10000"/>
                    <a:gd name="connsiteY106" fmla="*/ 6754 h 10000"/>
                    <a:gd name="connsiteX107" fmla="*/ 7177 w 10000"/>
                    <a:gd name="connsiteY107" fmla="*/ 6952 h 10000"/>
                    <a:gd name="connsiteX108" fmla="*/ 7189 w 10000"/>
                    <a:gd name="connsiteY108" fmla="*/ 7180 h 10000"/>
                    <a:gd name="connsiteX109" fmla="*/ 7506 w 10000"/>
                    <a:gd name="connsiteY109" fmla="*/ 9956 h 10000"/>
                    <a:gd name="connsiteX110" fmla="*/ 602 w 10000"/>
                    <a:gd name="connsiteY110" fmla="*/ 10000 h 10000"/>
                    <a:gd name="connsiteX111" fmla="*/ 602 w 10000"/>
                    <a:gd name="connsiteY111" fmla="*/ 9970 h 10000"/>
                    <a:gd name="connsiteX112" fmla="*/ 602 w 10000"/>
                    <a:gd name="connsiteY112" fmla="*/ 9884 h 10000"/>
                    <a:gd name="connsiteX113" fmla="*/ 614 w 10000"/>
                    <a:gd name="connsiteY113" fmla="*/ 9747 h 10000"/>
                    <a:gd name="connsiteX114" fmla="*/ 620 w 10000"/>
                    <a:gd name="connsiteY114" fmla="*/ 9579 h 10000"/>
                    <a:gd name="connsiteX115" fmla="*/ 643 w 10000"/>
                    <a:gd name="connsiteY115" fmla="*/ 9367 h 10000"/>
                    <a:gd name="connsiteX116" fmla="*/ 654 w 10000"/>
                    <a:gd name="connsiteY116" fmla="*/ 9122 h 10000"/>
                    <a:gd name="connsiteX117" fmla="*/ 677 w 10000"/>
                    <a:gd name="connsiteY117" fmla="*/ 8868 h 10000"/>
                    <a:gd name="connsiteX118" fmla="*/ 700 w 10000"/>
                    <a:gd name="connsiteY118" fmla="*/ 8589 h 10000"/>
                    <a:gd name="connsiteX119" fmla="*/ 723 w 10000"/>
                    <a:gd name="connsiteY119" fmla="*/ 8299 h 10000"/>
                    <a:gd name="connsiteX120" fmla="*/ 746 w 10000"/>
                    <a:gd name="connsiteY120" fmla="*/ 8003 h 10000"/>
                    <a:gd name="connsiteX121" fmla="*/ 769 w 10000"/>
                    <a:gd name="connsiteY121" fmla="*/ 7715 h 10000"/>
                    <a:gd name="connsiteX122" fmla="*/ 780 w 10000"/>
                    <a:gd name="connsiteY122" fmla="*/ 7444 h 10000"/>
                    <a:gd name="connsiteX123" fmla="*/ 803 w 10000"/>
                    <a:gd name="connsiteY123" fmla="*/ 7180 h 10000"/>
                    <a:gd name="connsiteX124" fmla="*/ 826 w 10000"/>
                    <a:gd name="connsiteY124" fmla="*/ 6797 h 10000"/>
                    <a:gd name="connsiteX125" fmla="*/ 838 w 10000"/>
                    <a:gd name="connsiteY125" fmla="*/ 6449 h 10000"/>
                    <a:gd name="connsiteX126" fmla="*/ 849 w 10000"/>
                    <a:gd name="connsiteY126" fmla="*/ 6144 h 10000"/>
                    <a:gd name="connsiteX127" fmla="*/ 849 w 10000"/>
                    <a:gd name="connsiteY127" fmla="*/ 5859 h 10000"/>
                    <a:gd name="connsiteX128" fmla="*/ 849 w 10000"/>
                    <a:gd name="connsiteY128" fmla="*/ 5579 h 10000"/>
                    <a:gd name="connsiteX129" fmla="*/ 849 w 10000"/>
                    <a:gd name="connsiteY129" fmla="*/ 5300 h 10000"/>
                    <a:gd name="connsiteX130" fmla="*/ 849 w 10000"/>
                    <a:gd name="connsiteY130" fmla="*/ 5011 h 10000"/>
                    <a:gd name="connsiteX131" fmla="*/ 849 w 10000"/>
                    <a:gd name="connsiteY131" fmla="*/ 4705 h 10000"/>
                    <a:gd name="connsiteX132" fmla="*/ 849 w 10000"/>
                    <a:gd name="connsiteY132" fmla="*/ 4533 h 10000"/>
                    <a:gd name="connsiteX133" fmla="*/ 815 w 10000"/>
                    <a:gd name="connsiteY133" fmla="*/ 4331 h 10000"/>
                    <a:gd name="connsiteX134" fmla="*/ 769 w 10000"/>
                    <a:gd name="connsiteY134" fmla="*/ 4103 h 10000"/>
                    <a:gd name="connsiteX135" fmla="*/ 711 w 10000"/>
                    <a:gd name="connsiteY135" fmla="*/ 3865 h 10000"/>
                    <a:gd name="connsiteX136" fmla="*/ 643 w 10000"/>
                    <a:gd name="connsiteY136" fmla="*/ 3612 h 10000"/>
                    <a:gd name="connsiteX137" fmla="*/ 579 w 10000"/>
                    <a:gd name="connsiteY137" fmla="*/ 3349 h 10000"/>
                    <a:gd name="connsiteX138" fmla="*/ 499 w 10000"/>
                    <a:gd name="connsiteY138" fmla="*/ 3078 h 10000"/>
                    <a:gd name="connsiteX139" fmla="*/ 407 w 10000"/>
                    <a:gd name="connsiteY139" fmla="*/ 2816 h 10000"/>
                    <a:gd name="connsiteX140" fmla="*/ 327 w 10000"/>
                    <a:gd name="connsiteY140" fmla="*/ 2561 h 10000"/>
                    <a:gd name="connsiteX141" fmla="*/ 252 w 10000"/>
                    <a:gd name="connsiteY141" fmla="*/ 2312 h 10000"/>
                    <a:gd name="connsiteX142" fmla="*/ 184 w 10000"/>
                    <a:gd name="connsiteY142" fmla="*/ 2084 h 10000"/>
                    <a:gd name="connsiteX143" fmla="*/ 115 w 10000"/>
                    <a:gd name="connsiteY143" fmla="*/ 1882 h 10000"/>
                    <a:gd name="connsiteX144" fmla="*/ 57 w 10000"/>
                    <a:gd name="connsiteY144" fmla="*/ 1705 h 10000"/>
                    <a:gd name="connsiteX145" fmla="*/ 23 w 10000"/>
                    <a:gd name="connsiteY145" fmla="*/ 1549 h 10000"/>
                    <a:gd name="connsiteX146" fmla="*/ 0 w 10000"/>
                    <a:gd name="connsiteY146" fmla="*/ 1442 h 10000"/>
                    <a:gd name="connsiteX147" fmla="*/ 11 w 10000"/>
                    <a:gd name="connsiteY147" fmla="*/ 1373 h 10000"/>
                    <a:gd name="connsiteX148" fmla="*/ 80 w 10000"/>
                    <a:gd name="connsiteY148" fmla="*/ 1218 h 10000"/>
                    <a:gd name="connsiteX149" fmla="*/ 207 w 10000"/>
                    <a:gd name="connsiteY149" fmla="*/ 1059 h 10000"/>
                    <a:gd name="connsiteX150" fmla="*/ 373 w 10000"/>
                    <a:gd name="connsiteY150" fmla="*/ 891 h 10000"/>
                    <a:gd name="connsiteX151" fmla="*/ 579 w 10000"/>
                    <a:gd name="connsiteY151" fmla="*/ 728 h 10000"/>
                    <a:gd name="connsiteX152" fmla="*/ 803 w 10000"/>
                    <a:gd name="connsiteY152" fmla="*/ 577 h 10000"/>
                    <a:gd name="connsiteX153" fmla="*/ 941 w 10000"/>
                    <a:gd name="connsiteY153" fmla="*/ 499 h 10000"/>
                    <a:gd name="connsiteX154" fmla="*/ 1107 w 10000"/>
                    <a:gd name="connsiteY154" fmla="*/ 422 h 10000"/>
                    <a:gd name="connsiteX155" fmla="*/ 1291 w 10000"/>
                    <a:gd name="connsiteY155" fmla="*/ 348 h 10000"/>
                    <a:gd name="connsiteX156" fmla="*/ 1480 w 10000"/>
                    <a:gd name="connsiteY156" fmla="*/ 280 h 10000"/>
                    <a:gd name="connsiteX157" fmla="*/ 1670 w 10000"/>
                    <a:gd name="connsiteY157" fmla="*/ 211 h 10000"/>
                    <a:gd name="connsiteX158" fmla="*/ 1853 w 10000"/>
                    <a:gd name="connsiteY158" fmla="*/ 151 h 10000"/>
                    <a:gd name="connsiteX159" fmla="*/ 2008 w 10000"/>
                    <a:gd name="connsiteY159" fmla="*/ 103 h 10000"/>
                    <a:gd name="connsiteX160" fmla="*/ 2134 w 10000"/>
                    <a:gd name="connsiteY160" fmla="*/ 69 h 10000"/>
                    <a:gd name="connsiteX161" fmla="*/ 2226 w 10000"/>
                    <a:gd name="connsiteY161" fmla="*/ 43 h 10000"/>
                    <a:gd name="connsiteX162" fmla="*/ 2249 w 10000"/>
                    <a:gd name="connsiteY162" fmla="*/ 34 h 10000"/>
                    <a:gd name="connsiteX163" fmla="*/ 2381 w 10000"/>
                    <a:gd name="connsiteY163" fmla="*/ 95 h 10000"/>
                    <a:gd name="connsiteX164" fmla="*/ 3322 w 10000"/>
                    <a:gd name="connsiteY164" fmla="*/ 3087 h 10000"/>
                    <a:gd name="connsiteX165" fmla="*/ 4108 w 10000"/>
                    <a:gd name="connsiteY165" fmla="*/ 4253 h 10000"/>
                    <a:gd name="connsiteX166" fmla="*/ 5181 w 10000"/>
                    <a:gd name="connsiteY166" fmla="*/ 1907 h 10000"/>
                    <a:gd name="connsiteX167" fmla="*/ 5737 w 10000"/>
                    <a:gd name="connsiteY167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6391 w 10000"/>
                    <a:gd name="connsiteY2" fmla="*/ 202 h 10000"/>
                    <a:gd name="connsiteX3" fmla="*/ 6649 w 10000"/>
                    <a:gd name="connsiteY3" fmla="*/ 280 h 10000"/>
                    <a:gd name="connsiteX4" fmla="*/ 6931 w 10000"/>
                    <a:gd name="connsiteY4" fmla="*/ 366 h 10000"/>
                    <a:gd name="connsiteX5" fmla="*/ 7235 w 10000"/>
                    <a:gd name="connsiteY5" fmla="*/ 456 h 10000"/>
                    <a:gd name="connsiteX6" fmla="*/ 7562 w 10000"/>
                    <a:gd name="connsiteY6" fmla="*/ 551 h 10000"/>
                    <a:gd name="connsiteX7" fmla="*/ 7889 w 10000"/>
                    <a:gd name="connsiteY7" fmla="*/ 659 h 10000"/>
                    <a:gd name="connsiteX8" fmla="*/ 8158 w 10000"/>
                    <a:gd name="connsiteY8" fmla="*/ 771 h 10000"/>
                    <a:gd name="connsiteX9" fmla="*/ 8376 w 10000"/>
                    <a:gd name="connsiteY9" fmla="*/ 891 h 10000"/>
                    <a:gd name="connsiteX10" fmla="*/ 8531 w 10000"/>
                    <a:gd name="connsiteY10" fmla="*/ 1016 h 10000"/>
                    <a:gd name="connsiteX11" fmla="*/ 8669 w 10000"/>
                    <a:gd name="connsiteY11" fmla="*/ 1136 h 10000"/>
                    <a:gd name="connsiteX12" fmla="*/ 8784 w 10000"/>
                    <a:gd name="connsiteY12" fmla="*/ 1270 h 10000"/>
                    <a:gd name="connsiteX13" fmla="*/ 8881 w 10000"/>
                    <a:gd name="connsiteY13" fmla="*/ 1407 h 10000"/>
                    <a:gd name="connsiteX14" fmla="*/ 8973 w 10000"/>
                    <a:gd name="connsiteY14" fmla="*/ 1541 h 10000"/>
                    <a:gd name="connsiteX15" fmla="*/ 9030 w 10000"/>
                    <a:gd name="connsiteY15" fmla="*/ 1635 h 10000"/>
                    <a:gd name="connsiteX16" fmla="*/ 9099 w 10000"/>
                    <a:gd name="connsiteY16" fmla="*/ 1778 h 10000"/>
                    <a:gd name="connsiteX17" fmla="*/ 9168 w 10000"/>
                    <a:gd name="connsiteY17" fmla="*/ 1968 h 10000"/>
                    <a:gd name="connsiteX18" fmla="*/ 9231 w 10000"/>
                    <a:gd name="connsiteY18" fmla="*/ 2187 h 10000"/>
                    <a:gd name="connsiteX19" fmla="*/ 9312 w 10000"/>
                    <a:gd name="connsiteY19" fmla="*/ 2432 h 10000"/>
                    <a:gd name="connsiteX20" fmla="*/ 9392 w 10000"/>
                    <a:gd name="connsiteY20" fmla="*/ 2703 h 10000"/>
                    <a:gd name="connsiteX21" fmla="*/ 9472 w 10000"/>
                    <a:gd name="connsiteY21" fmla="*/ 2984 h 10000"/>
                    <a:gd name="connsiteX22" fmla="*/ 9547 w 10000"/>
                    <a:gd name="connsiteY22" fmla="*/ 3280 h 10000"/>
                    <a:gd name="connsiteX23" fmla="*/ 9616 w 10000"/>
                    <a:gd name="connsiteY23" fmla="*/ 3586 h 10000"/>
                    <a:gd name="connsiteX24" fmla="*/ 9684 w 10000"/>
                    <a:gd name="connsiteY24" fmla="*/ 3883 h 10000"/>
                    <a:gd name="connsiteX25" fmla="*/ 9753 w 10000"/>
                    <a:gd name="connsiteY25" fmla="*/ 4163 h 10000"/>
                    <a:gd name="connsiteX26" fmla="*/ 9811 w 10000"/>
                    <a:gd name="connsiteY26" fmla="*/ 4434 h 10000"/>
                    <a:gd name="connsiteX27" fmla="*/ 9851 w 10000"/>
                    <a:gd name="connsiteY27" fmla="*/ 4688 h 10000"/>
                    <a:gd name="connsiteX28" fmla="*/ 9885 w 10000"/>
                    <a:gd name="connsiteY28" fmla="*/ 4899 h 10000"/>
                    <a:gd name="connsiteX29" fmla="*/ 9920 w 10000"/>
                    <a:gd name="connsiteY29" fmla="*/ 5085 h 10000"/>
                    <a:gd name="connsiteX30" fmla="*/ 9931 w 10000"/>
                    <a:gd name="connsiteY30" fmla="*/ 5231 h 10000"/>
                    <a:gd name="connsiteX31" fmla="*/ 9931 w 10000"/>
                    <a:gd name="connsiteY31" fmla="*/ 5364 h 10000"/>
                    <a:gd name="connsiteX32" fmla="*/ 9943 w 10000"/>
                    <a:gd name="connsiteY32" fmla="*/ 5536 h 10000"/>
                    <a:gd name="connsiteX33" fmla="*/ 9943 w 10000"/>
                    <a:gd name="connsiteY33" fmla="*/ 5747 h 10000"/>
                    <a:gd name="connsiteX34" fmla="*/ 9954 w 10000"/>
                    <a:gd name="connsiteY34" fmla="*/ 5983 h 10000"/>
                    <a:gd name="connsiteX35" fmla="*/ 9954 w 10000"/>
                    <a:gd name="connsiteY35" fmla="*/ 6247 h 10000"/>
                    <a:gd name="connsiteX36" fmla="*/ 9966 w 10000"/>
                    <a:gd name="connsiteY36" fmla="*/ 6526 h 10000"/>
                    <a:gd name="connsiteX37" fmla="*/ 9966 w 10000"/>
                    <a:gd name="connsiteY37" fmla="*/ 6823 h 10000"/>
                    <a:gd name="connsiteX38" fmla="*/ 9966 w 10000"/>
                    <a:gd name="connsiteY38" fmla="*/ 7120 h 10000"/>
                    <a:gd name="connsiteX39" fmla="*/ 9977 w 10000"/>
                    <a:gd name="connsiteY39" fmla="*/ 7418 h 10000"/>
                    <a:gd name="connsiteX40" fmla="*/ 9977 w 10000"/>
                    <a:gd name="connsiteY40" fmla="*/ 7715 h 10000"/>
                    <a:gd name="connsiteX41" fmla="*/ 9977 w 10000"/>
                    <a:gd name="connsiteY41" fmla="*/ 7994 h 10000"/>
                    <a:gd name="connsiteX42" fmla="*/ 9989 w 10000"/>
                    <a:gd name="connsiteY42" fmla="*/ 8256 h 10000"/>
                    <a:gd name="connsiteX43" fmla="*/ 9989 w 10000"/>
                    <a:gd name="connsiteY43" fmla="*/ 8503 h 10000"/>
                    <a:gd name="connsiteX44" fmla="*/ 9989 w 10000"/>
                    <a:gd name="connsiteY44" fmla="*/ 8705 h 10000"/>
                    <a:gd name="connsiteX45" fmla="*/ 9989 w 10000"/>
                    <a:gd name="connsiteY45" fmla="*/ 8885 h 10000"/>
                    <a:gd name="connsiteX46" fmla="*/ 9989 w 10000"/>
                    <a:gd name="connsiteY46" fmla="*/ 9010 h 10000"/>
                    <a:gd name="connsiteX47" fmla="*/ 10000 w 10000"/>
                    <a:gd name="connsiteY47" fmla="*/ 9096 h 10000"/>
                    <a:gd name="connsiteX48" fmla="*/ 10000 w 10000"/>
                    <a:gd name="connsiteY48" fmla="*/ 9122 h 10000"/>
                    <a:gd name="connsiteX49" fmla="*/ 10000 w 10000"/>
                    <a:gd name="connsiteY49" fmla="*/ 9131 h 10000"/>
                    <a:gd name="connsiteX50" fmla="*/ 9593 w 10000"/>
                    <a:gd name="connsiteY50" fmla="*/ 9113 h 10000"/>
                    <a:gd name="connsiteX51" fmla="*/ 9254 w 10000"/>
                    <a:gd name="connsiteY51" fmla="*/ 9088 h 10000"/>
                    <a:gd name="connsiteX52" fmla="*/ 8962 w 10000"/>
                    <a:gd name="connsiteY52" fmla="*/ 9070 h 10000"/>
                    <a:gd name="connsiteX53" fmla="*/ 8738 w 10000"/>
                    <a:gd name="connsiteY53" fmla="*/ 9045 h 10000"/>
                    <a:gd name="connsiteX54" fmla="*/ 8554 w 10000"/>
                    <a:gd name="connsiteY54" fmla="*/ 9019 h 10000"/>
                    <a:gd name="connsiteX55" fmla="*/ 8422 w 10000"/>
                    <a:gd name="connsiteY55" fmla="*/ 8993 h 10000"/>
                    <a:gd name="connsiteX56" fmla="*/ 8330 w 10000"/>
                    <a:gd name="connsiteY56" fmla="*/ 8976 h 10000"/>
                    <a:gd name="connsiteX57" fmla="*/ 8273 w 10000"/>
                    <a:gd name="connsiteY57" fmla="*/ 8959 h 10000"/>
                    <a:gd name="connsiteX58" fmla="*/ 8262 w 10000"/>
                    <a:gd name="connsiteY58" fmla="*/ 8959 h 10000"/>
                    <a:gd name="connsiteX59" fmla="*/ 8262 w 10000"/>
                    <a:gd name="connsiteY59" fmla="*/ 8924 h 10000"/>
                    <a:gd name="connsiteX60" fmla="*/ 8250 w 10000"/>
                    <a:gd name="connsiteY60" fmla="*/ 8842 h 10000"/>
                    <a:gd name="connsiteX61" fmla="*/ 8250 w 10000"/>
                    <a:gd name="connsiteY61" fmla="*/ 8705 h 10000"/>
                    <a:gd name="connsiteX62" fmla="*/ 8239 w 10000"/>
                    <a:gd name="connsiteY62" fmla="*/ 8528 h 10000"/>
                    <a:gd name="connsiteX63" fmla="*/ 8227 w 10000"/>
                    <a:gd name="connsiteY63" fmla="*/ 8317 h 10000"/>
                    <a:gd name="connsiteX64" fmla="*/ 8216 w 10000"/>
                    <a:gd name="connsiteY64" fmla="*/ 8076 h 10000"/>
                    <a:gd name="connsiteX65" fmla="*/ 8204 w 10000"/>
                    <a:gd name="connsiteY65" fmla="*/ 7805 h 10000"/>
                    <a:gd name="connsiteX66" fmla="*/ 8193 w 10000"/>
                    <a:gd name="connsiteY66" fmla="*/ 7525 h 10000"/>
                    <a:gd name="connsiteX67" fmla="*/ 8170 w 10000"/>
                    <a:gd name="connsiteY67" fmla="*/ 7241 h 10000"/>
                    <a:gd name="connsiteX68" fmla="*/ 8158 w 10000"/>
                    <a:gd name="connsiteY68" fmla="*/ 6944 h 10000"/>
                    <a:gd name="connsiteX69" fmla="*/ 8141 w 10000"/>
                    <a:gd name="connsiteY69" fmla="*/ 6647 h 10000"/>
                    <a:gd name="connsiteX70" fmla="*/ 8130 w 10000"/>
                    <a:gd name="connsiteY70" fmla="*/ 6367 h 10000"/>
                    <a:gd name="connsiteX71" fmla="*/ 8107 w 10000"/>
                    <a:gd name="connsiteY71" fmla="*/ 6104 h 10000"/>
                    <a:gd name="connsiteX72" fmla="*/ 8095 w 10000"/>
                    <a:gd name="connsiteY72" fmla="*/ 5859 h 10000"/>
                    <a:gd name="connsiteX73" fmla="*/ 8084 w 10000"/>
                    <a:gd name="connsiteY73" fmla="*/ 5644 h 10000"/>
                    <a:gd name="connsiteX74" fmla="*/ 8061 w 10000"/>
                    <a:gd name="connsiteY74" fmla="*/ 5467 h 10000"/>
                    <a:gd name="connsiteX75" fmla="*/ 8049 w 10000"/>
                    <a:gd name="connsiteY75" fmla="*/ 5330 h 10000"/>
                    <a:gd name="connsiteX76" fmla="*/ 8038 w 10000"/>
                    <a:gd name="connsiteY76" fmla="*/ 5248 h 10000"/>
                    <a:gd name="connsiteX77" fmla="*/ 8015 w 10000"/>
                    <a:gd name="connsiteY77" fmla="*/ 5145 h 10000"/>
                    <a:gd name="connsiteX78" fmla="*/ 7992 w 10000"/>
                    <a:gd name="connsiteY78" fmla="*/ 5020 h 10000"/>
                    <a:gd name="connsiteX79" fmla="*/ 7946 w 10000"/>
                    <a:gd name="connsiteY79" fmla="*/ 4864 h 10000"/>
                    <a:gd name="connsiteX80" fmla="*/ 7889 w 10000"/>
                    <a:gd name="connsiteY80" fmla="*/ 4688 h 10000"/>
                    <a:gd name="connsiteX81" fmla="*/ 7843 w 10000"/>
                    <a:gd name="connsiteY81" fmla="*/ 4499 h 10000"/>
                    <a:gd name="connsiteX82" fmla="*/ 7780 w 10000"/>
                    <a:gd name="connsiteY82" fmla="*/ 4305 h 10000"/>
                    <a:gd name="connsiteX83" fmla="*/ 7722 w 10000"/>
                    <a:gd name="connsiteY83" fmla="*/ 4103 h 10000"/>
                    <a:gd name="connsiteX84" fmla="*/ 7665 w 10000"/>
                    <a:gd name="connsiteY84" fmla="*/ 3918 h 10000"/>
                    <a:gd name="connsiteX85" fmla="*/ 7608 w 10000"/>
                    <a:gd name="connsiteY85" fmla="*/ 3736 h 10000"/>
                    <a:gd name="connsiteX86" fmla="*/ 7550 w 10000"/>
                    <a:gd name="connsiteY86" fmla="*/ 3569 h 10000"/>
                    <a:gd name="connsiteX87" fmla="*/ 7516 w 10000"/>
                    <a:gd name="connsiteY87" fmla="*/ 3431 h 10000"/>
                    <a:gd name="connsiteX88" fmla="*/ 7481 w 10000"/>
                    <a:gd name="connsiteY88" fmla="*/ 3332 h 10000"/>
                    <a:gd name="connsiteX89" fmla="*/ 7458 w 10000"/>
                    <a:gd name="connsiteY89" fmla="*/ 3263 h 10000"/>
                    <a:gd name="connsiteX90" fmla="*/ 7453 w 10000"/>
                    <a:gd name="connsiteY90" fmla="*/ 3237 h 10000"/>
                    <a:gd name="connsiteX91" fmla="*/ 7372 w 10000"/>
                    <a:gd name="connsiteY91" fmla="*/ 3358 h 10000"/>
                    <a:gd name="connsiteX92" fmla="*/ 7303 w 10000"/>
                    <a:gd name="connsiteY92" fmla="*/ 3526 h 10000"/>
                    <a:gd name="connsiteX93" fmla="*/ 7246 w 10000"/>
                    <a:gd name="connsiteY93" fmla="*/ 3736 h 10000"/>
                    <a:gd name="connsiteX94" fmla="*/ 7200 w 10000"/>
                    <a:gd name="connsiteY94" fmla="*/ 3982 h 10000"/>
                    <a:gd name="connsiteX95" fmla="*/ 7166 w 10000"/>
                    <a:gd name="connsiteY95" fmla="*/ 4245 h 10000"/>
                    <a:gd name="connsiteX96" fmla="*/ 7154 w 10000"/>
                    <a:gd name="connsiteY96" fmla="*/ 4533 h 10000"/>
                    <a:gd name="connsiteX97" fmla="*/ 7143 w 10000"/>
                    <a:gd name="connsiteY97" fmla="*/ 4830 h 10000"/>
                    <a:gd name="connsiteX98" fmla="*/ 7131 w 10000"/>
                    <a:gd name="connsiteY98" fmla="*/ 5128 h 10000"/>
                    <a:gd name="connsiteX99" fmla="*/ 7131 w 10000"/>
                    <a:gd name="connsiteY99" fmla="*/ 5424 h 10000"/>
                    <a:gd name="connsiteX100" fmla="*/ 7131 w 10000"/>
                    <a:gd name="connsiteY100" fmla="*/ 5713 h 10000"/>
                    <a:gd name="connsiteX101" fmla="*/ 7143 w 10000"/>
                    <a:gd name="connsiteY101" fmla="*/ 5983 h 10000"/>
                    <a:gd name="connsiteX102" fmla="*/ 7154 w 10000"/>
                    <a:gd name="connsiteY102" fmla="*/ 6221 h 10000"/>
                    <a:gd name="connsiteX103" fmla="*/ 7154 w 10000"/>
                    <a:gd name="connsiteY103" fmla="*/ 6432 h 10000"/>
                    <a:gd name="connsiteX104" fmla="*/ 7166 w 10000"/>
                    <a:gd name="connsiteY104" fmla="*/ 6604 h 10000"/>
                    <a:gd name="connsiteX105" fmla="*/ 7166 w 10000"/>
                    <a:gd name="connsiteY105" fmla="*/ 6754 h 10000"/>
                    <a:gd name="connsiteX106" fmla="*/ 7177 w 10000"/>
                    <a:gd name="connsiteY106" fmla="*/ 6952 h 10000"/>
                    <a:gd name="connsiteX107" fmla="*/ 7189 w 10000"/>
                    <a:gd name="connsiteY107" fmla="*/ 7180 h 10000"/>
                    <a:gd name="connsiteX108" fmla="*/ 7506 w 10000"/>
                    <a:gd name="connsiteY108" fmla="*/ 9956 h 10000"/>
                    <a:gd name="connsiteX109" fmla="*/ 602 w 10000"/>
                    <a:gd name="connsiteY109" fmla="*/ 10000 h 10000"/>
                    <a:gd name="connsiteX110" fmla="*/ 602 w 10000"/>
                    <a:gd name="connsiteY110" fmla="*/ 9970 h 10000"/>
                    <a:gd name="connsiteX111" fmla="*/ 602 w 10000"/>
                    <a:gd name="connsiteY111" fmla="*/ 9884 h 10000"/>
                    <a:gd name="connsiteX112" fmla="*/ 614 w 10000"/>
                    <a:gd name="connsiteY112" fmla="*/ 9747 h 10000"/>
                    <a:gd name="connsiteX113" fmla="*/ 620 w 10000"/>
                    <a:gd name="connsiteY113" fmla="*/ 9579 h 10000"/>
                    <a:gd name="connsiteX114" fmla="*/ 643 w 10000"/>
                    <a:gd name="connsiteY114" fmla="*/ 9367 h 10000"/>
                    <a:gd name="connsiteX115" fmla="*/ 654 w 10000"/>
                    <a:gd name="connsiteY115" fmla="*/ 9122 h 10000"/>
                    <a:gd name="connsiteX116" fmla="*/ 677 w 10000"/>
                    <a:gd name="connsiteY116" fmla="*/ 8868 h 10000"/>
                    <a:gd name="connsiteX117" fmla="*/ 700 w 10000"/>
                    <a:gd name="connsiteY117" fmla="*/ 8589 h 10000"/>
                    <a:gd name="connsiteX118" fmla="*/ 723 w 10000"/>
                    <a:gd name="connsiteY118" fmla="*/ 8299 h 10000"/>
                    <a:gd name="connsiteX119" fmla="*/ 746 w 10000"/>
                    <a:gd name="connsiteY119" fmla="*/ 8003 h 10000"/>
                    <a:gd name="connsiteX120" fmla="*/ 769 w 10000"/>
                    <a:gd name="connsiteY120" fmla="*/ 7715 h 10000"/>
                    <a:gd name="connsiteX121" fmla="*/ 780 w 10000"/>
                    <a:gd name="connsiteY121" fmla="*/ 7444 h 10000"/>
                    <a:gd name="connsiteX122" fmla="*/ 803 w 10000"/>
                    <a:gd name="connsiteY122" fmla="*/ 7180 h 10000"/>
                    <a:gd name="connsiteX123" fmla="*/ 826 w 10000"/>
                    <a:gd name="connsiteY123" fmla="*/ 6797 h 10000"/>
                    <a:gd name="connsiteX124" fmla="*/ 838 w 10000"/>
                    <a:gd name="connsiteY124" fmla="*/ 6449 h 10000"/>
                    <a:gd name="connsiteX125" fmla="*/ 849 w 10000"/>
                    <a:gd name="connsiteY125" fmla="*/ 6144 h 10000"/>
                    <a:gd name="connsiteX126" fmla="*/ 849 w 10000"/>
                    <a:gd name="connsiteY126" fmla="*/ 5859 h 10000"/>
                    <a:gd name="connsiteX127" fmla="*/ 849 w 10000"/>
                    <a:gd name="connsiteY127" fmla="*/ 5579 h 10000"/>
                    <a:gd name="connsiteX128" fmla="*/ 849 w 10000"/>
                    <a:gd name="connsiteY128" fmla="*/ 5300 h 10000"/>
                    <a:gd name="connsiteX129" fmla="*/ 849 w 10000"/>
                    <a:gd name="connsiteY129" fmla="*/ 5011 h 10000"/>
                    <a:gd name="connsiteX130" fmla="*/ 849 w 10000"/>
                    <a:gd name="connsiteY130" fmla="*/ 4705 h 10000"/>
                    <a:gd name="connsiteX131" fmla="*/ 849 w 10000"/>
                    <a:gd name="connsiteY131" fmla="*/ 4533 h 10000"/>
                    <a:gd name="connsiteX132" fmla="*/ 815 w 10000"/>
                    <a:gd name="connsiteY132" fmla="*/ 4331 h 10000"/>
                    <a:gd name="connsiteX133" fmla="*/ 769 w 10000"/>
                    <a:gd name="connsiteY133" fmla="*/ 4103 h 10000"/>
                    <a:gd name="connsiteX134" fmla="*/ 711 w 10000"/>
                    <a:gd name="connsiteY134" fmla="*/ 3865 h 10000"/>
                    <a:gd name="connsiteX135" fmla="*/ 643 w 10000"/>
                    <a:gd name="connsiteY135" fmla="*/ 3612 h 10000"/>
                    <a:gd name="connsiteX136" fmla="*/ 579 w 10000"/>
                    <a:gd name="connsiteY136" fmla="*/ 3349 h 10000"/>
                    <a:gd name="connsiteX137" fmla="*/ 499 w 10000"/>
                    <a:gd name="connsiteY137" fmla="*/ 3078 h 10000"/>
                    <a:gd name="connsiteX138" fmla="*/ 407 w 10000"/>
                    <a:gd name="connsiteY138" fmla="*/ 2816 h 10000"/>
                    <a:gd name="connsiteX139" fmla="*/ 327 w 10000"/>
                    <a:gd name="connsiteY139" fmla="*/ 2561 h 10000"/>
                    <a:gd name="connsiteX140" fmla="*/ 252 w 10000"/>
                    <a:gd name="connsiteY140" fmla="*/ 2312 h 10000"/>
                    <a:gd name="connsiteX141" fmla="*/ 184 w 10000"/>
                    <a:gd name="connsiteY141" fmla="*/ 2084 h 10000"/>
                    <a:gd name="connsiteX142" fmla="*/ 115 w 10000"/>
                    <a:gd name="connsiteY142" fmla="*/ 1882 h 10000"/>
                    <a:gd name="connsiteX143" fmla="*/ 57 w 10000"/>
                    <a:gd name="connsiteY143" fmla="*/ 1705 h 10000"/>
                    <a:gd name="connsiteX144" fmla="*/ 23 w 10000"/>
                    <a:gd name="connsiteY144" fmla="*/ 1549 h 10000"/>
                    <a:gd name="connsiteX145" fmla="*/ 0 w 10000"/>
                    <a:gd name="connsiteY145" fmla="*/ 1442 h 10000"/>
                    <a:gd name="connsiteX146" fmla="*/ 11 w 10000"/>
                    <a:gd name="connsiteY146" fmla="*/ 1373 h 10000"/>
                    <a:gd name="connsiteX147" fmla="*/ 80 w 10000"/>
                    <a:gd name="connsiteY147" fmla="*/ 1218 h 10000"/>
                    <a:gd name="connsiteX148" fmla="*/ 207 w 10000"/>
                    <a:gd name="connsiteY148" fmla="*/ 1059 h 10000"/>
                    <a:gd name="connsiteX149" fmla="*/ 373 w 10000"/>
                    <a:gd name="connsiteY149" fmla="*/ 891 h 10000"/>
                    <a:gd name="connsiteX150" fmla="*/ 579 w 10000"/>
                    <a:gd name="connsiteY150" fmla="*/ 728 h 10000"/>
                    <a:gd name="connsiteX151" fmla="*/ 803 w 10000"/>
                    <a:gd name="connsiteY151" fmla="*/ 577 h 10000"/>
                    <a:gd name="connsiteX152" fmla="*/ 941 w 10000"/>
                    <a:gd name="connsiteY152" fmla="*/ 499 h 10000"/>
                    <a:gd name="connsiteX153" fmla="*/ 1107 w 10000"/>
                    <a:gd name="connsiteY153" fmla="*/ 422 h 10000"/>
                    <a:gd name="connsiteX154" fmla="*/ 1291 w 10000"/>
                    <a:gd name="connsiteY154" fmla="*/ 348 h 10000"/>
                    <a:gd name="connsiteX155" fmla="*/ 1480 w 10000"/>
                    <a:gd name="connsiteY155" fmla="*/ 280 h 10000"/>
                    <a:gd name="connsiteX156" fmla="*/ 1670 w 10000"/>
                    <a:gd name="connsiteY156" fmla="*/ 211 h 10000"/>
                    <a:gd name="connsiteX157" fmla="*/ 1853 w 10000"/>
                    <a:gd name="connsiteY157" fmla="*/ 151 h 10000"/>
                    <a:gd name="connsiteX158" fmla="*/ 2008 w 10000"/>
                    <a:gd name="connsiteY158" fmla="*/ 103 h 10000"/>
                    <a:gd name="connsiteX159" fmla="*/ 2134 w 10000"/>
                    <a:gd name="connsiteY159" fmla="*/ 69 h 10000"/>
                    <a:gd name="connsiteX160" fmla="*/ 2226 w 10000"/>
                    <a:gd name="connsiteY160" fmla="*/ 43 h 10000"/>
                    <a:gd name="connsiteX161" fmla="*/ 2249 w 10000"/>
                    <a:gd name="connsiteY161" fmla="*/ 34 h 10000"/>
                    <a:gd name="connsiteX162" fmla="*/ 2381 w 10000"/>
                    <a:gd name="connsiteY162" fmla="*/ 95 h 10000"/>
                    <a:gd name="connsiteX163" fmla="*/ 3322 w 10000"/>
                    <a:gd name="connsiteY163" fmla="*/ 3087 h 10000"/>
                    <a:gd name="connsiteX164" fmla="*/ 4108 w 10000"/>
                    <a:gd name="connsiteY164" fmla="*/ 4253 h 10000"/>
                    <a:gd name="connsiteX165" fmla="*/ 5181 w 10000"/>
                    <a:gd name="connsiteY165" fmla="*/ 1907 h 10000"/>
                    <a:gd name="connsiteX166" fmla="*/ 5737 w 10000"/>
                    <a:gd name="connsiteY166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6649 w 10000"/>
                    <a:gd name="connsiteY2" fmla="*/ 280 h 10000"/>
                    <a:gd name="connsiteX3" fmla="*/ 6931 w 10000"/>
                    <a:gd name="connsiteY3" fmla="*/ 366 h 10000"/>
                    <a:gd name="connsiteX4" fmla="*/ 7235 w 10000"/>
                    <a:gd name="connsiteY4" fmla="*/ 456 h 10000"/>
                    <a:gd name="connsiteX5" fmla="*/ 7562 w 10000"/>
                    <a:gd name="connsiteY5" fmla="*/ 551 h 10000"/>
                    <a:gd name="connsiteX6" fmla="*/ 7889 w 10000"/>
                    <a:gd name="connsiteY6" fmla="*/ 659 h 10000"/>
                    <a:gd name="connsiteX7" fmla="*/ 8158 w 10000"/>
                    <a:gd name="connsiteY7" fmla="*/ 771 h 10000"/>
                    <a:gd name="connsiteX8" fmla="*/ 8376 w 10000"/>
                    <a:gd name="connsiteY8" fmla="*/ 891 h 10000"/>
                    <a:gd name="connsiteX9" fmla="*/ 8531 w 10000"/>
                    <a:gd name="connsiteY9" fmla="*/ 1016 h 10000"/>
                    <a:gd name="connsiteX10" fmla="*/ 8669 w 10000"/>
                    <a:gd name="connsiteY10" fmla="*/ 1136 h 10000"/>
                    <a:gd name="connsiteX11" fmla="*/ 8784 w 10000"/>
                    <a:gd name="connsiteY11" fmla="*/ 1270 h 10000"/>
                    <a:gd name="connsiteX12" fmla="*/ 8881 w 10000"/>
                    <a:gd name="connsiteY12" fmla="*/ 1407 h 10000"/>
                    <a:gd name="connsiteX13" fmla="*/ 8973 w 10000"/>
                    <a:gd name="connsiteY13" fmla="*/ 1541 h 10000"/>
                    <a:gd name="connsiteX14" fmla="*/ 9030 w 10000"/>
                    <a:gd name="connsiteY14" fmla="*/ 1635 h 10000"/>
                    <a:gd name="connsiteX15" fmla="*/ 9099 w 10000"/>
                    <a:gd name="connsiteY15" fmla="*/ 1778 h 10000"/>
                    <a:gd name="connsiteX16" fmla="*/ 9168 w 10000"/>
                    <a:gd name="connsiteY16" fmla="*/ 1968 h 10000"/>
                    <a:gd name="connsiteX17" fmla="*/ 9231 w 10000"/>
                    <a:gd name="connsiteY17" fmla="*/ 2187 h 10000"/>
                    <a:gd name="connsiteX18" fmla="*/ 9312 w 10000"/>
                    <a:gd name="connsiteY18" fmla="*/ 2432 h 10000"/>
                    <a:gd name="connsiteX19" fmla="*/ 9392 w 10000"/>
                    <a:gd name="connsiteY19" fmla="*/ 2703 h 10000"/>
                    <a:gd name="connsiteX20" fmla="*/ 9472 w 10000"/>
                    <a:gd name="connsiteY20" fmla="*/ 2984 h 10000"/>
                    <a:gd name="connsiteX21" fmla="*/ 9547 w 10000"/>
                    <a:gd name="connsiteY21" fmla="*/ 3280 h 10000"/>
                    <a:gd name="connsiteX22" fmla="*/ 9616 w 10000"/>
                    <a:gd name="connsiteY22" fmla="*/ 3586 h 10000"/>
                    <a:gd name="connsiteX23" fmla="*/ 9684 w 10000"/>
                    <a:gd name="connsiteY23" fmla="*/ 3883 h 10000"/>
                    <a:gd name="connsiteX24" fmla="*/ 9753 w 10000"/>
                    <a:gd name="connsiteY24" fmla="*/ 4163 h 10000"/>
                    <a:gd name="connsiteX25" fmla="*/ 9811 w 10000"/>
                    <a:gd name="connsiteY25" fmla="*/ 4434 h 10000"/>
                    <a:gd name="connsiteX26" fmla="*/ 9851 w 10000"/>
                    <a:gd name="connsiteY26" fmla="*/ 4688 h 10000"/>
                    <a:gd name="connsiteX27" fmla="*/ 9885 w 10000"/>
                    <a:gd name="connsiteY27" fmla="*/ 4899 h 10000"/>
                    <a:gd name="connsiteX28" fmla="*/ 9920 w 10000"/>
                    <a:gd name="connsiteY28" fmla="*/ 5085 h 10000"/>
                    <a:gd name="connsiteX29" fmla="*/ 9931 w 10000"/>
                    <a:gd name="connsiteY29" fmla="*/ 5231 h 10000"/>
                    <a:gd name="connsiteX30" fmla="*/ 9931 w 10000"/>
                    <a:gd name="connsiteY30" fmla="*/ 5364 h 10000"/>
                    <a:gd name="connsiteX31" fmla="*/ 9943 w 10000"/>
                    <a:gd name="connsiteY31" fmla="*/ 5536 h 10000"/>
                    <a:gd name="connsiteX32" fmla="*/ 9943 w 10000"/>
                    <a:gd name="connsiteY32" fmla="*/ 5747 h 10000"/>
                    <a:gd name="connsiteX33" fmla="*/ 9954 w 10000"/>
                    <a:gd name="connsiteY33" fmla="*/ 5983 h 10000"/>
                    <a:gd name="connsiteX34" fmla="*/ 9954 w 10000"/>
                    <a:gd name="connsiteY34" fmla="*/ 6247 h 10000"/>
                    <a:gd name="connsiteX35" fmla="*/ 9966 w 10000"/>
                    <a:gd name="connsiteY35" fmla="*/ 6526 h 10000"/>
                    <a:gd name="connsiteX36" fmla="*/ 9966 w 10000"/>
                    <a:gd name="connsiteY36" fmla="*/ 6823 h 10000"/>
                    <a:gd name="connsiteX37" fmla="*/ 9966 w 10000"/>
                    <a:gd name="connsiteY37" fmla="*/ 7120 h 10000"/>
                    <a:gd name="connsiteX38" fmla="*/ 9977 w 10000"/>
                    <a:gd name="connsiteY38" fmla="*/ 7418 h 10000"/>
                    <a:gd name="connsiteX39" fmla="*/ 9977 w 10000"/>
                    <a:gd name="connsiteY39" fmla="*/ 7715 h 10000"/>
                    <a:gd name="connsiteX40" fmla="*/ 9977 w 10000"/>
                    <a:gd name="connsiteY40" fmla="*/ 7994 h 10000"/>
                    <a:gd name="connsiteX41" fmla="*/ 9989 w 10000"/>
                    <a:gd name="connsiteY41" fmla="*/ 8256 h 10000"/>
                    <a:gd name="connsiteX42" fmla="*/ 9989 w 10000"/>
                    <a:gd name="connsiteY42" fmla="*/ 8503 h 10000"/>
                    <a:gd name="connsiteX43" fmla="*/ 9989 w 10000"/>
                    <a:gd name="connsiteY43" fmla="*/ 8705 h 10000"/>
                    <a:gd name="connsiteX44" fmla="*/ 9989 w 10000"/>
                    <a:gd name="connsiteY44" fmla="*/ 8885 h 10000"/>
                    <a:gd name="connsiteX45" fmla="*/ 9989 w 10000"/>
                    <a:gd name="connsiteY45" fmla="*/ 9010 h 10000"/>
                    <a:gd name="connsiteX46" fmla="*/ 10000 w 10000"/>
                    <a:gd name="connsiteY46" fmla="*/ 9096 h 10000"/>
                    <a:gd name="connsiteX47" fmla="*/ 10000 w 10000"/>
                    <a:gd name="connsiteY47" fmla="*/ 9122 h 10000"/>
                    <a:gd name="connsiteX48" fmla="*/ 10000 w 10000"/>
                    <a:gd name="connsiteY48" fmla="*/ 9131 h 10000"/>
                    <a:gd name="connsiteX49" fmla="*/ 9593 w 10000"/>
                    <a:gd name="connsiteY49" fmla="*/ 9113 h 10000"/>
                    <a:gd name="connsiteX50" fmla="*/ 9254 w 10000"/>
                    <a:gd name="connsiteY50" fmla="*/ 9088 h 10000"/>
                    <a:gd name="connsiteX51" fmla="*/ 8962 w 10000"/>
                    <a:gd name="connsiteY51" fmla="*/ 9070 h 10000"/>
                    <a:gd name="connsiteX52" fmla="*/ 8738 w 10000"/>
                    <a:gd name="connsiteY52" fmla="*/ 9045 h 10000"/>
                    <a:gd name="connsiteX53" fmla="*/ 8554 w 10000"/>
                    <a:gd name="connsiteY53" fmla="*/ 9019 h 10000"/>
                    <a:gd name="connsiteX54" fmla="*/ 8422 w 10000"/>
                    <a:gd name="connsiteY54" fmla="*/ 8993 h 10000"/>
                    <a:gd name="connsiteX55" fmla="*/ 8330 w 10000"/>
                    <a:gd name="connsiteY55" fmla="*/ 8976 h 10000"/>
                    <a:gd name="connsiteX56" fmla="*/ 8273 w 10000"/>
                    <a:gd name="connsiteY56" fmla="*/ 8959 h 10000"/>
                    <a:gd name="connsiteX57" fmla="*/ 8262 w 10000"/>
                    <a:gd name="connsiteY57" fmla="*/ 8959 h 10000"/>
                    <a:gd name="connsiteX58" fmla="*/ 8262 w 10000"/>
                    <a:gd name="connsiteY58" fmla="*/ 8924 h 10000"/>
                    <a:gd name="connsiteX59" fmla="*/ 8250 w 10000"/>
                    <a:gd name="connsiteY59" fmla="*/ 8842 h 10000"/>
                    <a:gd name="connsiteX60" fmla="*/ 8250 w 10000"/>
                    <a:gd name="connsiteY60" fmla="*/ 8705 h 10000"/>
                    <a:gd name="connsiteX61" fmla="*/ 8239 w 10000"/>
                    <a:gd name="connsiteY61" fmla="*/ 8528 h 10000"/>
                    <a:gd name="connsiteX62" fmla="*/ 8227 w 10000"/>
                    <a:gd name="connsiteY62" fmla="*/ 8317 h 10000"/>
                    <a:gd name="connsiteX63" fmla="*/ 8216 w 10000"/>
                    <a:gd name="connsiteY63" fmla="*/ 8076 h 10000"/>
                    <a:gd name="connsiteX64" fmla="*/ 8204 w 10000"/>
                    <a:gd name="connsiteY64" fmla="*/ 7805 h 10000"/>
                    <a:gd name="connsiteX65" fmla="*/ 8193 w 10000"/>
                    <a:gd name="connsiteY65" fmla="*/ 7525 h 10000"/>
                    <a:gd name="connsiteX66" fmla="*/ 8170 w 10000"/>
                    <a:gd name="connsiteY66" fmla="*/ 7241 h 10000"/>
                    <a:gd name="connsiteX67" fmla="*/ 8158 w 10000"/>
                    <a:gd name="connsiteY67" fmla="*/ 6944 h 10000"/>
                    <a:gd name="connsiteX68" fmla="*/ 8141 w 10000"/>
                    <a:gd name="connsiteY68" fmla="*/ 6647 h 10000"/>
                    <a:gd name="connsiteX69" fmla="*/ 8130 w 10000"/>
                    <a:gd name="connsiteY69" fmla="*/ 6367 h 10000"/>
                    <a:gd name="connsiteX70" fmla="*/ 8107 w 10000"/>
                    <a:gd name="connsiteY70" fmla="*/ 6104 h 10000"/>
                    <a:gd name="connsiteX71" fmla="*/ 8095 w 10000"/>
                    <a:gd name="connsiteY71" fmla="*/ 5859 h 10000"/>
                    <a:gd name="connsiteX72" fmla="*/ 8084 w 10000"/>
                    <a:gd name="connsiteY72" fmla="*/ 5644 h 10000"/>
                    <a:gd name="connsiteX73" fmla="*/ 8061 w 10000"/>
                    <a:gd name="connsiteY73" fmla="*/ 5467 h 10000"/>
                    <a:gd name="connsiteX74" fmla="*/ 8049 w 10000"/>
                    <a:gd name="connsiteY74" fmla="*/ 5330 h 10000"/>
                    <a:gd name="connsiteX75" fmla="*/ 8038 w 10000"/>
                    <a:gd name="connsiteY75" fmla="*/ 5248 h 10000"/>
                    <a:gd name="connsiteX76" fmla="*/ 8015 w 10000"/>
                    <a:gd name="connsiteY76" fmla="*/ 5145 h 10000"/>
                    <a:gd name="connsiteX77" fmla="*/ 7992 w 10000"/>
                    <a:gd name="connsiteY77" fmla="*/ 5020 h 10000"/>
                    <a:gd name="connsiteX78" fmla="*/ 7946 w 10000"/>
                    <a:gd name="connsiteY78" fmla="*/ 4864 h 10000"/>
                    <a:gd name="connsiteX79" fmla="*/ 7889 w 10000"/>
                    <a:gd name="connsiteY79" fmla="*/ 4688 h 10000"/>
                    <a:gd name="connsiteX80" fmla="*/ 7843 w 10000"/>
                    <a:gd name="connsiteY80" fmla="*/ 4499 h 10000"/>
                    <a:gd name="connsiteX81" fmla="*/ 7780 w 10000"/>
                    <a:gd name="connsiteY81" fmla="*/ 4305 h 10000"/>
                    <a:gd name="connsiteX82" fmla="*/ 7722 w 10000"/>
                    <a:gd name="connsiteY82" fmla="*/ 4103 h 10000"/>
                    <a:gd name="connsiteX83" fmla="*/ 7665 w 10000"/>
                    <a:gd name="connsiteY83" fmla="*/ 3918 h 10000"/>
                    <a:gd name="connsiteX84" fmla="*/ 7608 w 10000"/>
                    <a:gd name="connsiteY84" fmla="*/ 3736 h 10000"/>
                    <a:gd name="connsiteX85" fmla="*/ 7550 w 10000"/>
                    <a:gd name="connsiteY85" fmla="*/ 3569 h 10000"/>
                    <a:gd name="connsiteX86" fmla="*/ 7516 w 10000"/>
                    <a:gd name="connsiteY86" fmla="*/ 3431 h 10000"/>
                    <a:gd name="connsiteX87" fmla="*/ 7481 w 10000"/>
                    <a:gd name="connsiteY87" fmla="*/ 3332 h 10000"/>
                    <a:gd name="connsiteX88" fmla="*/ 7458 w 10000"/>
                    <a:gd name="connsiteY88" fmla="*/ 3263 h 10000"/>
                    <a:gd name="connsiteX89" fmla="*/ 7453 w 10000"/>
                    <a:gd name="connsiteY89" fmla="*/ 3237 h 10000"/>
                    <a:gd name="connsiteX90" fmla="*/ 7372 w 10000"/>
                    <a:gd name="connsiteY90" fmla="*/ 3358 h 10000"/>
                    <a:gd name="connsiteX91" fmla="*/ 7303 w 10000"/>
                    <a:gd name="connsiteY91" fmla="*/ 3526 h 10000"/>
                    <a:gd name="connsiteX92" fmla="*/ 7246 w 10000"/>
                    <a:gd name="connsiteY92" fmla="*/ 3736 h 10000"/>
                    <a:gd name="connsiteX93" fmla="*/ 7200 w 10000"/>
                    <a:gd name="connsiteY93" fmla="*/ 3982 h 10000"/>
                    <a:gd name="connsiteX94" fmla="*/ 7166 w 10000"/>
                    <a:gd name="connsiteY94" fmla="*/ 4245 h 10000"/>
                    <a:gd name="connsiteX95" fmla="*/ 7154 w 10000"/>
                    <a:gd name="connsiteY95" fmla="*/ 4533 h 10000"/>
                    <a:gd name="connsiteX96" fmla="*/ 7143 w 10000"/>
                    <a:gd name="connsiteY96" fmla="*/ 4830 h 10000"/>
                    <a:gd name="connsiteX97" fmla="*/ 7131 w 10000"/>
                    <a:gd name="connsiteY97" fmla="*/ 5128 h 10000"/>
                    <a:gd name="connsiteX98" fmla="*/ 7131 w 10000"/>
                    <a:gd name="connsiteY98" fmla="*/ 5424 h 10000"/>
                    <a:gd name="connsiteX99" fmla="*/ 7131 w 10000"/>
                    <a:gd name="connsiteY99" fmla="*/ 5713 h 10000"/>
                    <a:gd name="connsiteX100" fmla="*/ 7143 w 10000"/>
                    <a:gd name="connsiteY100" fmla="*/ 5983 h 10000"/>
                    <a:gd name="connsiteX101" fmla="*/ 7154 w 10000"/>
                    <a:gd name="connsiteY101" fmla="*/ 6221 h 10000"/>
                    <a:gd name="connsiteX102" fmla="*/ 7154 w 10000"/>
                    <a:gd name="connsiteY102" fmla="*/ 6432 h 10000"/>
                    <a:gd name="connsiteX103" fmla="*/ 7166 w 10000"/>
                    <a:gd name="connsiteY103" fmla="*/ 6604 h 10000"/>
                    <a:gd name="connsiteX104" fmla="*/ 7166 w 10000"/>
                    <a:gd name="connsiteY104" fmla="*/ 6754 h 10000"/>
                    <a:gd name="connsiteX105" fmla="*/ 7177 w 10000"/>
                    <a:gd name="connsiteY105" fmla="*/ 6952 h 10000"/>
                    <a:gd name="connsiteX106" fmla="*/ 7189 w 10000"/>
                    <a:gd name="connsiteY106" fmla="*/ 7180 h 10000"/>
                    <a:gd name="connsiteX107" fmla="*/ 7506 w 10000"/>
                    <a:gd name="connsiteY107" fmla="*/ 9956 h 10000"/>
                    <a:gd name="connsiteX108" fmla="*/ 602 w 10000"/>
                    <a:gd name="connsiteY108" fmla="*/ 10000 h 10000"/>
                    <a:gd name="connsiteX109" fmla="*/ 602 w 10000"/>
                    <a:gd name="connsiteY109" fmla="*/ 9970 h 10000"/>
                    <a:gd name="connsiteX110" fmla="*/ 602 w 10000"/>
                    <a:gd name="connsiteY110" fmla="*/ 9884 h 10000"/>
                    <a:gd name="connsiteX111" fmla="*/ 614 w 10000"/>
                    <a:gd name="connsiteY111" fmla="*/ 9747 h 10000"/>
                    <a:gd name="connsiteX112" fmla="*/ 620 w 10000"/>
                    <a:gd name="connsiteY112" fmla="*/ 9579 h 10000"/>
                    <a:gd name="connsiteX113" fmla="*/ 643 w 10000"/>
                    <a:gd name="connsiteY113" fmla="*/ 9367 h 10000"/>
                    <a:gd name="connsiteX114" fmla="*/ 654 w 10000"/>
                    <a:gd name="connsiteY114" fmla="*/ 9122 h 10000"/>
                    <a:gd name="connsiteX115" fmla="*/ 677 w 10000"/>
                    <a:gd name="connsiteY115" fmla="*/ 8868 h 10000"/>
                    <a:gd name="connsiteX116" fmla="*/ 700 w 10000"/>
                    <a:gd name="connsiteY116" fmla="*/ 8589 h 10000"/>
                    <a:gd name="connsiteX117" fmla="*/ 723 w 10000"/>
                    <a:gd name="connsiteY117" fmla="*/ 8299 h 10000"/>
                    <a:gd name="connsiteX118" fmla="*/ 746 w 10000"/>
                    <a:gd name="connsiteY118" fmla="*/ 8003 h 10000"/>
                    <a:gd name="connsiteX119" fmla="*/ 769 w 10000"/>
                    <a:gd name="connsiteY119" fmla="*/ 7715 h 10000"/>
                    <a:gd name="connsiteX120" fmla="*/ 780 w 10000"/>
                    <a:gd name="connsiteY120" fmla="*/ 7444 h 10000"/>
                    <a:gd name="connsiteX121" fmla="*/ 803 w 10000"/>
                    <a:gd name="connsiteY121" fmla="*/ 7180 h 10000"/>
                    <a:gd name="connsiteX122" fmla="*/ 826 w 10000"/>
                    <a:gd name="connsiteY122" fmla="*/ 6797 h 10000"/>
                    <a:gd name="connsiteX123" fmla="*/ 838 w 10000"/>
                    <a:gd name="connsiteY123" fmla="*/ 6449 h 10000"/>
                    <a:gd name="connsiteX124" fmla="*/ 849 w 10000"/>
                    <a:gd name="connsiteY124" fmla="*/ 6144 h 10000"/>
                    <a:gd name="connsiteX125" fmla="*/ 849 w 10000"/>
                    <a:gd name="connsiteY125" fmla="*/ 5859 h 10000"/>
                    <a:gd name="connsiteX126" fmla="*/ 849 w 10000"/>
                    <a:gd name="connsiteY126" fmla="*/ 5579 h 10000"/>
                    <a:gd name="connsiteX127" fmla="*/ 849 w 10000"/>
                    <a:gd name="connsiteY127" fmla="*/ 5300 h 10000"/>
                    <a:gd name="connsiteX128" fmla="*/ 849 w 10000"/>
                    <a:gd name="connsiteY128" fmla="*/ 5011 h 10000"/>
                    <a:gd name="connsiteX129" fmla="*/ 849 w 10000"/>
                    <a:gd name="connsiteY129" fmla="*/ 4705 h 10000"/>
                    <a:gd name="connsiteX130" fmla="*/ 849 w 10000"/>
                    <a:gd name="connsiteY130" fmla="*/ 4533 h 10000"/>
                    <a:gd name="connsiteX131" fmla="*/ 815 w 10000"/>
                    <a:gd name="connsiteY131" fmla="*/ 4331 h 10000"/>
                    <a:gd name="connsiteX132" fmla="*/ 769 w 10000"/>
                    <a:gd name="connsiteY132" fmla="*/ 4103 h 10000"/>
                    <a:gd name="connsiteX133" fmla="*/ 711 w 10000"/>
                    <a:gd name="connsiteY133" fmla="*/ 3865 h 10000"/>
                    <a:gd name="connsiteX134" fmla="*/ 643 w 10000"/>
                    <a:gd name="connsiteY134" fmla="*/ 3612 h 10000"/>
                    <a:gd name="connsiteX135" fmla="*/ 579 w 10000"/>
                    <a:gd name="connsiteY135" fmla="*/ 3349 h 10000"/>
                    <a:gd name="connsiteX136" fmla="*/ 499 w 10000"/>
                    <a:gd name="connsiteY136" fmla="*/ 3078 h 10000"/>
                    <a:gd name="connsiteX137" fmla="*/ 407 w 10000"/>
                    <a:gd name="connsiteY137" fmla="*/ 2816 h 10000"/>
                    <a:gd name="connsiteX138" fmla="*/ 327 w 10000"/>
                    <a:gd name="connsiteY138" fmla="*/ 2561 h 10000"/>
                    <a:gd name="connsiteX139" fmla="*/ 252 w 10000"/>
                    <a:gd name="connsiteY139" fmla="*/ 2312 h 10000"/>
                    <a:gd name="connsiteX140" fmla="*/ 184 w 10000"/>
                    <a:gd name="connsiteY140" fmla="*/ 2084 h 10000"/>
                    <a:gd name="connsiteX141" fmla="*/ 115 w 10000"/>
                    <a:gd name="connsiteY141" fmla="*/ 1882 h 10000"/>
                    <a:gd name="connsiteX142" fmla="*/ 57 w 10000"/>
                    <a:gd name="connsiteY142" fmla="*/ 1705 h 10000"/>
                    <a:gd name="connsiteX143" fmla="*/ 23 w 10000"/>
                    <a:gd name="connsiteY143" fmla="*/ 1549 h 10000"/>
                    <a:gd name="connsiteX144" fmla="*/ 0 w 10000"/>
                    <a:gd name="connsiteY144" fmla="*/ 1442 h 10000"/>
                    <a:gd name="connsiteX145" fmla="*/ 11 w 10000"/>
                    <a:gd name="connsiteY145" fmla="*/ 1373 h 10000"/>
                    <a:gd name="connsiteX146" fmla="*/ 80 w 10000"/>
                    <a:gd name="connsiteY146" fmla="*/ 1218 h 10000"/>
                    <a:gd name="connsiteX147" fmla="*/ 207 w 10000"/>
                    <a:gd name="connsiteY147" fmla="*/ 1059 h 10000"/>
                    <a:gd name="connsiteX148" fmla="*/ 373 w 10000"/>
                    <a:gd name="connsiteY148" fmla="*/ 891 h 10000"/>
                    <a:gd name="connsiteX149" fmla="*/ 579 w 10000"/>
                    <a:gd name="connsiteY149" fmla="*/ 728 h 10000"/>
                    <a:gd name="connsiteX150" fmla="*/ 803 w 10000"/>
                    <a:gd name="connsiteY150" fmla="*/ 577 h 10000"/>
                    <a:gd name="connsiteX151" fmla="*/ 941 w 10000"/>
                    <a:gd name="connsiteY151" fmla="*/ 499 h 10000"/>
                    <a:gd name="connsiteX152" fmla="*/ 1107 w 10000"/>
                    <a:gd name="connsiteY152" fmla="*/ 422 h 10000"/>
                    <a:gd name="connsiteX153" fmla="*/ 1291 w 10000"/>
                    <a:gd name="connsiteY153" fmla="*/ 348 h 10000"/>
                    <a:gd name="connsiteX154" fmla="*/ 1480 w 10000"/>
                    <a:gd name="connsiteY154" fmla="*/ 280 h 10000"/>
                    <a:gd name="connsiteX155" fmla="*/ 1670 w 10000"/>
                    <a:gd name="connsiteY155" fmla="*/ 211 h 10000"/>
                    <a:gd name="connsiteX156" fmla="*/ 1853 w 10000"/>
                    <a:gd name="connsiteY156" fmla="*/ 151 h 10000"/>
                    <a:gd name="connsiteX157" fmla="*/ 2008 w 10000"/>
                    <a:gd name="connsiteY157" fmla="*/ 103 h 10000"/>
                    <a:gd name="connsiteX158" fmla="*/ 2134 w 10000"/>
                    <a:gd name="connsiteY158" fmla="*/ 69 h 10000"/>
                    <a:gd name="connsiteX159" fmla="*/ 2226 w 10000"/>
                    <a:gd name="connsiteY159" fmla="*/ 43 h 10000"/>
                    <a:gd name="connsiteX160" fmla="*/ 2249 w 10000"/>
                    <a:gd name="connsiteY160" fmla="*/ 34 h 10000"/>
                    <a:gd name="connsiteX161" fmla="*/ 2381 w 10000"/>
                    <a:gd name="connsiteY161" fmla="*/ 95 h 10000"/>
                    <a:gd name="connsiteX162" fmla="*/ 3322 w 10000"/>
                    <a:gd name="connsiteY162" fmla="*/ 3087 h 10000"/>
                    <a:gd name="connsiteX163" fmla="*/ 4108 w 10000"/>
                    <a:gd name="connsiteY163" fmla="*/ 4253 h 10000"/>
                    <a:gd name="connsiteX164" fmla="*/ 5181 w 10000"/>
                    <a:gd name="connsiteY164" fmla="*/ 1907 h 10000"/>
                    <a:gd name="connsiteX165" fmla="*/ 5737 w 10000"/>
                    <a:gd name="connsiteY165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6931 w 10000"/>
                    <a:gd name="connsiteY2" fmla="*/ 366 h 10000"/>
                    <a:gd name="connsiteX3" fmla="*/ 7235 w 10000"/>
                    <a:gd name="connsiteY3" fmla="*/ 456 h 10000"/>
                    <a:gd name="connsiteX4" fmla="*/ 7562 w 10000"/>
                    <a:gd name="connsiteY4" fmla="*/ 551 h 10000"/>
                    <a:gd name="connsiteX5" fmla="*/ 7889 w 10000"/>
                    <a:gd name="connsiteY5" fmla="*/ 659 h 10000"/>
                    <a:gd name="connsiteX6" fmla="*/ 8158 w 10000"/>
                    <a:gd name="connsiteY6" fmla="*/ 771 h 10000"/>
                    <a:gd name="connsiteX7" fmla="*/ 8376 w 10000"/>
                    <a:gd name="connsiteY7" fmla="*/ 891 h 10000"/>
                    <a:gd name="connsiteX8" fmla="*/ 8531 w 10000"/>
                    <a:gd name="connsiteY8" fmla="*/ 1016 h 10000"/>
                    <a:gd name="connsiteX9" fmla="*/ 8669 w 10000"/>
                    <a:gd name="connsiteY9" fmla="*/ 1136 h 10000"/>
                    <a:gd name="connsiteX10" fmla="*/ 8784 w 10000"/>
                    <a:gd name="connsiteY10" fmla="*/ 1270 h 10000"/>
                    <a:gd name="connsiteX11" fmla="*/ 8881 w 10000"/>
                    <a:gd name="connsiteY11" fmla="*/ 1407 h 10000"/>
                    <a:gd name="connsiteX12" fmla="*/ 8973 w 10000"/>
                    <a:gd name="connsiteY12" fmla="*/ 1541 h 10000"/>
                    <a:gd name="connsiteX13" fmla="*/ 9030 w 10000"/>
                    <a:gd name="connsiteY13" fmla="*/ 1635 h 10000"/>
                    <a:gd name="connsiteX14" fmla="*/ 9099 w 10000"/>
                    <a:gd name="connsiteY14" fmla="*/ 1778 h 10000"/>
                    <a:gd name="connsiteX15" fmla="*/ 9168 w 10000"/>
                    <a:gd name="connsiteY15" fmla="*/ 1968 h 10000"/>
                    <a:gd name="connsiteX16" fmla="*/ 9231 w 10000"/>
                    <a:gd name="connsiteY16" fmla="*/ 2187 h 10000"/>
                    <a:gd name="connsiteX17" fmla="*/ 9312 w 10000"/>
                    <a:gd name="connsiteY17" fmla="*/ 2432 h 10000"/>
                    <a:gd name="connsiteX18" fmla="*/ 9392 w 10000"/>
                    <a:gd name="connsiteY18" fmla="*/ 2703 h 10000"/>
                    <a:gd name="connsiteX19" fmla="*/ 9472 w 10000"/>
                    <a:gd name="connsiteY19" fmla="*/ 2984 h 10000"/>
                    <a:gd name="connsiteX20" fmla="*/ 9547 w 10000"/>
                    <a:gd name="connsiteY20" fmla="*/ 3280 h 10000"/>
                    <a:gd name="connsiteX21" fmla="*/ 9616 w 10000"/>
                    <a:gd name="connsiteY21" fmla="*/ 3586 h 10000"/>
                    <a:gd name="connsiteX22" fmla="*/ 9684 w 10000"/>
                    <a:gd name="connsiteY22" fmla="*/ 3883 h 10000"/>
                    <a:gd name="connsiteX23" fmla="*/ 9753 w 10000"/>
                    <a:gd name="connsiteY23" fmla="*/ 4163 h 10000"/>
                    <a:gd name="connsiteX24" fmla="*/ 9811 w 10000"/>
                    <a:gd name="connsiteY24" fmla="*/ 4434 h 10000"/>
                    <a:gd name="connsiteX25" fmla="*/ 9851 w 10000"/>
                    <a:gd name="connsiteY25" fmla="*/ 4688 h 10000"/>
                    <a:gd name="connsiteX26" fmla="*/ 9885 w 10000"/>
                    <a:gd name="connsiteY26" fmla="*/ 4899 h 10000"/>
                    <a:gd name="connsiteX27" fmla="*/ 9920 w 10000"/>
                    <a:gd name="connsiteY27" fmla="*/ 5085 h 10000"/>
                    <a:gd name="connsiteX28" fmla="*/ 9931 w 10000"/>
                    <a:gd name="connsiteY28" fmla="*/ 5231 h 10000"/>
                    <a:gd name="connsiteX29" fmla="*/ 9931 w 10000"/>
                    <a:gd name="connsiteY29" fmla="*/ 5364 h 10000"/>
                    <a:gd name="connsiteX30" fmla="*/ 9943 w 10000"/>
                    <a:gd name="connsiteY30" fmla="*/ 5536 h 10000"/>
                    <a:gd name="connsiteX31" fmla="*/ 9943 w 10000"/>
                    <a:gd name="connsiteY31" fmla="*/ 5747 h 10000"/>
                    <a:gd name="connsiteX32" fmla="*/ 9954 w 10000"/>
                    <a:gd name="connsiteY32" fmla="*/ 5983 h 10000"/>
                    <a:gd name="connsiteX33" fmla="*/ 9954 w 10000"/>
                    <a:gd name="connsiteY33" fmla="*/ 6247 h 10000"/>
                    <a:gd name="connsiteX34" fmla="*/ 9966 w 10000"/>
                    <a:gd name="connsiteY34" fmla="*/ 6526 h 10000"/>
                    <a:gd name="connsiteX35" fmla="*/ 9966 w 10000"/>
                    <a:gd name="connsiteY35" fmla="*/ 6823 h 10000"/>
                    <a:gd name="connsiteX36" fmla="*/ 9966 w 10000"/>
                    <a:gd name="connsiteY36" fmla="*/ 7120 h 10000"/>
                    <a:gd name="connsiteX37" fmla="*/ 9977 w 10000"/>
                    <a:gd name="connsiteY37" fmla="*/ 7418 h 10000"/>
                    <a:gd name="connsiteX38" fmla="*/ 9977 w 10000"/>
                    <a:gd name="connsiteY38" fmla="*/ 7715 h 10000"/>
                    <a:gd name="connsiteX39" fmla="*/ 9977 w 10000"/>
                    <a:gd name="connsiteY39" fmla="*/ 7994 h 10000"/>
                    <a:gd name="connsiteX40" fmla="*/ 9989 w 10000"/>
                    <a:gd name="connsiteY40" fmla="*/ 8256 h 10000"/>
                    <a:gd name="connsiteX41" fmla="*/ 9989 w 10000"/>
                    <a:gd name="connsiteY41" fmla="*/ 8503 h 10000"/>
                    <a:gd name="connsiteX42" fmla="*/ 9989 w 10000"/>
                    <a:gd name="connsiteY42" fmla="*/ 8705 h 10000"/>
                    <a:gd name="connsiteX43" fmla="*/ 9989 w 10000"/>
                    <a:gd name="connsiteY43" fmla="*/ 8885 h 10000"/>
                    <a:gd name="connsiteX44" fmla="*/ 9989 w 10000"/>
                    <a:gd name="connsiteY44" fmla="*/ 9010 h 10000"/>
                    <a:gd name="connsiteX45" fmla="*/ 10000 w 10000"/>
                    <a:gd name="connsiteY45" fmla="*/ 9096 h 10000"/>
                    <a:gd name="connsiteX46" fmla="*/ 10000 w 10000"/>
                    <a:gd name="connsiteY46" fmla="*/ 9122 h 10000"/>
                    <a:gd name="connsiteX47" fmla="*/ 10000 w 10000"/>
                    <a:gd name="connsiteY47" fmla="*/ 9131 h 10000"/>
                    <a:gd name="connsiteX48" fmla="*/ 9593 w 10000"/>
                    <a:gd name="connsiteY48" fmla="*/ 9113 h 10000"/>
                    <a:gd name="connsiteX49" fmla="*/ 9254 w 10000"/>
                    <a:gd name="connsiteY49" fmla="*/ 9088 h 10000"/>
                    <a:gd name="connsiteX50" fmla="*/ 8962 w 10000"/>
                    <a:gd name="connsiteY50" fmla="*/ 9070 h 10000"/>
                    <a:gd name="connsiteX51" fmla="*/ 8738 w 10000"/>
                    <a:gd name="connsiteY51" fmla="*/ 9045 h 10000"/>
                    <a:gd name="connsiteX52" fmla="*/ 8554 w 10000"/>
                    <a:gd name="connsiteY52" fmla="*/ 9019 h 10000"/>
                    <a:gd name="connsiteX53" fmla="*/ 8422 w 10000"/>
                    <a:gd name="connsiteY53" fmla="*/ 8993 h 10000"/>
                    <a:gd name="connsiteX54" fmla="*/ 8330 w 10000"/>
                    <a:gd name="connsiteY54" fmla="*/ 8976 h 10000"/>
                    <a:gd name="connsiteX55" fmla="*/ 8273 w 10000"/>
                    <a:gd name="connsiteY55" fmla="*/ 8959 h 10000"/>
                    <a:gd name="connsiteX56" fmla="*/ 8262 w 10000"/>
                    <a:gd name="connsiteY56" fmla="*/ 8959 h 10000"/>
                    <a:gd name="connsiteX57" fmla="*/ 8262 w 10000"/>
                    <a:gd name="connsiteY57" fmla="*/ 8924 h 10000"/>
                    <a:gd name="connsiteX58" fmla="*/ 8250 w 10000"/>
                    <a:gd name="connsiteY58" fmla="*/ 8842 h 10000"/>
                    <a:gd name="connsiteX59" fmla="*/ 8250 w 10000"/>
                    <a:gd name="connsiteY59" fmla="*/ 8705 h 10000"/>
                    <a:gd name="connsiteX60" fmla="*/ 8239 w 10000"/>
                    <a:gd name="connsiteY60" fmla="*/ 8528 h 10000"/>
                    <a:gd name="connsiteX61" fmla="*/ 8227 w 10000"/>
                    <a:gd name="connsiteY61" fmla="*/ 8317 h 10000"/>
                    <a:gd name="connsiteX62" fmla="*/ 8216 w 10000"/>
                    <a:gd name="connsiteY62" fmla="*/ 8076 h 10000"/>
                    <a:gd name="connsiteX63" fmla="*/ 8204 w 10000"/>
                    <a:gd name="connsiteY63" fmla="*/ 7805 h 10000"/>
                    <a:gd name="connsiteX64" fmla="*/ 8193 w 10000"/>
                    <a:gd name="connsiteY64" fmla="*/ 7525 h 10000"/>
                    <a:gd name="connsiteX65" fmla="*/ 8170 w 10000"/>
                    <a:gd name="connsiteY65" fmla="*/ 7241 h 10000"/>
                    <a:gd name="connsiteX66" fmla="*/ 8158 w 10000"/>
                    <a:gd name="connsiteY66" fmla="*/ 6944 h 10000"/>
                    <a:gd name="connsiteX67" fmla="*/ 8141 w 10000"/>
                    <a:gd name="connsiteY67" fmla="*/ 6647 h 10000"/>
                    <a:gd name="connsiteX68" fmla="*/ 8130 w 10000"/>
                    <a:gd name="connsiteY68" fmla="*/ 6367 h 10000"/>
                    <a:gd name="connsiteX69" fmla="*/ 8107 w 10000"/>
                    <a:gd name="connsiteY69" fmla="*/ 6104 h 10000"/>
                    <a:gd name="connsiteX70" fmla="*/ 8095 w 10000"/>
                    <a:gd name="connsiteY70" fmla="*/ 5859 h 10000"/>
                    <a:gd name="connsiteX71" fmla="*/ 8084 w 10000"/>
                    <a:gd name="connsiteY71" fmla="*/ 5644 h 10000"/>
                    <a:gd name="connsiteX72" fmla="*/ 8061 w 10000"/>
                    <a:gd name="connsiteY72" fmla="*/ 5467 h 10000"/>
                    <a:gd name="connsiteX73" fmla="*/ 8049 w 10000"/>
                    <a:gd name="connsiteY73" fmla="*/ 5330 h 10000"/>
                    <a:gd name="connsiteX74" fmla="*/ 8038 w 10000"/>
                    <a:gd name="connsiteY74" fmla="*/ 5248 h 10000"/>
                    <a:gd name="connsiteX75" fmla="*/ 8015 w 10000"/>
                    <a:gd name="connsiteY75" fmla="*/ 5145 h 10000"/>
                    <a:gd name="connsiteX76" fmla="*/ 7992 w 10000"/>
                    <a:gd name="connsiteY76" fmla="*/ 5020 h 10000"/>
                    <a:gd name="connsiteX77" fmla="*/ 7946 w 10000"/>
                    <a:gd name="connsiteY77" fmla="*/ 4864 h 10000"/>
                    <a:gd name="connsiteX78" fmla="*/ 7889 w 10000"/>
                    <a:gd name="connsiteY78" fmla="*/ 4688 h 10000"/>
                    <a:gd name="connsiteX79" fmla="*/ 7843 w 10000"/>
                    <a:gd name="connsiteY79" fmla="*/ 4499 h 10000"/>
                    <a:gd name="connsiteX80" fmla="*/ 7780 w 10000"/>
                    <a:gd name="connsiteY80" fmla="*/ 4305 h 10000"/>
                    <a:gd name="connsiteX81" fmla="*/ 7722 w 10000"/>
                    <a:gd name="connsiteY81" fmla="*/ 4103 h 10000"/>
                    <a:gd name="connsiteX82" fmla="*/ 7665 w 10000"/>
                    <a:gd name="connsiteY82" fmla="*/ 3918 h 10000"/>
                    <a:gd name="connsiteX83" fmla="*/ 7608 w 10000"/>
                    <a:gd name="connsiteY83" fmla="*/ 3736 h 10000"/>
                    <a:gd name="connsiteX84" fmla="*/ 7550 w 10000"/>
                    <a:gd name="connsiteY84" fmla="*/ 3569 h 10000"/>
                    <a:gd name="connsiteX85" fmla="*/ 7516 w 10000"/>
                    <a:gd name="connsiteY85" fmla="*/ 3431 h 10000"/>
                    <a:gd name="connsiteX86" fmla="*/ 7481 w 10000"/>
                    <a:gd name="connsiteY86" fmla="*/ 3332 h 10000"/>
                    <a:gd name="connsiteX87" fmla="*/ 7458 w 10000"/>
                    <a:gd name="connsiteY87" fmla="*/ 3263 h 10000"/>
                    <a:gd name="connsiteX88" fmla="*/ 7453 w 10000"/>
                    <a:gd name="connsiteY88" fmla="*/ 3237 h 10000"/>
                    <a:gd name="connsiteX89" fmla="*/ 7372 w 10000"/>
                    <a:gd name="connsiteY89" fmla="*/ 3358 h 10000"/>
                    <a:gd name="connsiteX90" fmla="*/ 7303 w 10000"/>
                    <a:gd name="connsiteY90" fmla="*/ 3526 h 10000"/>
                    <a:gd name="connsiteX91" fmla="*/ 7246 w 10000"/>
                    <a:gd name="connsiteY91" fmla="*/ 3736 h 10000"/>
                    <a:gd name="connsiteX92" fmla="*/ 7200 w 10000"/>
                    <a:gd name="connsiteY92" fmla="*/ 3982 h 10000"/>
                    <a:gd name="connsiteX93" fmla="*/ 7166 w 10000"/>
                    <a:gd name="connsiteY93" fmla="*/ 4245 h 10000"/>
                    <a:gd name="connsiteX94" fmla="*/ 7154 w 10000"/>
                    <a:gd name="connsiteY94" fmla="*/ 4533 h 10000"/>
                    <a:gd name="connsiteX95" fmla="*/ 7143 w 10000"/>
                    <a:gd name="connsiteY95" fmla="*/ 4830 h 10000"/>
                    <a:gd name="connsiteX96" fmla="*/ 7131 w 10000"/>
                    <a:gd name="connsiteY96" fmla="*/ 5128 h 10000"/>
                    <a:gd name="connsiteX97" fmla="*/ 7131 w 10000"/>
                    <a:gd name="connsiteY97" fmla="*/ 5424 h 10000"/>
                    <a:gd name="connsiteX98" fmla="*/ 7131 w 10000"/>
                    <a:gd name="connsiteY98" fmla="*/ 5713 h 10000"/>
                    <a:gd name="connsiteX99" fmla="*/ 7143 w 10000"/>
                    <a:gd name="connsiteY99" fmla="*/ 5983 h 10000"/>
                    <a:gd name="connsiteX100" fmla="*/ 7154 w 10000"/>
                    <a:gd name="connsiteY100" fmla="*/ 6221 h 10000"/>
                    <a:gd name="connsiteX101" fmla="*/ 7154 w 10000"/>
                    <a:gd name="connsiteY101" fmla="*/ 6432 h 10000"/>
                    <a:gd name="connsiteX102" fmla="*/ 7166 w 10000"/>
                    <a:gd name="connsiteY102" fmla="*/ 6604 h 10000"/>
                    <a:gd name="connsiteX103" fmla="*/ 7166 w 10000"/>
                    <a:gd name="connsiteY103" fmla="*/ 6754 h 10000"/>
                    <a:gd name="connsiteX104" fmla="*/ 7177 w 10000"/>
                    <a:gd name="connsiteY104" fmla="*/ 6952 h 10000"/>
                    <a:gd name="connsiteX105" fmla="*/ 7189 w 10000"/>
                    <a:gd name="connsiteY105" fmla="*/ 7180 h 10000"/>
                    <a:gd name="connsiteX106" fmla="*/ 7506 w 10000"/>
                    <a:gd name="connsiteY106" fmla="*/ 9956 h 10000"/>
                    <a:gd name="connsiteX107" fmla="*/ 602 w 10000"/>
                    <a:gd name="connsiteY107" fmla="*/ 10000 h 10000"/>
                    <a:gd name="connsiteX108" fmla="*/ 602 w 10000"/>
                    <a:gd name="connsiteY108" fmla="*/ 9970 h 10000"/>
                    <a:gd name="connsiteX109" fmla="*/ 602 w 10000"/>
                    <a:gd name="connsiteY109" fmla="*/ 9884 h 10000"/>
                    <a:gd name="connsiteX110" fmla="*/ 614 w 10000"/>
                    <a:gd name="connsiteY110" fmla="*/ 9747 h 10000"/>
                    <a:gd name="connsiteX111" fmla="*/ 620 w 10000"/>
                    <a:gd name="connsiteY111" fmla="*/ 9579 h 10000"/>
                    <a:gd name="connsiteX112" fmla="*/ 643 w 10000"/>
                    <a:gd name="connsiteY112" fmla="*/ 9367 h 10000"/>
                    <a:gd name="connsiteX113" fmla="*/ 654 w 10000"/>
                    <a:gd name="connsiteY113" fmla="*/ 9122 h 10000"/>
                    <a:gd name="connsiteX114" fmla="*/ 677 w 10000"/>
                    <a:gd name="connsiteY114" fmla="*/ 8868 h 10000"/>
                    <a:gd name="connsiteX115" fmla="*/ 700 w 10000"/>
                    <a:gd name="connsiteY115" fmla="*/ 8589 h 10000"/>
                    <a:gd name="connsiteX116" fmla="*/ 723 w 10000"/>
                    <a:gd name="connsiteY116" fmla="*/ 8299 h 10000"/>
                    <a:gd name="connsiteX117" fmla="*/ 746 w 10000"/>
                    <a:gd name="connsiteY117" fmla="*/ 8003 h 10000"/>
                    <a:gd name="connsiteX118" fmla="*/ 769 w 10000"/>
                    <a:gd name="connsiteY118" fmla="*/ 7715 h 10000"/>
                    <a:gd name="connsiteX119" fmla="*/ 780 w 10000"/>
                    <a:gd name="connsiteY119" fmla="*/ 7444 h 10000"/>
                    <a:gd name="connsiteX120" fmla="*/ 803 w 10000"/>
                    <a:gd name="connsiteY120" fmla="*/ 7180 h 10000"/>
                    <a:gd name="connsiteX121" fmla="*/ 826 w 10000"/>
                    <a:gd name="connsiteY121" fmla="*/ 6797 h 10000"/>
                    <a:gd name="connsiteX122" fmla="*/ 838 w 10000"/>
                    <a:gd name="connsiteY122" fmla="*/ 6449 h 10000"/>
                    <a:gd name="connsiteX123" fmla="*/ 849 w 10000"/>
                    <a:gd name="connsiteY123" fmla="*/ 6144 h 10000"/>
                    <a:gd name="connsiteX124" fmla="*/ 849 w 10000"/>
                    <a:gd name="connsiteY124" fmla="*/ 5859 h 10000"/>
                    <a:gd name="connsiteX125" fmla="*/ 849 w 10000"/>
                    <a:gd name="connsiteY125" fmla="*/ 5579 h 10000"/>
                    <a:gd name="connsiteX126" fmla="*/ 849 w 10000"/>
                    <a:gd name="connsiteY126" fmla="*/ 5300 h 10000"/>
                    <a:gd name="connsiteX127" fmla="*/ 849 w 10000"/>
                    <a:gd name="connsiteY127" fmla="*/ 5011 h 10000"/>
                    <a:gd name="connsiteX128" fmla="*/ 849 w 10000"/>
                    <a:gd name="connsiteY128" fmla="*/ 4705 h 10000"/>
                    <a:gd name="connsiteX129" fmla="*/ 849 w 10000"/>
                    <a:gd name="connsiteY129" fmla="*/ 4533 h 10000"/>
                    <a:gd name="connsiteX130" fmla="*/ 815 w 10000"/>
                    <a:gd name="connsiteY130" fmla="*/ 4331 h 10000"/>
                    <a:gd name="connsiteX131" fmla="*/ 769 w 10000"/>
                    <a:gd name="connsiteY131" fmla="*/ 4103 h 10000"/>
                    <a:gd name="connsiteX132" fmla="*/ 711 w 10000"/>
                    <a:gd name="connsiteY132" fmla="*/ 3865 h 10000"/>
                    <a:gd name="connsiteX133" fmla="*/ 643 w 10000"/>
                    <a:gd name="connsiteY133" fmla="*/ 3612 h 10000"/>
                    <a:gd name="connsiteX134" fmla="*/ 579 w 10000"/>
                    <a:gd name="connsiteY134" fmla="*/ 3349 h 10000"/>
                    <a:gd name="connsiteX135" fmla="*/ 499 w 10000"/>
                    <a:gd name="connsiteY135" fmla="*/ 3078 h 10000"/>
                    <a:gd name="connsiteX136" fmla="*/ 407 w 10000"/>
                    <a:gd name="connsiteY136" fmla="*/ 2816 h 10000"/>
                    <a:gd name="connsiteX137" fmla="*/ 327 w 10000"/>
                    <a:gd name="connsiteY137" fmla="*/ 2561 h 10000"/>
                    <a:gd name="connsiteX138" fmla="*/ 252 w 10000"/>
                    <a:gd name="connsiteY138" fmla="*/ 2312 h 10000"/>
                    <a:gd name="connsiteX139" fmla="*/ 184 w 10000"/>
                    <a:gd name="connsiteY139" fmla="*/ 2084 h 10000"/>
                    <a:gd name="connsiteX140" fmla="*/ 115 w 10000"/>
                    <a:gd name="connsiteY140" fmla="*/ 1882 h 10000"/>
                    <a:gd name="connsiteX141" fmla="*/ 57 w 10000"/>
                    <a:gd name="connsiteY141" fmla="*/ 1705 h 10000"/>
                    <a:gd name="connsiteX142" fmla="*/ 23 w 10000"/>
                    <a:gd name="connsiteY142" fmla="*/ 1549 h 10000"/>
                    <a:gd name="connsiteX143" fmla="*/ 0 w 10000"/>
                    <a:gd name="connsiteY143" fmla="*/ 1442 h 10000"/>
                    <a:gd name="connsiteX144" fmla="*/ 11 w 10000"/>
                    <a:gd name="connsiteY144" fmla="*/ 1373 h 10000"/>
                    <a:gd name="connsiteX145" fmla="*/ 80 w 10000"/>
                    <a:gd name="connsiteY145" fmla="*/ 1218 h 10000"/>
                    <a:gd name="connsiteX146" fmla="*/ 207 w 10000"/>
                    <a:gd name="connsiteY146" fmla="*/ 1059 h 10000"/>
                    <a:gd name="connsiteX147" fmla="*/ 373 w 10000"/>
                    <a:gd name="connsiteY147" fmla="*/ 891 h 10000"/>
                    <a:gd name="connsiteX148" fmla="*/ 579 w 10000"/>
                    <a:gd name="connsiteY148" fmla="*/ 728 h 10000"/>
                    <a:gd name="connsiteX149" fmla="*/ 803 w 10000"/>
                    <a:gd name="connsiteY149" fmla="*/ 577 h 10000"/>
                    <a:gd name="connsiteX150" fmla="*/ 941 w 10000"/>
                    <a:gd name="connsiteY150" fmla="*/ 499 h 10000"/>
                    <a:gd name="connsiteX151" fmla="*/ 1107 w 10000"/>
                    <a:gd name="connsiteY151" fmla="*/ 422 h 10000"/>
                    <a:gd name="connsiteX152" fmla="*/ 1291 w 10000"/>
                    <a:gd name="connsiteY152" fmla="*/ 348 h 10000"/>
                    <a:gd name="connsiteX153" fmla="*/ 1480 w 10000"/>
                    <a:gd name="connsiteY153" fmla="*/ 280 h 10000"/>
                    <a:gd name="connsiteX154" fmla="*/ 1670 w 10000"/>
                    <a:gd name="connsiteY154" fmla="*/ 211 h 10000"/>
                    <a:gd name="connsiteX155" fmla="*/ 1853 w 10000"/>
                    <a:gd name="connsiteY155" fmla="*/ 151 h 10000"/>
                    <a:gd name="connsiteX156" fmla="*/ 2008 w 10000"/>
                    <a:gd name="connsiteY156" fmla="*/ 103 h 10000"/>
                    <a:gd name="connsiteX157" fmla="*/ 2134 w 10000"/>
                    <a:gd name="connsiteY157" fmla="*/ 69 h 10000"/>
                    <a:gd name="connsiteX158" fmla="*/ 2226 w 10000"/>
                    <a:gd name="connsiteY158" fmla="*/ 43 h 10000"/>
                    <a:gd name="connsiteX159" fmla="*/ 2249 w 10000"/>
                    <a:gd name="connsiteY159" fmla="*/ 34 h 10000"/>
                    <a:gd name="connsiteX160" fmla="*/ 2381 w 10000"/>
                    <a:gd name="connsiteY160" fmla="*/ 95 h 10000"/>
                    <a:gd name="connsiteX161" fmla="*/ 3322 w 10000"/>
                    <a:gd name="connsiteY161" fmla="*/ 3087 h 10000"/>
                    <a:gd name="connsiteX162" fmla="*/ 4108 w 10000"/>
                    <a:gd name="connsiteY162" fmla="*/ 4253 h 10000"/>
                    <a:gd name="connsiteX163" fmla="*/ 5181 w 10000"/>
                    <a:gd name="connsiteY163" fmla="*/ 1907 h 10000"/>
                    <a:gd name="connsiteX164" fmla="*/ 5737 w 10000"/>
                    <a:gd name="connsiteY164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7235 w 10000"/>
                    <a:gd name="connsiteY2" fmla="*/ 456 h 10000"/>
                    <a:gd name="connsiteX3" fmla="*/ 7562 w 10000"/>
                    <a:gd name="connsiteY3" fmla="*/ 551 h 10000"/>
                    <a:gd name="connsiteX4" fmla="*/ 7889 w 10000"/>
                    <a:gd name="connsiteY4" fmla="*/ 659 h 10000"/>
                    <a:gd name="connsiteX5" fmla="*/ 8158 w 10000"/>
                    <a:gd name="connsiteY5" fmla="*/ 771 h 10000"/>
                    <a:gd name="connsiteX6" fmla="*/ 8376 w 10000"/>
                    <a:gd name="connsiteY6" fmla="*/ 891 h 10000"/>
                    <a:gd name="connsiteX7" fmla="*/ 8531 w 10000"/>
                    <a:gd name="connsiteY7" fmla="*/ 1016 h 10000"/>
                    <a:gd name="connsiteX8" fmla="*/ 8669 w 10000"/>
                    <a:gd name="connsiteY8" fmla="*/ 1136 h 10000"/>
                    <a:gd name="connsiteX9" fmla="*/ 8784 w 10000"/>
                    <a:gd name="connsiteY9" fmla="*/ 1270 h 10000"/>
                    <a:gd name="connsiteX10" fmla="*/ 8881 w 10000"/>
                    <a:gd name="connsiteY10" fmla="*/ 1407 h 10000"/>
                    <a:gd name="connsiteX11" fmla="*/ 8973 w 10000"/>
                    <a:gd name="connsiteY11" fmla="*/ 1541 h 10000"/>
                    <a:gd name="connsiteX12" fmla="*/ 9030 w 10000"/>
                    <a:gd name="connsiteY12" fmla="*/ 1635 h 10000"/>
                    <a:gd name="connsiteX13" fmla="*/ 9099 w 10000"/>
                    <a:gd name="connsiteY13" fmla="*/ 1778 h 10000"/>
                    <a:gd name="connsiteX14" fmla="*/ 9168 w 10000"/>
                    <a:gd name="connsiteY14" fmla="*/ 1968 h 10000"/>
                    <a:gd name="connsiteX15" fmla="*/ 9231 w 10000"/>
                    <a:gd name="connsiteY15" fmla="*/ 2187 h 10000"/>
                    <a:gd name="connsiteX16" fmla="*/ 9312 w 10000"/>
                    <a:gd name="connsiteY16" fmla="*/ 2432 h 10000"/>
                    <a:gd name="connsiteX17" fmla="*/ 9392 w 10000"/>
                    <a:gd name="connsiteY17" fmla="*/ 2703 h 10000"/>
                    <a:gd name="connsiteX18" fmla="*/ 9472 w 10000"/>
                    <a:gd name="connsiteY18" fmla="*/ 2984 h 10000"/>
                    <a:gd name="connsiteX19" fmla="*/ 9547 w 10000"/>
                    <a:gd name="connsiteY19" fmla="*/ 3280 h 10000"/>
                    <a:gd name="connsiteX20" fmla="*/ 9616 w 10000"/>
                    <a:gd name="connsiteY20" fmla="*/ 3586 h 10000"/>
                    <a:gd name="connsiteX21" fmla="*/ 9684 w 10000"/>
                    <a:gd name="connsiteY21" fmla="*/ 3883 h 10000"/>
                    <a:gd name="connsiteX22" fmla="*/ 9753 w 10000"/>
                    <a:gd name="connsiteY22" fmla="*/ 4163 h 10000"/>
                    <a:gd name="connsiteX23" fmla="*/ 9811 w 10000"/>
                    <a:gd name="connsiteY23" fmla="*/ 4434 h 10000"/>
                    <a:gd name="connsiteX24" fmla="*/ 9851 w 10000"/>
                    <a:gd name="connsiteY24" fmla="*/ 4688 h 10000"/>
                    <a:gd name="connsiteX25" fmla="*/ 9885 w 10000"/>
                    <a:gd name="connsiteY25" fmla="*/ 4899 h 10000"/>
                    <a:gd name="connsiteX26" fmla="*/ 9920 w 10000"/>
                    <a:gd name="connsiteY26" fmla="*/ 5085 h 10000"/>
                    <a:gd name="connsiteX27" fmla="*/ 9931 w 10000"/>
                    <a:gd name="connsiteY27" fmla="*/ 5231 h 10000"/>
                    <a:gd name="connsiteX28" fmla="*/ 9931 w 10000"/>
                    <a:gd name="connsiteY28" fmla="*/ 5364 h 10000"/>
                    <a:gd name="connsiteX29" fmla="*/ 9943 w 10000"/>
                    <a:gd name="connsiteY29" fmla="*/ 5536 h 10000"/>
                    <a:gd name="connsiteX30" fmla="*/ 9943 w 10000"/>
                    <a:gd name="connsiteY30" fmla="*/ 5747 h 10000"/>
                    <a:gd name="connsiteX31" fmla="*/ 9954 w 10000"/>
                    <a:gd name="connsiteY31" fmla="*/ 5983 h 10000"/>
                    <a:gd name="connsiteX32" fmla="*/ 9954 w 10000"/>
                    <a:gd name="connsiteY32" fmla="*/ 6247 h 10000"/>
                    <a:gd name="connsiteX33" fmla="*/ 9966 w 10000"/>
                    <a:gd name="connsiteY33" fmla="*/ 6526 h 10000"/>
                    <a:gd name="connsiteX34" fmla="*/ 9966 w 10000"/>
                    <a:gd name="connsiteY34" fmla="*/ 6823 h 10000"/>
                    <a:gd name="connsiteX35" fmla="*/ 9966 w 10000"/>
                    <a:gd name="connsiteY35" fmla="*/ 7120 h 10000"/>
                    <a:gd name="connsiteX36" fmla="*/ 9977 w 10000"/>
                    <a:gd name="connsiteY36" fmla="*/ 7418 h 10000"/>
                    <a:gd name="connsiteX37" fmla="*/ 9977 w 10000"/>
                    <a:gd name="connsiteY37" fmla="*/ 7715 h 10000"/>
                    <a:gd name="connsiteX38" fmla="*/ 9977 w 10000"/>
                    <a:gd name="connsiteY38" fmla="*/ 7994 h 10000"/>
                    <a:gd name="connsiteX39" fmla="*/ 9989 w 10000"/>
                    <a:gd name="connsiteY39" fmla="*/ 8256 h 10000"/>
                    <a:gd name="connsiteX40" fmla="*/ 9989 w 10000"/>
                    <a:gd name="connsiteY40" fmla="*/ 8503 h 10000"/>
                    <a:gd name="connsiteX41" fmla="*/ 9989 w 10000"/>
                    <a:gd name="connsiteY41" fmla="*/ 8705 h 10000"/>
                    <a:gd name="connsiteX42" fmla="*/ 9989 w 10000"/>
                    <a:gd name="connsiteY42" fmla="*/ 8885 h 10000"/>
                    <a:gd name="connsiteX43" fmla="*/ 9989 w 10000"/>
                    <a:gd name="connsiteY43" fmla="*/ 9010 h 10000"/>
                    <a:gd name="connsiteX44" fmla="*/ 10000 w 10000"/>
                    <a:gd name="connsiteY44" fmla="*/ 9096 h 10000"/>
                    <a:gd name="connsiteX45" fmla="*/ 10000 w 10000"/>
                    <a:gd name="connsiteY45" fmla="*/ 9122 h 10000"/>
                    <a:gd name="connsiteX46" fmla="*/ 10000 w 10000"/>
                    <a:gd name="connsiteY46" fmla="*/ 9131 h 10000"/>
                    <a:gd name="connsiteX47" fmla="*/ 9593 w 10000"/>
                    <a:gd name="connsiteY47" fmla="*/ 9113 h 10000"/>
                    <a:gd name="connsiteX48" fmla="*/ 9254 w 10000"/>
                    <a:gd name="connsiteY48" fmla="*/ 9088 h 10000"/>
                    <a:gd name="connsiteX49" fmla="*/ 8962 w 10000"/>
                    <a:gd name="connsiteY49" fmla="*/ 9070 h 10000"/>
                    <a:gd name="connsiteX50" fmla="*/ 8738 w 10000"/>
                    <a:gd name="connsiteY50" fmla="*/ 9045 h 10000"/>
                    <a:gd name="connsiteX51" fmla="*/ 8554 w 10000"/>
                    <a:gd name="connsiteY51" fmla="*/ 9019 h 10000"/>
                    <a:gd name="connsiteX52" fmla="*/ 8422 w 10000"/>
                    <a:gd name="connsiteY52" fmla="*/ 8993 h 10000"/>
                    <a:gd name="connsiteX53" fmla="*/ 8330 w 10000"/>
                    <a:gd name="connsiteY53" fmla="*/ 8976 h 10000"/>
                    <a:gd name="connsiteX54" fmla="*/ 8273 w 10000"/>
                    <a:gd name="connsiteY54" fmla="*/ 8959 h 10000"/>
                    <a:gd name="connsiteX55" fmla="*/ 8262 w 10000"/>
                    <a:gd name="connsiteY55" fmla="*/ 8959 h 10000"/>
                    <a:gd name="connsiteX56" fmla="*/ 8262 w 10000"/>
                    <a:gd name="connsiteY56" fmla="*/ 8924 h 10000"/>
                    <a:gd name="connsiteX57" fmla="*/ 8250 w 10000"/>
                    <a:gd name="connsiteY57" fmla="*/ 8842 h 10000"/>
                    <a:gd name="connsiteX58" fmla="*/ 8250 w 10000"/>
                    <a:gd name="connsiteY58" fmla="*/ 8705 h 10000"/>
                    <a:gd name="connsiteX59" fmla="*/ 8239 w 10000"/>
                    <a:gd name="connsiteY59" fmla="*/ 8528 h 10000"/>
                    <a:gd name="connsiteX60" fmla="*/ 8227 w 10000"/>
                    <a:gd name="connsiteY60" fmla="*/ 8317 h 10000"/>
                    <a:gd name="connsiteX61" fmla="*/ 8216 w 10000"/>
                    <a:gd name="connsiteY61" fmla="*/ 8076 h 10000"/>
                    <a:gd name="connsiteX62" fmla="*/ 8204 w 10000"/>
                    <a:gd name="connsiteY62" fmla="*/ 7805 h 10000"/>
                    <a:gd name="connsiteX63" fmla="*/ 8193 w 10000"/>
                    <a:gd name="connsiteY63" fmla="*/ 7525 h 10000"/>
                    <a:gd name="connsiteX64" fmla="*/ 8170 w 10000"/>
                    <a:gd name="connsiteY64" fmla="*/ 7241 h 10000"/>
                    <a:gd name="connsiteX65" fmla="*/ 8158 w 10000"/>
                    <a:gd name="connsiteY65" fmla="*/ 6944 h 10000"/>
                    <a:gd name="connsiteX66" fmla="*/ 8141 w 10000"/>
                    <a:gd name="connsiteY66" fmla="*/ 6647 h 10000"/>
                    <a:gd name="connsiteX67" fmla="*/ 8130 w 10000"/>
                    <a:gd name="connsiteY67" fmla="*/ 6367 h 10000"/>
                    <a:gd name="connsiteX68" fmla="*/ 8107 w 10000"/>
                    <a:gd name="connsiteY68" fmla="*/ 6104 h 10000"/>
                    <a:gd name="connsiteX69" fmla="*/ 8095 w 10000"/>
                    <a:gd name="connsiteY69" fmla="*/ 5859 h 10000"/>
                    <a:gd name="connsiteX70" fmla="*/ 8084 w 10000"/>
                    <a:gd name="connsiteY70" fmla="*/ 5644 h 10000"/>
                    <a:gd name="connsiteX71" fmla="*/ 8061 w 10000"/>
                    <a:gd name="connsiteY71" fmla="*/ 5467 h 10000"/>
                    <a:gd name="connsiteX72" fmla="*/ 8049 w 10000"/>
                    <a:gd name="connsiteY72" fmla="*/ 5330 h 10000"/>
                    <a:gd name="connsiteX73" fmla="*/ 8038 w 10000"/>
                    <a:gd name="connsiteY73" fmla="*/ 5248 h 10000"/>
                    <a:gd name="connsiteX74" fmla="*/ 8015 w 10000"/>
                    <a:gd name="connsiteY74" fmla="*/ 5145 h 10000"/>
                    <a:gd name="connsiteX75" fmla="*/ 7992 w 10000"/>
                    <a:gd name="connsiteY75" fmla="*/ 5020 h 10000"/>
                    <a:gd name="connsiteX76" fmla="*/ 7946 w 10000"/>
                    <a:gd name="connsiteY76" fmla="*/ 4864 h 10000"/>
                    <a:gd name="connsiteX77" fmla="*/ 7889 w 10000"/>
                    <a:gd name="connsiteY77" fmla="*/ 4688 h 10000"/>
                    <a:gd name="connsiteX78" fmla="*/ 7843 w 10000"/>
                    <a:gd name="connsiteY78" fmla="*/ 4499 h 10000"/>
                    <a:gd name="connsiteX79" fmla="*/ 7780 w 10000"/>
                    <a:gd name="connsiteY79" fmla="*/ 4305 h 10000"/>
                    <a:gd name="connsiteX80" fmla="*/ 7722 w 10000"/>
                    <a:gd name="connsiteY80" fmla="*/ 4103 h 10000"/>
                    <a:gd name="connsiteX81" fmla="*/ 7665 w 10000"/>
                    <a:gd name="connsiteY81" fmla="*/ 3918 h 10000"/>
                    <a:gd name="connsiteX82" fmla="*/ 7608 w 10000"/>
                    <a:gd name="connsiteY82" fmla="*/ 3736 h 10000"/>
                    <a:gd name="connsiteX83" fmla="*/ 7550 w 10000"/>
                    <a:gd name="connsiteY83" fmla="*/ 3569 h 10000"/>
                    <a:gd name="connsiteX84" fmla="*/ 7516 w 10000"/>
                    <a:gd name="connsiteY84" fmla="*/ 3431 h 10000"/>
                    <a:gd name="connsiteX85" fmla="*/ 7481 w 10000"/>
                    <a:gd name="connsiteY85" fmla="*/ 3332 h 10000"/>
                    <a:gd name="connsiteX86" fmla="*/ 7458 w 10000"/>
                    <a:gd name="connsiteY86" fmla="*/ 3263 h 10000"/>
                    <a:gd name="connsiteX87" fmla="*/ 7453 w 10000"/>
                    <a:gd name="connsiteY87" fmla="*/ 3237 h 10000"/>
                    <a:gd name="connsiteX88" fmla="*/ 7372 w 10000"/>
                    <a:gd name="connsiteY88" fmla="*/ 3358 h 10000"/>
                    <a:gd name="connsiteX89" fmla="*/ 7303 w 10000"/>
                    <a:gd name="connsiteY89" fmla="*/ 3526 h 10000"/>
                    <a:gd name="connsiteX90" fmla="*/ 7246 w 10000"/>
                    <a:gd name="connsiteY90" fmla="*/ 3736 h 10000"/>
                    <a:gd name="connsiteX91" fmla="*/ 7200 w 10000"/>
                    <a:gd name="connsiteY91" fmla="*/ 3982 h 10000"/>
                    <a:gd name="connsiteX92" fmla="*/ 7166 w 10000"/>
                    <a:gd name="connsiteY92" fmla="*/ 4245 h 10000"/>
                    <a:gd name="connsiteX93" fmla="*/ 7154 w 10000"/>
                    <a:gd name="connsiteY93" fmla="*/ 4533 h 10000"/>
                    <a:gd name="connsiteX94" fmla="*/ 7143 w 10000"/>
                    <a:gd name="connsiteY94" fmla="*/ 4830 h 10000"/>
                    <a:gd name="connsiteX95" fmla="*/ 7131 w 10000"/>
                    <a:gd name="connsiteY95" fmla="*/ 5128 h 10000"/>
                    <a:gd name="connsiteX96" fmla="*/ 7131 w 10000"/>
                    <a:gd name="connsiteY96" fmla="*/ 5424 h 10000"/>
                    <a:gd name="connsiteX97" fmla="*/ 7131 w 10000"/>
                    <a:gd name="connsiteY97" fmla="*/ 5713 h 10000"/>
                    <a:gd name="connsiteX98" fmla="*/ 7143 w 10000"/>
                    <a:gd name="connsiteY98" fmla="*/ 5983 h 10000"/>
                    <a:gd name="connsiteX99" fmla="*/ 7154 w 10000"/>
                    <a:gd name="connsiteY99" fmla="*/ 6221 h 10000"/>
                    <a:gd name="connsiteX100" fmla="*/ 7154 w 10000"/>
                    <a:gd name="connsiteY100" fmla="*/ 6432 h 10000"/>
                    <a:gd name="connsiteX101" fmla="*/ 7166 w 10000"/>
                    <a:gd name="connsiteY101" fmla="*/ 6604 h 10000"/>
                    <a:gd name="connsiteX102" fmla="*/ 7166 w 10000"/>
                    <a:gd name="connsiteY102" fmla="*/ 6754 h 10000"/>
                    <a:gd name="connsiteX103" fmla="*/ 7177 w 10000"/>
                    <a:gd name="connsiteY103" fmla="*/ 6952 h 10000"/>
                    <a:gd name="connsiteX104" fmla="*/ 7189 w 10000"/>
                    <a:gd name="connsiteY104" fmla="*/ 7180 h 10000"/>
                    <a:gd name="connsiteX105" fmla="*/ 7506 w 10000"/>
                    <a:gd name="connsiteY105" fmla="*/ 9956 h 10000"/>
                    <a:gd name="connsiteX106" fmla="*/ 602 w 10000"/>
                    <a:gd name="connsiteY106" fmla="*/ 10000 h 10000"/>
                    <a:gd name="connsiteX107" fmla="*/ 602 w 10000"/>
                    <a:gd name="connsiteY107" fmla="*/ 9970 h 10000"/>
                    <a:gd name="connsiteX108" fmla="*/ 602 w 10000"/>
                    <a:gd name="connsiteY108" fmla="*/ 9884 h 10000"/>
                    <a:gd name="connsiteX109" fmla="*/ 614 w 10000"/>
                    <a:gd name="connsiteY109" fmla="*/ 9747 h 10000"/>
                    <a:gd name="connsiteX110" fmla="*/ 620 w 10000"/>
                    <a:gd name="connsiteY110" fmla="*/ 9579 h 10000"/>
                    <a:gd name="connsiteX111" fmla="*/ 643 w 10000"/>
                    <a:gd name="connsiteY111" fmla="*/ 9367 h 10000"/>
                    <a:gd name="connsiteX112" fmla="*/ 654 w 10000"/>
                    <a:gd name="connsiteY112" fmla="*/ 9122 h 10000"/>
                    <a:gd name="connsiteX113" fmla="*/ 677 w 10000"/>
                    <a:gd name="connsiteY113" fmla="*/ 8868 h 10000"/>
                    <a:gd name="connsiteX114" fmla="*/ 700 w 10000"/>
                    <a:gd name="connsiteY114" fmla="*/ 8589 h 10000"/>
                    <a:gd name="connsiteX115" fmla="*/ 723 w 10000"/>
                    <a:gd name="connsiteY115" fmla="*/ 8299 h 10000"/>
                    <a:gd name="connsiteX116" fmla="*/ 746 w 10000"/>
                    <a:gd name="connsiteY116" fmla="*/ 8003 h 10000"/>
                    <a:gd name="connsiteX117" fmla="*/ 769 w 10000"/>
                    <a:gd name="connsiteY117" fmla="*/ 7715 h 10000"/>
                    <a:gd name="connsiteX118" fmla="*/ 780 w 10000"/>
                    <a:gd name="connsiteY118" fmla="*/ 7444 h 10000"/>
                    <a:gd name="connsiteX119" fmla="*/ 803 w 10000"/>
                    <a:gd name="connsiteY119" fmla="*/ 7180 h 10000"/>
                    <a:gd name="connsiteX120" fmla="*/ 826 w 10000"/>
                    <a:gd name="connsiteY120" fmla="*/ 6797 h 10000"/>
                    <a:gd name="connsiteX121" fmla="*/ 838 w 10000"/>
                    <a:gd name="connsiteY121" fmla="*/ 6449 h 10000"/>
                    <a:gd name="connsiteX122" fmla="*/ 849 w 10000"/>
                    <a:gd name="connsiteY122" fmla="*/ 6144 h 10000"/>
                    <a:gd name="connsiteX123" fmla="*/ 849 w 10000"/>
                    <a:gd name="connsiteY123" fmla="*/ 5859 h 10000"/>
                    <a:gd name="connsiteX124" fmla="*/ 849 w 10000"/>
                    <a:gd name="connsiteY124" fmla="*/ 5579 h 10000"/>
                    <a:gd name="connsiteX125" fmla="*/ 849 w 10000"/>
                    <a:gd name="connsiteY125" fmla="*/ 5300 h 10000"/>
                    <a:gd name="connsiteX126" fmla="*/ 849 w 10000"/>
                    <a:gd name="connsiteY126" fmla="*/ 5011 h 10000"/>
                    <a:gd name="connsiteX127" fmla="*/ 849 w 10000"/>
                    <a:gd name="connsiteY127" fmla="*/ 4705 h 10000"/>
                    <a:gd name="connsiteX128" fmla="*/ 849 w 10000"/>
                    <a:gd name="connsiteY128" fmla="*/ 4533 h 10000"/>
                    <a:gd name="connsiteX129" fmla="*/ 815 w 10000"/>
                    <a:gd name="connsiteY129" fmla="*/ 4331 h 10000"/>
                    <a:gd name="connsiteX130" fmla="*/ 769 w 10000"/>
                    <a:gd name="connsiteY130" fmla="*/ 4103 h 10000"/>
                    <a:gd name="connsiteX131" fmla="*/ 711 w 10000"/>
                    <a:gd name="connsiteY131" fmla="*/ 3865 h 10000"/>
                    <a:gd name="connsiteX132" fmla="*/ 643 w 10000"/>
                    <a:gd name="connsiteY132" fmla="*/ 3612 h 10000"/>
                    <a:gd name="connsiteX133" fmla="*/ 579 w 10000"/>
                    <a:gd name="connsiteY133" fmla="*/ 3349 h 10000"/>
                    <a:gd name="connsiteX134" fmla="*/ 499 w 10000"/>
                    <a:gd name="connsiteY134" fmla="*/ 3078 h 10000"/>
                    <a:gd name="connsiteX135" fmla="*/ 407 w 10000"/>
                    <a:gd name="connsiteY135" fmla="*/ 2816 h 10000"/>
                    <a:gd name="connsiteX136" fmla="*/ 327 w 10000"/>
                    <a:gd name="connsiteY136" fmla="*/ 2561 h 10000"/>
                    <a:gd name="connsiteX137" fmla="*/ 252 w 10000"/>
                    <a:gd name="connsiteY137" fmla="*/ 2312 h 10000"/>
                    <a:gd name="connsiteX138" fmla="*/ 184 w 10000"/>
                    <a:gd name="connsiteY138" fmla="*/ 2084 h 10000"/>
                    <a:gd name="connsiteX139" fmla="*/ 115 w 10000"/>
                    <a:gd name="connsiteY139" fmla="*/ 1882 h 10000"/>
                    <a:gd name="connsiteX140" fmla="*/ 57 w 10000"/>
                    <a:gd name="connsiteY140" fmla="*/ 1705 h 10000"/>
                    <a:gd name="connsiteX141" fmla="*/ 23 w 10000"/>
                    <a:gd name="connsiteY141" fmla="*/ 1549 h 10000"/>
                    <a:gd name="connsiteX142" fmla="*/ 0 w 10000"/>
                    <a:gd name="connsiteY142" fmla="*/ 1442 h 10000"/>
                    <a:gd name="connsiteX143" fmla="*/ 11 w 10000"/>
                    <a:gd name="connsiteY143" fmla="*/ 1373 h 10000"/>
                    <a:gd name="connsiteX144" fmla="*/ 80 w 10000"/>
                    <a:gd name="connsiteY144" fmla="*/ 1218 h 10000"/>
                    <a:gd name="connsiteX145" fmla="*/ 207 w 10000"/>
                    <a:gd name="connsiteY145" fmla="*/ 1059 h 10000"/>
                    <a:gd name="connsiteX146" fmla="*/ 373 w 10000"/>
                    <a:gd name="connsiteY146" fmla="*/ 891 h 10000"/>
                    <a:gd name="connsiteX147" fmla="*/ 579 w 10000"/>
                    <a:gd name="connsiteY147" fmla="*/ 728 h 10000"/>
                    <a:gd name="connsiteX148" fmla="*/ 803 w 10000"/>
                    <a:gd name="connsiteY148" fmla="*/ 577 h 10000"/>
                    <a:gd name="connsiteX149" fmla="*/ 941 w 10000"/>
                    <a:gd name="connsiteY149" fmla="*/ 499 h 10000"/>
                    <a:gd name="connsiteX150" fmla="*/ 1107 w 10000"/>
                    <a:gd name="connsiteY150" fmla="*/ 422 h 10000"/>
                    <a:gd name="connsiteX151" fmla="*/ 1291 w 10000"/>
                    <a:gd name="connsiteY151" fmla="*/ 348 h 10000"/>
                    <a:gd name="connsiteX152" fmla="*/ 1480 w 10000"/>
                    <a:gd name="connsiteY152" fmla="*/ 280 h 10000"/>
                    <a:gd name="connsiteX153" fmla="*/ 1670 w 10000"/>
                    <a:gd name="connsiteY153" fmla="*/ 211 h 10000"/>
                    <a:gd name="connsiteX154" fmla="*/ 1853 w 10000"/>
                    <a:gd name="connsiteY154" fmla="*/ 151 h 10000"/>
                    <a:gd name="connsiteX155" fmla="*/ 2008 w 10000"/>
                    <a:gd name="connsiteY155" fmla="*/ 103 h 10000"/>
                    <a:gd name="connsiteX156" fmla="*/ 2134 w 10000"/>
                    <a:gd name="connsiteY156" fmla="*/ 69 h 10000"/>
                    <a:gd name="connsiteX157" fmla="*/ 2226 w 10000"/>
                    <a:gd name="connsiteY157" fmla="*/ 43 h 10000"/>
                    <a:gd name="connsiteX158" fmla="*/ 2249 w 10000"/>
                    <a:gd name="connsiteY158" fmla="*/ 34 h 10000"/>
                    <a:gd name="connsiteX159" fmla="*/ 2381 w 10000"/>
                    <a:gd name="connsiteY159" fmla="*/ 95 h 10000"/>
                    <a:gd name="connsiteX160" fmla="*/ 3322 w 10000"/>
                    <a:gd name="connsiteY160" fmla="*/ 3087 h 10000"/>
                    <a:gd name="connsiteX161" fmla="*/ 4108 w 10000"/>
                    <a:gd name="connsiteY161" fmla="*/ 4253 h 10000"/>
                    <a:gd name="connsiteX162" fmla="*/ 5181 w 10000"/>
                    <a:gd name="connsiteY162" fmla="*/ 1907 h 10000"/>
                    <a:gd name="connsiteX163" fmla="*/ 5737 w 10000"/>
                    <a:gd name="connsiteY163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7562 w 10000"/>
                    <a:gd name="connsiteY2" fmla="*/ 551 h 10000"/>
                    <a:gd name="connsiteX3" fmla="*/ 7889 w 10000"/>
                    <a:gd name="connsiteY3" fmla="*/ 659 h 10000"/>
                    <a:gd name="connsiteX4" fmla="*/ 8158 w 10000"/>
                    <a:gd name="connsiteY4" fmla="*/ 771 h 10000"/>
                    <a:gd name="connsiteX5" fmla="*/ 8376 w 10000"/>
                    <a:gd name="connsiteY5" fmla="*/ 891 h 10000"/>
                    <a:gd name="connsiteX6" fmla="*/ 8531 w 10000"/>
                    <a:gd name="connsiteY6" fmla="*/ 1016 h 10000"/>
                    <a:gd name="connsiteX7" fmla="*/ 8669 w 10000"/>
                    <a:gd name="connsiteY7" fmla="*/ 1136 h 10000"/>
                    <a:gd name="connsiteX8" fmla="*/ 8784 w 10000"/>
                    <a:gd name="connsiteY8" fmla="*/ 1270 h 10000"/>
                    <a:gd name="connsiteX9" fmla="*/ 8881 w 10000"/>
                    <a:gd name="connsiteY9" fmla="*/ 1407 h 10000"/>
                    <a:gd name="connsiteX10" fmla="*/ 8973 w 10000"/>
                    <a:gd name="connsiteY10" fmla="*/ 1541 h 10000"/>
                    <a:gd name="connsiteX11" fmla="*/ 9030 w 10000"/>
                    <a:gd name="connsiteY11" fmla="*/ 1635 h 10000"/>
                    <a:gd name="connsiteX12" fmla="*/ 9099 w 10000"/>
                    <a:gd name="connsiteY12" fmla="*/ 1778 h 10000"/>
                    <a:gd name="connsiteX13" fmla="*/ 9168 w 10000"/>
                    <a:gd name="connsiteY13" fmla="*/ 1968 h 10000"/>
                    <a:gd name="connsiteX14" fmla="*/ 9231 w 10000"/>
                    <a:gd name="connsiteY14" fmla="*/ 2187 h 10000"/>
                    <a:gd name="connsiteX15" fmla="*/ 9312 w 10000"/>
                    <a:gd name="connsiteY15" fmla="*/ 2432 h 10000"/>
                    <a:gd name="connsiteX16" fmla="*/ 9392 w 10000"/>
                    <a:gd name="connsiteY16" fmla="*/ 2703 h 10000"/>
                    <a:gd name="connsiteX17" fmla="*/ 9472 w 10000"/>
                    <a:gd name="connsiteY17" fmla="*/ 2984 h 10000"/>
                    <a:gd name="connsiteX18" fmla="*/ 9547 w 10000"/>
                    <a:gd name="connsiteY18" fmla="*/ 3280 h 10000"/>
                    <a:gd name="connsiteX19" fmla="*/ 9616 w 10000"/>
                    <a:gd name="connsiteY19" fmla="*/ 3586 h 10000"/>
                    <a:gd name="connsiteX20" fmla="*/ 9684 w 10000"/>
                    <a:gd name="connsiteY20" fmla="*/ 3883 h 10000"/>
                    <a:gd name="connsiteX21" fmla="*/ 9753 w 10000"/>
                    <a:gd name="connsiteY21" fmla="*/ 4163 h 10000"/>
                    <a:gd name="connsiteX22" fmla="*/ 9811 w 10000"/>
                    <a:gd name="connsiteY22" fmla="*/ 4434 h 10000"/>
                    <a:gd name="connsiteX23" fmla="*/ 9851 w 10000"/>
                    <a:gd name="connsiteY23" fmla="*/ 4688 h 10000"/>
                    <a:gd name="connsiteX24" fmla="*/ 9885 w 10000"/>
                    <a:gd name="connsiteY24" fmla="*/ 4899 h 10000"/>
                    <a:gd name="connsiteX25" fmla="*/ 9920 w 10000"/>
                    <a:gd name="connsiteY25" fmla="*/ 5085 h 10000"/>
                    <a:gd name="connsiteX26" fmla="*/ 9931 w 10000"/>
                    <a:gd name="connsiteY26" fmla="*/ 5231 h 10000"/>
                    <a:gd name="connsiteX27" fmla="*/ 9931 w 10000"/>
                    <a:gd name="connsiteY27" fmla="*/ 5364 h 10000"/>
                    <a:gd name="connsiteX28" fmla="*/ 9943 w 10000"/>
                    <a:gd name="connsiteY28" fmla="*/ 5536 h 10000"/>
                    <a:gd name="connsiteX29" fmla="*/ 9943 w 10000"/>
                    <a:gd name="connsiteY29" fmla="*/ 5747 h 10000"/>
                    <a:gd name="connsiteX30" fmla="*/ 9954 w 10000"/>
                    <a:gd name="connsiteY30" fmla="*/ 5983 h 10000"/>
                    <a:gd name="connsiteX31" fmla="*/ 9954 w 10000"/>
                    <a:gd name="connsiteY31" fmla="*/ 6247 h 10000"/>
                    <a:gd name="connsiteX32" fmla="*/ 9966 w 10000"/>
                    <a:gd name="connsiteY32" fmla="*/ 6526 h 10000"/>
                    <a:gd name="connsiteX33" fmla="*/ 9966 w 10000"/>
                    <a:gd name="connsiteY33" fmla="*/ 6823 h 10000"/>
                    <a:gd name="connsiteX34" fmla="*/ 9966 w 10000"/>
                    <a:gd name="connsiteY34" fmla="*/ 7120 h 10000"/>
                    <a:gd name="connsiteX35" fmla="*/ 9977 w 10000"/>
                    <a:gd name="connsiteY35" fmla="*/ 7418 h 10000"/>
                    <a:gd name="connsiteX36" fmla="*/ 9977 w 10000"/>
                    <a:gd name="connsiteY36" fmla="*/ 7715 h 10000"/>
                    <a:gd name="connsiteX37" fmla="*/ 9977 w 10000"/>
                    <a:gd name="connsiteY37" fmla="*/ 7994 h 10000"/>
                    <a:gd name="connsiteX38" fmla="*/ 9989 w 10000"/>
                    <a:gd name="connsiteY38" fmla="*/ 8256 h 10000"/>
                    <a:gd name="connsiteX39" fmla="*/ 9989 w 10000"/>
                    <a:gd name="connsiteY39" fmla="*/ 8503 h 10000"/>
                    <a:gd name="connsiteX40" fmla="*/ 9989 w 10000"/>
                    <a:gd name="connsiteY40" fmla="*/ 8705 h 10000"/>
                    <a:gd name="connsiteX41" fmla="*/ 9989 w 10000"/>
                    <a:gd name="connsiteY41" fmla="*/ 8885 h 10000"/>
                    <a:gd name="connsiteX42" fmla="*/ 9989 w 10000"/>
                    <a:gd name="connsiteY42" fmla="*/ 9010 h 10000"/>
                    <a:gd name="connsiteX43" fmla="*/ 10000 w 10000"/>
                    <a:gd name="connsiteY43" fmla="*/ 9096 h 10000"/>
                    <a:gd name="connsiteX44" fmla="*/ 10000 w 10000"/>
                    <a:gd name="connsiteY44" fmla="*/ 9122 h 10000"/>
                    <a:gd name="connsiteX45" fmla="*/ 10000 w 10000"/>
                    <a:gd name="connsiteY45" fmla="*/ 9131 h 10000"/>
                    <a:gd name="connsiteX46" fmla="*/ 9593 w 10000"/>
                    <a:gd name="connsiteY46" fmla="*/ 9113 h 10000"/>
                    <a:gd name="connsiteX47" fmla="*/ 9254 w 10000"/>
                    <a:gd name="connsiteY47" fmla="*/ 9088 h 10000"/>
                    <a:gd name="connsiteX48" fmla="*/ 8962 w 10000"/>
                    <a:gd name="connsiteY48" fmla="*/ 9070 h 10000"/>
                    <a:gd name="connsiteX49" fmla="*/ 8738 w 10000"/>
                    <a:gd name="connsiteY49" fmla="*/ 9045 h 10000"/>
                    <a:gd name="connsiteX50" fmla="*/ 8554 w 10000"/>
                    <a:gd name="connsiteY50" fmla="*/ 9019 h 10000"/>
                    <a:gd name="connsiteX51" fmla="*/ 8422 w 10000"/>
                    <a:gd name="connsiteY51" fmla="*/ 8993 h 10000"/>
                    <a:gd name="connsiteX52" fmla="*/ 8330 w 10000"/>
                    <a:gd name="connsiteY52" fmla="*/ 8976 h 10000"/>
                    <a:gd name="connsiteX53" fmla="*/ 8273 w 10000"/>
                    <a:gd name="connsiteY53" fmla="*/ 8959 h 10000"/>
                    <a:gd name="connsiteX54" fmla="*/ 8262 w 10000"/>
                    <a:gd name="connsiteY54" fmla="*/ 8959 h 10000"/>
                    <a:gd name="connsiteX55" fmla="*/ 8262 w 10000"/>
                    <a:gd name="connsiteY55" fmla="*/ 8924 h 10000"/>
                    <a:gd name="connsiteX56" fmla="*/ 8250 w 10000"/>
                    <a:gd name="connsiteY56" fmla="*/ 8842 h 10000"/>
                    <a:gd name="connsiteX57" fmla="*/ 8250 w 10000"/>
                    <a:gd name="connsiteY57" fmla="*/ 8705 h 10000"/>
                    <a:gd name="connsiteX58" fmla="*/ 8239 w 10000"/>
                    <a:gd name="connsiteY58" fmla="*/ 8528 h 10000"/>
                    <a:gd name="connsiteX59" fmla="*/ 8227 w 10000"/>
                    <a:gd name="connsiteY59" fmla="*/ 8317 h 10000"/>
                    <a:gd name="connsiteX60" fmla="*/ 8216 w 10000"/>
                    <a:gd name="connsiteY60" fmla="*/ 8076 h 10000"/>
                    <a:gd name="connsiteX61" fmla="*/ 8204 w 10000"/>
                    <a:gd name="connsiteY61" fmla="*/ 7805 h 10000"/>
                    <a:gd name="connsiteX62" fmla="*/ 8193 w 10000"/>
                    <a:gd name="connsiteY62" fmla="*/ 7525 h 10000"/>
                    <a:gd name="connsiteX63" fmla="*/ 8170 w 10000"/>
                    <a:gd name="connsiteY63" fmla="*/ 7241 h 10000"/>
                    <a:gd name="connsiteX64" fmla="*/ 8158 w 10000"/>
                    <a:gd name="connsiteY64" fmla="*/ 6944 h 10000"/>
                    <a:gd name="connsiteX65" fmla="*/ 8141 w 10000"/>
                    <a:gd name="connsiteY65" fmla="*/ 6647 h 10000"/>
                    <a:gd name="connsiteX66" fmla="*/ 8130 w 10000"/>
                    <a:gd name="connsiteY66" fmla="*/ 6367 h 10000"/>
                    <a:gd name="connsiteX67" fmla="*/ 8107 w 10000"/>
                    <a:gd name="connsiteY67" fmla="*/ 6104 h 10000"/>
                    <a:gd name="connsiteX68" fmla="*/ 8095 w 10000"/>
                    <a:gd name="connsiteY68" fmla="*/ 5859 h 10000"/>
                    <a:gd name="connsiteX69" fmla="*/ 8084 w 10000"/>
                    <a:gd name="connsiteY69" fmla="*/ 5644 h 10000"/>
                    <a:gd name="connsiteX70" fmla="*/ 8061 w 10000"/>
                    <a:gd name="connsiteY70" fmla="*/ 5467 h 10000"/>
                    <a:gd name="connsiteX71" fmla="*/ 8049 w 10000"/>
                    <a:gd name="connsiteY71" fmla="*/ 5330 h 10000"/>
                    <a:gd name="connsiteX72" fmla="*/ 8038 w 10000"/>
                    <a:gd name="connsiteY72" fmla="*/ 5248 h 10000"/>
                    <a:gd name="connsiteX73" fmla="*/ 8015 w 10000"/>
                    <a:gd name="connsiteY73" fmla="*/ 5145 h 10000"/>
                    <a:gd name="connsiteX74" fmla="*/ 7992 w 10000"/>
                    <a:gd name="connsiteY74" fmla="*/ 5020 h 10000"/>
                    <a:gd name="connsiteX75" fmla="*/ 7946 w 10000"/>
                    <a:gd name="connsiteY75" fmla="*/ 4864 h 10000"/>
                    <a:gd name="connsiteX76" fmla="*/ 7889 w 10000"/>
                    <a:gd name="connsiteY76" fmla="*/ 4688 h 10000"/>
                    <a:gd name="connsiteX77" fmla="*/ 7843 w 10000"/>
                    <a:gd name="connsiteY77" fmla="*/ 4499 h 10000"/>
                    <a:gd name="connsiteX78" fmla="*/ 7780 w 10000"/>
                    <a:gd name="connsiteY78" fmla="*/ 4305 h 10000"/>
                    <a:gd name="connsiteX79" fmla="*/ 7722 w 10000"/>
                    <a:gd name="connsiteY79" fmla="*/ 4103 h 10000"/>
                    <a:gd name="connsiteX80" fmla="*/ 7665 w 10000"/>
                    <a:gd name="connsiteY80" fmla="*/ 3918 h 10000"/>
                    <a:gd name="connsiteX81" fmla="*/ 7608 w 10000"/>
                    <a:gd name="connsiteY81" fmla="*/ 3736 h 10000"/>
                    <a:gd name="connsiteX82" fmla="*/ 7550 w 10000"/>
                    <a:gd name="connsiteY82" fmla="*/ 3569 h 10000"/>
                    <a:gd name="connsiteX83" fmla="*/ 7516 w 10000"/>
                    <a:gd name="connsiteY83" fmla="*/ 3431 h 10000"/>
                    <a:gd name="connsiteX84" fmla="*/ 7481 w 10000"/>
                    <a:gd name="connsiteY84" fmla="*/ 3332 h 10000"/>
                    <a:gd name="connsiteX85" fmla="*/ 7458 w 10000"/>
                    <a:gd name="connsiteY85" fmla="*/ 3263 h 10000"/>
                    <a:gd name="connsiteX86" fmla="*/ 7453 w 10000"/>
                    <a:gd name="connsiteY86" fmla="*/ 3237 h 10000"/>
                    <a:gd name="connsiteX87" fmla="*/ 7372 w 10000"/>
                    <a:gd name="connsiteY87" fmla="*/ 3358 h 10000"/>
                    <a:gd name="connsiteX88" fmla="*/ 7303 w 10000"/>
                    <a:gd name="connsiteY88" fmla="*/ 3526 h 10000"/>
                    <a:gd name="connsiteX89" fmla="*/ 7246 w 10000"/>
                    <a:gd name="connsiteY89" fmla="*/ 3736 h 10000"/>
                    <a:gd name="connsiteX90" fmla="*/ 7200 w 10000"/>
                    <a:gd name="connsiteY90" fmla="*/ 3982 h 10000"/>
                    <a:gd name="connsiteX91" fmla="*/ 7166 w 10000"/>
                    <a:gd name="connsiteY91" fmla="*/ 4245 h 10000"/>
                    <a:gd name="connsiteX92" fmla="*/ 7154 w 10000"/>
                    <a:gd name="connsiteY92" fmla="*/ 4533 h 10000"/>
                    <a:gd name="connsiteX93" fmla="*/ 7143 w 10000"/>
                    <a:gd name="connsiteY93" fmla="*/ 4830 h 10000"/>
                    <a:gd name="connsiteX94" fmla="*/ 7131 w 10000"/>
                    <a:gd name="connsiteY94" fmla="*/ 5128 h 10000"/>
                    <a:gd name="connsiteX95" fmla="*/ 7131 w 10000"/>
                    <a:gd name="connsiteY95" fmla="*/ 5424 h 10000"/>
                    <a:gd name="connsiteX96" fmla="*/ 7131 w 10000"/>
                    <a:gd name="connsiteY96" fmla="*/ 5713 h 10000"/>
                    <a:gd name="connsiteX97" fmla="*/ 7143 w 10000"/>
                    <a:gd name="connsiteY97" fmla="*/ 5983 h 10000"/>
                    <a:gd name="connsiteX98" fmla="*/ 7154 w 10000"/>
                    <a:gd name="connsiteY98" fmla="*/ 6221 h 10000"/>
                    <a:gd name="connsiteX99" fmla="*/ 7154 w 10000"/>
                    <a:gd name="connsiteY99" fmla="*/ 6432 h 10000"/>
                    <a:gd name="connsiteX100" fmla="*/ 7166 w 10000"/>
                    <a:gd name="connsiteY100" fmla="*/ 6604 h 10000"/>
                    <a:gd name="connsiteX101" fmla="*/ 7166 w 10000"/>
                    <a:gd name="connsiteY101" fmla="*/ 6754 h 10000"/>
                    <a:gd name="connsiteX102" fmla="*/ 7177 w 10000"/>
                    <a:gd name="connsiteY102" fmla="*/ 6952 h 10000"/>
                    <a:gd name="connsiteX103" fmla="*/ 7189 w 10000"/>
                    <a:gd name="connsiteY103" fmla="*/ 7180 h 10000"/>
                    <a:gd name="connsiteX104" fmla="*/ 7506 w 10000"/>
                    <a:gd name="connsiteY104" fmla="*/ 9956 h 10000"/>
                    <a:gd name="connsiteX105" fmla="*/ 602 w 10000"/>
                    <a:gd name="connsiteY105" fmla="*/ 10000 h 10000"/>
                    <a:gd name="connsiteX106" fmla="*/ 602 w 10000"/>
                    <a:gd name="connsiteY106" fmla="*/ 9970 h 10000"/>
                    <a:gd name="connsiteX107" fmla="*/ 602 w 10000"/>
                    <a:gd name="connsiteY107" fmla="*/ 9884 h 10000"/>
                    <a:gd name="connsiteX108" fmla="*/ 614 w 10000"/>
                    <a:gd name="connsiteY108" fmla="*/ 9747 h 10000"/>
                    <a:gd name="connsiteX109" fmla="*/ 620 w 10000"/>
                    <a:gd name="connsiteY109" fmla="*/ 9579 h 10000"/>
                    <a:gd name="connsiteX110" fmla="*/ 643 w 10000"/>
                    <a:gd name="connsiteY110" fmla="*/ 9367 h 10000"/>
                    <a:gd name="connsiteX111" fmla="*/ 654 w 10000"/>
                    <a:gd name="connsiteY111" fmla="*/ 9122 h 10000"/>
                    <a:gd name="connsiteX112" fmla="*/ 677 w 10000"/>
                    <a:gd name="connsiteY112" fmla="*/ 8868 h 10000"/>
                    <a:gd name="connsiteX113" fmla="*/ 700 w 10000"/>
                    <a:gd name="connsiteY113" fmla="*/ 8589 h 10000"/>
                    <a:gd name="connsiteX114" fmla="*/ 723 w 10000"/>
                    <a:gd name="connsiteY114" fmla="*/ 8299 h 10000"/>
                    <a:gd name="connsiteX115" fmla="*/ 746 w 10000"/>
                    <a:gd name="connsiteY115" fmla="*/ 8003 h 10000"/>
                    <a:gd name="connsiteX116" fmla="*/ 769 w 10000"/>
                    <a:gd name="connsiteY116" fmla="*/ 7715 h 10000"/>
                    <a:gd name="connsiteX117" fmla="*/ 780 w 10000"/>
                    <a:gd name="connsiteY117" fmla="*/ 7444 h 10000"/>
                    <a:gd name="connsiteX118" fmla="*/ 803 w 10000"/>
                    <a:gd name="connsiteY118" fmla="*/ 7180 h 10000"/>
                    <a:gd name="connsiteX119" fmla="*/ 826 w 10000"/>
                    <a:gd name="connsiteY119" fmla="*/ 6797 h 10000"/>
                    <a:gd name="connsiteX120" fmla="*/ 838 w 10000"/>
                    <a:gd name="connsiteY120" fmla="*/ 6449 h 10000"/>
                    <a:gd name="connsiteX121" fmla="*/ 849 w 10000"/>
                    <a:gd name="connsiteY121" fmla="*/ 6144 h 10000"/>
                    <a:gd name="connsiteX122" fmla="*/ 849 w 10000"/>
                    <a:gd name="connsiteY122" fmla="*/ 5859 h 10000"/>
                    <a:gd name="connsiteX123" fmla="*/ 849 w 10000"/>
                    <a:gd name="connsiteY123" fmla="*/ 5579 h 10000"/>
                    <a:gd name="connsiteX124" fmla="*/ 849 w 10000"/>
                    <a:gd name="connsiteY124" fmla="*/ 5300 h 10000"/>
                    <a:gd name="connsiteX125" fmla="*/ 849 w 10000"/>
                    <a:gd name="connsiteY125" fmla="*/ 5011 h 10000"/>
                    <a:gd name="connsiteX126" fmla="*/ 849 w 10000"/>
                    <a:gd name="connsiteY126" fmla="*/ 4705 h 10000"/>
                    <a:gd name="connsiteX127" fmla="*/ 849 w 10000"/>
                    <a:gd name="connsiteY127" fmla="*/ 4533 h 10000"/>
                    <a:gd name="connsiteX128" fmla="*/ 815 w 10000"/>
                    <a:gd name="connsiteY128" fmla="*/ 4331 h 10000"/>
                    <a:gd name="connsiteX129" fmla="*/ 769 w 10000"/>
                    <a:gd name="connsiteY129" fmla="*/ 4103 h 10000"/>
                    <a:gd name="connsiteX130" fmla="*/ 711 w 10000"/>
                    <a:gd name="connsiteY130" fmla="*/ 3865 h 10000"/>
                    <a:gd name="connsiteX131" fmla="*/ 643 w 10000"/>
                    <a:gd name="connsiteY131" fmla="*/ 3612 h 10000"/>
                    <a:gd name="connsiteX132" fmla="*/ 579 w 10000"/>
                    <a:gd name="connsiteY132" fmla="*/ 3349 h 10000"/>
                    <a:gd name="connsiteX133" fmla="*/ 499 w 10000"/>
                    <a:gd name="connsiteY133" fmla="*/ 3078 h 10000"/>
                    <a:gd name="connsiteX134" fmla="*/ 407 w 10000"/>
                    <a:gd name="connsiteY134" fmla="*/ 2816 h 10000"/>
                    <a:gd name="connsiteX135" fmla="*/ 327 w 10000"/>
                    <a:gd name="connsiteY135" fmla="*/ 2561 h 10000"/>
                    <a:gd name="connsiteX136" fmla="*/ 252 w 10000"/>
                    <a:gd name="connsiteY136" fmla="*/ 2312 h 10000"/>
                    <a:gd name="connsiteX137" fmla="*/ 184 w 10000"/>
                    <a:gd name="connsiteY137" fmla="*/ 2084 h 10000"/>
                    <a:gd name="connsiteX138" fmla="*/ 115 w 10000"/>
                    <a:gd name="connsiteY138" fmla="*/ 1882 h 10000"/>
                    <a:gd name="connsiteX139" fmla="*/ 57 w 10000"/>
                    <a:gd name="connsiteY139" fmla="*/ 1705 h 10000"/>
                    <a:gd name="connsiteX140" fmla="*/ 23 w 10000"/>
                    <a:gd name="connsiteY140" fmla="*/ 1549 h 10000"/>
                    <a:gd name="connsiteX141" fmla="*/ 0 w 10000"/>
                    <a:gd name="connsiteY141" fmla="*/ 1442 h 10000"/>
                    <a:gd name="connsiteX142" fmla="*/ 11 w 10000"/>
                    <a:gd name="connsiteY142" fmla="*/ 1373 h 10000"/>
                    <a:gd name="connsiteX143" fmla="*/ 80 w 10000"/>
                    <a:gd name="connsiteY143" fmla="*/ 1218 h 10000"/>
                    <a:gd name="connsiteX144" fmla="*/ 207 w 10000"/>
                    <a:gd name="connsiteY144" fmla="*/ 1059 h 10000"/>
                    <a:gd name="connsiteX145" fmla="*/ 373 w 10000"/>
                    <a:gd name="connsiteY145" fmla="*/ 891 h 10000"/>
                    <a:gd name="connsiteX146" fmla="*/ 579 w 10000"/>
                    <a:gd name="connsiteY146" fmla="*/ 728 h 10000"/>
                    <a:gd name="connsiteX147" fmla="*/ 803 w 10000"/>
                    <a:gd name="connsiteY147" fmla="*/ 577 h 10000"/>
                    <a:gd name="connsiteX148" fmla="*/ 941 w 10000"/>
                    <a:gd name="connsiteY148" fmla="*/ 499 h 10000"/>
                    <a:gd name="connsiteX149" fmla="*/ 1107 w 10000"/>
                    <a:gd name="connsiteY149" fmla="*/ 422 h 10000"/>
                    <a:gd name="connsiteX150" fmla="*/ 1291 w 10000"/>
                    <a:gd name="connsiteY150" fmla="*/ 348 h 10000"/>
                    <a:gd name="connsiteX151" fmla="*/ 1480 w 10000"/>
                    <a:gd name="connsiteY151" fmla="*/ 280 h 10000"/>
                    <a:gd name="connsiteX152" fmla="*/ 1670 w 10000"/>
                    <a:gd name="connsiteY152" fmla="*/ 211 h 10000"/>
                    <a:gd name="connsiteX153" fmla="*/ 1853 w 10000"/>
                    <a:gd name="connsiteY153" fmla="*/ 151 h 10000"/>
                    <a:gd name="connsiteX154" fmla="*/ 2008 w 10000"/>
                    <a:gd name="connsiteY154" fmla="*/ 103 h 10000"/>
                    <a:gd name="connsiteX155" fmla="*/ 2134 w 10000"/>
                    <a:gd name="connsiteY155" fmla="*/ 69 h 10000"/>
                    <a:gd name="connsiteX156" fmla="*/ 2226 w 10000"/>
                    <a:gd name="connsiteY156" fmla="*/ 43 h 10000"/>
                    <a:gd name="connsiteX157" fmla="*/ 2249 w 10000"/>
                    <a:gd name="connsiteY157" fmla="*/ 34 h 10000"/>
                    <a:gd name="connsiteX158" fmla="*/ 2381 w 10000"/>
                    <a:gd name="connsiteY158" fmla="*/ 95 h 10000"/>
                    <a:gd name="connsiteX159" fmla="*/ 3322 w 10000"/>
                    <a:gd name="connsiteY159" fmla="*/ 3087 h 10000"/>
                    <a:gd name="connsiteX160" fmla="*/ 4108 w 10000"/>
                    <a:gd name="connsiteY160" fmla="*/ 4253 h 10000"/>
                    <a:gd name="connsiteX161" fmla="*/ 5181 w 10000"/>
                    <a:gd name="connsiteY161" fmla="*/ 1907 h 10000"/>
                    <a:gd name="connsiteX162" fmla="*/ 5737 w 10000"/>
                    <a:gd name="connsiteY162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7889 w 10000"/>
                    <a:gd name="connsiteY2" fmla="*/ 659 h 10000"/>
                    <a:gd name="connsiteX3" fmla="*/ 8158 w 10000"/>
                    <a:gd name="connsiteY3" fmla="*/ 771 h 10000"/>
                    <a:gd name="connsiteX4" fmla="*/ 8376 w 10000"/>
                    <a:gd name="connsiteY4" fmla="*/ 891 h 10000"/>
                    <a:gd name="connsiteX5" fmla="*/ 8531 w 10000"/>
                    <a:gd name="connsiteY5" fmla="*/ 1016 h 10000"/>
                    <a:gd name="connsiteX6" fmla="*/ 8669 w 10000"/>
                    <a:gd name="connsiteY6" fmla="*/ 1136 h 10000"/>
                    <a:gd name="connsiteX7" fmla="*/ 8784 w 10000"/>
                    <a:gd name="connsiteY7" fmla="*/ 1270 h 10000"/>
                    <a:gd name="connsiteX8" fmla="*/ 8881 w 10000"/>
                    <a:gd name="connsiteY8" fmla="*/ 1407 h 10000"/>
                    <a:gd name="connsiteX9" fmla="*/ 8973 w 10000"/>
                    <a:gd name="connsiteY9" fmla="*/ 1541 h 10000"/>
                    <a:gd name="connsiteX10" fmla="*/ 9030 w 10000"/>
                    <a:gd name="connsiteY10" fmla="*/ 1635 h 10000"/>
                    <a:gd name="connsiteX11" fmla="*/ 9099 w 10000"/>
                    <a:gd name="connsiteY11" fmla="*/ 1778 h 10000"/>
                    <a:gd name="connsiteX12" fmla="*/ 9168 w 10000"/>
                    <a:gd name="connsiteY12" fmla="*/ 1968 h 10000"/>
                    <a:gd name="connsiteX13" fmla="*/ 9231 w 10000"/>
                    <a:gd name="connsiteY13" fmla="*/ 2187 h 10000"/>
                    <a:gd name="connsiteX14" fmla="*/ 9312 w 10000"/>
                    <a:gd name="connsiteY14" fmla="*/ 2432 h 10000"/>
                    <a:gd name="connsiteX15" fmla="*/ 9392 w 10000"/>
                    <a:gd name="connsiteY15" fmla="*/ 2703 h 10000"/>
                    <a:gd name="connsiteX16" fmla="*/ 9472 w 10000"/>
                    <a:gd name="connsiteY16" fmla="*/ 2984 h 10000"/>
                    <a:gd name="connsiteX17" fmla="*/ 9547 w 10000"/>
                    <a:gd name="connsiteY17" fmla="*/ 3280 h 10000"/>
                    <a:gd name="connsiteX18" fmla="*/ 9616 w 10000"/>
                    <a:gd name="connsiteY18" fmla="*/ 3586 h 10000"/>
                    <a:gd name="connsiteX19" fmla="*/ 9684 w 10000"/>
                    <a:gd name="connsiteY19" fmla="*/ 3883 h 10000"/>
                    <a:gd name="connsiteX20" fmla="*/ 9753 w 10000"/>
                    <a:gd name="connsiteY20" fmla="*/ 4163 h 10000"/>
                    <a:gd name="connsiteX21" fmla="*/ 9811 w 10000"/>
                    <a:gd name="connsiteY21" fmla="*/ 4434 h 10000"/>
                    <a:gd name="connsiteX22" fmla="*/ 9851 w 10000"/>
                    <a:gd name="connsiteY22" fmla="*/ 4688 h 10000"/>
                    <a:gd name="connsiteX23" fmla="*/ 9885 w 10000"/>
                    <a:gd name="connsiteY23" fmla="*/ 4899 h 10000"/>
                    <a:gd name="connsiteX24" fmla="*/ 9920 w 10000"/>
                    <a:gd name="connsiteY24" fmla="*/ 5085 h 10000"/>
                    <a:gd name="connsiteX25" fmla="*/ 9931 w 10000"/>
                    <a:gd name="connsiteY25" fmla="*/ 5231 h 10000"/>
                    <a:gd name="connsiteX26" fmla="*/ 9931 w 10000"/>
                    <a:gd name="connsiteY26" fmla="*/ 5364 h 10000"/>
                    <a:gd name="connsiteX27" fmla="*/ 9943 w 10000"/>
                    <a:gd name="connsiteY27" fmla="*/ 5536 h 10000"/>
                    <a:gd name="connsiteX28" fmla="*/ 9943 w 10000"/>
                    <a:gd name="connsiteY28" fmla="*/ 5747 h 10000"/>
                    <a:gd name="connsiteX29" fmla="*/ 9954 w 10000"/>
                    <a:gd name="connsiteY29" fmla="*/ 5983 h 10000"/>
                    <a:gd name="connsiteX30" fmla="*/ 9954 w 10000"/>
                    <a:gd name="connsiteY30" fmla="*/ 6247 h 10000"/>
                    <a:gd name="connsiteX31" fmla="*/ 9966 w 10000"/>
                    <a:gd name="connsiteY31" fmla="*/ 6526 h 10000"/>
                    <a:gd name="connsiteX32" fmla="*/ 9966 w 10000"/>
                    <a:gd name="connsiteY32" fmla="*/ 6823 h 10000"/>
                    <a:gd name="connsiteX33" fmla="*/ 9966 w 10000"/>
                    <a:gd name="connsiteY33" fmla="*/ 7120 h 10000"/>
                    <a:gd name="connsiteX34" fmla="*/ 9977 w 10000"/>
                    <a:gd name="connsiteY34" fmla="*/ 7418 h 10000"/>
                    <a:gd name="connsiteX35" fmla="*/ 9977 w 10000"/>
                    <a:gd name="connsiteY35" fmla="*/ 7715 h 10000"/>
                    <a:gd name="connsiteX36" fmla="*/ 9977 w 10000"/>
                    <a:gd name="connsiteY36" fmla="*/ 7994 h 10000"/>
                    <a:gd name="connsiteX37" fmla="*/ 9989 w 10000"/>
                    <a:gd name="connsiteY37" fmla="*/ 8256 h 10000"/>
                    <a:gd name="connsiteX38" fmla="*/ 9989 w 10000"/>
                    <a:gd name="connsiteY38" fmla="*/ 8503 h 10000"/>
                    <a:gd name="connsiteX39" fmla="*/ 9989 w 10000"/>
                    <a:gd name="connsiteY39" fmla="*/ 8705 h 10000"/>
                    <a:gd name="connsiteX40" fmla="*/ 9989 w 10000"/>
                    <a:gd name="connsiteY40" fmla="*/ 8885 h 10000"/>
                    <a:gd name="connsiteX41" fmla="*/ 9989 w 10000"/>
                    <a:gd name="connsiteY41" fmla="*/ 9010 h 10000"/>
                    <a:gd name="connsiteX42" fmla="*/ 10000 w 10000"/>
                    <a:gd name="connsiteY42" fmla="*/ 9096 h 10000"/>
                    <a:gd name="connsiteX43" fmla="*/ 10000 w 10000"/>
                    <a:gd name="connsiteY43" fmla="*/ 9122 h 10000"/>
                    <a:gd name="connsiteX44" fmla="*/ 10000 w 10000"/>
                    <a:gd name="connsiteY44" fmla="*/ 9131 h 10000"/>
                    <a:gd name="connsiteX45" fmla="*/ 9593 w 10000"/>
                    <a:gd name="connsiteY45" fmla="*/ 9113 h 10000"/>
                    <a:gd name="connsiteX46" fmla="*/ 9254 w 10000"/>
                    <a:gd name="connsiteY46" fmla="*/ 9088 h 10000"/>
                    <a:gd name="connsiteX47" fmla="*/ 8962 w 10000"/>
                    <a:gd name="connsiteY47" fmla="*/ 9070 h 10000"/>
                    <a:gd name="connsiteX48" fmla="*/ 8738 w 10000"/>
                    <a:gd name="connsiteY48" fmla="*/ 9045 h 10000"/>
                    <a:gd name="connsiteX49" fmla="*/ 8554 w 10000"/>
                    <a:gd name="connsiteY49" fmla="*/ 9019 h 10000"/>
                    <a:gd name="connsiteX50" fmla="*/ 8422 w 10000"/>
                    <a:gd name="connsiteY50" fmla="*/ 8993 h 10000"/>
                    <a:gd name="connsiteX51" fmla="*/ 8330 w 10000"/>
                    <a:gd name="connsiteY51" fmla="*/ 8976 h 10000"/>
                    <a:gd name="connsiteX52" fmla="*/ 8273 w 10000"/>
                    <a:gd name="connsiteY52" fmla="*/ 8959 h 10000"/>
                    <a:gd name="connsiteX53" fmla="*/ 8262 w 10000"/>
                    <a:gd name="connsiteY53" fmla="*/ 8959 h 10000"/>
                    <a:gd name="connsiteX54" fmla="*/ 8262 w 10000"/>
                    <a:gd name="connsiteY54" fmla="*/ 8924 h 10000"/>
                    <a:gd name="connsiteX55" fmla="*/ 8250 w 10000"/>
                    <a:gd name="connsiteY55" fmla="*/ 8842 h 10000"/>
                    <a:gd name="connsiteX56" fmla="*/ 8250 w 10000"/>
                    <a:gd name="connsiteY56" fmla="*/ 8705 h 10000"/>
                    <a:gd name="connsiteX57" fmla="*/ 8239 w 10000"/>
                    <a:gd name="connsiteY57" fmla="*/ 8528 h 10000"/>
                    <a:gd name="connsiteX58" fmla="*/ 8227 w 10000"/>
                    <a:gd name="connsiteY58" fmla="*/ 8317 h 10000"/>
                    <a:gd name="connsiteX59" fmla="*/ 8216 w 10000"/>
                    <a:gd name="connsiteY59" fmla="*/ 8076 h 10000"/>
                    <a:gd name="connsiteX60" fmla="*/ 8204 w 10000"/>
                    <a:gd name="connsiteY60" fmla="*/ 7805 h 10000"/>
                    <a:gd name="connsiteX61" fmla="*/ 8193 w 10000"/>
                    <a:gd name="connsiteY61" fmla="*/ 7525 h 10000"/>
                    <a:gd name="connsiteX62" fmla="*/ 8170 w 10000"/>
                    <a:gd name="connsiteY62" fmla="*/ 7241 h 10000"/>
                    <a:gd name="connsiteX63" fmla="*/ 8158 w 10000"/>
                    <a:gd name="connsiteY63" fmla="*/ 6944 h 10000"/>
                    <a:gd name="connsiteX64" fmla="*/ 8141 w 10000"/>
                    <a:gd name="connsiteY64" fmla="*/ 6647 h 10000"/>
                    <a:gd name="connsiteX65" fmla="*/ 8130 w 10000"/>
                    <a:gd name="connsiteY65" fmla="*/ 6367 h 10000"/>
                    <a:gd name="connsiteX66" fmla="*/ 8107 w 10000"/>
                    <a:gd name="connsiteY66" fmla="*/ 6104 h 10000"/>
                    <a:gd name="connsiteX67" fmla="*/ 8095 w 10000"/>
                    <a:gd name="connsiteY67" fmla="*/ 5859 h 10000"/>
                    <a:gd name="connsiteX68" fmla="*/ 8084 w 10000"/>
                    <a:gd name="connsiteY68" fmla="*/ 5644 h 10000"/>
                    <a:gd name="connsiteX69" fmla="*/ 8061 w 10000"/>
                    <a:gd name="connsiteY69" fmla="*/ 5467 h 10000"/>
                    <a:gd name="connsiteX70" fmla="*/ 8049 w 10000"/>
                    <a:gd name="connsiteY70" fmla="*/ 5330 h 10000"/>
                    <a:gd name="connsiteX71" fmla="*/ 8038 w 10000"/>
                    <a:gd name="connsiteY71" fmla="*/ 5248 h 10000"/>
                    <a:gd name="connsiteX72" fmla="*/ 8015 w 10000"/>
                    <a:gd name="connsiteY72" fmla="*/ 5145 h 10000"/>
                    <a:gd name="connsiteX73" fmla="*/ 7992 w 10000"/>
                    <a:gd name="connsiteY73" fmla="*/ 5020 h 10000"/>
                    <a:gd name="connsiteX74" fmla="*/ 7946 w 10000"/>
                    <a:gd name="connsiteY74" fmla="*/ 4864 h 10000"/>
                    <a:gd name="connsiteX75" fmla="*/ 7889 w 10000"/>
                    <a:gd name="connsiteY75" fmla="*/ 4688 h 10000"/>
                    <a:gd name="connsiteX76" fmla="*/ 7843 w 10000"/>
                    <a:gd name="connsiteY76" fmla="*/ 4499 h 10000"/>
                    <a:gd name="connsiteX77" fmla="*/ 7780 w 10000"/>
                    <a:gd name="connsiteY77" fmla="*/ 4305 h 10000"/>
                    <a:gd name="connsiteX78" fmla="*/ 7722 w 10000"/>
                    <a:gd name="connsiteY78" fmla="*/ 4103 h 10000"/>
                    <a:gd name="connsiteX79" fmla="*/ 7665 w 10000"/>
                    <a:gd name="connsiteY79" fmla="*/ 3918 h 10000"/>
                    <a:gd name="connsiteX80" fmla="*/ 7608 w 10000"/>
                    <a:gd name="connsiteY80" fmla="*/ 3736 h 10000"/>
                    <a:gd name="connsiteX81" fmla="*/ 7550 w 10000"/>
                    <a:gd name="connsiteY81" fmla="*/ 3569 h 10000"/>
                    <a:gd name="connsiteX82" fmla="*/ 7516 w 10000"/>
                    <a:gd name="connsiteY82" fmla="*/ 3431 h 10000"/>
                    <a:gd name="connsiteX83" fmla="*/ 7481 w 10000"/>
                    <a:gd name="connsiteY83" fmla="*/ 3332 h 10000"/>
                    <a:gd name="connsiteX84" fmla="*/ 7458 w 10000"/>
                    <a:gd name="connsiteY84" fmla="*/ 3263 h 10000"/>
                    <a:gd name="connsiteX85" fmla="*/ 7453 w 10000"/>
                    <a:gd name="connsiteY85" fmla="*/ 3237 h 10000"/>
                    <a:gd name="connsiteX86" fmla="*/ 7372 w 10000"/>
                    <a:gd name="connsiteY86" fmla="*/ 3358 h 10000"/>
                    <a:gd name="connsiteX87" fmla="*/ 7303 w 10000"/>
                    <a:gd name="connsiteY87" fmla="*/ 3526 h 10000"/>
                    <a:gd name="connsiteX88" fmla="*/ 7246 w 10000"/>
                    <a:gd name="connsiteY88" fmla="*/ 3736 h 10000"/>
                    <a:gd name="connsiteX89" fmla="*/ 7200 w 10000"/>
                    <a:gd name="connsiteY89" fmla="*/ 3982 h 10000"/>
                    <a:gd name="connsiteX90" fmla="*/ 7166 w 10000"/>
                    <a:gd name="connsiteY90" fmla="*/ 4245 h 10000"/>
                    <a:gd name="connsiteX91" fmla="*/ 7154 w 10000"/>
                    <a:gd name="connsiteY91" fmla="*/ 4533 h 10000"/>
                    <a:gd name="connsiteX92" fmla="*/ 7143 w 10000"/>
                    <a:gd name="connsiteY92" fmla="*/ 4830 h 10000"/>
                    <a:gd name="connsiteX93" fmla="*/ 7131 w 10000"/>
                    <a:gd name="connsiteY93" fmla="*/ 5128 h 10000"/>
                    <a:gd name="connsiteX94" fmla="*/ 7131 w 10000"/>
                    <a:gd name="connsiteY94" fmla="*/ 5424 h 10000"/>
                    <a:gd name="connsiteX95" fmla="*/ 7131 w 10000"/>
                    <a:gd name="connsiteY95" fmla="*/ 5713 h 10000"/>
                    <a:gd name="connsiteX96" fmla="*/ 7143 w 10000"/>
                    <a:gd name="connsiteY96" fmla="*/ 5983 h 10000"/>
                    <a:gd name="connsiteX97" fmla="*/ 7154 w 10000"/>
                    <a:gd name="connsiteY97" fmla="*/ 6221 h 10000"/>
                    <a:gd name="connsiteX98" fmla="*/ 7154 w 10000"/>
                    <a:gd name="connsiteY98" fmla="*/ 6432 h 10000"/>
                    <a:gd name="connsiteX99" fmla="*/ 7166 w 10000"/>
                    <a:gd name="connsiteY99" fmla="*/ 6604 h 10000"/>
                    <a:gd name="connsiteX100" fmla="*/ 7166 w 10000"/>
                    <a:gd name="connsiteY100" fmla="*/ 6754 h 10000"/>
                    <a:gd name="connsiteX101" fmla="*/ 7177 w 10000"/>
                    <a:gd name="connsiteY101" fmla="*/ 6952 h 10000"/>
                    <a:gd name="connsiteX102" fmla="*/ 7189 w 10000"/>
                    <a:gd name="connsiteY102" fmla="*/ 7180 h 10000"/>
                    <a:gd name="connsiteX103" fmla="*/ 7506 w 10000"/>
                    <a:gd name="connsiteY103" fmla="*/ 9956 h 10000"/>
                    <a:gd name="connsiteX104" fmla="*/ 602 w 10000"/>
                    <a:gd name="connsiteY104" fmla="*/ 10000 h 10000"/>
                    <a:gd name="connsiteX105" fmla="*/ 602 w 10000"/>
                    <a:gd name="connsiteY105" fmla="*/ 9970 h 10000"/>
                    <a:gd name="connsiteX106" fmla="*/ 602 w 10000"/>
                    <a:gd name="connsiteY106" fmla="*/ 9884 h 10000"/>
                    <a:gd name="connsiteX107" fmla="*/ 614 w 10000"/>
                    <a:gd name="connsiteY107" fmla="*/ 9747 h 10000"/>
                    <a:gd name="connsiteX108" fmla="*/ 620 w 10000"/>
                    <a:gd name="connsiteY108" fmla="*/ 9579 h 10000"/>
                    <a:gd name="connsiteX109" fmla="*/ 643 w 10000"/>
                    <a:gd name="connsiteY109" fmla="*/ 9367 h 10000"/>
                    <a:gd name="connsiteX110" fmla="*/ 654 w 10000"/>
                    <a:gd name="connsiteY110" fmla="*/ 9122 h 10000"/>
                    <a:gd name="connsiteX111" fmla="*/ 677 w 10000"/>
                    <a:gd name="connsiteY111" fmla="*/ 8868 h 10000"/>
                    <a:gd name="connsiteX112" fmla="*/ 700 w 10000"/>
                    <a:gd name="connsiteY112" fmla="*/ 8589 h 10000"/>
                    <a:gd name="connsiteX113" fmla="*/ 723 w 10000"/>
                    <a:gd name="connsiteY113" fmla="*/ 8299 h 10000"/>
                    <a:gd name="connsiteX114" fmla="*/ 746 w 10000"/>
                    <a:gd name="connsiteY114" fmla="*/ 8003 h 10000"/>
                    <a:gd name="connsiteX115" fmla="*/ 769 w 10000"/>
                    <a:gd name="connsiteY115" fmla="*/ 7715 h 10000"/>
                    <a:gd name="connsiteX116" fmla="*/ 780 w 10000"/>
                    <a:gd name="connsiteY116" fmla="*/ 7444 h 10000"/>
                    <a:gd name="connsiteX117" fmla="*/ 803 w 10000"/>
                    <a:gd name="connsiteY117" fmla="*/ 7180 h 10000"/>
                    <a:gd name="connsiteX118" fmla="*/ 826 w 10000"/>
                    <a:gd name="connsiteY118" fmla="*/ 6797 h 10000"/>
                    <a:gd name="connsiteX119" fmla="*/ 838 w 10000"/>
                    <a:gd name="connsiteY119" fmla="*/ 6449 h 10000"/>
                    <a:gd name="connsiteX120" fmla="*/ 849 w 10000"/>
                    <a:gd name="connsiteY120" fmla="*/ 6144 h 10000"/>
                    <a:gd name="connsiteX121" fmla="*/ 849 w 10000"/>
                    <a:gd name="connsiteY121" fmla="*/ 5859 h 10000"/>
                    <a:gd name="connsiteX122" fmla="*/ 849 w 10000"/>
                    <a:gd name="connsiteY122" fmla="*/ 5579 h 10000"/>
                    <a:gd name="connsiteX123" fmla="*/ 849 w 10000"/>
                    <a:gd name="connsiteY123" fmla="*/ 5300 h 10000"/>
                    <a:gd name="connsiteX124" fmla="*/ 849 w 10000"/>
                    <a:gd name="connsiteY124" fmla="*/ 5011 h 10000"/>
                    <a:gd name="connsiteX125" fmla="*/ 849 w 10000"/>
                    <a:gd name="connsiteY125" fmla="*/ 4705 h 10000"/>
                    <a:gd name="connsiteX126" fmla="*/ 849 w 10000"/>
                    <a:gd name="connsiteY126" fmla="*/ 4533 h 10000"/>
                    <a:gd name="connsiteX127" fmla="*/ 815 w 10000"/>
                    <a:gd name="connsiteY127" fmla="*/ 4331 h 10000"/>
                    <a:gd name="connsiteX128" fmla="*/ 769 w 10000"/>
                    <a:gd name="connsiteY128" fmla="*/ 4103 h 10000"/>
                    <a:gd name="connsiteX129" fmla="*/ 711 w 10000"/>
                    <a:gd name="connsiteY129" fmla="*/ 3865 h 10000"/>
                    <a:gd name="connsiteX130" fmla="*/ 643 w 10000"/>
                    <a:gd name="connsiteY130" fmla="*/ 3612 h 10000"/>
                    <a:gd name="connsiteX131" fmla="*/ 579 w 10000"/>
                    <a:gd name="connsiteY131" fmla="*/ 3349 h 10000"/>
                    <a:gd name="connsiteX132" fmla="*/ 499 w 10000"/>
                    <a:gd name="connsiteY132" fmla="*/ 3078 h 10000"/>
                    <a:gd name="connsiteX133" fmla="*/ 407 w 10000"/>
                    <a:gd name="connsiteY133" fmla="*/ 2816 h 10000"/>
                    <a:gd name="connsiteX134" fmla="*/ 327 w 10000"/>
                    <a:gd name="connsiteY134" fmla="*/ 2561 h 10000"/>
                    <a:gd name="connsiteX135" fmla="*/ 252 w 10000"/>
                    <a:gd name="connsiteY135" fmla="*/ 2312 h 10000"/>
                    <a:gd name="connsiteX136" fmla="*/ 184 w 10000"/>
                    <a:gd name="connsiteY136" fmla="*/ 2084 h 10000"/>
                    <a:gd name="connsiteX137" fmla="*/ 115 w 10000"/>
                    <a:gd name="connsiteY137" fmla="*/ 1882 h 10000"/>
                    <a:gd name="connsiteX138" fmla="*/ 57 w 10000"/>
                    <a:gd name="connsiteY138" fmla="*/ 1705 h 10000"/>
                    <a:gd name="connsiteX139" fmla="*/ 23 w 10000"/>
                    <a:gd name="connsiteY139" fmla="*/ 1549 h 10000"/>
                    <a:gd name="connsiteX140" fmla="*/ 0 w 10000"/>
                    <a:gd name="connsiteY140" fmla="*/ 1442 h 10000"/>
                    <a:gd name="connsiteX141" fmla="*/ 11 w 10000"/>
                    <a:gd name="connsiteY141" fmla="*/ 1373 h 10000"/>
                    <a:gd name="connsiteX142" fmla="*/ 80 w 10000"/>
                    <a:gd name="connsiteY142" fmla="*/ 1218 h 10000"/>
                    <a:gd name="connsiteX143" fmla="*/ 207 w 10000"/>
                    <a:gd name="connsiteY143" fmla="*/ 1059 h 10000"/>
                    <a:gd name="connsiteX144" fmla="*/ 373 w 10000"/>
                    <a:gd name="connsiteY144" fmla="*/ 891 h 10000"/>
                    <a:gd name="connsiteX145" fmla="*/ 579 w 10000"/>
                    <a:gd name="connsiteY145" fmla="*/ 728 h 10000"/>
                    <a:gd name="connsiteX146" fmla="*/ 803 w 10000"/>
                    <a:gd name="connsiteY146" fmla="*/ 577 h 10000"/>
                    <a:gd name="connsiteX147" fmla="*/ 941 w 10000"/>
                    <a:gd name="connsiteY147" fmla="*/ 499 h 10000"/>
                    <a:gd name="connsiteX148" fmla="*/ 1107 w 10000"/>
                    <a:gd name="connsiteY148" fmla="*/ 422 h 10000"/>
                    <a:gd name="connsiteX149" fmla="*/ 1291 w 10000"/>
                    <a:gd name="connsiteY149" fmla="*/ 348 h 10000"/>
                    <a:gd name="connsiteX150" fmla="*/ 1480 w 10000"/>
                    <a:gd name="connsiteY150" fmla="*/ 280 h 10000"/>
                    <a:gd name="connsiteX151" fmla="*/ 1670 w 10000"/>
                    <a:gd name="connsiteY151" fmla="*/ 211 h 10000"/>
                    <a:gd name="connsiteX152" fmla="*/ 1853 w 10000"/>
                    <a:gd name="connsiteY152" fmla="*/ 151 h 10000"/>
                    <a:gd name="connsiteX153" fmla="*/ 2008 w 10000"/>
                    <a:gd name="connsiteY153" fmla="*/ 103 h 10000"/>
                    <a:gd name="connsiteX154" fmla="*/ 2134 w 10000"/>
                    <a:gd name="connsiteY154" fmla="*/ 69 h 10000"/>
                    <a:gd name="connsiteX155" fmla="*/ 2226 w 10000"/>
                    <a:gd name="connsiteY155" fmla="*/ 43 h 10000"/>
                    <a:gd name="connsiteX156" fmla="*/ 2249 w 10000"/>
                    <a:gd name="connsiteY156" fmla="*/ 34 h 10000"/>
                    <a:gd name="connsiteX157" fmla="*/ 2381 w 10000"/>
                    <a:gd name="connsiteY157" fmla="*/ 95 h 10000"/>
                    <a:gd name="connsiteX158" fmla="*/ 3322 w 10000"/>
                    <a:gd name="connsiteY158" fmla="*/ 3087 h 10000"/>
                    <a:gd name="connsiteX159" fmla="*/ 4108 w 10000"/>
                    <a:gd name="connsiteY159" fmla="*/ 4253 h 10000"/>
                    <a:gd name="connsiteX160" fmla="*/ 5181 w 10000"/>
                    <a:gd name="connsiteY160" fmla="*/ 1907 h 10000"/>
                    <a:gd name="connsiteX161" fmla="*/ 5737 w 10000"/>
                    <a:gd name="connsiteY161" fmla="*/ 0 h 10000"/>
                    <a:gd name="connsiteX0" fmla="*/ 5737 w 10000"/>
                    <a:gd name="connsiteY0" fmla="*/ 0 h 10000"/>
                    <a:gd name="connsiteX1" fmla="*/ 5766 w 10000"/>
                    <a:gd name="connsiteY1" fmla="*/ 9 h 10000"/>
                    <a:gd name="connsiteX2" fmla="*/ 8158 w 10000"/>
                    <a:gd name="connsiteY2" fmla="*/ 771 h 10000"/>
                    <a:gd name="connsiteX3" fmla="*/ 8376 w 10000"/>
                    <a:gd name="connsiteY3" fmla="*/ 891 h 10000"/>
                    <a:gd name="connsiteX4" fmla="*/ 8531 w 10000"/>
                    <a:gd name="connsiteY4" fmla="*/ 1016 h 10000"/>
                    <a:gd name="connsiteX5" fmla="*/ 8669 w 10000"/>
                    <a:gd name="connsiteY5" fmla="*/ 1136 h 10000"/>
                    <a:gd name="connsiteX6" fmla="*/ 8784 w 10000"/>
                    <a:gd name="connsiteY6" fmla="*/ 1270 h 10000"/>
                    <a:gd name="connsiteX7" fmla="*/ 8881 w 10000"/>
                    <a:gd name="connsiteY7" fmla="*/ 1407 h 10000"/>
                    <a:gd name="connsiteX8" fmla="*/ 8973 w 10000"/>
                    <a:gd name="connsiteY8" fmla="*/ 1541 h 10000"/>
                    <a:gd name="connsiteX9" fmla="*/ 9030 w 10000"/>
                    <a:gd name="connsiteY9" fmla="*/ 1635 h 10000"/>
                    <a:gd name="connsiteX10" fmla="*/ 9099 w 10000"/>
                    <a:gd name="connsiteY10" fmla="*/ 1778 h 10000"/>
                    <a:gd name="connsiteX11" fmla="*/ 9168 w 10000"/>
                    <a:gd name="connsiteY11" fmla="*/ 1968 h 10000"/>
                    <a:gd name="connsiteX12" fmla="*/ 9231 w 10000"/>
                    <a:gd name="connsiteY12" fmla="*/ 2187 h 10000"/>
                    <a:gd name="connsiteX13" fmla="*/ 9312 w 10000"/>
                    <a:gd name="connsiteY13" fmla="*/ 2432 h 10000"/>
                    <a:gd name="connsiteX14" fmla="*/ 9392 w 10000"/>
                    <a:gd name="connsiteY14" fmla="*/ 2703 h 10000"/>
                    <a:gd name="connsiteX15" fmla="*/ 9472 w 10000"/>
                    <a:gd name="connsiteY15" fmla="*/ 2984 h 10000"/>
                    <a:gd name="connsiteX16" fmla="*/ 9547 w 10000"/>
                    <a:gd name="connsiteY16" fmla="*/ 3280 h 10000"/>
                    <a:gd name="connsiteX17" fmla="*/ 9616 w 10000"/>
                    <a:gd name="connsiteY17" fmla="*/ 3586 h 10000"/>
                    <a:gd name="connsiteX18" fmla="*/ 9684 w 10000"/>
                    <a:gd name="connsiteY18" fmla="*/ 3883 h 10000"/>
                    <a:gd name="connsiteX19" fmla="*/ 9753 w 10000"/>
                    <a:gd name="connsiteY19" fmla="*/ 4163 h 10000"/>
                    <a:gd name="connsiteX20" fmla="*/ 9811 w 10000"/>
                    <a:gd name="connsiteY20" fmla="*/ 4434 h 10000"/>
                    <a:gd name="connsiteX21" fmla="*/ 9851 w 10000"/>
                    <a:gd name="connsiteY21" fmla="*/ 4688 h 10000"/>
                    <a:gd name="connsiteX22" fmla="*/ 9885 w 10000"/>
                    <a:gd name="connsiteY22" fmla="*/ 4899 h 10000"/>
                    <a:gd name="connsiteX23" fmla="*/ 9920 w 10000"/>
                    <a:gd name="connsiteY23" fmla="*/ 5085 h 10000"/>
                    <a:gd name="connsiteX24" fmla="*/ 9931 w 10000"/>
                    <a:gd name="connsiteY24" fmla="*/ 5231 h 10000"/>
                    <a:gd name="connsiteX25" fmla="*/ 9931 w 10000"/>
                    <a:gd name="connsiteY25" fmla="*/ 5364 h 10000"/>
                    <a:gd name="connsiteX26" fmla="*/ 9943 w 10000"/>
                    <a:gd name="connsiteY26" fmla="*/ 5536 h 10000"/>
                    <a:gd name="connsiteX27" fmla="*/ 9943 w 10000"/>
                    <a:gd name="connsiteY27" fmla="*/ 5747 h 10000"/>
                    <a:gd name="connsiteX28" fmla="*/ 9954 w 10000"/>
                    <a:gd name="connsiteY28" fmla="*/ 5983 h 10000"/>
                    <a:gd name="connsiteX29" fmla="*/ 9954 w 10000"/>
                    <a:gd name="connsiteY29" fmla="*/ 6247 h 10000"/>
                    <a:gd name="connsiteX30" fmla="*/ 9966 w 10000"/>
                    <a:gd name="connsiteY30" fmla="*/ 6526 h 10000"/>
                    <a:gd name="connsiteX31" fmla="*/ 9966 w 10000"/>
                    <a:gd name="connsiteY31" fmla="*/ 6823 h 10000"/>
                    <a:gd name="connsiteX32" fmla="*/ 9966 w 10000"/>
                    <a:gd name="connsiteY32" fmla="*/ 7120 h 10000"/>
                    <a:gd name="connsiteX33" fmla="*/ 9977 w 10000"/>
                    <a:gd name="connsiteY33" fmla="*/ 7418 h 10000"/>
                    <a:gd name="connsiteX34" fmla="*/ 9977 w 10000"/>
                    <a:gd name="connsiteY34" fmla="*/ 7715 h 10000"/>
                    <a:gd name="connsiteX35" fmla="*/ 9977 w 10000"/>
                    <a:gd name="connsiteY35" fmla="*/ 7994 h 10000"/>
                    <a:gd name="connsiteX36" fmla="*/ 9989 w 10000"/>
                    <a:gd name="connsiteY36" fmla="*/ 8256 h 10000"/>
                    <a:gd name="connsiteX37" fmla="*/ 9989 w 10000"/>
                    <a:gd name="connsiteY37" fmla="*/ 8503 h 10000"/>
                    <a:gd name="connsiteX38" fmla="*/ 9989 w 10000"/>
                    <a:gd name="connsiteY38" fmla="*/ 8705 h 10000"/>
                    <a:gd name="connsiteX39" fmla="*/ 9989 w 10000"/>
                    <a:gd name="connsiteY39" fmla="*/ 8885 h 10000"/>
                    <a:gd name="connsiteX40" fmla="*/ 9989 w 10000"/>
                    <a:gd name="connsiteY40" fmla="*/ 9010 h 10000"/>
                    <a:gd name="connsiteX41" fmla="*/ 10000 w 10000"/>
                    <a:gd name="connsiteY41" fmla="*/ 9096 h 10000"/>
                    <a:gd name="connsiteX42" fmla="*/ 10000 w 10000"/>
                    <a:gd name="connsiteY42" fmla="*/ 9122 h 10000"/>
                    <a:gd name="connsiteX43" fmla="*/ 10000 w 10000"/>
                    <a:gd name="connsiteY43" fmla="*/ 9131 h 10000"/>
                    <a:gd name="connsiteX44" fmla="*/ 9593 w 10000"/>
                    <a:gd name="connsiteY44" fmla="*/ 9113 h 10000"/>
                    <a:gd name="connsiteX45" fmla="*/ 9254 w 10000"/>
                    <a:gd name="connsiteY45" fmla="*/ 9088 h 10000"/>
                    <a:gd name="connsiteX46" fmla="*/ 8962 w 10000"/>
                    <a:gd name="connsiteY46" fmla="*/ 9070 h 10000"/>
                    <a:gd name="connsiteX47" fmla="*/ 8738 w 10000"/>
                    <a:gd name="connsiteY47" fmla="*/ 9045 h 10000"/>
                    <a:gd name="connsiteX48" fmla="*/ 8554 w 10000"/>
                    <a:gd name="connsiteY48" fmla="*/ 9019 h 10000"/>
                    <a:gd name="connsiteX49" fmla="*/ 8422 w 10000"/>
                    <a:gd name="connsiteY49" fmla="*/ 8993 h 10000"/>
                    <a:gd name="connsiteX50" fmla="*/ 8330 w 10000"/>
                    <a:gd name="connsiteY50" fmla="*/ 8976 h 10000"/>
                    <a:gd name="connsiteX51" fmla="*/ 8273 w 10000"/>
                    <a:gd name="connsiteY51" fmla="*/ 8959 h 10000"/>
                    <a:gd name="connsiteX52" fmla="*/ 8262 w 10000"/>
                    <a:gd name="connsiteY52" fmla="*/ 8959 h 10000"/>
                    <a:gd name="connsiteX53" fmla="*/ 8262 w 10000"/>
                    <a:gd name="connsiteY53" fmla="*/ 8924 h 10000"/>
                    <a:gd name="connsiteX54" fmla="*/ 8250 w 10000"/>
                    <a:gd name="connsiteY54" fmla="*/ 8842 h 10000"/>
                    <a:gd name="connsiteX55" fmla="*/ 8250 w 10000"/>
                    <a:gd name="connsiteY55" fmla="*/ 8705 h 10000"/>
                    <a:gd name="connsiteX56" fmla="*/ 8239 w 10000"/>
                    <a:gd name="connsiteY56" fmla="*/ 8528 h 10000"/>
                    <a:gd name="connsiteX57" fmla="*/ 8227 w 10000"/>
                    <a:gd name="connsiteY57" fmla="*/ 8317 h 10000"/>
                    <a:gd name="connsiteX58" fmla="*/ 8216 w 10000"/>
                    <a:gd name="connsiteY58" fmla="*/ 8076 h 10000"/>
                    <a:gd name="connsiteX59" fmla="*/ 8204 w 10000"/>
                    <a:gd name="connsiteY59" fmla="*/ 7805 h 10000"/>
                    <a:gd name="connsiteX60" fmla="*/ 8193 w 10000"/>
                    <a:gd name="connsiteY60" fmla="*/ 7525 h 10000"/>
                    <a:gd name="connsiteX61" fmla="*/ 8170 w 10000"/>
                    <a:gd name="connsiteY61" fmla="*/ 7241 h 10000"/>
                    <a:gd name="connsiteX62" fmla="*/ 8158 w 10000"/>
                    <a:gd name="connsiteY62" fmla="*/ 6944 h 10000"/>
                    <a:gd name="connsiteX63" fmla="*/ 8141 w 10000"/>
                    <a:gd name="connsiteY63" fmla="*/ 6647 h 10000"/>
                    <a:gd name="connsiteX64" fmla="*/ 8130 w 10000"/>
                    <a:gd name="connsiteY64" fmla="*/ 6367 h 10000"/>
                    <a:gd name="connsiteX65" fmla="*/ 8107 w 10000"/>
                    <a:gd name="connsiteY65" fmla="*/ 6104 h 10000"/>
                    <a:gd name="connsiteX66" fmla="*/ 8095 w 10000"/>
                    <a:gd name="connsiteY66" fmla="*/ 5859 h 10000"/>
                    <a:gd name="connsiteX67" fmla="*/ 8084 w 10000"/>
                    <a:gd name="connsiteY67" fmla="*/ 5644 h 10000"/>
                    <a:gd name="connsiteX68" fmla="*/ 8061 w 10000"/>
                    <a:gd name="connsiteY68" fmla="*/ 5467 h 10000"/>
                    <a:gd name="connsiteX69" fmla="*/ 8049 w 10000"/>
                    <a:gd name="connsiteY69" fmla="*/ 5330 h 10000"/>
                    <a:gd name="connsiteX70" fmla="*/ 8038 w 10000"/>
                    <a:gd name="connsiteY70" fmla="*/ 5248 h 10000"/>
                    <a:gd name="connsiteX71" fmla="*/ 8015 w 10000"/>
                    <a:gd name="connsiteY71" fmla="*/ 5145 h 10000"/>
                    <a:gd name="connsiteX72" fmla="*/ 7992 w 10000"/>
                    <a:gd name="connsiteY72" fmla="*/ 5020 h 10000"/>
                    <a:gd name="connsiteX73" fmla="*/ 7946 w 10000"/>
                    <a:gd name="connsiteY73" fmla="*/ 4864 h 10000"/>
                    <a:gd name="connsiteX74" fmla="*/ 7889 w 10000"/>
                    <a:gd name="connsiteY74" fmla="*/ 4688 h 10000"/>
                    <a:gd name="connsiteX75" fmla="*/ 7843 w 10000"/>
                    <a:gd name="connsiteY75" fmla="*/ 4499 h 10000"/>
                    <a:gd name="connsiteX76" fmla="*/ 7780 w 10000"/>
                    <a:gd name="connsiteY76" fmla="*/ 4305 h 10000"/>
                    <a:gd name="connsiteX77" fmla="*/ 7722 w 10000"/>
                    <a:gd name="connsiteY77" fmla="*/ 4103 h 10000"/>
                    <a:gd name="connsiteX78" fmla="*/ 7665 w 10000"/>
                    <a:gd name="connsiteY78" fmla="*/ 3918 h 10000"/>
                    <a:gd name="connsiteX79" fmla="*/ 7608 w 10000"/>
                    <a:gd name="connsiteY79" fmla="*/ 3736 h 10000"/>
                    <a:gd name="connsiteX80" fmla="*/ 7550 w 10000"/>
                    <a:gd name="connsiteY80" fmla="*/ 3569 h 10000"/>
                    <a:gd name="connsiteX81" fmla="*/ 7516 w 10000"/>
                    <a:gd name="connsiteY81" fmla="*/ 3431 h 10000"/>
                    <a:gd name="connsiteX82" fmla="*/ 7481 w 10000"/>
                    <a:gd name="connsiteY82" fmla="*/ 3332 h 10000"/>
                    <a:gd name="connsiteX83" fmla="*/ 7458 w 10000"/>
                    <a:gd name="connsiteY83" fmla="*/ 3263 h 10000"/>
                    <a:gd name="connsiteX84" fmla="*/ 7453 w 10000"/>
                    <a:gd name="connsiteY84" fmla="*/ 3237 h 10000"/>
                    <a:gd name="connsiteX85" fmla="*/ 7372 w 10000"/>
                    <a:gd name="connsiteY85" fmla="*/ 3358 h 10000"/>
                    <a:gd name="connsiteX86" fmla="*/ 7303 w 10000"/>
                    <a:gd name="connsiteY86" fmla="*/ 3526 h 10000"/>
                    <a:gd name="connsiteX87" fmla="*/ 7246 w 10000"/>
                    <a:gd name="connsiteY87" fmla="*/ 3736 h 10000"/>
                    <a:gd name="connsiteX88" fmla="*/ 7200 w 10000"/>
                    <a:gd name="connsiteY88" fmla="*/ 3982 h 10000"/>
                    <a:gd name="connsiteX89" fmla="*/ 7166 w 10000"/>
                    <a:gd name="connsiteY89" fmla="*/ 4245 h 10000"/>
                    <a:gd name="connsiteX90" fmla="*/ 7154 w 10000"/>
                    <a:gd name="connsiteY90" fmla="*/ 4533 h 10000"/>
                    <a:gd name="connsiteX91" fmla="*/ 7143 w 10000"/>
                    <a:gd name="connsiteY91" fmla="*/ 4830 h 10000"/>
                    <a:gd name="connsiteX92" fmla="*/ 7131 w 10000"/>
                    <a:gd name="connsiteY92" fmla="*/ 5128 h 10000"/>
                    <a:gd name="connsiteX93" fmla="*/ 7131 w 10000"/>
                    <a:gd name="connsiteY93" fmla="*/ 5424 h 10000"/>
                    <a:gd name="connsiteX94" fmla="*/ 7131 w 10000"/>
                    <a:gd name="connsiteY94" fmla="*/ 5713 h 10000"/>
                    <a:gd name="connsiteX95" fmla="*/ 7143 w 10000"/>
                    <a:gd name="connsiteY95" fmla="*/ 5983 h 10000"/>
                    <a:gd name="connsiteX96" fmla="*/ 7154 w 10000"/>
                    <a:gd name="connsiteY96" fmla="*/ 6221 h 10000"/>
                    <a:gd name="connsiteX97" fmla="*/ 7154 w 10000"/>
                    <a:gd name="connsiteY97" fmla="*/ 6432 h 10000"/>
                    <a:gd name="connsiteX98" fmla="*/ 7166 w 10000"/>
                    <a:gd name="connsiteY98" fmla="*/ 6604 h 10000"/>
                    <a:gd name="connsiteX99" fmla="*/ 7166 w 10000"/>
                    <a:gd name="connsiteY99" fmla="*/ 6754 h 10000"/>
                    <a:gd name="connsiteX100" fmla="*/ 7177 w 10000"/>
                    <a:gd name="connsiteY100" fmla="*/ 6952 h 10000"/>
                    <a:gd name="connsiteX101" fmla="*/ 7189 w 10000"/>
                    <a:gd name="connsiteY101" fmla="*/ 7180 h 10000"/>
                    <a:gd name="connsiteX102" fmla="*/ 7506 w 10000"/>
                    <a:gd name="connsiteY102" fmla="*/ 9956 h 10000"/>
                    <a:gd name="connsiteX103" fmla="*/ 602 w 10000"/>
                    <a:gd name="connsiteY103" fmla="*/ 10000 h 10000"/>
                    <a:gd name="connsiteX104" fmla="*/ 602 w 10000"/>
                    <a:gd name="connsiteY104" fmla="*/ 9970 h 10000"/>
                    <a:gd name="connsiteX105" fmla="*/ 602 w 10000"/>
                    <a:gd name="connsiteY105" fmla="*/ 9884 h 10000"/>
                    <a:gd name="connsiteX106" fmla="*/ 614 w 10000"/>
                    <a:gd name="connsiteY106" fmla="*/ 9747 h 10000"/>
                    <a:gd name="connsiteX107" fmla="*/ 620 w 10000"/>
                    <a:gd name="connsiteY107" fmla="*/ 9579 h 10000"/>
                    <a:gd name="connsiteX108" fmla="*/ 643 w 10000"/>
                    <a:gd name="connsiteY108" fmla="*/ 9367 h 10000"/>
                    <a:gd name="connsiteX109" fmla="*/ 654 w 10000"/>
                    <a:gd name="connsiteY109" fmla="*/ 9122 h 10000"/>
                    <a:gd name="connsiteX110" fmla="*/ 677 w 10000"/>
                    <a:gd name="connsiteY110" fmla="*/ 8868 h 10000"/>
                    <a:gd name="connsiteX111" fmla="*/ 700 w 10000"/>
                    <a:gd name="connsiteY111" fmla="*/ 8589 h 10000"/>
                    <a:gd name="connsiteX112" fmla="*/ 723 w 10000"/>
                    <a:gd name="connsiteY112" fmla="*/ 8299 h 10000"/>
                    <a:gd name="connsiteX113" fmla="*/ 746 w 10000"/>
                    <a:gd name="connsiteY113" fmla="*/ 8003 h 10000"/>
                    <a:gd name="connsiteX114" fmla="*/ 769 w 10000"/>
                    <a:gd name="connsiteY114" fmla="*/ 7715 h 10000"/>
                    <a:gd name="connsiteX115" fmla="*/ 780 w 10000"/>
                    <a:gd name="connsiteY115" fmla="*/ 7444 h 10000"/>
                    <a:gd name="connsiteX116" fmla="*/ 803 w 10000"/>
                    <a:gd name="connsiteY116" fmla="*/ 7180 h 10000"/>
                    <a:gd name="connsiteX117" fmla="*/ 826 w 10000"/>
                    <a:gd name="connsiteY117" fmla="*/ 6797 h 10000"/>
                    <a:gd name="connsiteX118" fmla="*/ 838 w 10000"/>
                    <a:gd name="connsiteY118" fmla="*/ 6449 h 10000"/>
                    <a:gd name="connsiteX119" fmla="*/ 849 w 10000"/>
                    <a:gd name="connsiteY119" fmla="*/ 6144 h 10000"/>
                    <a:gd name="connsiteX120" fmla="*/ 849 w 10000"/>
                    <a:gd name="connsiteY120" fmla="*/ 5859 h 10000"/>
                    <a:gd name="connsiteX121" fmla="*/ 849 w 10000"/>
                    <a:gd name="connsiteY121" fmla="*/ 5579 h 10000"/>
                    <a:gd name="connsiteX122" fmla="*/ 849 w 10000"/>
                    <a:gd name="connsiteY122" fmla="*/ 5300 h 10000"/>
                    <a:gd name="connsiteX123" fmla="*/ 849 w 10000"/>
                    <a:gd name="connsiteY123" fmla="*/ 5011 h 10000"/>
                    <a:gd name="connsiteX124" fmla="*/ 849 w 10000"/>
                    <a:gd name="connsiteY124" fmla="*/ 4705 h 10000"/>
                    <a:gd name="connsiteX125" fmla="*/ 849 w 10000"/>
                    <a:gd name="connsiteY125" fmla="*/ 4533 h 10000"/>
                    <a:gd name="connsiteX126" fmla="*/ 815 w 10000"/>
                    <a:gd name="connsiteY126" fmla="*/ 4331 h 10000"/>
                    <a:gd name="connsiteX127" fmla="*/ 769 w 10000"/>
                    <a:gd name="connsiteY127" fmla="*/ 4103 h 10000"/>
                    <a:gd name="connsiteX128" fmla="*/ 711 w 10000"/>
                    <a:gd name="connsiteY128" fmla="*/ 3865 h 10000"/>
                    <a:gd name="connsiteX129" fmla="*/ 643 w 10000"/>
                    <a:gd name="connsiteY129" fmla="*/ 3612 h 10000"/>
                    <a:gd name="connsiteX130" fmla="*/ 579 w 10000"/>
                    <a:gd name="connsiteY130" fmla="*/ 3349 h 10000"/>
                    <a:gd name="connsiteX131" fmla="*/ 499 w 10000"/>
                    <a:gd name="connsiteY131" fmla="*/ 3078 h 10000"/>
                    <a:gd name="connsiteX132" fmla="*/ 407 w 10000"/>
                    <a:gd name="connsiteY132" fmla="*/ 2816 h 10000"/>
                    <a:gd name="connsiteX133" fmla="*/ 327 w 10000"/>
                    <a:gd name="connsiteY133" fmla="*/ 2561 h 10000"/>
                    <a:gd name="connsiteX134" fmla="*/ 252 w 10000"/>
                    <a:gd name="connsiteY134" fmla="*/ 2312 h 10000"/>
                    <a:gd name="connsiteX135" fmla="*/ 184 w 10000"/>
                    <a:gd name="connsiteY135" fmla="*/ 2084 h 10000"/>
                    <a:gd name="connsiteX136" fmla="*/ 115 w 10000"/>
                    <a:gd name="connsiteY136" fmla="*/ 1882 h 10000"/>
                    <a:gd name="connsiteX137" fmla="*/ 57 w 10000"/>
                    <a:gd name="connsiteY137" fmla="*/ 1705 h 10000"/>
                    <a:gd name="connsiteX138" fmla="*/ 23 w 10000"/>
                    <a:gd name="connsiteY138" fmla="*/ 1549 h 10000"/>
                    <a:gd name="connsiteX139" fmla="*/ 0 w 10000"/>
                    <a:gd name="connsiteY139" fmla="*/ 1442 h 10000"/>
                    <a:gd name="connsiteX140" fmla="*/ 11 w 10000"/>
                    <a:gd name="connsiteY140" fmla="*/ 1373 h 10000"/>
                    <a:gd name="connsiteX141" fmla="*/ 80 w 10000"/>
                    <a:gd name="connsiteY141" fmla="*/ 1218 h 10000"/>
                    <a:gd name="connsiteX142" fmla="*/ 207 w 10000"/>
                    <a:gd name="connsiteY142" fmla="*/ 1059 h 10000"/>
                    <a:gd name="connsiteX143" fmla="*/ 373 w 10000"/>
                    <a:gd name="connsiteY143" fmla="*/ 891 h 10000"/>
                    <a:gd name="connsiteX144" fmla="*/ 579 w 10000"/>
                    <a:gd name="connsiteY144" fmla="*/ 728 h 10000"/>
                    <a:gd name="connsiteX145" fmla="*/ 803 w 10000"/>
                    <a:gd name="connsiteY145" fmla="*/ 577 h 10000"/>
                    <a:gd name="connsiteX146" fmla="*/ 941 w 10000"/>
                    <a:gd name="connsiteY146" fmla="*/ 499 h 10000"/>
                    <a:gd name="connsiteX147" fmla="*/ 1107 w 10000"/>
                    <a:gd name="connsiteY147" fmla="*/ 422 h 10000"/>
                    <a:gd name="connsiteX148" fmla="*/ 1291 w 10000"/>
                    <a:gd name="connsiteY148" fmla="*/ 348 h 10000"/>
                    <a:gd name="connsiteX149" fmla="*/ 1480 w 10000"/>
                    <a:gd name="connsiteY149" fmla="*/ 280 h 10000"/>
                    <a:gd name="connsiteX150" fmla="*/ 1670 w 10000"/>
                    <a:gd name="connsiteY150" fmla="*/ 211 h 10000"/>
                    <a:gd name="connsiteX151" fmla="*/ 1853 w 10000"/>
                    <a:gd name="connsiteY151" fmla="*/ 151 h 10000"/>
                    <a:gd name="connsiteX152" fmla="*/ 2008 w 10000"/>
                    <a:gd name="connsiteY152" fmla="*/ 103 h 10000"/>
                    <a:gd name="connsiteX153" fmla="*/ 2134 w 10000"/>
                    <a:gd name="connsiteY153" fmla="*/ 69 h 10000"/>
                    <a:gd name="connsiteX154" fmla="*/ 2226 w 10000"/>
                    <a:gd name="connsiteY154" fmla="*/ 43 h 10000"/>
                    <a:gd name="connsiteX155" fmla="*/ 2249 w 10000"/>
                    <a:gd name="connsiteY155" fmla="*/ 34 h 10000"/>
                    <a:gd name="connsiteX156" fmla="*/ 2381 w 10000"/>
                    <a:gd name="connsiteY156" fmla="*/ 95 h 10000"/>
                    <a:gd name="connsiteX157" fmla="*/ 3322 w 10000"/>
                    <a:gd name="connsiteY157" fmla="*/ 3087 h 10000"/>
                    <a:gd name="connsiteX158" fmla="*/ 4108 w 10000"/>
                    <a:gd name="connsiteY158" fmla="*/ 4253 h 10000"/>
                    <a:gd name="connsiteX159" fmla="*/ 5181 w 10000"/>
                    <a:gd name="connsiteY159" fmla="*/ 1907 h 10000"/>
                    <a:gd name="connsiteX160" fmla="*/ 5737 w 10000"/>
                    <a:gd name="connsiteY160" fmla="*/ 0 h 10000"/>
                    <a:gd name="connsiteX0" fmla="*/ 5181 w 10000"/>
                    <a:gd name="connsiteY0" fmla="*/ 1898 h 9991"/>
                    <a:gd name="connsiteX1" fmla="*/ 5766 w 10000"/>
                    <a:gd name="connsiteY1" fmla="*/ 0 h 9991"/>
                    <a:gd name="connsiteX2" fmla="*/ 8158 w 10000"/>
                    <a:gd name="connsiteY2" fmla="*/ 762 h 9991"/>
                    <a:gd name="connsiteX3" fmla="*/ 8376 w 10000"/>
                    <a:gd name="connsiteY3" fmla="*/ 882 h 9991"/>
                    <a:gd name="connsiteX4" fmla="*/ 8531 w 10000"/>
                    <a:gd name="connsiteY4" fmla="*/ 1007 h 9991"/>
                    <a:gd name="connsiteX5" fmla="*/ 8669 w 10000"/>
                    <a:gd name="connsiteY5" fmla="*/ 1127 h 9991"/>
                    <a:gd name="connsiteX6" fmla="*/ 8784 w 10000"/>
                    <a:gd name="connsiteY6" fmla="*/ 1261 h 9991"/>
                    <a:gd name="connsiteX7" fmla="*/ 8881 w 10000"/>
                    <a:gd name="connsiteY7" fmla="*/ 1398 h 9991"/>
                    <a:gd name="connsiteX8" fmla="*/ 8973 w 10000"/>
                    <a:gd name="connsiteY8" fmla="*/ 1532 h 9991"/>
                    <a:gd name="connsiteX9" fmla="*/ 9030 w 10000"/>
                    <a:gd name="connsiteY9" fmla="*/ 1626 h 9991"/>
                    <a:gd name="connsiteX10" fmla="*/ 9099 w 10000"/>
                    <a:gd name="connsiteY10" fmla="*/ 1769 h 9991"/>
                    <a:gd name="connsiteX11" fmla="*/ 9168 w 10000"/>
                    <a:gd name="connsiteY11" fmla="*/ 1959 h 9991"/>
                    <a:gd name="connsiteX12" fmla="*/ 9231 w 10000"/>
                    <a:gd name="connsiteY12" fmla="*/ 2178 h 9991"/>
                    <a:gd name="connsiteX13" fmla="*/ 9312 w 10000"/>
                    <a:gd name="connsiteY13" fmla="*/ 2423 h 9991"/>
                    <a:gd name="connsiteX14" fmla="*/ 9392 w 10000"/>
                    <a:gd name="connsiteY14" fmla="*/ 2694 h 9991"/>
                    <a:gd name="connsiteX15" fmla="*/ 9472 w 10000"/>
                    <a:gd name="connsiteY15" fmla="*/ 2975 h 9991"/>
                    <a:gd name="connsiteX16" fmla="*/ 9547 w 10000"/>
                    <a:gd name="connsiteY16" fmla="*/ 3271 h 9991"/>
                    <a:gd name="connsiteX17" fmla="*/ 9616 w 10000"/>
                    <a:gd name="connsiteY17" fmla="*/ 3577 h 9991"/>
                    <a:gd name="connsiteX18" fmla="*/ 9684 w 10000"/>
                    <a:gd name="connsiteY18" fmla="*/ 3874 h 9991"/>
                    <a:gd name="connsiteX19" fmla="*/ 9753 w 10000"/>
                    <a:gd name="connsiteY19" fmla="*/ 4154 h 9991"/>
                    <a:gd name="connsiteX20" fmla="*/ 9811 w 10000"/>
                    <a:gd name="connsiteY20" fmla="*/ 4425 h 9991"/>
                    <a:gd name="connsiteX21" fmla="*/ 9851 w 10000"/>
                    <a:gd name="connsiteY21" fmla="*/ 4679 h 9991"/>
                    <a:gd name="connsiteX22" fmla="*/ 9885 w 10000"/>
                    <a:gd name="connsiteY22" fmla="*/ 4890 h 9991"/>
                    <a:gd name="connsiteX23" fmla="*/ 9920 w 10000"/>
                    <a:gd name="connsiteY23" fmla="*/ 5076 h 9991"/>
                    <a:gd name="connsiteX24" fmla="*/ 9931 w 10000"/>
                    <a:gd name="connsiteY24" fmla="*/ 5222 h 9991"/>
                    <a:gd name="connsiteX25" fmla="*/ 9931 w 10000"/>
                    <a:gd name="connsiteY25" fmla="*/ 5355 h 9991"/>
                    <a:gd name="connsiteX26" fmla="*/ 9943 w 10000"/>
                    <a:gd name="connsiteY26" fmla="*/ 5527 h 9991"/>
                    <a:gd name="connsiteX27" fmla="*/ 9943 w 10000"/>
                    <a:gd name="connsiteY27" fmla="*/ 5738 h 9991"/>
                    <a:gd name="connsiteX28" fmla="*/ 9954 w 10000"/>
                    <a:gd name="connsiteY28" fmla="*/ 5974 h 9991"/>
                    <a:gd name="connsiteX29" fmla="*/ 9954 w 10000"/>
                    <a:gd name="connsiteY29" fmla="*/ 6238 h 9991"/>
                    <a:gd name="connsiteX30" fmla="*/ 9966 w 10000"/>
                    <a:gd name="connsiteY30" fmla="*/ 6517 h 9991"/>
                    <a:gd name="connsiteX31" fmla="*/ 9966 w 10000"/>
                    <a:gd name="connsiteY31" fmla="*/ 6814 h 9991"/>
                    <a:gd name="connsiteX32" fmla="*/ 9966 w 10000"/>
                    <a:gd name="connsiteY32" fmla="*/ 7111 h 9991"/>
                    <a:gd name="connsiteX33" fmla="*/ 9977 w 10000"/>
                    <a:gd name="connsiteY33" fmla="*/ 7409 h 9991"/>
                    <a:gd name="connsiteX34" fmla="*/ 9977 w 10000"/>
                    <a:gd name="connsiteY34" fmla="*/ 7706 h 9991"/>
                    <a:gd name="connsiteX35" fmla="*/ 9977 w 10000"/>
                    <a:gd name="connsiteY35" fmla="*/ 7985 h 9991"/>
                    <a:gd name="connsiteX36" fmla="*/ 9989 w 10000"/>
                    <a:gd name="connsiteY36" fmla="*/ 8247 h 9991"/>
                    <a:gd name="connsiteX37" fmla="*/ 9989 w 10000"/>
                    <a:gd name="connsiteY37" fmla="*/ 8494 h 9991"/>
                    <a:gd name="connsiteX38" fmla="*/ 9989 w 10000"/>
                    <a:gd name="connsiteY38" fmla="*/ 8696 h 9991"/>
                    <a:gd name="connsiteX39" fmla="*/ 9989 w 10000"/>
                    <a:gd name="connsiteY39" fmla="*/ 8876 h 9991"/>
                    <a:gd name="connsiteX40" fmla="*/ 9989 w 10000"/>
                    <a:gd name="connsiteY40" fmla="*/ 9001 h 9991"/>
                    <a:gd name="connsiteX41" fmla="*/ 10000 w 10000"/>
                    <a:gd name="connsiteY41" fmla="*/ 9087 h 9991"/>
                    <a:gd name="connsiteX42" fmla="*/ 10000 w 10000"/>
                    <a:gd name="connsiteY42" fmla="*/ 9113 h 9991"/>
                    <a:gd name="connsiteX43" fmla="*/ 10000 w 10000"/>
                    <a:gd name="connsiteY43" fmla="*/ 9122 h 9991"/>
                    <a:gd name="connsiteX44" fmla="*/ 9593 w 10000"/>
                    <a:gd name="connsiteY44" fmla="*/ 9104 h 9991"/>
                    <a:gd name="connsiteX45" fmla="*/ 9254 w 10000"/>
                    <a:gd name="connsiteY45" fmla="*/ 9079 h 9991"/>
                    <a:gd name="connsiteX46" fmla="*/ 8962 w 10000"/>
                    <a:gd name="connsiteY46" fmla="*/ 9061 h 9991"/>
                    <a:gd name="connsiteX47" fmla="*/ 8738 w 10000"/>
                    <a:gd name="connsiteY47" fmla="*/ 9036 h 9991"/>
                    <a:gd name="connsiteX48" fmla="*/ 8554 w 10000"/>
                    <a:gd name="connsiteY48" fmla="*/ 9010 h 9991"/>
                    <a:gd name="connsiteX49" fmla="*/ 8422 w 10000"/>
                    <a:gd name="connsiteY49" fmla="*/ 8984 h 9991"/>
                    <a:gd name="connsiteX50" fmla="*/ 8330 w 10000"/>
                    <a:gd name="connsiteY50" fmla="*/ 8967 h 9991"/>
                    <a:gd name="connsiteX51" fmla="*/ 8273 w 10000"/>
                    <a:gd name="connsiteY51" fmla="*/ 8950 h 9991"/>
                    <a:gd name="connsiteX52" fmla="*/ 8262 w 10000"/>
                    <a:gd name="connsiteY52" fmla="*/ 8950 h 9991"/>
                    <a:gd name="connsiteX53" fmla="*/ 8262 w 10000"/>
                    <a:gd name="connsiteY53" fmla="*/ 8915 h 9991"/>
                    <a:gd name="connsiteX54" fmla="*/ 8250 w 10000"/>
                    <a:gd name="connsiteY54" fmla="*/ 8833 h 9991"/>
                    <a:gd name="connsiteX55" fmla="*/ 8250 w 10000"/>
                    <a:gd name="connsiteY55" fmla="*/ 8696 h 9991"/>
                    <a:gd name="connsiteX56" fmla="*/ 8239 w 10000"/>
                    <a:gd name="connsiteY56" fmla="*/ 8519 h 9991"/>
                    <a:gd name="connsiteX57" fmla="*/ 8227 w 10000"/>
                    <a:gd name="connsiteY57" fmla="*/ 8308 h 9991"/>
                    <a:gd name="connsiteX58" fmla="*/ 8216 w 10000"/>
                    <a:gd name="connsiteY58" fmla="*/ 8067 h 9991"/>
                    <a:gd name="connsiteX59" fmla="*/ 8204 w 10000"/>
                    <a:gd name="connsiteY59" fmla="*/ 7796 h 9991"/>
                    <a:gd name="connsiteX60" fmla="*/ 8193 w 10000"/>
                    <a:gd name="connsiteY60" fmla="*/ 7516 h 9991"/>
                    <a:gd name="connsiteX61" fmla="*/ 8170 w 10000"/>
                    <a:gd name="connsiteY61" fmla="*/ 7232 h 9991"/>
                    <a:gd name="connsiteX62" fmla="*/ 8158 w 10000"/>
                    <a:gd name="connsiteY62" fmla="*/ 6935 h 9991"/>
                    <a:gd name="connsiteX63" fmla="*/ 8141 w 10000"/>
                    <a:gd name="connsiteY63" fmla="*/ 6638 h 9991"/>
                    <a:gd name="connsiteX64" fmla="*/ 8130 w 10000"/>
                    <a:gd name="connsiteY64" fmla="*/ 6358 h 9991"/>
                    <a:gd name="connsiteX65" fmla="*/ 8107 w 10000"/>
                    <a:gd name="connsiteY65" fmla="*/ 6095 h 9991"/>
                    <a:gd name="connsiteX66" fmla="*/ 8095 w 10000"/>
                    <a:gd name="connsiteY66" fmla="*/ 5850 h 9991"/>
                    <a:gd name="connsiteX67" fmla="*/ 8084 w 10000"/>
                    <a:gd name="connsiteY67" fmla="*/ 5635 h 9991"/>
                    <a:gd name="connsiteX68" fmla="*/ 8061 w 10000"/>
                    <a:gd name="connsiteY68" fmla="*/ 5458 h 9991"/>
                    <a:gd name="connsiteX69" fmla="*/ 8049 w 10000"/>
                    <a:gd name="connsiteY69" fmla="*/ 5321 h 9991"/>
                    <a:gd name="connsiteX70" fmla="*/ 8038 w 10000"/>
                    <a:gd name="connsiteY70" fmla="*/ 5239 h 9991"/>
                    <a:gd name="connsiteX71" fmla="*/ 8015 w 10000"/>
                    <a:gd name="connsiteY71" fmla="*/ 5136 h 9991"/>
                    <a:gd name="connsiteX72" fmla="*/ 7992 w 10000"/>
                    <a:gd name="connsiteY72" fmla="*/ 5011 h 9991"/>
                    <a:gd name="connsiteX73" fmla="*/ 7946 w 10000"/>
                    <a:gd name="connsiteY73" fmla="*/ 4855 h 9991"/>
                    <a:gd name="connsiteX74" fmla="*/ 7889 w 10000"/>
                    <a:gd name="connsiteY74" fmla="*/ 4679 h 9991"/>
                    <a:gd name="connsiteX75" fmla="*/ 7843 w 10000"/>
                    <a:gd name="connsiteY75" fmla="*/ 4490 h 9991"/>
                    <a:gd name="connsiteX76" fmla="*/ 7780 w 10000"/>
                    <a:gd name="connsiteY76" fmla="*/ 4296 h 9991"/>
                    <a:gd name="connsiteX77" fmla="*/ 7722 w 10000"/>
                    <a:gd name="connsiteY77" fmla="*/ 4094 h 9991"/>
                    <a:gd name="connsiteX78" fmla="*/ 7665 w 10000"/>
                    <a:gd name="connsiteY78" fmla="*/ 3909 h 9991"/>
                    <a:gd name="connsiteX79" fmla="*/ 7608 w 10000"/>
                    <a:gd name="connsiteY79" fmla="*/ 3727 h 9991"/>
                    <a:gd name="connsiteX80" fmla="*/ 7550 w 10000"/>
                    <a:gd name="connsiteY80" fmla="*/ 3560 h 9991"/>
                    <a:gd name="connsiteX81" fmla="*/ 7516 w 10000"/>
                    <a:gd name="connsiteY81" fmla="*/ 3422 h 9991"/>
                    <a:gd name="connsiteX82" fmla="*/ 7481 w 10000"/>
                    <a:gd name="connsiteY82" fmla="*/ 3323 h 9991"/>
                    <a:gd name="connsiteX83" fmla="*/ 7458 w 10000"/>
                    <a:gd name="connsiteY83" fmla="*/ 3254 h 9991"/>
                    <a:gd name="connsiteX84" fmla="*/ 7453 w 10000"/>
                    <a:gd name="connsiteY84" fmla="*/ 3228 h 9991"/>
                    <a:gd name="connsiteX85" fmla="*/ 7372 w 10000"/>
                    <a:gd name="connsiteY85" fmla="*/ 3349 h 9991"/>
                    <a:gd name="connsiteX86" fmla="*/ 7303 w 10000"/>
                    <a:gd name="connsiteY86" fmla="*/ 3517 h 9991"/>
                    <a:gd name="connsiteX87" fmla="*/ 7246 w 10000"/>
                    <a:gd name="connsiteY87" fmla="*/ 3727 h 9991"/>
                    <a:gd name="connsiteX88" fmla="*/ 7200 w 10000"/>
                    <a:gd name="connsiteY88" fmla="*/ 3973 h 9991"/>
                    <a:gd name="connsiteX89" fmla="*/ 7166 w 10000"/>
                    <a:gd name="connsiteY89" fmla="*/ 4236 h 9991"/>
                    <a:gd name="connsiteX90" fmla="*/ 7154 w 10000"/>
                    <a:gd name="connsiteY90" fmla="*/ 4524 h 9991"/>
                    <a:gd name="connsiteX91" fmla="*/ 7143 w 10000"/>
                    <a:gd name="connsiteY91" fmla="*/ 4821 h 9991"/>
                    <a:gd name="connsiteX92" fmla="*/ 7131 w 10000"/>
                    <a:gd name="connsiteY92" fmla="*/ 5119 h 9991"/>
                    <a:gd name="connsiteX93" fmla="*/ 7131 w 10000"/>
                    <a:gd name="connsiteY93" fmla="*/ 5415 h 9991"/>
                    <a:gd name="connsiteX94" fmla="*/ 7131 w 10000"/>
                    <a:gd name="connsiteY94" fmla="*/ 5704 h 9991"/>
                    <a:gd name="connsiteX95" fmla="*/ 7143 w 10000"/>
                    <a:gd name="connsiteY95" fmla="*/ 5974 h 9991"/>
                    <a:gd name="connsiteX96" fmla="*/ 7154 w 10000"/>
                    <a:gd name="connsiteY96" fmla="*/ 6212 h 9991"/>
                    <a:gd name="connsiteX97" fmla="*/ 7154 w 10000"/>
                    <a:gd name="connsiteY97" fmla="*/ 6423 h 9991"/>
                    <a:gd name="connsiteX98" fmla="*/ 7166 w 10000"/>
                    <a:gd name="connsiteY98" fmla="*/ 6595 h 9991"/>
                    <a:gd name="connsiteX99" fmla="*/ 7166 w 10000"/>
                    <a:gd name="connsiteY99" fmla="*/ 6745 h 9991"/>
                    <a:gd name="connsiteX100" fmla="*/ 7177 w 10000"/>
                    <a:gd name="connsiteY100" fmla="*/ 6943 h 9991"/>
                    <a:gd name="connsiteX101" fmla="*/ 7189 w 10000"/>
                    <a:gd name="connsiteY101" fmla="*/ 7171 h 9991"/>
                    <a:gd name="connsiteX102" fmla="*/ 7506 w 10000"/>
                    <a:gd name="connsiteY102" fmla="*/ 9947 h 9991"/>
                    <a:gd name="connsiteX103" fmla="*/ 602 w 10000"/>
                    <a:gd name="connsiteY103" fmla="*/ 9991 h 9991"/>
                    <a:gd name="connsiteX104" fmla="*/ 602 w 10000"/>
                    <a:gd name="connsiteY104" fmla="*/ 9961 h 9991"/>
                    <a:gd name="connsiteX105" fmla="*/ 602 w 10000"/>
                    <a:gd name="connsiteY105" fmla="*/ 9875 h 9991"/>
                    <a:gd name="connsiteX106" fmla="*/ 614 w 10000"/>
                    <a:gd name="connsiteY106" fmla="*/ 9738 h 9991"/>
                    <a:gd name="connsiteX107" fmla="*/ 620 w 10000"/>
                    <a:gd name="connsiteY107" fmla="*/ 9570 h 9991"/>
                    <a:gd name="connsiteX108" fmla="*/ 643 w 10000"/>
                    <a:gd name="connsiteY108" fmla="*/ 9358 h 9991"/>
                    <a:gd name="connsiteX109" fmla="*/ 654 w 10000"/>
                    <a:gd name="connsiteY109" fmla="*/ 9113 h 9991"/>
                    <a:gd name="connsiteX110" fmla="*/ 677 w 10000"/>
                    <a:gd name="connsiteY110" fmla="*/ 8859 h 9991"/>
                    <a:gd name="connsiteX111" fmla="*/ 700 w 10000"/>
                    <a:gd name="connsiteY111" fmla="*/ 8580 h 9991"/>
                    <a:gd name="connsiteX112" fmla="*/ 723 w 10000"/>
                    <a:gd name="connsiteY112" fmla="*/ 8290 h 9991"/>
                    <a:gd name="connsiteX113" fmla="*/ 746 w 10000"/>
                    <a:gd name="connsiteY113" fmla="*/ 7994 h 9991"/>
                    <a:gd name="connsiteX114" fmla="*/ 769 w 10000"/>
                    <a:gd name="connsiteY114" fmla="*/ 7706 h 9991"/>
                    <a:gd name="connsiteX115" fmla="*/ 780 w 10000"/>
                    <a:gd name="connsiteY115" fmla="*/ 7435 h 9991"/>
                    <a:gd name="connsiteX116" fmla="*/ 803 w 10000"/>
                    <a:gd name="connsiteY116" fmla="*/ 7171 h 9991"/>
                    <a:gd name="connsiteX117" fmla="*/ 826 w 10000"/>
                    <a:gd name="connsiteY117" fmla="*/ 6788 h 9991"/>
                    <a:gd name="connsiteX118" fmla="*/ 838 w 10000"/>
                    <a:gd name="connsiteY118" fmla="*/ 6440 h 9991"/>
                    <a:gd name="connsiteX119" fmla="*/ 849 w 10000"/>
                    <a:gd name="connsiteY119" fmla="*/ 6135 h 9991"/>
                    <a:gd name="connsiteX120" fmla="*/ 849 w 10000"/>
                    <a:gd name="connsiteY120" fmla="*/ 5850 h 9991"/>
                    <a:gd name="connsiteX121" fmla="*/ 849 w 10000"/>
                    <a:gd name="connsiteY121" fmla="*/ 5570 h 9991"/>
                    <a:gd name="connsiteX122" fmla="*/ 849 w 10000"/>
                    <a:gd name="connsiteY122" fmla="*/ 5291 h 9991"/>
                    <a:gd name="connsiteX123" fmla="*/ 849 w 10000"/>
                    <a:gd name="connsiteY123" fmla="*/ 5002 h 9991"/>
                    <a:gd name="connsiteX124" fmla="*/ 849 w 10000"/>
                    <a:gd name="connsiteY124" fmla="*/ 4696 h 9991"/>
                    <a:gd name="connsiteX125" fmla="*/ 849 w 10000"/>
                    <a:gd name="connsiteY125" fmla="*/ 4524 h 9991"/>
                    <a:gd name="connsiteX126" fmla="*/ 815 w 10000"/>
                    <a:gd name="connsiteY126" fmla="*/ 4322 h 9991"/>
                    <a:gd name="connsiteX127" fmla="*/ 769 w 10000"/>
                    <a:gd name="connsiteY127" fmla="*/ 4094 h 9991"/>
                    <a:gd name="connsiteX128" fmla="*/ 711 w 10000"/>
                    <a:gd name="connsiteY128" fmla="*/ 3856 h 9991"/>
                    <a:gd name="connsiteX129" fmla="*/ 643 w 10000"/>
                    <a:gd name="connsiteY129" fmla="*/ 3603 h 9991"/>
                    <a:gd name="connsiteX130" fmla="*/ 579 w 10000"/>
                    <a:gd name="connsiteY130" fmla="*/ 3340 h 9991"/>
                    <a:gd name="connsiteX131" fmla="*/ 499 w 10000"/>
                    <a:gd name="connsiteY131" fmla="*/ 3069 h 9991"/>
                    <a:gd name="connsiteX132" fmla="*/ 407 w 10000"/>
                    <a:gd name="connsiteY132" fmla="*/ 2807 h 9991"/>
                    <a:gd name="connsiteX133" fmla="*/ 327 w 10000"/>
                    <a:gd name="connsiteY133" fmla="*/ 2552 h 9991"/>
                    <a:gd name="connsiteX134" fmla="*/ 252 w 10000"/>
                    <a:gd name="connsiteY134" fmla="*/ 2303 h 9991"/>
                    <a:gd name="connsiteX135" fmla="*/ 184 w 10000"/>
                    <a:gd name="connsiteY135" fmla="*/ 2075 h 9991"/>
                    <a:gd name="connsiteX136" fmla="*/ 115 w 10000"/>
                    <a:gd name="connsiteY136" fmla="*/ 1873 h 9991"/>
                    <a:gd name="connsiteX137" fmla="*/ 57 w 10000"/>
                    <a:gd name="connsiteY137" fmla="*/ 1696 h 9991"/>
                    <a:gd name="connsiteX138" fmla="*/ 23 w 10000"/>
                    <a:gd name="connsiteY138" fmla="*/ 1540 h 9991"/>
                    <a:gd name="connsiteX139" fmla="*/ 0 w 10000"/>
                    <a:gd name="connsiteY139" fmla="*/ 1433 h 9991"/>
                    <a:gd name="connsiteX140" fmla="*/ 11 w 10000"/>
                    <a:gd name="connsiteY140" fmla="*/ 1364 h 9991"/>
                    <a:gd name="connsiteX141" fmla="*/ 80 w 10000"/>
                    <a:gd name="connsiteY141" fmla="*/ 1209 h 9991"/>
                    <a:gd name="connsiteX142" fmla="*/ 207 w 10000"/>
                    <a:gd name="connsiteY142" fmla="*/ 1050 h 9991"/>
                    <a:gd name="connsiteX143" fmla="*/ 373 w 10000"/>
                    <a:gd name="connsiteY143" fmla="*/ 882 h 9991"/>
                    <a:gd name="connsiteX144" fmla="*/ 579 w 10000"/>
                    <a:gd name="connsiteY144" fmla="*/ 719 h 9991"/>
                    <a:gd name="connsiteX145" fmla="*/ 803 w 10000"/>
                    <a:gd name="connsiteY145" fmla="*/ 568 h 9991"/>
                    <a:gd name="connsiteX146" fmla="*/ 941 w 10000"/>
                    <a:gd name="connsiteY146" fmla="*/ 490 h 9991"/>
                    <a:gd name="connsiteX147" fmla="*/ 1107 w 10000"/>
                    <a:gd name="connsiteY147" fmla="*/ 413 h 9991"/>
                    <a:gd name="connsiteX148" fmla="*/ 1291 w 10000"/>
                    <a:gd name="connsiteY148" fmla="*/ 339 h 9991"/>
                    <a:gd name="connsiteX149" fmla="*/ 1480 w 10000"/>
                    <a:gd name="connsiteY149" fmla="*/ 271 h 9991"/>
                    <a:gd name="connsiteX150" fmla="*/ 1670 w 10000"/>
                    <a:gd name="connsiteY150" fmla="*/ 202 h 9991"/>
                    <a:gd name="connsiteX151" fmla="*/ 1853 w 10000"/>
                    <a:gd name="connsiteY151" fmla="*/ 142 h 9991"/>
                    <a:gd name="connsiteX152" fmla="*/ 2008 w 10000"/>
                    <a:gd name="connsiteY152" fmla="*/ 94 h 9991"/>
                    <a:gd name="connsiteX153" fmla="*/ 2134 w 10000"/>
                    <a:gd name="connsiteY153" fmla="*/ 60 h 9991"/>
                    <a:gd name="connsiteX154" fmla="*/ 2226 w 10000"/>
                    <a:gd name="connsiteY154" fmla="*/ 34 h 9991"/>
                    <a:gd name="connsiteX155" fmla="*/ 2249 w 10000"/>
                    <a:gd name="connsiteY155" fmla="*/ 25 h 9991"/>
                    <a:gd name="connsiteX156" fmla="*/ 2381 w 10000"/>
                    <a:gd name="connsiteY156" fmla="*/ 86 h 9991"/>
                    <a:gd name="connsiteX157" fmla="*/ 3322 w 10000"/>
                    <a:gd name="connsiteY157" fmla="*/ 3078 h 9991"/>
                    <a:gd name="connsiteX158" fmla="*/ 4108 w 10000"/>
                    <a:gd name="connsiteY158" fmla="*/ 4244 h 9991"/>
                    <a:gd name="connsiteX159" fmla="*/ 5181 w 10000"/>
                    <a:gd name="connsiteY159" fmla="*/ 1898 h 9991"/>
                    <a:gd name="connsiteX0" fmla="*/ 5181 w 10000"/>
                    <a:gd name="connsiteY0" fmla="*/ 1875 h 9975"/>
                    <a:gd name="connsiteX1" fmla="*/ 5680 w 10000"/>
                    <a:gd name="connsiteY1" fmla="*/ 53 h 9975"/>
                    <a:gd name="connsiteX2" fmla="*/ 8158 w 10000"/>
                    <a:gd name="connsiteY2" fmla="*/ 738 h 9975"/>
                    <a:gd name="connsiteX3" fmla="*/ 8376 w 10000"/>
                    <a:gd name="connsiteY3" fmla="*/ 858 h 9975"/>
                    <a:gd name="connsiteX4" fmla="*/ 8531 w 10000"/>
                    <a:gd name="connsiteY4" fmla="*/ 983 h 9975"/>
                    <a:gd name="connsiteX5" fmla="*/ 8669 w 10000"/>
                    <a:gd name="connsiteY5" fmla="*/ 1103 h 9975"/>
                    <a:gd name="connsiteX6" fmla="*/ 8784 w 10000"/>
                    <a:gd name="connsiteY6" fmla="*/ 1237 h 9975"/>
                    <a:gd name="connsiteX7" fmla="*/ 8881 w 10000"/>
                    <a:gd name="connsiteY7" fmla="*/ 1374 h 9975"/>
                    <a:gd name="connsiteX8" fmla="*/ 8973 w 10000"/>
                    <a:gd name="connsiteY8" fmla="*/ 1508 h 9975"/>
                    <a:gd name="connsiteX9" fmla="*/ 9030 w 10000"/>
                    <a:gd name="connsiteY9" fmla="*/ 1602 h 9975"/>
                    <a:gd name="connsiteX10" fmla="*/ 9099 w 10000"/>
                    <a:gd name="connsiteY10" fmla="*/ 1746 h 9975"/>
                    <a:gd name="connsiteX11" fmla="*/ 9168 w 10000"/>
                    <a:gd name="connsiteY11" fmla="*/ 1936 h 9975"/>
                    <a:gd name="connsiteX12" fmla="*/ 9231 w 10000"/>
                    <a:gd name="connsiteY12" fmla="*/ 2155 h 9975"/>
                    <a:gd name="connsiteX13" fmla="*/ 9312 w 10000"/>
                    <a:gd name="connsiteY13" fmla="*/ 2400 h 9975"/>
                    <a:gd name="connsiteX14" fmla="*/ 9392 w 10000"/>
                    <a:gd name="connsiteY14" fmla="*/ 2671 h 9975"/>
                    <a:gd name="connsiteX15" fmla="*/ 9472 w 10000"/>
                    <a:gd name="connsiteY15" fmla="*/ 2953 h 9975"/>
                    <a:gd name="connsiteX16" fmla="*/ 9547 w 10000"/>
                    <a:gd name="connsiteY16" fmla="*/ 3249 h 9975"/>
                    <a:gd name="connsiteX17" fmla="*/ 9616 w 10000"/>
                    <a:gd name="connsiteY17" fmla="*/ 3555 h 9975"/>
                    <a:gd name="connsiteX18" fmla="*/ 9684 w 10000"/>
                    <a:gd name="connsiteY18" fmla="*/ 3852 h 9975"/>
                    <a:gd name="connsiteX19" fmla="*/ 9753 w 10000"/>
                    <a:gd name="connsiteY19" fmla="*/ 4133 h 9975"/>
                    <a:gd name="connsiteX20" fmla="*/ 9811 w 10000"/>
                    <a:gd name="connsiteY20" fmla="*/ 4404 h 9975"/>
                    <a:gd name="connsiteX21" fmla="*/ 9851 w 10000"/>
                    <a:gd name="connsiteY21" fmla="*/ 4658 h 9975"/>
                    <a:gd name="connsiteX22" fmla="*/ 9885 w 10000"/>
                    <a:gd name="connsiteY22" fmla="*/ 4869 h 9975"/>
                    <a:gd name="connsiteX23" fmla="*/ 9920 w 10000"/>
                    <a:gd name="connsiteY23" fmla="*/ 5056 h 9975"/>
                    <a:gd name="connsiteX24" fmla="*/ 9931 w 10000"/>
                    <a:gd name="connsiteY24" fmla="*/ 5202 h 9975"/>
                    <a:gd name="connsiteX25" fmla="*/ 9931 w 10000"/>
                    <a:gd name="connsiteY25" fmla="*/ 5335 h 9975"/>
                    <a:gd name="connsiteX26" fmla="*/ 9943 w 10000"/>
                    <a:gd name="connsiteY26" fmla="*/ 5507 h 9975"/>
                    <a:gd name="connsiteX27" fmla="*/ 9943 w 10000"/>
                    <a:gd name="connsiteY27" fmla="*/ 5718 h 9975"/>
                    <a:gd name="connsiteX28" fmla="*/ 9954 w 10000"/>
                    <a:gd name="connsiteY28" fmla="*/ 5954 h 9975"/>
                    <a:gd name="connsiteX29" fmla="*/ 9954 w 10000"/>
                    <a:gd name="connsiteY29" fmla="*/ 6219 h 9975"/>
                    <a:gd name="connsiteX30" fmla="*/ 9966 w 10000"/>
                    <a:gd name="connsiteY30" fmla="*/ 6498 h 9975"/>
                    <a:gd name="connsiteX31" fmla="*/ 9966 w 10000"/>
                    <a:gd name="connsiteY31" fmla="*/ 6795 h 9975"/>
                    <a:gd name="connsiteX32" fmla="*/ 9966 w 10000"/>
                    <a:gd name="connsiteY32" fmla="*/ 7092 h 9975"/>
                    <a:gd name="connsiteX33" fmla="*/ 9977 w 10000"/>
                    <a:gd name="connsiteY33" fmla="*/ 7391 h 9975"/>
                    <a:gd name="connsiteX34" fmla="*/ 9977 w 10000"/>
                    <a:gd name="connsiteY34" fmla="*/ 7688 h 9975"/>
                    <a:gd name="connsiteX35" fmla="*/ 9977 w 10000"/>
                    <a:gd name="connsiteY35" fmla="*/ 7967 h 9975"/>
                    <a:gd name="connsiteX36" fmla="*/ 9989 w 10000"/>
                    <a:gd name="connsiteY36" fmla="*/ 8229 h 9975"/>
                    <a:gd name="connsiteX37" fmla="*/ 9989 w 10000"/>
                    <a:gd name="connsiteY37" fmla="*/ 8477 h 9975"/>
                    <a:gd name="connsiteX38" fmla="*/ 9989 w 10000"/>
                    <a:gd name="connsiteY38" fmla="*/ 8679 h 9975"/>
                    <a:gd name="connsiteX39" fmla="*/ 9989 w 10000"/>
                    <a:gd name="connsiteY39" fmla="*/ 8859 h 9975"/>
                    <a:gd name="connsiteX40" fmla="*/ 9989 w 10000"/>
                    <a:gd name="connsiteY40" fmla="*/ 8984 h 9975"/>
                    <a:gd name="connsiteX41" fmla="*/ 10000 w 10000"/>
                    <a:gd name="connsiteY41" fmla="*/ 9070 h 9975"/>
                    <a:gd name="connsiteX42" fmla="*/ 10000 w 10000"/>
                    <a:gd name="connsiteY42" fmla="*/ 9096 h 9975"/>
                    <a:gd name="connsiteX43" fmla="*/ 10000 w 10000"/>
                    <a:gd name="connsiteY43" fmla="*/ 9105 h 9975"/>
                    <a:gd name="connsiteX44" fmla="*/ 9593 w 10000"/>
                    <a:gd name="connsiteY44" fmla="*/ 9087 h 9975"/>
                    <a:gd name="connsiteX45" fmla="*/ 9254 w 10000"/>
                    <a:gd name="connsiteY45" fmla="*/ 9062 h 9975"/>
                    <a:gd name="connsiteX46" fmla="*/ 8962 w 10000"/>
                    <a:gd name="connsiteY46" fmla="*/ 9044 h 9975"/>
                    <a:gd name="connsiteX47" fmla="*/ 8738 w 10000"/>
                    <a:gd name="connsiteY47" fmla="*/ 9019 h 9975"/>
                    <a:gd name="connsiteX48" fmla="*/ 8554 w 10000"/>
                    <a:gd name="connsiteY48" fmla="*/ 8993 h 9975"/>
                    <a:gd name="connsiteX49" fmla="*/ 8422 w 10000"/>
                    <a:gd name="connsiteY49" fmla="*/ 8967 h 9975"/>
                    <a:gd name="connsiteX50" fmla="*/ 8330 w 10000"/>
                    <a:gd name="connsiteY50" fmla="*/ 8950 h 9975"/>
                    <a:gd name="connsiteX51" fmla="*/ 8273 w 10000"/>
                    <a:gd name="connsiteY51" fmla="*/ 8933 h 9975"/>
                    <a:gd name="connsiteX52" fmla="*/ 8262 w 10000"/>
                    <a:gd name="connsiteY52" fmla="*/ 8933 h 9975"/>
                    <a:gd name="connsiteX53" fmla="*/ 8262 w 10000"/>
                    <a:gd name="connsiteY53" fmla="*/ 8898 h 9975"/>
                    <a:gd name="connsiteX54" fmla="*/ 8250 w 10000"/>
                    <a:gd name="connsiteY54" fmla="*/ 8816 h 9975"/>
                    <a:gd name="connsiteX55" fmla="*/ 8250 w 10000"/>
                    <a:gd name="connsiteY55" fmla="*/ 8679 h 9975"/>
                    <a:gd name="connsiteX56" fmla="*/ 8239 w 10000"/>
                    <a:gd name="connsiteY56" fmla="*/ 8502 h 9975"/>
                    <a:gd name="connsiteX57" fmla="*/ 8227 w 10000"/>
                    <a:gd name="connsiteY57" fmla="*/ 8290 h 9975"/>
                    <a:gd name="connsiteX58" fmla="*/ 8216 w 10000"/>
                    <a:gd name="connsiteY58" fmla="*/ 8049 h 9975"/>
                    <a:gd name="connsiteX59" fmla="*/ 8204 w 10000"/>
                    <a:gd name="connsiteY59" fmla="*/ 7778 h 9975"/>
                    <a:gd name="connsiteX60" fmla="*/ 8193 w 10000"/>
                    <a:gd name="connsiteY60" fmla="*/ 7498 h 9975"/>
                    <a:gd name="connsiteX61" fmla="*/ 8170 w 10000"/>
                    <a:gd name="connsiteY61" fmla="*/ 7214 h 9975"/>
                    <a:gd name="connsiteX62" fmla="*/ 8158 w 10000"/>
                    <a:gd name="connsiteY62" fmla="*/ 6916 h 9975"/>
                    <a:gd name="connsiteX63" fmla="*/ 8141 w 10000"/>
                    <a:gd name="connsiteY63" fmla="*/ 6619 h 9975"/>
                    <a:gd name="connsiteX64" fmla="*/ 8130 w 10000"/>
                    <a:gd name="connsiteY64" fmla="*/ 6339 h 9975"/>
                    <a:gd name="connsiteX65" fmla="*/ 8107 w 10000"/>
                    <a:gd name="connsiteY65" fmla="*/ 6075 h 9975"/>
                    <a:gd name="connsiteX66" fmla="*/ 8095 w 10000"/>
                    <a:gd name="connsiteY66" fmla="*/ 5830 h 9975"/>
                    <a:gd name="connsiteX67" fmla="*/ 8084 w 10000"/>
                    <a:gd name="connsiteY67" fmla="*/ 5615 h 9975"/>
                    <a:gd name="connsiteX68" fmla="*/ 8061 w 10000"/>
                    <a:gd name="connsiteY68" fmla="*/ 5438 h 9975"/>
                    <a:gd name="connsiteX69" fmla="*/ 8049 w 10000"/>
                    <a:gd name="connsiteY69" fmla="*/ 5301 h 9975"/>
                    <a:gd name="connsiteX70" fmla="*/ 8038 w 10000"/>
                    <a:gd name="connsiteY70" fmla="*/ 5219 h 9975"/>
                    <a:gd name="connsiteX71" fmla="*/ 8015 w 10000"/>
                    <a:gd name="connsiteY71" fmla="*/ 5116 h 9975"/>
                    <a:gd name="connsiteX72" fmla="*/ 7992 w 10000"/>
                    <a:gd name="connsiteY72" fmla="*/ 4991 h 9975"/>
                    <a:gd name="connsiteX73" fmla="*/ 7946 w 10000"/>
                    <a:gd name="connsiteY73" fmla="*/ 4834 h 9975"/>
                    <a:gd name="connsiteX74" fmla="*/ 7889 w 10000"/>
                    <a:gd name="connsiteY74" fmla="*/ 4658 h 9975"/>
                    <a:gd name="connsiteX75" fmla="*/ 7843 w 10000"/>
                    <a:gd name="connsiteY75" fmla="*/ 4469 h 9975"/>
                    <a:gd name="connsiteX76" fmla="*/ 7780 w 10000"/>
                    <a:gd name="connsiteY76" fmla="*/ 4275 h 9975"/>
                    <a:gd name="connsiteX77" fmla="*/ 7722 w 10000"/>
                    <a:gd name="connsiteY77" fmla="*/ 4073 h 9975"/>
                    <a:gd name="connsiteX78" fmla="*/ 7665 w 10000"/>
                    <a:gd name="connsiteY78" fmla="*/ 3888 h 9975"/>
                    <a:gd name="connsiteX79" fmla="*/ 7608 w 10000"/>
                    <a:gd name="connsiteY79" fmla="*/ 3705 h 9975"/>
                    <a:gd name="connsiteX80" fmla="*/ 7550 w 10000"/>
                    <a:gd name="connsiteY80" fmla="*/ 3538 h 9975"/>
                    <a:gd name="connsiteX81" fmla="*/ 7516 w 10000"/>
                    <a:gd name="connsiteY81" fmla="*/ 3400 h 9975"/>
                    <a:gd name="connsiteX82" fmla="*/ 7481 w 10000"/>
                    <a:gd name="connsiteY82" fmla="*/ 3301 h 9975"/>
                    <a:gd name="connsiteX83" fmla="*/ 7458 w 10000"/>
                    <a:gd name="connsiteY83" fmla="*/ 3232 h 9975"/>
                    <a:gd name="connsiteX84" fmla="*/ 7453 w 10000"/>
                    <a:gd name="connsiteY84" fmla="*/ 3206 h 9975"/>
                    <a:gd name="connsiteX85" fmla="*/ 7372 w 10000"/>
                    <a:gd name="connsiteY85" fmla="*/ 3327 h 9975"/>
                    <a:gd name="connsiteX86" fmla="*/ 7303 w 10000"/>
                    <a:gd name="connsiteY86" fmla="*/ 3495 h 9975"/>
                    <a:gd name="connsiteX87" fmla="*/ 7246 w 10000"/>
                    <a:gd name="connsiteY87" fmla="*/ 3705 h 9975"/>
                    <a:gd name="connsiteX88" fmla="*/ 7200 w 10000"/>
                    <a:gd name="connsiteY88" fmla="*/ 3952 h 9975"/>
                    <a:gd name="connsiteX89" fmla="*/ 7166 w 10000"/>
                    <a:gd name="connsiteY89" fmla="*/ 4215 h 9975"/>
                    <a:gd name="connsiteX90" fmla="*/ 7154 w 10000"/>
                    <a:gd name="connsiteY90" fmla="*/ 4503 h 9975"/>
                    <a:gd name="connsiteX91" fmla="*/ 7143 w 10000"/>
                    <a:gd name="connsiteY91" fmla="*/ 4800 h 9975"/>
                    <a:gd name="connsiteX92" fmla="*/ 7131 w 10000"/>
                    <a:gd name="connsiteY92" fmla="*/ 5099 h 9975"/>
                    <a:gd name="connsiteX93" fmla="*/ 7131 w 10000"/>
                    <a:gd name="connsiteY93" fmla="*/ 5395 h 9975"/>
                    <a:gd name="connsiteX94" fmla="*/ 7131 w 10000"/>
                    <a:gd name="connsiteY94" fmla="*/ 5684 h 9975"/>
                    <a:gd name="connsiteX95" fmla="*/ 7143 w 10000"/>
                    <a:gd name="connsiteY95" fmla="*/ 5954 h 9975"/>
                    <a:gd name="connsiteX96" fmla="*/ 7154 w 10000"/>
                    <a:gd name="connsiteY96" fmla="*/ 6193 h 9975"/>
                    <a:gd name="connsiteX97" fmla="*/ 7154 w 10000"/>
                    <a:gd name="connsiteY97" fmla="*/ 6404 h 9975"/>
                    <a:gd name="connsiteX98" fmla="*/ 7166 w 10000"/>
                    <a:gd name="connsiteY98" fmla="*/ 6576 h 9975"/>
                    <a:gd name="connsiteX99" fmla="*/ 7166 w 10000"/>
                    <a:gd name="connsiteY99" fmla="*/ 6726 h 9975"/>
                    <a:gd name="connsiteX100" fmla="*/ 7177 w 10000"/>
                    <a:gd name="connsiteY100" fmla="*/ 6924 h 9975"/>
                    <a:gd name="connsiteX101" fmla="*/ 7189 w 10000"/>
                    <a:gd name="connsiteY101" fmla="*/ 7152 h 9975"/>
                    <a:gd name="connsiteX102" fmla="*/ 7506 w 10000"/>
                    <a:gd name="connsiteY102" fmla="*/ 9931 h 9975"/>
                    <a:gd name="connsiteX103" fmla="*/ 602 w 10000"/>
                    <a:gd name="connsiteY103" fmla="*/ 9975 h 9975"/>
                    <a:gd name="connsiteX104" fmla="*/ 602 w 10000"/>
                    <a:gd name="connsiteY104" fmla="*/ 9945 h 9975"/>
                    <a:gd name="connsiteX105" fmla="*/ 602 w 10000"/>
                    <a:gd name="connsiteY105" fmla="*/ 9859 h 9975"/>
                    <a:gd name="connsiteX106" fmla="*/ 614 w 10000"/>
                    <a:gd name="connsiteY106" fmla="*/ 9722 h 9975"/>
                    <a:gd name="connsiteX107" fmla="*/ 620 w 10000"/>
                    <a:gd name="connsiteY107" fmla="*/ 9554 h 9975"/>
                    <a:gd name="connsiteX108" fmla="*/ 643 w 10000"/>
                    <a:gd name="connsiteY108" fmla="*/ 9341 h 9975"/>
                    <a:gd name="connsiteX109" fmla="*/ 654 w 10000"/>
                    <a:gd name="connsiteY109" fmla="*/ 9096 h 9975"/>
                    <a:gd name="connsiteX110" fmla="*/ 677 w 10000"/>
                    <a:gd name="connsiteY110" fmla="*/ 8842 h 9975"/>
                    <a:gd name="connsiteX111" fmla="*/ 700 w 10000"/>
                    <a:gd name="connsiteY111" fmla="*/ 8563 h 9975"/>
                    <a:gd name="connsiteX112" fmla="*/ 723 w 10000"/>
                    <a:gd name="connsiteY112" fmla="*/ 8272 h 9975"/>
                    <a:gd name="connsiteX113" fmla="*/ 746 w 10000"/>
                    <a:gd name="connsiteY113" fmla="*/ 7976 h 9975"/>
                    <a:gd name="connsiteX114" fmla="*/ 769 w 10000"/>
                    <a:gd name="connsiteY114" fmla="*/ 7688 h 9975"/>
                    <a:gd name="connsiteX115" fmla="*/ 780 w 10000"/>
                    <a:gd name="connsiteY115" fmla="*/ 7417 h 9975"/>
                    <a:gd name="connsiteX116" fmla="*/ 803 w 10000"/>
                    <a:gd name="connsiteY116" fmla="*/ 7152 h 9975"/>
                    <a:gd name="connsiteX117" fmla="*/ 826 w 10000"/>
                    <a:gd name="connsiteY117" fmla="*/ 6769 h 9975"/>
                    <a:gd name="connsiteX118" fmla="*/ 838 w 10000"/>
                    <a:gd name="connsiteY118" fmla="*/ 6421 h 9975"/>
                    <a:gd name="connsiteX119" fmla="*/ 849 w 10000"/>
                    <a:gd name="connsiteY119" fmla="*/ 6116 h 9975"/>
                    <a:gd name="connsiteX120" fmla="*/ 849 w 10000"/>
                    <a:gd name="connsiteY120" fmla="*/ 5830 h 9975"/>
                    <a:gd name="connsiteX121" fmla="*/ 849 w 10000"/>
                    <a:gd name="connsiteY121" fmla="*/ 5550 h 9975"/>
                    <a:gd name="connsiteX122" fmla="*/ 849 w 10000"/>
                    <a:gd name="connsiteY122" fmla="*/ 5271 h 9975"/>
                    <a:gd name="connsiteX123" fmla="*/ 849 w 10000"/>
                    <a:gd name="connsiteY123" fmla="*/ 4982 h 9975"/>
                    <a:gd name="connsiteX124" fmla="*/ 849 w 10000"/>
                    <a:gd name="connsiteY124" fmla="*/ 4675 h 9975"/>
                    <a:gd name="connsiteX125" fmla="*/ 849 w 10000"/>
                    <a:gd name="connsiteY125" fmla="*/ 4503 h 9975"/>
                    <a:gd name="connsiteX126" fmla="*/ 815 w 10000"/>
                    <a:gd name="connsiteY126" fmla="*/ 4301 h 9975"/>
                    <a:gd name="connsiteX127" fmla="*/ 769 w 10000"/>
                    <a:gd name="connsiteY127" fmla="*/ 4073 h 9975"/>
                    <a:gd name="connsiteX128" fmla="*/ 711 w 10000"/>
                    <a:gd name="connsiteY128" fmla="*/ 3834 h 9975"/>
                    <a:gd name="connsiteX129" fmla="*/ 643 w 10000"/>
                    <a:gd name="connsiteY129" fmla="*/ 3581 h 9975"/>
                    <a:gd name="connsiteX130" fmla="*/ 579 w 10000"/>
                    <a:gd name="connsiteY130" fmla="*/ 3318 h 9975"/>
                    <a:gd name="connsiteX131" fmla="*/ 499 w 10000"/>
                    <a:gd name="connsiteY131" fmla="*/ 3047 h 9975"/>
                    <a:gd name="connsiteX132" fmla="*/ 407 w 10000"/>
                    <a:gd name="connsiteY132" fmla="*/ 2785 h 9975"/>
                    <a:gd name="connsiteX133" fmla="*/ 327 w 10000"/>
                    <a:gd name="connsiteY133" fmla="*/ 2529 h 9975"/>
                    <a:gd name="connsiteX134" fmla="*/ 252 w 10000"/>
                    <a:gd name="connsiteY134" fmla="*/ 2280 h 9975"/>
                    <a:gd name="connsiteX135" fmla="*/ 184 w 10000"/>
                    <a:gd name="connsiteY135" fmla="*/ 2052 h 9975"/>
                    <a:gd name="connsiteX136" fmla="*/ 115 w 10000"/>
                    <a:gd name="connsiteY136" fmla="*/ 1850 h 9975"/>
                    <a:gd name="connsiteX137" fmla="*/ 57 w 10000"/>
                    <a:gd name="connsiteY137" fmla="*/ 1673 h 9975"/>
                    <a:gd name="connsiteX138" fmla="*/ 23 w 10000"/>
                    <a:gd name="connsiteY138" fmla="*/ 1516 h 9975"/>
                    <a:gd name="connsiteX139" fmla="*/ 0 w 10000"/>
                    <a:gd name="connsiteY139" fmla="*/ 1409 h 9975"/>
                    <a:gd name="connsiteX140" fmla="*/ 11 w 10000"/>
                    <a:gd name="connsiteY140" fmla="*/ 1340 h 9975"/>
                    <a:gd name="connsiteX141" fmla="*/ 80 w 10000"/>
                    <a:gd name="connsiteY141" fmla="*/ 1185 h 9975"/>
                    <a:gd name="connsiteX142" fmla="*/ 207 w 10000"/>
                    <a:gd name="connsiteY142" fmla="*/ 1026 h 9975"/>
                    <a:gd name="connsiteX143" fmla="*/ 373 w 10000"/>
                    <a:gd name="connsiteY143" fmla="*/ 858 h 9975"/>
                    <a:gd name="connsiteX144" fmla="*/ 579 w 10000"/>
                    <a:gd name="connsiteY144" fmla="*/ 695 h 9975"/>
                    <a:gd name="connsiteX145" fmla="*/ 803 w 10000"/>
                    <a:gd name="connsiteY145" fmla="*/ 544 h 9975"/>
                    <a:gd name="connsiteX146" fmla="*/ 941 w 10000"/>
                    <a:gd name="connsiteY146" fmla="*/ 465 h 9975"/>
                    <a:gd name="connsiteX147" fmla="*/ 1107 w 10000"/>
                    <a:gd name="connsiteY147" fmla="*/ 388 h 9975"/>
                    <a:gd name="connsiteX148" fmla="*/ 1291 w 10000"/>
                    <a:gd name="connsiteY148" fmla="*/ 314 h 9975"/>
                    <a:gd name="connsiteX149" fmla="*/ 1480 w 10000"/>
                    <a:gd name="connsiteY149" fmla="*/ 246 h 9975"/>
                    <a:gd name="connsiteX150" fmla="*/ 1670 w 10000"/>
                    <a:gd name="connsiteY150" fmla="*/ 177 h 9975"/>
                    <a:gd name="connsiteX151" fmla="*/ 1853 w 10000"/>
                    <a:gd name="connsiteY151" fmla="*/ 117 h 9975"/>
                    <a:gd name="connsiteX152" fmla="*/ 2008 w 10000"/>
                    <a:gd name="connsiteY152" fmla="*/ 69 h 9975"/>
                    <a:gd name="connsiteX153" fmla="*/ 2134 w 10000"/>
                    <a:gd name="connsiteY153" fmla="*/ 35 h 9975"/>
                    <a:gd name="connsiteX154" fmla="*/ 2226 w 10000"/>
                    <a:gd name="connsiteY154" fmla="*/ 9 h 9975"/>
                    <a:gd name="connsiteX155" fmla="*/ 2249 w 10000"/>
                    <a:gd name="connsiteY155" fmla="*/ 0 h 9975"/>
                    <a:gd name="connsiteX156" fmla="*/ 2381 w 10000"/>
                    <a:gd name="connsiteY156" fmla="*/ 61 h 9975"/>
                    <a:gd name="connsiteX157" fmla="*/ 3322 w 10000"/>
                    <a:gd name="connsiteY157" fmla="*/ 3056 h 9975"/>
                    <a:gd name="connsiteX158" fmla="*/ 4108 w 10000"/>
                    <a:gd name="connsiteY158" fmla="*/ 4223 h 9975"/>
                    <a:gd name="connsiteX159" fmla="*/ 5181 w 10000"/>
                    <a:gd name="connsiteY159" fmla="*/ 1875 h 9975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9254 w 10000"/>
                    <a:gd name="connsiteY44" fmla="*/ 9085 h 10000"/>
                    <a:gd name="connsiteX45" fmla="*/ 8962 w 10000"/>
                    <a:gd name="connsiteY45" fmla="*/ 9067 h 10000"/>
                    <a:gd name="connsiteX46" fmla="*/ 8738 w 10000"/>
                    <a:gd name="connsiteY46" fmla="*/ 9042 h 10000"/>
                    <a:gd name="connsiteX47" fmla="*/ 8554 w 10000"/>
                    <a:gd name="connsiteY47" fmla="*/ 9016 h 10000"/>
                    <a:gd name="connsiteX48" fmla="*/ 8422 w 10000"/>
                    <a:gd name="connsiteY48" fmla="*/ 8989 h 10000"/>
                    <a:gd name="connsiteX49" fmla="*/ 8330 w 10000"/>
                    <a:gd name="connsiteY49" fmla="*/ 8972 h 10000"/>
                    <a:gd name="connsiteX50" fmla="*/ 8273 w 10000"/>
                    <a:gd name="connsiteY50" fmla="*/ 8955 h 10000"/>
                    <a:gd name="connsiteX51" fmla="*/ 8262 w 10000"/>
                    <a:gd name="connsiteY51" fmla="*/ 8955 h 10000"/>
                    <a:gd name="connsiteX52" fmla="*/ 8262 w 10000"/>
                    <a:gd name="connsiteY52" fmla="*/ 8920 h 10000"/>
                    <a:gd name="connsiteX53" fmla="*/ 8250 w 10000"/>
                    <a:gd name="connsiteY53" fmla="*/ 8838 h 10000"/>
                    <a:gd name="connsiteX54" fmla="*/ 8250 w 10000"/>
                    <a:gd name="connsiteY54" fmla="*/ 8701 h 10000"/>
                    <a:gd name="connsiteX55" fmla="*/ 8239 w 10000"/>
                    <a:gd name="connsiteY55" fmla="*/ 8523 h 10000"/>
                    <a:gd name="connsiteX56" fmla="*/ 8227 w 10000"/>
                    <a:gd name="connsiteY56" fmla="*/ 8311 h 10000"/>
                    <a:gd name="connsiteX57" fmla="*/ 8216 w 10000"/>
                    <a:gd name="connsiteY57" fmla="*/ 8069 h 10000"/>
                    <a:gd name="connsiteX58" fmla="*/ 8204 w 10000"/>
                    <a:gd name="connsiteY58" fmla="*/ 7797 h 10000"/>
                    <a:gd name="connsiteX59" fmla="*/ 8193 w 10000"/>
                    <a:gd name="connsiteY59" fmla="*/ 7517 h 10000"/>
                    <a:gd name="connsiteX60" fmla="*/ 8170 w 10000"/>
                    <a:gd name="connsiteY60" fmla="*/ 7232 h 10000"/>
                    <a:gd name="connsiteX61" fmla="*/ 8158 w 10000"/>
                    <a:gd name="connsiteY61" fmla="*/ 6933 h 10000"/>
                    <a:gd name="connsiteX62" fmla="*/ 8141 w 10000"/>
                    <a:gd name="connsiteY62" fmla="*/ 6636 h 10000"/>
                    <a:gd name="connsiteX63" fmla="*/ 8130 w 10000"/>
                    <a:gd name="connsiteY63" fmla="*/ 6355 h 10000"/>
                    <a:gd name="connsiteX64" fmla="*/ 8107 w 10000"/>
                    <a:gd name="connsiteY64" fmla="*/ 6090 h 10000"/>
                    <a:gd name="connsiteX65" fmla="*/ 8095 w 10000"/>
                    <a:gd name="connsiteY65" fmla="*/ 5845 h 10000"/>
                    <a:gd name="connsiteX66" fmla="*/ 8084 w 10000"/>
                    <a:gd name="connsiteY66" fmla="*/ 5629 h 10000"/>
                    <a:gd name="connsiteX67" fmla="*/ 8061 w 10000"/>
                    <a:gd name="connsiteY67" fmla="*/ 5452 h 10000"/>
                    <a:gd name="connsiteX68" fmla="*/ 8049 w 10000"/>
                    <a:gd name="connsiteY68" fmla="*/ 5314 h 10000"/>
                    <a:gd name="connsiteX69" fmla="*/ 8038 w 10000"/>
                    <a:gd name="connsiteY69" fmla="*/ 5232 h 10000"/>
                    <a:gd name="connsiteX70" fmla="*/ 8015 w 10000"/>
                    <a:gd name="connsiteY70" fmla="*/ 5129 h 10000"/>
                    <a:gd name="connsiteX71" fmla="*/ 7992 w 10000"/>
                    <a:gd name="connsiteY71" fmla="*/ 5004 h 10000"/>
                    <a:gd name="connsiteX72" fmla="*/ 7946 w 10000"/>
                    <a:gd name="connsiteY72" fmla="*/ 4846 h 10000"/>
                    <a:gd name="connsiteX73" fmla="*/ 7889 w 10000"/>
                    <a:gd name="connsiteY73" fmla="*/ 4670 h 10000"/>
                    <a:gd name="connsiteX74" fmla="*/ 7843 w 10000"/>
                    <a:gd name="connsiteY74" fmla="*/ 4480 h 10000"/>
                    <a:gd name="connsiteX75" fmla="*/ 7780 w 10000"/>
                    <a:gd name="connsiteY75" fmla="*/ 4286 h 10000"/>
                    <a:gd name="connsiteX76" fmla="*/ 7722 w 10000"/>
                    <a:gd name="connsiteY76" fmla="*/ 4083 h 10000"/>
                    <a:gd name="connsiteX77" fmla="*/ 7665 w 10000"/>
                    <a:gd name="connsiteY77" fmla="*/ 3898 h 10000"/>
                    <a:gd name="connsiteX78" fmla="*/ 7608 w 10000"/>
                    <a:gd name="connsiteY78" fmla="*/ 3714 h 10000"/>
                    <a:gd name="connsiteX79" fmla="*/ 7550 w 10000"/>
                    <a:gd name="connsiteY79" fmla="*/ 3547 h 10000"/>
                    <a:gd name="connsiteX80" fmla="*/ 7516 w 10000"/>
                    <a:gd name="connsiteY80" fmla="*/ 3409 h 10000"/>
                    <a:gd name="connsiteX81" fmla="*/ 7481 w 10000"/>
                    <a:gd name="connsiteY81" fmla="*/ 3309 h 10000"/>
                    <a:gd name="connsiteX82" fmla="*/ 7458 w 10000"/>
                    <a:gd name="connsiteY82" fmla="*/ 3240 h 10000"/>
                    <a:gd name="connsiteX83" fmla="*/ 7453 w 10000"/>
                    <a:gd name="connsiteY83" fmla="*/ 3214 h 10000"/>
                    <a:gd name="connsiteX84" fmla="*/ 7372 w 10000"/>
                    <a:gd name="connsiteY84" fmla="*/ 3335 h 10000"/>
                    <a:gd name="connsiteX85" fmla="*/ 7303 w 10000"/>
                    <a:gd name="connsiteY85" fmla="*/ 3504 h 10000"/>
                    <a:gd name="connsiteX86" fmla="*/ 7246 w 10000"/>
                    <a:gd name="connsiteY86" fmla="*/ 3714 h 10000"/>
                    <a:gd name="connsiteX87" fmla="*/ 7200 w 10000"/>
                    <a:gd name="connsiteY87" fmla="*/ 3962 h 10000"/>
                    <a:gd name="connsiteX88" fmla="*/ 7166 w 10000"/>
                    <a:gd name="connsiteY88" fmla="*/ 4226 h 10000"/>
                    <a:gd name="connsiteX89" fmla="*/ 7154 w 10000"/>
                    <a:gd name="connsiteY89" fmla="*/ 4514 h 10000"/>
                    <a:gd name="connsiteX90" fmla="*/ 7143 w 10000"/>
                    <a:gd name="connsiteY90" fmla="*/ 4812 h 10000"/>
                    <a:gd name="connsiteX91" fmla="*/ 7131 w 10000"/>
                    <a:gd name="connsiteY91" fmla="*/ 5112 h 10000"/>
                    <a:gd name="connsiteX92" fmla="*/ 7131 w 10000"/>
                    <a:gd name="connsiteY92" fmla="*/ 5409 h 10000"/>
                    <a:gd name="connsiteX93" fmla="*/ 7131 w 10000"/>
                    <a:gd name="connsiteY93" fmla="*/ 5698 h 10000"/>
                    <a:gd name="connsiteX94" fmla="*/ 7143 w 10000"/>
                    <a:gd name="connsiteY94" fmla="*/ 5969 h 10000"/>
                    <a:gd name="connsiteX95" fmla="*/ 7154 w 10000"/>
                    <a:gd name="connsiteY95" fmla="*/ 6209 h 10000"/>
                    <a:gd name="connsiteX96" fmla="*/ 7154 w 10000"/>
                    <a:gd name="connsiteY96" fmla="*/ 6420 h 10000"/>
                    <a:gd name="connsiteX97" fmla="*/ 7166 w 10000"/>
                    <a:gd name="connsiteY97" fmla="*/ 6592 h 10000"/>
                    <a:gd name="connsiteX98" fmla="*/ 7166 w 10000"/>
                    <a:gd name="connsiteY98" fmla="*/ 6743 h 10000"/>
                    <a:gd name="connsiteX99" fmla="*/ 7177 w 10000"/>
                    <a:gd name="connsiteY99" fmla="*/ 6941 h 10000"/>
                    <a:gd name="connsiteX100" fmla="*/ 7189 w 10000"/>
                    <a:gd name="connsiteY100" fmla="*/ 7170 h 10000"/>
                    <a:gd name="connsiteX101" fmla="*/ 7506 w 10000"/>
                    <a:gd name="connsiteY101" fmla="*/ 9956 h 10000"/>
                    <a:gd name="connsiteX102" fmla="*/ 602 w 10000"/>
                    <a:gd name="connsiteY102" fmla="*/ 10000 h 10000"/>
                    <a:gd name="connsiteX103" fmla="*/ 602 w 10000"/>
                    <a:gd name="connsiteY103" fmla="*/ 9970 h 10000"/>
                    <a:gd name="connsiteX104" fmla="*/ 602 w 10000"/>
                    <a:gd name="connsiteY104" fmla="*/ 9884 h 10000"/>
                    <a:gd name="connsiteX105" fmla="*/ 614 w 10000"/>
                    <a:gd name="connsiteY105" fmla="*/ 9746 h 10000"/>
                    <a:gd name="connsiteX106" fmla="*/ 620 w 10000"/>
                    <a:gd name="connsiteY106" fmla="*/ 9578 h 10000"/>
                    <a:gd name="connsiteX107" fmla="*/ 643 w 10000"/>
                    <a:gd name="connsiteY107" fmla="*/ 9364 h 10000"/>
                    <a:gd name="connsiteX108" fmla="*/ 654 w 10000"/>
                    <a:gd name="connsiteY108" fmla="*/ 9119 h 10000"/>
                    <a:gd name="connsiteX109" fmla="*/ 677 w 10000"/>
                    <a:gd name="connsiteY109" fmla="*/ 8864 h 10000"/>
                    <a:gd name="connsiteX110" fmla="*/ 700 w 10000"/>
                    <a:gd name="connsiteY110" fmla="*/ 8584 h 10000"/>
                    <a:gd name="connsiteX111" fmla="*/ 723 w 10000"/>
                    <a:gd name="connsiteY111" fmla="*/ 8293 h 10000"/>
                    <a:gd name="connsiteX112" fmla="*/ 746 w 10000"/>
                    <a:gd name="connsiteY112" fmla="*/ 7996 h 10000"/>
                    <a:gd name="connsiteX113" fmla="*/ 769 w 10000"/>
                    <a:gd name="connsiteY113" fmla="*/ 7707 h 10000"/>
                    <a:gd name="connsiteX114" fmla="*/ 780 w 10000"/>
                    <a:gd name="connsiteY114" fmla="*/ 7436 h 10000"/>
                    <a:gd name="connsiteX115" fmla="*/ 803 w 10000"/>
                    <a:gd name="connsiteY115" fmla="*/ 7170 h 10000"/>
                    <a:gd name="connsiteX116" fmla="*/ 826 w 10000"/>
                    <a:gd name="connsiteY116" fmla="*/ 6786 h 10000"/>
                    <a:gd name="connsiteX117" fmla="*/ 838 w 10000"/>
                    <a:gd name="connsiteY117" fmla="*/ 6437 h 10000"/>
                    <a:gd name="connsiteX118" fmla="*/ 849 w 10000"/>
                    <a:gd name="connsiteY118" fmla="*/ 6131 h 10000"/>
                    <a:gd name="connsiteX119" fmla="*/ 849 w 10000"/>
                    <a:gd name="connsiteY119" fmla="*/ 5845 h 10000"/>
                    <a:gd name="connsiteX120" fmla="*/ 849 w 10000"/>
                    <a:gd name="connsiteY120" fmla="*/ 5564 h 10000"/>
                    <a:gd name="connsiteX121" fmla="*/ 849 w 10000"/>
                    <a:gd name="connsiteY121" fmla="*/ 5284 h 10000"/>
                    <a:gd name="connsiteX122" fmla="*/ 849 w 10000"/>
                    <a:gd name="connsiteY122" fmla="*/ 4994 h 10000"/>
                    <a:gd name="connsiteX123" fmla="*/ 849 w 10000"/>
                    <a:gd name="connsiteY123" fmla="*/ 4687 h 10000"/>
                    <a:gd name="connsiteX124" fmla="*/ 849 w 10000"/>
                    <a:gd name="connsiteY124" fmla="*/ 4514 h 10000"/>
                    <a:gd name="connsiteX125" fmla="*/ 815 w 10000"/>
                    <a:gd name="connsiteY125" fmla="*/ 4312 h 10000"/>
                    <a:gd name="connsiteX126" fmla="*/ 769 w 10000"/>
                    <a:gd name="connsiteY126" fmla="*/ 4083 h 10000"/>
                    <a:gd name="connsiteX127" fmla="*/ 711 w 10000"/>
                    <a:gd name="connsiteY127" fmla="*/ 3844 h 10000"/>
                    <a:gd name="connsiteX128" fmla="*/ 643 w 10000"/>
                    <a:gd name="connsiteY128" fmla="*/ 3590 h 10000"/>
                    <a:gd name="connsiteX129" fmla="*/ 579 w 10000"/>
                    <a:gd name="connsiteY129" fmla="*/ 3326 h 10000"/>
                    <a:gd name="connsiteX130" fmla="*/ 499 w 10000"/>
                    <a:gd name="connsiteY130" fmla="*/ 3055 h 10000"/>
                    <a:gd name="connsiteX131" fmla="*/ 407 w 10000"/>
                    <a:gd name="connsiteY131" fmla="*/ 2792 h 10000"/>
                    <a:gd name="connsiteX132" fmla="*/ 327 w 10000"/>
                    <a:gd name="connsiteY132" fmla="*/ 2535 h 10000"/>
                    <a:gd name="connsiteX133" fmla="*/ 252 w 10000"/>
                    <a:gd name="connsiteY133" fmla="*/ 2286 h 10000"/>
                    <a:gd name="connsiteX134" fmla="*/ 184 w 10000"/>
                    <a:gd name="connsiteY134" fmla="*/ 2057 h 10000"/>
                    <a:gd name="connsiteX135" fmla="*/ 115 w 10000"/>
                    <a:gd name="connsiteY135" fmla="*/ 1855 h 10000"/>
                    <a:gd name="connsiteX136" fmla="*/ 57 w 10000"/>
                    <a:gd name="connsiteY136" fmla="*/ 1677 h 10000"/>
                    <a:gd name="connsiteX137" fmla="*/ 23 w 10000"/>
                    <a:gd name="connsiteY137" fmla="*/ 1520 h 10000"/>
                    <a:gd name="connsiteX138" fmla="*/ 0 w 10000"/>
                    <a:gd name="connsiteY138" fmla="*/ 1413 h 10000"/>
                    <a:gd name="connsiteX139" fmla="*/ 11 w 10000"/>
                    <a:gd name="connsiteY139" fmla="*/ 1343 h 10000"/>
                    <a:gd name="connsiteX140" fmla="*/ 80 w 10000"/>
                    <a:gd name="connsiteY140" fmla="*/ 1188 h 10000"/>
                    <a:gd name="connsiteX141" fmla="*/ 207 w 10000"/>
                    <a:gd name="connsiteY141" fmla="*/ 1029 h 10000"/>
                    <a:gd name="connsiteX142" fmla="*/ 373 w 10000"/>
                    <a:gd name="connsiteY142" fmla="*/ 860 h 10000"/>
                    <a:gd name="connsiteX143" fmla="*/ 579 w 10000"/>
                    <a:gd name="connsiteY143" fmla="*/ 697 h 10000"/>
                    <a:gd name="connsiteX144" fmla="*/ 803 w 10000"/>
                    <a:gd name="connsiteY144" fmla="*/ 545 h 10000"/>
                    <a:gd name="connsiteX145" fmla="*/ 941 w 10000"/>
                    <a:gd name="connsiteY145" fmla="*/ 466 h 10000"/>
                    <a:gd name="connsiteX146" fmla="*/ 1107 w 10000"/>
                    <a:gd name="connsiteY146" fmla="*/ 389 h 10000"/>
                    <a:gd name="connsiteX147" fmla="*/ 1291 w 10000"/>
                    <a:gd name="connsiteY147" fmla="*/ 315 h 10000"/>
                    <a:gd name="connsiteX148" fmla="*/ 1480 w 10000"/>
                    <a:gd name="connsiteY148" fmla="*/ 247 h 10000"/>
                    <a:gd name="connsiteX149" fmla="*/ 1670 w 10000"/>
                    <a:gd name="connsiteY149" fmla="*/ 177 h 10000"/>
                    <a:gd name="connsiteX150" fmla="*/ 1853 w 10000"/>
                    <a:gd name="connsiteY150" fmla="*/ 117 h 10000"/>
                    <a:gd name="connsiteX151" fmla="*/ 2008 w 10000"/>
                    <a:gd name="connsiteY151" fmla="*/ 69 h 10000"/>
                    <a:gd name="connsiteX152" fmla="*/ 2134 w 10000"/>
                    <a:gd name="connsiteY152" fmla="*/ 35 h 10000"/>
                    <a:gd name="connsiteX153" fmla="*/ 2226 w 10000"/>
                    <a:gd name="connsiteY153" fmla="*/ 9 h 10000"/>
                    <a:gd name="connsiteX154" fmla="*/ 2249 w 10000"/>
                    <a:gd name="connsiteY154" fmla="*/ 0 h 10000"/>
                    <a:gd name="connsiteX155" fmla="*/ 2381 w 10000"/>
                    <a:gd name="connsiteY155" fmla="*/ 61 h 10000"/>
                    <a:gd name="connsiteX156" fmla="*/ 3322 w 10000"/>
                    <a:gd name="connsiteY156" fmla="*/ 3064 h 10000"/>
                    <a:gd name="connsiteX157" fmla="*/ 4108 w 10000"/>
                    <a:gd name="connsiteY157" fmla="*/ 4234 h 10000"/>
                    <a:gd name="connsiteX158" fmla="*/ 5181 w 10000"/>
                    <a:gd name="connsiteY158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962 w 10000"/>
                    <a:gd name="connsiteY44" fmla="*/ 9067 h 10000"/>
                    <a:gd name="connsiteX45" fmla="*/ 8738 w 10000"/>
                    <a:gd name="connsiteY45" fmla="*/ 9042 h 10000"/>
                    <a:gd name="connsiteX46" fmla="*/ 8554 w 10000"/>
                    <a:gd name="connsiteY46" fmla="*/ 9016 h 10000"/>
                    <a:gd name="connsiteX47" fmla="*/ 8422 w 10000"/>
                    <a:gd name="connsiteY47" fmla="*/ 8989 h 10000"/>
                    <a:gd name="connsiteX48" fmla="*/ 8330 w 10000"/>
                    <a:gd name="connsiteY48" fmla="*/ 8972 h 10000"/>
                    <a:gd name="connsiteX49" fmla="*/ 8273 w 10000"/>
                    <a:gd name="connsiteY49" fmla="*/ 8955 h 10000"/>
                    <a:gd name="connsiteX50" fmla="*/ 8262 w 10000"/>
                    <a:gd name="connsiteY50" fmla="*/ 8955 h 10000"/>
                    <a:gd name="connsiteX51" fmla="*/ 8262 w 10000"/>
                    <a:gd name="connsiteY51" fmla="*/ 8920 h 10000"/>
                    <a:gd name="connsiteX52" fmla="*/ 8250 w 10000"/>
                    <a:gd name="connsiteY52" fmla="*/ 8838 h 10000"/>
                    <a:gd name="connsiteX53" fmla="*/ 8250 w 10000"/>
                    <a:gd name="connsiteY53" fmla="*/ 8701 h 10000"/>
                    <a:gd name="connsiteX54" fmla="*/ 8239 w 10000"/>
                    <a:gd name="connsiteY54" fmla="*/ 8523 h 10000"/>
                    <a:gd name="connsiteX55" fmla="*/ 8227 w 10000"/>
                    <a:gd name="connsiteY55" fmla="*/ 8311 h 10000"/>
                    <a:gd name="connsiteX56" fmla="*/ 8216 w 10000"/>
                    <a:gd name="connsiteY56" fmla="*/ 8069 h 10000"/>
                    <a:gd name="connsiteX57" fmla="*/ 8204 w 10000"/>
                    <a:gd name="connsiteY57" fmla="*/ 7797 h 10000"/>
                    <a:gd name="connsiteX58" fmla="*/ 8193 w 10000"/>
                    <a:gd name="connsiteY58" fmla="*/ 7517 h 10000"/>
                    <a:gd name="connsiteX59" fmla="*/ 8170 w 10000"/>
                    <a:gd name="connsiteY59" fmla="*/ 7232 h 10000"/>
                    <a:gd name="connsiteX60" fmla="*/ 8158 w 10000"/>
                    <a:gd name="connsiteY60" fmla="*/ 6933 h 10000"/>
                    <a:gd name="connsiteX61" fmla="*/ 8141 w 10000"/>
                    <a:gd name="connsiteY61" fmla="*/ 6636 h 10000"/>
                    <a:gd name="connsiteX62" fmla="*/ 8130 w 10000"/>
                    <a:gd name="connsiteY62" fmla="*/ 6355 h 10000"/>
                    <a:gd name="connsiteX63" fmla="*/ 8107 w 10000"/>
                    <a:gd name="connsiteY63" fmla="*/ 6090 h 10000"/>
                    <a:gd name="connsiteX64" fmla="*/ 8095 w 10000"/>
                    <a:gd name="connsiteY64" fmla="*/ 5845 h 10000"/>
                    <a:gd name="connsiteX65" fmla="*/ 8084 w 10000"/>
                    <a:gd name="connsiteY65" fmla="*/ 5629 h 10000"/>
                    <a:gd name="connsiteX66" fmla="*/ 8061 w 10000"/>
                    <a:gd name="connsiteY66" fmla="*/ 5452 h 10000"/>
                    <a:gd name="connsiteX67" fmla="*/ 8049 w 10000"/>
                    <a:gd name="connsiteY67" fmla="*/ 5314 h 10000"/>
                    <a:gd name="connsiteX68" fmla="*/ 8038 w 10000"/>
                    <a:gd name="connsiteY68" fmla="*/ 5232 h 10000"/>
                    <a:gd name="connsiteX69" fmla="*/ 8015 w 10000"/>
                    <a:gd name="connsiteY69" fmla="*/ 5129 h 10000"/>
                    <a:gd name="connsiteX70" fmla="*/ 7992 w 10000"/>
                    <a:gd name="connsiteY70" fmla="*/ 5004 h 10000"/>
                    <a:gd name="connsiteX71" fmla="*/ 7946 w 10000"/>
                    <a:gd name="connsiteY71" fmla="*/ 4846 h 10000"/>
                    <a:gd name="connsiteX72" fmla="*/ 7889 w 10000"/>
                    <a:gd name="connsiteY72" fmla="*/ 4670 h 10000"/>
                    <a:gd name="connsiteX73" fmla="*/ 7843 w 10000"/>
                    <a:gd name="connsiteY73" fmla="*/ 4480 h 10000"/>
                    <a:gd name="connsiteX74" fmla="*/ 7780 w 10000"/>
                    <a:gd name="connsiteY74" fmla="*/ 4286 h 10000"/>
                    <a:gd name="connsiteX75" fmla="*/ 7722 w 10000"/>
                    <a:gd name="connsiteY75" fmla="*/ 4083 h 10000"/>
                    <a:gd name="connsiteX76" fmla="*/ 7665 w 10000"/>
                    <a:gd name="connsiteY76" fmla="*/ 3898 h 10000"/>
                    <a:gd name="connsiteX77" fmla="*/ 7608 w 10000"/>
                    <a:gd name="connsiteY77" fmla="*/ 3714 h 10000"/>
                    <a:gd name="connsiteX78" fmla="*/ 7550 w 10000"/>
                    <a:gd name="connsiteY78" fmla="*/ 3547 h 10000"/>
                    <a:gd name="connsiteX79" fmla="*/ 7516 w 10000"/>
                    <a:gd name="connsiteY79" fmla="*/ 3409 h 10000"/>
                    <a:gd name="connsiteX80" fmla="*/ 7481 w 10000"/>
                    <a:gd name="connsiteY80" fmla="*/ 3309 h 10000"/>
                    <a:gd name="connsiteX81" fmla="*/ 7458 w 10000"/>
                    <a:gd name="connsiteY81" fmla="*/ 3240 h 10000"/>
                    <a:gd name="connsiteX82" fmla="*/ 7453 w 10000"/>
                    <a:gd name="connsiteY82" fmla="*/ 3214 h 10000"/>
                    <a:gd name="connsiteX83" fmla="*/ 7372 w 10000"/>
                    <a:gd name="connsiteY83" fmla="*/ 3335 h 10000"/>
                    <a:gd name="connsiteX84" fmla="*/ 7303 w 10000"/>
                    <a:gd name="connsiteY84" fmla="*/ 3504 h 10000"/>
                    <a:gd name="connsiteX85" fmla="*/ 7246 w 10000"/>
                    <a:gd name="connsiteY85" fmla="*/ 3714 h 10000"/>
                    <a:gd name="connsiteX86" fmla="*/ 7200 w 10000"/>
                    <a:gd name="connsiteY86" fmla="*/ 3962 h 10000"/>
                    <a:gd name="connsiteX87" fmla="*/ 7166 w 10000"/>
                    <a:gd name="connsiteY87" fmla="*/ 4226 h 10000"/>
                    <a:gd name="connsiteX88" fmla="*/ 7154 w 10000"/>
                    <a:gd name="connsiteY88" fmla="*/ 4514 h 10000"/>
                    <a:gd name="connsiteX89" fmla="*/ 7143 w 10000"/>
                    <a:gd name="connsiteY89" fmla="*/ 4812 h 10000"/>
                    <a:gd name="connsiteX90" fmla="*/ 7131 w 10000"/>
                    <a:gd name="connsiteY90" fmla="*/ 5112 h 10000"/>
                    <a:gd name="connsiteX91" fmla="*/ 7131 w 10000"/>
                    <a:gd name="connsiteY91" fmla="*/ 5409 h 10000"/>
                    <a:gd name="connsiteX92" fmla="*/ 7131 w 10000"/>
                    <a:gd name="connsiteY92" fmla="*/ 5698 h 10000"/>
                    <a:gd name="connsiteX93" fmla="*/ 7143 w 10000"/>
                    <a:gd name="connsiteY93" fmla="*/ 5969 h 10000"/>
                    <a:gd name="connsiteX94" fmla="*/ 7154 w 10000"/>
                    <a:gd name="connsiteY94" fmla="*/ 6209 h 10000"/>
                    <a:gd name="connsiteX95" fmla="*/ 7154 w 10000"/>
                    <a:gd name="connsiteY95" fmla="*/ 6420 h 10000"/>
                    <a:gd name="connsiteX96" fmla="*/ 7166 w 10000"/>
                    <a:gd name="connsiteY96" fmla="*/ 6592 h 10000"/>
                    <a:gd name="connsiteX97" fmla="*/ 7166 w 10000"/>
                    <a:gd name="connsiteY97" fmla="*/ 6743 h 10000"/>
                    <a:gd name="connsiteX98" fmla="*/ 7177 w 10000"/>
                    <a:gd name="connsiteY98" fmla="*/ 6941 h 10000"/>
                    <a:gd name="connsiteX99" fmla="*/ 7189 w 10000"/>
                    <a:gd name="connsiteY99" fmla="*/ 7170 h 10000"/>
                    <a:gd name="connsiteX100" fmla="*/ 7506 w 10000"/>
                    <a:gd name="connsiteY100" fmla="*/ 9956 h 10000"/>
                    <a:gd name="connsiteX101" fmla="*/ 602 w 10000"/>
                    <a:gd name="connsiteY101" fmla="*/ 10000 h 10000"/>
                    <a:gd name="connsiteX102" fmla="*/ 602 w 10000"/>
                    <a:gd name="connsiteY102" fmla="*/ 9970 h 10000"/>
                    <a:gd name="connsiteX103" fmla="*/ 602 w 10000"/>
                    <a:gd name="connsiteY103" fmla="*/ 9884 h 10000"/>
                    <a:gd name="connsiteX104" fmla="*/ 614 w 10000"/>
                    <a:gd name="connsiteY104" fmla="*/ 9746 h 10000"/>
                    <a:gd name="connsiteX105" fmla="*/ 620 w 10000"/>
                    <a:gd name="connsiteY105" fmla="*/ 9578 h 10000"/>
                    <a:gd name="connsiteX106" fmla="*/ 643 w 10000"/>
                    <a:gd name="connsiteY106" fmla="*/ 9364 h 10000"/>
                    <a:gd name="connsiteX107" fmla="*/ 654 w 10000"/>
                    <a:gd name="connsiteY107" fmla="*/ 9119 h 10000"/>
                    <a:gd name="connsiteX108" fmla="*/ 677 w 10000"/>
                    <a:gd name="connsiteY108" fmla="*/ 8864 h 10000"/>
                    <a:gd name="connsiteX109" fmla="*/ 700 w 10000"/>
                    <a:gd name="connsiteY109" fmla="*/ 8584 h 10000"/>
                    <a:gd name="connsiteX110" fmla="*/ 723 w 10000"/>
                    <a:gd name="connsiteY110" fmla="*/ 8293 h 10000"/>
                    <a:gd name="connsiteX111" fmla="*/ 746 w 10000"/>
                    <a:gd name="connsiteY111" fmla="*/ 7996 h 10000"/>
                    <a:gd name="connsiteX112" fmla="*/ 769 w 10000"/>
                    <a:gd name="connsiteY112" fmla="*/ 7707 h 10000"/>
                    <a:gd name="connsiteX113" fmla="*/ 780 w 10000"/>
                    <a:gd name="connsiteY113" fmla="*/ 7436 h 10000"/>
                    <a:gd name="connsiteX114" fmla="*/ 803 w 10000"/>
                    <a:gd name="connsiteY114" fmla="*/ 7170 h 10000"/>
                    <a:gd name="connsiteX115" fmla="*/ 826 w 10000"/>
                    <a:gd name="connsiteY115" fmla="*/ 6786 h 10000"/>
                    <a:gd name="connsiteX116" fmla="*/ 838 w 10000"/>
                    <a:gd name="connsiteY116" fmla="*/ 6437 h 10000"/>
                    <a:gd name="connsiteX117" fmla="*/ 849 w 10000"/>
                    <a:gd name="connsiteY117" fmla="*/ 6131 h 10000"/>
                    <a:gd name="connsiteX118" fmla="*/ 849 w 10000"/>
                    <a:gd name="connsiteY118" fmla="*/ 5845 h 10000"/>
                    <a:gd name="connsiteX119" fmla="*/ 849 w 10000"/>
                    <a:gd name="connsiteY119" fmla="*/ 5564 h 10000"/>
                    <a:gd name="connsiteX120" fmla="*/ 849 w 10000"/>
                    <a:gd name="connsiteY120" fmla="*/ 5284 h 10000"/>
                    <a:gd name="connsiteX121" fmla="*/ 849 w 10000"/>
                    <a:gd name="connsiteY121" fmla="*/ 4994 h 10000"/>
                    <a:gd name="connsiteX122" fmla="*/ 849 w 10000"/>
                    <a:gd name="connsiteY122" fmla="*/ 4687 h 10000"/>
                    <a:gd name="connsiteX123" fmla="*/ 849 w 10000"/>
                    <a:gd name="connsiteY123" fmla="*/ 4514 h 10000"/>
                    <a:gd name="connsiteX124" fmla="*/ 815 w 10000"/>
                    <a:gd name="connsiteY124" fmla="*/ 4312 h 10000"/>
                    <a:gd name="connsiteX125" fmla="*/ 769 w 10000"/>
                    <a:gd name="connsiteY125" fmla="*/ 4083 h 10000"/>
                    <a:gd name="connsiteX126" fmla="*/ 711 w 10000"/>
                    <a:gd name="connsiteY126" fmla="*/ 3844 h 10000"/>
                    <a:gd name="connsiteX127" fmla="*/ 643 w 10000"/>
                    <a:gd name="connsiteY127" fmla="*/ 3590 h 10000"/>
                    <a:gd name="connsiteX128" fmla="*/ 579 w 10000"/>
                    <a:gd name="connsiteY128" fmla="*/ 3326 h 10000"/>
                    <a:gd name="connsiteX129" fmla="*/ 499 w 10000"/>
                    <a:gd name="connsiteY129" fmla="*/ 3055 h 10000"/>
                    <a:gd name="connsiteX130" fmla="*/ 407 w 10000"/>
                    <a:gd name="connsiteY130" fmla="*/ 2792 h 10000"/>
                    <a:gd name="connsiteX131" fmla="*/ 327 w 10000"/>
                    <a:gd name="connsiteY131" fmla="*/ 2535 h 10000"/>
                    <a:gd name="connsiteX132" fmla="*/ 252 w 10000"/>
                    <a:gd name="connsiteY132" fmla="*/ 2286 h 10000"/>
                    <a:gd name="connsiteX133" fmla="*/ 184 w 10000"/>
                    <a:gd name="connsiteY133" fmla="*/ 2057 h 10000"/>
                    <a:gd name="connsiteX134" fmla="*/ 115 w 10000"/>
                    <a:gd name="connsiteY134" fmla="*/ 1855 h 10000"/>
                    <a:gd name="connsiteX135" fmla="*/ 57 w 10000"/>
                    <a:gd name="connsiteY135" fmla="*/ 1677 h 10000"/>
                    <a:gd name="connsiteX136" fmla="*/ 23 w 10000"/>
                    <a:gd name="connsiteY136" fmla="*/ 1520 h 10000"/>
                    <a:gd name="connsiteX137" fmla="*/ 0 w 10000"/>
                    <a:gd name="connsiteY137" fmla="*/ 1413 h 10000"/>
                    <a:gd name="connsiteX138" fmla="*/ 11 w 10000"/>
                    <a:gd name="connsiteY138" fmla="*/ 1343 h 10000"/>
                    <a:gd name="connsiteX139" fmla="*/ 80 w 10000"/>
                    <a:gd name="connsiteY139" fmla="*/ 1188 h 10000"/>
                    <a:gd name="connsiteX140" fmla="*/ 207 w 10000"/>
                    <a:gd name="connsiteY140" fmla="*/ 1029 h 10000"/>
                    <a:gd name="connsiteX141" fmla="*/ 373 w 10000"/>
                    <a:gd name="connsiteY141" fmla="*/ 860 h 10000"/>
                    <a:gd name="connsiteX142" fmla="*/ 579 w 10000"/>
                    <a:gd name="connsiteY142" fmla="*/ 697 h 10000"/>
                    <a:gd name="connsiteX143" fmla="*/ 803 w 10000"/>
                    <a:gd name="connsiteY143" fmla="*/ 545 h 10000"/>
                    <a:gd name="connsiteX144" fmla="*/ 941 w 10000"/>
                    <a:gd name="connsiteY144" fmla="*/ 466 h 10000"/>
                    <a:gd name="connsiteX145" fmla="*/ 1107 w 10000"/>
                    <a:gd name="connsiteY145" fmla="*/ 389 h 10000"/>
                    <a:gd name="connsiteX146" fmla="*/ 1291 w 10000"/>
                    <a:gd name="connsiteY146" fmla="*/ 315 h 10000"/>
                    <a:gd name="connsiteX147" fmla="*/ 1480 w 10000"/>
                    <a:gd name="connsiteY147" fmla="*/ 247 h 10000"/>
                    <a:gd name="connsiteX148" fmla="*/ 1670 w 10000"/>
                    <a:gd name="connsiteY148" fmla="*/ 177 h 10000"/>
                    <a:gd name="connsiteX149" fmla="*/ 1853 w 10000"/>
                    <a:gd name="connsiteY149" fmla="*/ 117 h 10000"/>
                    <a:gd name="connsiteX150" fmla="*/ 2008 w 10000"/>
                    <a:gd name="connsiteY150" fmla="*/ 69 h 10000"/>
                    <a:gd name="connsiteX151" fmla="*/ 2134 w 10000"/>
                    <a:gd name="connsiteY151" fmla="*/ 35 h 10000"/>
                    <a:gd name="connsiteX152" fmla="*/ 2226 w 10000"/>
                    <a:gd name="connsiteY152" fmla="*/ 9 h 10000"/>
                    <a:gd name="connsiteX153" fmla="*/ 2249 w 10000"/>
                    <a:gd name="connsiteY153" fmla="*/ 0 h 10000"/>
                    <a:gd name="connsiteX154" fmla="*/ 2381 w 10000"/>
                    <a:gd name="connsiteY154" fmla="*/ 61 h 10000"/>
                    <a:gd name="connsiteX155" fmla="*/ 3322 w 10000"/>
                    <a:gd name="connsiteY155" fmla="*/ 3064 h 10000"/>
                    <a:gd name="connsiteX156" fmla="*/ 4108 w 10000"/>
                    <a:gd name="connsiteY156" fmla="*/ 4234 h 10000"/>
                    <a:gd name="connsiteX157" fmla="*/ 5181 w 10000"/>
                    <a:gd name="connsiteY157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738 w 10000"/>
                    <a:gd name="connsiteY44" fmla="*/ 9042 h 10000"/>
                    <a:gd name="connsiteX45" fmla="*/ 8554 w 10000"/>
                    <a:gd name="connsiteY45" fmla="*/ 9016 h 10000"/>
                    <a:gd name="connsiteX46" fmla="*/ 8422 w 10000"/>
                    <a:gd name="connsiteY46" fmla="*/ 8989 h 10000"/>
                    <a:gd name="connsiteX47" fmla="*/ 8330 w 10000"/>
                    <a:gd name="connsiteY47" fmla="*/ 8972 h 10000"/>
                    <a:gd name="connsiteX48" fmla="*/ 8273 w 10000"/>
                    <a:gd name="connsiteY48" fmla="*/ 8955 h 10000"/>
                    <a:gd name="connsiteX49" fmla="*/ 8262 w 10000"/>
                    <a:gd name="connsiteY49" fmla="*/ 8955 h 10000"/>
                    <a:gd name="connsiteX50" fmla="*/ 8262 w 10000"/>
                    <a:gd name="connsiteY50" fmla="*/ 8920 h 10000"/>
                    <a:gd name="connsiteX51" fmla="*/ 8250 w 10000"/>
                    <a:gd name="connsiteY51" fmla="*/ 8838 h 10000"/>
                    <a:gd name="connsiteX52" fmla="*/ 8250 w 10000"/>
                    <a:gd name="connsiteY52" fmla="*/ 8701 h 10000"/>
                    <a:gd name="connsiteX53" fmla="*/ 8239 w 10000"/>
                    <a:gd name="connsiteY53" fmla="*/ 8523 h 10000"/>
                    <a:gd name="connsiteX54" fmla="*/ 8227 w 10000"/>
                    <a:gd name="connsiteY54" fmla="*/ 8311 h 10000"/>
                    <a:gd name="connsiteX55" fmla="*/ 8216 w 10000"/>
                    <a:gd name="connsiteY55" fmla="*/ 8069 h 10000"/>
                    <a:gd name="connsiteX56" fmla="*/ 8204 w 10000"/>
                    <a:gd name="connsiteY56" fmla="*/ 7797 h 10000"/>
                    <a:gd name="connsiteX57" fmla="*/ 8193 w 10000"/>
                    <a:gd name="connsiteY57" fmla="*/ 7517 h 10000"/>
                    <a:gd name="connsiteX58" fmla="*/ 8170 w 10000"/>
                    <a:gd name="connsiteY58" fmla="*/ 7232 h 10000"/>
                    <a:gd name="connsiteX59" fmla="*/ 8158 w 10000"/>
                    <a:gd name="connsiteY59" fmla="*/ 6933 h 10000"/>
                    <a:gd name="connsiteX60" fmla="*/ 8141 w 10000"/>
                    <a:gd name="connsiteY60" fmla="*/ 6636 h 10000"/>
                    <a:gd name="connsiteX61" fmla="*/ 8130 w 10000"/>
                    <a:gd name="connsiteY61" fmla="*/ 6355 h 10000"/>
                    <a:gd name="connsiteX62" fmla="*/ 8107 w 10000"/>
                    <a:gd name="connsiteY62" fmla="*/ 6090 h 10000"/>
                    <a:gd name="connsiteX63" fmla="*/ 8095 w 10000"/>
                    <a:gd name="connsiteY63" fmla="*/ 5845 h 10000"/>
                    <a:gd name="connsiteX64" fmla="*/ 8084 w 10000"/>
                    <a:gd name="connsiteY64" fmla="*/ 5629 h 10000"/>
                    <a:gd name="connsiteX65" fmla="*/ 8061 w 10000"/>
                    <a:gd name="connsiteY65" fmla="*/ 5452 h 10000"/>
                    <a:gd name="connsiteX66" fmla="*/ 8049 w 10000"/>
                    <a:gd name="connsiteY66" fmla="*/ 5314 h 10000"/>
                    <a:gd name="connsiteX67" fmla="*/ 8038 w 10000"/>
                    <a:gd name="connsiteY67" fmla="*/ 5232 h 10000"/>
                    <a:gd name="connsiteX68" fmla="*/ 8015 w 10000"/>
                    <a:gd name="connsiteY68" fmla="*/ 5129 h 10000"/>
                    <a:gd name="connsiteX69" fmla="*/ 7992 w 10000"/>
                    <a:gd name="connsiteY69" fmla="*/ 5004 h 10000"/>
                    <a:gd name="connsiteX70" fmla="*/ 7946 w 10000"/>
                    <a:gd name="connsiteY70" fmla="*/ 4846 h 10000"/>
                    <a:gd name="connsiteX71" fmla="*/ 7889 w 10000"/>
                    <a:gd name="connsiteY71" fmla="*/ 4670 h 10000"/>
                    <a:gd name="connsiteX72" fmla="*/ 7843 w 10000"/>
                    <a:gd name="connsiteY72" fmla="*/ 4480 h 10000"/>
                    <a:gd name="connsiteX73" fmla="*/ 7780 w 10000"/>
                    <a:gd name="connsiteY73" fmla="*/ 4286 h 10000"/>
                    <a:gd name="connsiteX74" fmla="*/ 7722 w 10000"/>
                    <a:gd name="connsiteY74" fmla="*/ 4083 h 10000"/>
                    <a:gd name="connsiteX75" fmla="*/ 7665 w 10000"/>
                    <a:gd name="connsiteY75" fmla="*/ 3898 h 10000"/>
                    <a:gd name="connsiteX76" fmla="*/ 7608 w 10000"/>
                    <a:gd name="connsiteY76" fmla="*/ 3714 h 10000"/>
                    <a:gd name="connsiteX77" fmla="*/ 7550 w 10000"/>
                    <a:gd name="connsiteY77" fmla="*/ 3547 h 10000"/>
                    <a:gd name="connsiteX78" fmla="*/ 7516 w 10000"/>
                    <a:gd name="connsiteY78" fmla="*/ 3409 h 10000"/>
                    <a:gd name="connsiteX79" fmla="*/ 7481 w 10000"/>
                    <a:gd name="connsiteY79" fmla="*/ 3309 h 10000"/>
                    <a:gd name="connsiteX80" fmla="*/ 7458 w 10000"/>
                    <a:gd name="connsiteY80" fmla="*/ 3240 h 10000"/>
                    <a:gd name="connsiteX81" fmla="*/ 7453 w 10000"/>
                    <a:gd name="connsiteY81" fmla="*/ 3214 h 10000"/>
                    <a:gd name="connsiteX82" fmla="*/ 7372 w 10000"/>
                    <a:gd name="connsiteY82" fmla="*/ 3335 h 10000"/>
                    <a:gd name="connsiteX83" fmla="*/ 7303 w 10000"/>
                    <a:gd name="connsiteY83" fmla="*/ 3504 h 10000"/>
                    <a:gd name="connsiteX84" fmla="*/ 7246 w 10000"/>
                    <a:gd name="connsiteY84" fmla="*/ 3714 h 10000"/>
                    <a:gd name="connsiteX85" fmla="*/ 7200 w 10000"/>
                    <a:gd name="connsiteY85" fmla="*/ 3962 h 10000"/>
                    <a:gd name="connsiteX86" fmla="*/ 7166 w 10000"/>
                    <a:gd name="connsiteY86" fmla="*/ 4226 h 10000"/>
                    <a:gd name="connsiteX87" fmla="*/ 7154 w 10000"/>
                    <a:gd name="connsiteY87" fmla="*/ 4514 h 10000"/>
                    <a:gd name="connsiteX88" fmla="*/ 7143 w 10000"/>
                    <a:gd name="connsiteY88" fmla="*/ 4812 h 10000"/>
                    <a:gd name="connsiteX89" fmla="*/ 7131 w 10000"/>
                    <a:gd name="connsiteY89" fmla="*/ 5112 h 10000"/>
                    <a:gd name="connsiteX90" fmla="*/ 7131 w 10000"/>
                    <a:gd name="connsiteY90" fmla="*/ 5409 h 10000"/>
                    <a:gd name="connsiteX91" fmla="*/ 7131 w 10000"/>
                    <a:gd name="connsiteY91" fmla="*/ 5698 h 10000"/>
                    <a:gd name="connsiteX92" fmla="*/ 7143 w 10000"/>
                    <a:gd name="connsiteY92" fmla="*/ 5969 h 10000"/>
                    <a:gd name="connsiteX93" fmla="*/ 7154 w 10000"/>
                    <a:gd name="connsiteY93" fmla="*/ 6209 h 10000"/>
                    <a:gd name="connsiteX94" fmla="*/ 7154 w 10000"/>
                    <a:gd name="connsiteY94" fmla="*/ 6420 h 10000"/>
                    <a:gd name="connsiteX95" fmla="*/ 7166 w 10000"/>
                    <a:gd name="connsiteY95" fmla="*/ 6592 h 10000"/>
                    <a:gd name="connsiteX96" fmla="*/ 7166 w 10000"/>
                    <a:gd name="connsiteY96" fmla="*/ 6743 h 10000"/>
                    <a:gd name="connsiteX97" fmla="*/ 7177 w 10000"/>
                    <a:gd name="connsiteY97" fmla="*/ 6941 h 10000"/>
                    <a:gd name="connsiteX98" fmla="*/ 7189 w 10000"/>
                    <a:gd name="connsiteY98" fmla="*/ 7170 h 10000"/>
                    <a:gd name="connsiteX99" fmla="*/ 7506 w 10000"/>
                    <a:gd name="connsiteY99" fmla="*/ 9956 h 10000"/>
                    <a:gd name="connsiteX100" fmla="*/ 602 w 10000"/>
                    <a:gd name="connsiteY100" fmla="*/ 10000 h 10000"/>
                    <a:gd name="connsiteX101" fmla="*/ 602 w 10000"/>
                    <a:gd name="connsiteY101" fmla="*/ 9970 h 10000"/>
                    <a:gd name="connsiteX102" fmla="*/ 602 w 10000"/>
                    <a:gd name="connsiteY102" fmla="*/ 9884 h 10000"/>
                    <a:gd name="connsiteX103" fmla="*/ 614 w 10000"/>
                    <a:gd name="connsiteY103" fmla="*/ 9746 h 10000"/>
                    <a:gd name="connsiteX104" fmla="*/ 620 w 10000"/>
                    <a:gd name="connsiteY104" fmla="*/ 9578 h 10000"/>
                    <a:gd name="connsiteX105" fmla="*/ 643 w 10000"/>
                    <a:gd name="connsiteY105" fmla="*/ 9364 h 10000"/>
                    <a:gd name="connsiteX106" fmla="*/ 654 w 10000"/>
                    <a:gd name="connsiteY106" fmla="*/ 9119 h 10000"/>
                    <a:gd name="connsiteX107" fmla="*/ 677 w 10000"/>
                    <a:gd name="connsiteY107" fmla="*/ 8864 h 10000"/>
                    <a:gd name="connsiteX108" fmla="*/ 700 w 10000"/>
                    <a:gd name="connsiteY108" fmla="*/ 8584 h 10000"/>
                    <a:gd name="connsiteX109" fmla="*/ 723 w 10000"/>
                    <a:gd name="connsiteY109" fmla="*/ 8293 h 10000"/>
                    <a:gd name="connsiteX110" fmla="*/ 746 w 10000"/>
                    <a:gd name="connsiteY110" fmla="*/ 7996 h 10000"/>
                    <a:gd name="connsiteX111" fmla="*/ 769 w 10000"/>
                    <a:gd name="connsiteY111" fmla="*/ 7707 h 10000"/>
                    <a:gd name="connsiteX112" fmla="*/ 780 w 10000"/>
                    <a:gd name="connsiteY112" fmla="*/ 7436 h 10000"/>
                    <a:gd name="connsiteX113" fmla="*/ 803 w 10000"/>
                    <a:gd name="connsiteY113" fmla="*/ 7170 h 10000"/>
                    <a:gd name="connsiteX114" fmla="*/ 826 w 10000"/>
                    <a:gd name="connsiteY114" fmla="*/ 6786 h 10000"/>
                    <a:gd name="connsiteX115" fmla="*/ 838 w 10000"/>
                    <a:gd name="connsiteY115" fmla="*/ 6437 h 10000"/>
                    <a:gd name="connsiteX116" fmla="*/ 849 w 10000"/>
                    <a:gd name="connsiteY116" fmla="*/ 6131 h 10000"/>
                    <a:gd name="connsiteX117" fmla="*/ 849 w 10000"/>
                    <a:gd name="connsiteY117" fmla="*/ 5845 h 10000"/>
                    <a:gd name="connsiteX118" fmla="*/ 849 w 10000"/>
                    <a:gd name="connsiteY118" fmla="*/ 5564 h 10000"/>
                    <a:gd name="connsiteX119" fmla="*/ 849 w 10000"/>
                    <a:gd name="connsiteY119" fmla="*/ 5284 h 10000"/>
                    <a:gd name="connsiteX120" fmla="*/ 849 w 10000"/>
                    <a:gd name="connsiteY120" fmla="*/ 4994 h 10000"/>
                    <a:gd name="connsiteX121" fmla="*/ 849 w 10000"/>
                    <a:gd name="connsiteY121" fmla="*/ 4687 h 10000"/>
                    <a:gd name="connsiteX122" fmla="*/ 849 w 10000"/>
                    <a:gd name="connsiteY122" fmla="*/ 4514 h 10000"/>
                    <a:gd name="connsiteX123" fmla="*/ 815 w 10000"/>
                    <a:gd name="connsiteY123" fmla="*/ 4312 h 10000"/>
                    <a:gd name="connsiteX124" fmla="*/ 769 w 10000"/>
                    <a:gd name="connsiteY124" fmla="*/ 4083 h 10000"/>
                    <a:gd name="connsiteX125" fmla="*/ 711 w 10000"/>
                    <a:gd name="connsiteY125" fmla="*/ 3844 h 10000"/>
                    <a:gd name="connsiteX126" fmla="*/ 643 w 10000"/>
                    <a:gd name="connsiteY126" fmla="*/ 3590 h 10000"/>
                    <a:gd name="connsiteX127" fmla="*/ 579 w 10000"/>
                    <a:gd name="connsiteY127" fmla="*/ 3326 h 10000"/>
                    <a:gd name="connsiteX128" fmla="*/ 499 w 10000"/>
                    <a:gd name="connsiteY128" fmla="*/ 3055 h 10000"/>
                    <a:gd name="connsiteX129" fmla="*/ 407 w 10000"/>
                    <a:gd name="connsiteY129" fmla="*/ 2792 h 10000"/>
                    <a:gd name="connsiteX130" fmla="*/ 327 w 10000"/>
                    <a:gd name="connsiteY130" fmla="*/ 2535 h 10000"/>
                    <a:gd name="connsiteX131" fmla="*/ 252 w 10000"/>
                    <a:gd name="connsiteY131" fmla="*/ 2286 h 10000"/>
                    <a:gd name="connsiteX132" fmla="*/ 184 w 10000"/>
                    <a:gd name="connsiteY132" fmla="*/ 2057 h 10000"/>
                    <a:gd name="connsiteX133" fmla="*/ 115 w 10000"/>
                    <a:gd name="connsiteY133" fmla="*/ 1855 h 10000"/>
                    <a:gd name="connsiteX134" fmla="*/ 57 w 10000"/>
                    <a:gd name="connsiteY134" fmla="*/ 1677 h 10000"/>
                    <a:gd name="connsiteX135" fmla="*/ 23 w 10000"/>
                    <a:gd name="connsiteY135" fmla="*/ 1520 h 10000"/>
                    <a:gd name="connsiteX136" fmla="*/ 0 w 10000"/>
                    <a:gd name="connsiteY136" fmla="*/ 1413 h 10000"/>
                    <a:gd name="connsiteX137" fmla="*/ 11 w 10000"/>
                    <a:gd name="connsiteY137" fmla="*/ 1343 h 10000"/>
                    <a:gd name="connsiteX138" fmla="*/ 80 w 10000"/>
                    <a:gd name="connsiteY138" fmla="*/ 1188 h 10000"/>
                    <a:gd name="connsiteX139" fmla="*/ 207 w 10000"/>
                    <a:gd name="connsiteY139" fmla="*/ 1029 h 10000"/>
                    <a:gd name="connsiteX140" fmla="*/ 373 w 10000"/>
                    <a:gd name="connsiteY140" fmla="*/ 860 h 10000"/>
                    <a:gd name="connsiteX141" fmla="*/ 579 w 10000"/>
                    <a:gd name="connsiteY141" fmla="*/ 697 h 10000"/>
                    <a:gd name="connsiteX142" fmla="*/ 803 w 10000"/>
                    <a:gd name="connsiteY142" fmla="*/ 545 h 10000"/>
                    <a:gd name="connsiteX143" fmla="*/ 941 w 10000"/>
                    <a:gd name="connsiteY143" fmla="*/ 466 h 10000"/>
                    <a:gd name="connsiteX144" fmla="*/ 1107 w 10000"/>
                    <a:gd name="connsiteY144" fmla="*/ 389 h 10000"/>
                    <a:gd name="connsiteX145" fmla="*/ 1291 w 10000"/>
                    <a:gd name="connsiteY145" fmla="*/ 315 h 10000"/>
                    <a:gd name="connsiteX146" fmla="*/ 1480 w 10000"/>
                    <a:gd name="connsiteY146" fmla="*/ 247 h 10000"/>
                    <a:gd name="connsiteX147" fmla="*/ 1670 w 10000"/>
                    <a:gd name="connsiteY147" fmla="*/ 177 h 10000"/>
                    <a:gd name="connsiteX148" fmla="*/ 1853 w 10000"/>
                    <a:gd name="connsiteY148" fmla="*/ 117 h 10000"/>
                    <a:gd name="connsiteX149" fmla="*/ 2008 w 10000"/>
                    <a:gd name="connsiteY149" fmla="*/ 69 h 10000"/>
                    <a:gd name="connsiteX150" fmla="*/ 2134 w 10000"/>
                    <a:gd name="connsiteY150" fmla="*/ 35 h 10000"/>
                    <a:gd name="connsiteX151" fmla="*/ 2226 w 10000"/>
                    <a:gd name="connsiteY151" fmla="*/ 9 h 10000"/>
                    <a:gd name="connsiteX152" fmla="*/ 2249 w 10000"/>
                    <a:gd name="connsiteY152" fmla="*/ 0 h 10000"/>
                    <a:gd name="connsiteX153" fmla="*/ 2381 w 10000"/>
                    <a:gd name="connsiteY153" fmla="*/ 61 h 10000"/>
                    <a:gd name="connsiteX154" fmla="*/ 3322 w 10000"/>
                    <a:gd name="connsiteY154" fmla="*/ 3064 h 10000"/>
                    <a:gd name="connsiteX155" fmla="*/ 4108 w 10000"/>
                    <a:gd name="connsiteY155" fmla="*/ 4234 h 10000"/>
                    <a:gd name="connsiteX156" fmla="*/ 5181 w 10000"/>
                    <a:gd name="connsiteY156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738 w 10000"/>
                    <a:gd name="connsiteY44" fmla="*/ 9042 h 10000"/>
                    <a:gd name="connsiteX45" fmla="*/ 8422 w 10000"/>
                    <a:gd name="connsiteY45" fmla="*/ 8989 h 10000"/>
                    <a:gd name="connsiteX46" fmla="*/ 8330 w 10000"/>
                    <a:gd name="connsiteY46" fmla="*/ 8972 h 10000"/>
                    <a:gd name="connsiteX47" fmla="*/ 8273 w 10000"/>
                    <a:gd name="connsiteY47" fmla="*/ 8955 h 10000"/>
                    <a:gd name="connsiteX48" fmla="*/ 8262 w 10000"/>
                    <a:gd name="connsiteY48" fmla="*/ 8955 h 10000"/>
                    <a:gd name="connsiteX49" fmla="*/ 8262 w 10000"/>
                    <a:gd name="connsiteY49" fmla="*/ 8920 h 10000"/>
                    <a:gd name="connsiteX50" fmla="*/ 8250 w 10000"/>
                    <a:gd name="connsiteY50" fmla="*/ 8838 h 10000"/>
                    <a:gd name="connsiteX51" fmla="*/ 8250 w 10000"/>
                    <a:gd name="connsiteY51" fmla="*/ 8701 h 10000"/>
                    <a:gd name="connsiteX52" fmla="*/ 8239 w 10000"/>
                    <a:gd name="connsiteY52" fmla="*/ 8523 h 10000"/>
                    <a:gd name="connsiteX53" fmla="*/ 8227 w 10000"/>
                    <a:gd name="connsiteY53" fmla="*/ 8311 h 10000"/>
                    <a:gd name="connsiteX54" fmla="*/ 8216 w 10000"/>
                    <a:gd name="connsiteY54" fmla="*/ 8069 h 10000"/>
                    <a:gd name="connsiteX55" fmla="*/ 8204 w 10000"/>
                    <a:gd name="connsiteY55" fmla="*/ 7797 h 10000"/>
                    <a:gd name="connsiteX56" fmla="*/ 8193 w 10000"/>
                    <a:gd name="connsiteY56" fmla="*/ 7517 h 10000"/>
                    <a:gd name="connsiteX57" fmla="*/ 8170 w 10000"/>
                    <a:gd name="connsiteY57" fmla="*/ 7232 h 10000"/>
                    <a:gd name="connsiteX58" fmla="*/ 8158 w 10000"/>
                    <a:gd name="connsiteY58" fmla="*/ 6933 h 10000"/>
                    <a:gd name="connsiteX59" fmla="*/ 8141 w 10000"/>
                    <a:gd name="connsiteY59" fmla="*/ 6636 h 10000"/>
                    <a:gd name="connsiteX60" fmla="*/ 8130 w 10000"/>
                    <a:gd name="connsiteY60" fmla="*/ 6355 h 10000"/>
                    <a:gd name="connsiteX61" fmla="*/ 8107 w 10000"/>
                    <a:gd name="connsiteY61" fmla="*/ 6090 h 10000"/>
                    <a:gd name="connsiteX62" fmla="*/ 8095 w 10000"/>
                    <a:gd name="connsiteY62" fmla="*/ 5845 h 10000"/>
                    <a:gd name="connsiteX63" fmla="*/ 8084 w 10000"/>
                    <a:gd name="connsiteY63" fmla="*/ 5629 h 10000"/>
                    <a:gd name="connsiteX64" fmla="*/ 8061 w 10000"/>
                    <a:gd name="connsiteY64" fmla="*/ 5452 h 10000"/>
                    <a:gd name="connsiteX65" fmla="*/ 8049 w 10000"/>
                    <a:gd name="connsiteY65" fmla="*/ 5314 h 10000"/>
                    <a:gd name="connsiteX66" fmla="*/ 8038 w 10000"/>
                    <a:gd name="connsiteY66" fmla="*/ 5232 h 10000"/>
                    <a:gd name="connsiteX67" fmla="*/ 8015 w 10000"/>
                    <a:gd name="connsiteY67" fmla="*/ 5129 h 10000"/>
                    <a:gd name="connsiteX68" fmla="*/ 7992 w 10000"/>
                    <a:gd name="connsiteY68" fmla="*/ 5004 h 10000"/>
                    <a:gd name="connsiteX69" fmla="*/ 7946 w 10000"/>
                    <a:gd name="connsiteY69" fmla="*/ 4846 h 10000"/>
                    <a:gd name="connsiteX70" fmla="*/ 7889 w 10000"/>
                    <a:gd name="connsiteY70" fmla="*/ 4670 h 10000"/>
                    <a:gd name="connsiteX71" fmla="*/ 7843 w 10000"/>
                    <a:gd name="connsiteY71" fmla="*/ 4480 h 10000"/>
                    <a:gd name="connsiteX72" fmla="*/ 7780 w 10000"/>
                    <a:gd name="connsiteY72" fmla="*/ 4286 h 10000"/>
                    <a:gd name="connsiteX73" fmla="*/ 7722 w 10000"/>
                    <a:gd name="connsiteY73" fmla="*/ 4083 h 10000"/>
                    <a:gd name="connsiteX74" fmla="*/ 7665 w 10000"/>
                    <a:gd name="connsiteY74" fmla="*/ 3898 h 10000"/>
                    <a:gd name="connsiteX75" fmla="*/ 7608 w 10000"/>
                    <a:gd name="connsiteY75" fmla="*/ 3714 h 10000"/>
                    <a:gd name="connsiteX76" fmla="*/ 7550 w 10000"/>
                    <a:gd name="connsiteY76" fmla="*/ 3547 h 10000"/>
                    <a:gd name="connsiteX77" fmla="*/ 7516 w 10000"/>
                    <a:gd name="connsiteY77" fmla="*/ 3409 h 10000"/>
                    <a:gd name="connsiteX78" fmla="*/ 7481 w 10000"/>
                    <a:gd name="connsiteY78" fmla="*/ 3309 h 10000"/>
                    <a:gd name="connsiteX79" fmla="*/ 7458 w 10000"/>
                    <a:gd name="connsiteY79" fmla="*/ 3240 h 10000"/>
                    <a:gd name="connsiteX80" fmla="*/ 7453 w 10000"/>
                    <a:gd name="connsiteY80" fmla="*/ 3214 h 10000"/>
                    <a:gd name="connsiteX81" fmla="*/ 7372 w 10000"/>
                    <a:gd name="connsiteY81" fmla="*/ 3335 h 10000"/>
                    <a:gd name="connsiteX82" fmla="*/ 7303 w 10000"/>
                    <a:gd name="connsiteY82" fmla="*/ 3504 h 10000"/>
                    <a:gd name="connsiteX83" fmla="*/ 7246 w 10000"/>
                    <a:gd name="connsiteY83" fmla="*/ 3714 h 10000"/>
                    <a:gd name="connsiteX84" fmla="*/ 7200 w 10000"/>
                    <a:gd name="connsiteY84" fmla="*/ 3962 h 10000"/>
                    <a:gd name="connsiteX85" fmla="*/ 7166 w 10000"/>
                    <a:gd name="connsiteY85" fmla="*/ 4226 h 10000"/>
                    <a:gd name="connsiteX86" fmla="*/ 7154 w 10000"/>
                    <a:gd name="connsiteY86" fmla="*/ 4514 h 10000"/>
                    <a:gd name="connsiteX87" fmla="*/ 7143 w 10000"/>
                    <a:gd name="connsiteY87" fmla="*/ 4812 h 10000"/>
                    <a:gd name="connsiteX88" fmla="*/ 7131 w 10000"/>
                    <a:gd name="connsiteY88" fmla="*/ 5112 h 10000"/>
                    <a:gd name="connsiteX89" fmla="*/ 7131 w 10000"/>
                    <a:gd name="connsiteY89" fmla="*/ 5409 h 10000"/>
                    <a:gd name="connsiteX90" fmla="*/ 7131 w 10000"/>
                    <a:gd name="connsiteY90" fmla="*/ 5698 h 10000"/>
                    <a:gd name="connsiteX91" fmla="*/ 7143 w 10000"/>
                    <a:gd name="connsiteY91" fmla="*/ 5969 h 10000"/>
                    <a:gd name="connsiteX92" fmla="*/ 7154 w 10000"/>
                    <a:gd name="connsiteY92" fmla="*/ 6209 h 10000"/>
                    <a:gd name="connsiteX93" fmla="*/ 7154 w 10000"/>
                    <a:gd name="connsiteY93" fmla="*/ 6420 h 10000"/>
                    <a:gd name="connsiteX94" fmla="*/ 7166 w 10000"/>
                    <a:gd name="connsiteY94" fmla="*/ 6592 h 10000"/>
                    <a:gd name="connsiteX95" fmla="*/ 7166 w 10000"/>
                    <a:gd name="connsiteY95" fmla="*/ 6743 h 10000"/>
                    <a:gd name="connsiteX96" fmla="*/ 7177 w 10000"/>
                    <a:gd name="connsiteY96" fmla="*/ 6941 h 10000"/>
                    <a:gd name="connsiteX97" fmla="*/ 7189 w 10000"/>
                    <a:gd name="connsiteY97" fmla="*/ 7170 h 10000"/>
                    <a:gd name="connsiteX98" fmla="*/ 7506 w 10000"/>
                    <a:gd name="connsiteY98" fmla="*/ 9956 h 10000"/>
                    <a:gd name="connsiteX99" fmla="*/ 602 w 10000"/>
                    <a:gd name="connsiteY99" fmla="*/ 10000 h 10000"/>
                    <a:gd name="connsiteX100" fmla="*/ 602 w 10000"/>
                    <a:gd name="connsiteY100" fmla="*/ 9970 h 10000"/>
                    <a:gd name="connsiteX101" fmla="*/ 602 w 10000"/>
                    <a:gd name="connsiteY101" fmla="*/ 9884 h 10000"/>
                    <a:gd name="connsiteX102" fmla="*/ 614 w 10000"/>
                    <a:gd name="connsiteY102" fmla="*/ 9746 h 10000"/>
                    <a:gd name="connsiteX103" fmla="*/ 620 w 10000"/>
                    <a:gd name="connsiteY103" fmla="*/ 9578 h 10000"/>
                    <a:gd name="connsiteX104" fmla="*/ 643 w 10000"/>
                    <a:gd name="connsiteY104" fmla="*/ 9364 h 10000"/>
                    <a:gd name="connsiteX105" fmla="*/ 654 w 10000"/>
                    <a:gd name="connsiteY105" fmla="*/ 9119 h 10000"/>
                    <a:gd name="connsiteX106" fmla="*/ 677 w 10000"/>
                    <a:gd name="connsiteY106" fmla="*/ 8864 h 10000"/>
                    <a:gd name="connsiteX107" fmla="*/ 700 w 10000"/>
                    <a:gd name="connsiteY107" fmla="*/ 8584 h 10000"/>
                    <a:gd name="connsiteX108" fmla="*/ 723 w 10000"/>
                    <a:gd name="connsiteY108" fmla="*/ 8293 h 10000"/>
                    <a:gd name="connsiteX109" fmla="*/ 746 w 10000"/>
                    <a:gd name="connsiteY109" fmla="*/ 7996 h 10000"/>
                    <a:gd name="connsiteX110" fmla="*/ 769 w 10000"/>
                    <a:gd name="connsiteY110" fmla="*/ 7707 h 10000"/>
                    <a:gd name="connsiteX111" fmla="*/ 780 w 10000"/>
                    <a:gd name="connsiteY111" fmla="*/ 7436 h 10000"/>
                    <a:gd name="connsiteX112" fmla="*/ 803 w 10000"/>
                    <a:gd name="connsiteY112" fmla="*/ 7170 h 10000"/>
                    <a:gd name="connsiteX113" fmla="*/ 826 w 10000"/>
                    <a:gd name="connsiteY113" fmla="*/ 6786 h 10000"/>
                    <a:gd name="connsiteX114" fmla="*/ 838 w 10000"/>
                    <a:gd name="connsiteY114" fmla="*/ 6437 h 10000"/>
                    <a:gd name="connsiteX115" fmla="*/ 849 w 10000"/>
                    <a:gd name="connsiteY115" fmla="*/ 6131 h 10000"/>
                    <a:gd name="connsiteX116" fmla="*/ 849 w 10000"/>
                    <a:gd name="connsiteY116" fmla="*/ 5845 h 10000"/>
                    <a:gd name="connsiteX117" fmla="*/ 849 w 10000"/>
                    <a:gd name="connsiteY117" fmla="*/ 5564 h 10000"/>
                    <a:gd name="connsiteX118" fmla="*/ 849 w 10000"/>
                    <a:gd name="connsiteY118" fmla="*/ 5284 h 10000"/>
                    <a:gd name="connsiteX119" fmla="*/ 849 w 10000"/>
                    <a:gd name="connsiteY119" fmla="*/ 4994 h 10000"/>
                    <a:gd name="connsiteX120" fmla="*/ 849 w 10000"/>
                    <a:gd name="connsiteY120" fmla="*/ 4687 h 10000"/>
                    <a:gd name="connsiteX121" fmla="*/ 849 w 10000"/>
                    <a:gd name="connsiteY121" fmla="*/ 4514 h 10000"/>
                    <a:gd name="connsiteX122" fmla="*/ 815 w 10000"/>
                    <a:gd name="connsiteY122" fmla="*/ 4312 h 10000"/>
                    <a:gd name="connsiteX123" fmla="*/ 769 w 10000"/>
                    <a:gd name="connsiteY123" fmla="*/ 4083 h 10000"/>
                    <a:gd name="connsiteX124" fmla="*/ 711 w 10000"/>
                    <a:gd name="connsiteY124" fmla="*/ 3844 h 10000"/>
                    <a:gd name="connsiteX125" fmla="*/ 643 w 10000"/>
                    <a:gd name="connsiteY125" fmla="*/ 3590 h 10000"/>
                    <a:gd name="connsiteX126" fmla="*/ 579 w 10000"/>
                    <a:gd name="connsiteY126" fmla="*/ 3326 h 10000"/>
                    <a:gd name="connsiteX127" fmla="*/ 499 w 10000"/>
                    <a:gd name="connsiteY127" fmla="*/ 3055 h 10000"/>
                    <a:gd name="connsiteX128" fmla="*/ 407 w 10000"/>
                    <a:gd name="connsiteY128" fmla="*/ 2792 h 10000"/>
                    <a:gd name="connsiteX129" fmla="*/ 327 w 10000"/>
                    <a:gd name="connsiteY129" fmla="*/ 2535 h 10000"/>
                    <a:gd name="connsiteX130" fmla="*/ 252 w 10000"/>
                    <a:gd name="connsiteY130" fmla="*/ 2286 h 10000"/>
                    <a:gd name="connsiteX131" fmla="*/ 184 w 10000"/>
                    <a:gd name="connsiteY131" fmla="*/ 2057 h 10000"/>
                    <a:gd name="connsiteX132" fmla="*/ 115 w 10000"/>
                    <a:gd name="connsiteY132" fmla="*/ 1855 h 10000"/>
                    <a:gd name="connsiteX133" fmla="*/ 57 w 10000"/>
                    <a:gd name="connsiteY133" fmla="*/ 1677 h 10000"/>
                    <a:gd name="connsiteX134" fmla="*/ 23 w 10000"/>
                    <a:gd name="connsiteY134" fmla="*/ 1520 h 10000"/>
                    <a:gd name="connsiteX135" fmla="*/ 0 w 10000"/>
                    <a:gd name="connsiteY135" fmla="*/ 1413 h 10000"/>
                    <a:gd name="connsiteX136" fmla="*/ 11 w 10000"/>
                    <a:gd name="connsiteY136" fmla="*/ 1343 h 10000"/>
                    <a:gd name="connsiteX137" fmla="*/ 80 w 10000"/>
                    <a:gd name="connsiteY137" fmla="*/ 1188 h 10000"/>
                    <a:gd name="connsiteX138" fmla="*/ 207 w 10000"/>
                    <a:gd name="connsiteY138" fmla="*/ 1029 h 10000"/>
                    <a:gd name="connsiteX139" fmla="*/ 373 w 10000"/>
                    <a:gd name="connsiteY139" fmla="*/ 860 h 10000"/>
                    <a:gd name="connsiteX140" fmla="*/ 579 w 10000"/>
                    <a:gd name="connsiteY140" fmla="*/ 697 h 10000"/>
                    <a:gd name="connsiteX141" fmla="*/ 803 w 10000"/>
                    <a:gd name="connsiteY141" fmla="*/ 545 h 10000"/>
                    <a:gd name="connsiteX142" fmla="*/ 941 w 10000"/>
                    <a:gd name="connsiteY142" fmla="*/ 466 h 10000"/>
                    <a:gd name="connsiteX143" fmla="*/ 1107 w 10000"/>
                    <a:gd name="connsiteY143" fmla="*/ 389 h 10000"/>
                    <a:gd name="connsiteX144" fmla="*/ 1291 w 10000"/>
                    <a:gd name="connsiteY144" fmla="*/ 315 h 10000"/>
                    <a:gd name="connsiteX145" fmla="*/ 1480 w 10000"/>
                    <a:gd name="connsiteY145" fmla="*/ 247 h 10000"/>
                    <a:gd name="connsiteX146" fmla="*/ 1670 w 10000"/>
                    <a:gd name="connsiteY146" fmla="*/ 177 h 10000"/>
                    <a:gd name="connsiteX147" fmla="*/ 1853 w 10000"/>
                    <a:gd name="connsiteY147" fmla="*/ 117 h 10000"/>
                    <a:gd name="connsiteX148" fmla="*/ 2008 w 10000"/>
                    <a:gd name="connsiteY148" fmla="*/ 69 h 10000"/>
                    <a:gd name="connsiteX149" fmla="*/ 2134 w 10000"/>
                    <a:gd name="connsiteY149" fmla="*/ 35 h 10000"/>
                    <a:gd name="connsiteX150" fmla="*/ 2226 w 10000"/>
                    <a:gd name="connsiteY150" fmla="*/ 9 h 10000"/>
                    <a:gd name="connsiteX151" fmla="*/ 2249 w 10000"/>
                    <a:gd name="connsiteY151" fmla="*/ 0 h 10000"/>
                    <a:gd name="connsiteX152" fmla="*/ 2381 w 10000"/>
                    <a:gd name="connsiteY152" fmla="*/ 61 h 10000"/>
                    <a:gd name="connsiteX153" fmla="*/ 3322 w 10000"/>
                    <a:gd name="connsiteY153" fmla="*/ 3064 h 10000"/>
                    <a:gd name="connsiteX154" fmla="*/ 4108 w 10000"/>
                    <a:gd name="connsiteY154" fmla="*/ 4234 h 10000"/>
                    <a:gd name="connsiteX155" fmla="*/ 5181 w 10000"/>
                    <a:gd name="connsiteY155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738 w 10000"/>
                    <a:gd name="connsiteY44" fmla="*/ 9042 h 10000"/>
                    <a:gd name="connsiteX45" fmla="*/ 8422 w 10000"/>
                    <a:gd name="connsiteY45" fmla="*/ 8989 h 10000"/>
                    <a:gd name="connsiteX46" fmla="*/ 8330 w 10000"/>
                    <a:gd name="connsiteY46" fmla="*/ 8972 h 10000"/>
                    <a:gd name="connsiteX47" fmla="*/ 8273 w 10000"/>
                    <a:gd name="connsiteY47" fmla="*/ 8955 h 10000"/>
                    <a:gd name="connsiteX48" fmla="*/ 8262 w 10000"/>
                    <a:gd name="connsiteY48" fmla="*/ 8955 h 10000"/>
                    <a:gd name="connsiteX49" fmla="*/ 8250 w 10000"/>
                    <a:gd name="connsiteY49" fmla="*/ 8838 h 10000"/>
                    <a:gd name="connsiteX50" fmla="*/ 8250 w 10000"/>
                    <a:gd name="connsiteY50" fmla="*/ 8701 h 10000"/>
                    <a:gd name="connsiteX51" fmla="*/ 8239 w 10000"/>
                    <a:gd name="connsiteY51" fmla="*/ 8523 h 10000"/>
                    <a:gd name="connsiteX52" fmla="*/ 8227 w 10000"/>
                    <a:gd name="connsiteY52" fmla="*/ 8311 h 10000"/>
                    <a:gd name="connsiteX53" fmla="*/ 8216 w 10000"/>
                    <a:gd name="connsiteY53" fmla="*/ 8069 h 10000"/>
                    <a:gd name="connsiteX54" fmla="*/ 8204 w 10000"/>
                    <a:gd name="connsiteY54" fmla="*/ 7797 h 10000"/>
                    <a:gd name="connsiteX55" fmla="*/ 8193 w 10000"/>
                    <a:gd name="connsiteY55" fmla="*/ 7517 h 10000"/>
                    <a:gd name="connsiteX56" fmla="*/ 8170 w 10000"/>
                    <a:gd name="connsiteY56" fmla="*/ 7232 h 10000"/>
                    <a:gd name="connsiteX57" fmla="*/ 8158 w 10000"/>
                    <a:gd name="connsiteY57" fmla="*/ 6933 h 10000"/>
                    <a:gd name="connsiteX58" fmla="*/ 8141 w 10000"/>
                    <a:gd name="connsiteY58" fmla="*/ 6636 h 10000"/>
                    <a:gd name="connsiteX59" fmla="*/ 8130 w 10000"/>
                    <a:gd name="connsiteY59" fmla="*/ 6355 h 10000"/>
                    <a:gd name="connsiteX60" fmla="*/ 8107 w 10000"/>
                    <a:gd name="connsiteY60" fmla="*/ 6090 h 10000"/>
                    <a:gd name="connsiteX61" fmla="*/ 8095 w 10000"/>
                    <a:gd name="connsiteY61" fmla="*/ 5845 h 10000"/>
                    <a:gd name="connsiteX62" fmla="*/ 8084 w 10000"/>
                    <a:gd name="connsiteY62" fmla="*/ 5629 h 10000"/>
                    <a:gd name="connsiteX63" fmla="*/ 8061 w 10000"/>
                    <a:gd name="connsiteY63" fmla="*/ 5452 h 10000"/>
                    <a:gd name="connsiteX64" fmla="*/ 8049 w 10000"/>
                    <a:gd name="connsiteY64" fmla="*/ 5314 h 10000"/>
                    <a:gd name="connsiteX65" fmla="*/ 8038 w 10000"/>
                    <a:gd name="connsiteY65" fmla="*/ 5232 h 10000"/>
                    <a:gd name="connsiteX66" fmla="*/ 8015 w 10000"/>
                    <a:gd name="connsiteY66" fmla="*/ 5129 h 10000"/>
                    <a:gd name="connsiteX67" fmla="*/ 7992 w 10000"/>
                    <a:gd name="connsiteY67" fmla="*/ 5004 h 10000"/>
                    <a:gd name="connsiteX68" fmla="*/ 7946 w 10000"/>
                    <a:gd name="connsiteY68" fmla="*/ 4846 h 10000"/>
                    <a:gd name="connsiteX69" fmla="*/ 7889 w 10000"/>
                    <a:gd name="connsiteY69" fmla="*/ 4670 h 10000"/>
                    <a:gd name="connsiteX70" fmla="*/ 7843 w 10000"/>
                    <a:gd name="connsiteY70" fmla="*/ 4480 h 10000"/>
                    <a:gd name="connsiteX71" fmla="*/ 7780 w 10000"/>
                    <a:gd name="connsiteY71" fmla="*/ 4286 h 10000"/>
                    <a:gd name="connsiteX72" fmla="*/ 7722 w 10000"/>
                    <a:gd name="connsiteY72" fmla="*/ 4083 h 10000"/>
                    <a:gd name="connsiteX73" fmla="*/ 7665 w 10000"/>
                    <a:gd name="connsiteY73" fmla="*/ 3898 h 10000"/>
                    <a:gd name="connsiteX74" fmla="*/ 7608 w 10000"/>
                    <a:gd name="connsiteY74" fmla="*/ 3714 h 10000"/>
                    <a:gd name="connsiteX75" fmla="*/ 7550 w 10000"/>
                    <a:gd name="connsiteY75" fmla="*/ 3547 h 10000"/>
                    <a:gd name="connsiteX76" fmla="*/ 7516 w 10000"/>
                    <a:gd name="connsiteY76" fmla="*/ 3409 h 10000"/>
                    <a:gd name="connsiteX77" fmla="*/ 7481 w 10000"/>
                    <a:gd name="connsiteY77" fmla="*/ 3309 h 10000"/>
                    <a:gd name="connsiteX78" fmla="*/ 7458 w 10000"/>
                    <a:gd name="connsiteY78" fmla="*/ 3240 h 10000"/>
                    <a:gd name="connsiteX79" fmla="*/ 7453 w 10000"/>
                    <a:gd name="connsiteY79" fmla="*/ 3214 h 10000"/>
                    <a:gd name="connsiteX80" fmla="*/ 7372 w 10000"/>
                    <a:gd name="connsiteY80" fmla="*/ 3335 h 10000"/>
                    <a:gd name="connsiteX81" fmla="*/ 7303 w 10000"/>
                    <a:gd name="connsiteY81" fmla="*/ 3504 h 10000"/>
                    <a:gd name="connsiteX82" fmla="*/ 7246 w 10000"/>
                    <a:gd name="connsiteY82" fmla="*/ 3714 h 10000"/>
                    <a:gd name="connsiteX83" fmla="*/ 7200 w 10000"/>
                    <a:gd name="connsiteY83" fmla="*/ 3962 h 10000"/>
                    <a:gd name="connsiteX84" fmla="*/ 7166 w 10000"/>
                    <a:gd name="connsiteY84" fmla="*/ 4226 h 10000"/>
                    <a:gd name="connsiteX85" fmla="*/ 7154 w 10000"/>
                    <a:gd name="connsiteY85" fmla="*/ 4514 h 10000"/>
                    <a:gd name="connsiteX86" fmla="*/ 7143 w 10000"/>
                    <a:gd name="connsiteY86" fmla="*/ 4812 h 10000"/>
                    <a:gd name="connsiteX87" fmla="*/ 7131 w 10000"/>
                    <a:gd name="connsiteY87" fmla="*/ 5112 h 10000"/>
                    <a:gd name="connsiteX88" fmla="*/ 7131 w 10000"/>
                    <a:gd name="connsiteY88" fmla="*/ 5409 h 10000"/>
                    <a:gd name="connsiteX89" fmla="*/ 7131 w 10000"/>
                    <a:gd name="connsiteY89" fmla="*/ 5698 h 10000"/>
                    <a:gd name="connsiteX90" fmla="*/ 7143 w 10000"/>
                    <a:gd name="connsiteY90" fmla="*/ 5969 h 10000"/>
                    <a:gd name="connsiteX91" fmla="*/ 7154 w 10000"/>
                    <a:gd name="connsiteY91" fmla="*/ 6209 h 10000"/>
                    <a:gd name="connsiteX92" fmla="*/ 7154 w 10000"/>
                    <a:gd name="connsiteY92" fmla="*/ 6420 h 10000"/>
                    <a:gd name="connsiteX93" fmla="*/ 7166 w 10000"/>
                    <a:gd name="connsiteY93" fmla="*/ 6592 h 10000"/>
                    <a:gd name="connsiteX94" fmla="*/ 7166 w 10000"/>
                    <a:gd name="connsiteY94" fmla="*/ 6743 h 10000"/>
                    <a:gd name="connsiteX95" fmla="*/ 7177 w 10000"/>
                    <a:gd name="connsiteY95" fmla="*/ 6941 h 10000"/>
                    <a:gd name="connsiteX96" fmla="*/ 7189 w 10000"/>
                    <a:gd name="connsiteY96" fmla="*/ 7170 h 10000"/>
                    <a:gd name="connsiteX97" fmla="*/ 7506 w 10000"/>
                    <a:gd name="connsiteY97" fmla="*/ 9956 h 10000"/>
                    <a:gd name="connsiteX98" fmla="*/ 602 w 10000"/>
                    <a:gd name="connsiteY98" fmla="*/ 10000 h 10000"/>
                    <a:gd name="connsiteX99" fmla="*/ 602 w 10000"/>
                    <a:gd name="connsiteY99" fmla="*/ 9970 h 10000"/>
                    <a:gd name="connsiteX100" fmla="*/ 602 w 10000"/>
                    <a:gd name="connsiteY100" fmla="*/ 9884 h 10000"/>
                    <a:gd name="connsiteX101" fmla="*/ 614 w 10000"/>
                    <a:gd name="connsiteY101" fmla="*/ 9746 h 10000"/>
                    <a:gd name="connsiteX102" fmla="*/ 620 w 10000"/>
                    <a:gd name="connsiteY102" fmla="*/ 9578 h 10000"/>
                    <a:gd name="connsiteX103" fmla="*/ 643 w 10000"/>
                    <a:gd name="connsiteY103" fmla="*/ 9364 h 10000"/>
                    <a:gd name="connsiteX104" fmla="*/ 654 w 10000"/>
                    <a:gd name="connsiteY104" fmla="*/ 9119 h 10000"/>
                    <a:gd name="connsiteX105" fmla="*/ 677 w 10000"/>
                    <a:gd name="connsiteY105" fmla="*/ 8864 h 10000"/>
                    <a:gd name="connsiteX106" fmla="*/ 700 w 10000"/>
                    <a:gd name="connsiteY106" fmla="*/ 8584 h 10000"/>
                    <a:gd name="connsiteX107" fmla="*/ 723 w 10000"/>
                    <a:gd name="connsiteY107" fmla="*/ 8293 h 10000"/>
                    <a:gd name="connsiteX108" fmla="*/ 746 w 10000"/>
                    <a:gd name="connsiteY108" fmla="*/ 7996 h 10000"/>
                    <a:gd name="connsiteX109" fmla="*/ 769 w 10000"/>
                    <a:gd name="connsiteY109" fmla="*/ 7707 h 10000"/>
                    <a:gd name="connsiteX110" fmla="*/ 780 w 10000"/>
                    <a:gd name="connsiteY110" fmla="*/ 7436 h 10000"/>
                    <a:gd name="connsiteX111" fmla="*/ 803 w 10000"/>
                    <a:gd name="connsiteY111" fmla="*/ 7170 h 10000"/>
                    <a:gd name="connsiteX112" fmla="*/ 826 w 10000"/>
                    <a:gd name="connsiteY112" fmla="*/ 6786 h 10000"/>
                    <a:gd name="connsiteX113" fmla="*/ 838 w 10000"/>
                    <a:gd name="connsiteY113" fmla="*/ 6437 h 10000"/>
                    <a:gd name="connsiteX114" fmla="*/ 849 w 10000"/>
                    <a:gd name="connsiteY114" fmla="*/ 6131 h 10000"/>
                    <a:gd name="connsiteX115" fmla="*/ 849 w 10000"/>
                    <a:gd name="connsiteY115" fmla="*/ 5845 h 10000"/>
                    <a:gd name="connsiteX116" fmla="*/ 849 w 10000"/>
                    <a:gd name="connsiteY116" fmla="*/ 5564 h 10000"/>
                    <a:gd name="connsiteX117" fmla="*/ 849 w 10000"/>
                    <a:gd name="connsiteY117" fmla="*/ 5284 h 10000"/>
                    <a:gd name="connsiteX118" fmla="*/ 849 w 10000"/>
                    <a:gd name="connsiteY118" fmla="*/ 4994 h 10000"/>
                    <a:gd name="connsiteX119" fmla="*/ 849 w 10000"/>
                    <a:gd name="connsiteY119" fmla="*/ 4687 h 10000"/>
                    <a:gd name="connsiteX120" fmla="*/ 849 w 10000"/>
                    <a:gd name="connsiteY120" fmla="*/ 4514 h 10000"/>
                    <a:gd name="connsiteX121" fmla="*/ 815 w 10000"/>
                    <a:gd name="connsiteY121" fmla="*/ 4312 h 10000"/>
                    <a:gd name="connsiteX122" fmla="*/ 769 w 10000"/>
                    <a:gd name="connsiteY122" fmla="*/ 4083 h 10000"/>
                    <a:gd name="connsiteX123" fmla="*/ 711 w 10000"/>
                    <a:gd name="connsiteY123" fmla="*/ 3844 h 10000"/>
                    <a:gd name="connsiteX124" fmla="*/ 643 w 10000"/>
                    <a:gd name="connsiteY124" fmla="*/ 3590 h 10000"/>
                    <a:gd name="connsiteX125" fmla="*/ 579 w 10000"/>
                    <a:gd name="connsiteY125" fmla="*/ 3326 h 10000"/>
                    <a:gd name="connsiteX126" fmla="*/ 499 w 10000"/>
                    <a:gd name="connsiteY126" fmla="*/ 3055 h 10000"/>
                    <a:gd name="connsiteX127" fmla="*/ 407 w 10000"/>
                    <a:gd name="connsiteY127" fmla="*/ 2792 h 10000"/>
                    <a:gd name="connsiteX128" fmla="*/ 327 w 10000"/>
                    <a:gd name="connsiteY128" fmla="*/ 2535 h 10000"/>
                    <a:gd name="connsiteX129" fmla="*/ 252 w 10000"/>
                    <a:gd name="connsiteY129" fmla="*/ 2286 h 10000"/>
                    <a:gd name="connsiteX130" fmla="*/ 184 w 10000"/>
                    <a:gd name="connsiteY130" fmla="*/ 2057 h 10000"/>
                    <a:gd name="connsiteX131" fmla="*/ 115 w 10000"/>
                    <a:gd name="connsiteY131" fmla="*/ 1855 h 10000"/>
                    <a:gd name="connsiteX132" fmla="*/ 57 w 10000"/>
                    <a:gd name="connsiteY132" fmla="*/ 1677 h 10000"/>
                    <a:gd name="connsiteX133" fmla="*/ 23 w 10000"/>
                    <a:gd name="connsiteY133" fmla="*/ 1520 h 10000"/>
                    <a:gd name="connsiteX134" fmla="*/ 0 w 10000"/>
                    <a:gd name="connsiteY134" fmla="*/ 1413 h 10000"/>
                    <a:gd name="connsiteX135" fmla="*/ 11 w 10000"/>
                    <a:gd name="connsiteY135" fmla="*/ 1343 h 10000"/>
                    <a:gd name="connsiteX136" fmla="*/ 80 w 10000"/>
                    <a:gd name="connsiteY136" fmla="*/ 1188 h 10000"/>
                    <a:gd name="connsiteX137" fmla="*/ 207 w 10000"/>
                    <a:gd name="connsiteY137" fmla="*/ 1029 h 10000"/>
                    <a:gd name="connsiteX138" fmla="*/ 373 w 10000"/>
                    <a:gd name="connsiteY138" fmla="*/ 860 h 10000"/>
                    <a:gd name="connsiteX139" fmla="*/ 579 w 10000"/>
                    <a:gd name="connsiteY139" fmla="*/ 697 h 10000"/>
                    <a:gd name="connsiteX140" fmla="*/ 803 w 10000"/>
                    <a:gd name="connsiteY140" fmla="*/ 545 h 10000"/>
                    <a:gd name="connsiteX141" fmla="*/ 941 w 10000"/>
                    <a:gd name="connsiteY141" fmla="*/ 466 h 10000"/>
                    <a:gd name="connsiteX142" fmla="*/ 1107 w 10000"/>
                    <a:gd name="connsiteY142" fmla="*/ 389 h 10000"/>
                    <a:gd name="connsiteX143" fmla="*/ 1291 w 10000"/>
                    <a:gd name="connsiteY143" fmla="*/ 315 h 10000"/>
                    <a:gd name="connsiteX144" fmla="*/ 1480 w 10000"/>
                    <a:gd name="connsiteY144" fmla="*/ 247 h 10000"/>
                    <a:gd name="connsiteX145" fmla="*/ 1670 w 10000"/>
                    <a:gd name="connsiteY145" fmla="*/ 177 h 10000"/>
                    <a:gd name="connsiteX146" fmla="*/ 1853 w 10000"/>
                    <a:gd name="connsiteY146" fmla="*/ 117 h 10000"/>
                    <a:gd name="connsiteX147" fmla="*/ 2008 w 10000"/>
                    <a:gd name="connsiteY147" fmla="*/ 69 h 10000"/>
                    <a:gd name="connsiteX148" fmla="*/ 2134 w 10000"/>
                    <a:gd name="connsiteY148" fmla="*/ 35 h 10000"/>
                    <a:gd name="connsiteX149" fmla="*/ 2226 w 10000"/>
                    <a:gd name="connsiteY149" fmla="*/ 9 h 10000"/>
                    <a:gd name="connsiteX150" fmla="*/ 2249 w 10000"/>
                    <a:gd name="connsiteY150" fmla="*/ 0 h 10000"/>
                    <a:gd name="connsiteX151" fmla="*/ 2381 w 10000"/>
                    <a:gd name="connsiteY151" fmla="*/ 61 h 10000"/>
                    <a:gd name="connsiteX152" fmla="*/ 3322 w 10000"/>
                    <a:gd name="connsiteY152" fmla="*/ 3064 h 10000"/>
                    <a:gd name="connsiteX153" fmla="*/ 4108 w 10000"/>
                    <a:gd name="connsiteY153" fmla="*/ 4234 h 10000"/>
                    <a:gd name="connsiteX154" fmla="*/ 5181 w 10000"/>
                    <a:gd name="connsiteY154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738 w 10000"/>
                    <a:gd name="connsiteY44" fmla="*/ 9042 h 10000"/>
                    <a:gd name="connsiteX45" fmla="*/ 8422 w 10000"/>
                    <a:gd name="connsiteY45" fmla="*/ 8989 h 10000"/>
                    <a:gd name="connsiteX46" fmla="*/ 8273 w 10000"/>
                    <a:gd name="connsiteY46" fmla="*/ 8955 h 10000"/>
                    <a:gd name="connsiteX47" fmla="*/ 8262 w 10000"/>
                    <a:gd name="connsiteY47" fmla="*/ 8955 h 10000"/>
                    <a:gd name="connsiteX48" fmla="*/ 8250 w 10000"/>
                    <a:gd name="connsiteY48" fmla="*/ 8838 h 10000"/>
                    <a:gd name="connsiteX49" fmla="*/ 8250 w 10000"/>
                    <a:gd name="connsiteY49" fmla="*/ 8701 h 10000"/>
                    <a:gd name="connsiteX50" fmla="*/ 8239 w 10000"/>
                    <a:gd name="connsiteY50" fmla="*/ 8523 h 10000"/>
                    <a:gd name="connsiteX51" fmla="*/ 8227 w 10000"/>
                    <a:gd name="connsiteY51" fmla="*/ 8311 h 10000"/>
                    <a:gd name="connsiteX52" fmla="*/ 8216 w 10000"/>
                    <a:gd name="connsiteY52" fmla="*/ 8069 h 10000"/>
                    <a:gd name="connsiteX53" fmla="*/ 8204 w 10000"/>
                    <a:gd name="connsiteY53" fmla="*/ 7797 h 10000"/>
                    <a:gd name="connsiteX54" fmla="*/ 8193 w 10000"/>
                    <a:gd name="connsiteY54" fmla="*/ 7517 h 10000"/>
                    <a:gd name="connsiteX55" fmla="*/ 8170 w 10000"/>
                    <a:gd name="connsiteY55" fmla="*/ 7232 h 10000"/>
                    <a:gd name="connsiteX56" fmla="*/ 8158 w 10000"/>
                    <a:gd name="connsiteY56" fmla="*/ 6933 h 10000"/>
                    <a:gd name="connsiteX57" fmla="*/ 8141 w 10000"/>
                    <a:gd name="connsiteY57" fmla="*/ 6636 h 10000"/>
                    <a:gd name="connsiteX58" fmla="*/ 8130 w 10000"/>
                    <a:gd name="connsiteY58" fmla="*/ 6355 h 10000"/>
                    <a:gd name="connsiteX59" fmla="*/ 8107 w 10000"/>
                    <a:gd name="connsiteY59" fmla="*/ 6090 h 10000"/>
                    <a:gd name="connsiteX60" fmla="*/ 8095 w 10000"/>
                    <a:gd name="connsiteY60" fmla="*/ 5845 h 10000"/>
                    <a:gd name="connsiteX61" fmla="*/ 8084 w 10000"/>
                    <a:gd name="connsiteY61" fmla="*/ 5629 h 10000"/>
                    <a:gd name="connsiteX62" fmla="*/ 8061 w 10000"/>
                    <a:gd name="connsiteY62" fmla="*/ 5452 h 10000"/>
                    <a:gd name="connsiteX63" fmla="*/ 8049 w 10000"/>
                    <a:gd name="connsiteY63" fmla="*/ 5314 h 10000"/>
                    <a:gd name="connsiteX64" fmla="*/ 8038 w 10000"/>
                    <a:gd name="connsiteY64" fmla="*/ 5232 h 10000"/>
                    <a:gd name="connsiteX65" fmla="*/ 8015 w 10000"/>
                    <a:gd name="connsiteY65" fmla="*/ 5129 h 10000"/>
                    <a:gd name="connsiteX66" fmla="*/ 7992 w 10000"/>
                    <a:gd name="connsiteY66" fmla="*/ 5004 h 10000"/>
                    <a:gd name="connsiteX67" fmla="*/ 7946 w 10000"/>
                    <a:gd name="connsiteY67" fmla="*/ 4846 h 10000"/>
                    <a:gd name="connsiteX68" fmla="*/ 7889 w 10000"/>
                    <a:gd name="connsiteY68" fmla="*/ 4670 h 10000"/>
                    <a:gd name="connsiteX69" fmla="*/ 7843 w 10000"/>
                    <a:gd name="connsiteY69" fmla="*/ 4480 h 10000"/>
                    <a:gd name="connsiteX70" fmla="*/ 7780 w 10000"/>
                    <a:gd name="connsiteY70" fmla="*/ 4286 h 10000"/>
                    <a:gd name="connsiteX71" fmla="*/ 7722 w 10000"/>
                    <a:gd name="connsiteY71" fmla="*/ 4083 h 10000"/>
                    <a:gd name="connsiteX72" fmla="*/ 7665 w 10000"/>
                    <a:gd name="connsiteY72" fmla="*/ 3898 h 10000"/>
                    <a:gd name="connsiteX73" fmla="*/ 7608 w 10000"/>
                    <a:gd name="connsiteY73" fmla="*/ 3714 h 10000"/>
                    <a:gd name="connsiteX74" fmla="*/ 7550 w 10000"/>
                    <a:gd name="connsiteY74" fmla="*/ 3547 h 10000"/>
                    <a:gd name="connsiteX75" fmla="*/ 7516 w 10000"/>
                    <a:gd name="connsiteY75" fmla="*/ 3409 h 10000"/>
                    <a:gd name="connsiteX76" fmla="*/ 7481 w 10000"/>
                    <a:gd name="connsiteY76" fmla="*/ 3309 h 10000"/>
                    <a:gd name="connsiteX77" fmla="*/ 7458 w 10000"/>
                    <a:gd name="connsiteY77" fmla="*/ 3240 h 10000"/>
                    <a:gd name="connsiteX78" fmla="*/ 7453 w 10000"/>
                    <a:gd name="connsiteY78" fmla="*/ 3214 h 10000"/>
                    <a:gd name="connsiteX79" fmla="*/ 7372 w 10000"/>
                    <a:gd name="connsiteY79" fmla="*/ 3335 h 10000"/>
                    <a:gd name="connsiteX80" fmla="*/ 7303 w 10000"/>
                    <a:gd name="connsiteY80" fmla="*/ 3504 h 10000"/>
                    <a:gd name="connsiteX81" fmla="*/ 7246 w 10000"/>
                    <a:gd name="connsiteY81" fmla="*/ 3714 h 10000"/>
                    <a:gd name="connsiteX82" fmla="*/ 7200 w 10000"/>
                    <a:gd name="connsiteY82" fmla="*/ 3962 h 10000"/>
                    <a:gd name="connsiteX83" fmla="*/ 7166 w 10000"/>
                    <a:gd name="connsiteY83" fmla="*/ 4226 h 10000"/>
                    <a:gd name="connsiteX84" fmla="*/ 7154 w 10000"/>
                    <a:gd name="connsiteY84" fmla="*/ 4514 h 10000"/>
                    <a:gd name="connsiteX85" fmla="*/ 7143 w 10000"/>
                    <a:gd name="connsiteY85" fmla="*/ 4812 h 10000"/>
                    <a:gd name="connsiteX86" fmla="*/ 7131 w 10000"/>
                    <a:gd name="connsiteY86" fmla="*/ 5112 h 10000"/>
                    <a:gd name="connsiteX87" fmla="*/ 7131 w 10000"/>
                    <a:gd name="connsiteY87" fmla="*/ 5409 h 10000"/>
                    <a:gd name="connsiteX88" fmla="*/ 7131 w 10000"/>
                    <a:gd name="connsiteY88" fmla="*/ 5698 h 10000"/>
                    <a:gd name="connsiteX89" fmla="*/ 7143 w 10000"/>
                    <a:gd name="connsiteY89" fmla="*/ 5969 h 10000"/>
                    <a:gd name="connsiteX90" fmla="*/ 7154 w 10000"/>
                    <a:gd name="connsiteY90" fmla="*/ 6209 h 10000"/>
                    <a:gd name="connsiteX91" fmla="*/ 7154 w 10000"/>
                    <a:gd name="connsiteY91" fmla="*/ 6420 h 10000"/>
                    <a:gd name="connsiteX92" fmla="*/ 7166 w 10000"/>
                    <a:gd name="connsiteY92" fmla="*/ 6592 h 10000"/>
                    <a:gd name="connsiteX93" fmla="*/ 7166 w 10000"/>
                    <a:gd name="connsiteY93" fmla="*/ 6743 h 10000"/>
                    <a:gd name="connsiteX94" fmla="*/ 7177 w 10000"/>
                    <a:gd name="connsiteY94" fmla="*/ 6941 h 10000"/>
                    <a:gd name="connsiteX95" fmla="*/ 7189 w 10000"/>
                    <a:gd name="connsiteY95" fmla="*/ 7170 h 10000"/>
                    <a:gd name="connsiteX96" fmla="*/ 7506 w 10000"/>
                    <a:gd name="connsiteY96" fmla="*/ 9956 h 10000"/>
                    <a:gd name="connsiteX97" fmla="*/ 602 w 10000"/>
                    <a:gd name="connsiteY97" fmla="*/ 10000 h 10000"/>
                    <a:gd name="connsiteX98" fmla="*/ 602 w 10000"/>
                    <a:gd name="connsiteY98" fmla="*/ 9970 h 10000"/>
                    <a:gd name="connsiteX99" fmla="*/ 602 w 10000"/>
                    <a:gd name="connsiteY99" fmla="*/ 9884 h 10000"/>
                    <a:gd name="connsiteX100" fmla="*/ 614 w 10000"/>
                    <a:gd name="connsiteY100" fmla="*/ 9746 h 10000"/>
                    <a:gd name="connsiteX101" fmla="*/ 620 w 10000"/>
                    <a:gd name="connsiteY101" fmla="*/ 9578 h 10000"/>
                    <a:gd name="connsiteX102" fmla="*/ 643 w 10000"/>
                    <a:gd name="connsiteY102" fmla="*/ 9364 h 10000"/>
                    <a:gd name="connsiteX103" fmla="*/ 654 w 10000"/>
                    <a:gd name="connsiteY103" fmla="*/ 9119 h 10000"/>
                    <a:gd name="connsiteX104" fmla="*/ 677 w 10000"/>
                    <a:gd name="connsiteY104" fmla="*/ 8864 h 10000"/>
                    <a:gd name="connsiteX105" fmla="*/ 700 w 10000"/>
                    <a:gd name="connsiteY105" fmla="*/ 8584 h 10000"/>
                    <a:gd name="connsiteX106" fmla="*/ 723 w 10000"/>
                    <a:gd name="connsiteY106" fmla="*/ 8293 h 10000"/>
                    <a:gd name="connsiteX107" fmla="*/ 746 w 10000"/>
                    <a:gd name="connsiteY107" fmla="*/ 7996 h 10000"/>
                    <a:gd name="connsiteX108" fmla="*/ 769 w 10000"/>
                    <a:gd name="connsiteY108" fmla="*/ 7707 h 10000"/>
                    <a:gd name="connsiteX109" fmla="*/ 780 w 10000"/>
                    <a:gd name="connsiteY109" fmla="*/ 7436 h 10000"/>
                    <a:gd name="connsiteX110" fmla="*/ 803 w 10000"/>
                    <a:gd name="connsiteY110" fmla="*/ 7170 h 10000"/>
                    <a:gd name="connsiteX111" fmla="*/ 826 w 10000"/>
                    <a:gd name="connsiteY111" fmla="*/ 6786 h 10000"/>
                    <a:gd name="connsiteX112" fmla="*/ 838 w 10000"/>
                    <a:gd name="connsiteY112" fmla="*/ 6437 h 10000"/>
                    <a:gd name="connsiteX113" fmla="*/ 849 w 10000"/>
                    <a:gd name="connsiteY113" fmla="*/ 6131 h 10000"/>
                    <a:gd name="connsiteX114" fmla="*/ 849 w 10000"/>
                    <a:gd name="connsiteY114" fmla="*/ 5845 h 10000"/>
                    <a:gd name="connsiteX115" fmla="*/ 849 w 10000"/>
                    <a:gd name="connsiteY115" fmla="*/ 5564 h 10000"/>
                    <a:gd name="connsiteX116" fmla="*/ 849 w 10000"/>
                    <a:gd name="connsiteY116" fmla="*/ 5284 h 10000"/>
                    <a:gd name="connsiteX117" fmla="*/ 849 w 10000"/>
                    <a:gd name="connsiteY117" fmla="*/ 4994 h 10000"/>
                    <a:gd name="connsiteX118" fmla="*/ 849 w 10000"/>
                    <a:gd name="connsiteY118" fmla="*/ 4687 h 10000"/>
                    <a:gd name="connsiteX119" fmla="*/ 849 w 10000"/>
                    <a:gd name="connsiteY119" fmla="*/ 4514 h 10000"/>
                    <a:gd name="connsiteX120" fmla="*/ 815 w 10000"/>
                    <a:gd name="connsiteY120" fmla="*/ 4312 h 10000"/>
                    <a:gd name="connsiteX121" fmla="*/ 769 w 10000"/>
                    <a:gd name="connsiteY121" fmla="*/ 4083 h 10000"/>
                    <a:gd name="connsiteX122" fmla="*/ 711 w 10000"/>
                    <a:gd name="connsiteY122" fmla="*/ 3844 h 10000"/>
                    <a:gd name="connsiteX123" fmla="*/ 643 w 10000"/>
                    <a:gd name="connsiteY123" fmla="*/ 3590 h 10000"/>
                    <a:gd name="connsiteX124" fmla="*/ 579 w 10000"/>
                    <a:gd name="connsiteY124" fmla="*/ 3326 h 10000"/>
                    <a:gd name="connsiteX125" fmla="*/ 499 w 10000"/>
                    <a:gd name="connsiteY125" fmla="*/ 3055 h 10000"/>
                    <a:gd name="connsiteX126" fmla="*/ 407 w 10000"/>
                    <a:gd name="connsiteY126" fmla="*/ 2792 h 10000"/>
                    <a:gd name="connsiteX127" fmla="*/ 327 w 10000"/>
                    <a:gd name="connsiteY127" fmla="*/ 2535 h 10000"/>
                    <a:gd name="connsiteX128" fmla="*/ 252 w 10000"/>
                    <a:gd name="connsiteY128" fmla="*/ 2286 h 10000"/>
                    <a:gd name="connsiteX129" fmla="*/ 184 w 10000"/>
                    <a:gd name="connsiteY129" fmla="*/ 2057 h 10000"/>
                    <a:gd name="connsiteX130" fmla="*/ 115 w 10000"/>
                    <a:gd name="connsiteY130" fmla="*/ 1855 h 10000"/>
                    <a:gd name="connsiteX131" fmla="*/ 57 w 10000"/>
                    <a:gd name="connsiteY131" fmla="*/ 1677 h 10000"/>
                    <a:gd name="connsiteX132" fmla="*/ 23 w 10000"/>
                    <a:gd name="connsiteY132" fmla="*/ 1520 h 10000"/>
                    <a:gd name="connsiteX133" fmla="*/ 0 w 10000"/>
                    <a:gd name="connsiteY133" fmla="*/ 1413 h 10000"/>
                    <a:gd name="connsiteX134" fmla="*/ 11 w 10000"/>
                    <a:gd name="connsiteY134" fmla="*/ 1343 h 10000"/>
                    <a:gd name="connsiteX135" fmla="*/ 80 w 10000"/>
                    <a:gd name="connsiteY135" fmla="*/ 1188 h 10000"/>
                    <a:gd name="connsiteX136" fmla="*/ 207 w 10000"/>
                    <a:gd name="connsiteY136" fmla="*/ 1029 h 10000"/>
                    <a:gd name="connsiteX137" fmla="*/ 373 w 10000"/>
                    <a:gd name="connsiteY137" fmla="*/ 860 h 10000"/>
                    <a:gd name="connsiteX138" fmla="*/ 579 w 10000"/>
                    <a:gd name="connsiteY138" fmla="*/ 697 h 10000"/>
                    <a:gd name="connsiteX139" fmla="*/ 803 w 10000"/>
                    <a:gd name="connsiteY139" fmla="*/ 545 h 10000"/>
                    <a:gd name="connsiteX140" fmla="*/ 941 w 10000"/>
                    <a:gd name="connsiteY140" fmla="*/ 466 h 10000"/>
                    <a:gd name="connsiteX141" fmla="*/ 1107 w 10000"/>
                    <a:gd name="connsiteY141" fmla="*/ 389 h 10000"/>
                    <a:gd name="connsiteX142" fmla="*/ 1291 w 10000"/>
                    <a:gd name="connsiteY142" fmla="*/ 315 h 10000"/>
                    <a:gd name="connsiteX143" fmla="*/ 1480 w 10000"/>
                    <a:gd name="connsiteY143" fmla="*/ 247 h 10000"/>
                    <a:gd name="connsiteX144" fmla="*/ 1670 w 10000"/>
                    <a:gd name="connsiteY144" fmla="*/ 177 h 10000"/>
                    <a:gd name="connsiteX145" fmla="*/ 1853 w 10000"/>
                    <a:gd name="connsiteY145" fmla="*/ 117 h 10000"/>
                    <a:gd name="connsiteX146" fmla="*/ 2008 w 10000"/>
                    <a:gd name="connsiteY146" fmla="*/ 69 h 10000"/>
                    <a:gd name="connsiteX147" fmla="*/ 2134 w 10000"/>
                    <a:gd name="connsiteY147" fmla="*/ 35 h 10000"/>
                    <a:gd name="connsiteX148" fmla="*/ 2226 w 10000"/>
                    <a:gd name="connsiteY148" fmla="*/ 9 h 10000"/>
                    <a:gd name="connsiteX149" fmla="*/ 2249 w 10000"/>
                    <a:gd name="connsiteY149" fmla="*/ 0 h 10000"/>
                    <a:gd name="connsiteX150" fmla="*/ 2381 w 10000"/>
                    <a:gd name="connsiteY150" fmla="*/ 61 h 10000"/>
                    <a:gd name="connsiteX151" fmla="*/ 3322 w 10000"/>
                    <a:gd name="connsiteY151" fmla="*/ 3064 h 10000"/>
                    <a:gd name="connsiteX152" fmla="*/ 4108 w 10000"/>
                    <a:gd name="connsiteY152" fmla="*/ 4234 h 10000"/>
                    <a:gd name="connsiteX153" fmla="*/ 5181 w 10000"/>
                    <a:gd name="connsiteY153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738 w 10000"/>
                    <a:gd name="connsiteY44" fmla="*/ 9042 h 10000"/>
                    <a:gd name="connsiteX45" fmla="*/ 8273 w 10000"/>
                    <a:gd name="connsiteY45" fmla="*/ 8955 h 10000"/>
                    <a:gd name="connsiteX46" fmla="*/ 8262 w 10000"/>
                    <a:gd name="connsiteY46" fmla="*/ 8955 h 10000"/>
                    <a:gd name="connsiteX47" fmla="*/ 8250 w 10000"/>
                    <a:gd name="connsiteY47" fmla="*/ 8838 h 10000"/>
                    <a:gd name="connsiteX48" fmla="*/ 8250 w 10000"/>
                    <a:gd name="connsiteY48" fmla="*/ 8701 h 10000"/>
                    <a:gd name="connsiteX49" fmla="*/ 8239 w 10000"/>
                    <a:gd name="connsiteY49" fmla="*/ 8523 h 10000"/>
                    <a:gd name="connsiteX50" fmla="*/ 8227 w 10000"/>
                    <a:gd name="connsiteY50" fmla="*/ 8311 h 10000"/>
                    <a:gd name="connsiteX51" fmla="*/ 8216 w 10000"/>
                    <a:gd name="connsiteY51" fmla="*/ 8069 h 10000"/>
                    <a:gd name="connsiteX52" fmla="*/ 8204 w 10000"/>
                    <a:gd name="connsiteY52" fmla="*/ 7797 h 10000"/>
                    <a:gd name="connsiteX53" fmla="*/ 8193 w 10000"/>
                    <a:gd name="connsiteY53" fmla="*/ 7517 h 10000"/>
                    <a:gd name="connsiteX54" fmla="*/ 8170 w 10000"/>
                    <a:gd name="connsiteY54" fmla="*/ 7232 h 10000"/>
                    <a:gd name="connsiteX55" fmla="*/ 8158 w 10000"/>
                    <a:gd name="connsiteY55" fmla="*/ 6933 h 10000"/>
                    <a:gd name="connsiteX56" fmla="*/ 8141 w 10000"/>
                    <a:gd name="connsiteY56" fmla="*/ 6636 h 10000"/>
                    <a:gd name="connsiteX57" fmla="*/ 8130 w 10000"/>
                    <a:gd name="connsiteY57" fmla="*/ 6355 h 10000"/>
                    <a:gd name="connsiteX58" fmla="*/ 8107 w 10000"/>
                    <a:gd name="connsiteY58" fmla="*/ 6090 h 10000"/>
                    <a:gd name="connsiteX59" fmla="*/ 8095 w 10000"/>
                    <a:gd name="connsiteY59" fmla="*/ 5845 h 10000"/>
                    <a:gd name="connsiteX60" fmla="*/ 8084 w 10000"/>
                    <a:gd name="connsiteY60" fmla="*/ 5629 h 10000"/>
                    <a:gd name="connsiteX61" fmla="*/ 8061 w 10000"/>
                    <a:gd name="connsiteY61" fmla="*/ 5452 h 10000"/>
                    <a:gd name="connsiteX62" fmla="*/ 8049 w 10000"/>
                    <a:gd name="connsiteY62" fmla="*/ 5314 h 10000"/>
                    <a:gd name="connsiteX63" fmla="*/ 8038 w 10000"/>
                    <a:gd name="connsiteY63" fmla="*/ 5232 h 10000"/>
                    <a:gd name="connsiteX64" fmla="*/ 8015 w 10000"/>
                    <a:gd name="connsiteY64" fmla="*/ 5129 h 10000"/>
                    <a:gd name="connsiteX65" fmla="*/ 7992 w 10000"/>
                    <a:gd name="connsiteY65" fmla="*/ 5004 h 10000"/>
                    <a:gd name="connsiteX66" fmla="*/ 7946 w 10000"/>
                    <a:gd name="connsiteY66" fmla="*/ 4846 h 10000"/>
                    <a:gd name="connsiteX67" fmla="*/ 7889 w 10000"/>
                    <a:gd name="connsiteY67" fmla="*/ 4670 h 10000"/>
                    <a:gd name="connsiteX68" fmla="*/ 7843 w 10000"/>
                    <a:gd name="connsiteY68" fmla="*/ 4480 h 10000"/>
                    <a:gd name="connsiteX69" fmla="*/ 7780 w 10000"/>
                    <a:gd name="connsiteY69" fmla="*/ 4286 h 10000"/>
                    <a:gd name="connsiteX70" fmla="*/ 7722 w 10000"/>
                    <a:gd name="connsiteY70" fmla="*/ 4083 h 10000"/>
                    <a:gd name="connsiteX71" fmla="*/ 7665 w 10000"/>
                    <a:gd name="connsiteY71" fmla="*/ 3898 h 10000"/>
                    <a:gd name="connsiteX72" fmla="*/ 7608 w 10000"/>
                    <a:gd name="connsiteY72" fmla="*/ 3714 h 10000"/>
                    <a:gd name="connsiteX73" fmla="*/ 7550 w 10000"/>
                    <a:gd name="connsiteY73" fmla="*/ 3547 h 10000"/>
                    <a:gd name="connsiteX74" fmla="*/ 7516 w 10000"/>
                    <a:gd name="connsiteY74" fmla="*/ 3409 h 10000"/>
                    <a:gd name="connsiteX75" fmla="*/ 7481 w 10000"/>
                    <a:gd name="connsiteY75" fmla="*/ 3309 h 10000"/>
                    <a:gd name="connsiteX76" fmla="*/ 7458 w 10000"/>
                    <a:gd name="connsiteY76" fmla="*/ 3240 h 10000"/>
                    <a:gd name="connsiteX77" fmla="*/ 7453 w 10000"/>
                    <a:gd name="connsiteY77" fmla="*/ 3214 h 10000"/>
                    <a:gd name="connsiteX78" fmla="*/ 7372 w 10000"/>
                    <a:gd name="connsiteY78" fmla="*/ 3335 h 10000"/>
                    <a:gd name="connsiteX79" fmla="*/ 7303 w 10000"/>
                    <a:gd name="connsiteY79" fmla="*/ 3504 h 10000"/>
                    <a:gd name="connsiteX80" fmla="*/ 7246 w 10000"/>
                    <a:gd name="connsiteY80" fmla="*/ 3714 h 10000"/>
                    <a:gd name="connsiteX81" fmla="*/ 7200 w 10000"/>
                    <a:gd name="connsiteY81" fmla="*/ 3962 h 10000"/>
                    <a:gd name="connsiteX82" fmla="*/ 7166 w 10000"/>
                    <a:gd name="connsiteY82" fmla="*/ 4226 h 10000"/>
                    <a:gd name="connsiteX83" fmla="*/ 7154 w 10000"/>
                    <a:gd name="connsiteY83" fmla="*/ 4514 h 10000"/>
                    <a:gd name="connsiteX84" fmla="*/ 7143 w 10000"/>
                    <a:gd name="connsiteY84" fmla="*/ 4812 h 10000"/>
                    <a:gd name="connsiteX85" fmla="*/ 7131 w 10000"/>
                    <a:gd name="connsiteY85" fmla="*/ 5112 h 10000"/>
                    <a:gd name="connsiteX86" fmla="*/ 7131 w 10000"/>
                    <a:gd name="connsiteY86" fmla="*/ 5409 h 10000"/>
                    <a:gd name="connsiteX87" fmla="*/ 7131 w 10000"/>
                    <a:gd name="connsiteY87" fmla="*/ 5698 h 10000"/>
                    <a:gd name="connsiteX88" fmla="*/ 7143 w 10000"/>
                    <a:gd name="connsiteY88" fmla="*/ 5969 h 10000"/>
                    <a:gd name="connsiteX89" fmla="*/ 7154 w 10000"/>
                    <a:gd name="connsiteY89" fmla="*/ 6209 h 10000"/>
                    <a:gd name="connsiteX90" fmla="*/ 7154 w 10000"/>
                    <a:gd name="connsiteY90" fmla="*/ 6420 h 10000"/>
                    <a:gd name="connsiteX91" fmla="*/ 7166 w 10000"/>
                    <a:gd name="connsiteY91" fmla="*/ 6592 h 10000"/>
                    <a:gd name="connsiteX92" fmla="*/ 7166 w 10000"/>
                    <a:gd name="connsiteY92" fmla="*/ 6743 h 10000"/>
                    <a:gd name="connsiteX93" fmla="*/ 7177 w 10000"/>
                    <a:gd name="connsiteY93" fmla="*/ 6941 h 10000"/>
                    <a:gd name="connsiteX94" fmla="*/ 7189 w 10000"/>
                    <a:gd name="connsiteY94" fmla="*/ 7170 h 10000"/>
                    <a:gd name="connsiteX95" fmla="*/ 7506 w 10000"/>
                    <a:gd name="connsiteY95" fmla="*/ 9956 h 10000"/>
                    <a:gd name="connsiteX96" fmla="*/ 602 w 10000"/>
                    <a:gd name="connsiteY96" fmla="*/ 10000 h 10000"/>
                    <a:gd name="connsiteX97" fmla="*/ 602 w 10000"/>
                    <a:gd name="connsiteY97" fmla="*/ 9970 h 10000"/>
                    <a:gd name="connsiteX98" fmla="*/ 602 w 10000"/>
                    <a:gd name="connsiteY98" fmla="*/ 9884 h 10000"/>
                    <a:gd name="connsiteX99" fmla="*/ 614 w 10000"/>
                    <a:gd name="connsiteY99" fmla="*/ 9746 h 10000"/>
                    <a:gd name="connsiteX100" fmla="*/ 620 w 10000"/>
                    <a:gd name="connsiteY100" fmla="*/ 9578 h 10000"/>
                    <a:gd name="connsiteX101" fmla="*/ 643 w 10000"/>
                    <a:gd name="connsiteY101" fmla="*/ 9364 h 10000"/>
                    <a:gd name="connsiteX102" fmla="*/ 654 w 10000"/>
                    <a:gd name="connsiteY102" fmla="*/ 9119 h 10000"/>
                    <a:gd name="connsiteX103" fmla="*/ 677 w 10000"/>
                    <a:gd name="connsiteY103" fmla="*/ 8864 h 10000"/>
                    <a:gd name="connsiteX104" fmla="*/ 700 w 10000"/>
                    <a:gd name="connsiteY104" fmla="*/ 8584 h 10000"/>
                    <a:gd name="connsiteX105" fmla="*/ 723 w 10000"/>
                    <a:gd name="connsiteY105" fmla="*/ 8293 h 10000"/>
                    <a:gd name="connsiteX106" fmla="*/ 746 w 10000"/>
                    <a:gd name="connsiteY106" fmla="*/ 7996 h 10000"/>
                    <a:gd name="connsiteX107" fmla="*/ 769 w 10000"/>
                    <a:gd name="connsiteY107" fmla="*/ 7707 h 10000"/>
                    <a:gd name="connsiteX108" fmla="*/ 780 w 10000"/>
                    <a:gd name="connsiteY108" fmla="*/ 7436 h 10000"/>
                    <a:gd name="connsiteX109" fmla="*/ 803 w 10000"/>
                    <a:gd name="connsiteY109" fmla="*/ 7170 h 10000"/>
                    <a:gd name="connsiteX110" fmla="*/ 826 w 10000"/>
                    <a:gd name="connsiteY110" fmla="*/ 6786 h 10000"/>
                    <a:gd name="connsiteX111" fmla="*/ 838 w 10000"/>
                    <a:gd name="connsiteY111" fmla="*/ 6437 h 10000"/>
                    <a:gd name="connsiteX112" fmla="*/ 849 w 10000"/>
                    <a:gd name="connsiteY112" fmla="*/ 6131 h 10000"/>
                    <a:gd name="connsiteX113" fmla="*/ 849 w 10000"/>
                    <a:gd name="connsiteY113" fmla="*/ 5845 h 10000"/>
                    <a:gd name="connsiteX114" fmla="*/ 849 w 10000"/>
                    <a:gd name="connsiteY114" fmla="*/ 5564 h 10000"/>
                    <a:gd name="connsiteX115" fmla="*/ 849 w 10000"/>
                    <a:gd name="connsiteY115" fmla="*/ 5284 h 10000"/>
                    <a:gd name="connsiteX116" fmla="*/ 849 w 10000"/>
                    <a:gd name="connsiteY116" fmla="*/ 4994 h 10000"/>
                    <a:gd name="connsiteX117" fmla="*/ 849 w 10000"/>
                    <a:gd name="connsiteY117" fmla="*/ 4687 h 10000"/>
                    <a:gd name="connsiteX118" fmla="*/ 849 w 10000"/>
                    <a:gd name="connsiteY118" fmla="*/ 4514 h 10000"/>
                    <a:gd name="connsiteX119" fmla="*/ 815 w 10000"/>
                    <a:gd name="connsiteY119" fmla="*/ 4312 h 10000"/>
                    <a:gd name="connsiteX120" fmla="*/ 769 w 10000"/>
                    <a:gd name="connsiteY120" fmla="*/ 4083 h 10000"/>
                    <a:gd name="connsiteX121" fmla="*/ 711 w 10000"/>
                    <a:gd name="connsiteY121" fmla="*/ 3844 h 10000"/>
                    <a:gd name="connsiteX122" fmla="*/ 643 w 10000"/>
                    <a:gd name="connsiteY122" fmla="*/ 3590 h 10000"/>
                    <a:gd name="connsiteX123" fmla="*/ 579 w 10000"/>
                    <a:gd name="connsiteY123" fmla="*/ 3326 h 10000"/>
                    <a:gd name="connsiteX124" fmla="*/ 499 w 10000"/>
                    <a:gd name="connsiteY124" fmla="*/ 3055 h 10000"/>
                    <a:gd name="connsiteX125" fmla="*/ 407 w 10000"/>
                    <a:gd name="connsiteY125" fmla="*/ 2792 h 10000"/>
                    <a:gd name="connsiteX126" fmla="*/ 327 w 10000"/>
                    <a:gd name="connsiteY126" fmla="*/ 2535 h 10000"/>
                    <a:gd name="connsiteX127" fmla="*/ 252 w 10000"/>
                    <a:gd name="connsiteY127" fmla="*/ 2286 h 10000"/>
                    <a:gd name="connsiteX128" fmla="*/ 184 w 10000"/>
                    <a:gd name="connsiteY128" fmla="*/ 2057 h 10000"/>
                    <a:gd name="connsiteX129" fmla="*/ 115 w 10000"/>
                    <a:gd name="connsiteY129" fmla="*/ 1855 h 10000"/>
                    <a:gd name="connsiteX130" fmla="*/ 57 w 10000"/>
                    <a:gd name="connsiteY130" fmla="*/ 1677 h 10000"/>
                    <a:gd name="connsiteX131" fmla="*/ 23 w 10000"/>
                    <a:gd name="connsiteY131" fmla="*/ 1520 h 10000"/>
                    <a:gd name="connsiteX132" fmla="*/ 0 w 10000"/>
                    <a:gd name="connsiteY132" fmla="*/ 1413 h 10000"/>
                    <a:gd name="connsiteX133" fmla="*/ 11 w 10000"/>
                    <a:gd name="connsiteY133" fmla="*/ 1343 h 10000"/>
                    <a:gd name="connsiteX134" fmla="*/ 80 w 10000"/>
                    <a:gd name="connsiteY134" fmla="*/ 1188 h 10000"/>
                    <a:gd name="connsiteX135" fmla="*/ 207 w 10000"/>
                    <a:gd name="connsiteY135" fmla="*/ 1029 h 10000"/>
                    <a:gd name="connsiteX136" fmla="*/ 373 w 10000"/>
                    <a:gd name="connsiteY136" fmla="*/ 860 h 10000"/>
                    <a:gd name="connsiteX137" fmla="*/ 579 w 10000"/>
                    <a:gd name="connsiteY137" fmla="*/ 697 h 10000"/>
                    <a:gd name="connsiteX138" fmla="*/ 803 w 10000"/>
                    <a:gd name="connsiteY138" fmla="*/ 545 h 10000"/>
                    <a:gd name="connsiteX139" fmla="*/ 941 w 10000"/>
                    <a:gd name="connsiteY139" fmla="*/ 466 h 10000"/>
                    <a:gd name="connsiteX140" fmla="*/ 1107 w 10000"/>
                    <a:gd name="connsiteY140" fmla="*/ 389 h 10000"/>
                    <a:gd name="connsiteX141" fmla="*/ 1291 w 10000"/>
                    <a:gd name="connsiteY141" fmla="*/ 315 h 10000"/>
                    <a:gd name="connsiteX142" fmla="*/ 1480 w 10000"/>
                    <a:gd name="connsiteY142" fmla="*/ 247 h 10000"/>
                    <a:gd name="connsiteX143" fmla="*/ 1670 w 10000"/>
                    <a:gd name="connsiteY143" fmla="*/ 177 h 10000"/>
                    <a:gd name="connsiteX144" fmla="*/ 1853 w 10000"/>
                    <a:gd name="connsiteY144" fmla="*/ 117 h 10000"/>
                    <a:gd name="connsiteX145" fmla="*/ 2008 w 10000"/>
                    <a:gd name="connsiteY145" fmla="*/ 69 h 10000"/>
                    <a:gd name="connsiteX146" fmla="*/ 2134 w 10000"/>
                    <a:gd name="connsiteY146" fmla="*/ 35 h 10000"/>
                    <a:gd name="connsiteX147" fmla="*/ 2226 w 10000"/>
                    <a:gd name="connsiteY147" fmla="*/ 9 h 10000"/>
                    <a:gd name="connsiteX148" fmla="*/ 2249 w 10000"/>
                    <a:gd name="connsiteY148" fmla="*/ 0 h 10000"/>
                    <a:gd name="connsiteX149" fmla="*/ 2381 w 10000"/>
                    <a:gd name="connsiteY149" fmla="*/ 61 h 10000"/>
                    <a:gd name="connsiteX150" fmla="*/ 3322 w 10000"/>
                    <a:gd name="connsiteY150" fmla="*/ 3064 h 10000"/>
                    <a:gd name="connsiteX151" fmla="*/ 4108 w 10000"/>
                    <a:gd name="connsiteY151" fmla="*/ 4234 h 10000"/>
                    <a:gd name="connsiteX152" fmla="*/ 5181 w 10000"/>
                    <a:gd name="connsiteY152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738 w 10000"/>
                    <a:gd name="connsiteY44" fmla="*/ 9042 h 10000"/>
                    <a:gd name="connsiteX45" fmla="*/ 8273 w 10000"/>
                    <a:gd name="connsiteY45" fmla="*/ 8955 h 10000"/>
                    <a:gd name="connsiteX46" fmla="*/ 8250 w 10000"/>
                    <a:gd name="connsiteY46" fmla="*/ 8838 h 10000"/>
                    <a:gd name="connsiteX47" fmla="*/ 8250 w 10000"/>
                    <a:gd name="connsiteY47" fmla="*/ 8701 h 10000"/>
                    <a:gd name="connsiteX48" fmla="*/ 8239 w 10000"/>
                    <a:gd name="connsiteY48" fmla="*/ 8523 h 10000"/>
                    <a:gd name="connsiteX49" fmla="*/ 8227 w 10000"/>
                    <a:gd name="connsiteY49" fmla="*/ 8311 h 10000"/>
                    <a:gd name="connsiteX50" fmla="*/ 8216 w 10000"/>
                    <a:gd name="connsiteY50" fmla="*/ 8069 h 10000"/>
                    <a:gd name="connsiteX51" fmla="*/ 8204 w 10000"/>
                    <a:gd name="connsiteY51" fmla="*/ 7797 h 10000"/>
                    <a:gd name="connsiteX52" fmla="*/ 8193 w 10000"/>
                    <a:gd name="connsiteY52" fmla="*/ 7517 h 10000"/>
                    <a:gd name="connsiteX53" fmla="*/ 8170 w 10000"/>
                    <a:gd name="connsiteY53" fmla="*/ 7232 h 10000"/>
                    <a:gd name="connsiteX54" fmla="*/ 8158 w 10000"/>
                    <a:gd name="connsiteY54" fmla="*/ 6933 h 10000"/>
                    <a:gd name="connsiteX55" fmla="*/ 8141 w 10000"/>
                    <a:gd name="connsiteY55" fmla="*/ 6636 h 10000"/>
                    <a:gd name="connsiteX56" fmla="*/ 8130 w 10000"/>
                    <a:gd name="connsiteY56" fmla="*/ 6355 h 10000"/>
                    <a:gd name="connsiteX57" fmla="*/ 8107 w 10000"/>
                    <a:gd name="connsiteY57" fmla="*/ 6090 h 10000"/>
                    <a:gd name="connsiteX58" fmla="*/ 8095 w 10000"/>
                    <a:gd name="connsiteY58" fmla="*/ 5845 h 10000"/>
                    <a:gd name="connsiteX59" fmla="*/ 8084 w 10000"/>
                    <a:gd name="connsiteY59" fmla="*/ 5629 h 10000"/>
                    <a:gd name="connsiteX60" fmla="*/ 8061 w 10000"/>
                    <a:gd name="connsiteY60" fmla="*/ 5452 h 10000"/>
                    <a:gd name="connsiteX61" fmla="*/ 8049 w 10000"/>
                    <a:gd name="connsiteY61" fmla="*/ 5314 h 10000"/>
                    <a:gd name="connsiteX62" fmla="*/ 8038 w 10000"/>
                    <a:gd name="connsiteY62" fmla="*/ 5232 h 10000"/>
                    <a:gd name="connsiteX63" fmla="*/ 8015 w 10000"/>
                    <a:gd name="connsiteY63" fmla="*/ 5129 h 10000"/>
                    <a:gd name="connsiteX64" fmla="*/ 7992 w 10000"/>
                    <a:gd name="connsiteY64" fmla="*/ 5004 h 10000"/>
                    <a:gd name="connsiteX65" fmla="*/ 7946 w 10000"/>
                    <a:gd name="connsiteY65" fmla="*/ 4846 h 10000"/>
                    <a:gd name="connsiteX66" fmla="*/ 7889 w 10000"/>
                    <a:gd name="connsiteY66" fmla="*/ 4670 h 10000"/>
                    <a:gd name="connsiteX67" fmla="*/ 7843 w 10000"/>
                    <a:gd name="connsiteY67" fmla="*/ 4480 h 10000"/>
                    <a:gd name="connsiteX68" fmla="*/ 7780 w 10000"/>
                    <a:gd name="connsiteY68" fmla="*/ 4286 h 10000"/>
                    <a:gd name="connsiteX69" fmla="*/ 7722 w 10000"/>
                    <a:gd name="connsiteY69" fmla="*/ 4083 h 10000"/>
                    <a:gd name="connsiteX70" fmla="*/ 7665 w 10000"/>
                    <a:gd name="connsiteY70" fmla="*/ 3898 h 10000"/>
                    <a:gd name="connsiteX71" fmla="*/ 7608 w 10000"/>
                    <a:gd name="connsiteY71" fmla="*/ 3714 h 10000"/>
                    <a:gd name="connsiteX72" fmla="*/ 7550 w 10000"/>
                    <a:gd name="connsiteY72" fmla="*/ 3547 h 10000"/>
                    <a:gd name="connsiteX73" fmla="*/ 7516 w 10000"/>
                    <a:gd name="connsiteY73" fmla="*/ 3409 h 10000"/>
                    <a:gd name="connsiteX74" fmla="*/ 7481 w 10000"/>
                    <a:gd name="connsiteY74" fmla="*/ 3309 h 10000"/>
                    <a:gd name="connsiteX75" fmla="*/ 7458 w 10000"/>
                    <a:gd name="connsiteY75" fmla="*/ 3240 h 10000"/>
                    <a:gd name="connsiteX76" fmla="*/ 7453 w 10000"/>
                    <a:gd name="connsiteY76" fmla="*/ 3214 h 10000"/>
                    <a:gd name="connsiteX77" fmla="*/ 7372 w 10000"/>
                    <a:gd name="connsiteY77" fmla="*/ 3335 h 10000"/>
                    <a:gd name="connsiteX78" fmla="*/ 7303 w 10000"/>
                    <a:gd name="connsiteY78" fmla="*/ 3504 h 10000"/>
                    <a:gd name="connsiteX79" fmla="*/ 7246 w 10000"/>
                    <a:gd name="connsiteY79" fmla="*/ 3714 h 10000"/>
                    <a:gd name="connsiteX80" fmla="*/ 7200 w 10000"/>
                    <a:gd name="connsiteY80" fmla="*/ 3962 h 10000"/>
                    <a:gd name="connsiteX81" fmla="*/ 7166 w 10000"/>
                    <a:gd name="connsiteY81" fmla="*/ 4226 h 10000"/>
                    <a:gd name="connsiteX82" fmla="*/ 7154 w 10000"/>
                    <a:gd name="connsiteY82" fmla="*/ 4514 h 10000"/>
                    <a:gd name="connsiteX83" fmla="*/ 7143 w 10000"/>
                    <a:gd name="connsiteY83" fmla="*/ 4812 h 10000"/>
                    <a:gd name="connsiteX84" fmla="*/ 7131 w 10000"/>
                    <a:gd name="connsiteY84" fmla="*/ 5112 h 10000"/>
                    <a:gd name="connsiteX85" fmla="*/ 7131 w 10000"/>
                    <a:gd name="connsiteY85" fmla="*/ 5409 h 10000"/>
                    <a:gd name="connsiteX86" fmla="*/ 7131 w 10000"/>
                    <a:gd name="connsiteY86" fmla="*/ 5698 h 10000"/>
                    <a:gd name="connsiteX87" fmla="*/ 7143 w 10000"/>
                    <a:gd name="connsiteY87" fmla="*/ 5969 h 10000"/>
                    <a:gd name="connsiteX88" fmla="*/ 7154 w 10000"/>
                    <a:gd name="connsiteY88" fmla="*/ 6209 h 10000"/>
                    <a:gd name="connsiteX89" fmla="*/ 7154 w 10000"/>
                    <a:gd name="connsiteY89" fmla="*/ 6420 h 10000"/>
                    <a:gd name="connsiteX90" fmla="*/ 7166 w 10000"/>
                    <a:gd name="connsiteY90" fmla="*/ 6592 h 10000"/>
                    <a:gd name="connsiteX91" fmla="*/ 7166 w 10000"/>
                    <a:gd name="connsiteY91" fmla="*/ 6743 h 10000"/>
                    <a:gd name="connsiteX92" fmla="*/ 7177 w 10000"/>
                    <a:gd name="connsiteY92" fmla="*/ 6941 h 10000"/>
                    <a:gd name="connsiteX93" fmla="*/ 7189 w 10000"/>
                    <a:gd name="connsiteY93" fmla="*/ 7170 h 10000"/>
                    <a:gd name="connsiteX94" fmla="*/ 7506 w 10000"/>
                    <a:gd name="connsiteY94" fmla="*/ 9956 h 10000"/>
                    <a:gd name="connsiteX95" fmla="*/ 602 w 10000"/>
                    <a:gd name="connsiteY95" fmla="*/ 10000 h 10000"/>
                    <a:gd name="connsiteX96" fmla="*/ 602 w 10000"/>
                    <a:gd name="connsiteY96" fmla="*/ 9970 h 10000"/>
                    <a:gd name="connsiteX97" fmla="*/ 602 w 10000"/>
                    <a:gd name="connsiteY97" fmla="*/ 9884 h 10000"/>
                    <a:gd name="connsiteX98" fmla="*/ 614 w 10000"/>
                    <a:gd name="connsiteY98" fmla="*/ 9746 h 10000"/>
                    <a:gd name="connsiteX99" fmla="*/ 620 w 10000"/>
                    <a:gd name="connsiteY99" fmla="*/ 9578 h 10000"/>
                    <a:gd name="connsiteX100" fmla="*/ 643 w 10000"/>
                    <a:gd name="connsiteY100" fmla="*/ 9364 h 10000"/>
                    <a:gd name="connsiteX101" fmla="*/ 654 w 10000"/>
                    <a:gd name="connsiteY101" fmla="*/ 9119 h 10000"/>
                    <a:gd name="connsiteX102" fmla="*/ 677 w 10000"/>
                    <a:gd name="connsiteY102" fmla="*/ 8864 h 10000"/>
                    <a:gd name="connsiteX103" fmla="*/ 700 w 10000"/>
                    <a:gd name="connsiteY103" fmla="*/ 8584 h 10000"/>
                    <a:gd name="connsiteX104" fmla="*/ 723 w 10000"/>
                    <a:gd name="connsiteY104" fmla="*/ 8293 h 10000"/>
                    <a:gd name="connsiteX105" fmla="*/ 746 w 10000"/>
                    <a:gd name="connsiteY105" fmla="*/ 7996 h 10000"/>
                    <a:gd name="connsiteX106" fmla="*/ 769 w 10000"/>
                    <a:gd name="connsiteY106" fmla="*/ 7707 h 10000"/>
                    <a:gd name="connsiteX107" fmla="*/ 780 w 10000"/>
                    <a:gd name="connsiteY107" fmla="*/ 7436 h 10000"/>
                    <a:gd name="connsiteX108" fmla="*/ 803 w 10000"/>
                    <a:gd name="connsiteY108" fmla="*/ 7170 h 10000"/>
                    <a:gd name="connsiteX109" fmla="*/ 826 w 10000"/>
                    <a:gd name="connsiteY109" fmla="*/ 6786 h 10000"/>
                    <a:gd name="connsiteX110" fmla="*/ 838 w 10000"/>
                    <a:gd name="connsiteY110" fmla="*/ 6437 h 10000"/>
                    <a:gd name="connsiteX111" fmla="*/ 849 w 10000"/>
                    <a:gd name="connsiteY111" fmla="*/ 6131 h 10000"/>
                    <a:gd name="connsiteX112" fmla="*/ 849 w 10000"/>
                    <a:gd name="connsiteY112" fmla="*/ 5845 h 10000"/>
                    <a:gd name="connsiteX113" fmla="*/ 849 w 10000"/>
                    <a:gd name="connsiteY113" fmla="*/ 5564 h 10000"/>
                    <a:gd name="connsiteX114" fmla="*/ 849 w 10000"/>
                    <a:gd name="connsiteY114" fmla="*/ 5284 h 10000"/>
                    <a:gd name="connsiteX115" fmla="*/ 849 w 10000"/>
                    <a:gd name="connsiteY115" fmla="*/ 4994 h 10000"/>
                    <a:gd name="connsiteX116" fmla="*/ 849 w 10000"/>
                    <a:gd name="connsiteY116" fmla="*/ 4687 h 10000"/>
                    <a:gd name="connsiteX117" fmla="*/ 849 w 10000"/>
                    <a:gd name="connsiteY117" fmla="*/ 4514 h 10000"/>
                    <a:gd name="connsiteX118" fmla="*/ 815 w 10000"/>
                    <a:gd name="connsiteY118" fmla="*/ 4312 h 10000"/>
                    <a:gd name="connsiteX119" fmla="*/ 769 w 10000"/>
                    <a:gd name="connsiteY119" fmla="*/ 4083 h 10000"/>
                    <a:gd name="connsiteX120" fmla="*/ 711 w 10000"/>
                    <a:gd name="connsiteY120" fmla="*/ 3844 h 10000"/>
                    <a:gd name="connsiteX121" fmla="*/ 643 w 10000"/>
                    <a:gd name="connsiteY121" fmla="*/ 3590 h 10000"/>
                    <a:gd name="connsiteX122" fmla="*/ 579 w 10000"/>
                    <a:gd name="connsiteY122" fmla="*/ 3326 h 10000"/>
                    <a:gd name="connsiteX123" fmla="*/ 499 w 10000"/>
                    <a:gd name="connsiteY123" fmla="*/ 3055 h 10000"/>
                    <a:gd name="connsiteX124" fmla="*/ 407 w 10000"/>
                    <a:gd name="connsiteY124" fmla="*/ 2792 h 10000"/>
                    <a:gd name="connsiteX125" fmla="*/ 327 w 10000"/>
                    <a:gd name="connsiteY125" fmla="*/ 2535 h 10000"/>
                    <a:gd name="connsiteX126" fmla="*/ 252 w 10000"/>
                    <a:gd name="connsiteY126" fmla="*/ 2286 h 10000"/>
                    <a:gd name="connsiteX127" fmla="*/ 184 w 10000"/>
                    <a:gd name="connsiteY127" fmla="*/ 2057 h 10000"/>
                    <a:gd name="connsiteX128" fmla="*/ 115 w 10000"/>
                    <a:gd name="connsiteY128" fmla="*/ 1855 h 10000"/>
                    <a:gd name="connsiteX129" fmla="*/ 57 w 10000"/>
                    <a:gd name="connsiteY129" fmla="*/ 1677 h 10000"/>
                    <a:gd name="connsiteX130" fmla="*/ 23 w 10000"/>
                    <a:gd name="connsiteY130" fmla="*/ 1520 h 10000"/>
                    <a:gd name="connsiteX131" fmla="*/ 0 w 10000"/>
                    <a:gd name="connsiteY131" fmla="*/ 1413 h 10000"/>
                    <a:gd name="connsiteX132" fmla="*/ 11 w 10000"/>
                    <a:gd name="connsiteY132" fmla="*/ 1343 h 10000"/>
                    <a:gd name="connsiteX133" fmla="*/ 80 w 10000"/>
                    <a:gd name="connsiteY133" fmla="*/ 1188 h 10000"/>
                    <a:gd name="connsiteX134" fmla="*/ 207 w 10000"/>
                    <a:gd name="connsiteY134" fmla="*/ 1029 h 10000"/>
                    <a:gd name="connsiteX135" fmla="*/ 373 w 10000"/>
                    <a:gd name="connsiteY135" fmla="*/ 860 h 10000"/>
                    <a:gd name="connsiteX136" fmla="*/ 579 w 10000"/>
                    <a:gd name="connsiteY136" fmla="*/ 697 h 10000"/>
                    <a:gd name="connsiteX137" fmla="*/ 803 w 10000"/>
                    <a:gd name="connsiteY137" fmla="*/ 545 h 10000"/>
                    <a:gd name="connsiteX138" fmla="*/ 941 w 10000"/>
                    <a:gd name="connsiteY138" fmla="*/ 466 h 10000"/>
                    <a:gd name="connsiteX139" fmla="*/ 1107 w 10000"/>
                    <a:gd name="connsiteY139" fmla="*/ 389 h 10000"/>
                    <a:gd name="connsiteX140" fmla="*/ 1291 w 10000"/>
                    <a:gd name="connsiteY140" fmla="*/ 315 h 10000"/>
                    <a:gd name="connsiteX141" fmla="*/ 1480 w 10000"/>
                    <a:gd name="connsiteY141" fmla="*/ 247 h 10000"/>
                    <a:gd name="connsiteX142" fmla="*/ 1670 w 10000"/>
                    <a:gd name="connsiteY142" fmla="*/ 177 h 10000"/>
                    <a:gd name="connsiteX143" fmla="*/ 1853 w 10000"/>
                    <a:gd name="connsiteY143" fmla="*/ 117 h 10000"/>
                    <a:gd name="connsiteX144" fmla="*/ 2008 w 10000"/>
                    <a:gd name="connsiteY144" fmla="*/ 69 h 10000"/>
                    <a:gd name="connsiteX145" fmla="*/ 2134 w 10000"/>
                    <a:gd name="connsiteY145" fmla="*/ 35 h 10000"/>
                    <a:gd name="connsiteX146" fmla="*/ 2226 w 10000"/>
                    <a:gd name="connsiteY146" fmla="*/ 9 h 10000"/>
                    <a:gd name="connsiteX147" fmla="*/ 2249 w 10000"/>
                    <a:gd name="connsiteY147" fmla="*/ 0 h 10000"/>
                    <a:gd name="connsiteX148" fmla="*/ 2381 w 10000"/>
                    <a:gd name="connsiteY148" fmla="*/ 61 h 10000"/>
                    <a:gd name="connsiteX149" fmla="*/ 3322 w 10000"/>
                    <a:gd name="connsiteY149" fmla="*/ 3064 h 10000"/>
                    <a:gd name="connsiteX150" fmla="*/ 4108 w 10000"/>
                    <a:gd name="connsiteY150" fmla="*/ 4234 h 10000"/>
                    <a:gd name="connsiteX151" fmla="*/ 5181 w 10000"/>
                    <a:gd name="connsiteY151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738 w 10000"/>
                    <a:gd name="connsiteY44" fmla="*/ 9042 h 10000"/>
                    <a:gd name="connsiteX45" fmla="*/ 8273 w 10000"/>
                    <a:gd name="connsiteY45" fmla="*/ 8955 h 10000"/>
                    <a:gd name="connsiteX46" fmla="*/ 8250 w 10000"/>
                    <a:gd name="connsiteY46" fmla="*/ 8701 h 10000"/>
                    <a:gd name="connsiteX47" fmla="*/ 8239 w 10000"/>
                    <a:gd name="connsiteY47" fmla="*/ 8523 h 10000"/>
                    <a:gd name="connsiteX48" fmla="*/ 8227 w 10000"/>
                    <a:gd name="connsiteY48" fmla="*/ 8311 h 10000"/>
                    <a:gd name="connsiteX49" fmla="*/ 8216 w 10000"/>
                    <a:gd name="connsiteY49" fmla="*/ 8069 h 10000"/>
                    <a:gd name="connsiteX50" fmla="*/ 8204 w 10000"/>
                    <a:gd name="connsiteY50" fmla="*/ 7797 h 10000"/>
                    <a:gd name="connsiteX51" fmla="*/ 8193 w 10000"/>
                    <a:gd name="connsiteY51" fmla="*/ 7517 h 10000"/>
                    <a:gd name="connsiteX52" fmla="*/ 8170 w 10000"/>
                    <a:gd name="connsiteY52" fmla="*/ 7232 h 10000"/>
                    <a:gd name="connsiteX53" fmla="*/ 8158 w 10000"/>
                    <a:gd name="connsiteY53" fmla="*/ 6933 h 10000"/>
                    <a:gd name="connsiteX54" fmla="*/ 8141 w 10000"/>
                    <a:gd name="connsiteY54" fmla="*/ 6636 h 10000"/>
                    <a:gd name="connsiteX55" fmla="*/ 8130 w 10000"/>
                    <a:gd name="connsiteY55" fmla="*/ 6355 h 10000"/>
                    <a:gd name="connsiteX56" fmla="*/ 8107 w 10000"/>
                    <a:gd name="connsiteY56" fmla="*/ 6090 h 10000"/>
                    <a:gd name="connsiteX57" fmla="*/ 8095 w 10000"/>
                    <a:gd name="connsiteY57" fmla="*/ 5845 h 10000"/>
                    <a:gd name="connsiteX58" fmla="*/ 8084 w 10000"/>
                    <a:gd name="connsiteY58" fmla="*/ 5629 h 10000"/>
                    <a:gd name="connsiteX59" fmla="*/ 8061 w 10000"/>
                    <a:gd name="connsiteY59" fmla="*/ 5452 h 10000"/>
                    <a:gd name="connsiteX60" fmla="*/ 8049 w 10000"/>
                    <a:gd name="connsiteY60" fmla="*/ 5314 h 10000"/>
                    <a:gd name="connsiteX61" fmla="*/ 8038 w 10000"/>
                    <a:gd name="connsiteY61" fmla="*/ 5232 h 10000"/>
                    <a:gd name="connsiteX62" fmla="*/ 8015 w 10000"/>
                    <a:gd name="connsiteY62" fmla="*/ 5129 h 10000"/>
                    <a:gd name="connsiteX63" fmla="*/ 7992 w 10000"/>
                    <a:gd name="connsiteY63" fmla="*/ 5004 h 10000"/>
                    <a:gd name="connsiteX64" fmla="*/ 7946 w 10000"/>
                    <a:gd name="connsiteY64" fmla="*/ 4846 h 10000"/>
                    <a:gd name="connsiteX65" fmla="*/ 7889 w 10000"/>
                    <a:gd name="connsiteY65" fmla="*/ 4670 h 10000"/>
                    <a:gd name="connsiteX66" fmla="*/ 7843 w 10000"/>
                    <a:gd name="connsiteY66" fmla="*/ 4480 h 10000"/>
                    <a:gd name="connsiteX67" fmla="*/ 7780 w 10000"/>
                    <a:gd name="connsiteY67" fmla="*/ 4286 h 10000"/>
                    <a:gd name="connsiteX68" fmla="*/ 7722 w 10000"/>
                    <a:gd name="connsiteY68" fmla="*/ 4083 h 10000"/>
                    <a:gd name="connsiteX69" fmla="*/ 7665 w 10000"/>
                    <a:gd name="connsiteY69" fmla="*/ 3898 h 10000"/>
                    <a:gd name="connsiteX70" fmla="*/ 7608 w 10000"/>
                    <a:gd name="connsiteY70" fmla="*/ 3714 h 10000"/>
                    <a:gd name="connsiteX71" fmla="*/ 7550 w 10000"/>
                    <a:gd name="connsiteY71" fmla="*/ 3547 h 10000"/>
                    <a:gd name="connsiteX72" fmla="*/ 7516 w 10000"/>
                    <a:gd name="connsiteY72" fmla="*/ 3409 h 10000"/>
                    <a:gd name="connsiteX73" fmla="*/ 7481 w 10000"/>
                    <a:gd name="connsiteY73" fmla="*/ 3309 h 10000"/>
                    <a:gd name="connsiteX74" fmla="*/ 7458 w 10000"/>
                    <a:gd name="connsiteY74" fmla="*/ 3240 h 10000"/>
                    <a:gd name="connsiteX75" fmla="*/ 7453 w 10000"/>
                    <a:gd name="connsiteY75" fmla="*/ 3214 h 10000"/>
                    <a:gd name="connsiteX76" fmla="*/ 7372 w 10000"/>
                    <a:gd name="connsiteY76" fmla="*/ 3335 h 10000"/>
                    <a:gd name="connsiteX77" fmla="*/ 7303 w 10000"/>
                    <a:gd name="connsiteY77" fmla="*/ 3504 h 10000"/>
                    <a:gd name="connsiteX78" fmla="*/ 7246 w 10000"/>
                    <a:gd name="connsiteY78" fmla="*/ 3714 h 10000"/>
                    <a:gd name="connsiteX79" fmla="*/ 7200 w 10000"/>
                    <a:gd name="connsiteY79" fmla="*/ 3962 h 10000"/>
                    <a:gd name="connsiteX80" fmla="*/ 7166 w 10000"/>
                    <a:gd name="connsiteY80" fmla="*/ 4226 h 10000"/>
                    <a:gd name="connsiteX81" fmla="*/ 7154 w 10000"/>
                    <a:gd name="connsiteY81" fmla="*/ 4514 h 10000"/>
                    <a:gd name="connsiteX82" fmla="*/ 7143 w 10000"/>
                    <a:gd name="connsiteY82" fmla="*/ 4812 h 10000"/>
                    <a:gd name="connsiteX83" fmla="*/ 7131 w 10000"/>
                    <a:gd name="connsiteY83" fmla="*/ 5112 h 10000"/>
                    <a:gd name="connsiteX84" fmla="*/ 7131 w 10000"/>
                    <a:gd name="connsiteY84" fmla="*/ 5409 h 10000"/>
                    <a:gd name="connsiteX85" fmla="*/ 7131 w 10000"/>
                    <a:gd name="connsiteY85" fmla="*/ 5698 h 10000"/>
                    <a:gd name="connsiteX86" fmla="*/ 7143 w 10000"/>
                    <a:gd name="connsiteY86" fmla="*/ 5969 h 10000"/>
                    <a:gd name="connsiteX87" fmla="*/ 7154 w 10000"/>
                    <a:gd name="connsiteY87" fmla="*/ 6209 h 10000"/>
                    <a:gd name="connsiteX88" fmla="*/ 7154 w 10000"/>
                    <a:gd name="connsiteY88" fmla="*/ 6420 h 10000"/>
                    <a:gd name="connsiteX89" fmla="*/ 7166 w 10000"/>
                    <a:gd name="connsiteY89" fmla="*/ 6592 h 10000"/>
                    <a:gd name="connsiteX90" fmla="*/ 7166 w 10000"/>
                    <a:gd name="connsiteY90" fmla="*/ 6743 h 10000"/>
                    <a:gd name="connsiteX91" fmla="*/ 7177 w 10000"/>
                    <a:gd name="connsiteY91" fmla="*/ 6941 h 10000"/>
                    <a:gd name="connsiteX92" fmla="*/ 7189 w 10000"/>
                    <a:gd name="connsiteY92" fmla="*/ 7170 h 10000"/>
                    <a:gd name="connsiteX93" fmla="*/ 7506 w 10000"/>
                    <a:gd name="connsiteY93" fmla="*/ 9956 h 10000"/>
                    <a:gd name="connsiteX94" fmla="*/ 602 w 10000"/>
                    <a:gd name="connsiteY94" fmla="*/ 10000 h 10000"/>
                    <a:gd name="connsiteX95" fmla="*/ 602 w 10000"/>
                    <a:gd name="connsiteY95" fmla="*/ 9970 h 10000"/>
                    <a:gd name="connsiteX96" fmla="*/ 602 w 10000"/>
                    <a:gd name="connsiteY96" fmla="*/ 9884 h 10000"/>
                    <a:gd name="connsiteX97" fmla="*/ 614 w 10000"/>
                    <a:gd name="connsiteY97" fmla="*/ 9746 h 10000"/>
                    <a:gd name="connsiteX98" fmla="*/ 620 w 10000"/>
                    <a:gd name="connsiteY98" fmla="*/ 9578 h 10000"/>
                    <a:gd name="connsiteX99" fmla="*/ 643 w 10000"/>
                    <a:gd name="connsiteY99" fmla="*/ 9364 h 10000"/>
                    <a:gd name="connsiteX100" fmla="*/ 654 w 10000"/>
                    <a:gd name="connsiteY100" fmla="*/ 9119 h 10000"/>
                    <a:gd name="connsiteX101" fmla="*/ 677 w 10000"/>
                    <a:gd name="connsiteY101" fmla="*/ 8864 h 10000"/>
                    <a:gd name="connsiteX102" fmla="*/ 700 w 10000"/>
                    <a:gd name="connsiteY102" fmla="*/ 8584 h 10000"/>
                    <a:gd name="connsiteX103" fmla="*/ 723 w 10000"/>
                    <a:gd name="connsiteY103" fmla="*/ 8293 h 10000"/>
                    <a:gd name="connsiteX104" fmla="*/ 746 w 10000"/>
                    <a:gd name="connsiteY104" fmla="*/ 7996 h 10000"/>
                    <a:gd name="connsiteX105" fmla="*/ 769 w 10000"/>
                    <a:gd name="connsiteY105" fmla="*/ 7707 h 10000"/>
                    <a:gd name="connsiteX106" fmla="*/ 780 w 10000"/>
                    <a:gd name="connsiteY106" fmla="*/ 7436 h 10000"/>
                    <a:gd name="connsiteX107" fmla="*/ 803 w 10000"/>
                    <a:gd name="connsiteY107" fmla="*/ 7170 h 10000"/>
                    <a:gd name="connsiteX108" fmla="*/ 826 w 10000"/>
                    <a:gd name="connsiteY108" fmla="*/ 6786 h 10000"/>
                    <a:gd name="connsiteX109" fmla="*/ 838 w 10000"/>
                    <a:gd name="connsiteY109" fmla="*/ 6437 h 10000"/>
                    <a:gd name="connsiteX110" fmla="*/ 849 w 10000"/>
                    <a:gd name="connsiteY110" fmla="*/ 6131 h 10000"/>
                    <a:gd name="connsiteX111" fmla="*/ 849 w 10000"/>
                    <a:gd name="connsiteY111" fmla="*/ 5845 h 10000"/>
                    <a:gd name="connsiteX112" fmla="*/ 849 w 10000"/>
                    <a:gd name="connsiteY112" fmla="*/ 5564 h 10000"/>
                    <a:gd name="connsiteX113" fmla="*/ 849 w 10000"/>
                    <a:gd name="connsiteY113" fmla="*/ 5284 h 10000"/>
                    <a:gd name="connsiteX114" fmla="*/ 849 w 10000"/>
                    <a:gd name="connsiteY114" fmla="*/ 4994 h 10000"/>
                    <a:gd name="connsiteX115" fmla="*/ 849 w 10000"/>
                    <a:gd name="connsiteY115" fmla="*/ 4687 h 10000"/>
                    <a:gd name="connsiteX116" fmla="*/ 849 w 10000"/>
                    <a:gd name="connsiteY116" fmla="*/ 4514 h 10000"/>
                    <a:gd name="connsiteX117" fmla="*/ 815 w 10000"/>
                    <a:gd name="connsiteY117" fmla="*/ 4312 h 10000"/>
                    <a:gd name="connsiteX118" fmla="*/ 769 w 10000"/>
                    <a:gd name="connsiteY118" fmla="*/ 4083 h 10000"/>
                    <a:gd name="connsiteX119" fmla="*/ 711 w 10000"/>
                    <a:gd name="connsiteY119" fmla="*/ 3844 h 10000"/>
                    <a:gd name="connsiteX120" fmla="*/ 643 w 10000"/>
                    <a:gd name="connsiteY120" fmla="*/ 3590 h 10000"/>
                    <a:gd name="connsiteX121" fmla="*/ 579 w 10000"/>
                    <a:gd name="connsiteY121" fmla="*/ 3326 h 10000"/>
                    <a:gd name="connsiteX122" fmla="*/ 499 w 10000"/>
                    <a:gd name="connsiteY122" fmla="*/ 3055 h 10000"/>
                    <a:gd name="connsiteX123" fmla="*/ 407 w 10000"/>
                    <a:gd name="connsiteY123" fmla="*/ 2792 h 10000"/>
                    <a:gd name="connsiteX124" fmla="*/ 327 w 10000"/>
                    <a:gd name="connsiteY124" fmla="*/ 2535 h 10000"/>
                    <a:gd name="connsiteX125" fmla="*/ 252 w 10000"/>
                    <a:gd name="connsiteY125" fmla="*/ 2286 h 10000"/>
                    <a:gd name="connsiteX126" fmla="*/ 184 w 10000"/>
                    <a:gd name="connsiteY126" fmla="*/ 2057 h 10000"/>
                    <a:gd name="connsiteX127" fmla="*/ 115 w 10000"/>
                    <a:gd name="connsiteY127" fmla="*/ 1855 h 10000"/>
                    <a:gd name="connsiteX128" fmla="*/ 57 w 10000"/>
                    <a:gd name="connsiteY128" fmla="*/ 1677 h 10000"/>
                    <a:gd name="connsiteX129" fmla="*/ 23 w 10000"/>
                    <a:gd name="connsiteY129" fmla="*/ 1520 h 10000"/>
                    <a:gd name="connsiteX130" fmla="*/ 0 w 10000"/>
                    <a:gd name="connsiteY130" fmla="*/ 1413 h 10000"/>
                    <a:gd name="connsiteX131" fmla="*/ 11 w 10000"/>
                    <a:gd name="connsiteY131" fmla="*/ 1343 h 10000"/>
                    <a:gd name="connsiteX132" fmla="*/ 80 w 10000"/>
                    <a:gd name="connsiteY132" fmla="*/ 1188 h 10000"/>
                    <a:gd name="connsiteX133" fmla="*/ 207 w 10000"/>
                    <a:gd name="connsiteY133" fmla="*/ 1029 h 10000"/>
                    <a:gd name="connsiteX134" fmla="*/ 373 w 10000"/>
                    <a:gd name="connsiteY134" fmla="*/ 860 h 10000"/>
                    <a:gd name="connsiteX135" fmla="*/ 579 w 10000"/>
                    <a:gd name="connsiteY135" fmla="*/ 697 h 10000"/>
                    <a:gd name="connsiteX136" fmla="*/ 803 w 10000"/>
                    <a:gd name="connsiteY136" fmla="*/ 545 h 10000"/>
                    <a:gd name="connsiteX137" fmla="*/ 941 w 10000"/>
                    <a:gd name="connsiteY137" fmla="*/ 466 h 10000"/>
                    <a:gd name="connsiteX138" fmla="*/ 1107 w 10000"/>
                    <a:gd name="connsiteY138" fmla="*/ 389 h 10000"/>
                    <a:gd name="connsiteX139" fmla="*/ 1291 w 10000"/>
                    <a:gd name="connsiteY139" fmla="*/ 315 h 10000"/>
                    <a:gd name="connsiteX140" fmla="*/ 1480 w 10000"/>
                    <a:gd name="connsiteY140" fmla="*/ 247 h 10000"/>
                    <a:gd name="connsiteX141" fmla="*/ 1670 w 10000"/>
                    <a:gd name="connsiteY141" fmla="*/ 177 h 10000"/>
                    <a:gd name="connsiteX142" fmla="*/ 1853 w 10000"/>
                    <a:gd name="connsiteY142" fmla="*/ 117 h 10000"/>
                    <a:gd name="connsiteX143" fmla="*/ 2008 w 10000"/>
                    <a:gd name="connsiteY143" fmla="*/ 69 h 10000"/>
                    <a:gd name="connsiteX144" fmla="*/ 2134 w 10000"/>
                    <a:gd name="connsiteY144" fmla="*/ 35 h 10000"/>
                    <a:gd name="connsiteX145" fmla="*/ 2226 w 10000"/>
                    <a:gd name="connsiteY145" fmla="*/ 9 h 10000"/>
                    <a:gd name="connsiteX146" fmla="*/ 2249 w 10000"/>
                    <a:gd name="connsiteY146" fmla="*/ 0 h 10000"/>
                    <a:gd name="connsiteX147" fmla="*/ 2381 w 10000"/>
                    <a:gd name="connsiteY147" fmla="*/ 61 h 10000"/>
                    <a:gd name="connsiteX148" fmla="*/ 3322 w 10000"/>
                    <a:gd name="connsiteY148" fmla="*/ 3064 h 10000"/>
                    <a:gd name="connsiteX149" fmla="*/ 4108 w 10000"/>
                    <a:gd name="connsiteY149" fmla="*/ 4234 h 10000"/>
                    <a:gd name="connsiteX150" fmla="*/ 5181 w 10000"/>
                    <a:gd name="connsiteY150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738 w 10000"/>
                    <a:gd name="connsiteY44" fmla="*/ 9042 h 10000"/>
                    <a:gd name="connsiteX45" fmla="*/ 8250 w 10000"/>
                    <a:gd name="connsiteY45" fmla="*/ 8701 h 10000"/>
                    <a:gd name="connsiteX46" fmla="*/ 8239 w 10000"/>
                    <a:gd name="connsiteY46" fmla="*/ 8523 h 10000"/>
                    <a:gd name="connsiteX47" fmla="*/ 8227 w 10000"/>
                    <a:gd name="connsiteY47" fmla="*/ 8311 h 10000"/>
                    <a:gd name="connsiteX48" fmla="*/ 8216 w 10000"/>
                    <a:gd name="connsiteY48" fmla="*/ 8069 h 10000"/>
                    <a:gd name="connsiteX49" fmla="*/ 8204 w 10000"/>
                    <a:gd name="connsiteY49" fmla="*/ 7797 h 10000"/>
                    <a:gd name="connsiteX50" fmla="*/ 8193 w 10000"/>
                    <a:gd name="connsiteY50" fmla="*/ 7517 h 10000"/>
                    <a:gd name="connsiteX51" fmla="*/ 8170 w 10000"/>
                    <a:gd name="connsiteY51" fmla="*/ 7232 h 10000"/>
                    <a:gd name="connsiteX52" fmla="*/ 8158 w 10000"/>
                    <a:gd name="connsiteY52" fmla="*/ 6933 h 10000"/>
                    <a:gd name="connsiteX53" fmla="*/ 8141 w 10000"/>
                    <a:gd name="connsiteY53" fmla="*/ 6636 h 10000"/>
                    <a:gd name="connsiteX54" fmla="*/ 8130 w 10000"/>
                    <a:gd name="connsiteY54" fmla="*/ 6355 h 10000"/>
                    <a:gd name="connsiteX55" fmla="*/ 8107 w 10000"/>
                    <a:gd name="connsiteY55" fmla="*/ 6090 h 10000"/>
                    <a:gd name="connsiteX56" fmla="*/ 8095 w 10000"/>
                    <a:gd name="connsiteY56" fmla="*/ 5845 h 10000"/>
                    <a:gd name="connsiteX57" fmla="*/ 8084 w 10000"/>
                    <a:gd name="connsiteY57" fmla="*/ 5629 h 10000"/>
                    <a:gd name="connsiteX58" fmla="*/ 8061 w 10000"/>
                    <a:gd name="connsiteY58" fmla="*/ 5452 h 10000"/>
                    <a:gd name="connsiteX59" fmla="*/ 8049 w 10000"/>
                    <a:gd name="connsiteY59" fmla="*/ 5314 h 10000"/>
                    <a:gd name="connsiteX60" fmla="*/ 8038 w 10000"/>
                    <a:gd name="connsiteY60" fmla="*/ 5232 h 10000"/>
                    <a:gd name="connsiteX61" fmla="*/ 8015 w 10000"/>
                    <a:gd name="connsiteY61" fmla="*/ 5129 h 10000"/>
                    <a:gd name="connsiteX62" fmla="*/ 7992 w 10000"/>
                    <a:gd name="connsiteY62" fmla="*/ 5004 h 10000"/>
                    <a:gd name="connsiteX63" fmla="*/ 7946 w 10000"/>
                    <a:gd name="connsiteY63" fmla="*/ 4846 h 10000"/>
                    <a:gd name="connsiteX64" fmla="*/ 7889 w 10000"/>
                    <a:gd name="connsiteY64" fmla="*/ 4670 h 10000"/>
                    <a:gd name="connsiteX65" fmla="*/ 7843 w 10000"/>
                    <a:gd name="connsiteY65" fmla="*/ 4480 h 10000"/>
                    <a:gd name="connsiteX66" fmla="*/ 7780 w 10000"/>
                    <a:gd name="connsiteY66" fmla="*/ 4286 h 10000"/>
                    <a:gd name="connsiteX67" fmla="*/ 7722 w 10000"/>
                    <a:gd name="connsiteY67" fmla="*/ 4083 h 10000"/>
                    <a:gd name="connsiteX68" fmla="*/ 7665 w 10000"/>
                    <a:gd name="connsiteY68" fmla="*/ 3898 h 10000"/>
                    <a:gd name="connsiteX69" fmla="*/ 7608 w 10000"/>
                    <a:gd name="connsiteY69" fmla="*/ 3714 h 10000"/>
                    <a:gd name="connsiteX70" fmla="*/ 7550 w 10000"/>
                    <a:gd name="connsiteY70" fmla="*/ 3547 h 10000"/>
                    <a:gd name="connsiteX71" fmla="*/ 7516 w 10000"/>
                    <a:gd name="connsiteY71" fmla="*/ 3409 h 10000"/>
                    <a:gd name="connsiteX72" fmla="*/ 7481 w 10000"/>
                    <a:gd name="connsiteY72" fmla="*/ 3309 h 10000"/>
                    <a:gd name="connsiteX73" fmla="*/ 7458 w 10000"/>
                    <a:gd name="connsiteY73" fmla="*/ 3240 h 10000"/>
                    <a:gd name="connsiteX74" fmla="*/ 7453 w 10000"/>
                    <a:gd name="connsiteY74" fmla="*/ 3214 h 10000"/>
                    <a:gd name="connsiteX75" fmla="*/ 7372 w 10000"/>
                    <a:gd name="connsiteY75" fmla="*/ 3335 h 10000"/>
                    <a:gd name="connsiteX76" fmla="*/ 7303 w 10000"/>
                    <a:gd name="connsiteY76" fmla="*/ 3504 h 10000"/>
                    <a:gd name="connsiteX77" fmla="*/ 7246 w 10000"/>
                    <a:gd name="connsiteY77" fmla="*/ 3714 h 10000"/>
                    <a:gd name="connsiteX78" fmla="*/ 7200 w 10000"/>
                    <a:gd name="connsiteY78" fmla="*/ 3962 h 10000"/>
                    <a:gd name="connsiteX79" fmla="*/ 7166 w 10000"/>
                    <a:gd name="connsiteY79" fmla="*/ 4226 h 10000"/>
                    <a:gd name="connsiteX80" fmla="*/ 7154 w 10000"/>
                    <a:gd name="connsiteY80" fmla="*/ 4514 h 10000"/>
                    <a:gd name="connsiteX81" fmla="*/ 7143 w 10000"/>
                    <a:gd name="connsiteY81" fmla="*/ 4812 h 10000"/>
                    <a:gd name="connsiteX82" fmla="*/ 7131 w 10000"/>
                    <a:gd name="connsiteY82" fmla="*/ 5112 h 10000"/>
                    <a:gd name="connsiteX83" fmla="*/ 7131 w 10000"/>
                    <a:gd name="connsiteY83" fmla="*/ 5409 h 10000"/>
                    <a:gd name="connsiteX84" fmla="*/ 7131 w 10000"/>
                    <a:gd name="connsiteY84" fmla="*/ 5698 h 10000"/>
                    <a:gd name="connsiteX85" fmla="*/ 7143 w 10000"/>
                    <a:gd name="connsiteY85" fmla="*/ 5969 h 10000"/>
                    <a:gd name="connsiteX86" fmla="*/ 7154 w 10000"/>
                    <a:gd name="connsiteY86" fmla="*/ 6209 h 10000"/>
                    <a:gd name="connsiteX87" fmla="*/ 7154 w 10000"/>
                    <a:gd name="connsiteY87" fmla="*/ 6420 h 10000"/>
                    <a:gd name="connsiteX88" fmla="*/ 7166 w 10000"/>
                    <a:gd name="connsiteY88" fmla="*/ 6592 h 10000"/>
                    <a:gd name="connsiteX89" fmla="*/ 7166 w 10000"/>
                    <a:gd name="connsiteY89" fmla="*/ 6743 h 10000"/>
                    <a:gd name="connsiteX90" fmla="*/ 7177 w 10000"/>
                    <a:gd name="connsiteY90" fmla="*/ 6941 h 10000"/>
                    <a:gd name="connsiteX91" fmla="*/ 7189 w 10000"/>
                    <a:gd name="connsiteY91" fmla="*/ 7170 h 10000"/>
                    <a:gd name="connsiteX92" fmla="*/ 7506 w 10000"/>
                    <a:gd name="connsiteY92" fmla="*/ 9956 h 10000"/>
                    <a:gd name="connsiteX93" fmla="*/ 602 w 10000"/>
                    <a:gd name="connsiteY93" fmla="*/ 10000 h 10000"/>
                    <a:gd name="connsiteX94" fmla="*/ 602 w 10000"/>
                    <a:gd name="connsiteY94" fmla="*/ 9970 h 10000"/>
                    <a:gd name="connsiteX95" fmla="*/ 602 w 10000"/>
                    <a:gd name="connsiteY95" fmla="*/ 9884 h 10000"/>
                    <a:gd name="connsiteX96" fmla="*/ 614 w 10000"/>
                    <a:gd name="connsiteY96" fmla="*/ 9746 h 10000"/>
                    <a:gd name="connsiteX97" fmla="*/ 620 w 10000"/>
                    <a:gd name="connsiteY97" fmla="*/ 9578 h 10000"/>
                    <a:gd name="connsiteX98" fmla="*/ 643 w 10000"/>
                    <a:gd name="connsiteY98" fmla="*/ 9364 h 10000"/>
                    <a:gd name="connsiteX99" fmla="*/ 654 w 10000"/>
                    <a:gd name="connsiteY99" fmla="*/ 9119 h 10000"/>
                    <a:gd name="connsiteX100" fmla="*/ 677 w 10000"/>
                    <a:gd name="connsiteY100" fmla="*/ 8864 h 10000"/>
                    <a:gd name="connsiteX101" fmla="*/ 700 w 10000"/>
                    <a:gd name="connsiteY101" fmla="*/ 8584 h 10000"/>
                    <a:gd name="connsiteX102" fmla="*/ 723 w 10000"/>
                    <a:gd name="connsiteY102" fmla="*/ 8293 h 10000"/>
                    <a:gd name="connsiteX103" fmla="*/ 746 w 10000"/>
                    <a:gd name="connsiteY103" fmla="*/ 7996 h 10000"/>
                    <a:gd name="connsiteX104" fmla="*/ 769 w 10000"/>
                    <a:gd name="connsiteY104" fmla="*/ 7707 h 10000"/>
                    <a:gd name="connsiteX105" fmla="*/ 780 w 10000"/>
                    <a:gd name="connsiteY105" fmla="*/ 7436 h 10000"/>
                    <a:gd name="connsiteX106" fmla="*/ 803 w 10000"/>
                    <a:gd name="connsiteY106" fmla="*/ 7170 h 10000"/>
                    <a:gd name="connsiteX107" fmla="*/ 826 w 10000"/>
                    <a:gd name="connsiteY107" fmla="*/ 6786 h 10000"/>
                    <a:gd name="connsiteX108" fmla="*/ 838 w 10000"/>
                    <a:gd name="connsiteY108" fmla="*/ 6437 h 10000"/>
                    <a:gd name="connsiteX109" fmla="*/ 849 w 10000"/>
                    <a:gd name="connsiteY109" fmla="*/ 6131 h 10000"/>
                    <a:gd name="connsiteX110" fmla="*/ 849 w 10000"/>
                    <a:gd name="connsiteY110" fmla="*/ 5845 h 10000"/>
                    <a:gd name="connsiteX111" fmla="*/ 849 w 10000"/>
                    <a:gd name="connsiteY111" fmla="*/ 5564 h 10000"/>
                    <a:gd name="connsiteX112" fmla="*/ 849 w 10000"/>
                    <a:gd name="connsiteY112" fmla="*/ 5284 h 10000"/>
                    <a:gd name="connsiteX113" fmla="*/ 849 w 10000"/>
                    <a:gd name="connsiteY113" fmla="*/ 4994 h 10000"/>
                    <a:gd name="connsiteX114" fmla="*/ 849 w 10000"/>
                    <a:gd name="connsiteY114" fmla="*/ 4687 h 10000"/>
                    <a:gd name="connsiteX115" fmla="*/ 849 w 10000"/>
                    <a:gd name="connsiteY115" fmla="*/ 4514 h 10000"/>
                    <a:gd name="connsiteX116" fmla="*/ 815 w 10000"/>
                    <a:gd name="connsiteY116" fmla="*/ 4312 h 10000"/>
                    <a:gd name="connsiteX117" fmla="*/ 769 w 10000"/>
                    <a:gd name="connsiteY117" fmla="*/ 4083 h 10000"/>
                    <a:gd name="connsiteX118" fmla="*/ 711 w 10000"/>
                    <a:gd name="connsiteY118" fmla="*/ 3844 h 10000"/>
                    <a:gd name="connsiteX119" fmla="*/ 643 w 10000"/>
                    <a:gd name="connsiteY119" fmla="*/ 3590 h 10000"/>
                    <a:gd name="connsiteX120" fmla="*/ 579 w 10000"/>
                    <a:gd name="connsiteY120" fmla="*/ 3326 h 10000"/>
                    <a:gd name="connsiteX121" fmla="*/ 499 w 10000"/>
                    <a:gd name="connsiteY121" fmla="*/ 3055 h 10000"/>
                    <a:gd name="connsiteX122" fmla="*/ 407 w 10000"/>
                    <a:gd name="connsiteY122" fmla="*/ 2792 h 10000"/>
                    <a:gd name="connsiteX123" fmla="*/ 327 w 10000"/>
                    <a:gd name="connsiteY123" fmla="*/ 2535 h 10000"/>
                    <a:gd name="connsiteX124" fmla="*/ 252 w 10000"/>
                    <a:gd name="connsiteY124" fmla="*/ 2286 h 10000"/>
                    <a:gd name="connsiteX125" fmla="*/ 184 w 10000"/>
                    <a:gd name="connsiteY125" fmla="*/ 2057 h 10000"/>
                    <a:gd name="connsiteX126" fmla="*/ 115 w 10000"/>
                    <a:gd name="connsiteY126" fmla="*/ 1855 h 10000"/>
                    <a:gd name="connsiteX127" fmla="*/ 57 w 10000"/>
                    <a:gd name="connsiteY127" fmla="*/ 1677 h 10000"/>
                    <a:gd name="connsiteX128" fmla="*/ 23 w 10000"/>
                    <a:gd name="connsiteY128" fmla="*/ 1520 h 10000"/>
                    <a:gd name="connsiteX129" fmla="*/ 0 w 10000"/>
                    <a:gd name="connsiteY129" fmla="*/ 1413 h 10000"/>
                    <a:gd name="connsiteX130" fmla="*/ 11 w 10000"/>
                    <a:gd name="connsiteY130" fmla="*/ 1343 h 10000"/>
                    <a:gd name="connsiteX131" fmla="*/ 80 w 10000"/>
                    <a:gd name="connsiteY131" fmla="*/ 1188 h 10000"/>
                    <a:gd name="connsiteX132" fmla="*/ 207 w 10000"/>
                    <a:gd name="connsiteY132" fmla="*/ 1029 h 10000"/>
                    <a:gd name="connsiteX133" fmla="*/ 373 w 10000"/>
                    <a:gd name="connsiteY133" fmla="*/ 860 h 10000"/>
                    <a:gd name="connsiteX134" fmla="*/ 579 w 10000"/>
                    <a:gd name="connsiteY134" fmla="*/ 697 h 10000"/>
                    <a:gd name="connsiteX135" fmla="*/ 803 w 10000"/>
                    <a:gd name="connsiteY135" fmla="*/ 545 h 10000"/>
                    <a:gd name="connsiteX136" fmla="*/ 941 w 10000"/>
                    <a:gd name="connsiteY136" fmla="*/ 466 h 10000"/>
                    <a:gd name="connsiteX137" fmla="*/ 1107 w 10000"/>
                    <a:gd name="connsiteY137" fmla="*/ 389 h 10000"/>
                    <a:gd name="connsiteX138" fmla="*/ 1291 w 10000"/>
                    <a:gd name="connsiteY138" fmla="*/ 315 h 10000"/>
                    <a:gd name="connsiteX139" fmla="*/ 1480 w 10000"/>
                    <a:gd name="connsiteY139" fmla="*/ 247 h 10000"/>
                    <a:gd name="connsiteX140" fmla="*/ 1670 w 10000"/>
                    <a:gd name="connsiteY140" fmla="*/ 177 h 10000"/>
                    <a:gd name="connsiteX141" fmla="*/ 1853 w 10000"/>
                    <a:gd name="connsiteY141" fmla="*/ 117 h 10000"/>
                    <a:gd name="connsiteX142" fmla="*/ 2008 w 10000"/>
                    <a:gd name="connsiteY142" fmla="*/ 69 h 10000"/>
                    <a:gd name="connsiteX143" fmla="*/ 2134 w 10000"/>
                    <a:gd name="connsiteY143" fmla="*/ 35 h 10000"/>
                    <a:gd name="connsiteX144" fmla="*/ 2226 w 10000"/>
                    <a:gd name="connsiteY144" fmla="*/ 9 h 10000"/>
                    <a:gd name="connsiteX145" fmla="*/ 2249 w 10000"/>
                    <a:gd name="connsiteY145" fmla="*/ 0 h 10000"/>
                    <a:gd name="connsiteX146" fmla="*/ 2381 w 10000"/>
                    <a:gd name="connsiteY146" fmla="*/ 61 h 10000"/>
                    <a:gd name="connsiteX147" fmla="*/ 3322 w 10000"/>
                    <a:gd name="connsiteY147" fmla="*/ 3064 h 10000"/>
                    <a:gd name="connsiteX148" fmla="*/ 4108 w 10000"/>
                    <a:gd name="connsiteY148" fmla="*/ 4234 h 10000"/>
                    <a:gd name="connsiteX149" fmla="*/ 5181 w 10000"/>
                    <a:gd name="connsiteY149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738 w 10000"/>
                    <a:gd name="connsiteY44" fmla="*/ 9042 h 10000"/>
                    <a:gd name="connsiteX45" fmla="*/ 8239 w 10000"/>
                    <a:gd name="connsiteY45" fmla="*/ 8523 h 10000"/>
                    <a:gd name="connsiteX46" fmla="*/ 8227 w 10000"/>
                    <a:gd name="connsiteY46" fmla="*/ 8311 h 10000"/>
                    <a:gd name="connsiteX47" fmla="*/ 8216 w 10000"/>
                    <a:gd name="connsiteY47" fmla="*/ 8069 h 10000"/>
                    <a:gd name="connsiteX48" fmla="*/ 8204 w 10000"/>
                    <a:gd name="connsiteY48" fmla="*/ 7797 h 10000"/>
                    <a:gd name="connsiteX49" fmla="*/ 8193 w 10000"/>
                    <a:gd name="connsiteY49" fmla="*/ 7517 h 10000"/>
                    <a:gd name="connsiteX50" fmla="*/ 8170 w 10000"/>
                    <a:gd name="connsiteY50" fmla="*/ 7232 h 10000"/>
                    <a:gd name="connsiteX51" fmla="*/ 8158 w 10000"/>
                    <a:gd name="connsiteY51" fmla="*/ 6933 h 10000"/>
                    <a:gd name="connsiteX52" fmla="*/ 8141 w 10000"/>
                    <a:gd name="connsiteY52" fmla="*/ 6636 h 10000"/>
                    <a:gd name="connsiteX53" fmla="*/ 8130 w 10000"/>
                    <a:gd name="connsiteY53" fmla="*/ 6355 h 10000"/>
                    <a:gd name="connsiteX54" fmla="*/ 8107 w 10000"/>
                    <a:gd name="connsiteY54" fmla="*/ 6090 h 10000"/>
                    <a:gd name="connsiteX55" fmla="*/ 8095 w 10000"/>
                    <a:gd name="connsiteY55" fmla="*/ 5845 h 10000"/>
                    <a:gd name="connsiteX56" fmla="*/ 8084 w 10000"/>
                    <a:gd name="connsiteY56" fmla="*/ 5629 h 10000"/>
                    <a:gd name="connsiteX57" fmla="*/ 8061 w 10000"/>
                    <a:gd name="connsiteY57" fmla="*/ 5452 h 10000"/>
                    <a:gd name="connsiteX58" fmla="*/ 8049 w 10000"/>
                    <a:gd name="connsiteY58" fmla="*/ 5314 h 10000"/>
                    <a:gd name="connsiteX59" fmla="*/ 8038 w 10000"/>
                    <a:gd name="connsiteY59" fmla="*/ 5232 h 10000"/>
                    <a:gd name="connsiteX60" fmla="*/ 8015 w 10000"/>
                    <a:gd name="connsiteY60" fmla="*/ 5129 h 10000"/>
                    <a:gd name="connsiteX61" fmla="*/ 7992 w 10000"/>
                    <a:gd name="connsiteY61" fmla="*/ 5004 h 10000"/>
                    <a:gd name="connsiteX62" fmla="*/ 7946 w 10000"/>
                    <a:gd name="connsiteY62" fmla="*/ 4846 h 10000"/>
                    <a:gd name="connsiteX63" fmla="*/ 7889 w 10000"/>
                    <a:gd name="connsiteY63" fmla="*/ 4670 h 10000"/>
                    <a:gd name="connsiteX64" fmla="*/ 7843 w 10000"/>
                    <a:gd name="connsiteY64" fmla="*/ 4480 h 10000"/>
                    <a:gd name="connsiteX65" fmla="*/ 7780 w 10000"/>
                    <a:gd name="connsiteY65" fmla="*/ 4286 h 10000"/>
                    <a:gd name="connsiteX66" fmla="*/ 7722 w 10000"/>
                    <a:gd name="connsiteY66" fmla="*/ 4083 h 10000"/>
                    <a:gd name="connsiteX67" fmla="*/ 7665 w 10000"/>
                    <a:gd name="connsiteY67" fmla="*/ 3898 h 10000"/>
                    <a:gd name="connsiteX68" fmla="*/ 7608 w 10000"/>
                    <a:gd name="connsiteY68" fmla="*/ 3714 h 10000"/>
                    <a:gd name="connsiteX69" fmla="*/ 7550 w 10000"/>
                    <a:gd name="connsiteY69" fmla="*/ 3547 h 10000"/>
                    <a:gd name="connsiteX70" fmla="*/ 7516 w 10000"/>
                    <a:gd name="connsiteY70" fmla="*/ 3409 h 10000"/>
                    <a:gd name="connsiteX71" fmla="*/ 7481 w 10000"/>
                    <a:gd name="connsiteY71" fmla="*/ 3309 h 10000"/>
                    <a:gd name="connsiteX72" fmla="*/ 7458 w 10000"/>
                    <a:gd name="connsiteY72" fmla="*/ 3240 h 10000"/>
                    <a:gd name="connsiteX73" fmla="*/ 7453 w 10000"/>
                    <a:gd name="connsiteY73" fmla="*/ 3214 h 10000"/>
                    <a:gd name="connsiteX74" fmla="*/ 7372 w 10000"/>
                    <a:gd name="connsiteY74" fmla="*/ 3335 h 10000"/>
                    <a:gd name="connsiteX75" fmla="*/ 7303 w 10000"/>
                    <a:gd name="connsiteY75" fmla="*/ 3504 h 10000"/>
                    <a:gd name="connsiteX76" fmla="*/ 7246 w 10000"/>
                    <a:gd name="connsiteY76" fmla="*/ 3714 h 10000"/>
                    <a:gd name="connsiteX77" fmla="*/ 7200 w 10000"/>
                    <a:gd name="connsiteY77" fmla="*/ 3962 h 10000"/>
                    <a:gd name="connsiteX78" fmla="*/ 7166 w 10000"/>
                    <a:gd name="connsiteY78" fmla="*/ 4226 h 10000"/>
                    <a:gd name="connsiteX79" fmla="*/ 7154 w 10000"/>
                    <a:gd name="connsiteY79" fmla="*/ 4514 h 10000"/>
                    <a:gd name="connsiteX80" fmla="*/ 7143 w 10000"/>
                    <a:gd name="connsiteY80" fmla="*/ 4812 h 10000"/>
                    <a:gd name="connsiteX81" fmla="*/ 7131 w 10000"/>
                    <a:gd name="connsiteY81" fmla="*/ 5112 h 10000"/>
                    <a:gd name="connsiteX82" fmla="*/ 7131 w 10000"/>
                    <a:gd name="connsiteY82" fmla="*/ 5409 h 10000"/>
                    <a:gd name="connsiteX83" fmla="*/ 7131 w 10000"/>
                    <a:gd name="connsiteY83" fmla="*/ 5698 h 10000"/>
                    <a:gd name="connsiteX84" fmla="*/ 7143 w 10000"/>
                    <a:gd name="connsiteY84" fmla="*/ 5969 h 10000"/>
                    <a:gd name="connsiteX85" fmla="*/ 7154 w 10000"/>
                    <a:gd name="connsiteY85" fmla="*/ 6209 h 10000"/>
                    <a:gd name="connsiteX86" fmla="*/ 7154 w 10000"/>
                    <a:gd name="connsiteY86" fmla="*/ 6420 h 10000"/>
                    <a:gd name="connsiteX87" fmla="*/ 7166 w 10000"/>
                    <a:gd name="connsiteY87" fmla="*/ 6592 h 10000"/>
                    <a:gd name="connsiteX88" fmla="*/ 7166 w 10000"/>
                    <a:gd name="connsiteY88" fmla="*/ 6743 h 10000"/>
                    <a:gd name="connsiteX89" fmla="*/ 7177 w 10000"/>
                    <a:gd name="connsiteY89" fmla="*/ 6941 h 10000"/>
                    <a:gd name="connsiteX90" fmla="*/ 7189 w 10000"/>
                    <a:gd name="connsiteY90" fmla="*/ 7170 h 10000"/>
                    <a:gd name="connsiteX91" fmla="*/ 7506 w 10000"/>
                    <a:gd name="connsiteY91" fmla="*/ 9956 h 10000"/>
                    <a:gd name="connsiteX92" fmla="*/ 602 w 10000"/>
                    <a:gd name="connsiteY92" fmla="*/ 10000 h 10000"/>
                    <a:gd name="connsiteX93" fmla="*/ 602 w 10000"/>
                    <a:gd name="connsiteY93" fmla="*/ 9970 h 10000"/>
                    <a:gd name="connsiteX94" fmla="*/ 602 w 10000"/>
                    <a:gd name="connsiteY94" fmla="*/ 9884 h 10000"/>
                    <a:gd name="connsiteX95" fmla="*/ 614 w 10000"/>
                    <a:gd name="connsiteY95" fmla="*/ 9746 h 10000"/>
                    <a:gd name="connsiteX96" fmla="*/ 620 w 10000"/>
                    <a:gd name="connsiteY96" fmla="*/ 9578 h 10000"/>
                    <a:gd name="connsiteX97" fmla="*/ 643 w 10000"/>
                    <a:gd name="connsiteY97" fmla="*/ 9364 h 10000"/>
                    <a:gd name="connsiteX98" fmla="*/ 654 w 10000"/>
                    <a:gd name="connsiteY98" fmla="*/ 9119 h 10000"/>
                    <a:gd name="connsiteX99" fmla="*/ 677 w 10000"/>
                    <a:gd name="connsiteY99" fmla="*/ 8864 h 10000"/>
                    <a:gd name="connsiteX100" fmla="*/ 700 w 10000"/>
                    <a:gd name="connsiteY100" fmla="*/ 8584 h 10000"/>
                    <a:gd name="connsiteX101" fmla="*/ 723 w 10000"/>
                    <a:gd name="connsiteY101" fmla="*/ 8293 h 10000"/>
                    <a:gd name="connsiteX102" fmla="*/ 746 w 10000"/>
                    <a:gd name="connsiteY102" fmla="*/ 7996 h 10000"/>
                    <a:gd name="connsiteX103" fmla="*/ 769 w 10000"/>
                    <a:gd name="connsiteY103" fmla="*/ 7707 h 10000"/>
                    <a:gd name="connsiteX104" fmla="*/ 780 w 10000"/>
                    <a:gd name="connsiteY104" fmla="*/ 7436 h 10000"/>
                    <a:gd name="connsiteX105" fmla="*/ 803 w 10000"/>
                    <a:gd name="connsiteY105" fmla="*/ 7170 h 10000"/>
                    <a:gd name="connsiteX106" fmla="*/ 826 w 10000"/>
                    <a:gd name="connsiteY106" fmla="*/ 6786 h 10000"/>
                    <a:gd name="connsiteX107" fmla="*/ 838 w 10000"/>
                    <a:gd name="connsiteY107" fmla="*/ 6437 h 10000"/>
                    <a:gd name="connsiteX108" fmla="*/ 849 w 10000"/>
                    <a:gd name="connsiteY108" fmla="*/ 6131 h 10000"/>
                    <a:gd name="connsiteX109" fmla="*/ 849 w 10000"/>
                    <a:gd name="connsiteY109" fmla="*/ 5845 h 10000"/>
                    <a:gd name="connsiteX110" fmla="*/ 849 w 10000"/>
                    <a:gd name="connsiteY110" fmla="*/ 5564 h 10000"/>
                    <a:gd name="connsiteX111" fmla="*/ 849 w 10000"/>
                    <a:gd name="connsiteY111" fmla="*/ 5284 h 10000"/>
                    <a:gd name="connsiteX112" fmla="*/ 849 w 10000"/>
                    <a:gd name="connsiteY112" fmla="*/ 4994 h 10000"/>
                    <a:gd name="connsiteX113" fmla="*/ 849 w 10000"/>
                    <a:gd name="connsiteY113" fmla="*/ 4687 h 10000"/>
                    <a:gd name="connsiteX114" fmla="*/ 849 w 10000"/>
                    <a:gd name="connsiteY114" fmla="*/ 4514 h 10000"/>
                    <a:gd name="connsiteX115" fmla="*/ 815 w 10000"/>
                    <a:gd name="connsiteY115" fmla="*/ 4312 h 10000"/>
                    <a:gd name="connsiteX116" fmla="*/ 769 w 10000"/>
                    <a:gd name="connsiteY116" fmla="*/ 4083 h 10000"/>
                    <a:gd name="connsiteX117" fmla="*/ 711 w 10000"/>
                    <a:gd name="connsiteY117" fmla="*/ 3844 h 10000"/>
                    <a:gd name="connsiteX118" fmla="*/ 643 w 10000"/>
                    <a:gd name="connsiteY118" fmla="*/ 3590 h 10000"/>
                    <a:gd name="connsiteX119" fmla="*/ 579 w 10000"/>
                    <a:gd name="connsiteY119" fmla="*/ 3326 h 10000"/>
                    <a:gd name="connsiteX120" fmla="*/ 499 w 10000"/>
                    <a:gd name="connsiteY120" fmla="*/ 3055 h 10000"/>
                    <a:gd name="connsiteX121" fmla="*/ 407 w 10000"/>
                    <a:gd name="connsiteY121" fmla="*/ 2792 h 10000"/>
                    <a:gd name="connsiteX122" fmla="*/ 327 w 10000"/>
                    <a:gd name="connsiteY122" fmla="*/ 2535 h 10000"/>
                    <a:gd name="connsiteX123" fmla="*/ 252 w 10000"/>
                    <a:gd name="connsiteY123" fmla="*/ 2286 h 10000"/>
                    <a:gd name="connsiteX124" fmla="*/ 184 w 10000"/>
                    <a:gd name="connsiteY124" fmla="*/ 2057 h 10000"/>
                    <a:gd name="connsiteX125" fmla="*/ 115 w 10000"/>
                    <a:gd name="connsiteY125" fmla="*/ 1855 h 10000"/>
                    <a:gd name="connsiteX126" fmla="*/ 57 w 10000"/>
                    <a:gd name="connsiteY126" fmla="*/ 1677 h 10000"/>
                    <a:gd name="connsiteX127" fmla="*/ 23 w 10000"/>
                    <a:gd name="connsiteY127" fmla="*/ 1520 h 10000"/>
                    <a:gd name="connsiteX128" fmla="*/ 0 w 10000"/>
                    <a:gd name="connsiteY128" fmla="*/ 1413 h 10000"/>
                    <a:gd name="connsiteX129" fmla="*/ 11 w 10000"/>
                    <a:gd name="connsiteY129" fmla="*/ 1343 h 10000"/>
                    <a:gd name="connsiteX130" fmla="*/ 80 w 10000"/>
                    <a:gd name="connsiteY130" fmla="*/ 1188 h 10000"/>
                    <a:gd name="connsiteX131" fmla="*/ 207 w 10000"/>
                    <a:gd name="connsiteY131" fmla="*/ 1029 h 10000"/>
                    <a:gd name="connsiteX132" fmla="*/ 373 w 10000"/>
                    <a:gd name="connsiteY132" fmla="*/ 860 h 10000"/>
                    <a:gd name="connsiteX133" fmla="*/ 579 w 10000"/>
                    <a:gd name="connsiteY133" fmla="*/ 697 h 10000"/>
                    <a:gd name="connsiteX134" fmla="*/ 803 w 10000"/>
                    <a:gd name="connsiteY134" fmla="*/ 545 h 10000"/>
                    <a:gd name="connsiteX135" fmla="*/ 941 w 10000"/>
                    <a:gd name="connsiteY135" fmla="*/ 466 h 10000"/>
                    <a:gd name="connsiteX136" fmla="*/ 1107 w 10000"/>
                    <a:gd name="connsiteY136" fmla="*/ 389 h 10000"/>
                    <a:gd name="connsiteX137" fmla="*/ 1291 w 10000"/>
                    <a:gd name="connsiteY137" fmla="*/ 315 h 10000"/>
                    <a:gd name="connsiteX138" fmla="*/ 1480 w 10000"/>
                    <a:gd name="connsiteY138" fmla="*/ 247 h 10000"/>
                    <a:gd name="connsiteX139" fmla="*/ 1670 w 10000"/>
                    <a:gd name="connsiteY139" fmla="*/ 177 h 10000"/>
                    <a:gd name="connsiteX140" fmla="*/ 1853 w 10000"/>
                    <a:gd name="connsiteY140" fmla="*/ 117 h 10000"/>
                    <a:gd name="connsiteX141" fmla="*/ 2008 w 10000"/>
                    <a:gd name="connsiteY141" fmla="*/ 69 h 10000"/>
                    <a:gd name="connsiteX142" fmla="*/ 2134 w 10000"/>
                    <a:gd name="connsiteY142" fmla="*/ 35 h 10000"/>
                    <a:gd name="connsiteX143" fmla="*/ 2226 w 10000"/>
                    <a:gd name="connsiteY143" fmla="*/ 9 h 10000"/>
                    <a:gd name="connsiteX144" fmla="*/ 2249 w 10000"/>
                    <a:gd name="connsiteY144" fmla="*/ 0 h 10000"/>
                    <a:gd name="connsiteX145" fmla="*/ 2381 w 10000"/>
                    <a:gd name="connsiteY145" fmla="*/ 61 h 10000"/>
                    <a:gd name="connsiteX146" fmla="*/ 3322 w 10000"/>
                    <a:gd name="connsiteY146" fmla="*/ 3064 h 10000"/>
                    <a:gd name="connsiteX147" fmla="*/ 4108 w 10000"/>
                    <a:gd name="connsiteY147" fmla="*/ 4234 h 10000"/>
                    <a:gd name="connsiteX148" fmla="*/ 5181 w 10000"/>
                    <a:gd name="connsiteY148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738 w 10000"/>
                    <a:gd name="connsiteY44" fmla="*/ 9042 h 10000"/>
                    <a:gd name="connsiteX45" fmla="*/ 8227 w 10000"/>
                    <a:gd name="connsiteY45" fmla="*/ 8311 h 10000"/>
                    <a:gd name="connsiteX46" fmla="*/ 8216 w 10000"/>
                    <a:gd name="connsiteY46" fmla="*/ 8069 h 10000"/>
                    <a:gd name="connsiteX47" fmla="*/ 8204 w 10000"/>
                    <a:gd name="connsiteY47" fmla="*/ 7797 h 10000"/>
                    <a:gd name="connsiteX48" fmla="*/ 8193 w 10000"/>
                    <a:gd name="connsiteY48" fmla="*/ 7517 h 10000"/>
                    <a:gd name="connsiteX49" fmla="*/ 8170 w 10000"/>
                    <a:gd name="connsiteY49" fmla="*/ 7232 h 10000"/>
                    <a:gd name="connsiteX50" fmla="*/ 8158 w 10000"/>
                    <a:gd name="connsiteY50" fmla="*/ 6933 h 10000"/>
                    <a:gd name="connsiteX51" fmla="*/ 8141 w 10000"/>
                    <a:gd name="connsiteY51" fmla="*/ 6636 h 10000"/>
                    <a:gd name="connsiteX52" fmla="*/ 8130 w 10000"/>
                    <a:gd name="connsiteY52" fmla="*/ 6355 h 10000"/>
                    <a:gd name="connsiteX53" fmla="*/ 8107 w 10000"/>
                    <a:gd name="connsiteY53" fmla="*/ 6090 h 10000"/>
                    <a:gd name="connsiteX54" fmla="*/ 8095 w 10000"/>
                    <a:gd name="connsiteY54" fmla="*/ 5845 h 10000"/>
                    <a:gd name="connsiteX55" fmla="*/ 8084 w 10000"/>
                    <a:gd name="connsiteY55" fmla="*/ 5629 h 10000"/>
                    <a:gd name="connsiteX56" fmla="*/ 8061 w 10000"/>
                    <a:gd name="connsiteY56" fmla="*/ 5452 h 10000"/>
                    <a:gd name="connsiteX57" fmla="*/ 8049 w 10000"/>
                    <a:gd name="connsiteY57" fmla="*/ 5314 h 10000"/>
                    <a:gd name="connsiteX58" fmla="*/ 8038 w 10000"/>
                    <a:gd name="connsiteY58" fmla="*/ 5232 h 10000"/>
                    <a:gd name="connsiteX59" fmla="*/ 8015 w 10000"/>
                    <a:gd name="connsiteY59" fmla="*/ 5129 h 10000"/>
                    <a:gd name="connsiteX60" fmla="*/ 7992 w 10000"/>
                    <a:gd name="connsiteY60" fmla="*/ 5004 h 10000"/>
                    <a:gd name="connsiteX61" fmla="*/ 7946 w 10000"/>
                    <a:gd name="connsiteY61" fmla="*/ 4846 h 10000"/>
                    <a:gd name="connsiteX62" fmla="*/ 7889 w 10000"/>
                    <a:gd name="connsiteY62" fmla="*/ 4670 h 10000"/>
                    <a:gd name="connsiteX63" fmla="*/ 7843 w 10000"/>
                    <a:gd name="connsiteY63" fmla="*/ 4480 h 10000"/>
                    <a:gd name="connsiteX64" fmla="*/ 7780 w 10000"/>
                    <a:gd name="connsiteY64" fmla="*/ 4286 h 10000"/>
                    <a:gd name="connsiteX65" fmla="*/ 7722 w 10000"/>
                    <a:gd name="connsiteY65" fmla="*/ 4083 h 10000"/>
                    <a:gd name="connsiteX66" fmla="*/ 7665 w 10000"/>
                    <a:gd name="connsiteY66" fmla="*/ 3898 h 10000"/>
                    <a:gd name="connsiteX67" fmla="*/ 7608 w 10000"/>
                    <a:gd name="connsiteY67" fmla="*/ 3714 h 10000"/>
                    <a:gd name="connsiteX68" fmla="*/ 7550 w 10000"/>
                    <a:gd name="connsiteY68" fmla="*/ 3547 h 10000"/>
                    <a:gd name="connsiteX69" fmla="*/ 7516 w 10000"/>
                    <a:gd name="connsiteY69" fmla="*/ 3409 h 10000"/>
                    <a:gd name="connsiteX70" fmla="*/ 7481 w 10000"/>
                    <a:gd name="connsiteY70" fmla="*/ 3309 h 10000"/>
                    <a:gd name="connsiteX71" fmla="*/ 7458 w 10000"/>
                    <a:gd name="connsiteY71" fmla="*/ 3240 h 10000"/>
                    <a:gd name="connsiteX72" fmla="*/ 7453 w 10000"/>
                    <a:gd name="connsiteY72" fmla="*/ 3214 h 10000"/>
                    <a:gd name="connsiteX73" fmla="*/ 7372 w 10000"/>
                    <a:gd name="connsiteY73" fmla="*/ 3335 h 10000"/>
                    <a:gd name="connsiteX74" fmla="*/ 7303 w 10000"/>
                    <a:gd name="connsiteY74" fmla="*/ 3504 h 10000"/>
                    <a:gd name="connsiteX75" fmla="*/ 7246 w 10000"/>
                    <a:gd name="connsiteY75" fmla="*/ 3714 h 10000"/>
                    <a:gd name="connsiteX76" fmla="*/ 7200 w 10000"/>
                    <a:gd name="connsiteY76" fmla="*/ 3962 h 10000"/>
                    <a:gd name="connsiteX77" fmla="*/ 7166 w 10000"/>
                    <a:gd name="connsiteY77" fmla="*/ 4226 h 10000"/>
                    <a:gd name="connsiteX78" fmla="*/ 7154 w 10000"/>
                    <a:gd name="connsiteY78" fmla="*/ 4514 h 10000"/>
                    <a:gd name="connsiteX79" fmla="*/ 7143 w 10000"/>
                    <a:gd name="connsiteY79" fmla="*/ 4812 h 10000"/>
                    <a:gd name="connsiteX80" fmla="*/ 7131 w 10000"/>
                    <a:gd name="connsiteY80" fmla="*/ 5112 h 10000"/>
                    <a:gd name="connsiteX81" fmla="*/ 7131 w 10000"/>
                    <a:gd name="connsiteY81" fmla="*/ 5409 h 10000"/>
                    <a:gd name="connsiteX82" fmla="*/ 7131 w 10000"/>
                    <a:gd name="connsiteY82" fmla="*/ 5698 h 10000"/>
                    <a:gd name="connsiteX83" fmla="*/ 7143 w 10000"/>
                    <a:gd name="connsiteY83" fmla="*/ 5969 h 10000"/>
                    <a:gd name="connsiteX84" fmla="*/ 7154 w 10000"/>
                    <a:gd name="connsiteY84" fmla="*/ 6209 h 10000"/>
                    <a:gd name="connsiteX85" fmla="*/ 7154 w 10000"/>
                    <a:gd name="connsiteY85" fmla="*/ 6420 h 10000"/>
                    <a:gd name="connsiteX86" fmla="*/ 7166 w 10000"/>
                    <a:gd name="connsiteY86" fmla="*/ 6592 h 10000"/>
                    <a:gd name="connsiteX87" fmla="*/ 7166 w 10000"/>
                    <a:gd name="connsiteY87" fmla="*/ 6743 h 10000"/>
                    <a:gd name="connsiteX88" fmla="*/ 7177 w 10000"/>
                    <a:gd name="connsiteY88" fmla="*/ 6941 h 10000"/>
                    <a:gd name="connsiteX89" fmla="*/ 7189 w 10000"/>
                    <a:gd name="connsiteY89" fmla="*/ 7170 h 10000"/>
                    <a:gd name="connsiteX90" fmla="*/ 7506 w 10000"/>
                    <a:gd name="connsiteY90" fmla="*/ 9956 h 10000"/>
                    <a:gd name="connsiteX91" fmla="*/ 602 w 10000"/>
                    <a:gd name="connsiteY91" fmla="*/ 10000 h 10000"/>
                    <a:gd name="connsiteX92" fmla="*/ 602 w 10000"/>
                    <a:gd name="connsiteY92" fmla="*/ 9970 h 10000"/>
                    <a:gd name="connsiteX93" fmla="*/ 602 w 10000"/>
                    <a:gd name="connsiteY93" fmla="*/ 9884 h 10000"/>
                    <a:gd name="connsiteX94" fmla="*/ 614 w 10000"/>
                    <a:gd name="connsiteY94" fmla="*/ 9746 h 10000"/>
                    <a:gd name="connsiteX95" fmla="*/ 620 w 10000"/>
                    <a:gd name="connsiteY95" fmla="*/ 9578 h 10000"/>
                    <a:gd name="connsiteX96" fmla="*/ 643 w 10000"/>
                    <a:gd name="connsiteY96" fmla="*/ 9364 h 10000"/>
                    <a:gd name="connsiteX97" fmla="*/ 654 w 10000"/>
                    <a:gd name="connsiteY97" fmla="*/ 9119 h 10000"/>
                    <a:gd name="connsiteX98" fmla="*/ 677 w 10000"/>
                    <a:gd name="connsiteY98" fmla="*/ 8864 h 10000"/>
                    <a:gd name="connsiteX99" fmla="*/ 700 w 10000"/>
                    <a:gd name="connsiteY99" fmla="*/ 8584 h 10000"/>
                    <a:gd name="connsiteX100" fmla="*/ 723 w 10000"/>
                    <a:gd name="connsiteY100" fmla="*/ 8293 h 10000"/>
                    <a:gd name="connsiteX101" fmla="*/ 746 w 10000"/>
                    <a:gd name="connsiteY101" fmla="*/ 7996 h 10000"/>
                    <a:gd name="connsiteX102" fmla="*/ 769 w 10000"/>
                    <a:gd name="connsiteY102" fmla="*/ 7707 h 10000"/>
                    <a:gd name="connsiteX103" fmla="*/ 780 w 10000"/>
                    <a:gd name="connsiteY103" fmla="*/ 7436 h 10000"/>
                    <a:gd name="connsiteX104" fmla="*/ 803 w 10000"/>
                    <a:gd name="connsiteY104" fmla="*/ 7170 h 10000"/>
                    <a:gd name="connsiteX105" fmla="*/ 826 w 10000"/>
                    <a:gd name="connsiteY105" fmla="*/ 6786 h 10000"/>
                    <a:gd name="connsiteX106" fmla="*/ 838 w 10000"/>
                    <a:gd name="connsiteY106" fmla="*/ 6437 h 10000"/>
                    <a:gd name="connsiteX107" fmla="*/ 849 w 10000"/>
                    <a:gd name="connsiteY107" fmla="*/ 6131 h 10000"/>
                    <a:gd name="connsiteX108" fmla="*/ 849 w 10000"/>
                    <a:gd name="connsiteY108" fmla="*/ 5845 h 10000"/>
                    <a:gd name="connsiteX109" fmla="*/ 849 w 10000"/>
                    <a:gd name="connsiteY109" fmla="*/ 5564 h 10000"/>
                    <a:gd name="connsiteX110" fmla="*/ 849 w 10000"/>
                    <a:gd name="connsiteY110" fmla="*/ 5284 h 10000"/>
                    <a:gd name="connsiteX111" fmla="*/ 849 w 10000"/>
                    <a:gd name="connsiteY111" fmla="*/ 4994 h 10000"/>
                    <a:gd name="connsiteX112" fmla="*/ 849 w 10000"/>
                    <a:gd name="connsiteY112" fmla="*/ 4687 h 10000"/>
                    <a:gd name="connsiteX113" fmla="*/ 849 w 10000"/>
                    <a:gd name="connsiteY113" fmla="*/ 4514 h 10000"/>
                    <a:gd name="connsiteX114" fmla="*/ 815 w 10000"/>
                    <a:gd name="connsiteY114" fmla="*/ 4312 h 10000"/>
                    <a:gd name="connsiteX115" fmla="*/ 769 w 10000"/>
                    <a:gd name="connsiteY115" fmla="*/ 4083 h 10000"/>
                    <a:gd name="connsiteX116" fmla="*/ 711 w 10000"/>
                    <a:gd name="connsiteY116" fmla="*/ 3844 h 10000"/>
                    <a:gd name="connsiteX117" fmla="*/ 643 w 10000"/>
                    <a:gd name="connsiteY117" fmla="*/ 3590 h 10000"/>
                    <a:gd name="connsiteX118" fmla="*/ 579 w 10000"/>
                    <a:gd name="connsiteY118" fmla="*/ 3326 h 10000"/>
                    <a:gd name="connsiteX119" fmla="*/ 499 w 10000"/>
                    <a:gd name="connsiteY119" fmla="*/ 3055 h 10000"/>
                    <a:gd name="connsiteX120" fmla="*/ 407 w 10000"/>
                    <a:gd name="connsiteY120" fmla="*/ 2792 h 10000"/>
                    <a:gd name="connsiteX121" fmla="*/ 327 w 10000"/>
                    <a:gd name="connsiteY121" fmla="*/ 2535 h 10000"/>
                    <a:gd name="connsiteX122" fmla="*/ 252 w 10000"/>
                    <a:gd name="connsiteY122" fmla="*/ 2286 h 10000"/>
                    <a:gd name="connsiteX123" fmla="*/ 184 w 10000"/>
                    <a:gd name="connsiteY123" fmla="*/ 2057 h 10000"/>
                    <a:gd name="connsiteX124" fmla="*/ 115 w 10000"/>
                    <a:gd name="connsiteY124" fmla="*/ 1855 h 10000"/>
                    <a:gd name="connsiteX125" fmla="*/ 57 w 10000"/>
                    <a:gd name="connsiteY125" fmla="*/ 1677 h 10000"/>
                    <a:gd name="connsiteX126" fmla="*/ 23 w 10000"/>
                    <a:gd name="connsiteY126" fmla="*/ 1520 h 10000"/>
                    <a:gd name="connsiteX127" fmla="*/ 0 w 10000"/>
                    <a:gd name="connsiteY127" fmla="*/ 1413 h 10000"/>
                    <a:gd name="connsiteX128" fmla="*/ 11 w 10000"/>
                    <a:gd name="connsiteY128" fmla="*/ 1343 h 10000"/>
                    <a:gd name="connsiteX129" fmla="*/ 80 w 10000"/>
                    <a:gd name="connsiteY129" fmla="*/ 1188 h 10000"/>
                    <a:gd name="connsiteX130" fmla="*/ 207 w 10000"/>
                    <a:gd name="connsiteY130" fmla="*/ 1029 h 10000"/>
                    <a:gd name="connsiteX131" fmla="*/ 373 w 10000"/>
                    <a:gd name="connsiteY131" fmla="*/ 860 h 10000"/>
                    <a:gd name="connsiteX132" fmla="*/ 579 w 10000"/>
                    <a:gd name="connsiteY132" fmla="*/ 697 h 10000"/>
                    <a:gd name="connsiteX133" fmla="*/ 803 w 10000"/>
                    <a:gd name="connsiteY133" fmla="*/ 545 h 10000"/>
                    <a:gd name="connsiteX134" fmla="*/ 941 w 10000"/>
                    <a:gd name="connsiteY134" fmla="*/ 466 h 10000"/>
                    <a:gd name="connsiteX135" fmla="*/ 1107 w 10000"/>
                    <a:gd name="connsiteY135" fmla="*/ 389 h 10000"/>
                    <a:gd name="connsiteX136" fmla="*/ 1291 w 10000"/>
                    <a:gd name="connsiteY136" fmla="*/ 315 h 10000"/>
                    <a:gd name="connsiteX137" fmla="*/ 1480 w 10000"/>
                    <a:gd name="connsiteY137" fmla="*/ 247 h 10000"/>
                    <a:gd name="connsiteX138" fmla="*/ 1670 w 10000"/>
                    <a:gd name="connsiteY138" fmla="*/ 177 h 10000"/>
                    <a:gd name="connsiteX139" fmla="*/ 1853 w 10000"/>
                    <a:gd name="connsiteY139" fmla="*/ 117 h 10000"/>
                    <a:gd name="connsiteX140" fmla="*/ 2008 w 10000"/>
                    <a:gd name="connsiteY140" fmla="*/ 69 h 10000"/>
                    <a:gd name="connsiteX141" fmla="*/ 2134 w 10000"/>
                    <a:gd name="connsiteY141" fmla="*/ 35 h 10000"/>
                    <a:gd name="connsiteX142" fmla="*/ 2226 w 10000"/>
                    <a:gd name="connsiteY142" fmla="*/ 9 h 10000"/>
                    <a:gd name="connsiteX143" fmla="*/ 2249 w 10000"/>
                    <a:gd name="connsiteY143" fmla="*/ 0 h 10000"/>
                    <a:gd name="connsiteX144" fmla="*/ 2381 w 10000"/>
                    <a:gd name="connsiteY144" fmla="*/ 61 h 10000"/>
                    <a:gd name="connsiteX145" fmla="*/ 3322 w 10000"/>
                    <a:gd name="connsiteY145" fmla="*/ 3064 h 10000"/>
                    <a:gd name="connsiteX146" fmla="*/ 4108 w 10000"/>
                    <a:gd name="connsiteY146" fmla="*/ 4234 h 10000"/>
                    <a:gd name="connsiteX147" fmla="*/ 5181 w 10000"/>
                    <a:gd name="connsiteY147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10000 w 10000"/>
                    <a:gd name="connsiteY43" fmla="*/ 9128 h 10000"/>
                    <a:gd name="connsiteX44" fmla="*/ 8227 w 10000"/>
                    <a:gd name="connsiteY44" fmla="*/ 8311 h 10000"/>
                    <a:gd name="connsiteX45" fmla="*/ 8216 w 10000"/>
                    <a:gd name="connsiteY45" fmla="*/ 8069 h 10000"/>
                    <a:gd name="connsiteX46" fmla="*/ 8204 w 10000"/>
                    <a:gd name="connsiteY46" fmla="*/ 7797 h 10000"/>
                    <a:gd name="connsiteX47" fmla="*/ 8193 w 10000"/>
                    <a:gd name="connsiteY47" fmla="*/ 7517 h 10000"/>
                    <a:gd name="connsiteX48" fmla="*/ 8170 w 10000"/>
                    <a:gd name="connsiteY48" fmla="*/ 7232 h 10000"/>
                    <a:gd name="connsiteX49" fmla="*/ 8158 w 10000"/>
                    <a:gd name="connsiteY49" fmla="*/ 6933 h 10000"/>
                    <a:gd name="connsiteX50" fmla="*/ 8141 w 10000"/>
                    <a:gd name="connsiteY50" fmla="*/ 6636 h 10000"/>
                    <a:gd name="connsiteX51" fmla="*/ 8130 w 10000"/>
                    <a:gd name="connsiteY51" fmla="*/ 6355 h 10000"/>
                    <a:gd name="connsiteX52" fmla="*/ 8107 w 10000"/>
                    <a:gd name="connsiteY52" fmla="*/ 6090 h 10000"/>
                    <a:gd name="connsiteX53" fmla="*/ 8095 w 10000"/>
                    <a:gd name="connsiteY53" fmla="*/ 5845 h 10000"/>
                    <a:gd name="connsiteX54" fmla="*/ 8084 w 10000"/>
                    <a:gd name="connsiteY54" fmla="*/ 5629 h 10000"/>
                    <a:gd name="connsiteX55" fmla="*/ 8061 w 10000"/>
                    <a:gd name="connsiteY55" fmla="*/ 5452 h 10000"/>
                    <a:gd name="connsiteX56" fmla="*/ 8049 w 10000"/>
                    <a:gd name="connsiteY56" fmla="*/ 5314 h 10000"/>
                    <a:gd name="connsiteX57" fmla="*/ 8038 w 10000"/>
                    <a:gd name="connsiteY57" fmla="*/ 5232 h 10000"/>
                    <a:gd name="connsiteX58" fmla="*/ 8015 w 10000"/>
                    <a:gd name="connsiteY58" fmla="*/ 5129 h 10000"/>
                    <a:gd name="connsiteX59" fmla="*/ 7992 w 10000"/>
                    <a:gd name="connsiteY59" fmla="*/ 5004 h 10000"/>
                    <a:gd name="connsiteX60" fmla="*/ 7946 w 10000"/>
                    <a:gd name="connsiteY60" fmla="*/ 4846 h 10000"/>
                    <a:gd name="connsiteX61" fmla="*/ 7889 w 10000"/>
                    <a:gd name="connsiteY61" fmla="*/ 4670 h 10000"/>
                    <a:gd name="connsiteX62" fmla="*/ 7843 w 10000"/>
                    <a:gd name="connsiteY62" fmla="*/ 4480 h 10000"/>
                    <a:gd name="connsiteX63" fmla="*/ 7780 w 10000"/>
                    <a:gd name="connsiteY63" fmla="*/ 4286 h 10000"/>
                    <a:gd name="connsiteX64" fmla="*/ 7722 w 10000"/>
                    <a:gd name="connsiteY64" fmla="*/ 4083 h 10000"/>
                    <a:gd name="connsiteX65" fmla="*/ 7665 w 10000"/>
                    <a:gd name="connsiteY65" fmla="*/ 3898 h 10000"/>
                    <a:gd name="connsiteX66" fmla="*/ 7608 w 10000"/>
                    <a:gd name="connsiteY66" fmla="*/ 3714 h 10000"/>
                    <a:gd name="connsiteX67" fmla="*/ 7550 w 10000"/>
                    <a:gd name="connsiteY67" fmla="*/ 3547 h 10000"/>
                    <a:gd name="connsiteX68" fmla="*/ 7516 w 10000"/>
                    <a:gd name="connsiteY68" fmla="*/ 3409 h 10000"/>
                    <a:gd name="connsiteX69" fmla="*/ 7481 w 10000"/>
                    <a:gd name="connsiteY69" fmla="*/ 3309 h 10000"/>
                    <a:gd name="connsiteX70" fmla="*/ 7458 w 10000"/>
                    <a:gd name="connsiteY70" fmla="*/ 3240 h 10000"/>
                    <a:gd name="connsiteX71" fmla="*/ 7453 w 10000"/>
                    <a:gd name="connsiteY71" fmla="*/ 3214 h 10000"/>
                    <a:gd name="connsiteX72" fmla="*/ 7372 w 10000"/>
                    <a:gd name="connsiteY72" fmla="*/ 3335 h 10000"/>
                    <a:gd name="connsiteX73" fmla="*/ 7303 w 10000"/>
                    <a:gd name="connsiteY73" fmla="*/ 3504 h 10000"/>
                    <a:gd name="connsiteX74" fmla="*/ 7246 w 10000"/>
                    <a:gd name="connsiteY74" fmla="*/ 3714 h 10000"/>
                    <a:gd name="connsiteX75" fmla="*/ 7200 w 10000"/>
                    <a:gd name="connsiteY75" fmla="*/ 3962 h 10000"/>
                    <a:gd name="connsiteX76" fmla="*/ 7166 w 10000"/>
                    <a:gd name="connsiteY76" fmla="*/ 4226 h 10000"/>
                    <a:gd name="connsiteX77" fmla="*/ 7154 w 10000"/>
                    <a:gd name="connsiteY77" fmla="*/ 4514 h 10000"/>
                    <a:gd name="connsiteX78" fmla="*/ 7143 w 10000"/>
                    <a:gd name="connsiteY78" fmla="*/ 4812 h 10000"/>
                    <a:gd name="connsiteX79" fmla="*/ 7131 w 10000"/>
                    <a:gd name="connsiteY79" fmla="*/ 5112 h 10000"/>
                    <a:gd name="connsiteX80" fmla="*/ 7131 w 10000"/>
                    <a:gd name="connsiteY80" fmla="*/ 5409 h 10000"/>
                    <a:gd name="connsiteX81" fmla="*/ 7131 w 10000"/>
                    <a:gd name="connsiteY81" fmla="*/ 5698 h 10000"/>
                    <a:gd name="connsiteX82" fmla="*/ 7143 w 10000"/>
                    <a:gd name="connsiteY82" fmla="*/ 5969 h 10000"/>
                    <a:gd name="connsiteX83" fmla="*/ 7154 w 10000"/>
                    <a:gd name="connsiteY83" fmla="*/ 6209 h 10000"/>
                    <a:gd name="connsiteX84" fmla="*/ 7154 w 10000"/>
                    <a:gd name="connsiteY84" fmla="*/ 6420 h 10000"/>
                    <a:gd name="connsiteX85" fmla="*/ 7166 w 10000"/>
                    <a:gd name="connsiteY85" fmla="*/ 6592 h 10000"/>
                    <a:gd name="connsiteX86" fmla="*/ 7166 w 10000"/>
                    <a:gd name="connsiteY86" fmla="*/ 6743 h 10000"/>
                    <a:gd name="connsiteX87" fmla="*/ 7177 w 10000"/>
                    <a:gd name="connsiteY87" fmla="*/ 6941 h 10000"/>
                    <a:gd name="connsiteX88" fmla="*/ 7189 w 10000"/>
                    <a:gd name="connsiteY88" fmla="*/ 7170 h 10000"/>
                    <a:gd name="connsiteX89" fmla="*/ 7506 w 10000"/>
                    <a:gd name="connsiteY89" fmla="*/ 9956 h 10000"/>
                    <a:gd name="connsiteX90" fmla="*/ 602 w 10000"/>
                    <a:gd name="connsiteY90" fmla="*/ 10000 h 10000"/>
                    <a:gd name="connsiteX91" fmla="*/ 602 w 10000"/>
                    <a:gd name="connsiteY91" fmla="*/ 9970 h 10000"/>
                    <a:gd name="connsiteX92" fmla="*/ 602 w 10000"/>
                    <a:gd name="connsiteY92" fmla="*/ 9884 h 10000"/>
                    <a:gd name="connsiteX93" fmla="*/ 614 w 10000"/>
                    <a:gd name="connsiteY93" fmla="*/ 9746 h 10000"/>
                    <a:gd name="connsiteX94" fmla="*/ 620 w 10000"/>
                    <a:gd name="connsiteY94" fmla="*/ 9578 h 10000"/>
                    <a:gd name="connsiteX95" fmla="*/ 643 w 10000"/>
                    <a:gd name="connsiteY95" fmla="*/ 9364 h 10000"/>
                    <a:gd name="connsiteX96" fmla="*/ 654 w 10000"/>
                    <a:gd name="connsiteY96" fmla="*/ 9119 h 10000"/>
                    <a:gd name="connsiteX97" fmla="*/ 677 w 10000"/>
                    <a:gd name="connsiteY97" fmla="*/ 8864 h 10000"/>
                    <a:gd name="connsiteX98" fmla="*/ 700 w 10000"/>
                    <a:gd name="connsiteY98" fmla="*/ 8584 h 10000"/>
                    <a:gd name="connsiteX99" fmla="*/ 723 w 10000"/>
                    <a:gd name="connsiteY99" fmla="*/ 8293 h 10000"/>
                    <a:gd name="connsiteX100" fmla="*/ 746 w 10000"/>
                    <a:gd name="connsiteY100" fmla="*/ 7996 h 10000"/>
                    <a:gd name="connsiteX101" fmla="*/ 769 w 10000"/>
                    <a:gd name="connsiteY101" fmla="*/ 7707 h 10000"/>
                    <a:gd name="connsiteX102" fmla="*/ 780 w 10000"/>
                    <a:gd name="connsiteY102" fmla="*/ 7436 h 10000"/>
                    <a:gd name="connsiteX103" fmla="*/ 803 w 10000"/>
                    <a:gd name="connsiteY103" fmla="*/ 7170 h 10000"/>
                    <a:gd name="connsiteX104" fmla="*/ 826 w 10000"/>
                    <a:gd name="connsiteY104" fmla="*/ 6786 h 10000"/>
                    <a:gd name="connsiteX105" fmla="*/ 838 w 10000"/>
                    <a:gd name="connsiteY105" fmla="*/ 6437 h 10000"/>
                    <a:gd name="connsiteX106" fmla="*/ 849 w 10000"/>
                    <a:gd name="connsiteY106" fmla="*/ 6131 h 10000"/>
                    <a:gd name="connsiteX107" fmla="*/ 849 w 10000"/>
                    <a:gd name="connsiteY107" fmla="*/ 5845 h 10000"/>
                    <a:gd name="connsiteX108" fmla="*/ 849 w 10000"/>
                    <a:gd name="connsiteY108" fmla="*/ 5564 h 10000"/>
                    <a:gd name="connsiteX109" fmla="*/ 849 w 10000"/>
                    <a:gd name="connsiteY109" fmla="*/ 5284 h 10000"/>
                    <a:gd name="connsiteX110" fmla="*/ 849 w 10000"/>
                    <a:gd name="connsiteY110" fmla="*/ 4994 h 10000"/>
                    <a:gd name="connsiteX111" fmla="*/ 849 w 10000"/>
                    <a:gd name="connsiteY111" fmla="*/ 4687 h 10000"/>
                    <a:gd name="connsiteX112" fmla="*/ 849 w 10000"/>
                    <a:gd name="connsiteY112" fmla="*/ 4514 h 10000"/>
                    <a:gd name="connsiteX113" fmla="*/ 815 w 10000"/>
                    <a:gd name="connsiteY113" fmla="*/ 4312 h 10000"/>
                    <a:gd name="connsiteX114" fmla="*/ 769 w 10000"/>
                    <a:gd name="connsiteY114" fmla="*/ 4083 h 10000"/>
                    <a:gd name="connsiteX115" fmla="*/ 711 w 10000"/>
                    <a:gd name="connsiteY115" fmla="*/ 3844 h 10000"/>
                    <a:gd name="connsiteX116" fmla="*/ 643 w 10000"/>
                    <a:gd name="connsiteY116" fmla="*/ 3590 h 10000"/>
                    <a:gd name="connsiteX117" fmla="*/ 579 w 10000"/>
                    <a:gd name="connsiteY117" fmla="*/ 3326 h 10000"/>
                    <a:gd name="connsiteX118" fmla="*/ 499 w 10000"/>
                    <a:gd name="connsiteY118" fmla="*/ 3055 h 10000"/>
                    <a:gd name="connsiteX119" fmla="*/ 407 w 10000"/>
                    <a:gd name="connsiteY119" fmla="*/ 2792 h 10000"/>
                    <a:gd name="connsiteX120" fmla="*/ 327 w 10000"/>
                    <a:gd name="connsiteY120" fmla="*/ 2535 h 10000"/>
                    <a:gd name="connsiteX121" fmla="*/ 252 w 10000"/>
                    <a:gd name="connsiteY121" fmla="*/ 2286 h 10000"/>
                    <a:gd name="connsiteX122" fmla="*/ 184 w 10000"/>
                    <a:gd name="connsiteY122" fmla="*/ 2057 h 10000"/>
                    <a:gd name="connsiteX123" fmla="*/ 115 w 10000"/>
                    <a:gd name="connsiteY123" fmla="*/ 1855 h 10000"/>
                    <a:gd name="connsiteX124" fmla="*/ 57 w 10000"/>
                    <a:gd name="connsiteY124" fmla="*/ 1677 h 10000"/>
                    <a:gd name="connsiteX125" fmla="*/ 23 w 10000"/>
                    <a:gd name="connsiteY125" fmla="*/ 1520 h 10000"/>
                    <a:gd name="connsiteX126" fmla="*/ 0 w 10000"/>
                    <a:gd name="connsiteY126" fmla="*/ 1413 h 10000"/>
                    <a:gd name="connsiteX127" fmla="*/ 11 w 10000"/>
                    <a:gd name="connsiteY127" fmla="*/ 1343 h 10000"/>
                    <a:gd name="connsiteX128" fmla="*/ 80 w 10000"/>
                    <a:gd name="connsiteY128" fmla="*/ 1188 h 10000"/>
                    <a:gd name="connsiteX129" fmla="*/ 207 w 10000"/>
                    <a:gd name="connsiteY129" fmla="*/ 1029 h 10000"/>
                    <a:gd name="connsiteX130" fmla="*/ 373 w 10000"/>
                    <a:gd name="connsiteY130" fmla="*/ 860 h 10000"/>
                    <a:gd name="connsiteX131" fmla="*/ 579 w 10000"/>
                    <a:gd name="connsiteY131" fmla="*/ 697 h 10000"/>
                    <a:gd name="connsiteX132" fmla="*/ 803 w 10000"/>
                    <a:gd name="connsiteY132" fmla="*/ 545 h 10000"/>
                    <a:gd name="connsiteX133" fmla="*/ 941 w 10000"/>
                    <a:gd name="connsiteY133" fmla="*/ 466 h 10000"/>
                    <a:gd name="connsiteX134" fmla="*/ 1107 w 10000"/>
                    <a:gd name="connsiteY134" fmla="*/ 389 h 10000"/>
                    <a:gd name="connsiteX135" fmla="*/ 1291 w 10000"/>
                    <a:gd name="connsiteY135" fmla="*/ 315 h 10000"/>
                    <a:gd name="connsiteX136" fmla="*/ 1480 w 10000"/>
                    <a:gd name="connsiteY136" fmla="*/ 247 h 10000"/>
                    <a:gd name="connsiteX137" fmla="*/ 1670 w 10000"/>
                    <a:gd name="connsiteY137" fmla="*/ 177 h 10000"/>
                    <a:gd name="connsiteX138" fmla="*/ 1853 w 10000"/>
                    <a:gd name="connsiteY138" fmla="*/ 117 h 10000"/>
                    <a:gd name="connsiteX139" fmla="*/ 2008 w 10000"/>
                    <a:gd name="connsiteY139" fmla="*/ 69 h 10000"/>
                    <a:gd name="connsiteX140" fmla="*/ 2134 w 10000"/>
                    <a:gd name="connsiteY140" fmla="*/ 35 h 10000"/>
                    <a:gd name="connsiteX141" fmla="*/ 2226 w 10000"/>
                    <a:gd name="connsiteY141" fmla="*/ 9 h 10000"/>
                    <a:gd name="connsiteX142" fmla="*/ 2249 w 10000"/>
                    <a:gd name="connsiteY142" fmla="*/ 0 h 10000"/>
                    <a:gd name="connsiteX143" fmla="*/ 2381 w 10000"/>
                    <a:gd name="connsiteY143" fmla="*/ 61 h 10000"/>
                    <a:gd name="connsiteX144" fmla="*/ 3322 w 10000"/>
                    <a:gd name="connsiteY144" fmla="*/ 3064 h 10000"/>
                    <a:gd name="connsiteX145" fmla="*/ 4108 w 10000"/>
                    <a:gd name="connsiteY145" fmla="*/ 4234 h 10000"/>
                    <a:gd name="connsiteX146" fmla="*/ 5181 w 10000"/>
                    <a:gd name="connsiteY146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10000 w 10000"/>
                    <a:gd name="connsiteY42" fmla="*/ 9119 h 10000"/>
                    <a:gd name="connsiteX43" fmla="*/ 8227 w 10000"/>
                    <a:gd name="connsiteY43" fmla="*/ 8311 h 10000"/>
                    <a:gd name="connsiteX44" fmla="*/ 8216 w 10000"/>
                    <a:gd name="connsiteY44" fmla="*/ 8069 h 10000"/>
                    <a:gd name="connsiteX45" fmla="*/ 8204 w 10000"/>
                    <a:gd name="connsiteY45" fmla="*/ 7797 h 10000"/>
                    <a:gd name="connsiteX46" fmla="*/ 8193 w 10000"/>
                    <a:gd name="connsiteY46" fmla="*/ 7517 h 10000"/>
                    <a:gd name="connsiteX47" fmla="*/ 8170 w 10000"/>
                    <a:gd name="connsiteY47" fmla="*/ 7232 h 10000"/>
                    <a:gd name="connsiteX48" fmla="*/ 8158 w 10000"/>
                    <a:gd name="connsiteY48" fmla="*/ 6933 h 10000"/>
                    <a:gd name="connsiteX49" fmla="*/ 8141 w 10000"/>
                    <a:gd name="connsiteY49" fmla="*/ 6636 h 10000"/>
                    <a:gd name="connsiteX50" fmla="*/ 8130 w 10000"/>
                    <a:gd name="connsiteY50" fmla="*/ 6355 h 10000"/>
                    <a:gd name="connsiteX51" fmla="*/ 8107 w 10000"/>
                    <a:gd name="connsiteY51" fmla="*/ 6090 h 10000"/>
                    <a:gd name="connsiteX52" fmla="*/ 8095 w 10000"/>
                    <a:gd name="connsiteY52" fmla="*/ 5845 h 10000"/>
                    <a:gd name="connsiteX53" fmla="*/ 8084 w 10000"/>
                    <a:gd name="connsiteY53" fmla="*/ 5629 h 10000"/>
                    <a:gd name="connsiteX54" fmla="*/ 8061 w 10000"/>
                    <a:gd name="connsiteY54" fmla="*/ 5452 h 10000"/>
                    <a:gd name="connsiteX55" fmla="*/ 8049 w 10000"/>
                    <a:gd name="connsiteY55" fmla="*/ 5314 h 10000"/>
                    <a:gd name="connsiteX56" fmla="*/ 8038 w 10000"/>
                    <a:gd name="connsiteY56" fmla="*/ 5232 h 10000"/>
                    <a:gd name="connsiteX57" fmla="*/ 8015 w 10000"/>
                    <a:gd name="connsiteY57" fmla="*/ 5129 h 10000"/>
                    <a:gd name="connsiteX58" fmla="*/ 7992 w 10000"/>
                    <a:gd name="connsiteY58" fmla="*/ 5004 h 10000"/>
                    <a:gd name="connsiteX59" fmla="*/ 7946 w 10000"/>
                    <a:gd name="connsiteY59" fmla="*/ 4846 h 10000"/>
                    <a:gd name="connsiteX60" fmla="*/ 7889 w 10000"/>
                    <a:gd name="connsiteY60" fmla="*/ 4670 h 10000"/>
                    <a:gd name="connsiteX61" fmla="*/ 7843 w 10000"/>
                    <a:gd name="connsiteY61" fmla="*/ 4480 h 10000"/>
                    <a:gd name="connsiteX62" fmla="*/ 7780 w 10000"/>
                    <a:gd name="connsiteY62" fmla="*/ 4286 h 10000"/>
                    <a:gd name="connsiteX63" fmla="*/ 7722 w 10000"/>
                    <a:gd name="connsiteY63" fmla="*/ 4083 h 10000"/>
                    <a:gd name="connsiteX64" fmla="*/ 7665 w 10000"/>
                    <a:gd name="connsiteY64" fmla="*/ 3898 h 10000"/>
                    <a:gd name="connsiteX65" fmla="*/ 7608 w 10000"/>
                    <a:gd name="connsiteY65" fmla="*/ 3714 h 10000"/>
                    <a:gd name="connsiteX66" fmla="*/ 7550 w 10000"/>
                    <a:gd name="connsiteY66" fmla="*/ 3547 h 10000"/>
                    <a:gd name="connsiteX67" fmla="*/ 7516 w 10000"/>
                    <a:gd name="connsiteY67" fmla="*/ 3409 h 10000"/>
                    <a:gd name="connsiteX68" fmla="*/ 7481 w 10000"/>
                    <a:gd name="connsiteY68" fmla="*/ 3309 h 10000"/>
                    <a:gd name="connsiteX69" fmla="*/ 7458 w 10000"/>
                    <a:gd name="connsiteY69" fmla="*/ 3240 h 10000"/>
                    <a:gd name="connsiteX70" fmla="*/ 7453 w 10000"/>
                    <a:gd name="connsiteY70" fmla="*/ 3214 h 10000"/>
                    <a:gd name="connsiteX71" fmla="*/ 7372 w 10000"/>
                    <a:gd name="connsiteY71" fmla="*/ 3335 h 10000"/>
                    <a:gd name="connsiteX72" fmla="*/ 7303 w 10000"/>
                    <a:gd name="connsiteY72" fmla="*/ 3504 h 10000"/>
                    <a:gd name="connsiteX73" fmla="*/ 7246 w 10000"/>
                    <a:gd name="connsiteY73" fmla="*/ 3714 h 10000"/>
                    <a:gd name="connsiteX74" fmla="*/ 7200 w 10000"/>
                    <a:gd name="connsiteY74" fmla="*/ 3962 h 10000"/>
                    <a:gd name="connsiteX75" fmla="*/ 7166 w 10000"/>
                    <a:gd name="connsiteY75" fmla="*/ 4226 h 10000"/>
                    <a:gd name="connsiteX76" fmla="*/ 7154 w 10000"/>
                    <a:gd name="connsiteY76" fmla="*/ 4514 h 10000"/>
                    <a:gd name="connsiteX77" fmla="*/ 7143 w 10000"/>
                    <a:gd name="connsiteY77" fmla="*/ 4812 h 10000"/>
                    <a:gd name="connsiteX78" fmla="*/ 7131 w 10000"/>
                    <a:gd name="connsiteY78" fmla="*/ 5112 h 10000"/>
                    <a:gd name="connsiteX79" fmla="*/ 7131 w 10000"/>
                    <a:gd name="connsiteY79" fmla="*/ 5409 h 10000"/>
                    <a:gd name="connsiteX80" fmla="*/ 7131 w 10000"/>
                    <a:gd name="connsiteY80" fmla="*/ 5698 h 10000"/>
                    <a:gd name="connsiteX81" fmla="*/ 7143 w 10000"/>
                    <a:gd name="connsiteY81" fmla="*/ 5969 h 10000"/>
                    <a:gd name="connsiteX82" fmla="*/ 7154 w 10000"/>
                    <a:gd name="connsiteY82" fmla="*/ 6209 h 10000"/>
                    <a:gd name="connsiteX83" fmla="*/ 7154 w 10000"/>
                    <a:gd name="connsiteY83" fmla="*/ 6420 h 10000"/>
                    <a:gd name="connsiteX84" fmla="*/ 7166 w 10000"/>
                    <a:gd name="connsiteY84" fmla="*/ 6592 h 10000"/>
                    <a:gd name="connsiteX85" fmla="*/ 7166 w 10000"/>
                    <a:gd name="connsiteY85" fmla="*/ 6743 h 10000"/>
                    <a:gd name="connsiteX86" fmla="*/ 7177 w 10000"/>
                    <a:gd name="connsiteY86" fmla="*/ 6941 h 10000"/>
                    <a:gd name="connsiteX87" fmla="*/ 7189 w 10000"/>
                    <a:gd name="connsiteY87" fmla="*/ 7170 h 10000"/>
                    <a:gd name="connsiteX88" fmla="*/ 7506 w 10000"/>
                    <a:gd name="connsiteY88" fmla="*/ 9956 h 10000"/>
                    <a:gd name="connsiteX89" fmla="*/ 602 w 10000"/>
                    <a:gd name="connsiteY89" fmla="*/ 10000 h 10000"/>
                    <a:gd name="connsiteX90" fmla="*/ 602 w 10000"/>
                    <a:gd name="connsiteY90" fmla="*/ 9970 h 10000"/>
                    <a:gd name="connsiteX91" fmla="*/ 602 w 10000"/>
                    <a:gd name="connsiteY91" fmla="*/ 9884 h 10000"/>
                    <a:gd name="connsiteX92" fmla="*/ 614 w 10000"/>
                    <a:gd name="connsiteY92" fmla="*/ 9746 h 10000"/>
                    <a:gd name="connsiteX93" fmla="*/ 620 w 10000"/>
                    <a:gd name="connsiteY93" fmla="*/ 9578 h 10000"/>
                    <a:gd name="connsiteX94" fmla="*/ 643 w 10000"/>
                    <a:gd name="connsiteY94" fmla="*/ 9364 h 10000"/>
                    <a:gd name="connsiteX95" fmla="*/ 654 w 10000"/>
                    <a:gd name="connsiteY95" fmla="*/ 9119 h 10000"/>
                    <a:gd name="connsiteX96" fmla="*/ 677 w 10000"/>
                    <a:gd name="connsiteY96" fmla="*/ 8864 h 10000"/>
                    <a:gd name="connsiteX97" fmla="*/ 700 w 10000"/>
                    <a:gd name="connsiteY97" fmla="*/ 8584 h 10000"/>
                    <a:gd name="connsiteX98" fmla="*/ 723 w 10000"/>
                    <a:gd name="connsiteY98" fmla="*/ 8293 h 10000"/>
                    <a:gd name="connsiteX99" fmla="*/ 746 w 10000"/>
                    <a:gd name="connsiteY99" fmla="*/ 7996 h 10000"/>
                    <a:gd name="connsiteX100" fmla="*/ 769 w 10000"/>
                    <a:gd name="connsiteY100" fmla="*/ 7707 h 10000"/>
                    <a:gd name="connsiteX101" fmla="*/ 780 w 10000"/>
                    <a:gd name="connsiteY101" fmla="*/ 7436 h 10000"/>
                    <a:gd name="connsiteX102" fmla="*/ 803 w 10000"/>
                    <a:gd name="connsiteY102" fmla="*/ 7170 h 10000"/>
                    <a:gd name="connsiteX103" fmla="*/ 826 w 10000"/>
                    <a:gd name="connsiteY103" fmla="*/ 6786 h 10000"/>
                    <a:gd name="connsiteX104" fmla="*/ 838 w 10000"/>
                    <a:gd name="connsiteY104" fmla="*/ 6437 h 10000"/>
                    <a:gd name="connsiteX105" fmla="*/ 849 w 10000"/>
                    <a:gd name="connsiteY105" fmla="*/ 6131 h 10000"/>
                    <a:gd name="connsiteX106" fmla="*/ 849 w 10000"/>
                    <a:gd name="connsiteY106" fmla="*/ 5845 h 10000"/>
                    <a:gd name="connsiteX107" fmla="*/ 849 w 10000"/>
                    <a:gd name="connsiteY107" fmla="*/ 5564 h 10000"/>
                    <a:gd name="connsiteX108" fmla="*/ 849 w 10000"/>
                    <a:gd name="connsiteY108" fmla="*/ 5284 h 10000"/>
                    <a:gd name="connsiteX109" fmla="*/ 849 w 10000"/>
                    <a:gd name="connsiteY109" fmla="*/ 4994 h 10000"/>
                    <a:gd name="connsiteX110" fmla="*/ 849 w 10000"/>
                    <a:gd name="connsiteY110" fmla="*/ 4687 h 10000"/>
                    <a:gd name="connsiteX111" fmla="*/ 849 w 10000"/>
                    <a:gd name="connsiteY111" fmla="*/ 4514 h 10000"/>
                    <a:gd name="connsiteX112" fmla="*/ 815 w 10000"/>
                    <a:gd name="connsiteY112" fmla="*/ 4312 h 10000"/>
                    <a:gd name="connsiteX113" fmla="*/ 769 w 10000"/>
                    <a:gd name="connsiteY113" fmla="*/ 4083 h 10000"/>
                    <a:gd name="connsiteX114" fmla="*/ 711 w 10000"/>
                    <a:gd name="connsiteY114" fmla="*/ 3844 h 10000"/>
                    <a:gd name="connsiteX115" fmla="*/ 643 w 10000"/>
                    <a:gd name="connsiteY115" fmla="*/ 3590 h 10000"/>
                    <a:gd name="connsiteX116" fmla="*/ 579 w 10000"/>
                    <a:gd name="connsiteY116" fmla="*/ 3326 h 10000"/>
                    <a:gd name="connsiteX117" fmla="*/ 499 w 10000"/>
                    <a:gd name="connsiteY117" fmla="*/ 3055 h 10000"/>
                    <a:gd name="connsiteX118" fmla="*/ 407 w 10000"/>
                    <a:gd name="connsiteY118" fmla="*/ 2792 h 10000"/>
                    <a:gd name="connsiteX119" fmla="*/ 327 w 10000"/>
                    <a:gd name="connsiteY119" fmla="*/ 2535 h 10000"/>
                    <a:gd name="connsiteX120" fmla="*/ 252 w 10000"/>
                    <a:gd name="connsiteY120" fmla="*/ 2286 h 10000"/>
                    <a:gd name="connsiteX121" fmla="*/ 184 w 10000"/>
                    <a:gd name="connsiteY121" fmla="*/ 2057 h 10000"/>
                    <a:gd name="connsiteX122" fmla="*/ 115 w 10000"/>
                    <a:gd name="connsiteY122" fmla="*/ 1855 h 10000"/>
                    <a:gd name="connsiteX123" fmla="*/ 57 w 10000"/>
                    <a:gd name="connsiteY123" fmla="*/ 1677 h 10000"/>
                    <a:gd name="connsiteX124" fmla="*/ 23 w 10000"/>
                    <a:gd name="connsiteY124" fmla="*/ 1520 h 10000"/>
                    <a:gd name="connsiteX125" fmla="*/ 0 w 10000"/>
                    <a:gd name="connsiteY125" fmla="*/ 1413 h 10000"/>
                    <a:gd name="connsiteX126" fmla="*/ 11 w 10000"/>
                    <a:gd name="connsiteY126" fmla="*/ 1343 h 10000"/>
                    <a:gd name="connsiteX127" fmla="*/ 80 w 10000"/>
                    <a:gd name="connsiteY127" fmla="*/ 1188 h 10000"/>
                    <a:gd name="connsiteX128" fmla="*/ 207 w 10000"/>
                    <a:gd name="connsiteY128" fmla="*/ 1029 h 10000"/>
                    <a:gd name="connsiteX129" fmla="*/ 373 w 10000"/>
                    <a:gd name="connsiteY129" fmla="*/ 860 h 10000"/>
                    <a:gd name="connsiteX130" fmla="*/ 579 w 10000"/>
                    <a:gd name="connsiteY130" fmla="*/ 697 h 10000"/>
                    <a:gd name="connsiteX131" fmla="*/ 803 w 10000"/>
                    <a:gd name="connsiteY131" fmla="*/ 545 h 10000"/>
                    <a:gd name="connsiteX132" fmla="*/ 941 w 10000"/>
                    <a:gd name="connsiteY132" fmla="*/ 466 h 10000"/>
                    <a:gd name="connsiteX133" fmla="*/ 1107 w 10000"/>
                    <a:gd name="connsiteY133" fmla="*/ 389 h 10000"/>
                    <a:gd name="connsiteX134" fmla="*/ 1291 w 10000"/>
                    <a:gd name="connsiteY134" fmla="*/ 315 h 10000"/>
                    <a:gd name="connsiteX135" fmla="*/ 1480 w 10000"/>
                    <a:gd name="connsiteY135" fmla="*/ 247 h 10000"/>
                    <a:gd name="connsiteX136" fmla="*/ 1670 w 10000"/>
                    <a:gd name="connsiteY136" fmla="*/ 177 h 10000"/>
                    <a:gd name="connsiteX137" fmla="*/ 1853 w 10000"/>
                    <a:gd name="connsiteY137" fmla="*/ 117 h 10000"/>
                    <a:gd name="connsiteX138" fmla="*/ 2008 w 10000"/>
                    <a:gd name="connsiteY138" fmla="*/ 69 h 10000"/>
                    <a:gd name="connsiteX139" fmla="*/ 2134 w 10000"/>
                    <a:gd name="connsiteY139" fmla="*/ 35 h 10000"/>
                    <a:gd name="connsiteX140" fmla="*/ 2226 w 10000"/>
                    <a:gd name="connsiteY140" fmla="*/ 9 h 10000"/>
                    <a:gd name="connsiteX141" fmla="*/ 2249 w 10000"/>
                    <a:gd name="connsiteY141" fmla="*/ 0 h 10000"/>
                    <a:gd name="connsiteX142" fmla="*/ 2381 w 10000"/>
                    <a:gd name="connsiteY142" fmla="*/ 61 h 10000"/>
                    <a:gd name="connsiteX143" fmla="*/ 3322 w 10000"/>
                    <a:gd name="connsiteY143" fmla="*/ 3064 h 10000"/>
                    <a:gd name="connsiteX144" fmla="*/ 4108 w 10000"/>
                    <a:gd name="connsiteY144" fmla="*/ 4234 h 10000"/>
                    <a:gd name="connsiteX145" fmla="*/ 5181 w 10000"/>
                    <a:gd name="connsiteY145" fmla="*/ 1880 h 10000"/>
                    <a:gd name="connsiteX0" fmla="*/ 5181 w 10000"/>
                    <a:gd name="connsiteY0" fmla="*/ 1880 h 10000"/>
                    <a:gd name="connsiteX1" fmla="*/ 5680 w 10000"/>
                    <a:gd name="connsiteY1" fmla="*/ 53 h 10000"/>
                    <a:gd name="connsiteX2" fmla="*/ 8158 w 10000"/>
                    <a:gd name="connsiteY2" fmla="*/ 740 h 10000"/>
                    <a:gd name="connsiteX3" fmla="*/ 8376 w 10000"/>
                    <a:gd name="connsiteY3" fmla="*/ 860 h 10000"/>
                    <a:gd name="connsiteX4" fmla="*/ 8531 w 10000"/>
                    <a:gd name="connsiteY4" fmla="*/ 985 h 10000"/>
                    <a:gd name="connsiteX5" fmla="*/ 8669 w 10000"/>
                    <a:gd name="connsiteY5" fmla="*/ 1106 h 10000"/>
                    <a:gd name="connsiteX6" fmla="*/ 8784 w 10000"/>
                    <a:gd name="connsiteY6" fmla="*/ 1240 h 10000"/>
                    <a:gd name="connsiteX7" fmla="*/ 8881 w 10000"/>
                    <a:gd name="connsiteY7" fmla="*/ 1377 h 10000"/>
                    <a:gd name="connsiteX8" fmla="*/ 8973 w 10000"/>
                    <a:gd name="connsiteY8" fmla="*/ 1512 h 10000"/>
                    <a:gd name="connsiteX9" fmla="*/ 9030 w 10000"/>
                    <a:gd name="connsiteY9" fmla="*/ 1606 h 10000"/>
                    <a:gd name="connsiteX10" fmla="*/ 9099 w 10000"/>
                    <a:gd name="connsiteY10" fmla="*/ 1750 h 10000"/>
                    <a:gd name="connsiteX11" fmla="*/ 9168 w 10000"/>
                    <a:gd name="connsiteY11" fmla="*/ 1941 h 10000"/>
                    <a:gd name="connsiteX12" fmla="*/ 9231 w 10000"/>
                    <a:gd name="connsiteY12" fmla="*/ 2160 h 10000"/>
                    <a:gd name="connsiteX13" fmla="*/ 9312 w 10000"/>
                    <a:gd name="connsiteY13" fmla="*/ 2406 h 10000"/>
                    <a:gd name="connsiteX14" fmla="*/ 9392 w 10000"/>
                    <a:gd name="connsiteY14" fmla="*/ 2678 h 10000"/>
                    <a:gd name="connsiteX15" fmla="*/ 9472 w 10000"/>
                    <a:gd name="connsiteY15" fmla="*/ 2960 h 10000"/>
                    <a:gd name="connsiteX16" fmla="*/ 9547 w 10000"/>
                    <a:gd name="connsiteY16" fmla="*/ 3257 h 10000"/>
                    <a:gd name="connsiteX17" fmla="*/ 9616 w 10000"/>
                    <a:gd name="connsiteY17" fmla="*/ 3564 h 10000"/>
                    <a:gd name="connsiteX18" fmla="*/ 9684 w 10000"/>
                    <a:gd name="connsiteY18" fmla="*/ 3862 h 10000"/>
                    <a:gd name="connsiteX19" fmla="*/ 9753 w 10000"/>
                    <a:gd name="connsiteY19" fmla="*/ 4143 h 10000"/>
                    <a:gd name="connsiteX20" fmla="*/ 9811 w 10000"/>
                    <a:gd name="connsiteY20" fmla="*/ 4415 h 10000"/>
                    <a:gd name="connsiteX21" fmla="*/ 9851 w 10000"/>
                    <a:gd name="connsiteY21" fmla="*/ 4670 h 10000"/>
                    <a:gd name="connsiteX22" fmla="*/ 9885 w 10000"/>
                    <a:gd name="connsiteY22" fmla="*/ 4881 h 10000"/>
                    <a:gd name="connsiteX23" fmla="*/ 9920 w 10000"/>
                    <a:gd name="connsiteY23" fmla="*/ 5069 h 10000"/>
                    <a:gd name="connsiteX24" fmla="*/ 9931 w 10000"/>
                    <a:gd name="connsiteY24" fmla="*/ 5215 h 10000"/>
                    <a:gd name="connsiteX25" fmla="*/ 9931 w 10000"/>
                    <a:gd name="connsiteY25" fmla="*/ 5348 h 10000"/>
                    <a:gd name="connsiteX26" fmla="*/ 9943 w 10000"/>
                    <a:gd name="connsiteY26" fmla="*/ 5521 h 10000"/>
                    <a:gd name="connsiteX27" fmla="*/ 9943 w 10000"/>
                    <a:gd name="connsiteY27" fmla="*/ 5732 h 10000"/>
                    <a:gd name="connsiteX28" fmla="*/ 9954 w 10000"/>
                    <a:gd name="connsiteY28" fmla="*/ 5969 h 10000"/>
                    <a:gd name="connsiteX29" fmla="*/ 9954 w 10000"/>
                    <a:gd name="connsiteY29" fmla="*/ 6235 h 10000"/>
                    <a:gd name="connsiteX30" fmla="*/ 9966 w 10000"/>
                    <a:gd name="connsiteY30" fmla="*/ 6514 h 10000"/>
                    <a:gd name="connsiteX31" fmla="*/ 9966 w 10000"/>
                    <a:gd name="connsiteY31" fmla="*/ 6812 h 10000"/>
                    <a:gd name="connsiteX32" fmla="*/ 9966 w 10000"/>
                    <a:gd name="connsiteY32" fmla="*/ 7110 h 10000"/>
                    <a:gd name="connsiteX33" fmla="*/ 9977 w 10000"/>
                    <a:gd name="connsiteY33" fmla="*/ 7410 h 10000"/>
                    <a:gd name="connsiteX34" fmla="*/ 9977 w 10000"/>
                    <a:gd name="connsiteY34" fmla="*/ 7707 h 10000"/>
                    <a:gd name="connsiteX35" fmla="*/ 9977 w 10000"/>
                    <a:gd name="connsiteY35" fmla="*/ 7987 h 10000"/>
                    <a:gd name="connsiteX36" fmla="*/ 9989 w 10000"/>
                    <a:gd name="connsiteY36" fmla="*/ 8250 h 10000"/>
                    <a:gd name="connsiteX37" fmla="*/ 9989 w 10000"/>
                    <a:gd name="connsiteY37" fmla="*/ 8498 h 10000"/>
                    <a:gd name="connsiteX38" fmla="*/ 9989 w 10000"/>
                    <a:gd name="connsiteY38" fmla="*/ 8701 h 10000"/>
                    <a:gd name="connsiteX39" fmla="*/ 9989 w 10000"/>
                    <a:gd name="connsiteY39" fmla="*/ 8881 h 10000"/>
                    <a:gd name="connsiteX40" fmla="*/ 9989 w 10000"/>
                    <a:gd name="connsiteY40" fmla="*/ 9007 h 10000"/>
                    <a:gd name="connsiteX41" fmla="*/ 10000 w 10000"/>
                    <a:gd name="connsiteY41" fmla="*/ 9093 h 10000"/>
                    <a:gd name="connsiteX42" fmla="*/ 8227 w 10000"/>
                    <a:gd name="connsiteY42" fmla="*/ 8311 h 10000"/>
                    <a:gd name="connsiteX43" fmla="*/ 8216 w 10000"/>
                    <a:gd name="connsiteY43" fmla="*/ 8069 h 10000"/>
                    <a:gd name="connsiteX44" fmla="*/ 8204 w 10000"/>
                    <a:gd name="connsiteY44" fmla="*/ 7797 h 10000"/>
                    <a:gd name="connsiteX45" fmla="*/ 8193 w 10000"/>
                    <a:gd name="connsiteY45" fmla="*/ 7517 h 10000"/>
                    <a:gd name="connsiteX46" fmla="*/ 8170 w 10000"/>
                    <a:gd name="connsiteY46" fmla="*/ 7232 h 10000"/>
                    <a:gd name="connsiteX47" fmla="*/ 8158 w 10000"/>
                    <a:gd name="connsiteY47" fmla="*/ 6933 h 10000"/>
                    <a:gd name="connsiteX48" fmla="*/ 8141 w 10000"/>
                    <a:gd name="connsiteY48" fmla="*/ 6636 h 10000"/>
                    <a:gd name="connsiteX49" fmla="*/ 8130 w 10000"/>
                    <a:gd name="connsiteY49" fmla="*/ 6355 h 10000"/>
                    <a:gd name="connsiteX50" fmla="*/ 8107 w 10000"/>
                    <a:gd name="connsiteY50" fmla="*/ 6090 h 10000"/>
                    <a:gd name="connsiteX51" fmla="*/ 8095 w 10000"/>
                    <a:gd name="connsiteY51" fmla="*/ 5845 h 10000"/>
                    <a:gd name="connsiteX52" fmla="*/ 8084 w 10000"/>
                    <a:gd name="connsiteY52" fmla="*/ 5629 h 10000"/>
                    <a:gd name="connsiteX53" fmla="*/ 8061 w 10000"/>
                    <a:gd name="connsiteY53" fmla="*/ 5452 h 10000"/>
                    <a:gd name="connsiteX54" fmla="*/ 8049 w 10000"/>
                    <a:gd name="connsiteY54" fmla="*/ 5314 h 10000"/>
                    <a:gd name="connsiteX55" fmla="*/ 8038 w 10000"/>
                    <a:gd name="connsiteY55" fmla="*/ 5232 h 10000"/>
                    <a:gd name="connsiteX56" fmla="*/ 8015 w 10000"/>
                    <a:gd name="connsiteY56" fmla="*/ 5129 h 10000"/>
                    <a:gd name="connsiteX57" fmla="*/ 7992 w 10000"/>
                    <a:gd name="connsiteY57" fmla="*/ 5004 h 10000"/>
                    <a:gd name="connsiteX58" fmla="*/ 7946 w 10000"/>
                    <a:gd name="connsiteY58" fmla="*/ 4846 h 10000"/>
                    <a:gd name="connsiteX59" fmla="*/ 7889 w 10000"/>
                    <a:gd name="connsiteY59" fmla="*/ 4670 h 10000"/>
                    <a:gd name="connsiteX60" fmla="*/ 7843 w 10000"/>
                    <a:gd name="connsiteY60" fmla="*/ 4480 h 10000"/>
                    <a:gd name="connsiteX61" fmla="*/ 7780 w 10000"/>
                    <a:gd name="connsiteY61" fmla="*/ 4286 h 10000"/>
                    <a:gd name="connsiteX62" fmla="*/ 7722 w 10000"/>
                    <a:gd name="connsiteY62" fmla="*/ 4083 h 10000"/>
                    <a:gd name="connsiteX63" fmla="*/ 7665 w 10000"/>
                    <a:gd name="connsiteY63" fmla="*/ 3898 h 10000"/>
                    <a:gd name="connsiteX64" fmla="*/ 7608 w 10000"/>
                    <a:gd name="connsiteY64" fmla="*/ 3714 h 10000"/>
                    <a:gd name="connsiteX65" fmla="*/ 7550 w 10000"/>
                    <a:gd name="connsiteY65" fmla="*/ 3547 h 10000"/>
                    <a:gd name="connsiteX66" fmla="*/ 7516 w 10000"/>
                    <a:gd name="connsiteY66" fmla="*/ 3409 h 10000"/>
                    <a:gd name="connsiteX67" fmla="*/ 7481 w 10000"/>
                    <a:gd name="connsiteY67" fmla="*/ 3309 h 10000"/>
                    <a:gd name="connsiteX68" fmla="*/ 7458 w 10000"/>
                    <a:gd name="connsiteY68" fmla="*/ 3240 h 10000"/>
                    <a:gd name="connsiteX69" fmla="*/ 7453 w 10000"/>
                    <a:gd name="connsiteY69" fmla="*/ 3214 h 10000"/>
                    <a:gd name="connsiteX70" fmla="*/ 7372 w 10000"/>
                    <a:gd name="connsiteY70" fmla="*/ 3335 h 10000"/>
                    <a:gd name="connsiteX71" fmla="*/ 7303 w 10000"/>
                    <a:gd name="connsiteY71" fmla="*/ 3504 h 10000"/>
                    <a:gd name="connsiteX72" fmla="*/ 7246 w 10000"/>
                    <a:gd name="connsiteY72" fmla="*/ 3714 h 10000"/>
                    <a:gd name="connsiteX73" fmla="*/ 7200 w 10000"/>
                    <a:gd name="connsiteY73" fmla="*/ 3962 h 10000"/>
                    <a:gd name="connsiteX74" fmla="*/ 7166 w 10000"/>
                    <a:gd name="connsiteY74" fmla="*/ 4226 h 10000"/>
                    <a:gd name="connsiteX75" fmla="*/ 7154 w 10000"/>
                    <a:gd name="connsiteY75" fmla="*/ 4514 h 10000"/>
                    <a:gd name="connsiteX76" fmla="*/ 7143 w 10000"/>
                    <a:gd name="connsiteY76" fmla="*/ 4812 h 10000"/>
                    <a:gd name="connsiteX77" fmla="*/ 7131 w 10000"/>
                    <a:gd name="connsiteY77" fmla="*/ 5112 h 10000"/>
                    <a:gd name="connsiteX78" fmla="*/ 7131 w 10000"/>
                    <a:gd name="connsiteY78" fmla="*/ 5409 h 10000"/>
                    <a:gd name="connsiteX79" fmla="*/ 7131 w 10000"/>
                    <a:gd name="connsiteY79" fmla="*/ 5698 h 10000"/>
                    <a:gd name="connsiteX80" fmla="*/ 7143 w 10000"/>
                    <a:gd name="connsiteY80" fmla="*/ 5969 h 10000"/>
                    <a:gd name="connsiteX81" fmla="*/ 7154 w 10000"/>
                    <a:gd name="connsiteY81" fmla="*/ 6209 h 10000"/>
                    <a:gd name="connsiteX82" fmla="*/ 7154 w 10000"/>
                    <a:gd name="connsiteY82" fmla="*/ 6420 h 10000"/>
                    <a:gd name="connsiteX83" fmla="*/ 7166 w 10000"/>
                    <a:gd name="connsiteY83" fmla="*/ 6592 h 10000"/>
                    <a:gd name="connsiteX84" fmla="*/ 7166 w 10000"/>
                    <a:gd name="connsiteY84" fmla="*/ 6743 h 10000"/>
                    <a:gd name="connsiteX85" fmla="*/ 7177 w 10000"/>
                    <a:gd name="connsiteY85" fmla="*/ 6941 h 10000"/>
                    <a:gd name="connsiteX86" fmla="*/ 7189 w 10000"/>
                    <a:gd name="connsiteY86" fmla="*/ 7170 h 10000"/>
                    <a:gd name="connsiteX87" fmla="*/ 7506 w 10000"/>
                    <a:gd name="connsiteY87" fmla="*/ 9956 h 10000"/>
                    <a:gd name="connsiteX88" fmla="*/ 602 w 10000"/>
                    <a:gd name="connsiteY88" fmla="*/ 10000 h 10000"/>
                    <a:gd name="connsiteX89" fmla="*/ 602 w 10000"/>
                    <a:gd name="connsiteY89" fmla="*/ 9970 h 10000"/>
                    <a:gd name="connsiteX90" fmla="*/ 602 w 10000"/>
                    <a:gd name="connsiteY90" fmla="*/ 9884 h 10000"/>
                    <a:gd name="connsiteX91" fmla="*/ 614 w 10000"/>
                    <a:gd name="connsiteY91" fmla="*/ 9746 h 10000"/>
                    <a:gd name="connsiteX92" fmla="*/ 620 w 10000"/>
                    <a:gd name="connsiteY92" fmla="*/ 9578 h 10000"/>
                    <a:gd name="connsiteX93" fmla="*/ 643 w 10000"/>
                    <a:gd name="connsiteY93" fmla="*/ 9364 h 10000"/>
                    <a:gd name="connsiteX94" fmla="*/ 654 w 10000"/>
                    <a:gd name="connsiteY94" fmla="*/ 9119 h 10000"/>
                    <a:gd name="connsiteX95" fmla="*/ 677 w 10000"/>
                    <a:gd name="connsiteY95" fmla="*/ 8864 h 10000"/>
                    <a:gd name="connsiteX96" fmla="*/ 700 w 10000"/>
                    <a:gd name="connsiteY96" fmla="*/ 8584 h 10000"/>
                    <a:gd name="connsiteX97" fmla="*/ 723 w 10000"/>
                    <a:gd name="connsiteY97" fmla="*/ 8293 h 10000"/>
                    <a:gd name="connsiteX98" fmla="*/ 746 w 10000"/>
                    <a:gd name="connsiteY98" fmla="*/ 7996 h 10000"/>
                    <a:gd name="connsiteX99" fmla="*/ 769 w 10000"/>
                    <a:gd name="connsiteY99" fmla="*/ 7707 h 10000"/>
                    <a:gd name="connsiteX100" fmla="*/ 780 w 10000"/>
                    <a:gd name="connsiteY100" fmla="*/ 7436 h 10000"/>
                    <a:gd name="connsiteX101" fmla="*/ 803 w 10000"/>
                    <a:gd name="connsiteY101" fmla="*/ 7170 h 10000"/>
                    <a:gd name="connsiteX102" fmla="*/ 826 w 10000"/>
                    <a:gd name="connsiteY102" fmla="*/ 6786 h 10000"/>
                    <a:gd name="connsiteX103" fmla="*/ 838 w 10000"/>
                    <a:gd name="connsiteY103" fmla="*/ 6437 h 10000"/>
                    <a:gd name="connsiteX104" fmla="*/ 849 w 10000"/>
                    <a:gd name="connsiteY104" fmla="*/ 6131 h 10000"/>
                    <a:gd name="connsiteX105" fmla="*/ 849 w 10000"/>
                    <a:gd name="connsiteY105" fmla="*/ 5845 h 10000"/>
                    <a:gd name="connsiteX106" fmla="*/ 849 w 10000"/>
                    <a:gd name="connsiteY106" fmla="*/ 5564 h 10000"/>
                    <a:gd name="connsiteX107" fmla="*/ 849 w 10000"/>
                    <a:gd name="connsiteY107" fmla="*/ 5284 h 10000"/>
                    <a:gd name="connsiteX108" fmla="*/ 849 w 10000"/>
                    <a:gd name="connsiteY108" fmla="*/ 4994 h 10000"/>
                    <a:gd name="connsiteX109" fmla="*/ 849 w 10000"/>
                    <a:gd name="connsiteY109" fmla="*/ 4687 h 10000"/>
                    <a:gd name="connsiteX110" fmla="*/ 849 w 10000"/>
                    <a:gd name="connsiteY110" fmla="*/ 4514 h 10000"/>
                    <a:gd name="connsiteX111" fmla="*/ 815 w 10000"/>
                    <a:gd name="connsiteY111" fmla="*/ 4312 h 10000"/>
                    <a:gd name="connsiteX112" fmla="*/ 769 w 10000"/>
                    <a:gd name="connsiteY112" fmla="*/ 4083 h 10000"/>
                    <a:gd name="connsiteX113" fmla="*/ 711 w 10000"/>
                    <a:gd name="connsiteY113" fmla="*/ 3844 h 10000"/>
                    <a:gd name="connsiteX114" fmla="*/ 643 w 10000"/>
                    <a:gd name="connsiteY114" fmla="*/ 3590 h 10000"/>
                    <a:gd name="connsiteX115" fmla="*/ 579 w 10000"/>
                    <a:gd name="connsiteY115" fmla="*/ 3326 h 10000"/>
                    <a:gd name="connsiteX116" fmla="*/ 499 w 10000"/>
                    <a:gd name="connsiteY116" fmla="*/ 3055 h 10000"/>
                    <a:gd name="connsiteX117" fmla="*/ 407 w 10000"/>
                    <a:gd name="connsiteY117" fmla="*/ 2792 h 10000"/>
                    <a:gd name="connsiteX118" fmla="*/ 327 w 10000"/>
                    <a:gd name="connsiteY118" fmla="*/ 2535 h 10000"/>
                    <a:gd name="connsiteX119" fmla="*/ 252 w 10000"/>
                    <a:gd name="connsiteY119" fmla="*/ 2286 h 10000"/>
                    <a:gd name="connsiteX120" fmla="*/ 184 w 10000"/>
                    <a:gd name="connsiteY120" fmla="*/ 2057 h 10000"/>
                    <a:gd name="connsiteX121" fmla="*/ 115 w 10000"/>
                    <a:gd name="connsiteY121" fmla="*/ 1855 h 10000"/>
                    <a:gd name="connsiteX122" fmla="*/ 57 w 10000"/>
                    <a:gd name="connsiteY122" fmla="*/ 1677 h 10000"/>
                    <a:gd name="connsiteX123" fmla="*/ 23 w 10000"/>
                    <a:gd name="connsiteY123" fmla="*/ 1520 h 10000"/>
                    <a:gd name="connsiteX124" fmla="*/ 0 w 10000"/>
                    <a:gd name="connsiteY124" fmla="*/ 1413 h 10000"/>
                    <a:gd name="connsiteX125" fmla="*/ 11 w 10000"/>
                    <a:gd name="connsiteY125" fmla="*/ 1343 h 10000"/>
                    <a:gd name="connsiteX126" fmla="*/ 80 w 10000"/>
                    <a:gd name="connsiteY126" fmla="*/ 1188 h 10000"/>
                    <a:gd name="connsiteX127" fmla="*/ 207 w 10000"/>
                    <a:gd name="connsiteY127" fmla="*/ 1029 h 10000"/>
                    <a:gd name="connsiteX128" fmla="*/ 373 w 10000"/>
                    <a:gd name="connsiteY128" fmla="*/ 860 h 10000"/>
                    <a:gd name="connsiteX129" fmla="*/ 579 w 10000"/>
                    <a:gd name="connsiteY129" fmla="*/ 697 h 10000"/>
                    <a:gd name="connsiteX130" fmla="*/ 803 w 10000"/>
                    <a:gd name="connsiteY130" fmla="*/ 545 h 10000"/>
                    <a:gd name="connsiteX131" fmla="*/ 941 w 10000"/>
                    <a:gd name="connsiteY131" fmla="*/ 466 h 10000"/>
                    <a:gd name="connsiteX132" fmla="*/ 1107 w 10000"/>
                    <a:gd name="connsiteY132" fmla="*/ 389 h 10000"/>
                    <a:gd name="connsiteX133" fmla="*/ 1291 w 10000"/>
                    <a:gd name="connsiteY133" fmla="*/ 315 h 10000"/>
                    <a:gd name="connsiteX134" fmla="*/ 1480 w 10000"/>
                    <a:gd name="connsiteY134" fmla="*/ 247 h 10000"/>
                    <a:gd name="connsiteX135" fmla="*/ 1670 w 10000"/>
                    <a:gd name="connsiteY135" fmla="*/ 177 h 10000"/>
                    <a:gd name="connsiteX136" fmla="*/ 1853 w 10000"/>
                    <a:gd name="connsiteY136" fmla="*/ 117 h 10000"/>
                    <a:gd name="connsiteX137" fmla="*/ 2008 w 10000"/>
                    <a:gd name="connsiteY137" fmla="*/ 69 h 10000"/>
                    <a:gd name="connsiteX138" fmla="*/ 2134 w 10000"/>
                    <a:gd name="connsiteY138" fmla="*/ 35 h 10000"/>
                    <a:gd name="connsiteX139" fmla="*/ 2226 w 10000"/>
                    <a:gd name="connsiteY139" fmla="*/ 9 h 10000"/>
                    <a:gd name="connsiteX140" fmla="*/ 2249 w 10000"/>
                    <a:gd name="connsiteY140" fmla="*/ 0 h 10000"/>
                    <a:gd name="connsiteX141" fmla="*/ 2381 w 10000"/>
                    <a:gd name="connsiteY141" fmla="*/ 61 h 10000"/>
                    <a:gd name="connsiteX142" fmla="*/ 3322 w 10000"/>
                    <a:gd name="connsiteY142" fmla="*/ 3064 h 10000"/>
                    <a:gd name="connsiteX143" fmla="*/ 4108 w 10000"/>
                    <a:gd name="connsiteY143" fmla="*/ 4234 h 10000"/>
                    <a:gd name="connsiteX144" fmla="*/ 5181 w 10000"/>
                    <a:gd name="connsiteY144" fmla="*/ 1880 h 10000"/>
                    <a:gd name="connsiteX0" fmla="*/ 5181 w 9989"/>
                    <a:gd name="connsiteY0" fmla="*/ 1880 h 10000"/>
                    <a:gd name="connsiteX1" fmla="*/ 5680 w 9989"/>
                    <a:gd name="connsiteY1" fmla="*/ 53 h 10000"/>
                    <a:gd name="connsiteX2" fmla="*/ 8158 w 9989"/>
                    <a:gd name="connsiteY2" fmla="*/ 740 h 10000"/>
                    <a:gd name="connsiteX3" fmla="*/ 8376 w 9989"/>
                    <a:gd name="connsiteY3" fmla="*/ 860 h 10000"/>
                    <a:gd name="connsiteX4" fmla="*/ 8531 w 9989"/>
                    <a:gd name="connsiteY4" fmla="*/ 985 h 10000"/>
                    <a:gd name="connsiteX5" fmla="*/ 8669 w 9989"/>
                    <a:gd name="connsiteY5" fmla="*/ 1106 h 10000"/>
                    <a:gd name="connsiteX6" fmla="*/ 8784 w 9989"/>
                    <a:gd name="connsiteY6" fmla="*/ 1240 h 10000"/>
                    <a:gd name="connsiteX7" fmla="*/ 8881 w 9989"/>
                    <a:gd name="connsiteY7" fmla="*/ 1377 h 10000"/>
                    <a:gd name="connsiteX8" fmla="*/ 8973 w 9989"/>
                    <a:gd name="connsiteY8" fmla="*/ 1512 h 10000"/>
                    <a:gd name="connsiteX9" fmla="*/ 9030 w 9989"/>
                    <a:gd name="connsiteY9" fmla="*/ 1606 h 10000"/>
                    <a:gd name="connsiteX10" fmla="*/ 9099 w 9989"/>
                    <a:gd name="connsiteY10" fmla="*/ 1750 h 10000"/>
                    <a:gd name="connsiteX11" fmla="*/ 9168 w 9989"/>
                    <a:gd name="connsiteY11" fmla="*/ 1941 h 10000"/>
                    <a:gd name="connsiteX12" fmla="*/ 9231 w 9989"/>
                    <a:gd name="connsiteY12" fmla="*/ 2160 h 10000"/>
                    <a:gd name="connsiteX13" fmla="*/ 9312 w 9989"/>
                    <a:gd name="connsiteY13" fmla="*/ 2406 h 10000"/>
                    <a:gd name="connsiteX14" fmla="*/ 9392 w 9989"/>
                    <a:gd name="connsiteY14" fmla="*/ 2678 h 10000"/>
                    <a:gd name="connsiteX15" fmla="*/ 9472 w 9989"/>
                    <a:gd name="connsiteY15" fmla="*/ 2960 h 10000"/>
                    <a:gd name="connsiteX16" fmla="*/ 9547 w 9989"/>
                    <a:gd name="connsiteY16" fmla="*/ 3257 h 10000"/>
                    <a:gd name="connsiteX17" fmla="*/ 9616 w 9989"/>
                    <a:gd name="connsiteY17" fmla="*/ 3564 h 10000"/>
                    <a:gd name="connsiteX18" fmla="*/ 9684 w 9989"/>
                    <a:gd name="connsiteY18" fmla="*/ 3862 h 10000"/>
                    <a:gd name="connsiteX19" fmla="*/ 9753 w 9989"/>
                    <a:gd name="connsiteY19" fmla="*/ 4143 h 10000"/>
                    <a:gd name="connsiteX20" fmla="*/ 9811 w 9989"/>
                    <a:gd name="connsiteY20" fmla="*/ 4415 h 10000"/>
                    <a:gd name="connsiteX21" fmla="*/ 9851 w 9989"/>
                    <a:gd name="connsiteY21" fmla="*/ 4670 h 10000"/>
                    <a:gd name="connsiteX22" fmla="*/ 9885 w 9989"/>
                    <a:gd name="connsiteY22" fmla="*/ 4881 h 10000"/>
                    <a:gd name="connsiteX23" fmla="*/ 9920 w 9989"/>
                    <a:gd name="connsiteY23" fmla="*/ 5069 h 10000"/>
                    <a:gd name="connsiteX24" fmla="*/ 9931 w 9989"/>
                    <a:gd name="connsiteY24" fmla="*/ 5215 h 10000"/>
                    <a:gd name="connsiteX25" fmla="*/ 9931 w 9989"/>
                    <a:gd name="connsiteY25" fmla="*/ 5348 h 10000"/>
                    <a:gd name="connsiteX26" fmla="*/ 9943 w 9989"/>
                    <a:gd name="connsiteY26" fmla="*/ 5521 h 10000"/>
                    <a:gd name="connsiteX27" fmla="*/ 9943 w 9989"/>
                    <a:gd name="connsiteY27" fmla="*/ 5732 h 10000"/>
                    <a:gd name="connsiteX28" fmla="*/ 9954 w 9989"/>
                    <a:gd name="connsiteY28" fmla="*/ 5969 h 10000"/>
                    <a:gd name="connsiteX29" fmla="*/ 9954 w 9989"/>
                    <a:gd name="connsiteY29" fmla="*/ 6235 h 10000"/>
                    <a:gd name="connsiteX30" fmla="*/ 9966 w 9989"/>
                    <a:gd name="connsiteY30" fmla="*/ 6514 h 10000"/>
                    <a:gd name="connsiteX31" fmla="*/ 9966 w 9989"/>
                    <a:gd name="connsiteY31" fmla="*/ 6812 h 10000"/>
                    <a:gd name="connsiteX32" fmla="*/ 9966 w 9989"/>
                    <a:gd name="connsiteY32" fmla="*/ 7110 h 10000"/>
                    <a:gd name="connsiteX33" fmla="*/ 9977 w 9989"/>
                    <a:gd name="connsiteY33" fmla="*/ 7410 h 10000"/>
                    <a:gd name="connsiteX34" fmla="*/ 9977 w 9989"/>
                    <a:gd name="connsiteY34" fmla="*/ 7707 h 10000"/>
                    <a:gd name="connsiteX35" fmla="*/ 9977 w 9989"/>
                    <a:gd name="connsiteY35" fmla="*/ 7987 h 10000"/>
                    <a:gd name="connsiteX36" fmla="*/ 9989 w 9989"/>
                    <a:gd name="connsiteY36" fmla="*/ 8250 h 10000"/>
                    <a:gd name="connsiteX37" fmla="*/ 9989 w 9989"/>
                    <a:gd name="connsiteY37" fmla="*/ 8498 h 10000"/>
                    <a:gd name="connsiteX38" fmla="*/ 9989 w 9989"/>
                    <a:gd name="connsiteY38" fmla="*/ 8701 h 10000"/>
                    <a:gd name="connsiteX39" fmla="*/ 9989 w 9989"/>
                    <a:gd name="connsiteY39" fmla="*/ 8881 h 10000"/>
                    <a:gd name="connsiteX40" fmla="*/ 9989 w 9989"/>
                    <a:gd name="connsiteY40" fmla="*/ 9007 h 10000"/>
                    <a:gd name="connsiteX41" fmla="*/ 8227 w 9989"/>
                    <a:gd name="connsiteY41" fmla="*/ 8311 h 10000"/>
                    <a:gd name="connsiteX42" fmla="*/ 8216 w 9989"/>
                    <a:gd name="connsiteY42" fmla="*/ 8069 h 10000"/>
                    <a:gd name="connsiteX43" fmla="*/ 8204 w 9989"/>
                    <a:gd name="connsiteY43" fmla="*/ 7797 h 10000"/>
                    <a:gd name="connsiteX44" fmla="*/ 8193 w 9989"/>
                    <a:gd name="connsiteY44" fmla="*/ 7517 h 10000"/>
                    <a:gd name="connsiteX45" fmla="*/ 8170 w 9989"/>
                    <a:gd name="connsiteY45" fmla="*/ 7232 h 10000"/>
                    <a:gd name="connsiteX46" fmla="*/ 8158 w 9989"/>
                    <a:gd name="connsiteY46" fmla="*/ 6933 h 10000"/>
                    <a:gd name="connsiteX47" fmla="*/ 8141 w 9989"/>
                    <a:gd name="connsiteY47" fmla="*/ 6636 h 10000"/>
                    <a:gd name="connsiteX48" fmla="*/ 8130 w 9989"/>
                    <a:gd name="connsiteY48" fmla="*/ 6355 h 10000"/>
                    <a:gd name="connsiteX49" fmla="*/ 8107 w 9989"/>
                    <a:gd name="connsiteY49" fmla="*/ 6090 h 10000"/>
                    <a:gd name="connsiteX50" fmla="*/ 8095 w 9989"/>
                    <a:gd name="connsiteY50" fmla="*/ 5845 h 10000"/>
                    <a:gd name="connsiteX51" fmla="*/ 8084 w 9989"/>
                    <a:gd name="connsiteY51" fmla="*/ 5629 h 10000"/>
                    <a:gd name="connsiteX52" fmla="*/ 8061 w 9989"/>
                    <a:gd name="connsiteY52" fmla="*/ 5452 h 10000"/>
                    <a:gd name="connsiteX53" fmla="*/ 8049 w 9989"/>
                    <a:gd name="connsiteY53" fmla="*/ 5314 h 10000"/>
                    <a:gd name="connsiteX54" fmla="*/ 8038 w 9989"/>
                    <a:gd name="connsiteY54" fmla="*/ 5232 h 10000"/>
                    <a:gd name="connsiteX55" fmla="*/ 8015 w 9989"/>
                    <a:gd name="connsiteY55" fmla="*/ 5129 h 10000"/>
                    <a:gd name="connsiteX56" fmla="*/ 7992 w 9989"/>
                    <a:gd name="connsiteY56" fmla="*/ 5004 h 10000"/>
                    <a:gd name="connsiteX57" fmla="*/ 7946 w 9989"/>
                    <a:gd name="connsiteY57" fmla="*/ 4846 h 10000"/>
                    <a:gd name="connsiteX58" fmla="*/ 7889 w 9989"/>
                    <a:gd name="connsiteY58" fmla="*/ 4670 h 10000"/>
                    <a:gd name="connsiteX59" fmla="*/ 7843 w 9989"/>
                    <a:gd name="connsiteY59" fmla="*/ 4480 h 10000"/>
                    <a:gd name="connsiteX60" fmla="*/ 7780 w 9989"/>
                    <a:gd name="connsiteY60" fmla="*/ 4286 h 10000"/>
                    <a:gd name="connsiteX61" fmla="*/ 7722 w 9989"/>
                    <a:gd name="connsiteY61" fmla="*/ 4083 h 10000"/>
                    <a:gd name="connsiteX62" fmla="*/ 7665 w 9989"/>
                    <a:gd name="connsiteY62" fmla="*/ 3898 h 10000"/>
                    <a:gd name="connsiteX63" fmla="*/ 7608 w 9989"/>
                    <a:gd name="connsiteY63" fmla="*/ 3714 h 10000"/>
                    <a:gd name="connsiteX64" fmla="*/ 7550 w 9989"/>
                    <a:gd name="connsiteY64" fmla="*/ 3547 h 10000"/>
                    <a:gd name="connsiteX65" fmla="*/ 7516 w 9989"/>
                    <a:gd name="connsiteY65" fmla="*/ 3409 h 10000"/>
                    <a:gd name="connsiteX66" fmla="*/ 7481 w 9989"/>
                    <a:gd name="connsiteY66" fmla="*/ 3309 h 10000"/>
                    <a:gd name="connsiteX67" fmla="*/ 7458 w 9989"/>
                    <a:gd name="connsiteY67" fmla="*/ 3240 h 10000"/>
                    <a:gd name="connsiteX68" fmla="*/ 7453 w 9989"/>
                    <a:gd name="connsiteY68" fmla="*/ 3214 h 10000"/>
                    <a:gd name="connsiteX69" fmla="*/ 7372 w 9989"/>
                    <a:gd name="connsiteY69" fmla="*/ 3335 h 10000"/>
                    <a:gd name="connsiteX70" fmla="*/ 7303 w 9989"/>
                    <a:gd name="connsiteY70" fmla="*/ 3504 h 10000"/>
                    <a:gd name="connsiteX71" fmla="*/ 7246 w 9989"/>
                    <a:gd name="connsiteY71" fmla="*/ 3714 h 10000"/>
                    <a:gd name="connsiteX72" fmla="*/ 7200 w 9989"/>
                    <a:gd name="connsiteY72" fmla="*/ 3962 h 10000"/>
                    <a:gd name="connsiteX73" fmla="*/ 7166 w 9989"/>
                    <a:gd name="connsiteY73" fmla="*/ 4226 h 10000"/>
                    <a:gd name="connsiteX74" fmla="*/ 7154 w 9989"/>
                    <a:gd name="connsiteY74" fmla="*/ 4514 h 10000"/>
                    <a:gd name="connsiteX75" fmla="*/ 7143 w 9989"/>
                    <a:gd name="connsiteY75" fmla="*/ 4812 h 10000"/>
                    <a:gd name="connsiteX76" fmla="*/ 7131 w 9989"/>
                    <a:gd name="connsiteY76" fmla="*/ 5112 h 10000"/>
                    <a:gd name="connsiteX77" fmla="*/ 7131 w 9989"/>
                    <a:gd name="connsiteY77" fmla="*/ 5409 h 10000"/>
                    <a:gd name="connsiteX78" fmla="*/ 7131 w 9989"/>
                    <a:gd name="connsiteY78" fmla="*/ 5698 h 10000"/>
                    <a:gd name="connsiteX79" fmla="*/ 7143 w 9989"/>
                    <a:gd name="connsiteY79" fmla="*/ 5969 h 10000"/>
                    <a:gd name="connsiteX80" fmla="*/ 7154 w 9989"/>
                    <a:gd name="connsiteY80" fmla="*/ 6209 h 10000"/>
                    <a:gd name="connsiteX81" fmla="*/ 7154 w 9989"/>
                    <a:gd name="connsiteY81" fmla="*/ 6420 h 10000"/>
                    <a:gd name="connsiteX82" fmla="*/ 7166 w 9989"/>
                    <a:gd name="connsiteY82" fmla="*/ 6592 h 10000"/>
                    <a:gd name="connsiteX83" fmla="*/ 7166 w 9989"/>
                    <a:gd name="connsiteY83" fmla="*/ 6743 h 10000"/>
                    <a:gd name="connsiteX84" fmla="*/ 7177 w 9989"/>
                    <a:gd name="connsiteY84" fmla="*/ 6941 h 10000"/>
                    <a:gd name="connsiteX85" fmla="*/ 7189 w 9989"/>
                    <a:gd name="connsiteY85" fmla="*/ 7170 h 10000"/>
                    <a:gd name="connsiteX86" fmla="*/ 7506 w 9989"/>
                    <a:gd name="connsiteY86" fmla="*/ 9956 h 10000"/>
                    <a:gd name="connsiteX87" fmla="*/ 602 w 9989"/>
                    <a:gd name="connsiteY87" fmla="*/ 10000 h 10000"/>
                    <a:gd name="connsiteX88" fmla="*/ 602 w 9989"/>
                    <a:gd name="connsiteY88" fmla="*/ 9970 h 10000"/>
                    <a:gd name="connsiteX89" fmla="*/ 602 w 9989"/>
                    <a:gd name="connsiteY89" fmla="*/ 9884 h 10000"/>
                    <a:gd name="connsiteX90" fmla="*/ 614 w 9989"/>
                    <a:gd name="connsiteY90" fmla="*/ 9746 h 10000"/>
                    <a:gd name="connsiteX91" fmla="*/ 620 w 9989"/>
                    <a:gd name="connsiteY91" fmla="*/ 9578 h 10000"/>
                    <a:gd name="connsiteX92" fmla="*/ 643 w 9989"/>
                    <a:gd name="connsiteY92" fmla="*/ 9364 h 10000"/>
                    <a:gd name="connsiteX93" fmla="*/ 654 w 9989"/>
                    <a:gd name="connsiteY93" fmla="*/ 9119 h 10000"/>
                    <a:gd name="connsiteX94" fmla="*/ 677 w 9989"/>
                    <a:gd name="connsiteY94" fmla="*/ 8864 h 10000"/>
                    <a:gd name="connsiteX95" fmla="*/ 700 w 9989"/>
                    <a:gd name="connsiteY95" fmla="*/ 8584 h 10000"/>
                    <a:gd name="connsiteX96" fmla="*/ 723 w 9989"/>
                    <a:gd name="connsiteY96" fmla="*/ 8293 h 10000"/>
                    <a:gd name="connsiteX97" fmla="*/ 746 w 9989"/>
                    <a:gd name="connsiteY97" fmla="*/ 7996 h 10000"/>
                    <a:gd name="connsiteX98" fmla="*/ 769 w 9989"/>
                    <a:gd name="connsiteY98" fmla="*/ 7707 h 10000"/>
                    <a:gd name="connsiteX99" fmla="*/ 780 w 9989"/>
                    <a:gd name="connsiteY99" fmla="*/ 7436 h 10000"/>
                    <a:gd name="connsiteX100" fmla="*/ 803 w 9989"/>
                    <a:gd name="connsiteY100" fmla="*/ 7170 h 10000"/>
                    <a:gd name="connsiteX101" fmla="*/ 826 w 9989"/>
                    <a:gd name="connsiteY101" fmla="*/ 6786 h 10000"/>
                    <a:gd name="connsiteX102" fmla="*/ 838 w 9989"/>
                    <a:gd name="connsiteY102" fmla="*/ 6437 h 10000"/>
                    <a:gd name="connsiteX103" fmla="*/ 849 w 9989"/>
                    <a:gd name="connsiteY103" fmla="*/ 6131 h 10000"/>
                    <a:gd name="connsiteX104" fmla="*/ 849 w 9989"/>
                    <a:gd name="connsiteY104" fmla="*/ 5845 h 10000"/>
                    <a:gd name="connsiteX105" fmla="*/ 849 w 9989"/>
                    <a:gd name="connsiteY105" fmla="*/ 5564 h 10000"/>
                    <a:gd name="connsiteX106" fmla="*/ 849 w 9989"/>
                    <a:gd name="connsiteY106" fmla="*/ 5284 h 10000"/>
                    <a:gd name="connsiteX107" fmla="*/ 849 w 9989"/>
                    <a:gd name="connsiteY107" fmla="*/ 4994 h 10000"/>
                    <a:gd name="connsiteX108" fmla="*/ 849 w 9989"/>
                    <a:gd name="connsiteY108" fmla="*/ 4687 h 10000"/>
                    <a:gd name="connsiteX109" fmla="*/ 849 w 9989"/>
                    <a:gd name="connsiteY109" fmla="*/ 4514 h 10000"/>
                    <a:gd name="connsiteX110" fmla="*/ 815 w 9989"/>
                    <a:gd name="connsiteY110" fmla="*/ 4312 h 10000"/>
                    <a:gd name="connsiteX111" fmla="*/ 769 w 9989"/>
                    <a:gd name="connsiteY111" fmla="*/ 4083 h 10000"/>
                    <a:gd name="connsiteX112" fmla="*/ 711 w 9989"/>
                    <a:gd name="connsiteY112" fmla="*/ 3844 h 10000"/>
                    <a:gd name="connsiteX113" fmla="*/ 643 w 9989"/>
                    <a:gd name="connsiteY113" fmla="*/ 3590 h 10000"/>
                    <a:gd name="connsiteX114" fmla="*/ 579 w 9989"/>
                    <a:gd name="connsiteY114" fmla="*/ 3326 h 10000"/>
                    <a:gd name="connsiteX115" fmla="*/ 499 w 9989"/>
                    <a:gd name="connsiteY115" fmla="*/ 3055 h 10000"/>
                    <a:gd name="connsiteX116" fmla="*/ 407 w 9989"/>
                    <a:gd name="connsiteY116" fmla="*/ 2792 h 10000"/>
                    <a:gd name="connsiteX117" fmla="*/ 327 w 9989"/>
                    <a:gd name="connsiteY117" fmla="*/ 2535 h 10000"/>
                    <a:gd name="connsiteX118" fmla="*/ 252 w 9989"/>
                    <a:gd name="connsiteY118" fmla="*/ 2286 h 10000"/>
                    <a:gd name="connsiteX119" fmla="*/ 184 w 9989"/>
                    <a:gd name="connsiteY119" fmla="*/ 2057 h 10000"/>
                    <a:gd name="connsiteX120" fmla="*/ 115 w 9989"/>
                    <a:gd name="connsiteY120" fmla="*/ 1855 h 10000"/>
                    <a:gd name="connsiteX121" fmla="*/ 57 w 9989"/>
                    <a:gd name="connsiteY121" fmla="*/ 1677 h 10000"/>
                    <a:gd name="connsiteX122" fmla="*/ 23 w 9989"/>
                    <a:gd name="connsiteY122" fmla="*/ 1520 h 10000"/>
                    <a:gd name="connsiteX123" fmla="*/ 0 w 9989"/>
                    <a:gd name="connsiteY123" fmla="*/ 1413 h 10000"/>
                    <a:gd name="connsiteX124" fmla="*/ 11 w 9989"/>
                    <a:gd name="connsiteY124" fmla="*/ 1343 h 10000"/>
                    <a:gd name="connsiteX125" fmla="*/ 80 w 9989"/>
                    <a:gd name="connsiteY125" fmla="*/ 1188 h 10000"/>
                    <a:gd name="connsiteX126" fmla="*/ 207 w 9989"/>
                    <a:gd name="connsiteY126" fmla="*/ 1029 h 10000"/>
                    <a:gd name="connsiteX127" fmla="*/ 373 w 9989"/>
                    <a:gd name="connsiteY127" fmla="*/ 860 h 10000"/>
                    <a:gd name="connsiteX128" fmla="*/ 579 w 9989"/>
                    <a:gd name="connsiteY128" fmla="*/ 697 h 10000"/>
                    <a:gd name="connsiteX129" fmla="*/ 803 w 9989"/>
                    <a:gd name="connsiteY129" fmla="*/ 545 h 10000"/>
                    <a:gd name="connsiteX130" fmla="*/ 941 w 9989"/>
                    <a:gd name="connsiteY130" fmla="*/ 466 h 10000"/>
                    <a:gd name="connsiteX131" fmla="*/ 1107 w 9989"/>
                    <a:gd name="connsiteY131" fmla="*/ 389 h 10000"/>
                    <a:gd name="connsiteX132" fmla="*/ 1291 w 9989"/>
                    <a:gd name="connsiteY132" fmla="*/ 315 h 10000"/>
                    <a:gd name="connsiteX133" fmla="*/ 1480 w 9989"/>
                    <a:gd name="connsiteY133" fmla="*/ 247 h 10000"/>
                    <a:gd name="connsiteX134" fmla="*/ 1670 w 9989"/>
                    <a:gd name="connsiteY134" fmla="*/ 177 h 10000"/>
                    <a:gd name="connsiteX135" fmla="*/ 1853 w 9989"/>
                    <a:gd name="connsiteY135" fmla="*/ 117 h 10000"/>
                    <a:gd name="connsiteX136" fmla="*/ 2008 w 9989"/>
                    <a:gd name="connsiteY136" fmla="*/ 69 h 10000"/>
                    <a:gd name="connsiteX137" fmla="*/ 2134 w 9989"/>
                    <a:gd name="connsiteY137" fmla="*/ 35 h 10000"/>
                    <a:gd name="connsiteX138" fmla="*/ 2226 w 9989"/>
                    <a:gd name="connsiteY138" fmla="*/ 9 h 10000"/>
                    <a:gd name="connsiteX139" fmla="*/ 2249 w 9989"/>
                    <a:gd name="connsiteY139" fmla="*/ 0 h 10000"/>
                    <a:gd name="connsiteX140" fmla="*/ 2381 w 9989"/>
                    <a:gd name="connsiteY140" fmla="*/ 61 h 10000"/>
                    <a:gd name="connsiteX141" fmla="*/ 3322 w 9989"/>
                    <a:gd name="connsiteY141" fmla="*/ 3064 h 10000"/>
                    <a:gd name="connsiteX142" fmla="*/ 4108 w 9989"/>
                    <a:gd name="connsiteY142" fmla="*/ 4234 h 10000"/>
                    <a:gd name="connsiteX143" fmla="*/ 5181 w 9989"/>
                    <a:gd name="connsiteY143" fmla="*/ 1880 h 10000"/>
                    <a:gd name="connsiteX0" fmla="*/ 5187 w 10000"/>
                    <a:gd name="connsiteY0" fmla="*/ 1880 h 10000"/>
                    <a:gd name="connsiteX1" fmla="*/ 5686 w 10000"/>
                    <a:gd name="connsiteY1" fmla="*/ 53 h 10000"/>
                    <a:gd name="connsiteX2" fmla="*/ 8167 w 10000"/>
                    <a:gd name="connsiteY2" fmla="*/ 740 h 10000"/>
                    <a:gd name="connsiteX3" fmla="*/ 8385 w 10000"/>
                    <a:gd name="connsiteY3" fmla="*/ 860 h 10000"/>
                    <a:gd name="connsiteX4" fmla="*/ 8540 w 10000"/>
                    <a:gd name="connsiteY4" fmla="*/ 985 h 10000"/>
                    <a:gd name="connsiteX5" fmla="*/ 8679 w 10000"/>
                    <a:gd name="connsiteY5" fmla="*/ 1106 h 10000"/>
                    <a:gd name="connsiteX6" fmla="*/ 8794 w 10000"/>
                    <a:gd name="connsiteY6" fmla="*/ 1240 h 10000"/>
                    <a:gd name="connsiteX7" fmla="*/ 8891 w 10000"/>
                    <a:gd name="connsiteY7" fmla="*/ 1377 h 10000"/>
                    <a:gd name="connsiteX8" fmla="*/ 8983 w 10000"/>
                    <a:gd name="connsiteY8" fmla="*/ 1512 h 10000"/>
                    <a:gd name="connsiteX9" fmla="*/ 9040 w 10000"/>
                    <a:gd name="connsiteY9" fmla="*/ 1606 h 10000"/>
                    <a:gd name="connsiteX10" fmla="*/ 9109 w 10000"/>
                    <a:gd name="connsiteY10" fmla="*/ 1750 h 10000"/>
                    <a:gd name="connsiteX11" fmla="*/ 9178 w 10000"/>
                    <a:gd name="connsiteY11" fmla="*/ 1941 h 10000"/>
                    <a:gd name="connsiteX12" fmla="*/ 9241 w 10000"/>
                    <a:gd name="connsiteY12" fmla="*/ 2160 h 10000"/>
                    <a:gd name="connsiteX13" fmla="*/ 9322 w 10000"/>
                    <a:gd name="connsiteY13" fmla="*/ 2406 h 10000"/>
                    <a:gd name="connsiteX14" fmla="*/ 9402 w 10000"/>
                    <a:gd name="connsiteY14" fmla="*/ 2678 h 10000"/>
                    <a:gd name="connsiteX15" fmla="*/ 9482 w 10000"/>
                    <a:gd name="connsiteY15" fmla="*/ 2960 h 10000"/>
                    <a:gd name="connsiteX16" fmla="*/ 9558 w 10000"/>
                    <a:gd name="connsiteY16" fmla="*/ 3257 h 10000"/>
                    <a:gd name="connsiteX17" fmla="*/ 9627 w 10000"/>
                    <a:gd name="connsiteY17" fmla="*/ 3564 h 10000"/>
                    <a:gd name="connsiteX18" fmla="*/ 9695 w 10000"/>
                    <a:gd name="connsiteY18" fmla="*/ 3862 h 10000"/>
                    <a:gd name="connsiteX19" fmla="*/ 9764 w 10000"/>
                    <a:gd name="connsiteY19" fmla="*/ 4143 h 10000"/>
                    <a:gd name="connsiteX20" fmla="*/ 9822 w 10000"/>
                    <a:gd name="connsiteY20" fmla="*/ 4415 h 10000"/>
                    <a:gd name="connsiteX21" fmla="*/ 9862 w 10000"/>
                    <a:gd name="connsiteY21" fmla="*/ 4670 h 10000"/>
                    <a:gd name="connsiteX22" fmla="*/ 9896 w 10000"/>
                    <a:gd name="connsiteY22" fmla="*/ 4881 h 10000"/>
                    <a:gd name="connsiteX23" fmla="*/ 9931 w 10000"/>
                    <a:gd name="connsiteY23" fmla="*/ 5069 h 10000"/>
                    <a:gd name="connsiteX24" fmla="*/ 9942 w 10000"/>
                    <a:gd name="connsiteY24" fmla="*/ 5215 h 10000"/>
                    <a:gd name="connsiteX25" fmla="*/ 9942 w 10000"/>
                    <a:gd name="connsiteY25" fmla="*/ 5348 h 10000"/>
                    <a:gd name="connsiteX26" fmla="*/ 9954 w 10000"/>
                    <a:gd name="connsiteY26" fmla="*/ 5521 h 10000"/>
                    <a:gd name="connsiteX27" fmla="*/ 9954 w 10000"/>
                    <a:gd name="connsiteY27" fmla="*/ 5732 h 10000"/>
                    <a:gd name="connsiteX28" fmla="*/ 9965 w 10000"/>
                    <a:gd name="connsiteY28" fmla="*/ 5969 h 10000"/>
                    <a:gd name="connsiteX29" fmla="*/ 9965 w 10000"/>
                    <a:gd name="connsiteY29" fmla="*/ 6235 h 10000"/>
                    <a:gd name="connsiteX30" fmla="*/ 9977 w 10000"/>
                    <a:gd name="connsiteY30" fmla="*/ 6514 h 10000"/>
                    <a:gd name="connsiteX31" fmla="*/ 9977 w 10000"/>
                    <a:gd name="connsiteY31" fmla="*/ 6812 h 10000"/>
                    <a:gd name="connsiteX32" fmla="*/ 9977 w 10000"/>
                    <a:gd name="connsiteY32" fmla="*/ 7110 h 10000"/>
                    <a:gd name="connsiteX33" fmla="*/ 9988 w 10000"/>
                    <a:gd name="connsiteY33" fmla="*/ 7410 h 10000"/>
                    <a:gd name="connsiteX34" fmla="*/ 9988 w 10000"/>
                    <a:gd name="connsiteY34" fmla="*/ 7707 h 10000"/>
                    <a:gd name="connsiteX35" fmla="*/ 9988 w 10000"/>
                    <a:gd name="connsiteY35" fmla="*/ 7987 h 10000"/>
                    <a:gd name="connsiteX36" fmla="*/ 10000 w 10000"/>
                    <a:gd name="connsiteY36" fmla="*/ 8250 h 10000"/>
                    <a:gd name="connsiteX37" fmla="*/ 10000 w 10000"/>
                    <a:gd name="connsiteY37" fmla="*/ 8498 h 10000"/>
                    <a:gd name="connsiteX38" fmla="*/ 10000 w 10000"/>
                    <a:gd name="connsiteY38" fmla="*/ 8701 h 10000"/>
                    <a:gd name="connsiteX39" fmla="*/ 10000 w 10000"/>
                    <a:gd name="connsiteY39" fmla="*/ 8881 h 10000"/>
                    <a:gd name="connsiteX40" fmla="*/ 8236 w 10000"/>
                    <a:gd name="connsiteY40" fmla="*/ 8311 h 10000"/>
                    <a:gd name="connsiteX41" fmla="*/ 8225 w 10000"/>
                    <a:gd name="connsiteY41" fmla="*/ 8069 h 10000"/>
                    <a:gd name="connsiteX42" fmla="*/ 8213 w 10000"/>
                    <a:gd name="connsiteY42" fmla="*/ 7797 h 10000"/>
                    <a:gd name="connsiteX43" fmla="*/ 8202 w 10000"/>
                    <a:gd name="connsiteY43" fmla="*/ 7517 h 10000"/>
                    <a:gd name="connsiteX44" fmla="*/ 8179 w 10000"/>
                    <a:gd name="connsiteY44" fmla="*/ 7232 h 10000"/>
                    <a:gd name="connsiteX45" fmla="*/ 8167 w 10000"/>
                    <a:gd name="connsiteY45" fmla="*/ 6933 h 10000"/>
                    <a:gd name="connsiteX46" fmla="*/ 8150 w 10000"/>
                    <a:gd name="connsiteY46" fmla="*/ 6636 h 10000"/>
                    <a:gd name="connsiteX47" fmla="*/ 8139 w 10000"/>
                    <a:gd name="connsiteY47" fmla="*/ 6355 h 10000"/>
                    <a:gd name="connsiteX48" fmla="*/ 8116 w 10000"/>
                    <a:gd name="connsiteY48" fmla="*/ 6090 h 10000"/>
                    <a:gd name="connsiteX49" fmla="*/ 8104 w 10000"/>
                    <a:gd name="connsiteY49" fmla="*/ 5845 h 10000"/>
                    <a:gd name="connsiteX50" fmla="*/ 8093 w 10000"/>
                    <a:gd name="connsiteY50" fmla="*/ 5629 h 10000"/>
                    <a:gd name="connsiteX51" fmla="*/ 8070 w 10000"/>
                    <a:gd name="connsiteY51" fmla="*/ 5452 h 10000"/>
                    <a:gd name="connsiteX52" fmla="*/ 8058 w 10000"/>
                    <a:gd name="connsiteY52" fmla="*/ 5314 h 10000"/>
                    <a:gd name="connsiteX53" fmla="*/ 8047 w 10000"/>
                    <a:gd name="connsiteY53" fmla="*/ 5232 h 10000"/>
                    <a:gd name="connsiteX54" fmla="*/ 8024 w 10000"/>
                    <a:gd name="connsiteY54" fmla="*/ 5129 h 10000"/>
                    <a:gd name="connsiteX55" fmla="*/ 8001 w 10000"/>
                    <a:gd name="connsiteY55" fmla="*/ 5004 h 10000"/>
                    <a:gd name="connsiteX56" fmla="*/ 7955 w 10000"/>
                    <a:gd name="connsiteY56" fmla="*/ 4846 h 10000"/>
                    <a:gd name="connsiteX57" fmla="*/ 7898 w 10000"/>
                    <a:gd name="connsiteY57" fmla="*/ 4670 h 10000"/>
                    <a:gd name="connsiteX58" fmla="*/ 7852 w 10000"/>
                    <a:gd name="connsiteY58" fmla="*/ 4480 h 10000"/>
                    <a:gd name="connsiteX59" fmla="*/ 7789 w 10000"/>
                    <a:gd name="connsiteY59" fmla="*/ 4286 h 10000"/>
                    <a:gd name="connsiteX60" fmla="*/ 7731 w 10000"/>
                    <a:gd name="connsiteY60" fmla="*/ 4083 h 10000"/>
                    <a:gd name="connsiteX61" fmla="*/ 7673 w 10000"/>
                    <a:gd name="connsiteY61" fmla="*/ 3898 h 10000"/>
                    <a:gd name="connsiteX62" fmla="*/ 7616 w 10000"/>
                    <a:gd name="connsiteY62" fmla="*/ 3714 h 10000"/>
                    <a:gd name="connsiteX63" fmla="*/ 7558 w 10000"/>
                    <a:gd name="connsiteY63" fmla="*/ 3547 h 10000"/>
                    <a:gd name="connsiteX64" fmla="*/ 7524 w 10000"/>
                    <a:gd name="connsiteY64" fmla="*/ 3409 h 10000"/>
                    <a:gd name="connsiteX65" fmla="*/ 7489 w 10000"/>
                    <a:gd name="connsiteY65" fmla="*/ 3309 h 10000"/>
                    <a:gd name="connsiteX66" fmla="*/ 7466 w 10000"/>
                    <a:gd name="connsiteY66" fmla="*/ 3240 h 10000"/>
                    <a:gd name="connsiteX67" fmla="*/ 7461 w 10000"/>
                    <a:gd name="connsiteY67" fmla="*/ 3214 h 10000"/>
                    <a:gd name="connsiteX68" fmla="*/ 7380 w 10000"/>
                    <a:gd name="connsiteY68" fmla="*/ 3335 h 10000"/>
                    <a:gd name="connsiteX69" fmla="*/ 7311 w 10000"/>
                    <a:gd name="connsiteY69" fmla="*/ 3504 h 10000"/>
                    <a:gd name="connsiteX70" fmla="*/ 7254 w 10000"/>
                    <a:gd name="connsiteY70" fmla="*/ 3714 h 10000"/>
                    <a:gd name="connsiteX71" fmla="*/ 7208 w 10000"/>
                    <a:gd name="connsiteY71" fmla="*/ 3962 h 10000"/>
                    <a:gd name="connsiteX72" fmla="*/ 7174 w 10000"/>
                    <a:gd name="connsiteY72" fmla="*/ 4226 h 10000"/>
                    <a:gd name="connsiteX73" fmla="*/ 7162 w 10000"/>
                    <a:gd name="connsiteY73" fmla="*/ 4514 h 10000"/>
                    <a:gd name="connsiteX74" fmla="*/ 7151 w 10000"/>
                    <a:gd name="connsiteY74" fmla="*/ 4812 h 10000"/>
                    <a:gd name="connsiteX75" fmla="*/ 7139 w 10000"/>
                    <a:gd name="connsiteY75" fmla="*/ 5112 h 10000"/>
                    <a:gd name="connsiteX76" fmla="*/ 7139 w 10000"/>
                    <a:gd name="connsiteY76" fmla="*/ 5409 h 10000"/>
                    <a:gd name="connsiteX77" fmla="*/ 7139 w 10000"/>
                    <a:gd name="connsiteY77" fmla="*/ 5698 h 10000"/>
                    <a:gd name="connsiteX78" fmla="*/ 7151 w 10000"/>
                    <a:gd name="connsiteY78" fmla="*/ 5969 h 10000"/>
                    <a:gd name="connsiteX79" fmla="*/ 7162 w 10000"/>
                    <a:gd name="connsiteY79" fmla="*/ 6209 h 10000"/>
                    <a:gd name="connsiteX80" fmla="*/ 7162 w 10000"/>
                    <a:gd name="connsiteY80" fmla="*/ 6420 h 10000"/>
                    <a:gd name="connsiteX81" fmla="*/ 7174 w 10000"/>
                    <a:gd name="connsiteY81" fmla="*/ 6592 h 10000"/>
                    <a:gd name="connsiteX82" fmla="*/ 7174 w 10000"/>
                    <a:gd name="connsiteY82" fmla="*/ 6743 h 10000"/>
                    <a:gd name="connsiteX83" fmla="*/ 7185 w 10000"/>
                    <a:gd name="connsiteY83" fmla="*/ 6941 h 10000"/>
                    <a:gd name="connsiteX84" fmla="*/ 7197 w 10000"/>
                    <a:gd name="connsiteY84" fmla="*/ 7170 h 10000"/>
                    <a:gd name="connsiteX85" fmla="*/ 7514 w 10000"/>
                    <a:gd name="connsiteY85" fmla="*/ 9956 h 10000"/>
                    <a:gd name="connsiteX86" fmla="*/ 603 w 10000"/>
                    <a:gd name="connsiteY86" fmla="*/ 10000 h 10000"/>
                    <a:gd name="connsiteX87" fmla="*/ 603 w 10000"/>
                    <a:gd name="connsiteY87" fmla="*/ 9970 h 10000"/>
                    <a:gd name="connsiteX88" fmla="*/ 603 w 10000"/>
                    <a:gd name="connsiteY88" fmla="*/ 9884 h 10000"/>
                    <a:gd name="connsiteX89" fmla="*/ 615 w 10000"/>
                    <a:gd name="connsiteY89" fmla="*/ 9746 h 10000"/>
                    <a:gd name="connsiteX90" fmla="*/ 621 w 10000"/>
                    <a:gd name="connsiteY90" fmla="*/ 9578 h 10000"/>
                    <a:gd name="connsiteX91" fmla="*/ 644 w 10000"/>
                    <a:gd name="connsiteY91" fmla="*/ 9364 h 10000"/>
                    <a:gd name="connsiteX92" fmla="*/ 655 w 10000"/>
                    <a:gd name="connsiteY92" fmla="*/ 9119 h 10000"/>
                    <a:gd name="connsiteX93" fmla="*/ 678 w 10000"/>
                    <a:gd name="connsiteY93" fmla="*/ 8864 h 10000"/>
                    <a:gd name="connsiteX94" fmla="*/ 701 w 10000"/>
                    <a:gd name="connsiteY94" fmla="*/ 8584 h 10000"/>
                    <a:gd name="connsiteX95" fmla="*/ 724 w 10000"/>
                    <a:gd name="connsiteY95" fmla="*/ 8293 h 10000"/>
                    <a:gd name="connsiteX96" fmla="*/ 747 w 10000"/>
                    <a:gd name="connsiteY96" fmla="*/ 7996 h 10000"/>
                    <a:gd name="connsiteX97" fmla="*/ 770 w 10000"/>
                    <a:gd name="connsiteY97" fmla="*/ 7707 h 10000"/>
                    <a:gd name="connsiteX98" fmla="*/ 781 w 10000"/>
                    <a:gd name="connsiteY98" fmla="*/ 7436 h 10000"/>
                    <a:gd name="connsiteX99" fmla="*/ 804 w 10000"/>
                    <a:gd name="connsiteY99" fmla="*/ 7170 h 10000"/>
                    <a:gd name="connsiteX100" fmla="*/ 827 w 10000"/>
                    <a:gd name="connsiteY100" fmla="*/ 6786 h 10000"/>
                    <a:gd name="connsiteX101" fmla="*/ 839 w 10000"/>
                    <a:gd name="connsiteY101" fmla="*/ 6437 h 10000"/>
                    <a:gd name="connsiteX102" fmla="*/ 850 w 10000"/>
                    <a:gd name="connsiteY102" fmla="*/ 6131 h 10000"/>
                    <a:gd name="connsiteX103" fmla="*/ 850 w 10000"/>
                    <a:gd name="connsiteY103" fmla="*/ 5845 h 10000"/>
                    <a:gd name="connsiteX104" fmla="*/ 850 w 10000"/>
                    <a:gd name="connsiteY104" fmla="*/ 5564 h 10000"/>
                    <a:gd name="connsiteX105" fmla="*/ 850 w 10000"/>
                    <a:gd name="connsiteY105" fmla="*/ 5284 h 10000"/>
                    <a:gd name="connsiteX106" fmla="*/ 850 w 10000"/>
                    <a:gd name="connsiteY106" fmla="*/ 4994 h 10000"/>
                    <a:gd name="connsiteX107" fmla="*/ 850 w 10000"/>
                    <a:gd name="connsiteY107" fmla="*/ 4687 h 10000"/>
                    <a:gd name="connsiteX108" fmla="*/ 850 w 10000"/>
                    <a:gd name="connsiteY108" fmla="*/ 4514 h 10000"/>
                    <a:gd name="connsiteX109" fmla="*/ 816 w 10000"/>
                    <a:gd name="connsiteY109" fmla="*/ 4312 h 10000"/>
                    <a:gd name="connsiteX110" fmla="*/ 770 w 10000"/>
                    <a:gd name="connsiteY110" fmla="*/ 4083 h 10000"/>
                    <a:gd name="connsiteX111" fmla="*/ 712 w 10000"/>
                    <a:gd name="connsiteY111" fmla="*/ 3844 h 10000"/>
                    <a:gd name="connsiteX112" fmla="*/ 644 w 10000"/>
                    <a:gd name="connsiteY112" fmla="*/ 3590 h 10000"/>
                    <a:gd name="connsiteX113" fmla="*/ 580 w 10000"/>
                    <a:gd name="connsiteY113" fmla="*/ 3326 h 10000"/>
                    <a:gd name="connsiteX114" fmla="*/ 500 w 10000"/>
                    <a:gd name="connsiteY114" fmla="*/ 3055 h 10000"/>
                    <a:gd name="connsiteX115" fmla="*/ 407 w 10000"/>
                    <a:gd name="connsiteY115" fmla="*/ 2792 h 10000"/>
                    <a:gd name="connsiteX116" fmla="*/ 327 w 10000"/>
                    <a:gd name="connsiteY116" fmla="*/ 2535 h 10000"/>
                    <a:gd name="connsiteX117" fmla="*/ 252 w 10000"/>
                    <a:gd name="connsiteY117" fmla="*/ 2286 h 10000"/>
                    <a:gd name="connsiteX118" fmla="*/ 184 w 10000"/>
                    <a:gd name="connsiteY118" fmla="*/ 2057 h 10000"/>
                    <a:gd name="connsiteX119" fmla="*/ 115 w 10000"/>
                    <a:gd name="connsiteY119" fmla="*/ 1855 h 10000"/>
                    <a:gd name="connsiteX120" fmla="*/ 57 w 10000"/>
                    <a:gd name="connsiteY120" fmla="*/ 1677 h 10000"/>
                    <a:gd name="connsiteX121" fmla="*/ 23 w 10000"/>
                    <a:gd name="connsiteY121" fmla="*/ 1520 h 10000"/>
                    <a:gd name="connsiteX122" fmla="*/ 0 w 10000"/>
                    <a:gd name="connsiteY122" fmla="*/ 1413 h 10000"/>
                    <a:gd name="connsiteX123" fmla="*/ 11 w 10000"/>
                    <a:gd name="connsiteY123" fmla="*/ 1343 h 10000"/>
                    <a:gd name="connsiteX124" fmla="*/ 80 w 10000"/>
                    <a:gd name="connsiteY124" fmla="*/ 1188 h 10000"/>
                    <a:gd name="connsiteX125" fmla="*/ 207 w 10000"/>
                    <a:gd name="connsiteY125" fmla="*/ 1029 h 10000"/>
                    <a:gd name="connsiteX126" fmla="*/ 373 w 10000"/>
                    <a:gd name="connsiteY126" fmla="*/ 860 h 10000"/>
                    <a:gd name="connsiteX127" fmla="*/ 580 w 10000"/>
                    <a:gd name="connsiteY127" fmla="*/ 697 h 10000"/>
                    <a:gd name="connsiteX128" fmla="*/ 804 w 10000"/>
                    <a:gd name="connsiteY128" fmla="*/ 545 h 10000"/>
                    <a:gd name="connsiteX129" fmla="*/ 942 w 10000"/>
                    <a:gd name="connsiteY129" fmla="*/ 466 h 10000"/>
                    <a:gd name="connsiteX130" fmla="*/ 1108 w 10000"/>
                    <a:gd name="connsiteY130" fmla="*/ 389 h 10000"/>
                    <a:gd name="connsiteX131" fmla="*/ 1292 w 10000"/>
                    <a:gd name="connsiteY131" fmla="*/ 315 h 10000"/>
                    <a:gd name="connsiteX132" fmla="*/ 1482 w 10000"/>
                    <a:gd name="connsiteY132" fmla="*/ 247 h 10000"/>
                    <a:gd name="connsiteX133" fmla="*/ 1672 w 10000"/>
                    <a:gd name="connsiteY133" fmla="*/ 177 h 10000"/>
                    <a:gd name="connsiteX134" fmla="*/ 1855 w 10000"/>
                    <a:gd name="connsiteY134" fmla="*/ 117 h 10000"/>
                    <a:gd name="connsiteX135" fmla="*/ 2010 w 10000"/>
                    <a:gd name="connsiteY135" fmla="*/ 69 h 10000"/>
                    <a:gd name="connsiteX136" fmla="*/ 2136 w 10000"/>
                    <a:gd name="connsiteY136" fmla="*/ 35 h 10000"/>
                    <a:gd name="connsiteX137" fmla="*/ 2228 w 10000"/>
                    <a:gd name="connsiteY137" fmla="*/ 9 h 10000"/>
                    <a:gd name="connsiteX138" fmla="*/ 2251 w 10000"/>
                    <a:gd name="connsiteY138" fmla="*/ 0 h 10000"/>
                    <a:gd name="connsiteX139" fmla="*/ 2384 w 10000"/>
                    <a:gd name="connsiteY139" fmla="*/ 61 h 10000"/>
                    <a:gd name="connsiteX140" fmla="*/ 3326 w 10000"/>
                    <a:gd name="connsiteY140" fmla="*/ 3064 h 10000"/>
                    <a:gd name="connsiteX141" fmla="*/ 4113 w 10000"/>
                    <a:gd name="connsiteY141" fmla="*/ 4234 h 10000"/>
                    <a:gd name="connsiteX142" fmla="*/ 5187 w 10000"/>
                    <a:gd name="connsiteY142" fmla="*/ 1880 h 10000"/>
                    <a:gd name="connsiteX0" fmla="*/ 5187 w 10000"/>
                    <a:gd name="connsiteY0" fmla="*/ 1880 h 10000"/>
                    <a:gd name="connsiteX1" fmla="*/ 5686 w 10000"/>
                    <a:gd name="connsiteY1" fmla="*/ 53 h 10000"/>
                    <a:gd name="connsiteX2" fmla="*/ 8167 w 10000"/>
                    <a:gd name="connsiteY2" fmla="*/ 740 h 10000"/>
                    <a:gd name="connsiteX3" fmla="*/ 8385 w 10000"/>
                    <a:gd name="connsiteY3" fmla="*/ 860 h 10000"/>
                    <a:gd name="connsiteX4" fmla="*/ 8540 w 10000"/>
                    <a:gd name="connsiteY4" fmla="*/ 985 h 10000"/>
                    <a:gd name="connsiteX5" fmla="*/ 8679 w 10000"/>
                    <a:gd name="connsiteY5" fmla="*/ 1106 h 10000"/>
                    <a:gd name="connsiteX6" fmla="*/ 8794 w 10000"/>
                    <a:gd name="connsiteY6" fmla="*/ 1240 h 10000"/>
                    <a:gd name="connsiteX7" fmla="*/ 8891 w 10000"/>
                    <a:gd name="connsiteY7" fmla="*/ 1377 h 10000"/>
                    <a:gd name="connsiteX8" fmla="*/ 8983 w 10000"/>
                    <a:gd name="connsiteY8" fmla="*/ 1512 h 10000"/>
                    <a:gd name="connsiteX9" fmla="*/ 9040 w 10000"/>
                    <a:gd name="connsiteY9" fmla="*/ 1606 h 10000"/>
                    <a:gd name="connsiteX10" fmla="*/ 9109 w 10000"/>
                    <a:gd name="connsiteY10" fmla="*/ 1750 h 10000"/>
                    <a:gd name="connsiteX11" fmla="*/ 9178 w 10000"/>
                    <a:gd name="connsiteY11" fmla="*/ 1941 h 10000"/>
                    <a:gd name="connsiteX12" fmla="*/ 9241 w 10000"/>
                    <a:gd name="connsiteY12" fmla="*/ 2160 h 10000"/>
                    <a:gd name="connsiteX13" fmla="*/ 9322 w 10000"/>
                    <a:gd name="connsiteY13" fmla="*/ 2406 h 10000"/>
                    <a:gd name="connsiteX14" fmla="*/ 9402 w 10000"/>
                    <a:gd name="connsiteY14" fmla="*/ 2678 h 10000"/>
                    <a:gd name="connsiteX15" fmla="*/ 9482 w 10000"/>
                    <a:gd name="connsiteY15" fmla="*/ 2960 h 10000"/>
                    <a:gd name="connsiteX16" fmla="*/ 9558 w 10000"/>
                    <a:gd name="connsiteY16" fmla="*/ 3257 h 10000"/>
                    <a:gd name="connsiteX17" fmla="*/ 9627 w 10000"/>
                    <a:gd name="connsiteY17" fmla="*/ 3564 h 10000"/>
                    <a:gd name="connsiteX18" fmla="*/ 9695 w 10000"/>
                    <a:gd name="connsiteY18" fmla="*/ 3862 h 10000"/>
                    <a:gd name="connsiteX19" fmla="*/ 9764 w 10000"/>
                    <a:gd name="connsiteY19" fmla="*/ 4143 h 10000"/>
                    <a:gd name="connsiteX20" fmla="*/ 9822 w 10000"/>
                    <a:gd name="connsiteY20" fmla="*/ 4415 h 10000"/>
                    <a:gd name="connsiteX21" fmla="*/ 9862 w 10000"/>
                    <a:gd name="connsiteY21" fmla="*/ 4670 h 10000"/>
                    <a:gd name="connsiteX22" fmla="*/ 9896 w 10000"/>
                    <a:gd name="connsiteY22" fmla="*/ 4881 h 10000"/>
                    <a:gd name="connsiteX23" fmla="*/ 9931 w 10000"/>
                    <a:gd name="connsiteY23" fmla="*/ 5069 h 10000"/>
                    <a:gd name="connsiteX24" fmla="*/ 9942 w 10000"/>
                    <a:gd name="connsiteY24" fmla="*/ 5215 h 10000"/>
                    <a:gd name="connsiteX25" fmla="*/ 9942 w 10000"/>
                    <a:gd name="connsiteY25" fmla="*/ 5348 h 10000"/>
                    <a:gd name="connsiteX26" fmla="*/ 9954 w 10000"/>
                    <a:gd name="connsiteY26" fmla="*/ 5521 h 10000"/>
                    <a:gd name="connsiteX27" fmla="*/ 9954 w 10000"/>
                    <a:gd name="connsiteY27" fmla="*/ 5732 h 10000"/>
                    <a:gd name="connsiteX28" fmla="*/ 9965 w 10000"/>
                    <a:gd name="connsiteY28" fmla="*/ 5969 h 10000"/>
                    <a:gd name="connsiteX29" fmla="*/ 9965 w 10000"/>
                    <a:gd name="connsiteY29" fmla="*/ 6235 h 10000"/>
                    <a:gd name="connsiteX30" fmla="*/ 9977 w 10000"/>
                    <a:gd name="connsiteY30" fmla="*/ 6514 h 10000"/>
                    <a:gd name="connsiteX31" fmla="*/ 9977 w 10000"/>
                    <a:gd name="connsiteY31" fmla="*/ 6812 h 10000"/>
                    <a:gd name="connsiteX32" fmla="*/ 9977 w 10000"/>
                    <a:gd name="connsiteY32" fmla="*/ 7110 h 10000"/>
                    <a:gd name="connsiteX33" fmla="*/ 9988 w 10000"/>
                    <a:gd name="connsiteY33" fmla="*/ 7410 h 10000"/>
                    <a:gd name="connsiteX34" fmla="*/ 9988 w 10000"/>
                    <a:gd name="connsiteY34" fmla="*/ 7707 h 10000"/>
                    <a:gd name="connsiteX35" fmla="*/ 9988 w 10000"/>
                    <a:gd name="connsiteY35" fmla="*/ 7987 h 10000"/>
                    <a:gd name="connsiteX36" fmla="*/ 10000 w 10000"/>
                    <a:gd name="connsiteY36" fmla="*/ 8250 h 10000"/>
                    <a:gd name="connsiteX37" fmla="*/ 10000 w 10000"/>
                    <a:gd name="connsiteY37" fmla="*/ 8498 h 10000"/>
                    <a:gd name="connsiteX38" fmla="*/ 10000 w 10000"/>
                    <a:gd name="connsiteY38" fmla="*/ 8701 h 10000"/>
                    <a:gd name="connsiteX39" fmla="*/ 8236 w 10000"/>
                    <a:gd name="connsiteY39" fmla="*/ 8311 h 10000"/>
                    <a:gd name="connsiteX40" fmla="*/ 8225 w 10000"/>
                    <a:gd name="connsiteY40" fmla="*/ 8069 h 10000"/>
                    <a:gd name="connsiteX41" fmla="*/ 8213 w 10000"/>
                    <a:gd name="connsiteY41" fmla="*/ 7797 h 10000"/>
                    <a:gd name="connsiteX42" fmla="*/ 8202 w 10000"/>
                    <a:gd name="connsiteY42" fmla="*/ 7517 h 10000"/>
                    <a:gd name="connsiteX43" fmla="*/ 8179 w 10000"/>
                    <a:gd name="connsiteY43" fmla="*/ 7232 h 10000"/>
                    <a:gd name="connsiteX44" fmla="*/ 8167 w 10000"/>
                    <a:gd name="connsiteY44" fmla="*/ 6933 h 10000"/>
                    <a:gd name="connsiteX45" fmla="*/ 8150 w 10000"/>
                    <a:gd name="connsiteY45" fmla="*/ 6636 h 10000"/>
                    <a:gd name="connsiteX46" fmla="*/ 8139 w 10000"/>
                    <a:gd name="connsiteY46" fmla="*/ 6355 h 10000"/>
                    <a:gd name="connsiteX47" fmla="*/ 8116 w 10000"/>
                    <a:gd name="connsiteY47" fmla="*/ 6090 h 10000"/>
                    <a:gd name="connsiteX48" fmla="*/ 8104 w 10000"/>
                    <a:gd name="connsiteY48" fmla="*/ 5845 h 10000"/>
                    <a:gd name="connsiteX49" fmla="*/ 8093 w 10000"/>
                    <a:gd name="connsiteY49" fmla="*/ 5629 h 10000"/>
                    <a:gd name="connsiteX50" fmla="*/ 8070 w 10000"/>
                    <a:gd name="connsiteY50" fmla="*/ 5452 h 10000"/>
                    <a:gd name="connsiteX51" fmla="*/ 8058 w 10000"/>
                    <a:gd name="connsiteY51" fmla="*/ 5314 h 10000"/>
                    <a:gd name="connsiteX52" fmla="*/ 8047 w 10000"/>
                    <a:gd name="connsiteY52" fmla="*/ 5232 h 10000"/>
                    <a:gd name="connsiteX53" fmla="*/ 8024 w 10000"/>
                    <a:gd name="connsiteY53" fmla="*/ 5129 h 10000"/>
                    <a:gd name="connsiteX54" fmla="*/ 8001 w 10000"/>
                    <a:gd name="connsiteY54" fmla="*/ 5004 h 10000"/>
                    <a:gd name="connsiteX55" fmla="*/ 7955 w 10000"/>
                    <a:gd name="connsiteY55" fmla="*/ 4846 h 10000"/>
                    <a:gd name="connsiteX56" fmla="*/ 7898 w 10000"/>
                    <a:gd name="connsiteY56" fmla="*/ 4670 h 10000"/>
                    <a:gd name="connsiteX57" fmla="*/ 7852 w 10000"/>
                    <a:gd name="connsiteY57" fmla="*/ 4480 h 10000"/>
                    <a:gd name="connsiteX58" fmla="*/ 7789 w 10000"/>
                    <a:gd name="connsiteY58" fmla="*/ 4286 h 10000"/>
                    <a:gd name="connsiteX59" fmla="*/ 7731 w 10000"/>
                    <a:gd name="connsiteY59" fmla="*/ 4083 h 10000"/>
                    <a:gd name="connsiteX60" fmla="*/ 7673 w 10000"/>
                    <a:gd name="connsiteY60" fmla="*/ 3898 h 10000"/>
                    <a:gd name="connsiteX61" fmla="*/ 7616 w 10000"/>
                    <a:gd name="connsiteY61" fmla="*/ 3714 h 10000"/>
                    <a:gd name="connsiteX62" fmla="*/ 7558 w 10000"/>
                    <a:gd name="connsiteY62" fmla="*/ 3547 h 10000"/>
                    <a:gd name="connsiteX63" fmla="*/ 7524 w 10000"/>
                    <a:gd name="connsiteY63" fmla="*/ 3409 h 10000"/>
                    <a:gd name="connsiteX64" fmla="*/ 7489 w 10000"/>
                    <a:gd name="connsiteY64" fmla="*/ 3309 h 10000"/>
                    <a:gd name="connsiteX65" fmla="*/ 7466 w 10000"/>
                    <a:gd name="connsiteY65" fmla="*/ 3240 h 10000"/>
                    <a:gd name="connsiteX66" fmla="*/ 7461 w 10000"/>
                    <a:gd name="connsiteY66" fmla="*/ 3214 h 10000"/>
                    <a:gd name="connsiteX67" fmla="*/ 7380 w 10000"/>
                    <a:gd name="connsiteY67" fmla="*/ 3335 h 10000"/>
                    <a:gd name="connsiteX68" fmla="*/ 7311 w 10000"/>
                    <a:gd name="connsiteY68" fmla="*/ 3504 h 10000"/>
                    <a:gd name="connsiteX69" fmla="*/ 7254 w 10000"/>
                    <a:gd name="connsiteY69" fmla="*/ 3714 h 10000"/>
                    <a:gd name="connsiteX70" fmla="*/ 7208 w 10000"/>
                    <a:gd name="connsiteY70" fmla="*/ 3962 h 10000"/>
                    <a:gd name="connsiteX71" fmla="*/ 7174 w 10000"/>
                    <a:gd name="connsiteY71" fmla="*/ 4226 h 10000"/>
                    <a:gd name="connsiteX72" fmla="*/ 7162 w 10000"/>
                    <a:gd name="connsiteY72" fmla="*/ 4514 h 10000"/>
                    <a:gd name="connsiteX73" fmla="*/ 7151 w 10000"/>
                    <a:gd name="connsiteY73" fmla="*/ 4812 h 10000"/>
                    <a:gd name="connsiteX74" fmla="*/ 7139 w 10000"/>
                    <a:gd name="connsiteY74" fmla="*/ 5112 h 10000"/>
                    <a:gd name="connsiteX75" fmla="*/ 7139 w 10000"/>
                    <a:gd name="connsiteY75" fmla="*/ 5409 h 10000"/>
                    <a:gd name="connsiteX76" fmla="*/ 7139 w 10000"/>
                    <a:gd name="connsiteY76" fmla="*/ 5698 h 10000"/>
                    <a:gd name="connsiteX77" fmla="*/ 7151 w 10000"/>
                    <a:gd name="connsiteY77" fmla="*/ 5969 h 10000"/>
                    <a:gd name="connsiteX78" fmla="*/ 7162 w 10000"/>
                    <a:gd name="connsiteY78" fmla="*/ 6209 h 10000"/>
                    <a:gd name="connsiteX79" fmla="*/ 7162 w 10000"/>
                    <a:gd name="connsiteY79" fmla="*/ 6420 h 10000"/>
                    <a:gd name="connsiteX80" fmla="*/ 7174 w 10000"/>
                    <a:gd name="connsiteY80" fmla="*/ 6592 h 10000"/>
                    <a:gd name="connsiteX81" fmla="*/ 7174 w 10000"/>
                    <a:gd name="connsiteY81" fmla="*/ 6743 h 10000"/>
                    <a:gd name="connsiteX82" fmla="*/ 7185 w 10000"/>
                    <a:gd name="connsiteY82" fmla="*/ 6941 h 10000"/>
                    <a:gd name="connsiteX83" fmla="*/ 7197 w 10000"/>
                    <a:gd name="connsiteY83" fmla="*/ 7170 h 10000"/>
                    <a:gd name="connsiteX84" fmla="*/ 7514 w 10000"/>
                    <a:gd name="connsiteY84" fmla="*/ 9956 h 10000"/>
                    <a:gd name="connsiteX85" fmla="*/ 603 w 10000"/>
                    <a:gd name="connsiteY85" fmla="*/ 10000 h 10000"/>
                    <a:gd name="connsiteX86" fmla="*/ 603 w 10000"/>
                    <a:gd name="connsiteY86" fmla="*/ 9970 h 10000"/>
                    <a:gd name="connsiteX87" fmla="*/ 603 w 10000"/>
                    <a:gd name="connsiteY87" fmla="*/ 9884 h 10000"/>
                    <a:gd name="connsiteX88" fmla="*/ 615 w 10000"/>
                    <a:gd name="connsiteY88" fmla="*/ 9746 h 10000"/>
                    <a:gd name="connsiteX89" fmla="*/ 621 w 10000"/>
                    <a:gd name="connsiteY89" fmla="*/ 9578 h 10000"/>
                    <a:gd name="connsiteX90" fmla="*/ 644 w 10000"/>
                    <a:gd name="connsiteY90" fmla="*/ 9364 h 10000"/>
                    <a:gd name="connsiteX91" fmla="*/ 655 w 10000"/>
                    <a:gd name="connsiteY91" fmla="*/ 9119 h 10000"/>
                    <a:gd name="connsiteX92" fmla="*/ 678 w 10000"/>
                    <a:gd name="connsiteY92" fmla="*/ 8864 h 10000"/>
                    <a:gd name="connsiteX93" fmla="*/ 701 w 10000"/>
                    <a:gd name="connsiteY93" fmla="*/ 8584 h 10000"/>
                    <a:gd name="connsiteX94" fmla="*/ 724 w 10000"/>
                    <a:gd name="connsiteY94" fmla="*/ 8293 h 10000"/>
                    <a:gd name="connsiteX95" fmla="*/ 747 w 10000"/>
                    <a:gd name="connsiteY95" fmla="*/ 7996 h 10000"/>
                    <a:gd name="connsiteX96" fmla="*/ 770 w 10000"/>
                    <a:gd name="connsiteY96" fmla="*/ 7707 h 10000"/>
                    <a:gd name="connsiteX97" fmla="*/ 781 w 10000"/>
                    <a:gd name="connsiteY97" fmla="*/ 7436 h 10000"/>
                    <a:gd name="connsiteX98" fmla="*/ 804 w 10000"/>
                    <a:gd name="connsiteY98" fmla="*/ 7170 h 10000"/>
                    <a:gd name="connsiteX99" fmla="*/ 827 w 10000"/>
                    <a:gd name="connsiteY99" fmla="*/ 6786 h 10000"/>
                    <a:gd name="connsiteX100" fmla="*/ 839 w 10000"/>
                    <a:gd name="connsiteY100" fmla="*/ 6437 h 10000"/>
                    <a:gd name="connsiteX101" fmla="*/ 850 w 10000"/>
                    <a:gd name="connsiteY101" fmla="*/ 6131 h 10000"/>
                    <a:gd name="connsiteX102" fmla="*/ 850 w 10000"/>
                    <a:gd name="connsiteY102" fmla="*/ 5845 h 10000"/>
                    <a:gd name="connsiteX103" fmla="*/ 850 w 10000"/>
                    <a:gd name="connsiteY103" fmla="*/ 5564 h 10000"/>
                    <a:gd name="connsiteX104" fmla="*/ 850 w 10000"/>
                    <a:gd name="connsiteY104" fmla="*/ 5284 h 10000"/>
                    <a:gd name="connsiteX105" fmla="*/ 850 w 10000"/>
                    <a:gd name="connsiteY105" fmla="*/ 4994 h 10000"/>
                    <a:gd name="connsiteX106" fmla="*/ 850 w 10000"/>
                    <a:gd name="connsiteY106" fmla="*/ 4687 h 10000"/>
                    <a:gd name="connsiteX107" fmla="*/ 850 w 10000"/>
                    <a:gd name="connsiteY107" fmla="*/ 4514 h 10000"/>
                    <a:gd name="connsiteX108" fmla="*/ 816 w 10000"/>
                    <a:gd name="connsiteY108" fmla="*/ 4312 h 10000"/>
                    <a:gd name="connsiteX109" fmla="*/ 770 w 10000"/>
                    <a:gd name="connsiteY109" fmla="*/ 4083 h 10000"/>
                    <a:gd name="connsiteX110" fmla="*/ 712 w 10000"/>
                    <a:gd name="connsiteY110" fmla="*/ 3844 h 10000"/>
                    <a:gd name="connsiteX111" fmla="*/ 644 w 10000"/>
                    <a:gd name="connsiteY111" fmla="*/ 3590 h 10000"/>
                    <a:gd name="connsiteX112" fmla="*/ 580 w 10000"/>
                    <a:gd name="connsiteY112" fmla="*/ 3326 h 10000"/>
                    <a:gd name="connsiteX113" fmla="*/ 500 w 10000"/>
                    <a:gd name="connsiteY113" fmla="*/ 3055 h 10000"/>
                    <a:gd name="connsiteX114" fmla="*/ 407 w 10000"/>
                    <a:gd name="connsiteY114" fmla="*/ 2792 h 10000"/>
                    <a:gd name="connsiteX115" fmla="*/ 327 w 10000"/>
                    <a:gd name="connsiteY115" fmla="*/ 2535 h 10000"/>
                    <a:gd name="connsiteX116" fmla="*/ 252 w 10000"/>
                    <a:gd name="connsiteY116" fmla="*/ 2286 h 10000"/>
                    <a:gd name="connsiteX117" fmla="*/ 184 w 10000"/>
                    <a:gd name="connsiteY117" fmla="*/ 2057 h 10000"/>
                    <a:gd name="connsiteX118" fmla="*/ 115 w 10000"/>
                    <a:gd name="connsiteY118" fmla="*/ 1855 h 10000"/>
                    <a:gd name="connsiteX119" fmla="*/ 57 w 10000"/>
                    <a:gd name="connsiteY119" fmla="*/ 1677 h 10000"/>
                    <a:gd name="connsiteX120" fmla="*/ 23 w 10000"/>
                    <a:gd name="connsiteY120" fmla="*/ 1520 h 10000"/>
                    <a:gd name="connsiteX121" fmla="*/ 0 w 10000"/>
                    <a:gd name="connsiteY121" fmla="*/ 1413 h 10000"/>
                    <a:gd name="connsiteX122" fmla="*/ 11 w 10000"/>
                    <a:gd name="connsiteY122" fmla="*/ 1343 h 10000"/>
                    <a:gd name="connsiteX123" fmla="*/ 80 w 10000"/>
                    <a:gd name="connsiteY123" fmla="*/ 1188 h 10000"/>
                    <a:gd name="connsiteX124" fmla="*/ 207 w 10000"/>
                    <a:gd name="connsiteY124" fmla="*/ 1029 h 10000"/>
                    <a:gd name="connsiteX125" fmla="*/ 373 w 10000"/>
                    <a:gd name="connsiteY125" fmla="*/ 860 h 10000"/>
                    <a:gd name="connsiteX126" fmla="*/ 580 w 10000"/>
                    <a:gd name="connsiteY126" fmla="*/ 697 h 10000"/>
                    <a:gd name="connsiteX127" fmla="*/ 804 w 10000"/>
                    <a:gd name="connsiteY127" fmla="*/ 545 h 10000"/>
                    <a:gd name="connsiteX128" fmla="*/ 942 w 10000"/>
                    <a:gd name="connsiteY128" fmla="*/ 466 h 10000"/>
                    <a:gd name="connsiteX129" fmla="*/ 1108 w 10000"/>
                    <a:gd name="connsiteY129" fmla="*/ 389 h 10000"/>
                    <a:gd name="connsiteX130" fmla="*/ 1292 w 10000"/>
                    <a:gd name="connsiteY130" fmla="*/ 315 h 10000"/>
                    <a:gd name="connsiteX131" fmla="*/ 1482 w 10000"/>
                    <a:gd name="connsiteY131" fmla="*/ 247 h 10000"/>
                    <a:gd name="connsiteX132" fmla="*/ 1672 w 10000"/>
                    <a:gd name="connsiteY132" fmla="*/ 177 h 10000"/>
                    <a:gd name="connsiteX133" fmla="*/ 1855 w 10000"/>
                    <a:gd name="connsiteY133" fmla="*/ 117 h 10000"/>
                    <a:gd name="connsiteX134" fmla="*/ 2010 w 10000"/>
                    <a:gd name="connsiteY134" fmla="*/ 69 h 10000"/>
                    <a:gd name="connsiteX135" fmla="*/ 2136 w 10000"/>
                    <a:gd name="connsiteY135" fmla="*/ 35 h 10000"/>
                    <a:gd name="connsiteX136" fmla="*/ 2228 w 10000"/>
                    <a:gd name="connsiteY136" fmla="*/ 9 h 10000"/>
                    <a:gd name="connsiteX137" fmla="*/ 2251 w 10000"/>
                    <a:gd name="connsiteY137" fmla="*/ 0 h 10000"/>
                    <a:gd name="connsiteX138" fmla="*/ 2384 w 10000"/>
                    <a:gd name="connsiteY138" fmla="*/ 61 h 10000"/>
                    <a:gd name="connsiteX139" fmla="*/ 3326 w 10000"/>
                    <a:gd name="connsiteY139" fmla="*/ 3064 h 10000"/>
                    <a:gd name="connsiteX140" fmla="*/ 4113 w 10000"/>
                    <a:gd name="connsiteY140" fmla="*/ 4234 h 10000"/>
                    <a:gd name="connsiteX141" fmla="*/ 5187 w 10000"/>
                    <a:gd name="connsiteY141" fmla="*/ 1880 h 10000"/>
                    <a:gd name="connsiteX0" fmla="*/ 5187 w 10000"/>
                    <a:gd name="connsiteY0" fmla="*/ 1880 h 10000"/>
                    <a:gd name="connsiteX1" fmla="*/ 5686 w 10000"/>
                    <a:gd name="connsiteY1" fmla="*/ 53 h 10000"/>
                    <a:gd name="connsiteX2" fmla="*/ 8167 w 10000"/>
                    <a:gd name="connsiteY2" fmla="*/ 740 h 10000"/>
                    <a:gd name="connsiteX3" fmla="*/ 8385 w 10000"/>
                    <a:gd name="connsiteY3" fmla="*/ 860 h 10000"/>
                    <a:gd name="connsiteX4" fmla="*/ 8540 w 10000"/>
                    <a:gd name="connsiteY4" fmla="*/ 985 h 10000"/>
                    <a:gd name="connsiteX5" fmla="*/ 8679 w 10000"/>
                    <a:gd name="connsiteY5" fmla="*/ 1106 h 10000"/>
                    <a:gd name="connsiteX6" fmla="*/ 8794 w 10000"/>
                    <a:gd name="connsiteY6" fmla="*/ 1240 h 10000"/>
                    <a:gd name="connsiteX7" fmla="*/ 8891 w 10000"/>
                    <a:gd name="connsiteY7" fmla="*/ 1377 h 10000"/>
                    <a:gd name="connsiteX8" fmla="*/ 8983 w 10000"/>
                    <a:gd name="connsiteY8" fmla="*/ 1512 h 10000"/>
                    <a:gd name="connsiteX9" fmla="*/ 9040 w 10000"/>
                    <a:gd name="connsiteY9" fmla="*/ 1606 h 10000"/>
                    <a:gd name="connsiteX10" fmla="*/ 9109 w 10000"/>
                    <a:gd name="connsiteY10" fmla="*/ 1750 h 10000"/>
                    <a:gd name="connsiteX11" fmla="*/ 9178 w 10000"/>
                    <a:gd name="connsiteY11" fmla="*/ 1941 h 10000"/>
                    <a:gd name="connsiteX12" fmla="*/ 9241 w 10000"/>
                    <a:gd name="connsiteY12" fmla="*/ 2160 h 10000"/>
                    <a:gd name="connsiteX13" fmla="*/ 9322 w 10000"/>
                    <a:gd name="connsiteY13" fmla="*/ 2406 h 10000"/>
                    <a:gd name="connsiteX14" fmla="*/ 9402 w 10000"/>
                    <a:gd name="connsiteY14" fmla="*/ 2678 h 10000"/>
                    <a:gd name="connsiteX15" fmla="*/ 9482 w 10000"/>
                    <a:gd name="connsiteY15" fmla="*/ 2960 h 10000"/>
                    <a:gd name="connsiteX16" fmla="*/ 9558 w 10000"/>
                    <a:gd name="connsiteY16" fmla="*/ 3257 h 10000"/>
                    <a:gd name="connsiteX17" fmla="*/ 9627 w 10000"/>
                    <a:gd name="connsiteY17" fmla="*/ 3564 h 10000"/>
                    <a:gd name="connsiteX18" fmla="*/ 9695 w 10000"/>
                    <a:gd name="connsiteY18" fmla="*/ 3862 h 10000"/>
                    <a:gd name="connsiteX19" fmla="*/ 9764 w 10000"/>
                    <a:gd name="connsiteY19" fmla="*/ 4143 h 10000"/>
                    <a:gd name="connsiteX20" fmla="*/ 9822 w 10000"/>
                    <a:gd name="connsiteY20" fmla="*/ 4415 h 10000"/>
                    <a:gd name="connsiteX21" fmla="*/ 9862 w 10000"/>
                    <a:gd name="connsiteY21" fmla="*/ 4670 h 10000"/>
                    <a:gd name="connsiteX22" fmla="*/ 9896 w 10000"/>
                    <a:gd name="connsiteY22" fmla="*/ 4881 h 10000"/>
                    <a:gd name="connsiteX23" fmla="*/ 9931 w 10000"/>
                    <a:gd name="connsiteY23" fmla="*/ 5069 h 10000"/>
                    <a:gd name="connsiteX24" fmla="*/ 9942 w 10000"/>
                    <a:gd name="connsiteY24" fmla="*/ 5215 h 10000"/>
                    <a:gd name="connsiteX25" fmla="*/ 9942 w 10000"/>
                    <a:gd name="connsiteY25" fmla="*/ 5348 h 10000"/>
                    <a:gd name="connsiteX26" fmla="*/ 9954 w 10000"/>
                    <a:gd name="connsiteY26" fmla="*/ 5521 h 10000"/>
                    <a:gd name="connsiteX27" fmla="*/ 9954 w 10000"/>
                    <a:gd name="connsiteY27" fmla="*/ 5732 h 10000"/>
                    <a:gd name="connsiteX28" fmla="*/ 9965 w 10000"/>
                    <a:gd name="connsiteY28" fmla="*/ 5969 h 10000"/>
                    <a:gd name="connsiteX29" fmla="*/ 9965 w 10000"/>
                    <a:gd name="connsiteY29" fmla="*/ 6235 h 10000"/>
                    <a:gd name="connsiteX30" fmla="*/ 9977 w 10000"/>
                    <a:gd name="connsiteY30" fmla="*/ 6514 h 10000"/>
                    <a:gd name="connsiteX31" fmla="*/ 9977 w 10000"/>
                    <a:gd name="connsiteY31" fmla="*/ 6812 h 10000"/>
                    <a:gd name="connsiteX32" fmla="*/ 9977 w 10000"/>
                    <a:gd name="connsiteY32" fmla="*/ 7110 h 10000"/>
                    <a:gd name="connsiteX33" fmla="*/ 9988 w 10000"/>
                    <a:gd name="connsiteY33" fmla="*/ 7410 h 10000"/>
                    <a:gd name="connsiteX34" fmla="*/ 9988 w 10000"/>
                    <a:gd name="connsiteY34" fmla="*/ 7707 h 10000"/>
                    <a:gd name="connsiteX35" fmla="*/ 9988 w 10000"/>
                    <a:gd name="connsiteY35" fmla="*/ 7987 h 10000"/>
                    <a:gd name="connsiteX36" fmla="*/ 10000 w 10000"/>
                    <a:gd name="connsiteY36" fmla="*/ 8250 h 10000"/>
                    <a:gd name="connsiteX37" fmla="*/ 10000 w 10000"/>
                    <a:gd name="connsiteY37" fmla="*/ 8498 h 10000"/>
                    <a:gd name="connsiteX38" fmla="*/ 8236 w 10000"/>
                    <a:gd name="connsiteY38" fmla="*/ 8311 h 10000"/>
                    <a:gd name="connsiteX39" fmla="*/ 8225 w 10000"/>
                    <a:gd name="connsiteY39" fmla="*/ 8069 h 10000"/>
                    <a:gd name="connsiteX40" fmla="*/ 8213 w 10000"/>
                    <a:gd name="connsiteY40" fmla="*/ 7797 h 10000"/>
                    <a:gd name="connsiteX41" fmla="*/ 8202 w 10000"/>
                    <a:gd name="connsiteY41" fmla="*/ 7517 h 10000"/>
                    <a:gd name="connsiteX42" fmla="*/ 8179 w 10000"/>
                    <a:gd name="connsiteY42" fmla="*/ 7232 h 10000"/>
                    <a:gd name="connsiteX43" fmla="*/ 8167 w 10000"/>
                    <a:gd name="connsiteY43" fmla="*/ 6933 h 10000"/>
                    <a:gd name="connsiteX44" fmla="*/ 8150 w 10000"/>
                    <a:gd name="connsiteY44" fmla="*/ 6636 h 10000"/>
                    <a:gd name="connsiteX45" fmla="*/ 8139 w 10000"/>
                    <a:gd name="connsiteY45" fmla="*/ 6355 h 10000"/>
                    <a:gd name="connsiteX46" fmla="*/ 8116 w 10000"/>
                    <a:gd name="connsiteY46" fmla="*/ 6090 h 10000"/>
                    <a:gd name="connsiteX47" fmla="*/ 8104 w 10000"/>
                    <a:gd name="connsiteY47" fmla="*/ 5845 h 10000"/>
                    <a:gd name="connsiteX48" fmla="*/ 8093 w 10000"/>
                    <a:gd name="connsiteY48" fmla="*/ 5629 h 10000"/>
                    <a:gd name="connsiteX49" fmla="*/ 8070 w 10000"/>
                    <a:gd name="connsiteY49" fmla="*/ 5452 h 10000"/>
                    <a:gd name="connsiteX50" fmla="*/ 8058 w 10000"/>
                    <a:gd name="connsiteY50" fmla="*/ 5314 h 10000"/>
                    <a:gd name="connsiteX51" fmla="*/ 8047 w 10000"/>
                    <a:gd name="connsiteY51" fmla="*/ 5232 h 10000"/>
                    <a:gd name="connsiteX52" fmla="*/ 8024 w 10000"/>
                    <a:gd name="connsiteY52" fmla="*/ 5129 h 10000"/>
                    <a:gd name="connsiteX53" fmla="*/ 8001 w 10000"/>
                    <a:gd name="connsiteY53" fmla="*/ 5004 h 10000"/>
                    <a:gd name="connsiteX54" fmla="*/ 7955 w 10000"/>
                    <a:gd name="connsiteY54" fmla="*/ 4846 h 10000"/>
                    <a:gd name="connsiteX55" fmla="*/ 7898 w 10000"/>
                    <a:gd name="connsiteY55" fmla="*/ 4670 h 10000"/>
                    <a:gd name="connsiteX56" fmla="*/ 7852 w 10000"/>
                    <a:gd name="connsiteY56" fmla="*/ 4480 h 10000"/>
                    <a:gd name="connsiteX57" fmla="*/ 7789 w 10000"/>
                    <a:gd name="connsiteY57" fmla="*/ 4286 h 10000"/>
                    <a:gd name="connsiteX58" fmla="*/ 7731 w 10000"/>
                    <a:gd name="connsiteY58" fmla="*/ 4083 h 10000"/>
                    <a:gd name="connsiteX59" fmla="*/ 7673 w 10000"/>
                    <a:gd name="connsiteY59" fmla="*/ 3898 h 10000"/>
                    <a:gd name="connsiteX60" fmla="*/ 7616 w 10000"/>
                    <a:gd name="connsiteY60" fmla="*/ 3714 h 10000"/>
                    <a:gd name="connsiteX61" fmla="*/ 7558 w 10000"/>
                    <a:gd name="connsiteY61" fmla="*/ 3547 h 10000"/>
                    <a:gd name="connsiteX62" fmla="*/ 7524 w 10000"/>
                    <a:gd name="connsiteY62" fmla="*/ 3409 h 10000"/>
                    <a:gd name="connsiteX63" fmla="*/ 7489 w 10000"/>
                    <a:gd name="connsiteY63" fmla="*/ 3309 h 10000"/>
                    <a:gd name="connsiteX64" fmla="*/ 7466 w 10000"/>
                    <a:gd name="connsiteY64" fmla="*/ 3240 h 10000"/>
                    <a:gd name="connsiteX65" fmla="*/ 7461 w 10000"/>
                    <a:gd name="connsiteY65" fmla="*/ 3214 h 10000"/>
                    <a:gd name="connsiteX66" fmla="*/ 7380 w 10000"/>
                    <a:gd name="connsiteY66" fmla="*/ 3335 h 10000"/>
                    <a:gd name="connsiteX67" fmla="*/ 7311 w 10000"/>
                    <a:gd name="connsiteY67" fmla="*/ 3504 h 10000"/>
                    <a:gd name="connsiteX68" fmla="*/ 7254 w 10000"/>
                    <a:gd name="connsiteY68" fmla="*/ 3714 h 10000"/>
                    <a:gd name="connsiteX69" fmla="*/ 7208 w 10000"/>
                    <a:gd name="connsiteY69" fmla="*/ 3962 h 10000"/>
                    <a:gd name="connsiteX70" fmla="*/ 7174 w 10000"/>
                    <a:gd name="connsiteY70" fmla="*/ 4226 h 10000"/>
                    <a:gd name="connsiteX71" fmla="*/ 7162 w 10000"/>
                    <a:gd name="connsiteY71" fmla="*/ 4514 h 10000"/>
                    <a:gd name="connsiteX72" fmla="*/ 7151 w 10000"/>
                    <a:gd name="connsiteY72" fmla="*/ 4812 h 10000"/>
                    <a:gd name="connsiteX73" fmla="*/ 7139 w 10000"/>
                    <a:gd name="connsiteY73" fmla="*/ 5112 h 10000"/>
                    <a:gd name="connsiteX74" fmla="*/ 7139 w 10000"/>
                    <a:gd name="connsiteY74" fmla="*/ 5409 h 10000"/>
                    <a:gd name="connsiteX75" fmla="*/ 7139 w 10000"/>
                    <a:gd name="connsiteY75" fmla="*/ 5698 h 10000"/>
                    <a:gd name="connsiteX76" fmla="*/ 7151 w 10000"/>
                    <a:gd name="connsiteY76" fmla="*/ 5969 h 10000"/>
                    <a:gd name="connsiteX77" fmla="*/ 7162 w 10000"/>
                    <a:gd name="connsiteY77" fmla="*/ 6209 h 10000"/>
                    <a:gd name="connsiteX78" fmla="*/ 7162 w 10000"/>
                    <a:gd name="connsiteY78" fmla="*/ 6420 h 10000"/>
                    <a:gd name="connsiteX79" fmla="*/ 7174 w 10000"/>
                    <a:gd name="connsiteY79" fmla="*/ 6592 h 10000"/>
                    <a:gd name="connsiteX80" fmla="*/ 7174 w 10000"/>
                    <a:gd name="connsiteY80" fmla="*/ 6743 h 10000"/>
                    <a:gd name="connsiteX81" fmla="*/ 7185 w 10000"/>
                    <a:gd name="connsiteY81" fmla="*/ 6941 h 10000"/>
                    <a:gd name="connsiteX82" fmla="*/ 7197 w 10000"/>
                    <a:gd name="connsiteY82" fmla="*/ 7170 h 10000"/>
                    <a:gd name="connsiteX83" fmla="*/ 7514 w 10000"/>
                    <a:gd name="connsiteY83" fmla="*/ 9956 h 10000"/>
                    <a:gd name="connsiteX84" fmla="*/ 603 w 10000"/>
                    <a:gd name="connsiteY84" fmla="*/ 10000 h 10000"/>
                    <a:gd name="connsiteX85" fmla="*/ 603 w 10000"/>
                    <a:gd name="connsiteY85" fmla="*/ 9970 h 10000"/>
                    <a:gd name="connsiteX86" fmla="*/ 603 w 10000"/>
                    <a:gd name="connsiteY86" fmla="*/ 9884 h 10000"/>
                    <a:gd name="connsiteX87" fmla="*/ 615 w 10000"/>
                    <a:gd name="connsiteY87" fmla="*/ 9746 h 10000"/>
                    <a:gd name="connsiteX88" fmla="*/ 621 w 10000"/>
                    <a:gd name="connsiteY88" fmla="*/ 9578 h 10000"/>
                    <a:gd name="connsiteX89" fmla="*/ 644 w 10000"/>
                    <a:gd name="connsiteY89" fmla="*/ 9364 h 10000"/>
                    <a:gd name="connsiteX90" fmla="*/ 655 w 10000"/>
                    <a:gd name="connsiteY90" fmla="*/ 9119 h 10000"/>
                    <a:gd name="connsiteX91" fmla="*/ 678 w 10000"/>
                    <a:gd name="connsiteY91" fmla="*/ 8864 h 10000"/>
                    <a:gd name="connsiteX92" fmla="*/ 701 w 10000"/>
                    <a:gd name="connsiteY92" fmla="*/ 8584 h 10000"/>
                    <a:gd name="connsiteX93" fmla="*/ 724 w 10000"/>
                    <a:gd name="connsiteY93" fmla="*/ 8293 h 10000"/>
                    <a:gd name="connsiteX94" fmla="*/ 747 w 10000"/>
                    <a:gd name="connsiteY94" fmla="*/ 7996 h 10000"/>
                    <a:gd name="connsiteX95" fmla="*/ 770 w 10000"/>
                    <a:gd name="connsiteY95" fmla="*/ 7707 h 10000"/>
                    <a:gd name="connsiteX96" fmla="*/ 781 w 10000"/>
                    <a:gd name="connsiteY96" fmla="*/ 7436 h 10000"/>
                    <a:gd name="connsiteX97" fmla="*/ 804 w 10000"/>
                    <a:gd name="connsiteY97" fmla="*/ 7170 h 10000"/>
                    <a:gd name="connsiteX98" fmla="*/ 827 w 10000"/>
                    <a:gd name="connsiteY98" fmla="*/ 6786 h 10000"/>
                    <a:gd name="connsiteX99" fmla="*/ 839 w 10000"/>
                    <a:gd name="connsiteY99" fmla="*/ 6437 h 10000"/>
                    <a:gd name="connsiteX100" fmla="*/ 850 w 10000"/>
                    <a:gd name="connsiteY100" fmla="*/ 6131 h 10000"/>
                    <a:gd name="connsiteX101" fmla="*/ 850 w 10000"/>
                    <a:gd name="connsiteY101" fmla="*/ 5845 h 10000"/>
                    <a:gd name="connsiteX102" fmla="*/ 850 w 10000"/>
                    <a:gd name="connsiteY102" fmla="*/ 5564 h 10000"/>
                    <a:gd name="connsiteX103" fmla="*/ 850 w 10000"/>
                    <a:gd name="connsiteY103" fmla="*/ 5284 h 10000"/>
                    <a:gd name="connsiteX104" fmla="*/ 850 w 10000"/>
                    <a:gd name="connsiteY104" fmla="*/ 4994 h 10000"/>
                    <a:gd name="connsiteX105" fmla="*/ 850 w 10000"/>
                    <a:gd name="connsiteY105" fmla="*/ 4687 h 10000"/>
                    <a:gd name="connsiteX106" fmla="*/ 850 w 10000"/>
                    <a:gd name="connsiteY106" fmla="*/ 4514 h 10000"/>
                    <a:gd name="connsiteX107" fmla="*/ 816 w 10000"/>
                    <a:gd name="connsiteY107" fmla="*/ 4312 h 10000"/>
                    <a:gd name="connsiteX108" fmla="*/ 770 w 10000"/>
                    <a:gd name="connsiteY108" fmla="*/ 4083 h 10000"/>
                    <a:gd name="connsiteX109" fmla="*/ 712 w 10000"/>
                    <a:gd name="connsiteY109" fmla="*/ 3844 h 10000"/>
                    <a:gd name="connsiteX110" fmla="*/ 644 w 10000"/>
                    <a:gd name="connsiteY110" fmla="*/ 3590 h 10000"/>
                    <a:gd name="connsiteX111" fmla="*/ 580 w 10000"/>
                    <a:gd name="connsiteY111" fmla="*/ 3326 h 10000"/>
                    <a:gd name="connsiteX112" fmla="*/ 500 w 10000"/>
                    <a:gd name="connsiteY112" fmla="*/ 3055 h 10000"/>
                    <a:gd name="connsiteX113" fmla="*/ 407 w 10000"/>
                    <a:gd name="connsiteY113" fmla="*/ 2792 h 10000"/>
                    <a:gd name="connsiteX114" fmla="*/ 327 w 10000"/>
                    <a:gd name="connsiteY114" fmla="*/ 2535 h 10000"/>
                    <a:gd name="connsiteX115" fmla="*/ 252 w 10000"/>
                    <a:gd name="connsiteY115" fmla="*/ 2286 h 10000"/>
                    <a:gd name="connsiteX116" fmla="*/ 184 w 10000"/>
                    <a:gd name="connsiteY116" fmla="*/ 2057 h 10000"/>
                    <a:gd name="connsiteX117" fmla="*/ 115 w 10000"/>
                    <a:gd name="connsiteY117" fmla="*/ 1855 h 10000"/>
                    <a:gd name="connsiteX118" fmla="*/ 57 w 10000"/>
                    <a:gd name="connsiteY118" fmla="*/ 1677 h 10000"/>
                    <a:gd name="connsiteX119" fmla="*/ 23 w 10000"/>
                    <a:gd name="connsiteY119" fmla="*/ 1520 h 10000"/>
                    <a:gd name="connsiteX120" fmla="*/ 0 w 10000"/>
                    <a:gd name="connsiteY120" fmla="*/ 1413 h 10000"/>
                    <a:gd name="connsiteX121" fmla="*/ 11 w 10000"/>
                    <a:gd name="connsiteY121" fmla="*/ 1343 h 10000"/>
                    <a:gd name="connsiteX122" fmla="*/ 80 w 10000"/>
                    <a:gd name="connsiteY122" fmla="*/ 1188 h 10000"/>
                    <a:gd name="connsiteX123" fmla="*/ 207 w 10000"/>
                    <a:gd name="connsiteY123" fmla="*/ 1029 h 10000"/>
                    <a:gd name="connsiteX124" fmla="*/ 373 w 10000"/>
                    <a:gd name="connsiteY124" fmla="*/ 860 h 10000"/>
                    <a:gd name="connsiteX125" fmla="*/ 580 w 10000"/>
                    <a:gd name="connsiteY125" fmla="*/ 697 h 10000"/>
                    <a:gd name="connsiteX126" fmla="*/ 804 w 10000"/>
                    <a:gd name="connsiteY126" fmla="*/ 545 h 10000"/>
                    <a:gd name="connsiteX127" fmla="*/ 942 w 10000"/>
                    <a:gd name="connsiteY127" fmla="*/ 466 h 10000"/>
                    <a:gd name="connsiteX128" fmla="*/ 1108 w 10000"/>
                    <a:gd name="connsiteY128" fmla="*/ 389 h 10000"/>
                    <a:gd name="connsiteX129" fmla="*/ 1292 w 10000"/>
                    <a:gd name="connsiteY129" fmla="*/ 315 h 10000"/>
                    <a:gd name="connsiteX130" fmla="*/ 1482 w 10000"/>
                    <a:gd name="connsiteY130" fmla="*/ 247 h 10000"/>
                    <a:gd name="connsiteX131" fmla="*/ 1672 w 10000"/>
                    <a:gd name="connsiteY131" fmla="*/ 177 h 10000"/>
                    <a:gd name="connsiteX132" fmla="*/ 1855 w 10000"/>
                    <a:gd name="connsiteY132" fmla="*/ 117 h 10000"/>
                    <a:gd name="connsiteX133" fmla="*/ 2010 w 10000"/>
                    <a:gd name="connsiteY133" fmla="*/ 69 h 10000"/>
                    <a:gd name="connsiteX134" fmla="*/ 2136 w 10000"/>
                    <a:gd name="connsiteY134" fmla="*/ 35 h 10000"/>
                    <a:gd name="connsiteX135" fmla="*/ 2228 w 10000"/>
                    <a:gd name="connsiteY135" fmla="*/ 9 h 10000"/>
                    <a:gd name="connsiteX136" fmla="*/ 2251 w 10000"/>
                    <a:gd name="connsiteY136" fmla="*/ 0 h 10000"/>
                    <a:gd name="connsiteX137" fmla="*/ 2384 w 10000"/>
                    <a:gd name="connsiteY137" fmla="*/ 61 h 10000"/>
                    <a:gd name="connsiteX138" fmla="*/ 3326 w 10000"/>
                    <a:gd name="connsiteY138" fmla="*/ 3064 h 10000"/>
                    <a:gd name="connsiteX139" fmla="*/ 4113 w 10000"/>
                    <a:gd name="connsiteY139" fmla="*/ 4234 h 10000"/>
                    <a:gd name="connsiteX140" fmla="*/ 5187 w 10000"/>
                    <a:gd name="connsiteY140" fmla="*/ 1880 h 10000"/>
                    <a:gd name="connsiteX0" fmla="*/ 5187 w 10000"/>
                    <a:gd name="connsiteY0" fmla="*/ 1880 h 10000"/>
                    <a:gd name="connsiteX1" fmla="*/ 5686 w 10000"/>
                    <a:gd name="connsiteY1" fmla="*/ 53 h 10000"/>
                    <a:gd name="connsiteX2" fmla="*/ 8167 w 10000"/>
                    <a:gd name="connsiteY2" fmla="*/ 740 h 10000"/>
                    <a:gd name="connsiteX3" fmla="*/ 8385 w 10000"/>
                    <a:gd name="connsiteY3" fmla="*/ 860 h 10000"/>
                    <a:gd name="connsiteX4" fmla="*/ 8540 w 10000"/>
                    <a:gd name="connsiteY4" fmla="*/ 985 h 10000"/>
                    <a:gd name="connsiteX5" fmla="*/ 8679 w 10000"/>
                    <a:gd name="connsiteY5" fmla="*/ 1106 h 10000"/>
                    <a:gd name="connsiteX6" fmla="*/ 8794 w 10000"/>
                    <a:gd name="connsiteY6" fmla="*/ 1240 h 10000"/>
                    <a:gd name="connsiteX7" fmla="*/ 8891 w 10000"/>
                    <a:gd name="connsiteY7" fmla="*/ 1377 h 10000"/>
                    <a:gd name="connsiteX8" fmla="*/ 8983 w 10000"/>
                    <a:gd name="connsiteY8" fmla="*/ 1512 h 10000"/>
                    <a:gd name="connsiteX9" fmla="*/ 9040 w 10000"/>
                    <a:gd name="connsiteY9" fmla="*/ 1606 h 10000"/>
                    <a:gd name="connsiteX10" fmla="*/ 9109 w 10000"/>
                    <a:gd name="connsiteY10" fmla="*/ 1750 h 10000"/>
                    <a:gd name="connsiteX11" fmla="*/ 9178 w 10000"/>
                    <a:gd name="connsiteY11" fmla="*/ 1941 h 10000"/>
                    <a:gd name="connsiteX12" fmla="*/ 9241 w 10000"/>
                    <a:gd name="connsiteY12" fmla="*/ 2160 h 10000"/>
                    <a:gd name="connsiteX13" fmla="*/ 9322 w 10000"/>
                    <a:gd name="connsiteY13" fmla="*/ 2406 h 10000"/>
                    <a:gd name="connsiteX14" fmla="*/ 9402 w 10000"/>
                    <a:gd name="connsiteY14" fmla="*/ 2678 h 10000"/>
                    <a:gd name="connsiteX15" fmla="*/ 9482 w 10000"/>
                    <a:gd name="connsiteY15" fmla="*/ 2960 h 10000"/>
                    <a:gd name="connsiteX16" fmla="*/ 9558 w 10000"/>
                    <a:gd name="connsiteY16" fmla="*/ 3257 h 10000"/>
                    <a:gd name="connsiteX17" fmla="*/ 9627 w 10000"/>
                    <a:gd name="connsiteY17" fmla="*/ 3564 h 10000"/>
                    <a:gd name="connsiteX18" fmla="*/ 9695 w 10000"/>
                    <a:gd name="connsiteY18" fmla="*/ 3862 h 10000"/>
                    <a:gd name="connsiteX19" fmla="*/ 9764 w 10000"/>
                    <a:gd name="connsiteY19" fmla="*/ 4143 h 10000"/>
                    <a:gd name="connsiteX20" fmla="*/ 9822 w 10000"/>
                    <a:gd name="connsiteY20" fmla="*/ 4415 h 10000"/>
                    <a:gd name="connsiteX21" fmla="*/ 9862 w 10000"/>
                    <a:gd name="connsiteY21" fmla="*/ 4670 h 10000"/>
                    <a:gd name="connsiteX22" fmla="*/ 9896 w 10000"/>
                    <a:gd name="connsiteY22" fmla="*/ 4881 h 10000"/>
                    <a:gd name="connsiteX23" fmla="*/ 9931 w 10000"/>
                    <a:gd name="connsiteY23" fmla="*/ 5069 h 10000"/>
                    <a:gd name="connsiteX24" fmla="*/ 9942 w 10000"/>
                    <a:gd name="connsiteY24" fmla="*/ 5215 h 10000"/>
                    <a:gd name="connsiteX25" fmla="*/ 9942 w 10000"/>
                    <a:gd name="connsiteY25" fmla="*/ 5348 h 10000"/>
                    <a:gd name="connsiteX26" fmla="*/ 9954 w 10000"/>
                    <a:gd name="connsiteY26" fmla="*/ 5521 h 10000"/>
                    <a:gd name="connsiteX27" fmla="*/ 9954 w 10000"/>
                    <a:gd name="connsiteY27" fmla="*/ 5732 h 10000"/>
                    <a:gd name="connsiteX28" fmla="*/ 9965 w 10000"/>
                    <a:gd name="connsiteY28" fmla="*/ 5969 h 10000"/>
                    <a:gd name="connsiteX29" fmla="*/ 9965 w 10000"/>
                    <a:gd name="connsiteY29" fmla="*/ 6235 h 10000"/>
                    <a:gd name="connsiteX30" fmla="*/ 9977 w 10000"/>
                    <a:gd name="connsiteY30" fmla="*/ 6514 h 10000"/>
                    <a:gd name="connsiteX31" fmla="*/ 9977 w 10000"/>
                    <a:gd name="connsiteY31" fmla="*/ 6812 h 10000"/>
                    <a:gd name="connsiteX32" fmla="*/ 9977 w 10000"/>
                    <a:gd name="connsiteY32" fmla="*/ 7110 h 10000"/>
                    <a:gd name="connsiteX33" fmla="*/ 9988 w 10000"/>
                    <a:gd name="connsiteY33" fmla="*/ 7410 h 10000"/>
                    <a:gd name="connsiteX34" fmla="*/ 9988 w 10000"/>
                    <a:gd name="connsiteY34" fmla="*/ 7707 h 10000"/>
                    <a:gd name="connsiteX35" fmla="*/ 9988 w 10000"/>
                    <a:gd name="connsiteY35" fmla="*/ 7987 h 10000"/>
                    <a:gd name="connsiteX36" fmla="*/ 10000 w 10000"/>
                    <a:gd name="connsiteY36" fmla="*/ 8250 h 10000"/>
                    <a:gd name="connsiteX37" fmla="*/ 8236 w 10000"/>
                    <a:gd name="connsiteY37" fmla="*/ 8311 h 10000"/>
                    <a:gd name="connsiteX38" fmla="*/ 8225 w 10000"/>
                    <a:gd name="connsiteY38" fmla="*/ 8069 h 10000"/>
                    <a:gd name="connsiteX39" fmla="*/ 8213 w 10000"/>
                    <a:gd name="connsiteY39" fmla="*/ 7797 h 10000"/>
                    <a:gd name="connsiteX40" fmla="*/ 8202 w 10000"/>
                    <a:gd name="connsiteY40" fmla="*/ 7517 h 10000"/>
                    <a:gd name="connsiteX41" fmla="*/ 8179 w 10000"/>
                    <a:gd name="connsiteY41" fmla="*/ 7232 h 10000"/>
                    <a:gd name="connsiteX42" fmla="*/ 8167 w 10000"/>
                    <a:gd name="connsiteY42" fmla="*/ 6933 h 10000"/>
                    <a:gd name="connsiteX43" fmla="*/ 8150 w 10000"/>
                    <a:gd name="connsiteY43" fmla="*/ 6636 h 10000"/>
                    <a:gd name="connsiteX44" fmla="*/ 8139 w 10000"/>
                    <a:gd name="connsiteY44" fmla="*/ 6355 h 10000"/>
                    <a:gd name="connsiteX45" fmla="*/ 8116 w 10000"/>
                    <a:gd name="connsiteY45" fmla="*/ 6090 h 10000"/>
                    <a:gd name="connsiteX46" fmla="*/ 8104 w 10000"/>
                    <a:gd name="connsiteY46" fmla="*/ 5845 h 10000"/>
                    <a:gd name="connsiteX47" fmla="*/ 8093 w 10000"/>
                    <a:gd name="connsiteY47" fmla="*/ 5629 h 10000"/>
                    <a:gd name="connsiteX48" fmla="*/ 8070 w 10000"/>
                    <a:gd name="connsiteY48" fmla="*/ 5452 h 10000"/>
                    <a:gd name="connsiteX49" fmla="*/ 8058 w 10000"/>
                    <a:gd name="connsiteY49" fmla="*/ 5314 h 10000"/>
                    <a:gd name="connsiteX50" fmla="*/ 8047 w 10000"/>
                    <a:gd name="connsiteY50" fmla="*/ 5232 h 10000"/>
                    <a:gd name="connsiteX51" fmla="*/ 8024 w 10000"/>
                    <a:gd name="connsiteY51" fmla="*/ 5129 h 10000"/>
                    <a:gd name="connsiteX52" fmla="*/ 8001 w 10000"/>
                    <a:gd name="connsiteY52" fmla="*/ 5004 h 10000"/>
                    <a:gd name="connsiteX53" fmla="*/ 7955 w 10000"/>
                    <a:gd name="connsiteY53" fmla="*/ 4846 h 10000"/>
                    <a:gd name="connsiteX54" fmla="*/ 7898 w 10000"/>
                    <a:gd name="connsiteY54" fmla="*/ 4670 h 10000"/>
                    <a:gd name="connsiteX55" fmla="*/ 7852 w 10000"/>
                    <a:gd name="connsiteY55" fmla="*/ 4480 h 10000"/>
                    <a:gd name="connsiteX56" fmla="*/ 7789 w 10000"/>
                    <a:gd name="connsiteY56" fmla="*/ 4286 h 10000"/>
                    <a:gd name="connsiteX57" fmla="*/ 7731 w 10000"/>
                    <a:gd name="connsiteY57" fmla="*/ 4083 h 10000"/>
                    <a:gd name="connsiteX58" fmla="*/ 7673 w 10000"/>
                    <a:gd name="connsiteY58" fmla="*/ 3898 h 10000"/>
                    <a:gd name="connsiteX59" fmla="*/ 7616 w 10000"/>
                    <a:gd name="connsiteY59" fmla="*/ 3714 h 10000"/>
                    <a:gd name="connsiteX60" fmla="*/ 7558 w 10000"/>
                    <a:gd name="connsiteY60" fmla="*/ 3547 h 10000"/>
                    <a:gd name="connsiteX61" fmla="*/ 7524 w 10000"/>
                    <a:gd name="connsiteY61" fmla="*/ 3409 h 10000"/>
                    <a:gd name="connsiteX62" fmla="*/ 7489 w 10000"/>
                    <a:gd name="connsiteY62" fmla="*/ 3309 h 10000"/>
                    <a:gd name="connsiteX63" fmla="*/ 7466 w 10000"/>
                    <a:gd name="connsiteY63" fmla="*/ 3240 h 10000"/>
                    <a:gd name="connsiteX64" fmla="*/ 7461 w 10000"/>
                    <a:gd name="connsiteY64" fmla="*/ 3214 h 10000"/>
                    <a:gd name="connsiteX65" fmla="*/ 7380 w 10000"/>
                    <a:gd name="connsiteY65" fmla="*/ 3335 h 10000"/>
                    <a:gd name="connsiteX66" fmla="*/ 7311 w 10000"/>
                    <a:gd name="connsiteY66" fmla="*/ 3504 h 10000"/>
                    <a:gd name="connsiteX67" fmla="*/ 7254 w 10000"/>
                    <a:gd name="connsiteY67" fmla="*/ 3714 h 10000"/>
                    <a:gd name="connsiteX68" fmla="*/ 7208 w 10000"/>
                    <a:gd name="connsiteY68" fmla="*/ 3962 h 10000"/>
                    <a:gd name="connsiteX69" fmla="*/ 7174 w 10000"/>
                    <a:gd name="connsiteY69" fmla="*/ 4226 h 10000"/>
                    <a:gd name="connsiteX70" fmla="*/ 7162 w 10000"/>
                    <a:gd name="connsiteY70" fmla="*/ 4514 h 10000"/>
                    <a:gd name="connsiteX71" fmla="*/ 7151 w 10000"/>
                    <a:gd name="connsiteY71" fmla="*/ 4812 h 10000"/>
                    <a:gd name="connsiteX72" fmla="*/ 7139 w 10000"/>
                    <a:gd name="connsiteY72" fmla="*/ 5112 h 10000"/>
                    <a:gd name="connsiteX73" fmla="*/ 7139 w 10000"/>
                    <a:gd name="connsiteY73" fmla="*/ 5409 h 10000"/>
                    <a:gd name="connsiteX74" fmla="*/ 7139 w 10000"/>
                    <a:gd name="connsiteY74" fmla="*/ 5698 h 10000"/>
                    <a:gd name="connsiteX75" fmla="*/ 7151 w 10000"/>
                    <a:gd name="connsiteY75" fmla="*/ 5969 h 10000"/>
                    <a:gd name="connsiteX76" fmla="*/ 7162 w 10000"/>
                    <a:gd name="connsiteY76" fmla="*/ 6209 h 10000"/>
                    <a:gd name="connsiteX77" fmla="*/ 7162 w 10000"/>
                    <a:gd name="connsiteY77" fmla="*/ 6420 h 10000"/>
                    <a:gd name="connsiteX78" fmla="*/ 7174 w 10000"/>
                    <a:gd name="connsiteY78" fmla="*/ 6592 h 10000"/>
                    <a:gd name="connsiteX79" fmla="*/ 7174 w 10000"/>
                    <a:gd name="connsiteY79" fmla="*/ 6743 h 10000"/>
                    <a:gd name="connsiteX80" fmla="*/ 7185 w 10000"/>
                    <a:gd name="connsiteY80" fmla="*/ 6941 h 10000"/>
                    <a:gd name="connsiteX81" fmla="*/ 7197 w 10000"/>
                    <a:gd name="connsiteY81" fmla="*/ 7170 h 10000"/>
                    <a:gd name="connsiteX82" fmla="*/ 7514 w 10000"/>
                    <a:gd name="connsiteY82" fmla="*/ 9956 h 10000"/>
                    <a:gd name="connsiteX83" fmla="*/ 603 w 10000"/>
                    <a:gd name="connsiteY83" fmla="*/ 10000 h 10000"/>
                    <a:gd name="connsiteX84" fmla="*/ 603 w 10000"/>
                    <a:gd name="connsiteY84" fmla="*/ 9970 h 10000"/>
                    <a:gd name="connsiteX85" fmla="*/ 603 w 10000"/>
                    <a:gd name="connsiteY85" fmla="*/ 9884 h 10000"/>
                    <a:gd name="connsiteX86" fmla="*/ 615 w 10000"/>
                    <a:gd name="connsiteY86" fmla="*/ 9746 h 10000"/>
                    <a:gd name="connsiteX87" fmla="*/ 621 w 10000"/>
                    <a:gd name="connsiteY87" fmla="*/ 9578 h 10000"/>
                    <a:gd name="connsiteX88" fmla="*/ 644 w 10000"/>
                    <a:gd name="connsiteY88" fmla="*/ 9364 h 10000"/>
                    <a:gd name="connsiteX89" fmla="*/ 655 w 10000"/>
                    <a:gd name="connsiteY89" fmla="*/ 9119 h 10000"/>
                    <a:gd name="connsiteX90" fmla="*/ 678 w 10000"/>
                    <a:gd name="connsiteY90" fmla="*/ 8864 h 10000"/>
                    <a:gd name="connsiteX91" fmla="*/ 701 w 10000"/>
                    <a:gd name="connsiteY91" fmla="*/ 8584 h 10000"/>
                    <a:gd name="connsiteX92" fmla="*/ 724 w 10000"/>
                    <a:gd name="connsiteY92" fmla="*/ 8293 h 10000"/>
                    <a:gd name="connsiteX93" fmla="*/ 747 w 10000"/>
                    <a:gd name="connsiteY93" fmla="*/ 7996 h 10000"/>
                    <a:gd name="connsiteX94" fmla="*/ 770 w 10000"/>
                    <a:gd name="connsiteY94" fmla="*/ 7707 h 10000"/>
                    <a:gd name="connsiteX95" fmla="*/ 781 w 10000"/>
                    <a:gd name="connsiteY95" fmla="*/ 7436 h 10000"/>
                    <a:gd name="connsiteX96" fmla="*/ 804 w 10000"/>
                    <a:gd name="connsiteY96" fmla="*/ 7170 h 10000"/>
                    <a:gd name="connsiteX97" fmla="*/ 827 w 10000"/>
                    <a:gd name="connsiteY97" fmla="*/ 6786 h 10000"/>
                    <a:gd name="connsiteX98" fmla="*/ 839 w 10000"/>
                    <a:gd name="connsiteY98" fmla="*/ 6437 h 10000"/>
                    <a:gd name="connsiteX99" fmla="*/ 850 w 10000"/>
                    <a:gd name="connsiteY99" fmla="*/ 6131 h 10000"/>
                    <a:gd name="connsiteX100" fmla="*/ 850 w 10000"/>
                    <a:gd name="connsiteY100" fmla="*/ 5845 h 10000"/>
                    <a:gd name="connsiteX101" fmla="*/ 850 w 10000"/>
                    <a:gd name="connsiteY101" fmla="*/ 5564 h 10000"/>
                    <a:gd name="connsiteX102" fmla="*/ 850 w 10000"/>
                    <a:gd name="connsiteY102" fmla="*/ 5284 h 10000"/>
                    <a:gd name="connsiteX103" fmla="*/ 850 w 10000"/>
                    <a:gd name="connsiteY103" fmla="*/ 4994 h 10000"/>
                    <a:gd name="connsiteX104" fmla="*/ 850 w 10000"/>
                    <a:gd name="connsiteY104" fmla="*/ 4687 h 10000"/>
                    <a:gd name="connsiteX105" fmla="*/ 850 w 10000"/>
                    <a:gd name="connsiteY105" fmla="*/ 4514 h 10000"/>
                    <a:gd name="connsiteX106" fmla="*/ 816 w 10000"/>
                    <a:gd name="connsiteY106" fmla="*/ 4312 h 10000"/>
                    <a:gd name="connsiteX107" fmla="*/ 770 w 10000"/>
                    <a:gd name="connsiteY107" fmla="*/ 4083 h 10000"/>
                    <a:gd name="connsiteX108" fmla="*/ 712 w 10000"/>
                    <a:gd name="connsiteY108" fmla="*/ 3844 h 10000"/>
                    <a:gd name="connsiteX109" fmla="*/ 644 w 10000"/>
                    <a:gd name="connsiteY109" fmla="*/ 3590 h 10000"/>
                    <a:gd name="connsiteX110" fmla="*/ 580 w 10000"/>
                    <a:gd name="connsiteY110" fmla="*/ 3326 h 10000"/>
                    <a:gd name="connsiteX111" fmla="*/ 500 w 10000"/>
                    <a:gd name="connsiteY111" fmla="*/ 3055 h 10000"/>
                    <a:gd name="connsiteX112" fmla="*/ 407 w 10000"/>
                    <a:gd name="connsiteY112" fmla="*/ 2792 h 10000"/>
                    <a:gd name="connsiteX113" fmla="*/ 327 w 10000"/>
                    <a:gd name="connsiteY113" fmla="*/ 2535 h 10000"/>
                    <a:gd name="connsiteX114" fmla="*/ 252 w 10000"/>
                    <a:gd name="connsiteY114" fmla="*/ 2286 h 10000"/>
                    <a:gd name="connsiteX115" fmla="*/ 184 w 10000"/>
                    <a:gd name="connsiteY115" fmla="*/ 2057 h 10000"/>
                    <a:gd name="connsiteX116" fmla="*/ 115 w 10000"/>
                    <a:gd name="connsiteY116" fmla="*/ 1855 h 10000"/>
                    <a:gd name="connsiteX117" fmla="*/ 57 w 10000"/>
                    <a:gd name="connsiteY117" fmla="*/ 1677 h 10000"/>
                    <a:gd name="connsiteX118" fmla="*/ 23 w 10000"/>
                    <a:gd name="connsiteY118" fmla="*/ 1520 h 10000"/>
                    <a:gd name="connsiteX119" fmla="*/ 0 w 10000"/>
                    <a:gd name="connsiteY119" fmla="*/ 1413 h 10000"/>
                    <a:gd name="connsiteX120" fmla="*/ 11 w 10000"/>
                    <a:gd name="connsiteY120" fmla="*/ 1343 h 10000"/>
                    <a:gd name="connsiteX121" fmla="*/ 80 w 10000"/>
                    <a:gd name="connsiteY121" fmla="*/ 1188 h 10000"/>
                    <a:gd name="connsiteX122" fmla="*/ 207 w 10000"/>
                    <a:gd name="connsiteY122" fmla="*/ 1029 h 10000"/>
                    <a:gd name="connsiteX123" fmla="*/ 373 w 10000"/>
                    <a:gd name="connsiteY123" fmla="*/ 860 h 10000"/>
                    <a:gd name="connsiteX124" fmla="*/ 580 w 10000"/>
                    <a:gd name="connsiteY124" fmla="*/ 697 h 10000"/>
                    <a:gd name="connsiteX125" fmla="*/ 804 w 10000"/>
                    <a:gd name="connsiteY125" fmla="*/ 545 h 10000"/>
                    <a:gd name="connsiteX126" fmla="*/ 942 w 10000"/>
                    <a:gd name="connsiteY126" fmla="*/ 466 h 10000"/>
                    <a:gd name="connsiteX127" fmla="*/ 1108 w 10000"/>
                    <a:gd name="connsiteY127" fmla="*/ 389 h 10000"/>
                    <a:gd name="connsiteX128" fmla="*/ 1292 w 10000"/>
                    <a:gd name="connsiteY128" fmla="*/ 315 h 10000"/>
                    <a:gd name="connsiteX129" fmla="*/ 1482 w 10000"/>
                    <a:gd name="connsiteY129" fmla="*/ 247 h 10000"/>
                    <a:gd name="connsiteX130" fmla="*/ 1672 w 10000"/>
                    <a:gd name="connsiteY130" fmla="*/ 177 h 10000"/>
                    <a:gd name="connsiteX131" fmla="*/ 1855 w 10000"/>
                    <a:gd name="connsiteY131" fmla="*/ 117 h 10000"/>
                    <a:gd name="connsiteX132" fmla="*/ 2010 w 10000"/>
                    <a:gd name="connsiteY132" fmla="*/ 69 h 10000"/>
                    <a:gd name="connsiteX133" fmla="*/ 2136 w 10000"/>
                    <a:gd name="connsiteY133" fmla="*/ 35 h 10000"/>
                    <a:gd name="connsiteX134" fmla="*/ 2228 w 10000"/>
                    <a:gd name="connsiteY134" fmla="*/ 9 h 10000"/>
                    <a:gd name="connsiteX135" fmla="*/ 2251 w 10000"/>
                    <a:gd name="connsiteY135" fmla="*/ 0 h 10000"/>
                    <a:gd name="connsiteX136" fmla="*/ 2384 w 10000"/>
                    <a:gd name="connsiteY136" fmla="*/ 61 h 10000"/>
                    <a:gd name="connsiteX137" fmla="*/ 3326 w 10000"/>
                    <a:gd name="connsiteY137" fmla="*/ 3064 h 10000"/>
                    <a:gd name="connsiteX138" fmla="*/ 4113 w 10000"/>
                    <a:gd name="connsiteY138" fmla="*/ 4234 h 10000"/>
                    <a:gd name="connsiteX139" fmla="*/ 5187 w 10000"/>
                    <a:gd name="connsiteY139" fmla="*/ 1880 h 10000"/>
                    <a:gd name="connsiteX0" fmla="*/ 5187 w 9988"/>
                    <a:gd name="connsiteY0" fmla="*/ 1880 h 10000"/>
                    <a:gd name="connsiteX1" fmla="*/ 5686 w 9988"/>
                    <a:gd name="connsiteY1" fmla="*/ 53 h 10000"/>
                    <a:gd name="connsiteX2" fmla="*/ 8167 w 9988"/>
                    <a:gd name="connsiteY2" fmla="*/ 740 h 10000"/>
                    <a:gd name="connsiteX3" fmla="*/ 8385 w 9988"/>
                    <a:gd name="connsiteY3" fmla="*/ 860 h 10000"/>
                    <a:gd name="connsiteX4" fmla="*/ 8540 w 9988"/>
                    <a:gd name="connsiteY4" fmla="*/ 985 h 10000"/>
                    <a:gd name="connsiteX5" fmla="*/ 8679 w 9988"/>
                    <a:gd name="connsiteY5" fmla="*/ 1106 h 10000"/>
                    <a:gd name="connsiteX6" fmla="*/ 8794 w 9988"/>
                    <a:gd name="connsiteY6" fmla="*/ 1240 h 10000"/>
                    <a:gd name="connsiteX7" fmla="*/ 8891 w 9988"/>
                    <a:gd name="connsiteY7" fmla="*/ 1377 h 10000"/>
                    <a:gd name="connsiteX8" fmla="*/ 8983 w 9988"/>
                    <a:gd name="connsiteY8" fmla="*/ 1512 h 10000"/>
                    <a:gd name="connsiteX9" fmla="*/ 9040 w 9988"/>
                    <a:gd name="connsiteY9" fmla="*/ 1606 h 10000"/>
                    <a:gd name="connsiteX10" fmla="*/ 9109 w 9988"/>
                    <a:gd name="connsiteY10" fmla="*/ 1750 h 10000"/>
                    <a:gd name="connsiteX11" fmla="*/ 9178 w 9988"/>
                    <a:gd name="connsiteY11" fmla="*/ 1941 h 10000"/>
                    <a:gd name="connsiteX12" fmla="*/ 9241 w 9988"/>
                    <a:gd name="connsiteY12" fmla="*/ 2160 h 10000"/>
                    <a:gd name="connsiteX13" fmla="*/ 9322 w 9988"/>
                    <a:gd name="connsiteY13" fmla="*/ 2406 h 10000"/>
                    <a:gd name="connsiteX14" fmla="*/ 9402 w 9988"/>
                    <a:gd name="connsiteY14" fmla="*/ 2678 h 10000"/>
                    <a:gd name="connsiteX15" fmla="*/ 9482 w 9988"/>
                    <a:gd name="connsiteY15" fmla="*/ 2960 h 10000"/>
                    <a:gd name="connsiteX16" fmla="*/ 9558 w 9988"/>
                    <a:gd name="connsiteY16" fmla="*/ 3257 h 10000"/>
                    <a:gd name="connsiteX17" fmla="*/ 9627 w 9988"/>
                    <a:gd name="connsiteY17" fmla="*/ 3564 h 10000"/>
                    <a:gd name="connsiteX18" fmla="*/ 9695 w 9988"/>
                    <a:gd name="connsiteY18" fmla="*/ 3862 h 10000"/>
                    <a:gd name="connsiteX19" fmla="*/ 9764 w 9988"/>
                    <a:gd name="connsiteY19" fmla="*/ 4143 h 10000"/>
                    <a:gd name="connsiteX20" fmla="*/ 9822 w 9988"/>
                    <a:gd name="connsiteY20" fmla="*/ 4415 h 10000"/>
                    <a:gd name="connsiteX21" fmla="*/ 9862 w 9988"/>
                    <a:gd name="connsiteY21" fmla="*/ 4670 h 10000"/>
                    <a:gd name="connsiteX22" fmla="*/ 9896 w 9988"/>
                    <a:gd name="connsiteY22" fmla="*/ 4881 h 10000"/>
                    <a:gd name="connsiteX23" fmla="*/ 9931 w 9988"/>
                    <a:gd name="connsiteY23" fmla="*/ 5069 h 10000"/>
                    <a:gd name="connsiteX24" fmla="*/ 9942 w 9988"/>
                    <a:gd name="connsiteY24" fmla="*/ 5215 h 10000"/>
                    <a:gd name="connsiteX25" fmla="*/ 9942 w 9988"/>
                    <a:gd name="connsiteY25" fmla="*/ 5348 h 10000"/>
                    <a:gd name="connsiteX26" fmla="*/ 9954 w 9988"/>
                    <a:gd name="connsiteY26" fmla="*/ 5521 h 10000"/>
                    <a:gd name="connsiteX27" fmla="*/ 9954 w 9988"/>
                    <a:gd name="connsiteY27" fmla="*/ 5732 h 10000"/>
                    <a:gd name="connsiteX28" fmla="*/ 9965 w 9988"/>
                    <a:gd name="connsiteY28" fmla="*/ 5969 h 10000"/>
                    <a:gd name="connsiteX29" fmla="*/ 9965 w 9988"/>
                    <a:gd name="connsiteY29" fmla="*/ 6235 h 10000"/>
                    <a:gd name="connsiteX30" fmla="*/ 9977 w 9988"/>
                    <a:gd name="connsiteY30" fmla="*/ 6514 h 10000"/>
                    <a:gd name="connsiteX31" fmla="*/ 9977 w 9988"/>
                    <a:gd name="connsiteY31" fmla="*/ 6812 h 10000"/>
                    <a:gd name="connsiteX32" fmla="*/ 9977 w 9988"/>
                    <a:gd name="connsiteY32" fmla="*/ 7110 h 10000"/>
                    <a:gd name="connsiteX33" fmla="*/ 9988 w 9988"/>
                    <a:gd name="connsiteY33" fmla="*/ 7410 h 10000"/>
                    <a:gd name="connsiteX34" fmla="*/ 9988 w 9988"/>
                    <a:gd name="connsiteY34" fmla="*/ 7707 h 10000"/>
                    <a:gd name="connsiteX35" fmla="*/ 9988 w 9988"/>
                    <a:gd name="connsiteY35" fmla="*/ 7987 h 10000"/>
                    <a:gd name="connsiteX36" fmla="*/ 8236 w 9988"/>
                    <a:gd name="connsiteY36" fmla="*/ 8311 h 10000"/>
                    <a:gd name="connsiteX37" fmla="*/ 8225 w 9988"/>
                    <a:gd name="connsiteY37" fmla="*/ 8069 h 10000"/>
                    <a:gd name="connsiteX38" fmla="*/ 8213 w 9988"/>
                    <a:gd name="connsiteY38" fmla="*/ 7797 h 10000"/>
                    <a:gd name="connsiteX39" fmla="*/ 8202 w 9988"/>
                    <a:gd name="connsiteY39" fmla="*/ 7517 h 10000"/>
                    <a:gd name="connsiteX40" fmla="*/ 8179 w 9988"/>
                    <a:gd name="connsiteY40" fmla="*/ 7232 h 10000"/>
                    <a:gd name="connsiteX41" fmla="*/ 8167 w 9988"/>
                    <a:gd name="connsiteY41" fmla="*/ 6933 h 10000"/>
                    <a:gd name="connsiteX42" fmla="*/ 8150 w 9988"/>
                    <a:gd name="connsiteY42" fmla="*/ 6636 h 10000"/>
                    <a:gd name="connsiteX43" fmla="*/ 8139 w 9988"/>
                    <a:gd name="connsiteY43" fmla="*/ 6355 h 10000"/>
                    <a:gd name="connsiteX44" fmla="*/ 8116 w 9988"/>
                    <a:gd name="connsiteY44" fmla="*/ 6090 h 10000"/>
                    <a:gd name="connsiteX45" fmla="*/ 8104 w 9988"/>
                    <a:gd name="connsiteY45" fmla="*/ 5845 h 10000"/>
                    <a:gd name="connsiteX46" fmla="*/ 8093 w 9988"/>
                    <a:gd name="connsiteY46" fmla="*/ 5629 h 10000"/>
                    <a:gd name="connsiteX47" fmla="*/ 8070 w 9988"/>
                    <a:gd name="connsiteY47" fmla="*/ 5452 h 10000"/>
                    <a:gd name="connsiteX48" fmla="*/ 8058 w 9988"/>
                    <a:gd name="connsiteY48" fmla="*/ 5314 h 10000"/>
                    <a:gd name="connsiteX49" fmla="*/ 8047 w 9988"/>
                    <a:gd name="connsiteY49" fmla="*/ 5232 h 10000"/>
                    <a:gd name="connsiteX50" fmla="*/ 8024 w 9988"/>
                    <a:gd name="connsiteY50" fmla="*/ 5129 h 10000"/>
                    <a:gd name="connsiteX51" fmla="*/ 8001 w 9988"/>
                    <a:gd name="connsiteY51" fmla="*/ 5004 h 10000"/>
                    <a:gd name="connsiteX52" fmla="*/ 7955 w 9988"/>
                    <a:gd name="connsiteY52" fmla="*/ 4846 h 10000"/>
                    <a:gd name="connsiteX53" fmla="*/ 7898 w 9988"/>
                    <a:gd name="connsiteY53" fmla="*/ 4670 h 10000"/>
                    <a:gd name="connsiteX54" fmla="*/ 7852 w 9988"/>
                    <a:gd name="connsiteY54" fmla="*/ 4480 h 10000"/>
                    <a:gd name="connsiteX55" fmla="*/ 7789 w 9988"/>
                    <a:gd name="connsiteY55" fmla="*/ 4286 h 10000"/>
                    <a:gd name="connsiteX56" fmla="*/ 7731 w 9988"/>
                    <a:gd name="connsiteY56" fmla="*/ 4083 h 10000"/>
                    <a:gd name="connsiteX57" fmla="*/ 7673 w 9988"/>
                    <a:gd name="connsiteY57" fmla="*/ 3898 h 10000"/>
                    <a:gd name="connsiteX58" fmla="*/ 7616 w 9988"/>
                    <a:gd name="connsiteY58" fmla="*/ 3714 h 10000"/>
                    <a:gd name="connsiteX59" fmla="*/ 7558 w 9988"/>
                    <a:gd name="connsiteY59" fmla="*/ 3547 h 10000"/>
                    <a:gd name="connsiteX60" fmla="*/ 7524 w 9988"/>
                    <a:gd name="connsiteY60" fmla="*/ 3409 h 10000"/>
                    <a:gd name="connsiteX61" fmla="*/ 7489 w 9988"/>
                    <a:gd name="connsiteY61" fmla="*/ 3309 h 10000"/>
                    <a:gd name="connsiteX62" fmla="*/ 7466 w 9988"/>
                    <a:gd name="connsiteY62" fmla="*/ 3240 h 10000"/>
                    <a:gd name="connsiteX63" fmla="*/ 7461 w 9988"/>
                    <a:gd name="connsiteY63" fmla="*/ 3214 h 10000"/>
                    <a:gd name="connsiteX64" fmla="*/ 7380 w 9988"/>
                    <a:gd name="connsiteY64" fmla="*/ 3335 h 10000"/>
                    <a:gd name="connsiteX65" fmla="*/ 7311 w 9988"/>
                    <a:gd name="connsiteY65" fmla="*/ 3504 h 10000"/>
                    <a:gd name="connsiteX66" fmla="*/ 7254 w 9988"/>
                    <a:gd name="connsiteY66" fmla="*/ 3714 h 10000"/>
                    <a:gd name="connsiteX67" fmla="*/ 7208 w 9988"/>
                    <a:gd name="connsiteY67" fmla="*/ 3962 h 10000"/>
                    <a:gd name="connsiteX68" fmla="*/ 7174 w 9988"/>
                    <a:gd name="connsiteY68" fmla="*/ 4226 h 10000"/>
                    <a:gd name="connsiteX69" fmla="*/ 7162 w 9988"/>
                    <a:gd name="connsiteY69" fmla="*/ 4514 h 10000"/>
                    <a:gd name="connsiteX70" fmla="*/ 7151 w 9988"/>
                    <a:gd name="connsiteY70" fmla="*/ 4812 h 10000"/>
                    <a:gd name="connsiteX71" fmla="*/ 7139 w 9988"/>
                    <a:gd name="connsiteY71" fmla="*/ 5112 h 10000"/>
                    <a:gd name="connsiteX72" fmla="*/ 7139 w 9988"/>
                    <a:gd name="connsiteY72" fmla="*/ 5409 h 10000"/>
                    <a:gd name="connsiteX73" fmla="*/ 7139 w 9988"/>
                    <a:gd name="connsiteY73" fmla="*/ 5698 h 10000"/>
                    <a:gd name="connsiteX74" fmla="*/ 7151 w 9988"/>
                    <a:gd name="connsiteY74" fmla="*/ 5969 h 10000"/>
                    <a:gd name="connsiteX75" fmla="*/ 7162 w 9988"/>
                    <a:gd name="connsiteY75" fmla="*/ 6209 h 10000"/>
                    <a:gd name="connsiteX76" fmla="*/ 7162 w 9988"/>
                    <a:gd name="connsiteY76" fmla="*/ 6420 h 10000"/>
                    <a:gd name="connsiteX77" fmla="*/ 7174 w 9988"/>
                    <a:gd name="connsiteY77" fmla="*/ 6592 h 10000"/>
                    <a:gd name="connsiteX78" fmla="*/ 7174 w 9988"/>
                    <a:gd name="connsiteY78" fmla="*/ 6743 h 10000"/>
                    <a:gd name="connsiteX79" fmla="*/ 7185 w 9988"/>
                    <a:gd name="connsiteY79" fmla="*/ 6941 h 10000"/>
                    <a:gd name="connsiteX80" fmla="*/ 7197 w 9988"/>
                    <a:gd name="connsiteY80" fmla="*/ 7170 h 10000"/>
                    <a:gd name="connsiteX81" fmla="*/ 7514 w 9988"/>
                    <a:gd name="connsiteY81" fmla="*/ 9956 h 10000"/>
                    <a:gd name="connsiteX82" fmla="*/ 603 w 9988"/>
                    <a:gd name="connsiteY82" fmla="*/ 10000 h 10000"/>
                    <a:gd name="connsiteX83" fmla="*/ 603 w 9988"/>
                    <a:gd name="connsiteY83" fmla="*/ 9970 h 10000"/>
                    <a:gd name="connsiteX84" fmla="*/ 603 w 9988"/>
                    <a:gd name="connsiteY84" fmla="*/ 9884 h 10000"/>
                    <a:gd name="connsiteX85" fmla="*/ 615 w 9988"/>
                    <a:gd name="connsiteY85" fmla="*/ 9746 h 10000"/>
                    <a:gd name="connsiteX86" fmla="*/ 621 w 9988"/>
                    <a:gd name="connsiteY86" fmla="*/ 9578 h 10000"/>
                    <a:gd name="connsiteX87" fmla="*/ 644 w 9988"/>
                    <a:gd name="connsiteY87" fmla="*/ 9364 h 10000"/>
                    <a:gd name="connsiteX88" fmla="*/ 655 w 9988"/>
                    <a:gd name="connsiteY88" fmla="*/ 9119 h 10000"/>
                    <a:gd name="connsiteX89" fmla="*/ 678 w 9988"/>
                    <a:gd name="connsiteY89" fmla="*/ 8864 h 10000"/>
                    <a:gd name="connsiteX90" fmla="*/ 701 w 9988"/>
                    <a:gd name="connsiteY90" fmla="*/ 8584 h 10000"/>
                    <a:gd name="connsiteX91" fmla="*/ 724 w 9988"/>
                    <a:gd name="connsiteY91" fmla="*/ 8293 h 10000"/>
                    <a:gd name="connsiteX92" fmla="*/ 747 w 9988"/>
                    <a:gd name="connsiteY92" fmla="*/ 7996 h 10000"/>
                    <a:gd name="connsiteX93" fmla="*/ 770 w 9988"/>
                    <a:gd name="connsiteY93" fmla="*/ 7707 h 10000"/>
                    <a:gd name="connsiteX94" fmla="*/ 781 w 9988"/>
                    <a:gd name="connsiteY94" fmla="*/ 7436 h 10000"/>
                    <a:gd name="connsiteX95" fmla="*/ 804 w 9988"/>
                    <a:gd name="connsiteY95" fmla="*/ 7170 h 10000"/>
                    <a:gd name="connsiteX96" fmla="*/ 827 w 9988"/>
                    <a:gd name="connsiteY96" fmla="*/ 6786 h 10000"/>
                    <a:gd name="connsiteX97" fmla="*/ 839 w 9988"/>
                    <a:gd name="connsiteY97" fmla="*/ 6437 h 10000"/>
                    <a:gd name="connsiteX98" fmla="*/ 850 w 9988"/>
                    <a:gd name="connsiteY98" fmla="*/ 6131 h 10000"/>
                    <a:gd name="connsiteX99" fmla="*/ 850 w 9988"/>
                    <a:gd name="connsiteY99" fmla="*/ 5845 h 10000"/>
                    <a:gd name="connsiteX100" fmla="*/ 850 w 9988"/>
                    <a:gd name="connsiteY100" fmla="*/ 5564 h 10000"/>
                    <a:gd name="connsiteX101" fmla="*/ 850 w 9988"/>
                    <a:gd name="connsiteY101" fmla="*/ 5284 h 10000"/>
                    <a:gd name="connsiteX102" fmla="*/ 850 w 9988"/>
                    <a:gd name="connsiteY102" fmla="*/ 4994 h 10000"/>
                    <a:gd name="connsiteX103" fmla="*/ 850 w 9988"/>
                    <a:gd name="connsiteY103" fmla="*/ 4687 h 10000"/>
                    <a:gd name="connsiteX104" fmla="*/ 850 w 9988"/>
                    <a:gd name="connsiteY104" fmla="*/ 4514 h 10000"/>
                    <a:gd name="connsiteX105" fmla="*/ 816 w 9988"/>
                    <a:gd name="connsiteY105" fmla="*/ 4312 h 10000"/>
                    <a:gd name="connsiteX106" fmla="*/ 770 w 9988"/>
                    <a:gd name="connsiteY106" fmla="*/ 4083 h 10000"/>
                    <a:gd name="connsiteX107" fmla="*/ 712 w 9988"/>
                    <a:gd name="connsiteY107" fmla="*/ 3844 h 10000"/>
                    <a:gd name="connsiteX108" fmla="*/ 644 w 9988"/>
                    <a:gd name="connsiteY108" fmla="*/ 3590 h 10000"/>
                    <a:gd name="connsiteX109" fmla="*/ 580 w 9988"/>
                    <a:gd name="connsiteY109" fmla="*/ 3326 h 10000"/>
                    <a:gd name="connsiteX110" fmla="*/ 500 w 9988"/>
                    <a:gd name="connsiteY110" fmla="*/ 3055 h 10000"/>
                    <a:gd name="connsiteX111" fmla="*/ 407 w 9988"/>
                    <a:gd name="connsiteY111" fmla="*/ 2792 h 10000"/>
                    <a:gd name="connsiteX112" fmla="*/ 327 w 9988"/>
                    <a:gd name="connsiteY112" fmla="*/ 2535 h 10000"/>
                    <a:gd name="connsiteX113" fmla="*/ 252 w 9988"/>
                    <a:gd name="connsiteY113" fmla="*/ 2286 h 10000"/>
                    <a:gd name="connsiteX114" fmla="*/ 184 w 9988"/>
                    <a:gd name="connsiteY114" fmla="*/ 2057 h 10000"/>
                    <a:gd name="connsiteX115" fmla="*/ 115 w 9988"/>
                    <a:gd name="connsiteY115" fmla="*/ 1855 h 10000"/>
                    <a:gd name="connsiteX116" fmla="*/ 57 w 9988"/>
                    <a:gd name="connsiteY116" fmla="*/ 1677 h 10000"/>
                    <a:gd name="connsiteX117" fmla="*/ 23 w 9988"/>
                    <a:gd name="connsiteY117" fmla="*/ 1520 h 10000"/>
                    <a:gd name="connsiteX118" fmla="*/ 0 w 9988"/>
                    <a:gd name="connsiteY118" fmla="*/ 1413 h 10000"/>
                    <a:gd name="connsiteX119" fmla="*/ 11 w 9988"/>
                    <a:gd name="connsiteY119" fmla="*/ 1343 h 10000"/>
                    <a:gd name="connsiteX120" fmla="*/ 80 w 9988"/>
                    <a:gd name="connsiteY120" fmla="*/ 1188 h 10000"/>
                    <a:gd name="connsiteX121" fmla="*/ 207 w 9988"/>
                    <a:gd name="connsiteY121" fmla="*/ 1029 h 10000"/>
                    <a:gd name="connsiteX122" fmla="*/ 373 w 9988"/>
                    <a:gd name="connsiteY122" fmla="*/ 860 h 10000"/>
                    <a:gd name="connsiteX123" fmla="*/ 580 w 9988"/>
                    <a:gd name="connsiteY123" fmla="*/ 697 h 10000"/>
                    <a:gd name="connsiteX124" fmla="*/ 804 w 9988"/>
                    <a:gd name="connsiteY124" fmla="*/ 545 h 10000"/>
                    <a:gd name="connsiteX125" fmla="*/ 942 w 9988"/>
                    <a:gd name="connsiteY125" fmla="*/ 466 h 10000"/>
                    <a:gd name="connsiteX126" fmla="*/ 1108 w 9988"/>
                    <a:gd name="connsiteY126" fmla="*/ 389 h 10000"/>
                    <a:gd name="connsiteX127" fmla="*/ 1292 w 9988"/>
                    <a:gd name="connsiteY127" fmla="*/ 315 h 10000"/>
                    <a:gd name="connsiteX128" fmla="*/ 1482 w 9988"/>
                    <a:gd name="connsiteY128" fmla="*/ 247 h 10000"/>
                    <a:gd name="connsiteX129" fmla="*/ 1672 w 9988"/>
                    <a:gd name="connsiteY129" fmla="*/ 177 h 10000"/>
                    <a:gd name="connsiteX130" fmla="*/ 1855 w 9988"/>
                    <a:gd name="connsiteY130" fmla="*/ 117 h 10000"/>
                    <a:gd name="connsiteX131" fmla="*/ 2010 w 9988"/>
                    <a:gd name="connsiteY131" fmla="*/ 69 h 10000"/>
                    <a:gd name="connsiteX132" fmla="*/ 2136 w 9988"/>
                    <a:gd name="connsiteY132" fmla="*/ 35 h 10000"/>
                    <a:gd name="connsiteX133" fmla="*/ 2228 w 9988"/>
                    <a:gd name="connsiteY133" fmla="*/ 9 h 10000"/>
                    <a:gd name="connsiteX134" fmla="*/ 2251 w 9988"/>
                    <a:gd name="connsiteY134" fmla="*/ 0 h 10000"/>
                    <a:gd name="connsiteX135" fmla="*/ 2384 w 9988"/>
                    <a:gd name="connsiteY135" fmla="*/ 61 h 10000"/>
                    <a:gd name="connsiteX136" fmla="*/ 3326 w 9988"/>
                    <a:gd name="connsiteY136" fmla="*/ 3064 h 10000"/>
                    <a:gd name="connsiteX137" fmla="*/ 4113 w 9988"/>
                    <a:gd name="connsiteY137" fmla="*/ 4234 h 10000"/>
                    <a:gd name="connsiteX138" fmla="*/ 5187 w 9988"/>
                    <a:gd name="connsiteY138" fmla="*/ 1880 h 10000"/>
                    <a:gd name="connsiteX0" fmla="*/ 5193 w 10000"/>
                    <a:gd name="connsiteY0" fmla="*/ 1880 h 10000"/>
                    <a:gd name="connsiteX1" fmla="*/ 5693 w 10000"/>
                    <a:gd name="connsiteY1" fmla="*/ 53 h 10000"/>
                    <a:gd name="connsiteX2" fmla="*/ 8177 w 10000"/>
                    <a:gd name="connsiteY2" fmla="*/ 740 h 10000"/>
                    <a:gd name="connsiteX3" fmla="*/ 8395 w 10000"/>
                    <a:gd name="connsiteY3" fmla="*/ 860 h 10000"/>
                    <a:gd name="connsiteX4" fmla="*/ 8550 w 10000"/>
                    <a:gd name="connsiteY4" fmla="*/ 985 h 10000"/>
                    <a:gd name="connsiteX5" fmla="*/ 8689 w 10000"/>
                    <a:gd name="connsiteY5" fmla="*/ 1106 h 10000"/>
                    <a:gd name="connsiteX6" fmla="*/ 8805 w 10000"/>
                    <a:gd name="connsiteY6" fmla="*/ 1240 h 10000"/>
                    <a:gd name="connsiteX7" fmla="*/ 8902 w 10000"/>
                    <a:gd name="connsiteY7" fmla="*/ 1377 h 10000"/>
                    <a:gd name="connsiteX8" fmla="*/ 8994 w 10000"/>
                    <a:gd name="connsiteY8" fmla="*/ 1512 h 10000"/>
                    <a:gd name="connsiteX9" fmla="*/ 9051 w 10000"/>
                    <a:gd name="connsiteY9" fmla="*/ 1606 h 10000"/>
                    <a:gd name="connsiteX10" fmla="*/ 9120 w 10000"/>
                    <a:gd name="connsiteY10" fmla="*/ 1750 h 10000"/>
                    <a:gd name="connsiteX11" fmla="*/ 9189 w 10000"/>
                    <a:gd name="connsiteY11" fmla="*/ 1941 h 10000"/>
                    <a:gd name="connsiteX12" fmla="*/ 9252 w 10000"/>
                    <a:gd name="connsiteY12" fmla="*/ 2160 h 10000"/>
                    <a:gd name="connsiteX13" fmla="*/ 9333 w 10000"/>
                    <a:gd name="connsiteY13" fmla="*/ 2406 h 10000"/>
                    <a:gd name="connsiteX14" fmla="*/ 9413 w 10000"/>
                    <a:gd name="connsiteY14" fmla="*/ 2678 h 10000"/>
                    <a:gd name="connsiteX15" fmla="*/ 9493 w 10000"/>
                    <a:gd name="connsiteY15" fmla="*/ 2960 h 10000"/>
                    <a:gd name="connsiteX16" fmla="*/ 9569 w 10000"/>
                    <a:gd name="connsiteY16" fmla="*/ 3257 h 10000"/>
                    <a:gd name="connsiteX17" fmla="*/ 9639 w 10000"/>
                    <a:gd name="connsiteY17" fmla="*/ 3564 h 10000"/>
                    <a:gd name="connsiteX18" fmla="*/ 9707 w 10000"/>
                    <a:gd name="connsiteY18" fmla="*/ 3862 h 10000"/>
                    <a:gd name="connsiteX19" fmla="*/ 9776 w 10000"/>
                    <a:gd name="connsiteY19" fmla="*/ 4143 h 10000"/>
                    <a:gd name="connsiteX20" fmla="*/ 9834 w 10000"/>
                    <a:gd name="connsiteY20" fmla="*/ 4415 h 10000"/>
                    <a:gd name="connsiteX21" fmla="*/ 9874 w 10000"/>
                    <a:gd name="connsiteY21" fmla="*/ 4670 h 10000"/>
                    <a:gd name="connsiteX22" fmla="*/ 9908 w 10000"/>
                    <a:gd name="connsiteY22" fmla="*/ 4881 h 10000"/>
                    <a:gd name="connsiteX23" fmla="*/ 9943 w 10000"/>
                    <a:gd name="connsiteY23" fmla="*/ 5069 h 10000"/>
                    <a:gd name="connsiteX24" fmla="*/ 9954 w 10000"/>
                    <a:gd name="connsiteY24" fmla="*/ 5215 h 10000"/>
                    <a:gd name="connsiteX25" fmla="*/ 9954 w 10000"/>
                    <a:gd name="connsiteY25" fmla="*/ 5348 h 10000"/>
                    <a:gd name="connsiteX26" fmla="*/ 9966 w 10000"/>
                    <a:gd name="connsiteY26" fmla="*/ 5521 h 10000"/>
                    <a:gd name="connsiteX27" fmla="*/ 9966 w 10000"/>
                    <a:gd name="connsiteY27" fmla="*/ 5732 h 10000"/>
                    <a:gd name="connsiteX28" fmla="*/ 9977 w 10000"/>
                    <a:gd name="connsiteY28" fmla="*/ 5969 h 10000"/>
                    <a:gd name="connsiteX29" fmla="*/ 9977 w 10000"/>
                    <a:gd name="connsiteY29" fmla="*/ 6235 h 10000"/>
                    <a:gd name="connsiteX30" fmla="*/ 9989 w 10000"/>
                    <a:gd name="connsiteY30" fmla="*/ 6514 h 10000"/>
                    <a:gd name="connsiteX31" fmla="*/ 9989 w 10000"/>
                    <a:gd name="connsiteY31" fmla="*/ 6812 h 10000"/>
                    <a:gd name="connsiteX32" fmla="*/ 9989 w 10000"/>
                    <a:gd name="connsiteY32" fmla="*/ 7110 h 10000"/>
                    <a:gd name="connsiteX33" fmla="*/ 10000 w 10000"/>
                    <a:gd name="connsiteY33" fmla="*/ 7410 h 10000"/>
                    <a:gd name="connsiteX34" fmla="*/ 10000 w 10000"/>
                    <a:gd name="connsiteY34" fmla="*/ 7707 h 10000"/>
                    <a:gd name="connsiteX35" fmla="*/ 10000 w 10000"/>
                    <a:gd name="connsiteY35" fmla="*/ 7987 h 10000"/>
                    <a:gd name="connsiteX36" fmla="*/ 8235 w 10000"/>
                    <a:gd name="connsiteY36" fmla="*/ 8069 h 10000"/>
                    <a:gd name="connsiteX37" fmla="*/ 8223 w 10000"/>
                    <a:gd name="connsiteY37" fmla="*/ 7797 h 10000"/>
                    <a:gd name="connsiteX38" fmla="*/ 8212 w 10000"/>
                    <a:gd name="connsiteY38" fmla="*/ 7517 h 10000"/>
                    <a:gd name="connsiteX39" fmla="*/ 8189 w 10000"/>
                    <a:gd name="connsiteY39" fmla="*/ 7232 h 10000"/>
                    <a:gd name="connsiteX40" fmla="*/ 8177 w 10000"/>
                    <a:gd name="connsiteY40" fmla="*/ 6933 h 10000"/>
                    <a:gd name="connsiteX41" fmla="*/ 8160 w 10000"/>
                    <a:gd name="connsiteY41" fmla="*/ 6636 h 10000"/>
                    <a:gd name="connsiteX42" fmla="*/ 8149 w 10000"/>
                    <a:gd name="connsiteY42" fmla="*/ 6355 h 10000"/>
                    <a:gd name="connsiteX43" fmla="*/ 8126 w 10000"/>
                    <a:gd name="connsiteY43" fmla="*/ 6090 h 10000"/>
                    <a:gd name="connsiteX44" fmla="*/ 8114 w 10000"/>
                    <a:gd name="connsiteY44" fmla="*/ 5845 h 10000"/>
                    <a:gd name="connsiteX45" fmla="*/ 8103 w 10000"/>
                    <a:gd name="connsiteY45" fmla="*/ 5629 h 10000"/>
                    <a:gd name="connsiteX46" fmla="*/ 8080 w 10000"/>
                    <a:gd name="connsiteY46" fmla="*/ 5452 h 10000"/>
                    <a:gd name="connsiteX47" fmla="*/ 8068 w 10000"/>
                    <a:gd name="connsiteY47" fmla="*/ 5314 h 10000"/>
                    <a:gd name="connsiteX48" fmla="*/ 8057 w 10000"/>
                    <a:gd name="connsiteY48" fmla="*/ 5232 h 10000"/>
                    <a:gd name="connsiteX49" fmla="*/ 8034 w 10000"/>
                    <a:gd name="connsiteY49" fmla="*/ 5129 h 10000"/>
                    <a:gd name="connsiteX50" fmla="*/ 8011 w 10000"/>
                    <a:gd name="connsiteY50" fmla="*/ 5004 h 10000"/>
                    <a:gd name="connsiteX51" fmla="*/ 7965 w 10000"/>
                    <a:gd name="connsiteY51" fmla="*/ 4846 h 10000"/>
                    <a:gd name="connsiteX52" fmla="*/ 7907 w 10000"/>
                    <a:gd name="connsiteY52" fmla="*/ 4670 h 10000"/>
                    <a:gd name="connsiteX53" fmla="*/ 7861 w 10000"/>
                    <a:gd name="connsiteY53" fmla="*/ 4480 h 10000"/>
                    <a:gd name="connsiteX54" fmla="*/ 7798 w 10000"/>
                    <a:gd name="connsiteY54" fmla="*/ 4286 h 10000"/>
                    <a:gd name="connsiteX55" fmla="*/ 7740 w 10000"/>
                    <a:gd name="connsiteY55" fmla="*/ 4083 h 10000"/>
                    <a:gd name="connsiteX56" fmla="*/ 7682 w 10000"/>
                    <a:gd name="connsiteY56" fmla="*/ 3898 h 10000"/>
                    <a:gd name="connsiteX57" fmla="*/ 7625 w 10000"/>
                    <a:gd name="connsiteY57" fmla="*/ 3714 h 10000"/>
                    <a:gd name="connsiteX58" fmla="*/ 7567 w 10000"/>
                    <a:gd name="connsiteY58" fmla="*/ 3547 h 10000"/>
                    <a:gd name="connsiteX59" fmla="*/ 7533 w 10000"/>
                    <a:gd name="connsiteY59" fmla="*/ 3409 h 10000"/>
                    <a:gd name="connsiteX60" fmla="*/ 7498 w 10000"/>
                    <a:gd name="connsiteY60" fmla="*/ 3309 h 10000"/>
                    <a:gd name="connsiteX61" fmla="*/ 7475 w 10000"/>
                    <a:gd name="connsiteY61" fmla="*/ 3240 h 10000"/>
                    <a:gd name="connsiteX62" fmla="*/ 7470 w 10000"/>
                    <a:gd name="connsiteY62" fmla="*/ 3214 h 10000"/>
                    <a:gd name="connsiteX63" fmla="*/ 7389 w 10000"/>
                    <a:gd name="connsiteY63" fmla="*/ 3335 h 10000"/>
                    <a:gd name="connsiteX64" fmla="*/ 7320 w 10000"/>
                    <a:gd name="connsiteY64" fmla="*/ 3504 h 10000"/>
                    <a:gd name="connsiteX65" fmla="*/ 7263 w 10000"/>
                    <a:gd name="connsiteY65" fmla="*/ 3714 h 10000"/>
                    <a:gd name="connsiteX66" fmla="*/ 7217 w 10000"/>
                    <a:gd name="connsiteY66" fmla="*/ 3962 h 10000"/>
                    <a:gd name="connsiteX67" fmla="*/ 7183 w 10000"/>
                    <a:gd name="connsiteY67" fmla="*/ 4226 h 10000"/>
                    <a:gd name="connsiteX68" fmla="*/ 7171 w 10000"/>
                    <a:gd name="connsiteY68" fmla="*/ 4514 h 10000"/>
                    <a:gd name="connsiteX69" fmla="*/ 7160 w 10000"/>
                    <a:gd name="connsiteY69" fmla="*/ 4812 h 10000"/>
                    <a:gd name="connsiteX70" fmla="*/ 7148 w 10000"/>
                    <a:gd name="connsiteY70" fmla="*/ 5112 h 10000"/>
                    <a:gd name="connsiteX71" fmla="*/ 7148 w 10000"/>
                    <a:gd name="connsiteY71" fmla="*/ 5409 h 10000"/>
                    <a:gd name="connsiteX72" fmla="*/ 7148 w 10000"/>
                    <a:gd name="connsiteY72" fmla="*/ 5698 h 10000"/>
                    <a:gd name="connsiteX73" fmla="*/ 7160 w 10000"/>
                    <a:gd name="connsiteY73" fmla="*/ 5969 h 10000"/>
                    <a:gd name="connsiteX74" fmla="*/ 7171 w 10000"/>
                    <a:gd name="connsiteY74" fmla="*/ 6209 h 10000"/>
                    <a:gd name="connsiteX75" fmla="*/ 7171 w 10000"/>
                    <a:gd name="connsiteY75" fmla="*/ 6420 h 10000"/>
                    <a:gd name="connsiteX76" fmla="*/ 7183 w 10000"/>
                    <a:gd name="connsiteY76" fmla="*/ 6592 h 10000"/>
                    <a:gd name="connsiteX77" fmla="*/ 7183 w 10000"/>
                    <a:gd name="connsiteY77" fmla="*/ 6743 h 10000"/>
                    <a:gd name="connsiteX78" fmla="*/ 7194 w 10000"/>
                    <a:gd name="connsiteY78" fmla="*/ 6941 h 10000"/>
                    <a:gd name="connsiteX79" fmla="*/ 7206 w 10000"/>
                    <a:gd name="connsiteY79" fmla="*/ 7170 h 10000"/>
                    <a:gd name="connsiteX80" fmla="*/ 7523 w 10000"/>
                    <a:gd name="connsiteY80" fmla="*/ 9956 h 10000"/>
                    <a:gd name="connsiteX81" fmla="*/ 604 w 10000"/>
                    <a:gd name="connsiteY81" fmla="*/ 10000 h 10000"/>
                    <a:gd name="connsiteX82" fmla="*/ 604 w 10000"/>
                    <a:gd name="connsiteY82" fmla="*/ 9970 h 10000"/>
                    <a:gd name="connsiteX83" fmla="*/ 604 w 10000"/>
                    <a:gd name="connsiteY83" fmla="*/ 9884 h 10000"/>
                    <a:gd name="connsiteX84" fmla="*/ 616 w 10000"/>
                    <a:gd name="connsiteY84" fmla="*/ 9746 h 10000"/>
                    <a:gd name="connsiteX85" fmla="*/ 622 w 10000"/>
                    <a:gd name="connsiteY85" fmla="*/ 9578 h 10000"/>
                    <a:gd name="connsiteX86" fmla="*/ 645 w 10000"/>
                    <a:gd name="connsiteY86" fmla="*/ 9364 h 10000"/>
                    <a:gd name="connsiteX87" fmla="*/ 656 w 10000"/>
                    <a:gd name="connsiteY87" fmla="*/ 9119 h 10000"/>
                    <a:gd name="connsiteX88" fmla="*/ 679 w 10000"/>
                    <a:gd name="connsiteY88" fmla="*/ 8864 h 10000"/>
                    <a:gd name="connsiteX89" fmla="*/ 702 w 10000"/>
                    <a:gd name="connsiteY89" fmla="*/ 8584 h 10000"/>
                    <a:gd name="connsiteX90" fmla="*/ 725 w 10000"/>
                    <a:gd name="connsiteY90" fmla="*/ 8293 h 10000"/>
                    <a:gd name="connsiteX91" fmla="*/ 748 w 10000"/>
                    <a:gd name="connsiteY91" fmla="*/ 7996 h 10000"/>
                    <a:gd name="connsiteX92" fmla="*/ 771 w 10000"/>
                    <a:gd name="connsiteY92" fmla="*/ 7707 h 10000"/>
                    <a:gd name="connsiteX93" fmla="*/ 782 w 10000"/>
                    <a:gd name="connsiteY93" fmla="*/ 7436 h 10000"/>
                    <a:gd name="connsiteX94" fmla="*/ 805 w 10000"/>
                    <a:gd name="connsiteY94" fmla="*/ 7170 h 10000"/>
                    <a:gd name="connsiteX95" fmla="*/ 828 w 10000"/>
                    <a:gd name="connsiteY95" fmla="*/ 6786 h 10000"/>
                    <a:gd name="connsiteX96" fmla="*/ 840 w 10000"/>
                    <a:gd name="connsiteY96" fmla="*/ 6437 h 10000"/>
                    <a:gd name="connsiteX97" fmla="*/ 851 w 10000"/>
                    <a:gd name="connsiteY97" fmla="*/ 6131 h 10000"/>
                    <a:gd name="connsiteX98" fmla="*/ 851 w 10000"/>
                    <a:gd name="connsiteY98" fmla="*/ 5845 h 10000"/>
                    <a:gd name="connsiteX99" fmla="*/ 851 w 10000"/>
                    <a:gd name="connsiteY99" fmla="*/ 5564 h 10000"/>
                    <a:gd name="connsiteX100" fmla="*/ 851 w 10000"/>
                    <a:gd name="connsiteY100" fmla="*/ 5284 h 10000"/>
                    <a:gd name="connsiteX101" fmla="*/ 851 w 10000"/>
                    <a:gd name="connsiteY101" fmla="*/ 4994 h 10000"/>
                    <a:gd name="connsiteX102" fmla="*/ 851 w 10000"/>
                    <a:gd name="connsiteY102" fmla="*/ 4687 h 10000"/>
                    <a:gd name="connsiteX103" fmla="*/ 851 w 10000"/>
                    <a:gd name="connsiteY103" fmla="*/ 4514 h 10000"/>
                    <a:gd name="connsiteX104" fmla="*/ 817 w 10000"/>
                    <a:gd name="connsiteY104" fmla="*/ 4312 h 10000"/>
                    <a:gd name="connsiteX105" fmla="*/ 771 w 10000"/>
                    <a:gd name="connsiteY105" fmla="*/ 4083 h 10000"/>
                    <a:gd name="connsiteX106" fmla="*/ 713 w 10000"/>
                    <a:gd name="connsiteY106" fmla="*/ 3844 h 10000"/>
                    <a:gd name="connsiteX107" fmla="*/ 645 w 10000"/>
                    <a:gd name="connsiteY107" fmla="*/ 3590 h 10000"/>
                    <a:gd name="connsiteX108" fmla="*/ 581 w 10000"/>
                    <a:gd name="connsiteY108" fmla="*/ 3326 h 10000"/>
                    <a:gd name="connsiteX109" fmla="*/ 501 w 10000"/>
                    <a:gd name="connsiteY109" fmla="*/ 3055 h 10000"/>
                    <a:gd name="connsiteX110" fmla="*/ 407 w 10000"/>
                    <a:gd name="connsiteY110" fmla="*/ 2792 h 10000"/>
                    <a:gd name="connsiteX111" fmla="*/ 327 w 10000"/>
                    <a:gd name="connsiteY111" fmla="*/ 2535 h 10000"/>
                    <a:gd name="connsiteX112" fmla="*/ 252 w 10000"/>
                    <a:gd name="connsiteY112" fmla="*/ 2286 h 10000"/>
                    <a:gd name="connsiteX113" fmla="*/ 184 w 10000"/>
                    <a:gd name="connsiteY113" fmla="*/ 2057 h 10000"/>
                    <a:gd name="connsiteX114" fmla="*/ 115 w 10000"/>
                    <a:gd name="connsiteY114" fmla="*/ 1855 h 10000"/>
                    <a:gd name="connsiteX115" fmla="*/ 57 w 10000"/>
                    <a:gd name="connsiteY115" fmla="*/ 1677 h 10000"/>
                    <a:gd name="connsiteX116" fmla="*/ 23 w 10000"/>
                    <a:gd name="connsiteY116" fmla="*/ 1520 h 10000"/>
                    <a:gd name="connsiteX117" fmla="*/ 0 w 10000"/>
                    <a:gd name="connsiteY117" fmla="*/ 1413 h 10000"/>
                    <a:gd name="connsiteX118" fmla="*/ 11 w 10000"/>
                    <a:gd name="connsiteY118" fmla="*/ 1343 h 10000"/>
                    <a:gd name="connsiteX119" fmla="*/ 80 w 10000"/>
                    <a:gd name="connsiteY119" fmla="*/ 1188 h 10000"/>
                    <a:gd name="connsiteX120" fmla="*/ 207 w 10000"/>
                    <a:gd name="connsiteY120" fmla="*/ 1029 h 10000"/>
                    <a:gd name="connsiteX121" fmla="*/ 373 w 10000"/>
                    <a:gd name="connsiteY121" fmla="*/ 860 h 10000"/>
                    <a:gd name="connsiteX122" fmla="*/ 581 w 10000"/>
                    <a:gd name="connsiteY122" fmla="*/ 697 h 10000"/>
                    <a:gd name="connsiteX123" fmla="*/ 805 w 10000"/>
                    <a:gd name="connsiteY123" fmla="*/ 545 h 10000"/>
                    <a:gd name="connsiteX124" fmla="*/ 943 w 10000"/>
                    <a:gd name="connsiteY124" fmla="*/ 466 h 10000"/>
                    <a:gd name="connsiteX125" fmla="*/ 1109 w 10000"/>
                    <a:gd name="connsiteY125" fmla="*/ 389 h 10000"/>
                    <a:gd name="connsiteX126" fmla="*/ 1294 w 10000"/>
                    <a:gd name="connsiteY126" fmla="*/ 315 h 10000"/>
                    <a:gd name="connsiteX127" fmla="*/ 1484 w 10000"/>
                    <a:gd name="connsiteY127" fmla="*/ 247 h 10000"/>
                    <a:gd name="connsiteX128" fmla="*/ 1674 w 10000"/>
                    <a:gd name="connsiteY128" fmla="*/ 177 h 10000"/>
                    <a:gd name="connsiteX129" fmla="*/ 1857 w 10000"/>
                    <a:gd name="connsiteY129" fmla="*/ 117 h 10000"/>
                    <a:gd name="connsiteX130" fmla="*/ 2012 w 10000"/>
                    <a:gd name="connsiteY130" fmla="*/ 69 h 10000"/>
                    <a:gd name="connsiteX131" fmla="*/ 2139 w 10000"/>
                    <a:gd name="connsiteY131" fmla="*/ 35 h 10000"/>
                    <a:gd name="connsiteX132" fmla="*/ 2231 w 10000"/>
                    <a:gd name="connsiteY132" fmla="*/ 9 h 10000"/>
                    <a:gd name="connsiteX133" fmla="*/ 2254 w 10000"/>
                    <a:gd name="connsiteY133" fmla="*/ 0 h 10000"/>
                    <a:gd name="connsiteX134" fmla="*/ 2387 w 10000"/>
                    <a:gd name="connsiteY134" fmla="*/ 61 h 10000"/>
                    <a:gd name="connsiteX135" fmla="*/ 3330 w 10000"/>
                    <a:gd name="connsiteY135" fmla="*/ 3064 h 10000"/>
                    <a:gd name="connsiteX136" fmla="*/ 4118 w 10000"/>
                    <a:gd name="connsiteY136" fmla="*/ 4234 h 10000"/>
                    <a:gd name="connsiteX137" fmla="*/ 5193 w 10000"/>
                    <a:gd name="connsiteY137" fmla="*/ 1880 h 10000"/>
                    <a:gd name="connsiteX0" fmla="*/ 5193 w 10000"/>
                    <a:gd name="connsiteY0" fmla="*/ 1880 h 10000"/>
                    <a:gd name="connsiteX1" fmla="*/ 5693 w 10000"/>
                    <a:gd name="connsiteY1" fmla="*/ 53 h 10000"/>
                    <a:gd name="connsiteX2" fmla="*/ 8177 w 10000"/>
                    <a:gd name="connsiteY2" fmla="*/ 740 h 10000"/>
                    <a:gd name="connsiteX3" fmla="*/ 8395 w 10000"/>
                    <a:gd name="connsiteY3" fmla="*/ 860 h 10000"/>
                    <a:gd name="connsiteX4" fmla="*/ 8550 w 10000"/>
                    <a:gd name="connsiteY4" fmla="*/ 985 h 10000"/>
                    <a:gd name="connsiteX5" fmla="*/ 8689 w 10000"/>
                    <a:gd name="connsiteY5" fmla="*/ 1106 h 10000"/>
                    <a:gd name="connsiteX6" fmla="*/ 8805 w 10000"/>
                    <a:gd name="connsiteY6" fmla="*/ 1240 h 10000"/>
                    <a:gd name="connsiteX7" fmla="*/ 8902 w 10000"/>
                    <a:gd name="connsiteY7" fmla="*/ 1377 h 10000"/>
                    <a:gd name="connsiteX8" fmla="*/ 8994 w 10000"/>
                    <a:gd name="connsiteY8" fmla="*/ 1512 h 10000"/>
                    <a:gd name="connsiteX9" fmla="*/ 9051 w 10000"/>
                    <a:gd name="connsiteY9" fmla="*/ 1606 h 10000"/>
                    <a:gd name="connsiteX10" fmla="*/ 9120 w 10000"/>
                    <a:gd name="connsiteY10" fmla="*/ 1750 h 10000"/>
                    <a:gd name="connsiteX11" fmla="*/ 9189 w 10000"/>
                    <a:gd name="connsiteY11" fmla="*/ 1941 h 10000"/>
                    <a:gd name="connsiteX12" fmla="*/ 9252 w 10000"/>
                    <a:gd name="connsiteY12" fmla="*/ 2160 h 10000"/>
                    <a:gd name="connsiteX13" fmla="*/ 9333 w 10000"/>
                    <a:gd name="connsiteY13" fmla="*/ 2406 h 10000"/>
                    <a:gd name="connsiteX14" fmla="*/ 9413 w 10000"/>
                    <a:gd name="connsiteY14" fmla="*/ 2678 h 10000"/>
                    <a:gd name="connsiteX15" fmla="*/ 9493 w 10000"/>
                    <a:gd name="connsiteY15" fmla="*/ 2960 h 10000"/>
                    <a:gd name="connsiteX16" fmla="*/ 9569 w 10000"/>
                    <a:gd name="connsiteY16" fmla="*/ 3257 h 10000"/>
                    <a:gd name="connsiteX17" fmla="*/ 9639 w 10000"/>
                    <a:gd name="connsiteY17" fmla="*/ 3564 h 10000"/>
                    <a:gd name="connsiteX18" fmla="*/ 9707 w 10000"/>
                    <a:gd name="connsiteY18" fmla="*/ 3862 h 10000"/>
                    <a:gd name="connsiteX19" fmla="*/ 9776 w 10000"/>
                    <a:gd name="connsiteY19" fmla="*/ 4143 h 10000"/>
                    <a:gd name="connsiteX20" fmla="*/ 9834 w 10000"/>
                    <a:gd name="connsiteY20" fmla="*/ 4415 h 10000"/>
                    <a:gd name="connsiteX21" fmla="*/ 9874 w 10000"/>
                    <a:gd name="connsiteY21" fmla="*/ 4670 h 10000"/>
                    <a:gd name="connsiteX22" fmla="*/ 9908 w 10000"/>
                    <a:gd name="connsiteY22" fmla="*/ 4881 h 10000"/>
                    <a:gd name="connsiteX23" fmla="*/ 9943 w 10000"/>
                    <a:gd name="connsiteY23" fmla="*/ 5069 h 10000"/>
                    <a:gd name="connsiteX24" fmla="*/ 9954 w 10000"/>
                    <a:gd name="connsiteY24" fmla="*/ 5215 h 10000"/>
                    <a:gd name="connsiteX25" fmla="*/ 9954 w 10000"/>
                    <a:gd name="connsiteY25" fmla="*/ 5348 h 10000"/>
                    <a:gd name="connsiteX26" fmla="*/ 9966 w 10000"/>
                    <a:gd name="connsiteY26" fmla="*/ 5521 h 10000"/>
                    <a:gd name="connsiteX27" fmla="*/ 9966 w 10000"/>
                    <a:gd name="connsiteY27" fmla="*/ 5732 h 10000"/>
                    <a:gd name="connsiteX28" fmla="*/ 9977 w 10000"/>
                    <a:gd name="connsiteY28" fmla="*/ 5969 h 10000"/>
                    <a:gd name="connsiteX29" fmla="*/ 9977 w 10000"/>
                    <a:gd name="connsiteY29" fmla="*/ 6235 h 10000"/>
                    <a:gd name="connsiteX30" fmla="*/ 9989 w 10000"/>
                    <a:gd name="connsiteY30" fmla="*/ 6514 h 10000"/>
                    <a:gd name="connsiteX31" fmla="*/ 9989 w 10000"/>
                    <a:gd name="connsiteY31" fmla="*/ 6812 h 10000"/>
                    <a:gd name="connsiteX32" fmla="*/ 9989 w 10000"/>
                    <a:gd name="connsiteY32" fmla="*/ 7110 h 10000"/>
                    <a:gd name="connsiteX33" fmla="*/ 10000 w 10000"/>
                    <a:gd name="connsiteY33" fmla="*/ 7410 h 10000"/>
                    <a:gd name="connsiteX34" fmla="*/ 10000 w 10000"/>
                    <a:gd name="connsiteY34" fmla="*/ 7707 h 10000"/>
                    <a:gd name="connsiteX35" fmla="*/ 10000 w 10000"/>
                    <a:gd name="connsiteY35" fmla="*/ 7987 h 10000"/>
                    <a:gd name="connsiteX36" fmla="*/ 8223 w 10000"/>
                    <a:gd name="connsiteY36" fmla="*/ 7797 h 10000"/>
                    <a:gd name="connsiteX37" fmla="*/ 8212 w 10000"/>
                    <a:gd name="connsiteY37" fmla="*/ 7517 h 10000"/>
                    <a:gd name="connsiteX38" fmla="*/ 8189 w 10000"/>
                    <a:gd name="connsiteY38" fmla="*/ 7232 h 10000"/>
                    <a:gd name="connsiteX39" fmla="*/ 8177 w 10000"/>
                    <a:gd name="connsiteY39" fmla="*/ 6933 h 10000"/>
                    <a:gd name="connsiteX40" fmla="*/ 8160 w 10000"/>
                    <a:gd name="connsiteY40" fmla="*/ 6636 h 10000"/>
                    <a:gd name="connsiteX41" fmla="*/ 8149 w 10000"/>
                    <a:gd name="connsiteY41" fmla="*/ 6355 h 10000"/>
                    <a:gd name="connsiteX42" fmla="*/ 8126 w 10000"/>
                    <a:gd name="connsiteY42" fmla="*/ 6090 h 10000"/>
                    <a:gd name="connsiteX43" fmla="*/ 8114 w 10000"/>
                    <a:gd name="connsiteY43" fmla="*/ 5845 h 10000"/>
                    <a:gd name="connsiteX44" fmla="*/ 8103 w 10000"/>
                    <a:gd name="connsiteY44" fmla="*/ 5629 h 10000"/>
                    <a:gd name="connsiteX45" fmla="*/ 8080 w 10000"/>
                    <a:gd name="connsiteY45" fmla="*/ 5452 h 10000"/>
                    <a:gd name="connsiteX46" fmla="*/ 8068 w 10000"/>
                    <a:gd name="connsiteY46" fmla="*/ 5314 h 10000"/>
                    <a:gd name="connsiteX47" fmla="*/ 8057 w 10000"/>
                    <a:gd name="connsiteY47" fmla="*/ 5232 h 10000"/>
                    <a:gd name="connsiteX48" fmla="*/ 8034 w 10000"/>
                    <a:gd name="connsiteY48" fmla="*/ 5129 h 10000"/>
                    <a:gd name="connsiteX49" fmla="*/ 8011 w 10000"/>
                    <a:gd name="connsiteY49" fmla="*/ 5004 h 10000"/>
                    <a:gd name="connsiteX50" fmla="*/ 7965 w 10000"/>
                    <a:gd name="connsiteY50" fmla="*/ 4846 h 10000"/>
                    <a:gd name="connsiteX51" fmla="*/ 7907 w 10000"/>
                    <a:gd name="connsiteY51" fmla="*/ 4670 h 10000"/>
                    <a:gd name="connsiteX52" fmla="*/ 7861 w 10000"/>
                    <a:gd name="connsiteY52" fmla="*/ 4480 h 10000"/>
                    <a:gd name="connsiteX53" fmla="*/ 7798 w 10000"/>
                    <a:gd name="connsiteY53" fmla="*/ 4286 h 10000"/>
                    <a:gd name="connsiteX54" fmla="*/ 7740 w 10000"/>
                    <a:gd name="connsiteY54" fmla="*/ 4083 h 10000"/>
                    <a:gd name="connsiteX55" fmla="*/ 7682 w 10000"/>
                    <a:gd name="connsiteY55" fmla="*/ 3898 h 10000"/>
                    <a:gd name="connsiteX56" fmla="*/ 7625 w 10000"/>
                    <a:gd name="connsiteY56" fmla="*/ 3714 h 10000"/>
                    <a:gd name="connsiteX57" fmla="*/ 7567 w 10000"/>
                    <a:gd name="connsiteY57" fmla="*/ 3547 h 10000"/>
                    <a:gd name="connsiteX58" fmla="*/ 7533 w 10000"/>
                    <a:gd name="connsiteY58" fmla="*/ 3409 h 10000"/>
                    <a:gd name="connsiteX59" fmla="*/ 7498 w 10000"/>
                    <a:gd name="connsiteY59" fmla="*/ 3309 h 10000"/>
                    <a:gd name="connsiteX60" fmla="*/ 7475 w 10000"/>
                    <a:gd name="connsiteY60" fmla="*/ 3240 h 10000"/>
                    <a:gd name="connsiteX61" fmla="*/ 7470 w 10000"/>
                    <a:gd name="connsiteY61" fmla="*/ 3214 h 10000"/>
                    <a:gd name="connsiteX62" fmla="*/ 7389 w 10000"/>
                    <a:gd name="connsiteY62" fmla="*/ 3335 h 10000"/>
                    <a:gd name="connsiteX63" fmla="*/ 7320 w 10000"/>
                    <a:gd name="connsiteY63" fmla="*/ 3504 h 10000"/>
                    <a:gd name="connsiteX64" fmla="*/ 7263 w 10000"/>
                    <a:gd name="connsiteY64" fmla="*/ 3714 h 10000"/>
                    <a:gd name="connsiteX65" fmla="*/ 7217 w 10000"/>
                    <a:gd name="connsiteY65" fmla="*/ 3962 h 10000"/>
                    <a:gd name="connsiteX66" fmla="*/ 7183 w 10000"/>
                    <a:gd name="connsiteY66" fmla="*/ 4226 h 10000"/>
                    <a:gd name="connsiteX67" fmla="*/ 7171 w 10000"/>
                    <a:gd name="connsiteY67" fmla="*/ 4514 h 10000"/>
                    <a:gd name="connsiteX68" fmla="*/ 7160 w 10000"/>
                    <a:gd name="connsiteY68" fmla="*/ 4812 h 10000"/>
                    <a:gd name="connsiteX69" fmla="*/ 7148 w 10000"/>
                    <a:gd name="connsiteY69" fmla="*/ 5112 h 10000"/>
                    <a:gd name="connsiteX70" fmla="*/ 7148 w 10000"/>
                    <a:gd name="connsiteY70" fmla="*/ 5409 h 10000"/>
                    <a:gd name="connsiteX71" fmla="*/ 7148 w 10000"/>
                    <a:gd name="connsiteY71" fmla="*/ 5698 h 10000"/>
                    <a:gd name="connsiteX72" fmla="*/ 7160 w 10000"/>
                    <a:gd name="connsiteY72" fmla="*/ 5969 h 10000"/>
                    <a:gd name="connsiteX73" fmla="*/ 7171 w 10000"/>
                    <a:gd name="connsiteY73" fmla="*/ 6209 h 10000"/>
                    <a:gd name="connsiteX74" fmla="*/ 7171 w 10000"/>
                    <a:gd name="connsiteY74" fmla="*/ 6420 h 10000"/>
                    <a:gd name="connsiteX75" fmla="*/ 7183 w 10000"/>
                    <a:gd name="connsiteY75" fmla="*/ 6592 h 10000"/>
                    <a:gd name="connsiteX76" fmla="*/ 7183 w 10000"/>
                    <a:gd name="connsiteY76" fmla="*/ 6743 h 10000"/>
                    <a:gd name="connsiteX77" fmla="*/ 7194 w 10000"/>
                    <a:gd name="connsiteY77" fmla="*/ 6941 h 10000"/>
                    <a:gd name="connsiteX78" fmla="*/ 7206 w 10000"/>
                    <a:gd name="connsiteY78" fmla="*/ 7170 h 10000"/>
                    <a:gd name="connsiteX79" fmla="*/ 7523 w 10000"/>
                    <a:gd name="connsiteY79" fmla="*/ 9956 h 10000"/>
                    <a:gd name="connsiteX80" fmla="*/ 604 w 10000"/>
                    <a:gd name="connsiteY80" fmla="*/ 10000 h 10000"/>
                    <a:gd name="connsiteX81" fmla="*/ 604 w 10000"/>
                    <a:gd name="connsiteY81" fmla="*/ 9970 h 10000"/>
                    <a:gd name="connsiteX82" fmla="*/ 604 w 10000"/>
                    <a:gd name="connsiteY82" fmla="*/ 9884 h 10000"/>
                    <a:gd name="connsiteX83" fmla="*/ 616 w 10000"/>
                    <a:gd name="connsiteY83" fmla="*/ 9746 h 10000"/>
                    <a:gd name="connsiteX84" fmla="*/ 622 w 10000"/>
                    <a:gd name="connsiteY84" fmla="*/ 9578 h 10000"/>
                    <a:gd name="connsiteX85" fmla="*/ 645 w 10000"/>
                    <a:gd name="connsiteY85" fmla="*/ 9364 h 10000"/>
                    <a:gd name="connsiteX86" fmla="*/ 656 w 10000"/>
                    <a:gd name="connsiteY86" fmla="*/ 9119 h 10000"/>
                    <a:gd name="connsiteX87" fmla="*/ 679 w 10000"/>
                    <a:gd name="connsiteY87" fmla="*/ 8864 h 10000"/>
                    <a:gd name="connsiteX88" fmla="*/ 702 w 10000"/>
                    <a:gd name="connsiteY88" fmla="*/ 8584 h 10000"/>
                    <a:gd name="connsiteX89" fmla="*/ 725 w 10000"/>
                    <a:gd name="connsiteY89" fmla="*/ 8293 h 10000"/>
                    <a:gd name="connsiteX90" fmla="*/ 748 w 10000"/>
                    <a:gd name="connsiteY90" fmla="*/ 7996 h 10000"/>
                    <a:gd name="connsiteX91" fmla="*/ 771 w 10000"/>
                    <a:gd name="connsiteY91" fmla="*/ 7707 h 10000"/>
                    <a:gd name="connsiteX92" fmla="*/ 782 w 10000"/>
                    <a:gd name="connsiteY92" fmla="*/ 7436 h 10000"/>
                    <a:gd name="connsiteX93" fmla="*/ 805 w 10000"/>
                    <a:gd name="connsiteY93" fmla="*/ 7170 h 10000"/>
                    <a:gd name="connsiteX94" fmla="*/ 828 w 10000"/>
                    <a:gd name="connsiteY94" fmla="*/ 6786 h 10000"/>
                    <a:gd name="connsiteX95" fmla="*/ 840 w 10000"/>
                    <a:gd name="connsiteY95" fmla="*/ 6437 h 10000"/>
                    <a:gd name="connsiteX96" fmla="*/ 851 w 10000"/>
                    <a:gd name="connsiteY96" fmla="*/ 6131 h 10000"/>
                    <a:gd name="connsiteX97" fmla="*/ 851 w 10000"/>
                    <a:gd name="connsiteY97" fmla="*/ 5845 h 10000"/>
                    <a:gd name="connsiteX98" fmla="*/ 851 w 10000"/>
                    <a:gd name="connsiteY98" fmla="*/ 5564 h 10000"/>
                    <a:gd name="connsiteX99" fmla="*/ 851 w 10000"/>
                    <a:gd name="connsiteY99" fmla="*/ 5284 h 10000"/>
                    <a:gd name="connsiteX100" fmla="*/ 851 w 10000"/>
                    <a:gd name="connsiteY100" fmla="*/ 4994 h 10000"/>
                    <a:gd name="connsiteX101" fmla="*/ 851 w 10000"/>
                    <a:gd name="connsiteY101" fmla="*/ 4687 h 10000"/>
                    <a:gd name="connsiteX102" fmla="*/ 851 w 10000"/>
                    <a:gd name="connsiteY102" fmla="*/ 4514 h 10000"/>
                    <a:gd name="connsiteX103" fmla="*/ 817 w 10000"/>
                    <a:gd name="connsiteY103" fmla="*/ 4312 h 10000"/>
                    <a:gd name="connsiteX104" fmla="*/ 771 w 10000"/>
                    <a:gd name="connsiteY104" fmla="*/ 4083 h 10000"/>
                    <a:gd name="connsiteX105" fmla="*/ 713 w 10000"/>
                    <a:gd name="connsiteY105" fmla="*/ 3844 h 10000"/>
                    <a:gd name="connsiteX106" fmla="*/ 645 w 10000"/>
                    <a:gd name="connsiteY106" fmla="*/ 3590 h 10000"/>
                    <a:gd name="connsiteX107" fmla="*/ 581 w 10000"/>
                    <a:gd name="connsiteY107" fmla="*/ 3326 h 10000"/>
                    <a:gd name="connsiteX108" fmla="*/ 501 w 10000"/>
                    <a:gd name="connsiteY108" fmla="*/ 3055 h 10000"/>
                    <a:gd name="connsiteX109" fmla="*/ 407 w 10000"/>
                    <a:gd name="connsiteY109" fmla="*/ 2792 h 10000"/>
                    <a:gd name="connsiteX110" fmla="*/ 327 w 10000"/>
                    <a:gd name="connsiteY110" fmla="*/ 2535 h 10000"/>
                    <a:gd name="connsiteX111" fmla="*/ 252 w 10000"/>
                    <a:gd name="connsiteY111" fmla="*/ 2286 h 10000"/>
                    <a:gd name="connsiteX112" fmla="*/ 184 w 10000"/>
                    <a:gd name="connsiteY112" fmla="*/ 2057 h 10000"/>
                    <a:gd name="connsiteX113" fmla="*/ 115 w 10000"/>
                    <a:gd name="connsiteY113" fmla="*/ 1855 h 10000"/>
                    <a:gd name="connsiteX114" fmla="*/ 57 w 10000"/>
                    <a:gd name="connsiteY114" fmla="*/ 1677 h 10000"/>
                    <a:gd name="connsiteX115" fmla="*/ 23 w 10000"/>
                    <a:gd name="connsiteY115" fmla="*/ 1520 h 10000"/>
                    <a:gd name="connsiteX116" fmla="*/ 0 w 10000"/>
                    <a:gd name="connsiteY116" fmla="*/ 1413 h 10000"/>
                    <a:gd name="connsiteX117" fmla="*/ 11 w 10000"/>
                    <a:gd name="connsiteY117" fmla="*/ 1343 h 10000"/>
                    <a:gd name="connsiteX118" fmla="*/ 80 w 10000"/>
                    <a:gd name="connsiteY118" fmla="*/ 1188 h 10000"/>
                    <a:gd name="connsiteX119" fmla="*/ 207 w 10000"/>
                    <a:gd name="connsiteY119" fmla="*/ 1029 h 10000"/>
                    <a:gd name="connsiteX120" fmla="*/ 373 w 10000"/>
                    <a:gd name="connsiteY120" fmla="*/ 860 h 10000"/>
                    <a:gd name="connsiteX121" fmla="*/ 581 w 10000"/>
                    <a:gd name="connsiteY121" fmla="*/ 697 h 10000"/>
                    <a:gd name="connsiteX122" fmla="*/ 805 w 10000"/>
                    <a:gd name="connsiteY122" fmla="*/ 545 h 10000"/>
                    <a:gd name="connsiteX123" fmla="*/ 943 w 10000"/>
                    <a:gd name="connsiteY123" fmla="*/ 466 h 10000"/>
                    <a:gd name="connsiteX124" fmla="*/ 1109 w 10000"/>
                    <a:gd name="connsiteY124" fmla="*/ 389 h 10000"/>
                    <a:gd name="connsiteX125" fmla="*/ 1294 w 10000"/>
                    <a:gd name="connsiteY125" fmla="*/ 315 h 10000"/>
                    <a:gd name="connsiteX126" fmla="*/ 1484 w 10000"/>
                    <a:gd name="connsiteY126" fmla="*/ 247 h 10000"/>
                    <a:gd name="connsiteX127" fmla="*/ 1674 w 10000"/>
                    <a:gd name="connsiteY127" fmla="*/ 177 h 10000"/>
                    <a:gd name="connsiteX128" fmla="*/ 1857 w 10000"/>
                    <a:gd name="connsiteY128" fmla="*/ 117 h 10000"/>
                    <a:gd name="connsiteX129" fmla="*/ 2012 w 10000"/>
                    <a:gd name="connsiteY129" fmla="*/ 69 h 10000"/>
                    <a:gd name="connsiteX130" fmla="*/ 2139 w 10000"/>
                    <a:gd name="connsiteY130" fmla="*/ 35 h 10000"/>
                    <a:gd name="connsiteX131" fmla="*/ 2231 w 10000"/>
                    <a:gd name="connsiteY131" fmla="*/ 9 h 10000"/>
                    <a:gd name="connsiteX132" fmla="*/ 2254 w 10000"/>
                    <a:gd name="connsiteY132" fmla="*/ 0 h 10000"/>
                    <a:gd name="connsiteX133" fmla="*/ 2387 w 10000"/>
                    <a:gd name="connsiteY133" fmla="*/ 61 h 10000"/>
                    <a:gd name="connsiteX134" fmla="*/ 3330 w 10000"/>
                    <a:gd name="connsiteY134" fmla="*/ 3064 h 10000"/>
                    <a:gd name="connsiteX135" fmla="*/ 4118 w 10000"/>
                    <a:gd name="connsiteY135" fmla="*/ 4234 h 10000"/>
                    <a:gd name="connsiteX136" fmla="*/ 5193 w 10000"/>
                    <a:gd name="connsiteY136" fmla="*/ 1880 h 10000"/>
                    <a:gd name="connsiteX0" fmla="*/ 5193 w 10000"/>
                    <a:gd name="connsiteY0" fmla="*/ 1880 h 10000"/>
                    <a:gd name="connsiteX1" fmla="*/ 5693 w 10000"/>
                    <a:gd name="connsiteY1" fmla="*/ 53 h 10000"/>
                    <a:gd name="connsiteX2" fmla="*/ 8177 w 10000"/>
                    <a:gd name="connsiteY2" fmla="*/ 740 h 10000"/>
                    <a:gd name="connsiteX3" fmla="*/ 8395 w 10000"/>
                    <a:gd name="connsiteY3" fmla="*/ 860 h 10000"/>
                    <a:gd name="connsiteX4" fmla="*/ 8550 w 10000"/>
                    <a:gd name="connsiteY4" fmla="*/ 985 h 10000"/>
                    <a:gd name="connsiteX5" fmla="*/ 8689 w 10000"/>
                    <a:gd name="connsiteY5" fmla="*/ 1106 h 10000"/>
                    <a:gd name="connsiteX6" fmla="*/ 8805 w 10000"/>
                    <a:gd name="connsiteY6" fmla="*/ 1240 h 10000"/>
                    <a:gd name="connsiteX7" fmla="*/ 8902 w 10000"/>
                    <a:gd name="connsiteY7" fmla="*/ 1377 h 10000"/>
                    <a:gd name="connsiteX8" fmla="*/ 8994 w 10000"/>
                    <a:gd name="connsiteY8" fmla="*/ 1512 h 10000"/>
                    <a:gd name="connsiteX9" fmla="*/ 9051 w 10000"/>
                    <a:gd name="connsiteY9" fmla="*/ 1606 h 10000"/>
                    <a:gd name="connsiteX10" fmla="*/ 9120 w 10000"/>
                    <a:gd name="connsiteY10" fmla="*/ 1750 h 10000"/>
                    <a:gd name="connsiteX11" fmla="*/ 9189 w 10000"/>
                    <a:gd name="connsiteY11" fmla="*/ 1941 h 10000"/>
                    <a:gd name="connsiteX12" fmla="*/ 9252 w 10000"/>
                    <a:gd name="connsiteY12" fmla="*/ 2160 h 10000"/>
                    <a:gd name="connsiteX13" fmla="*/ 9333 w 10000"/>
                    <a:gd name="connsiteY13" fmla="*/ 2406 h 10000"/>
                    <a:gd name="connsiteX14" fmla="*/ 9413 w 10000"/>
                    <a:gd name="connsiteY14" fmla="*/ 2678 h 10000"/>
                    <a:gd name="connsiteX15" fmla="*/ 9493 w 10000"/>
                    <a:gd name="connsiteY15" fmla="*/ 2960 h 10000"/>
                    <a:gd name="connsiteX16" fmla="*/ 9569 w 10000"/>
                    <a:gd name="connsiteY16" fmla="*/ 3257 h 10000"/>
                    <a:gd name="connsiteX17" fmla="*/ 9639 w 10000"/>
                    <a:gd name="connsiteY17" fmla="*/ 3564 h 10000"/>
                    <a:gd name="connsiteX18" fmla="*/ 9707 w 10000"/>
                    <a:gd name="connsiteY18" fmla="*/ 3862 h 10000"/>
                    <a:gd name="connsiteX19" fmla="*/ 9776 w 10000"/>
                    <a:gd name="connsiteY19" fmla="*/ 4143 h 10000"/>
                    <a:gd name="connsiteX20" fmla="*/ 9834 w 10000"/>
                    <a:gd name="connsiteY20" fmla="*/ 4415 h 10000"/>
                    <a:gd name="connsiteX21" fmla="*/ 9874 w 10000"/>
                    <a:gd name="connsiteY21" fmla="*/ 4670 h 10000"/>
                    <a:gd name="connsiteX22" fmla="*/ 9908 w 10000"/>
                    <a:gd name="connsiteY22" fmla="*/ 4881 h 10000"/>
                    <a:gd name="connsiteX23" fmla="*/ 9943 w 10000"/>
                    <a:gd name="connsiteY23" fmla="*/ 5069 h 10000"/>
                    <a:gd name="connsiteX24" fmla="*/ 9954 w 10000"/>
                    <a:gd name="connsiteY24" fmla="*/ 5215 h 10000"/>
                    <a:gd name="connsiteX25" fmla="*/ 9954 w 10000"/>
                    <a:gd name="connsiteY25" fmla="*/ 5348 h 10000"/>
                    <a:gd name="connsiteX26" fmla="*/ 9966 w 10000"/>
                    <a:gd name="connsiteY26" fmla="*/ 5521 h 10000"/>
                    <a:gd name="connsiteX27" fmla="*/ 9966 w 10000"/>
                    <a:gd name="connsiteY27" fmla="*/ 5732 h 10000"/>
                    <a:gd name="connsiteX28" fmla="*/ 9977 w 10000"/>
                    <a:gd name="connsiteY28" fmla="*/ 5969 h 10000"/>
                    <a:gd name="connsiteX29" fmla="*/ 9977 w 10000"/>
                    <a:gd name="connsiteY29" fmla="*/ 6235 h 10000"/>
                    <a:gd name="connsiteX30" fmla="*/ 9989 w 10000"/>
                    <a:gd name="connsiteY30" fmla="*/ 6514 h 10000"/>
                    <a:gd name="connsiteX31" fmla="*/ 9989 w 10000"/>
                    <a:gd name="connsiteY31" fmla="*/ 6812 h 10000"/>
                    <a:gd name="connsiteX32" fmla="*/ 9989 w 10000"/>
                    <a:gd name="connsiteY32" fmla="*/ 7110 h 10000"/>
                    <a:gd name="connsiteX33" fmla="*/ 10000 w 10000"/>
                    <a:gd name="connsiteY33" fmla="*/ 7410 h 10000"/>
                    <a:gd name="connsiteX34" fmla="*/ 10000 w 10000"/>
                    <a:gd name="connsiteY34" fmla="*/ 7707 h 10000"/>
                    <a:gd name="connsiteX35" fmla="*/ 8223 w 10000"/>
                    <a:gd name="connsiteY35" fmla="*/ 7797 h 10000"/>
                    <a:gd name="connsiteX36" fmla="*/ 8212 w 10000"/>
                    <a:gd name="connsiteY36" fmla="*/ 7517 h 10000"/>
                    <a:gd name="connsiteX37" fmla="*/ 8189 w 10000"/>
                    <a:gd name="connsiteY37" fmla="*/ 7232 h 10000"/>
                    <a:gd name="connsiteX38" fmla="*/ 8177 w 10000"/>
                    <a:gd name="connsiteY38" fmla="*/ 6933 h 10000"/>
                    <a:gd name="connsiteX39" fmla="*/ 8160 w 10000"/>
                    <a:gd name="connsiteY39" fmla="*/ 6636 h 10000"/>
                    <a:gd name="connsiteX40" fmla="*/ 8149 w 10000"/>
                    <a:gd name="connsiteY40" fmla="*/ 6355 h 10000"/>
                    <a:gd name="connsiteX41" fmla="*/ 8126 w 10000"/>
                    <a:gd name="connsiteY41" fmla="*/ 6090 h 10000"/>
                    <a:gd name="connsiteX42" fmla="*/ 8114 w 10000"/>
                    <a:gd name="connsiteY42" fmla="*/ 5845 h 10000"/>
                    <a:gd name="connsiteX43" fmla="*/ 8103 w 10000"/>
                    <a:gd name="connsiteY43" fmla="*/ 5629 h 10000"/>
                    <a:gd name="connsiteX44" fmla="*/ 8080 w 10000"/>
                    <a:gd name="connsiteY44" fmla="*/ 5452 h 10000"/>
                    <a:gd name="connsiteX45" fmla="*/ 8068 w 10000"/>
                    <a:gd name="connsiteY45" fmla="*/ 5314 h 10000"/>
                    <a:gd name="connsiteX46" fmla="*/ 8057 w 10000"/>
                    <a:gd name="connsiteY46" fmla="*/ 5232 h 10000"/>
                    <a:gd name="connsiteX47" fmla="*/ 8034 w 10000"/>
                    <a:gd name="connsiteY47" fmla="*/ 5129 h 10000"/>
                    <a:gd name="connsiteX48" fmla="*/ 8011 w 10000"/>
                    <a:gd name="connsiteY48" fmla="*/ 5004 h 10000"/>
                    <a:gd name="connsiteX49" fmla="*/ 7965 w 10000"/>
                    <a:gd name="connsiteY49" fmla="*/ 4846 h 10000"/>
                    <a:gd name="connsiteX50" fmla="*/ 7907 w 10000"/>
                    <a:gd name="connsiteY50" fmla="*/ 4670 h 10000"/>
                    <a:gd name="connsiteX51" fmla="*/ 7861 w 10000"/>
                    <a:gd name="connsiteY51" fmla="*/ 4480 h 10000"/>
                    <a:gd name="connsiteX52" fmla="*/ 7798 w 10000"/>
                    <a:gd name="connsiteY52" fmla="*/ 4286 h 10000"/>
                    <a:gd name="connsiteX53" fmla="*/ 7740 w 10000"/>
                    <a:gd name="connsiteY53" fmla="*/ 4083 h 10000"/>
                    <a:gd name="connsiteX54" fmla="*/ 7682 w 10000"/>
                    <a:gd name="connsiteY54" fmla="*/ 3898 h 10000"/>
                    <a:gd name="connsiteX55" fmla="*/ 7625 w 10000"/>
                    <a:gd name="connsiteY55" fmla="*/ 3714 h 10000"/>
                    <a:gd name="connsiteX56" fmla="*/ 7567 w 10000"/>
                    <a:gd name="connsiteY56" fmla="*/ 3547 h 10000"/>
                    <a:gd name="connsiteX57" fmla="*/ 7533 w 10000"/>
                    <a:gd name="connsiteY57" fmla="*/ 3409 h 10000"/>
                    <a:gd name="connsiteX58" fmla="*/ 7498 w 10000"/>
                    <a:gd name="connsiteY58" fmla="*/ 3309 h 10000"/>
                    <a:gd name="connsiteX59" fmla="*/ 7475 w 10000"/>
                    <a:gd name="connsiteY59" fmla="*/ 3240 h 10000"/>
                    <a:gd name="connsiteX60" fmla="*/ 7470 w 10000"/>
                    <a:gd name="connsiteY60" fmla="*/ 3214 h 10000"/>
                    <a:gd name="connsiteX61" fmla="*/ 7389 w 10000"/>
                    <a:gd name="connsiteY61" fmla="*/ 3335 h 10000"/>
                    <a:gd name="connsiteX62" fmla="*/ 7320 w 10000"/>
                    <a:gd name="connsiteY62" fmla="*/ 3504 h 10000"/>
                    <a:gd name="connsiteX63" fmla="*/ 7263 w 10000"/>
                    <a:gd name="connsiteY63" fmla="*/ 3714 h 10000"/>
                    <a:gd name="connsiteX64" fmla="*/ 7217 w 10000"/>
                    <a:gd name="connsiteY64" fmla="*/ 3962 h 10000"/>
                    <a:gd name="connsiteX65" fmla="*/ 7183 w 10000"/>
                    <a:gd name="connsiteY65" fmla="*/ 4226 h 10000"/>
                    <a:gd name="connsiteX66" fmla="*/ 7171 w 10000"/>
                    <a:gd name="connsiteY66" fmla="*/ 4514 h 10000"/>
                    <a:gd name="connsiteX67" fmla="*/ 7160 w 10000"/>
                    <a:gd name="connsiteY67" fmla="*/ 4812 h 10000"/>
                    <a:gd name="connsiteX68" fmla="*/ 7148 w 10000"/>
                    <a:gd name="connsiteY68" fmla="*/ 5112 h 10000"/>
                    <a:gd name="connsiteX69" fmla="*/ 7148 w 10000"/>
                    <a:gd name="connsiteY69" fmla="*/ 5409 h 10000"/>
                    <a:gd name="connsiteX70" fmla="*/ 7148 w 10000"/>
                    <a:gd name="connsiteY70" fmla="*/ 5698 h 10000"/>
                    <a:gd name="connsiteX71" fmla="*/ 7160 w 10000"/>
                    <a:gd name="connsiteY71" fmla="*/ 5969 h 10000"/>
                    <a:gd name="connsiteX72" fmla="*/ 7171 w 10000"/>
                    <a:gd name="connsiteY72" fmla="*/ 6209 h 10000"/>
                    <a:gd name="connsiteX73" fmla="*/ 7171 w 10000"/>
                    <a:gd name="connsiteY73" fmla="*/ 6420 h 10000"/>
                    <a:gd name="connsiteX74" fmla="*/ 7183 w 10000"/>
                    <a:gd name="connsiteY74" fmla="*/ 6592 h 10000"/>
                    <a:gd name="connsiteX75" fmla="*/ 7183 w 10000"/>
                    <a:gd name="connsiteY75" fmla="*/ 6743 h 10000"/>
                    <a:gd name="connsiteX76" fmla="*/ 7194 w 10000"/>
                    <a:gd name="connsiteY76" fmla="*/ 6941 h 10000"/>
                    <a:gd name="connsiteX77" fmla="*/ 7206 w 10000"/>
                    <a:gd name="connsiteY77" fmla="*/ 7170 h 10000"/>
                    <a:gd name="connsiteX78" fmla="*/ 7523 w 10000"/>
                    <a:gd name="connsiteY78" fmla="*/ 9956 h 10000"/>
                    <a:gd name="connsiteX79" fmla="*/ 604 w 10000"/>
                    <a:gd name="connsiteY79" fmla="*/ 10000 h 10000"/>
                    <a:gd name="connsiteX80" fmla="*/ 604 w 10000"/>
                    <a:gd name="connsiteY80" fmla="*/ 9970 h 10000"/>
                    <a:gd name="connsiteX81" fmla="*/ 604 w 10000"/>
                    <a:gd name="connsiteY81" fmla="*/ 9884 h 10000"/>
                    <a:gd name="connsiteX82" fmla="*/ 616 w 10000"/>
                    <a:gd name="connsiteY82" fmla="*/ 9746 h 10000"/>
                    <a:gd name="connsiteX83" fmla="*/ 622 w 10000"/>
                    <a:gd name="connsiteY83" fmla="*/ 9578 h 10000"/>
                    <a:gd name="connsiteX84" fmla="*/ 645 w 10000"/>
                    <a:gd name="connsiteY84" fmla="*/ 9364 h 10000"/>
                    <a:gd name="connsiteX85" fmla="*/ 656 w 10000"/>
                    <a:gd name="connsiteY85" fmla="*/ 9119 h 10000"/>
                    <a:gd name="connsiteX86" fmla="*/ 679 w 10000"/>
                    <a:gd name="connsiteY86" fmla="*/ 8864 h 10000"/>
                    <a:gd name="connsiteX87" fmla="*/ 702 w 10000"/>
                    <a:gd name="connsiteY87" fmla="*/ 8584 h 10000"/>
                    <a:gd name="connsiteX88" fmla="*/ 725 w 10000"/>
                    <a:gd name="connsiteY88" fmla="*/ 8293 h 10000"/>
                    <a:gd name="connsiteX89" fmla="*/ 748 w 10000"/>
                    <a:gd name="connsiteY89" fmla="*/ 7996 h 10000"/>
                    <a:gd name="connsiteX90" fmla="*/ 771 w 10000"/>
                    <a:gd name="connsiteY90" fmla="*/ 7707 h 10000"/>
                    <a:gd name="connsiteX91" fmla="*/ 782 w 10000"/>
                    <a:gd name="connsiteY91" fmla="*/ 7436 h 10000"/>
                    <a:gd name="connsiteX92" fmla="*/ 805 w 10000"/>
                    <a:gd name="connsiteY92" fmla="*/ 7170 h 10000"/>
                    <a:gd name="connsiteX93" fmla="*/ 828 w 10000"/>
                    <a:gd name="connsiteY93" fmla="*/ 6786 h 10000"/>
                    <a:gd name="connsiteX94" fmla="*/ 840 w 10000"/>
                    <a:gd name="connsiteY94" fmla="*/ 6437 h 10000"/>
                    <a:gd name="connsiteX95" fmla="*/ 851 w 10000"/>
                    <a:gd name="connsiteY95" fmla="*/ 6131 h 10000"/>
                    <a:gd name="connsiteX96" fmla="*/ 851 w 10000"/>
                    <a:gd name="connsiteY96" fmla="*/ 5845 h 10000"/>
                    <a:gd name="connsiteX97" fmla="*/ 851 w 10000"/>
                    <a:gd name="connsiteY97" fmla="*/ 5564 h 10000"/>
                    <a:gd name="connsiteX98" fmla="*/ 851 w 10000"/>
                    <a:gd name="connsiteY98" fmla="*/ 5284 h 10000"/>
                    <a:gd name="connsiteX99" fmla="*/ 851 w 10000"/>
                    <a:gd name="connsiteY99" fmla="*/ 4994 h 10000"/>
                    <a:gd name="connsiteX100" fmla="*/ 851 w 10000"/>
                    <a:gd name="connsiteY100" fmla="*/ 4687 h 10000"/>
                    <a:gd name="connsiteX101" fmla="*/ 851 w 10000"/>
                    <a:gd name="connsiteY101" fmla="*/ 4514 h 10000"/>
                    <a:gd name="connsiteX102" fmla="*/ 817 w 10000"/>
                    <a:gd name="connsiteY102" fmla="*/ 4312 h 10000"/>
                    <a:gd name="connsiteX103" fmla="*/ 771 w 10000"/>
                    <a:gd name="connsiteY103" fmla="*/ 4083 h 10000"/>
                    <a:gd name="connsiteX104" fmla="*/ 713 w 10000"/>
                    <a:gd name="connsiteY104" fmla="*/ 3844 h 10000"/>
                    <a:gd name="connsiteX105" fmla="*/ 645 w 10000"/>
                    <a:gd name="connsiteY105" fmla="*/ 3590 h 10000"/>
                    <a:gd name="connsiteX106" fmla="*/ 581 w 10000"/>
                    <a:gd name="connsiteY106" fmla="*/ 3326 h 10000"/>
                    <a:gd name="connsiteX107" fmla="*/ 501 w 10000"/>
                    <a:gd name="connsiteY107" fmla="*/ 3055 h 10000"/>
                    <a:gd name="connsiteX108" fmla="*/ 407 w 10000"/>
                    <a:gd name="connsiteY108" fmla="*/ 2792 h 10000"/>
                    <a:gd name="connsiteX109" fmla="*/ 327 w 10000"/>
                    <a:gd name="connsiteY109" fmla="*/ 2535 h 10000"/>
                    <a:gd name="connsiteX110" fmla="*/ 252 w 10000"/>
                    <a:gd name="connsiteY110" fmla="*/ 2286 h 10000"/>
                    <a:gd name="connsiteX111" fmla="*/ 184 w 10000"/>
                    <a:gd name="connsiteY111" fmla="*/ 2057 h 10000"/>
                    <a:gd name="connsiteX112" fmla="*/ 115 w 10000"/>
                    <a:gd name="connsiteY112" fmla="*/ 1855 h 10000"/>
                    <a:gd name="connsiteX113" fmla="*/ 57 w 10000"/>
                    <a:gd name="connsiteY113" fmla="*/ 1677 h 10000"/>
                    <a:gd name="connsiteX114" fmla="*/ 23 w 10000"/>
                    <a:gd name="connsiteY114" fmla="*/ 1520 h 10000"/>
                    <a:gd name="connsiteX115" fmla="*/ 0 w 10000"/>
                    <a:gd name="connsiteY115" fmla="*/ 1413 h 10000"/>
                    <a:gd name="connsiteX116" fmla="*/ 11 w 10000"/>
                    <a:gd name="connsiteY116" fmla="*/ 1343 h 10000"/>
                    <a:gd name="connsiteX117" fmla="*/ 80 w 10000"/>
                    <a:gd name="connsiteY117" fmla="*/ 1188 h 10000"/>
                    <a:gd name="connsiteX118" fmla="*/ 207 w 10000"/>
                    <a:gd name="connsiteY118" fmla="*/ 1029 h 10000"/>
                    <a:gd name="connsiteX119" fmla="*/ 373 w 10000"/>
                    <a:gd name="connsiteY119" fmla="*/ 860 h 10000"/>
                    <a:gd name="connsiteX120" fmla="*/ 581 w 10000"/>
                    <a:gd name="connsiteY120" fmla="*/ 697 h 10000"/>
                    <a:gd name="connsiteX121" fmla="*/ 805 w 10000"/>
                    <a:gd name="connsiteY121" fmla="*/ 545 h 10000"/>
                    <a:gd name="connsiteX122" fmla="*/ 943 w 10000"/>
                    <a:gd name="connsiteY122" fmla="*/ 466 h 10000"/>
                    <a:gd name="connsiteX123" fmla="*/ 1109 w 10000"/>
                    <a:gd name="connsiteY123" fmla="*/ 389 h 10000"/>
                    <a:gd name="connsiteX124" fmla="*/ 1294 w 10000"/>
                    <a:gd name="connsiteY124" fmla="*/ 315 h 10000"/>
                    <a:gd name="connsiteX125" fmla="*/ 1484 w 10000"/>
                    <a:gd name="connsiteY125" fmla="*/ 247 h 10000"/>
                    <a:gd name="connsiteX126" fmla="*/ 1674 w 10000"/>
                    <a:gd name="connsiteY126" fmla="*/ 177 h 10000"/>
                    <a:gd name="connsiteX127" fmla="*/ 1857 w 10000"/>
                    <a:gd name="connsiteY127" fmla="*/ 117 h 10000"/>
                    <a:gd name="connsiteX128" fmla="*/ 2012 w 10000"/>
                    <a:gd name="connsiteY128" fmla="*/ 69 h 10000"/>
                    <a:gd name="connsiteX129" fmla="*/ 2139 w 10000"/>
                    <a:gd name="connsiteY129" fmla="*/ 35 h 10000"/>
                    <a:gd name="connsiteX130" fmla="*/ 2231 w 10000"/>
                    <a:gd name="connsiteY130" fmla="*/ 9 h 10000"/>
                    <a:gd name="connsiteX131" fmla="*/ 2254 w 10000"/>
                    <a:gd name="connsiteY131" fmla="*/ 0 h 10000"/>
                    <a:gd name="connsiteX132" fmla="*/ 2387 w 10000"/>
                    <a:gd name="connsiteY132" fmla="*/ 61 h 10000"/>
                    <a:gd name="connsiteX133" fmla="*/ 3330 w 10000"/>
                    <a:gd name="connsiteY133" fmla="*/ 3064 h 10000"/>
                    <a:gd name="connsiteX134" fmla="*/ 4118 w 10000"/>
                    <a:gd name="connsiteY134" fmla="*/ 4234 h 10000"/>
                    <a:gd name="connsiteX135" fmla="*/ 5193 w 10000"/>
                    <a:gd name="connsiteY135" fmla="*/ 1880 h 10000"/>
                    <a:gd name="connsiteX0" fmla="*/ 5193 w 10000"/>
                    <a:gd name="connsiteY0" fmla="*/ 1880 h 10000"/>
                    <a:gd name="connsiteX1" fmla="*/ 5693 w 10000"/>
                    <a:gd name="connsiteY1" fmla="*/ 53 h 10000"/>
                    <a:gd name="connsiteX2" fmla="*/ 8177 w 10000"/>
                    <a:gd name="connsiteY2" fmla="*/ 740 h 10000"/>
                    <a:gd name="connsiteX3" fmla="*/ 8395 w 10000"/>
                    <a:gd name="connsiteY3" fmla="*/ 860 h 10000"/>
                    <a:gd name="connsiteX4" fmla="*/ 8550 w 10000"/>
                    <a:gd name="connsiteY4" fmla="*/ 985 h 10000"/>
                    <a:gd name="connsiteX5" fmla="*/ 8689 w 10000"/>
                    <a:gd name="connsiteY5" fmla="*/ 1106 h 10000"/>
                    <a:gd name="connsiteX6" fmla="*/ 8805 w 10000"/>
                    <a:gd name="connsiteY6" fmla="*/ 1240 h 10000"/>
                    <a:gd name="connsiteX7" fmla="*/ 8902 w 10000"/>
                    <a:gd name="connsiteY7" fmla="*/ 1377 h 10000"/>
                    <a:gd name="connsiteX8" fmla="*/ 8994 w 10000"/>
                    <a:gd name="connsiteY8" fmla="*/ 1512 h 10000"/>
                    <a:gd name="connsiteX9" fmla="*/ 9051 w 10000"/>
                    <a:gd name="connsiteY9" fmla="*/ 1606 h 10000"/>
                    <a:gd name="connsiteX10" fmla="*/ 9120 w 10000"/>
                    <a:gd name="connsiteY10" fmla="*/ 1750 h 10000"/>
                    <a:gd name="connsiteX11" fmla="*/ 9189 w 10000"/>
                    <a:gd name="connsiteY11" fmla="*/ 1941 h 10000"/>
                    <a:gd name="connsiteX12" fmla="*/ 9252 w 10000"/>
                    <a:gd name="connsiteY12" fmla="*/ 2160 h 10000"/>
                    <a:gd name="connsiteX13" fmla="*/ 9333 w 10000"/>
                    <a:gd name="connsiteY13" fmla="*/ 2406 h 10000"/>
                    <a:gd name="connsiteX14" fmla="*/ 9413 w 10000"/>
                    <a:gd name="connsiteY14" fmla="*/ 2678 h 10000"/>
                    <a:gd name="connsiteX15" fmla="*/ 9493 w 10000"/>
                    <a:gd name="connsiteY15" fmla="*/ 2960 h 10000"/>
                    <a:gd name="connsiteX16" fmla="*/ 9569 w 10000"/>
                    <a:gd name="connsiteY16" fmla="*/ 3257 h 10000"/>
                    <a:gd name="connsiteX17" fmla="*/ 9639 w 10000"/>
                    <a:gd name="connsiteY17" fmla="*/ 3564 h 10000"/>
                    <a:gd name="connsiteX18" fmla="*/ 9707 w 10000"/>
                    <a:gd name="connsiteY18" fmla="*/ 3862 h 10000"/>
                    <a:gd name="connsiteX19" fmla="*/ 9776 w 10000"/>
                    <a:gd name="connsiteY19" fmla="*/ 4143 h 10000"/>
                    <a:gd name="connsiteX20" fmla="*/ 9834 w 10000"/>
                    <a:gd name="connsiteY20" fmla="*/ 4415 h 10000"/>
                    <a:gd name="connsiteX21" fmla="*/ 9874 w 10000"/>
                    <a:gd name="connsiteY21" fmla="*/ 4670 h 10000"/>
                    <a:gd name="connsiteX22" fmla="*/ 9908 w 10000"/>
                    <a:gd name="connsiteY22" fmla="*/ 4881 h 10000"/>
                    <a:gd name="connsiteX23" fmla="*/ 9943 w 10000"/>
                    <a:gd name="connsiteY23" fmla="*/ 5069 h 10000"/>
                    <a:gd name="connsiteX24" fmla="*/ 9954 w 10000"/>
                    <a:gd name="connsiteY24" fmla="*/ 5215 h 10000"/>
                    <a:gd name="connsiteX25" fmla="*/ 9954 w 10000"/>
                    <a:gd name="connsiteY25" fmla="*/ 5348 h 10000"/>
                    <a:gd name="connsiteX26" fmla="*/ 9966 w 10000"/>
                    <a:gd name="connsiteY26" fmla="*/ 5521 h 10000"/>
                    <a:gd name="connsiteX27" fmla="*/ 9966 w 10000"/>
                    <a:gd name="connsiteY27" fmla="*/ 5732 h 10000"/>
                    <a:gd name="connsiteX28" fmla="*/ 9977 w 10000"/>
                    <a:gd name="connsiteY28" fmla="*/ 5969 h 10000"/>
                    <a:gd name="connsiteX29" fmla="*/ 9977 w 10000"/>
                    <a:gd name="connsiteY29" fmla="*/ 6235 h 10000"/>
                    <a:gd name="connsiteX30" fmla="*/ 9989 w 10000"/>
                    <a:gd name="connsiteY30" fmla="*/ 6514 h 10000"/>
                    <a:gd name="connsiteX31" fmla="*/ 9989 w 10000"/>
                    <a:gd name="connsiteY31" fmla="*/ 6812 h 10000"/>
                    <a:gd name="connsiteX32" fmla="*/ 9989 w 10000"/>
                    <a:gd name="connsiteY32" fmla="*/ 7110 h 10000"/>
                    <a:gd name="connsiteX33" fmla="*/ 10000 w 10000"/>
                    <a:gd name="connsiteY33" fmla="*/ 7410 h 10000"/>
                    <a:gd name="connsiteX34" fmla="*/ 10000 w 10000"/>
                    <a:gd name="connsiteY34" fmla="*/ 7707 h 10000"/>
                    <a:gd name="connsiteX35" fmla="*/ 8212 w 10000"/>
                    <a:gd name="connsiteY35" fmla="*/ 7517 h 10000"/>
                    <a:gd name="connsiteX36" fmla="*/ 8189 w 10000"/>
                    <a:gd name="connsiteY36" fmla="*/ 7232 h 10000"/>
                    <a:gd name="connsiteX37" fmla="*/ 8177 w 10000"/>
                    <a:gd name="connsiteY37" fmla="*/ 6933 h 10000"/>
                    <a:gd name="connsiteX38" fmla="*/ 8160 w 10000"/>
                    <a:gd name="connsiteY38" fmla="*/ 6636 h 10000"/>
                    <a:gd name="connsiteX39" fmla="*/ 8149 w 10000"/>
                    <a:gd name="connsiteY39" fmla="*/ 6355 h 10000"/>
                    <a:gd name="connsiteX40" fmla="*/ 8126 w 10000"/>
                    <a:gd name="connsiteY40" fmla="*/ 6090 h 10000"/>
                    <a:gd name="connsiteX41" fmla="*/ 8114 w 10000"/>
                    <a:gd name="connsiteY41" fmla="*/ 5845 h 10000"/>
                    <a:gd name="connsiteX42" fmla="*/ 8103 w 10000"/>
                    <a:gd name="connsiteY42" fmla="*/ 5629 h 10000"/>
                    <a:gd name="connsiteX43" fmla="*/ 8080 w 10000"/>
                    <a:gd name="connsiteY43" fmla="*/ 5452 h 10000"/>
                    <a:gd name="connsiteX44" fmla="*/ 8068 w 10000"/>
                    <a:gd name="connsiteY44" fmla="*/ 5314 h 10000"/>
                    <a:gd name="connsiteX45" fmla="*/ 8057 w 10000"/>
                    <a:gd name="connsiteY45" fmla="*/ 5232 h 10000"/>
                    <a:gd name="connsiteX46" fmla="*/ 8034 w 10000"/>
                    <a:gd name="connsiteY46" fmla="*/ 5129 h 10000"/>
                    <a:gd name="connsiteX47" fmla="*/ 8011 w 10000"/>
                    <a:gd name="connsiteY47" fmla="*/ 5004 h 10000"/>
                    <a:gd name="connsiteX48" fmla="*/ 7965 w 10000"/>
                    <a:gd name="connsiteY48" fmla="*/ 4846 h 10000"/>
                    <a:gd name="connsiteX49" fmla="*/ 7907 w 10000"/>
                    <a:gd name="connsiteY49" fmla="*/ 4670 h 10000"/>
                    <a:gd name="connsiteX50" fmla="*/ 7861 w 10000"/>
                    <a:gd name="connsiteY50" fmla="*/ 4480 h 10000"/>
                    <a:gd name="connsiteX51" fmla="*/ 7798 w 10000"/>
                    <a:gd name="connsiteY51" fmla="*/ 4286 h 10000"/>
                    <a:gd name="connsiteX52" fmla="*/ 7740 w 10000"/>
                    <a:gd name="connsiteY52" fmla="*/ 4083 h 10000"/>
                    <a:gd name="connsiteX53" fmla="*/ 7682 w 10000"/>
                    <a:gd name="connsiteY53" fmla="*/ 3898 h 10000"/>
                    <a:gd name="connsiteX54" fmla="*/ 7625 w 10000"/>
                    <a:gd name="connsiteY54" fmla="*/ 3714 h 10000"/>
                    <a:gd name="connsiteX55" fmla="*/ 7567 w 10000"/>
                    <a:gd name="connsiteY55" fmla="*/ 3547 h 10000"/>
                    <a:gd name="connsiteX56" fmla="*/ 7533 w 10000"/>
                    <a:gd name="connsiteY56" fmla="*/ 3409 h 10000"/>
                    <a:gd name="connsiteX57" fmla="*/ 7498 w 10000"/>
                    <a:gd name="connsiteY57" fmla="*/ 3309 h 10000"/>
                    <a:gd name="connsiteX58" fmla="*/ 7475 w 10000"/>
                    <a:gd name="connsiteY58" fmla="*/ 3240 h 10000"/>
                    <a:gd name="connsiteX59" fmla="*/ 7470 w 10000"/>
                    <a:gd name="connsiteY59" fmla="*/ 3214 h 10000"/>
                    <a:gd name="connsiteX60" fmla="*/ 7389 w 10000"/>
                    <a:gd name="connsiteY60" fmla="*/ 3335 h 10000"/>
                    <a:gd name="connsiteX61" fmla="*/ 7320 w 10000"/>
                    <a:gd name="connsiteY61" fmla="*/ 3504 h 10000"/>
                    <a:gd name="connsiteX62" fmla="*/ 7263 w 10000"/>
                    <a:gd name="connsiteY62" fmla="*/ 3714 h 10000"/>
                    <a:gd name="connsiteX63" fmla="*/ 7217 w 10000"/>
                    <a:gd name="connsiteY63" fmla="*/ 3962 h 10000"/>
                    <a:gd name="connsiteX64" fmla="*/ 7183 w 10000"/>
                    <a:gd name="connsiteY64" fmla="*/ 4226 h 10000"/>
                    <a:gd name="connsiteX65" fmla="*/ 7171 w 10000"/>
                    <a:gd name="connsiteY65" fmla="*/ 4514 h 10000"/>
                    <a:gd name="connsiteX66" fmla="*/ 7160 w 10000"/>
                    <a:gd name="connsiteY66" fmla="*/ 4812 h 10000"/>
                    <a:gd name="connsiteX67" fmla="*/ 7148 w 10000"/>
                    <a:gd name="connsiteY67" fmla="*/ 5112 h 10000"/>
                    <a:gd name="connsiteX68" fmla="*/ 7148 w 10000"/>
                    <a:gd name="connsiteY68" fmla="*/ 5409 h 10000"/>
                    <a:gd name="connsiteX69" fmla="*/ 7148 w 10000"/>
                    <a:gd name="connsiteY69" fmla="*/ 5698 h 10000"/>
                    <a:gd name="connsiteX70" fmla="*/ 7160 w 10000"/>
                    <a:gd name="connsiteY70" fmla="*/ 5969 h 10000"/>
                    <a:gd name="connsiteX71" fmla="*/ 7171 w 10000"/>
                    <a:gd name="connsiteY71" fmla="*/ 6209 h 10000"/>
                    <a:gd name="connsiteX72" fmla="*/ 7171 w 10000"/>
                    <a:gd name="connsiteY72" fmla="*/ 6420 h 10000"/>
                    <a:gd name="connsiteX73" fmla="*/ 7183 w 10000"/>
                    <a:gd name="connsiteY73" fmla="*/ 6592 h 10000"/>
                    <a:gd name="connsiteX74" fmla="*/ 7183 w 10000"/>
                    <a:gd name="connsiteY74" fmla="*/ 6743 h 10000"/>
                    <a:gd name="connsiteX75" fmla="*/ 7194 w 10000"/>
                    <a:gd name="connsiteY75" fmla="*/ 6941 h 10000"/>
                    <a:gd name="connsiteX76" fmla="*/ 7206 w 10000"/>
                    <a:gd name="connsiteY76" fmla="*/ 7170 h 10000"/>
                    <a:gd name="connsiteX77" fmla="*/ 7523 w 10000"/>
                    <a:gd name="connsiteY77" fmla="*/ 9956 h 10000"/>
                    <a:gd name="connsiteX78" fmla="*/ 604 w 10000"/>
                    <a:gd name="connsiteY78" fmla="*/ 10000 h 10000"/>
                    <a:gd name="connsiteX79" fmla="*/ 604 w 10000"/>
                    <a:gd name="connsiteY79" fmla="*/ 9970 h 10000"/>
                    <a:gd name="connsiteX80" fmla="*/ 604 w 10000"/>
                    <a:gd name="connsiteY80" fmla="*/ 9884 h 10000"/>
                    <a:gd name="connsiteX81" fmla="*/ 616 w 10000"/>
                    <a:gd name="connsiteY81" fmla="*/ 9746 h 10000"/>
                    <a:gd name="connsiteX82" fmla="*/ 622 w 10000"/>
                    <a:gd name="connsiteY82" fmla="*/ 9578 h 10000"/>
                    <a:gd name="connsiteX83" fmla="*/ 645 w 10000"/>
                    <a:gd name="connsiteY83" fmla="*/ 9364 h 10000"/>
                    <a:gd name="connsiteX84" fmla="*/ 656 w 10000"/>
                    <a:gd name="connsiteY84" fmla="*/ 9119 h 10000"/>
                    <a:gd name="connsiteX85" fmla="*/ 679 w 10000"/>
                    <a:gd name="connsiteY85" fmla="*/ 8864 h 10000"/>
                    <a:gd name="connsiteX86" fmla="*/ 702 w 10000"/>
                    <a:gd name="connsiteY86" fmla="*/ 8584 h 10000"/>
                    <a:gd name="connsiteX87" fmla="*/ 725 w 10000"/>
                    <a:gd name="connsiteY87" fmla="*/ 8293 h 10000"/>
                    <a:gd name="connsiteX88" fmla="*/ 748 w 10000"/>
                    <a:gd name="connsiteY88" fmla="*/ 7996 h 10000"/>
                    <a:gd name="connsiteX89" fmla="*/ 771 w 10000"/>
                    <a:gd name="connsiteY89" fmla="*/ 7707 h 10000"/>
                    <a:gd name="connsiteX90" fmla="*/ 782 w 10000"/>
                    <a:gd name="connsiteY90" fmla="*/ 7436 h 10000"/>
                    <a:gd name="connsiteX91" fmla="*/ 805 w 10000"/>
                    <a:gd name="connsiteY91" fmla="*/ 7170 h 10000"/>
                    <a:gd name="connsiteX92" fmla="*/ 828 w 10000"/>
                    <a:gd name="connsiteY92" fmla="*/ 6786 h 10000"/>
                    <a:gd name="connsiteX93" fmla="*/ 840 w 10000"/>
                    <a:gd name="connsiteY93" fmla="*/ 6437 h 10000"/>
                    <a:gd name="connsiteX94" fmla="*/ 851 w 10000"/>
                    <a:gd name="connsiteY94" fmla="*/ 6131 h 10000"/>
                    <a:gd name="connsiteX95" fmla="*/ 851 w 10000"/>
                    <a:gd name="connsiteY95" fmla="*/ 5845 h 10000"/>
                    <a:gd name="connsiteX96" fmla="*/ 851 w 10000"/>
                    <a:gd name="connsiteY96" fmla="*/ 5564 h 10000"/>
                    <a:gd name="connsiteX97" fmla="*/ 851 w 10000"/>
                    <a:gd name="connsiteY97" fmla="*/ 5284 h 10000"/>
                    <a:gd name="connsiteX98" fmla="*/ 851 w 10000"/>
                    <a:gd name="connsiteY98" fmla="*/ 4994 h 10000"/>
                    <a:gd name="connsiteX99" fmla="*/ 851 w 10000"/>
                    <a:gd name="connsiteY99" fmla="*/ 4687 h 10000"/>
                    <a:gd name="connsiteX100" fmla="*/ 851 w 10000"/>
                    <a:gd name="connsiteY100" fmla="*/ 4514 h 10000"/>
                    <a:gd name="connsiteX101" fmla="*/ 817 w 10000"/>
                    <a:gd name="connsiteY101" fmla="*/ 4312 h 10000"/>
                    <a:gd name="connsiteX102" fmla="*/ 771 w 10000"/>
                    <a:gd name="connsiteY102" fmla="*/ 4083 h 10000"/>
                    <a:gd name="connsiteX103" fmla="*/ 713 w 10000"/>
                    <a:gd name="connsiteY103" fmla="*/ 3844 h 10000"/>
                    <a:gd name="connsiteX104" fmla="*/ 645 w 10000"/>
                    <a:gd name="connsiteY104" fmla="*/ 3590 h 10000"/>
                    <a:gd name="connsiteX105" fmla="*/ 581 w 10000"/>
                    <a:gd name="connsiteY105" fmla="*/ 3326 h 10000"/>
                    <a:gd name="connsiteX106" fmla="*/ 501 w 10000"/>
                    <a:gd name="connsiteY106" fmla="*/ 3055 h 10000"/>
                    <a:gd name="connsiteX107" fmla="*/ 407 w 10000"/>
                    <a:gd name="connsiteY107" fmla="*/ 2792 h 10000"/>
                    <a:gd name="connsiteX108" fmla="*/ 327 w 10000"/>
                    <a:gd name="connsiteY108" fmla="*/ 2535 h 10000"/>
                    <a:gd name="connsiteX109" fmla="*/ 252 w 10000"/>
                    <a:gd name="connsiteY109" fmla="*/ 2286 h 10000"/>
                    <a:gd name="connsiteX110" fmla="*/ 184 w 10000"/>
                    <a:gd name="connsiteY110" fmla="*/ 2057 h 10000"/>
                    <a:gd name="connsiteX111" fmla="*/ 115 w 10000"/>
                    <a:gd name="connsiteY111" fmla="*/ 1855 h 10000"/>
                    <a:gd name="connsiteX112" fmla="*/ 57 w 10000"/>
                    <a:gd name="connsiteY112" fmla="*/ 1677 h 10000"/>
                    <a:gd name="connsiteX113" fmla="*/ 23 w 10000"/>
                    <a:gd name="connsiteY113" fmla="*/ 1520 h 10000"/>
                    <a:gd name="connsiteX114" fmla="*/ 0 w 10000"/>
                    <a:gd name="connsiteY114" fmla="*/ 1413 h 10000"/>
                    <a:gd name="connsiteX115" fmla="*/ 11 w 10000"/>
                    <a:gd name="connsiteY115" fmla="*/ 1343 h 10000"/>
                    <a:gd name="connsiteX116" fmla="*/ 80 w 10000"/>
                    <a:gd name="connsiteY116" fmla="*/ 1188 h 10000"/>
                    <a:gd name="connsiteX117" fmla="*/ 207 w 10000"/>
                    <a:gd name="connsiteY117" fmla="*/ 1029 h 10000"/>
                    <a:gd name="connsiteX118" fmla="*/ 373 w 10000"/>
                    <a:gd name="connsiteY118" fmla="*/ 860 h 10000"/>
                    <a:gd name="connsiteX119" fmla="*/ 581 w 10000"/>
                    <a:gd name="connsiteY119" fmla="*/ 697 h 10000"/>
                    <a:gd name="connsiteX120" fmla="*/ 805 w 10000"/>
                    <a:gd name="connsiteY120" fmla="*/ 545 h 10000"/>
                    <a:gd name="connsiteX121" fmla="*/ 943 w 10000"/>
                    <a:gd name="connsiteY121" fmla="*/ 466 h 10000"/>
                    <a:gd name="connsiteX122" fmla="*/ 1109 w 10000"/>
                    <a:gd name="connsiteY122" fmla="*/ 389 h 10000"/>
                    <a:gd name="connsiteX123" fmla="*/ 1294 w 10000"/>
                    <a:gd name="connsiteY123" fmla="*/ 315 h 10000"/>
                    <a:gd name="connsiteX124" fmla="*/ 1484 w 10000"/>
                    <a:gd name="connsiteY124" fmla="*/ 247 h 10000"/>
                    <a:gd name="connsiteX125" fmla="*/ 1674 w 10000"/>
                    <a:gd name="connsiteY125" fmla="*/ 177 h 10000"/>
                    <a:gd name="connsiteX126" fmla="*/ 1857 w 10000"/>
                    <a:gd name="connsiteY126" fmla="*/ 117 h 10000"/>
                    <a:gd name="connsiteX127" fmla="*/ 2012 w 10000"/>
                    <a:gd name="connsiteY127" fmla="*/ 69 h 10000"/>
                    <a:gd name="connsiteX128" fmla="*/ 2139 w 10000"/>
                    <a:gd name="connsiteY128" fmla="*/ 35 h 10000"/>
                    <a:gd name="connsiteX129" fmla="*/ 2231 w 10000"/>
                    <a:gd name="connsiteY129" fmla="*/ 9 h 10000"/>
                    <a:gd name="connsiteX130" fmla="*/ 2254 w 10000"/>
                    <a:gd name="connsiteY130" fmla="*/ 0 h 10000"/>
                    <a:gd name="connsiteX131" fmla="*/ 2387 w 10000"/>
                    <a:gd name="connsiteY131" fmla="*/ 61 h 10000"/>
                    <a:gd name="connsiteX132" fmla="*/ 3330 w 10000"/>
                    <a:gd name="connsiteY132" fmla="*/ 3064 h 10000"/>
                    <a:gd name="connsiteX133" fmla="*/ 4118 w 10000"/>
                    <a:gd name="connsiteY133" fmla="*/ 4234 h 10000"/>
                    <a:gd name="connsiteX134" fmla="*/ 5193 w 10000"/>
                    <a:gd name="connsiteY134" fmla="*/ 1880 h 10000"/>
                    <a:gd name="connsiteX0" fmla="*/ 5193 w 10000"/>
                    <a:gd name="connsiteY0" fmla="*/ 1880 h 10000"/>
                    <a:gd name="connsiteX1" fmla="*/ 5693 w 10000"/>
                    <a:gd name="connsiteY1" fmla="*/ 53 h 10000"/>
                    <a:gd name="connsiteX2" fmla="*/ 8177 w 10000"/>
                    <a:gd name="connsiteY2" fmla="*/ 740 h 10000"/>
                    <a:gd name="connsiteX3" fmla="*/ 8395 w 10000"/>
                    <a:gd name="connsiteY3" fmla="*/ 860 h 10000"/>
                    <a:gd name="connsiteX4" fmla="*/ 8550 w 10000"/>
                    <a:gd name="connsiteY4" fmla="*/ 985 h 10000"/>
                    <a:gd name="connsiteX5" fmla="*/ 8689 w 10000"/>
                    <a:gd name="connsiteY5" fmla="*/ 1106 h 10000"/>
                    <a:gd name="connsiteX6" fmla="*/ 8805 w 10000"/>
                    <a:gd name="connsiteY6" fmla="*/ 1240 h 10000"/>
                    <a:gd name="connsiteX7" fmla="*/ 8902 w 10000"/>
                    <a:gd name="connsiteY7" fmla="*/ 1377 h 10000"/>
                    <a:gd name="connsiteX8" fmla="*/ 8994 w 10000"/>
                    <a:gd name="connsiteY8" fmla="*/ 1512 h 10000"/>
                    <a:gd name="connsiteX9" fmla="*/ 9051 w 10000"/>
                    <a:gd name="connsiteY9" fmla="*/ 1606 h 10000"/>
                    <a:gd name="connsiteX10" fmla="*/ 9120 w 10000"/>
                    <a:gd name="connsiteY10" fmla="*/ 1750 h 10000"/>
                    <a:gd name="connsiteX11" fmla="*/ 9189 w 10000"/>
                    <a:gd name="connsiteY11" fmla="*/ 1941 h 10000"/>
                    <a:gd name="connsiteX12" fmla="*/ 9252 w 10000"/>
                    <a:gd name="connsiteY12" fmla="*/ 2160 h 10000"/>
                    <a:gd name="connsiteX13" fmla="*/ 9333 w 10000"/>
                    <a:gd name="connsiteY13" fmla="*/ 2406 h 10000"/>
                    <a:gd name="connsiteX14" fmla="*/ 9413 w 10000"/>
                    <a:gd name="connsiteY14" fmla="*/ 2678 h 10000"/>
                    <a:gd name="connsiteX15" fmla="*/ 9493 w 10000"/>
                    <a:gd name="connsiteY15" fmla="*/ 2960 h 10000"/>
                    <a:gd name="connsiteX16" fmla="*/ 9569 w 10000"/>
                    <a:gd name="connsiteY16" fmla="*/ 3257 h 10000"/>
                    <a:gd name="connsiteX17" fmla="*/ 9639 w 10000"/>
                    <a:gd name="connsiteY17" fmla="*/ 3564 h 10000"/>
                    <a:gd name="connsiteX18" fmla="*/ 9707 w 10000"/>
                    <a:gd name="connsiteY18" fmla="*/ 3862 h 10000"/>
                    <a:gd name="connsiteX19" fmla="*/ 9776 w 10000"/>
                    <a:gd name="connsiteY19" fmla="*/ 4143 h 10000"/>
                    <a:gd name="connsiteX20" fmla="*/ 9834 w 10000"/>
                    <a:gd name="connsiteY20" fmla="*/ 4415 h 10000"/>
                    <a:gd name="connsiteX21" fmla="*/ 9874 w 10000"/>
                    <a:gd name="connsiteY21" fmla="*/ 4670 h 10000"/>
                    <a:gd name="connsiteX22" fmla="*/ 9908 w 10000"/>
                    <a:gd name="connsiteY22" fmla="*/ 4881 h 10000"/>
                    <a:gd name="connsiteX23" fmla="*/ 9943 w 10000"/>
                    <a:gd name="connsiteY23" fmla="*/ 5069 h 10000"/>
                    <a:gd name="connsiteX24" fmla="*/ 9954 w 10000"/>
                    <a:gd name="connsiteY24" fmla="*/ 5215 h 10000"/>
                    <a:gd name="connsiteX25" fmla="*/ 9954 w 10000"/>
                    <a:gd name="connsiteY25" fmla="*/ 5348 h 10000"/>
                    <a:gd name="connsiteX26" fmla="*/ 9966 w 10000"/>
                    <a:gd name="connsiteY26" fmla="*/ 5521 h 10000"/>
                    <a:gd name="connsiteX27" fmla="*/ 9966 w 10000"/>
                    <a:gd name="connsiteY27" fmla="*/ 5732 h 10000"/>
                    <a:gd name="connsiteX28" fmla="*/ 9977 w 10000"/>
                    <a:gd name="connsiteY28" fmla="*/ 5969 h 10000"/>
                    <a:gd name="connsiteX29" fmla="*/ 9977 w 10000"/>
                    <a:gd name="connsiteY29" fmla="*/ 6235 h 10000"/>
                    <a:gd name="connsiteX30" fmla="*/ 9989 w 10000"/>
                    <a:gd name="connsiteY30" fmla="*/ 6514 h 10000"/>
                    <a:gd name="connsiteX31" fmla="*/ 9989 w 10000"/>
                    <a:gd name="connsiteY31" fmla="*/ 6812 h 10000"/>
                    <a:gd name="connsiteX32" fmla="*/ 9989 w 10000"/>
                    <a:gd name="connsiteY32" fmla="*/ 7110 h 10000"/>
                    <a:gd name="connsiteX33" fmla="*/ 10000 w 10000"/>
                    <a:gd name="connsiteY33" fmla="*/ 7410 h 10000"/>
                    <a:gd name="connsiteX34" fmla="*/ 8212 w 10000"/>
                    <a:gd name="connsiteY34" fmla="*/ 7517 h 10000"/>
                    <a:gd name="connsiteX35" fmla="*/ 8189 w 10000"/>
                    <a:gd name="connsiteY35" fmla="*/ 7232 h 10000"/>
                    <a:gd name="connsiteX36" fmla="*/ 8177 w 10000"/>
                    <a:gd name="connsiteY36" fmla="*/ 6933 h 10000"/>
                    <a:gd name="connsiteX37" fmla="*/ 8160 w 10000"/>
                    <a:gd name="connsiteY37" fmla="*/ 6636 h 10000"/>
                    <a:gd name="connsiteX38" fmla="*/ 8149 w 10000"/>
                    <a:gd name="connsiteY38" fmla="*/ 6355 h 10000"/>
                    <a:gd name="connsiteX39" fmla="*/ 8126 w 10000"/>
                    <a:gd name="connsiteY39" fmla="*/ 6090 h 10000"/>
                    <a:gd name="connsiteX40" fmla="*/ 8114 w 10000"/>
                    <a:gd name="connsiteY40" fmla="*/ 5845 h 10000"/>
                    <a:gd name="connsiteX41" fmla="*/ 8103 w 10000"/>
                    <a:gd name="connsiteY41" fmla="*/ 5629 h 10000"/>
                    <a:gd name="connsiteX42" fmla="*/ 8080 w 10000"/>
                    <a:gd name="connsiteY42" fmla="*/ 5452 h 10000"/>
                    <a:gd name="connsiteX43" fmla="*/ 8068 w 10000"/>
                    <a:gd name="connsiteY43" fmla="*/ 5314 h 10000"/>
                    <a:gd name="connsiteX44" fmla="*/ 8057 w 10000"/>
                    <a:gd name="connsiteY44" fmla="*/ 5232 h 10000"/>
                    <a:gd name="connsiteX45" fmla="*/ 8034 w 10000"/>
                    <a:gd name="connsiteY45" fmla="*/ 5129 h 10000"/>
                    <a:gd name="connsiteX46" fmla="*/ 8011 w 10000"/>
                    <a:gd name="connsiteY46" fmla="*/ 5004 h 10000"/>
                    <a:gd name="connsiteX47" fmla="*/ 7965 w 10000"/>
                    <a:gd name="connsiteY47" fmla="*/ 4846 h 10000"/>
                    <a:gd name="connsiteX48" fmla="*/ 7907 w 10000"/>
                    <a:gd name="connsiteY48" fmla="*/ 4670 h 10000"/>
                    <a:gd name="connsiteX49" fmla="*/ 7861 w 10000"/>
                    <a:gd name="connsiteY49" fmla="*/ 4480 h 10000"/>
                    <a:gd name="connsiteX50" fmla="*/ 7798 w 10000"/>
                    <a:gd name="connsiteY50" fmla="*/ 4286 h 10000"/>
                    <a:gd name="connsiteX51" fmla="*/ 7740 w 10000"/>
                    <a:gd name="connsiteY51" fmla="*/ 4083 h 10000"/>
                    <a:gd name="connsiteX52" fmla="*/ 7682 w 10000"/>
                    <a:gd name="connsiteY52" fmla="*/ 3898 h 10000"/>
                    <a:gd name="connsiteX53" fmla="*/ 7625 w 10000"/>
                    <a:gd name="connsiteY53" fmla="*/ 3714 h 10000"/>
                    <a:gd name="connsiteX54" fmla="*/ 7567 w 10000"/>
                    <a:gd name="connsiteY54" fmla="*/ 3547 h 10000"/>
                    <a:gd name="connsiteX55" fmla="*/ 7533 w 10000"/>
                    <a:gd name="connsiteY55" fmla="*/ 3409 h 10000"/>
                    <a:gd name="connsiteX56" fmla="*/ 7498 w 10000"/>
                    <a:gd name="connsiteY56" fmla="*/ 3309 h 10000"/>
                    <a:gd name="connsiteX57" fmla="*/ 7475 w 10000"/>
                    <a:gd name="connsiteY57" fmla="*/ 3240 h 10000"/>
                    <a:gd name="connsiteX58" fmla="*/ 7470 w 10000"/>
                    <a:gd name="connsiteY58" fmla="*/ 3214 h 10000"/>
                    <a:gd name="connsiteX59" fmla="*/ 7389 w 10000"/>
                    <a:gd name="connsiteY59" fmla="*/ 3335 h 10000"/>
                    <a:gd name="connsiteX60" fmla="*/ 7320 w 10000"/>
                    <a:gd name="connsiteY60" fmla="*/ 3504 h 10000"/>
                    <a:gd name="connsiteX61" fmla="*/ 7263 w 10000"/>
                    <a:gd name="connsiteY61" fmla="*/ 3714 h 10000"/>
                    <a:gd name="connsiteX62" fmla="*/ 7217 w 10000"/>
                    <a:gd name="connsiteY62" fmla="*/ 3962 h 10000"/>
                    <a:gd name="connsiteX63" fmla="*/ 7183 w 10000"/>
                    <a:gd name="connsiteY63" fmla="*/ 4226 h 10000"/>
                    <a:gd name="connsiteX64" fmla="*/ 7171 w 10000"/>
                    <a:gd name="connsiteY64" fmla="*/ 4514 h 10000"/>
                    <a:gd name="connsiteX65" fmla="*/ 7160 w 10000"/>
                    <a:gd name="connsiteY65" fmla="*/ 4812 h 10000"/>
                    <a:gd name="connsiteX66" fmla="*/ 7148 w 10000"/>
                    <a:gd name="connsiteY66" fmla="*/ 5112 h 10000"/>
                    <a:gd name="connsiteX67" fmla="*/ 7148 w 10000"/>
                    <a:gd name="connsiteY67" fmla="*/ 5409 h 10000"/>
                    <a:gd name="connsiteX68" fmla="*/ 7148 w 10000"/>
                    <a:gd name="connsiteY68" fmla="*/ 5698 h 10000"/>
                    <a:gd name="connsiteX69" fmla="*/ 7160 w 10000"/>
                    <a:gd name="connsiteY69" fmla="*/ 5969 h 10000"/>
                    <a:gd name="connsiteX70" fmla="*/ 7171 w 10000"/>
                    <a:gd name="connsiteY70" fmla="*/ 6209 h 10000"/>
                    <a:gd name="connsiteX71" fmla="*/ 7171 w 10000"/>
                    <a:gd name="connsiteY71" fmla="*/ 6420 h 10000"/>
                    <a:gd name="connsiteX72" fmla="*/ 7183 w 10000"/>
                    <a:gd name="connsiteY72" fmla="*/ 6592 h 10000"/>
                    <a:gd name="connsiteX73" fmla="*/ 7183 w 10000"/>
                    <a:gd name="connsiteY73" fmla="*/ 6743 h 10000"/>
                    <a:gd name="connsiteX74" fmla="*/ 7194 w 10000"/>
                    <a:gd name="connsiteY74" fmla="*/ 6941 h 10000"/>
                    <a:gd name="connsiteX75" fmla="*/ 7206 w 10000"/>
                    <a:gd name="connsiteY75" fmla="*/ 7170 h 10000"/>
                    <a:gd name="connsiteX76" fmla="*/ 7523 w 10000"/>
                    <a:gd name="connsiteY76" fmla="*/ 9956 h 10000"/>
                    <a:gd name="connsiteX77" fmla="*/ 604 w 10000"/>
                    <a:gd name="connsiteY77" fmla="*/ 10000 h 10000"/>
                    <a:gd name="connsiteX78" fmla="*/ 604 w 10000"/>
                    <a:gd name="connsiteY78" fmla="*/ 9970 h 10000"/>
                    <a:gd name="connsiteX79" fmla="*/ 604 w 10000"/>
                    <a:gd name="connsiteY79" fmla="*/ 9884 h 10000"/>
                    <a:gd name="connsiteX80" fmla="*/ 616 w 10000"/>
                    <a:gd name="connsiteY80" fmla="*/ 9746 h 10000"/>
                    <a:gd name="connsiteX81" fmla="*/ 622 w 10000"/>
                    <a:gd name="connsiteY81" fmla="*/ 9578 h 10000"/>
                    <a:gd name="connsiteX82" fmla="*/ 645 w 10000"/>
                    <a:gd name="connsiteY82" fmla="*/ 9364 h 10000"/>
                    <a:gd name="connsiteX83" fmla="*/ 656 w 10000"/>
                    <a:gd name="connsiteY83" fmla="*/ 9119 h 10000"/>
                    <a:gd name="connsiteX84" fmla="*/ 679 w 10000"/>
                    <a:gd name="connsiteY84" fmla="*/ 8864 h 10000"/>
                    <a:gd name="connsiteX85" fmla="*/ 702 w 10000"/>
                    <a:gd name="connsiteY85" fmla="*/ 8584 h 10000"/>
                    <a:gd name="connsiteX86" fmla="*/ 725 w 10000"/>
                    <a:gd name="connsiteY86" fmla="*/ 8293 h 10000"/>
                    <a:gd name="connsiteX87" fmla="*/ 748 w 10000"/>
                    <a:gd name="connsiteY87" fmla="*/ 7996 h 10000"/>
                    <a:gd name="connsiteX88" fmla="*/ 771 w 10000"/>
                    <a:gd name="connsiteY88" fmla="*/ 7707 h 10000"/>
                    <a:gd name="connsiteX89" fmla="*/ 782 w 10000"/>
                    <a:gd name="connsiteY89" fmla="*/ 7436 h 10000"/>
                    <a:gd name="connsiteX90" fmla="*/ 805 w 10000"/>
                    <a:gd name="connsiteY90" fmla="*/ 7170 h 10000"/>
                    <a:gd name="connsiteX91" fmla="*/ 828 w 10000"/>
                    <a:gd name="connsiteY91" fmla="*/ 6786 h 10000"/>
                    <a:gd name="connsiteX92" fmla="*/ 840 w 10000"/>
                    <a:gd name="connsiteY92" fmla="*/ 6437 h 10000"/>
                    <a:gd name="connsiteX93" fmla="*/ 851 w 10000"/>
                    <a:gd name="connsiteY93" fmla="*/ 6131 h 10000"/>
                    <a:gd name="connsiteX94" fmla="*/ 851 w 10000"/>
                    <a:gd name="connsiteY94" fmla="*/ 5845 h 10000"/>
                    <a:gd name="connsiteX95" fmla="*/ 851 w 10000"/>
                    <a:gd name="connsiteY95" fmla="*/ 5564 h 10000"/>
                    <a:gd name="connsiteX96" fmla="*/ 851 w 10000"/>
                    <a:gd name="connsiteY96" fmla="*/ 5284 h 10000"/>
                    <a:gd name="connsiteX97" fmla="*/ 851 w 10000"/>
                    <a:gd name="connsiteY97" fmla="*/ 4994 h 10000"/>
                    <a:gd name="connsiteX98" fmla="*/ 851 w 10000"/>
                    <a:gd name="connsiteY98" fmla="*/ 4687 h 10000"/>
                    <a:gd name="connsiteX99" fmla="*/ 851 w 10000"/>
                    <a:gd name="connsiteY99" fmla="*/ 4514 h 10000"/>
                    <a:gd name="connsiteX100" fmla="*/ 817 w 10000"/>
                    <a:gd name="connsiteY100" fmla="*/ 4312 h 10000"/>
                    <a:gd name="connsiteX101" fmla="*/ 771 w 10000"/>
                    <a:gd name="connsiteY101" fmla="*/ 4083 h 10000"/>
                    <a:gd name="connsiteX102" fmla="*/ 713 w 10000"/>
                    <a:gd name="connsiteY102" fmla="*/ 3844 h 10000"/>
                    <a:gd name="connsiteX103" fmla="*/ 645 w 10000"/>
                    <a:gd name="connsiteY103" fmla="*/ 3590 h 10000"/>
                    <a:gd name="connsiteX104" fmla="*/ 581 w 10000"/>
                    <a:gd name="connsiteY104" fmla="*/ 3326 h 10000"/>
                    <a:gd name="connsiteX105" fmla="*/ 501 w 10000"/>
                    <a:gd name="connsiteY105" fmla="*/ 3055 h 10000"/>
                    <a:gd name="connsiteX106" fmla="*/ 407 w 10000"/>
                    <a:gd name="connsiteY106" fmla="*/ 2792 h 10000"/>
                    <a:gd name="connsiteX107" fmla="*/ 327 w 10000"/>
                    <a:gd name="connsiteY107" fmla="*/ 2535 h 10000"/>
                    <a:gd name="connsiteX108" fmla="*/ 252 w 10000"/>
                    <a:gd name="connsiteY108" fmla="*/ 2286 h 10000"/>
                    <a:gd name="connsiteX109" fmla="*/ 184 w 10000"/>
                    <a:gd name="connsiteY109" fmla="*/ 2057 h 10000"/>
                    <a:gd name="connsiteX110" fmla="*/ 115 w 10000"/>
                    <a:gd name="connsiteY110" fmla="*/ 1855 h 10000"/>
                    <a:gd name="connsiteX111" fmla="*/ 57 w 10000"/>
                    <a:gd name="connsiteY111" fmla="*/ 1677 h 10000"/>
                    <a:gd name="connsiteX112" fmla="*/ 23 w 10000"/>
                    <a:gd name="connsiteY112" fmla="*/ 1520 h 10000"/>
                    <a:gd name="connsiteX113" fmla="*/ 0 w 10000"/>
                    <a:gd name="connsiteY113" fmla="*/ 1413 h 10000"/>
                    <a:gd name="connsiteX114" fmla="*/ 11 w 10000"/>
                    <a:gd name="connsiteY114" fmla="*/ 1343 h 10000"/>
                    <a:gd name="connsiteX115" fmla="*/ 80 w 10000"/>
                    <a:gd name="connsiteY115" fmla="*/ 1188 h 10000"/>
                    <a:gd name="connsiteX116" fmla="*/ 207 w 10000"/>
                    <a:gd name="connsiteY116" fmla="*/ 1029 h 10000"/>
                    <a:gd name="connsiteX117" fmla="*/ 373 w 10000"/>
                    <a:gd name="connsiteY117" fmla="*/ 860 h 10000"/>
                    <a:gd name="connsiteX118" fmla="*/ 581 w 10000"/>
                    <a:gd name="connsiteY118" fmla="*/ 697 h 10000"/>
                    <a:gd name="connsiteX119" fmla="*/ 805 w 10000"/>
                    <a:gd name="connsiteY119" fmla="*/ 545 h 10000"/>
                    <a:gd name="connsiteX120" fmla="*/ 943 w 10000"/>
                    <a:gd name="connsiteY120" fmla="*/ 466 h 10000"/>
                    <a:gd name="connsiteX121" fmla="*/ 1109 w 10000"/>
                    <a:gd name="connsiteY121" fmla="*/ 389 h 10000"/>
                    <a:gd name="connsiteX122" fmla="*/ 1294 w 10000"/>
                    <a:gd name="connsiteY122" fmla="*/ 315 h 10000"/>
                    <a:gd name="connsiteX123" fmla="*/ 1484 w 10000"/>
                    <a:gd name="connsiteY123" fmla="*/ 247 h 10000"/>
                    <a:gd name="connsiteX124" fmla="*/ 1674 w 10000"/>
                    <a:gd name="connsiteY124" fmla="*/ 177 h 10000"/>
                    <a:gd name="connsiteX125" fmla="*/ 1857 w 10000"/>
                    <a:gd name="connsiteY125" fmla="*/ 117 h 10000"/>
                    <a:gd name="connsiteX126" fmla="*/ 2012 w 10000"/>
                    <a:gd name="connsiteY126" fmla="*/ 69 h 10000"/>
                    <a:gd name="connsiteX127" fmla="*/ 2139 w 10000"/>
                    <a:gd name="connsiteY127" fmla="*/ 35 h 10000"/>
                    <a:gd name="connsiteX128" fmla="*/ 2231 w 10000"/>
                    <a:gd name="connsiteY128" fmla="*/ 9 h 10000"/>
                    <a:gd name="connsiteX129" fmla="*/ 2254 w 10000"/>
                    <a:gd name="connsiteY129" fmla="*/ 0 h 10000"/>
                    <a:gd name="connsiteX130" fmla="*/ 2387 w 10000"/>
                    <a:gd name="connsiteY130" fmla="*/ 61 h 10000"/>
                    <a:gd name="connsiteX131" fmla="*/ 3330 w 10000"/>
                    <a:gd name="connsiteY131" fmla="*/ 3064 h 10000"/>
                    <a:gd name="connsiteX132" fmla="*/ 4118 w 10000"/>
                    <a:gd name="connsiteY132" fmla="*/ 4234 h 10000"/>
                    <a:gd name="connsiteX133" fmla="*/ 5193 w 10000"/>
                    <a:gd name="connsiteY133" fmla="*/ 1880 h 10000"/>
                    <a:gd name="connsiteX0" fmla="*/ 5193 w 10000"/>
                    <a:gd name="connsiteY0" fmla="*/ 1880 h 9970"/>
                    <a:gd name="connsiteX1" fmla="*/ 5693 w 10000"/>
                    <a:gd name="connsiteY1" fmla="*/ 53 h 9970"/>
                    <a:gd name="connsiteX2" fmla="*/ 8177 w 10000"/>
                    <a:gd name="connsiteY2" fmla="*/ 740 h 9970"/>
                    <a:gd name="connsiteX3" fmla="*/ 8395 w 10000"/>
                    <a:gd name="connsiteY3" fmla="*/ 860 h 9970"/>
                    <a:gd name="connsiteX4" fmla="*/ 8550 w 10000"/>
                    <a:gd name="connsiteY4" fmla="*/ 985 h 9970"/>
                    <a:gd name="connsiteX5" fmla="*/ 8689 w 10000"/>
                    <a:gd name="connsiteY5" fmla="*/ 1106 h 9970"/>
                    <a:gd name="connsiteX6" fmla="*/ 8805 w 10000"/>
                    <a:gd name="connsiteY6" fmla="*/ 1240 h 9970"/>
                    <a:gd name="connsiteX7" fmla="*/ 8902 w 10000"/>
                    <a:gd name="connsiteY7" fmla="*/ 1377 h 9970"/>
                    <a:gd name="connsiteX8" fmla="*/ 8994 w 10000"/>
                    <a:gd name="connsiteY8" fmla="*/ 1512 h 9970"/>
                    <a:gd name="connsiteX9" fmla="*/ 9051 w 10000"/>
                    <a:gd name="connsiteY9" fmla="*/ 1606 h 9970"/>
                    <a:gd name="connsiteX10" fmla="*/ 9120 w 10000"/>
                    <a:gd name="connsiteY10" fmla="*/ 1750 h 9970"/>
                    <a:gd name="connsiteX11" fmla="*/ 9189 w 10000"/>
                    <a:gd name="connsiteY11" fmla="*/ 1941 h 9970"/>
                    <a:gd name="connsiteX12" fmla="*/ 9252 w 10000"/>
                    <a:gd name="connsiteY12" fmla="*/ 2160 h 9970"/>
                    <a:gd name="connsiteX13" fmla="*/ 9333 w 10000"/>
                    <a:gd name="connsiteY13" fmla="*/ 2406 h 9970"/>
                    <a:gd name="connsiteX14" fmla="*/ 9413 w 10000"/>
                    <a:gd name="connsiteY14" fmla="*/ 2678 h 9970"/>
                    <a:gd name="connsiteX15" fmla="*/ 9493 w 10000"/>
                    <a:gd name="connsiteY15" fmla="*/ 2960 h 9970"/>
                    <a:gd name="connsiteX16" fmla="*/ 9569 w 10000"/>
                    <a:gd name="connsiteY16" fmla="*/ 3257 h 9970"/>
                    <a:gd name="connsiteX17" fmla="*/ 9639 w 10000"/>
                    <a:gd name="connsiteY17" fmla="*/ 3564 h 9970"/>
                    <a:gd name="connsiteX18" fmla="*/ 9707 w 10000"/>
                    <a:gd name="connsiteY18" fmla="*/ 3862 h 9970"/>
                    <a:gd name="connsiteX19" fmla="*/ 9776 w 10000"/>
                    <a:gd name="connsiteY19" fmla="*/ 4143 h 9970"/>
                    <a:gd name="connsiteX20" fmla="*/ 9834 w 10000"/>
                    <a:gd name="connsiteY20" fmla="*/ 4415 h 9970"/>
                    <a:gd name="connsiteX21" fmla="*/ 9874 w 10000"/>
                    <a:gd name="connsiteY21" fmla="*/ 4670 h 9970"/>
                    <a:gd name="connsiteX22" fmla="*/ 9908 w 10000"/>
                    <a:gd name="connsiteY22" fmla="*/ 4881 h 9970"/>
                    <a:gd name="connsiteX23" fmla="*/ 9943 w 10000"/>
                    <a:gd name="connsiteY23" fmla="*/ 5069 h 9970"/>
                    <a:gd name="connsiteX24" fmla="*/ 9954 w 10000"/>
                    <a:gd name="connsiteY24" fmla="*/ 5215 h 9970"/>
                    <a:gd name="connsiteX25" fmla="*/ 9954 w 10000"/>
                    <a:gd name="connsiteY25" fmla="*/ 5348 h 9970"/>
                    <a:gd name="connsiteX26" fmla="*/ 9966 w 10000"/>
                    <a:gd name="connsiteY26" fmla="*/ 5521 h 9970"/>
                    <a:gd name="connsiteX27" fmla="*/ 9966 w 10000"/>
                    <a:gd name="connsiteY27" fmla="*/ 5732 h 9970"/>
                    <a:gd name="connsiteX28" fmla="*/ 9977 w 10000"/>
                    <a:gd name="connsiteY28" fmla="*/ 5969 h 9970"/>
                    <a:gd name="connsiteX29" fmla="*/ 9977 w 10000"/>
                    <a:gd name="connsiteY29" fmla="*/ 6235 h 9970"/>
                    <a:gd name="connsiteX30" fmla="*/ 9989 w 10000"/>
                    <a:gd name="connsiteY30" fmla="*/ 6514 h 9970"/>
                    <a:gd name="connsiteX31" fmla="*/ 9989 w 10000"/>
                    <a:gd name="connsiteY31" fmla="*/ 6812 h 9970"/>
                    <a:gd name="connsiteX32" fmla="*/ 9989 w 10000"/>
                    <a:gd name="connsiteY32" fmla="*/ 7110 h 9970"/>
                    <a:gd name="connsiteX33" fmla="*/ 10000 w 10000"/>
                    <a:gd name="connsiteY33" fmla="*/ 7410 h 9970"/>
                    <a:gd name="connsiteX34" fmla="*/ 8212 w 10000"/>
                    <a:gd name="connsiteY34" fmla="*/ 7517 h 9970"/>
                    <a:gd name="connsiteX35" fmla="*/ 8189 w 10000"/>
                    <a:gd name="connsiteY35" fmla="*/ 7232 h 9970"/>
                    <a:gd name="connsiteX36" fmla="*/ 8177 w 10000"/>
                    <a:gd name="connsiteY36" fmla="*/ 6933 h 9970"/>
                    <a:gd name="connsiteX37" fmla="*/ 8160 w 10000"/>
                    <a:gd name="connsiteY37" fmla="*/ 6636 h 9970"/>
                    <a:gd name="connsiteX38" fmla="*/ 8149 w 10000"/>
                    <a:gd name="connsiteY38" fmla="*/ 6355 h 9970"/>
                    <a:gd name="connsiteX39" fmla="*/ 8126 w 10000"/>
                    <a:gd name="connsiteY39" fmla="*/ 6090 h 9970"/>
                    <a:gd name="connsiteX40" fmla="*/ 8114 w 10000"/>
                    <a:gd name="connsiteY40" fmla="*/ 5845 h 9970"/>
                    <a:gd name="connsiteX41" fmla="*/ 8103 w 10000"/>
                    <a:gd name="connsiteY41" fmla="*/ 5629 h 9970"/>
                    <a:gd name="connsiteX42" fmla="*/ 8080 w 10000"/>
                    <a:gd name="connsiteY42" fmla="*/ 5452 h 9970"/>
                    <a:gd name="connsiteX43" fmla="*/ 8068 w 10000"/>
                    <a:gd name="connsiteY43" fmla="*/ 5314 h 9970"/>
                    <a:gd name="connsiteX44" fmla="*/ 8057 w 10000"/>
                    <a:gd name="connsiteY44" fmla="*/ 5232 h 9970"/>
                    <a:gd name="connsiteX45" fmla="*/ 8034 w 10000"/>
                    <a:gd name="connsiteY45" fmla="*/ 5129 h 9970"/>
                    <a:gd name="connsiteX46" fmla="*/ 8011 w 10000"/>
                    <a:gd name="connsiteY46" fmla="*/ 5004 h 9970"/>
                    <a:gd name="connsiteX47" fmla="*/ 7965 w 10000"/>
                    <a:gd name="connsiteY47" fmla="*/ 4846 h 9970"/>
                    <a:gd name="connsiteX48" fmla="*/ 7907 w 10000"/>
                    <a:gd name="connsiteY48" fmla="*/ 4670 h 9970"/>
                    <a:gd name="connsiteX49" fmla="*/ 7861 w 10000"/>
                    <a:gd name="connsiteY49" fmla="*/ 4480 h 9970"/>
                    <a:gd name="connsiteX50" fmla="*/ 7798 w 10000"/>
                    <a:gd name="connsiteY50" fmla="*/ 4286 h 9970"/>
                    <a:gd name="connsiteX51" fmla="*/ 7740 w 10000"/>
                    <a:gd name="connsiteY51" fmla="*/ 4083 h 9970"/>
                    <a:gd name="connsiteX52" fmla="*/ 7682 w 10000"/>
                    <a:gd name="connsiteY52" fmla="*/ 3898 h 9970"/>
                    <a:gd name="connsiteX53" fmla="*/ 7625 w 10000"/>
                    <a:gd name="connsiteY53" fmla="*/ 3714 h 9970"/>
                    <a:gd name="connsiteX54" fmla="*/ 7567 w 10000"/>
                    <a:gd name="connsiteY54" fmla="*/ 3547 h 9970"/>
                    <a:gd name="connsiteX55" fmla="*/ 7533 w 10000"/>
                    <a:gd name="connsiteY55" fmla="*/ 3409 h 9970"/>
                    <a:gd name="connsiteX56" fmla="*/ 7498 w 10000"/>
                    <a:gd name="connsiteY56" fmla="*/ 3309 h 9970"/>
                    <a:gd name="connsiteX57" fmla="*/ 7475 w 10000"/>
                    <a:gd name="connsiteY57" fmla="*/ 3240 h 9970"/>
                    <a:gd name="connsiteX58" fmla="*/ 7470 w 10000"/>
                    <a:gd name="connsiteY58" fmla="*/ 3214 h 9970"/>
                    <a:gd name="connsiteX59" fmla="*/ 7389 w 10000"/>
                    <a:gd name="connsiteY59" fmla="*/ 3335 h 9970"/>
                    <a:gd name="connsiteX60" fmla="*/ 7320 w 10000"/>
                    <a:gd name="connsiteY60" fmla="*/ 3504 h 9970"/>
                    <a:gd name="connsiteX61" fmla="*/ 7263 w 10000"/>
                    <a:gd name="connsiteY61" fmla="*/ 3714 h 9970"/>
                    <a:gd name="connsiteX62" fmla="*/ 7217 w 10000"/>
                    <a:gd name="connsiteY62" fmla="*/ 3962 h 9970"/>
                    <a:gd name="connsiteX63" fmla="*/ 7183 w 10000"/>
                    <a:gd name="connsiteY63" fmla="*/ 4226 h 9970"/>
                    <a:gd name="connsiteX64" fmla="*/ 7171 w 10000"/>
                    <a:gd name="connsiteY64" fmla="*/ 4514 h 9970"/>
                    <a:gd name="connsiteX65" fmla="*/ 7160 w 10000"/>
                    <a:gd name="connsiteY65" fmla="*/ 4812 h 9970"/>
                    <a:gd name="connsiteX66" fmla="*/ 7148 w 10000"/>
                    <a:gd name="connsiteY66" fmla="*/ 5112 h 9970"/>
                    <a:gd name="connsiteX67" fmla="*/ 7148 w 10000"/>
                    <a:gd name="connsiteY67" fmla="*/ 5409 h 9970"/>
                    <a:gd name="connsiteX68" fmla="*/ 7148 w 10000"/>
                    <a:gd name="connsiteY68" fmla="*/ 5698 h 9970"/>
                    <a:gd name="connsiteX69" fmla="*/ 7160 w 10000"/>
                    <a:gd name="connsiteY69" fmla="*/ 5969 h 9970"/>
                    <a:gd name="connsiteX70" fmla="*/ 7171 w 10000"/>
                    <a:gd name="connsiteY70" fmla="*/ 6209 h 9970"/>
                    <a:gd name="connsiteX71" fmla="*/ 7171 w 10000"/>
                    <a:gd name="connsiteY71" fmla="*/ 6420 h 9970"/>
                    <a:gd name="connsiteX72" fmla="*/ 7183 w 10000"/>
                    <a:gd name="connsiteY72" fmla="*/ 6592 h 9970"/>
                    <a:gd name="connsiteX73" fmla="*/ 7183 w 10000"/>
                    <a:gd name="connsiteY73" fmla="*/ 6743 h 9970"/>
                    <a:gd name="connsiteX74" fmla="*/ 7194 w 10000"/>
                    <a:gd name="connsiteY74" fmla="*/ 6941 h 9970"/>
                    <a:gd name="connsiteX75" fmla="*/ 7206 w 10000"/>
                    <a:gd name="connsiteY75" fmla="*/ 7170 h 9970"/>
                    <a:gd name="connsiteX76" fmla="*/ 7523 w 10000"/>
                    <a:gd name="connsiteY76" fmla="*/ 9956 h 9970"/>
                    <a:gd name="connsiteX77" fmla="*/ 604 w 10000"/>
                    <a:gd name="connsiteY77" fmla="*/ 9970 h 9970"/>
                    <a:gd name="connsiteX78" fmla="*/ 604 w 10000"/>
                    <a:gd name="connsiteY78" fmla="*/ 9884 h 9970"/>
                    <a:gd name="connsiteX79" fmla="*/ 616 w 10000"/>
                    <a:gd name="connsiteY79" fmla="*/ 9746 h 9970"/>
                    <a:gd name="connsiteX80" fmla="*/ 622 w 10000"/>
                    <a:gd name="connsiteY80" fmla="*/ 9578 h 9970"/>
                    <a:gd name="connsiteX81" fmla="*/ 645 w 10000"/>
                    <a:gd name="connsiteY81" fmla="*/ 9364 h 9970"/>
                    <a:gd name="connsiteX82" fmla="*/ 656 w 10000"/>
                    <a:gd name="connsiteY82" fmla="*/ 9119 h 9970"/>
                    <a:gd name="connsiteX83" fmla="*/ 679 w 10000"/>
                    <a:gd name="connsiteY83" fmla="*/ 8864 h 9970"/>
                    <a:gd name="connsiteX84" fmla="*/ 702 w 10000"/>
                    <a:gd name="connsiteY84" fmla="*/ 8584 h 9970"/>
                    <a:gd name="connsiteX85" fmla="*/ 725 w 10000"/>
                    <a:gd name="connsiteY85" fmla="*/ 8293 h 9970"/>
                    <a:gd name="connsiteX86" fmla="*/ 748 w 10000"/>
                    <a:gd name="connsiteY86" fmla="*/ 7996 h 9970"/>
                    <a:gd name="connsiteX87" fmla="*/ 771 w 10000"/>
                    <a:gd name="connsiteY87" fmla="*/ 7707 h 9970"/>
                    <a:gd name="connsiteX88" fmla="*/ 782 w 10000"/>
                    <a:gd name="connsiteY88" fmla="*/ 7436 h 9970"/>
                    <a:gd name="connsiteX89" fmla="*/ 805 w 10000"/>
                    <a:gd name="connsiteY89" fmla="*/ 7170 h 9970"/>
                    <a:gd name="connsiteX90" fmla="*/ 828 w 10000"/>
                    <a:gd name="connsiteY90" fmla="*/ 6786 h 9970"/>
                    <a:gd name="connsiteX91" fmla="*/ 840 w 10000"/>
                    <a:gd name="connsiteY91" fmla="*/ 6437 h 9970"/>
                    <a:gd name="connsiteX92" fmla="*/ 851 w 10000"/>
                    <a:gd name="connsiteY92" fmla="*/ 6131 h 9970"/>
                    <a:gd name="connsiteX93" fmla="*/ 851 w 10000"/>
                    <a:gd name="connsiteY93" fmla="*/ 5845 h 9970"/>
                    <a:gd name="connsiteX94" fmla="*/ 851 w 10000"/>
                    <a:gd name="connsiteY94" fmla="*/ 5564 h 9970"/>
                    <a:gd name="connsiteX95" fmla="*/ 851 w 10000"/>
                    <a:gd name="connsiteY95" fmla="*/ 5284 h 9970"/>
                    <a:gd name="connsiteX96" fmla="*/ 851 w 10000"/>
                    <a:gd name="connsiteY96" fmla="*/ 4994 h 9970"/>
                    <a:gd name="connsiteX97" fmla="*/ 851 w 10000"/>
                    <a:gd name="connsiteY97" fmla="*/ 4687 h 9970"/>
                    <a:gd name="connsiteX98" fmla="*/ 851 w 10000"/>
                    <a:gd name="connsiteY98" fmla="*/ 4514 h 9970"/>
                    <a:gd name="connsiteX99" fmla="*/ 817 w 10000"/>
                    <a:gd name="connsiteY99" fmla="*/ 4312 h 9970"/>
                    <a:gd name="connsiteX100" fmla="*/ 771 w 10000"/>
                    <a:gd name="connsiteY100" fmla="*/ 4083 h 9970"/>
                    <a:gd name="connsiteX101" fmla="*/ 713 w 10000"/>
                    <a:gd name="connsiteY101" fmla="*/ 3844 h 9970"/>
                    <a:gd name="connsiteX102" fmla="*/ 645 w 10000"/>
                    <a:gd name="connsiteY102" fmla="*/ 3590 h 9970"/>
                    <a:gd name="connsiteX103" fmla="*/ 581 w 10000"/>
                    <a:gd name="connsiteY103" fmla="*/ 3326 h 9970"/>
                    <a:gd name="connsiteX104" fmla="*/ 501 w 10000"/>
                    <a:gd name="connsiteY104" fmla="*/ 3055 h 9970"/>
                    <a:gd name="connsiteX105" fmla="*/ 407 w 10000"/>
                    <a:gd name="connsiteY105" fmla="*/ 2792 h 9970"/>
                    <a:gd name="connsiteX106" fmla="*/ 327 w 10000"/>
                    <a:gd name="connsiteY106" fmla="*/ 2535 h 9970"/>
                    <a:gd name="connsiteX107" fmla="*/ 252 w 10000"/>
                    <a:gd name="connsiteY107" fmla="*/ 2286 h 9970"/>
                    <a:gd name="connsiteX108" fmla="*/ 184 w 10000"/>
                    <a:gd name="connsiteY108" fmla="*/ 2057 h 9970"/>
                    <a:gd name="connsiteX109" fmla="*/ 115 w 10000"/>
                    <a:gd name="connsiteY109" fmla="*/ 1855 h 9970"/>
                    <a:gd name="connsiteX110" fmla="*/ 57 w 10000"/>
                    <a:gd name="connsiteY110" fmla="*/ 1677 h 9970"/>
                    <a:gd name="connsiteX111" fmla="*/ 23 w 10000"/>
                    <a:gd name="connsiteY111" fmla="*/ 1520 h 9970"/>
                    <a:gd name="connsiteX112" fmla="*/ 0 w 10000"/>
                    <a:gd name="connsiteY112" fmla="*/ 1413 h 9970"/>
                    <a:gd name="connsiteX113" fmla="*/ 11 w 10000"/>
                    <a:gd name="connsiteY113" fmla="*/ 1343 h 9970"/>
                    <a:gd name="connsiteX114" fmla="*/ 80 w 10000"/>
                    <a:gd name="connsiteY114" fmla="*/ 1188 h 9970"/>
                    <a:gd name="connsiteX115" fmla="*/ 207 w 10000"/>
                    <a:gd name="connsiteY115" fmla="*/ 1029 h 9970"/>
                    <a:gd name="connsiteX116" fmla="*/ 373 w 10000"/>
                    <a:gd name="connsiteY116" fmla="*/ 860 h 9970"/>
                    <a:gd name="connsiteX117" fmla="*/ 581 w 10000"/>
                    <a:gd name="connsiteY117" fmla="*/ 697 h 9970"/>
                    <a:gd name="connsiteX118" fmla="*/ 805 w 10000"/>
                    <a:gd name="connsiteY118" fmla="*/ 545 h 9970"/>
                    <a:gd name="connsiteX119" fmla="*/ 943 w 10000"/>
                    <a:gd name="connsiteY119" fmla="*/ 466 h 9970"/>
                    <a:gd name="connsiteX120" fmla="*/ 1109 w 10000"/>
                    <a:gd name="connsiteY120" fmla="*/ 389 h 9970"/>
                    <a:gd name="connsiteX121" fmla="*/ 1294 w 10000"/>
                    <a:gd name="connsiteY121" fmla="*/ 315 h 9970"/>
                    <a:gd name="connsiteX122" fmla="*/ 1484 w 10000"/>
                    <a:gd name="connsiteY122" fmla="*/ 247 h 9970"/>
                    <a:gd name="connsiteX123" fmla="*/ 1674 w 10000"/>
                    <a:gd name="connsiteY123" fmla="*/ 177 h 9970"/>
                    <a:gd name="connsiteX124" fmla="*/ 1857 w 10000"/>
                    <a:gd name="connsiteY124" fmla="*/ 117 h 9970"/>
                    <a:gd name="connsiteX125" fmla="*/ 2012 w 10000"/>
                    <a:gd name="connsiteY125" fmla="*/ 69 h 9970"/>
                    <a:gd name="connsiteX126" fmla="*/ 2139 w 10000"/>
                    <a:gd name="connsiteY126" fmla="*/ 35 h 9970"/>
                    <a:gd name="connsiteX127" fmla="*/ 2231 w 10000"/>
                    <a:gd name="connsiteY127" fmla="*/ 9 h 9970"/>
                    <a:gd name="connsiteX128" fmla="*/ 2254 w 10000"/>
                    <a:gd name="connsiteY128" fmla="*/ 0 h 9970"/>
                    <a:gd name="connsiteX129" fmla="*/ 2387 w 10000"/>
                    <a:gd name="connsiteY129" fmla="*/ 61 h 9970"/>
                    <a:gd name="connsiteX130" fmla="*/ 3330 w 10000"/>
                    <a:gd name="connsiteY130" fmla="*/ 3064 h 9970"/>
                    <a:gd name="connsiteX131" fmla="*/ 4118 w 10000"/>
                    <a:gd name="connsiteY131" fmla="*/ 4234 h 9970"/>
                    <a:gd name="connsiteX132" fmla="*/ 5193 w 10000"/>
                    <a:gd name="connsiteY132" fmla="*/ 1880 h 9970"/>
                    <a:gd name="connsiteX0" fmla="*/ 5193 w 10000"/>
                    <a:gd name="connsiteY0" fmla="*/ 1886 h 9986"/>
                    <a:gd name="connsiteX1" fmla="*/ 5693 w 10000"/>
                    <a:gd name="connsiteY1" fmla="*/ 53 h 9986"/>
                    <a:gd name="connsiteX2" fmla="*/ 8177 w 10000"/>
                    <a:gd name="connsiteY2" fmla="*/ 742 h 9986"/>
                    <a:gd name="connsiteX3" fmla="*/ 8395 w 10000"/>
                    <a:gd name="connsiteY3" fmla="*/ 863 h 9986"/>
                    <a:gd name="connsiteX4" fmla="*/ 8550 w 10000"/>
                    <a:gd name="connsiteY4" fmla="*/ 988 h 9986"/>
                    <a:gd name="connsiteX5" fmla="*/ 8689 w 10000"/>
                    <a:gd name="connsiteY5" fmla="*/ 1109 h 9986"/>
                    <a:gd name="connsiteX6" fmla="*/ 8805 w 10000"/>
                    <a:gd name="connsiteY6" fmla="*/ 1244 h 9986"/>
                    <a:gd name="connsiteX7" fmla="*/ 8902 w 10000"/>
                    <a:gd name="connsiteY7" fmla="*/ 1381 h 9986"/>
                    <a:gd name="connsiteX8" fmla="*/ 8994 w 10000"/>
                    <a:gd name="connsiteY8" fmla="*/ 1517 h 9986"/>
                    <a:gd name="connsiteX9" fmla="*/ 9051 w 10000"/>
                    <a:gd name="connsiteY9" fmla="*/ 1611 h 9986"/>
                    <a:gd name="connsiteX10" fmla="*/ 9120 w 10000"/>
                    <a:gd name="connsiteY10" fmla="*/ 1755 h 9986"/>
                    <a:gd name="connsiteX11" fmla="*/ 9189 w 10000"/>
                    <a:gd name="connsiteY11" fmla="*/ 1947 h 9986"/>
                    <a:gd name="connsiteX12" fmla="*/ 9252 w 10000"/>
                    <a:gd name="connsiteY12" fmla="*/ 2166 h 9986"/>
                    <a:gd name="connsiteX13" fmla="*/ 9333 w 10000"/>
                    <a:gd name="connsiteY13" fmla="*/ 2413 h 9986"/>
                    <a:gd name="connsiteX14" fmla="*/ 9413 w 10000"/>
                    <a:gd name="connsiteY14" fmla="*/ 2686 h 9986"/>
                    <a:gd name="connsiteX15" fmla="*/ 9493 w 10000"/>
                    <a:gd name="connsiteY15" fmla="*/ 2969 h 9986"/>
                    <a:gd name="connsiteX16" fmla="*/ 9569 w 10000"/>
                    <a:gd name="connsiteY16" fmla="*/ 3267 h 9986"/>
                    <a:gd name="connsiteX17" fmla="*/ 9639 w 10000"/>
                    <a:gd name="connsiteY17" fmla="*/ 3575 h 9986"/>
                    <a:gd name="connsiteX18" fmla="*/ 9707 w 10000"/>
                    <a:gd name="connsiteY18" fmla="*/ 3874 h 9986"/>
                    <a:gd name="connsiteX19" fmla="*/ 9776 w 10000"/>
                    <a:gd name="connsiteY19" fmla="*/ 4155 h 9986"/>
                    <a:gd name="connsiteX20" fmla="*/ 9834 w 10000"/>
                    <a:gd name="connsiteY20" fmla="*/ 4428 h 9986"/>
                    <a:gd name="connsiteX21" fmla="*/ 9874 w 10000"/>
                    <a:gd name="connsiteY21" fmla="*/ 4684 h 9986"/>
                    <a:gd name="connsiteX22" fmla="*/ 9908 w 10000"/>
                    <a:gd name="connsiteY22" fmla="*/ 4896 h 9986"/>
                    <a:gd name="connsiteX23" fmla="*/ 9943 w 10000"/>
                    <a:gd name="connsiteY23" fmla="*/ 5084 h 9986"/>
                    <a:gd name="connsiteX24" fmla="*/ 9954 w 10000"/>
                    <a:gd name="connsiteY24" fmla="*/ 5231 h 9986"/>
                    <a:gd name="connsiteX25" fmla="*/ 9954 w 10000"/>
                    <a:gd name="connsiteY25" fmla="*/ 5364 h 9986"/>
                    <a:gd name="connsiteX26" fmla="*/ 9966 w 10000"/>
                    <a:gd name="connsiteY26" fmla="*/ 5538 h 9986"/>
                    <a:gd name="connsiteX27" fmla="*/ 9966 w 10000"/>
                    <a:gd name="connsiteY27" fmla="*/ 5749 h 9986"/>
                    <a:gd name="connsiteX28" fmla="*/ 9977 w 10000"/>
                    <a:gd name="connsiteY28" fmla="*/ 5987 h 9986"/>
                    <a:gd name="connsiteX29" fmla="*/ 9977 w 10000"/>
                    <a:gd name="connsiteY29" fmla="*/ 6254 h 9986"/>
                    <a:gd name="connsiteX30" fmla="*/ 9989 w 10000"/>
                    <a:gd name="connsiteY30" fmla="*/ 6534 h 9986"/>
                    <a:gd name="connsiteX31" fmla="*/ 9989 w 10000"/>
                    <a:gd name="connsiteY31" fmla="*/ 6832 h 9986"/>
                    <a:gd name="connsiteX32" fmla="*/ 9989 w 10000"/>
                    <a:gd name="connsiteY32" fmla="*/ 7131 h 9986"/>
                    <a:gd name="connsiteX33" fmla="*/ 10000 w 10000"/>
                    <a:gd name="connsiteY33" fmla="*/ 7432 h 9986"/>
                    <a:gd name="connsiteX34" fmla="*/ 8212 w 10000"/>
                    <a:gd name="connsiteY34" fmla="*/ 7540 h 9986"/>
                    <a:gd name="connsiteX35" fmla="*/ 8189 w 10000"/>
                    <a:gd name="connsiteY35" fmla="*/ 7254 h 9986"/>
                    <a:gd name="connsiteX36" fmla="*/ 8177 w 10000"/>
                    <a:gd name="connsiteY36" fmla="*/ 6954 h 9986"/>
                    <a:gd name="connsiteX37" fmla="*/ 8160 w 10000"/>
                    <a:gd name="connsiteY37" fmla="*/ 6656 h 9986"/>
                    <a:gd name="connsiteX38" fmla="*/ 8149 w 10000"/>
                    <a:gd name="connsiteY38" fmla="*/ 6374 h 9986"/>
                    <a:gd name="connsiteX39" fmla="*/ 8126 w 10000"/>
                    <a:gd name="connsiteY39" fmla="*/ 6108 h 9986"/>
                    <a:gd name="connsiteX40" fmla="*/ 8114 w 10000"/>
                    <a:gd name="connsiteY40" fmla="*/ 5863 h 9986"/>
                    <a:gd name="connsiteX41" fmla="*/ 8103 w 10000"/>
                    <a:gd name="connsiteY41" fmla="*/ 5646 h 9986"/>
                    <a:gd name="connsiteX42" fmla="*/ 8080 w 10000"/>
                    <a:gd name="connsiteY42" fmla="*/ 5468 h 9986"/>
                    <a:gd name="connsiteX43" fmla="*/ 8068 w 10000"/>
                    <a:gd name="connsiteY43" fmla="*/ 5330 h 9986"/>
                    <a:gd name="connsiteX44" fmla="*/ 8057 w 10000"/>
                    <a:gd name="connsiteY44" fmla="*/ 5248 h 9986"/>
                    <a:gd name="connsiteX45" fmla="*/ 8034 w 10000"/>
                    <a:gd name="connsiteY45" fmla="*/ 5144 h 9986"/>
                    <a:gd name="connsiteX46" fmla="*/ 8011 w 10000"/>
                    <a:gd name="connsiteY46" fmla="*/ 5019 h 9986"/>
                    <a:gd name="connsiteX47" fmla="*/ 7965 w 10000"/>
                    <a:gd name="connsiteY47" fmla="*/ 4861 h 9986"/>
                    <a:gd name="connsiteX48" fmla="*/ 7907 w 10000"/>
                    <a:gd name="connsiteY48" fmla="*/ 4684 h 9986"/>
                    <a:gd name="connsiteX49" fmla="*/ 7861 w 10000"/>
                    <a:gd name="connsiteY49" fmla="*/ 4493 h 9986"/>
                    <a:gd name="connsiteX50" fmla="*/ 7798 w 10000"/>
                    <a:gd name="connsiteY50" fmla="*/ 4299 h 9986"/>
                    <a:gd name="connsiteX51" fmla="*/ 7740 w 10000"/>
                    <a:gd name="connsiteY51" fmla="*/ 4095 h 9986"/>
                    <a:gd name="connsiteX52" fmla="*/ 7682 w 10000"/>
                    <a:gd name="connsiteY52" fmla="*/ 3910 h 9986"/>
                    <a:gd name="connsiteX53" fmla="*/ 7625 w 10000"/>
                    <a:gd name="connsiteY53" fmla="*/ 3725 h 9986"/>
                    <a:gd name="connsiteX54" fmla="*/ 7567 w 10000"/>
                    <a:gd name="connsiteY54" fmla="*/ 3558 h 9986"/>
                    <a:gd name="connsiteX55" fmla="*/ 7533 w 10000"/>
                    <a:gd name="connsiteY55" fmla="*/ 3419 h 9986"/>
                    <a:gd name="connsiteX56" fmla="*/ 7498 w 10000"/>
                    <a:gd name="connsiteY56" fmla="*/ 3319 h 9986"/>
                    <a:gd name="connsiteX57" fmla="*/ 7475 w 10000"/>
                    <a:gd name="connsiteY57" fmla="*/ 3250 h 9986"/>
                    <a:gd name="connsiteX58" fmla="*/ 7470 w 10000"/>
                    <a:gd name="connsiteY58" fmla="*/ 3224 h 9986"/>
                    <a:gd name="connsiteX59" fmla="*/ 7389 w 10000"/>
                    <a:gd name="connsiteY59" fmla="*/ 3345 h 9986"/>
                    <a:gd name="connsiteX60" fmla="*/ 7320 w 10000"/>
                    <a:gd name="connsiteY60" fmla="*/ 3515 h 9986"/>
                    <a:gd name="connsiteX61" fmla="*/ 7263 w 10000"/>
                    <a:gd name="connsiteY61" fmla="*/ 3725 h 9986"/>
                    <a:gd name="connsiteX62" fmla="*/ 7217 w 10000"/>
                    <a:gd name="connsiteY62" fmla="*/ 3974 h 9986"/>
                    <a:gd name="connsiteX63" fmla="*/ 7183 w 10000"/>
                    <a:gd name="connsiteY63" fmla="*/ 4239 h 9986"/>
                    <a:gd name="connsiteX64" fmla="*/ 7171 w 10000"/>
                    <a:gd name="connsiteY64" fmla="*/ 4528 h 9986"/>
                    <a:gd name="connsiteX65" fmla="*/ 7160 w 10000"/>
                    <a:gd name="connsiteY65" fmla="*/ 4826 h 9986"/>
                    <a:gd name="connsiteX66" fmla="*/ 7148 w 10000"/>
                    <a:gd name="connsiteY66" fmla="*/ 5127 h 9986"/>
                    <a:gd name="connsiteX67" fmla="*/ 7148 w 10000"/>
                    <a:gd name="connsiteY67" fmla="*/ 5425 h 9986"/>
                    <a:gd name="connsiteX68" fmla="*/ 7148 w 10000"/>
                    <a:gd name="connsiteY68" fmla="*/ 5715 h 9986"/>
                    <a:gd name="connsiteX69" fmla="*/ 7160 w 10000"/>
                    <a:gd name="connsiteY69" fmla="*/ 5987 h 9986"/>
                    <a:gd name="connsiteX70" fmla="*/ 7171 w 10000"/>
                    <a:gd name="connsiteY70" fmla="*/ 6228 h 9986"/>
                    <a:gd name="connsiteX71" fmla="*/ 7171 w 10000"/>
                    <a:gd name="connsiteY71" fmla="*/ 6439 h 9986"/>
                    <a:gd name="connsiteX72" fmla="*/ 7183 w 10000"/>
                    <a:gd name="connsiteY72" fmla="*/ 6612 h 9986"/>
                    <a:gd name="connsiteX73" fmla="*/ 7183 w 10000"/>
                    <a:gd name="connsiteY73" fmla="*/ 6763 h 9986"/>
                    <a:gd name="connsiteX74" fmla="*/ 7194 w 10000"/>
                    <a:gd name="connsiteY74" fmla="*/ 6962 h 9986"/>
                    <a:gd name="connsiteX75" fmla="*/ 7206 w 10000"/>
                    <a:gd name="connsiteY75" fmla="*/ 7192 h 9986"/>
                    <a:gd name="connsiteX76" fmla="*/ 7523 w 10000"/>
                    <a:gd name="connsiteY76" fmla="*/ 9986 h 9986"/>
                    <a:gd name="connsiteX77" fmla="*/ 604 w 10000"/>
                    <a:gd name="connsiteY77" fmla="*/ 9914 h 9986"/>
                    <a:gd name="connsiteX78" fmla="*/ 616 w 10000"/>
                    <a:gd name="connsiteY78" fmla="*/ 9775 h 9986"/>
                    <a:gd name="connsiteX79" fmla="*/ 622 w 10000"/>
                    <a:gd name="connsiteY79" fmla="*/ 9607 h 9986"/>
                    <a:gd name="connsiteX80" fmla="*/ 645 w 10000"/>
                    <a:gd name="connsiteY80" fmla="*/ 9392 h 9986"/>
                    <a:gd name="connsiteX81" fmla="*/ 656 w 10000"/>
                    <a:gd name="connsiteY81" fmla="*/ 9146 h 9986"/>
                    <a:gd name="connsiteX82" fmla="*/ 679 w 10000"/>
                    <a:gd name="connsiteY82" fmla="*/ 8891 h 9986"/>
                    <a:gd name="connsiteX83" fmla="*/ 702 w 10000"/>
                    <a:gd name="connsiteY83" fmla="*/ 8610 h 9986"/>
                    <a:gd name="connsiteX84" fmla="*/ 725 w 10000"/>
                    <a:gd name="connsiteY84" fmla="*/ 8318 h 9986"/>
                    <a:gd name="connsiteX85" fmla="*/ 748 w 10000"/>
                    <a:gd name="connsiteY85" fmla="*/ 8020 h 9986"/>
                    <a:gd name="connsiteX86" fmla="*/ 771 w 10000"/>
                    <a:gd name="connsiteY86" fmla="*/ 7730 h 9986"/>
                    <a:gd name="connsiteX87" fmla="*/ 782 w 10000"/>
                    <a:gd name="connsiteY87" fmla="*/ 7458 h 9986"/>
                    <a:gd name="connsiteX88" fmla="*/ 805 w 10000"/>
                    <a:gd name="connsiteY88" fmla="*/ 7192 h 9986"/>
                    <a:gd name="connsiteX89" fmla="*/ 828 w 10000"/>
                    <a:gd name="connsiteY89" fmla="*/ 6806 h 9986"/>
                    <a:gd name="connsiteX90" fmla="*/ 840 w 10000"/>
                    <a:gd name="connsiteY90" fmla="*/ 6456 h 9986"/>
                    <a:gd name="connsiteX91" fmla="*/ 851 w 10000"/>
                    <a:gd name="connsiteY91" fmla="*/ 6149 h 9986"/>
                    <a:gd name="connsiteX92" fmla="*/ 851 w 10000"/>
                    <a:gd name="connsiteY92" fmla="*/ 5863 h 9986"/>
                    <a:gd name="connsiteX93" fmla="*/ 851 w 10000"/>
                    <a:gd name="connsiteY93" fmla="*/ 5581 h 9986"/>
                    <a:gd name="connsiteX94" fmla="*/ 851 w 10000"/>
                    <a:gd name="connsiteY94" fmla="*/ 5300 h 9986"/>
                    <a:gd name="connsiteX95" fmla="*/ 851 w 10000"/>
                    <a:gd name="connsiteY95" fmla="*/ 5009 h 9986"/>
                    <a:gd name="connsiteX96" fmla="*/ 851 w 10000"/>
                    <a:gd name="connsiteY96" fmla="*/ 4701 h 9986"/>
                    <a:gd name="connsiteX97" fmla="*/ 851 w 10000"/>
                    <a:gd name="connsiteY97" fmla="*/ 4528 h 9986"/>
                    <a:gd name="connsiteX98" fmla="*/ 817 w 10000"/>
                    <a:gd name="connsiteY98" fmla="*/ 4325 h 9986"/>
                    <a:gd name="connsiteX99" fmla="*/ 771 w 10000"/>
                    <a:gd name="connsiteY99" fmla="*/ 4095 h 9986"/>
                    <a:gd name="connsiteX100" fmla="*/ 713 w 10000"/>
                    <a:gd name="connsiteY100" fmla="*/ 3856 h 9986"/>
                    <a:gd name="connsiteX101" fmla="*/ 645 w 10000"/>
                    <a:gd name="connsiteY101" fmla="*/ 3601 h 9986"/>
                    <a:gd name="connsiteX102" fmla="*/ 581 w 10000"/>
                    <a:gd name="connsiteY102" fmla="*/ 3336 h 9986"/>
                    <a:gd name="connsiteX103" fmla="*/ 501 w 10000"/>
                    <a:gd name="connsiteY103" fmla="*/ 3064 h 9986"/>
                    <a:gd name="connsiteX104" fmla="*/ 407 w 10000"/>
                    <a:gd name="connsiteY104" fmla="*/ 2800 h 9986"/>
                    <a:gd name="connsiteX105" fmla="*/ 327 w 10000"/>
                    <a:gd name="connsiteY105" fmla="*/ 2543 h 9986"/>
                    <a:gd name="connsiteX106" fmla="*/ 252 w 10000"/>
                    <a:gd name="connsiteY106" fmla="*/ 2293 h 9986"/>
                    <a:gd name="connsiteX107" fmla="*/ 184 w 10000"/>
                    <a:gd name="connsiteY107" fmla="*/ 2063 h 9986"/>
                    <a:gd name="connsiteX108" fmla="*/ 115 w 10000"/>
                    <a:gd name="connsiteY108" fmla="*/ 1861 h 9986"/>
                    <a:gd name="connsiteX109" fmla="*/ 57 w 10000"/>
                    <a:gd name="connsiteY109" fmla="*/ 1682 h 9986"/>
                    <a:gd name="connsiteX110" fmla="*/ 23 w 10000"/>
                    <a:gd name="connsiteY110" fmla="*/ 1525 h 9986"/>
                    <a:gd name="connsiteX111" fmla="*/ 0 w 10000"/>
                    <a:gd name="connsiteY111" fmla="*/ 1417 h 9986"/>
                    <a:gd name="connsiteX112" fmla="*/ 11 w 10000"/>
                    <a:gd name="connsiteY112" fmla="*/ 1347 h 9986"/>
                    <a:gd name="connsiteX113" fmla="*/ 80 w 10000"/>
                    <a:gd name="connsiteY113" fmla="*/ 1192 h 9986"/>
                    <a:gd name="connsiteX114" fmla="*/ 207 w 10000"/>
                    <a:gd name="connsiteY114" fmla="*/ 1032 h 9986"/>
                    <a:gd name="connsiteX115" fmla="*/ 373 w 10000"/>
                    <a:gd name="connsiteY115" fmla="*/ 863 h 9986"/>
                    <a:gd name="connsiteX116" fmla="*/ 581 w 10000"/>
                    <a:gd name="connsiteY116" fmla="*/ 699 h 9986"/>
                    <a:gd name="connsiteX117" fmla="*/ 805 w 10000"/>
                    <a:gd name="connsiteY117" fmla="*/ 547 h 9986"/>
                    <a:gd name="connsiteX118" fmla="*/ 943 w 10000"/>
                    <a:gd name="connsiteY118" fmla="*/ 467 h 9986"/>
                    <a:gd name="connsiteX119" fmla="*/ 1109 w 10000"/>
                    <a:gd name="connsiteY119" fmla="*/ 390 h 9986"/>
                    <a:gd name="connsiteX120" fmla="*/ 1294 w 10000"/>
                    <a:gd name="connsiteY120" fmla="*/ 316 h 9986"/>
                    <a:gd name="connsiteX121" fmla="*/ 1484 w 10000"/>
                    <a:gd name="connsiteY121" fmla="*/ 248 h 9986"/>
                    <a:gd name="connsiteX122" fmla="*/ 1674 w 10000"/>
                    <a:gd name="connsiteY122" fmla="*/ 178 h 9986"/>
                    <a:gd name="connsiteX123" fmla="*/ 1857 w 10000"/>
                    <a:gd name="connsiteY123" fmla="*/ 117 h 9986"/>
                    <a:gd name="connsiteX124" fmla="*/ 2012 w 10000"/>
                    <a:gd name="connsiteY124" fmla="*/ 69 h 9986"/>
                    <a:gd name="connsiteX125" fmla="*/ 2139 w 10000"/>
                    <a:gd name="connsiteY125" fmla="*/ 35 h 9986"/>
                    <a:gd name="connsiteX126" fmla="*/ 2231 w 10000"/>
                    <a:gd name="connsiteY126" fmla="*/ 9 h 9986"/>
                    <a:gd name="connsiteX127" fmla="*/ 2254 w 10000"/>
                    <a:gd name="connsiteY127" fmla="*/ 0 h 9986"/>
                    <a:gd name="connsiteX128" fmla="*/ 2387 w 10000"/>
                    <a:gd name="connsiteY128" fmla="*/ 61 h 9986"/>
                    <a:gd name="connsiteX129" fmla="*/ 3330 w 10000"/>
                    <a:gd name="connsiteY129" fmla="*/ 3073 h 9986"/>
                    <a:gd name="connsiteX130" fmla="*/ 4118 w 10000"/>
                    <a:gd name="connsiteY130" fmla="*/ 4247 h 9986"/>
                    <a:gd name="connsiteX131" fmla="*/ 5193 w 10000"/>
                    <a:gd name="connsiteY131" fmla="*/ 1886 h 9986"/>
                    <a:gd name="connsiteX0" fmla="*/ 5193 w 10000"/>
                    <a:gd name="connsiteY0" fmla="*/ 1889 h 10000"/>
                    <a:gd name="connsiteX1" fmla="*/ 5693 w 10000"/>
                    <a:gd name="connsiteY1" fmla="*/ 53 h 10000"/>
                    <a:gd name="connsiteX2" fmla="*/ 8177 w 10000"/>
                    <a:gd name="connsiteY2" fmla="*/ 743 h 10000"/>
                    <a:gd name="connsiteX3" fmla="*/ 8395 w 10000"/>
                    <a:gd name="connsiteY3" fmla="*/ 864 h 10000"/>
                    <a:gd name="connsiteX4" fmla="*/ 8550 w 10000"/>
                    <a:gd name="connsiteY4" fmla="*/ 989 h 10000"/>
                    <a:gd name="connsiteX5" fmla="*/ 8689 w 10000"/>
                    <a:gd name="connsiteY5" fmla="*/ 1111 h 10000"/>
                    <a:gd name="connsiteX6" fmla="*/ 8805 w 10000"/>
                    <a:gd name="connsiteY6" fmla="*/ 1246 h 10000"/>
                    <a:gd name="connsiteX7" fmla="*/ 8902 w 10000"/>
                    <a:gd name="connsiteY7" fmla="*/ 1383 h 10000"/>
                    <a:gd name="connsiteX8" fmla="*/ 8994 w 10000"/>
                    <a:gd name="connsiteY8" fmla="*/ 1519 h 10000"/>
                    <a:gd name="connsiteX9" fmla="*/ 9051 w 10000"/>
                    <a:gd name="connsiteY9" fmla="*/ 1613 h 10000"/>
                    <a:gd name="connsiteX10" fmla="*/ 9120 w 10000"/>
                    <a:gd name="connsiteY10" fmla="*/ 1757 h 10000"/>
                    <a:gd name="connsiteX11" fmla="*/ 9189 w 10000"/>
                    <a:gd name="connsiteY11" fmla="*/ 1950 h 10000"/>
                    <a:gd name="connsiteX12" fmla="*/ 9252 w 10000"/>
                    <a:gd name="connsiteY12" fmla="*/ 2169 h 10000"/>
                    <a:gd name="connsiteX13" fmla="*/ 9333 w 10000"/>
                    <a:gd name="connsiteY13" fmla="*/ 2416 h 10000"/>
                    <a:gd name="connsiteX14" fmla="*/ 9413 w 10000"/>
                    <a:gd name="connsiteY14" fmla="*/ 2690 h 10000"/>
                    <a:gd name="connsiteX15" fmla="*/ 9493 w 10000"/>
                    <a:gd name="connsiteY15" fmla="*/ 2973 h 10000"/>
                    <a:gd name="connsiteX16" fmla="*/ 9569 w 10000"/>
                    <a:gd name="connsiteY16" fmla="*/ 3272 h 10000"/>
                    <a:gd name="connsiteX17" fmla="*/ 9639 w 10000"/>
                    <a:gd name="connsiteY17" fmla="*/ 3580 h 10000"/>
                    <a:gd name="connsiteX18" fmla="*/ 9707 w 10000"/>
                    <a:gd name="connsiteY18" fmla="*/ 3879 h 10000"/>
                    <a:gd name="connsiteX19" fmla="*/ 9776 w 10000"/>
                    <a:gd name="connsiteY19" fmla="*/ 4161 h 10000"/>
                    <a:gd name="connsiteX20" fmla="*/ 9834 w 10000"/>
                    <a:gd name="connsiteY20" fmla="*/ 4434 h 10000"/>
                    <a:gd name="connsiteX21" fmla="*/ 9874 w 10000"/>
                    <a:gd name="connsiteY21" fmla="*/ 4691 h 10000"/>
                    <a:gd name="connsiteX22" fmla="*/ 9908 w 10000"/>
                    <a:gd name="connsiteY22" fmla="*/ 4903 h 10000"/>
                    <a:gd name="connsiteX23" fmla="*/ 9943 w 10000"/>
                    <a:gd name="connsiteY23" fmla="*/ 5091 h 10000"/>
                    <a:gd name="connsiteX24" fmla="*/ 9954 w 10000"/>
                    <a:gd name="connsiteY24" fmla="*/ 5238 h 10000"/>
                    <a:gd name="connsiteX25" fmla="*/ 9954 w 10000"/>
                    <a:gd name="connsiteY25" fmla="*/ 5372 h 10000"/>
                    <a:gd name="connsiteX26" fmla="*/ 9966 w 10000"/>
                    <a:gd name="connsiteY26" fmla="*/ 5546 h 10000"/>
                    <a:gd name="connsiteX27" fmla="*/ 9966 w 10000"/>
                    <a:gd name="connsiteY27" fmla="*/ 5757 h 10000"/>
                    <a:gd name="connsiteX28" fmla="*/ 9977 w 10000"/>
                    <a:gd name="connsiteY28" fmla="*/ 5995 h 10000"/>
                    <a:gd name="connsiteX29" fmla="*/ 9977 w 10000"/>
                    <a:gd name="connsiteY29" fmla="*/ 6263 h 10000"/>
                    <a:gd name="connsiteX30" fmla="*/ 9989 w 10000"/>
                    <a:gd name="connsiteY30" fmla="*/ 6543 h 10000"/>
                    <a:gd name="connsiteX31" fmla="*/ 9989 w 10000"/>
                    <a:gd name="connsiteY31" fmla="*/ 6842 h 10000"/>
                    <a:gd name="connsiteX32" fmla="*/ 9989 w 10000"/>
                    <a:gd name="connsiteY32" fmla="*/ 7141 h 10000"/>
                    <a:gd name="connsiteX33" fmla="*/ 10000 w 10000"/>
                    <a:gd name="connsiteY33" fmla="*/ 7442 h 10000"/>
                    <a:gd name="connsiteX34" fmla="*/ 8212 w 10000"/>
                    <a:gd name="connsiteY34" fmla="*/ 7551 h 10000"/>
                    <a:gd name="connsiteX35" fmla="*/ 8189 w 10000"/>
                    <a:gd name="connsiteY35" fmla="*/ 7264 h 10000"/>
                    <a:gd name="connsiteX36" fmla="*/ 8177 w 10000"/>
                    <a:gd name="connsiteY36" fmla="*/ 6964 h 10000"/>
                    <a:gd name="connsiteX37" fmla="*/ 8160 w 10000"/>
                    <a:gd name="connsiteY37" fmla="*/ 6665 h 10000"/>
                    <a:gd name="connsiteX38" fmla="*/ 8149 w 10000"/>
                    <a:gd name="connsiteY38" fmla="*/ 6383 h 10000"/>
                    <a:gd name="connsiteX39" fmla="*/ 8126 w 10000"/>
                    <a:gd name="connsiteY39" fmla="*/ 6117 h 10000"/>
                    <a:gd name="connsiteX40" fmla="*/ 8114 w 10000"/>
                    <a:gd name="connsiteY40" fmla="*/ 5871 h 10000"/>
                    <a:gd name="connsiteX41" fmla="*/ 8103 w 10000"/>
                    <a:gd name="connsiteY41" fmla="*/ 5654 h 10000"/>
                    <a:gd name="connsiteX42" fmla="*/ 8080 w 10000"/>
                    <a:gd name="connsiteY42" fmla="*/ 5476 h 10000"/>
                    <a:gd name="connsiteX43" fmla="*/ 8068 w 10000"/>
                    <a:gd name="connsiteY43" fmla="*/ 5337 h 10000"/>
                    <a:gd name="connsiteX44" fmla="*/ 8057 w 10000"/>
                    <a:gd name="connsiteY44" fmla="*/ 5255 h 10000"/>
                    <a:gd name="connsiteX45" fmla="*/ 8034 w 10000"/>
                    <a:gd name="connsiteY45" fmla="*/ 5151 h 10000"/>
                    <a:gd name="connsiteX46" fmla="*/ 8011 w 10000"/>
                    <a:gd name="connsiteY46" fmla="*/ 5026 h 10000"/>
                    <a:gd name="connsiteX47" fmla="*/ 7965 w 10000"/>
                    <a:gd name="connsiteY47" fmla="*/ 4868 h 10000"/>
                    <a:gd name="connsiteX48" fmla="*/ 7907 w 10000"/>
                    <a:gd name="connsiteY48" fmla="*/ 4691 h 10000"/>
                    <a:gd name="connsiteX49" fmla="*/ 7861 w 10000"/>
                    <a:gd name="connsiteY49" fmla="*/ 4499 h 10000"/>
                    <a:gd name="connsiteX50" fmla="*/ 7798 w 10000"/>
                    <a:gd name="connsiteY50" fmla="*/ 4305 h 10000"/>
                    <a:gd name="connsiteX51" fmla="*/ 7740 w 10000"/>
                    <a:gd name="connsiteY51" fmla="*/ 4101 h 10000"/>
                    <a:gd name="connsiteX52" fmla="*/ 7682 w 10000"/>
                    <a:gd name="connsiteY52" fmla="*/ 3915 h 10000"/>
                    <a:gd name="connsiteX53" fmla="*/ 7625 w 10000"/>
                    <a:gd name="connsiteY53" fmla="*/ 3730 h 10000"/>
                    <a:gd name="connsiteX54" fmla="*/ 7567 w 10000"/>
                    <a:gd name="connsiteY54" fmla="*/ 3563 h 10000"/>
                    <a:gd name="connsiteX55" fmla="*/ 7533 w 10000"/>
                    <a:gd name="connsiteY55" fmla="*/ 3424 h 10000"/>
                    <a:gd name="connsiteX56" fmla="*/ 7498 w 10000"/>
                    <a:gd name="connsiteY56" fmla="*/ 3324 h 10000"/>
                    <a:gd name="connsiteX57" fmla="*/ 7475 w 10000"/>
                    <a:gd name="connsiteY57" fmla="*/ 3255 h 10000"/>
                    <a:gd name="connsiteX58" fmla="*/ 7470 w 10000"/>
                    <a:gd name="connsiteY58" fmla="*/ 3229 h 10000"/>
                    <a:gd name="connsiteX59" fmla="*/ 7389 w 10000"/>
                    <a:gd name="connsiteY59" fmla="*/ 3350 h 10000"/>
                    <a:gd name="connsiteX60" fmla="*/ 7320 w 10000"/>
                    <a:gd name="connsiteY60" fmla="*/ 3520 h 10000"/>
                    <a:gd name="connsiteX61" fmla="*/ 7263 w 10000"/>
                    <a:gd name="connsiteY61" fmla="*/ 3730 h 10000"/>
                    <a:gd name="connsiteX62" fmla="*/ 7217 w 10000"/>
                    <a:gd name="connsiteY62" fmla="*/ 3980 h 10000"/>
                    <a:gd name="connsiteX63" fmla="*/ 7183 w 10000"/>
                    <a:gd name="connsiteY63" fmla="*/ 4245 h 10000"/>
                    <a:gd name="connsiteX64" fmla="*/ 7171 w 10000"/>
                    <a:gd name="connsiteY64" fmla="*/ 4534 h 10000"/>
                    <a:gd name="connsiteX65" fmla="*/ 7160 w 10000"/>
                    <a:gd name="connsiteY65" fmla="*/ 4833 h 10000"/>
                    <a:gd name="connsiteX66" fmla="*/ 7148 w 10000"/>
                    <a:gd name="connsiteY66" fmla="*/ 5134 h 10000"/>
                    <a:gd name="connsiteX67" fmla="*/ 7148 w 10000"/>
                    <a:gd name="connsiteY67" fmla="*/ 5433 h 10000"/>
                    <a:gd name="connsiteX68" fmla="*/ 7148 w 10000"/>
                    <a:gd name="connsiteY68" fmla="*/ 5723 h 10000"/>
                    <a:gd name="connsiteX69" fmla="*/ 7160 w 10000"/>
                    <a:gd name="connsiteY69" fmla="*/ 5995 h 10000"/>
                    <a:gd name="connsiteX70" fmla="*/ 7171 w 10000"/>
                    <a:gd name="connsiteY70" fmla="*/ 6237 h 10000"/>
                    <a:gd name="connsiteX71" fmla="*/ 7171 w 10000"/>
                    <a:gd name="connsiteY71" fmla="*/ 6448 h 10000"/>
                    <a:gd name="connsiteX72" fmla="*/ 7183 w 10000"/>
                    <a:gd name="connsiteY72" fmla="*/ 6621 h 10000"/>
                    <a:gd name="connsiteX73" fmla="*/ 7183 w 10000"/>
                    <a:gd name="connsiteY73" fmla="*/ 6772 h 10000"/>
                    <a:gd name="connsiteX74" fmla="*/ 7194 w 10000"/>
                    <a:gd name="connsiteY74" fmla="*/ 6972 h 10000"/>
                    <a:gd name="connsiteX75" fmla="*/ 7206 w 10000"/>
                    <a:gd name="connsiteY75" fmla="*/ 7202 h 10000"/>
                    <a:gd name="connsiteX76" fmla="*/ 7523 w 10000"/>
                    <a:gd name="connsiteY76" fmla="*/ 10000 h 10000"/>
                    <a:gd name="connsiteX77" fmla="*/ 616 w 10000"/>
                    <a:gd name="connsiteY77" fmla="*/ 9789 h 10000"/>
                    <a:gd name="connsiteX78" fmla="*/ 622 w 10000"/>
                    <a:gd name="connsiteY78" fmla="*/ 9620 h 10000"/>
                    <a:gd name="connsiteX79" fmla="*/ 645 w 10000"/>
                    <a:gd name="connsiteY79" fmla="*/ 9405 h 10000"/>
                    <a:gd name="connsiteX80" fmla="*/ 656 w 10000"/>
                    <a:gd name="connsiteY80" fmla="*/ 9159 h 10000"/>
                    <a:gd name="connsiteX81" fmla="*/ 679 w 10000"/>
                    <a:gd name="connsiteY81" fmla="*/ 8903 h 10000"/>
                    <a:gd name="connsiteX82" fmla="*/ 702 w 10000"/>
                    <a:gd name="connsiteY82" fmla="*/ 8622 h 10000"/>
                    <a:gd name="connsiteX83" fmla="*/ 725 w 10000"/>
                    <a:gd name="connsiteY83" fmla="*/ 8330 h 10000"/>
                    <a:gd name="connsiteX84" fmla="*/ 748 w 10000"/>
                    <a:gd name="connsiteY84" fmla="*/ 8031 h 10000"/>
                    <a:gd name="connsiteX85" fmla="*/ 771 w 10000"/>
                    <a:gd name="connsiteY85" fmla="*/ 7741 h 10000"/>
                    <a:gd name="connsiteX86" fmla="*/ 782 w 10000"/>
                    <a:gd name="connsiteY86" fmla="*/ 7468 h 10000"/>
                    <a:gd name="connsiteX87" fmla="*/ 805 w 10000"/>
                    <a:gd name="connsiteY87" fmla="*/ 7202 h 10000"/>
                    <a:gd name="connsiteX88" fmla="*/ 828 w 10000"/>
                    <a:gd name="connsiteY88" fmla="*/ 6816 h 10000"/>
                    <a:gd name="connsiteX89" fmla="*/ 840 w 10000"/>
                    <a:gd name="connsiteY89" fmla="*/ 6465 h 10000"/>
                    <a:gd name="connsiteX90" fmla="*/ 851 w 10000"/>
                    <a:gd name="connsiteY90" fmla="*/ 6158 h 10000"/>
                    <a:gd name="connsiteX91" fmla="*/ 851 w 10000"/>
                    <a:gd name="connsiteY91" fmla="*/ 5871 h 10000"/>
                    <a:gd name="connsiteX92" fmla="*/ 851 w 10000"/>
                    <a:gd name="connsiteY92" fmla="*/ 5589 h 10000"/>
                    <a:gd name="connsiteX93" fmla="*/ 851 w 10000"/>
                    <a:gd name="connsiteY93" fmla="*/ 5307 h 10000"/>
                    <a:gd name="connsiteX94" fmla="*/ 851 w 10000"/>
                    <a:gd name="connsiteY94" fmla="*/ 5016 h 10000"/>
                    <a:gd name="connsiteX95" fmla="*/ 851 w 10000"/>
                    <a:gd name="connsiteY95" fmla="*/ 4708 h 10000"/>
                    <a:gd name="connsiteX96" fmla="*/ 851 w 10000"/>
                    <a:gd name="connsiteY96" fmla="*/ 4534 h 10000"/>
                    <a:gd name="connsiteX97" fmla="*/ 817 w 10000"/>
                    <a:gd name="connsiteY97" fmla="*/ 4331 h 10000"/>
                    <a:gd name="connsiteX98" fmla="*/ 771 w 10000"/>
                    <a:gd name="connsiteY98" fmla="*/ 4101 h 10000"/>
                    <a:gd name="connsiteX99" fmla="*/ 713 w 10000"/>
                    <a:gd name="connsiteY99" fmla="*/ 3861 h 10000"/>
                    <a:gd name="connsiteX100" fmla="*/ 645 w 10000"/>
                    <a:gd name="connsiteY100" fmla="*/ 3606 h 10000"/>
                    <a:gd name="connsiteX101" fmla="*/ 581 w 10000"/>
                    <a:gd name="connsiteY101" fmla="*/ 3341 h 10000"/>
                    <a:gd name="connsiteX102" fmla="*/ 501 w 10000"/>
                    <a:gd name="connsiteY102" fmla="*/ 3068 h 10000"/>
                    <a:gd name="connsiteX103" fmla="*/ 407 w 10000"/>
                    <a:gd name="connsiteY103" fmla="*/ 2804 h 10000"/>
                    <a:gd name="connsiteX104" fmla="*/ 327 w 10000"/>
                    <a:gd name="connsiteY104" fmla="*/ 2547 h 10000"/>
                    <a:gd name="connsiteX105" fmla="*/ 252 w 10000"/>
                    <a:gd name="connsiteY105" fmla="*/ 2296 h 10000"/>
                    <a:gd name="connsiteX106" fmla="*/ 184 w 10000"/>
                    <a:gd name="connsiteY106" fmla="*/ 2066 h 10000"/>
                    <a:gd name="connsiteX107" fmla="*/ 115 w 10000"/>
                    <a:gd name="connsiteY107" fmla="*/ 1864 h 10000"/>
                    <a:gd name="connsiteX108" fmla="*/ 57 w 10000"/>
                    <a:gd name="connsiteY108" fmla="*/ 1684 h 10000"/>
                    <a:gd name="connsiteX109" fmla="*/ 23 w 10000"/>
                    <a:gd name="connsiteY109" fmla="*/ 1527 h 10000"/>
                    <a:gd name="connsiteX110" fmla="*/ 0 w 10000"/>
                    <a:gd name="connsiteY110" fmla="*/ 1419 h 10000"/>
                    <a:gd name="connsiteX111" fmla="*/ 11 w 10000"/>
                    <a:gd name="connsiteY111" fmla="*/ 1349 h 10000"/>
                    <a:gd name="connsiteX112" fmla="*/ 80 w 10000"/>
                    <a:gd name="connsiteY112" fmla="*/ 1194 h 10000"/>
                    <a:gd name="connsiteX113" fmla="*/ 207 w 10000"/>
                    <a:gd name="connsiteY113" fmla="*/ 1033 h 10000"/>
                    <a:gd name="connsiteX114" fmla="*/ 373 w 10000"/>
                    <a:gd name="connsiteY114" fmla="*/ 864 h 10000"/>
                    <a:gd name="connsiteX115" fmla="*/ 581 w 10000"/>
                    <a:gd name="connsiteY115" fmla="*/ 700 h 10000"/>
                    <a:gd name="connsiteX116" fmla="*/ 805 w 10000"/>
                    <a:gd name="connsiteY116" fmla="*/ 548 h 10000"/>
                    <a:gd name="connsiteX117" fmla="*/ 943 w 10000"/>
                    <a:gd name="connsiteY117" fmla="*/ 468 h 10000"/>
                    <a:gd name="connsiteX118" fmla="*/ 1109 w 10000"/>
                    <a:gd name="connsiteY118" fmla="*/ 391 h 10000"/>
                    <a:gd name="connsiteX119" fmla="*/ 1294 w 10000"/>
                    <a:gd name="connsiteY119" fmla="*/ 316 h 10000"/>
                    <a:gd name="connsiteX120" fmla="*/ 1484 w 10000"/>
                    <a:gd name="connsiteY120" fmla="*/ 248 h 10000"/>
                    <a:gd name="connsiteX121" fmla="*/ 1674 w 10000"/>
                    <a:gd name="connsiteY121" fmla="*/ 178 h 10000"/>
                    <a:gd name="connsiteX122" fmla="*/ 1857 w 10000"/>
                    <a:gd name="connsiteY122" fmla="*/ 117 h 10000"/>
                    <a:gd name="connsiteX123" fmla="*/ 2012 w 10000"/>
                    <a:gd name="connsiteY123" fmla="*/ 69 h 10000"/>
                    <a:gd name="connsiteX124" fmla="*/ 2139 w 10000"/>
                    <a:gd name="connsiteY124" fmla="*/ 35 h 10000"/>
                    <a:gd name="connsiteX125" fmla="*/ 2231 w 10000"/>
                    <a:gd name="connsiteY125" fmla="*/ 9 h 10000"/>
                    <a:gd name="connsiteX126" fmla="*/ 2254 w 10000"/>
                    <a:gd name="connsiteY126" fmla="*/ 0 h 10000"/>
                    <a:gd name="connsiteX127" fmla="*/ 2387 w 10000"/>
                    <a:gd name="connsiteY127" fmla="*/ 61 h 10000"/>
                    <a:gd name="connsiteX128" fmla="*/ 3330 w 10000"/>
                    <a:gd name="connsiteY128" fmla="*/ 3077 h 10000"/>
                    <a:gd name="connsiteX129" fmla="*/ 4118 w 10000"/>
                    <a:gd name="connsiteY129" fmla="*/ 4253 h 10000"/>
                    <a:gd name="connsiteX130" fmla="*/ 5193 w 10000"/>
                    <a:gd name="connsiteY130" fmla="*/ 1889 h 10000"/>
                    <a:gd name="connsiteX0" fmla="*/ 5193 w 10000"/>
                    <a:gd name="connsiteY0" fmla="*/ 1889 h 10000"/>
                    <a:gd name="connsiteX1" fmla="*/ 5693 w 10000"/>
                    <a:gd name="connsiteY1" fmla="*/ 53 h 10000"/>
                    <a:gd name="connsiteX2" fmla="*/ 8177 w 10000"/>
                    <a:gd name="connsiteY2" fmla="*/ 743 h 10000"/>
                    <a:gd name="connsiteX3" fmla="*/ 8395 w 10000"/>
                    <a:gd name="connsiteY3" fmla="*/ 864 h 10000"/>
                    <a:gd name="connsiteX4" fmla="*/ 8550 w 10000"/>
                    <a:gd name="connsiteY4" fmla="*/ 989 h 10000"/>
                    <a:gd name="connsiteX5" fmla="*/ 8689 w 10000"/>
                    <a:gd name="connsiteY5" fmla="*/ 1111 h 10000"/>
                    <a:gd name="connsiteX6" fmla="*/ 8805 w 10000"/>
                    <a:gd name="connsiteY6" fmla="*/ 1246 h 10000"/>
                    <a:gd name="connsiteX7" fmla="*/ 8902 w 10000"/>
                    <a:gd name="connsiteY7" fmla="*/ 1383 h 10000"/>
                    <a:gd name="connsiteX8" fmla="*/ 8994 w 10000"/>
                    <a:gd name="connsiteY8" fmla="*/ 1519 h 10000"/>
                    <a:gd name="connsiteX9" fmla="*/ 9051 w 10000"/>
                    <a:gd name="connsiteY9" fmla="*/ 1613 h 10000"/>
                    <a:gd name="connsiteX10" fmla="*/ 9120 w 10000"/>
                    <a:gd name="connsiteY10" fmla="*/ 1757 h 10000"/>
                    <a:gd name="connsiteX11" fmla="*/ 9189 w 10000"/>
                    <a:gd name="connsiteY11" fmla="*/ 1950 h 10000"/>
                    <a:gd name="connsiteX12" fmla="*/ 9252 w 10000"/>
                    <a:gd name="connsiteY12" fmla="*/ 2169 h 10000"/>
                    <a:gd name="connsiteX13" fmla="*/ 9333 w 10000"/>
                    <a:gd name="connsiteY13" fmla="*/ 2416 h 10000"/>
                    <a:gd name="connsiteX14" fmla="*/ 9413 w 10000"/>
                    <a:gd name="connsiteY14" fmla="*/ 2690 h 10000"/>
                    <a:gd name="connsiteX15" fmla="*/ 9493 w 10000"/>
                    <a:gd name="connsiteY15" fmla="*/ 2973 h 10000"/>
                    <a:gd name="connsiteX16" fmla="*/ 9569 w 10000"/>
                    <a:gd name="connsiteY16" fmla="*/ 3272 h 10000"/>
                    <a:gd name="connsiteX17" fmla="*/ 9639 w 10000"/>
                    <a:gd name="connsiteY17" fmla="*/ 3580 h 10000"/>
                    <a:gd name="connsiteX18" fmla="*/ 9707 w 10000"/>
                    <a:gd name="connsiteY18" fmla="*/ 3879 h 10000"/>
                    <a:gd name="connsiteX19" fmla="*/ 9776 w 10000"/>
                    <a:gd name="connsiteY19" fmla="*/ 4161 h 10000"/>
                    <a:gd name="connsiteX20" fmla="*/ 9834 w 10000"/>
                    <a:gd name="connsiteY20" fmla="*/ 4434 h 10000"/>
                    <a:gd name="connsiteX21" fmla="*/ 9874 w 10000"/>
                    <a:gd name="connsiteY21" fmla="*/ 4691 h 10000"/>
                    <a:gd name="connsiteX22" fmla="*/ 9908 w 10000"/>
                    <a:gd name="connsiteY22" fmla="*/ 4903 h 10000"/>
                    <a:gd name="connsiteX23" fmla="*/ 9943 w 10000"/>
                    <a:gd name="connsiteY23" fmla="*/ 5091 h 10000"/>
                    <a:gd name="connsiteX24" fmla="*/ 9954 w 10000"/>
                    <a:gd name="connsiteY24" fmla="*/ 5238 h 10000"/>
                    <a:gd name="connsiteX25" fmla="*/ 9954 w 10000"/>
                    <a:gd name="connsiteY25" fmla="*/ 5372 h 10000"/>
                    <a:gd name="connsiteX26" fmla="*/ 9966 w 10000"/>
                    <a:gd name="connsiteY26" fmla="*/ 5546 h 10000"/>
                    <a:gd name="connsiteX27" fmla="*/ 9966 w 10000"/>
                    <a:gd name="connsiteY27" fmla="*/ 5757 h 10000"/>
                    <a:gd name="connsiteX28" fmla="*/ 9977 w 10000"/>
                    <a:gd name="connsiteY28" fmla="*/ 5995 h 10000"/>
                    <a:gd name="connsiteX29" fmla="*/ 9977 w 10000"/>
                    <a:gd name="connsiteY29" fmla="*/ 6263 h 10000"/>
                    <a:gd name="connsiteX30" fmla="*/ 9989 w 10000"/>
                    <a:gd name="connsiteY30" fmla="*/ 6543 h 10000"/>
                    <a:gd name="connsiteX31" fmla="*/ 9989 w 10000"/>
                    <a:gd name="connsiteY31" fmla="*/ 6842 h 10000"/>
                    <a:gd name="connsiteX32" fmla="*/ 9989 w 10000"/>
                    <a:gd name="connsiteY32" fmla="*/ 7141 h 10000"/>
                    <a:gd name="connsiteX33" fmla="*/ 10000 w 10000"/>
                    <a:gd name="connsiteY33" fmla="*/ 7442 h 10000"/>
                    <a:gd name="connsiteX34" fmla="*/ 8212 w 10000"/>
                    <a:gd name="connsiteY34" fmla="*/ 7551 h 10000"/>
                    <a:gd name="connsiteX35" fmla="*/ 8189 w 10000"/>
                    <a:gd name="connsiteY35" fmla="*/ 7264 h 10000"/>
                    <a:gd name="connsiteX36" fmla="*/ 8177 w 10000"/>
                    <a:gd name="connsiteY36" fmla="*/ 6964 h 10000"/>
                    <a:gd name="connsiteX37" fmla="*/ 8160 w 10000"/>
                    <a:gd name="connsiteY37" fmla="*/ 6665 h 10000"/>
                    <a:gd name="connsiteX38" fmla="*/ 8149 w 10000"/>
                    <a:gd name="connsiteY38" fmla="*/ 6383 h 10000"/>
                    <a:gd name="connsiteX39" fmla="*/ 8126 w 10000"/>
                    <a:gd name="connsiteY39" fmla="*/ 6117 h 10000"/>
                    <a:gd name="connsiteX40" fmla="*/ 8114 w 10000"/>
                    <a:gd name="connsiteY40" fmla="*/ 5871 h 10000"/>
                    <a:gd name="connsiteX41" fmla="*/ 8103 w 10000"/>
                    <a:gd name="connsiteY41" fmla="*/ 5654 h 10000"/>
                    <a:gd name="connsiteX42" fmla="*/ 8080 w 10000"/>
                    <a:gd name="connsiteY42" fmla="*/ 5476 h 10000"/>
                    <a:gd name="connsiteX43" fmla="*/ 8068 w 10000"/>
                    <a:gd name="connsiteY43" fmla="*/ 5337 h 10000"/>
                    <a:gd name="connsiteX44" fmla="*/ 8057 w 10000"/>
                    <a:gd name="connsiteY44" fmla="*/ 5255 h 10000"/>
                    <a:gd name="connsiteX45" fmla="*/ 8034 w 10000"/>
                    <a:gd name="connsiteY45" fmla="*/ 5151 h 10000"/>
                    <a:gd name="connsiteX46" fmla="*/ 8011 w 10000"/>
                    <a:gd name="connsiteY46" fmla="*/ 5026 h 10000"/>
                    <a:gd name="connsiteX47" fmla="*/ 7965 w 10000"/>
                    <a:gd name="connsiteY47" fmla="*/ 4868 h 10000"/>
                    <a:gd name="connsiteX48" fmla="*/ 7907 w 10000"/>
                    <a:gd name="connsiteY48" fmla="*/ 4691 h 10000"/>
                    <a:gd name="connsiteX49" fmla="*/ 7861 w 10000"/>
                    <a:gd name="connsiteY49" fmla="*/ 4499 h 10000"/>
                    <a:gd name="connsiteX50" fmla="*/ 7798 w 10000"/>
                    <a:gd name="connsiteY50" fmla="*/ 4305 h 10000"/>
                    <a:gd name="connsiteX51" fmla="*/ 7740 w 10000"/>
                    <a:gd name="connsiteY51" fmla="*/ 4101 h 10000"/>
                    <a:gd name="connsiteX52" fmla="*/ 7682 w 10000"/>
                    <a:gd name="connsiteY52" fmla="*/ 3915 h 10000"/>
                    <a:gd name="connsiteX53" fmla="*/ 7625 w 10000"/>
                    <a:gd name="connsiteY53" fmla="*/ 3730 h 10000"/>
                    <a:gd name="connsiteX54" fmla="*/ 7567 w 10000"/>
                    <a:gd name="connsiteY54" fmla="*/ 3563 h 10000"/>
                    <a:gd name="connsiteX55" fmla="*/ 7533 w 10000"/>
                    <a:gd name="connsiteY55" fmla="*/ 3424 h 10000"/>
                    <a:gd name="connsiteX56" fmla="*/ 7498 w 10000"/>
                    <a:gd name="connsiteY56" fmla="*/ 3324 h 10000"/>
                    <a:gd name="connsiteX57" fmla="*/ 7475 w 10000"/>
                    <a:gd name="connsiteY57" fmla="*/ 3255 h 10000"/>
                    <a:gd name="connsiteX58" fmla="*/ 7470 w 10000"/>
                    <a:gd name="connsiteY58" fmla="*/ 3229 h 10000"/>
                    <a:gd name="connsiteX59" fmla="*/ 7389 w 10000"/>
                    <a:gd name="connsiteY59" fmla="*/ 3350 h 10000"/>
                    <a:gd name="connsiteX60" fmla="*/ 7320 w 10000"/>
                    <a:gd name="connsiteY60" fmla="*/ 3520 h 10000"/>
                    <a:gd name="connsiteX61" fmla="*/ 7263 w 10000"/>
                    <a:gd name="connsiteY61" fmla="*/ 3730 h 10000"/>
                    <a:gd name="connsiteX62" fmla="*/ 7217 w 10000"/>
                    <a:gd name="connsiteY62" fmla="*/ 3980 h 10000"/>
                    <a:gd name="connsiteX63" fmla="*/ 7183 w 10000"/>
                    <a:gd name="connsiteY63" fmla="*/ 4245 h 10000"/>
                    <a:gd name="connsiteX64" fmla="*/ 7171 w 10000"/>
                    <a:gd name="connsiteY64" fmla="*/ 4534 h 10000"/>
                    <a:gd name="connsiteX65" fmla="*/ 7160 w 10000"/>
                    <a:gd name="connsiteY65" fmla="*/ 4833 h 10000"/>
                    <a:gd name="connsiteX66" fmla="*/ 7148 w 10000"/>
                    <a:gd name="connsiteY66" fmla="*/ 5134 h 10000"/>
                    <a:gd name="connsiteX67" fmla="*/ 7148 w 10000"/>
                    <a:gd name="connsiteY67" fmla="*/ 5433 h 10000"/>
                    <a:gd name="connsiteX68" fmla="*/ 7148 w 10000"/>
                    <a:gd name="connsiteY68" fmla="*/ 5723 h 10000"/>
                    <a:gd name="connsiteX69" fmla="*/ 7160 w 10000"/>
                    <a:gd name="connsiteY69" fmla="*/ 5995 h 10000"/>
                    <a:gd name="connsiteX70" fmla="*/ 7171 w 10000"/>
                    <a:gd name="connsiteY70" fmla="*/ 6237 h 10000"/>
                    <a:gd name="connsiteX71" fmla="*/ 7171 w 10000"/>
                    <a:gd name="connsiteY71" fmla="*/ 6448 h 10000"/>
                    <a:gd name="connsiteX72" fmla="*/ 7183 w 10000"/>
                    <a:gd name="connsiteY72" fmla="*/ 6621 h 10000"/>
                    <a:gd name="connsiteX73" fmla="*/ 7183 w 10000"/>
                    <a:gd name="connsiteY73" fmla="*/ 6772 h 10000"/>
                    <a:gd name="connsiteX74" fmla="*/ 7194 w 10000"/>
                    <a:gd name="connsiteY74" fmla="*/ 6972 h 10000"/>
                    <a:gd name="connsiteX75" fmla="*/ 7206 w 10000"/>
                    <a:gd name="connsiteY75" fmla="*/ 7202 h 10000"/>
                    <a:gd name="connsiteX76" fmla="*/ 7523 w 10000"/>
                    <a:gd name="connsiteY76" fmla="*/ 10000 h 10000"/>
                    <a:gd name="connsiteX77" fmla="*/ 622 w 10000"/>
                    <a:gd name="connsiteY77" fmla="*/ 9620 h 10000"/>
                    <a:gd name="connsiteX78" fmla="*/ 645 w 10000"/>
                    <a:gd name="connsiteY78" fmla="*/ 9405 h 10000"/>
                    <a:gd name="connsiteX79" fmla="*/ 656 w 10000"/>
                    <a:gd name="connsiteY79" fmla="*/ 9159 h 10000"/>
                    <a:gd name="connsiteX80" fmla="*/ 679 w 10000"/>
                    <a:gd name="connsiteY80" fmla="*/ 8903 h 10000"/>
                    <a:gd name="connsiteX81" fmla="*/ 702 w 10000"/>
                    <a:gd name="connsiteY81" fmla="*/ 8622 h 10000"/>
                    <a:gd name="connsiteX82" fmla="*/ 725 w 10000"/>
                    <a:gd name="connsiteY82" fmla="*/ 8330 h 10000"/>
                    <a:gd name="connsiteX83" fmla="*/ 748 w 10000"/>
                    <a:gd name="connsiteY83" fmla="*/ 8031 h 10000"/>
                    <a:gd name="connsiteX84" fmla="*/ 771 w 10000"/>
                    <a:gd name="connsiteY84" fmla="*/ 7741 h 10000"/>
                    <a:gd name="connsiteX85" fmla="*/ 782 w 10000"/>
                    <a:gd name="connsiteY85" fmla="*/ 7468 h 10000"/>
                    <a:gd name="connsiteX86" fmla="*/ 805 w 10000"/>
                    <a:gd name="connsiteY86" fmla="*/ 7202 h 10000"/>
                    <a:gd name="connsiteX87" fmla="*/ 828 w 10000"/>
                    <a:gd name="connsiteY87" fmla="*/ 6816 h 10000"/>
                    <a:gd name="connsiteX88" fmla="*/ 840 w 10000"/>
                    <a:gd name="connsiteY88" fmla="*/ 6465 h 10000"/>
                    <a:gd name="connsiteX89" fmla="*/ 851 w 10000"/>
                    <a:gd name="connsiteY89" fmla="*/ 6158 h 10000"/>
                    <a:gd name="connsiteX90" fmla="*/ 851 w 10000"/>
                    <a:gd name="connsiteY90" fmla="*/ 5871 h 10000"/>
                    <a:gd name="connsiteX91" fmla="*/ 851 w 10000"/>
                    <a:gd name="connsiteY91" fmla="*/ 5589 h 10000"/>
                    <a:gd name="connsiteX92" fmla="*/ 851 w 10000"/>
                    <a:gd name="connsiteY92" fmla="*/ 5307 h 10000"/>
                    <a:gd name="connsiteX93" fmla="*/ 851 w 10000"/>
                    <a:gd name="connsiteY93" fmla="*/ 5016 h 10000"/>
                    <a:gd name="connsiteX94" fmla="*/ 851 w 10000"/>
                    <a:gd name="connsiteY94" fmla="*/ 4708 h 10000"/>
                    <a:gd name="connsiteX95" fmla="*/ 851 w 10000"/>
                    <a:gd name="connsiteY95" fmla="*/ 4534 h 10000"/>
                    <a:gd name="connsiteX96" fmla="*/ 817 w 10000"/>
                    <a:gd name="connsiteY96" fmla="*/ 4331 h 10000"/>
                    <a:gd name="connsiteX97" fmla="*/ 771 w 10000"/>
                    <a:gd name="connsiteY97" fmla="*/ 4101 h 10000"/>
                    <a:gd name="connsiteX98" fmla="*/ 713 w 10000"/>
                    <a:gd name="connsiteY98" fmla="*/ 3861 h 10000"/>
                    <a:gd name="connsiteX99" fmla="*/ 645 w 10000"/>
                    <a:gd name="connsiteY99" fmla="*/ 3606 h 10000"/>
                    <a:gd name="connsiteX100" fmla="*/ 581 w 10000"/>
                    <a:gd name="connsiteY100" fmla="*/ 3341 h 10000"/>
                    <a:gd name="connsiteX101" fmla="*/ 501 w 10000"/>
                    <a:gd name="connsiteY101" fmla="*/ 3068 h 10000"/>
                    <a:gd name="connsiteX102" fmla="*/ 407 w 10000"/>
                    <a:gd name="connsiteY102" fmla="*/ 2804 h 10000"/>
                    <a:gd name="connsiteX103" fmla="*/ 327 w 10000"/>
                    <a:gd name="connsiteY103" fmla="*/ 2547 h 10000"/>
                    <a:gd name="connsiteX104" fmla="*/ 252 w 10000"/>
                    <a:gd name="connsiteY104" fmla="*/ 2296 h 10000"/>
                    <a:gd name="connsiteX105" fmla="*/ 184 w 10000"/>
                    <a:gd name="connsiteY105" fmla="*/ 2066 h 10000"/>
                    <a:gd name="connsiteX106" fmla="*/ 115 w 10000"/>
                    <a:gd name="connsiteY106" fmla="*/ 1864 h 10000"/>
                    <a:gd name="connsiteX107" fmla="*/ 57 w 10000"/>
                    <a:gd name="connsiteY107" fmla="*/ 1684 h 10000"/>
                    <a:gd name="connsiteX108" fmla="*/ 23 w 10000"/>
                    <a:gd name="connsiteY108" fmla="*/ 1527 h 10000"/>
                    <a:gd name="connsiteX109" fmla="*/ 0 w 10000"/>
                    <a:gd name="connsiteY109" fmla="*/ 1419 h 10000"/>
                    <a:gd name="connsiteX110" fmla="*/ 11 w 10000"/>
                    <a:gd name="connsiteY110" fmla="*/ 1349 h 10000"/>
                    <a:gd name="connsiteX111" fmla="*/ 80 w 10000"/>
                    <a:gd name="connsiteY111" fmla="*/ 1194 h 10000"/>
                    <a:gd name="connsiteX112" fmla="*/ 207 w 10000"/>
                    <a:gd name="connsiteY112" fmla="*/ 1033 h 10000"/>
                    <a:gd name="connsiteX113" fmla="*/ 373 w 10000"/>
                    <a:gd name="connsiteY113" fmla="*/ 864 h 10000"/>
                    <a:gd name="connsiteX114" fmla="*/ 581 w 10000"/>
                    <a:gd name="connsiteY114" fmla="*/ 700 h 10000"/>
                    <a:gd name="connsiteX115" fmla="*/ 805 w 10000"/>
                    <a:gd name="connsiteY115" fmla="*/ 548 h 10000"/>
                    <a:gd name="connsiteX116" fmla="*/ 943 w 10000"/>
                    <a:gd name="connsiteY116" fmla="*/ 468 h 10000"/>
                    <a:gd name="connsiteX117" fmla="*/ 1109 w 10000"/>
                    <a:gd name="connsiteY117" fmla="*/ 391 h 10000"/>
                    <a:gd name="connsiteX118" fmla="*/ 1294 w 10000"/>
                    <a:gd name="connsiteY118" fmla="*/ 316 h 10000"/>
                    <a:gd name="connsiteX119" fmla="*/ 1484 w 10000"/>
                    <a:gd name="connsiteY119" fmla="*/ 248 h 10000"/>
                    <a:gd name="connsiteX120" fmla="*/ 1674 w 10000"/>
                    <a:gd name="connsiteY120" fmla="*/ 178 h 10000"/>
                    <a:gd name="connsiteX121" fmla="*/ 1857 w 10000"/>
                    <a:gd name="connsiteY121" fmla="*/ 117 h 10000"/>
                    <a:gd name="connsiteX122" fmla="*/ 2012 w 10000"/>
                    <a:gd name="connsiteY122" fmla="*/ 69 h 10000"/>
                    <a:gd name="connsiteX123" fmla="*/ 2139 w 10000"/>
                    <a:gd name="connsiteY123" fmla="*/ 35 h 10000"/>
                    <a:gd name="connsiteX124" fmla="*/ 2231 w 10000"/>
                    <a:gd name="connsiteY124" fmla="*/ 9 h 10000"/>
                    <a:gd name="connsiteX125" fmla="*/ 2254 w 10000"/>
                    <a:gd name="connsiteY125" fmla="*/ 0 h 10000"/>
                    <a:gd name="connsiteX126" fmla="*/ 2387 w 10000"/>
                    <a:gd name="connsiteY126" fmla="*/ 61 h 10000"/>
                    <a:gd name="connsiteX127" fmla="*/ 3330 w 10000"/>
                    <a:gd name="connsiteY127" fmla="*/ 3077 h 10000"/>
                    <a:gd name="connsiteX128" fmla="*/ 4118 w 10000"/>
                    <a:gd name="connsiteY128" fmla="*/ 4253 h 10000"/>
                    <a:gd name="connsiteX129" fmla="*/ 5193 w 10000"/>
                    <a:gd name="connsiteY129" fmla="*/ 1889 h 10000"/>
                    <a:gd name="connsiteX0" fmla="*/ 5193 w 10000"/>
                    <a:gd name="connsiteY0" fmla="*/ 1889 h 10000"/>
                    <a:gd name="connsiteX1" fmla="*/ 5693 w 10000"/>
                    <a:gd name="connsiteY1" fmla="*/ 53 h 10000"/>
                    <a:gd name="connsiteX2" fmla="*/ 8177 w 10000"/>
                    <a:gd name="connsiteY2" fmla="*/ 743 h 10000"/>
                    <a:gd name="connsiteX3" fmla="*/ 8395 w 10000"/>
                    <a:gd name="connsiteY3" fmla="*/ 864 h 10000"/>
                    <a:gd name="connsiteX4" fmla="*/ 8550 w 10000"/>
                    <a:gd name="connsiteY4" fmla="*/ 989 h 10000"/>
                    <a:gd name="connsiteX5" fmla="*/ 8689 w 10000"/>
                    <a:gd name="connsiteY5" fmla="*/ 1111 h 10000"/>
                    <a:gd name="connsiteX6" fmla="*/ 8805 w 10000"/>
                    <a:gd name="connsiteY6" fmla="*/ 1246 h 10000"/>
                    <a:gd name="connsiteX7" fmla="*/ 8902 w 10000"/>
                    <a:gd name="connsiteY7" fmla="*/ 1383 h 10000"/>
                    <a:gd name="connsiteX8" fmla="*/ 8994 w 10000"/>
                    <a:gd name="connsiteY8" fmla="*/ 1519 h 10000"/>
                    <a:gd name="connsiteX9" fmla="*/ 9051 w 10000"/>
                    <a:gd name="connsiteY9" fmla="*/ 1613 h 10000"/>
                    <a:gd name="connsiteX10" fmla="*/ 9120 w 10000"/>
                    <a:gd name="connsiteY10" fmla="*/ 1757 h 10000"/>
                    <a:gd name="connsiteX11" fmla="*/ 9189 w 10000"/>
                    <a:gd name="connsiteY11" fmla="*/ 1950 h 10000"/>
                    <a:gd name="connsiteX12" fmla="*/ 9252 w 10000"/>
                    <a:gd name="connsiteY12" fmla="*/ 2169 h 10000"/>
                    <a:gd name="connsiteX13" fmla="*/ 9333 w 10000"/>
                    <a:gd name="connsiteY13" fmla="*/ 2416 h 10000"/>
                    <a:gd name="connsiteX14" fmla="*/ 9413 w 10000"/>
                    <a:gd name="connsiteY14" fmla="*/ 2690 h 10000"/>
                    <a:gd name="connsiteX15" fmla="*/ 9493 w 10000"/>
                    <a:gd name="connsiteY15" fmla="*/ 2973 h 10000"/>
                    <a:gd name="connsiteX16" fmla="*/ 9569 w 10000"/>
                    <a:gd name="connsiteY16" fmla="*/ 3272 h 10000"/>
                    <a:gd name="connsiteX17" fmla="*/ 9639 w 10000"/>
                    <a:gd name="connsiteY17" fmla="*/ 3580 h 10000"/>
                    <a:gd name="connsiteX18" fmla="*/ 9707 w 10000"/>
                    <a:gd name="connsiteY18" fmla="*/ 3879 h 10000"/>
                    <a:gd name="connsiteX19" fmla="*/ 9776 w 10000"/>
                    <a:gd name="connsiteY19" fmla="*/ 4161 h 10000"/>
                    <a:gd name="connsiteX20" fmla="*/ 9834 w 10000"/>
                    <a:gd name="connsiteY20" fmla="*/ 4434 h 10000"/>
                    <a:gd name="connsiteX21" fmla="*/ 9874 w 10000"/>
                    <a:gd name="connsiteY21" fmla="*/ 4691 h 10000"/>
                    <a:gd name="connsiteX22" fmla="*/ 9908 w 10000"/>
                    <a:gd name="connsiteY22" fmla="*/ 4903 h 10000"/>
                    <a:gd name="connsiteX23" fmla="*/ 9943 w 10000"/>
                    <a:gd name="connsiteY23" fmla="*/ 5091 h 10000"/>
                    <a:gd name="connsiteX24" fmla="*/ 9954 w 10000"/>
                    <a:gd name="connsiteY24" fmla="*/ 5238 h 10000"/>
                    <a:gd name="connsiteX25" fmla="*/ 9954 w 10000"/>
                    <a:gd name="connsiteY25" fmla="*/ 5372 h 10000"/>
                    <a:gd name="connsiteX26" fmla="*/ 9966 w 10000"/>
                    <a:gd name="connsiteY26" fmla="*/ 5546 h 10000"/>
                    <a:gd name="connsiteX27" fmla="*/ 9966 w 10000"/>
                    <a:gd name="connsiteY27" fmla="*/ 5757 h 10000"/>
                    <a:gd name="connsiteX28" fmla="*/ 9977 w 10000"/>
                    <a:gd name="connsiteY28" fmla="*/ 5995 h 10000"/>
                    <a:gd name="connsiteX29" fmla="*/ 9977 w 10000"/>
                    <a:gd name="connsiteY29" fmla="*/ 6263 h 10000"/>
                    <a:gd name="connsiteX30" fmla="*/ 9989 w 10000"/>
                    <a:gd name="connsiteY30" fmla="*/ 6543 h 10000"/>
                    <a:gd name="connsiteX31" fmla="*/ 9989 w 10000"/>
                    <a:gd name="connsiteY31" fmla="*/ 6842 h 10000"/>
                    <a:gd name="connsiteX32" fmla="*/ 9989 w 10000"/>
                    <a:gd name="connsiteY32" fmla="*/ 7141 h 10000"/>
                    <a:gd name="connsiteX33" fmla="*/ 10000 w 10000"/>
                    <a:gd name="connsiteY33" fmla="*/ 7442 h 10000"/>
                    <a:gd name="connsiteX34" fmla="*/ 8212 w 10000"/>
                    <a:gd name="connsiteY34" fmla="*/ 7551 h 10000"/>
                    <a:gd name="connsiteX35" fmla="*/ 8189 w 10000"/>
                    <a:gd name="connsiteY35" fmla="*/ 7264 h 10000"/>
                    <a:gd name="connsiteX36" fmla="*/ 8177 w 10000"/>
                    <a:gd name="connsiteY36" fmla="*/ 6964 h 10000"/>
                    <a:gd name="connsiteX37" fmla="*/ 8160 w 10000"/>
                    <a:gd name="connsiteY37" fmla="*/ 6665 h 10000"/>
                    <a:gd name="connsiteX38" fmla="*/ 8149 w 10000"/>
                    <a:gd name="connsiteY38" fmla="*/ 6383 h 10000"/>
                    <a:gd name="connsiteX39" fmla="*/ 8126 w 10000"/>
                    <a:gd name="connsiteY39" fmla="*/ 6117 h 10000"/>
                    <a:gd name="connsiteX40" fmla="*/ 8114 w 10000"/>
                    <a:gd name="connsiteY40" fmla="*/ 5871 h 10000"/>
                    <a:gd name="connsiteX41" fmla="*/ 8103 w 10000"/>
                    <a:gd name="connsiteY41" fmla="*/ 5654 h 10000"/>
                    <a:gd name="connsiteX42" fmla="*/ 8080 w 10000"/>
                    <a:gd name="connsiteY42" fmla="*/ 5476 h 10000"/>
                    <a:gd name="connsiteX43" fmla="*/ 8068 w 10000"/>
                    <a:gd name="connsiteY43" fmla="*/ 5337 h 10000"/>
                    <a:gd name="connsiteX44" fmla="*/ 8057 w 10000"/>
                    <a:gd name="connsiteY44" fmla="*/ 5255 h 10000"/>
                    <a:gd name="connsiteX45" fmla="*/ 8034 w 10000"/>
                    <a:gd name="connsiteY45" fmla="*/ 5151 h 10000"/>
                    <a:gd name="connsiteX46" fmla="*/ 8011 w 10000"/>
                    <a:gd name="connsiteY46" fmla="*/ 5026 h 10000"/>
                    <a:gd name="connsiteX47" fmla="*/ 7965 w 10000"/>
                    <a:gd name="connsiteY47" fmla="*/ 4868 h 10000"/>
                    <a:gd name="connsiteX48" fmla="*/ 7907 w 10000"/>
                    <a:gd name="connsiteY48" fmla="*/ 4691 h 10000"/>
                    <a:gd name="connsiteX49" fmla="*/ 7861 w 10000"/>
                    <a:gd name="connsiteY49" fmla="*/ 4499 h 10000"/>
                    <a:gd name="connsiteX50" fmla="*/ 7798 w 10000"/>
                    <a:gd name="connsiteY50" fmla="*/ 4305 h 10000"/>
                    <a:gd name="connsiteX51" fmla="*/ 7740 w 10000"/>
                    <a:gd name="connsiteY51" fmla="*/ 4101 h 10000"/>
                    <a:gd name="connsiteX52" fmla="*/ 7682 w 10000"/>
                    <a:gd name="connsiteY52" fmla="*/ 3915 h 10000"/>
                    <a:gd name="connsiteX53" fmla="*/ 7625 w 10000"/>
                    <a:gd name="connsiteY53" fmla="*/ 3730 h 10000"/>
                    <a:gd name="connsiteX54" fmla="*/ 7567 w 10000"/>
                    <a:gd name="connsiteY54" fmla="*/ 3563 h 10000"/>
                    <a:gd name="connsiteX55" fmla="*/ 7533 w 10000"/>
                    <a:gd name="connsiteY55" fmla="*/ 3424 h 10000"/>
                    <a:gd name="connsiteX56" fmla="*/ 7498 w 10000"/>
                    <a:gd name="connsiteY56" fmla="*/ 3324 h 10000"/>
                    <a:gd name="connsiteX57" fmla="*/ 7475 w 10000"/>
                    <a:gd name="connsiteY57" fmla="*/ 3255 h 10000"/>
                    <a:gd name="connsiteX58" fmla="*/ 7470 w 10000"/>
                    <a:gd name="connsiteY58" fmla="*/ 3229 h 10000"/>
                    <a:gd name="connsiteX59" fmla="*/ 7389 w 10000"/>
                    <a:gd name="connsiteY59" fmla="*/ 3350 h 10000"/>
                    <a:gd name="connsiteX60" fmla="*/ 7320 w 10000"/>
                    <a:gd name="connsiteY60" fmla="*/ 3520 h 10000"/>
                    <a:gd name="connsiteX61" fmla="*/ 7263 w 10000"/>
                    <a:gd name="connsiteY61" fmla="*/ 3730 h 10000"/>
                    <a:gd name="connsiteX62" fmla="*/ 7217 w 10000"/>
                    <a:gd name="connsiteY62" fmla="*/ 3980 h 10000"/>
                    <a:gd name="connsiteX63" fmla="*/ 7183 w 10000"/>
                    <a:gd name="connsiteY63" fmla="*/ 4245 h 10000"/>
                    <a:gd name="connsiteX64" fmla="*/ 7171 w 10000"/>
                    <a:gd name="connsiteY64" fmla="*/ 4534 h 10000"/>
                    <a:gd name="connsiteX65" fmla="*/ 7160 w 10000"/>
                    <a:gd name="connsiteY65" fmla="*/ 4833 h 10000"/>
                    <a:gd name="connsiteX66" fmla="*/ 7148 w 10000"/>
                    <a:gd name="connsiteY66" fmla="*/ 5134 h 10000"/>
                    <a:gd name="connsiteX67" fmla="*/ 7148 w 10000"/>
                    <a:gd name="connsiteY67" fmla="*/ 5433 h 10000"/>
                    <a:gd name="connsiteX68" fmla="*/ 7148 w 10000"/>
                    <a:gd name="connsiteY68" fmla="*/ 5723 h 10000"/>
                    <a:gd name="connsiteX69" fmla="*/ 7160 w 10000"/>
                    <a:gd name="connsiteY69" fmla="*/ 5995 h 10000"/>
                    <a:gd name="connsiteX70" fmla="*/ 7171 w 10000"/>
                    <a:gd name="connsiteY70" fmla="*/ 6237 h 10000"/>
                    <a:gd name="connsiteX71" fmla="*/ 7171 w 10000"/>
                    <a:gd name="connsiteY71" fmla="*/ 6448 h 10000"/>
                    <a:gd name="connsiteX72" fmla="*/ 7183 w 10000"/>
                    <a:gd name="connsiteY72" fmla="*/ 6621 h 10000"/>
                    <a:gd name="connsiteX73" fmla="*/ 7183 w 10000"/>
                    <a:gd name="connsiteY73" fmla="*/ 6772 h 10000"/>
                    <a:gd name="connsiteX74" fmla="*/ 7194 w 10000"/>
                    <a:gd name="connsiteY74" fmla="*/ 6972 h 10000"/>
                    <a:gd name="connsiteX75" fmla="*/ 7206 w 10000"/>
                    <a:gd name="connsiteY75" fmla="*/ 7202 h 10000"/>
                    <a:gd name="connsiteX76" fmla="*/ 7515 w 10000"/>
                    <a:gd name="connsiteY76" fmla="*/ 9558 h 10000"/>
                    <a:gd name="connsiteX77" fmla="*/ 7523 w 10000"/>
                    <a:gd name="connsiteY77" fmla="*/ 10000 h 10000"/>
                    <a:gd name="connsiteX78" fmla="*/ 622 w 10000"/>
                    <a:gd name="connsiteY78" fmla="*/ 9620 h 10000"/>
                    <a:gd name="connsiteX79" fmla="*/ 645 w 10000"/>
                    <a:gd name="connsiteY79" fmla="*/ 9405 h 10000"/>
                    <a:gd name="connsiteX80" fmla="*/ 656 w 10000"/>
                    <a:gd name="connsiteY80" fmla="*/ 9159 h 10000"/>
                    <a:gd name="connsiteX81" fmla="*/ 679 w 10000"/>
                    <a:gd name="connsiteY81" fmla="*/ 8903 h 10000"/>
                    <a:gd name="connsiteX82" fmla="*/ 702 w 10000"/>
                    <a:gd name="connsiteY82" fmla="*/ 8622 h 10000"/>
                    <a:gd name="connsiteX83" fmla="*/ 725 w 10000"/>
                    <a:gd name="connsiteY83" fmla="*/ 8330 h 10000"/>
                    <a:gd name="connsiteX84" fmla="*/ 748 w 10000"/>
                    <a:gd name="connsiteY84" fmla="*/ 8031 h 10000"/>
                    <a:gd name="connsiteX85" fmla="*/ 771 w 10000"/>
                    <a:gd name="connsiteY85" fmla="*/ 7741 h 10000"/>
                    <a:gd name="connsiteX86" fmla="*/ 782 w 10000"/>
                    <a:gd name="connsiteY86" fmla="*/ 7468 h 10000"/>
                    <a:gd name="connsiteX87" fmla="*/ 805 w 10000"/>
                    <a:gd name="connsiteY87" fmla="*/ 7202 h 10000"/>
                    <a:gd name="connsiteX88" fmla="*/ 828 w 10000"/>
                    <a:gd name="connsiteY88" fmla="*/ 6816 h 10000"/>
                    <a:gd name="connsiteX89" fmla="*/ 840 w 10000"/>
                    <a:gd name="connsiteY89" fmla="*/ 6465 h 10000"/>
                    <a:gd name="connsiteX90" fmla="*/ 851 w 10000"/>
                    <a:gd name="connsiteY90" fmla="*/ 6158 h 10000"/>
                    <a:gd name="connsiteX91" fmla="*/ 851 w 10000"/>
                    <a:gd name="connsiteY91" fmla="*/ 5871 h 10000"/>
                    <a:gd name="connsiteX92" fmla="*/ 851 w 10000"/>
                    <a:gd name="connsiteY92" fmla="*/ 5589 h 10000"/>
                    <a:gd name="connsiteX93" fmla="*/ 851 w 10000"/>
                    <a:gd name="connsiteY93" fmla="*/ 5307 h 10000"/>
                    <a:gd name="connsiteX94" fmla="*/ 851 w 10000"/>
                    <a:gd name="connsiteY94" fmla="*/ 5016 h 10000"/>
                    <a:gd name="connsiteX95" fmla="*/ 851 w 10000"/>
                    <a:gd name="connsiteY95" fmla="*/ 4708 h 10000"/>
                    <a:gd name="connsiteX96" fmla="*/ 851 w 10000"/>
                    <a:gd name="connsiteY96" fmla="*/ 4534 h 10000"/>
                    <a:gd name="connsiteX97" fmla="*/ 817 w 10000"/>
                    <a:gd name="connsiteY97" fmla="*/ 4331 h 10000"/>
                    <a:gd name="connsiteX98" fmla="*/ 771 w 10000"/>
                    <a:gd name="connsiteY98" fmla="*/ 4101 h 10000"/>
                    <a:gd name="connsiteX99" fmla="*/ 713 w 10000"/>
                    <a:gd name="connsiteY99" fmla="*/ 3861 h 10000"/>
                    <a:gd name="connsiteX100" fmla="*/ 645 w 10000"/>
                    <a:gd name="connsiteY100" fmla="*/ 3606 h 10000"/>
                    <a:gd name="connsiteX101" fmla="*/ 581 w 10000"/>
                    <a:gd name="connsiteY101" fmla="*/ 3341 h 10000"/>
                    <a:gd name="connsiteX102" fmla="*/ 501 w 10000"/>
                    <a:gd name="connsiteY102" fmla="*/ 3068 h 10000"/>
                    <a:gd name="connsiteX103" fmla="*/ 407 w 10000"/>
                    <a:gd name="connsiteY103" fmla="*/ 2804 h 10000"/>
                    <a:gd name="connsiteX104" fmla="*/ 327 w 10000"/>
                    <a:gd name="connsiteY104" fmla="*/ 2547 h 10000"/>
                    <a:gd name="connsiteX105" fmla="*/ 252 w 10000"/>
                    <a:gd name="connsiteY105" fmla="*/ 2296 h 10000"/>
                    <a:gd name="connsiteX106" fmla="*/ 184 w 10000"/>
                    <a:gd name="connsiteY106" fmla="*/ 2066 h 10000"/>
                    <a:gd name="connsiteX107" fmla="*/ 115 w 10000"/>
                    <a:gd name="connsiteY107" fmla="*/ 1864 h 10000"/>
                    <a:gd name="connsiteX108" fmla="*/ 57 w 10000"/>
                    <a:gd name="connsiteY108" fmla="*/ 1684 h 10000"/>
                    <a:gd name="connsiteX109" fmla="*/ 23 w 10000"/>
                    <a:gd name="connsiteY109" fmla="*/ 1527 h 10000"/>
                    <a:gd name="connsiteX110" fmla="*/ 0 w 10000"/>
                    <a:gd name="connsiteY110" fmla="*/ 1419 h 10000"/>
                    <a:gd name="connsiteX111" fmla="*/ 11 w 10000"/>
                    <a:gd name="connsiteY111" fmla="*/ 1349 h 10000"/>
                    <a:gd name="connsiteX112" fmla="*/ 80 w 10000"/>
                    <a:gd name="connsiteY112" fmla="*/ 1194 h 10000"/>
                    <a:gd name="connsiteX113" fmla="*/ 207 w 10000"/>
                    <a:gd name="connsiteY113" fmla="*/ 1033 h 10000"/>
                    <a:gd name="connsiteX114" fmla="*/ 373 w 10000"/>
                    <a:gd name="connsiteY114" fmla="*/ 864 h 10000"/>
                    <a:gd name="connsiteX115" fmla="*/ 581 w 10000"/>
                    <a:gd name="connsiteY115" fmla="*/ 700 h 10000"/>
                    <a:gd name="connsiteX116" fmla="*/ 805 w 10000"/>
                    <a:gd name="connsiteY116" fmla="*/ 548 h 10000"/>
                    <a:gd name="connsiteX117" fmla="*/ 943 w 10000"/>
                    <a:gd name="connsiteY117" fmla="*/ 468 h 10000"/>
                    <a:gd name="connsiteX118" fmla="*/ 1109 w 10000"/>
                    <a:gd name="connsiteY118" fmla="*/ 391 h 10000"/>
                    <a:gd name="connsiteX119" fmla="*/ 1294 w 10000"/>
                    <a:gd name="connsiteY119" fmla="*/ 316 h 10000"/>
                    <a:gd name="connsiteX120" fmla="*/ 1484 w 10000"/>
                    <a:gd name="connsiteY120" fmla="*/ 248 h 10000"/>
                    <a:gd name="connsiteX121" fmla="*/ 1674 w 10000"/>
                    <a:gd name="connsiteY121" fmla="*/ 178 h 10000"/>
                    <a:gd name="connsiteX122" fmla="*/ 1857 w 10000"/>
                    <a:gd name="connsiteY122" fmla="*/ 117 h 10000"/>
                    <a:gd name="connsiteX123" fmla="*/ 2012 w 10000"/>
                    <a:gd name="connsiteY123" fmla="*/ 69 h 10000"/>
                    <a:gd name="connsiteX124" fmla="*/ 2139 w 10000"/>
                    <a:gd name="connsiteY124" fmla="*/ 35 h 10000"/>
                    <a:gd name="connsiteX125" fmla="*/ 2231 w 10000"/>
                    <a:gd name="connsiteY125" fmla="*/ 9 h 10000"/>
                    <a:gd name="connsiteX126" fmla="*/ 2254 w 10000"/>
                    <a:gd name="connsiteY126" fmla="*/ 0 h 10000"/>
                    <a:gd name="connsiteX127" fmla="*/ 2387 w 10000"/>
                    <a:gd name="connsiteY127" fmla="*/ 61 h 10000"/>
                    <a:gd name="connsiteX128" fmla="*/ 3330 w 10000"/>
                    <a:gd name="connsiteY128" fmla="*/ 3077 h 10000"/>
                    <a:gd name="connsiteX129" fmla="*/ 4118 w 10000"/>
                    <a:gd name="connsiteY129" fmla="*/ 4253 h 10000"/>
                    <a:gd name="connsiteX130" fmla="*/ 5193 w 10000"/>
                    <a:gd name="connsiteY130" fmla="*/ 1889 h 10000"/>
                    <a:gd name="connsiteX0" fmla="*/ 5193 w 10000"/>
                    <a:gd name="connsiteY0" fmla="*/ 1889 h 10000"/>
                    <a:gd name="connsiteX1" fmla="*/ 5693 w 10000"/>
                    <a:gd name="connsiteY1" fmla="*/ 53 h 10000"/>
                    <a:gd name="connsiteX2" fmla="*/ 8177 w 10000"/>
                    <a:gd name="connsiteY2" fmla="*/ 743 h 10000"/>
                    <a:gd name="connsiteX3" fmla="*/ 8395 w 10000"/>
                    <a:gd name="connsiteY3" fmla="*/ 864 h 10000"/>
                    <a:gd name="connsiteX4" fmla="*/ 8550 w 10000"/>
                    <a:gd name="connsiteY4" fmla="*/ 989 h 10000"/>
                    <a:gd name="connsiteX5" fmla="*/ 8689 w 10000"/>
                    <a:gd name="connsiteY5" fmla="*/ 1111 h 10000"/>
                    <a:gd name="connsiteX6" fmla="*/ 8805 w 10000"/>
                    <a:gd name="connsiteY6" fmla="*/ 1246 h 10000"/>
                    <a:gd name="connsiteX7" fmla="*/ 8902 w 10000"/>
                    <a:gd name="connsiteY7" fmla="*/ 1383 h 10000"/>
                    <a:gd name="connsiteX8" fmla="*/ 8994 w 10000"/>
                    <a:gd name="connsiteY8" fmla="*/ 1519 h 10000"/>
                    <a:gd name="connsiteX9" fmla="*/ 9051 w 10000"/>
                    <a:gd name="connsiteY9" fmla="*/ 1613 h 10000"/>
                    <a:gd name="connsiteX10" fmla="*/ 9120 w 10000"/>
                    <a:gd name="connsiteY10" fmla="*/ 1757 h 10000"/>
                    <a:gd name="connsiteX11" fmla="*/ 9189 w 10000"/>
                    <a:gd name="connsiteY11" fmla="*/ 1950 h 10000"/>
                    <a:gd name="connsiteX12" fmla="*/ 9252 w 10000"/>
                    <a:gd name="connsiteY12" fmla="*/ 2169 h 10000"/>
                    <a:gd name="connsiteX13" fmla="*/ 9333 w 10000"/>
                    <a:gd name="connsiteY13" fmla="*/ 2416 h 10000"/>
                    <a:gd name="connsiteX14" fmla="*/ 9413 w 10000"/>
                    <a:gd name="connsiteY14" fmla="*/ 2690 h 10000"/>
                    <a:gd name="connsiteX15" fmla="*/ 9493 w 10000"/>
                    <a:gd name="connsiteY15" fmla="*/ 2973 h 10000"/>
                    <a:gd name="connsiteX16" fmla="*/ 9569 w 10000"/>
                    <a:gd name="connsiteY16" fmla="*/ 3272 h 10000"/>
                    <a:gd name="connsiteX17" fmla="*/ 9639 w 10000"/>
                    <a:gd name="connsiteY17" fmla="*/ 3580 h 10000"/>
                    <a:gd name="connsiteX18" fmla="*/ 9707 w 10000"/>
                    <a:gd name="connsiteY18" fmla="*/ 3879 h 10000"/>
                    <a:gd name="connsiteX19" fmla="*/ 9776 w 10000"/>
                    <a:gd name="connsiteY19" fmla="*/ 4161 h 10000"/>
                    <a:gd name="connsiteX20" fmla="*/ 9834 w 10000"/>
                    <a:gd name="connsiteY20" fmla="*/ 4434 h 10000"/>
                    <a:gd name="connsiteX21" fmla="*/ 9874 w 10000"/>
                    <a:gd name="connsiteY21" fmla="*/ 4691 h 10000"/>
                    <a:gd name="connsiteX22" fmla="*/ 9908 w 10000"/>
                    <a:gd name="connsiteY22" fmla="*/ 4903 h 10000"/>
                    <a:gd name="connsiteX23" fmla="*/ 9943 w 10000"/>
                    <a:gd name="connsiteY23" fmla="*/ 5091 h 10000"/>
                    <a:gd name="connsiteX24" fmla="*/ 9954 w 10000"/>
                    <a:gd name="connsiteY24" fmla="*/ 5238 h 10000"/>
                    <a:gd name="connsiteX25" fmla="*/ 9954 w 10000"/>
                    <a:gd name="connsiteY25" fmla="*/ 5372 h 10000"/>
                    <a:gd name="connsiteX26" fmla="*/ 9966 w 10000"/>
                    <a:gd name="connsiteY26" fmla="*/ 5546 h 10000"/>
                    <a:gd name="connsiteX27" fmla="*/ 9966 w 10000"/>
                    <a:gd name="connsiteY27" fmla="*/ 5757 h 10000"/>
                    <a:gd name="connsiteX28" fmla="*/ 9977 w 10000"/>
                    <a:gd name="connsiteY28" fmla="*/ 5995 h 10000"/>
                    <a:gd name="connsiteX29" fmla="*/ 9977 w 10000"/>
                    <a:gd name="connsiteY29" fmla="*/ 6263 h 10000"/>
                    <a:gd name="connsiteX30" fmla="*/ 9989 w 10000"/>
                    <a:gd name="connsiteY30" fmla="*/ 6543 h 10000"/>
                    <a:gd name="connsiteX31" fmla="*/ 9989 w 10000"/>
                    <a:gd name="connsiteY31" fmla="*/ 6842 h 10000"/>
                    <a:gd name="connsiteX32" fmla="*/ 9989 w 10000"/>
                    <a:gd name="connsiteY32" fmla="*/ 7141 h 10000"/>
                    <a:gd name="connsiteX33" fmla="*/ 10000 w 10000"/>
                    <a:gd name="connsiteY33" fmla="*/ 7442 h 10000"/>
                    <a:gd name="connsiteX34" fmla="*/ 8212 w 10000"/>
                    <a:gd name="connsiteY34" fmla="*/ 7551 h 10000"/>
                    <a:gd name="connsiteX35" fmla="*/ 8189 w 10000"/>
                    <a:gd name="connsiteY35" fmla="*/ 7264 h 10000"/>
                    <a:gd name="connsiteX36" fmla="*/ 8177 w 10000"/>
                    <a:gd name="connsiteY36" fmla="*/ 6964 h 10000"/>
                    <a:gd name="connsiteX37" fmla="*/ 8160 w 10000"/>
                    <a:gd name="connsiteY37" fmla="*/ 6665 h 10000"/>
                    <a:gd name="connsiteX38" fmla="*/ 8149 w 10000"/>
                    <a:gd name="connsiteY38" fmla="*/ 6383 h 10000"/>
                    <a:gd name="connsiteX39" fmla="*/ 8126 w 10000"/>
                    <a:gd name="connsiteY39" fmla="*/ 6117 h 10000"/>
                    <a:gd name="connsiteX40" fmla="*/ 8114 w 10000"/>
                    <a:gd name="connsiteY40" fmla="*/ 5871 h 10000"/>
                    <a:gd name="connsiteX41" fmla="*/ 8103 w 10000"/>
                    <a:gd name="connsiteY41" fmla="*/ 5654 h 10000"/>
                    <a:gd name="connsiteX42" fmla="*/ 8080 w 10000"/>
                    <a:gd name="connsiteY42" fmla="*/ 5476 h 10000"/>
                    <a:gd name="connsiteX43" fmla="*/ 8068 w 10000"/>
                    <a:gd name="connsiteY43" fmla="*/ 5337 h 10000"/>
                    <a:gd name="connsiteX44" fmla="*/ 8057 w 10000"/>
                    <a:gd name="connsiteY44" fmla="*/ 5255 h 10000"/>
                    <a:gd name="connsiteX45" fmla="*/ 8034 w 10000"/>
                    <a:gd name="connsiteY45" fmla="*/ 5151 h 10000"/>
                    <a:gd name="connsiteX46" fmla="*/ 8011 w 10000"/>
                    <a:gd name="connsiteY46" fmla="*/ 5026 h 10000"/>
                    <a:gd name="connsiteX47" fmla="*/ 7965 w 10000"/>
                    <a:gd name="connsiteY47" fmla="*/ 4868 h 10000"/>
                    <a:gd name="connsiteX48" fmla="*/ 7907 w 10000"/>
                    <a:gd name="connsiteY48" fmla="*/ 4691 h 10000"/>
                    <a:gd name="connsiteX49" fmla="*/ 7861 w 10000"/>
                    <a:gd name="connsiteY49" fmla="*/ 4499 h 10000"/>
                    <a:gd name="connsiteX50" fmla="*/ 7798 w 10000"/>
                    <a:gd name="connsiteY50" fmla="*/ 4305 h 10000"/>
                    <a:gd name="connsiteX51" fmla="*/ 7740 w 10000"/>
                    <a:gd name="connsiteY51" fmla="*/ 4101 h 10000"/>
                    <a:gd name="connsiteX52" fmla="*/ 7682 w 10000"/>
                    <a:gd name="connsiteY52" fmla="*/ 3915 h 10000"/>
                    <a:gd name="connsiteX53" fmla="*/ 7625 w 10000"/>
                    <a:gd name="connsiteY53" fmla="*/ 3730 h 10000"/>
                    <a:gd name="connsiteX54" fmla="*/ 7567 w 10000"/>
                    <a:gd name="connsiteY54" fmla="*/ 3563 h 10000"/>
                    <a:gd name="connsiteX55" fmla="*/ 7533 w 10000"/>
                    <a:gd name="connsiteY55" fmla="*/ 3424 h 10000"/>
                    <a:gd name="connsiteX56" fmla="*/ 7498 w 10000"/>
                    <a:gd name="connsiteY56" fmla="*/ 3324 h 10000"/>
                    <a:gd name="connsiteX57" fmla="*/ 7475 w 10000"/>
                    <a:gd name="connsiteY57" fmla="*/ 3255 h 10000"/>
                    <a:gd name="connsiteX58" fmla="*/ 7470 w 10000"/>
                    <a:gd name="connsiteY58" fmla="*/ 3229 h 10000"/>
                    <a:gd name="connsiteX59" fmla="*/ 7389 w 10000"/>
                    <a:gd name="connsiteY59" fmla="*/ 3350 h 10000"/>
                    <a:gd name="connsiteX60" fmla="*/ 7320 w 10000"/>
                    <a:gd name="connsiteY60" fmla="*/ 3520 h 10000"/>
                    <a:gd name="connsiteX61" fmla="*/ 7263 w 10000"/>
                    <a:gd name="connsiteY61" fmla="*/ 3730 h 10000"/>
                    <a:gd name="connsiteX62" fmla="*/ 7217 w 10000"/>
                    <a:gd name="connsiteY62" fmla="*/ 3980 h 10000"/>
                    <a:gd name="connsiteX63" fmla="*/ 7183 w 10000"/>
                    <a:gd name="connsiteY63" fmla="*/ 4245 h 10000"/>
                    <a:gd name="connsiteX64" fmla="*/ 7171 w 10000"/>
                    <a:gd name="connsiteY64" fmla="*/ 4534 h 10000"/>
                    <a:gd name="connsiteX65" fmla="*/ 7160 w 10000"/>
                    <a:gd name="connsiteY65" fmla="*/ 4833 h 10000"/>
                    <a:gd name="connsiteX66" fmla="*/ 7148 w 10000"/>
                    <a:gd name="connsiteY66" fmla="*/ 5134 h 10000"/>
                    <a:gd name="connsiteX67" fmla="*/ 7148 w 10000"/>
                    <a:gd name="connsiteY67" fmla="*/ 5433 h 10000"/>
                    <a:gd name="connsiteX68" fmla="*/ 7148 w 10000"/>
                    <a:gd name="connsiteY68" fmla="*/ 5723 h 10000"/>
                    <a:gd name="connsiteX69" fmla="*/ 7160 w 10000"/>
                    <a:gd name="connsiteY69" fmla="*/ 5995 h 10000"/>
                    <a:gd name="connsiteX70" fmla="*/ 7171 w 10000"/>
                    <a:gd name="connsiteY70" fmla="*/ 6237 h 10000"/>
                    <a:gd name="connsiteX71" fmla="*/ 7171 w 10000"/>
                    <a:gd name="connsiteY71" fmla="*/ 6448 h 10000"/>
                    <a:gd name="connsiteX72" fmla="*/ 7183 w 10000"/>
                    <a:gd name="connsiteY72" fmla="*/ 6621 h 10000"/>
                    <a:gd name="connsiteX73" fmla="*/ 7183 w 10000"/>
                    <a:gd name="connsiteY73" fmla="*/ 6772 h 10000"/>
                    <a:gd name="connsiteX74" fmla="*/ 7194 w 10000"/>
                    <a:gd name="connsiteY74" fmla="*/ 6972 h 10000"/>
                    <a:gd name="connsiteX75" fmla="*/ 7206 w 10000"/>
                    <a:gd name="connsiteY75" fmla="*/ 7202 h 10000"/>
                    <a:gd name="connsiteX76" fmla="*/ 7410 w 10000"/>
                    <a:gd name="connsiteY76" fmla="*/ 9558 h 10000"/>
                    <a:gd name="connsiteX77" fmla="*/ 7523 w 10000"/>
                    <a:gd name="connsiteY77" fmla="*/ 10000 h 10000"/>
                    <a:gd name="connsiteX78" fmla="*/ 622 w 10000"/>
                    <a:gd name="connsiteY78" fmla="*/ 9620 h 10000"/>
                    <a:gd name="connsiteX79" fmla="*/ 645 w 10000"/>
                    <a:gd name="connsiteY79" fmla="*/ 9405 h 10000"/>
                    <a:gd name="connsiteX80" fmla="*/ 656 w 10000"/>
                    <a:gd name="connsiteY80" fmla="*/ 9159 h 10000"/>
                    <a:gd name="connsiteX81" fmla="*/ 679 w 10000"/>
                    <a:gd name="connsiteY81" fmla="*/ 8903 h 10000"/>
                    <a:gd name="connsiteX82" fmla="*/ 702 w 10000"/>
                    <a:gd name="connsiteY82" fmla="*/ 8622 h 10000"/>
                    <a:gd name="connsiteX83" fmla="*/ 725 w 10000"/>
                    <a:gd name="connsiteY83" fmla="*/ 8330 h 10000"/>
                    <a:gd name="connsiteX84" fmla="*/ 748 w 10000"/>
                    <a:gd name="connsiteY84" fmla="*/ 8031 h 10000"/>
                    <a:gd name="connsiteX85" fmla="*/ 771 w 10000"/>
                    <a:gd name="connsiteY85" fmla="*/ 7741 h 10000"/>
                    <a:gd name="connsiteX86" fmla="*/ 782 w 10000"/>
                    <a:gd name="connsiteY86" fmla="*/ 7468 h 10000"/>
                    <a:gd name="connsiteX87" fmla="*/ 805 w 10000"/>
                    <a:gd name="connsiteY87" fmla="*/ 7202 h 10000"/>
                    <a:gd name="connsiteX88" fmla="*/ 828 w 10000"/>
                    <a:gd name="connsiteY88" fmla="*/ 6816 h 10000"/>
                    <a:gd name="connsiteX89" fmla="*/ 840 w 10000"/>
                    <a:gd name="connsiteY89" fmla="*/ 6465 h 10000"/>
                    <a:gd name="connsiteX90" fmla="*/ 851 w 10000"/>
                    <a:gd name="connsiteY90" fmla="*/ 6158 h 10000"/>
                    <a:gd name="connsiteX91" fmla="*/ 851 w 10000"/>
                    <a:gd name="connsiteY91" fmla="*/ 5871 h 10000"/>
                    <a:gd name="connsiteX92" fmla="*/ 851 w 10000"/>
                    <a:gd name="connsiteY92" fmla="*/ 5589 h 10000"/>
                    <a:gd name="connsiteX93" fmla="*/ 851 w 10000"/>
                    <a:gd name="connsiteY93" fmla="*/ 5307 h 10000"/>
                    <a:gd name="connsiteX94" fmla="*/ 851 w 10000"/>
                    <a:gd name="connsiteY94" fmla="*/ 5016 h 10000"/>
                    <a:gd name="connsiteX95" fmla="*/ 851 w 10000"/>
                    <a:gd name="connsiteY95" fmla="*/ 4708 h 10000"/>
                    <a:gd name="connsiteX96" fmla="*/ 851 w 10000"/>
                    <a:gd name="connsiteY96" fmla="*/ 4534 h 10000"/>
                    <a:gd name="connsiteX97" fmla="*/ 817 w 10000"/>
                    <a:gd name="connsiteY97" fmla="*/ 4331 h 10000"/>
                    <a:gd name="connsiteX98" fmla="*/ 771 w 10000"/>
                    <a:gd name="connsiteY98" fmla="*/ 4101 h 10000"/>
                    <a:gd name="connsiteX99" fmla="*/ 713 w 10000"/>
                    <a:gd name="connsiteY99" fmla="*/ 3861 h 10000"/>
                    <a:gd name="connsiteX100" fmla="*/ 645 w 10000"/>
                    <a:gd name="connsiteY100" fmla="*/ 3606 h 10000"/>
                    <a:gd name="connsiteX101" fmla="*/ 581 w 10000"/>
                    <a:gd name="connsiteY101" fmla="*/ 3341 h 10000"/>
                    <a:gd name="connsiteX102" fmla="*/ 501 w 10000"/>
                    <a:gd name="connsiteY102" fmla="*/ 3068 h 10000"/>
                    <a:gd name="connsiteX103" fmla="*/ 407 w 10000"/>
                    <a:gd name="connsiteY103" fmla="*/ 2804 h 10000"/>
                    <a:gd name="connsiteX104" fmla="*/ 327 w 10000"/>
                    <a:gd name="connsiteY104" fmla="*/ 2547 h 10000"/>
                    <a:gd name="connsiteX105" fmla="*/ 252 w 10000"/>
                    <a:gd name="connsiteY105" fmla="*/ 2296 h 10000"/>
                    <a:gd name="connsiteX106" fmla="*/ 184 w 10000"/>
                    <a:gd name="connsiteY106" fmla="*/ 2066 h 10000"/>
                    <a:gd name="connsiteX107" fmla="*/ 115 w 10000"/>
                    <a:gd name="connsiteY107" fmla="*/ 1864 h 10000"/>
                    <a:gd name="connsiteX108" fmla="*/ 57 w 10000"/>
                    <a:gd name="connsiteY108" fmla="*/ 1684 h 10000"/>
                    <a:gd name="connsiteX109" fmla="*/ 23 w 10000"/>
                    <a:gd name="connsiteY109" fmla="*/ 1527 h 10000"/>
                    <a:gd name="connsiteX110" fmla="*/ 0 w 10000"/>
                    <a:gd name="connsiteY110" fmla="*/ 1419 h 10000"/>
                    <a:gd name="connsiteX111" fmla="*/ 11 w 10000"/>
                    <a:gd name="connsiteY111" fmla="*/ 1349 h 10000"/>
                    <a:gd name="connsiteX112" fmla="*/ 80 w 10000"/>
                    <a:gd name="connsiteY112" fmla="*/ 1194 h 10000"/>
                    <a:gd name="connsiteX113" fmla="*/ 207 w 10000"/>
                    <a:gd name="connsiteY113" fmla="*/ 1033 h 10000"/>
                    <a:gd name="connsiteX114" fmla="*/ 373 w 10000"/>
                    <a:gd name="connsiteY114" fmla="*/ 864 h 10000"/>
                    <a:gd name="connsiteX115" fmla="*/ 581 w 10000"/>
                    <a:gd name="connsiteY115" fmla="*/ 700 h 10000"/>
                    <a:gd name="connsiteX116" fmla="*/ 805 w 10000"/>
                    <a:gd name="connsiteY116" fmla="*/ 548 h 10000"/>
                    <a:gd name="connsiteX117" fmla="*/ 943 w 10000"/>
                    <a:gd name="connsiteY117" fmla="*/ 468 h 10000"/>
                    <a:gd name="connsiteX118" fmla="*/ 1109 w 10000"/>
                    <a:gd name="connsiteY118" fmla="*/ 391 h 10000"/>
                    <a:gd name="connsiteX119" fmla="*/ 1294 w 10000"/>
                    <a:gd name="connsiteY119" fmla="*/ 316 h 10000"/>
                    <a:gd name="connsiteX120" fmla="*/ 1484 w 10000"/>
                    <a:gd name="connsiteY120" fmla="*/ 248 h 10000"/>
                    <a:gd name="connsiteX121" fmla="*/ 1674 w 10000"/>
                    <a:gd name="connsiteY121" fmla="*/ 178 h 10000"/>
                    <a:gd name="connsiteX122" fmla="*/ 1857 w 10000"/>
                    <a:gd name="connsiteY122" fmla="*/ 117 h 10000"/>
                    <a:gd name="connsiteX123" fmla="*/ 2012 w 10000"/>
                    <a:gd name="connsiteY123" fmla="*/ 69 h 10000"/>
                    <a:gd name="connsiteX124" fmla="*/ 2139 w 10000"/>
                    <a:gd name="connsiteY124" fmla="*/ 35 h 10000"/>
                    <a:gd name="connsiteX125" fmla="*/ 2231 w 10000"/>
                    <a:gd name="connsiteY125" fmla="*/ 9 h 10000"/>
                    <a:gd name="connsiteX126" fmla="*/ 2254 w 10000"/>
                    <a:gd name="connsiteY126" fmla="*/ 0 h 10000"/>
                    <a:gd name="connsiteX127" fmla="*/ 2387 w 10000"/>
                    <a:gd name="connsiteY127" fmla="*/ 61 h 10000"/>
                    <a:gd name="connsiteX128" fmla="*/ 3330 w 10000"/>
                    <a:gd name="connsiteY128" fmla="*/ 3077 h 10000"/>
                    <a:gd name="connsiteX129" fmla="*/ 4118 w 10000"/>
                    <a:gd name="connsiteY129" fmla="*/ 4253 h 10000"/>
                    <a:gd name="connsiteX130" fmla="*/ 5193 w 10000"/>
                    <a:gd name="connsiteY130" fmla="*/ 1889 h 10000"/>
                    <a:gd name="connsiteX0" fmla="*/ 5193 w 10000"/>
                    <a:gd name="connsiteY0" fmla="*/ 1889 h 9761"/>
                    <a:gd name="connsiteX1" fmla="*/ 5693 w 10000"/>
                    <a:gd name="connsiteY1" fmla="*/ 53 h 9761"/>
                    <a:gd name="connsiteX2" fmla="*/ 8177 w 10000"/>
                    <a:gd name="connsiteY2" fmla="*/ 743 h 9761"/>
                    <a:gd name="connsiteX3" fmla="*/ 8395 w 10000"/>
                    <a:gd name="connsiteY3" fmla="*/ 864 h 9761"/>
                    <a:gd name="connsiteX4" fmla="*/ 8550 w 10000"/>
                    <a:gd name="connsiteY4" fmla="*/ 989 h 9761"/>
                    <a:gd name="connsiteX5" fmla="*/ 8689 w 10000"/>
                    <a:gd name="connsiteY5" fmla="*/ 1111 h 9761"/>
                    <a:gd name="connsiteX6" fmla="*/ 8805 w 10000"/>
                    <a:gd name="connsiteY6" fmla="*/ 1246 h 9761"/>
                    <a:gd name="connsiteX7" fmla="*/ 8902 w 10000"/>
                    <a:gd name="connsiteY7" fmla="*/ 1383 h 9761"/>
                    <a:gd name="connsiteX8" fmla="*/ 8994 w 10000"/>
                    <a:gd name="connsiteY8" fmla="*/ 1519 h 9761"/>
                    <a:gd name="connsiteX9" fmla="*/ 9051 w 10000"/>
                    <a:gd name="connsiteY9" fmla="*/ 1613 h 9761"/>
                    <a:gd name="connsiteX10" fmla="*/ 9120 w 10000"/>
                    <a:gd name="connsiteY10" fmla="*/ 1757 h 9761"/>
                    <a:gd name="connsiteX11" fmla="*/ 9189 w 10000"/>
                    <a:gd name="connsiteY11" fmla="*/ 1950 h 9761"/>
                    <a:gd name="connsiteX12" fmla="*/ 9252 w 10000"/>
                    <a:gd name="connsiteY12" fmla="*/ 2169 h 9761"/>
                    <a:gd name="connsiteX13" fmla="*/ 9333 w 10000"/>
                    <a:gd name="connsiteY13" fmla="*/ 2416 h 9761"/>
                    <a:gd name="connsiteX14" fmla="*/ 9413 w 10000"/>
                    <a:gd name="connsiteY14" fmla="*/ 2690 h 9761"/>
                    <a:gd name="connsiteX15" fmla="*/ 9493 w 10000"/>
                    <a:gd name="connsiteY15" fmla="*/ 2973 h 9761"/>
                    <a:gd name="connsiteX16" fmla="*/ 9569 w 10000"/>
                    <a:gd name="connsiteY16" fmla="*/ 3272 h 9761"/>
                    <a:gd name="connsiteX17" fmla="*/ 9639 w 10000"/>
                    <a:gd name="connsiteY17" fmla="*/ 3580 h 9761"/>
                    <a:gd name="connsiteX18" fmla="*/ 9707 w 10000"/>
                    <a:gd name="connsiteY18" fmla="*/ 3879 h 9761"/>
                    <a:gd name="connsiteX19" fmla="*/ 9776 w 10000"/>
                    <a:gd name="connsiteY19" fmla="*/ 4161 h 9761"/>
                    <a:gd name="connsiteX20" fmla="*/ 9834 w 10000"/>
                    <a:gd name="connsiteY20" fmla="*/ 4434 h 9761"/>
                    <a:gd name="connsiteX21" fmla="*/ 9874 w 10000"/>
                    <a:gd name="connsiteY21" fmla="*/ 4691 h 9761"/>
                    <a:gd name="connsiteX22" fmla="*/ 9908 w 10000"/>
                    <a:gd name="connsiteY22" fmla="*/ 4903 h 9761"/>
                    <a:gd name="connsiteX23" fmla="*/ 9943 w 10000"/>
                    <a:gd name="connsiteY23" fmla="*/ 5091 h 9761"/>
                    <a:gd name="connsiteX24" fmla="*/ 9954 w 10000"/>
                    <a:gd name="connsiteY24" fmla="*/ 5238 h 9761"/>
                    <a:gd name="connsiteX25" fmla="*/ 9954 w 10000"/>
                    <a:gd name="connsiteY25" fmla="*/ 5372 h 9761"/>
                    <a:gd name="connsiteX26" fmla="*/ 9966 w 10000"/>
                    <a:gd name="connsiteY26" fmla="*/ 5546 h 9761"/>
                    <a:gd name="connsiteX27" fmla="*/ 9966 w 10000"/>
                    <a:gd name="connsiteY27" fmla="*/ 5757 h 9761"/>
                    <a:gd name="connsiteX28" fmla="*/ 9977 w 10000"/>
                    <a:gd name="connsiteY28" fmla="*/ 5995 h 9761"/>
                    <a:gd name="connsiteX29" fmla="*/ 9977 w 10000"/>
                    <a:gd name="connsiteY29" fmla="*/ 6263 h 9761"/>
                    <a:gd name="connsiteX30" fmla="*/ 9989 w 10000"/>
                    <a:gd name="connsiteY30" fmla="*/ 6543 h 9761"/>
                    <a:gd name="connsiteX31" fmla="*/ 9989 w 10000"/>
                    <a:gd name="connsiteY31" fmla="*/ 6842 h 9761"/>
                    <a:gd name="connsiteX32" fmla="*/ 9989 w 10000"/>
                    <a:gd name="connsiteY32" fmla="*/ 7141 h 9761"/>
                    <a:gd name="connsiteX33" fmla="*/ 10000 w 10000"/>
                    <a:gd name="connsiteY33" fmla="*/ 7442 h 9761"/>
                    <a:gd name="connsiteX34" fmla="*/ 8212 w 10000"/>
                    <a:gd name="connsiteY34" fmla="*/ 7551 h 9761"/>
                    <a:gd name="connsiteX35" fmla="*/ 8189 w 10000"/>
                    <a:gd name="connsiteY35" fmla="*/ 7264 h 9761"/>
                    <a:gd name="connsiteX36" fmla="*/ 8177 w 10000"/>
                    <a:gd name="connsiteY36" fmla="*/ 6964 h 9761"/>
                    <a:gd name="connsiteX37" fmla="*/ 8160 w 10000"/>
                    <a:gd name="connsiteY37" fmla="*/ 6665 h 9761"/>
                    <a:gd name="connsiteX38" fmla="*/ 8149 w 10000"/>
                    <a:gd name="connsiteY38" fmla="*/ 6383 h 9761"/>
                    <a:gd name="connsiteX39" fmla="*/ 8126 w 10000"/>
                    <a:gd name="connsiteY39" fmla="*/ 6117 h 9761"/>
                    <a:gd name="connsiteX40" fmla="*/ 8114 w 10000"/>
                    <a:gd name="connsiteY40" fmla="*/ 5871 h 9761"/>
                    <a:gd name="connsiteX41" fmla="*/ 8103 w 10000"/>
                    <a:gd name="connsiteY41" fmla="*/ 5654 h 9761"/>
                    <a:gd name="connsiteX42" fmla="*/ 8080 w 10000"/>
                    <a:gd name="connsiteY42" fmla="*/ 5476 h 9761"/>
                    <a:gd name="connsiteX43" fmla="*/ 8068 w 10000"/>
                    <a:gd name="connsiteY43" fmla="*/ 5337 h 9761"/>
                    <a:gd name="connsiteX44" fmla="*/ 8057 w 10000"/>
                    <a:gd name="connsiteY44" fmla="*/ 5255 h 9761"/>
                    <a:gd name="connsiteX45" fmla="*/ 8034 w 10000"/>
                    <a:gd name="connsiteY45" fmla="*/ 5151 h 9761"/>
                    <a:gd name="connsiteX46" fmla="*/ 8011 w 10000"/>
                    <a:gd name="connsiteY46" fmla="*/ 5026 h 9761"/>
                    <a:gd name="connsiteX47" fmla="*/ 7965 w 10000"/>
                    <a:gd name="connsiteY47" fmla="*/ 4868 h 9761"/>
                    <a:gd name="connsiteX48" fmla="*/ 7907 w 10000"/>
                    <a:gd name="connsiteY48" fmla="*/ 4691 h 9761"/>
                    <a:gd name="connsiteX49" fmla="*/ 7861 w 10000"/>
                    <a:gd name="connsiteY49" fmla="*/ 4499 h 9761"/>
                    <a:gd name="connsiteX50" fmla="*/ 7798 w 10000"/>
                    <a:gd name="connsiteY50" fmla="*/ 4305 h 9761"/>
                    <a:gd name="connsiteX51" fmla="*/ 7740 w 10000"/>
                    <a:gd name="connsiteY51" fmla="*/ 4101 h 9761"/>
                    <a:gd name="connsiteX52" fmla="*/ 7682 w 10000"/>
                    <a:gd name="connsiteY52" fmla="*/ 3915 h 9761"/>
                    <a:gd name="connsiteX53" fmla="*/ 7625 w 10000"/>
                    <a:gd name="connsiteY53" fmla="*/ 3730 h 9761"/>
                    <a:gd name="connsiteX54" fmla="*/ 7567 w 10000"/>
                    <a:gd name="connsiteY54" fmla="*/ 3563 h 9761"/>
                    <a:gd name="connsiteX55" fmla="*/ 7533 w 10000"/>
                    <a:gd name="connsiteY55" fmla="*/ 3424 h 9761"/>
                    <a:gd name="connsiteX56" fmla="*/ 7498 w 10000"/>
                    <a:gd name="connsiteY56" fmla="*/ 3324 h 9761"/>
                    <a:gd name="connsiteX57" fmla="*/ 7475 w 10000"/>
                    <a:gd name="connsiteY57" fmla="*/ 3255 h 9761"/>
                    <a:gd name="connsiteX58" fmla="*/ 7470 w 10000"/>
                    <a:gd name="connsiteY58" fmla="*/ 3229 h 9761"/>
                    <a:gd name="connsiteX59" fmla="*/ 7389 w 10000"/>
                    <a:gd name="connsiteY59" fmla="*/ 3350 h 9761"/>
                    <a:gd name="connsiteX60" fmla="*/ 7320 w 10000"/>
                    <a:gd name="connsiteY60" fmla="*/ 3520 h 9761"/>
                    <a:gd name="connsiteX61" fmla="*/ 7263 w 10000"/>
                    <a:gd name="connsiteY61" fmla="*/ 3730 h 9761"/>
                    <a:gd name="connsiteX62" fmla="*/ 7217 w 10000"/>
                    <a:gd name="connsiteY62" fmla="*/ 3980 h 9761"/>
                    <a:gd name="connsiteX63" fmla="*/ 7183 w 10000"/>
                    <a:gd name="connsiteY63" fmla="*/ 4245 h 9761"/>
                    <a:gd name="connsiteX64" fmla="*/ 7171 w 10000"/>
                    <a:gd name="connsiteY64" fmla="*/ 4534 h 9761"/>
                    <a:gd name="connsiteX65" fmla="*/ 7160 w 10000"/>
                    <a:gd name="connsiteY65" fmla="*/ 4833 h 9761"/>
                    <a:gd name="connsiteX66" fmla="*/ 7148 w 10000"/>
                    <a:gd name="connsiteY66" fmla="*/ 5134 h 9761"/>
                    <a:gd name="connsiteX67" fmla="*/ 7148 w 10000"/>
                    <a:gd name="connsiteY67" fmla="*/ 5433 h 9761"/>
                    <a:gd name="connsiteX68" fmla="*/ 7148 w 10000"/>
                    <a:gd name="connsiteY68" fmla="*/ 5723 h 9761"/>
                    <a:gd name="connsiteX69" fmla="*/ 7160 w 10000"/>
                    <a:gd name="connsiteY69" fmla="*/ 5995 h 9761"/>
                    <a:gd name="connsiteX70" fmla="*/ 7171 w 10000"/>
                    <a:gd name="connsiteY70" fmla="*/ 6237 h 9761"/>
                    <a:gd name="connsiteX71" fmla="*/ 7171 w 10000"/>
                    <a:gd name="connsiteY71" fmla="*/ 6448 h 9761"/>
                    <a:gd name="connsiteX72" fmla="*/ 7183 w 10000"/>
                    <a:gd name="connsiteY72" fmla="*/ 6621 h 9761"/>
                    <a:gd name="connsiteX73" fmla="*/ 7183 w 10000"/>
                    <a:gd name="connsiteY73" fmla="*/ 6772 h 9761"/>
                    <a:gd name="connsiteX74" fmla="*/ 7194 w 10000"/>
                    <a:gd name="connsiteY74" fmla="*/ 6972 h 9761"/>
                    <a:gd name="connsiteX75" fmla="*/ 7206 w 10000"/>
                    <a:gd name="connsiteY75" fmla="*/ 7202 h 9761"/>
                    <a:gd name="connsiteX76" fmla="*/ 7410 w 10000"/>
                    <a:gd name="connsiteY76" fmla="*/ 9558 h 9761"/>
                    <a:gd name="connsiteX77" fmla="*/ 622 w 10000"/>
                    <a:gd name="connsiteY77" fmla="*/ 9620 h 9761"/>
                    <a:gd name="connsiteX78" fmla="*/ 645 w 10000"/>
                    <a:gd name="connsiteY78" fmla="*/ 9405 h 9761"/>
                    <a:gd name="connsiteX79" fmla="*/ 656 w 10000"/>
                    <a:gd name="connsiteY79" fmla="*/ 9159 h 9761"/>
                    <a:gd name="connsiteX80" fmla="*/ 679 w 10000"/>
                    <a:gd name="connsiteY80" fmla="*/ 8903 h 9761"/>
                    <a:gd name="connsiteX81" fmla="*/ 702 w 10000"/>
                    <a:gd name="connsiteY81" fmla="*/ 8622 h 9761"/>
                    <a:gd name="connsiteX82" fmla="*/ 725 w 10000"/>
                    <a:gd name="connsiteY82" fmla="*/ 8330 h 9761"/>
                    <a:gd name="connsiteX83" fmla="*/ 748 w 10000"/>
                    <a:gd name="connsiteY83" fmla="*/ 8031 h 9761"/>
                    <a:gd name="connsiteX84" fmla="*/ 771 w 10000"/>
                    <a:gd name="connsiteY84" fmla="*/ 7741 h 9761"/>
                    <a:gd name="connsiteX85" fmla="*/ 782 w 10000"/>
                    <a:gd name="connsiteY85" fmla="*/ 7468 h 9761"/>
                    <a:gd name="connsiteX86" fmla="*/ 805 w 10000"/>
                    <a:gd name="connsiteY86" fmla="*/ 7202 h 9761"/>
                    <a:gd name="connsiteX87" fmla="*/ 828 w 10000"/>
                    <a:gd name="connsiteY87" fmla="*/ 6816 h 9761"/>
                    <a:gd name="connsiteX88" fmla="*/ 840 w 10000"/>
                    <a:gd name="connsiteY88" fmla="*/ 6465 h 9761"/>
                    <a:gd name="connsiteX89" fmla="*/ 851 w 10000"/>
                    <a:gd name="connsiteY89" fmla="*/ 6158 h 9761"/>
                    <a:gd name="connsiteX90" fmla="*/ 851 w 10000"/>
                    <a:gd name="connsiteY90" fmla="*/ 5871 h 9761"/>
                    <a:gd name="connsiteX91" fmla="*/ 851 w 10000"/>
                    <a:gd name="connsiteY91" fmla="*/ 5589 h 9761"/>
                    <a:gd name="connsiteX92" fmla="*/ 851 w 10000"/>
                    <a:gd name="connsiteY92" fmla="*/ 5307 h 9761"/>
                    <a:gd name="connsiteX93" fmla="*/ 851 w 10000"/>
                    <a:gd name="connsiteY93" fmla="*/ 5016 h 9761"/>
                    <a:gd name="connsiteX94" fmla="*/ 851 w 10000"/>
                    <a:gd name="connsiteY94" fmla="*/ 4708 h 9761"/>
                    <a:gd name="connsiteX95" fmla="*/ 851 w 10000"/>
                    <a:gd name="connsiteY95" fmla="*/ 4534 h 9761"/>
                    <a:gd name="connsiteX96" fmla="*/ 817 w 10000"/>
                    <a:gd name="connsiteY96" fmla="*/ 4331 h 9761"/>
                    <a:gd name="connsiteX97" fmla="*/ 771 w 10000"/>
                    <a:gd name="connsiteY97" fmla="*/ 4101 h 9761"/>
                    <a:gd name="connsiteX98" fmla="*/ 713 w 10000"/>
                    <a:gd name="connsiteY98" fmla="*/ 3861 h 9761"/>
                    <a:gd name="connsiteX99" fmla="*/ 645 w 10000"/>
                    <a:gd name="connsiteY99" fmla="*/ 3606 h 9761"/>
                    <a:gd name="connsiteX100" fmla="*/ 581 w 10000"/>
                    <a:gd name="connsiteY100" fmla="*/ 3341 h 9761"/>
                    <a:gd name="connsiteX101" fmla="*/ 501 w 10000"/>
                    <a:gd name="connsiteY101" fmla="*/ 3068 h 9761"/>
                    <a:gd name="connsiteX102" fmla="*/ 407 w 10000"/>
                    <a:gd name="connsiteY102" fmla="*/ 2804 h 9761"/>
                    <a:gd name="connsiteX103" fmla="*/ 327 w 10000"/>
                    <a:gd name="connsiteY103" fmla="*/ 2547 h 9761"/>
                    <a:gd name="connsiteX104" fmla="*/ 252 w 10000"/>
                    <a:gd name="connsiteY104" fmla="*/ 2296 h 9761"/>
                    <a:gd name="connsiteX105" fmla="*/ 184 w 10000"/>
                    <a:gd name="connsiteY105" fmla="*/ 2066 h 9761"/>
                    <a:gd name="connsiteX106" fmla="*/ 115 w 10000"/>
                    <a:gd name="connsiteY106" fmla="*/ 1864 h 9761"/>
                    <a:gd name="connsiteX107" fmla="*/ 57 w 10000"/>
                    <a:gd name="connsiteY107" fmla="*/ 1684 h 9761"/>
                    <a:gd name="connsiteX108" fmla="*/ 23 w 10000"/>
                    <a:gd name="connsiteY108" fmla="*/ 1527 h 9761"/>
                    <a:gd name="connsiteX109" fmla="*/ 0 w 10000"/>
                    <a:gd name="connsiteY109" fmla="*/ 1419 h 9761"/>
                    <a:gd name="connsiteX110" fmla="*/ 11 w 10000"/>
                    <a:gd name="connsiteY110" fmla="*/ 1349 h 9761"/>
                    <a:gd name="connsiteX111" fmla="*/ 80 w 10000"/>
                    <a:gd name="connsiteY111" fmla="*/ 1194 h 9761"/>
                    <a:gd name="connsiteX112" fmla="*/ 207 w 10000"/>
                    <a:gd name="connsiteY112" fmla="*/ 1033 h 9761"/>
                    <a:gd name="connsiteX113" fmla="*/ 373 w 10000"/>
                    <a:gd name="connsiteY113" fmla="*/ 864 h 9761"/>
                    <a:gd name="connsiteX114" fmla="*/ 581 w 10000"/>
                    <a:gd name="connsiteY114" fmla="*/ 700 h 9761"/>
                    <a:gd name="connsiteX115" fmla="*/ 805 w 10000"/>
                    <a:gd name="connsiteY115" fmla="*/ 548 h 9761"/>
                    <a:gd name="connsiteX116" fmla="*/ 943 w 10000"/>
                    <a:gd name="connsiteY116" fmla="*/ 468 h 9761"/>
                    <a:gd name="connsiteX117" fmla="*/ 1109 w 10000"/>
                    <a:gd name="connsiteY117" fmla="*/ 391 h 9761"/>
                    <a:gd name="connsiteX118" fmla="*/ 1294 w 10000"/>
                    <a:gd name="connsiteY118" fmla="*/ 316 h 9761"/>
                    <a:gd name="connsiteX119" fmla="*/ 1484 w 10000"/>
                    <a:gd name="connsiteY119" fmla="*/ 248 h 9761"/>
                    <a:gd name="connsiteX120" fmla="*/ 1674 w 10000"/>
                    <a:gd name="connsiteY120" fmla="*/ 178 h 9761"/>
                    <a:gd name="connsiteX121" fmla="*/ 1857 w 10000"/>
                    <a:gd name="connsiteY121" fmla="*/ 117 h 9761"/>
                    <a:gd name="connsiteX122" fmla="*/ 2012 w 10000"/>
                    <a:gd name="connsiteY122" fmla="*/ 69 h 9761"/>
                    <a:gd name="connsiteX123" fmla="*/ 2139 w 10000"/>
                    <a:gd name="connsiteY123" fmla="*/ 35 h 9761"/>
                    <a:gd name="connsiteX124" fmla="*/ 2231 w 10000"/>
                    <a:gd name="connsiteY124" fmla="*/ 9 h 9761"/>
                    <a:gd name="connsiteX125" fmla="*/ 2254 w 10000"/>
                    <a:gd name="connsiteY125" fmla="*/ 0 h 9761"/>
                    <a:gd name="connsiteX126" fmla="*/ 2387 w 10000"/>
                    <a:gd name="connsiteY126" fmla="*/ 61 h 9761"/>
                    <a:gd name="connsiteX127" fmla="*/ 3330 w 10000"/>
                    <a:gd name="connsiteY127" fmla="*/ 3077 h 9761"/>
                    <a:gd name="connsiteX128" fmla="*/ 4118 w 10000"/>
                    <a:gd name="connsiteY128" fmla="*/ 4253 h 9761"/>
                    <a:gd name="connsiteX129" fmla="*/ 5193 w 10000"/>
                    <a:gd name="connsiteY129" fmla="*/ 1889 h 9761"/>
                    <a:gd name="connsiteX0" fmla="*/ 5193 w 10000"/>
                    <a:gd name="connsiteY0" fmla="*/ 1935 h 10000"/>
                    <a:gd name="connsiteX1" fmla="*/ 5693 w 10000"/>
                    <a:gd name="connsiteY1" fmla="*/ 54 h 10000"/>
                    <a:gd name="connsiteX2" fmla="*/ 8177 w 10000"/>
                    <a:gd name="connsiteY2" fmla="*/ 761 h 10000"/>
                    <a:gd name="connsiteX3" fmla="*/ 8395 w 10000"/>
                    <a:gd name="connsiteY3" fmla="*/ 885 h 10000"/>
                    <a:gd name="connsiteX4" fmla="*/ 8550 w 10000"/>
                    <a:gd name="connsiteY4" fmla="*/ 1013 h 10000"/>
                    <a:gd name="connsiteX5" fmla="*/ 8689 w 10000"/>
                    <a:gd name="connsiteY5" fmla="*/ 1138 h 10000"/>
                    <a:gd name="connsiteX6" fmla="*/ 8805 w 10000"/>
                    <a:gd name="connsiteY6" fmla="*/ 1277 h 10000"/>
                    <a:gd name="connsiteX7" fmla="*/ 8902 w 10000"/>
                    <a:gd name="connsiteY7" fmla="*/ 1417 h 10000"/>
                    <a:gd name="connsiteX8" fmla="*/ 8994 w 10000"/>
                    <a:gd name="connsiteY8" fmla="*/ 1556 h 10000"/>
                    <a:gd name="connsiteX9" fmla="*/ 9051 w 10000"/>
                    <a:gd name="connsiteY9" fmla="*/ 1652 h 10000"/>
                    <a:gd name="connsiteX10" fmla="*/ 9120 w 10000"/>
                    <a:gd name="connsiteY10" fmla="*/ 1800 h 10000"/>
                    <a:gd name="connsiteX11" fmla="*/ 9189 w 10000"/>
                    <a:gd name="connsiteY11" fmla="*/ 1998 h 10000"/>
                    <a:gd name="connsiteX12" fmla="*/ 9252 w 10000"/>
                    <a:gd name="connsiteY12" fmla="*/ 2222 h 10000"/>
                    <a:gd name="connsiteX13" fmla="*/ 9333 w 10000"/>
                    <a:gd name="connsiteY13" fmla="*/ 2475 h 10000"/>
                    <a:gd name="connsiteX14" fmla="*/ 9413 w 10000"/>
                    <a:gd name="connsiteY14" fmla="*/ 2756 h 10000"/>
                    <a:gd name="connsiteX15" fmla="*/ 9493 w 10000"/>
                    <a:gd name="connsiteY15" fmla="*/ 3046 h 10000"/>
                    <a:gd name="connsiteX16" fmla="*/ 9569 w 10000"/>
                    <a:gd name="connsiteY16" fmla="*/ 3352 h 10000"/>
                    <a:gd name="connsiteX17" fmla="*/ 9639 w 10000"/>
                    <a:gd name="connsiteY17" fmla="*/ 3668 h 10000"/>
                    <a:gd name="connsiteX18" fmla="*/ 9707 w 10000"/>
                    <a:gd name="connsiteY18" fmla="*/ 3974 h 10000"/>
                    <a:gd name="connsiteX19" fmla="*/ 9776 w 10000"/>
                    <a:gd name="connsiteY19" fmla="*/ 4263 h 10000"/>
                    <a:gd name="connsiteX20" fmla="*/ 9834 w 10000"/>
                    <a:gd name="connsiteY20" fmla="*/ 4543 h 10000"/>
                    <a:gd name="connsiteX21" fmla="*/ 9874 w 10000"/>
                    <a:gd name="connsiteY21" fmla="*/ 4806 h 10000"/>
                    <a:gd name="connsiteX22" fmla="*/ 9908 w 10000"/>
                    <a:gd name="connsiteY22" fmla="*/ 5023 h 10000"/>
                    <a:gd name="connsiteX23" fmla="*/ 9943 w 10000"/>
                    <a:gd name="connsiteY23" fmla="*/ 5216 h 10000"/>
                    <a:gd name="connsiteX24" fmla="*/ 9954 w 10000"/>
                    <a:gd name="connsiteY24" fmla="*/ 5366 h 10000"/>
                    <a:gd name="connsiteX25" fmla="*/ 9954 w 10000"/>
                    <a:gd name="connsiteY25" fmla="*/ 5504 h 10000"/>
                    <a:gd name="connsiteX26" fmla="*/ 9966 w 10000"/>
                    <a:gd name="connsiteY26" fmla="*/ 5682 h 10000"/>
                    <a:gd name="connsiteX27" fmla="*/ 9966 w 10000"/>
                    <a:gd name="connsiteY27" fmla="*/ 5898 h 10000"/>
                    <a:gd name="connsiteX28" fmla="*/ 9977 w 10000"/>
                    <a:gd name="connsiteY28" fmla="*/ 6142 h 10000"/>
                    <a:gd name="connsiteX29" fmla="*/ 9977 w 10000"/>
                    <a:gd name="connsiteY29" fmla="*/ 6416 h 10000"/>
                    <a:gd name="connsiteX30" fmla="*/ 9989 w 10000"/>
                    <a:gd name="connsiteY30" fmla="*/ 6703 h 10000"/>
                    <a:gd name="connsiteX31" fmla="*/ 9989 w 10000"/>
                    <a:gd name="connsiteY31" fmla="*/ 7010 h 10000"/>
                    <a:gd name="connsiteX32" fmla="*/ 9989 w 10000"/>
                    <a:gd name="connsiteY32" fmla="*/ 7316 h 10000"/>
                    <a:gd name="connsiteX33" fmla="*/ 10000 w 10000"/>
                    <a:gd name="connsiteY33" fmla="*/ 7624 h 10000"/>
                    <a:gd name="connsiteX34" fmla="*/ 8212 w 10000"/>
                    <a:gd name="connsiteY34" fmla="*/ 7736 h 10000"/>
                    <a:gd name="connsiteX35" fmla="*/ 8189 w 10000"/>
                    <a:gd name="connsiteY35" fmla="*/ 7442 h 10000"/>
                    <a:gd name="connsiteX36" fmla="*/ 8177 w 10000"/>
                    <a:gd name="connsiteY36" fmla="*/ 7135 h 10000"/>
                    <a:gd name="connsiteX37" fmla="*/ 8160 w 10000"/>
                    <a:gd name="connsiteY37" fmla="*/ 6828 h 10000"/>
                    <a:gd name="connsiteX38" fmla="*/ 8149 w 10000"/>
                    <a:gd name="connsiteY38" fmla="*/ 6539 h 10000"/>
                    <a:gd name="connsiteX39" fmla="*/ 8126 w 10000"/>
                    <a:gd name="connsiteY39" fmla="*/ 6267 h 10000"/>
                    <a:gd name="connsiteX40" fmla="*/ 8114 w 10000"/>
                    <a:gd name="connsiteY40" fmla="*/ 6015 h 10000"/>
                    <a:gd name="connsiteX41" fmla="*/ 8103 w 10000"/>
                    <a:gd name="connsiteY41" fmla="*/ 5792 h 10000"/>
                    <a:gd name="connsiteX42" fmla="*/ 8080 w 10000"/>
                    <a:gd name="connsiteY42" fmla="*/ 5610 h 10000"/>
                    <a:gd name="connsiteX43" fmla="*/ 8068 w 10000"/>
                    <a:gd name="connsiteY43" fmla="*/ 5468 h 10000"/>
                    <a:gd name="connsiteX44" fmla="*/ 8057 w 10000"/>
                    <a:gd name="connsiteY44" fmla="*/ 5384 h 10000"/>
                    <a:gd name="connsiteX45" fmla="*/ 8034 w 10000"/>
                    <a:gd name="connsiteY45" fmla="*/ 5277 h 10000"/>
                    <a:gd name="connsiteX46" fmla="*/ 8011 w 10000"/>
                    <a:gd name="connsiteY46" fmla="*/ 5149 h 10000"/>
                    <a:gd name="connsiteX47" fmla="*/ 7965 w 10000"/>
                    <a:gd name="connsiteY47" fmla="*/ 4987 h 10000"/>
                    <a:gd name="connsiteX48" fmla="*/ 7907 w 10000"/>
                    <a:gd name="connsiteY48" fmla="*/ 4806 h 10000"/>
                    <a:gd name="connsiteX49" fmla="*/ 7861 w 10000"/>
                    <a:gd name="connsiteY49" fmla="*/ 4609 h 10000"/>
                    <a:gd name="connsiteX50" fmla="*/ 7798 w 10000"/>
                    <a:gd name="connsiteY50" fmla="*/ 4410 h 10000"/>
                    <a:gd name="connsiteX51" fmla="*/ 7740 w 10000"/>
                    <a:gd name="connsiteY51" fmla="*/ 4201 h 10000"/>
                    <a:gd name="connsiteX52" fmla="*/ 7682 w 10000"/>
                    <a:gd name="connsiteY52" fmla="*/ 4011 h 10000"/>
                    <a:gd name="connsiteX53" fmla="*/ 7625 w 10000"/>
                    <a:gd name="connsiteY53" fmla="*/ 3821 h 10000"/>
                    <a:gd name="connsiteX54" fmla="*/ 7567 w 10000"/>
                    <a:gd name="connsiteY54" fmla="*/ 3650 h 10000"/>
                    <a:gd name="connsiteX55" fmla="*/ 7533 w 10000"/>
                    <a:gd name="connsiteY55" fmla="*/ 3508 h 10000"/>
                    <a:gd name="connsiteX56" fmla="*/ 7498 w 10000"/>
                    <a:gd name="connsiteY56" fmla="*/ 3405 h 10000"/>
                    <a:gd name="connsiteX57" fmla="*/ 7475 w 10000"/>
                    <a:gd name="connsiteY57" fmla="*/ 3335 h 10000"/>
                    <a:gd name="connsiteX58" fmla="*/ 7470 w 10000"/>
                    <a:gd name="connsiteY58" fmla="*/ 3308 h 10000"/>
                    <a:gd name="connsiteX59" fmla="*/ 7389 w 10000"/>
                    <a:gd name="connsiteY59" fmla="*/ 3432 h 10000"/>
                    <a:gd name="connsiteX60" fmla="*/ 7320 w 10000"/>
                    <a:gd name="connsiteY60" fmla="*/ 3606 h 10000"/>
                    <a:gd name="connsiteX61" fmla="*/ 7263 w 10000"/>
                    <a:gd name="connsiteY61" fmla="*/ 3821 h 10000"/>
                    <a:gd name="connsiteX62" fmla="*/ 7217 w 10000"/>
                    <a:gd name="connsiteY62" fmla="*/ 4077 h 10000"/>
                    <a:gd name="connsiteX63" fmla="*/ 7183 w 10000"/>
                    <a:gd name="connsiteY63" fmla="*/ 4349 h 10000"/>
                    <a:gd name="connsiteX64" fmla="*/ 7171 w 10000"/>
                    <a:gd name="connsiteY64" fmla="*/ 4645 h 10000"/>
                    <a:gd name="connsiteX65" fmla="*/ 7160 w 10000"/>
                    <a:gd name="connsiteY65" fmla="*/ 4951 h 10000"/>
                    <a:gd name="connsiteX66" fmla="*/ 7148 w 10000"/>
                    <a:gd name="connsiteY66" fmla="*/ 5260 h 10000"/>
                    <a:gd name="connsiteX67" fmla="*/ 7148 w 10000"/>
                    <a:gd name="connsiteY67" fmla="*/ 5566 h 10000"/>
                    <a:gd name="connsiteX68" fmla="*/ 7148 w 10000"/>
                    <a:gd name="connsiteY68" fmla="*/ 5863 h 10000"/>
                    <a:gd name="connsiteX69" fmla="*/ 7160 w 10000"/>
                    <a:gd name="connsiteY69" fmla="*/ 6142 h 10000"/>
                    <a:gd name="connsiteX70" fmla="*/ 7171 w 10000"/>
                    <a:gd name="connsiteY70" fmla="*/ 6390 h 10000"/>
                    <a:gd name="connsiteX71" fmla="*/ 7171 w 10000"/>
                    <a:gd name="connsiteY71" fmla="*/ 6606 h 10000"/>
                    <a:gd name="connsiteX72" fmla="*/ 7183 w 10000"/>
                    <a:gd name="connsiteY72" fmla="*/ 6783 h 10000"/>
                    <a:gd name="connsiteX73" fmla="*/ 7183 w 10000"/>
                    <a:gd name="connsiteY73" fmla="*/ 6938 h 10000"/>
                    <a:gd name="connsiteX74" fmla="*/ 7194 w 10000"/>
                    <a:gd name="connsiteY74" fmla="*/ 7143 h 10000"/>
                    <a:gd name="connsiteX75" fmla="*/ 7206 w 10000"/>
                    <a:gd name="connsiteY75" fmla="*/ 7378 h 10000"/>
                    <a:gd name="connsiteX76" fmla="*/ 7410 w 10000"/>
                    <a:gd name="connsiteY76" fmla="*/ 9792 h 10000"/>
                    <a:gd name="connsiteX77" fmla="*/ 622 w 10000"/>
                    <a:gd name="connsiteY77" fmla="*/ 9856 h 10000"/>
                    <a:gd name="connsiteX78" fmla="*/ 645 w 10000"/>
                    <a:gd name="connsiteY78" fmla="*/ 9635 h 10000"/>
                    <a:gd name="connsiteX79" fmla="*/ 656 w 10000"/>
                    <a:gd name="connsiteY79" fmla="*/ 9383 h 10000"/>
                    <a:gd name="connsiteX80" fmla="*/ 679 w 10000"/>
                    <a:gd name="connsiteY80" fmla="*/ 9121 h 10000"/>
                    <a:gd name="connsiteX81" fmla="*/ 702 w 10000"/>
                    <a:gd name="connsiteY81" fmla="*/ 8833 h 10000"/>
                    <a:gd name="connsiteX82" fmla="*/ 725 w 10000"/>
                    <a:gd name="connsiteY82" fmla="*/ 8534 h 10000"/>
                    <a:gd name="connsiteX83" fmla="*/ 748 w 10000"/>
                    <a:gd name="connsiteY83" fmla="*/ 8228 h 10000"/>
                    <a:gd name="connsiteX84" fmla="*/ 771 w 10000"/>
                    <a:gd name="connsiteY84" fmla="*/ 7931 h 10000"/>
                    <a:gd name="connsiteX85" fmla="*/ 782 w 10000"/>
                    <a:gd name="connsiteY85" fmla="*/ 7651 h 10000"/>
                    <a:gd name="connsiteX86" fmla="*/ 805 w 10000"/>
                    <a:gd name="connsiteY86" fmla="*/ 7378 h 10000"/>
                    <a:gd name="connsiteX87" fmla="*/ 828 w 10000"/>
                    <a:gd name="connsiteY87" fmla="*/ 6983 h 10000"/>
                    <a:gd name="connsiteX88" fmla="*/ 840 w 10000"/>
                    <a:gd name="connsiteY88" fmla="*/ 6623 h 10000"/>
                    <a:gd name="connsiteX89" fmla="*/ 851 w 10000"/>
                    <a:gd name="connsiteY89" fmla="*/ 6309 h 10000"/>
                    <a:gd name="connsiteX90" fmla="*/ 851 w 10000"/>
                    <a:gd name="connsiteY90" fmla="*/ 6015 h 10000"/>
                    <a:gd name="connsiteX91" fmla="*/ 851 w 10000"/>
                    <a:gd name="connsiteY91" fmla="*/ 5726 h 10000"/>
                    <a:gd name="connsiteX92" fmla="*/ 851 w 10000"/>
                    <a:gd name="connsiteY92" fmla="*/ 5437 h 10000"/>
                    <a:gd name="connsiteX93" fmla="*/ 851 w 10000"/>
                    <a:gd name="connsiteY93" fmla="*/ 5139 h 10000"/>
                    <a:gd name="connsiteX94" fmla="*/ 851 w 10000"/>
                    <a:gd name="connsiteY94" fmla="*/ 4823 h 10000"/>
                    <a:gd name="connsiteX95" fmla="*/ 851 w 10000"/>
                    <a:gd name="connsiteY95" fmla="*/ 4645 h 10000"/>
                    <a:gd name="connsiteX96" fmla="*/ 817 w 10000"/>
                    <a:gd name="connsiteY96" fmla="*/ 4437 h 10000"/>
                    <a:gd name="connsiteX97" fmla="*/ 771 w 10000"/>
                    <a:gd name="connsiteY97" fmla="*/ 4201 h 10000"/>
                    <a:gd name="connsiteX98" fmla="*/ 713 w 10000"/>
                    <a:gd name="connsiteY98" fmla="*/ 3956 h 10000"/>
                    <a:gd name="connsiteX99" fmla="*/ 645 w 10000"/>
                    <a:gd name="connsiteY99" fmla="*/ 3694 h 10000"/>
                    <a:gd name="connsiteX100" fmla="*/ 581 w 10000"/>
                    <a:gd name="connsiteY100" fmla="*/ 3423 h 10000"/>
                    <a:gd name="connsiteX101" fmla="*/ 501 w 10000"/>
                    <a:gd name="connsiteY101" fmla="*/ 3143 h 10000"/>
                    <a:gd name="connsiteX102" fmla="*/ 407 w 10000"/>
                    <a:gd name="connsiteY102" fmla="*/ 2873 h 10000"/>
                    <a:gd name="connsiteX103" fmla="*/ 327 w 10000"/>
                    <a:gd name="connsiteY103" fmla="*/ 2609 h 10000"/>
                    <a:gd name="connsiteX104" fmla="*/ 252 w 10000"/>
                    <a:gd name="connsiteY104" fmla="*/ 2352 h 10000"/>
                    <a:gd name="connsiteX105" fmla="*/ 184 w 10000"/>
                    <a:gd name="connsiteY105" fmla="*/ 2117 h 10000"/>
                    <a:gd name="connsiteX106" fmla="*/ 115 w 10000"/>
                    <a:gd name="connsiteY106" fmla="*/ 1910 h 10000"/>
                    <a:gd name="connsiteX107" fmla="*/ 57 w 10000"/>
                    <a:gd name="connsiteY107" fmla="*/ 1725 h 10000"/>
                    <a:gd name="connsiteX108" fmla="*/ 23 w 10000"/>
                    <a:gd name="connsiteY108" fmla="*/ 1564 h 10000"/>
                    <a:gd name="connsiteX109" fmla="*/ 0 w 10000"/>
                    <a:gd name="connsiteY109" fmla="*/ 1454 h 10000"/>
                    <a:gd name="connsiteX110" fmla="*/ 11 w 10000"/>
                    <a:gd name="connsiteY110" fmla="*/ 1382 h 10000"/>
                    <a:gd name="connsiteX111" fmla="*/ 80 w 10000"/>
                    <a:gd name="connsiteY111" fmla="*/ 1223 h 10000"/>
                    <a:gd name="connsiteX112" fmla="*/ 207 w 10000"/>
                    <a:gd name="connsiteY112" fmla="*/ 1058 h 10000"/>
                    <a:gd name="connsiteX113" fmla="*/ 373 w 10000"/>
                    <a:gd name="connsiteY113" fmla="*/ 885 h 10000"/>
                    <a:gd name="connsiteX114" fmla="*/ 581 w 10000"/>
                    <a:gd name="connsiteY114" fmla="*/ 717 h 10000"/>
                    <a:gd name="connsiteX115" fmla="*/ 805 w 10000"/>
                    <a:gd name="connsiteY115" fmla="*/ 561 h 10000"/>
                    <a:gd name="connsiteX116" fmla="*/ 943 w 10000"/>
                    <a:gd name="connsiteY116" fmla="*/ 479 h 10000"/>
                    <a:gd name="connsiteX117" fmla="*/ 1109 w 10000"/>
                    <a:gd name="connsiteY117" fmla="*/ 401 h 10000"/>
                    <a:gd name="connsiteX118" fmla="*/ 1294 w 10000"/>
                    <a:gd name="connsiteY118" fmla="*/ 324 h 10000"/>
                    <a:gd name="connsiteX119" fmla="*/ 1484 w 10000"/>
                    <a:gd name="connsiteY119" fmla="*/ 254 h 10000"/>
                    <a:gd name="connsiteX120" fmla="*/ 1674 w 10000"/>
                    <a:gd name="connsiteY120" fmla="*/ 182 h 10000"/>
                    <a:gd name="connsiteX121" fmla="*/ 1857 w 10000"/>
                    <a:gd name="connsiteY121" fmla="*/ 120 h 10000"/>
                    <a:gd name="connsiteX122" fmla="*/ 2012 w 10000"/>
                    <a:gd name="connsiteY122" fmla="*/ 71 h 10000"/>
                    <a:gd name="connsiteX123" fmla="*/ 2139 w 10000"/>
                    <a:gd name="connsiteY123" fmla="*/ 36 h 10000"/>
                    <a:gd name="connsiteX124" fmla="*/ 2231 w 10000"/>
                    <a:gd name="connsiteY124" fmla="*/ 9 h 10000"/>
                    <a:gd name="connsiteX125" fmla="*/ 2254 w 10000"/>
                    <a:gd name="connsiteY125" fmla="*/ 0 h 10000"/>
                    <a:gd name="connsiteX126" fmla="*/ 2387 w 10000"/>
                    <a:gd name="connsiteY126" fmla="*/ 62 h 10000"/>
                    <a:gd name="connsiteX127" fmla="*/ 3330 w 10000"/>
                    <a:gd name="connsiteY127" fmla="*/ 3152 h 10000"/>
                    <a:gd name="connsiteX128" fmla="*/ 4118 w 10000"/>
                    <a:gd name="connsiteY128" fmla="*/ 4357 h 10000"/>
                    <a:gd name="connsiteX129" fmla="*/ 5193 w 10000"/>
                    <a:gd name="connsiteY129" fmla="*/ 1935 h 10000"/>
                    <a:gd name="connsiteX0" fmla="*/ 5193 w 10000"/>
                    <a:gd name="connsiteY0" fmla="*/ 1935 h 9937"/>
                    <a:gd name="connsiteX1" fmla="*/ 5693 w 10000"/>
                    <a:gd name="connsiteY1" fmla="*/ 54 h 9937"/>
                    <a:gd name="connsiteX2" fmla="*/ 8177 w 10000"/>
                    <a:gd name="connsiteY2" fmla="*/ 761 h 9937"/>
                    <a:gd name="connsiteX3" fmla="*/ 8395 w 10000"/>
                    <a:gd name="connsiteY3" fmla="*/ 885 h 9937"/>
                    <a:gd name="connsiteX4" fmla="*/ 8550 w 10000"/>
                    <a:gd name="connsiteY4" fmla="*/ 1013 h 9937"/>
                    <a:gd name="connsiteX5" fmla="*/ 8689 w 10000"/>
                    <a:gd name="connsiteY5" fmla="*/ 1138 h 9937"/>
                    <a:gd name="connsiteX6" fmla="*/ 8805 w 10000"/>
                    <a:gd name="connsiteY6" fmla="*/ 1277 h 9937"/>
                    <a:gd name="connsiteX7" fmla="*/ 8902 w 10000"/>
                    <a:gd name="connsiteY7" fmla="*/ 1417 h 9937"/>
                    <a:gd name="connsiteX8" fmla="*/ 8994 w 10000"/>
                    <a:gd name="connsiteY8" fmla="*/ 1556 h 9937"/>
                    <a:gd name="connsiteX9" fmla="*/ 9051 w 10000"/>
                    <a:gd name="connsiteY9" fmla="*/ 1652 h 9937"/>
                    <a:gd name="connsiteX10" fmla="*/ 9120 w 10000"/>
                    <a:gd name="connsiteY10" fmla="*/ 1800 h 9937"/>
                    <a:gd name="connsiteX11" fmla="*/ 9189 w 10000"/>
                    <a:gd name="connsiteY11" fmla="*/ 1998 h 9937"/>
                    <a:gd name="connsiteX12" fmla="*/ 9252 w 10000"/>
                    <a:gd name="connsiteY12" fmla="*/ 2222 h 9937"/>
                    <a:gd name="connsiteX13" fmla="*/ 9333 w 10000"/>
                    <a:gd name="connsiteY13" fmla="*/ 2475 h 9937"/>
                    <a:gd name="connsiteX14" fmla="*/ 9413 w 10000"/>
                    <a:gd name="connsiteY14" fmla="*/ 2756 h 9937"/>
                    <a:gd name="connsiteX15" fmla="*/ 9493 w 10000"/>
                    <a:gd name="connsiteY15" fmla="*/ 3046 h 9937"/>
                    <a:gd name="connsiteX16" fmla="*/ 9569 w 10000"/>
                    <a:gd name="connsiteY16" fmla="*/ 3352 h 9937"/>
                    <a:gd name="connsiteX17" fmla="*/ 9639 w 10000"/>
                    <a:gd name="connsiteY17" fmla="*/ 3668 h 9937"/>
                    <a:gd name="connsiteX18" fmla="*/ 9707 w 10000"/>
                    <a:gd name="connsiteY18" fmla="*/ 3974 h 9937"/>
                    <a:gd name="connsiteX19" fmla="*/ 9776 w 10000"/>
                    <a:gd name="connsiteY19" fmla="*/ 4263 h 9937"/>
                    <a:gd name="connsiteX20" fmla="*/ 9834 w 10000"/>
                    <a:gd name="connsiteY20" fmla="*/ 4543 h 9937"/>
                    <a:gd name="connsiteX21" fmla="*/ 9874 w 10000"/>
                    <a:gd name="connsiteY21" fmla="*/ 4806 h 9937"/>
                    <a:gd name="connsiteX22" fmla="*/ 9908 w 10000"/>
                    <a:gd name="connsiteY22" fmla="*/ 5023 h 9937"/>
                    <a:gd name="connsiteX23" fmla="*/ 9943 w 10000"/>
                    <a:gd name="connsiteY23" fmla="*/ 5216 h 9937"/>
                    <a:gd name="connsiteX24" fmla="*/ 9954 w 10000"/>
                    <a:gd name="connsiteY24" fmla="*/ 5366 h 9937"/>
                    <a:gd name="connsiteX25" fmla="*/ 9954 w 10000"/>
                    <a:gd name="connsiteY25" fmla="*/ 5504 h 9937"/>
                    <a:gd name="connsiteX26" fmla="*/ 9966 w 10000"/>
                    <a:gd name="connsiteY26" fmla="*/ 5682 h 9937"/>
                    <a:gd name="connsiteX27" fmla="*/ 9966 w 10000"/>
                    <a:gd name="connsiteY27" fmla="*/ 5898 h 9937"/>
                    <a:gd name="connsiteX28" fmla="*/ 9977 w 10000"/>
                    <a:gd name="connsiteY28" fmla="*/ 6142 h 9937"/>
                    <a:gd name="connsiteX29" fmla="*/ 9977 w 10000"/>
                    <a:gd name="connsiteY29" fmla="*/ 6416 h 9937"/>
                    <a:gd name="connsiteX30" fmla="*/ 9989 w 10000"/>
                    <a:gd name="connsiteY30" fmla="*/ 6703 h 9937"/>
                    <a:gd name="connsiteX31" fmla="*/ 9989 w 10000"/>
                    <a:gd name="connsiteY31" fmla="*/ 7010 h 9937"/>
                    <a:gd name="connsiteX32" fmla="*/ 9989 w 10000"/>
                    <a:gd name="connsiteY32" fmla="*/ 7316 h 9937"/>
                    <a:gd name="connsiteX33" fmla="*/ 10000 w 10000"/>
                    <a:gd name="connsiteY33" fmla="*/ 7624 h 9937"/>
                    <a:gd name="connsiteX34" fmla="*/ 8212 w 10000"/>
                    <a:gd name="connsiteY34" fmla="*/ 7736 h 9937"/>
                    <a:gd name="connsiteX35" fmla="*/ 8189 w 10000"/>
                    <a:gd name="connsiteY35" fmla="*/ 7442 h 9937"/>
                    <a:gd name="connsiteX36" fmla="*/ 8177 w 10000"/>
                    <a:gd name="connsiteY36" fmla="*/ 7135 h 9937"/>
                    <a:gd name="connsiteX37" fmla="*/ 8160 w 10000"/>
                    <a:gd name="connsiteY37" fmla="*/ 6828 h 9937"/>
                    <a:gd name="connsiteX38" fmla="*/ 8149 w 10000"/>
                    <a:gd name="connsiteY38" fmla="*/ 6539 h 9937"/>
                    <a:gd name="connsiteX39" fmla="*/ 8126 w 10000"/>
                    <a:gd name="connsiteY39" fmla="*/ 6267 h 9937"/>
                    <a:gd name="connsiteX40" fmla="*/ 8114 w 10000"/>
                    <a:gd name="connsiteY40" fmla="*/ 6015 h 9937"/>
                    <a:gd name="connsiteX41" fmla="*/ 8103 w 10000"/>
                    <a:gd name="connsiteY41" fmla="*/ 5792 h 9937"/>
                    <a:gd name="connsiteX42" fmla="*/ 8080 w 10000"/>
                    <a:gd name="connsiteY42" fmla="*/ 5610 h 9937"/>
                    <a:gd name="connsiteX43" fmla="*/ 8068 w 10000"/>
                    <a:gd name="connsiteY43" fmla="*/ 5468 h 9937"/>
                    <a:gd name="connsiteX44" fmla="*/ 8057 w 10000"/>
                    <a:gd name="connsiteY44" fmla="*/ 5384 h 9937"/>
                    <a:gd name="connsiteX45" fmla="*/ 8034 w 10000"/>
                    <a:gd name="connsiteY45" fmla="*/ 5277 h 9937"/>
                    <a:gd name="connsiteX46" fmla="*/ 8011 w 10000"/>
                    <a:gd name="connsiteY46" fmla="*/ 5149 h 9937"/>
                    <a:gd name="connsiteX47" fmla="*/ 7965 w 10000"/>
                    <a:gd name="connsiteY47" fmla="*/ 4987 h 9937"/>
                    <a:gd name="connsiteX48" fmla="*/ 7907 w 10000"/>
                    <a:gd name="connsiteY48" fmla="*/ 4806 h 9937"/>
                    <a:gd name="connsiteX49" fmla="*/ 7861 w 10000"/>
                    <a:gd name="connsiteY49" fmla="*/ 4609 h 9937"/>
                    <a:gd name="connsiteX50" fmla="*/ 7798 w 10000"/>
                    <a:gd name="connsiteY50" fmla="*/ 4410 h 9937"/>
                    <a:gd name="connsiteX51" fmla="*/ 7740 w 10000"/>
                    <a:gd name="connsiteY51" fmla="*/ 4201 h 9937"/>
                    <a:gd name="connsiteX52" fmla="*/ 7682 w 10000"/>
                    <a:gd name="connsiteY52" fmla="*/ 4011 h 9937"/>
                    <a:gd name="connsiteX53" fmla="*/ 7625 w 10000"/>
                    <a:gd name="connsiteY53" fmla="*/ 3821 h 9937"/>
                    <a:gd name="connsiteX54" fmla="*/ 7567 w 10000"/>
                    <a:gd name="connsiteY54" fmla="*/ 3650 h 9937"/>
                    <a:gd name="connsiteX55" fmla="*/ 7533 w 10000"/>
                    <a:gd name="connsiteY55" fmla="*/ 3508 h 9937"/>
                    <a:gd name="connsiteX56" fmla="*/ 7498 w 10000"/>
                    <a:gd name="connsiteY56" fmla="*/ 3405 h 9937"/>
                    <a:gd name="connsiteX57" fmla="*/ 7475 w 10000"/>
                    <a:gd name="connsiteY57" fmla="*/ 3335 h 9937"/>
                    <a:gd name="connsiteX58" fmla="*/ 7470 w 10000"/>
                    <a:gd name="connsiteY58" fmla="*/ 3308 h 9937"/>
                    <a:gd name="connsiteX59" fmla="*/ 7389 w 10000"/>
                    <a:gd name="connsiteY59" fmla="*/ 3432 h 9937"/>
                    <a:gd name="connsiteX60" fmla="*/ 7320 w 10000"/>
                    <a:gd name="connsiteY60" fmla="*/ 3606 h 9937"/>
                    <a:gd name="connsiteX61" fmla="*/ 7263 w 10000"/>
                    <a:gd name="connsiteY61" fmla="*/ 3821 h 9937"/>
                    <a:gd name="connsiteX62" fmla="*/ 7217 w 10000"/>
                    <a:gd name="connsiteY62" fmla="*/ 4077 h 9937"/>
                    <a:gd name="connsiteX63" fmla="*/ 7183 w 10000"/>
                    <a:gd name="connsiteY63" fmla="*/ 4349 h 9937"/>
                    <a:gd name="connsiteX64" fmla="*/ 7171 w 10000"/>
                    <a:gd name="connsiteY64" fmla="*/ 4645 h 9937"/>
                    <a:gd name="connsiteX65" fmla="*/ 7160 w 10000"/>
                    <a:gd name="connsiteY65" fmla="*/ 4951 h 9937"/>
                    <a:gd name="connsiteX66" fmla="*/ 7148 w 10000"/>
                    <a:gd name="connsiteY66" fmla="*/ 5260 h 9937"/>
                    <a:gd name="connsiteX67" fmla="*/ 7148 w 10000"/>
                    <a:gd name="connsiteY67" fmla="*/ 5566 h 9937"/>
                    <a:gd name="connsiteX68" fmla="*/ 7148 w 10000"/>
                    <a:gd name="connsiteY68" fmla="*/ 5863 h 9937"/>
                    <a:gd name="connsiteX69" fmla="*/ 7160 w 10000"/>
                    <a:gd name="connsiteY69" fmla="*/ 6142 h 9937"/>
                    <a:gd name="connsiteX70" fmla="*/ 7171 w 10000"/>
                    <a:gd name="connsiteY70" fmla="*/ 6390 h 9937"/>
                    <a:gd name="connsiteX71" fmla="*/ 7171 w 10000"/>
                    <a:gd name="connsiteY71" fmla="*/ 6606 h 9937"/>
                    <a:gd name="connsiteX72" fmla="*/ 7183 w 10000"/>
                    <a:gd name="connsiteY72" fmla="*/ 6783 h 9937"/>
                    <a:gd name="connsiteX73" fmla="*/ 7183 w 10000"/>
                    <a:gd name="connsiteY73" fmla="*/ 6938 h 9937"/>
                    <a:gd name="connsiteX74" fmla="*/ 7194 w 10000"/>
                    <a:gd name="connsiteY74" fmla="*/ 7143 h 9937"/>
                    <a:gd name="connsiteX75" fmla="*/ 7206 w 10000"/>
                    <a:gd name="connsiteY75" fmla="*/ 7378 h 9937"/>
                    <a:gd name="connsiteX76" fmla="*/ 7410 w 10000"/>
                    <a:gd name="connsiteY76" fmla="*/ 9792 h 9937"/>
                    <a:gd name="connsiteX77" fmla="*/ 645 w 10000"/>
                    <a:gd name="connsiteY77" fmla="*/ 9635 h 9937"/>
                    <a:gd name="connsiteX78" fmla="*/ 656 w 10000"/>
                    <a:gd name="connsiteY78" fmla="*/ 9383 h 9937"/>
                    <a:gd name="connsiteX79" fmla="*/ 679 w 10000"/>
                    <a:gd name="connsiteY79" fmla="*/ 9121 h 9937"/>
                    <a:gd name="connsiteX80" fmla="*/ 702 w 10000"/>
                    <a:gd name="connsiteY80" fmla="*/ 8833 h 9937"/>
                    <a:gd name="connsiteX81" fmla="*/ 725 w 10000"/>
                    <a:gd name="connsiteY81" fmla="*/ 8534 h 9937"/>
                    <a:gd name="connsiteX82" fmla="*/ 748 w 10000"/>
                    <a:gd name="connsiteY82" fmla="*/ 8228 h 9937"/>
                    <a:gd name="connsiteX83" fmla="*/ 771 w 10000"/>
                    <a:gd name="connsiteY83" fmla="*/ 7931 h 9937"/>
                    <a:gd name="connsiteX84" fmla="*/ 782 w 10000"/>
                    <a:gd name="connsiteY84" fmla="*/ 7651 h 9937"/>
                    <a:gd name="connsiteX85" fmla="*/ 805 w 10000"/>
                    <a:gd name="connsiteY85" fmla="*/ 7378 h 9937"/>
                    <a:gd name="connsiteX86" fmla="*/ 828 w 10000"/>
                    <a:gd name="connsiteY86" fmla="*/ 6983 h 9937"/>
                    <a:gd name="connsiteX87" fmla="*/ 840 w 10000"/>
                    <a:gd name="connsiteY87" fmla="*/ 6623 h 9937"/>
                    <a:gd name="connsiteX88" fmla="*/ 851 w 10000"/>
                    <a:gd name="connsiteY88" fmla="*/ 6309 h 9937"/>
                    <a:gd name="connsiteX89" fmla="*/ 851 w 10000"/>
                    <a:gd name="connsiteY89" fmla="*/ 6015 h 9937"/>
                    <a:gd name="connsiteX90" fmla="*/ 851 w 10000"/>
                    <a:gd name="connsiteY90" fmla="*/ 5726 h 9937"/>
                    <a:gd name="connsiteX91" fmla="*/ 851 w 10000"/>
                    <a:gd name="connsiteY91" fmla="*/ 5437 h 9937"/>
                    <a:gd name="connsiteX92" fmla="*/ 851 w 10000"/>
                    <a:gd name="connsiteY92" fmla="*/ 5139 h 9937"/>
                    <a:gd name="connsiteX93" fmla="*/ 851 w 10000"/>
                    <a:gd name="connsiteY93" fmla="*/ 4823 h 9937"/>
                    <a:gd name="connsiteX94" fmla="*/ 851 w 10000"/>
                    <a:gd name="connsiteY94" fmla="*/ 4645 h 9937"/>
                    <a:gd name="connsiteX95" fmla="*/ 817 w 10000"/>
                    <a:gd name="connsiteY95" fmla="*/ 4437 h 9937"/>
                    <a:gd name="connsiteX96" fmla="*/ 771 w 10000"/>
                    <a:gd name="connsiteY96" fmla="*/ 4201 h 9937"/>
                    <a:gd name="connsiteX97" fmla="*/ 713 w 10000"/>
                    <a:gd name="connsiteY97" fmla="*/ 3956 h 9937"/>
                    <a:gd name="connsiteX98" fmla="*/ 645 w 10000"/>
                    <a:gd name="connsiteY98" fmla="*/ 3694 h 9937"/>
                    <a:gd name="connsiteX99" fmla="*/ 581 w 10000"/>
                    <a:gd name="connsiteY99" fmla="*/ 3423 h 9937"/>
                    <a:gd name="connsiteX100" fmla="*/ 501 w 10000"/>
                    <a:gd name="connsiteY100" fmla="*/ 3143 h 9937"/>
                    <a:gd name="connsiteX101" fmla="*/ 407 w 10000"/>
                    <a:gd name="connsiteY101" fmla="*/ 2873 h 9937"/>
                    <a:gd name="connsiteX102" fmla="*/ 327 w 10000"/>
                    <a:gd name="connsiteY102" fmla="*/ 2609 h 9937"/>
                    <a:gd name="connsiteX103" fmla="*/ 252 w 10000"/>
                    <a:gd name="connsiteY103" fmla="*/ 2352 h 9937"/>
                    <a:gd name="connsiteX104" fmla="*/ 184 w 10000"/>
                    <a:gd name="connsiteY104" fmla="*/ 2117 h 9937"/>
                    <a:gd name="connsiteX105" fmla="*/ 115 w 10000"/>
                    <a:gd name="connsiteY105" fmla="*/ 1910 h 9937"/>
                    <a:gd name="connsiteX106" fmla="*/ 57 w 10000"/>
                    <a:gd name="connsiteY106" fmla="*/ 1725 h 9937"/>
                    <a:gd name="connsiteX107" fmla="*/ 23 w 10000"/>
                    <a:gd name="connsiteY107" fmla="*/ 1564 h 9937"/>
                    <a:gd name="connsiteX108" fmla="*/ 0 w 10000"/>
                    <a:gd name="connsiteY108" fmla="*/ 1454 h 9937"/>
                    <a:gd name="connsiteX109" fmla="*/ 11 w 10000"/>
                    <a:gd name="connsiteY109" fmla="*/ 1382 h 9937"/>
                    <a:gd name="connsiteX110" fmla="*/ 80 w 10000"/>
                    <a:gd name="connsiteY110" fmla="*/ 1223 h 9937"/>
                    <a:gd name="connsiteX111" fmla="*/ 207 w 10000"/>
                    <a:gd name="connsiteY111" fmla="*/ 1058 h 9937"/>
                    <a:gd name="connsiteX112" fmla="*/ 373 w 10000"/>
                    <a:gd name="connsiteY112" fmla="*/ 885 h 9937"/>
                    <a:gd name="connsiteX113" fmla="*/ 581 w 10000"/>
                    <a:gd name="connsiteY113" fmla="*/ 717 h 9937"/>
                    <a:gd name="connsiteX114" fmla="*/ 805 w 10000"/>
                    <a:gd name="connsiteY114" fmla="*/ 561 h 9937"/>
                    <a:gd name="connsiteX115" fmla="*/ 943 w 10000"/>
                    <a:gd name="connsiteY115" fmla="*/ 479 h 9937"/>
                    <a:gd name="connsiteX116" fmla="*/ 1109 w 10000"/>
                    <a:gd name="connsiteY116" fmla="*/ 401 h 9937"/>
                    <a:gd name="connsiteX117" fmla="*/ 1294 w 10000"/>
                    <a:gd name="connsiteY117" fmla="*/ 324 h 9937"/>
                    <a:gd name="connsiteX118" fmla="*/ 1484 w 10000"/>
                    <a:gd name="connsiteY118" fmla="*/ 254 h 9937"/>
                    <a:gd name="connsiteX119" fmla="*/ 1674 w 10000"/>
                    <a:gd name="connsiteY119" fmla="*/ 182 h 9937"/>
                    <a:gd name="connsiteX120" fmla="*/ 1857 w 10000"/>
                    <a:gd name="connsiteY120" fmla="*/ 120 h 9937"/>
                    <a:gd name="connsiteX121" fmla="*/ 2012 w 10000"/>
                    <a:gd name="connsiteY121" fmla="*/ 71 h 9937"/>
                    <a:gd name="connsiteX122" fmla="*/ 2139 w 10000"/>
                    <a:gd name="connsiteY122" fmla="*/ 36 h 9937"/>
                    <a:gd name="connsiteX123" fmla="*/ 2231 w 10000"/>
                    <a:gd name="connsiteY123" fmla="*/ 9 h 9937"/>
                    <a:gd name="connsiteX124" fmla="*/ 2254 w 10000"/>
                    <a:gd name="connsiteY124" fmla="*/ 0 h 9937"/>
                    <a:gd name="connsiteX125" fmla="*/ 2387 w 10000"/>
                    <a:gd name="connsiteY125" fmla="*/ 62 h 9937"/>
                    <a:gd name="connsiteX126" fmla="*/ 3330 w 10000"/>
                    <a:gd name="connsiteY126" fmla="*/ 3152 h 9937"/>
                    <a:gd name="connsiteX127" fmla="*/ 4118 w 10000"/>
                    <a:gd name="connsiteY127" fmla="*/ 4357 h 9937"/>
                    <a:gd name="connsiteX128" fmla="*/ 5193 w 10000"/>
                    <a:gd name="connsiteY128" fmla="*/ 1935 h 9937"/>
                    <a:gd name="connsiteX0" fmla="*/ 5193 w 10000"/>
                    <a:gd name="connsiteY0" fmla="*/ 1947 h 10021"/>
                    <a:gd name="connsiteX1" fmla="*/ 5693 w 10000"/>
                    <a:gd name="connsiteY1" fmla="*/ 54 h 10021"/>
                    <a:gd name="connsiteX2" fmla="*/ 8177 w 10000"/>
                    <a:gd name="connsiteY2" fmla="*/ 766 h 10021"/>
                    <a:gd name="connsiteX3" fmla="*/ 8395 w 10000"/>
                    <a:gd name="connsiteY3" fmla="*/ 891 h 10021"/>
                    <a:gd name="connsiteX4" fmla="*/ 8550 w 10000"/>
                    <a:gd name="connsiteY4" fmla="*/ 1019 h 10021"/>
                    <a:gd name="connsiteX5" fmla="*/ 8689 w 10000"/>
                    <a:gd name="connsiteY5" fmla="*/ 1145 h 10021"/>
                    <a:gd name="connsiteX6" fmla="*/ 8805 w 10000"/>
                    <a:gd name="connsiteY6" fmla="*/ 1285 h 10021"/>
                    <a:gd name="connsiteX7" fmla="*/ 8902 w 10000"/>
                    <a:gd name="connsiteY7" fmla="*/ 1426 h 10021"/>
                    <a:gd name="connsiteX8" fmla="*/ 8994 w 10000"/>
                    <a:gd name="connsiteY8" fmla="*/ 1566 h 10021"/>
                    <a:gd name="connsiteX9" fmla="*/ 9051 w 10000"/>
                    <a:gd name="connsiteY9" fmla="*/ 1662 h 10021"/>
                    <a:gd name="connsiteX10" fmla="*/ 9120 w 10000"/>
                    <a:gd name="connsiteY10" fmla="*/ 1811 h 10021"/>
                    <a:gd name="connsiteX11" fmla="*/ 9189 w 10000"/>
                    <a:gd name="connsiteY11" fmla="*/ 2011 h 10021"/>
                    <a:gd name="connsiteX12" fmla="*/ 9252 w 10000"/>
                    <a:gd name="connsiteY12" fmla="*/ 2236 h 10021"/>
                    <a:gd name="connsiteX13" fmla="*/ 9333 w 10000"/>
                    <a:gd name="connsiteY13" fmla="*/ 2491 h 10021"/>
                    <a:gd name="connsiteX14" fmla="*/ 9413 w 10000"/>
                    <a:gd name="connsiteY14" fmla="*/ 2773 h 10021"/>
                    <a:gd name="connsiteX15" fmla="*/ 9493 w 10000"/>
                    <a:gd name="connsiteY15" fmla="*/ 3065 h 10021"/>
                    <a:gd name="connsiteX16" fmla="*/ 9569 w 10000"/>
                    <a:gd name="connsiteY16" fmla="*/ 3373 h 10021"/>
                    <a:gd name="connsiteX17" fmla="*/ 9639 w 10000"/>
                    <a:gd name="connsiteY17" fmla="*/ 3691 h 10021"/>
                    <a:gd name="connsiteX18" fmla="*/ 9707 w 10000"/>
                    <a:gd name="connsiteY18" fmla="*/ 3999 h 10021"/>
                    <a:gd name="connsiteX19" fmla="*/ 9776 w 10000"/>
                    <a:gd name="connsiteY19" fmla="*/ 4290 h 10021"/>
                    <a:gd name="connsiteX20" fmla="*/ 9834 w 10000"/>
                    <a:gd name="connsiteY20" fmla="*/ 4572 h 10021"/>
                    <a:gd name="connsiteX21" fmla="*/ 9874 w 10000"/>
                    <a:gd name="connsiteY21" fmla="*/ 4836 h 10021"/>
                    <a:gd name="connsiteX22" fmla="*/ 9908 w 10000"/>
                    <a:gd name="connsiteY22" fmla="*/ 5055 h 10021"/>
                    <a:gd name="connsiteX23" fmla="*/ 9943 w 10000"/>
                    <a:gd name="connsiteY23" fmla="*/ 5249 h 10021"/>
                    <a:gd name="connsiteX24" fmla="*/ 9954 w 10000"/>
                    <a:gd name="connsiteY24" fmla="*/ 5400 h 10021"/>
                    <a:gd name="connsiteX25" fmla="*/ 9954 w 10000"/>
                    <a:gd name="connsiteY25" fmla="*/ 5539 h 10021"/>
                    <a:gd name="connsiteX26" fmla="*/ 9966 w 10000"/>
                    <a:gd name="connsiteY26" fmla="*/ 5718 h 10021"/>
                    <a:gd name="connsiteX27" fmla="*/ 9966 w 10000"/>
                    <a:gd name="connsiteY27" fmla="*/ 5935 h 10021"/>
                    <a:gd name="connsiteX28" fmla="*/ 9977 w 10000"/>
                    <a:gd name="connsiteY28" fmla="*/ 6181 h 10021"/>
                    <a:gd name="connsiteX29" fmla="*/ 9977 w 10000"/>
                    <a:gd name="connsiteY29" fmla="*/ 6457 h 10021"/>
                    <a:gd name="connsiteX30" fmla="*/ 9989 w 10000"/>
                    <a:gd name="connsiteY30" fmla="*/ 6745 h 10021"/>
                    <a:gd name="connsiteX31" fmla="*/ 9989 w 10000"/>
                    <a:gd name="connsiteY31" fmla="*/ 7054 h 10021"/>
                    <a:gd name="connsiteX32" fmla="*/ 9989 w 10000"/>
                    <a:gd name="connsiteY32" fmla="*/ 7362 h 10021"/>
                    <a:gd name="connsiteX33" fmla="*/ 10000 w 10000"/>
                    <a:gd name="connsiteY33" fmla="*/ 7672 h 10021"/>
                    <a:gd name="connsiteX34" fmla="*/ 8212 w 10000"/>
                    <a:gd name="connsiteY34" fmla="*/ 7785 h 10021"/>
                    <a:gd name="connsiteX35" fmla="*/ 8189 w 10000"/>
                    <a:gd name="connsiteY35" fmla="*/ 7489 h 10021"/>
                    <a:gd name="connsiteX36" fmla="*/ 8177 w 10000"/>
                    <a:gd name="connsiteY36" fmla="*/ 7180 h 10021"/>
                    <a:gd name="connsiteX37" fmla="*/ 8160 w 10000"/>
                    <a:gd name="connsiteY37" fmla="*/ 6871 h 10021"/>
                    <a:gd name="connsiteX38" fmla="*/ 8149 w 10000"/>
                    <a:gd name="connsiteY38" fmla="*/ 6580 h 10021"/>
                    <a:gd name="connsiteX39" fmla="*/ 8126 w 10000"/>
                    <a:gd name="connsiteY39" fmla="*/ 6307 h 10021"/>
                    <a:gd name="connsiteX40" fmla="*/ 8114 w 10000"/>
                    <a:gd name="connsiteY40" fmla="*/ 6053 h 10021"/>
                    <a:gd name="connsiteX41" fmla="*/ 8103 w 10000"/>
                    <a:gd name="connsiteY41" fmla="*/ 5829 h 10021"/>
                    <a:gd name="connsiteX42" fmla="*/ 8080 w 10000"/>
                    <a:gd name="connsiteY42" fmla="*/ 5646 h 10021"/>
                    <a:gd name="connsiteX43" fmla="*/ 8068 w 10000"/>
                    <a:gd name="connsiteY43" fmla="*/ 5503 h 10021"/>
                    <a:gd name="connsiteX44" fmla="*/ 8057 w 10000"/>
                    <a:gd name="connsiteY44" fmla="*/ 5418 h 10021"/>
                    <a:gd name="connsiteX45" fmla="*/ 8034 w 10000"/>
                    <a:gd name="connsiteY45" fmla="*/ 5310 h 10021"/>
                    <a:gd name="connsiteX46" fmla="*/ 8011 w 10000"/>
                    <a:gd name="connsiteY46" fmla="*/ 5182 h 10021"/>
                    <a:gd name="connsiteX47" fmla="*/ 7965 w 10000"/>
                    <a:gd name="connsiteY47" fmla="*/ 5019 h 10021"/>
                    <a:gd name="connsiteX48" fmla="*/ 7907 w 10000"/>
                    <a:gd name="connsiteY48" fmla="*/ 4836 h 10021"/>
                    <a:gd name="connsiteX49" fmla="*/ 7861 w 10000"/>
                    <a:gd name="connsiteY49" fmla="*/ 4638 h 10021"/>
                    <a:gd name="connsiteX50" fmla="*/ 7798 w 10000"/>
                    <a:gd name="connsiteY50" fmla="*/ 4438 h 10021"/>
                    <a:gd name="connsiteX51" fmla="*/ 7740 w 10000"/>
                    <a:gd name="connsiteY51" fmla="*/ 4228 h 10021"/>
                    <a:gd name="connsiteX52" fmla="*/ 7682 w 10000"/>
                    <a:gd name="connsiteY52" fmla="*/ 4036 h 10021"/>
                    <a:gd name="connsiteX53" fmla="*/ 7625 w 10000"/>
                    <a:gd name="connsiteY53" fmla="*/ 3845 h 10021"/>
                    <a:gd name="connsiteX54" fmla="*/ 7567 w 10000"/>
                    <a:gd name="connsiteY54" fmla="*/ 3673 h 10021"/>
                    <a:gd name="connsiteX55" fmla="*/ 7533 w 10000"/>
                    <a:gd name="connsiteY55" fmla="*/ 3530 h 10021"/>
                    <a:gd name="connsiteX56" fmla="*/ 7498 w 10000"/>
                    <a:gd name="connsiteY56" fmla="*/ 3427 h 10021"/>
                    <a:gd name="connsiteX57" fmla="*/ 7475 w 10000"/>
                    <a:gd name="connsiteY57" fmla="*/ 3356 h 10021"/>
                    <a:gd name="connsiteX58" fmla="*/ 7470 w 10000"/>
                    <a:gd name="connsiteY58" fmla="*/ 3329 h 10021"/>
                    <a:gd name="connsiteX59" fmla="*/ 7389 w 10000"/>
                    <a:gd name="connsiteY59" fmla="*/ 3454 h 10021"/>
                    <a:gd name="connsiteX60" fmla="*/ 7320 w 10000"/>
                    <a:gd name="connsiteY60" fmla="*/ 3629 h 10021"/>
                    <a:gd name="connsiteX61" fmla="*/ 7263 w 10000"/>
                    <a:gd name="connsiteY61" fmla="*/ 3845 h 10021"/>
                    <a:gd name="connsiteX62" fmla="*/ 7217 w 10000"/>
                    <a:gd name="connsiteY62" fmla="*/ 4103 h 10021"/>
                    <a:gd name="connsiteX63" fmla="*/ 7183 w 10000"/>
                    <a:gd name="connsiteY63" fmla="*/ 4377 h 10021"/>
                    <a:gd name="connsiteX64" fmla="*/ 7171 w 10000"/>
                    <a:gd name="connsiteY64" fmla="*/ 4674 h 10021"/>
                    <a:gd name="connsiteX65" fmla="*/ 7160 w 10000"/>
                    <a:gd name="connsiteY65" fmla="*/ 4982 h 10021"/>
                    <a:gd name="connsiteX66" fmla="*/ 7148 w 10000"/>
                    <a:gd name="connsiteY66" fmla="*/ 5293 h 10021"/>
                    <a:gd name="connsiteX67" fmla="*/ 7148 w 10000"/>
                    <a:gd name="connsiteY67" fmla="*/ 5601 h 10021"/>
                    <a:gd name="connsiteX68" fmla="*/ 7148 w 10000"/>
                    <a:gd name="connsiteY68" fmla="*/ 5900 h 10021"/>
                    <a:gd name="connsiteX69" fmla="*/ 7160 w 10000"/>
                    <a:gd name="connsiteY69" fmla="*/ 6181 h 10021"/>
                    <a:gd name="connsiteX70" fmla="*/ 7171 w 10000"/>
                    <a:gd name="connsiteY70" fmla="*/ 6431 h 10021"/>
                    <a:gd name="connsiteX71" fmla="*/ 7171 w 10000"/>
                    <a:gd name="connsiteY71" fmla="*/ 6648 h 10021"/>
                    <a:gd name="connsiteX72" fmla="*/ 7183 w 10000"/>
                    <a:gd name="connsiteY72" fmla="*/ 6826 h 10021"/>
                    <a:gd name="connsiteX73" fmla="*/ 7183 w 10000"/>
                    <a:gd name="connsiteY73" fmla="*/ 6982 h 10021"/>
                    <a:gd name="connsiteX74" fmla="*/ 7194 w 10000"/>
                    <a:gd name="connsiteY74" fmla="*/ 7188 h 10021"/>
                    <a:gd name="connsiteX75" fmla="*/ 7206 w 10000"/>
                    <a:gd name="connsiteY75" fmla="*/ 7425 h 10021"/>
                    <a:gd name="connsiteX76" fmla="*/ 7410 w 10000"/>
                    <a:gd name="connsiteY76" fmla="*/ 9854 h 10021"/>
                    <a:gd name="connsiteX77" fmla="*/ 708 w 10000"/>
                    <a:gd name="connsiteY77" fmla="*/ 9794 h 10021"/>
                    <a:gd name="connsiteX78" fmla="*/ 656 w 10000"/>
                    <a:gd name="connsiteY78" fmla="*/ 9442 h 10021"/>
                    <a:gd name="connsiteX79" fmla="*/ 679 w 10000"/>
                    <a:gd name="connsiteY79" fmla="*/ 9179 h 10021"/>
                    <a:gd name="connsiteX80" fmla="*/ 702 w 10000"/>
                    <a:gd name="connsiteY80" fmla="*/ 8889 h 10021"/>
                    <a:gd name="connsiteX81" fmla="*/ 725 w 10000"/>
                    <a:gd name="connsiteY81" fmla="*/ 8588 h 10021"/>
                    <a:gd name="connsiteX82" fmla="*/ 748 w 10000"/>
                    <a:gd name="connsiteY82" fmla="*/ 8280 h 10021"/>
                    <a:gd name="connsiteX83" fmla="*/ 771 w 10000"/>
                    <a:gd name="connsiteY83" fmla="*/ 7981 h 10021"/>
                    <a:gd name="connsiteX84" fmla="*/ 782 w 10000"/>
                    <a:gd name="connsiteY84" fmla="*/ 7700 h 10021"/>
                    <a:gd name="connsiteX85" fmla="*/ 805 w 10000"/>
                    <a:gd name="connsiteY85" fmla="*/ 7425 h 10021"/>
                    <a:gd name="connsiteX86" fmla="*/ 828 w 10000"/>
                    <a:gd name="connsiteY86" fmla="*/ 7027 h 10021"/>
                    <a:gd name="connsiteX87" fmla="*/ 840 w 10000"/>
                    <a:gd name="connsiteY87" fmla="*/ 6665 h 10021"/>
                    <a:gd name="connsiteX88" fmla="*/ 851 w 10000"/>
                    <a:gd name="connsiteY88" fmla="*/ 6349 h 10021"/>
                    <a:gd name="connsiteX89" fmla="*/ 851 w 10000"/>
                    <a:gd name="connsiteY89" fmla="*/ 6053 h 10021"/>
                    <a:gd name="connsiteX90" fmla="*/ 851 w 10000"/>
                    <a:gd name="connsiteY90" fmla="*/ 5762 h 10021"/>
                    <a:gd name="connsiteX91" fmla="*/ 851 w 10000"/>
                    <a:gd name="connsiteY91" fmla="*/ 5471 h 10021"/>
                    <a:gd name="connsiteX92" fmla="*/ 851 w 10000"/>
                    <a:gd name="connsiteY92" fmla="*/ 5172 h 10021"/>
                    <a:gd name="connsiteX93" fmla="*/ 851 w 10000"/>
                    <a:gd name="connsiteY93" fmla="*/ 4854 h 10021"/>
                    <a:gd name="connsiteX94" fmla="*/ 851 w 10000"/>
                    <a:gd name="connsiteY94" fmla="*/ 4674 h 10021"/>
                    <a:gd name="connsiteX95" fmla="*/ 817 w 10000"/>
                    <a:gd name="connsiteY95" fmla="*/ 4465 h 10021"/>
                    <a:gd name="connsiteX96" fmla="*/ 771 w 10000"/>
                    <a:gd name="connsiteY96" fmla="*/ 4228 h 10021"/>
                    <a:gd name="connsiteX97" fmla="*/ 713 w 10000"/>
                    <a:gd name="connsiteY97" fmla="*/ 3981 h 10021"/>
                    <a:gd name="connsiteX98" fmla="*/ 645 w 10000"/>
                    <a:gd name="connsiteY98" fmla="*/ 3717 h 10021"/>
                    <a:gd name="connsiteX99" fmla="*/ 581 w 10000"/>
                    <a:gd name="connsiteY99" fmla="*/ 3445 h 10021"/>
                    <a:gd name="connsiteX100" fmla="*/ 501 w 10000"/>
                    <a:gd name="connsiteY100" fmla="*/ 3163 h 10021"/>
                    <a:gd name="connsiteX101" fmla="*/ 407 w 10000"/>
                    <a:gd name="connsiteY101" fmla="*/ 2891 h 10021"/>
                    <a:gd name="connsiteX102" fmla="*/ 327 w 10000"/>
                    <a:gd name="connsiteY102" fmla="*/ 2626 h 10021"/>
                    <a:gd name="connsiteX103" fmla="*/ 252 w 10000"/>
                    <a:gd name="connsiteY103" fmla="*/ 2367 h 10021"/>
                    <a:gd name="connsiteX104" fmla="*/ 184 w 10000"/>
                    <a:gd name="connsiteY104" fmla="*/ 2130 h 10021"/>
                    <a:gd name="connsiteX105" fmla="*/ 115 w 10000"/>
                    <a:gd name="connsiteY105" fmla="*/ 1922 h 10021"/>
                    <a:gd name="connsiteX106" fmla="*/ 57 w 10000"/>
                    <a:gd name="connsiteY106" fmla="*/ 1736 h 10021"/>
                    <a:gd name="connsiteX107" fmla="*/ 23 w 10000"/>
                    <a:gd name="connsiteY107" fmla="*/ 1574 h 10021"/>
                    <a:gd name="connsiteX108" fmla="*/ 0 w 10000"/>
                    <a:gd name="connsiteY108" fmla="*/ 1463 h 10021"/>
                    <a:gd name="connsiteX109" fmla="*/ 11 w 10000"/>
                    <a:gd name="connsiteY109" fmla="*/ 1391 h 10021"/>
                    <a:gd name="connsiteX110" fmla="*/ 80 w 10000"/>
                    <a:gd name="connsiteY110" fmla="*/ 1231 h 10021"/>
                    <a:gd name="connsiteX111" fmla="*/ 207 w 10000"/>
                    <a:gd name="connsiteY111" fmla="*/ 1065 h 10021"/>
                    <a:gd name="connsiteX112" fmla="*/ 373 w 10000"/>
                    <a:gd name="connsiteY112" fmla="*/ 891 h 10021"/>
                    <a:gd name="connsiteX113" fmla="*/ 581 w 10000"/>
                    <a:gd name="connsiteY113" fmla="*/ 722 h 10021"/>
                    <a:gd name="connsiteX114" fmla="*/ 805 w 10000"/>
                    <a:gd name="connsiteY114" fmla="*/ 565 h 10021"/>
                    <a:gd name="connsiteX115" fmla="*/ 943 w 10000"/>
                    <a:gd name="connsiteY115" fmla="*/ 482 h 10021"/>
                    <a:gd name="connsiteX116" fmla="*/ 1109 w 10000"/>
                    <a:gd name="connsiteY116" fmla="*/ 404 h 10021"/>
                    <a:gd name="connsiteX117" fmla="*/ 1294 w 10000"/>
                    <a:gd name="connsiteY117" fmla="*/ 326 h 10021"/>
                    <a:gd name="connsiteX118" fmla="*/ 1484 w 10000"/>
                    <a:gd name="connsiteY118" fmla="*/ 256 h 10021"/>
                    <a:gd name="connsiteX119" fmla="*/ 1674 w 10000"/>
                    <a:gd name="connsiteY119" fmla="*/ 183 h 10021"/>
                    <a:gd name="connsiteX120" fmla="*/ 1857 w 10000"/>
                    <a:gd name="connsiteY120" fmla="*/ 121 h 10021"/>
                    <a:gd name="connsiteX121" fmla="*/ 2012 w 10000"/>
                    <a:gd name="connsiteY121" fmla="*/ 71 h 10021"/>
                    <a:gd name="connsiteX122" fmla="*/ 2139 w 10000"/>
                    <a:gd name="connsiteY122" fmla="*/ 36 h 10021"/>
                    <a:gd name="connsiteX123" fmla="*/ 2231 w 10000"/>
                    <a:gd name="connsiteY123" fmla="*/ 9 h 10021"/>
                    <a:gd name="connsiteX124" fmla="*/ 2254 w 10000"/>
                    <a:gd name="connsiteY124" fmla="*/ 0 h 10021"/>
                    <a:gd name="connsiteX125" fmla="*/ 2387 w 10000"/>
                    <a:gd name="connsiteY125" fmla="*/ 62 h 10021"/>
                    <a:gd name="connsiteX126" fmla="*/ 3330 w 10000"/>
                    <a:gd name="connsiteY126" fmla="*/ 3172 h 10021"/>
                    <a:gd name="connsiteX127" fmla="*/ 4118 w 10000"/>
                    <a:gd name="connsiteY127" fmla="*/ 4385 h 10021"/>
                    <a:gd name="connsiteX128" fmla="*/ 5193 w 10000"/>
                    <a:gd name="connsiteY128" fmla="*/ 1947 h 1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10000" h="10021">
                      <a:moveTo>
                        <a:pt x="5193" y="1947"/>
                      </a:moveTo>
                      <a:lnTo>
                        <a:pt x="5693" y="54"/>
                      </a:lnTo>
                      <a:lnTo>
                        <a:pt x="8177" y="766"/>
                      </a:lnTo>
                      <a:lnTo>
                        <a:pt x="8395" y="891"/>
                      </a:lnTo>
                      <a:lnTo>
                        <a:pt x="8550" y="1019"/>
                      </a:lnTo>
                      <a:cubicBezTo>
                        <a:pt x="8596" y="1062"/>
                        <a:pt x="8643" y="1103"/>
                        <a:pt x="8689" y="1145"/>
                      </a:cubicBezTo>
                      <a:cubicBezTo>
                        <a:pt x="8727" y="1192"/>
                        <a:pt x="8767" y="1238"/>
                        <a:pt x="8805" y="1285"/>
                      </a:cubicBezTo>
                      <a:cubicBezTo>
                        <a:pt x="8837" y="1332"/>
                        <a:pt x="8870" y="1379"/>
                        <a:pt x="8902" y="1426"/>
                      </a:cubicBezTo>
                      <a:cubicBezTo>
                        <a:pt x="8933" y="1472"/>
                        <a:pt x="8963" y="1519"/>
                        <a:pt x="8994" y="1566"/>
                      </a:cubicBezTo>
                      <a:cubicBezTo>
                        <a:pt x="9013" y="1598"/>
                        <a:pt x="9032" y="1631"/>
                        <a:pt x="9051" y="1662"/>
                      </a:cubicBezTo>
                      <a:cubicBezTo>
                        <a:pt x="9074" y="1714"/>
                        <a:pt x="9097" y="1763"/>
                        <a:pt x="9120" y="1811"/>
                      </a:cubicBezTo>
                      <a:cubicBezTo>
                        <a:pt x="9143" y="1879"/>
                        <a:pt x="9166" y="1945"/>
                        <a:pt x="9189" y="2011"/>
                      </a:cubicBezTo>
                      <a:lnTo>
                        <a:pt x="9252" y="2236"/>
                      </a:lnTo>
                      <a:cubicBezTo>
                        <a:pt x="9279" y="2323"/>
                        <a:pt x="9306" y="2406"/>
                        <a:pt x="9333" y="2491"/>
                      </a:cubicBezTo>
                      <a:cubicBezTo>
                        <a:pt x="9360" y="2585"/>
                        <a:pt x="9386" y="2680"/>
                        <a:pt x="9413" y="2773"/>
                      </a:cubicBezTo>
                      <a:cubicBezTo>
                        <a:pt x="9440" y="2871"/>
                        <a:pt x="9466" y="2970"/>
                        <a:pt x="9493" y="3065"/>
                      </a:cubicBezTo>
                      <a:cubicBezTo>
                        <a:pt x="9518" y="3168"/>
                        <a:pt x="9543" y="3271"/>
                        <a:pt x="9569" y="3373"/>
                      </a:cubicBezTo>
                      <a:cubicBezTo>
                        <a:pt x="9593" y="3479"/>
                        <a:pt x="9616" y="3585"/>
                        <a:pt x="9639" y="3691"/>
                      </a:cubicBezTo>
                      <a:cubicBezTo>
                        <a:pt x="9662" y="3793"/>
                        <a:pt x="9684" y="3896"/>
                        <a:pt x="9707" y="3999"/>
                      </a:cubicBezTo>
                      <a:cubicBezTo>
                        <a:pt x="9730" y="4097"/>
                        <a:pt x="9753" y="4194"/>
                        <a:pt x="9776" y="4290"/>
                      </a:cubicBezTo>
                      <a:cubicBezTo>
                        <a:pt x="9795" y="4385"/>
                        <a:pt x="9815" y="4478"/>
                        <a:pt x="9834" y="4572"/>
                      </a:cubicBezTo>
                      <a:cubicBezTo>
                        <a:pt x="9847" y="4660"/>
                        <a:pt x="9861" y="4747"/>
                        <a:pt x="9874" y="4836"/>
                      </a:cubicBezTo>
                      <a:cubicBezTo>
                        <a:pt x="9885" y="4909"/>
                        <a:pt x="9897" y="4981"/>
                        <a:pt x="9908" y="5055"/>
                      </a:cubicBezTo>
                      <a:cubicBezTo>
                        <a:pt x="9920" y="5119"/>
                        <a:pt x="9931" y="5185"/>
                        <a:pt x="9943" y="5249"/>
                      </a:cubicBezTo>
                      <a:cubicBezTo>
                        <a:pt x="9947" y="5299"/>
                        <a:pt x="9950" y="5350"/>
                        <a:pt x="9954" y="5400"/>
                      </a:cubicBezTo>
                      <a:lnTo>
                        <a:pt x="9954" y="5539"/>
                      </a:lnTo>
                      <a:cubicBezTo>
                        <a:pt x="9958" y="5598"/>
                        <a:pt x="9962" y="5659"/>
                        <a:pt x="9966" y="5718"/>
                      </a:cubicBezTo>
                      <a:lnTo>
                        <a:pt x="9966" y="5935"/>
                      </a:lnTo>
                      <a:cubicBezTo>
                        <a:pt x="9970" y="6018"/>
                        <a:pt x="9973" y="6099"/>
                        <a:pt x="9977" y="6181"/>
                      </a:cubicBezTo>
                      <a:lnTo>
                        <a:pt x="9977" y="6457"/>
                      </a:lnTo>
                      <a:cubicBezTo>
                        <a:pt x="9981" y="6553"/>
                        <a:pt x="9985" y="6650"/>
                        <a:pt x="9989" y="6745"/>
                      </a:cubicBezTo>
                      <a:lnTo>
                        <a:pt x="9989" y="7054"/>
                      </a:lnTo>
                      <a:lnTo>
                        <a:pt x="9989" y="7362"/>
                      </a:lnTo>
                      <a:cubicBezTo>
                        <a:pt x="9993" y="7465"/>
                        <a:pt x="9996" y="7570"/>
                        <a:pt x="10000" y="7672"/>
                      </a:cubicBezTo>
                      <a:lnTo>
                        <a:pt x="8212" y="7785"/>
                      </a:lnTo>
                      <a:cubicBezTo>
                        <a:pt x="8204" y="7685"/>
                        <a:pt x="8197" y="7587"/>
                        <a:pt x="8189" y="7489"/>
                      </a:cubicBezTo>
                      <a:cubicBezTo>
                        <a:pt x="8185" y="7384"/>
                        <a:pt x="8181" y="7283"/>
                        <a:pt x="8177" y="7180"/>
                      </a:cubicBezTo>
                      <a:cubicBezTo>
                        <a:pt x="8171" y="7078"/>
                        <a:pt x="8166" y="6974"/>
                        <a:pt x="8160" y="6871"/>
                      </a:cubicBezTo>
                      <a:cubicBezTo>
                        <a:pt x="8156" y="6775"/>
                        <a:pt x="8153" y="6677"/>
                        <a:pt x="8149" y="6580"/>
                      </a:cubicBezTo>
                      <a:cubicBezTo>
                        <a:pt x="8141" y="6491"/>
                        <a:pt x="8134" y="6399"/>
                        <a:pt x="8126" y="6307"/>
                      </a:cubicBezTo>
                      <a:cubicBezTo>
                        <a:pt x="8122" y="6221"/>
                        <a:pt x="8118" y="6138"/>
                        <a:pt x="8114" y="6053"/>
                      </a:cubicBezTo>
                      <a:cubicBezTo>
                        <a:pt x="8110" y="5977"/>
                        <a:pt x="8107" y="5903"/>
                        <a:pt x="8103" y="5829"/>
                      </a:cubicBezTo>
                      <a:cubicBezTo>
                        <a:pt x="8095" y="5768"/>
                        <a:pt x="8088" y="5708"/>
                        <a:pt x="8080" y="5646"/>
                      </a:cubicBezTo>
                      <a:cubicBezTo>
                        <a:pt x="8076" y="5598"/>
                        <a:pt x="8072" y="5550"/>
                        <a:pt x="8068" y="5503"/>
                      </a:cubicBezTo>
                      <a:cubicBezTo>
                        <a:pt x="8064" y="5474"/>
                        <a:pt x="8061" y="5445"/>
                        <a:pt x="8057" y="5418"/>
                      </a:cubicBezTo>
                      <a:cubicBezTo>
                        <a:pt x="8049" y="5383"/>
                        <a:pt x="8042" y="5347"/>
                        <a:pt x="8034" y="5310"/>
                      </a:cubicBezTo>
                      <a:cubicBezTo>
                        <a:pt x="8026" y="5267"/>
                        <a:pt x="8019" y="5225"/>
                        <a:pt x="8011" y="5182"/>
                      </a:cubicBezTo>
                      <a:cubicBezTo>
                        <a:pt x="7996" y="5125"/>
                        <a:pt x="7980" y="5072"/>
                        <a:pt x="7965" y="5019"/>
                      </a:cubicBezTo>
                      <a:cubicBezTo>
                        <a:pt x="7946" y="4957"/>
                        <a:pt x="7927" y="4897"/>
                        <a:pt x="7907" y="4836"/>
                      </a:cubicBezTo>
                      <a:cubicBezTo>
                        <a:pt x="7892" y="4770"/>
                        <a:pt x="7876" y="4705"/>
                        <a:pt x="7861" y="4638"/>
                      </a:cubicBezTo>
                      <a:cubicBezTo>
                        <a:pt x="7840" y="4572"/>
                        <a:pt x="7819" y="4505"/>
                        <a:pt x="7798" y="4438"/>
                      </a:cubicBezTo>
                      <a:cubicBezTo>
                        <a:pt x="7779" y="4369"/>
                        <a:pt x="7759" y="4298"/>
                        <a:pt x="7740" y="4228"/>
                      </a:cubicBezTo>
                      <a:cubicBezTo>
                        <a:pt x="7720" y="4164"/>
                        <a:pt x="7701" y="4101"/>
                        <a:pt x="7682" y="4036"/>
                      </a:cubicBezTo>
                      <a:cubicBezTo>
                        <a:pt x="7663" y="3972"/>
                        <a:pt x="7644" y="3908"/>
                        <a:pt x="7625" y="3845"/>
                      </a:cubicBezTo>
                      <a:cubicBezTo>
                        <a:pt x="7606" y="3788"/>
                        <a:pt x="7586" y="3732"/>
                        <a:pt x="7567" y="3673"/>
                      </a:cubicBezTo>
                      <a:cubicBezTo>
                        <a:pt x="7556" y="3626"/>
                        <a:pt x="7544" y="3578"/>
                        <a:pt x="7533" y="3530"/>
                      </a:cubicBezTo>
                      <a:cubicBezTo>
                        <a:pt x="7521" y="3495"/>
                        <a:pt x="7510" y="3461"/>
                        <a:pt x="7498" y="3427"/>
                      </a:cubicBezTo>
                      <a:cubicBezTo>
                        <a:pt x="7490" y="3403"/>
                        <a:pt x="7483" y="3379"/>
                        <a:pt x="7475" y="3356"/>
                      </a:cubicBezTo>
                      <a:cubicBezTo>
                        <a:pt x="7473" y="3346"/>
                        <a:pt x="7472" y="3338"/>
                        <a:pt x="7470" y="3329"/>
                      </a:cubicBezTo>
                      <a:cubicBezTo>
                        <a:pt x="7443" y="3370"/>
                        <a:pt x="7416" y="3412"/>
                        <a:pt x="7389" y="3454"/>
                      </a:cubicBezTo>
                      <a:cubicBezTo>
                        <a:pt x="7366" y="3511"/>
                        <a:pt x="7343" y="3570"/>
                        <a:pt x="7320" y="3629"/>
                      </a:cubicBezTo>
                      <a:lnTo>
                        <a:pt x="7263" y="3845"/>
                      </a:lnTo>
                      <a:cubicBezTo>
                        <a:pt x="7248" y="3930"/>
                        <a:pt x="7232" y="4017"/>
                        <a:pt x="7217" y="4103"/>
                      </a:cubicBezTo>
                      <a:cubicBezTo>
                        <a:pt x="7206" y="4194"/>
                        <a:pt x="7194" y="4284"/>
                        <a:pt x="7183" y="4377"/>
                      </a:cubicBezTo>
                      <a:cubicBezTo>
                        <a:pt x="7179" y="4475"/>
                        <a:pt x="7175" y="4576"/>
                        <a:pt x="7171" y="4674"/>
                      </a:cubicBezTo>
                      <a:cubicBezTo>
                        <a:pt x="7167" y="4777"/>
                        <a:pt x="7164" y="4881"/>
                        <a:pt x="7160" y="4982"/>
                      </a:cubicBezTo>
                      <a:cubicBezTo>
                        <a:pt x="7156" y="5086"/>
                        <a:pt x="7152" y="5191"/>
                        <a:pt x="7148" y="5293"/>
                      </a:cubicBezTo>
                      <a:lnTo>
                        <a:pt x="7148" y="5601"/>
                      </a:lnTo>
                      <a:lnTo>
                        <a:pt x="7148" y="5900"/>
                      </a:lnTo>
                      <a:cubicBezTo>
                        <a:pt x="7152" y="5993"/>
                        <a:pt x="7156" y="6088"/>
                        <a:pt x="7160" y="6181"/>
                      </a:cubicBezTo>
                      <a:cubicBezTo>
                        <a:pt x="7164" y="6263"/>
                        <a:pt x="7167" y="6347"/>
                        <a:pt x="7171" y="6431"/>
                      </a:cubicBezTo>
                      <a:lnTo>
                        <a:pt x="7171" y="6648"/>
                      </a:lnTo>
                      <a:cubicBezTo>
                        <a:pt x="7175" y="6706"/>
                        <a:pt x="7179" y="6768"/>
                        <a:pt x="7183" y="6826"/>
                      </a:cubicBezTo>
                      <a:lnTo>
                        <a:pt x="7183" y="6982"/>
                      </a:lnTo>
                      <a:cubicBezTo>
                        <a:pt x="7187" y="7050"/>
                        <a:pt x="7190" y="7120"/>
                        <a:pt x="7194" y="7188"/>
                      </a:cubicBezTo>
                      <a:cubicBezTo>
                        <a:pt x="7198" y="7267"/>
                        <a:pt x="7202" y="7345"/>
                        <a:pt x="7206" y="7425"/>
                      </a:cubicBezTo>
                      <a:lnTo>
                        <a:pt x="7410" y="9854"/>
                      </a:lnTo>
                      <a:cubicBezTo>
                        <a:pt x="6317" y="10232"/>
                        <a:pt x="1834" y="9863"/>
                        <a:pt x="708" y="9794"/>
                      </a:cubicBezTo>
                      <a:cubicBezTo>
                        <a:pt x="712" y="9710"/>
                        <a:pt x="652" y="9528"/>
                        <a:pt x="656" y="9442"/>
                      </a:cubicBezTo>
                      <a:cubicBezTo>
                        <a:pt x="664" y="9355"/>
                        <a:pt x="671" y="9267"/>
                        <a:pt x="679" y="9179"/>
                      </a:cubicBezTo>
                      <a:cubicBezTo>
                        <a:pt x="687" y="9082"/>
                        <a:pt x="694" y="8986"/>
                        <a:pt x="702" y="8889"/>
                      </a:cubicBezTo>
                      <a:cubicBezTo>
                        <a:pt x="710" y="8790"/>
                        <a:pt x="717" y="8689"/>
                        <a:pt x="725" y="8588"/>
                      </a:cubicBezTo>
                      <a:cubicBezTo>
                        <a:pt x="733" y="8485"/>
                        <a:pt x="740" y="8382"/>
                        <a:pt x="748" y="8280"/>
                      </a:cubicBezTo>
                      <a:cubicBezTo>
                        <a:pt x="756" y="8181"/>
                        <a:pt x="763" y="8081"/>
                        <a:pt x="771" y="7981"/>
                      </a:cubicBezTo>
                      <a:cubicBezTo>
                        <a:pt x="775" y="7888"/>
                        <a:pt x="778" y="7794"/>
                        <a:pt x="782" y="7700"/>
                      </a:cubicBezTo>
                      <a:cubicBezTo>
                        <a:pt x="790" y="7608"/>
                        <a:pt x="797" y="7518"/>
                        <a:pt x="805" y="7425"/>
                      </a:cubicBezTo>
                      <a:cubicBezTo>
                        <a:pt x="813" y="7292"/>
                        <a:pt x="820" y="7160"/>
                        <a:pt x="828" y="7027"/>
                      </a:cubicBezTo>
                      <a:cubicBezTo>
                        <a:pt x="832" y="6906"/>
                        <a:pt x="836" y="6786"/>
                        <a:pt x="840" y="6665"/>
                      </a:cubicBezTo>
                      <a:cubicBezTo>
                        <a:pt x="844" y="6560"/>
                        <a:pt x="847" y="6456"/>
                        <a:pt x="851" y="6349"/>
                      </a:cubicBezTo>
                      <a:lnTo>
                        <a:pt x="851" y="6053"/>
                      </a:lnTo>
                      <a:lnTo>
                        <a:pt x="851" y="5762"/>
                      </a:lnTo>
                      <a:lnTo>
                        <a:pt x="851" y="5471"/>
                      </a:lnTo>
                      <a:lnTo>
                        <a:pt x="851" y="5172"/>
                      </a:lnTo>
                      <a:lnTo>
                        <a:pt x="851" y="4854"/>
                      </a:lnTo>
                      <a:lnTo>
                        <a:pt x="851" y="4674"/>
                      </a:lnTo>
                      <a:cubicBezTo>
                        <a:pt x="840" y="4604"/>
                        <a:pt x="828" y="4535"/>
                        <a:pt x="817" y="4465"/>
                      </a:cubicBezTo>
                      <a:cubicBezTo>
                        <a:pt x="802" y="4387"/>
                        <a:pt x="786" y="4307"/>
                        <a:pt x="771" y="4228"/>
                      </a:cubicBezTo>
                      <a:cubicBezTo>
                        <a:pt x="752" y="4146"/>
                        <a:pt x="732" y="4066"/>
                        <a:pt x="713" y="3981"/>
                      </a:cubicBezTo>
                      <a:cubicBezTo>
                        <a:pt x="690" y="3892"/>
                        <a:pt x="668" y="3804"/>
                        <a:pt x="645" y="3717"/>
                      </a:cubicBezTo>
                      <a:cubicBezTo>
                        <a:pt x="624" y="3627"/>
                        <a:pt x="602" y="3536"/>
                        <a:pt x="581" y="3445"/>
                      </a:cubicBezTo>
                      <a:cubicBezTo>
                        <a:pt x="554" y="3352"/>
                        <a:pt x="528" y="3256"/>
                        <a:pt x="501" y="3163"/>
                      </a:cubicBezTo>
                      <a:cubicBezTo>
                        <a:pt x="470" y="3072"/>
                        <a:pt x="439" y="2982"/>
                        <a:pt x="407" y="2891"/>
                      </a:cubicBezTo>
                      <a:cubicBezTo>
                        <a:pt x="380" y="2802"/>
                        <a:pt x="354" y="2714"/>
                        <a:pt x="327" y="2626"/>
                      </a:cubicBezTo>
                      <a:cubicBezTo>
                        <a:pt x="302" y="2539"/>
                        <a:pt x="277" y="2452"/>
                        <a:pt x="252" y="2367"/>
                      </a:cubicBezTo>
                      <a:cubicBezTo>
                        <a:pt x="229" y="2288"/>
                        <a:pt x="207" y="2208"/>
                        <a:pt x="184" y="2130"/>
                      </a:cubicBezTo>
                      <a:cubicBezTo>
                        <a:pt x="161" y="2061"/>
                        <a:pt x="138" y="1991"/>
                        <a:pt x="115" y="1922"/>
                      </a:cubicBezTo>
                      <a:cubicBezTo>
                        <a:pt x="96" y="1859"/>
                        <a:pt x="76" y="1797"/>
                        <a:pt x="57" y="1736"/>
                      </a:cubicBezTo>
                      <a:cubicBezTo>
                        <a:pt x="46" y="1681"/>
                        <a:pt x="34" y="1628"/>
                        <a:pt x="23" y="1574"/>
                      </a:cubicBezTo>
                      <a:cubicBezTo>
                        <a:pt x="15" y="1536"/>
                        <a:pt x="8" y="1500"/>
                        <a:pt x="0" y="1463"/>
                      </a:cubicBezTo>
                      <a:cubicBezTo>
                        <a:pt x="4" y="1438"/>
                        <a:pt x="7" y="1415"/>
                        <a:pt x="11" y="1391"/>
                      </a:cubicBezTo>
                      <a:cubicBezTo>
                        <a:pt x="34" y="1337"/>
                        <a:pt x="57" y="1285"/>
                        <a:pt x="80" y="1231"/>
                      </a:cubicBezTo>
                      <a:cubicBezTo>
                        <a:pt x="122" y="1175"/>
                        <a:pt x="165" y="1121"/>
                        <a:pt x="207" y="1065"/>
                      </a:cubicBezTo>
                      <a:cubicBezTo>
                        <a:pt x="262" y="1006"/>
                        <a:pt x="318" y="949"/>
                        <a:pt x="373" y="891"/>
                      </a:cubicBezTo>
                      <a:lnTo>
                        <a:pt x="581" y="722"/>
                      </a:lnTo>
                      <a:lnTo>
                        <a:pt x="805" y="565"/>
                      </a:lnTo>
                      <a:lnTo>
                        <a:pt x="943" y="482"/>
                      </a:lnTo>
                      <a:lnTo>
                        <a:pt x="1109" y="404"/>
                      </a:lnTo>
                      <a:lnTo>
                        <a:pt x="1294" y="326"/>
                      </a:lnTo>
                      <a:lnTo>
                        <a:pt x="1484" y="256"/>
                      </a:lnTo>
                      <a:lnTo>
                        <a:pt x="1674" y="183"/>
                      </a:lnTo>
                      <a:lnTo>
                        <a:pt x="1857" y="121"/>
                      </a:lnTo>
                      <a:lnTo>
                        <a:pt x="2012" y="71"/>
                      </a:lnTo>
                      <a:cubicBezTo>
                        <a:pt x="2054" y="59"/>
                        <a:pt x="2097" y="48"/>
                        <a:pt x="2139" y="36"/>
                      </a:cubicBezTo>
                      <a:lnTo>
                        <a:pt x="2231" y="9"/>
                      </a:lnTo>
                      <a:cubicBezTo>
                        <a:pt x="2239" y="6"/>
                        <a:pt x="2246" y="3"/>
                        <a:pt x="2254" y="0"/>
                      </a:cubicBezTo>
                      <a:cubicBezTo>
                        <a:pt x="2298" y="21"/>
                        <a:pt x="2343" y="41"/>
                        <a:pt x="2387" y="62"/>
                      </a:cubicBezTo>
                      <a:lnTo>
                        <a:pt x="3330" y="3172"/>
                      </a:lnTo>
                      <a:lnTo>
                        <a:pt x="4118" y="4385"/>
                      </a:lnTo>
                      <a:lnTo>
                        <a:pt x="5193" y="194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75E56578-381E-6847-95CE-BCD6A571BF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6188" y="2139950"/>
                  <a:ext cx="593725" cy="998537"/>
                </a:xfrm>
                <a:custGeom>
                  <a:avLst/>
                  <a:gdLst>
                    <a:gd name="T0" fmla="*/ 740 w 748"/>
                    <a:gd name="T1" fmla="*/ 6 h 1256"/>
                    <a:gd name="T2" fmla="*/ 748 w 748"/>
                    <a:gd name="T3" fmla="*/ 37 h 1256"/>
                    <a:gd name="T4" fmla="*/ 740 w 748"/>
                    <a:gd name="T5" fmla="*/ 86 h 1256"/>
                    <a:gd name="T6" fmla="*/ 718 w 748"/>
                    <a:gd name="T7" fmla="*/ 149 h 1256"/>
                    <a:gd name="T8" fmla="*/ 689 w 748"/>
                    <a:gd name="T9" fmla="*/ 216 h 1256"/>
                    <a:gd name="T10" fmla="*/ 657 w 748"/>
                    <a:gd name="T11" fmla="*/ 279 h 1256"/>
                    <a:gd name="T12" fmla="*/ 628 w 748"/>
                    <a:gd name="T13" fmla="*/ 334 h 1256"/>
                    <a:gd name="T14" fmla="*/ 606 w 748"/>
                    <a:gd name="T15" fmla="*/ 372 h 1256"/>
                    <a:gd name="T16" fmla="*/ 598 w 748"/>
                    <a:gd name="T17" fmla="*/ 388 h 1256"/>
                    <a:gd name="T18" fmla="*/ 589 w 748"/>
                    <a:gd name="T19" fmla="*/ 480 h 1256"/>
                    <a:gd name="T20" fmla="*/ 565 w 748"/>
                    <a:gd name="T21" fmla="*/ 565 h 1256"/>
                    <a:gd name="T22" fmla="*/ 534 w 748"/>
                    <a:gd name="T23" fmla="*/ 632 h 1256"/>
                    <a:gd name="T24" fmla="*/ 504 w 748"/>
                    <a:gd name="T25" fmla="*/ 681 h 1256"/>
                    <a:gd name="T26" fmla="*/ 484 w 748"/>
                    <a:gd name="T27" fmla="*/ 709 h 1256"/>
                    <a:gd name="T28" fmla="*/ 480 w 748"/>
                    <a:gd name="T29" fmla="*/ 717 h 1256"/>
                    <a:gd name="T30" fmla="*/ 465 w 748"/>
                    <a:gd name="T31" fmla="*/ 746 h 1256"/>
                    <a:gd name="T32" fmla="*/ 437 w 748"/>
                    <a:gd name="T33" fmla="*/ 797 h 1256"/>
                    <a:gd name="T34" fmla="*/ 406 w 748"/>
                    <a:gd name="T35" fmla="*/ 862 h 1256"/>
                    <a:gd name="T36" fmla="*/ 372 w 748"/>
                    <a:gd name="T37" fmla="*/ 929 h 1256"/>
                    <a:gd name="T38" fmla="*/ 341 w 748"/>
                    <a:gd name="T39" fmla="*/ 988 h 1256"/>
                    <a:gd name="T40" fmla="*/ 307 w 748"/>
                    <a:gd name="T41" fmla="*/ 1059 h 1256"/>
                    <a:gd name="T42" fmla="*/ 270 w 748"/>
                    <a:gd name="T43" fmla="*/ 1132 h 1256"/>
                    <a:gd name="T44" fmla="*/ 223 w 748"/>
                    <a:gd name="T45" fmla="*/ 1197 h 1256"/>
                    <a:gd name="T46" fmla="*/ 166 w 748"/>
                    <a:gd name="T47" fmla="*/ 1242 h 1256"/>
                    <a:gd name="T48" fmla="*/ 111 w 748"/>
                    <a:gd name="T49" fmla="*/ 1254 h 1256"/>
                    <a:gd name="T50" fmla="*/ 79 w 748"/>
                    <a:gd name="T51" fmla="*/ 1215 h 1256"/>
                    <a:gd name="T52" fmla="*/ 54 w 748"/>
                    <a:gd name="T53" fmla="*/ 1142 h 1256"/>
                    <a:gd name="T54" fmla="*/ 32 w 748"/>
                    <a:gd name="T55" fmla="*/ 1045 h 1256"/>
                    <a:gd name="T56" fmla="*/ 18 w 748"/>
                    <a:gd name="T57" fmla="*/ 935 h 1256"/>
                    <a:gd name="T58" fmla="*/ 8 w 748"/>
                    <a:gd name="T59" fmla="*/ 823 h 1256"/>
                    <a:gd name="T60" fmla="*/ 2 w 748"/>
                    <a:gd name="T61" fmla="*/ 722 h 1256"/>
                    <a:gd name="T62" fmla="*/ 0 w 748"/>
                    <a:gd name="T63" fmla="*/ 644 h 1256"/>
                    <a:gd name="T64" fmla="*/ 2 w 748"/>
                    <a:gd name="T65" fmla="*/ 598 h 1256"/>
                    <a:gd name="T66" fmla="*/ 18 w 748"/>
                    <a:gd name="T67" fmla="*/ 543 h 1256"/>
                    <a:gd name="T68" fmla="*/ 54 w 748"/>
                    <a:gd name="T69" fmla="*/ 464 h 1256"/>
                    <a:gd name="T70" fmla="*/ 107 w 748"/>
                    <a:gd name="T71" fmla="*/ 368 h 1256"/>
                    <a:gd name="T72" fmla="*/ 178 w 748"/>
                    <a:gd name="T73" fmla="*/ 268 h 1256"/>
                    <a:gd name="T74" fmla="*/ 264 w 748"/>
                    <a:gd name="T75" fmla="*/ 177 h 1256"/>
                    <a:gd name="T76" fmla="*/ 368 w 748"/>
                    <a:gd name="T77" fmla="*/ 104 h 1256"/>
                    <a:gd name="T78" fmla="*/ 388 w 748"/>
                    <a:gd name="T79" fmla="*/ 96 h 1256"/>
                    <a:gd name="T80" fmla="*/ 437 w 748"/>
                    <a:gd name="T81" fmla="*/ 79 h 1256"/>
                    <a:gd name="T82" fmla="*/ 512 w 748"/>
                    <a:gd name="T83" fmla="*/ 55 h 1256"/>
                    <a:gd name="T84" fmla="*/ 604 w 748"/>
                    <a:gd name="T85" fmla="*/ 27 h 1256"/>
                    <a:gd name="T86" fmla="*/ 707 w 748"/>
                    <a:gd name="T87" fmla="*/ 2 h 1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48" h="1256">
                      <a:moveTo>
                        <a:pt x="726" y="0"/>
                      </a:moveTo>
                      <a:lnTo>
                        <a:pt x="740" y="6"/>
                      </a:lnTo>
                      <a:lnTo>
                        <a:pt x="746" y="19"/>
                      </a:lnTo>
                      <a:lnTo>
                        <a:pt x="748" y="37"/>
                      </a:lnTo>
                      <a:lnTo>
                        <a:pt x="746" y="61"/>
                      </a:lnTo>
                      <a:lnTo>
                        <a:pt x="740" y="86"/>
                      </a:lnTo>
                      <a:lnTo>
                        <a:pt x="730" y="118"/>
                      </a:lnTo>
                      <a:lnTo>
                        <a:pt x="718" y="149"/>
                      </a:lnTo>
                      <a:lnTo>
                        <a:pt x="705" y="183"/>
                      </a:lnTo>
                      <a:lnTo>
                        <a:pt x="689" y="216"/>
                      </a:lnTo>
                      <a:lnTo>
                        <a:pt x="673" y="248"/>
                      </a:lnTo>
                      <a:lnTo>
                        <a:pt x="657" y="279"/>
                      </a:lnTo>
                      <a:lnTo>
                        <a:pt x="642" y="309"/>
                      </a:lnTo>
                      <a:lnTo>
                        <a:pt x="628" y="334"/>
                      </a:lnTo>
                      <a:lnTo>
                        <a:pt x="616" y="356"/>
                      </a:lnTo>
                      <a:lnTo>
                        <a:pt x="606" y="372"/>
                      </a:lnTo>
                      <a:lnTo>
                        <a:pt x="600" y="384"/>
                      </a:lnTo>
                      <a:lnTo>
                        <a:pt x="598" y="388"/>
                      </a:lnTo>
                      <a:lnTo>
                        <a:pt x="596" y="435"/>
                      </a:lnTo>
                      <a:lnTo>
                        <a:pt x="589" y="480"/>
                      </a:lnTo>
                      <a:lnTo>
                        <a:pt x="579" y="524"/>
                      </a:lnTo>
                      <a:lnTo>
                        <a:pt x="565" y="565"/>
                      </a:lnTo>
                      <a:lnTo>
                        <a:pt x="549" y="600"/>
                      </a:lnTo>
                      <a:lnTo>
                        <a:pt x="534" y="632"/>
                      </a:lnTo>
                      <a:lnTo>
                        <a:pt x="518" y="659"/>
                      </a:lnTo>
                      <a:lnTo>
                        <a:pt x="504" y="681"/>
                      </a:lnTo>
                      <a:lnTo>
                        <a:pt x="492" y="697"/>
                      </a:lnTo>
                      <a:lnTo>
                        <a:pt x="484" y="709"/>
                      </a:lnTo>
                      <a:lnTo>
                        <a:pt x="482" y="711"/>
                      </a:lnTo>
                      <a:lnTo>
                        <a:pt x="480" y="717"/>
                      </a:lnTo>
                      <a:lnTo>
                        <a:pt x="475" y="728"/>
                      </a:lnTo>
                      <a:lnTo>
                        <a:pt x="465" y="746"/>
                      </a:lnTo>
                      <a:lnTo>
                        <a:pt x="453" y="770"/>
                      </a:lnTo>
                      <a:lnTo>
                        <a:pt x="437" y="797"/>
                      </a:lnTo>
                      <a:lnTo>
                        <a:pt x="421" y="829"/>
                      </a:lnTo>
                      <a:lnTo>
                        <a:pt x="406" y="862"/>
                      </a:lnTo>
                      <a:lnTo>
                        <a:pt x="388" y="896"/>
                      </a:lnTo>
                      <a:lnTo>
                        <a:pt x="372" y="929"/>
                      </a:lnTo>
                      <a:lnTo>
                        <a:pt x="355" y="961"/>
                      </a:lnTo>
                      <a:lnTo>
                        <a:pt x="341" y="988"/>
                      </a:lnTo>
                      <a:lnTo>
                        <a:pt x="325" y="1024"/>
                      </a:lnTo>
                      <a:lnTo>
                        <a:pt x="307" y="1059"/>
                      </a:lnTo>
                      <a:lnTo>
                        <a:pt x="290" y="1097"/>
                      </a:lnTo>
                      <a:lnTo>
                        <a:pt x="270" y="1132"/>
                      </a:lnTo>
                      <a:lnTo>
                        <a:pt x="246" y="1167"/>
                      </a:lnTo>
                      <a:lnTo>
                        <a:pt x="223" y="1197"/>
                      </a:lnTo>
                      <a:lnTo>
                        <a:pt x="195" y="1223"/>
                      </a:lnTo>
                      <a:lnTo>
                        <a:pt x="166" y="1242"/>
                      </a:lnTo>
                      <a:lnTo>
                        <a:pt x="130" y="1256"/>
                      </a:lnTo>
                      <a:lnTo>
                        <a:pt x="111" y="1254"/>
                      </a:lnTo>
                      <a:lnTo>
                        <a:pt x="95" y="1240"/>
                      </a:lnTo>
                      <a:lnTo>
                        <a:pt x="79" y="1215"/>
                      </a:lnTo>
                      <a:lnTo>
                        <a:pt x="65" y="1183"/>
                      </a:lnTo>
                      <a:lnTo>
                        <a:pt x="54" y="1142"/>
                      </a:lnTo>
                      <a:lnTo>
                        <a:pt x="42" y="1097"/>
                      </a:lnTo>
                      <a:lnTo>
                        <a:pt x="32" y="1045"/>
                      </a:lnTo>
                      <a:lnTo>
                        <a:pt x="24" y="990"/>
                      </a:lnTo>
                      <a:lnTo>
                        <a:pt x="18" y="935"/>
                      </a:lnTo>
                      <a:lnTo>
                        <a:pt x="12" y="878"/>
                      </a:lnTo>
                      <a:lnTo>
                        <a:pt x="8" y="823"/>
                      </a:lnTo>
                      <a:lnTo>
                        <a:pt x="4" y="772"/>
                      </a:lnTo>
                      <a:lnTo>
                        <a:pt x="2" y="722"/>
                      </a:lnTo>
                      <a:lnTo>
                        <a:pt x="0" y="679"/>
                      </a:lnTo>
                      <a:lnTo>
                        <a:pt x="0" y="644"/>
                      </a:lnTo>
                      <a:lnTo>
                        <a:pt x="0" y="616"/>
                      </a:lnTo>
                      <a:lnTo>
                        <a:pt x="2" y="598"/>
                      </a:lnTo>
                      <a:lnTo>
                        <a:pt x="8" y="575"/>
                      </a:lnTo>
                      <a:lnTo>
                        <a:pt x="18" y="543"/>
                      </a:lnTo>
                      <a:lnTo>
                        <a:pt x="34" y="506"/>
                      </a:lnTo>
                      <a:lnTo>
                        <a:pt x="54" y="464"/>
                      </a:lnTo>
                      <a:lnTo>
                        <a:pt x="77" y="417"/>
                      </a:lnTo>
                      <a:lnTo>
                        <a:pt x="107" y="368"/>
                      </a:lnTo>
                      <a:lnTo>
                        <a:pt x="140" y="319"/>
                      </a:lnTo>
                      <a:lnTo>
                        <a:pt x="178" y="268"/>
                      </a:lnTo>
                      <a:lnTo>
                        <a:pt x="219" y="220"/>
                      </a:lnTo>
                      <a:lnTo>
                        <a:pt x="264" y="177"/>
                      </a:lnTo>
                      <a:lnTo>
                        <a:pt x="315" y="138"/>
                      </a:lnTo>
                      <a:lnTo>
                        <a:pt x="368" y="104"/>
                      </a:lnTo>
                      <a:lnTo>
                        <a:pt x="374" y="102"/>
                      </a:lnTo>
                      <a:lnTo>
                        <a:pt x="388" y="96"/>
                      </a:lnTo>
                      <a:lnTo>
                        <a:pt x="410" y="88"/>
                      </a:lnTo>
                      <a:lnTo>
                        <a:pt x="437" y="79"/>
                      </a:lnTo>
                      <a:lnTo>
                        <a:pt x="473" y="67"/>
                      </a:lnTo>
                      <a:lnTo>
                        <a:pt x="512" y="55"/>
                      </a:lnTo>
                      <a:lnTo>
                        <a:pt x="557" y="41"/>
                      </a:lnTo>
                      <a:lnTo>
                        <a:pt x="604" y="27"/>
                      </a:lnTo>
                      <a:lnTo>
                        <a:pt x="655" y="14"/>
                      </a:lnTo>
                      <a:lnTo>
                        <a:pt x="707" y="2"/>
                      </a:lnTo>
                      <a:lnTo>
                        <a:pt x="72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D6DB8FE6-2043-E649-9933-7FF0C0C6BE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0451" y="2115731"/>
                  <a:ext cx="503112" cy="955918"/>
                </a:xfrm>
                <a:custGeom>
                  <a:avLst/>
                  <a:gdLst>
                    <a:gd name="T0" fmla="*/ 474 w 555"/>
                    <a:gd name="T1" fmla="*/ 0 h 1063"/>
                    <a:gd name="T2" fmla="*/ 555 w 555"/>
                    <a:gd name="T3" fmla="*/ 49 h 1063"/>
                    <a:gd name="T4" fmla="*/ 531 w 555"/>
                    <a:gd name="T5" fmla="*/ 246 h 1063"/>
                    <a:gd name="T6" fmla="*/ 382 w 555"/>
                    <a:gd name="T7" fmla="*/ 766 h 1063"/>
                    <a:gd name="T8" fmla="*/ 267 w 555"/>
                    <a:gd name="T9" fmla="*/ 1063 h 1063"/>
                    <a:gd name="T10" fmla="*/ 122 w 555"/>
                    <a:gd name="T11" fmla="*/ 740 h 1063"/>
                    <a:gd name="T12" fmla="*/ 0 w 555"/>
                    <a:gd name="T13" fmla="*/ 161 h 1063"/>
                    <a:gd name="T14" fmla="*/ 4 w 555"/>
                    <a:gd name="T15" fmla="*/ 27 h 1063"/>
                    <a:gd name="T16" fmla="*/ 67 w 555"/>
                    <a:gd name="T17" fmla="*/ 15 h 1063"/>
                    <a:gd name="T18" fmla="*/ 206 w 555"/>
                    <a:gd name="T19" fmla="*/ 102 h 1063"/>
                    <a:gd name="T20" fmla="*/ 319 w 555"/>
                    <a:gd name="T21" fmla="*/ 104 h 1063"/>
                    <a:gd name="T22" fmla="*/ 474 w 555"/>
                    <a:gd name="T23" fmla="*/ 0 h 1063"/>
                    <a:gd name="connsiteX0" fmla="*/ 8541 w 10174"/>
                    <a:gd name="connsiteY0" fmla="*/ 0 h 10000"/>
                    <a:gd name="connsiteX1" fmla="*/ 10174 w 10174"/>
                    <a:gd name="connsiteY1" fmla="*/ 280 h 10000"/>
                    <a:gd name="connsiteX2" fmla="*/ 9568 w 10174"/>
                    <a:gd name="connsiteY2" fmla="*/ 2314 h 10000"/>
                    <a:gd name="connsiteX3" fmla="*/ 6883 w 10174"/>
                    <a:gd name="connsiteY3" fmla="*/ 7206 h 10000"/>
                    <a:gd name="connsiteX4" fmla="*/ 4811 w 10174"/>
                    <a:gd name="connsiteY4" fmla="*/ 10000 h 10000"/>
                    <a:gd name="connsiteX5" fmla="*/ 2198 w 10174"/>
                    <a:gd name="connsiteY5" fmla="*/ 6961 h 10000"/>
                    <a:gd name="connsiteX6" fmla="*/ 0 w 10174"/>
                    <a:gd name="connsiteY6" fmla="*/ 1515 h 10000"/>
                    <a:gd name="connsiteX7" fmla="*/ 72 w 10174"/>
                    <a:gd name="connsiteY7" fmla="*/ 254 h 10000"/>
                    <a:gd name="connsiteX8" fmla="*/ 1207 w 10174"/>
                    <a:gd name="connsiteY8" fmla="*/ 141 h 10000"/>
                    <a:gd name="connsiteX9" fmla="*/ 3712 w 10174"/>
                    <a:gd name="connsiteY9" fmla="*/ 960 h 10000"/>
                    <a:gd name="connsiteX10" fmla="*/ 5748 w 10174"/>
                    <a:gd name="connsiteY10" fmla="*/ 978 h 10000"/>
                    <a:gd name="connsiteX11" fmla="*/ 8541 w 10174"/>
                    <a:gd name="connsiteY11" fmla="*/ 0 h 10000"/>
                    <a:gd name="connsiteX0" fmla="*/ 8541 w 9946"/>
                    <a:gd name="connsiteY0" fmla="*/ 0 h 10000"/>
                    <a:gd name="connsiteX1" fmla="*/ 9946 w 9946"/>
                    <a:gd name="connsiteY1" fmla="*/ 220 h 10000"/>
                    <a:gd name="connsiteX2" fmla="*/ 9568 w 9946"/>
                    <a:gd name="connsiteY2" fmla="*/ 2314 h 10000"/>
                    <a:gd name="connsiteX3" fmla="*/ 6883 w 9946"/>
                    <a:gd name="connsiteY3" fmla="*/ 7206 h 10000"/>
                    <a:gd name="connsiteX4" fmla="*/ 4811 w 9946"/>
                    <a:gd name="connsiteY4" fmla="*/ 10000 h 10000"/>
                    <a:gd name="connsiteX5" fmla="*/ 2198 w 9946"/>
                    <a:gd name="connsiteY5" fmla="*/ 6961 h 10000"/>
                    <a:gd name="connsiteX6" fmla="*/ 0 w 9946"/>
                    <a:gd name="connsiteY6" fmla="*/ 1515 h 10000"/>
                    <a:gd name="connsiteX7" fmla="*/ 72 w 9946"/>
                    <a:gd name="connsiteY7" fmla="*/ 254 h 10000"/>
                    <a:gd name="connsiteX8" fmla="*/ 1207 w 9946"/>
                    <a:gd name="connsiteY8" fmla="*/ 141 h 10000"/>
                    <a:gd name="connsiteX9" fmla="*/ 3712 w 9946"/>
                    <a:gd name="connsiteY9" fmla="*/ 960 h 10000"/>
                    <a:gd name="connsiteX10" fmla="*/ 5748 w 9946"/>
                    <a:gd name="connsiteY10" fmla="*/ 978 h 10000"/>
                    <a:gd name="connsiteX11" fmla="*/ 8541 w 9946"/>
                    <a:gd name="connsiteY11" fmla="*/ 0 h 10000"/>
                    <a:gd name="connsiteX0" fmla="*/ 8587 w 10144"/>
                    <a:gd name="connsiteY0" fmla="*/ 0 h 10000"/>
                    <a:gd name="connsiteX1" fmla="*/ 10144 w 10144"/>
                    <a:gd name="connsiteY1" fmla="*/ 494 h 10000"/>
                    <a:gd name="connsiteX2" fmla="*/ 9620 w 10144"/>
                    <a:gd name="connsiteY2" fmla="*/ 2314 h 10000"/>
                    <a:gd name="connsiteX3" fmla="*/ 6920 w 10144"/>
                    <a:gd name="connsiteY3" fmla="*/ 7206 h 10000"/>
                    <a:gd name="connsiteX4" fmla="*/ 4837 w 10144"/>
                    <a:gd name="connsiteY4" fmla="*/ 10000 h 10000"/>
                    <a:gd name="connsiteX5" fmla="*/ 2210 w 10144"/>
                    <a:gd name="connsiteY5" fmla="*/ 6961 h 10000"/>
                    <a:gd name="connsiteX6" fmla="*/ 0 w 10144"/>
                    <a:gd name="connsiteY6" fmla="*/ 1515 h 10000"/>
                    <a:gd name="connsiteX7" fmla="*/ 72 w 10144"/>
                    <a:gd name="connsiteY7" fmla="*/ 254 h 10000"/>
                    <a:gd name="connsiteX8" fmla="*/ 1214 w 10144"/>
                    <a:gd name="connsiteY8" fmla="*/ 141 h 10000"/>
                    <a:gd name="connsiteX9" fmla="*/ 3732 w 10144"/>
                    <a:gd name="connsiteY9" fmla="*/ 960 h 10000"/>
                    <a:gd name="connsiteX10" fmla="*/ 5779 w 10144"/>
                    <a:gd name="connsiteY10" fmla="*/ 978 h 10000"/>
                    <a:gd name="connsiteX11" fmla="*/ 8587 w 10144"/>
                    <a:gd name="connsiteY11" fmla="*/ 0 h 10000"/>
                    <a:gd name="connsiteX0" fmla="*/ 8587 w 10144"/>
                    <a:gd name="connsiteY0" fmla="*/ 0 h 10000"/>
                    <a:gd name="connsiteX1" fmla="*/ 10144 w 10144"/>
                    <a:gd name="connsiteY1" fmla="*/ 494 h 10000"/>
                    <a:gd name="connsiteX2" fmla="*/ 9620 w 10144"/>
                    <a:gd name="connsiteY2" fmla="*/ 2314 h 10000"/>
                    <a:gd name="connsiteX3" fmla="*/ 6920 w 10144"/>
                    <a:gd name="connsiteY3" fmla="*/ 7206 h 10000"/>
                    <a:gd name="connsiteX4" fmla="*/ 4837 w 10144"/>
                    <a:gd name="connsiteY4" fmla="*/ 10000 h 10000"/>
                    <a:gd name="connsiteX5" fmla="*/ 2210 w 10144"/>
                    <a:gd name="connsiteY5" fmla="*/ 6961 h 10000"/>
                    <a:gd name="connsiteX6" fmla="*/ 0 w 10144"/>
                    <a:gd name="connsiteY6" fmla="*/ 1515 h 10000"/>
                    <a:gd name="connsiteX7" fmla="*/ 72 w 10144"/>
                    <a:gd name="connsiteY7" fmla="*/ 254 h 10000"/>
                    <a:gd name="connsiteX8" fmla="*/ 1214 w 10144"/>
                    <a:gd name="connsiteY8" fmla="*/ 141 h 10000"/>
                    <a:gd name="connsiteX9" fmla="*/ 3732 w 10144"/>
                    <a:gd name="connsiteY9" fmla="*/ 960 h 10000"/>
                    <a:gd name="connsiteX10" fmla="*/ 4931 w 10144"/>
                    <a:gd name="connsiteY10" fmla="*/ 2789 h 10000"/>
                    <a:gd name="connsiteX11" fmla="*/ 5779 w 10144"/>
                    <a:gd name="connsiteY11" fmla="*/ 978 h 10000"/>
                    <a:gd name="connsiteX12" fmla="*/ 8587 w 10144"/>
                    <a:gd name="connsiteY12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44" h="10000">
                      <a:moveTo>
                        <a:pt x="8587" y="0"/>
                      </a:moveTo>
                      <a:lnTo>
                        <a:pt x="10144" y="494"/>
                      </a:lnTo>
                      <a:lnTo>
                        <a:pt x="9620" y="2314"/>
                      </a:lnTo>
                      <a:lnTo>
                        <a:pt x="6920" y="7206"/>
                      </a:lnTo>
                      <a:lnTo>
                        <a:pt x="4837" y="10000"/>
                      </a:lnTo>
                      <a:lnTo>
                        <a:pt x="2210" y="6961"/>
                      </a:lnTo>
                      <a:lnTo>
                        <a:pt x="0" y="1515"/>
                      </a:lnTo>
                      <a:cubicBezTo>
                        <a:pt x="24" y="1095"/>
                        <a:pt x="48" y="674"/>
                        <a:pt x="72" y="254"/>
                      </a:cubicBezTo>
                      <a:lnTo>
                        <a:pt x="1214" y="141"/>
                      </a:lnTo>
                      <a:lnTo>
                        <a:pt x="3732" y="960"/>
                      </a:lnTo>
                      <a:cubicBezTo>
                        <a:pt x="4084" y="964"/>
                        <a:pt x="4579" y="2785"/>
                        <a:pt x="4931" y="2789"/>
                      </a:cubicBezTo>
                      <a:lnTo>
                        <a:pt x="5779" y="978"/>
                      </a:lnTo>
                      <a:lnTo>
                        <a:pt x="858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B2FCC15D-098F-B542-8D01-C7EE13075E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1025" y="2094865"/>
                  <a:ext cx="185738" cy="214312"/>
                </a:xfrm>
                <a:custGeom>
                  <a:avLst/>
                  <a:gdLst>
                    <a:gd name="T0" fmla="*/ 51 w 234"/>
                    <a:gd name="T1" fmla="*/ 0 h 270"/>
                    <a:gd name="T2" fmla="*/ 234 w 234"/>
                    <a:gd name="T3" fmla="*/ 100 h 270"/>
                    <a:gd name="T4" fmla="*/ 126 w 234"/>
                    <a:gd name="T5" fmla="*/ 270 h 270"/>
                    <a:gd name="T6" fmla="*/ 0 w 234"/>
                    <a:gd name="T7" fmla="*/ 55 h 270"/>
                    <a:gd name="T8" fmla="*/ 51 w 234"/>
                    <a:gd name="T9" fmla="*/ 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4" h="270">
                      <a:moveTo>
                        <a:pt x="51" y="0"/>
                      </a:moveTo>
                      <a:lnTo>
                        <a:pt x="234" y="100"/>
                      </a:lnTo>
                      <a:lnTo>
                        <a:pt x="126" y="270"/>
                      </a:lnTo>
                      <a:lnTo>
                        <a:pt x="0" y="55"/>
                      </a:lnTo>
                      <a:lnTo>
                        <a:pt x="51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87D0C62D-FED8-2541-A9C6-3DAC76438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1689" y="2098040"/>
                  <a:ext cx="195272" cy="203200"/>
                </a:xfrm>
                <a:custGeom>
                  <a:avLst/>
                  <a:gdLst>
                    <a:gd name="T0" fmla="*/ 173 w 228"/>
                    <a:gd name="T1" fmla="*/ 0 h 256"/>
                    <a:gd name="T2" fmla="*/ 228 w 228"/>
                    <a:gd name="T3" fmla="*/ 57 h 256"/>
                    <a:gd name="T4" fmla="*/ 94 w 228"/>
                    <a:gd name="T5" fmla="*/ 256 h 256"/>
                    <a:gd name="T6" fmla="*/ 0 w 228"/>
                    <a:gd name="T7" fmla="*/ 98 h 256"/>
                    <a:gd name="T8" fmla="*/ 173 w 228"/>
                    <a:gd name="T9" fmla="*/ 0 h 256"/>
                    <a:gd name="connsiteX0" fmla="*/ 7588 w 10790"/>
                    <a:gd name="connsiteY0" fmla="*/ 0 h 10000"/>
                    <a:gd name="connsiteX1" fmla="*/ 10790 w 10790"/>
                    <a:gd name="connsiteY1" fmla="*/ 2110 h 10000"/>
                    <a:gd name="connsiteX2" fmla="*/ 4123 w 10790"/>
                    <a:gd name="connsiteY2" fmla="*/ 10000 h 10000"/>
                    <a:gd name="connsiteX3" fmla="*/ 0 w 10790"/>
                    <a:gd name="connsiteY3" fmla="*/ 3828 h 10000"/>
                    <a:gd name="connsiteX4" fmla="*/ 7588 w 1079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90" h="10000">
                      <a:moveTo>
                        <a:pt x="7588" y="0"/>
                      </a:moveTo>
                      <a:lnTo>
                        <a:pt x="10790" y="2110"/>
                      </a:lnTo>
                      <a:lnTo>
                        <a:pt x="4123" y="10000"/>
                      </a:lnTo>
                      <a:lnTo>
                        <a:pt x="0" y="3828"/>
                      </a:lnTo>
                      <a:lnTo>
                        <a:pt x="7588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BCBE62A1-295B-C644-9A23-4861FA5D7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8444" y="2403475"/>
                  <a:ext cx="112713" cy="523875"/>
                </a:xfrm>
                <a:custGeom>
                  <a:avLst/>
                  <a:gdLst>
                    <a:gd name="T0" fmla="*/ 141 w 141"/>
                    <a:gd name="T1" fmla="*/ 0 h 659"/>
                    <a:gd name="T2" fmla="*/ 141 w 141"/>
                    <a:gd name="T3" fmla="*/ 5 h 659"/>
                    <a:gd name="T4" fmla="*/ 139 w 141"/>
                    <a:gd name="T5" fmla="*/ 23 h 659"/>
                    <a:gd name="T6" fmla="*/ 135 w 141"/>
                    <a:gd name="T7" fmla="*/ 49 h 659"/>
                    <a:gd name="T8" fmla="*/ 134 w 141"/>
                    <a:gd name="T9" fmla="*/ 82 h 659"/>
                    <a:gd name="T10" fmla="*/ 130 w 141"/>
                    <a:gd name="T11" fmla="*/ 124 h 659"/>
                    <a:gd name="T12" fmla="*/ 126 w 141"/>
                    <a:gd name="T13" fmla="*/ 167 h 659"/>
                    <a:gd name="T14" fmla="*/ 120 w 141"/>
                    <a:gd name="T15" fmla="*/ 212 h 659"/>
                    <a:gd name="T16" fmla="*/ 116 w 141"/>
                    <a:gd name="T17" fmla="*/ 259 h 659"/>
                    <a:gd name="T18" fmla="*/ 112 w 141"/>
                    <a:gd name="T19" fmla="*/ 305 h 659"/>
                    <a:gd name="T20" fmla="*/ 108 w 141"/>
                    <a:gd name="T21" fmla="*/ 346 h 659"/>
                    <a:gd name="T22" fmla="*/ 104 w 141"/>
                    <a:gd name="T23" fmla="*/ 386 h 659"/>
                    <a:gd name="T24" fmla="*/ 102 w 141"/>
                    <a:gd name="T25" fmla="*/ 417 h 659"/>
                    <a:gd name="T26" fmla="*/ 100 w 141"/>
                    <a:gd name="T27" fmla="*/ 441 h 659"/>
                    <a:gd name="T28" fmla="*/ 100 w 141"/>
                    <a:gd name="T29" fmla="*/ 454 h 659"/>
                    <a:gd name="T30" fmla="*/ 100 w 141"/>
                    <a:gd name="T31" fmla="*/ 458 h 659"/>
                    <a:gd name="T32" fmla="*/ 98 w 141"/>
                    <a:gd name="T33" fmla="*/ 462 h 659"/>
                    <a:gd name="T34" fmla="*/ 75 w 141"/>
                    <a:gd name="T35" fmla="*/ 512 h 659"/>
                    <a:gd name="T36" fmla="*/ 49 w 141"/>
                    <a:gd name="T37" fmla="*/ 563 h 659"/>
                    <a:gd name="T38" fmla="*/ 23 w 141"/>
                    <a:gd name="T39" fmla="*/ 612 h 659"/>
                    <a:gd name="T40" fmla="*/ 0 w 141"/>
                    <a:gd name="T41" fmla="*/ 657 h 659"/>
                    <a:gd name="T42" fmla="*/ 0 w 141"/>
                    <a:gd name="T43" fmla="*/ 659 h 659"/>
                    <a:gd name="T44" fmla="*/ 6 w 141"/>
                    <a:gd name="T45" fmla="*/ 606 h 659"/>
                    <a:gd name="T46" fmla="*/ 12 w 141"/>
                    <a:gd name="T47" fmla="*/ 549 h 659"/>
                    <a:gd name="T48" fmla="*/ 19 w 141"/>
                    <a:gd name="T49" fmla="*/ 490 h 659"/>
                    <a:gd name="T50" fmla="*/ 27 w 141"/>
                    <a:gd name="T51" fmla="*/ 431 h 659"/>
                    <a:gd name="T52" fmla="*/ 37 w 141"/>
                    <a:gd name="T53" fmla="*/ 376 h 659"/>
                    <a:gd name="T54" fmla="*/ 45 w 141"/>
                    <a:gd name="T55" fmla="*/ 326 h 659"/>
                    <a:gd name="T56" fmla="*/ 55 w 141"/>
                    <a:gd name="T57" fmla="*/ 285 h 659"/>
                    <a:gd name="T58" fmla="*/ 67 w 141"/>
                    <a:gd name="T59" fmla="*/ 248 h 659"/>
                    <a:gd name="T60" fmla="*/ 76 w 141"/>
                    <a:gd name="T61" fmla="*/ 210 h 659"/>
                    <a:gd name="T62" fmla="*/ 88 w 141"/>
                    <a:gd name="T63" fmla="*/ 171 h 659"/>
                    <a:gd name="T64" fmla="*/ 100 w 141"/>
                    <a:gd name="T65" fmla="*/ 133 h 659"/>
                    <a:gd name="T66" fmla="*/ 110 w 141"/>
                    <a:gd name="T67" fmla="*/ 98 h 659"/>
                    <a:gd name="T68" fmla="*/ 120 w 141"/>
                    <a:gd name="T69" fmla="*/ 67 h 659"/>
                    <a:gd name="T70" fmla="*/ 130 w 141"/>
                    <a:gd name="T71" fmla="*/ 39 h 659"/>
                    <a:gd name="T72" fmla="*/ 135 w 141"/>
                    <a:gd name="T73" fmla="*/ 17 h 659"/>
                    <a:gd name="T74" fmla="*/ 139 w 141"/>
                    <a:gd name="T75" fmla="*/ 5 h 659"/>
                    <a:gd name="T76" fmla="*/ 141 w 141"/>
                    <a:gd name="T77" fmla="*/ 0 h 659"/>
                    <a:gd name="connsiteX0" fmla="*/ 10000 w 10000"/>
                    <a:gd name="connsiteY0" fmla="*/ 0 h 10000"/>
                    <a:gd name="connsiteX1" fmla="*/ 10000 w 10000"/>
                    <a:gd name="connsiteY1" fmla="*/ 76 h 10000"/>
                    <a:gd name="connsiteX2" fmla="*/ 9858 w 10000"/>
                    <a:gd name="connsiteY2" fmla="*/ 349 h 10000"/>
                    <a:gd name="connsiteX3" fmla="*/ 9574 w 10000"/>
                    <a:gd name="connsiteY3" fmla="*/ 744 h 10000"/>
                    <a:gd name="connsiteX4" fmla="*/ 9504 w 10000"/>
                    <a:gd name="connsiteY4" fmla="*/ 1244 h 10000"/>
                    <a:gd name="connsiteX5" fmla="*/ 9220 w 10000"/>
                    <a:gd name="connsiteY5" fmla="*/ 1882 h 10000"/>
                    <a:gd name="connsiteX6" fmla="*/ 8936 w 10000"/>
                    <a:gd name="connsiteY6" fmla="*/ 2534 h 10000"/>
                    <a:gd name="connsiteX7" fmla="*/ 8511 w 10000"/>
                    <a:gd name="connsiteY7" fmla="*/ 3217 h 10000"/>
                    <a:gd name="connsiteX8" fmla="*/ 8227 w 10000"/>
                    <a:gd name="connsiteY8" fmla="*/ 3930 h 10000"/>
                    <a:gd name="connsiteX9" fmla="*/ 7943 w 10000"/>
                    <a:gd name="connsiteY9" fmla="*/ 4628 h 10000"/>
                    <a:gd name="connsiteX10" fmla="*/ 7660 w 10000"/>
                    <a:gd name="connsiteY10" fmla="*/ 5250 h 10000"/>
                    <a:gd name="connsiteX11" fmla="*/ 7376 w 10000"/>
                    <a:gd name="connsiteY11" fmla="*/ 5857 h 10000"/>
                    <a:gd name="connsiteX12" fmla="*/ 7234 w 10000"/>
                    <a:gd name="connsiteY12" fmla="*/ 6328 h 10000"/>
                    <a:gd name="connsiteX13" fmla="*/ 7092 w 10000"/>
                    <a:gd name="connsiteY13" fmla="*/ 6692 h 10000"/>
                    <a:gd name="connsiteX14" fmla="*/ 7092 w 10000"/>
                    <a:gd name="connsiteY14" fmla="*/ 6889 h 10000"/>
                    <a:gd name="connsiteX15" fmla="*/ 7092 w 10000"/>
                    <a:gd name="connsiteY15" fmla="*/ 6950 h 10000"/>
                    <a:gd name="connsiteX16" fmla="*/ 5319 w 10000"/>
                    <a:gd name="connsiteY16" fmla="*/ 7769 h 10000"/>
                    <a:gd name="connsiteX17" fmla="*/ 3475 w 10000"/>
                    <a:gd name="connsiteY17" fmla="*/ 8543 h 10000"/>
                    <a:gd name="connsiteX18" fmla="*/ 1631 w 10000"/>
                    <a:gd name="connsiteY18" fmla="*/ 9287 h 10000"/>
                    <a:gd name="connsiteX19" fmla="*/ 0 w 10000"/>
                    <a:gd name="connsiteY19" fmla="*/ 9970 h 10000"/>
                    <a:gd name="connsiteX20" fmla="*/ 0 w 10000"/>
                    <a:gd name="connsiteY20" fmla="*/ 10000 h 10000"/>
                    <a:gd name="connsiteX21" fmla="*/ 426 w 10000"/>
                    <a:gd name="connsiteY21" fmla="*/ 9196 h 10000"/>
                    <a:gd name="connsiteX22" fmla="*/ 851 w 10000"/>
                    <a:gd name="connsiteY22" fmla="*/ 8331 h 10000"/>
                    <a:gd name="connsiteX23" fmla="*/ 1348 w 10000"/>
                    <a:gd name="connsiteY23" fmla="*/ 7436 h 10000"/>
                    <a:gd name="connsiteX24" fmla="*/ 1915 w 10000"/>
                    <a:gd name="connsiteY24" fmla="*/ 6540 h 10000"/>
                    <a:gd name="connsiteX25" fmla="*/ 2624 w 10000"/>
                    <a:gd name="connsiteY25" fmla="*/ 5706 h 10000"/>
                    <a:gd name="connsiteX26" fmla="*/ 3191 w 10000"/>
                    <a:gd name="connsiteY26" fmla="*/ 4947 h 10000"/>
                    <a:gd name="connsiteX27" fmla="*/ 3901 w 10000"/>
                    <a:gd name="connsiteY27" fmla="*/ 4325 h 10000"/>
                    <a:gd name="connsiteX28" fmla="*/ 4752 w 10000"/>
                    <a:gd name="connsiteY28" fmla="*/ 3763 h 10000"/>
                    <a:gd name="connsiteX29" fmla="*/ 5390 w 10000"/>
                    <a:gd name="connsiteY29" fmla="*/ 3187 h 10000"/>
                    <a:gd name="connsiteX30" fmla="*/ 6241 w 10000"/>
                    <a:gd name="connsiteY30" fmla="*/ 2595 h 10000"/>
                    <a:gd name="connsiteX31" fmla="*/ 7092 w 10000"/>
                    <a:gd name="connsiteY31" fmla="*/ 2018 h 10000"/>
                    <a:gd name="connsiteX32" fmla="*/ 7801 w 10000"/>
                    <a:gd name="connsiteY32" fmla="*/ 1487 h 10000"/>
                    <a:gd name="connsiteX33" fmla="*/ 8511 w 10000"/>
                    <a:gd name="connsiteY33" fmla="*/ 1017 h 10000"/>
                    <a:gd name="connsiteX34" fmla="*/ 9220 w 10000"/>
                    <a:gd name="connsiteY34" fmla="*/ 592 h 10000"/>
                    <a:gd name="connsiteX35" fmla="*/ 9574 w 10000"/>
                    <a:gd name="connsiteY35" fmla="*/ 258 h 10000"/>
                    <a:gd name="connsiteX36" fmla="*/ 9858 w 10000"/>
                    <a:gd name="connsiteY36" fmla="*/ 76 h 10000"/>
                    <a:gd name="connsiteX37" fmla="*/ 10000 w 10000"/>
                    <a:gd name="connsiteY37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76 h 10000"/>
                    <a:gd name="connsiteX2" fmla="*/ 9858 w 10000"/>
                    <a:gd name="connsiteY2" fmla="*/ 349 h 10000"/>
                    <a:gd name="connsiteX3" fmla="*/ 9574 w 10000"/>
                    <a:gd name="connsiteY3" fmla="*/ 744 h 10000"/>
                    <a:gd name="connsiteX4" fmla="*/ 9504 w 10000"/>
                    <a:gd name="connsiteY4" fmla="*/ 1244 h 10000"/>
                    <a:gd name="connsiteX5" fmla="*/ 9220 w 10000"/>
                    <a:gd name="connsiteY5" fmla="*/ 1882 h 10000"/>
                    <a:gd name="connsiteX6" fmla="*/ 8936 w 10000"/>
                    <a:gd name="connsiteY6" fmla="*/ 2534 h 10000"/>
                    <a:gd name="connsiteX7" fmla="*/ 8511 w 10000"/>
                    <a:gd name="connsiteY7" fmla="*/ 3217 h 10000"/>
                    <a:gd name="connsiteX8" fmla="*/ 8227 w 10000"/>
                    <a:gd name="connsiteY8" fmla="*/ 3930 h 10000"/>
                    <a:gd name="connsiteX9" fmla="*/ 7943 w 10000"/>
                    <a:gd name="connsiteY9" fmla="*/ 4628 h 10000"/>
                    <a:gd name="connsiteX10" fmla="*/ 7660 w 10000"/>
                    <a:gd name="connsiteY10" fmla="*/ 5250 h 10000"/>
                    <a:gd name="connsiteX11" fmla="*/ 7376 w 10000"/>
                    <a:gd name="connsiteY11" fmla="*/ 5857 h 10000"/>
                    <a:gd name="connsiteX12" fmla="*/ 7234 w 10000"/>
                    <a:gd name="connsiteY12" fmla="*/ 6328 h 10000"/>
                    <a:gd name="connsiteX13" fmla="*/ 7092 w 10000"/>
                    <a:gd name="connsiteY13" fmla="*/ 6692 h 10000"/>
                    <a:gd name="connsiteX14" fmla="*/ 7092 w 10000"/>
                    <a:gd name="connsiteY14" fmla="*/ 6889 h 10000"/>
                    <a:gd name="connsiteX15" fmla="*/ 5319 w 10000"/>
                    <a:gd name="connsiteY15" fmla="*/ 7769 h 10000"/>
                    <a:gd name="connsiteX16" fmla="*/ 3475 w 10000"/>
                    <a:gd name="connsiteY16" fmla="*/ 8543 h 10000"/>
                    <a:gd name="connsiteX17" fmla="*/ 1631 w 10000"/>
                    <a:gd name="connsiteY17" fmla="*/ 9287 h 10000"/>
                    <a:gd name="connsiteX18" fmla="*/ 0 w 10000"/>
                    <a:gd name="connsiteY18" fmla="*/ 9970 h 10000"/>
                    <a:gd name="connsiteX19" fmla="*/ 0 w 10000"/>
                    <a:gd name="connsiteY19" fmla="*/ 10000 h 10000"/>
                    <a:gd name="connsiteX20" fmla="*/ 426 w 10000"/>
                    <a:gd name="connsiteY20" fmla="*/ 9196 h 10000"/>
                    <a:gd name="connsiteX21" fmla="*/ 851 w 10000"/>
                    <a:gd name="connsiteY21" fmla="*/ 8331 h 10000"/>
                    <a:gd name="connsiteX22" fmla="*/ 1348 w 10000"/>
                    <a:gd name="connsiteY22" fmla="*/ 7436 h 10000"/>
                    <a:gd name="connsiteX23" fmla="*/ 1915 w 10000"/>
                    <a:gd name="connsiteY23" fmla="*/ 6540 h 10000"/>
                    <a:gd name="connsiteX24" fmla="*/ 2624 w 10000"/>
                    <a:gd name="connsiteY24" fmla="*/ 5706 h 10000"/>
                    <a:gd name="connsiteX25" fmla="*/ 3191 w 10000"/>
                    <a:gd name="connsiteY25" fmla="*/ 4947 h 10000"/>
                    <a:gd name="connsiteX26" fmla="*/ 3901 w 10000"/>
                    <a:gd name="connsiteY26" fmla="*/ 4325 h 10000"/>
                    <a:gd name="connsiteX27" fmla="*/ 4752 w 10000"/>
                    <a:gd name="connsiteY27" fmla="*/ 3763 h 10000"/>
                    <a:gd name="connsiteX28" fmla="*/ 5390 w 10000"/>
                    <a:gd name="connsiteY28" fmla="*/ 3187 h 10000"/>
                    <a:gd name="connsiteX29" fmla="*/ 6241 w 10000"/>
                    <a:gd name="connsiteY29" fmla="*/ 2595 h 10000"/>
                    <a:gd name="connsiteX30" fmla="*/ 7092 w 10000"/>
                    <a:gd name="connsiteY30" fmla="*/ 2018 h 10000"/>
                    <a:gd name="connsiteX31" fmla="*/ 7801 w 10000"/>
                    <a:gd name="connsiteY31" fmla="*/ 1487 h 10000"/>
                    <a:gd name="connsiteX32" fmla="*/ 8511 w 10000"/>
                    <a:gd name="connsiteY32" fmla="*/ 1017 h 10000"/>
                    <a:gd name="connsiteX33" fmla="*/ 9220 w 10000"/>
                    <a:gd name="connsiteY33" fmla="*/ 592 h 10000"/>
                    <a:gd name="connsiteX34" fmla="*/ 9574 w 10000"/>
                    <a:gd name="connsiteY34" fmla="*/ 258 h 10000"/>
                    <a:gd name="connsiteX35" fmla="*/ 9858 w 10000"/>
                    <a:gd name="connsiteY35" fmla="*/ 76 h 10000"/>
                    <a:gd name="connsiteX36" fmla="*/ 10000 w 10000"/>
                    <a:gd name="connsiteY36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76 h 10000"/>
                    <a:gd name="connsiteX2" fmla="*/ 9858 w 10000"/>
                    <a:gd name="connsiteY2" fmla="*/ 349 h 10000"/>
                    <a:gd name="connsiteX3" fmla="*/ 9574 w 10000"/>
                    <a:gd name="connsiteY3" fmla="*/ 744 h 10000"/>
                    <a:gd name="connsiteX4" fmla="*/ 9504 w 10000"/>
                    <a:gd name="connsiteY4" fmla="*/ 1244 h 10000"/>
                    <a:gd name="connsiteX5" fmla="*/ 9220 w 10000"/>
                    <a:gd name="connsiteY5" fmla="*/ 1882 h 10000"/>
                    <a:gd name="connsiteX6" fmla="*/ 8936 w 10000"/>
                    <a:gd name="connsiteY6" fmla="*/ 2534 h 10000"/>
                    <a:gd name="connsiteX7" fmla="*/ 8511 w 10000"/>
                    <a:gd name="connsiteY7" fmla="*/ 3217 h 10000"/>
                    <a:gd name="connsiteX8" fmla="*/ 8227 w 10000"/>
                    <a:gd name="connsiteY8" fmla="*/ 3930 h 10000"/>
                    <a:gd name="connsiteX9" fmla="*/ 7943 w 10000"/>
                    <a:gd name="connsiteY9" fmla="*/ 4628 h 10000"/>
                    <a:gd name="connsiteX10" fmla="*/ 7660 w 10000"/>
                    <a:gd name="connsiteY10" fmla="*/ 5250 h 10000"/>
                    <a:gd name="connsiteX11" fmla="*/ 7376 w 10000"/>
                    <a:gd name="connsiteY11" fmla="*/ 5857 h 10000"/>
                    <a:gd name="connsiteX12" fmla="*/ 7234 w 10000"/>
                    <a:gd name="connsiteY12" fmla="*/ 6328 h 10000"/>
                    <a:gd name="connsiteX13" fmla="*/ 7092 w 10000"/>
                    <a:gd name="connsiteY13" fmla="*/ 6692 h 10000"/>
                    <a:gd name="connsiteX14" fmla="*/ 7092 w 10000"/>
                    <a:gd name="connsiteY14" fmla="*/ 6889 h 10000"/>
                    <a:gd name="connsiteX15" fmla="*/ 3475 w 10000"/>
                    <a:gd name="connsiteY15" fmla="*/ 8543 h 10000"/>
                    <a:gd name="connsiteX16" fmla="*/ 1631 w 10000"/>
                    <a:gd name="connsiteY16" fmla="*/ 9287 h 10000"/>
                    <a:gd name="connsiteX17" fmla="*/ 0 w 10000"/>
                    <a:gd name="connsiteY17" fmla="*/ 9970 h 10000"/>
                    <a:gd name="connsiteX18" fmla="*/ 0 w 10000"/>
                    <a:gd name="connsiteY18" fmla="*/ 10000 h 10000"/>
                    <a:gd name="connsiteX19" fmla="*/ 426 w 10000"/>
                    <a:gd name="connsiteY19" fmla="*/ 9196 h 10000"/>
                    <a:gd name="connsiteX20" fmla="*/ 851 w 10000"/>
                    <a:gd name="connsiteY20" fmla="*/ 8331 h 10000"/>
                    <a:gd name="connsiteX21" fmla="*/ 1348 w 10000"/>
                    <a:gd name="connsiteY21" fmla="*/ 7436 h 10000"/>
                    <a:gd name="connsiteX22" fmla="*/ 1915 w 10000"/>
                    <a:gd name="connsiteY22" fmla="*/ 6540 h 10000"/>
                    <a:gd name="connsiteX23" fmla="*/ 2624 w 10000"/>
                    <a:gd name="connsiteY23" fmla="*/ 5706 h 10000"/>
                    <a:gd name="connsiteX24" fmla="*/ 3191 w 10000"/>
                    <a:gd name="connsiteY24" fmla="*/ 4947 h 10000"/>
                    <a:gd name="connsiteX25" fmla="*/ 3901 w 10000"/>
                    <a:gd name="connsiteY25" fmla="*/ 4325 h 10000"/>
                    <a:gd name="connsiteX26" fmla="*/ 4752 w 10000"/>
                    <a:gd name="connsiteY26" fmla="*/ 3763 h 10000"/>
                    <a:gd name="connsiteX27" fmla="*/ 5390 w 10000"/>
                    <a:gd name="connsiteY27" fmla="*/ 3187 h 10000"/>
                    <a:gd name="connsiteX28" fmla="*/ 6241 w 10000"/>
                    <a:gd name="connsiteY28" fmla="*/ 2595 h 10000"/>
                    <a:gd name="connsiteX29" fmla="*/ 7092 w 10000"/>
                    <a:gd name="connsiteY29" fmla="*/ 2018 h 10000"/>
                    <a:gd name="connsiteX30" fmla="*/ 7801 w 10000"/>
                    <a:gd name="connsiteY30" fmla="*/ 1487 h 10000"/>
                    <a:gd name="connsiteX31" fmla="*/ 8511 w 10000"/>
                    <a:gd name="connsiteY31" fmla="*/ 1017 h 10000"/>
                    <a:gd name="connsiteX32" fmla="*/ 9220 w 10000"/>
                    <a:gd name="connsiteY32" fmla="*/ 592 h 10000"/>
                    <a:gd name="connsiteX33" fmla="*/ 9574 w 10000"/>
                    <a:gd name="connsiteY33" fmla="*/ 258 h 10000"/>
                    <a:gd name="connsiteX34" fmla="*/ 9858 w 10000"/>
                    <a:gd name="connsiteY34" fmla="*/ 76 h 10000"/>
                    <a:gd name="connsiteX35" fmla="*/ 10000 w 10000"/>
                    <a:gd name="connsiteY35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76 h 10000"/>
                    <a:gd name="connsiteX2" fmla="*/ 9858 w 10000"/>
                    <a:gd name="connsiteY2" fmla="*/ 349 h 10000"/>
                    <a:gd name="connsiteX3" fmla="*/ 9574 w 10000"/>
                    <a:gd name="connsiteY3" fmla="*/ 744 h 10000"/>
                    <a:gd name="connsiteX4" fmla="*/ 9504 w 10000"/>
                    <a:gd name="connsiteY4" fmla="*/ 1244 h 10000"/>
                    <a:gd name="connsiteX5" fmla="*/ 9220 w 10000"/>
                    <a:gd name="connsiteY5" fmla="*/ 1882 h 10000"/>
                    <a:gd name="connsiteX6" fmla="*/ 8936 w 10000"/>
                    <a:gd name="connsiteY6" fmla="*/ 2534 h 10000"/>
                    <a:gd name="connsiteX7" fmla="*/ 8511 w 10000"/>
                    <a:gd name="connsiteY7" fmla="*/ 3217 h 10000"/>
                    <a:gd name="connsiteX8" fmla="*/ 8227 w 10000"/>
                    <a:gd name="connsiteY8" fmla="*/ 3930 h 10000"/>
                    <a:gd name="connsiteX9" fmla="*/ 7943 w 10000"/>
                    <a:gd name="connsiteY9" fmla="*/ 4628 h 10000"/>
                    <a:gd name="connsiteX10" fmla="*/ 7660 w 10000"/>
                    <a:gd name="connsiteY10" fmla="*/ 5250 h 10000"/>
                    <a:gd name="connsiteX11" fmla="*/ 7376 w 10000"/>
                    <a:gd name="connsiteY11" fmla="*/ 5857 h 10000"/>
                    <a:gd name="connsiteX12" fmla="*/ 7234 w 10000"/>
                    <a:gd name="connsiteY12" fmla="*/ 6328 h 10000"/>
                    <a:gd name="connsiteX13" fmla="*/ 7092 w 10000"/>
                    <a:gd name="connsiteY13" fmla="*/ 6692 h 10000"/>
                    <a:gd name="connsiteX14" fmla="*/ 5613 w 10000"/>
                    <a:gd name="connsiteY14" fmla="*/ 7344 h 10000"/>
                    <a:gd name="connsiteX15" fmla="*/ 3475 w 10000"/>
                    <a:gd name="connsiteY15" fmla="*/ 8543 h 10000"/>
                    <a:gd name="connsiteX16" fmla="*/ 1631 w 10000"/>
                    <a:gd name="connsiteY16" fmla="*/ 9287 h 10000"/>
                    <a:gd name="connsiteX17" fmla="*/ 0 w 10000"/>
                    <a:gd name="connsiteY17" fmla="*/ 9970 h 10000"/>
                    <a:gd name="connsiteX18" fmla="*/ 0 w 10000"/>
                    <a:gd name="connsiteY18" fmla="*/ 10000 h 10000"/>
                    <a:gd name="connsiteX19" fmla="*/ 426 w 10000"/>
                    <a:gd name="connsiteY19" fmla="*/ 9196 h 10000"/>
                    <a:gd name="connsiteX20" fmla="*/ 851 w 10000"/>
                    <a:gd name="connsiteY20" fmla="*/ 8331 h 10000"/>
                    <a:gd name="connsiteX21" fmla="*/ 1348 w 10000"/>
                    <a:gd name="connsiteY21" fmla="*/ 7436 h 10000"/>
                    <a:gd name="connsiteX22" fmla="*/ 1915 w 10000"/>
                    <a:gd name="connsiteY22" fmla="*/ 6540 h 10000"/>
                    <a:gd name="connsiteX23" fmla="*/ 2624 w 10000"/>
                    <a:gd name="connsiteY23" fmla="*/ 5706 h 10000"/>
                    <a:gd name="connsiteX24" fmla="*/ 3191 w 10000"/>
                    <a:gd name="connsiteY24" fmla="*/ 4947 h 10000"/>
                    <a:gd name="connsiteX25" fmla="*/ 3901 w 10000"/>
                    <a:gd name="connsiteY25" fmla="*/ 4325 h 10000"/>
                    <a:gd name="connsiteX26" fmla="*/ 4752 w 10000"/>
                    <a:gd name="connsiteY26" fmla="*/ 3763 h 10000"/>
                    <a:gd name="connsiteX27" fmla="*/ 5390 w 10000"/>
                    <a:gd name="connsiteY27" fmla="*/ 3187 h 10000"/>
                    <a:gd name="connsiteX28" fmla="*/ 6241 w 10000"/>
                    <a:gd name="connsiteY28" fmla="*/ 2595 h 10000"/>
                    <a:gd name="connsiteX29" fmla="*/ 7092 w 10000"/>
                    <a:gd name="connsiteY29" fmla="*/ 2018 h 10000"/>
                    <a:gd name="connsiteX30" fmla="*/ 7801 w 10000"/>
                    <a:gd name="connsiteY30" fmla="*/ 1487 h 10000"/>
                    <a:gd name="connsiteX31" fmla="*/ 8511 w 10000"/>
                    <a:gd name="connsiteY31" fmla="*/ 1017 h 10000"/>
                    <a:gd name="connsiteX32" fmla="*/ 9220 w 10000"/>
                    <a:gd name="connsiteY32" fmla="*/ 592 h 10000"/>
                    <a:gd name="connsiteX33" fmla="*/ 9574 w 10000"/>
                    <a:gd name="connsiteY33" fmla="*/ 258 h 10000"/>
                    <a:gd name="connsiteX34" fmla="*/ 9858 w 10000"/>
                    <a:gd name="connsiteY34" fmla="*/ 76 h 10000"/>
                    <a:gd name="connsiteX35" fmla="*/ 10000 w 10000"/>
                    <a:gd name="connsiteY35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76 h 10000"/>
                    <a:gd name="connsiteX2" fmla="*/ 9858 w 10000"/>
                    <a:gd name="connsiteY2" fmla="*/ 349 h 10000"/>
                    <a:gd name="connsiteX3" fmla="*/ 9574 w 10000"/>
                    <a:gd name="connsiteY3" fmla="*/ 744 h 10000"/>
                    <a:gd name="connsiteX4" fmla="*/ 9504 w 10000"/>
                    <a:gd name="connsiteY4" fmla="*/ 1244 h 10000"/>
                    <a:gd name="connsiteX5" fmla="*/ 9220 w 10000"/>
                    <a:gd name="connsiteY5" fmla="*/ 1882 h 10000"/>
                    <a:gd name="connsiteX6" fmla="*/ 8936 w 10000"/>
                    <a:gd name="connsiteY6" fmla="*/ 2534 h 10000"/>
                    <a:gd name="connsiteX7" fmla="*/ 8511 w 10000"/>
                    <a:gd name="connsiteY7" fmla="*/ 3217 h 10000"/>
                    <a:gd name="connsiteX8" fmla="*/ 8227 w 10000"/>
                    <a:gd name="connsiteY8" fmla="*/ 3930 h 10000"/>
                    <a:gd name="connsiteX9" fmla="*/ 7943 w 10000"/>
                    <a:gd name="connsiteY9" fmla="*/ 4628 h 10000"/>
                    <a:gd name="connsiteX10" fmla="*/ 7660 w 10000"/>
                    <a:gd name="connsiteY10" fmla="*/ 5250 h 10000"/>
                    <a:gd name="connsiteX11" fmla="*/ 7376 w 10000"/>
                    <a:gd name="connsiteY11" fmla="*/ 5857 h 10000"/>
                    <a:gd name="connsiteX12" fmla="*/ 7234 w 10000"/>
                    <a:gd name="connsiteY12" fmla="*/ 6328 h 10000"/>
                    <a:gd name="connsiteX13" fmla="*/ 5613 w 10000"/>
                    <a:gd name="connsiteY13" fmla="*/ 7344 h 10000"/>
                    <a:gd name="connsiteX14" fmla="*/ 3475 w 10000"/>
                    <a:gd name="connsiteY14" fmla="*/ 8543 h 10000"/>
                    <a:gd name="connsiteX15" fmla="*/ 1631 w 10000"/>
                    <a:gd name="connsiteY15" fmla="*/ 9287 h 10000"/>
                    <a:gd name="connsiteX16" fmla="*/ 0 w 10000"/>
                    <a:gd name="connsiteY16" fmla="*/ 9970 h 10000"/>
                    <a:gd name="connsiteX17" fmla="*/ 0 w 10000"/>
                    <a:gd name="connsiteY17" fmla="*/ 10000 h 10000"/>
                    <a:gd name="connsiteX18" fmla="*/ 426 w 10000"/>
                    <a:gd name="connsiteY18" fmla="*/ 9196 h 10000"/>
                    <a:gd name="connsiteX19" fmla="*/ 851 w 10000"/>
                    <a:gd name="connsiteY19" fmla="*/ 8331 h 10000"/>
                    <a:gd name="connsiteX20" fmla="*/ 1348 w 10000"/>
                    <a:gd name="connsiteY20" fmla="*/ 7436 h 10000"/>
                    <a:gd name="connsiteX21" fmla="*/ 1915 w 10000"/>
                    <a:gd name="connsiteY21" fmla="*/ 6540 h 10000"/>
                    <a:gd name="connsiteX22" fmla="*/ 2624 w 10000"/>
                    <a:gd name="connsiteY22" fmla="*/ 5706 h 10000"/>
                    <a:gd name="connsiteX23" fmla="*/ 3191 w 10000"/>
                    <a:gd name="connsiteY23" fmla="*/ 4947 h 10000"/>
                    <a:gd name="connsiteX24" fmla="*/ 3901 w 10000"/>
                    <a:gd name="connsiteY24" fmla="*/ 4325 h 10000"/>
                    <a:gd name="connsiteX25" fmla="*/ 4752 w 10000"/>
                    <a:gd name="connsiteY25" fmla="*/ 3763 h 10000"/>
                    <a:gd name="connsiteX26" fmla="*/ 5390 w 10000"/>
                    <a:gd name="connsiteY26" fmla="*/ 3187 h 10000"/>
                    <a:gd name="connsiteX27" fmla="*/ 6241 w 10000"/>
                    <a:gd name="connsiteY27" fmla="*/ 2595 h 10000"/>
                    <a:gd name="connsiteX28" fmla="*/ 7092 w 10000"/>
                    <a:gd name="connsiteY28" fmla="*/ 2018 h 10000"/>
                    <a:gd name="connsiteX29" fmla="*/ 7801 w 10000"/>
                    <a:gd name="connsiteY29" fmla="*/ 1487 h 10000"/>
                    <a:gd name="connsiteX30" fmla="*/ 8511 w 10000"/>
                    <a:gd name="connsiteY30" fmla="*/ 1017 h 10000"/>
                    <a:gd name="connsiteX31" fmla="*/ 9220 w 10000"/>
                    <a:gd name="connsiteY31" fmla="*/ 592 h 10000"/>
                    <a:gd name="connsiteX32" fmla="*/ 9574 w 10000"/>
                    <a:gd name="connsiteY32" fmla="*/ 258 h 10000"/>
                    <a:gd name="connsiteX33" fmla="*/ 9858 w 10000"/>
                    <a:gd name="connsiteY33" fmla="*/ 76 h 10000"/>
                    <a:gd name="connsiteX34" fmla="*/ 10000 w 10000"/>
                    <a:gd name="connsiteY34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76 h 10000"/>
                    <a:gd name="connsiteX2" fmla="*/ 9858 w 10000"/>
                    <a:gd name="connsiteY2" fmla="*/ 349 h 10000"/>
                    <a:gd name="connsiteX3" fmla="*/ 9574 w 10000"/>
                    <a:gd name="connsiteY3" fmla="*/ 744 h 10000"/>
                    <a:gd name="connsiteX4" fmla="*/ 9504 w 10000"/>
                    <a:gd name="connsiteY4" fmla="*/ 1244 h 10000"/>
                    <a:gd name="connsiteX5" fmla="*/ 9220 w 10000"/>
                    <a:gd name="connsiteY5" fmla="*/ 1882 h 10000"/>
                    <a:gd name="connsiteX6" fmla="*/ 8936 w 10000"/>
                    <a:gd name="connsiteY6" fmla="*/ 2534 h 10000"/>
                    <a:gd name="connsiteX7" fmla="*/ 8511 w 10000"/>
                    <a:gd name="connsiteY7" fmla="*/ 3217 h 10000"/>
                    <a:gd name="connsiteX8" fmla="*/ 8227 w 10000"/>
                    <a:gd name="connsiteY8" fmla="*/ 3930 h 10000"/>
                    <a:gd name="connsiteX9" fmla="*/ 7943 w 10000"/>
                    <a:gd name="connsiteY9" fmla="*/ 4628 h 10000"/>
                    <a:gd name="connsiteX10" fmla="*/ 7660 w 10000"/>
                    <a:gd name="connsiteY10" fmla="*/ 5250 h 10000"/>
                    <a:gd name="connsiteX11" fmla="*/ 7376 w 10000"/>
                    <a:gd name="connsiteY11" fmla="*/ 5857 h 10000"/>
                    <a:gd name="connsiteX12" fmla="*/ 5613 w 10000"/>
                    <a:gd name="connsiteY12" fmla="*/ 7344 h 10000"/>
                    <a:gd name="connsiteX13" fmla="*/ 3475 w 10000"/>
                    <a:gd name="connsiteY13" fmla="*/ 8543 h 10000"/>
                    <a:gd name="connsiteX14" fmla="*/ 1631 w 10000"/>
                    <a:gd name="connsiteY14" fmla="*/ 9287 h 10000"/>
                    <a:gd name="connsiteX15" fmla="*/ 0 w 10000"/>
                    <a:gd name="connsiteY15" fmla="*/ 9970 h 10000"/>
                    <a:gd name="connsiteX16" fmla="*/ 0 w 10000"/>
                    <a:gd name="connsiteY16" fmla="*/ 10000 h 10000"/>
                    <a:gd name="connsiteX17" fmla="*/ 426 w 10000"/>
                    <a:gd name="connsiteY17" fmla="*/ 9196 h 10000"/>
                    <a:gd name="connsiteX18" fmla="*/ 851 w 10000"/>
                    <a:gd name="connsiteY18" fmla="*/ 8331 h 10000"/>
                    <a:gd name="connsiteX19" fmla="*/ 1348 w 10000"/>
                    <a:gd name="connsiteY19" fmla="*/ 7436 h 10000"/>
                    <a:gd name="connsiteX20" fmla="*/ 1915 w 10000"/>
                    <a:gd name="connsiteY20" fmla="*/ 6540 h 10000"/>
                    <a:gd name="connsiteX21" fmla="*/ 2624 w 10000"/>
                    <a:gd name="connsiteY21" fmla="*/ 5706 h 10000"/>
                    <a:gd name="connsiteX22" fmla="*/ 3191 w 10000"/>
                    <a:gd name="connsiteY22" fmla="*/ 4947 h 10000"/>
                    <a:gd name="connsiteX23" fmla="*/ 3901 w 10000"/>
                    <a:gd name="connsiteY23" fmla="*/ 4325 h 10000"/>
                    <a:gd name="connsiteX24" fmla="*/ 4752 w 10000"/>
                    <a:gd name="connsiteY24" fmla="*/ 3763 h 10000"/>
                    <a:gd name="connsiteX25" fmla="*/ 5390 w 10000"/>
                    <a:gd name="connsiteY25" fmla="*/ 3187 h 10000"/>
                    <a:gd name="connsiteX26" fmla="*/ 6241 w 10000"/>
                    <a:gd name="connsiteY26" fmla="*/ 2595 h 10000"/>
                    <a:gd name="connsiteX27" fmla="*/ 7092 w 10000"/>
                    <a:gd name="connsiteY27" fmla="*/ 2018 h 10000"/>
                    <a:gd name="connsiteX28" fmla="*/ 7801 w 10000"/>
                    <a:gd name="connsiteY28" fmla="*/ 1487 h 10000"/>
                    <a:gd name="connsiteX29" fmla="*/ 8511 w 10000"/>
                    <a:gd name="connsiteY29" fmla="*/ 1017 h 10000"/>
                    <a:gd name="connsiteX30" fmla="*/ 9220 w 10000"/>
                    <a:gd name="connsiteY30" fmla="*/ 592 h 10000"/>
                    <a:gd name="connsiteX31" fmla="*/ 9574 w 10000"/>
                    <a:gd name="connsiteY31" fmla="*/ 258 h 10000"/>
                    <a:gd name="connsiteX32" fmla="*/ 9858 w 10000"/>
                    <a:gd name="connsiteY32" fmla="*/ 76 h 10000"/>
                    <a:gd name="connsiteX33" fmla="*/ 10000 w 10000"/>
                    <a:gd name="connsiteY33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76 h 10000"/>
                    <a:gd name="connsiteX2" fmla="*/ 9858 w 10000"/>
                    <a:gd name="connsiteY2" fmla="*/ 349 h 10000"/>
                    <a:gd name="connsiteX3" fmla="*/ 9574 w 10000"/>
                    <a:gd name="connsiteY3" fmla="*/ 744 h 10000"/>
                    <a:gd name="connsiteX4" fmla="*/ 9504 w 10000"/>
                    <a:gd name="connsiteY4" fmla="*/ 1244 h 10000"/>
                    <a:gd name="connsiteX5" fmla="*/ 9220 w 10000"/>
                    <a:gd name="connsiteY5" fmla="*/ 1882 h 10000"/>
                    <a:gd name="connsiteX6" fmla="*/ 8936 w 10000"/>
                    <a:gd name="connsiteY6" fmla="*/ 2534 h 10000"/>
                    <a:gd name="connsiteX7" fmla="*/ 8511 w 10000"/>
                    <a:gd name="connsiteY7" fmla="*/ 3217 h 10000"/>
                    <a:gd name="connsiteX8" fmla="*/ 8227 w 10000"/>
                    <a:gd name="connsiteY8" fmla="*/ 3930 h 10000"/>
                    <a:gd name="connsiteX9" fmla="*/ 7943 w 10000"/>
                    <a:gd name="connsiteY9" fmla="*/ 4628 h 10000"/>
                    <a:gd name="connsiteX10" fmla="*/ 7660 w 10000"/>
                    <a:gd name="connsiteY10" fmla="*/ 5250 h 10000"/>
                    <a:gd name="connsiteX11" fmla="*/ 5613 w 10000"/>
                    <a:gd name="connsiteY11" fmla="*/ 7344 h 10000"/>
                    <a:gd name="connsiteX12" fmla="*/ 3475 w 10000"/>
                    <a:gd name="connsiteY12" fmla="*/ 8543 h 10000"/>
                    <a:gd name="connsiteX13" fmla="*/ 1631 w 10000"/>
                    <a:gd name="connsiteY13" fmla="*/ 9287 h 10000"/>
                    <a:gd name="connsiteX14" fmla="*/ 0 w 10000"/>
                    <a:gd name="connsiteY14" fmla="*/ 9970 h 10000"/>
                    <a:gd name="connsiteX15" fmla="*/ 0 w 10000"/>
                    <a:gd name="connsiteY15" fmla="*/ 10000 h 10000"/>
                    <a:gd name="connsiteX16" fmla="*/ 426 w 10000"/>
                    <a:gd name="connsiteY16" fmla="*/ 9196 h 10000"/>
                    <a:gd name="connsiteX17" fmla="*/ 851 w 10000"/>
                    <a:gd name="connsiteY17" fmla="*/ 8331 h 10000"/>
                    <a:gd name="connsiteX18" fmla="*/ 1348 w 10000"/>
                    <a:gd name="connsiteY18" fmla="*/ 7436 h 10000"/>
                    <a:gd name="connsiteX19" fmla="*/ 1915 w 10000"/>
                    <a:gd name="connsiteY19" fmla="*/ 6540 h 10000"/>
                    <a:gd name="connsiteX20" fmla="*/ 2624 w 10000"/>
                    <a:gd name="connsiteY20" fmla="*/ 5706 h 10000"/>
                    <a:gd name="connsiteX21" fmla="*/ 3191 w 10000"/>
                    <a:gd name="connsiteY21" fmla="*/ 4947 h 10000"/>
                    <a:gd name="connsiteX22" fmla="*/ 3901 w 10000"/>
                    <a:gd name="connsiteY22" fmla="*/ 4325 h 10000"/>
                    <a:gd name="connsiteX23" fmla="*/ 4752 w 10000"/>
                    <a:gd name="connsiteY23" fmla="*/ 3763 h 10000"/>
                    <a:gd name="connsiteX24" fmla="*/ 5390 w 10000"/>
                    <a:gd name="connsiteY24" fmla="*/ 3187 h 10000"/>
                    <a:gd name="connsiteX25" fmla="*/ 6241 w 10000"/>
                    <a:gd name="connsiteY25" fmla="*/ 2595 h 10000"/>
                    <a:gd name="connsiteX26" fmla="*/ 7092 w 10000"/>
                    <a:gd name="connsiteY26" fmla="*/ 2018 h 10000"/>
                    <a:gd name="connsiteX27" fmla="*/ 7801 w 10000"/>
                    <a:gd name="connsiteY27" fmla="*/ 1487 h 10000"/>
                    <a:gd name="connsiteX28" fmla="*/ 8511 w 10000"/>
                    <a:gd name="connsiteY28" fmla="*/ 1017 h 10000"/>
                    <a:gd name="connsiteX29" fmla="*/ 9220 w 10000"/>
                    <a:gd name="connsiteY29" fmla="*/ 592 h 10000"/>
                    <a:gd name="connsiteX30" fmla="*/ 9574 w 10000"/>
                    <a:gd name="connsiteY30" fmla="*/ 258 h 10000"/>
                    <a:gd name="connsiteX31" fmla="*/ 9858 w 10000"/>
                    <a:gd name="connsiteY31" fmla="*/ 76 h 10000"/>
                    <a:gd name="connsiteX32" fmla="*/ 10000 w 10000"/>
                    <a:gd name="connsiteY32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76 h 10000"/>
                    <a:gd name="connsiteX2" fmla="*/ 9858 w 10000"/>
                    <a:gd name="connsiteY2" fmla="*/ 349 h 10000"/>
                    <a:gd name="connsiteX3" fmla="*/ 9574 w 10000"/>
                    <a:gd name="connsiteY3" fmla="*/ 744 h 10000"/>
                    <a:gd name="connsiteX4" fmla="*/ 9504 w 10000"/>
                    <a:gd name="connsiteY4" fmla="*/ 1244 h 10000"/>
                    <a:gd name="connsiteX5" fmla="*/ 9220 w 10000"/>
                    <a:gd name="connsiteY5" fmla="*/ 1882 h 10000"/>
                    <a:gd name="connsiteX6" fmla="*/ 8936 w 10000"/>
                    <a:gd name="connsiteY6" fmla="*/ 2534 h 10000"/>
                    <a:gd name="connsiteX7" fmla="*/ 8511 w 10000"/>
                    <a:gd name="connsiteY7" fmla="*/ 3217 h 10000"/>
                    <a:gd name="connsiteX8" fmla="*/ 8227 w 10000"/>
                    <a:gd name="connsiteY8" fmla="*/ 3930 h 10000"/>
                    <a:gd name="connsiteX9" fmla="*/ 7943 w 10000"/>
                    <a:gd name="connsiteY9" fmla="*/ 4628 h 10000"/>
                    <a:gd name="connsiteX10" fmla="*/ 5613 w 10000"/>
                    <a:gd name="connsiteY10" fmla="*/ 7344 h 10000"/>
                    <a:gd name="connsiteX11" fmla="*/ 3475 w 10000"/>
                    <a:gd name="connsiteY11" fmla="*/ 8543 h 10000"/>
                    <a:gd name="connsiteX12" fmla="*/ 1631 w 10000"/>
                    <a:gd name="connsiteY12" fmla="*/ 9287 h 10000"/>
                    <a:gd name="connsiteX13" fmla="*/ 0 w 10000"/>
                    <a:gd name="connsiteY13" fmla="*/ 9970 h 10000"/>
                    <a:gd name="connsiteX14" fmla="*/ 0 w 10000"/>
                    <a:gd name="connsiteY14" fmla="*/ 10000 h 10000"/>
                    <a:gd name="connsiteX15" fmla="*/ 426 w 10000"/>
                    <a:gd name="connsiteY15" fmla="*/ 9196 h 10000"/>
                    <a:gd name="connsiteX16" fmla="*/ 851 w 10000"/>
                    <a:gd name="connsiteY16" fmla="*/ 8331 h 10000"/>
                    <a:gd name="connsiteX17" fmla="*/ 1348 w 10000"/>
                    <a:gd name="connsiteY17" fmla="*/ 7436 h 10000"/>
                    <a:gd name="connsiteX18" fmla="*/ 1915 w 10000"/>
                    <a:gd name="connsiteY18" fmla="*/ 6540 h 10000"/>
                    <a:gd name="connsiteX19" fmla="*/ 2624 w 10000"/>
                    <a:gd name="connsiteY19" fmla="*/ 5706 h 10000"/>
                    <a:gd name="connsiteX20" fmla="*/ 3191 w 10000"/>
                    <a:gd name="connsiteY20" fmla="*/ 4947 h 10000"/>
                    <a:gd name="connsiteX21" fmla="*/ 3901 w 10000"/>
                    <a:gd name="connsiteY21" fmla="*/ 4325 h 10000"/>
                    <a:gd name="connsiteX22" fmla="*/ 4752 w 10000"/>
                    <a:gd name="connsiteY22" fmla="*/ 3763 h 10000"/>
                    <a:gd name="connsiteX23" fmla="*/ 5390 w 10000"/>
                    <a:gd name="connsiteY23" fmla="*/ 3187 h 10000"/>
                    <a:gd name="connsiteX24" fmla="*/ 6241 w 10000"/>
                    <a:gd name="connsiteY24" fmla="*/ 2595 h 10000"/>
                    <a:gd name="connsiteX25" fmla="*/ 7092 w 10000"/>
                    <a:gd name="connsiteY25" fmla="*/ 2018 h 10000"/>
                    <a:gd name="connsiteX26" fmla="*/ 7801 w 10000"/>
                    <a:gd name="connsiteY26" fmla="*/ 1487 h 10000"/>
                    <a:gd name="connsiteX27" fmla="*/ 8511 w 10000"/>
                    <a:gd name="connsiteY27" fmla="*/ 1017 h 10000"/>
                    <a:gd name="connsiteX28" fmla="*/ 9220 w 10000"/>
                    <a:gd name="connsiteY28" fmla="*/ 592 h 10000"/>
                    <a:gd name="connsiteX29" fmla="*/ 9574 w 10000"/>
                    <a:gd name="connsiteY29" fmla="*/ 258 h 10000"/>
                    <a:gd name="connsiteX30" fmla="*/ 9858 w 10000"/>
                    <a:gd name="connsiteY30" fmla="*/ 76 h 10000"/>
                    <a:gd name="connsiteX31" fmla="*/ 10000 w 10000"/>
                    <a:gd name="connsiteY31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76 h 10000"/>
                    <a:gd name="connsiteX2" fmla="*/ 9858 w 10000"/>
                    <a:gd name="connsiteY2" fmla="*/ 349 h 10000"/>
                    <a:gd name="connsiteX3" fmla="*/ 9574 w 10000"/>
                    <a:gd name="connsiteY3" fmla="*/ 744 h 10000"/>
                    <a:gd name="connsiteX4" fmla="*/ 9504 w 10000"/>
                    <a:gd name="connsiteY4" fmla="*/ 1244 h 10000"/>
                    <a:gd name="connsiteX5" fmla="*/ 9220 w 10000"/>
                    <a:gd name="connsiteY5" fmla="*/ 1882 h 10000"/>
                    <a:gd name="connsiteX6" fmla="*/ 8936 w 10000"/>
                    <a:gd name="connsiteY6" fmla="*/ 2534 h 10000"/>
                    <a:gd name="connsiteX7" fmla="*/ 8511 w 10000"/>
                    <a:gd name="connsiteY7" fmla="*/ 3217 h 10000"/>
                    <a:gd name="connsiteX8" fmla="*/ 8227 w 10000"/>
                    <a:gd name="connsiteY8" fmla="*/ 3930 h 10000"/>
                    <a:gd name="connsiteX9" fmla="*/ 5613 w 10000"/>
                    <a:gd name="connsiteY9" fmla="*/ 7344 h 10000"/>
                    <a:gd name="connsiteX10" fmla="*/ 3475 w 10000"/>
                    <a:gd name="connsiteY10" fmla="*/ 8543 h 10000"/>
                    <a:gd name="connsiteX11" fmla="*/ 1631 w 10000"/>
                    <a:gd name="connsiteY11" fmla="*/ 9287 h 10000"/>
                    <a:gd name="connsiteX12" fmla="*/ 0 w 10000"/>
                    <a:gd name="connsiteY12" fmla="*/ 9970 h 10000"/>
                    <a:gd name="connsiteX13" fmla="*/ 0 w 10000"/>
                    <a:gd name="connsiteY13" fmla="*/ 10000 h 10000"/>
                    <a:gd name="connsiteX14" fmla="*/ 426 w 10000"/>
                    <a:gd name="connsiteY14" fmla="*/ 9196 h 10000"/>
                    <a:gd name="connsiteX15" fmla="*/ 851 w 10000"/>
                    <a:gd name="connsiteY15" fmla="*/ 8331 h 10000"/>
                    <a:gd name="connsiteX16" fmla="*/ 1348 w 10000"/>
                    <a:gd name="connsiteY16" fmla="*/ 7436 h 10000"/>
                    <a:gd name="connsiteX17" fmla="*/ 1915 w 10000"/>
                    <a:gd name="connsiteY17" fmla="*/ 6540 h 10000"/>
                    <a:gd name="connsiteX18" fmla="*/ 2624 w 10000"/>
                    <a:gd name="connsiteY18" fmla="*/ 5706 h 10000"/>
                    <a:gd name="connsiteX19" fmla="*/ 3191 w 10000"/>
                    <a:gd name="connsiteY19" fmla="*/ 4947 h 10000"/>
                    <a:gd name="connsiteX20" fmla="*/ 3901 w 10000"/>
                    <a:gd name="connsiteY20" fmla="*/ 4325 h 10000"/>
                    <a:gd name="connsiteX21" fmla="*/ 4752 w 10000"/>
                    <a:gd name="connsiteY21" fmla="*/ 3763 h 10000"/>
                    <a:gd name="connsiteX22" fmla="*/ 5390 w 10000"/>
                    <a:gd name="connsiteY22" fmla="*/ 3187 h 10000"/>
                    <a:gd name="connsiteX23" fmla="*/ 6241 w 10000"/>
                    <a:gd name="connsiteY23" fmla="*/ 2595 h 10000"/>
                    <a:gd name="connsiteX24" fmla="*/ 7092 w 10000"/>
                    <a:gd name="connsiteY24" fmla="*/ 2018 h 10000"/>
                    <a:gd name="connsiteX25" fmla="*/ 7801 w 10000"/>
                    <a:gd name="connsiteY25" fmla="*/ 1487 h 10000"/>
                    <a:gd name="connsiteX26" fmla="*/ 8511 w 10000"/>
                    <a:gd name="connsiteY26" fmla="*/ 1017 h 10000"/>
                    <a:gd name="connsiteX27" fmla="*/ 9220 w 10000"/>
                    <a:gd name="connsiteY27" fmla="*/ 592 h 10000"/>
                    <a:gd name="connsiteX28" fmla="*/ 9574 w 10000"/>
                    <a:gd name="connsiteY28" fmla="*/ 258 h 10000"/>
                    <a:gd name="connsiteX29" fmla="*/ 9858 w 10000"/>
                    <a:gd name="connsiteY29" fmla="*/ 76 h 10000"/>
                    <a:gd name="connsiteX30" fmla="*/ 10000 w 10000"/>
                    <a:gd name="connsiteY30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76 h 10000"/>
                    <a:gd name="connsiteX2" fmla="*/ 9858 w 10000"/>
                    <a:gd name="connsiteY2" fmla="*/ 349 h 10000"/>
                    <a:gd name="connsiteX3" fmla="*/ 9574 w 10000"/>
                    <a:gd name="connsiteY3" fmla="*/ 744 h 10000"/>
                    <a:gd name="connsiteX4" fmla="*/ 9504 w 10000"/>
                    <a:gd name="connsiteY4" fmla="*/ 1244 h 10000"/>
                    <a:gd name="connsiteX5" fmla="*/ 9220 w 10000"/>
                    <a:gd name="connsiteY5" fmla="*/ 1882 h 10000"/>
                    <a:gd name="connsiteX6" fmla="*/ 8936 w 10000"/>
                    <a:gd name="connsiteY6" fmla="*/ 2534 h 10000"/>
                    <a:gd name="connsiteX7" fmla="*/ 8511 w 10000"/>
                    <a:gd name="connsiteY7" fmla="*/ 3217 h 10000"/>
                    <a:gd name="connsiteX8" fmla="*/ 5613 w 10000"/>
                    <a:gd name="connsiteY8" fmla="*/ 7344 h 10000"/>
                    <a:gd name="connsiteX9" fmla="*/ 3475 w 10000"/>
                    <a:gd name="connsiteY9" fmla="*/ 8543 h 10000"/>
                    <a:gd name="connsiteX10" fmla="*/ 1631 w 10000"/>
                    <a:gd name="connsiteY10" fmla="*/ 9287 h 10000"/>
                    <a:gd name="connsiteX11" fmla="*/ 0 w 10000"/>
                    <a:gd name="connsiteY11" fmla="*/ 9970 h 10000"/>
                    <a:gd name="connsiteX12" fmla="*/ 0 w 10000"/>
                    <a:gd name="connsiteY12" fmla="*/ 10000 h 10000"/>
                    <a:gd name="connsiteX13" fmla="*/ 426 w 10000"/>
                    <a:gd name="connsiteY13" fmla="*/ 9196 h 10000"/>
                    <a:gd name="connsiteX14" fmla="*/ 851 w 10000"/>
                    <a:gd name="connsiteY14" fmla="*/ 8331 h 10000"/>
                    <a:gd name="connsiteX15" fmla="*/ 1348 w 10000"/>
                    <a:gd name="connsiteY15" fmla="*/ 7436 h 10000"/>
                    <a:gd name="connsiteX16" fmla="*/ 1915 w 10000"/>
                    <a:gd name="connsiteY16" fmla="*/ 6540 h 10000"/>
                    <a:gd name="connsiteX17" fmla="*/ 2624 w 10000"/>
                    <a:gd name="connsiteY17" fmla="*/ 5706 h 10000"/>
                    <a:gd name="connsiteX18" fmla="*/ 3191 w 10000"/>
                    <a:gd name="connsiteY18" fmla="*/ 4947 h 10000"/>
                    <a:gd name="connsiteX19" fmla="*/ 3901 w 10000"/>
                    <a:gd name="connsiteY19" fmla="*/ 4325 h 10000"/>
                    <a:gd name="connsiteX20" fmla="*/ 4752 w 10000"/>
                    <a:gd name="connsiteY20" fmla="*/ 3763 h 10000"/>
                    <a:gd name="connsiteX21" fmla="*/ 5390 w 10000"/>
                    <a:gd name="connsiteY21" fmla="*/ 3187 h 10000"/>
                    <a:gd name="connsiteX22" fmla="*/ 6241 w 10000"/>
                    <a:gd name="connsiteY22" fmla="*/ 2595 h 10000"/>
                    <a:gd name="connsiteX23" fmla="*/ 7092 w 10000"/>
                    <a:gd name="connsiteY23" fmla="*/ 2018 h 10000"/>
                    <a:gd name="connsiteX24" fmla="*/ 7801 w 10000"/>
                    <a:gd name="connsiteY24" fmla="*/ 1487 h 10000"/>
                    <a:gd name="connsiteX25" fmla="*/ 8511 w 10000"/>
                    <a:gd name="connsiteY25" fmla="*/ 1017 h 10000"/>
                    <a:gd name="connsiteX26" fmla="*/ 9220 w 10000"/>
                    <a:gd name="connsiteY26" fmla="*/ 592 h 10000"/>
                    <a:gd name="connsiteX27" fmla="*/ 9574 w 10000"/>
                    <a:gd name="connsiteY27" fmla="*/ 258 h 10000"/>
                    <a:gd name="connsiteX28" fmla="*/ 9858 w 10000"/>
                    <a:gd name="connsiteY28" fmla="*/ 76 h 10000"/>
                    <a:gd name="connsiteX29" fmla="*/ 10000 w 10000"/>
                    <a:gd name="connsiteY29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76 h 10000"/>
                    <a:gd name="connsiteX2" fmla="*/ 9858 w 10000"/>
                    <a:gd name="connsiteY2" fmla="*/ 349 h 10000"/>
                    <a:gd name="connsiteX3" fmla="*/ 9574 w 10000"/>
                    <a:gd name="connsiteY3" fmla="*/ 744 h 10000"/>
                    <a:gd name="connsiteX4" fmla="*/ 9504 w 10000"/>
                    <a:gd name="connsiteY4" fmla="*/ 1244 h 10000"/>
                    <a:gd name="connsiteX5" fmla="*/ 9220 w 10000"/>
                    <a:gd name="connsiteY5" fmla="*/ 1882 h 10000"/>
                    <a:gd name="connsiteX6" fmla="*/ 8936 w 10000"/>
                    <a:gd name="connsiteY6" fmla="*/ 2534 h 10000"/>
                    <a:gd name="connsiteX7" fmla="*/ 5613 w 10000"/>
                    <a:gd name="connsiteY7" fmla="*/ 7344 h 10000"/>
                    <a:gd name="connsiteX8" fmla="*/ 3475 w 10000"/>
                    <a:gd name="connsiteY8" fmla="*/ 8543 h 10000"/>
                    <a:gd name="connsiteX9" fmla="*/ 1631 w 10000"/>
                    <a:gd name="connsiteY9" fmla="*/ 9287 h 10000"/>
                    <a:gd name="connsiteX10" fmla="*/ 0 w 10000"/>
                    <a:gd name="connsiteY10" fmla="*/ 9970 h 10000"/>
                    <a:gd name="connsiteX11" fmla="*/ 0 w 10000"/>
                    <a:gd name="connsiteY11" fmla="*/ 10000 h 10000"/>
                    <a:gd name="connsiteX12" fmla="*/ 426 w 10000"/>
                    <a:gd name="connsiteY12" fmla="*/ 9196 h 10000"/>
                    <a:gd name="connsiteX13" fmla="*/ 851 w 10000"/>
                    <a:gd name="connsiteY13" fmla="*/ 8331 h 10000"/>
                    <a:gd name="connsiteX14" fmla="*/ 1348 w 10000"/>
                    <a:gd name="connsiteY14" fmla="*/ 7436 h 10000"/>
                    <a:gd name="connsiteX15" fmla="*/ 1915 w 10000"/>
                    <a:gd name="connsiteY15" fmla="*/ 6540 h 10000"/>
                    <a:gd name="connsiteX16" fmla="*/ 2624 w 10000"/>
                    <a:gd name="connsiteY16" fmla="*/ 5706 h 10000"/>
                    <a:gd name="connsiteX17" fmla="*/ 3191 w 10000"/>
                    <a:gd name="connsiteY17" fmla="*/ 4947 h 10000"/>
                    <a:gd name="connsiteX18" fmla="*/ 3901 w 10000"/>
                    <a:gd name="connsiteY18" fmla="*/ 4325 h 10000"/>
                    <a:gd name="connsiteX19" fmla="*/ 4752 w 10000"/>
                    <a:gd name="connsiteY19" fmla="*/ 3763 h 10000"/>
                    <a:gd name="connsiteX20" fmla="*/ 5390 w 10000"/>
                    <a:gd name="connsiteY20" fmla="*/ 3187 h 10000"/>
                    <a:gd name="connsiteX21" fmla="*/ 6241 w 10000"/>
                    <a:gd name="connsiteY21" fmla="*/ 2595 h 10000"/>
                    <a:gd name="connsiteX22" fmla="*/ 7092 w 10000"/>
                    <a:gd name="connsiteY22" fmla="*/ 2018 h 10000"/>
                    <a:gd name="connsiteX23" fmla="*/ 7801 w 10000"/>
                    <a:gd name="connsiteY23" fmla="*/ 1487 h 10000"/>
                    <a:gd name="connsiteX24" fmla="*/ 8511 w 10000"/>
                    <a:gd name="connsiteY24" fmla="*/ 1017 h 10000"/>
                    <a:gd name="connsiteX25" fmla="*/ 9220 w 10000"/>
                    <a:gd name="connsiteY25" fmla="*/ 592 h 10000"/>
                    <a:gd name="connsiteX26" fmla="*/ 9574 w 10000"/>
                    <a:gd name="connsiteY26" fmla="*/ 258 h 10000"/>
                    <a:gd name="connsiteX27" fmla="*/ 9858 w 10000"/>
                    <a:gd name="connsiteY27" fmla="*/ 76 h 10000"/>
                    <a:gd name="connsiteX28" fmla="*/ 10000 w 10000"/>
                    <a:gd name="connsiteY28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000" h="10000">
                      <a:moveTo>
                        <a:pt x="10000" y="0"/>
                      </a:moveTo>
                      <a:lnTo>
                        <a:pt x="10000" y="76"/>
                      </a:lnTo>
                      <a:cubicBezTo>
                        <a:pt x="9953" y="167"/>
                        <a:pt x="9905" y="258"/>
                        <a:pt x="9858" y="349"/>
                      </a:cubicBezTo>
                      <a:lnTo>
                        <a:pt x="9574" y="744"/>
                      </a:lnTo>
                      <a:cubicBezTo>
                        <a:pt x="9551" y="911"/>
                        <a:pt x="9527" y="1077"/>
                        <a:pt x="9504" y="1244"/>
                      </a:cubicBezTo>
                      <a:lnTo>
                        <a:pt x="9220" y="1882"/>
                      </a:lnTo>
                      <a:cubicBezTo>
                        <a:pt x="9125" y="2099"/>
                        <a:pt x="9031" y="2317"/>
                        <a:pt x="8936" y="2534"/>
                      </a:cubicBezTo>
                      <a:lnTo>
                        <a:pt x="5613" y="7344"/>
                      </a:lnTo>
                      <a:lnTo>
                        <a:pt x="3475" y="8543"/>
                      </a:lnTo>
                      <a:lnTo>
                        <a:pt x="1631" y="9287"/>
                      </a:lnTo>
                      <a:lnTo>
                        <a:pt x="0" y="9970"/>
                      </a:lnTo>
                      <a:lnTo>
                        <a:pt x="0" y="10000"/>
                      </a:lnTo>
                      <a:lnTo>
                        <a:pt x="426" y="9196"/>
                      </a:lnTo>
                      <a:lnTo>
                        <a:pt x="851" y="8331"/>
                      </a:lnTo>
                      <a:lnTo>
                        <a:pt x="1348" y="7436"/>
                      </a:lnTo>
                      <a:lnTo>
                        <a:pt x="1915" y="6540"/>
                      </a:lnTo>
                      <a:lnTo>
                        <a:pt x="2624" y="5706"/>
                      </a:lnTo>
                      <a:lnTo>
                        <a:pt x="3191" y="4947"/>
                      </a:lnTo>
                      <a:lnTo>
                        <a:pt x="3901" y="4325"/>
                      </a:lnTo>
                      <a:lnTo>
                        <a:pt x="4752" y="3763"/>
                      </a:lnTo>
                      <a:lnTo>
                        <a:pt x="5390" y="3187"/>
                      </a:lnTo>
                      <a:lnTo>
                        <a:pt x="6241" y="2595"/>
                      </a:lnTo>
                      <a:lnTo>
                        <a:pt x="7092" y="2018"/>
                      </a:lnTo>
                      <a:lnTo>
                        <a:pt x="7801" y="1487"/>
                      </a:lnTo>
                      <a:lnTo>
                        <a:pt x="8511" y="1017"/>
                      </a:lnTo>
                      <a:lnTo>
                        <a:pt x="9220" y="592"/>
                      </a:lnTo>
                      <a:lnTo>
                        <a:pt x="9574" y="258"/>
                      </a:lnTo>
                      <a:lnTo>
                        <a:pt x="9858" y="76"/>
                      </a:lnTo>
                      <a:lnTo>
                        <a:pt x="10000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21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0CF7C0FD-EE36-B343-AA66-F7C25E082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86413" y="1330325"/>
                  <a:ext cx="558800" cy="746125"/>
                </a:xfrm>
                <a:custGeom>
                  <a:avLst/>
                  <a:gdLst>
                    <a:gd name="T0" fmla="*/ 455 w 704"/>
                    <a:gd name="T1" fmla="*/ 6 h 939"/>
                    <a:gd name="T2" fmla="*/ 537 w 704"/>
                    <a:gd name="T3" fmla="*/ 37 h 939"/>
                    <a:gd name="T4" fmla="*/ 600 w 704"/>
                    <a:gd name="T5" fmla="*/ 84 h 939"/>
                    <a:gd name="T6" fmla="*/ 645 w 704"/>
                    <a:gd name="T7" fmla="*/ 140 h 939"/>
                    <a:gd name="T8" fmla="*/ 671 w 704"/>
                    <a:gd name="T9" fmla="*/ 193 h 939"/>
                    <a:gd name="T10" fmla="*/ 685 w 704"/>
                    <a:gd name="T11" fmla="*/ 258 h 939"/>
                    <a:gd name="T12" fmla="*/ 689 w 704"/>
                    <a:gd name="T13" fmla="*/ 331 h 939"/>
                    <a:gd name="T14" fmla="*/ 687 w 704"/>
                    <a:gd name="T15" fmla="*/ 398 h 939"/>
                    <a:gd name="T16" fmla="*/ 685 w 704"/>
                    <a:gd name="T17" fmla="*/ 437 h 939"/>
                    <a:gd name="T18" fmla="*/ 699 w 704"/>
                    <a:gd name="T19" fmla="*/ 476 h 939"/>
                    <a:gd name="T20" fmla="*/ 701 w 704"/>
                    <a:gd name="T21" fmla="*/ 541 h 939"/>
                    <a:gd name="T22" fmla="*/ 679 w 704"/>
                    <a:gd name="T23" fmla="*/ 596 h 939"/>
                    <a:gd name="T24" fmla="*/ 645 w 704"/>
                    <a:gd name="T25" fmla="*/ 638 h 939"/>
                    <a:gd name="T26" fmla="*/ 622 w 704"/>
                    <a:gd name="T27" fmla="*/ 659 h 939"/>
                    <a:gd name="T28" fmla="*/ 604 w 704"/>
                    <a:gd name="T29" fmla="*/ 720 h 939"/>
                    <a:gd name="T30" fmla="*/ 559 w 704"/>
                    <a:gd name="T31" fmla="*/ 809 h 939"/>
                    <a:gd name="T32" fmla="*/ 506 w 704"/>
                    <a:gd name="T33" fmla="*/ 870 h 939"/>
                    <a:gd name="T34" fmla="*/ 449 w 704"/>
                    <a:gd name="T35" fmla="*/ 908 h 939"/>
                    <a:gd name="T36" fmla="*/ 400 w 704"/>
                    <a:gd name="T37" fmla="*/ 929 h 939"/>
                    <a:gd name="T38" fmla="*/ 362 w 704"/>
                    <a:gd name="T39" fmla="*/ 937 h 939"/>
                    <a:gd name="T40" fmla="*/ 348 w 704"/>
                    <a:gd name="T41" fmla="*/ 939 h 939"/>
                    <a:gd name="T42" fmla="*/ 254 w 704"/>
                    <a:gd name="T43" fmla="*/ 900 h 939"/>
                    <a:gd name="T44" fmla="*/ 185 w 704"/>
                    <a:gd name="T45" fmla="*/ 843 h 939"/>
                    <a:gd name="T46" fmla="*/ 134 w 704"/>
                    <a:gd name="T47" fmla="*/ 778 h 939"/>
                    <a:gd name="T48" fmla="*/ 101 w 704"/>
                    <a:gd name="T49" fmla="*/ 717 h 939"/>
                    <a:gd name="T50" fmla="*/ 83 w 704"/>
                    <a:gd name="T51" fmla="*/ 671 h 939"/>
                    <a:gd name="T52" fmla="*/ 79 w 704"/>
                    <a:gd name="T53" fmla="*/ 655 h 939"/>
                    <a:gd name="T54" fmla="*/ 36 w 704"/>
                    <a:gd name="T55" fmla="*/ 614 h 939"/>
                    <a:gd name="T56" fmla="*/ 8 w 704"/>
                    <a:gd name="T57" fmla="*/ 553 h 939"/>
                    <a:gd name="T58" fmla="*/ 0 w 704"/>
                    <a:gd name="T59" fmla="*/ 496 h 939"/>
                    <a:gd name="T60" fmla="*/ 10 w 704"/>
                    <a:gd name="T61" fmla="*/ 474 h 939"/>
                    <a:gd name="T62" fmla="*/ 24 w 704"/>
                    <a:gd name="T63" fmla="*/ 474 h 939"/>
                    <a:gd name="T64" fmla="*/ 34 w 704"/>
                    <a:gd name="T65" fmla="*/ 482 h 939"/>
                    <a:gd name="T66" fmla="*/ 8 w 704"/>
                    <a:gd name="T67" fmla="*/ 401 h 939"/>
                    <a:gd name="T68" fmla="*/ 14 w 704"/>
                    <a:gd name="T69" fmla="*/ 293 h 939"/>
                    <a:gd name="T70" fmla="*/ 40 w 704"/>
                    <a:gd name="T71" fmla="*/ 187 h 939"/>
                    <a:gd name="T72" fmla="*/ 67 w 704"/>
                    <a:gd name="T73" fmla="*/ 120 h 939"/>
                    <a:gd name="T74" fmla="*/ 108 w 704"/>
                    <a:gd name="T75" fmla="*/ 77 h 939"/>
                    <a:gd name="T76" fmla="*/ 179 w 704"/>
                    <a:gd name="T77" fmla="*/ 39 h 939"/>
                    <a:gd name="T78" fmla="*/ 284 w 704"/>
                    <a:gd name="T79" fmla="*/ 12 h 939"/>
                    <a:gd name="T80" fmla="*/ 405 w 704"/>
                    <a:gd name="T81" fmla="*/ 0 h 9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04" h="939">
                      <a:moveTo>
                        <a:pt x="405" y="0"/>
                      </a:moveTo>
                      <a:lnTo>
                        <a:pt x="455" y="6"/>
                      </a:lnTo>
                      <a:lnTo>
                        <a:pt x="498" y="17"/>
                      </a:lnTo>
                      <a:lnTo>
                        <a:pt x="537" y="37"/>
                      </a:lnTo>
                      <a:lnTo>
                        <a:pt x="571" y="59"/>
                      </a:lnTo>
                      <a:lnTo>
                        <a:pt x="600" y="84"/>
                      </a:lnTo>
                      <a:lnTo>
                        <a:pt x="626" y="112"/>
                      </a:lnTo>
                      <a:lnTo>
                        <a:pt x="645" y="140"/>
                      </a:lnTo>
                      <a:lnTo>
                        <a:pt x="661" y="167"/>
                      </a:lnTo>
                      <a:lnTo>
                        <a:pt x="671" y="193"/>
                      </a:lnTo>
                      <a:lnTo>
                        <a:pt x="681" y="222"/>
                      </a:lnTo>
                      <a:lnTo>
                        <a:pt x="685" y="258"/>
                      </a:lnTo>
                      <a:lnTo>
                        <a:pt x="689" y="293"/>
                      </a:lnTo>
                      <a:lnTo>
                        <a:pt x="689" y="331"/>
                      </a:lnTo>
                      <a:lnTo>
                        <a:pt x="689" y="366"/>
                      </a:lnTo>
                      <a:lnTo>
                        <a:pt x="687" y="398"/>
                      </a:lnTo>
                      <a:lnTo>
                        <a:pt x="687" y="421"/>
                      </a:lnTo>
                      <a:lnTo>
                        <a:pt x="685" y="437"/>
                      </a:lnTo>
                      <a:lnTo>
                        <a:pt x="685" y="445"/>
                      </a:lnTo>
                      <a:lnTo>
                        <a:pt x="699" y="476"/>
                      </a:lnTo>
                      <a:lnTo>
                        <a:pt x="704" y="510"/>
                      </a:lnTo>
                      <a:lnTo>
                        <a:pt x="701" y="541"/>
                      </a:lnTo>
                      <a:lnTo>
                        <a:pt x="691" y="569"/>
                      </a:lnTo>
                      <a:lnTo>
                        <a:pt x="679" y="596"/>
                      </a:lnTo>
                      <a:lnTo>
                        <a:pt x="663" y="618"/>
                      </a:lnTo>
                      <a:lnTo>
                        <a:pt x="645" y="638"/>
                      </a:lnTo>
                      <a:lnTo>
                        <a:pt x="632" y="652"/>
                      </a:lnTo>
                      <a:lnTo>
                        <a:pt x="622" y="659"/>
                      </a:lnTo>
                      <a:lnTo>
                        <a:pt x="618" y="663"/>
                      </a:lnTo>
                      <a:lnTo>
                        <a:pt x="604" y="720"/>
                      </a:lnTo>
                      <a:lnTo>
                        <a:pt x="583" y="768"/>
                      </a:lnTo>
                      <a:lnTo>
                        <a:pt x="559" y="809"/>
                      </a:lnTo>
                      <a:lnTo>
                        <a:pt x="533" y="843"/>
                      </a:lnTo>
                      <a:lnTo>
                        <a:pt x="506" y="870"/>
                      </a:lnTo>
                      <a:lnTo>
                        <a:pt x="476" y="892"/>
                      </a:lnTo>
                      <a:lnTo>
                        <a:pt x="449" y="908"/>
                      </a:lnTo>
                      <a:lnTo>
                        <a:pt x="423" y="921"/>
                      </a:lnTo>
                      <a:lnTo>
                        <a:pt x="400" y="929"/>
                      </a:lnTo>
                      <a:lnTo>
                        <a:pt x="378" y="935"/>
                      </a:lnTo>
                      <a:lnTo>
                        <a:pt x="362" y="937"/>
                      </a:lnTo>
                      <a:lnTo>
                        <a:pt x="352" y="939"/>
                      </a:lnTo>
                      <a:lnTo>
                        <a:pt x="348" y="939"/>
                      </a:lnTo>
                      <a:lnTo>
                        <a:pt x="299" y="923"/>
                      </a:lnTo>
                      <a:lnTo>
                        <a:pt x="254" y="900"/>
                      </a:lnTo>
                      <a:lnTo>
                        <a:pt x="217" y="872"/>
                      </a:lnTo>
                      <a:lnTo>
                        <a:pt x="185" y="843"/>
                      </a:lnTo>
                      <a:lnTo>
                        <a:pt x="158" y="809"/>
                      </a:lnTo>
                      <a:lnTo>
                        <a:pt x="134" y="778"/>
                      </a:lnTo>
                      <a:lnTo>
                        <a:pt x="116" y="746"/>
                      </a:lnTo>
                      <a:lnTo>
                        <a:pt x="101" y="717"/>
                      </a:lnTo>
                      <a:lnTo>
                        <a:pt x="91" y="691"/>
                      </a:lnTo>
                      <a:lnTo>
                        <a:pt x="83" y="671"/>
                      </a:lnTo>
                      <a:lnTo>
                        <a:pt x="79" y="659"/>
                      </a:lnTo>
                      <a:lnTo>
                        <a:pt x="79" y="655"/>
                      </a:lnTo>
                      <a:lnTo>
                        <a:pt x="55" y="640"/>
                      </a:lnTo>
                      <a:lnTo>
                        <a:pt x="36" y="614"/>
                      </a:lnTo>
                      <a:lnTo>
                        <a:pt x="20" y="585"/>
                      </a:lnTo>
                      <a:lnTo>
                        <a:pt x="8" y="553"/>
                      </a:lnTo>
                      <a:lnTo>
                        <a:pt x="2" y="522"/>
                      </a:lnTo>
                      <a:lnTo>
                        <a:pt x="0" y="496"/>
                      </a:lnTo>
                      <a:lnTo>
                        <a:pt x="4" y="482"/>
                      </a:lnTo>
                      <a:lnTo>
                        <a:pt x="10" y="474"/>
                      </a:lnTo>
                      <a:lnTo>
                        <a:pt x="16" y="472"/>
                      </a:lnTo>
                      <a:lnTo>
                        <a:pt x="24" y="474"/>
                      </a:lnTo>
                      <a:lnTo>
                        <a:pt x="30" y="478"/>
                      </a:lnTo>
                      <a:lnTo>
                        <a:pt x="34" y="482"/>
                      </a:lnTo>
                      <a:lnTo>
                        <a:pt x="36" y="484"/>
                      </a:lnTo>
                      <a:lnTo>
                        <a:pt x="8" y="401"/>
                      </a:lnTo>
                      <a:lnTo>
                        <a:pt x="8" y="348"/>
                      </a:lnTo>
                      <a:lnTo>
                        <a:pt x="14" y="293"/>
                      </a:lnTo>
                      <a:lnTo>
                        <a:pt x="26" y="238"/>
                      </a:lnTo>
                      <a:lnTo>
                        <a:pt x="40" y="187"/>
                      </a:lnTo>
                      <a:lnTo>
                        <a:pt x="55" y="144"/>
                      </a:lnTo>
                      <a:lnTo>
                        <a:pt x="67" y="120"/>
                      </a:lnTo>
                      <a:lnTo>
                        <a:pt x="85" y="98"/>
                      </a:lnTo>
                      <a:lnTo>
                        <a:pt x="108" y="77"/>
                      </a:lnTo>
                      <a:lnTo>
                        <a:pt x="140" y="57"/>
                      </a:lnTo>
                      <a:lnTo>
                        <a:pt x="179" y="39"/>
                      </a:lnTo>
                      <a:lnTo>
                        <a:pt x="227" y="23"/>
                      </a:lnTo>
                      <a:lnTo>
                        <a:pt x="284" y="12"/>
                      </a:lnTo>
                      <a:lnTo>
                        <a:pt x="350" y="2"/>
                      </a:lnTo>
                      <a:lnTo>
                        <a:pt x="405" y="0"/>
                      </a:lnTo>
                      <a:close/>
                    </a:path>
                  </a:pathLst>
                </a:custGeom>
                <a:solidFill>
                  <a:srgbClr val="E3DCA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63FFCDA-0BDB-6A43-8C1F-6273CBB6A3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68950" y="1271588"/>
                  <a:ext cx="590550" cy="484187"/>
                </a:xfrm>
                <a:custGeom>
                  <a:avLst/>
                  <a:gdLst>
                    <a:gd name="T0" fmla="*/ 395 w 743"/>
                    <a:gd name="T1" fmla="*/ 2 h 610"/>
                    <a:gd name="T2" fmla="*/ 491 w 743"/>
                    <a:gd name="T3" fmla="*/ 18 h 610"/>
                    <a:gd name="T4" fmla="*/ 582 w 743"/>
                    <a:gd name="T5" fmla="*/ 47 h 610"/>
                    <a:gd name="T6" fmla="*/ 657 w 743"/>
                    <a:gd name="T7" fmla="*/ 91 h 610"/>
                    <a:gd name="T8" fmla="*/ 712 w 743"/>
                    <a:gd name="T9" fmla="*/ 154 h 610"/>
                    <a:gd name="T10" fmla="*/ 741 w 743"/>
                    <a:gd name="T11" fmla="*/ 238 h 610"/>
                    <a:gd name="T12" fmla="*/ 737 w 743"/>
                    <a:gd name="T13" fmla="*/ 345 h 610"/>
                    <a:gd name="T14" fmla="*/ 712 w 743"/>
                    <a:gd name="T15" fmla="*/ 476 h 610"/>
                    <a:gd name="T16" fmla="*/ 692 w 743"/>
                    <a:gd name="T17" fmla="*/ 559 h 610"/>
                    <a:gd name="T18" fmla="*/ 678 w 743"/>
                    <a:gd name="T19" fmla="*/ 597 h 610"/>
                    <a:gd name="T20" fmla="*/ 676 w 743"/>
                    <a:gd name="T21" fmla="*/ 597 h 610"/>
                    <a:gd name="T22" fmla="*/ 672 w 743"/>
                    <a:gd name="T23" fmla="*/ 563 h 610"/>
                    <a:gd name="T24" fmla="*/ 661 w 743"/>
                    <a:gd name="T25" fmla="*/ 512 h 610"/>
                    <a:gd name="T26" fmla="*/ 647 w 743"/>
                    <a:gd name="T27" fmla="*/ 463 h 610"/>
                    <a:gd name="T28" fmla="*/ 619 w 743"/>
                    <a:gd name="T29" fmla="*/ 423 h 610"/>
                    <a:gd name="T30" fmla="*/ 574 w 743"/>
                    <a:gd name="T31" fmla="*/ 374 h 610"/>
                    <a:gd name="T32" fmla="*/ 537 w 743"/>
                    <a:gd name="T33" fmla="*/ 327 h 610"/>
                    <a:gd name="T34" fmla="*/ 525 w 743"/>
                    <a:gd name="T35" fmla="*/ 307 h 610"/>
                    <a:gd name="T36" fmla="*/ 499 w 743"/>
                    <a:gd name="T37" fmla="*/ 327 h 610"/>
                    <a:gd name="T38" fmla="*/ 460 w 743"/>
                    <a:gd name="T39" fmla="*/ 354 h 610"/>
                    <a:gd name="T40" fmla="*/ 415 w 743"/>
                    <a:gd name="T41" fmla="*/ 382 h 610"/>
                    <a:gd name="T42" fmla="*/ 373 w 743"/>
                    <a:gd name="T43" fmla="*/ 394 h 610"/>
                    <a:gd name="T44" fmla="*/ 379 w 743"/>
                    <a:gd name="T45" fmla="*/ 382 h 610"/>
                    <a:gd name="T46" fmla="*/ 391 w 743"/>
                    <a:gd name="T47" fmla="*/ 352 h 610"/>
                    <a:gd name="T48" fmla="*/ 395 w 743"/>
                    <a:gd name="T49" fmla="*/ 323 h 610"/>
                    <a:gd name="T50" fmla="*/ 379 w 743"/>
                    <a:gd name="T51" fmla="*/ 335 h 610"/>
                    <a:gd name="T52" fmla="*/ 340 w 743"/>
                    <a:gd name="T53" fmla="*/ 360 h 610"/>
                    <a:gd name="T54" fmla="*/ 289 w 743"/>
                    <a:gd name="T55" fmla="*/ 392 h 610"/>
                    <a:gd name="T56" fmla="*/ 232 w 743"/>
                    <a:gd name="T57" fmla="*/ 419 h 610"/>
                    <a:gd name="T58" fmla="*/ 181 w 743"/>
                    <a:gd name="T59" fmla="*/ 433 h 610"/>
                    <a:gd name="T60" fmla="*/ 190 w 743"/>
                    <a:gd name="T61" fmla="*/ 423 h 610"/>
                    <a:gd name="T62" fmla="*/ 206 w 743"/>
                    <a:gd name="T63" fmla="*/ 400 h 610"/>
                    <a:gd name="T64" fmla="*/ 204 w 743"/>
                    <a:gd name="T65" fmla="*/ 376 h 610"/>
                    <a:gd name="T66" fmla="*/ 187 w 743"/>
                    <a:gd name="T67" fmla="*/ 378 h 610"/>
                    <a:gd name="T68" fmla="*/ 155 w 743"/>
                    <a:gd name="T69" fmla="*/ 396 h 610"/>
                    <a:gd name="T70" fmla="*/ 131 w 743"/>
                    <a:gd name="T71" fmla="*/ 433 h 610"/>
                    <a:gd name="T72" fmla="*/ 104 w 743"/>
                    <a:gd name="T73" fmla="*/ 480 h 610"/>
                    <a:gd name="T74" fmla="*/ 82 w 743"/>
                    <a:gd name="T75" fmla="*/ 538 h 610"/>
                    <a:gd name="T76" fmla="*/ 90 w 743"/>
                    <a:gd name="T77" fmla="*/ 610 h 610"/>
                    <a:gd name="T78" fmla="*/ 80 w 743"/>
                    <a:gd name="T79" fmla="*/ 597 h 610"/>
                    <a:gd name="T80" fmla="*/ 57 w 743"/>
                    <a:gd name="T81" fmla="*/ 553 h 610"/>
                    <a:gd name="T82" fmla="*/ 27 w 743"/>
                    <a:gd name="T83" fmla="*/ 482 h 610"/>
                    <a:gd name="T84" fmla="*/ 6 w 743"/>
                    <a:gd name="T85" fmla="*/ 384 h 610"/>
                    <a:gd name="T86" fmla="*/ 0 w 743"/>
                    <a:gd name="T87" fmla="*/ 274 h 610"/>
                    <a:gd name="T88" fmla="*/ 15 w 743"/>
                    <a:gd name="T89" fmla="*/ 189 h 610"/>
                    <a:gd name="T90" fmla="*/ 49 w 743"/>
                    <a:gd name="T91" fmla="*/ 132 h 610"/>
                    <a:gd name="T92" fmla="*/ 92 w 743"/>
                    <a:gd name="T93" fmla="*/ 98 h 610"/>
                    <a:gd name="T94" fmla="*/ 143 w 743"/>
                    <a:gd name="T95" fmla="*/ 89 h 610"/>
                    <a:gd name="T96" fmla="*/ 169 w 743"/>
                    <a:gd name="T97" fmla="*/ 89 h 610"/>
                    <a:gd name="T98" fmla="*/ 177 w 743"/>
                    <a:gd name="T99" fmla="*/ 71 h 610"/>
                    <a:gd name="T100" fmla="*/ 198 w 743"/>
                    <a:gd name="T101" fmla="*/ 45 h 610"/>
                    <a:gd name="T102" fmla="*/ 238 w 743"/>
                    <a:gd name="T103" fmla="*/ 22 h 610"/>
                    <a:gd name="T104" fmla="*/ 303 w 743"/>
                    <a:gd name="T105" fmla="*/ 4 h 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43" h="610">
                      <a:moveTo>
                        <a:pt x="344" y="0"/>
                      </a:moveTo>
                      <a:lnTo>
                        <a:pt x="395" y="2"/>
                      </a:lnTo>
                      <a:lnTo>
                        <a:pt x="444" y="10"/>
                      </a:lnTo>
                      <a:lnTo>
                        <a:pt x="491" y="18"/>
                      </a:lnTo>
                      <a:lnTo>
                        <a:pt x="539" y="31"/>
                      </a:lnTo>
                      <a:lnTo>
                        <a:pt x="582" y="47"/>
                      </a:lnTo>
                      <a:lnTo>
                        <a:pt x="621" y="67"/>
                      </a:lnTo>
                      <a:lnTo>
                        <a:pt x="657" y="91"/>
                      </a:lnTo>
                      <a:lnTo>
                        <a:pt x="686" y="120"/>
                      </a:lnTo>
                      <a:lnTo>
                        <a:pt x="712" y="154"/>
                      </a:lnTo>
                      <a:lnTo>
                        <a:pt x="729" y="193"/>
                      </a:lnTo>
                      <a:lnTo>
                        <a:pt x="741" y="238"/>
                      </a:lnTo>
                      <a:lnTo>
                        <a:pt x="743" y="289"/>
                      </a:lnTo>
                      <a:lnTo>
                        <a:pt x="737" y="345"/>
                      </a:lnTo>
                      <a:lnTo>
                        <a:pt x="725" y="417"/>
                      </a:lnTo>
                      <a:lnTo>
                        <a:pt x="712" y="476"/>
                      </a:lnTo>
                      <a:lnTo>
                        <a:pt x="702" y="524"/>
                      </a:lnTo>
                      <a:lnTo>
                        <a:pt x="692" y="559"/>
                      </a:lnTo>
                      <a:lnTo>
                        <a:pt x="684" y="583"/>
                      </a:lnTo>
                      <a:lnTo>
                        <a:pt x="678" y="597"/>
                      </a:lnTo>
                      <a:lnTo>
                        <a:pt x="678" y="601"/>
                      </a:lnTo>
                      <a:lnTo>
                        <a:pt x="676" y="597"/>
                      </a:lnTo>
                      <a:lnTo>
                        <a:pt x="674" y="583"/>
                      </a:lnTo>
                      <a:lnTo>
                        <a:pt x="672" y="563"/>
                      </a:lnTo>
                      <a:lnTo>
                        <a:pt x="666" y="538"/>
                      </a:lnTo>
                      <a:lnTo>
                        <a:pt x="661" y="512"/>
                      </a:lnTo>
                      <a:lnTo>
                        <a:pt x="655" y="486"/>
                      </a:lnTo>
                      <a:lnTo>
                        <a:pt x="647" y="463"/>
                      </a:lnTo>
                      <a:lnTo>
                        <a:pt x="637" y="445"/>
                      </a:lnTo>
                      <a:lnTo>
                        <a:pt x="619" y="423"/>
                      </a:lnTo>
                      <a:lnTo>
                        <a:pt x="598" y="400"/>
                      </a:lnTo>
                      <a:lnTo>
                        <a:pt x="574" y="374"/>
                      </a:lnTo>
                      <a:lnTo>
                        <a:pt x="552" y="350"/>
                      </a:lnTo>
                      <a:lnTo>
                        <a:pt x="537" y="327"/>
                      </a:lnTo>
                      <a:lnTo>
                        <a:pt x="527" y="305"/>
                      </a:lnTo>
                      <a:lnTo>
                        <a:pt x="525" y="307"/>
                      </a:lnTo>
                      <a:lnTo>
                        <a:pt x="515" y="315"/>
                      </a:lnTo>
                      <a:lnTo>
                        <a:pt x="499" y="327"/>
                      </a:lnTo>
                      <a:lnTo>
                        <a:pt x="482" y="341"/>
                      </a:lnTo>
                      <a:lnTo>
                        <a:pt x="460" y="354"/>
                      </a:lnTo>
                      <a:lnTo>
                        <a:pt x="436" y="368"/>
                      </a:lnTo>
                      <a:lnTo>
                        <a:pt x="415" y="382"/>
                      </a:lnTo>
                      <a:lnTo>
                        <a:pt x="393" y="390"/>
                      </a:lnTo>
                      <a:lnTo>
                        <a:pt x="373" y="394"/>
                      </a:lnTo>
                      <a:lnTo>
                        <a:pt x="375" y="390"/>
                      </a:lnTo>
                      <a:lnTo>
                        <a:pt x="379" y="382"/>
                      </a:lnTo>
                      <a:lnTo>
                        <a:pt x="385" y="368"/>
                      </a:lnTo>
                      <a:lnTo>
                        <a:pt x="391" y="352"/>
                      </a:lnTo>
                      <a:lnTo>
                        <a:pt x="393" y="337"/>
                      </a:lnTo>
                      <a:lnTo>
                        <a:pt x="395" y="323"/>
                      </a:lnTo>
                      <a:lnTo>
                        <a:pt x="391" y="327"/>
                      </a:lnTo>
                      <a:lnTo>
                        <a:pt x="379" y="335"/>
                      </a:lnTo>
                      <a:lnTo>
                        <a:pt x="362" y="346"/>
                      </a:lnTo>
                      <a:lnTo>
                        <a:pt x="340" y="360"/>
                      </a:lnTo>
                      <a:lnTo>
                        <a:pt x="316" y="376"/>
                      </a:lnTo>
                      <a:lnTo>
                        <a:pt x="289" y="392"/>
                      </a:lnTo>
                      <a:lnTo>
                        <a:pt x="259" y="408"/>
                      </a:lnTo>
                      <a:lnTo>
                        <a:pt x="232" y="419"/>
                      </a:lnTo>
                      <a:lnTo>
                        <a:pt x="204" y="429"/>
                      </a:lnTo>
                      <a:lnTo>
                        <a:pt x="181" y="433"/>
                      </a:lnTo>
                      <a:lnTo>
                        <a:pt x="183" y="431"/>
                      </a:lnTo>
                      <a:lnTo>
                        <a:pt x="190" y="423"/>
                      </a:lnTo>
                      <a:lnTo>
                        <a:pt x="198" y="411"/>
                      </a:lnTo>
                      <a:lnTo>
                        <a:pt x="206" y="400"/>
                      </a:lnTo>
                      <a:lnTo>
                        <a:pt x="208" y="386"/>
                      </a:lnTo>
                      <a:lnTo>
                        <a:pt x="204" y="376"/>
                      </a:lnTo>
                      <a:lnTo>
                        <a:pt x="198" y="376"/>
                      </a:lnTo>
                      <a:lnTo>
                        <a:pt x="187" y="378"/>
                      </a:lnTo>
                      <a:lnTo>
                        <a:pt x="171" y="384"/>
                      </a:lnTo>
                      <a:lnTo>
                        <a:pt x="155" y="396"/>
                      </a:lnTo>
                      <a:lnTo>
                        <a:pt x="141" y="415"/>
                      </a:lnTo>
                      <a:lnTo>
                        <a:pt x="131" y="433"/>
                      </a:lnTo>
                      <a:lnTo>
                        <a:pt x="118" y="455"/>
                      </a:lnTo>
                      <a:lnTo>
                        <a:pt x="104" y="480"/>
                      </a:lnTo>
                      <a:lnTo>
                        <a:pt x="90" y="508"/>
                      </a:lnTo>
                      <a:lnTo>
                        <a:pt x="82" y="538"/>
                      </a:lnTo>
                      <a:lnTo>
                        <a:pt x="82" y="573"/>
                      </a:lnTo>
                      <a:lnTo>
                        <a:pt x="90" y="610"/>
                      </a:lnTo>
                      <a:lnTo>
                        <a:pt x="88" y="606"/>
                      </a:lnTo>
                      <a:lnTo>
                        <a:pt x="80" y="597"/>
                      </a:lnTo>
                      <a:lnTo>
                        <a:pt x="70" y="579"/>
                      </a:lnTo>
                      <a:lnTo>
                        <a:pt x="57" y="553"/>
                      </a:lnTo>
                      <a:lnTo>
                        <a:pt x="43" y="522"/>
                      </a:lnTo>
                      <a:lnTo>
                        <a:pt x="27" y="482"/>
                      </a:lnTo>
                      <a:lnTo>
                        <a:pt x="15" y="437"/>
                      </a:lnTo>
                      <a:lnTo>
                        <a:pt x="6" y="384"/>
                      </a:lnTo>
                      <a:lnTo>
                        <a:pt x="0" y="325"/>
                      </a:lnTo>
                      <a:lnTo>
                        <a:pt x="0" y="274"/>
                      </a:lnTo>
                      <a:lnTo>
                        <a:pt x="6" y="226"/>
                      </a:lnTo>
                      <a:lnTo>
                        <a:pt x="15" y="189"/>
                      </a:lnTo>
                      <a:lnTo>
                        <a:pt x="29" y="157"/>
                      </a:lnTo>
                      <a:lnTo>
                        <a:pt x="49" y="132"/>
                      </a:lnTo>
                      <a:lnTo>
                        <a:pt x="69" y="112"/>
                      </a:lnTo>
                      <a:lnTo>
                        <a:pt x="92" y="98"/>
                      </a:lnTo>
                      <a:lnTo>
                        <a:pt x="118" y="91"/>
                      </a:lnTo>
                      <a:lnTo>
                        <a:pt x="143" y="89"/>
                      </a:lnTo>
                      <a:lnTo>
                        <a:pt x="169" y="91"/>
                      </a:lnTo>
                      <a:lnTo>
                        <a:pt x="169" y="89"/>
                      </a:lnTo>
                      <a:lnTo>
                        <a:pt x="171" y="81"/>
                      </a:lnTo>
                      <a:lnTo>
                        <a:pt x="177" y="71"/>
                      </a:lnTo>
                      <a:lnTo>
                        <a:pt x="187" y="59"/>
                      </a:lnTo>
                      <a:lnTo>
                        <a:pt x="198" y="45"/>
                      </a:lnTo>
                      <a:lnTo>
                        <a:pt x="216" y="33"/>
                      </a:lnTo>
                      <a:lnTo>
                        <a:pt x="238" y="22"/>
                      </a:lnTo>
                      <a:lnTo>
                        <a:pt x="267" y="10"/>
                      </a:lnTo>
                      <a:lnTo>
                        <a:pt x="303" y="4"/>
                      </a:lnTo>
                      <a:lnTo>
                        <a:pt x="344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C0FFC7B3-63BF-6F42-B613-4FDEBFB43FE9}"/>
                    </a:ext>
                  </a:extLst>
                </p:cNvPr>
                <p:cNvGrpSpPr/>
                <p:nvPr/>
              </p:nvGrpSpPr>
              <p:grpSpPr>
                <a:xfrm rot="21293408">
                  <a:off x="4936728" y="1739139"/>
                  <a:ext cx="346077" cy="1408112"/>
                  <a:chOff x="4983162" y="1727200"/>
                  <a:chExt cx="346077" cy="1408112"/>
                </a:xfrm>
              </p:grpSpPr>
              <p:sp>
                <p:nvSpPr>
                  <p:cNvPr id="88" name="Freeform 87">
                    <a:extLst>
                      <a:ext uri="{FF2B5EF4-FFF2-40B4-BE49-F238E27FC236}">
                        <a16:creationId xmlns:a16="http://schemas.microsoft.com/office/drawing/2014/main" id="{EFD315F0-5307-8341-AB44-5971FA9EB3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9625" y="1727200"/>
                    <a:ext cx="299614" cy="759345"/>
                  </a:xfrm>
                  <a:custGeom>
                    <a:avLst/>
                    <a:gdLst>
                      <a:gd name="T0" fmla="*/ 198 w 356"/>
                      <a:gd name="T1" fmla="*/ 14 h 622"/>
                      <a:gd name="T2" fmla="*/ 202 w 356"/>
                      <a:gd name="T3" fmla="*/ 53 h 622"/>
                      <a:gd name="T4" fmla="*/ 192 w 356"/>
                      <a:gd name="T5" fmla="*/ 130 h 622"/>
                      <a:gd name="T6" fmla="*/ 185 w 356"/>
                      <a:gd name="T7" fmla="*/ 191 h 622"/>
                      <a:gd name="T8" fmla="*/ 187 w 356"/>
                      <a:gd name="T9" fmla="*/ 177 h 622"/>
                      <a:gd name="T10" fmla="*/ 196 w 356"/>
                      <a:gd name="T11" fmla="*/ 116 h 622"/>
                      <a:gd name="T12" fmla="*/ 220 w 356"/>
                      <a:gd name="T13" fmla="*/ 31 h 622"/>
                      <a:gd name="T14" fmla="*/ 232 w 356"/>
                      <a:gd name="T15" fmla="*/ 20 h 622"/>
                      <a:gd name="T16" fmla="*/ 248 w 356"/>
                      <a:gd name="T17" fmla="*/ 24 h 622"/>
                      <a:gd name="T18" fmla="*/ 259 w 356"/>
                      <a:gd name="T19" fmla="*/ 37 h 622"/>
                      <a:gd name="T20" fmla="*/ 257 w 356"/>
                      <a:gd name="T21" fmla="*/ 142 h 622"/>
                      <a:gd name="T22" fmla="*/ 251 w 356"/>
                      <a:gd name="T23" fmla="*/ 285 h 622"/>
                      <a:gd name="T24" fmla="*/ 263 w 356"/>
                      <a:gd name="T25" fmla="*/ 281 h 622"/>
                      <a:gd name="T26" fmla="*/ 307 w 356"/>
                      <a:gd name="T27" fmla="*/ 205 h 622"/>
                      <a:gd name="T28" fmla="*/ 338 w 356"/>
                      <a:gd name="T29" fmla="*/ 193 h 622"/>
                      <a:gd name="T30" fmla="*/ 356 w 356"/>
                      <a:gd name="T31" fmla="*/ 220 h 622"/>
                      <a:gd name="T32" fmla="*/ 336 w 356"/>
                      <a:gd name="T33" fmla="*/ 270 h 622"/>
                      <a:gd name="T34" fmla="*/ 324 w 356"/>
                      <a:gd name="T35" fmla="*/ 366 h 622"/>
                      <a:gd name="T36" fmla="*/ 285 w 356"/>
                      <a:gd name="T37" fmla="*/ 453 h 622"/>
                      <a:gd name="T38" fmla="*/ 226 w 356"/>
                      <a:gd name="T39" fmla="*/ 543 h 622"/>
                      <a:gd name="T40" fmla="*/ 151 w 356"/>
                      <a:gd name="T41" fmla="*/ 620 h 622"/>
                      <a:gd name="T42" fmla="*/ 0 w 356"/>
                      <a:gd name="T43" fmla="*/ 622 h 622"/>
                      <a:gd name="T44" fmla="*/ 11 w 356"/>
                      <a:gd name="T45" fmla="*/ 555 h 622"/>
                      <a:gd name="T46" fmla="*/ 11 w 356"/>
                      <a:gd name="T47" fmla="*/ 492 h 622"/>
                      <a:gd name="T48" fmla="*/ 8 w 356"/>
                      <a:gd name="T49" fmla="*/ 429 h 622"/>
                      <a:gd name="T50" fmla="*/ 10 w 356"/>
                      <a:gd name="T51" fmla="*/ 345 h 622"/>
                      <a:gd name="T52" fmla="*/ 25 w 356"/>
                      <a:gd name="T53" fmla="*/ 193 h 622"/>
                      <a:gd name="T54" fmla="*/ 49 w 356"/>
                      <a:gd name="T55" fmla="*/ 102 h 622"/>
                      <a:gd name="T56" fmla="*/ 61 w 356"/>
                      <a:gd name="T57" fmla="*/ 96 h 622"/>
                      <a:gd name="T58" fmla="*/ 70 w 356"/>
                      <a:gd name="T59" fmla="*/ 98 h 622"/>
                      <a:gd name="T60" fmla="*/ 72 w 356"/>
                      <a:gd name="T61" fmla="*/ 128 h 622"/>
                      <a:gd name="T62" fmla="*/ 69 w 356"/>
                      <a:gd name="T63" fmla="*/ 148 h 622"/>
                      <a:gd name="T64" fmla="*/ 69 w 356"/>
                      <a:gd name="T65" fmla="*/ 199 h 622"/>
                      <a:gd name="T66" fmla="*/ 67 w 356"/>
                      <a:gd name="T67" fmla="*/ 242 h 622"/>
                      <a:gd name="T68" fmla="*/ 80 w 356"/>
                      <a:gd name="T69" fmla="*/ 85 h 622"/>
                      <a:gd name="T70" fmla="*/ 98 w 356"/>
                      <a:gd name="T71" fmla="*/ 39 h 622"/>
                      <a:gd name="T72" fmla="*/ 128 w 356"/>
                      <a:gd name="T73" fmla="*/ 31 h 622"/>
                      <a:gd name="T74" fmla="*/ 131 w 356"/>
                      <a:gd name="T75" fmla="*/ 77 h 622"/>
                      <a:gd name="T76" fmla="*/ 120 w 356"/>
                      <a:gd name="T77" fmla="*/ 157 h 622"/>
                      <a:gd name="T78" fmla="*/ 120 w 356"/>
                      <a:gd name="T79" fmla="*/ 232 h 622"/>
                      <a:gd name="T80" fmla="*/ 120 w 356"/>
                      <a:gd name="T81" fmla="*/ 248 h 622"/>
                      <a:gd name="T82" fmla="*/ 122 w 356"/>
                      <a:gd name="T83" fmla="*/ 187 h 622"/>
                      <a:gd name="T84" fmla="*/ 128 w 356"/>
                      <a:gd name="T85" fmla="*/ 128 h 622"/>
                      <a:gd name="T86" fmla="*/ 141 w 356"/>
                      <a:gd name="T87" fmla="*/ 59 h 622"/>
                      <a:gd name="T88" fmla="*/ 157 w 356"/>
                      <a:gd name="T89" fmla="*/ 16 h 622"/>
                      <a:gd name="connsiteX0" fmla="*/ 5028 w 10000"/>
                      <a:gd name="connsiteY0" fmla="*/ 0 h 10000"/>
                      <a:gd name="connsiteX1" fmla="*/ 5309 w 10000"/>
                      <a:gd name="connsiteY1" fmla="*/ 64 h 10000"/>
                      <a:gd name="connsiteX2" fmla="*/ 5562 w 10000"/>
                      <a:gd name="connsiteY2" fmla="*/ 225 h 10000"/>
                      <a:gd name="connsiteX3" fmla="*/ 5674 w 10000"/>
                      <a:gd name="connsiteY3" fmla="*/ 434 h 10000"/>
                      <a:gd name="connsiteX4" fmla="*/ 5730 w 10000"/>
                      <a:gd name="connsiteY4" fmla="*/ 659 h 10000"/>
                      <a:gd name="connsiteX5" fmla="*/ 5674 w 10000"/>
                      <a:gd name="connsiteY5" fmla="*/ 852 h 10000"/>
                      <a:gd name="connsiteX6" fmla="*/ 5618 w 10000"/>
                      <a:gd name="connsiteY6" fmla="*/ 1174 h 10000"/>
                      <a:gd name="connsiteX7" fmla="*/ 5506 w 10000"/>
                      <a:gd name="connsiteY7" fmla="*/ 1608 h 10000"/>
                      <a:gd name="connsiteX8" fmla="*/ 5393 w 10000"/>
                      <a:gd name="connsiteY8" fmla="*/ 2090 h 10000"/>
                      <a:gd name="connsiteX9" fmla="*/ 5309 w 10000"/>
                      <a:gd name="connsiteY9" fmla="*/ 2492 h 10000"/>
                      <a:gd name="connsiteX10" fmla="*/ 5253 w 10000"/>
                      <a:gd name="connsiteY10" fmla="*/ 2846 h 10000"/>
                      <a:gd name="connsiteX11" fmla="*/ 5197 w 10000"/>
                      <a:gd name="connsiteY11" fmla="*/ 3071 h 10000"/>
                      <a:gd name="connsiteX12" fmla="*/ 5197 w 10000"/>
                      <a:gd name="connsiteY12" fmla="*/ 3167 h 10000"/>
                      <a:gd name="connsiteX13" fmla="*/ 5197 w 10000"/>
                      <a:gd name="connsiteY13" fmla="*/ 3071 h 10000"/>
                      <a:gd name="connsiteX14" fmla="*/ 5253 w 10000"/>
                      <a:gd name="connsiteY14" fmla="*/ 2846 h 10000"/>
                      <a:gd name="connsiteX15" fmla="*/ 5309 w 10000"/>
                      <a:gd name="connsiteY15" fmla="*/ 2492 h 10000"/>
                      <a:gd name="connsiteX16" fmla="*/ 5393 w 10000"/>
                      <a:gd name="connsiteY16" fmla="*/ 2090 h 10000"/>
                      <a:gd name="connsiteX17" fmla="*/ 5506 w 10000"/>
                      <a:gd name="connsiteY17" fmla="*/ 1865 h 10000"/>
                      <a:gd name="connsiteX18" fmla="*/ 5730 w 10000"/>
                      <a:gd name="connsiteY18" fmla="*/ 1206 h 10000"/>
                      <a:gd name="connsiteX19" fmla="*/ 6067 w 10000"/>
                      <a:gd name="connsiteY19" fmla="*/ 595 h 10000"/>
                      <a:gd name="connsiteX20" fmla="*/ 6180 w 10000"/>
                      <a:gd name="connsiteY20" fmla="*/ 498 h 10000"/>
                      <a:gd name="connsiteX21" fmla="*/ 6236 w 10000"/>
                      <a:gd name="connsiteY21" fmla="*/ 434 h 10000"/>
                      <a:gd name="connsiteX22" fmla="*/ 6348 w 10000"/>
                      <a:gd name="connsiteY22" fmla="*/ 354 h 10000"/>
                      <a:gd name="connsiteX23" fmla="*/ 6517 w 10000"/>
                      <a:gd name="connsiteY23" fmla="*/ 322 h 10000"/>
                      <a:gd name="connsiteX24" fmla="*/ 6685 w 10000"/>
                      <a:gd name="connsiteY24" fmla="*/ 289 h 10000"/>
                      <a:gd name="connsiteX25" fmla="*/ 6798 w 10000"/>
                      <a:gd name="connsiteY25" fmla="*/ 322 h 10000"/>
                      <a:gd name="connsiteX26" fmla="*/ 6966 w 10000"/>
                      <a:gd name="connsiteY26" fmla="*/ 386 h 10000"/>
                      <a:gd name="connsiteX27" fmla="*/ 7107 w 10000"/>
                      <a:gd name="connsiteY27" fmla="*/ 434 h 10000"/>
                      <a:gd name="connsiteX28" fmla="*/ 7219 w 10000"/>
                      <a:gd name="connsiteY28" fmla="*/ 498 h 10000"/>
                      <a:gd name="connsiteX29" fmla="*/ 7275 w 10000"/>
                      <a:gd name="connsiteY29" fmla="*/ 595 h 10000"/>
                      <a:gd name="connsiteX30" fmla="*/ 7388 w 10000"/>
                      <a:gd name="connsiteY30" fmla="*/ 884 h 10000"/>
                      <a:gd name="connsiteX31" fmla="*/ 7388 w 10000"/>
                      <a:gd name="connsiteY31" fmla="*/ 1141 h 10000"/>
                      <a:gd name="connsiteX32" fmla="*/ 7219 w 10000"/>
                      <a:gd name="connsiteY32" fmla="*/ 2283 h 10000"/>
                      <a:gd name="connsiteX33" fmla="*/ 7051 w 10000"/>
                      <a:gd name="connsiteY33" fmla="*/ 3424 h 10000"/>
                      <a:gd name="connsiteX34" fmla="*/ 7051 w 10000"/>
                      <a:gd name="connsiteY34" fmla="*/ 4277 h 10000"/>
                      <a:gd name="connsiteX35" fmla="*/ 7051 w 10000"/>
                      <a:gd name="connsiteY35" fmla="*/ 4582 h 10000"/>
                      <a:gd name="connsiteX36" fmla="*/ 7107 w 10000"/>
                      <a:gd name="connsiteY36" fmla="*/ 4904 h 10000"/>
                      <a:gd name="connsiteX37" fmla="*/ 7107 w 10000"/>
                      <a:gd name="connsiteY37" fmla="*/ 5193 h 10000"/>
                      <a:gd name="connsiteX38" fmla="*/ 7388 w 10000"/>
                      <a:gd name="connsiteY38" fmla="*/ 4518 h 10000"/>
                      <a:gd name="connsiteX39" fmla="*/ 7781 w 10000"/>
                      <a:gd name="connsiteY39" fmla="*/ 3955 h 10000"/>
                      <a:gd name="connsiteX40" fmla="*/ 8455 w 10000"/>
                      <a:gd name="connsiteY40" fmla="*/ 3392 h 10000"/>
                      <a:gd name="connsiteX41" fmla="*/ 8624 w 10000"/>
                      <a:gd name="connsiteY41" fmla="*/ 3296 h 10000"/>
                      <a:gd name="connsiteX42" fmla="*/ 8820 w 10000"/>
                      <a:gd name="connsiteY42" fmla="*/ 3199 h 10000"/>
                      <a:gd name="connsiteX43" fmla="*/ 9045 w 10000"/>
                      <a:gd name="connsiteY43" fmla="*/ 3135 h 10000"/>
                      <a:gd name="connsiteX44" fmla="*/ 9494 w 10000"/>
                      <a:gd name="connsiteY44" fmla="*/ 3103 h 10000"/>
                      <a:gd name="connsiteX45" fmla="*/ 9831 w 10000"/>
                      <a:gd name="connsiteY45" fmla="*/ 3167 h 10000"/>
                      <a:gd name="connsiteX46" fmla="*/ 10000 w 10000"/>
                      <a:gd name="connsiteY46" fmla="*/ 3328 h 10000"/>
                      <a:gd name="connsiteX47" fmla="*/ 10000 w 10000"/>
                      <a:gd name="connsiteY47" fmla="*/ 3537 h 10000"/>
                      <a:gd name="connsiteX48" fmla="*/ 9888 w 10000"/>
                      <a:gd name="connsiteY48" fmla="*/ 3794 h 10000"/>
                      <a:gd name="connsiteX49" fmla="*/ 9663 w 10000"/>
                      <a:gd name="connsiteY49" fmla="*/ 4084 h 10000"/>
                      <a:gd name="connsiteX50" fmla="*/ 9438 w 10000"/>
                      <a:gd name="connsiteY50" fmla="*/ 4341 h 10000"/>
                      <a:gd name="connsiteX51" fmla="*/ 9270 w 10000"/>
                      <a:gd name="connsiteY51" fmla="*/ 4871 h 10000"/>
                      <a:gd name="connsiteX52" fmla="*/ 9213 w 10000"/>
                      <a:gd name="connsiteY52" fmla="*/ 5418 h 10000"/>
                      <a:gd name="connsiteX53" fmla="*/ 9101 w 10000"/>
                      <a:gd name="connsiteY53" fmla="*/ 5884 h 10000"/>
                      <a:gd name="connsiteX54" fmla="*/ 8933 w 10000"/>
                      <a:gd name="connsiteY54" fmla="*/ 6367 h 10000"/>
                      <a:gd name="connsiteX55" fmla="*/ 8567 w 10000"/>
                      <a:gd name="connsiteY55" fmla="*/ 6833 h 10000"/>
                      <a:gd name="connsiteX56" fmla="*/ 8006 w 10000"/>
                      <a:gd name="connsiteY56" fmla="*/ 7283 h 10000"/>
                      <a:gd name="connsiteX57" fmla="*/ 7388 w 10000"/>
                      <a:gd name="connsiteY57" fmla="*/ 7749 h 10000"/>
                      <a:gd name="connsiteX58" fmla="*/ 6910 w 10000"/>
                      <a:gd name="connsiteY58" fmla="*/ 8199 h 10000"/>
                      <a:gd name="connsiteX59" fmla="*/ 6348 w 10000"/>
                      <a:gd name="connsiteY59" fmla="*/ 8730 h 10000"/>
                      <a:gd name="connsiteX60" fmla="*/ 5955 w 10000"/>
                      <a:gd name="connsiteY60" fmla="*/ 9341 h 10000"/>
                      <a:gd name="connsiteX61" fmla="*/ 5787 w 10000"/>
                      <a:gd name="connsiteY61" fmla="*/ 9936 h 10000"/>
                      <a:gd name="connsiteX62" fmla="*/ 4242 w 10000"/>
                      <a:gd name="connsiteY62" fmla="*/ 9968 h 10000"/>
                      <a:gd name="connsiteX63" fmla="*/ 2921 w 10000"/>
                      <a:gd name="connsiteY63" fmla="*/ 9968 h 10000"/>
                      <a:gd name="connsiteX64" fmla="*/ 0 w 10000"/>
                      <a:gd name="connsiteY64" fmla="*/ 10000 h 10000"/>
                      <a:gd name="connsiteX65" fmla="*/ 112 w 10000"/>
                      <a:gd name="connsiteY65" fmla="*/ 9598 h 10000"/>
                      <a:gd name="connsiteX66" fmla="*/ 281 w 10000"/>
                      <a:gd name="connsiteY66" fmla="*/ 9244 h 10000"/>
                      <a:gd name="connsiteX67" fmla="*/ 309 w 10000"/>
                      <a:gd name="connsiteY67" fmla="*/ 8923 h 10000"/>
                      <a:gd name="connsiteX68" fmla="*/ 421 w 10000"/>
                      <a:gd name="connsiteY68" fmla="*/ 8521 h 10000"/>
                      <a:gd name="connsiteX69" fmla="*/ 365 w 10000"/>
                      <a:gd name="connsiteY69" fmla="*/ 8232 h 10000"/>
                      <a:gd name="connsiteX70" fmla="*/ 309 w 10000"/>
                      <a:gd name="connsiteY70" fmla="*/ 7910 h 10000"/>
                      <a:gd name="connsiteX71" fmla="*/ 281 w 10000"/>
                      <a:gd name="connsiteY71" fmla="*/ 7572 h 10000"/>
                      <a:gd name="connsiteX72" fmla="*/ 225 w 10000"/>
                      <a:gd name="connsiteY72" fmla="*/ 7315 h 10000"/>
                      <a:gd name="connsiteX73" fmla="*/ 225 w 10000"/>
                      <a:gd name="connsiteY73" fmla="*/ 6897 h 10000"/>
                      <a:gd name="connsiteX74" fmla="*/ 225 w 10000"/>
                      <a:gd name="connsiteY74" fmla="*/ 6527 h 10000"/>
                      <a:gd name="connsiteX75" fmla="*/ 225 w 10000"/>
                      <a:gd name="connsiteY75" fmla="*/ 6045 h 10000"/>
                      <a:gd name="connsiteX76" fmla="*/ 281 w 10000"/>
                      <a:gd name="connsiteY76" fmla="*/ 5547 h 10000"/>
                      <a:gd name="connsiteX77" fmla="*/ 225 w 10000"/>
                      <a:gd name="connsiteY77" fmla="*/ 5193 h 10000"/>
                      <a:gd name="connsiteX78" fmla="*/ 421 w 10000"/>
                      <a:gd name="connsiteY78" fmla="*/ 4148 h 10000"/>
                      <a:gd name="connsiteX79" fmla="*/ 702 w 10000"/>
                      <a:gd name="connsiteY79" fmla="*/ 3103 h 10000"/>
                      <a:gd name="connsiteX80" fmla="*/ 927 w 10000"/>
                      <a:gd name="connsiteY80" fmla="*/ 2412 h 10000"/>
                      <a:gd name="connsiteX81" fmla="*/ 1320 w 10000"/>
                      <a:gd name="connsiteY81" fmla="*/ 1704 h 10000"/>
                      <a:gd name="connsiteX82" fmla="*/ 1376 w 10000"/>
                      <a:gd name="connsiteY82" fmla="*/ 1640 h 10000"/>
                      <a:gd name="connsiteX83" fmla="*/ 1489 w 10000"/>
                      <a:gd name="connsiteY83" fmla="*/ 1576 h 10000"/>
                      <a:gd name="connsiteX84" fmla="*/ 1601 w 10000"/>
                      <a:gd name="connsiteY84" fmla="*/ 1543 h 10000"/>
                      <a:gd name="connsiteX85" fmla="*/ 1713 w 10000"/>
                      <a:gd name="connsiteY85" fmla="*/ 1543 h 10000"/>
                      <a:gd name="connsiteX86" fmla="*/ 1826 w 10000"/>
                      <a:gd name="connsiteY86" fmla="*/ 1543 h 10000"/>
                      <a:gd name="connsiteX87" fmla="*/ 1938 w 10000"/>
                      <a:gd name="connsiteY87" fmla="*/ 1543 h 10000"/>
                      <a:gd name="connsiteX88" fmla="*/ 1966 w 10000"/>
                      <a:gd name="connsiteY88" fmla="*/ 1576 h 10000"/>
                      <a:gd name="connsiteX89" fmla="*/ 2022 w 10000"/>
                      <a:gd name="connsiteY89" fmla="*/ 1608 h 10000"/>
                      <a:gd name="connsiteX90" fmla="*/ 2022 w 10000"/>
                      <a:gd name="connsiteY90" fmla="*/ 1672 h 10000"/>
                      <a:gd name="connsiteX91" fmla="*/ 2022 w 10000"/>
                      <a:gd name="connsiteY91" fmla="*/ 2058 h 10000"/>
                      <a:gd name="connsiteX92" fmla="*/ 1966 w 10000"/>
                      <a:gd name="connsiteY92" fmla="*/ 2186 h 10000"/>
                      <a:gd name="connsiteX93" fmla="*/ 1938 w 10000"/>
                      <a:gd name="connsiteY93" fmla="*/ 2315 h 10000"/>
                      <a:gd name="connsiteX94" fmla="*/ 1938 w 10000"/>
                      <a:gd name="connsiteY94" fmla="*/ 2379 h 10000"/>
                      <a:gd name="connsiteX95" fmla="*/ 1938 w 10000"/>
                      <a:gd name="connsiteY95" fmla="*/ 2556 h 10000"/>
                      <a:gd name="connsiteX96" fmla="*/ 1938 w 10000"/>
                      <a:gd name="connsiteY96" fmla="*/ 2846 h 10000"/>
                      <a:gd name="connsiteX97" fmla="*/ 1938 w 10000"/>
                      <a:gd name="connsiteY97" fmla="*/ 3199 h 10000"/>
                      <a:gd name="connsiteX98" fmla="*/ 1882 w 10000"/>
                      <a:gd name="connsiteY98" fmla="*/ 3537 h 10000"/>
                      <a:gd name="connsiteX99" fmla="*/ 1882 w 10000"/>
                      <a:gd name="connsiteY99" fmla="*/ 3794 h 10000"/>
                      <a:gd name="connsiteX100" fmla="*/ 1882 w 10000"/>
                      <a:gd name="connsiteY100" fmla="*/ 3891 h 10000"/>
                      <a:gd name="connsiteX101" fmla="*/ 2022 w 10000"/>
                      <a:gd name="connsiteY101" fmla="*/ 2058 h 10000"/>
                      <a:gd name="connsiteX102" fmla="*/ 2135 w 10000"/>
                      <a:gd name="connsiteY102" fmla="*/ 1704 h 10000"/>
                      <a:gd name="connsiteX103" fmla="*/ 2247 w 10000"/>
                      <a:gd name="connsiteY103" fmla="*/ 1367 h 10000"/>
                      <a:gd name="connsiteX104" fmla="*/ 2416 w 10000"/>
                      <a:gd name="connsiteY104" fmla="*/ 1013 h 10000"/>
                      <a:gd name="connsiteX105" fmla="*/ 2584 w 10000"/>
                      <a:gd name="connsiteY105" fmla="*/ 756 h 10000"/>
                      <a:gd name="connsiteX106" fmla="*/ 2753 w 10000"/>
                      <a:gd name="connsiteY106" fmla="*/ 627 h 10000"/>
                      <a:gd name="connsiteX107" fmla="*/ 3034 w 10000"/>
                      <a:gd name="connsiteY107" fmla="*/ 531 h 10000"/>
                      <a:gd name="connsiteX108" fmla="*/ 3371 w 10000"/>
                      <a:gd name="connsiteY108" fmla="*/ 466 h 10000"/>
                      <a:gd name="connsiteX109" fmla="*/ 3596 w 10000"/>
                      <a:gd name="connsiteY109" fmla="*/ 498 h 10000"/>
                      <a:gd name="connsiteX110" fmla="*/ 3736 w 10000"/>
                      <a:gd name="connsiteY110" fmla="*/ 659 h 10000"/>
                      <a:gd name="connsiteX111" fmla="*/ 3736 w 10000"/>
                      <a:gd name="connsiteY111" fmla="*/ 949 h 10000"/>
                      <a:gd name="connsiteX112" fmla="*/ 3680 w 10000"/>
                      <a:gd name="connsiteY112" fmla="*/ 1238 h 10000"/>
                      <a:gd name="connsiteX113" fmla="*/ 3539 w 10000"/>
                      <a:gd name="connsiteY113" fmla="*/ 1801 h 10000"/>
                      <a:gd name="connsiteX114" fmla="*/ 3427 w 10000"/>
                      <a:gd name="connsiteY114" fmla="*/ 2122 h 10000"/>
                      <a:gd name="connsiteX115" fmla="*/ 3371 w 10000"/>
                      <a:gd name="connsiteY115" fmla="*/ 2524 h 10000"/>
                      <a:gd name="connsiteX116" fmla="*/ 3315 w 10000"/>
                      <a:gd name="connsiteY116" fmla="*/ 2942 h 10000"/>
                      <a:gd name="connsiteX117" fmla="*/ 3315 w 10000"/>
                      <a:gd name="connsiteY117" fmla="*/ 3392 h 10000"/>
                      <a:gd name="connsiteX118" fmla="*/ 3371 w 10000"/>
                      <a:gd name="connsiteY118" fmla="*/ 3730 h 10000"/>
                      <a:gd name="connsiteX119" fmla="*/ 3371 w 10000"/>
                      <a:gd name="connsiteY119" fmla="*/ 3987 h 10000"/>
                      <a:gd name="connsiteX120" fmla="*/ 3371 w 10000"/>
                      <a:gd name="connsiteY120" fmla="*/ 4084 h 10000"/>
                      <a:gd name="connsiteX121" fmla="*/ 3371 w 10000"/>
                      <a:gd name="connsiteY121" fmla="*/ 3987 h 10000"/>
                      <a:gd name="connsiteX122" fmla="*/ 3371 w 10000"/>
                      <a:gd name="connsiteY122" fmla="*/ 3730 h 10000"/>
                      <a:gd name="connsiteX123" fmla="*/ 3427 w 10000"/>
                      <a:gd name="connsiteY123" fmla="*/ 3360 h 10000"/>
                      <a:gd name="connsiteX124" fmla="*/ 3427 w 10000"/>
                      <a:gd name="connsiteY124" fmla="*/ 3006 h 10000"/>
                      <a:gd name="connsiteX125" fmla="*/ 3483 w 10000"/>
                      <a:gd name="connsiteY125" fmla="*/ 2685 h 10000"/>
                      <a:gd name="connsiteX126" fmla="*/ 3483 w 10000"/>
                      <a:gd name="connsiteY126" fmla="*/ 2444 h 10000"/>
                      <a:gd name="connsiteX127" fmla="*/ 3596 w 10000"/>
                      <a:gd name="connsiteY127" fmla="*/ 2058 h 10000"/>
                      <a:gd name="connsiteX128" fmla="*/ 3736 w 10000"/>
                      <a:gd name="connsiteY128" fmla="*/ 1672 h 10000"/>
                      <a:gd name="connsiteX129" fmla="*/ 3848 w 10000"/>
                      <a:gd name="connsiteY129" fmla="*/ 1270 h 10000"/>
                      <a:gd name="connsiteX130" fmla="*/ 3961 w 10000"/>
                      <a:gd name="connsiteY130" fmla="*/ 949 h 10000"/>
                      <a:gd name="connsiteX131" fmla="*/ 4017 w 10000"/>
                      <a:gd name="connsiteY131" fmla="*/ 723 h 10000"/>
                      <a:gd name="connsiteX132" fmla="*/ 4185 w 10000"/>
                      <a:gd name="connsiteY132" fmla="*/ 466 h 10000"/>
                      <a:gd name="connsiteX133" fmla="*/ 4410 w 10000"/>
                      <a:gd name="connsiteY133" fmla="*/ 257 h 10000"/>
                      <a:gd name="connsiteX134" fmla="*/ 4691 w 10000"/>
                      <a:gd name="connsiteY134" fmla="*/ 64 h 10000"/>
                      <a:gd name="connsiteX135" fmla="*/ 5028 w 10000"/>
                      <a:gd name="connsiteY135" fmla="*/ 0 h 10000"/>
                      <a:gd name="connsiteX0" fmla="*/ 5028 w 10000"/>
                      <a:gd name="connsiteY0" fmla="*/ 0 h 10000"/>
                      <a:gd name="connsiteX1" fmla="*/ 5309 w 10000"/>
                      <a:gd name="connsiteY1" fmla="*/ 64 h 10000"/>
                      <a:gd name="connsiteX2" fmla="*/ 5562 w 10000"/>
                      <a:gd name="connsiteY2" fmla="*/ 225 h 10000"/>
                      <a:gd name="connsiteX3" fmla="*/ 5674 w 10000"/>
                      <a:gd name="connsiteY3" fmla="*/ 434 h 10000"/>
                      <a:gd name="connsiteX4" fmla="*/ 5730 w 10000"/>
                      <a:gd name="connsiteY4" fmla="*/ 659 h 10000"/>
                      <a:gd name="connsiteX5" fmla="*/ 5674 w 10000"/>
                      <a:gd name="connsiteY5" fmla="*/ 852 h 10000"/>
                      <a:gd name="connsiteX6" fmla="*/ 5618 w 10000"/>
                      <a:gd name="connsiteY6" fmla="*/ 1174 h 10000"/>
                      <a:gd name="connsiteX7" fmla="*/ 5506 w 10000"/>
                      <a:gd name="connsiteY7" fmla="*/ 1608 h 10000"/>
                      <a:gd name="connsiteX8" fmla="*/ 5393 w 10000"/>
                      <a:gd name="connsiteY8" fmla="*/ 2090 h 10000"/>
                      <a:gd name="connsiteX9" fmla="*/ 5309 w 10000"/>
                      <a:gd name="connsiteY9" fmla="*/ 2492 h 10000"/>
                      <a:gd name="connsiteX10" fmla="*/ 5253 w 10000"/>
                      <a:gd name="connsiteY10" fmla="*/ 2846 h 10000"/>
                      <a:gd name="connsiteX11" fmla="*/ 5197 w 10000"/>
                      <a:gd name="connsiteY11" fmla="*/ 3071 h 10000"/>
                      <a:gd name="connsiteX12" fmla="*/ 5197 w 10000"/>
                      <a:gd name="connsiteY12" fmla="*/ 3167 h 10000"/>
                      <a:gd name="connsiteX13" fmla="*/ 5197 w 10000"/>
                      <a:gd name="connsiteY13" fmla="*/ 3071 h 10000"/>
                      <a:gd name="connsiteX14" fmla="*/ 5253 w 10000"/>
                      <a:gd name="connsiteY14" fmla="*/ 2846 h 10000"/>
                      <a:gd name="connsiteX15" fmla="*/ 5309 w 10000"/>
                      <a:gd name="connsiteY15" fmla="*/ 2492 h 10000"/>
                      <a:gd name="connsiteX16" fmla="*/ 5393 w 10000"/>
                      <a:gd name="connsiteY16" fmla="*/ 2090 h 10000"/>
                      <a:gd name="connsiteX17" fmla="*/ 5506 w 10000"/>
                      <a:gd name="connsiteY17" fmla="*/ 1865 h 10000"/>
                      <a:gd name="connsiteX18" fmla="*/ 5730 w 10000"/>
                      <a:gd name="connsiteY18" fmla="*/ 1206 h 10000"/>
                      <a:gd name="connsiteX19" fmla="*/ 6067 w 10000"/>
                      <a:gd name="connsiteY19" fmla="*/ 595 h 10000"/>
                      <a:gd name="connsiteX20" fmla="*/ 6180 w 10000"/>
                      <a:gd name="connsiteY20" fmla="*/ 498 h 10000"/>
                      <a:gd name="connsiteX21" fmla="*/ 6236 w 10000"/>
                      <a:gd name="connsiteY21" fmla="*/ 434 h 10000"/>
                      <a:gd name="connsiteX22" fmla="*/ 6348 w 10000"/>
                      <a:gd name="connsiteY22" fmla="*/ 354 h 10000"/>
                      <a:gd name="connsiteX23" fmla="*/ 6517 w 10000"/>
                      <a:gd name="connsiteY23" fmla="*/ 322 h 10000"/>
                      <a:gd name="connsiteX24" fmla="*/ 6685 w 10000"/>
                      <a:gd name="connsiteY24" fmla="*/ 289 h 10000"/>
                      <a:gd name="connsiteX25" fmla="*/ 6798 w 10000"/>
                      <a:gd name="connsiteY25" fmla="*/ 322 h 10000"/>
                      <a:gd name="connsiteX26" fmla="*/ 6966 w 10000"/>
                      <a:gd name="connsiteY26" fmla="*/ 386 h 10000"/>
                      <a:gd name="connsiteX27" fmla="*/ 7107 w 10000"/>
                      <a:gd name="connsiteY27" fmla="*/ 434 h 10000"/>
                      <a:gd name="connsiteX28" fmla="*/ 7219 w 10000"/>
                      <a:gd name="connsiteY28" fmla="*/ 498 h 10000"/>
                      <a:gd name="connsiteX29" fmla="*/ 7275 w 10000"/>
                      <a:gd name="connsiteY29" fmla="*/ 595 h 10000"/>
                      <a:gd name="connsiteX30" fmla="*/ 7388 w 10000"/>
                      <a:gd name="connsiteY30" fmla="*/ 884 h 10000"/>
                      <a:gd name="connsiteX31" fmla="*/ 7388 w 10000"/>
                      <a:gd name="connsiteY31" fmla="*/ 1141 h 10000"/>
                      <a:gd name="connsiteX32" fmla="*/ 7219 w 10000"/>
                      <a:gd name="connsiteY32" fmla="*/ 2283 h 10000"/>
                      <a:gd name="connsiteX33" fmla="*/ 7051 w 10000"/>
                      <a:gd name="connsiteY33" fmla="*/ 3424 h 10000"/>
                      <a:gd name="connsiteX34" fmla="*/ 7051 w 10000"/>
                      <a:gd name="connsiteY34" fmla="*/ 4277 h 10000"/>
                      <a:gd name="connsiteX35" fmla="*/ 7051 w 10000"/>
                      <a:gd name="connsiteY35" fmla="*/ 4582 h 10000"/>
                      <a:gd name="connsiteX36" fmla="*/ 7107 w 10000"/>
                      <a:gd name="connsiteY36" fmla="*/ 4904 h 10000"/>
                      <a:gd name="connsiteX37" fmla="*/ 7107 w 10000"/>
                      <a:gd name="connsiteY37" fmla="*/ 5193 h 10000"/>
                      <a:gd name="connsiteX38" fmla="*/ 7388 w 10000"/>
                      <a:gd name="connsiteY38" fmla="*/ 4518 h 10000"/>
                      <a:gd name="connsiteX39" fmla="*/ 7781 w 10000"/>
                      <a:gd name="connsiteY39" fmla="*/ 3955 h 10000"/>
                      <a:gd name="connsiteX40" fmla="*/ 8455 w 10000"/>
                      <a:gd name="connsiteY40" fmla="*/ 3392 h 10000"/>
                      <a:gd name="connsiteX41" fmla="*/ 8624 w 10000"/>
                      <a:gd name="connsiteY41" fmla="*/ 3296 h 10000"/>
                      <a:gd name="connsiteX42" fmla="*/ 8820 w 10000"/>
                      <a:gd name="connsiteY42" fmla="*/ 3199 h 10000"/>
                      <a:gd name="connsiteX43" fmla="*/ 9045 w 10000"/>
                      <a:gd name="connsiteY43" fmla="*/ 3135 h 10000"/>
                      <a:gd name="connsiteX44" fmla="*/ 9494 w 10000"/>
                      <a:gd name="connsiteY44" fmla="*/ 3103 h 10000"/>
                      <a:gd name="connsiteX45" fmla="*/ 9831 w 10000"/>
                      <a:gd name="connsiteY45" fmla="*/ 3167 h 10000"/>
                      <a:gd name="connsiteX46" fmla="*/ 10000 w 10000"/>
                      <a:gd name="connsiteY46" fmla="*/ 3328 h 10000"/>
                      <a:gd name="connsiteX47" fmla="*/ 10000 w 10000"/>
                      <a:gd name="connsiteY47" fmla="*/ 3537 h 10000"/>
                      <a:gd name="connsiteX48" fmla="*/ 9888 w 10000"/>
                      <a:gd name="connsiteY48" fmla="*/ 3794 h 10000"/>
                      <a:gd name="connsiteX49" fmla="*/ 9663 w 10000"/>
                      <a:gd name="connsiteY49" fmla="*/ 4084 h 10000"/>
                      <a:gd name="connsiteX50" fmla="*/ 9438 w 10000"/>
                      <a:gd name="connsiteY50" fmla="*/ 4341 h 10000"/>
                      <a:gd name="connsiteX51" fmla="*/ 9270 w 10000"/>
                      <a:gd name="connsiteY51" fmla="*/ 4871 h 10000"/>
                      <a:gd name="connsiteX52" fmla="*/ 9213 w 10000"/>
                      <a:gd name="connsiteY52" fmla="*/ 5418 h 10000"/>
                      <a:gd name="connsiteX53" fmla="*/ 9101 w 10000"/>
                      <a:gd name="connsiteY53" fmla="*/ 5884 h 10000"/>
                      <a:gd name="connsiteX54" fmla="*/ 8933 w 10000"/>
                      <a:gd name="connsiteY54" fmla="*/ 6367 h 10000"/>
                      <a:gd name="connsiteX55" fmla="*/ 8567 w 10000"/>
                      <a:gd name="connsiteY55" fmla="*/ 6833 h 10000"/>
                      <a:gd name="connsiteX56" fmla="*/ 8006 w 10000"/>
                      <a:gd name="connsiteY56" fmla="*/ 7283 h 10000"/>
                      <a:gd name="connsiteX57" fmla="*/ 7388 w 10000"/>
                      <a:gd name="connsiteY57" fmla="*/ 7749 h 10000"/>
                      <a:gd name="connsiteX58" fmla="*/ 6910 w 10000"/>
                      <a:gd name="connsiteY58" fmla="*/ 8199 h 10000"/>
                      <a:gd name="connsiteX59" fmla="*/ 6348 w 10000"/>
                      <a:gd name="connsiteY59" fmla="*/ 8730 h 10000"/>
                      <a:gd name="connsiteX60" fmla="*/ 5955 w 10000"/>
                      <a:gd name="connsiteY60" fmla="*/ 9341 h 10000"/>
                      <a:gd name="connsiteX61" fmla="*/ 5787 w 10000"/>
                      <a:gd name="connsiteY61" fmla="*/ 9936 h 10000"/>
                      <a:gd name="connsiteX62" fmla="*/ 4242 w 10000"/>
                      <a:gd name="connsiteY62" fmla="*/ 9968 h 10000"/>
                      <a:gd name="connsiteX63" fmla="*/ 0 w 10000"/>
                      <a:gd name="connsiteY63" fmla="*/ 10000 h 10000"/>
                      <a:gd name="connsiteX64" fmla="*/ 112 w 10000"/>
                      <a:gd name="connsiteY64" fmla="*/ 9598 h 10000"/>
                      <a:gd name="connsiteX65" fmla="*/ 281 w 10000"/>
                      <a:gd name="connsiteY65" fmla="*/ 9244 h 10000"/>
                      <a:gd name="connsiteX66" fmla="*/ 309 w 10000"/>
                      <a:gd name="connsiteY66" fmla="*/ 8923 h 10000"/>
                      <a:gd name="connsiteX67" fmla="*/ 421 w 10000"/>
                      <a:gd name="connsiteY67" fmla="*/ 8521 h 10000"/>
                      <a:gd name="connsiteX68" fmla="*/ 365 w 10000"/>
                      <a:gd name="connsiteY68" fmla="*/ 8232 h 10000"/>
                      <a:gd name="connsiteX69" fmla="*/ 309 w 10000"/>
                      <a:gd name="connsiteY69" fmla="*/ 7910 h 10000"/>
                      <a:gd name="connsiteX70" fmla="*/ 281 w 10000"/>
                      <a:gd name="connsiteY70" fmla="*/ 7572 h 10000"/>
                      <a:gd name="connsiteX71" fmla="*/ 225 w 10000"/>
                      <a:gd name="connsiteY71" fmla="*/ 7315 h 10000"/>
                      <a:gd name="connsiteX72" fmla="*/ 225 w 10000"/>
                      <a:gd name="connsiteY72" fmla="*/ 6897 h 10000"/>
                      <a:gd name="connsiteX73" fmla="*/ 225 w 10000"/>
                      <a:gd name="connsiteY73" fmla="*/ 6527 h 10000"/>
                      <a:gd name="connsiteX74" fmla="*/ 225 w 10000"/>
                      <a:gd name="connsiteY74" fmla="*/ 6045 h 10000"/>
                      <a:gd name="connsiteX75" fmla="*/ 281 w 10000"/>
                      <a:gd name="connsiteY75" fmla="*/ 5547 h 10000"/>
                      <a:gd name="connsiteX76" fmla="*/ 225 w 10000"/>
                      <a:gd name="connsiteY76" fmla="*/ 5193 h 10000"/>
                      <a:gd name="connsiteX77" fmla="*/ 421 w 10000"/>
                      <a:gd name="connsiteY77" fmla="*/ 4148 h 10000"/>
                      <a:gd name="connsiteX78" fmla="*/ 702 w 10000"/>
                      <a:gd name="connsiteY78" fmla="*/ 3103 h 10000"/>
                      <a:gd name="connsiteX79" fmla="*/ 927 w 10000"/>
                      <a:gd name="connsiteY79" fmla="*/ 2412 h 10000"/>
                      <a:gd name="connsiteX80" fmla="*/ 1320 w 10000"/>
                      <a:gd name="connsiteY80" fmla="*/ 1704 h 10000"/>
                      <a:gd name="connsiteX81" fmla="*/ 1376 w 10000"/>
                      <a:gd name="connsiteY81" fmla="*/ 1640 h 10000"/>
                      <a:gd name="connsiteX82" fmla="*/ 1489 w 10000"/>
                      <a:gd name="connsiteY82" fmla="*/ 1576 h 10000"/>
                      <a:gd name="connsiteX83" fmla="*/ 1601 w 10000"/>
                      <a:gd name="connsiteY83" fmla="*/ 1543 h 10000"/>
                      <a:gd name="connsiteX84" fmla="*/ 1713 w 10000"/>
                      <a:gd name="connsiteY84" fmla="*/ 1543 h 10000"/>
                      <a:gd name="connsiteX85" fmla="*/ 1826 w 10000"/>
                      <a:gd name="connsiteY85" fmla="*/ 1543 h 10000"/>
                      <a:gd name="connsiteX86" fmla="*/ 1938 w 10000"/>
                      <a:gd name="connsiteY86" fmla="*/ 1543 h 10000"/>
                      <a:gd name="connsiteX87" fmla="*/ 1966 w 10000"/>
                      <a:gd name="connsiteY87" fmla="*/ 1576 h 10000"/>
                      <a:gd name="connsiteX88" fmla="*/ 2022 w 10000"/>
                      <a:gd name="connsiteY88" fmla="*/ 1608 h 10000"/>
                      <a:gd name="connsiteX89" fmla="*/ 2022 w 10000"/>
                      <a:gd name="connsiteY89" fmla="*/ 1672 h 10000"/>
                      <a:gd name="connsiteX90" fmla="*/ 2022 w 10000"/>
                      <a:gd name="connsiteY90" fmla="*/ 2058 h 10000"/>
                      <a:gd name="connsiteX91" fmla="*/ 1966 w 10000"/>
                      <a:gd name="connsiteY91" fmla="*/ 2186 h 10000"/>
                      <a:gd name="connsiteX92" fmla="*/ 1938 w 10000"/>
                      <a:gd name="connsiteY92" fmla="*/ 2315 h 10000"/>
                      <a:gd name="connsiteX93" fmla="*/ 1938 w 10000"/>
                      <a:gd name="connsiteY93" fmla="*/ 2379 h 10000"/>
                      <a:gd name="connsiteX94" fmla="*/ 1938 w 10000"/>
                      <a:gd name="connsiteY94" fmla="*/ 2556 h 10000"/>
                      <a:gd name="connsiteX95" fmla="*/ 1938 w 10000"/>
                      <a:gd name="connsiteY95" fmla="*/ 2846 h 10000"/>
                      <a:gd name="connsiteX96" fmla="*/ 1938 w 10000"/>
                      <a:gd name="connsiteY96" fmla="*/ 3199 h 10000"/>
                      <a:gd name="connsiteX97" fmla="*/ 1882 w 10000"/>
                      <a:gd name="connsiteY97" fmla="*/ 3537 h 10000"/>
                      <a:gd name="connsiteX98" fmla="*/ 1882 w 10000"/>
                      <a:gd name="connsiteY98" fmla="*/ 3794 h 10000"/>
                      <a:gd name="connsiteX99" fmla="*/ 1882 w 10000"/>
                      <a:gd name="connsiteY99" fmla="*/ 3891 h 10000"/>
                      <a:gd name="connsiteX100" fmla="*/ 2022 w 10000"/>
                      <a:gd name="connsiteY100" fmla="*/ 2058 h 10000"/>
                      <a:gd name="connsiteX101" fmla="*/ 2135 w 10000"/>
                      <a:gd name="connsiteY101" fmla="*/ 1704 h 10000"/>
                      <a:gd name="connsiteX102" fmla="*/ 2247 w 10000"/>
                      <a:gd name="connsiteY102" fmla="*/ 1367 h 10000"/>
                      <a:gd name="connsiteX103" fmla="*/ 2416 w 10000"/>
                      <a:gd name="connsiteY103" fmla="*/ 1013 h 10000"/>
                      <a:gd name="connsiteX104" fmla="*/ 2584 w 10000"/>
                      <a:gd name="connsiteY104" fmla="*/ 756 h 10000"/>
                      <a:gd name="connsiteX105" fmla="*/ 2753 w 10000"/>
                      <a:gd name="connsiteY105" fmla="*/ 627 h 10000"/>
                      <a:gd name="connsiteX106" fmla="*/ 3034 w 10000"/>
                      <a:gd name="connsiteY106" fmla="*/ 531 h 10000"/>
                      <a:gd name="connsiteX107" fmla="*/ 3371 w 10000"/>
                      <a:gd name="connsiteY107" fmla="*/ 466 h 10000"/>
                      <a:gd name="connsiteX108" fmla="*/ 3596 w 10000"/>
                      <a:gd name="connsiteY108" fmla="*/ 498 h 10000"/>
                      <a:gd name="connsiteX109" fmla="*/ 3736 w 10000"/>
                      <a:gd name="connsiteY109" fmla="*/ 659 h 10000"/>
                      <a:gd name="connsiteX110" fmla="*/ 3736 w 10000"/>
                      <a:gd name="connsiteY110" fmla="*/ 949 h 10000"/>
                      <a:gd name="connsiteX111" fmla="*/ 3680 w 10000"/>
                      <a:gd name="connsiteY111" fmla="*/ 1238 h 10000"/>
                      <a:gd name="connsiteX112" fmla="*/ 3539 w 10000"/>
                      <a:gd name="connsiteY112" fmla="*/ 1801 h 10000"/>
                      <a:gd name="connsiteX113" fmla="*/ 3427 w 10000"/>
                      <a:gd name="connsiteY113" fmla="*/ 2122 h 10000"/>
                      <a:gd name="connsiteX114" fmla="*/ 3371 w 10000"/>
                      <a:gd name="connsiteY114" fmla="*/ 2524 h 10000"/>
                      <a:gd name="connsiteX115" fmla="*/ 3315 w 10000"/>
                      <a:gd name="connsiteY115" fmla="*/ 2942 h 10000"/>
                      <a:gd name="connsiteX116" fmla="*/ 3315 w 10000"/>
                      <a:gd name="connsiteY116" fmla="*/ 3392 h 10000"/>
                      <a:gd name="connsiteX117" fmla="*/ 3371 w 10000"/>
                      <a:gd name="connsiteY117" fmla="*/ 3730 h 10000"/>
                      <a:gd name="connsiteX118" fmla="*/ 3371 w 10000"/>
                      <a:gd name="connsiteY118" fmla="*/ 3987 h 10000"/>
                      <a:gd name="connsiteX119" fmla="*/ 3371 w 10000"/>
                      <a:gd name="connsiteY119" fmla="*/ 4084 h 10000"/>
                      <a:gd name="connsiteX120" fmla="*/ 3371 w 10000"/>
                      <a:gd name="connsiteY120" fmla="*/ 3987 h 10000"/>
                      <a:gd name="connsiteX121" fmla="*/ 3371 w 10000"/>
                      <a:gd name="connsiteY121" fmla="*/ 3730 h 10000"/>
                      <a:gd name="connsiteX122" fmla="*/ 3427 w 10000"/>
                      <a:gd name="connsiteY122" fmla="*/ 3360 h 10000"/>
                      <a:gd name="connsiteX123" fmla="*/ 3427 w 10000"/>
                      <a:gd name="connsiteY123" fmla="*/ 3006 h 10000"/>
                      <a:gd name="connsiteX124" fmla="*/ 3483 w 10000"/>
                      <a:gd name="connsiteY124" fmla="*/ 2685 h 10000"/>
                      <a:gd name="connsiteX125" fmla="*/ 3483 w 10000"/>
                      <a:gd name="connsiteY125" fmla="*/ 2444 h 10000"/>
                      <a:gd name="connsiteX126" fmla="*/ 3596 w 10000"/>
                      <a:gd name="connsiteY126" fmla="*/ 2058 h 10000"/>
                      <a:gd name="connsiteX127" fmla="*/ 3736 w 10000"/>
                      <a:gd name="connsiteY127" fmla="*/ 1672 h 10000"/>
                      <a:gd name="connsiteX128" fmla="*/ 3848 w 10000"/>
                      <a:gd name="connsiteY128" fmla="*/ 1270 h 10000"/>
                      <a:gd name="connsiteX129" fmla="*/ 3961 w 10000"/>
                      <a:gd name="connsiteY129" fmla="*/ 949 h 10000"/>
                      <a:gd name="connsiteX130" fmla="*/ 4017 w 10000"/>
                      <a:gd name="connsiteY130" fmla="*/ 723 h 10000"/>
                      <a:gd name="connsiteX131" fmla="*/ 4185 w 10000"/>
                      <a:gd name="connsiteY131" fmla="*/ 466 h 10000"/>
                      <a:gd name="connsiteX132" fmla="*/ 4410 w 10000"/>
                      <a:gd name="connsiteY132" fmla="*/ 257 h 10000"/>
                      <a:gd name="connsiteX133" fmla="*/ 4691 w 10000"/>
                      <a:gd name="connsiteY133" fmla="*/ 64 h 10000"/>
                      <a:gd name="connsiteX134" fmla="*/ 5028 w 10000"/>
                      <a:gd name="connsiteY134" fmla="*/ 0 h 10000"/>
                      <a:gd name="connsiteX0" fmla="*/ 5028 w 10000"/>
                      <a:gd name="connsiteY0" fmla="*/ 0 h 10000"/>
                      <a:gd name="connsiteX1" fmla="*/ 5309 w 10000"/>
                      <a:gd name="connsiteY1" fmla="*/ 64 h 10000"/>
                      <a:gd name="connsiteX2" fmla="*/ 5562 w 10000"/>
                      <a:gd name="connsiteY2" fmla="*/ 225 h 10000"/>
                      <a:gd name="connsiteX3" fmla="*/ 5674 w 10000"/>
                      <a:gd name="connsiteY3" fmla="*/ 434 h 10000"/>
                      <a:gd name="connsiteX4" fmla="*/ 5730 w 10000"/>
                      <a:gd name="connsiteY4" fmla="*/ 659 h 10000"/>
                      <a:gd name="connsiteX5" fmla="*/ 5674 w 10000"/>
                      <a:gd name="connsiteY5" fmla="*/ 852 h 10000"/>
                      <a:gd name="connsiteX6" fmla="*/ 5618 w 10000"/>
                      <a:gd name="connsiteY6" fmla="*/ 1174 h 10000"/>
                      <a:gd name="connsiteX7" fmla="*/ 5506 w 10000"/>
                      <a:gd name="connsiteY7" fmla="*/ 1608 h 10000"/>
                      <a:gd name="connsiteX8" fmla="*/ 5393 w 10000"/>
                      <a:gd name="connsiteY8" fmla="*/ 2090 h 10000"/>
                      <a:gd name="connsiteX9" fmla="*/ 5309 w 10000"/>
                      <a:gd name="connsiteY9" fmla="*/ 2492 h 10000"/>
                      <a:gd name="connsiteX10" fmla="*/ 5253 w 10000"/>
                      <a:gd name="connsiteY10" fmla="*/ 2846 h 10000"/>
                      <a:gd name="connsiteX11" fmla="*/ 5197 w 10000"/>
                      <a:gd name="connsiteY11" fmla="*/ 3071 h 10000"/>
                      <a:gd name="connsiteX12" fmla="*/ 5197 w 10000"/>
                      <a:gd name="connsiteY12" fmla="*/ 3167 h 10000"/>
                      <a:gd name="connsiteX13" fmla="*/ 5197 w 10000"/>
                      <a:gd name="connsiteY13" fmla="*/ 3071 h 10000"/>
                      <a:gd name="connsiteX14" fmla="*/ 5253 w 10000"/>
                      <a:gd name="connsiteY14" fmla="*/ 2846 h 10000"/>
                      <a:gd name="connsiteX15" fmla="*/ 5309 w 10000"/>
                      <a:gd name="connsiteY15" fmla="*/ 2492 h 10000"/>
                      <a:gd name="connsiteX16" fmla="*/ 5393 w 10000"/>
                      <a:gd name="connsiteY16" fmla="*/ 2090 h 10000"/>
                      <a:gd name="connsiteX17" fmla="*/ 5506 w 10000"/>
                      <a:gd name="connsiteY17" fmla="*/ 1865 h 10000"/>
                      <a:gd name="connsiteX18" fmla="*/ 5730 w 10000"/>
                      <a:gd name="connsiteY18" fmla="*/ 1206 h 10000"/>
                      <a:gd name="connsiteX19" fmla="*/ 6067 w 10000"/>
                      <a:gd name="connsiteY19" fmla="*/ 595 h 10000"/>
                      <a:gd name="connsiteX20" fmla="*/ 6180 w 10000"/>
                      <a:gd name="connsiteY20" fmla="*/ 498 h 10000"/>
                      <a:gd name="connsiteX21" fmla="*/ 6236 w 10000"/>
                      <a:gd name="connsiteY21" fmla="*/ 434 h 10000"/>
                      <a:gd name="connsiteX22" fmla="*/ 6348 w 10000"/>
                      <a:gd name="connsiteY22" fmla="*/ 354 h 10000"/>
                      <a:gd name="connsiteX23" fmla="*/ 6517 w 10000"/>
                      <a:gd name="connsiteY23" fmla="*/ 322 h 10000"/>
                      <a:gd name="connsiteX24" fmla="*/ 6685 w 10000"/>
                      <a:gd name="connsiteY24" fmla="*/ 289 h 10000"/>
                      <a:gd name="connsiteX25" fmla="*/ 6798 w 10000"/>
                      <a:gd name="connsiteY25" fmla="*/ 322 h 10000"/>
                      <a:gd name="connsiteX26" fmla="*/ 6966 w 10000"/>
                      <a:gd name="connsiteY26" fmla="*/ 386 h 10000"/>
                      <a:gd name="connsiteX27" fmla="*/ 7107 w 10000"/>
                      <a:gd name="connsiteY27" fmla="*/ 434 h 10000"/>
                      <a:gd name="connsiteX28" fmla="*/ 7219 w 10000"/>
                      <a:gd name="connsiteY28" fmla="*/ 498 h 10000"/>
                      <a:gd name="connsiteX29" fmla="*/ 7275 w 10000"/>
                      <a:gd name="connsiteY29" fmla="*/ 595 h 10000"/>
                      <a:gd name="connsiteX30" fmla="*/ 7388 w 10000"/>
                      <a:gd name="connsiteY30" fmla="*/ 884 h 10000"/>
                      <a:gd name="connsiteX31" fmla="*/ 7388 w 10000"/>
                      <a:gd name="connsiteY31" fmla="*/ 1141 h 10000"/>
                      <a:gd name="connsiteX32" fmla="*/ 7219 w 10000"/>
                      <a:gd name="connsiteY32" fmla="*/ 2283 h 10000"/>
                      <a:gd name="connsiteX33" fmla="*/ 7051 w 10000"/>
                      <a:gd name="connsiteY33" fmla="*/ 3424 h 10000"/>
                      <a:gd name="connsiteX34" fmla="*/ 7051 w 10000"/>
                      <a:gd name="connsiteY34" fmla="*/ 4277 h 10000"/>
                      <a:gd name="connsiteX35" fmla="*/ 7051 w 10000"/>
                      <a:gd name="connsiteY35" fmla="*/ 4582 h 10000"/>
                      <a:gd name="connsiteX36" fmla="*/ 7107 w 10000"/>
                      <a:gd name="connsiteY36" fmla="*/ 4904 h 10000"/>
                      <a:gd name="connsiteX37" fmla="*/ 7107 w 10000"/>
                      <a:gd name="connsiteY37" fmla="*/ 5193 h 10000"/>
                      <a:gd name="connsiteX38" fmla="*/ 7388 w 10000"/>
                      <a:gd name="connsiteY38" fmla="*/ 4518 h 10000"/>
                      <a:gd name="connsiteX39" fmla="*/ 7781 w 10000"/>
                      <a:gd name="connsiteY39" fmla="*/ 3955 h 10000"/>
                      <a:gd name="connsiteX40" fmla="*/ 8455 w 10000"/>
                      <a:gd name="connsiteY40" fmla="*/ 3392 h 10000"/>
                      <a:gd name="connsiteX41" fmla="*/ 8624 w 10000"/>
                      <a:gd name="connsiteY41" fmla="*/ 3296 h 10000"/>
                      <a:gd name="connsiteX42" fmla="*/ 8820 w 10000"/>
                      <a:gd name="connsiteY42" fmla="*/ 3199 h 10000"/>
                      <a:gd name="connsiteX43" fmla="*/ 9045 w 10000"/>
                      <a:gd name="connsiteY43" fmla="*/ 3135 h 10000"/>
                      <a:gd name="connsiteX44" fmla="*/ 9494 w 10000"/>
                      <a:gd name="connsiteY44" fmla="*/ 3103 h 10000"/>
                      <a:gd name="connsiteX45" fmla="*/ 9831 w 10000"/>
                      <a:gd name="connsiteY45" fmla="*/ 3167 h 10000"/>
                      <a:gd name="connsiteX46" fmla="*/ 10000 w 10000"/>
                      <a:gd name="connsiteY46" fmla="*/ 3328 h 10000"/>
                      <a:gd name="connsiteX47" fmla="*/ 10000 w 10000"/>
                      <a:gd name="connsiteY47" fmla="*/ 3537 h 10000"/>
                      <a:gd name="connsiteX48" fmla="*/ 9888 w 10000"/>
                      <a:gd name="connsiteY48" fmla="*/ 3794 h 10000"/>
                      <a:gd name="connsiteX49" fmla="*/ 9663 w 10000"/>
                      <a:gd name="connsiteY49" fmla="*/ 4084 h 10000"/>
                      <a:gd name="connsiteX50" fmla="*/ 9438 w 10000"/>
                      <a:gd name="connsiteY50" fmla="*/ 4341 h 10000"/>
                      <a:gd name="connsiteX51" fmla="*/ 9270 w 10000"/>
                      <a:gd name="connsiteY51" fmla="*/ 4871 h 10000"/>
                      <a:gd name="connsiteX52" fmla="*/ 9213 w 10000"/>
                      <a:gd name="connsiteY52" fmla="*/ 5418 h 10000"/>
                      <a:gd name="connsiteX53" fmla="*/ 9101 w 10000"/>
                      <a:gd name="connsiteY53" fmla="*/ 5884 h 10000"/>
                      <a:gd name="connsiteX54" fmla="*/ 8933 w 10000"/>
                      <a:gd name="connsiteY54" fmla="*/ 6367 h 10000"/>
                      <a:gd name="connsiteX55" fmla="*/ 8567 w 10000"/>
                      <a:gd name="connsiteY55" fmla="*/ 6833 h 10000"/>
                      <a:gd name="connsiteX56" fmla="*/ 8006 w 10000"/>
                      <a:gd name="connsiteY56" fmla="*/ 7283 h 10000"/>
                      <a:gd name="connsiteX57" fmla="*/ 7388 w 10000"/>
                      <a:gd name="connsiteY57" fmla="*/ 7749 h 10000"/>
                      <a:gd name="connsiteX58" fmla="*/ 6910 w 10000"/>
                      <a:gd name="connsiteY58" fmla="*/ 8199 h 10000"/>
                      <a:gd name="connsiteX59" fmla="*/ 6348 w 10000"/>
                      <a:gd name="connsiteY59" fmla="*/ 8730 h 10000"/>
                      <a:gd name="connsiteX60" fmla="*/ 5955 w 10000"/>
                      <a:gd name="connsiteY60" fmla="*/ 9341 h 10000"/>
                      <a:gd name="connsiteX61" fmla="*/ 5787 w 10000"/>
                      <a:gd name="connsiteY61" fmla="*/ 9936 h 10000"/>
                      <a:gd name="connsiteX62" fmla="*/ 0 w 10000"/>
                      <a:gd name="connsiteY62" fmla="*/ 10000 h 10000"/>
                      <a:gd name="connsiteX63" fmla="*/ 112 w 10000"/>
                      <a:gd name="connsiteY63" fmla="*/ 9598 h 10000"/>
                      <a:gd name="connsiteX64" fmla="*/ 281 w 10000"/>
                      <a:gd name="connsiteY64" fmla="*/ 9244 h 10000"/>
                      <a:gd name="connsiteX65" fmla="*/ 309 w 10000"/>
                      <a:gd name="connsiteY65" fmla="*/ 8923 h 10000"/>
                      <a:gd name="connsiteX66" fmla="*/ 421 w 10000"/>
                      <a:gd name="connsiteY66" fmla="*/ 8521 h 10000"/>
                      <a:gd name="connsiteX67" fmla="*/ 365 w 10000"/>
                      <a:gd name="connsiteY67" fmla="*/ 8232 h 10000"/>
                      <a:gd name="connsiteX68" fmla="*/ 309 w 10000"/>
                      <a:gd name="connsiteY68" fmla="*/ 7910 h 10000"/>
                      <a:gd name="connsiteX69" fmla="*/ 281 w 10000"/>
                      <a:gd name="connsiteY69" fmla="*/ 7572 h 10000"/>
                      <a:gd name="connsiteX70" fmla="*/ 225 w 10000"/>
                      <a:gd name="connsiteY70" fmla="*/ 7315 h 10000"/>
                      <a:gd name="connsiteX71" fmla="*/ 225 w 10000"/>
                      <a:gd name="connsiteY71" fmla="*/ 6897 h 10000"/>
                      <a:gd name="connsiteX72" fmla="*/ 225 w 10000"/>
                      <a:gd name="connsiteY72" fmla="*/ 6527 h 10000"/>
                      <a:gd name="connsiteX73" fmla="*/ 225 w 10000"/>
                      <a:gd name="connsiteY73" fmla="*/ 6045 h 10000"/>
                      <a:gd name="connsiteX74" fmla="*/ 281 w 10000"/>
                      <a:gd name="connsiteY74" fmla="*/ 5547 h 10000"/>
                      <a:gd name="connsiteX75" fmla="*/ 225 w 10000"/>
                      <a:gd name="connsiteY75" fmla="*/ 5193 h 10000"/>
                      <a:gd name="connsiteX76" fmla="*/ 421 w 10000"/>
                      <a:gd name="connsiteY76" fmla="*/ 4148 h 10000"/>
                      <a:gd name="connsiteX77" fmla="*/ 702 w 10000"/>
                      <a:gd name="connsiteY77" fmla="*/ 3103 h 10000"/>
                      <a:gd name="connsiteX78" fmla="*/ 927 w 10000"/>
                      <a:gd name="connsiteY78" fmla="*/ 2412 h 10000"/>
                      <a:gd name="connsiteX79" fmla="*/ 1320 w 10000"/>
                      <a:gd name="connsiteY79" fmla="*/ 1704 h 10000"/>
                      <a:gd name="connsiteX80" fmla="*/ 1376 w 10000"/>
                      <a:gd name="connsiteY80" fmla="*/ 1640 h 10000"/>
                      <a:gd name="connsiteX81" fmla="*/ 1489 w 10000"/>
                      <a:gd name="connsiteY81" fmla="*/ 1576 h 10000"/>
                      <a:gd name="connsiteX82" fmla="*/ 1601 w 10000"/>
                      <a:gd name="connsiteY82" fmla="*/ 1543 h 10000"/>
                      <a:gd name="connsiteX83" fmla="*/ 1713 w 10000"/>
                      <a:gd name="connsiteY83" fmla="*/ 1543 h 10000"/>
                      <a:gd name="connsiteX84" fmla="*/ 1826 w 10000"/>
                      <a:gd name="connsiteY84" fmla="*/ 1543 h 10000"/>
                      <a:gd name="connsiteX85" fmla="*/ 1938 w 10000"/>
                      <a:gd name="connsiteY85" fmla="*/ 1543 h 10000"/>
                      <a:gd name="connsiteX86" fmla="*/ 1966 w 10000"/>
                      <a:gd name="connsiteY86" fmla="*/ 1576 h 10000"/>
                      <a:gd name="connsiteX87" fmla="*/ 2022 w 10000"/>
                      <a:gd name="connsiteY87" fmla="*/ 1608 h 10000"/>
                      <a:gd name="connsiteX88" fmla="*/ 2022 w 10000"/>
                      <a:gd name="connsiteY88" fmla="*/ 1672 h 10000"/>
                      <a:gd name="connsiteX89" fmla="*/ 2022 w 10000"/>
                      <a:gd name="connsiteY89" fmla="*/ 2058 h 10000"/>
                      <a:gd name="connsiteX90" fmla="*/ 1966 w 10000"/>
                      <a:gd name="connsiteY90" fmla="*/ 2186 h 10000"/>
                      <a:gd name="connsiteX91" fmla="*/ 1938 w 10000"/>
                      <a:gd name="connsiteY91" fmla="*/ 2315 h 10000"/>
                      <a:gd name="connsiteX92" fmla="*/ 1938 w 10000"/>
                      <a:gd name="connsiteY92" fmla="*/ 2379 h 10000"/>
                      <a:gd name="connsiteX93" fmla="*/ 1938 w 10000"/>
                      <a:gd name="connsiteY93" fmla="*/ 2556 h 10000"/>
                      <a:gd name="connsiteX94" fmla="*/ 1938 w 10000"/>
                      <a:gd name="connsiteY94" fmla="*/ 2846 h 10000"/>
                      <a:gd name="connsiteX95" fmla="*/ 1938 w 10000"/>
                      <a:gd name="connsiteY95" fmla="*/ 3199 h 10000"/>
                      <a:gd name="connsiteX96" fmla="*/ 1882 w 10000"/>
                      <a:gd name="connsiteY96" fmla="*/ 3537 h 10000"/>
                      <a:gd name="connsiteX97" fmla="*/ 1882 w 10000"/>
                      <a:gd name="connsiteY97" fmla="*/ 3794 h 10000"/>
                      <a:gd name="connsiteX98" fmla="*/ 1882 w 10000"/>
                      <a:gd name="connsiteY98" fmla="*/ 3891 h 10000"/>
                      <a:gd name="connsiteX99" fmla="*/ 2022 w 10000"/>
                      <a:gd name="connsiteY99" fmla="*/ 2058 h 10000"/>
                      <a:gd name="connsiteX100" fmla="*/ 2135 w 10000"/>
                      <a:gd name="connsiteY100" fmla="*/ 1704 h 10000"/>
                      <a:gd name="connsiteX101" fmla="*/ 2247 w 10000"/>
                      <a:gd name="connsiteY101" fmla="*/ 1367 h 10000"/>
                      <a:gd name="connsiteX102" fmla="*/ 2416 w 10000"/>
                      <a:gd name="connsiteY102" fmla="*/ 1013 h 10000"/>
                      <a:gd name="connsiteX103" fmla="*/ 2584 w 10000"/>
                      <a:gd name="connsiteY103" fmla="*/ 756 h 10000"/>
                      <a:gd name="connsiteX104" fmla="*/ 2753 w 10000"/>
                      <a:gd name="connsiteY104" fmla="*/ 627 h 10000"/>
                      <a:gd name="connsiteX105" fmla="*/ 3034 w 10000"/>
                      <a:gd name="connsiteY105" fmla="*/ 531 h 10000"/>
                      <a:gd name="connsiteX106" fmla="*/ 3371 w 10000"/>
                      <a:gd name="connsiteY106" fmla="*/ 466 h 10000"/>
                      <a:gd name="connsiteX107" fmla="*/ 3596 w 10000"/>
                      <a:gd name="connsiteY107" fmla="*/ 498 h 10000"/>
                      <a:gd name="connsiteX108" fmla="*/ 3736 w 10000"/>
                      <a:gd name="connsiteY108" fmla="*/ 659 h 10000"/>
                      <a:gd name="connsiteX109" fmla="*/ 3736 w 10000"/>
                      <a:gd name="connsiteY109" fmla="*/ 949 h 10000"/>
                      <a:gd name="connsiteX110" fmla="*/ 3680 w 10000"/>
                      <a:gd name="connsiteY110" fmla="*/ 1238 h 10000"/>
                      <a:gd name="connsiteX111" fmla="*/ 3539 w 10000"/>
                      <a:gd name="connsiteY111" fmla="*/ 1801 h 10000"/>
                      <a:gd name="connsiteX112" fmla="*/ 3427 w 10000"/>
                      <a:gd name="connsiteY112" fmla="*/ 2122 h 10000"/>
                      <a:gd name="connsiteX113" fmla="*/ 3371 w 10000"/>
                      <a:gd name="connsiteY113" fmla="*/ 2524 h 10000"/>
                      <a:gd name="connsiteX114" fmla="*/ 3315 w 10000"/>
                      <a:gd name="connsiteY114" fmla="*/ 2942 h 10000"/>
                      <a:gd name="connsiteX115" fmla="*/ 3315 w 10000"/>
                      <a:gd name="connsiteY115" fmla="*/ 3392 h 10000"/>
                      <a:gd name="connsiteX116" fmla="*/ 3371 w 10000"/>
                      <a:gd name="connsiteY116" fmla="*/ 3730 h 10000"/>
                      <a:gd name="connsiteX117" fmla="*/ 3371 w 10000"/>
                      <a:gd name="connsiteY117" fmla="*/ 3987 h 10000"/>
                      <a:gd name="connsiteX118" fmla="*/ 3371 w 10000"/>
                      <a:gd name="connsiteY118" fmla="*/ 4084 h 10000"/>
                      <a:gd name="connsiteX119" fmla="*/ 3371 w 10000"/>
                      <a:gd name="connsiteY119" fmla="*/ 3987 h 10000"/>
                      <a:gd name="connsiteX120" fmla="*/ 3371 w 10000"/>
                      <a:gd name="connsiteY120" fmla="*/ 3730 h 10000"/>
                      <a:gd name="connsiteX121" fmla="*/ 3427 w 10000"/>
                      <a:gd name="connsiteY121" fmla="*/ 3360 h 10000"/>
                      <a:gd name="connsiteX122" fmla="*/ 3427 w 10000"/>
                      <a:gd name="connsiteY122" fmla="*/ 3006 h 10000"/>
                      <a:gd name="connsiteX123" fmla="*/ 3483 w 10000"/>
                      <a:gd name="connsiteY123" fmla="*/ 2685 h 10000"/>
                      <a:gd name="connsiteX124" fmla="*/ 3483 w 10000"/>
                      <a:gd name="connsiteY124" fmla="*/ 2444 h 10000"/>
                      <a:gd name="connsiteX125" fmla="*/ 3596 w 10000"/>
                      <a:gd name="connsiteY125" fmla="*/ 2058 h 10000"/>
                      <a:gd name="connsiteX126" fmla="*/ 3736 w 10000"/>
                      <a:gd name="connsiteY126" fmla="*/ 1672 h 10000"/>
                      <a:gd name="connsiteX127" fmla="*/ 3848 w 10000"/>
                      <a:gd name="connsiteY127" fmla="*/ 1270 h 10000"/>
                      <a:gd name="connsiteX128" fmla="*/ 3961 w 10000"/>
                      <a:gd name="connsiteY128" fmla="*/ 949 h 10000"/>
                      <a:gd name="connsiteX129" fmla="*/ 4017 w 10000"/>
                      <a:gd name="connsiteY129" fmla="*/ 723 h 10000"/>
                      <a:gd name="connsiteX130" fmla="*/ 4185 w 10000"/>
                      <a:gd name="connsiteY130" fmla="*/ 466 h 10000"/>
                      <a:gd name="connsiteX131" fmla="*/ 4410 w 10000"/>
                      <a:gd name="connsiteY131" fmla="*/ 257 h 10000"/>
                      <a:gd name="connsiteX132" fmla="*/ 4691 w 10000"/>
                      <a:gd name="connsiteY132" fmla="*/ 64 h 10000"/>
                      <a:gd name="connsiteX133" fmla="*/ 5028 w 10000"/>
                      <a:gd name="connsiteY133" fmla="*/ 0 h 10000"/>
                      <a:gd name="connsiteX0" fmla="*/ 5028 w 10000"/>
                      <a:gd name="connsiteY0" fmla="*/ 0 h 14443"/>
                      <a:gd name="connsiteX1" fmla="*/ 5309 w 10000"/>
                      <a:gd name="connsiteY1" fmla="*/ 64 h 14443"/>
                      <a:gd name="connsiteX2" fmla="*/ 5562 w 10000"/>
                      <a:gd name="connsiteY2" fmla="*/ 225 h 14443"/>
                      <a:gd name="connsiteX3" fmla="*/ 5674 w 10000"/>
                      <a:gd name="connsiteY3" fmla="*/ 434 h 14443"/>
                      <a:gd name="connsiteX4" fmla="*/ 5730 w 10000"/>
                      <a:gd name="connsiteY4" fmla="*/ 659 h 14443"/>
                      <a:gd name="connsiteX5" fmla="*/ 5674 w 10000"/>
                      <a:gd name="connsiteY5" fmla="*/ 852 h 14443"/>
                      <a:gd name="connsiteX6" fmla="*/ 5618 w 10000"/>
                      <a:gd name="connsiteY6" fmla="*/ 1174 h 14443"/>
                      <a:gd name="connsiteX7" fmla="*/ 5506 w 10000"/>
                      <a:gd name="connsiteY7" fmla="*/ 1608 h 14443"/>
                      <a:gd name="connsiteX8" fmla="*/ 5393 w 10000"/>
                      <a:gd name="connsiteY8" fmla="*/ 2090 h 14443"/>
                      <a:gd name="connsiteX9" fmla="*/ 5309 w 10000"/>
                      <a:gd name="connsiteY9" fmla="*/ 2492 h 14443"/>
                      <a:gd name="connsiteX10" fmla="*/ 5253 w 10000"/>
                      <a:gd name="connsiteY10" fmla="*/ 2846 h 14443"/>
                      <a:gd name="connsiteX11" fmla="*/ 5197 w 10000"/>
                      <a:gd name="connsiteY11" fmla="*/ 3071 h 14443"/>
                      <a:gd name="connsiteX12" fmla="*/ 5197 w 10000"/>
                      <a:gd name="connsiteY12" fmla="*/ 3167 h 14443"/>
                      <a:gd name="connsiteX13" fmla="*/ 5197 w 10000"/>
                      <a:gd name="connsiteY13" fmla="*/ 3071 h 14443"/>
                      <a:gd name="connsiteX14" fmla="*/ 5253 w 10000"/>
                      <a:gd name="connsiteY14" fmla="*/ 2846 h 14443"/>
                      <a:gd name="connsiteX15" fmla="*/ 5309 w 10000"/>
                      <a:gd name="connsiteY15" fmla="*/ 2492 h 14443"/>
                      <a:gd name="connsiteX16" fmla="*/ 5393 w 10000"/>
                      <a:gd name="connsiteY16" fmla="*/ 2090 h 14443"/>
                      <a:gd name="connsiteX17" fmla="*/ 5506 w 10000"/>
                      <a:gd name="connsiteY17" fmla="*/ 1865 h 14443"/>
                      <a:gd name="connsiteX18" fmla="*/ 5730 w 10000"/>
                      <a:gd name="connsiteY18" fmla="*/ 1206 h 14443"/>
                      <a:gd name="connsiteX19" fmla="*/ 6067 w 10000"/>
                      <a:gd name="connsiteY19" fmla="*/ 595 h 14443"/>
                      <a:gd name="connsiteX20" fmla="*/ 6180 w 10000"/>
                      <a:gd name="connsiteY20" fmla="*/ 498 h 14443"/>
                      <a:gd name="connsiteX21" fmla="*/ 6236 w 10000"/>
                      <a:gd name="connsiteY21" fmla="*/ 434 h 14443"/>
                      <a:gd name="connsiteX22" fmla="*/ 6348 w 10000"/>
                      <a:gd name="connsiteY22" fmla="*/ 354 h 14443"/>
                      <a:gd name="connsiteX23" fmla="*/ 6517 w 10000"/>
                      <a:gd name="connsiteY23" fmla="*/ 322 h 14443"/>
                      <a:gd name="connsiteX24" fmla="*/ 6685 w 10000"/>
                      <a:gd name="connsiteY24" fmla="*/ 289 h 14443"/>
                      <a:gd name="connsiteX25" fmla="*/ 6798 w 10000"/>
                      <a:gd name="connsiteY25" fmla="*/ 322 h 14443"/>
                      <a:gd name="connsiteX26" fmla="*/ 6966 w 10000"/>
                      <a:gd name="connsiteY26" fmla="*/ 386 h 14443"/>
                      <a:gd name="connsiteX27" fmla="*/ 7107 w 10000"/>
                      <a:gd name="connsiteY27" fmla="*/ 434 h 14443"/>
                      <a:gd name="connsiteX28" fmla="*/ 7219 w 10000"/>
                      <a:gd name="connsiteY28" fmla="*/ 498 h 14443"/>
                      <a:gd name="connsiteX29" fmla="*/ 7275 w 10000"/>
                      <a:gd name="connsiteY29" fmla="*/ 595 h 14443"/>
                      <a:gd name="connsiteX30" fmla="*/ 7388 w 10000"/>
                      <a:gd name="connsiteY30" fmla="*/ 884 h 14443"/>
                      <a:gd name="connsiteX31" fmla="*/ 7388 w 10000"/>
                      <a:gd name="connsiteY31" fmla="*/ 1141 h 14443"/>
                      <a:gd name="connsiteX32" fmla="*/ 7219 w 10000"/>
                      <a:gd name="connsiteY32" fmla="*/ 2283 h 14443"/>
                      <a:gd name="connsiteX33" fmla="*/ 7051 w 10000"/>
                      <a:gd name="connsiteY33" fmla="*/ 3424 h 14443"/>
                      <a:gd name="connsiteX34" fmla="*/ 7051 w 10000"/>
                      <a:gd name="connsiteY34" fmla="*/ 4277 h 14443"/>
                      <a:gd name="connsiteX35" fmla="*/ 7051 w 10000"/>
                      <a:gd name="connsiteY35" fmla="*/ 4582 h 14443"/>
                      <a:gd name="connsiteX36" fmla="*/ 7107 w 10000"/>
                      <a:gd name="connsiteY36" fmla="*/ 4904 h 14443"/>
                      <a:gd name="connsiteX37" fmla="*/ 7107 w 10000"/>
                      <a:gd name="connsiteY37" fmla="*/ 5193 h 14443"/>
                      <a:gd name="connsiteX38" fmla="*/ 7388 w 10000"/>
                      <a:gd name="connsiteY38" fmla="*/ 4518 h 14443"/>
                      <a:gd name="connsiteX39" fmla="*/ 7781 w 10000"/>
                      <a:gd name="connsiteY39" fmla="*/ 3955 h 14443"/>
                      <a:gd name="connsiteX40" fmla="*/ 8455 w 10000"/>
                      <a:gd name="connsiteY40" fmla="*/ 3392 h 14443"/>
                      <a:gd name="connsiteX41" fmla="*/ 8624 w 10000"/>
                      <a:gd name="connsiteY41" fmla="*/ 3296 h 14443"/>
                      <a:gd name="connsiteX42" fmla="*/ 8820 w 10000"/>
                      <a:gd name="connsiteY42" fmla="*/ 3199 h 14443"/>
                      <a:gd name="connsiteX43" fmla="*/ 9045 w 10000"/>
                      <a:gd name="connsiteY43" fmla="*/ 3135 h 14443"/>
                      <a:gd name="connsiteX44" fmla="*/ 9494 w 10000"/>
                      <a:gd name="connsiteY44" fmla="*/ 3103 h 14443"/>
                      <a:gd name="connsiteX45" fmla="*/ 9831 w 10000"/>
                      <a:gd name="connsiteY45" fmla="*/ 3167 h 14443"/>
                      <a:gd name="connsiteX46" fmla="*/ 10000 w 10000"/>
                      <a:gd name="connsiteY46" fmla="*/ 3328 h 14443"/>
                      <a:gd name="connsiteX47" fmla="*/ 10000 w 10000"/>
                      <a:gd name="connsiteY47" fmla="*/ 3537 h 14443"/>
                      <a:gd name="connsiteX48" fmla="*/ 9888 w 10000"/>
                      <a:gd name="connsiteY48" fmla="*/ 3794 h 14443"/>
                      <a:gd name="connsiteX49" fmla="*/ 9663 w 10000"/>
                      <a:gd name="connsiteY49" fmla="*/ 4084 h 14443"/>
                      <a:gd name="connsiteX50" fmla="*/ 9438 w 10000"/>
                      <a:gd name="connsiteY50" fmla="*/ 4341 h 14443"/>
                      <a:gd name="connsiteX51" fmla="*/ 9270 w 10000"/>
                      <a:gd name="connsiteY51" fmla="*/ 4871 h 14443"/>
                      <a:gd name="connsiteX52" fmla="*/ 9213 w 10000"/>
                      <a:gd name="connsiteY52" fmla="*/ 5418 h 14443"/>
                      <a:gd name="connsiteX53" fmla="*/ 9101 w 10000"/>
                      <a:gd name="connsiteY53" fmla="*/ 5884 h 14443"/>
                      <a:gd name="connsiteX54" fmla="*/ 8933 w 10000"/>
                      <a:gd name="connsiteY54" fmla="*/ 6367 h 14443"/>
                      <a:gd name="connsiteX55" fmla="*/ 8567 w 10000"/>
                      <a:gd name="connsiteY55" fmla="*/ 6833 h 14443"/>
                      <a:gd name="connsiteX56" fmla="*/ 8006 w 10000"/>
                      <a:gd name="connsiteY56" fmla="*/ 7283 h 14443"/>
                      <a:gd name="connsiteX57" fmla="*/ 7388 w 10000"/>
                      <a:gd name="connsiteY57" fmla="*/ 7749 h 14443"/>
                      <a:gd name="connsiteX58" fmla="*/ 6910 w 10000"/>
                      <a:gd name="connsiteY58" fmla="*/ 8199 h 14443"/>
                      <a:gd name="connsiteX59" fmla="*/ 6348 w 10000"/>
                      <a:gd name="connsiteY59" fmla="*/ 8730 h 14443"/>
                      <a:gd name="connsiteX60" fmla="*/ 5955 w 10000"/>
                      <a:gd name="connsiteY60" fmla="*/ 9341 h 14443"/>
                      <a:gd name="connsiteX61" fmla="*/ 5893 w 10000"/>
                      <a:gd name="connsiteY61" fmla="*/ 14443 h 14443"/>
                      <a:gd name="connsiteX62" fmla="*/ 0 w 10000"/>
                      <a:gd name="connsiteY62" fmla="*/ 10000 h 14443"/>
                      <a:gd name="connsiteX63" fmla="*/ 112 w 10000"/>
                      <a:gd name="connsiteY63" fmla="*/ 9598 h 14443"/>
                      <a:gd name="connsiteX64" fmla="*/ 281 w 10000"/>
                      <a:gd name="connsiteY64" fmla="*/ 9244 h 14443"/>
                      <a:gd name="connsiteX65" fmla="*/ 309 w 10000"/>
                      <a:gd name="connsiteY65" fmla="*/ 8923 h 14443"/>
                      <a:gd name="connsiteX66" fmla="*/ 421 w 10000"/>
                      <a:gd name="connsiteY66" fmla="*/ 8521 h 14443"/>
                      <a:gd name="connsiteX67" fmla="*/ 365 w 10000"/>
                      <a:gd name="connsiteY67" fmla="*/ 8232 h 14443"/>
                      <a:gd name="connsiteX68" fmla="*/ 309 w 10000"/>
                      <a:gd name="connsiteY68" fmla="*/ 7910 h 14443"/>
                      <a:gd name="connsiteX69" fmla="*/ 281 w 10000"/>
                      <a:gd name="connsiteY69" fmla="*/ 7572 h 14443"/>
                      <a:gd name="connsiteX70" fmla="*/ 225 w 10000"/>
                      <a:gd name="connsiteY70" fmla="*/ 7315 h 14443"/>
                      <a:gd name="connsiteX71" fmla="*/ 225 w 10000"/>
                      <a:gd name="connsiteY71" fmla="*/ 6897 h 14443"/>
                      <a:gd name="connsiteX72" fmla="*/ 225 w 10000"/>
                      <a:gd name="connsiteY72" fmla="*/ 6527 h 14443"/>
                      <a:gd name="connsiteX73" fmla="*/ 225 w 10000"/>
                      <a:gd name="connsiteY73" fmla="*/ 6045 h 14443"/>
                      <a:gd name="connsiteX74" fmla="*/ 281 w 10000"/>
                      <a:gd name="connsiteY74" fmla="*/ 5547 h 14443"/>
                      <a:gd name="connsiteX75" fmla="*/ 225 w 10000"/>
                      <a:gd name="connsiteY75" fmla="*/ 5193 h 14443"/>
                      <a:gd name="connsiteX76" fmla="*/ 421 w 10000"/>
                      <a:gd name="connsiteY76" fmla="*/ 4148 h 14443"/>
                      <a:gd name="connsiteX77" fmla="*/ 702 w 10000"/>
                      <a:gd name="connsiteY77" fmla="*/ 3103 h 14443"/>
                      <a:gd name="connsiteX78" fmla="*/ 927 w 10000"/>
                      <a:gd name="connsiteY78" fmla="*/ 2412 h 14443"/>
                      <a:gd name="connsiteX79" fmla="*/ 1320 w 10000"/>
                      <a:gd name="connsiteY79" fmla="*/ 1704 h 14443"/>
                      <a:gd name="connsiteX80" fmla="*/ 1376 w 10000"/>
                      <a:gd name="connsiteY80" fmla="*/ 1640 h 14443"/>
                      <a:gd name="connsiteX81" fmla="*/ 1489 w 10000"/>
                      <a:gd name="connsiteY81" fmla="*/ 1576 h 14443"/>
                      <a:gd name="connsiteX82" fmla="*/ 1601 w 10000"/>
                      <a:gd name="connsiteY82" fmla="*/ 1543 h 14443"/>
                      <a:gd name="connsiteX83" fmla="*/ 1713 w 10000"/>
                      <a:gd name="connsiteY83" fmla="*/ 1543 h 14443"/>
                      <a:gd name="connsiteX84" fmla="*/ 1826 w 10000"/>
                      <a:gd name="connsiteY84" fmla="*/ 1543 h 14443"/>
                      <a:gd name="connsiteX85" fmla="*/ 1938 w 10000"/>
                      <a:gd name="connsiteY85" fmla="*/ 1543 h 14443"/>
                      <a:gd name="connsiteX86" fmla="*/ 1966 w 10000"/>
                      <a:gd name="connsiteY86" fmla="*/ 1576 h 14443"/>
                      <a:gd name="connsiteX87" fmla="*/ 2022 w 10000"/>
                      <a:gd name="connsiteY87" fmla="*/ 1608 h 14443"/>
                      <a:gd name="connsiteX88" fmla="*/ 2022 w 10000"/>
                      <a:gd name="connsiteY88" fmla="*/ 1672 h 14443"/>
                      <a:gd name="connsiteX89" fmla="*/ 2022 w 10000"/>
                      <a:gd name="connsiteY89" fmla="*/ 2058 h 14443"/>
                      <a:gd name="connsiteX90" fmla="*/ 1966 w 10000"/>
                      <a:gd name="connsiteY90" fmla="*/ 2186 h 14443"/>
                      <a:gd name="connsiteX91" fmla="*/ 1938 w 10000"/>
                      <a:gd name="connsiteY91" fmla="*/ 2315 h 14443"/>
                      <a:gd name="connsiteX92" fmla="*/ 1938 w 10000"/>
                      <a:gd name="connsiteY92" fmla="*/ 2379 h 14443"/>
                      <a:gd name="connsiteX93" fmla="*/ 1938 w 10000"/>
                      <a:gd name="connsiteY93" fmla="*/ 2556 h 14443"/>
                      <a:gd name="connsiteX94" fmla="*/ 1938 w 10000"/>
                      <a:gd name="connsiteY94" fmla="*/ 2846 h 14443"/>
                      <a:gd name="connsiteX95" fmla="*/ 1938 w 10000"/>
                      <a:gd name="connsiteY95" fmla="*/ 3199 h 14443"/>
                      <a:gd name="connsiteX96" fmla="*/ 1882 w 10000"/>
                      <a:gd name="connsiteY96" fmla="*/ 3537 h 14443"/>
                      <a:gd name="connsiteX97" fmla="*/ 1882 w 10000"/>
                      <a:gd name="connsiteY97" fmla="*/ 3794 h 14443"/>
                      <a:gd name="connsiteX98" fmla="*/ 1882 w 10000"/>
                      <a:gd name="connsiteY98" fmla="*/ 3891 h 14443"/>
                      <a:gd name="connsiteX99" fmla="*/ 2022 w 10000"/>
                      <a:gd name="connsiteY99" fmla="*/ 2058 h 14443"/>
                      <a:gd name="connsiteX100" fmla="*/ 2135 w 10000"/>
                      <a:gd name="connsiteY100" fmla="*/ 1704 h 14443"/>
                      <a:gd name="connsiteX101" fmla="*/ 2247 w 10000"/>
                      <a:gd name="connsiteY101" fmla="*/ 1367 h 14443"/>
                      <a:gd name="connsiteX102" fmla="*/ 2416 w 10000"/>
                      <a:gd name="connsiteY102" fmla="*/ 1013 h 14443"/>
                      <a:gd name="connsiteX103" fmla="*/ 2584 w 10000"/>
                      <a:gd name="connsiteY103" fmla="*/ 756 h 14443"/>
                      <a:gd name="connsiteX104" fmla="*/ 2753 w 10000"/>
                      <a:gd name="connsiteY104" fmla="*/ 627 h 14443"/>
                      <a:gd name="connsiteX105" fmla="*/ 3034 w 10000"/>
                      <a:gd name="connsiteY105" fmla="*/ 531 h 14443"/>
                      <a:gd name="connsiteX106" fmla="*/ 3371 w 10000"/>
                      <a:gd name="connsiteY106" fmla="*/ 466 h 14443"/>
                      <a:gd name="connsiteX107" fmla="*/ 3596 w 10000"/>
                      <a:gd name="connsiteY107" fmla="*/ 498 h 14443"/>
                      <a:gd name="connsiteX108" fmla="*/ 3736 w 10000"/>
                      <a:gd name="connsiteY108" fmla="*/ 659 h 14443"/>
                      <a:gd name="connsiteX109" fmla="*/ 3736 w 10000"/>
                      <a:gd name="connsiteY109" fmla="*/ 949 h 14443"/>
                      <a:gd name="connsiteX110" fmla="*/ 3680 w 10000"/>
                      <a:gd name="connsiteY110" fmla="*/ 1238 h 14443"/>
                      <a:gd name="connsiteX111" fmla="*/ 3539 w 10000"/>
                      <a:gd name="connsiteY111" fmla="*/ 1801 h 14443"/>
                      <a:gd name="connsiteX112" fmla="*/ 3427 w 10000"/>
                      <a:gd name="connsiteY112" fmla="*/ 2122 h 14443"/>
                      <a:gd name="connsiteX113" fmla="*/ 3371 w 10000"/>
                      <a:gd name="connsiteY113" fmla="*/ 2524 h 14443"/>
                      <a:gd name="connsiteX114" fmla="*/ 3315 w 10000"/>
                      <a:gd name="connsiteY114" fmla="*/ 2942 h 14443"/>
                      <a:gd name="connsiteX115" fmla="*/ 3315 w 10000"/>
                      <a:gd name="connsiteY115" fmla="*/ 3392 h 14443"/>
                      <a:gd name="connsiteX116" fmla="*/ 3371 w 10000"/>
                      <a:gd name="connsiteY116" fmla="*/ 3730 h 14443"/>
                      <a:gd name="connsiteX117" fmla="*/ 3371 w 10000"/>
                      <a:gd name="connsiteY117" fmla="*/ 3987 h 14443"/>
                      <a:gd name="connsiteX118" fmla="*/ 3371 w 10000"/>
                      <a:gd name="connsiteY118" fmla="*/ 4084 h 14443"/>
                      <a:gd name="connsiteX119" fmla="*/ 3371 w 10000"/>
                      <a:gd name="connsiteY119" fmla="*/ 3987 h 14443"/>
                      <a:gd name="connsiteX120" fmla="*/ 3371 w 10000"/>
                      <a:gd name="connsiteY120" fmla="*/ 3730 h 14443"/>
                      <a:gd name="connsiteX121" fmla="*/ 3427 w 10000"/>
                      <a:gd name="connsiteY121" fmla="*/ 3360 h 14443"/>
                      <a:gd name="connsiteX122" fmla="*/ 3427 w 10000"/>
                      <a:gd name="connsiteY122" fmla="*/ 3006 h 14443"/>
                      <a:gd name="connsiteX123" fmla="*/ 3483 w 10000"/>
                      <a:gd name="connsiteY123" fmla="*/ 2685 h 14443"/>
                      <a:gd name="connsiteX124" fmla="*/ 3483 w 10000"/>
                      <a:gd name="connsiteY124" fmla="*/ 2444 h 14443"/>
                      <a:gd name="connsiteX125" fmla="*/ 3596 w 10000"/>
                      <a:gd name="connsiteY125" fmla="*/ 2058 h 14443"/>
                      <a:gd name="connsiteX126" fmla="*/ 3736 w 10000"/>
                      <a:gd name="connsiteY126" fmla="*/ 1672 h 14443"/>
                      <a:gd name="connsiteX127" fmla="*/ 3848 w 10000"/>
                      <a:gd name="connsiteY127" fmla="*/ 1270 h 14443"/>
                      <a:gd name="connsiteX128" fmla="*/ 3961 w 10000"/>
                      <a:gd name="connsiteY128" fmla="*/ 949 h 14443"/>
                      <a:gd name="connsiteX129" fmla="*/ 4017 w 10000"/>
                      <a:gd name="connsiteY129" fmla="*/ 723 h 14443"/>
                      <a:gd name="connsiteX130" fmla="*/ 4185 w 10000"/>
                      <a:gd name="connsiteY130" fmla="*/ 466 h 14443"/>
                      <a:gd name="connsiteX131" fmla="*/ 4410 w 10000"/>
                      <a:gd name="connsiteY131" fmla="*/ 257 h 14443"/>
                      <a:gd name="connsiteX132" fmla="*/ 4691 w 10000"/>
                      <a:gd name="connsiteY132" fmla="*/ 64 h 14443"/>
                      <a:gd name="connsiteX133" fmla="*/ 5028 w 10000"/>
                      <a:gd name="connsiteY133" fmla="*/ 0 h 14443"/>
                      <a:gd name="connsiteX0" fmla="*/ 5631 w 10603"/>
                      <a:gd name="connsiteY0" fmla="*/ 0 h 15331"/>
                      <a:gd name="connsiteX1" fmla="*/ 5912 w 10603"/>
                      <a:gd name="connsiteY1" fmla="*/ 64 h 15331"/>
                      <a:gd name="connsiteX2" fmla="*/ 6165 w 10603"/>
                      <a:gd name="connsiteY2" fmla="*/ 225 h 15331"/>
                      <a:gd name="connsiteX3" fmla="*/ 6277 w 10603"/>
                      <a:gd name="connsiteY3" fmla="*/ 434 h 15331"/>
                      <a:gd name="connsiteX4" fmla="*/ 6333 w 10603"/>
                      <a:gd name="connsiteY4" fmla="*/ 659 h 15331"/>
                      <a:gd name="connsiteX5" fmla="*/ 6277 w 10603"/>
                      <a:gd name="connsiteY5" fmla="*/ 852 h 15331"/>
                      <a:gd name="connsiteX6" fmla="*/ 6221 w 10603"/>
                      <a:gd name="connsiteY6" fmla="*/ 1174 h 15331"/>
                      <a:gd name="connsiteX7" fmla="*/ 6109 w 10603"/>
                      <a:gd name="connsiteY7" fmla="*/ 1608 h 15331"/>
                      <a:gd name="connsiteX8" fmla="*/ 5996 w 10603"/>
                      <a:gd name="connsiteY8" fmla="*/ 2090 h 15331"/>
                      <a:gd name="connsiteX9" fmla="*/ 5912 w 10603"/>
                      <a:gd name="connsiteY9" fmla="*/ 2492 h 15331"/>
                      <a:gd name="connsiteX10" fmla="*/ 5856 w 10603"/>
                      <a:gd name="connsiteY10" fmla="*/ 2846 h 15331"/>
                      <a:gd name="connsiteX11" fmla="*/ 5800 w 10603"/>
                      <a:gd name="connsiteY11" fmla="*/ 3071 h 15331"/>
                      <a:gd name="connsiteX12" fmla="*/ 5800 w 10603"/>
                      <a:gd name="connsiteY12" fmla="*/ 3167 h 15331"/>
                      <a:gd name="connsiteX13" fmla="*/ 5800 w 10603"/>
                      <a:gd name="connsiteY13" fmla="*/ 3071 h 15331"/>
                      <a:gd name="connsiteX14" fmla="*/ 5856 w 10603"/>
                      <a:gd name="connsiteY14" fmla="*/ 2846 h 15331"/>
                      <a:gd name="connsiteX15" fmla="*/ 5912 w 10603"/>
                      <a:gd name="connsiteY15" fmla="*/ 2492 h 15331"/>
                      <a:gd name="connsiteX16" fmla="*/ 5996 w 10603"/>
                      <a:gd name="connsiteY16" fmla="*/ 2090 h 15331"/>
                      <a:gd name="connsiteX17" fmla="*/ 6109 w 10603"/>
                      <a:gd name="connsiteY17" fmla="*/ 1865 h 15331"/>
                      <a:gd name="connsiteX18" fmla="*/ 6333 w 10603"/>
                      <a:gd name="connsiteY18" fmla="*/ 1206 h 15331"/>
                      <a:gd name="connsiteX19" fmla="*/ 6670 w 10603"/>
                      <a:gd name="connsiteY19" fmla="*/ 595 h 15331"/>
                      <a:gd name="connsiteX20" fmla="*/ 6783 w 10603"/>
                      <a:gd name="connsiteY20" fmla="*/ 498 h 15331"/>
                      <a:gd name="connsiteX21" fmla="*/ 6839 w 10603"/>
                      <a:gd name="connsiteY21" fmla="*/ 434 h 15331"/>
                      <a:gd name="connsiteX22" fmla="*/ 6951 w 10603"/>
                      <a:gd name="connsiteY22" fmla="*/ 354 h 15331"/>
                      <a:gd name="connsiteX23" fmla="*/ 7120 w 10603"/>
                      <a:gd name="connsiteY23" fmla="*/ 322 h 15331"/>
                      <a:gd name="connsiteX24" fmla="*/ 7288 w 10603"/>
                      <a:gd name="connsiteY24" fmla="*/ 289 h 15331"/>
                      <a:gd name="connsiteX25" fmla="*/ 7401 w 10603"/>
                      <a:gd name="connsiteY25" fmla="*/ 322 h 15331"/>
                      <a:gd name="connsiteX26" fmla="*/ 7569 w 10603"/>
                      <a:gd name="connsiteY26" fmla="*/ 386 h 15331"/>
                      <a:gd name="connsiteX27" fmla="*/ 7710 w 10603"/>
                      <a:gd name="connsiteY27" fmla="*/ 434 h 15331"/>
                      <a:gd name="connsiteX28" fmla="*/ 7822 w 10603"/>
                      <a:gd name="connsiteY28" fmla="*/ 498 h 15331"/>
                      <a:gd name="connsiteX29" fmla="*/ 7878 w 10603"/>
                      <a:gd name="connsiteY29" fmla="*/ 595 h 15331"/>
                      <a:gd name="connsiteX30" fmla="*/ 7991 w 10603"/>
                      <a:gd name="connsiteY30" fmla="*/ 884 h 15331"/>
                      <a:gd name="connsiteX31" fmla="*/ 7991 w 10603"/>
                      <a:gd name="connsiteY31" fmla="*/ 1141 h 15331"/>
                      <a:gd name="connsiteX32" fmla="*/ 7822 w 10603"/>
                      <a:gd name="connsiteY32" fmla="*/ 2283 h 15331"/>
                      <a:gd name="connsiteX33" fmla="*/ 7654 w 10603"/>
                      <a:gd name="connsiteY33" fmla="*/ 3424 h 15331"/>
                      <a:gd name="connsiteX34" fmla="*/ 7654 w 10603"/>
                      <a:gd name="connsiteY34" fmla="*/ 4277 h 15331"/>
                      <a:gd name="connsiteX35" fmla="*/ 7654 w 10603"/>
                      <a:gd name="connsiteY35" fmla="*/ 4582 h 15331"/>
                      <a:gd name="connsiteX36" fmla="*/ 7710 w 10603"/>
                      <a:gd name="connsiteY36" fmla="*/ 4904 h 15331"/>
                      <a:gd name="connsiteX37" fmla="*/ 7710 w 10603"/>
                      <a:gd name="connsiteY37" fmla="*/ 5193 h 15331"/>
                      <a:gd name="connsiteX38" fmla="*/ 7991 w 10603"/>
                      <a:gd name="connsiteY38" fmla="*/ 4518 h 15331"/>
                      <a:gd name="connsiteX39" fmla="*/ 8384 w 10603"/>
                      <a:gd name="connsiteY39" fmla="*/ 3955 h 15331"/>
                      <a:gd name="connsiteX40" fmla="*/ 9058 w 10603"/>
                      <a:gd name="connsiteY40" fmla="*/ 3392 h 15331"/>
                      <a:gd name="connsiteX41" fmla="*/ 9227 w 10603"/>
                      <a:gd name="connsiteY41" fmla="*/ 3296 h 15331"/>
                      <a:gd name="connsiteX42" fmla="*/ 9423 w 10603"/>
                      <a:gd name="connsiteY42" fmla="*/ 3199 h 15331"/>
                      <a:gd name="connsiteX43" fmla="*/ 9648 w 10603"/>
                      <a:gd name="connsiteY43" fmla="*/ 3135 h 15331"/>
                      <a:gd name="connsiteX44" fmla="*/ 10097 w 10603"/>
                      <a:gd name="connsiteY44" fmla="*/ 3103 h 15331"/>
                      <a:gd name="connsiteX45" fmla="*/ 10434 w 10603"/>
                      <a:gd name="connsiteY45" fmla="*/ 3167 h 15331"/>
                      <a:gd name="connsiteX46" fmla="*/ 10603 w 10603"/>
                      <a:gd name="connsiteY46" fmla="*/ 3328 h 15331"/>
                      <a:gd name="connsiteX47" fmla="*/ 10603 w 10603"/>
                      <a:gd name="connsiteY47" fmla="*/ 3537 h 15331"/>
                      <a:gd name="connsiteX48" fmla="*/ 10491 w 10603"/>
                      <a:gd name="connsiteY48" fmla="*/ 3794 h 15331"/>
                      <a:gd name="connsiteX49" fmla="*/ 10266 w 10603"/>
                      <a:gd name="connsiteY49" fmla="*/ 4084 h 15331"/>
                      <a:gd name="connsiteX50" fmla="*/ 10041 w 10603"/>
                      <a:gd name="connsiteY50" fmla="*/ 4341 h 15331"/>
                      <a:gd name="connsiteX51" fmla="*/ 9873 w 10603"/>
                      <a:gd name="connsiteY51" fmla="*/ 4871 h 15331"/>
                      <a:gd name="connsiteX52" fmla="*/ 9816 w 10603"/>
                      <a:gd name="connsiteY52" fmla="*/ 5418 h 15331"/>
                      <a:gd name="connsiteX53" fmla="*/ 9704 w 10603"/>
                      <a:gd name="connsiteY53" fmla="*/ 5884 h 15331"/>
                      <a:gd name="connsiteX54" fmla="*/ 9536 w 10603"/>
                      <a:gd name="connsiteY54" fmla="*/ 6367 h 15331"/>
                      <a:gd name="connsiteX55" fmla="*/ 9170 w 10603"/>
                      <a:gd name="connsiteY55" fmla="*/ 6833 h 15331"/>
                      <a:gd name="connsiteX56" fmla="*/ 8609 w 10603"/>
                      <a:gd name="connsiteY56" fmla="*/ 7283 h 15331"/>
                      <a:gd name="connsiteX57" fmla="*/ 7991 w 10603"/>
                      <a:gd name="connsiteY57" fmla="*/ 7749 h 15331"/>
                      <a:gd name="connsiteX58" fmla="*/ 7513 w 10603"/>
                      <a:gd name="connsiteY58" fmla="*/ 8199 h 15331"/>
                      <a:gd name="connsiteX59" fmla="*/ 6951 w 10603"/>
                      <a:gd name="connsiteY59" fmla="*/ 8730 h 15331"/>
                      <a:gd name="connsiteX60" fmla="*/ 6558 w 10603"/>
                      <a:gd name="connsiteY60" fmla="*/ 9341 h 15331"/>
                      <a:gd name="connsiteX61" fmla="*/ 6496 w 10603"/>
                      <a:gd name="connsiteY61" fmla="*/ 14443 h 15331"/>
                      <a:gd name="connsiteX62" fmla="*/ 0 w 10603"/>
                      <a:gd name="connsiteY62" fmla="*/ 15331 h 15331"/>
                      <a:gd name="connsiteX63" fmla="*/ 715 w 10603"/>
                      <a:gd name="connsiteY63" fmla="*/ 9598 h 15331"/>
                      <a:gd name="connsiteX64" fmla="*/ 884 w 10603"/>
                      <a:gd name="connsiteY64" fmla="*/ 9244 h 15331"/>
                      <a:gd name="connsiteX65" fmla="*/ 912 w 10603"/>
                      <a:gd name="connsiteY65" fmla="*/ 8923 h 15331"/>
                      <a:gd name="connsiteX66" fmla="*/ 1024 w 10603"/>
                      <a:gd name="connsiteY66" fmla="*/ 8521 h 15331"/>
                      <a:gd name="connsiteX67" fmla="*/ 968 w 10603"/>
                      <a:gd name="connsiteY67" fmla="*/ 8232 h 15331"/>
                      <a:gd name="connsiteX68" fmla="*/ 912 w 10603"/>
                      <a:gd name="connsiteY68" fmla="*/ 7910 h 15331"/>
                      <a:gd name="connsiteX69" fmla="*/ 884 w 10603"/>
                      <a:gd name="connsiteY69" fmla="*/ 7572 h 15331"/>
                      <a:gd name="connsiteX70" fmla="*/ 828 w 10603"/>
                      <a:gd name="connsiteY70" fmla="*/ 7315 h 15331"/>
                      <a:gd name="connsiteX71" fmla="*/ 828 w 10603"/>
                      <a:gd name="connsiteY71" fmla="*/ 6897 h 15331"/>
                      <a:gd name="connsiteX72" fmla="*/ 828 w 10603"/>
                      <a:gd name="connsiteY72" fmla="*/ 6527 h 15331"/>
                      <a:gd name="connsiteX73" fmla="*/ 828 w 10603"/>
                      <a:gd name="connsiteY73" fmla="*/ 6045 h 15331"/>
                      <a:gd name="connsiteX74" fmla="*/ 884 w 10603"/>
                      <a:gd name="connsiteY74" fmla="*/ 5547 h 15331"/>
                      <a:gd name="connsiteX75" fmla="*/ 828 w 10603"/>
                      <a:gd name="connsiteY75" fmla="*/ 5193 h 15331"/>
                      <a:gd name="connsiteX76" fmla="*/ 1024 w 10603"/>
                      <a:gd name="connsiteY76" fmla="*/ 4148 h 15331"/>
                      <a:gd name="connsiteX77" fmla="*/ 1305 w 10603"/>
                      <a:gd name="connsiteY77" fmla="*/ 3103 h 15331"/>
                      <a:gd name="connsiteX78" fmla="*/ 1530 w 10603"/>
                      <a:gd name="connsiteY78" fmla="*/ 2412 h 15331"/>
                      <a:gd name="connsiteX79" fmla="*/ 1923 w 10603"/>
                      <a:gd name="connsiteY79" fmla="*/ 1704 h 15331"/>
                      <a:gd name="connsiteX80" fmla="*/ 1979 w 10603"/>
                      <a:gd name="connsiteY80" fmla="*/ 1640 h 15331"/>
                      <a:gd name="connsiteX81" fmla="*/ 2092 w 10603"/>
                      <a:gd name="connsiteY81" fmla="*/ 1576 h 15331"/>
                      <a:gd name="connsiteX82" fmla="*/ 2204 w 10603"/>
                      <a:gd name="connsiteY82" fmla="*/ 1543 h 15331"/>
                      <a:gd name="connsiteX83" fmla="*/ 2316 w 10603"/>
                      <a:gd name="connsiteY83" fmla="*/ 1543 h 15331"/>
                      <a:gd name="connsiteX84" fmla="*/ 2429 w 10603"/>
                      <a:gd name="connsiteY84" fmla="*/ 1543 h 15331"/>
                      <a:gd name="connsiteX85" fmla="*/ 2541 w 10603"/>
                      <a:gd name="connsiteY85" fmla="*/ 1543 h 15331"/>
                      <a:gd name="connsiteX86" fmla="*/ 2569 w 10603"/>
                      <a:gd name="connsiteY86" fmla="*/ 1576 h 15331"/>
                      <a:gd name="connsiteX87" fmla="*/ 2625 w 10603"/>
                      <a:gd name="connsiteY87" fmla="*/ 1608 h 15331"/>
                      <a:gd name="connsiteX88" fmla="*/ 2625 w 10603"/>
                      <a:gd name="connsiteY88" fmla="*/ 1672 h 15331"/>
                      <a:gd name="connsiteX89" fmla="*/ 2625 w 10603"/>
                      <a:gd name="connsiteY89" fmla="*/ 2058 h 15331"/>
                      <a:gd name="connsiteX90" fmla="*/ 2569 w 10603"/>
                      <a:gd name="connsiteY90" fmla="*/ 2186 h 15331"/>
                      <a:gd name="connsiteX91" fmla="*/ 2541 w 10603"/>
                      <a:gd name="connsiteY91" fmla="*/ 2315 h 15331"/>
                      <a:gd name="connsiteX92" fmla="*/ 2541 w 10603"/>
                      <a:gd name="connsiteY92" fmla="*/ 2379 h 15331"/>
                      <a:gd name="connsiteX93" fmla="*/ 2541 w 10603"/>
                      <a:gd name="connsiteY93" fmla="*/ 2556 h 15331"/>
                      <a:gd name="connsiteX94" fmla="*/ 2541 w 10603"/>
                      <a:gd name="connsiteY94" fmla="*/ 2846 h 15331"/>
                      <a:gd name="connsiteX95" fmla="*/ 2541 w 10603"/>
                      <a:gd name="connsiteY95" fmla="*/ 3199 h 15331"/>
                      <a:gd name="connsiteX96" fmla="*/ 2485 w 10603"/>
                      <a:gd name="connsiteY96" fmla="*/ 3537 h 15331"/>
                      <a:gd name="connsiteX97" fmla="*/ 2485 w 10603"/>
                      <a:gd name="connsiteY97" fmla="*/ 3794 h 15331"/>
                      <a:gd name="connsiteX98" fmla="*/ 2485 w 10603"/>
                      <a:gd name="connsiteY98" fmla="*/ 3891 h 15331"/>
                      <a:gd name="connsiteX99" fmla="*/ 2625 w 10603"/>
                      <a:gd name="connsiteY99" fmla="*/ 2058 h 15331"/>
                      <a:gd name="connsiteX100" fmla="*/ 2738 w 10603"/>
                      <a:gd name="connsiteY100" fmla="*/ 1704 h 15331"/>
                      <a:gd name="connsiteX101" fmla="*/ 2850 w 10603"/>
                      <a:gd name="connsiteY101" fmla="*/ 1367 h 15331"/>
                      <a:gd name="connsiteX102" fmla="*/ 3019 w 10603"/>
                      <a:gd name="connsiteY102" fmla="*/ 1013 h 15331"/>
                      <a:gd name="connsiteX103" fmla="*/ 3187 w 10603"/>
                      <a:gd name="connsiteY103" fmla="*/ 756 h 15331"/>
                      <a:gd name="connsiteX104" fmla="*/ 3356 w 10603"/>
                      <a:gd name="connsiteY104" fmla="*/ 627 h 15331"/>
                      <a:gd name="connsiteX105" fmla="*/ 3637 w 10603"/>
                      <a:gd name="connsiteY105" fmla="*/ 531 h 15331"/>
                      <a:gd name="connsiteX106" fmla="*/ 3974 w 10603"/>
                      <a:gd name="connsiteY106" fmla="*/ 466 h 15331"/>
                      <a:gd name="connsiteX107" fmla="*/ 4199 w 10603"/>
                      <a:gd name="connsiteY107" fmla="*/ 498 h 15331"/>
                      <a:gd name="connsiteX108" fmla="*/ 4339 w 10603"/>
                      <a:gd name="connsiteY108" fmla="*/ 659 h 15331"/>
                      <a:gd name="connsiteX109" fmla="*/ 4339 w 10603"/>
                      <a:gd name="connsiteY109" fmla="*/ 949 h 15331"/>
                      <a:gd name="connsiteX110" fmla="*/ 4283 w 10603"/>
                      <a:gd name="connsiteY110" fmla="*/ 1238 h 15331"/>
                      <a:gd name="connsiteX111" fmla="*/ 4142 w 10603"/>
                      <a:gd name="connsiteY111" fmla="*/ 1801 h 15331"/>
                      <a:gd name="connsiteX112" fmla="*/ 4030 w 10603"/>
                      <a:gd name="connsiteY112" fmla="*/ 2122 h 15331"/>
                      <a:gd name="connsiteX113" fmla="*/ 3974 w 10603"/>
                      <a:gd name="connsiteY113" fmla="*/ 2524 h 15331"/>
                      <a:gd name="connsiteX114" fmla="*/ 3918 w 10603"/>
                      <a:gd name="connsiteY114" fmla="*/ 2942 h 15331"/>
                      <a:gd name="connsiteX115" fmla="*/ 3918 w 10603"/>
                      <a:gd name="connsiteY115" fmla="*/ 3392 h 15331"/>
                      <a:gd name="connsiteX116" fmla="*/ 3974 w 10603"/>
                      <a:gd name="connsiteY116" fmla="*/ 3730 h 15331"/>
                      <a:gd name="connsiteX117" fmla="*/ 3974 w 10603"/>
                      <a:gd name="connsiteY117" fmla="*/ 3987 h 15331"/>
                      <a:gd name="connsiteX118" fmla="*/ 3974 w 10603"/>
                      <a:gd name="connsiteY118" fmla="*/ 4084 h 15331"/>
                      <a:gd name="connsiteX119" fmla="*/ 3974 w 10603"/>
                      <a:gd name="connsiteY119" fmla="*/ 3987 h 15331"/>
                      <a:gd name="connsiteX120" fmla="*/ 3974 w 10603"/>
                      <a:gd name="connsiteY120" fmla="*/ 3730 h 15331"/>
                      <a:gd name="connsiteX121" fmla="*/ 4030 w 10603"/>
                      <a:gd name="connsiteY121" fmla="*/ 3360 h 15331"/>
                      <a:gd name="connsiteX122" fmla="*/ 4030 w 10603"/>
                      <a:gd name="connsiteY122" fmla="*/ 3006 h 15331"/>
                      <a:gd name="connsiteX123" fmla="*/ 4086 w 10603"/>
                      <a:gd name="connsiteY123" fmla="*/ 2685 h 15331"/>
                      <a:gd name="connsiteX124" fmla="*/ 4086 w 10603"/>
                      <a:gd name="connsiteY124" fmla="*/ 2444 h 15331"/>
                      <a:gd name="connsiteX125" fmla="*/ 4199 w 10603"/>
                      <a:gd name="connsiteY125" fmla="*/ 2058 h 15331"/>
                      <a:gd name="connsiteX126" fmla="*/ 4339 w 10603"/>
                      <a:gd name="connsiteY126" fmla="*/ 1672 h 15331"/>
                      <a:gd name="connsiteX127" fmla="*/ 4451 w 10603"/>
                      <a:gd name="connsiteY127" fmla="*/ 1270 h 15331"/>
                      <a:gd name="connsiteX128" fmla="*/ 4564 w 10603"/>
                      <a:gd name="connsiteY128" fmla="*/ 949 h 15331"/>
                      <a:gd name="connsiteX129" fmla="*/ 4620 w 10603"/>
                      <a:gd name="connsiteY129" fmla="*/ 723 h 15331"/>
                      <a:gd name="connsiteX130" fmla="*/ 4788 w 10603"/>
                      <a:gd name="connsiteY130" fmla="*/ 466 h 15331"/>
                      <a:gd name="connsiteX131" fmla="*/ 5013 w 10603"/>
                      <a:gd name="connsiteY131" fmla="*/ 257 h 15331"/>
                      <a:gd name="connsiteX132" fmla="*/ 5294 w 10603"/>
                      <a:gd name="connsiteY132" fmla="*/ 64 h 15331"/>
                      <a:gd name="connsiteX133" fmla="*/ 5631 w 10603"/>
                      <a:gd name="connsiteY133" fmla="*/ 0 h 15331"/>
                      <a:gd name="connsiteX0" fmla="*/ 5631 w 10603"/>
                      <a:gd name="connsiteY0" fmla="*/ 0 h 15331"/>
                      <a:gd name="connsiteX1" fmla="*/ 5912 w 10603"/>
                      <a:gd name="connsiteY1" fmla="*/ 64 h 15331"/>
                      <a:gd name="connsiteX2" fmla="*/ 6165 w 10603"/>
                      <a:gd name="connsiteY2" fmla="*/ 225 h 15331"/>
                      <a:gd name="connsiteX3" fmla="*/ 6277 w 10603"/>
                      <a:gd name="connsiteY3" fmla="*/ 434 h 15331"/>
                      <a:gd name="connsiteX4" fmla="*/ 6333 w 10603"/>
                      <a:gd name="connsiteY4" fmla="*/ 659 h 15331"/>
                      <a:gd name="connsiteX5" fmla="*/ 6277 w 10603"/>
                      <a:gd name="connsiteY5" fmla="*/ 852 h 15331"/>
                      <a:gd name="connsiteX6" fmla="*/ 6221 w 10603"/>
                      <a:gd name="connsiteY6" fmla="*/ 1174 h 15331"/>
                      <a:gd name="connsiteX7" fmla="*/ 6109 w 10603"/>
                      <a:gd name="connsiteY7" fmla="*/ 1608 h 15331"/>
                      <a:gd name="connsiteX8" fmla="*/ 5996 w 10603"/>
                      <a:gd name="connsiteY8" fmla="*/ 2090 h 15331"/>
                      <a:gd name="connsiteX9" fmla="*/ 5912 w 10603"/>
                      <a:gd name="connsiteY9" fmla="*/ 2492 h 15331"/>
                      <a:gd name="connsiteX10" fmla="*/ 5856 w 10603"/>
                      <a:gd name="connsiteY10" fmla="*/ 2846 h 15331"/>
                      <a:gd name="connsiteX11" fmla="*/ 5800 w 10603"/>
                      <a:gd name="connsiteY11" fmla="*/ 3071 h 15331"/>
                      <a:gd name="connsiteX12" fmla="*/ 5800 w 10603"/>
                      <a:gd name="connsiteY12" fmla="*/ 3167 h 15331"/>
                      <a:gd name="connsiteX13" fmla="*/ 5800 w 10603"/>
                      <a:gd name="connsiteY13" fmla="*/ 3071 h 15331"/>
                      <a:gd name="connsiteX14" fmla="*/ 5856 w 10603"/>
                      <a:gd name="connsiteY14" fmla="*/ 2846 h 15331"/>
                      <a:gd name="connsiteX15" fmla="*/ 5912 w 10603"/>
                      <a:gd name="connsiteY15" fmla="*/ 2492 h 15331"/>
                      <a:gd name="connsiteX16" fmla="*/ 5996 w 10603"/>
                      <a:gd name="connsiteY16" fmla="*/ 2090 h 15331"/>
                      <a:gd name="connsiteX17" fmla="*/ 6109 w 10603"/>
                      <a:gd name="connsiteY17" fmla="*/ 1865 h 15331"/>
                      <a:gd name="connsiteX18" fmla="*/ 6333 w 10603"/>
                      <a:gd name="connsiteY18" fmla="*/ 1206 h 15331"/>
                      <a:gd name="connsiteX19" fmla="*/ 6670 w 10603"/>
                      <a:gd name="connsiteY19" fmla="*/ 595 h 15331"/>
                      <a:gd name="connsiteX20" fmla="*/ 6783 w 10603"/>
                      <a:gd name="connsiteY20" fmla="*/ 498 h 15331"/>
                      <a:gd name="connsiteX21" fmla="*/ 6839 w 10603"/>
                      <a:gd name="connsiteY21" fmla="*/ 434 h 15331"/>
                      <a:gd name="connsiteX22" fmla="*/ 6951 w 10603"/>
                      <a:gd name="connsiteY22" fmla="*/ 354 h 15331"/>
                      <a:gd name="connsiteX23" fmla="*/ 7120 w 10603"/>
                      <a:gd name="connsiteY23" fmla="*/ 322 h 15331"/>
                      <a:gd name="connsiteX24" fmla="*/ 7288 w 10603"/>
                      <a:gd name="connsiteY24" fmla="*/ 289 h 15331"/>
                      <a:gd name="connsiteX25" fmla="*/ 7401 w 10603"/>
                      <a:gd name="connsiteY25" fmla="*/ 322 h 15331"/>
                      <a:gd name="connsiteX26" fmla="*/ 7569 w 10603"/>
                      <a:gd name="connsiteY26" fmla="*/ 386 h 15331"/>
                      <a:gd name="connsiteX27" fmla="*/ 7710 w 10603"/>
                      <a:gd name="connsiteY27" fmla="*/ 434 h 15331"/>
                      <a:gd name="connsiteX28" fmla="*/ 7822 w 10603"/>
                      <a:gd name="connsiteY28" fmla="*/ 498 h 15331"/>
                      <a:gd name="connsiteX29" fmla="*/ 7878 w 10603"/>
                      <a:gd name="connsiteY29" fmla="*/ 595 h 15331"/>
                      <a:gd name="connsiteX30" fmla="*/ 7991 w 10603"/>
                      <a:gd name="connsiteY30" fmla="*/ 884 h 15331"/>
                      <a:gd name="connsiteX31" fmla="*/ 7991 w 10603"/>
                      <a:gd name="connsiteY31" fmla="*/ 1141 h 15331"/>
                      <a:gd name="connsiteX32" fmla="*/ 7822 w 10603"/>
                      <a:gd name="connsiteY32" fmla="*/ 2283 h 15331"/>
                      <a:gd name="connsiteX33" fmla="*/ 7654 w 10603"/>
                      <a:gd name="connsiteY33" fmla="*/ 3424 h 15331"/>
                      <a:gd name="connsiteX34" fmla="*/ 7654 w 10603"/>
                      <a:gd name="connsiteY34" fmla="*/ 4277 h 15331"/>
                      <a:gd name="connsiteX35" fmla="*/ 7654 w 10603"/>
                      <a:gd name="connsiteY35" fmla="*/ 4582 h 15331"/>
                      <a:gd name="connsiteX36" fmla="*/ 7710 w 10603"/>
                      <a:gd name="connsiteY36" fmla="*/ 4904 h 15331"/>
                      <a:gd name="connsiteX37" fmla="*/ 7710 w 10603"/>
                      <a:gd name="connsiteY37" fmla="*/ 5193 h 15331"/>
                      <a:gd name="connsiteX38" fmla="*/ 7991 w 10603"/>
                      <a:gd name="connsiteY38" fmla="*/ 4518 h 15331"/>
                      <a:gd name="connsiteX39" fmla="*/ 8384 w 10603"/>
                      <a:gd name="connsiteY39" fmla="*/ 3955 h 15331"/>
                      <a:gd name="connsiteX40" fmla="*/ 9058 w 10603"/>
                      <a:gd name="connsiteY40" fmla="*/ 3392 h 15331"/>
                      <a:gd name="connsiteX41" fmla="*/ 9227 w 10603"/>
                      <a:gd name="connsiteY41" fmla="*/ 3296 h 15331"/>
                      <a:gd name="connsiteX42" fmla="*/ 9423 w 10603"/>
                      <a:gd name="connsiteY42" fmla="*/ 3199 h 15331"/>
                      <a:gd name="connsiteX43" fmla="*/ 9648 w 10603"/>
                      <a:gd name="connsiteY43" fmla="*/ 3135 h 15331"/>
                      <a:gd name="connsiteX44" fmla="*/ 10097 w 10603"/>
                      <a:gd name="connsiteY44" fmla="*/ 3103 h 15331"/>
                      <a:gd name="connsiteX45" fmla="*/ 10434 w 10603"/>
                      <a:gd name="connsiteY45" fmla="*/ 3167 h 15331"/>
                      <a:gd name="connsiteX46" fmla="*/ 10603 w 10603"/>
                      <a:gd name="connsiteY46" fmla="*/ 3328 h 15331"/>
                      <a:gd name="connsiteX47" fmla="*/ 10603 w 10603"/>
                      <a:gd name="connsiteY47" fmla="*/ 3537 h 15331"/>
                      <a:gd name="connsiteX48" fmla="*/ 10491 w 10603"/>
                      <a:gd name="connsiteY48" fmla="*/ 3794 h 15331"/>
                      <a:gd name="connsiteX49" fmla="*/ 10266 w 10603"/>
                      <a:gd name="connsiteY49" fmla="*/ 4084 h 15331"/>
                      <a:gd name="connsiteX50" fmla="*/ 10041 w 10603"/>
                      <a:gd name="connsiteY50" fmla="*/ 4341 h 15331"/>
                      <a:gd name="connsiteX51" fmla="*/ 9873 w 10603"/>
                      <a:gd name="connsiteY51" fmla="*/ 4871 h 15331"/>
                      <a:gd name="connsiteX52" fmla="*/ 9816 w 10603"/>
                      <a:gd name="connsiteY52" fmla="*/ 5418 h 15331"/>
                      <a:gd name="connsiteX53" fmla="*/ 9704 w 10603"/>
                      <a:gd name="connsiteY53" fmla="*/ 5884 h 15331"/>
                      <a:gd name="connsiteX54" fmla="*/ 9536 w 10603"/>
                      <a:gd name="connsiteY54" fmla="*/ 6367 h 15331"/>
                      <a:gd name="connsiteX55" fmla="*/ 9170 w 10603"/>
                      <a:gd name="connsiteY55" fmla="*/ 6833 h 15331"/>
                      <a:gd name="connsiteX56" fmla="*/ 8609 w 10603"/>
                      <a:gd name="connsiteY56" fmla="*/ 7283 h 15331"/>
                      <a:gd name="connsiteX57" fmla="*/ 7991 w 10603"/>
                      <a:gd name="connsiteY57" fmla="*/ 7749 h 15331"/>
                      <a:gd name="connsiteX58" fmla="*/ 7513 w 10603"/>
                      <a:gd name="connsiteY58" fmla="*/ 8199 h 15331"/>
                      <a:gd name="connsiteX59" fmla="*/ 6951 w 10603"/>
                      <a:gd name="connsiteY59" fmla="*/ 8730 h 15331"/>
                      <a:gd name="connsiteX60" fmla="*/ 6558 w 10603"/>
                      <a:gd name="connsiteY60" fmla="*/ 9341 h 15331"/>
                      <a:gd name="connsiteX61" fmla="*/ 7030 w 10603"/>
                      <a:gd name="connsiteY61" fmla="*/ 14735 h 15331"/>
                      <a:gd name="connsiteX62" fmla="*/ 0 w 10603"/>
                      <a:gd name="connsiteY62" fmla="*/ 15331 h 15331"/>
                      <a:gd name="connsiteX63" fmla="*/ 715 w 10603"/>
                      <a:gd name="connsiteY63" fmla="*/ 9598 h 15331"/>
                      <a:gd name="connsiteX64" fmla="*/ 884 w 10603"/>
                      <a:gd name="connsiteY64" fmla="*/ 9244 h 15331"/>
                      <a:gd name="connsiteX65" fmla="*/ 912 w 10603"/>
                      <a:gd name="connsiteY65" fmla="*/ 8923 h 15331"/>
                      <a:gd name="connsiteX66" fmla="*/ 1024 w 10603"/>
                      <a:gd name="connsiteY66" fmla="*/ 8521 h 15331"/>
                      <a:gd name="connsiteX67" fmla="*/ 968 w 10603"/>
                      <a:gd name="connsiteY67" fmla="*/ 8232 h 15331"/>
                      <a:gd name="connsiteX68" fmla="*/ 912 w 10603"/>
                      <a:gd name="connsiteY68" fmla="*/ 7910 h 15331"/>
                      <a:gd name="connsiteX69" fmla="*/ 884 w 10603"/>
                      <a:gd name="connsiteY69" fmla="*/ 7572 h 15331"/>
                      <a:gd name="connsiteX70" fmla="*/ 828 w 10603"/>
                      <a:gd name="connsiteY70" fmla="*/ 7315 h 15331"/>
                      <a:gd name="connsiteX71" fmla="*/ 828 w 10603"/>
                      <a:gd name="connsiteY71" fmla="*/ 6897 h 15331"/>
                      <a:gd name="connsiteX72" fmla="*/ 828 w 10603"/>
                      <a:gd name="connsiteY72" fmla="*/ 6527 h 15331"/>
                      <a:gd name="connsiteX73" fmla="*/ 828 w 10603"/>
                      <a:gd name="connsiteY73" fmla="*/ 6045 h 15331"/>
                      <a:gd name="connsiteX74" fmla="*/ 884 w 10603"/>
                      <a:gd name="connsiteY74" fmla="*/ 5547 h 15331"/>
                      <a:gd name="connsiteX75" fmla="*/ 828 w 10603"/>
                      <a:gd name="connsiteY75" fmla="*/ 5193 h 15331"/>
                      <a:gd name="connsiteX76" fmla="*/ 1024 w 10603"/>
                      <a:gd name="connsiteY76" fmla="*/ 4148 h 15331"/>
                      <a:gd name="connsiteX77" fmla="*/ 1305 w 10603"/>
                      <a:gd name="connsiteY77" fmla="*/ 3103 h 15331"/>
                      <a:gd name="connsiteX78" fmla="*/ 1530 w 10603"/>
                      <a:gd name="connsiteY78" fmla="*/ 2412 h 15331"/>
                      <a:gd name="connsiteX79" fmla="*/ 1923 w 10603"/>
                      <a:gd name="connsiteY79" fmla="*/ 1704 h 15331"/>
                      <a:gd name="connsiteX80" fmla="*/ 1979 w 10603"/>
                      <a:gd name="connsiteY80" fmla="*/ 1640 h 15331"/>
                      <a:gd name="connsiteX81" fmla="*/ 2092 w 10603"/>
                      <a:gd name="connsiteY81" fmla="*/ 1576 h 15331"/>
                      <a:gd name="connsiteX82" fmla="*/ 2204 w 10603"/>
                      <a:gd name="connsiteY82" fmla="*/ 1543 h 15331"/>
                      <a:gd name="connsiteX83" fmla="*/ 2316 w 10603"/>
                      <a:gd name="connsiteY83" fmla="*/ 1543 h 15331"/>
                      <a:gd name="connsiteX84" fmla="*/ 2429 w 10603"/>
                      <a:gd name="connsiteY84" fmla="*/ 1543 h 15331"/>
                      <a:gd name="connsiteX85" fmla="*/ 2541 w 10603"/>
                      <a:gd name="connsiteY85" fmla="*/ 1543 h 15331"/>
                      <a:gd name="connsiteX86" fmla="*/ 2569 w 10603"/>
                      <a:gd name="connsiteY86" fmla="*/ 1576 h 15331"/>
                      <a:gd name="connsiteX87" fmla="*/ 2625 w 10603"/>
                      <a:gd name="connsiteY87" fmla="*/ 1608 h 15331"/>
                      <a:gd name="connsiteX88" fmla="*/ 2625 w 10603"/>
                      <a:gd name="connsiteY88" fmla="*/ 1672 h 15331"/>
                      <a:gd name="connsiteX89" fmla="*/ 2625 w 10603"/>
                      <a:gd name="connsiteY89" fmla="*/ 2058 h 15331"/>
                      <a:gd name="connsiteX90" fmla="*/ 2569 w 10603"/>
                      <a:gd name="connsiteY90" fmla="*/ 2186 h 15331"/>
                      <a:gd name="connsiteX91" fmla="*/ 2541 w 10603"/>
                      <a:gd name="connsiteY91" fmla="*/ 2315 h 15331"/>
                      <a:gd name="connsiteX92" fmla="*/ 2541 w 10603"/>
                      <a:gd name="connsiteY92" fmla="*/ 2379 h 15331"/>
                      <a:gd name="connsiteX93" fmla="*/ 2541 w 10603"/>
                      <a:gd name="connsiteY93" fmla="*/ 2556 h 15331"/>
                      <a:gd name="connsiteX94" fmla="*/ 2541 w 10603"/>
                      <a:gd name="connsiteY94" fmla="*/ 2846 h 15331"/>
                      <a:gd name="connsiteX95" fmla="*/ 2541 w 10603"/>
                      <a:gd name="connsiteY95" fmla="*/ 3199 h 15331"/>
                      <a:gd name="connsiteX96" fmla="*/ 2485 w 10603"/>
                      <a:gd name="connsiteY96" fmla="*/ 3537 h 15331"/>
                      <a:gd name="connsiteX97" fmla="*/ 2485 w 10603"/>
                      <a:gd name="connsiteY97" fmla="*/ 3794 h 15331"/>
                      <a:gd name="connsiteX98" fmla="*/ 2485 w 10603"/>
                      <a:gd name="connsiteY98" fmla="*/ 3891 h 15331"/>
                      <a:gd name="connsiteX99" fmla="*/ 2625 w 10603"/>
                      <a:gd name="connsiteY99" fmla="*/ 2058 h 15331"/>
                      <a:gd name="connsiteX100" fmla="*/ 2738 w 10603"/>
                      <a:gd name="connsiteY100" fmla="*/ 1704 h 15331"/>
                      <a:gd name="connsiteX101" fmla="*/ 2850 w 10603"/>
                      <a:gd name="connsiteY101" fmla="*/ 1367 h 15331"/>
                      <a:gd name="connsiteX102" fmla="*/ 3019 w 10603"/>
                      <a:gd name="connsiteY102" fmla="*/ 1013 h 15331"/>
                      <a:gd name="connsiteX103" fmla="*/ 3187 w 10603"/>
                      <a:gd name="connsiteY103" fmla="*/ 756 h 15331"/>
                      <a:gd name="connsiteX104" fmla="*/ 3356 w 10603"/>
                      <a:gd name="connsiteY104" fmla="*/ 627 h 15331"/>
                      <a:gd name="connsiteX105" fmla="*/ 3637 w 10603"/>
                      <a:gd name="connsiteY105" fmla="*/ 531 h 15331"/>
                      <a:gd name="connsiteX106" fmla="*/ 3974 w 10603"/>
                      <a:gd name="connsiteY106" fmla="*/ 466 h 15331"/>
                      <a:gd name="connsiteX107" fmla="*/ 4199 w 10603"/>
                      <a:gd name="connsiteY107" fmla="*/ 498 h 15331"/>
                      <a:gd name="connsiteX108" fmla="*/ 4339 w 10603"/>
                      <a:gd name="connsiteY108" fmla="*/ 659 h 15331"/>
                      <a:gd name="connsiteX109" fmla="*/ 4339 w 10603"/>
                      <a:gd name="connsiteY109" fmla="*/ 949 h 15331"/>
                      <a:gd name="connsiteX110" fmla="*/ 4283 w 10603"/>
                      <a:gd name="connsiteY110" fmla="*/ 1238 h 15331"/>
                      <a:gd name="connsiteX111" fmla="*/ 4142 w 10603"/>
                      <a:gd name="connsiteY111" fmla="*/ 1801 h 15331"/>
                      <a:gd name="connsiteX112" fmla="*/ 4030 w 10603"/>
                      <a:gd name="connsiteY112" fmla="*/ 2122 h 15331"/>
                      <a:gd name="connsiteX113" fmla="*/ 3974 w 10603"/>
                      <a:gd name="connsiteY113" fmla="*/ 2524 h 15331"/>
                      <a:gd name="connsiteX114" fmla="*/ 3918 w 10603"/>
                      <a:gd name="connsiteY114" fmla="*/ 2942 h 15331"/>
                      <a:gd name="connsiteX115" fmla="*/ 3918 w 10603"/>
                      <a:gd name="connsiteY115" fmla="*/ 3392 h 15331"/>
                      <a:gd name="connsiteX116" fmla="*/ 3974 w 10603"/>
                      <a:gd name="connsiteY116" fmla="*/ 3730 h 15331"/>
                      <a:gd name="connsiteX117" fmla="*/ 3974 w 10603"/>
                      <a:gd name="connsiteY117" fmla="*/ 3987 h 15331"/>
                      <a:gd name="connsiteX118" fmla="*/ 3974 w 10603"/>
                      <a:gd name="connsiteY118" fmla="*/ 4084 h 15331"/>
                      <a:gd name="connsiteX119" fmla="*/ 3974 w 10603"/>
                      <a:gd name="connsiteY119" fmla="*/ 3987 h 15331"/>
                      <a:gd name="connsiteX120" fmla="*/ 3974 w 10603"/>
                      <a:gd name="connsiteY120" fmla="*/ 3730 h 15331"/>
                      <a:gd name="connsiteX121" fmla="*/ 4030 w 10603"/>
                      <a:gd name="connsiteY121" fmla="*/ 3360 h 15331"/>
                      <a:gd name="connsiteX122" fmla="*/ 4030 w 10603"/>
                      <a:gd name="connsiteY122" fmla="*/ 3006 h 15331"/>
                      <a:gd name="connsiteX123" fmla="*/ 4086 w 10603"/>
                      <a:gd name="connsiteY123" fmla="*/ 2685 h 15331"/>
                      <a:gd name="connsiteX124" fmla="*/ 4086 w 10603"/>
                      <a:gd name="connsiteY124" fmla="*/ 2444 h 15331"/>
                      <a:gd name="connsiteX125" fmla="*/ 4199 w 10603"/>
                      <a:gd name="connsiteY125" fmla="*/ 2058 h 15331"/>
                      <a:gd name="connsiteX126" fmla="*/ 4339 w 10603"/>
                      <a:gd name="connsiteY126" fmla="*/ 1672 h 15331"/>
                      <a:gd name="connsiteX127" fmla="*/ 4451 w 10603"/>
                      <a:gd name="connsiteY127" fmla="*/ 1270 h 15331"/>
                      <a:gd name="connsiteX128" fmla="*/ 4564 w 10603"/>
                      <a:gd name="connsiteY128" fmla="*/ 949 h 15331"/>
                      <a:gd name="connsiteX129" fmla="*/ 4620 w 10603"/>
                      <a:gd name="connsiteY129" fmla="*/ 723 h 15331"/>
                      <a:gd name="connsiteX130" fmla="*/ 4788 w 10603"/>
                      <a:gd name="connsiteY130" fmla="*/ 466 h 15331"/>
                      <a:gd name="connsiteX131" fmla="*/ 5013 w 10603"/>
                      <a:gd name="connsiteY131" fmla="*/ 257 h 15331"/>
                      <a:gd name="connsiteX132" fmla="*/ 5294 w 10603"/>
                      <a:gd name="connsiteY132" fmla="*/ 64 h 15331"/>
                      <a:gd name="connsiteX133" fmla="*/ 5631 w 10603"/>
                      <a:gd name="connsiteY133" fmla="*/ 0 h 15331"/>
                      <a:gd name="connsiteX0" fmla="*/ 5949 w 10921"/>
                      <a:gd name="connsiteY0" fmla="*/ 0 h 15331"/>
                      <a:gd name="connsiteX1" fmla="*/ 6230 w 10921"/>
                      <a:gd name="connsiteY1" fmla="*/ 64 h 15331"/>
                      <a:gd name="connsiteX2" fmla="*/ 6483 w 10921"/>
                      <a:gd name="connsiteY2" fmla="*/ 225 h 15331"/>
                      <a:gd name="connsiteX3" fmla="*/ 6595 w 10921"/>
                      <a:gd name="connsiteY3" fmla="*/ 434 h 15331"/>
                      <a:gd name="connsiteX4" fmla="*/ 6651 w 10921"/>
                      <a:gd name="connsiteY4" fmla="*/ 659 h 15331"/>
                      <a:gd name="connsiteX5" fmla="*/ 6595 w 10921"/>
                      <a:gd name="connsiteY5" fmla="*/ 852 h 15331"/>
                      <a:gd name="connsiteX6" fmla="*/ 6539 w 10921"/>
                      <a:gd name="connsiteY6" fmla="*/ 1174 h 15331"/>
                      <a:gd name="connsiteX7" fmla="*/ 6427 w 10921"/>
                      <a:gd name="connsiteY7" fmla="*/ 1608 h 15331"/>
                      <a:gd name="connsiteX8" fmla="*/ 6314 w 10921"/>
                      <a:gd name="connsiteY8" fmla="*/ 2090 h 15331"/>
                      <a:gd name="connsiteX9" fmla="*/ 6230 w 10921"/>
                      <a:gd name="connsiteY9" fmla="*/ 2492 h 15331"/>
                      <a:gd name="connsiteX10" fmla="*/ 6174 w 10921"/>
                      <a:gd name="connsiteY10" fmla="*/ 2846 h 15331"/>
                      <a:gd name="connsiteX11" fmla="*/ 6118 w 10921"/>
                      <a:gd name="connsiteY11" fmla="*/ 3071 h 15331"/>
                      <a:gd name="connsiteX12" fmla="*/ 6118 w 10921"/>
                      <a:gd name="connsiteY12" fmla="*/ 3167 h 15331"/>
                      <a:gd name="connsiteX13" fmla="*/ 6118 w 10921"/>
                      <a:gd name="connsiteY13" fmla="*/ 3071 h 15331"/>
                      <a:gd name="connsiteX14" fmla="*/ 6174 w 10921"/>
                      <a:gd name="connsiteY14" fmla="*/ 2846 h 15331"/>
                      <a:gd name="connsiteX15" fmla="*/ 6230 w 10921"/>
                      <a:gd name="connsiteY15" fmla="*/ 2492 h 15331"/>
                      <a:gd name="connsiteX16" fmla="*/ 6314 w 10921"/>
                      <a:gd name="connsiteY16" fmla="*/ 2090 h 15331"/>
                      <a:gd name="connsiteX17" fmla="*/ 6427 w 10921"/>
                      <a:gd name="connsiteY17" fmla="*/ 1865 h 15331"/>
                      <a:gd name="connsiteX18" fmla="*/ 6651 w 10921"/>
                      <a:gd name="connsiteY18" fmla="*/ 1206 h 15331"/>
                      <a:gd name="connsiteX19" fmla="*/ 6988 w 10921"/>
                      <a:gd name="connsiteY19" fmla="*/ 595 h 15331"/>
                      <a:gd name="connsiteX20" fmla="*/ 7101 w 10921"/>
                      <a:gd name="connsiteY20" fmla="*/ 498 h 15331"/>
                      <a:gd name="connsiteX21" fmla="*/ 7157 w 10921"/>
                      <a:gd name="connsiteY21" fmla="*/ 434 h 15331"/>
                      <a:gd name="connsiteX22" fmla="*/ 7269 w 10921"/>
                      <a:gd name="connsiteY22" fmla="*/ 354 h 15331"/>
                      <a:gd name="connsiteX23" fmla="*/ 7438 w 10921"/>
                      <a:gd name="connsiteY23" fmla="*/ 322 h 15331"/>
                      <a:gd name="connsiteX24" fmla="*/ 7606 w 10921"/>
                      <a:gd name="connsiteY24" fmla="*/ 289 h 15331"/>
                      <a:gd name="connsiteX25" fmla="*/ 7719 w 10921"/>
                      <a:gd name="connsiteY25" fmla="*/ 322 h 15331"/>
                      <a:gd name="connsiteX26" fmla="*/ 7887 w 10921"/>
                      <a:gd name="connsiteY26" fmla="*/ 386 h 15331"/>
                      <a:gd name="connsiteX27" fmla="*/ 8028 w 10921"/>
                      <a:gd name="connsiteY27" fmla="*/ 434 h 15331"/>
                      <a:gd name="connsiteX28" fmla="*/ 8140 w 10921"/>
                      <a:gd name="connsiteY28" fmla="*/ 498 h 15331"/>
                      <a:gd name="connsiteX29" fmla="*/ 8196 w 10921"/>
                      <a:gd name="connsiteY29" fmla="*/ 595 h 15331"/>
                      <a:gd name="connsiteX30" fmla="*/ 8309 w 10921"/>
                      <a:gd name="connsiteY30" fmla="*/ 884 h 15331"/>
                      <a:gd name="connsiteX31" fmla="*/ 8309 w 10921"/>
                      <a:gd name="connsiteY31" fmla="*/ 1141 h 15331"/>
                      <a:gd name="connsiteX32" fmla="*/ 8140 w 10921"/>
                      <a:gd name="connsiteY32" fmla="*/ 2283 h 15331"/>
                      <a:gd name="connsiteX33" fmla="*/ 7972 w 10921"/>
                      <a:gd name="connsiteY33" fmla="*/ 3424 h 15331"/>
                      <a:gd name="connsiteX34" fmla="*/ 7972 w 10921"/>
                      <a:gd name="connsiteY34" fmla="*/ 4277 h 15331"/>
                      <a:gd name="connsiteX35" fmla="*/ 7972 w 10921"/>
                      <a:gd name="connsiteY35" fmla="*/ 4582 h 15331"/>
                      <a:gd name="connsiteX36" fmla="*/ 8028 w 10921"/>
                      <a:gd name="connsiteY36" fmla="*/ 4904 h 15331"/>
                      <a:gd name="connsiteX37" fmla="*/ 8028 w 10921"/>
                      <a:gd name="connsiteY37" fmla="*/ 5193 h 15331"/>
                      <a:gd name="connsiteX38" fmla="*/ 8309 w 10921"/>
                      <a:gd name="connsiteY38" fmla="*/ 4518 h 15331"/>
                      <a:gd name="connsiteX39" fmla="*/ 8702 w 10921"/>
                      <a:gd name="connsiteY39" fmla="*/ 3955 h 15331"/>
                      <a:gd name="connsiteX40" fmla="*/ 9376 w 10921"/>
                      <a:gd name="connsiteY40" fmla="*/ 3392 h 15331"/>
                      <a:gd name="connsiteX41" fmla="*/ 9545 w 10921"/>
                      <a:gd name="connsiteY41" fmla="*/ 3296 h 15331"/>
                      <a:gd name="connsiteX42" fmla="*/ 9741 w 10921"/>
                      <a:gd name="connsiteY42" fmla="*/ 3199 h 15331"/>
                      <a:gd name="connsiteX43" fmla="*/ 9966 w 10921"/>
                      <a:gd name="connsiteY43" fmla="*/ 3135 h 15331"/>
                      <a:gd name="connsiteX44" fmla="*/ 10415 w 10921"/>
                      <a:gd name="connsiteY44" fmla="*/ 3103 h 15331"/>
                      <a:gd name="connsiteX45" fmla="*/ 10752 w 10921"/>
                      <a:gd name="connsiteY45" fmla="*/ 3167 h 15331"/>
                      <a:gd name="connsiteX46" fmla="*/ 10921 w 10921"/>
                      <a:gd name="connsiteY46" fmla="*/ 3328 h 15331"/>
                      <a:gd name="connsiteX47" fmla="*/ 10921 w 10921"/>
                      <a:gd name="connsiteY47" fmla="*/ 3537 h 15331"/>
                      <a:gd name="connsiteX48" fmla="*/ 10809 w 10921"/>
                      <a:gd name="connsiteY48" fmla="*/ 3794 h 15331"/>
                      <a:gd name="connsiteX49" fmla="*/ 10584 w 10921"/>
                      <a:gd name="connsiteY49" fmla="*/ 4084 h 15331"/>
                      <a:gd name="connsiteX50" fmla="*/ 10359 w 10921"/>
                      <a:gd name="connsiteY50" fmla="*/ 4341 h 15331"/>
                      <a:gd name="connsiteX51" fmla="*/ 10191 w 10921"/>
                      <a:gd name="connsiteY51" fmla="*/ 4871 h 15331"/>
                      <a:gd name="connsiteX52" fmla="*/ 10134 w 10921"/>
                      <a:gd name="connsiteY52" fmla="*/ 5418 h 15331"/>
                      <a:gd name="connsiteX53" fmla="*/ 10022 w 10921"/>
                      <a:gd name="connsiteY53" fmla="*/ 5884 h 15331"/>
                      <a:gd name="connsiteX54" fmla="*/ 9854 w 10921"/>
                      <a:gd name="connsiteY54" fmla="*/ 6367 h 15331"/>
                      <a:gd name="connsiteX55" fmla="*/ 9488 w 10921"/>
                      <a:gd name="connsiteY55" fmla="*/ 6833 h 15331"/>
                      <a:gd name="connsiteX56" fmla="*/ 8927 w 10921"/>
                      <a:gd name="connsiteY56" fmla="*/ 7283 h 15331"/>
                      <a:gd name="connsiteX57" fmla="*/ 8309 w 10921"/>
                      <a:gd name="connsiteY57" fmla="*/ 7749 h 15331"/>
                      <a:gd name="connsiteX58" fmla="*/ 7831 w 10921"/>
                      <a:gd name="connsiteY58" fmla="*/ 8199 h 15331"/>
                      <a:gd name="connsiteX59" fmla="*/ 7269 w 10921"/>
                      <a:gd name="connsiteY59" fmla="*/ 8730 h 15331"/>
                      <a:gd name="connsiteX60" fmla="*/ 6876 w 10921"/>
                      <a:gd name="connsiteY60" fmla="*/ 9341 h 15331"/>
                      <a:gd name="connsiteX61" fmla="*/ 7348 w 10921"/>
                      <a:gd name="connsiteY61" fmla="*/ 14735 h 15331"/>
                      <a:gd name="connsiteX62" fmla="*/ 318 w 10921"/>
                      <a:gd name="connsiteY62" fmla="*/ 15331 h 15331"/>
                      <a:gd name="connsiteX63" fmla="*/ 1202 w 10921"/>
                      <a:gd name="connsiteY63" fmla="*/ 9244 h 15331"/>
                      <a:gd name="connsiteX64" fmla="*/ 1230 w 10921"/>
                      <a:gd name="connsiteY64" fmla="*/ 8923 h 15331"/>
                      <a:gd name="connsiteX65" fmla="*/ 1342 w 10921"/>
                      <a:gd name="connsiteY65" fmla="*/ 8521 h 15331"/>
                      <a:gd name="connsiteX66" fmla="*/ 1286 w 10921"/>
                      <a:gd name="connsiteY66" fmla="*/ 8232 h 15331"/>
                      <a:gd name="connsiteX67" fmla="*/ 1230 w 10921"/>
                      <a:gd name="connsiteY67" fmla="*/ 7910 h 15331"/>
                      <a:gd name="connsiteX68" fmla="*/ 1202 w 10921"/>
                      <a:gd name="connsiteY68" fmla="*/ 7572 h 15331"/>
                      <a:gd name="connsiteX69" fmla="*/ 1146 w 10921"/>
                      <a:gd name="connsiteY69" fmla="*/ 7315 h 15331"/>
                      <a:gd name="connsiteX70" fmla="*/ 1146 w 10921"/>
                      <a:gd name="connsiteY70" fmla="*/ 6897 h 15331"/>
                      <a:gd name="connsiteX71" fmla="*/ 1146 w 10921"/>
                      <a:gd name="connsiteY71" fmla="*/ 6527 h 15331"/>
                      <a:gd name="connsiteX72" fmla="*/ 1146 w 10921"/>
                      <a:gd name="connsiteY72" fmla="*/ 6045 h 15331"/>
                      <a:gd name="connsiteX73" fmla="*/ 1202 w 10921"/>
                      <a:gd name="connsiteY73" fmla="*/ 5547 h 15331"/>
                      <a:gd name="connsiteX74" fmla="*/ 1146 w 10921"/>
                      <a:gd name="connsiteY74" fmla="*/ 5193 h 15331"/>
                      <a:gd name="connsiteX75" fmla="*/ 1342 w 10921"/>
                      <a:gd name="connsiteY75" fmla="*/ 4148 h 15331"/>
                      <a:gd name="connsiteX76" fmla="*/ 1623 w 10921"/>
                      <a:gd name="connsiteY76" fmla="*/ 3103 h 15331"/>
                      <a:gd name="connsiteX77" fmla="*/ 1848 w 10921"/>
                      <a:gd name="connsiteY77" fmla="*/ 2412 h 15331"/>
                      <a:gd name="connsiteX78" fmla="*/ 2241 w 10921"/>
                      <a:gd name="connsiteY78" fmla="*/ 1704 h 15331"/>
                      <a:gd name="connsiteX79" fmla="*/ 2297 w 10921"/>
                      <a:gd name="connsiteY79" fmla="*/ 1640 h 15331"/>
                      <a:gd name="connsiteX80" fmla="*/ 2410 w 10921"/>
                      <a:gd name="connsiteY80" fmla="*/ 1576 h 15331"/>
                      <a:gd name="connsiteX81" fmla="*/ 2522 w 10921"/>
                      <a:gd name="connsiteY81" fmla="*/ 1543 h 15331"/>
                      <a:gd name="connsiteX82" fmla="*/ 2634 w 10921"/>
                      <a:gd name="connsiteY82" fmla="*/ 1543 h 15331"/>
                      <a:gd name="connsiteX83" fmla="*/ 2747 w 10921"/>
                      <a:gd name="connsiteY83" fmla="*/ 1543 h 15331"/>
                      <a:gd name="connsiteX84" fmla="*/ 2859 w 10921"/>
                      <a:gd name="connsiteY84" fmla="*/ 1543 h 15331"/>
                      <a:gd name="connsiteX85" fmla="*/ 2887 w 10921"/>
                      <a:gd name="connsiteY85" fmla="*/ 1576 h 15331"/>
                      <a:gd name="connsiteX86" fmla="*/ 2943 w 10921"/>
                      <a:gd name="connsiteY86" fmla="*/ 1608 h 15331"/>
                      <a:gd name="connsiteX87" fmla="*/ 2943 w 10921"/>
                      <a:gd name="connsiteY87" fmla="*/ 1672 h 15331"/>
                      <a:gd name="connsiteX88" fmla="*/ 2943 w 10921"/>
                      <a:gd name="connsiteY88" fmla="*/ 2058 h 15331"/>
                      <a:gd name="connsiteX89" fmla="*/ 2887 w 10921"/>
                      <a:gd name="connsiteY89" fmla="*/ 2186 h 15331"/>
                      <a:gd name="connsiteX90" fmla="*/ 2859 w 10921"/>
                      <a:gd name="connsiteY90" fmla="*/ 2315 h 15331"/>
                      <a:gd name="connsiteX91" fmla="*/ 2859 w 10921"/>
                      <a:gd name="connsiteY91" fmla="*/ 2379 h 15331"/>
                      <a:gd name="connsiteX92" fmla="*/ 2859 w 10921"/>
                      <a:gd name="connsiteY92" fmla="*/ 2556 h 15331"/>
                      <a:gd name="connsiteX93" fmla="*/ 2859 w 10921"/>
                      <a:gd name="connsiteY93" fmla="*/ 2846 h 15331"/>
                      <a:gd name="connsiteX94" fmla="*/ 2859 w 10921"/>
                      <a:gd name="connsiteY94" fmla="*/ 3199 h 15331"/>
                      <a:gd name="connsiteX95" fmla="*/ 2803 w 10921"/>
                      <a:gd name="connsiteY95" fmla="*/ 3537 h 15331"/>
                      <a:gd name="connsiteX96" fmla="*/ 2803 w 10921"/>
                      <a:gd name="connsiteY96" fmla="*/ 3794 h 15331"/>
                      <a:gd name="connsiteX97" fmla="*/ 2803 w 10921"/>
                      <a:gd name="connsiteY97" fmla="*/ 3891 h 15331"/>
                      <a:gd name="connsiteX98" fmla="*/ 2943 w 10921"/>
                      <a:gd name="connsiteY98" fmla="*/ 2058 h 15331"/>
                      <a:gd name="connsiteX99" fmla="*/ 3056 w 10921"/>
                      <a:gd name="connsiteY99" fmla="*/ 1704 h 15331"/>
                      <a:gd name="connsiteX100" fmla="*/ 3168 w 10921"/>
                      <a:gd name="connsiteY100" fmla="*/ 1367 h 15331"/>
                      <a:gd name="connsiteX101" fmla="*/ 3337 w 10921"/>
                      <a:gd name="connsiteY101" fmla="*/ 1013 h 15331"/>
                      <a:gd name="connsiteX102" fmla="*/ 3505 w 10921"/>
                      <a:gd name="connsiteY102" fmla="*/ 756 h 15331"/>
                      <a:gd name="connsiteX103" fmla="*/ 3674 w 10921"/>
                      <a:gd name="connsiteY103" fmla="*/ 627 h 15331"/>
                      <a:gd name="connsiteX104" fmla="*/ 3955 w 10921"/>
                      <a:gd name="connsiteY104" fmla="*/ 531 h 15331"/>
                      <a:gd name="connsiteX105" fmla="*/ 4292 w 10921"/>
                      <a:gd name="connsiteY105" fmla="*/ 466 h 15331"/>
                      <a:gd name="connsiteX106" fmla="*/ 4517 w 10921"/>
                      <a:gd name="connsiteY106" fmla="*/ 498 h 15331"/>
                      <a:gd name="connsiteX107" fmla="*/ 4657 w 10921"/>
                      <a:gd name="connsiteY107" fmla="*/ 659 h 15331"/>
                      <a:gd name="connsiteX108" fmla="*/ 4657 w 10921"/>
                      <a:gd name="connsiteY108" fmla="*/ 949 h 15331"/>
                      <a:gd name="connsiteX109" fmla="*/ 4601 w 10921"/>
                      <a:gd name="connsiteY109" fmla="*/ 1238 h 15331"/>
                      <a:gd name="connsiteX110" fmla="*/ 4460 w 10921"/>
                      <a:gd name="connsiteY110" fmla="*/ 1801 h 15331"/>
                      <a:gd name="connsiteX111" fmla="*/ 4348 w 10921"/>
                      <a:gd name="connsiteY111" fmla="*/ 2122 h 15331"/>
                      <a:gd name="connsiteX112" fmla="*/ 4292 w 10921"/>
                      <a:gd name="connsiteY112" fmla="*/ 2524 h 15331"/>
                      <a:gd name="connsiteX113" fmla="*/ 4236 w 10921"/>
                      <a:gd name="connsiteY113" fmla="*/ 2942 h 15331"/>
                      <a:gd name="connsiteX114" fmla="*/ 4236 w 10921"/>
                      <a:gd name="connsiteY114" fmla="*/ 3392 h 15331"/>
                      <a:gd name="connsiteX115" fmla="*/ 4292 w 10921"/>
                      <a:gd name="connsiteY115" fmla="*/ 3730 h 15331"/>
                      <a:gd name="connsiteX116" fmla="*/ 4292 w 10921"/>
                      <a:gd name="connsiteY116" fmla="*/ 3987 h 15331"/>
                      <a:gd name="connsiteX117" fmla="*/ 4292 w 10921"/>
                      <a:gd name="connsiteY117" fmla="*/ 4084 h 15331"/>
                      <a:gd name="connsiteX118" fmla="*/ 4292 w 10921"/>
                      <a:gd name="connsiteY118" fmla="*/ 3987 h 15331"/>
                      <a:gd name="connsiteX119" fmla="*/ 4292 w 10921"/>
                      <a:gd name="connsiteY119" fmla="*/ 3730 h 15331"/>
                      <a:gd name="connsiteX120" fmla="*/ 4348 w 10921"/>
                      <a:gd name="connsiteY120" fmla="*/ 3360 h 15331"/>
                      <a:gd name="connsiteX121" fmla="*/ 4348 w 10921"/>
                      <a:gd name="connsiteY121" fmla="*/ 3006 h 15331"/>
                      <a:gd name="connsiteX122" fmla="*/ 4404 w 10921"/>
                      <a:gd name="connsiteY122" fmla="*/ 2685 h 15331"/>
                      <a:gd name="connsiteX123" fmla="*/ 4404 w 10921"/>
                      <a:gd name="connsiteY123" fmla="*/ 2444 h 15331"/>
                      <a:gd name="connsiteX124" fmla="*/ 4517 w 10921"/>
                      <a:gd name="connsiteY124" fmla="*/ 2058 h 15331"/>
                      <a:gd name="connsiteX125" fmla="*/ 4657 w 10921"/>
                      <a:gd name="connsiteY125" fmla="*/ 1672 h 15331"/>
                      <a:gd name="connsiteX126" fmla="*/ 4769 w 10921"/>
                      <a:gd name="connsiteY126" fmla="*/ 1270 h 15331"/>
                      <a:gd name="connsiteX127" fmla="*/ 4882 w 10921"/>
                      <a:gd name="connsiteY127" fmla="*/ 949 h 15331"/>
                      <a:gd name="connsiteX128" fmla="*/ 4938 w 10921"/>
                      <a:gd name="connsiteY128" fmla="*/ 723 h 15331"/>
                      <a:gd name="connsiteX129" fmla="*/ 5106 w 10921"/>
                      <a:gd name="connsiteY129" fmla="*/ 466 h 15331"/>
                      <a:gd name="connsiteX130" fmla="*/ 5331 w 10921"/>
                      <a:gd name="connsiteY130" fmla="*/ 257 h 15331"/>
                      <a:gd name="connsiteX131" fmla="*/ 5612 w 10921"/>
                      <a:gd name="connsiteY131" fmla="*/ 64 h 15331"/>
                      <a:gd name="connsiteX132" fmla="*/ 5949 w 10921"/>
                      <a:gd name="connsiteY132" fmla="*/ 0 h 15331"/>
                      <a:gd name="connsiteX0" fmla="*/ 5949 w 10921"/>
                      <a:gd name="connsiteY0" fmla="*/ 0 h 15331"/>
                      <a:gd name="connsiteX1" fmla="*/ 6230 w 10921"/>
                      <a:gd name="connsiteY1" fmla="*/ 64 h 15331"/>
                      <a:gd name="connsiteX2" fmla="*/ 6483 w 10921"/>
                      <a:gd name="connsiteY2" fmla="*/ 225 h 15331"/>
                      <a:gd name="connsiteX3" fmla="*/ 6595 w 10921"/>
                      <a:gd name="connsiteY3" fmla="*/ 434 h 15331"/>
                      <a:gd name="connsiteX4" fmla="*/ 6651 w 10921"/>
                      <a:gd name="connsiteY4" fmla="*/ 659 h 15331"/>
                      <a:gd name="connsiteX5" fmla="*/ 6595 w 10921"/>
                      <a:gd name="connsiteY5" fmla="*/ 852 h 15331"/>
                      <a:gd name="connsiteX6" fmla="*/ 6539 w 10921"/>
                      <a:gd name="connsiteY6" fmla="*/ 1174 h 15331"/>
                      <a:gd name="connsiteX7" fmla="*/ 6427 w 10921"/>
                      <a:gd name="connsiteY7" fmla="*/ 1608 h 15331"/>
                      <a:gd name="connsiteX8" fmla="*/ 6314 w 10921"/>
                      <a:gd name="connsiteY8" fmla="*/ 2090 h 15331"/>
                      <a:gd name="connsiteX9" fmla="*/ 6230 w 10921"/>
                      <a:gd name="connsiteY9" fmla="*/ 2492 h 15331"/>
                      <a:gd name="connsiteX10" fmla="*/ 6174 w 10921"/>
                      <a:gd name="connsiteY10" fmla="*/ 2846 h 15331"/>
                      <a:gd name="connsiteX11" fmla="*/ 6118 w 10921"/>
                      <a:gd name="connsiteY11" fmla="*/ 3071 h 15331"/>
                      <a:gd name="connsiteX12" fmla="*/ 6118 w 10921"/>
                      <a:gd name="connsiteY12" fmla="*/ 3167 h 15331"/>
                      <a:gd name="connsiteX13" fmla="*/ 6118 w 10921"/>
                      <a:gd name="connsiteY13" fmla="*/ 3071 h 15331"/>
                      <a:gd name="connsiteX14" fmla="*/ 6174 w 10921"/>
                      <a:gd name="connsiteY14" fmla="*/ 2846 h 15331"/>
                      <a:gd name="connsiteX15" fmla="*/ 6230 w 10921"/>
                      <a:gd name="connsiteY15" fmla="*/ 2492 h 15331"/>
                      <a:gd name="connsiteX16" fmla="*/ 6314 w 10921"/>
                      <a:gd name="connsiteY16" fmla="*/ 2090 h 15331"/>
                      <a:gd name="connsiteX17" fmla="*/ 6427 w 10921"/>
                      <a:gd name="connsiteY17" fmla="*/ 1865 h 15331"/>
                      <a:gd name="connsiteX18" fmla="*/ 6651 w 10921"/>
                      <a:gd name="connsiteY18" fmla="*/ 1206 h 15331"/>
                      <a:gd name="connsiteX19" fmla="*/ 6988 w 10921"/>
                      <a:gd name="connsiteY19" fmla="*/ 595 h 15331"/>
                      <a:gd name="connsiteX20" fmla="*/ 7101 w 10921"/>
                      <a:gd name="connsiteY20" fmla="*/ 498 h 15331"/>
                      <a:gd name="connsiteX21" fmla="*/ 7157 w 10921"/>
                      <a:gd name="connsiteY21" fmla="*/ 434 h 15331"/>
                      <a:gd name="connsiteX22" fmla="*/ 7269 w 10921"/>
                      <a:gd name="connsiteY22" fmla="*/ 354 h 15331"/>
                      <a:gd name="connsiteX23" fmla="*/ 7438 w 10921"/>
                      <a:gd name="connsiteY23" fmla="*/ 322 h 15331"/>
                      <a:gd name="connsiteX24" fmla="*/ 7606 w 10921"/>
                      <a:gd name="connsiteY24" fmla="*/ 289 h 15331"/>
                      <a:gd name="connsiteX25" fmla="*/ 7719 w 10921"/>
                      <a:gd name="connsiteY25" fmla="*/ 322 h 15331"/>
                      <a:gd name="connsiteX26" fmla="*/ 7887 w 10921"/>
                      <a:gd name="connsiteY26" fmla="*/ 386 h 15331"/>
                      <a:gd name="connsiteX27" fmla="*/ 8028 w 10921"/>
                      <a:gd name="connsiteY27" fmla="*/ 434 h 15331"/>
                      <a:gd name="connsiteX28" fmla="*/ 8140 w 10921"/>
                      <a:gd name="connsiteY28" fmla="*/ 498 h 15331"/>
                      <a:gd name="connsiteX29" fmla="*/ 8196 w 10921"/>
                      <a:gd name="connsiteY29" fmla="*/ 595 h 15331"/>
                      <a:gd name="connsiteX30" fmla="*/ 8309 w 10921"/>
                      <a:gd name="connsiteY30" fmla="*/ 884 h 15331"/>
                      <a:gd name="connsiteX31" fmla="*/ 8309 w 10921"/>
                      <a:gd name="connsiteY31" fmla="*/ 1141 h 15331"/>
                      <a:gd name="connsiteX32" fmla="*/ 8140 w 10921"/>
                      <a:gd name="connsiteY32" fmla="*/ 2283 h 15331"/>
                      <a:gd name="connsiteX33" fmla="*/ 7972 w 10921"/>
                      <a:gd name="connsiteY33" fmla="*/ 3424 h 15331"/>
                      <a:gd name="connsiteX34" fmla="*/ 7972 w 10921"/>
                      <a:gd name="connsiteY34" fmla="*/ 4277 h 15331"/>
                      <a:gd name="connsiteX35" fmla="*/ 7972 w 10921"/>
                      <a:gd name="connsiteY35" fmla="*/ 4582 h 15331"/>
                      <a:gd name="connsiteX36" fmla="*/ 8028 w 10921"/>
                      <a:gd name="connsiteY36" fmla="*/ 4904 h 15331"/>
                      <a:gd name="connsiteX37" fmla="*/ 8028 w 10921"/>
                      <a:gd name="connsiteY37" fmla="*/ 5193 h 15331"/>
                      <a:gd name="connsiteX38" fmla="*/ 8309 w 10921"/>
                      <a:gd name="connsiteY38" fmla="*/ 4518 h 15331"/>
                      <a:gd name="connsiteX39" fmla="*/ 8702 w 10921"/>
                      <a:gd name="connsiteY39" fmla="*/ 3955 h 15331"/>
                      <a:gd name="connsiteX40" fmla="*/ 9376 w 10921"/>
                      <a:gd name="connsiteY40" fmla="*/ 3392 h 15331"/>
                      <a:gd name="connsiteX41" fmla="*/ 9545 w 10921"/>
                      <a:gd name="connsiteY41" fmla="*/ 3296 h 15331"/>
                      <a:gd name="connsiteX42" fmla="*/ 9741 w 10921"/>
                      <a:gd name="connsiteY42" fmla="*/ 3199 h 15331"/>
                      <a:gd name="connsiteX43" fmla="*/ 9966 w 10921"/>
                      <a:gd name="connsiteY43" fmla="*/ 3135 h 15331"/>
                      <a:gd name="connsiteX44" fmla="*/ 10415 w 10921"/>
                      <a:gd name="connsiteY44" fmla="*/ 3103 h 15331"/>
                      <a:gd name="connsiteX45" fmla="*/ 10752 w 10921"/>
                      <a:gd name="connsiteY45" fmla="*/ 3167 h 15331"/>
                      <a:gd name="connsiteX46" fmla="*/ 10921 w 10921"/>
                      <a:gd name="connsiteY46" fmla="*/ 3328 h 15331"/>
                      <a:gd name="connsiteX47" fmla="*/ 10921 w 10921"/>
                      <a:gd name="connsiteY47" fmla="*/ 3537 h 15331"/>
                      <a:gd name="connsiteX48" fmla="*/ 10809 w 10921"/>
                      <a:gd name="connsiteY48" fmla="*/ 3794 h 15331"/>
                      <a:gd name="connsiteX49" fmla="*/ 10584 w 10921"/>
                      <a:gd name="connsiteY49" fmla="*/ 4084 h 15331"/>
                      <a:gd name="connsiteX50" fmla="*/ 10359 w 10921"/>
                      <a:gd name="connsiteY50" fmla="*/ 4341 h 15331"/>
                      <a:gd name="connsiteX51" fmla="*/ 10191 w 10921"/>
                      <a:gd name="connsiteY51" fmla="*/ 4871 h 15331"/>
                      <a:gd name="connsiteX52" fmla="*/ 10134 w 10921"/>
                      <a:gd name="connsiteY52" fmla="*/ 5418 h 15331"/>
                      <a:gd name="connsiteX53" fmla="*/ 10022 w 10921"/>
                      <a:gd name="connsiteY53" fmla="*/ 5884 h 15331"/>
                      <a:gd name="connsiteX54" fmla="*/ 9854 w 10921"/>
                      <a:gd name="connsiteY54" fmla="*/ 6367 h 15331"/>
                      <a:gd name="connsiteX55" fmla="*/ 9488 w 10921"/>
                      <a:gd name="connsiteY55" fmla="*/ 6833 h 15331"/>
                      <a:gd name="connsiteX56" fmla="*/ 8927 w 10921"/>
                      <a:gd name="connsiteY56" fmla="*/ 7283 h 15331"/>
                      <a:gd name="connsiteX57" fmla="*/ 8309 w 10921"/>
                      <a:gd name="connsiteY57" fmla="*/ 7749 h 15331"/>
                      <a:gd name="connsiteX58" fmla="*/ 7831 w 10921"/>
                      <a:gd name="connsiteY58" fmla="*/ 8199 h 15331"/>
                      <a:gd name="connsiteX59" fmla="*/ 7269 w 10921"/>
                      <a:gd name="connsiteY59" fmla="*/ 8730 h 15331"/>
                      <a:gd name="connsiteX60" fmla="*/ 6876 w 10921"/>
                      <a:gd name="connsiteY60" fmla="*/ 9341 h 15331"/>
                      <a:gd name="connsiteX61" fmla="*/ 7348 w 10921"/>
                      <a:gd name="connsiteY61" fmla="*/ 14735 h 15331"/>
                      <a:gd name="connsiteX62" fmla="*/ 318 w 10921"/>
                      <a:gd name="connsiteY62" fmla="*/ 15331 h 15331"/>
                      <a:gd name="connsiteX63" fmla="*/ 1202 w 10921"/>
                      <a:gd name="connsiteY63" fmla="*/ 9244 h 15331"/>
                      <a:gd name="connsiteX64" fmla="*/ 1342 w 10921"/>
                      <a:gd name="connsiteY64" fmla="*/ 8521 h 15331"/>
                      <a:gd name="connsiteX65" fmla="*/ 1286 w 10921"/>
                      <a:gd name="connsiteY65" fmla="*/ 8232 h 15331"/>
                      <a:gd name="connsiteX66" fmla="*/ 1230 w 10921"/>
                      <a:gd name="connsiteY66" fmla="*/ 7910 h 15331"/>
                      <a:gd name="connsiteX67" fmla="*/ 1202 w 10921"/>
                      <a:gd name="connsiteY67" fmla="*/ 7572 h 15331"/>
                      <a:gd name="connsiteX68" fmla="*/ 1146 w 10921"/>
                      <a:gd name="connsiteY68" fmla="*/ 7315 h 15331"/>
                      <a:gd name="connsiteX69" fmla="*/ 1146 w 10921"/>
                      <a:gd name="connsiteY69" fmla="*/ 6897 h 15331"/>
                      <a:gd name="connsiteX70" fmla="*/ 1146 w 10921"/>
                      <a:gd name="connsiteY70" fmla="*/ 6527 h 15331"/>
                      <a:gd name="connsiteX71" fmla="*/ 1146 w 10921"/>
                      <a:gd name="connsiteY71" fmla="*/ 6045 h 15331"/>
                      <a:gd name="connsiteX72" fmla="*/ 1202 w 10921"/>
                      <a:gd name="connsiteY72" fmla="*/ 5547 h 15331"/>
                      <a:gd name="connsiteX73" fmla="*/ 1146 w 10921"/>
                      <a:gd name="connsiteY73" fmla="*/ 5193 h 15331"/>
                      <a:gd name="connsiteX74" fmla="*/ 1342 w 10921"/>
                      <a:gd name="connsiteY74" fmla="*/ 4148 h 15331"/>
                      <a:gd name="connsiteX75" fmla="*/ 1623 w 10921"/>
                      <a:gd name="connsiteY75" fmla="*/ 3103 h 15331"/>
                      <a:gd name="connsiteX76" fmla="*/ 1848 w 10921"/>
                      <a:gd name="connsiteY76" fmla="*/ 2412 h 15331"/>
                      <a:gd name="connsiteX77" fmla="*/ 2241 w 10921"/>
                      <a:gd name="connsiteY77" fmla="*/ 1704 h 15331"/>
                      <a:gd name="connsiteX78" fmla="*/ 2297 w 10921"/>
                      <a:gd name="connsiteY78" fmla="*/ 1640 h 15331"/>
                      <a:gd name="connsiteX79" fmla="*/ 2410 w 10921"/>
                      <a:gd name="connsiteY79" fmla="*/ 1576 h 15331"/>
                      <a:gd name="connsiteX80" fmla="*/ 2522 w 10921"/>
                      <a:gd name="connsiteY80" fmla="*/ 1543 h 15331"/>
                      <a:gd name="connsiteX81" fmla="*/ 2634 w 10921"/>
                      <a:gd name="connsiteY81" fmla="*/ 1543 h 15331"/>
                      <a:gd name="connsiteX82" fmla="*/ 2747 w 10921"/>
                      <a:gd name="connsiteY82" fmla="*/ 1543 h 15331"/>
                      <a:gd name="connsiteX83" fmla="*/ 2859 w 10921"/>
                      <a:gd name="connsiteY83" fmla="*/ 1543 h 15331"/>
                      <a:gd name="connsiteX84" fmla="*/ 2887 w 10921"/>
                      <a:gd name="connsiteY84" fmla="*/ 1576 h 15331"/>
                      <a:gd name="connsiteX85" fmla="*/ 2943 w 10921"/>
                      <a:gd name="connsiteY85" fmla="*/ 1608 h 15331"/>
                      <a:gd name="connsiteX86" fmla="*/ 2943 w 10921"/>
                      <a:gd name="connsiteY86" fmla="*/ 1672 h 15331"/>
                      <a:gd name="connsiteX87" fmla="*/ 2943 w 10921"/>
                      <a:gd name="connsiteY87" fmla="*/ 2058 h 15331"/>
                      <a:gd name="connsiteX88" fmla="*/ 2887 w 10921"/>
                      <a:gd name="connsiteY88" fmla="*/ 2186 h 15331"/>
                      <a:gd name="connsiteX89" fmla="*/ 2859 w 10921"/>
                      <a:gd name="connsiteY89" fmla="*/ 2315 h 15331"/>
                      <a:gd name="connsiteX90" fmla="*/ 2859 w 10921"/>
                      <a:gd name="connsiteY90" fmla="*/ 2379 h 15331"/>
                      <a:gd name="connsiteX91" fmla="*/ 2859 w 10921"/>
                      <a:gd name="connsiteY91" fmla="*/ 2556 h 15331"/>
                      <a:gd name="connsiteX92" fmla="*/ 2859 w 10921"/>
                      <a:gd name="connsiteY92" fmla="*/ 2846 h 15331"/>
                      <a:gd name="connsiteX93" fmla="*/ 2859 w 10921"/>
                      <a:gd name="connsiteY93" fmla="*/ 3199 h 15331"/>
                      <a:gd name="connsiteX94" fmla="*/ 2803 w 10921"/>
                      <a:gd name="connsiteY94" fmla="*/ 3537 h 15331"/>
                      <a:gd name="connsiteX95" fmla="*/ 2803 w 10921"/>
                      <a:gd name="connsiteY95" fmla="*/ 3794 h 15331"/>
                      <a:gd name="connsiteX96" fmla="*/ 2803 w 10921"/>
                      <a:gd name="connsiteY96" fmla="*/ 3891 h 15331"/>
                      <a:gd name="connsiteX97" fmla="*/ 2943 w 10921"/>
                      <a:gd name="connsiteY97" fmla="*/ 2058 h 15331"/>
                      <a:gd name="connsiteX98" fmla="*/ 3056 w 10921"/>
                      <a:gd name="connsiteY98" fmla="*/ 1704 h 15331"/>
                      <a:gd name="connsiteX99" fmla="*/ 3168 w 10921"/>
                      <a:gd name="connsiteY99" fmla="*/ 1367 h 15331"/>
                      <a:gd name="connsiteX100" fmla="*/ 3337 w 10921"/>
                      <a:gd name="connsiteY100" fmla="*/ 1013 h 15331"/>
                      <a:gd name="connsiteX101" fmla="*/ 3505 w 10921"/>
                      <a:gd name="connsiteY101" fmla="*/ 756 h 15331"/>
                      <a:gd name="connsiteX102" fmla="*/ 3674 w 10921"/>
                      <a:gd name="connsiteY102" fmla="*/ 627 h 15331"/>
                      <a:gd name="connsiteX103" fmla="*/ 3955 w 10921"/>
                      <a:gd name="connsiteY103" fmla="*/ 531 h 15331"/>
                      <a:gd name="connsiteX104" fmla="*/ 4292 w 10921"/>
                      <a:gd name="connsiteY104" fmla="*/ 466 h 15331"/>
                      <a:gd name="connsiteX105" fmla="*/ 4517 w 10921"/>
                      <a:gd name="connsiteY105" fmla="*/ 498 h 15331"/>
                      <a:gd name="connsiteX106" fmla="*/ 4657 w 10921"/>
                      <a:gd name="connsiteY106" fmla="*/ 659 h 15331"/>
                      <a:gd name="connsiteX107" fmla="*/ 4657 w 10921"/>
                      <a:gd name="connsiteY107" fmla="*/ 949 h 15331"/>
                      <a:gd name="connsiteX108" fmla="*/ 4601 w 10921"/>
                      <a:gd name="connsiteY108" fmla="*/ 1238 h 15331"/>
                      <a:gd name="connsiteX109" fmla="*/ 4460 w 10921"/>
                      <a:gd name="connsiteY109" fmla="*/ 1801 h 15331"/>
                      <a:gd name="connsiteX110" fmla="*/ 4348 w 10921"/>
                      <a:gd name="connsiteY110" fmla="*/ 2122 h 15331"/>
                      <a:gd name="connsiteX111" fmla="*/ 4292 w 10921"/>
                      <a:gd name="connsiteY111" fmla="*/ 2524 h 15331"/>
                      <a:gd name="connsiteX112" fmla="*/ 4236 w 10921"/>
                      <a:gd name="connsiteY112" fmla="*/ 2942 h 15331"/>
                      <a:gd name="connsiteX113" fmla="*/ 4236 w 10921"/>
                      <a:gd name="connsiteY113" fmla="*/ 3392 h 15331"/>
                      <a:gd name="connsiteX114" fmla="*/ 4292 w 10921"/>
                      <a:gd name="connsiteY114" fmla="*/ 3730 h 15331"/>
                      <a:gd name="connsiteX115" fmla="*/ 4292 w 10921"/>
                      <a:gd name="connsiteY115" fmla="*/ 3987 h 15331"/>
                      <a:gd name="connsiteX116" fmla="*/ 4292 w 10921"/>
                      <a:gd name="connsiteY116" fmla="*/ 4084 h 15331"/>
                      <a:gd name="connsiteX117" fmla="*/ 4292 w 10921"/>
                      <a:gd name="connsiteY117" fmla="*/ 3987 h 15331"/>
                      <a:gd name="connsiteX118" fmla="*/ 4292 w 10921"/>
                      <a:gd name="connsiteY118" fmla="*/ 3730 h 15331"/>
                      <a:gd name="connsiteX119" fmla="*/ 4348 w 10921"/>
                      <a:gd name="connsiteY119" fmla="*/ 3360 h 15331"/>
                      <a:gd name="connsiteX120" fmla="*/ 4348 w 10921"/>
                      <a:gd name="connsiteY120" fmla="*/ 3006 h 15331"/>
                      <a:gd name="connsiteX121" fmla="*/ 4404 w 10921"/>
                      <a:gd name="connsiteY121" fmla="*/ 2685 h 15331"/>
                      <a:gd name="connsiteX122" fmla="*/ 4404 w 10921"/>
                      <a:gd name="connsiteY122" fmla="*/ 2444 h 15331"/>
                      <a:gd name="connsiteX123" fmla="*/ 4517 w 10921"/>
                      <a:gd name="connsiteY123" fmla="*/ 2058 h 15331"/>
                      <a:gd name="connsiteX124" fmla="*/ 4657 w 10921"/>
                      <a:gd name="connsiteY124" fmla="*/ 1672 h 15331"/>
                      <a:gd name="connsiteX125" fmla="*/ 4769 w 10921"/>
                      <a:gd name="connsiteY125" fmla="*/ 1270 h 15331"/>
                      <a:gd name="connsiteX126" fmla="*/ 4882 w 10921"/>
                      <a:gd name="connsiteY126" fmla="*/ 949 h 15331"/>
                      <a:gd name="connsiteX127" fmla="*/ 4938 w 10921"/>
                      <a:gd name="connsiteY127" fmla="*/ 723 h 15331"/>
                      <a:gd name="connsiteX128" fmla="*/ 5106 w 10921"/>
                      <a:gd name="connsiteY128" fmla="*/ 466 h 15331"/>
                      <a:gd name="connsiteX129" fmla="*/ 5331 w 10921"/>
                      <a:gd name="connsiteY129" fmla="*/ 257 h 15331"/>
                      <a:gd name="connsiteX130" fmla="*/ 5612 w 10921"/>
                      <a:gd name="connsiteY130" fmla="*/ 64 h 15331"/>
                      <a:gd name="connsiteX131" fmla="*/ 5949 w 10921"/>
                      <a:gd name="connsiteY131" fmla="*/ 0 h 15331"/>
                      <a:gd name="connsiteX0" fmla="*/ 5925 w 10897"/>
                      <a:gd name="connsiteY0" fmla="*/ 0 h 15331"/>
                      <a:gd name="connsiteX1" fmla="*/ 6206 w 10897"/>
                      <a:gd name="connsiteY1" fmla="*/ 64 h 15331"/>
                      <a:gd name="connsiteX2" fmla="*/ 6459 w 10897"/>
                      <a:gd name="connsiteY2" fmla="*/ 225 h 15331"/>
                      <a:gd name="connsiteX3" fmla="*/ 6571 w 10897"/>
                      <a:gd name="connsiteY3" fmla="*/ 434 h 15331"/>
                      <a:gd name="connsiteX4" fmla="*/ 6627 w 10897"/>
                      <a:gd name="connsiteY4" fmla="*/ 659 h 15331"/>
                      <a:gd name="connsiteX5" fmla="*/ 6571 w 10897"/>
                      <a:gd name="connsiteY5" fmla="*/ 852 h 15331"/>
                      <a:gd name="connsiteX6" fmla="*/ 6515 w 10897"/>
                      <a:gd name="connsiteY6" fmla="*/ 1174 h 15331"/>
                      <a:gd name="connsiteX7" fmla="*/ 6403 w 10897"/>
                      <a:gd name="connsiteY7" fmla="*/ 1608 h 15331"/>
                      <a:gd name="connsiteX8" fmla="*/ 6290 w 10897"/>
                      <a:gd name="connsiteY8" fmla="*/ 2090 h 15331"/>
                      <a:gd name="connsiteX9" fmla="*/ 6206 w 10897"/>
                      <a:gd name="connsiteY9" fmla="*/ 2492 h 15331"/>
                      <a:gd name="connsiteX10" fmla="*/ 6150 w 10897"/>
                      <a:gd name="connsiteY10" fmla="*/ 2846 h 15331"/>
                      <a:gd name="connsiteX11" fmla="*/ 6094 w 10897"/>
                      <a:gd name="connsiteY11" fmla="*/ 3071 h 15331"/>
                      <a:gd name="connsiteX12" fmla="*/ 6094 w 10897"/>
                      <a:gd name="connsiteY12" fmla="*/ 3167 h 15331"/>
                      <a:gd name="connsiteX13" fmla="*/ 6094 w 10897"/>
                      <a:gd name="connsiteY13" fmla="*/ 3071 h 15331"/>
                      <a:gd name="connsiteX14" fmla="*/ 6150 w 10897"/>
                      <a:gd name="connsiteY14" fmla="*/ 2846 h 15331"/>
                      <a:gd name="connsiteX15" fmla="*/ 6206 w 10897"/>
                      <a:gd name="connsiteY15" fmla="*/ 2492 h 15331"/>
                      <a:gd name="connsiteX16" fmla="*/ 6290 w 10897"/>
                      <a:gd name="connsiteY16" fmla="*/ 2090 h 15331"/>
                      <a:gd name="connsiteX17" fmla="*/ 6403 w 10897"/>
                      <a:gd name="connsiteY17" fmla="*/ 1865 h 15331"/>
                      <a:gd name="connsiteX18" fmla="*/ 6627 w 10897"/>
                      <a:gd name="connsiteY18" fmla="*/ 1206 h 15331"/>
                      <a:gd name="connsiteX19" fmla="*/ 6964 w 10897"/>
                      <a:gd name="connsiteY19" fmla="*/ 595 h 15331"/>
                      <a:gd name="connsiteX20" fmla="*/ 7077 w 10897"/>
                      <a:gd name="connsiteY20" fmla="*/ 498 h 15331"/>
                      <a:gd name="connsiteX21" fmla="*/ 7133 w 10897"/>
                      <a:gd name="connsiteY21" fmla="*/ 434 h 15331"/>
                      <a:gd name="connsiteX22" fmla="*/ 7245 w 10897"/>
                      <a:gd name="connsiteY22" fmla="*/ 354 h 15331"/>
                      <a:gd name="connsiteX23" fmla="*/ 7414 w 10897"/>
                      <a:gd name="connsiteY23" fmla="*/ 322 h 15331"/>
                      <a:gd name="connsiteX24" fmla="*/ 7582 w 10897"/>
                      <a:gd name="connsiteY24" fmla="*/ 289 h 15331"/>
                      <a:gd name="connsiteX25" fmla="*/ 7695 w 10897"/>
                      <a:gd name="connsiteY25" fmla="*/ 322 h 15331"/>
                      <a:gd name="connsiteX26" fmla="*/ 7863 w 10897"/>
                      <a:gd name="connsiteY26" fmla="*/ 386 h 15331"/>
                      <a:gd name="connsiteX27" fmla="*/ 8004 w 10897"/>
                      <a:gd name="connsiteY27" fmla="*/ 434 h 15331"/>
                      <a:gd name="connsiteX28" fmla="*/ 8116 w 10897"/>
                      <a:gd name="connsiteY28" fmla="*/ 498 h 15331"/>
                      <a:gd name="connsiteX29" fmla="*/ 8172 w 10897"/>
                      <a:gd name="connsiteY29" fmla="*/ 595 h 15331"/>
                      <a:gd name="connsiteX30" fmla="*/ 8285 w 10897"/>
                      <a:gd name="connsiteY30" fmla="*/ 884 h 15331"/>
                      <a:gd name="connsiteX31" fmla="*/ 8285 w 10897"/>
                      <a:gd name="connsiteY31" fmla="*/ 1141 h 15331"/>
                      <a:gd name="connsiteX32" fmla="*/ 8116 w 10897"/>
                      <a:gd name="connsiteY32" fmla="*/ 2283 h 15331"/>
                      <a:gd name="connsiteX33" fmla="*/ 7948 w 10897"/>
                      <a:gd name="connsiteY33" fmla="*/ 3424 h 15331"/>
                      <a:gd name="connsiteX34" fmla="*/ 7948 w 10897"/>
                      <a:gd name="connsiteY34" fmla="*/ 4277 h 15331"/>
                      <a:gd name="connsiteX35" fmla="*/ 7948 w 10897"/>
                      <a:gd name="connsiteY35" fmla="*/ 4582 h 15331"/>
                      <a:gd name="connsiteX36" fmla="*/ 8004 w 10897"/>
                      <a:gd name="connsiteY36" fmla="*/ 4904 h 15331"/>
                      <a:gd name="connsiteX37" fmla="*/ 8004 w 10897"/>
                      <a:gd name="connsiteY37" fmla="*/ 5193 h 15331"/>
                      <a:gd name="connsiteX38" fmla="*/ 8285 w 10897"/>
                      <a:gd name="connsiteY38" fmla="*/ 4518 h 15331"/>
                      <a:gd name="connsiteX39" fmla="*/ 8678 w 10897"/>
                      <a:gd name="connsiteY39" fmla="*/ 3955 h 15331"/>
                      <a:gd name="connsiteX40" fmla="*/ 9352 w 10897"/>
                      <a:gd name="connsiteY40" fmla="*/ 3392 h 15331"/>
                      <a:gd name="connsiteX41" fmla="*/ 9521 w 10897"/>
                      <a:gd name="connsiteY41" fmla="*/ 3296 h 15331"/>
                      <a:gd name="connsiteX42" fmla="*/ 9717 w 10897"/>
                      <a:gd name="connsiteY42" fmla="*/ 3199 h 15331"/>
                      <a:gd name="connsiteX43" fmla="*/ 9942 w 10897"/>
                      <a:gd name="connsiteY43" fmla="*/ 3135 h 15331"/>
                      <a:gd name="connsiteX44" fmla="*/ 10391 w 10897"/>
                      <a:gd name="connsiteY44" fmla="*/ 3103 h 15331"/>
                      <a:gd name="connsiteX45" fmla="*/ 10728 w 10897"/>
                      <a:gd name="connsiteY45" fmla="*/ 3167 h 15331"/>
                      <a:gd name="connsiteX46" fmla="*/ 10897 w 10897"/>
                      <a:gd name="connsiteY46" fmla="*/ 3328 h 15331"/>
                      <a:gd name="connsiteX47" fmla="*/ 10897 w 10897"/>
                      <a:gd name="connsiteY47" fmla="*/ 3537 h 15331"/>
                      <a:gd name="connsiteX48" fmla="*/ 10785 w 10897"/>
                      <a:gd name="connsiteY48" fmla="*/ 3794 h 15331"/>
                      <a:gd name="connsiteX49" fmla="*/ 10560 w 10897"/>
                      <a:gd name="connsiteY49" fmla="*/ 4084 h 15331"/>
                      <a:gd name="connsiteX50" fmla="*/ 10335 w 10897"/>
                      <a:gd name="connsiteY50" fmla="*/ 4341 h 15331"/>
                      <a:gd name="connsiteX51" fmla="*/ 10167 w 10897"/>
                      <a:gd name="connsiteY51" fmla="*/ 4871 h 15331"/>
                      <a:gd name="connsiteX52" fmla="*/ 10110 w 10897"/>
                      <a:gd name="connsiteY52" fmla="*/ 5418 h 15331"/>
                      <a:gd name="connsiteX53" fmla="*/ 9998 w 10897"/>
                      <a:gd name="connsiteY53" fmla="*/ 5884 h 15331"/>
                      <a:gd name="connsiteX54" fmla="*/ 9830 w 10897"/>
                      <a:gd name="connsiteY54" fmla="*/ 6367 h 15331"/>
                      <a:gd name="connsiteX55" fmla="*/ 9464 w 10897"/>
                      <a:gd name="connsiteY55" fmla="*/ 6833 h 15331"/>
                      <a:gd name="connsiteX56" fmla="*/ 8903 w 10897"/>
                      <a:gd name="connsiteY56" fmla="*/ 7283 h 15331"/>
                      <a:gd name="connsiteX57" fmla="*/ 8285 w 10897"/>
                      <a:gd name="connsiteY57" fmla="*/ 7749 h 15331"/>
                      <a:gd name="connsiteX58" fmla="*/ 7807 w 10897"/>
                      <a:gd name="connsiteY58" fmla="*/ 8199 h 15331"/>
                      <a:gd name="connsiteX59" fmla="*/ 7245 w 10897"/>
                      <a:gd name="connsiteY59" fmla="*/ 8730 h 15331"/>
                      <a:gd name="connsiteX60" fmla="*/ 6852 w 10897"/>
                      <a:gd name="connsiteY60" fmla="*/ 9341 h 15331"/>
                      <a:gd name="connsiteX61" fmla="*/ 7324 w 10897"/>
                      <a:gd name="connsiteY61" fmla="*/ 14735 h 15331"/>
                      <a:gd name="connsiteX62" fmla="*/ 294 w 10897"/>
                      <a:gd name="connsiteY62" fmla="*/ 15331 h 15331"/>
                      <a:gd name="connsiteX63" fmla="*/ 1318 w 10897"/>
                      <a:gd name="connsiteY63" fmla="*/ 8521 h 15331"/>
                      <a:gd name="connsiteX64" fmla="*/ 1262 w 10897"/>
                      <a:gd name="connsiteY64" fmla="*/ 8232 h 15331"/>
                      <a:gd name="connsiteX65" fmla="*/ 1206 w 10897"/>
                      <a:gd name="connsiteY65" fmla="*/ 7910 h 15331"/>
                      <a:gd name="connsiteX66" fmla="*/ 1178 w 10897"/>
                      <a:gd name="connsiteY66" fmla="*/ 7572 h 15331"/>
                      <a:gd name="connsiteX67" fmla="*/ 1122 w 10897"/>
                      <a:gd name="connsiteY67" fmla="*/ 7315 h 15331"/>
                      <a:gd name="connsiteX68" fmla="*/ 1122 w 10897"/>
                      <a:gd name="connsiteY68" fmla="*/ 6897 h 15331"/>
                      <a:gd name="connsiteX69" fmla="*/ 1122 w 10897"/>
                      <a:gd name="connsiteY69" fmla="*/ 6527 h 15331"/>
                      <a:gd name="connsiteX70" fmla="*/ 1122 w 10897"/>
                      <a:gd name="connsiteY70" fmla="*/ 6045 h 15331"/>
                      <a:gd name="connsiteX71" fmla="*/ 1178 w 10897"/>
                      <a:gd name="connsiteY71" fmla="*/ 5547 h 15331"/>
                      <a:gd name="connsiteX72" fmla="*/ 1122 w 10897"/>
                      <a:gd name="connsiteY72" fmla="*/ 5193 h 15331"/>
                      <a:gd name="connsiteX73" fmla="*/ 1318 w 10897"/>
                      <a:gd name="connsiteY73" fmla="*/ 4148 h 15331"/>
                      <a:gd name="connsiteX74" fmla="*/ 1599 w 10897"/>
                      <a:gd name="connsiteY74" fmla="*/ 3103 h 15331"/>
                      <a:gd name="connsiteX75" fmla="*/ 1824 w 10897"/>
                      <a:gd name="connsiteY75" fmla="*/ 2412 h 15331"/>
                      <a:gd name="connsiteX76" fmla="*/ 2217 w 10897"/>
                      <a:gd name="connsiteY76" fmla="*/ 1704 h 15331"/>
                      <a:gd name="connsiteX77" fmla="*/ 2273 w 10897"/>
                      <a:gd name="connsiteY77" fmla="*/ 1640 h 15331"/>
                      <a:gd name="connsiteX78" fmla="*/ 2386 w 10897"/>
                      <a:gd name="connsiteY78" fmla="*/ 1576 h 15331"/>
                      <a:gd name="connsiteX79" fmla="*/ 2498 w 10897"/>
                      <a:gd name="connsiteY79" fmla="*/ 1543 h 15331"/>
                      <a:gd name="connsiteX80" fmla="*/ 2610 w 10897"/>
                      <a:gd name="connsiteY80" fmla="*/ 1543 h 15331"/>
                      <a:gd name="connsiteX81" fmla="*/ 2723 w 10897"/>
                      <a:gd name="connsiteY81" fmla="*/ 1543 h 15331"/>
                      <a:gd name="connsiteX82" fmla="*/ 2835 w 10897"/>
                      <a:gd name="connsiteY82" fmla="*/ 1543 h 15331"/>
                      <a:gd name="connsiteX83" fmla="*/ 2863 w 10897"/>
                      <a:gd name="connsiteY83" fmla="*/ 1576 h 15331"/>
                      <a:gd name="connsiteX84" fmla="*/ 2919 w 10897"/>
                      <a:gd name="connsiteY84" fmla="*/ 1608 h 15331"/>
                      <a:gd name="connsiteX85" fmla="*/ 2919 w 10897"/>
                      <a:gd name="connsiteY85" fmla="*/ 1672 h 15331"/>
                      <a:gd name="connsiteX86" fmla="*/ 2919 w 10897"/>
                      <a:gd name="connsiteY86" fmla="*/ 2058 h 15331"/>
                      <a:gd name="connsiteX87" fmla="*/ 2863 w 10897"/>
                      <a:gd name="connsiteY87" fmla="*/ 2186 h 15331"/>
                      <a:gd name="connsiteX88" fmla="*/ 2835 w 10897"/>
                      <a:gd name="connsiteY88" fmla="*/ 2315 h 15331"/>
                      <a:gd name="connsiteX89" fmla="*/ 2835 w 10897"/>
                      <a:gd name="connsiteY89" fmla="*/ 2379 h 15331"/>
                      <a:gd name="connsiteX90" fmla="*/ 2835 w 10897"/>
                      <a:gd name="connsiteY90" fmla="*/ 2556 h 15331"/>
                      <a:gd name="connsiteX91" fmla="*/ 2835 w 10897"/>
                      <a:gd name="connsiteY91" fmla="*/ 2846 h 15331"/>
                      <a:gd name="connsiteX92" fmla="*/ 2835 w 10897"/>
                      <a:gd name="connsiteY92" fmla="*/ 3199 h 15331"/>
                      <a:gd name="connsiteX93" fmla="*/ 2779 w 10897"/>
                      <a:gd name="connsiteY93" fmla="*/ 3537 h 15331"/>
                      <a:gd name="connsiteX94" fmla="*/ 2779 w 10897"/>
                      <a:gd name="connsiteY94" fmla="*/ 3794 h 15331"/>
                      <a:gd name="connsiteX95" fmla="*/ 2779 w 10897"/>
                      <a:gd name="connsiteY95" fmla="*/ 3891 h 15331"/>
                      <a:gd name="connsiteX96" fmla="*/ 2919 w 10897"/>
                      <a:gd name="connsiteY96" fmla="*/ 2058 h 15331"/>
                      <a:gd name="connsiteX97" fmla="*/ 3032 w 10897"/>
                      <a:gd name="connsiteY97" fmla="*/ 1704 h 15331"/>
                      <a:gd name="connsiteX98" fmla="*/ 3144 w 10897"/>
                      <a:gd name="connsiteY98" fmla="*/ 1367 h 15331"/>
                      <a:gd name="connsiteX99" fmla="*/ 3313 w 10897"/>
                      <a:gd name="connsiteY99" fmla="*/ 1013 h 15331"/>
                      <a:gd name="connsiteX100" fmla="*/ 3481 w 10897"/>
                      <a:gd name="connsiteY100" fmla="*/ 756 h 15331"/>
                      <a:gd name="connsiteX101" fmla="*/ 3650 w 10897"/>
                      <a:gd name="connsiteY101" fmla="*/ 627 h 15331"/>
                      <a:gd name="connsiteX102" fmla="*/ 3931 w 10897"/>
                      <a:gd name="connsiteY102" fmla="*/ 531 h 15331"/>
                      <a:gd name="connsiteX103" fmla="*/ 4268 w 10897"/>
                      <a:gd name="connsiteY103" fmla="*/ 466 h 15331"/>
                      <a:gd name="connsiteX104" fmla="*/ 4493 w 10897"/>
                      <a:gd name="connsiteY104" fmla="*/ 498 h 15331"/>
                      <a:gd name="connsiteX105" fmla="*/ 4633 w 10897"/>
                      <a:gd name="connsiteY105" fmla="*/ 659 h 15331"/>
                      <a:gd name="connsiteX106" fmla="*/ 4633 w 10897"/>
                      <a:gd name="connsiteY106" fmla="*/ 949 h 15331"/>
                      <a:gd name="connsiteX107" fmla="*/ 4577 w 10897"/>
                      <a:gd name="connsiteY107" fmla="*/ 1238 h 15331"/>
                      <a:gd name="connsiteX108" fmla="*/ 4436 w 10897"/>
                      <a:gd name="connsiteY108" fmla="*/ 1801 h 15331"/>
                      <a:gd name="connsiteX109" fmla="*/ 4324 w 10897"/>
                      <a:gd name="connsiteY109" fmla="*/ 2122 h 15331"/>
                      <a:gd name="connsiteX110" fmla="*/ 4268 w 10897"/>
                      <a:gd name="connsiteY110" fmla="*/ 2524 h 15331"/>
                      <a:gd name="connsiteX111" fmla="*/ 4212 w 10897"/>
                      <a:gd name="connsiteY111" fmla="*/ 2942 h 15331"/>
                      <a:gd name="connsiteX112" fmla="*/ 4212 w 10897"/>
                      <a:gd name="connsiteY112" fmla="*/ 3392 h 15331"/>
                      <a:gd name="connsiteX113" fmla="*/ 4268 w 10897"/>
                      <a:gd name="connsiteY113" fmla="*/ 3730 h 15331"/>
                      <a:gd name="connsiteX114" fmla="*/ 4268 w 10897"/>
                      <a:gd name="connsiteY114" fmla="*/ 3987 h 15331"/>
                      <a:gd name="connsiteX115" fmla="*/ 4268 w 10897"/>
                      <a:gd name="connsiteY115" fmla="*/ 4084 h 15331"/>
                      <a:gd name="connsiteX116" fmla="*/ 4268 w 10897"/>
                      <a:gd name="connsiteY116" fmla="*/ 3987 h 15331"/>
                      <a:gd name="connsiteX117" fmla="*/ 4268 w 10897"/>
                      <a:gd name="connsiteY117" fmla="*/ 3730 h 15331"/>
                      <a:gd name="connsiteX118" fmla="*/ 4324 w 10897"/>
                      <a:gd name="connsiteY118" fmla="*/ 3360 h 15331"/>
                      <a:gd name="connsiteX119" fmla="*/ 4324 w 10897"/>
                      <a:gd name="connsiteY119" fmla="*/ 3006 h 15331"/>
                      <a:gd name="connsiteX120" fmla="*/ 4380 w 10897"/>
                      <a:gd name="connsiteY120" fmla="*/ 2685 h 15331"/>
                      <a:gd name="connsiteX121" fmla="*/ 4380 w 10897"/>
                      <a:gd name="connsiteY121" fmla="*/ 2444 h 15331"/>
                      <a:gd name="connsiteX122" fmla="*/ 4493 w 10897"/>
                      <a:gd name="connsiteY122" fmla="*/ 2058 h 15331"/>
                      <a:gd name="connsiteX123" fmla="*/ 4633 w 10897"/>
                      <a:gd name="connsiteY123" fmla="*/ 1672 h 15331"/>
                      <a:gd name="connsiteX124" fmla="*/ 4745 w 10897"/>
                      <a:gd name="connsiteY124" fmla="*/ 1270 h 15331"/>
                      <a:gd name="connsiteX125" fmla="*/ 4858 w 10897"/>
                      <a:gd name="connsiteY125" fmla="*/ 949 h 15331"/>
                      <a:gd name="connsiteX126" fmla="*/ 4914 w 10897"/>
                      <a:gd name="connsiteY126" fmla="*/ 723 h 15331"/>
                      <a:gd name="connsiteX127" fmla="*/ 5082 w 10897"/>
                      <a:gd name="connsiteY127" fmla="*/ 466 h 15331"/>
                      <a:gd name="connsiteX128" fmla="*/ 5307 w 10897"/>
                      <a:gd name="connsiteY128" fmla="*/ 257 h 15331"/>
                      <a:gd name="connsiteX129" fmla="*/ 5588 w 10897"/>
                      <a:gd name="connsiteY129" fmla="*/ 64 h 15331"/>
                      <a:gd name="connsiteX130" fmla="*/ 5925 w 10897"/>
                      <a:gd name="connsiteY130" fmla="*/ 0 h 15331"/>
                      <a:gd name="connsiteX0" fmla="*/ 5933 w 10905"/>
                      <a:gd name="connsiteY0" fmla="*/ 0 h 15331"/>
                      <a:gd name="connsiteX1" fmla="*/ 6214 w 10905"/>
                      <a:gd name="connsiteY1" fmla="*/ 64 h 15331"/>
                      <a:gd name="connsiteX2" fmla="*/ 6467 w 10905"/>
                      <a:gd name="connsiteY2" fmla="*/ 225 h 15331"/>
                      <a:gd name="connsiteX3" fmla="*/ 6579 w 10905"/>
                      <a:gd name="connsiteY3" fmla="*/ 434 h 15331"/>
                      <a:gd name="connsiteX4" fmla="*/ 6635 w 10905"/>
                      <a:gd name="connsiteY4" fmla="*/ 659 h 15331"/>
                      <a:gd name="connsiteX5" fmla="*/ 6579 w 10905"/>
                      <a:gd name="connsiteY5" fmla="*/ 852 h 15331"/>
                      <a:gd name="connsiteX6" fmla="*/ 6523 w 10905"/>
                      <a:gd name="connsiteY6" fmla="*/ 1174 h 15331"/>
                      <a:gd name="connsiteX7" fmla="*/ 6411 w 10905"/>
                      <a:gd name="connsiteY7" fmla="*/ 1608 h 15331"/>
                      <a:gd name="connsiteX8" fmla="*/ 6298 w 10905"/>
                      <a:gd name="connsiteY8" fmla="*/ 2090 h 15331"/>
                      <a:gd name="connsiteX9" fmla="*/ 6214 w 10905"/>
                      <a:gd name="connsiteY9" fmla="*/ 2492 h 15331"/>
                      <a:gd name="connsiteX10" fmla="*/ 6158 w 10905"/>
                      <a:gd name="connsiteY10" fmla="*/ 2846 h 15331"/>
                      <a:gd name="connsiteX11" fmla="*/ 6102 w 10905"/>
                      <a:gd name="connsiteY11" fmla="*/ 3071 h 15331"/>
                      <a:gd name="connsiteX12" fmla="*/ 6102 w 10905"/>
                      <a:gd name="connsiteY12" fmla="*/ 3167 h 15331"/>
                      <a:gd name="connsiteX13" fmla="*/ 6102 w 10905"/>
                      <a:gd name="connsiteY13" fmla="*/ 3071 h 15331"/>
                      <a:gd name="connsiteX14" fmla="*/ 6158 w 10905"/>
                      <a:gd name="connsiteY14" fmla="*/ 2846 h 15331"/>
                      <a:gd name="connsiteX15" fmla="*/ 6214 w 10905"/>
                      <a:gd name="connsiteY15" fmla="*/ 2492 h 15331"/>
                      <a:gd name="connsiteX16" fmla="*/ 6298 w 10905"/>
                      <a:gd name="connsiteY16" fmla="*/ 2090 h 15331"/>
                      <a:gd name="connsiteX17" fmla="*/ 6411 w 10905"/>
                      <a:gd name="connsiteY17" fmla="*/ 1865 h 15331"/>
                      <a:gd name="connsiteX18" fmla="*/ 6635 w 10905"/>
                      <a:gd name="connsiteY18" fmla="*/ 1206 h 15331"/>
                      <a:gd name="connsiteX19" fmla="*/ 6972 w 10905"/>
                      <a:gd name="connsiteY19" fmla="*/ 595 h 15331"/>
                      <a:gd name="connsiteX20" fmla="*/ 7085 w 10905"/>
                      <a:gd name="connsiteY20" fmla="*/ 498 h 15331"/>
                      <a:gd name="connsiteX21" fmla="*/ 7141 w 10905"/>
                      <a:gd name="connsiteY21" fmla="*/ 434 h 15331"/>
                      <a:gd name="connsiteX22" fmla="*/ 7253 w 10905"/>
                      <a:gd name="connsiteY22" fmla="*/ 354 h 15331"/>
                      <a:gd name="connsiteX23" fmla="*/ 7422 w 10905"/>
                      <a:gd name="connsiteY23" fmla="*/ 322 h 15331"/>
                      <a:gd name="connsiteX24" fmla="*/ 7590 w 10905"/>
                      <a:gd name="connsiteY24" fmla="*/ 289 h 15331"/>
                      <a:gd name="connsiteX25" fmla="*/ 7703 w 10905"/>
                      <a:gd name="connsiteY25" fmla="*/ 322 h 15331"/>
                      <a:gd name="connsiteX26" fmla="*/ 7871 w 10905"/>
                      <a:gd name="connsiteY26" fmla="*/ 386 h 15331"/>
                      <a:gd name="connsiteX27" fmla="*/ 8012 w 10905"/>
                      <a:gd name="connsiteY27" fmla="*/ 434 h 15331"/>
                      <a:gd name="connsiteX28" fmla="*/ 8124 w 10905"/>
                      <a:gd name="connsiteY28" fmla="*/ 498 h 15331"/>
                      <a:gd name="connsiteX29" fmla="*/ 8180 w 10905"/>
                      <a:gd name="connsiteY29" fmla="*/ 595 h 15331"/>
                      <a:gd name="connsiteX30" fmla="*/ 8293 w 10905"/>
                      <a:gd name="connsiteY30" fmla="*/ 884 h 15331"/>
                      <a:gd name="connsiteX31" fmla="*/ 8293 w 10905"/>
                      <a:gd name="connsiteY31" fmla="*/ 1141 h 15331"/>
                      <a:gd name="connsiteX32" fmla="*/ 8124 w 10905"/>
                      <a:gd name="connsiteY32" fmla="*/ 2283 h 15331"/>
                      <a:gd name="connsiteX33" fmla="*/ 7956 w 10905"/>
                      <a:gd name="connsiteY33" fmla="*/ 3424 h 15331"/>
                      <a:gd name="connsiteX34" fmla="*/ 7956 w 10905"/>
                      <a:gd name="connsiteY34" fmla="*/ 4277 h 15331"/>
                      <a:gd name="connsiteX35" fmla="*/ 7956 w 10905"/>
                      <a:gd name="connsiteY35" fmla="*/ 4582 h 15331"/>
                      <a:gd name="connsiteX36" fmla="*/ 8012 w 10905"/>
                      <a:gd name="connsiteY36" fmla="*/ 4904 h 15331"/>
                      <a:gd name="connsiteX37" fmla="*/ 8012 w 10905"/>
                      <a:gd name="connsiteY37" fmla="*/ 5193 h 15331"/>
                      <a:gd name="connsiteX38" fmla="*/ 8293 w 10905"/>
                      <a:gd name="connsiteY38" fmla="*/ 4518 h 15331"/>
                      <a:gd name="connsiteX39" fmla="*/ 8686 w 10905"/>
                      <a:gd name="connsiteY39" fmla="*/ 3955 h 15331"/>
                      <a:gd name="connsiteX40" fmla="*/ 9360 w 10905"/>
                      <a:gd name="connsiteY40" fmla="*/ 3392 h 15331"/>
                      <a:gd name="connsiteX41" fmla="*/ 9529 w 10905"/>
                      <a:gd name="connsiteY41" fmla="*/ 3296 h 15331"/>
                      <a:gd name="connsiteX42" fmla="*/ 9725 w 10905"/>
                      <a:gd name="connsiteY42" fmla="*/ 3199 h 15331"/>
                      <a:gd name="connsiteX43" fmla="*/ 9950 w 10905"/>
                      <a:gd name="connsiteY43" fmla="*/ 3135 h 15331"/>
                      <a:gd name="connsiteX44" fmla="*/ 10399 w 10905"/>
                      <a:gd name="connsiteY44" fmla="*/ 3103 h 15331"/>
                      <a:gd name="connsiteX45" fmla="*/ 10736 w 10905"/>
                      <a:gd name="connsiteY45" fmla="*/ 3167 h 15331"/>
                      <a:gd name="connsiteX46" fmla="*/ 10905 w 10905"/>
                      <a:gd name="connsiteY46" fmla="*/ 3328 h 15331"/>
                      <a:gd name="connsiteX47" fmla="*/ 10905 w 10905"/>
                      <a:gd name="connsiteY47" fmla="*/ 3537 h 15331"/>
                      <a:gd name="connsiteX48" fmla="*/ 10793 w 10905"/>
                      <a:gd name="connsiteY48" fmla="*/ 3794 h 15331"/>
                      <a:gd name="connsiteX49" fmla="*/ 10568 w 10905"/>
                      <a:gd name="connsiteY49" fmla="*/ 4084 h 15331"/>
                      <a:gd name="connsiteX50" fmla="*/ 10343 w 10905"/>
                      <a:gd name="connsiteY50" fmla="*/ 4341 h 15331"/>
                      <a:gd name="connsiteX51" fmla="*/ 10175 w 10905"/>
                      <a:gd name="connsiteY51" fmla="*/ 4871 h 15331"/>
                      <a:gd name="connsiteX52" fmla="*/ 10118 w 10905"/>
                      <a:gd name="connsiteY52" fmla="*/ 5418 h 15331"/>
                      <a:gd name="connsiteX53" fmla="*/ 10006 w 10905"/>
                      <a:gd name="connsiteY53" fmla="*/ 5884 h 15331"/>
                      <a:gd name="connsiteX54" fmla="*/ 9838 w 10905"/>
                      <a:gd name="connsiteY54" fmla="*/ 6367 h 15331"/>
                      <a:gd name="connsiteX55" fmla="*/ 9472 w 10905"/>
                      <a:gd name="connsiteY55" fmla="*/ 6833 h 15331"/>
                      <a:gd name="connsiteX56" fmla="*/ 8911 w 10905"/>
                      <a:gd name="connsiteY56" fmla="*/ 7283 h 15331"/>
                      <a:gd name="connsiteX57" fmla="*/ 8293 w 10905"/>
                      <a:gd name="connsiteY57" fmla="*/ 7749 h 15331"/>
                      <a:gd name="connsiteX58" fmla="*/ 7815 w 10905"/>
                      <a:gd name="connsiteY58" fmla="*/ 8199 h 15331"/>
                      <a:gd name="connsiteX59" fmla="*/ 7253 w 10905"/>
                      <a:gd name="connsiteY59" fmla="*/ 8730 h 15331"/>
                      <a:gd name="connsiteX60" fmla="*/ 6860 w 10905"/>
                      <a:gd name="connsiteY60" fmla="*/ 9341 h 15331"/>
                      <a:gd name="connsiteX61" fmla="*/ 7332 w 10905"/>
                      <a:gd name="connsiteY61" fmla="*/ 14735 h 15331"/>
                      <a:gd name="connsiteX62" fmla="*/ 302 w 10905"/>
                      <a:gd name="connsiteY62" fmla="*/ 15331 h 15331"/>
                      <a:gd name="connsiteX63" fmla="*/ 1270 w 10905"/>
                      <a:gd name="connsiteY63" fmla="*/ 8232 h 15331"/>
                      <a:gd name="connsiteX64" fmla="*/ 1214 w 10905"/>
                      <a:gd name="connsiteY64" fmla="*/ 7910 h 15331"/>
                      <a:gd name="connsiteX65" fmla="*/ 1186 w 10905"/>
                      <a:gd name="connsiteY65" fmla="*/ 7572 h 15331"/>
                      <a:gd name="connsiteX66" fmla="*/ 1130 w 10905"/>
                      <a:gd name="connsiteY66" fmla="*/ 7315 h 15331"/>
                      <a:gd name="connsiteX67" fmla="*/ 1130 w 10905"/>
                      <a:gd name="connsiteY67" fmla="*/ 6897 h 15331"/>
                      <a:gd name="connsiteX68" fmla="*/ 1130 w 10905"/>
                      <a:gd name="connsiteY68" fmla="*/ 6527 h 15331"/>
                      <a:gd name="connsiteX69" fmla="*/ 1130 w 10905"/>
                      <a:gd name="connsiteY69" fmla="*/ 6045 h 15331"/>
                      <a:gd name="connsiteX70" fmla="*/ 1186 w 10905"/>
                      <a:gd name="connsiteY70" fmla="*/ 5547 h 15331"/>
                      <a:gd name="connsiteX71" fmla="*/ 1130 w 10905"/>
                      <a:gd name="connsiteY71" fmla="*/ 5193 h 15331"/>
                      <a:gd name="connsiteX72" fmla="*/ 1326 w 10905"/>
                      <a:gd name="connsiteY72" fmla="*/ 4148 h 15331"/>
                      <a:gd name="connsiteX73" fmla="*/ 1607 w 10905"/>
                      <a:gd name="connsiteY73" fmla="*/ 3103 h 15331"/>
                      <a:gd name="connsiteX74" fmla="*/ 1832 w 10905"/>
                      <a:gd name="connsiteY74" fmla="*/ 2412 h 15331"/>
                      <a:gd name="connsiteX75" fmla="*/ 2225 w 10905"/>
                      <a:gd name="connsiteY75" fmla="*/ 1704 h 15331"/>
                      <a:gd name="connsiteX76" fmla="*/ 2281 w 10905"/>
                      <a:gd name="connsiteY76" fmla="*/ 1640 h 15331"/>
                      <a:gd name="connsiteX77" fmla="*/ 2394 w 10905"/>
                      <a:gd name="connsiteY77" fmla="*/ 1576 h 15331"/>
                      <a:gd name="connsiteX78" fmla="*/ 2506 w 10905"/>
                      <a:gd name="connsiteY78" fmla="*/ 1543 h 15331"/>
                      <a:gd name="connsiteX79" fmla="*/ 2618 w 10905"/>
                      <a:gd name="connsiteY79" fmla="*/ 1543 h 15331"/>
                      <a:gd name="connsiteX80" fmla="*/ 2731 w 10905"/>
                      <a:gd name="connsiteY80" fmla="*/ 1543 h 15331"/>
                      <a:gd name="connsiteX81" fmla="*/ 2843 w 10905"/>
                      <a:gd name="connsiteY81" fmla="*/ 1543 h 15331"/>
                      <a:gd name="connsiteX82" fmla="*/ 2871 w 10905"/>
                      <a:gd name="connsiteY82" fmla="*/ 1576 h 15331"/>
                      <a:gd name="connsiteX83" fmla="*/ 2927 w 10905"/>
                      <a:gd name="connsiteY83" fmla="*/ 1608 h 15331"/>
                      <a:gd name="connsiteX84" fmla="*/ 2927 w 10905"/>
                      <a:gd name="connsiteY84" fmla="*/ 1672 h 15331"/>
                      <a:gd name="connsiteX85" fmla="*/ 2927 w 10905"/>
                      <a:gd name="connsiteY85" fmla="*/ 2058 h 15331"/>
                      <a:gd name="connsiteX86" fmla="*/ 2871 w 10905"/>
                      <a:gd name="connsiteY86" fmla="*/ 2186 h 15331"/>
                      <a:gd name="connsiteX87" fmla="*/ 2843 w 10905"/>
                      <a:gd name="connsiteY87" fmla="*/ 2315 h 15331"/>
                      <a:gd name="connsiteX88" fmla="*/ 2843 w 10905"/>
                      <a:gd name="connsiteY88" fmla="*/ 2379 h 15331"/>
                      <a:gd name="connsiteX89" fmla="*/ 2843 w 10905"/>
                      <a:gd name="connsiteY89" fmla="*/ 2556 h 15331"/>
                      <a:gd name="connsiteX90" fmla="*/ 2843 w 10905"/>
                      <a:gd name="connsiteY90" fmla="*/ 2846 h 15331"/>
                      <a:gd name="connsiteX91" fmla="*/ 2843 w 10905"/>
                      <a:gd name="connsiteY91" fmla="*/ 3199 h 15331"/>
                      <a:gd name="connsiteX92" fmla="*/ 2787 w 10905"/>
                      <a:gd name="connsiteY92" fmla="*/ 3537 h 15331"/>
                      <a:gd name="connsiteX93" fmla="*/ 2787 w 10905"/>
                      <a:gd name="connsiteY93" fmla="*/ 3794 h 15331"/>
                      <a:gd name="connsiteX94" fmla="*/ 2787 w 10905"/>
                      <a:gd name="connsiteY94" fmla="*/ 3891 h 15331"/>
                      <a:gd name="connsiteX95" fmla="*/ 2927 w 10905"/>
                      <a:gd name="connsiteY95" fmla="*/ 2058 h 15331"/>
                      <a:gd name="connsiteX96" fmla="*/ 3040 w 10905"/>
                      <a:gd name="connsiteY96" fmla="*/ 1704 h 15331"/>
                      <a:gd name="connsiteX97" fmla="*/ 3152 w 10905"/>
                      <a:gd name="connsiteY97" fmla="*/ 1367 h 15331"/>
                      <a:gd name="connsiteX98" fmla="*/ 3321 w 10905"/>
                      <a:gd name="connsiteY98" fmla="*/ 1013 h 15331"/>
                      <a:gd name="connsiteX99" fmla="*/ 3489 w 10905"/>
                      <a:gd name="connsiteY99" fmla="*/ 756 h 15331"/>
                      <a:gd name="connsiteX100" fmla="*/ 3658 w 10905"/>
                      <a:gd name="connsiteY100" fmla="*/ 627 h 15331"/>
                      <a:gd name="connsiteX101" fmla="*/ 3939 w 10905"/>
                      <a:gd name="connsiteY101" fmla="*/ 531 h 15331"/>
                      <a:gd name="connsiteX102" fmla="*/ 4276 w 10905"/>
                      <a:gd name="connsiteY102" fmla="*/ 466 h 15331"/>
                      <a:gd name="connsiteX103" fmla="*/ 4501 w 10905"/>
                      <a:gd name="connsiteY103" fmla="*/ 498 h 15331"/>
                      <a:gd name="connsiteX104" fmla="*/ 4641 w 10905"/>
                      <a:gd name="connsiteY104" fmla="*/ 659 h 15331"/>
                      <a:gd name="connsiteX105" fmla="*/ 4641 w 10905"/>
                      <a:gd name="connsiteY105" fmla="*/ 949 h 15331"/>
                      <a:gd name="connsiteX106" fmla="*/ 4585 w 10905"/>
                      <a:gd name="connsiteY106" fmla="*/ 1238 h 15331"/>
                      <a:gd name="connsiteX107" fmla="*/ 4444 w 10905"/>
                      <a:gd name="connsiteY107" fmla="*/ 1801 h 15331"/>
                      <a:gd name="connsiteX108" fmla="*/ 4332 w 10905"/>
                      <a:gd name="connsiteY108" fmla="*/ 2122 h 15331"/>
                      <a:gd name="connsiteX109" fmla="*/ 4276 w 10905"/>
                      <a:gd name="connsiteY109" fmla="*/ 2524 h 15331"/>
                      <a:gd name="connsiteX110" fmla="*/ 4220 w 10905"/>
                      <a:gd name="connsiteY110" fmla="*/ 2942 h 15331"/>
                      <a:gd name="connsiteX111" fmla="*/ 4220 w 10905"/>
                      <a:gd name="connsiteY111" fmla="*/ 3392 h 15331"/>
                      <a:gd name="connsiteX112" fmla="*/ 4276 w 10905"/>
                      <a:gd name="connsiteY112" fmla="*/ 3730 h 15331"/>
                      <a:gd name="connsiteX113" fmla="*/ 4276 w 10905"/>
                      <a:gd name="connsiteY113" fmla="*/ 3987 h 15331"/>
                      <a:gd name="connsiteX114" fmla="*/ 4276 w 10905"/>
                      <a:gd name="connsiteY114" fmla="*/ 4084 h 15331"/>
                      <a:gd name="connsiteX115" fmla="*/ 4276 w 10905"/>
                      <a:gd name="connsiteY115" fmla="*/ 3987 h 15331"/>
                      <a:gd name="connsiteX116" fmla="*/ 4276 w 10905"/>
                      <a:gd name="connsiteY116" fmla="*/ 3730 h 15331"/>
                      <a:gd name="connsiteX117" fmla="*/ 4332 w 10905"/>
                      <a:gd name="connsiteY117" fmla="*/ 3360 h 15331"/>
                      <a:gd name="connsiteX118" fmla="*/ 4332 w 10905"/>
                      <a:gd name="connsiteY118" fmla="*/ 3006 h 15331"/>
                      <a:gd name="connsiteX119" fmla="*/ 4388 w 10905"/>
                      <a:gd name="connsiteY119" fmla="*/ 2685 h 15331"/>
                      <a:gd name="connsiteX120" fmla="*/ 4388 w 10905"/>
                      <a:gd name="connsiteY120" fmla="*/ 2444 h 15331"/>
                      <a:gd name="connsiteX121" fmla="*/ 4501 w 10905"/>
                      <a:gd name="connsiteY121" fmla="*/ 2058 h 15331"/>
                      <a:gd name="connsiteX122" fmla="*/ 4641 w 10905"/>
                      <a:gd name="connsiteY122" fmla="*/ 1672 h 15331"/>
                      <a:gd name="connsiteX123" fmla="*/ 4753 w 10905"/>
                      <a:gd name="connsiteY123" fmla="*/ 1270 h 15331"/>
                      <a:gd name="connsiteX124" fmla="*/ 4866 w 10905"/>
                      <a:gd name="connsiteY124" fmla="*/ 949 h 15331"/>
                      <a:gd name="connsiteX125" fmla="*/ 4922 w 10905"/>
                      <a:gd name="connsiteY125" fmla="*/ 723 h 15331"/>
                      <a:gd name="connsiteX126" fmla="*/ 5090 w 10905"/>
                      <a:gd name="connsiteY126" fmla="*/ 466 h 15331"/>
                      <a:gd name="connsiteX127" fmla="*/ 5315 w 10905"/>
                      <a:gd name="connsiteY127" fmla="*/ 257 h 15331"/>
                      <a:gd name="connsiteX128" fmla="*/ 5596 w 10905"/>
                      <a:gd name="connsiteY128" fmla="*/ 64 h 15331"/>
                      <a:gd name="connsiteX129" fmla="*/ 5933 w 10905"/>
                      <a:gd name="connsiteY129" fmla="*/ 0 h 15331"/>
                      <a:gd name="connsiteX0" fmla="*/ 5631 w 10603"/>
                      <a:gd name="connsiteY0" fmla="*/ 0 h 15331"/>
                      <a:gd name="connsiteX1" fmla="*/ 5912 w 10603"/>
                      <a:gd name="connsiteY1" fmla="*/ 64 h 15331"/>
                      <a:gd name="connsiteX2" fmla="*/ 6165 w 10603"/>
                      <a:gd name="connsiteY2" fmla="*/ 225 h 15331"/>
                      <a:gd name="connsiteX3" fmla="*/ 6277 w 10603"/>
                      <a:gd name="connsiteY3" fmla="*/ 434 h 15331"/>
                      <a:gd name="connsiteX4" fmla="*/ 6333 w 10603"/>
                      <a:gd name="connsiteY4" fmla="*/ 659 h 15331"/>
                      <a:gd name="connsiteX5" fmla="*/ 6277 w 10603"/>
                      <a:gd name="connsiteY5" fmla="*/ 852 h 15331"/>
                      <a:gd name="connsiteX6" fmla="*/ 6221 w 10603"/>
                      <a:gd name="connsiteY6" fmla="*/ 1174 h 15331"/>
                      <a:gd name="connsiteX7" fmla="*/ 6109 w 10603"/>
                      <a:gd name="connsiteY7" fmla="*/ 1608 h 15331"/>
                      <a:gd name="connsiteX8" fmla="*/ 5996 w 10603"/>
                      <a:gd name="connsiteY8" fmla="*/ 2090 h 15331"/>
                      <a:gd name="connsiteX9" fmla="*/ 5912 w 10603"/>
                      <a:gd name="connsiteY9" fmla="*/ 2492 h 15331"/>
                      <a:gd name="connsiteX10" fmla="*/ 5856 w 10603"/>
                      <a:gd name="connsiteY10" fmla="*/ 2846 h 15331"/>
                      <a:gd name="connsiteX11" fmla="*/ 5800 w 10603"/>
                      <a:gd name="connsiteY11" fmla="*/ 3071 h 15331"/>
                      <a:gd name="connsiteX12" fmla="*/ 5800 w 10603"/>
                      <a:gd name="connsiteY12" fmla="*/ 3167 h 15331"/>
                      <a:gd name="connsiteX13" fmla="*/ 5800 w 10603"/>
                      <a:gd name="connsiteY13" fmla="*/ 3071 h 15331"/>
                      <a:gd name="connsiteX14" fmla="*/ 5856 w 10603"/>
                      <a:gd name="connsiteY14" fmla="*/ 2846 h 15331"/>
                      <a:gd name="connsiteX15" fmla="*/ 5912 w 10603"/>
                      <a:gd name="connsiteY15" fmla="*/ 2492 h 15331"/>
                      <a:gd name="connsiteX16" fmla="*/ 5996 w 10603"/>
                      <a:gd name="connsiteY16" fmla="*/ 2090 h 15331"/>
                      <a:gd name="connsiteX17" fmla="*/ 6109 w 10603"/>
                      <a:gd name="connsiteY17" fmla="*/ 1865 h 15331"/>
                      <a:gd name="connsiteX18" fmla="*/ 6333 w 10603"/>
                      <a:gd name="connsiteY18" fmla="*/ 1206 h 15331"/>
                      <a:gd name="connsiteX19" fmla="*/ 6670 w 10603"/>
                      <a:gd name="connsiteY19" fmla="*/ 595 h 15331"/>
                      <a:gd name="connsiteX20" fmla="*/ 6783 w 10603"/>
                      <a:gd name="connsiteY20" fmla="*/ 498 h 15331"/>
                      <a:gd name="connsiteX21" fmla="*/ 6839 w 10603"/>
                      <a:gd name="connsiteY21" fmla="*/ 434 h 15331"/>
                      <a:gd name="connsiteX22" fmla="*/ 6951 w 10603"/>
                      <a:gd name="connsiteY22" fmla="*/ 354 h 15331"/>
                      <a:gd name="connsiteX23" fmla="*/ 7120 w 10603"/>
                      <a:gd name="connsiteY23" fmla="*/ 322 h 15331"/>
                      <a:gd name="connsiteX24" fmla="*/ 7288 w 10603"/>
                      <a:gd name="connsiteY24" fmla="*/ 289 h 15331"/>
                      <a:gd name="connsiteX25" fmla="*/ 7401 w 10603"/>
                      <a:gd name="connsiteY25" fmla="*/ 322 h 15331"/>
                      <a:gd name="connsiteX26" fmla="*/ 7569 w 10603"/>
                      <a:gd name="connsiteY26" fmla="*/ 386 h 15331"/>
                      <a:gd name="connsiteX27" fmla="*/ 7710 w 10603"/>
                      <a:gd name="connsiteY27" fmla="*/ 434 h 15331"/>
                      <a:gd name="connsiteX28" fmla="*/ 7822 w 10603"/>
                      <a:gd name="connsiteY28" fmla="*/ 498 h 15331"/>
                      <a:gd name="connsiteX29" fmla="*/ 7878 w 10603"/>
                      <a:gd name="connsiteY29" fmla="*/ 595 h 15331"/>
                      <a:gd name="connsiteX30" fmla="*/ 7991 w 10603"/>
                      <a:gd name="connsiteY30" fmla="*/ 884 h 15331"/>
                      <a:gd name="connsiteX31" fmla="*/ 7991 w 10603"/>
                      <a:gd name="connsiteY31" fmla="*/ 1141 h 15331"/>
                      <a:gd name="connsiteX32" fmla="*/ 7822 w 10603"/>
                      <a:gd name="connsiteY32" fmla="*/ 2283 h 15331"/>
                      <a:gd name="connsiteX33" fmla="*/ 7654 w 10603"/>
                      <a:gd name="connsiteY33" fmla="*/ 3424 h 15331"/>
                      <a:gd name="connsiteX34" fmla="*/ 7654 w 10603"/>
                      <a:gd name="connsiteY34" fmla="*/ 4277 h 15331"/>
                      <a:gd name="connsiteX35" fmla="*/ 7654 w 10603"/>
                      <a:gd name="connsiteY35" fmla="*/ 4582 h 15331"/>
                      <a:gd name="connsiteX36" fmla="*/ 7710 w 10603"/>
                      <a:gd name="connsiteY36" fmla="*/ 4904 h 15331"/>
                      <a:gd name="connsiteX37" fmla="*/ 7710 w 10603"/>
                      <a:gd name="connsiteY37" fmla="*/ 5193 h 15331"/>
                      <a:gd name="connsiteX38" fmla="*/ 7991 w 10603"/>
                      <a:gd name="connsiteY38" fmla="*/ 4518 h 15331"/>
                      <a:gd name="connsiteX39" fmla="*/ 8384 w 10603"/>
                      <a:gd name="connsiteY39" fmla="*/ 3955 h 15331"/>
                      <a:gd name="connsiteX40" fmla="*/ 9058 w 10603"/>
                      <a:gd name="connsiteY40" fmla="*/ 3392 h 15331"/>
                      <a:gd name="connsiteX41" fmla="*/ 9227 w 10603"/>
                      <a:gd name="connsiteY41" fmla="*/ 3296 h 15331"/>
                      <a:gd name="connsiteX42" fmla="*/ 9423 w 10603"/>
                      <a:gd name="connsiteY42" fmla="*/ 3199 h 15331"/>
                      <a:gd name="connsiteX43" fmla="*/ 9648 w 10603"/>
                      <a:gd name="connsiteY43" fmla="*/ 3135 h 15331"/>
                      <a:gd name="connsiteX44" fmla="*/ 10097 w 10603"/>
                      <a:gd name="connsiteY44" fmla="*/ 3103 h 15331"/>
                      <a:gd name="connsiteX45" fmla="*/ 10434 w 10603"/>
                      <a:gd name="connsiteY45" fmla="*/ 3167 h 15331"/>
                      <a:gd name="connsiteX46" fmla="*/ 10603 w 10603"/>
                      <a:gd name="connsiteY46" fmla="*/ 3328 h 15331"/>
                      <a:gd name="connsiteX47" fmla="*/ 10603 w 10603"/>
                      <a:gd name="connsiteY47" fmla="*/ 3537 h 15331"/>
                      <a:gd name="connsiteX48" fmla="*/ 10491 w 10603"/>
                      <a:gd name="connsiteY48" fmla="*/ 3794 h 15331"/>
                      <a:gd name="connsiteX49" fmla="*/ 10266 w 10603"/>
                      <a:gd name="connsiteY49" fmla="*/ 4084 h 15331"/>
                      <a:gd name="connsiteX50" fmla="*/ 10041 w 10603"/>
                      <a:gd name="connsiteY50" fmla="*/ 4341 h 15331"/>
                      <a:gd name="connsiteX51" fmla="*/ 9873 w 10603"/>
                      <a:gd name="connsiteY51" fmla="*/ 4871 h 15331"/>
                      <a:gd name="connsiteX52" fmla="*/ 9816 w 10603"/>
                      <a:gd name="connsiteY52" fmla="*/ 5418 h 15331"/>
                      <a:gd name="connsiteX53" fmla="*/ 9704 w 10603"/>
                      <a:gd name="connsiteY53" fmla="*/ 5884 h 15331"/>
                      <a:gd name="connsiteX54" fmla="*/ 9536 w 10603"/>
                      <a:gd name="connsiteY54" fmla="*/ 6367 h 15331"/>
                      <a:gd name="connsiteX55" fmla="*/ 9170 w 10603"/>
                      <a:gd name="connsiteY55" fmla="*/ 6833 h 15331"/>
                      <a:gd name="connsiteX56" fmla="*/ 8609 w 10603"/>
                      <a:gd name="connsiteY56" fmla="*/ 7283 h 15331"/>
                      <a:gd name="connsiteX57" fmla="*/ 7991 w 10603"/>
                      <a:gd name="connsiteY57" fmla="*/ 7749 h 15331"/>
                      <a:gd name="connsiteX58" fmla="*/ 7513 w 10603"/>
                      <a:gd name="connsiteY58" fmla="*/ 8199 h 15331"/>
                      <a:gd name="connsiteX59" fmla="*/ 6951 w 10603"/>
                      <a:gd name="connsiteY59" fmla="*/ 8730 h 15331"/>
                      <a:gd name="connsiteX60" fmla="*/ 6558 w 10603"/>
                      <a:gd name="connsiteY60" fmla="*/ 9341 h 15331"/>
                      <a:gd name="connsiteX61" fmla="*/ 7030 w 10603"/>
                      <a:gd name="connsiteY61" fmla="*/ 14735 h 15331"/>
                      <a:gd name="connsiteX62" fmla="*/ 0 w 10603"/>
                      <a:gd name="connsiteY62" fmla="*/ 15331 h 15331"/>
                      <a:gd name="connsiteX63" fmla="*/ 968 w 10603"/>
                      <a:gd name="connsiteY63" fmla="*/ 8232 h 15331"/>
                      <a:gd name="connsiteX64" fmla="*/ 912 w 10603"/>
                      <a:gd name="connsiteY64" fmla="*/ 7910 h 15331"/>
                      <a:gd name="connsiteX65" fmla="*/ 884 w 10603"/>
                      <a:gd name="connsiteY65" fmla="*/ 7572 h 15331"/>
                      <a:gd name="connsiteX66" fmla="*/ 828 w 10603"/>
                      <a:gd name="connsiteY66" fmla="*/ 7315 h 15331"/>
                      <a:gd name="connsiteX67" fmla="*/ 828 w 10603"/>
                      <a:gd name="connsiteY67" fmla="*/ 6897 h 15331"/>
                      <a:gd name="connsiteX68" fmla="*/ 828 w 10603"/>
                      <a:gd name="connsiteY68" fmla="*/ 6527 h 15331"/>
                      <a:gd name="connsiteX69" fmla="*/ 828 w 10603"/>
                      <a:gd name="connsiteY69" fmla="*/ 6045 h 15331"/>
                      <a:gd name="connsiteX70" fmla="*/ 884 w 10603"/>
                      <a:gd name="connsiteY70" fmla="*/ 5547 h 15331"/>
                      <a:gd name="connsiteX71" fmla="*/ 828 w 10603"/>
                      <a:gd name="connsiteY71" fmla="*/ 5193 h 15331"/>
                      <a:gd name="connsiteX72" fmla="*/ 1024 w 10603"/>
                      <a:gd name="connsiteY72" fmla="*/ 4148 h 15331"/>
                      <a:gd name="connsiteX73" fmla="*/ 1305 w 10603"/>
                      <a:gd name="connsiteY73" fmla="*/ 3103 h 15331"/>
                      <a:gd name="connsiteX74" fmla="*/ 1530 w 10603"/>
                      <a:gd name="connsiteY74" fmla="*/ 2412 h 15331"/>
                      <a:gd name="connsiteX75" fmla="*/ 1923 w 10603"/>
                      <a:gd name="connsiteY75" fmla="*/ 1704 h 15331"/>
                      <a:gd name="connsiteX76" fmla="*/ 1979 w 10603"/>
                      <a:gd name="connsiteY76" fmla="*/ 1640 h 15331"/>
                      <a:gd name="connsiteX77" fmla="*/ 2092 w 10603"/>
                      <a:gd name="connsiteY77" fmla="*/ 1576 h 15331"/>
                      <a:gd name="connsiteX78" fmla="*/ 2204 w 10603"/>
                      <a:gd name="connsiteY78" fmla="*/ 1543 h 15331"/>
                      <a:gd name="connsiteX79" fmla="*/ 2316 w 10603"/>
                      <a:gd name="connsiteY79" fmla="*/ 1543 h 15331"/>
                      <a:gd name="connsiteX80" fmla="*/ 2429 w 10603"/>
                      <a:gd name="connsiteY80" fmla="*/ 1543 h 15331"/>
                      <a:gd name="connsiteX81" fmla="*/ 2541 w 10603"/>
                      <a:gd name="connsiteY81" fmla="*/ 1543 h 15331"/>
                      <a:gd name="connsiteX82" fmla="*/ 2569 w 10603"/>
                      <a:gd name="connsiteY82" fmla="*/ 1576 h 15331"/>
                      <a:gd name="connsiteX83" fmla="*/ 2625 w 10603"/>
                      <a:gd name="connsiteY83" fmla="*/ 1608 h 15331"/>
                      <a:gd name="connsiteX84" fmla="*/ 2625 w 10603"/>
                      <a:gd name="connsiteY84" fmla="*/ 1672 h 15331"/>
                      <a:gd name="connsiteX85" fmla="*/ 2625 w 10603"/>
                      <a:gd name="connsiteY85" fmla="*/ 2058 h 15331"/>
                      <a:gd name="connsiteX86" fmla="*/ 2569 w 10603"/>
                      <a:gd name="connsiteY86" fmla="*/ 2186 h 15331"/>
                      <a:gd name="connsiteX87" fmla="*/ 2541 w 10603"/>
                      <a:gd name="connsiteY87" fmla="*/ 2315 h 15331"/>
                      <a:gd name="connsiteX88" fmla="*/ 2541 w 10603"/>
                      <a:gd name="connsiteY88" fmla="*/ 2379 h 15331"/>
                      <a:gd name="connsiteX89" fmla="*/ 2541 w 10603"/>
                      <a:gd name="connsiteY89" fmla="*/ 2556 h 15331"/>
                      <a:gd name="connsiteX90" fmla="*/ 2541 w 10603"/>
                      <a:gd name="connsiteY90" fmla="*/ 2846 h 15331"/>
                      <a:gd name="connsiteX91" fmla="*/ 2541 w 10603"/>
                      <a:gd name="connsiteY91" fmla="*/ 3199 h 15331"/>
                      <a:gd name="connsiteX92" fmla="*/ 2485 w 10603"/>
                      <a:gd name="connsiteY92" fmla="*/ 3537 h 15331"/>
                      <a:gd name="connsiteX93" fmla="*/ 2485 w 10603"/>
                      <a:gd name="connsiteY93" fmla="*/ 3794 h 15331"/>
                      <a:gd name="connsiteX94" fmla="*/ 2485 w 10603"/>
                      <a:gd name="connsiteY94" fmla="*/ 3891 h 15331"/>
                      <a:gd name="connsiteX95" fmla="*/ 2625 w 10603"/>
                      <a:gd name="connsiteY95" fmla="*/ 2058 h 15331"/>
                      <a:gd name="connsiteX96" fmla="*/ 2738 w 10603"/>
                      <a:gd name="connsiteY96" fmla="*/ 1704 h 15331"/>
                      <a:gd name="connsiteX97" fmla="*/ 2850 w 10603"/>
                      <a:gd name="connsiteY97" fmla="*/ 1367 h 15331"/>
                      <a:gd name="connsiteX98" fmla="*/ 3019 w 10603"/>
                      <a:gd name="connsiteY98" fmla="*/ 1013 h 15331"/>
                      <a:gd name="connsiteX99" fmla="*/ 3187 w 10603"/>
                      <a:gd name="connsiteY99" fmla="*/ 756 h 15331"/>
                      <a:gd name="connsiteX100" fmla="*/ 3356 w 10603"/>
                      <a:gd name="connsiteY100" fmla="*/ 627 h 15331"/>
                      <a:gd name="connsiteX101" fmla="*/ 3637 w 10603"/>
                      <a:gd name="connsiteY101" fmla="*/ 531 h 15331"/>
                      <a:gd name="connsiteX102" fmla="*/ 3974 w 10603"/>
                      <a:gd name="connsiteY102" fmla="*/ 466 h 15331"/>
                      <a:gd name="connsiteX103" fmla="*/ 4199 w 10603"/>
                      <a:gd name="connsiteY103" fmla="*/ 498 h 15331"/>
                      <a:gd name="connsiteX104" fmla="*/ 4339 w 10603"/>
                      <a:gd name="connsiteY104" fmla="*/ 659 h 15331"/>
                      <a:gd name="connsiteX105" fmla="*/ 4339 w 10603"/>
                      <a:gd name="connsiteY105" fmla="*/ 949 h 15331"/>
                      <a:gd name="connsiteX106" fmla="*/ 4283 w 10603"/>
                      <a:gd name="connsiteY106" fmla="*/ 1238 h 15331"/>
                      <a:gd name="connsiteX107" fmla="*/ 4142 w 10603"/>
                      <a:gd name="connsiteY107" fmla="*/ 1801 h 15331"/>
                      <a:gd name="connsiteX108" fmla="*/ 4030 w 10603"/>
                      <a:gd name="connsiteY108" fmla="*/ 2122 h 15331"/>
                      <a:gd name="connsiteX109" fmla="*/ 3974 w 10603"/>
                      <a:gd name="connsiteY109" fmla="*/ 2524 h 15331"/>
                      <a:gd name="connsiteX110" fmla="*/ 3918 w 10603"/>
                      <a:gd name="connsiteY110" fmla="*/ 2942 h 15331"/>
                      <a:gd name="connsiteX111" fmla="*/ 3918 w 10603"/>
                      <a:gd name="connsiteY111" fmla="*/ 3392 h 15331"/>
                      <a:gd name="connsiteX112" fmla="*/ 3974 w 10603"/>
                      <a:gd name="connsiteY112" fmla="*/ 3730 h 15331"/>
                      <a:gd name="connsiteX113" fmla="*/ 3974 w 10603"/>
                      <a:gd name="connsiteY113" fmla="*/ 3987 h 15331"/>
                      <a:gd name="connsiteX114" fmla="*/ 3974 w 10603"/>
                      <a:gd name="connsiteY114" fmla="*/ 4084 h 15331"/>
                      <a:gd name="connsiteX115" fmla="*/ 3974 w 10603"/>
                      <a:gd name="connsiteY115" fmla="*/ 3987 h 15331"/>
                      <a:gd name="connsiteX116" fmla="*/ 3974 w 10603"/>
                      <a:gd name="connsiteY116" fmla="*/ 3730 h 15331"/>
                      <a:gd name="connsiteX117" fmla="*/ 4030 w 10603"/>
                      <a:gd name="connsiteY117" fmla="*/ 3360 h 15331"/>
                      <a:gd name="connsiteX118" fmla="*/ 4030 w 10603"/>
                      <a:gd name="connsiteY118" fmla="*/ 3006 h 15331"/>
                      <a:gd name="connsiteX119" fmla="*/ 4086 w 10603"/>
                      <a:gd name="connsiteY119" fmla="*/ 2685 h 15331"/>
                      <a:gd name="connsiteX120" fmla="*/ 4086 w 10603"/>
                      <a:gd name="connsiteY120" fmla="*/ 2444 h 15331"/>
                      <a:gd name="connsiteX121" fmla="*/ 4199 w 10603"/>
                      <a:gd name="connsiteY121" fmla="*/ 2058 h 15331"/>
                      <a:gd name="connsiteX122" fmla="*/ 4339 w 10603"/>
                      <a:gd name="connsiteY122" fmla="*/ 1672 h 15331"/>
                      <a:gd name="connsiteX123" fmla="*/ 4451 w 10603"/>
                      <a:gd name="connsiteY123" fmla="*/ 1270 h 15331"/>
                      <a:gd name="connsiteX124" fmla="*/ 4564 w 10603"/>
                      <a:gd name="connsiteY124" fmla="*/ 949 h 15331"/>
                      <a:gd name="connsiteX125" fmla="*/ 4620 w 10603"/>
                      <a:gd name="connsiteY125" fmla="*/ 723 h 15331"/>
                      <a:gd name="connsiteX126" fmla="*/ 4788 w 10603"/>
                      <a:gd name="connsiteY126" fmla="*/ 466 h 15331"/>
                      <a:gd name="connsiteX127" fmla="*/ 5013 w 10603"/>
                      <a:gd name="connsiteY127" fmla="*/ 257 h 15331"/>
                      <a:gd name="connsiteX128" fmla="*/ 5294 w 10603"/>
                      <a:gd name="connsiteY128" fmla="*/ 64 h 15331"/>
                      <a:gd name="connsiteX129" fmla="*/ 5631 w 10603"/>
                      <a:gd name="connsiteY129" fmla="*/ 0 h 15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</a:cxnLst>
                    <a:rect l="l" t="t" r="r" b="b"/>
                    <a:pathLst>
                      <a:path w="10603" h="15331">
                        <a:moveTo>
                          <a:pt x="5631" y="0"/>
                        </a:moveTo>
                        <a:lnTo>
                          <a:pt x="5912" y="64"/>
                        </a:lnTo>
                        <a:lnTo>
                          <a:pt x="6165" y="225"/>
                        </a:lnTo>
                        <a:cubicBezTo>
                          <a:pt x="6202" y="295"/>
                          <a:pt x="6240" y="364"/>
                          <a:pt x="6277" y="434"/>
                        </a:cubicBezTo>
                        <a:cubicBezTo>
                          <a:pt x="6296" y="509"/>
                          <a:pt x="6314" y="584"/>
                          <a:pt x="6333" y="659"/>
                        </a:cubicBezTo>
                        <a:cubicBezTo>
                          <a:pt x="6314" y="723"/>
                          <a:pt x="6296" y="788"/>
                          <a:pt x="6277" y="852"/>
                        </a:cubicBezTo>
                        <a:cubicBezTo>
                          <a:pt x="6258" y="959"/>
                          <a:pt x="6240" y="1067"/>
                          <a:pt x="6221" y="1174"/>
                        </a:cubicBezTo>
                        <a:cubicBezTo>
                          <a:pt x="6184" y="1319"/>
                          <a:pt x="6146" y="1463"/>
                          <a:pt x="6109" y="1608"/>
                        </a:cubicBezTo>
                        <a:cubicBezTo>
                          <a:pt x="6071" y="1769"/>
                          <a:pt x="6034" y="1929"/>
                          <a:pt x="5996" y="2090"/>
                        </a:cubicBezTo>
                        <a:lnTo>
                          <a:pt x="5912" y="2492"/>
                        </a:lnTo>
                        <a:cubicBezTo>
                          <a:pt x="5893" y="2610"/>
                          <a:pt x="5875" y="2728"/>
                          <a:pt x="5856" y="2846"/>
                        </a:cubicBezTo>
                        <a:cubicBezTo>
                          <a:pt x="5837" y="2921"/>
                          <a:pt x="5819" y="2996"/>
                          <a:pt x="5800" y="3071"/>
                        </a:cubicBezTo>
                        <a:lnTo>
                          <a:pt x="5800" y="3167"/>
                        </a:lnTo>
                        <a:lnTo>
                          <a:pt x="5800" y="3071"/>
                        </a:lnTo>
                        <a:cubicBezTo>
                          <a:pt x="5819" y="2996"/>
                          <a:pt x="5837" y="2921"/>
                          <a:pt x="5856" y="2846"/>
                        </a:cubicBezTo>
                        <a:cubicBezTo>
                          <a:pt x="5875" y="2728"/>
                          <a:pt x="5893" y="2610"/>
                          <a:pt x="5912" y="2492"/>
                        </a:cubicBezTo>
                        <a:lnTo>
                          <a:pt x="5996" y="2090"/>
                        </a:lnTo>
                        <a:cubicBezTo>
                          <a:pt x="6034" y="2015"/>
                          <a:pt x="6071" y="1940"/>
                          <a:pt x="6109" y="1865"/>
                        </a:cubicBezTo>
                        <a:lnTo>
                          <a:pt x="6333" y="1206"/>
                        </a:lnTo>
                        <a:lnTo>
                          <a:pt x="6670" y="595"/>
                        </a:lnTo>
                        <a:cubicBezTo>
                          <a:pt x="6708" y="563"/>
                          <a:pt x="6745" y="530"/>
                          <a:pt x="6783" y="498"/>
                        </a:cubicBezTo>
                        <a:cubicBezTo>
                          <a:pt x="6802" y="477"/>
                          <a:pt x="6820" y="455"/>
                          <a:pt x="6839" y="434"/>
                        </a:cubicBezTo>
                        <a:cubicBezTo>
                          <a:pt x="6876" y="407"/>
                          <a:pt x="6914" y="381"/>
                          <a:pt x="6951" y="354"/>
                        </a:cubicBezTo>
                        <a:lnTo>
                          <a:pt x="7120" y="322"/>
                        </a:lnTo>
                        <a:lnTo>
                          <a:pt x="7288" y="289"/>
                        </a:lnTo>
                        <a:lnTo>
                          <a:pt x="7401" y="322"/>
                        </a:lnTo>
                        <a:lnTo>
                          <a:pt x="7569" y="386"/>
                        </a:lnTo>
                        <a:lnTo>
                          <a:pt x="7710" y="434"/>
                        </a:lnTo>
                        <a:lnTo>
                          <a:pt x="7822" y="498"/>
                        </a:lnTo>
                        <a:cubicBezTo>
                          <a:pt x="7841" y="530"/>
                          <a:pt x="7859" y="563"/>
                          <a:pt x="7878" y="595"/>
                        </a:cubicBezTo>
                        <a:cubicBezTo>
                          <a:pt x="7916" y="691"/>
                          <a:pt x="7953" y="788"/>
                          <a:pt x="7991" y="884"/>
                        </a:cubicBezTo>
                        <a:lnTo>
                          <a:pt x="7991" y="1141"/>
                        </a:lnTo>
                        <a:cubicBezTo>
                          <a:pt x="7935" y="1522"/>
                          <a:pt x="7878" y="1902"/>
                          <a:pt x="7822" y="2283"/>
                        </a:cubicBezTo>
                        <a:lnTo>
                          <a:pt x="7654" y="3424"/>
                        </a:lnTo>
                        <a:lnTo>
                          <a:pt x="7654" y="4277"/>
                        </a:lnTo>
                        <a:lnTo>
                          <a:pt x="7654" y="4582"/>
                        </a:lnTo>
                        <a:cubicBezTo>
                          <a:pt x="7673" y="4689"/>
                          <a:pt x="7691" y="4797"/>
                          <a:pt x="7710" y="4904"/>
                        </a:cubicBezTo>
                        <a:lnTo>
                          <a:pt x="7710" y="5193"/>
                        </a:lnTo>
                        <a:lnTo>
                          <a:pt x="7991" y="4518"/>
                        </a:lnTo>
                        <a:lnTo>
                          <a:pt x="8384" y="3955"/>
                        </a:lnTo>
                        <a:lnTo>
                          <a:pt x="9058" y="3392"/>
                        </a:lnTo>
                        <a:lnTo>
                          <a:pt x="9227" y="3296"/>
                        </a:lnTo>
                        <a:lnTo>
                          <a:pt x="9423" y="3199"/>
                        </a:lnTo>
                        <a:lnTo>
                          <a:pt x="9648" y="3135"/>
                        </a:lnTo>
                        <a:lnTo>
                          <a:pt x="10097" y="3103"/>
                        </a:lnTo>
                        <a:lnTo>
                          <a:pt x="10434" y="3167"/>
                        </a:lnTo>
                        <a:cubicBezTo>
                          <a:pt x="10490" y="3221"/>
                          <a:pt x="10547" y="3274"/>
                          <a:pt x="10603" y="3328"/>
                        </a:cubicBezTo>
                        <a:lnTo>
                          <a:pt x="10603" y="3537"/>
                        </a:lnTo>
                        <a:cubicBezTo>
                          <a:pt x="10566" y="3623"/>
                          <a:pt x="10528" y="3708"/>
                          <a:pt x="10491" y="3794"/>
                        </a:cubicBezTo>
                        <a:lnTo>
                          <a:pt x="10266" y="4084"/>
                        </a:lnTo>
                        <a:lnTo>
                          <a:pt x="10041" y="4341"/>
                        </a:lnTo>
                        <a:lnTo>
                          <a:pt x="9873" y="4871"/>
                        </a:lnTo>
                        <a:cubicBezTo>
                          <a:pt x="9854" y="5053"/>
                          <a:pt x="9835" y="5236"/>
                          <a:pt x="9816" y="5418"/>
                        </a:cubicBezTo>
                        <a:cubicBezTo>
                          <a:pt x="9779" y="5573"/>
                          <a:pt x="9741" y="5729"/>
                          <a:pt x="9704" y="5884"/>
                        </a:cubicBezTo>
                        <a:lnTo>
                          <a:pt x="9536" y="6367"/>
                        </a:lnTo>
                        <a:lnTo>
                          <a:pt x="9170" y="6833"/>
                        </a:lnTo>
                        <a:lnTo>
                          <a:pt x="8609" y="7283"/>
                        </a:lnTo>
                        <a:lnTo>
                          <a:pt x="7991" y="7749"/>
                        </a:lnTo>
                        <a:lnTo>
                          <a:pt x="7513" y="8199"/>
                        </a:lnTo>
                        <a:lnTo>
                          <a:pt x="6951" y="8730"/>
                        </a:lnTo>
                        <a:lnTo>
                          <a:pt x="6558" y="9341"/>
                        </a:lnTo>
                        <a:cubicBezTo>
                          <a:pt x="6537" y="11042"/>
                          <a:pt x="7051" y="13034"/>
                          <a:pt x="7030" y="14735"/>
                        </a:cubicBezTo>
                        <a:lnTo>
                          <a:pt x="0" y="15331"/>
                        </a:lnTo>
                        <a:cubicBezTo>
                          <a:pt x="421" y="13261"/>
                          <a:pt x="816" y="9469"/>
                          <a:pt x="968" y="8232"/>
                        </a:cubicBezTo>
                        <a:cubicBezTo>
                          <a:pt x="949" y="8125"/>
                          <a:pt x="931" y="8017"/>
                          <a:pt x="912" y="7910"/>
                        </a:cubicBezTo>
                        <a:cubicBezTo>
                          <a:pt x="903" y="7797"/>
                          <a:pt x="893" y="7685"/>
                          <a:pt x="884" y="7572"/>
                        </a:cubicBezTo>
                        <a:cubicBezTo>
                          <a:pt x="865" y="7486"/>
                          <a:pt x="847" y="7401"/>
                          <a:pt x="828" y="7315"/>
                        </a:cubicBezTo>
                        <a:lnTo>
                          <a:pt x="828" y="6897"/>
                        </a:lnTo>
                        <a:lnTo>
                          <a:pt x="828" y="6527"/>
                        </a:lnTo>
                        <a:lnTo>
                          <a:pt x="828" y="6045"/>
                        </a:lnTo>
                        <a:cubicBezTo>
                          <a:pt x="847" y="5879"/>
                          <a:pt x="865" y="5713"/>
                          <a:pt x="884" y="5547"/>
                        </a:cubicBezTo>
                        <a:cubicBezTo>
                          <a:pt x="865" y="5429"/>
                          <a:pt x="847" y="5311"/>
                          <a:pt x="828" y="5193"/>
                        </a:cubicBezTo>
                        <a:cubicBezTo>
                          <a:pt x="893" y="4845"/>
                          <a:pt x="959" y="4496"/>
                          <a:pt x="1024" y="4148"/>
                        </a:cubicBezTo>
                        <a:cubicBezTo>
                          <a:pt x="1118" y="3800"/>
                          <a:pt x="1211" y="3451"/>
                          <a:pt x="1305" y="3103"/>
                        </a:cubicBezTo>
                        <a:lnTo>
                          <a:pt x="1530" y="2412"/>
                        </a:lnTo>
                        <a:lnTo>
                          <a:pt x="1923" y="1704"/>
                        </a:lnTo>
                        <a:cubicBezTo>
                          <a:pt x="1942" y="1683"/>
                          <a:pt x="1960" y="1661"/>
                          <a:pt x="1979" y="1640"/>
                        </a:cubicBezTo>
                        <a:cubicBezTo>
                          <a:pt x="2017" y="1619"/>
                          <a:pt x="2054" y="1597"/>
                          <a:pt x="2092" y="1576"/>
                        </a:cubicBezTo>
                        <a:lnTo>
                          <a:pt x="2204" y="1543"/>
                        </a:lnTo>
                        <a:lnTo>
                          <a:pt x="2316" y="1543"/>
                        </a:lnTo>
                        <a:lnTo>
                          <a:pt x="2429" y="1543"/>
                        </a:lnTo>
                        <a:lnTo>
                          <a:pt x="2541" y="1543"/>
                        </a:lnTo>
                        <a:cubicBezTo>
                          <a:pt x="2550" y="1554"/>
                          <a:pt x="2560" y="1565"/>
                          <a:pt x="2569" y="1576"/>
                        </a:cubicBezTo>
                        <a:lnTo>
                          <a:pt x="2625" y="1608"/>
                        </a:lnTo>
                        <a:lnTo>
                          <a:pt x="2625" y="1672"/>
                        </a:lnTo>
                        <a:lnTo>
                          <a:pt x="2625" y="2058"/>
                        </a:lnTo>
                        <a:cubicBezTo>
                          <a:pt x="2606" y="2101"/>
                          <a:pt x="2588" y="2143"/>
                          <a:pt x="2569" y="2186"/>
                        </a:cubicBezTo>
                        <a:cubicBezTo>
                          <a:pt x="2560" y="2229"/>
                          <a:pt x="2550" y="2272"/>
                          <a:pt x="2541" y="2315"/>
                        </a:cubicBezTo>
                        <a:lnTo>
                          <a:pt x="2541" y="2379"/>
                        </a:lnTo>
                        <a:lnTo>
                          <a:pt x="2541" y="2556"/>
                        </a:lnTo>
                        <a:lnTo>
                          <a:pt x="2541" y="2846"/>
                        </a:lnTo>
                        <a:lnTo>
                          <a:pt x="2541" y="3199"/>
                        </a:lnTo>
                        <a:cubicBezTo>
                          <a:pt x="2522" y="3312"/>
                          <a:pt x="2504" y="3424"/>
                          <a:pt x="2485" y="3537"/>
                        </a:cubicBezTo>
                        <a:lnTo>
                          <a:pt x="2485" y="3794"/>
                        </a:lnTo>
                        <a:lnTo>
                          <a:pt x="2485" y="3891"/>
                        </a:lnTo>
                        <a:cubicBezTo>
                          <a:pt x="2532" y="3280"/>
                          <a:pt x="2578" y="2669"/>
                          <a:pt x="2625" y="2058"/>
                        </a:cubicBezTo>
                        <a:cubicBezTo>
                          <a:pt x="2663" y="1940"/>
                          <a:pt x="2700" y="1822"/>
                          <a:pt x="2738" y="1704"/>
                        </a:cubicBezTo>
                        <a:cubicBezTo>
                          <a:pt x="2775" y="1592"/>
                          <a:pt x="2813" y="1479"/>
                          <a:pt x="2850" y="1367"/>
                        </a:cubicBezTo>
                        <a:cubicBezTo>
                          <a:pt x="2906" y="1249"/>
                          <a:pt x="2963" y="1131"/>
                          <a:pt x="3019" y="1013"/>
                        </a:cubicBezTo>
                        <a:lnTo>
                          <a:pt x="3187" y="756"/>
                        </a:lnTo>
                        <a:lnTo>
                          <a:pt x="3356" y="627"/>
                        </a:lnTo>
                        <a:lnTo>
                          <a:pt x="3637" y="531"/>
                        </a:lnTo>
                        <a:lnTo>
                          <a:pt x="3974" y="466"/>
                        </a:lnTo>
                        <a:lnTo>
                          <a:pt x="4199" y="498"/>
                        </a:lnTo>
                        <a:lnTo>
                          <a:pt x="4339" y="659"/>
                        </a:lnTo>
                        <a:lnTo>
                          <a:pt x="4339" y="949"/>
                        </a:lnTo>
                        <a:cubicBezTo>
                          <a:pt x="4320" y="1045"/>
                          <a:pt x="4302" y="1142"/>
                          <a:pt x="4283" y="1238"/>
                        </a:cubicBezTo>
                        <a:lnTo>
                          <a:pt x="4142" y="1801"/>
                        </a:lnTo>
                        <a:cubicBezTo>
                          <a:pt x="4105" y="1908"/>
                          <a:pt x="4067" y="2015"/>
                          <a:pt x="4030" y="2122"/>
                        </a:cubicBezTo>
                        <a:cubicBezTo>
                          <a:pt x="4011" y="2256"/>
                          <a:pt x="3993" y="2390"/>
                          <a:pt x="3974" y="2524"/>
                        </a:cubicBezTo>
                        <a:cubicBezTo>
                          <a:pt x="3955" y="2663"/>
                          <a:pt x="3937" y="2803"/>
                          <a:pt x="3918" y="2942"/>
                        </a:cubicBezTo>
                        <a:lnTo>
                          <a:pt x="3918" y="3392"/>
                        </a:lnTo>
                        <a:cubicBezTo>
                          <a:pt x="3937" y="3505"/>
                          <a:pt x="3955" y="3617"/>
                          <a:pt x="3974" y="3730"/>
                        </a:cubicBezTo>
                        <a:lnTo>
                          <a:pt x="3974" y="3987"/>
                        </a:lnTo>
                        <a:lnTo>
                          <a:pt x="3974" y="4084"/>
                        </a:lnTo>
                        <a:lnTo>
                          <a:pt x="3974" y="3987"/>
                        </a:lnTo>
                        <a:lnTo>
                          <a:pt x="3974" y="3730"/>
                        </a:lnTo>
                        <a:cubicBezTo>
                          <a:pt x="3993" y="3607"/>
                          <a:pt x="4011" y="3483"/>
                          <a:pt x="4030" y="3360"/>
                        </a:cubicBezTo>
                        <a:lnTo>
                          <a:pt x="4030" y="3006"/>
                        </a:lnTo>
                        <a:cubicBezTo>
                          <a:pt x="4049" y="2899"/>
                          <a:pt x="4067" y="2792"/>
                          <a:pt x="4086" y="2685"/>
                        </a:cubicBezTo>
                        <a:lnTo>
                          <a:pt x="4086" y="2444"/>
                        </a:lnTo>
                        <a:cubicBezTo>
                          <a:pt x="4124" y="2315"/>
                          <a:pt x="4161" y="2187"/>
                          <a:pt x="4199" y="2058"/>
                        </a:cubicBezTo>
                        <a:cubicBezTo>
                          <a:pt x="4246" y="1929"/>
                          <a:pt x="4292" y="1801"/>
                          <a:pt x="4339" y="1672"/>
                        </a:cubicBezTo>
                        <a:cubicBezTo>
                          <a:pt x="4376" y="1538"/>
                          <a:pt x="4414" y="1404"/>
                          <a:pt x="4451" y="1270"/>
                        </a:cubicBezTo>
                        <a:cubicBezTo>
                          <a:pt x="4489" y="1163"/>
                          <a:pt x="4526" y="1056"/>
                          <a:pt x="4564" y="949"/>
                        </a:cubicBezTo>
                        <a:cubicBezTo>
                          <a:pt x="4583" y="874"/>
                          <a:pt x="4601" y="798"/>
                          <a:pt x="4620" y="723"/>
                        </a:cubicBezTo>
                        <a:lnTo>
                          <a:pt x="4788" y="466"/>
                        </a:lnTo>
                        <a:lnTo>
                          <a:pt x="5013" y="257"/>
                        </a:lnTo>
                        <a:lnTo>
                          <a:pt x="5294" y="64"/>
                        </a:lnTo>
                        <a:lnTo>
                          <a:pt x="5631" y="0"/>
                        </a:lnTo>
                        <a:close/>
                      </a:path>
                    </a:pathLst>
                  </a:custGeom>
                  <a:solidFill>
                    <a:srgbClr val="E3DCA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88">
                    <a:extLst>
                      <a:ext uri="{FF2B5EF4-FFF2-40B4-BE49-F238E27FC236}">
                        <a16:creationId xmlns:a16="http://schemas.microsoft.com/office/drawing/2014/main" id="{083D5D97-3F15-E64C-8E51-724E43C1C6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00638" y="1851025"/>
                    <a:ext cx="4763" cy="85725"/>
                  </a:xfrm>
                  <a:custGeom>
                    <a:avLst/>
                    <a:gdLst>
                      <a:gd name="T0" fmla="*/ 5 w 5"/>
                      <a:gd name="T1" fmla="*/ 0 h 109"/>
                      <a:gd name="T2" fmla="*/ 0 w 5"/>
                      <a:gd name="T3" fmla="*/ 109 h 109"/>
                      <a:gd name="T4" fmla="*/ 0 w 5"/>
                      <a:gd name="T5" fmla="*/ 103 h 109"/>
                      <a:gd name="T6" fmla="*/ 0 w 5"/>
                      <a:gd name="T7" fmla="*/ 89 h 109"/>
                      <a:gd name="T8" fmla="*/ 2 w 5"/>
                      <a:gd name="T9" fmla="*/ 69 h 109"/>
                      <a:gd name="T10" fmla="*/ 2 w 5"/>
                      <a:gd name="T11" fmla="*/ 48 h 109"/>
                      <a:gd name="T12" fmla="*/ 2 w 5"/>
                      <a:gd name="T13" fmla="*/ 30 h 109"/>
                      <a:gd name="T14" fmla="*/ 2 w 5"/>
                      <a:gd name="T15" fmla="*/ 20 h 109"/>
                      <a:gd name="T16" fmla="*/ 2 w 5"/>
                      <a:gd name="T17" fmla="*/ 16 h 109"/>
                      <a:gd name="T18" fmla="*/ 3 w 5"/>
                      <a:gd name="T19" fmla="*/ 8 h 109"/>
                      <a:gd name="T20" fmla="*/ 5 w 5"/>
                      <a:gd name="T21" fmla="*/ 0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" h="109">
                        <a:moveTo>
                          <a:pt x="5" y="0"/>
                        </a:moveTo>
                        <a:lnTo>
                          <a:pt x="0" y="109"/>
                        </a:lnTo>
                        <a:lnTo>
                          <a:pt x="0" y="103"/>
                        </a:lnTo>
                        <a:lnTo>
                          <a:pt x="0" y="89"/>
                        </a:lnTo>
                        <a:lnTo>
                          <a:pt x="2" y="69"/>
                        </a:lnTo>
                        <a:lnTo>
                          <a:pt x="2" y="48"/>
                        </a:lnTo>
                        <a:lnTo>
                          <a:pt x="2" y="30"/>
                        </a:lnTo>
                        <a:lnTo>
                          <a:pt x="2" y="20"/>
                        </a:lnTo>
                        <a:lnTo>
                          <a:pt x="2" y="16"/>
                        </a:lnTo>
                        <a:lnTo>
                          <a:pt x="3" y="8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FCC1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89">
                    <a:extLst>
                      <a:ext uri="{FF2B5EF4-FFF2-40B4-BE49-F238E27FC236}">
                        <a16:creationId xmlns:a16="http://schemas.microsoft.com/office/drawing/2014/main" id="{AD3DEC70-C2CE-5A44-8DEC-63AC9F3C61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94300" y="1852613"/>
                    <a:ext cx="6350" cy="52387"/>
                  </a:xfrm>
                  <a:custGeom>
                    <a:avLst/>
                    <a:gdLst>
                      <a:gd name="T0" fmla="*/ 7 w 7"/>
                      <a:gd name="T1" fmla="*/ 0 h 65"/>
                      <a:gd name="T2" fmla="*/ 4 w 7"/>
                      <a:gd name="T3" fmla="*/ 26 h 65"/>
                      <a:gd name="T4" fmla="*/ 2 w 7"/>
                      <a:gd name="T5" fmla="*/ 46 h 65"/>
                      <a:gd name="T6" fmla="*/ 0 w 7"/>
                      <a:gd name="T7" fmla="*/ 60 h 65"/>
                      <a:gd name="T8" fmla="*/ 0 w 7"/>
                      <a:gd name="T9" fmla="*/ 65 h 65"/>
                      <a:gd name="T10" fmla="*/ 0 w 7"/>
                      <a:gd name="T11" fmla="*/ 60 h 65"/>
                      <a:gd name="T12" fmla="*/ 2 w 7"/>
                      <a:gd name="T13" fmla="*/ 46 h 65"/>
                      <a:gd name="T14" fmla="*/ 4 w 7"/>
                      <a:gd name="T15" fmla="*/ 26 h 65"/>
                      <a:gd name="T16" fmla="*/ 7 w 7"/>
                      <a:gd name="T17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65">
                        <a:moveTo>
                          <a:pt x="7" y="0"/>
                        </a:moveTo>
                        <a:lnTo>
                          <a:pt x="4" y="26"/>
                        </a:lnTo>
                        <a:lnTo>
                          <a:pt x="2" y="46"/>
                        </a:lnTo>
                        <a:lnTo>
                          <a:pt x="0" y="60"/>
                        </a:lnTo>
                        <a:lnTo>
                          <a:pt x="0" y="65"/>
                        </a:lnTo>
                        <a:lnTo>
                          <a:pt x="0" y="60"/>
                        </a:lnTo>
                        <a:lnTo>
                          <a:pt x="2" y="46"/>
                        </a:lnTo>
                        <a:lnTo>
                          <a:pt x="4" y="26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FCC1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1" name="Freeform 90">
                    <a:extLst>
                      <a:ext uri="{FF2B5EF4-FFF2-40B4-BE49-F238E27FC236}">
                        <a16:creationId xmlns:a16="http://schemas.microsoft.com/office/drawing/2014/main" id="{5F9EF98D-35D8-2F44-8177-1BD89492ED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53013" y="1998663"/>
                    <a:ext cx="1588" cy="77787"/>
                  </a:xfrm>
                  <a:custGeom>
                    <a:avLst/>
                    <a:gdLst>
                      <a:gd name="T0" fmla="*/ 0 w 2"/>
                      <a:gd name="T1" fmla="*/ 0 h 98"/>
                      <a:gd name="T2" fmla="*/ 2 w 2"/>
                      <a:gd name="T3" fmla="*/ 21 h 98"/>
                      <a:gd name="T4" fmla="*/ 0 w 2"/>
                      <a:gd name="T5" fmla="*/ 49 h 98"/>
                      <a:gd name="T6" fmla="*/ 0 w 2"/>
                      <a:gd name="T7" fmla="*/ 78 h 98"/>
                      <a:gd name="T8" fmla="*/ 0 w 2"/>
                      <a:gd name="T9" fmla="*/ 98 h 98"/>
                      <a:gd name="T10" fmla="*/ 0 w 2"/>
                      <a:gd name="T11" fmla="*/ 0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8">
                        <a:moveTo>
                          <a:pt x="0" y="0"/>
                        </a:moveTo>
                        <a:lnTo>
                          <a:pt x="2" y="21"/>
                        </a:lnTo>
                        <a:lnTo>
                          <a:pt x="0" y="49"/>
                        </a:lnTo>
                        <a:lnTo>
                          <a:pt x="0" y="78"/>
                        </a:lnTo>
                        <a:lnTo>
                          <a:pt x="0" y="9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CC18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91">
                    <a:extLst>
                      <a:ext uri="{FF2B5EF4-FFF2-40B4-BE49-F238E27FC236}">
                        <a16:creationId xmlns:a16="http://schemas.microsoft.com/office/drawing/2014/main" id="{2C91E3AE-A64D-1A4A-A678-A40A8FD983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83162" y="2421727"/>
                    <a:ext cx="295275" cy="713585"/>
                  </a:xfrm>
                  <a:custGeom>
                    <a:avLst/>
                    <a:gdLst>
                      <a:gd name="T0" fmla="*/ 49 w 372"/>
                      <a:gd name="T1" fmla="*/ 0 h 1217"/>
                      <a:gd name="T2" fmla="*/ 352 w 372"/>
                      <a:gd name="T3" fmla="*/ 16 h 1217"/>
                      <a:gd name="T4" fmla="*/ 354 w 372"/>
                      <a:gd name="T5" fmla="*/ 22 h 1217"/>
                      <a:gd name="T6" fmla="*/ 354 w 372"/>
                      <a:gd name="T7" fmla="*/ 42 h 1217"/>
                      <a:gd name="T8" fmla="*/ 356 w 372"/>
                      <a:gd name="T9" fmla="*/ 71 h 1217"/>
                      <a:gd name="T10" fmla="*/ 356 w 372"/>
                      <a:gd name="T11" fmla="*/ 110 h 1217"/>
                      <a:gd name="T12" fmla="*/ 358 w 372"/>
                      <a:gd name="T13" fmla="*/ 158 h 1217"/>
                      <a:gd name="T14" fmla="*/ 360 w 372"/>
                      <a:gd name="T15" fmla="*/ 211 h 1217"/>
                      <a:gd name="T16" fmla="*/ 362 w 372"/>
                      <a:gd name="T17" fmla="*/ 270 h 1217"/>
                      <a:gd name="T18" fmla="*/ 364 w 372"/>
                      <a:gd name="T19" fmla="*/ 333 h 1217"/>
                      <a:gd name="T20" fmla="*/ 366 w 372"/>
                      <a:gd name="T21" fmla="*/ 398 h 1217"/>
                      <a:gd name="T22" fmla="*/ 368 w 372"/>
                      <a:gd name="T23" fmla="*/ 465 h 1217"/>
                      <a:gd name="T24" fmla="*/ 370 w 372"/>
                      <a:gd name="T25" fmla="*/ 530 h 1217"/>
                      <a:gd name="T26" fmla="*/ 372 w 372"/>
                      <a:gd name="T27" fmla="*/ 595 h 1217"/>
                      <a:gd name="T28" fmla="*/ 372 w 372"/>
                      <a:gd name="T29" fmla="*/ 654 h 1217"/>
                      <a:gd name="T30" fmla="*/ 372 w 372"/>
                      <a:gd name="T31" fmla="*/ 711 h 1217"/>
                      <a:gd name="T32" fmla="*/ 372 w 372"/>
                      <a:gd name="T33" fmla="*/ 760 h 1217"/>
                      <a:gd name="T34" fmla="*/ 372 w 372"/>
                      <a:gd name="T35" fmla="*/ 804 h 1217"/>
                      <a:gd name="T36" fmla="*/ 370 w 372"/>
                      <a:gd name="T37" fmla="*/ 837 h 1217"/>
                      <a:gd name="T38" fmla="*/ 368 w 372"/>
                      <a:gd name="T39" fmla="*/ 876 h 1217"/>
                      <a:gd name="T40" fmla="*/ 364 w 372"/>
                      <a:gd name="T41" fmla="*/ 916 h 1217"/>
                      <a:gd name="T42" fmla="*/ 358 w 372"/>
                      <a:gd name="T43" fmla="*/ 957 h 1217"/>
                      <a:gd name="T44" fmla="*/ 352 w 372"/>
                      <a:gd name="T45" fmla="*/ 999 h 1217"/>
                      <a:gd name="T46" fmla="*/ 344 w 372"/>
                      <a:gd name="T47" fmla="*/ 1040 h 1217"/>
                      <a:gd name="T48" fmla="*/ 334 w 372"/>
                      <a:gd name="T49" fmla="*/ 1079 h 1217"/>
                      <a:gd name="T50" fmla="*/ 323 w 372"/>
                      <a:gd name="T51" fmla="*/ 1115 h 1217"/>
                      <a:gd name="T52" fmla="*/ 307 w 372"/>
                      <a:gd name="T53" fmla="*/ 1146 h 1217"/>
                      <a:gd name="T54" fmla="*/ 289 w 372"/>
                      <a:gd name="T55" fmla="*/ 1174 h 1217"/>
                      <a:gd name="T56" fmla="*/ 268 w 372"/>
                      <a:gd name="T57" fmla="*/ 1195 h 1217"/>
                      <a:gd name="T58" fmla="*/ 240 w 372"/>
                      <a:gd name="T59" fmla="*/ 1209 h 1217"/>
                      <a:gd name="T60" fmla="*/ 211 w 372"/>
                      <a:gd name="T61" fmla="*/ 1217 h 1217"/>
                      <a:gd name="T62" fmla="*/ 175 w 372"/>
                      <a:gd name="T63" fmla="*/ 1215 h 1217"/>
                      <a:gd name="T64" fmla="*/ 136 w 372"/>
                      <a:gd name="T65" fmla="*/ 1203 h 1217"/>
                      <a:gd name="T66" fmla="*/ 102 w 372"/>
                      <a:gd name="T67" fmla="*/ 1184 h 1217"/>
                      <a:gd name="T68" fmla="*/ 75 w 372"/>
                      <a:gd name="T69" fmla="*/ 1158 h 1217"/>
                      <a:gd name="T70" fmla="*/ 51 w 372"/>
                      <a:gd name="T71" fmla="*/ 1127 h 1217"/>
                      <a:gd name="T72" fmla="*/ 33 w 372"/>
                      <a:gd name="T73" fmla="*/ 1091 h 1217"/>
                      <a:gd name="T74" fmla="*/ 22 w 372"/>
                      <a:gd name="T75" fmla="*/ 1052 h 1217"/>
                      <a:gd name="T76" fmla="*/ 12 w 372"/>
                      <a:gd name="T77" fmla="*/ 1008 h 1217"/>
                      <a:gd name="T78" fmla="*/ 6 w 372"/>
                      <a:gd name="T79" fmla="*/ 965 h 1217"/>
                      <a:gd name="T80" fmla="*/ 2 w 372"/>
                      <a:gd name="T81" fmla="*/ 922 h 1217"/>
                      <a:gd name="T82" fmla="*/ 0 w 372"/>
                      <a:gd name="T83" fmla="*/ 876 h 1217"/>
                      <a:gd name="T84" fmla="*/ 0 w 372"/>
                      <a:gd name="T85" fmla="*/ 835 h 1217"/>
                      <a:gd name="T86" fmla="*/ 2 w 372"/>
                      <a:gd name="T87" fmla="*/ 794 h 1217"/>
                      <a:gd name="T88" fmla="*/ 4 w 372"/>
                      <a:gd name="T89" fmla="*/ 758 h 1217"/>
                      <a:gd name="T90" fmla="*/ 6 w 372"/>
                      <a:gd name="T91" fmla="*/ 725 h 1217"/>
                      <a:gd name="T92" fmla="*/ 8 w 372"/>
                      <a:gd name="T93" fmla="*/ 682 h 1217"/>
                      <a:gd name="T94" fmla="*/ 12 w 372"/>
                      <a:gd name="T95" fmla="*/ 632 h 1217"/>
                      <a:gd name="T96" fmla="*/ 16 w 372"/>
                      <a:gd name="T97" fmla="*/ 575 h 1217"/>
                      <a:gd name="T98" fmla="*/ 18 w 372"/>
                      <a:gd name="T99" fmla="*/ 516 h 1217"/>
                      <a:gd name="T100" fmla="*/ 22 w 372"/>
                      <a:gd name="T101" fmla="*/ 451 h 1217"/>
                      <a:gd name="T102" fmla="*/ 26 w 372"/>
                      <a:gd name="T103" fmla="*/ 388 h 1217"/>
                      <a:gd name="T104" fmla="*/ 30 w 372"/>
                      <a:gd name="T105" fmla="*/ 323 h 1217"/>
                      <a:gd name="T106" fmla="*/ 33 w 372"/>
                      <a:gd name="T107" fmla="*/ 260 h 1217"/>
                      <a:gd name="T108" fmla="*/ 37 w 372"/>
                      <a:gd name="T109" fmla="*/ 201 h 1217"/>
                      <a:gd name="T110" fmla="*/ 41 w 372"/>
                      <a:gd name="T111" fmla="*/ 146 h 1217"/>
                      <a:gd name="T112" fmla="*/ 43 w 372"/>
                      <a:gd name="T113" fmla="*/ 99 h 1217"/>
                      <a:gd name="T114" fmla="*/ 47 w 372"/>
                      <a:gd name="T115" fmla="*/ 57 h 1217"/>
                      <a:gd name="T116" fmla="*/ 49 w 372"/>
                      <a:gd name="T117" fmla="*/ 28 h 1217"/>
                      <a:gd name="T118" fmla="*/ 49 w 372"/>
                      <a:gd name="T119" fmla="*/ 8 h 1217"/>
                      <a:gd name="T120" fmla="*/ 49 w 372"/>
                      <a:gd name="T121" fmla="*/ 0 h 1217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16 w 10000"/>
                      <a:gd name="connsiteY3" fmla="*/ 345 h 10000"/>
                      <a:gd name="connsiteX4" fmla="*/ 9570 w 10000"/>
                      <a:gd name="connsiteY4" fmla="*/ 583 h 10000"/>
                      <a:gd name="connsiteX5" fmla="*/ 9570 w 10000"/>
                      <a:gd name="connsiteY5" fmla="*/ 904 h 10000"/>
                      <a:gd name="connsiteX6" fmla="*/ 9624 w 10000"/>
                      <a:gd name="connsiteY6" fmla="*/ 1298 h 10000"/>
                      <a:gd name="connsiteX7" fmla="*/ 9677 w 10000"/>
                      <a:gd name="connsiteY7" fmla="*/ 1734 h 10000"/>
                      <a:gd name="connsiteX8" fmla="*/ 9731 w 10000"/>
                      <a:gd name="connsiteY8" fmla="*/ 2219 h 10000"/>
                      <a:gd name="connsiteX9" fmla="*/ 9785 w 10000"/>
                      <a:gd name="connsiteY9" fmla="*/ 2736 h 10000"/>
                      <a:gd name="connsiteX10" fmla="*/ 9839 w 10000"/>
                      <a:gd name="connsiteY10" fmla="*/ 3270 h 10000"/>
                      <a:gd name="connsiteX11" fmla="*/ 9892 w 10000"/>
                      <a:gd name="connsiteY11" fmla="*/ 3821 h 10000"/>
                      <a:gd name="connsiteX12" fmla="*/ 9946 w 10000"/>
                      <a:gd name="connsiteY12" fmla="*/ 4355 h 10000"/>
                      <a:gd name="connsiteX13" fmla="*/ 10000 w 10000"/>
                      <a:gd name="connsiteY13" fmla="*/ 4889 h 10000"/>
                      <a:gd name="connsiteX14" fmla="*/ 10000 w 10000"/>
                      <a:gd name="connsiteY14" fmla="*/ 5374 h 10000"/>
                      <a:gd name="connsiteX15" fmla="*/ 10000 w 10000"/>
                      <a:gd name="connsiteY15" fmla="*/ 5842 h 10000"/>
                      <a:gd name="connsiteX16" fmla="*/ 10000 w 10000"/>
                      <a:gd name="connsiteY16" fmla="*/ 6245 h 10000"/>
                      <a:gd name="connsiteX17" fmla="*/ 10000 w 10000"/>
                      <a:gd name="connsiteY17" fmla="*/ 6606 h 10000"/>
                      <a:gd name="connsiteX18" fmla="*/ 9946 w 10000"/>
                      <a:gd name="connsiteY18" fmla="*/ 6878 h 10000"/>
                      <a:gd name="connsiteX19" fmla="*/ 9892 w 10000"/>
                      <a:gd name="connsiteY19" fmla="*/ 7198 h 10000"/>
                      <a:gd name="connsiteX20" fmla="*/ 9785 w 10000"/>
                      <a:gd name="connsiteY20" fmla="*/ 7527 h 10000"/>
                      <a:gd name="connsiteX21" fmla="*/ 9624 w 10000"/>
                      <a:gd name="connsiteY21" fmla="*/ 7864 h 10000"/>
                      <a:gd name="connsiteX22" fmla="*/ 9462 w 10000"/>
                      <a:gd name="connsiteY22" fmla="*/ 8209 h 10000"/>
                      <a:gd name="connsiteX23" fmla="*/ 9247 w 10000"/>
                      <a:gd name="connsiteY23" fmla="*/ 8546 h 10000"/>
                      <a:gd name="connsiteX24" fmla="*/ 8978 w 10000"/>
                      <a:gd name="connsiteY24" fmla="*/ 8866 h 10000"/>
                      <a:gd name="connsiteX25" fmla="*/ 8683 w 10000"/>
                      <a:gd name="connsiteY25" fmla="*/ 9162 h 10000"/>
                      <a:gd name="connsiteX26" fmla="*/ 8253 w 10000"/>
                      <a:gd name="connsiteY26" fmla="*/ 9417 h 10000"/>
                      <a:gd name="connsiteX27" fmla="*/ 7769 w 10000"/>
                      <a:gd name="connsiteY27" fmla="*/ 9647 h 10000"/>
                      <a:gd name="connsiteX28" fmla="*/ 7204 w 10000"/>
                      <a:gd name="connsiteY28" fmla="*/ 9819 h 10000"/>
                      <a:gd name="connsiteX29" fmla="*/ 6452 w 10000"/>
                      <a:gd name="connsiteY29" fmla="*/ 9934 h 10000"/>
                      <a:gd name="connsiteX30" fmla="*/ 5672 w 10000"/>
                      <a:gd name="connsiteY30" fmla="*/ 10000 h 10000"/>
                      <a:gd name="connsiteX31" fmla="*/ 4704 w 10000"/>
                      <a:gd name="connsiteY31" fmla="*/ 9984 h 10000"/>
                      <a:gd name="connsiteX32" fmla="*/ 3656 w 10000"/>
                      <a:gd name="connsiteY32" fmla="*/ 9885 h 10000"/>
                      <a:gd name="connsiteX33" fmla="*/ 2742 w 10000"/>
                      <a:gd name="connsiteY33" fmla="*/ 9729 h 10000"/>
                      <a:gd name="connsiteX34" fmla="*/ 2016 w 10000"/>
                      <a:gd name="connsiteY34" fmla="*/ 9515 h 10000"/>
                      <a:gd name="connsiteX35" fmla="*/ 1371 w 10000"/>
                      <a:gd name="connsiteY35" fmla="*/ 9260 h 10000"/>
                      <a:gd name="connsiteX36" fmla="*/ 887 w 10000"/>
                      <a:gd name="connsiteY36" fmla="*/ 8965 h 10000"/>
                      <a:gd name="connsiteX37" fmla="*/ 591 w 10000"/>
                      <a:gd name="connsiteY37" fmla="*/ 8644 h 10000"/>
                      <a:gd name="connsiteX38" fmla="*/ 323 w 10000"/>
                      <a:gd name="connsiteY38" fmla="*/ 8283 h 10000"/>
                      <a:gd name="connsiteX39" fmla="*/ 161 w 10000"/>
                      <a:gd name="connsiteY39" fmla="*/ 7929 h 10000"/>
                      <a:gd name="connsiteX40" fmla="*/ 54 w 10000"/>
                      <a:gd name="connsiteY40" fmla="*/ 7576 h 10000"/>
                      <a:gd name="connsiteX41" fmla="*/ 0 w 10000"/>
                      <a:gd name="connsiteY41" fmla="*/ 7198 h 10000"/>
                      <a:gd name="connsiteX42" fmla="*/ 0 w 10000"/>
                      <a:gd name="connsiteY42" fmla="*/ 6861 h 10000"/>
                      <a:gd name="connsiteX43" fmla="*/ 54 w 10000"/>
                      <a:gd name="connsiteY43" fmla="*/ 6524 h 10000"/>
                      <a:gd name="connsiteX44" fmla="*/ 108 w 10000"/>
                      <a:gd name="connsiteY44" fmla="*/ 6228 h 10000"/>
                      <a:gd name="connsiteX45" fmla="*/ 161 w 10000"/>
                      <a:gd name="connsiteY45" fmla="*/ 5957 h 10000"/>
                      <a:gd name="connsiteX46" fmla="*/ 215 w 10000"/>
                      <a:gd name="connsiteY46" fmla="*/ 5604 h 10000"/>
                      <a:gd name="connsiteX47" fmla="*/ 323 w 10000"/>
                      <a:gd name="connsiteY47" fmla="*/ 5193 h 10000"/>
                      <a:gd name="connsiteX48" fmla="*/ 430 w 10000"/>
                      <a:gd name="connsiteY48" fmla="*/ 4725 h 10000"/>
                      <a:gd name="connsiteX49" fmla="*/ 484 w 10000"/>
                      <a:gd name="connsiteY49" fmla="*/ 4240 h 10000"/>
                      <a:gd name="connsiteX50" fmla="*/ 591 w 10000"/>
                      <a:gd name="connsiteY50" fmla="*/ 3706 h 10000"/>
                      <a:gd name="connsiteX51" fmla="*/ 699 w 10000"/>
                      <a:gd name="connsiteY51" fmla="*/ 3188 h 10000"/>
                      <a:gd name="connsiteX52" fmla="*/ 806 w 10000"/>
                      <a:gd name="connsiteY52" fmla="*/ 2654 h 10000"/>
                      <a:gd name="connsiteX53" fmla="*/ 887 w 10000"/>
                      <a:gd name="connsiteY53" fmla="*/ 2136 h 10000"/>
                      <a:gd name="connsiteX54" fmla="*/ 995 w 10000"/>
                      <a:gd name="connsiteY54" fmla="*/ 1652 h 10000"/>
                      <a:gd name="connsiteX55" fmla="*/ 1102 w 10000"/>
                      <a:gd name="connsiteY55" fmla="*/ 1200 h 10000"/>
                      <a:gd name="connsiteX56" fmla="*/ 1156 w 10000"/>
                      <a:gd name="connsiteY56" fmla="*/ 813 h 10000"/>
                      <a:gd name="connsiteX57" fmla="*/ 1317 w 10000"/>
                      <a:gd name="connsiteY57" fmla="*/ 230 h 10000"/>
                      <a:gd name="connsiteX58" fmla="*/ 1317 w 10000"/>
                      <a:gd name="connsiteY58" fmla="*/ 66 h 10000"/>
                      <a:gd name="connsiteX59" fmla="*/ 1317 w 10000"/>
                      <a:gd name="connsiteY59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16 w 10000"/>
                      <a:gd name="connsiteY3" fmla="*/ 345 h 10000"/>
                      <a:gd name="connsiteX4" fmla="*/ 9570 w 10000"/>
                      <a:gd name="connsiteY4" fmla="*/ 583 h 10000"/>
                      <a:gd name="connsiteX5" fmla="*/ 9570 w 10000"/>
                      <a:gd name="connsiteY5" fmla="*/ 904 h 10000"/>
                      <a:gd name="connsiteX6" fmla="*/ 9624 w 10000"/>
                      <a:gd name="connsiteY6" fmla="*/ 1298 h 10000"/>
                      <a:gd name="connsiteX7" fmla="*/ 9677 w 10000"/>
                      <a:gd name="connsiteY7" fmla="*/ 1734 h 10000"/>
                      <a:gd name="connsiteX8" fmla="*/ 9731 w 10000"/>
                      <a:gd name="connsiteY8" fmla="*/ 2219 h 10000"/>
                      <a:gd name="connsiteX9" fmla="*/ 9785 w 10000"/>
                      <a:gd name="connsiteY9" fmla="*/ 2736 h 10000"/>
                      <a:gd name="connsiteX10" fmla="*/ 9839 w 10000"/>
                      <a:gd name="connsiteY10" fmla="*/ 3270 h 10000"/>
                      <a:gd name="connsiteX11" fmla="*/ 9892 w 10000"/>
                      <a:gd name="connsiteY11" fmla="*/ 3821 h 10000"/>
                      <a:gd name="connsiteX12" fmla="*/ 9946 w 10000"/>
                      <a:gd name="connsiteY12" fmla="*/ 4355 h 10000"/>
                      <a:gd name="connsiteX13" fmla="*/ 10000 w 10000"/>
                      <a:gd name="connsiteY13" fmla="*/ 4889 h 10000"/>
                      <a:gd name="connsiteX14" fmla="*/ 10000 w 10000"/>
                      <a:gd name="connsiteY14" fmla="*/ 5374 h 10000"/>
                      <a:gd name="connsiteX15" fmla="*/ 10000 w 10000"/>
                      <a:gd name="connsiteY15" fmla="*/ 5842 h 10000"/>
                      <a:gd name="connsiteX16" fmla="*/ 10000 w 10000"/>
                      <a:gd name="connsiteY16" fmla="*/ 6245 h 10000"/>
                      <a:gd name="connsiteX17" fmla="*/ 10000 w 10000"/>
                      <a:gd name="connsiteY17" fmla="*/ 6606 h 10000"/>
                      <a:gd name="connsiteX18" fmla="*/ 9946 w 10000"/>
                      <a:gd name="connsiteY18" fmla="*/ 6878 h 10000"/>
                      <a:gd name="connsiteX19" fmla="*/ 9892 w 10000"/>
                      <a:gd name="connsiteY19" fmla="*/ 7198 h 10000"/>
                      <a:gd name="connsiteX20" fmla="*/ 9785 w 10000"/>
                      <a:gd name="connsiteY20" fmla="*/ 7527 h 10000"/>
                      <a:gd name="connsiteX21" fmla="*/ 9624 w 10000"/>
                      <a:gd name="connsiteY21" fmla="*/ 7864 h 10000"/>
                      <a:gd name="connsiteX22" fmla="*/ 9462 w 10000"/>
                      <a:gd name="connsiteY22" fmla="*/ 8209 h 10000"/>
                      <a:gd name="connsiteX23" fmla="*/ 9247 w 10000"/>
                      <a:gd name="connsiteY23" fmla="*/ 8546 h 10000"/>
                      <a:gd name="connsiteX24" fmla="*/ 8978 w 10000"/>
                      <a:gd name="connsiteY24" fmla="*/ 8866 h 10000"/>
                      <a:gd name="connsiteX25" fmla="*/ 8683 w 10000"/>
                      <a:gd name="connsiteY25" fmla="*/ 9162 h 10000"/>
                      <a:gd name="connsiteX26" fmla="*/ 8253 w 10000"/>
                      <a:gd name="connsiteY26" fmla="*/ 9417 h 10000"/>
                      <a:gd name="connsiteX27" fmla="*/ 7769 w 10000"/>
                      <a:gd name="connsiteY27" fmla="*/ 9647 h 10000"/>
                      <a:gd name="connsiteX28" fmla="*/ 7204 w 10000"/>
                      <a:gd name="connsiteY28" fmla="*/ 9819 h 10000"/>
                      <a:gd name="connsiteX29" fmla="*/ 6452 w 10000"/>
                      <a:gd name="connsiteY29" fmla="*/ 9934 h 10000"/>
                      <a:gd name="connsiteX30" fmla="*/ 5672 w 10000"/>
                      <a:gd name="connsiteY30" fmla="*/ 10000 h 10000"/>
                      <a:gd name="connsiteX31" fmla="*/ 4704 w 10000"/>
                      <a:gd name="connsiteY31" fmla="*/ 9984 h 10000"/>
                      <a:gd name="connsiteX32" fmla="*/ 3656 w 10000"/>
                      <a:gd name="connsiteY32" fmla="*/ 9885 h 10000"/>
                      <a:gd name="connsiteX33" fmla="*/ 2742 w 10000"/>
                      <a:gd name="connsiteY33" fmla="*/ 9729 h 10000"/>
                      <a:gd name="connsiteX34" fmla="*/ 2016 w 10000"/>
                      <a:gd name="connsiteY34" fmla="*/ 9515 h 10000"/>
                      <a:gd name="connsiteX35" fmla="*/ 1371 w 10000"/>
                      <a:gd name="connsiteY35" fmla="*/ 9260 h 10000"/>
                      <a:gd name="connsiteX36" fmla="*/ 887 w 10000"/>
                      <a:gd name="connsiteY36" fmla="*/ 8965 h 10000"/>
                      <a:gd name="connsiteX37" fmla="*/ 591 w 10000"/>
                      <a:gd name="connsiteY37" fmla="*/ 8644 h 10000"/>
                      <a:gd name="connsiteX38" fmla="*/ 323 w 10000"/>
                      <a:gd name="connsiteY38" fmla="*/ 8283 h 10000"/>
                      <a:gd name="connsiteX39" fmla="*/ 161 w 10000"/>
                      <a:gd name="connsiteY39" fmla="*/ 7929 h 10000"/>
                      <a:gd name="connsiteX40" fmla="*/ 54 w 10000"/>
                      <a:gd name="connsiteY40" fmla="*/ 7576 h 10000"/>
                      <a:gd name="connsiteX41" fmla="*/ 0 w 10000"/>
                      <a:gd name="connsiteY41" fmla="*/ 7198 h 10000"/>
                      <a:gd name="connsiteX42" fmla="*/ 0 w 10000"/>
                      <a:gd name="connsiteY42" fmla="*/ 6861 h 10000"/>
                      <a:gd name="connsiteX43" fmla="*/ 54 w 10000"/>
                      <a:gd name="connsiteY43" fmla="*/ 6524 h 10000"/>
                      <a:gd name="connsiteX44" fmla="*/ 108 w 10000"/>
                      <a:gd name="connsiteY44" fmla="*/ 6228 h 10000"/>
                      <a:gd name="connsiteX45" fmla="*/ 161 w 10000"/>
                      <a:gd name="connsiteY45" fmla="*/ 5957 h 10000"/>
                      <a:gd name="connsiteX46" fmla="*/ 215 w 10000"/>
                      <a:gd name="connsiteY46" fmla="*/ 5604 h 10000"/>
                      <a:gd name="connsiteX47" fmla="*/ 323 w 10000"/>
                      <a:gd name="connsiteY47" fmla="*/ 5193 h 10000"/>
                      <a:gd name="connsiteX48" fmla="*/ 430 w 10000"/>
                      <a:gd name="connsiteY48" fmla="*/ 4725 h 10000"/>
                      <a:gd name="connsiteX49" fmla="*/ 484 w 10000"/>
                      <a:gd name="connsiteY49" fmla="*/ 4240 h 10000"/>
                      <a:gd name="connsiteX50" fmla="*/ 591 w 10000"/>
                      <a:gd name="connsiteY50" fmla="*/ 3706 h 10000"/>
                      <a:gd name="connsiteX51" fmla="*/ 699 w 10000"/>
                      <a:gd name="connsiteY51" fmla="*/ 3188 h 10000"/>
                      <a:gd name="connsiteX52" fmla="*/ 806 w 10000"/>
                      <a:gd name="connsiteY52" fmla="*/ 2654 h 10000"/>
                      <a:gd name="connsiteX53" fmla="*/ 887 w 10000"/>
                      <a:gd name="connsiteY53" fmla="*/ 2136 h 10000"/>
                      <a:gd name="connsiteX54" fmla="*/ 995 w 10000"/>
                      <a:gd name="connsiteY54" fmla="*/ 1652 h 10000"/>
                      <a:gd name="connsiteX55" fmla="*/ 1102 w 10000"/>
                      <a:gd name="connsiteY55" fmla="*/ 1200 h 10000"/>
                      <a:gd name="connsiteX56" fmla="*/ 1156 w 10000"/>
                      <a:gd name="connsiteY56" fmla="*/ 813 h 10000"/>
                      <a:gd name="connsiteX57" fmla="*/ 1317 w 10000"/>
                      <a:gd name="connsiteY57" fmla="*/ 66 h 10000"/>
                      <a:gd name="connsiteX58" fmla="*/ 1317 w 10000"/>
                      <a:gd name="connsiteY58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16 w 10000"/>
                      <a:gd name="connsiteY3" fmla="*/ 345 h 10000"/>
                      <a:gd name="connsiteX4" fmla="*/ 9570 w 10000"/>
                      <a:gd name="connsiteY4" fmla="*/ 583 h 10000"/>
                      <a:gd name="connsiteX5" fmla="*/ 9570 w 10000"/>
                      <a:gd name="connsiteY5" fmla="*/ 904 h 10000"/>
                      <a:gd name="connsiteX6" fmla="*/ 9624 w 10000"/>
                      <a:gd name="connsiteY6" fmla="*/ 1298 h 10000"/>
                      <a:gd name="connsiteX7" fmla="*/ 9677 w 10000"/>
                      <a:gd name="connsiteY7" fmla="*/ 1734 h 10000"/>
                      <a:gd name="connsiteX8" fmla="*/ 9731 w 10000"/>
                      <a:gd name="connsiteY8" fmla="*/ 2219 h 10000"/>
                      <a:gd name="connsiteX9" fmla="*/ 9785 w 10000"/>
                      <a:gd name="connsiteY9" fmla="*/ 2736 h 10000"/>
                      <a:gd name="connsiteX10" fmla="*/ 9839 w 10000"/>
                      <a:gd name="connsiteY10" fmla="*/ 3270 h 10000"/>
                      <a:gd name="connsiteX11" fmla="*/ 9892 w 10000"/>
                      <a:gd name="connsiteY11" fmla="*/ 3821 h 10000"/>
                      <a:gd name="connsiteX12" fmla="*/ 9946 w 10000"/>
                      <a:gd name="connsiteY12" fmla="*/ 4355 h 10000"/>
                      <a:gd name="connsiteX13" fmla="*/ 10000 w 10000"/>
                      <a:gd name="connsiteY13" fmla="*/ 4889 h 10000"/>
                      <a:gd name="connsiteX14" fmla="*/ 10000 w 10000"/>
                      <a:gd name="connsiteY14" fmla="*/ 5374 h 10000"/>
                      <a:gd name="connsiteX15" fmla="*/ 10000 w 10000"/>
                      <a:gd name="connsiteY15" fmla="*/ 5842 h 10000"/>
                      <a:gd name="connsiteX16" fmla="*/ 10000 w 10000"/>
                      <a:gd name="connsiteY16" fmla="*/ 6245 h 10000"/>
                      <a:gd name="connsiteX17" fmla="*/ 10000 w 10000"/>
                      <a:gd name="connsiteY17" fmla="*/ 6606 h 10000"/>
                      <a:gd name="connsiteX18" fmla="*/ 9946 w 10000"/>
                      <a:gd name="connsiteY18" fmla="*/ 6878 h 10000"/>
                      <a:gd name="connsiteX19" fmla="*/ 9892 w 10000"/>
                      <a:gd name="connsiteY19" fmla="*/ 7198 h 10000"/>
                      <a:gd name="connsiteX20" fmla="*/ 9785 w 10000"/>
                      <a:gd name="connsiteY20" fmla="*/ 7527 h 10000"/>
                      <a:gd name="connsiteX21" fmla="*/ 9624 w 10000"/>
                      <a:gd name="connsiteY21" fmla="*/ 7864 h 10000"/>
                      <a:gd name="connsiteX22" fmla="*/ 9462 w 10000"/>
                      <a:gd name="connsiteY22" fmla="*/ 8209 h 10000"/>
                      <a:gd name="connsiteX23" fmla="*/ 9247 w 10000"/>
                      <a:gd name="connsiteY23" fmla="*/ 8546 h 10000"/>
                      <a:gd name="connsiteX24" fmla="*/ 8978 w 10000"/>
                      <a:gd name="connsiteY24" fmla="*/ 8866 h 10000"/>
                      <a:gd name="connsiteX25" fmla="*/ 8683 w 10000"/>
                      <a:gd name="connsiteY25" fmla="*/ 9162 h 10000"/>
                      <a:gd name="connsiteX26" fmla="*/ 8253 w 10000"/>
                      <a:gd name="connsiteY26" fmla="*/ 9417 h 10000"/>
                      <a:gd name="connsiteX27" fmla="*/ 7769 w 10000"/>
                      <a:gd name="connsiteY27" fmla="*/ 9647 h 10000"/>
                      <a:gd name="connsiteX28" fmla="*/ 7204 w 10000"/>
                      <a:gd name="connsiteY28" fmla="*/ 9819 h 10000"/>
                      <a:gd name="connsiteX29" fmla="*/ 6452 w 10000"/>
                      <a:gd name="connsiteY29" fmla="*/ 9934 h 10000"/>
                      <a:gd name="connsiteX30" fmla="*/ 5672 w 10000"/>
                      <a:gd name="connsiteY30" fmla="*/ 10000 h 10000"/>
                      <a:gd name="connsiteX31" fmla="*/ 4704 w 10000"/>
                      <a:gd name="connsiteY31" fmla="*/ 9984 h 10000"/>
                      <a:gd name="connsiteX32" fmla="*/ 3656 w 10000"/>
                      <a:gd name="connsiteY32" fmla="*/ 9885 h 10000"/>
                      <a:gd name="connsiteX33" fmla="*/ 2742 w 10000"/>
                      <a:gd name="connsiteY33" fmla="*/ 9729 h 10000"/>
                      <a:gd name="connsiteX34" fmla="*/ 2016 w 10000"/>
                      <a:gd name="connsiteY34" fmla="*/ 9515 h 10000"/>
                      <a:gd name="connsiteX35" fmla="*/ 1371 w 10000"/>
                      <a:gd name="connsiteY35" fmla="*/ 9260 h 10000"/>
                      <a:gd name="connsiteX36" fmla="*/ 887 w 10000"/>
                      <a:gd name="connsiteY36" fmla="*/ 8965 h 10000"/>
                      <a:gd name="connsiteX37" fmla="*/ 591 w 10000"/>
                      <a:gd name="connsiteY37" fmla="*/ 8644 h 10000"/>
                      <a:gd name="connsiteX38" fmla="*/ 323 w 10000"/>
                      <a:gd name="connsiteY38" fmla="*/ 8283 h 10000"/>
                      <a:gd name="connsiteX39" fmla="*/ 161 w 10000"/>
                      <a:gd name="connsiteY39" fmla="*/ 7929 h 10000"/>
                      <a:gd name="connsiteX40" fmla="*/ 54 w 10000"/>
                      <a:gd name="connsiteY40" fmla="*/ 7576 h 10000"/>
                      <a:gd name="connsiteX41" fmla="*/ 0 w 10000"/>
                      <a:gd name="connsiteY41" fmla="*/ 7198 h 10000"/>
                      <a:gd name="connsiteX42" fmla="*/ 0 w 10000"/>
                      <a:gd name="connsiteY42" fmla="*/ 6861 h 10000"/>
                      <a:gd name="connsiteX43" fmla="*/ 54 w 10000"/>
                      <a:gd name="connsiteY43" fmla="*/ 6524 h 10000"/>
                      <a:gd name="connsiteX44" fmla="*/ 108 w 10000"/>
                      <a:gd name="connsiteY44" fmla="*/ 6228 h 10000"/>
                      <a:gd name="connsiteX45" fmla="*/ 161 w 10000"/>
                      <a:gd name="connsiteY45" fmla="*/ 5957 h 10000"/>
                      <a:gd name="connsiteX46" fmla="*/ 215 w 10000"/>
                      <a:gd name="connsiteY46" fmla="*/ 5604 h 10000"/>
                      <a:gd name="connsiteX47" fmla="*/ 323 w 10000"/>
                      <a:gd name="connsiteY47" fmla="*/ 5193 h 10000"/>
                      <a:gd name="connsiteX48" fmla="*/ 430 w 10000"/>
                      <a:gd name="connsiteY48" fmla="*/ 4725 h 10000"/>
                      <a:gd name="connsiteX49" fmla="*/ 484 w 10000"/>
                      <a:gd name="connsiteY49" fmla="*/ 4240 h 10000"/>
                      <a:gd name="connsiteX50" fmla="*/ 591 w 10000"/>
                      <a:gd name="connsiteY50" fmla="*/ 3706 h 10000"/>
                      <a:gd name="connsiteX51" fmla="*/ 699 w 10000"/>
                      <a:gd name="connsiteY51" fmla="*/ 3188 h 10000"/>
                      <a:gd name="connsiteX52" fmla="*/ 806 w 10000"/>
                      <a:gd name="connsiteY52" fmla="*/ 2654 h 10000"/>
                      <a:gd name="connsiteX53" fmla="*/ 887 w 10000"/>
                      <a:gd name="connsiteY53" fmla="*/ 2136 h 10000"/>
                      <a:gd name="connsiteX54" fmla="*/ 995 w 10000"/>
                      <a:gd name="connsiteY54" fmla="*/ 1652 h 10000"/>
                      <a:gd name="connsiteX55" fmla="*/ 1102 w 10000"/>
                      <a:gd name="connsiteY55" fmla="*/ 1200 h 10000"/>
                      <a:gd name="connsiteX56" fmla="*/ 1156 w 10000"/>
                      <a:gd name="connsiteY56" fmla="*/ 813 h 10000"/>
                      <a:gd name="connsiteX57" fmla="*/ 1317 w 10000"/>
                      <a:gd name="connsiteY57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16 w 10000"/>
                      <a:gd name="connsiteY3" fmla="*/ 345 h 10000"/>
                      <a:gd name="connsiteX4" fmla="*/ 9570 w 10000"/>
                      <a:gd name="connsiteY4" fmla="*/ 583 h 10000"/>
                      <a:gd name="connsiteX5" fmla="*/ 9570 w 10000"/>
                      <a:gd name="connsiteY5" fmla="*/ 904 h 10000"/>
                      <a:gd name="connsiteX6" fmla="*/ 9624 w 10000"/>
                      <a:gd name="connsiteY6" fmla="*/ 1298 h 10000"/>
                      <a:gd name="connsiteX7" fmla="*/ 9677 w 10000"/>
                      <a:gd name="connsiteY7" fmla="*/ 1734 h 10000"/>
                      <a:gd name="connsiteX8" fmla="*/ 9731 w 10000"/>
                      <a:gd name="connsiteY8" fmla="*/ 2219 h 10000"/>
                      <a:gd name="connsiteX9" fmla="*/ 9785 w 10000"/>
                      <a:gd name="connsiteY9" fmla="*/ 2736 h 10000"/>
                      <a:gd name="connsiteX10" fmla="*/ 9839 w 10000"/>
                      <a:gd name="connsiteY10" fmla="*/ 3270 h 10000"/>
                      <a:gd name="connsiteX11" fmla="*/ 9892 w 10000"/>
                      <a:gd name="connsiteY11" fmla="*/ 3821 h 10000"/>
                      <a:gd name="connsiteX12" fmla="*/ 9946 w 10000"/>
                      <a:gd name="connsiteY12" fmla="*/ 4355 h 10000"/>
                      <a:gd name="connsiteX13" fmla="*/ 10000 w 10000"/>
                      <a:gd name="connsiteY13" fmla="*/ 4889 h 10000"/>
                      <a:gd name="connsiteX14" fmla="*/ 10000 w 10000"/>
                      <a:gd name="connsiteY14" fmla="*/ 5374 h 10000"/>
                      <a:gd name="connsiteX15" fmla="*/ 10000 w 10000"/>
                      <a:gd name="connsiteY15" fmla="*/ 5842 h 10000"/>
                      <a:gd name="connsiteX16" fmla="*/ 10000 w 10000"/>
                      <a:gd name="connsiteY16" fmla="*/ 6245 h 10000"/>
                      <a:gd name="connsiteX17" fmla="*/ 10000 w 10000"/>
                      <a:gd name="connsiteY17" fmla="*/ 6606 h 10000"/>
                      <a:gd name="connsiteX18" fmla="*/ 9946 w 10000"/>
                      <a:gd name="connsiteY18" fmla="*/ 6878 h 10000"/>
                      <a:gd name="connsiteX19" fmla="*/ 9892 w 10000"/>
                      <a:gd name="connsiteY19" fmla="*/ 7198 h 10000"/>
                      <a:gd name="connsiteX20" fmla="*/ 9785 w 10000"/>
                      <a:gd name="connsiteY20" fmla="*/ 7527 h 10000"/>
                      <a:gd name="connsiteX21" fmla="*/ 9624 w 10000"/>
                      <a:gd name="connsiteY21" fmla="*/ 7864 h 10000"/>
                      <a:gd name="connsiteX22" fmla="*/ 9462 w 10000"/>
                      <a:gd name="connsiteY22" fmla="*/ 8209 h 10000"/>
                      <a:gd name="connsiteX23" fmla="*/ 9247 w 10000"/>
                      <a:gd name="connsiteY23" fmla="*/ 8546 h 10000"/>
                      <a:gd name="connsiteX24" fmla="*/ 8978 w 10000"/>
                      <a:gd name="connsiteY24" fmla="*/ 8866 h 10000"/>
                      <a:gd name="connsiteX25" fmla="*/ 8683 w 10000"/>
                      <a:gd name="connsiteY25" fmla="*/ 9162 h 10000"/>
                      <a:gd name="connsiteX26" fmla="*/ 8253 w 10000"/>
                      <a:gd name="connsiteY26" fmla="*/ 9417 h 10000"/>
                      <a:gd name="connsiteX27" fmla="*/ 7769 w 10000"/>
                      <a:gd name="connsiteY27" fmla="*/ 9647 h 10000"/>
                      <a:gd name="connsiteX28" fmla="*/ 7204 w 10000"/>
                      <a:gd name="connsiteY28" fmla="*/ 9819 h 10000"/>
                      <a:gd name="connsiteX29" fmla="*/ 6452 w 10000"/>
                      <a:gd name="connsiteY29" fmla="*/ 9934 h 10000"/>
                      <a:gd name="connsiteX30" fmla="*/ 5672 w 10000"/>
                      <a:gd name="connsiteY30" fmla="*/ 10000 h 10000"/>
                      <a:gd name="connsiteX31" fmla="*/ 4704 w 10000"/>
                      <a:gd name="connsiteY31" fmla="*/ 9984 h 10000"/>
                      <a:gd name="connsiteX32" fmla="*/ 3656 w 10000"/>
                      <a:gd name="connsiteY32" fmla="*/ 9885 h 10000"/>
                      <a:gd name="connsiteX33" fmla="*/ 2742 w 10000"/>
                      <a:gd name="connsiteY33" fmla="*/ 9729 h 10000"/>
                      <a:gd name="connsiteX34" fmla="*/ 2016 w 10000"/>
                      <a:gd name="connsiteY34" fmla="*/ 9515 h 10000"/>
                      <a:gd name="connsiteX35" fmla="*/ 1371 w 10000"/>
                      <a:gd name="connsiteY35" fmla="*/ 9260 h 10000"/>
                      <a:gd name="connsiteX36" fmla="*/ 887 w 10000"/>
                      <a:gd name="connsiteY36" fmla="*/ 8965 h 10000"/>
                      <a:gd name="connsiteX37" fmla="*/ 591 w 10000"/>
                      <a:gd name="connsiteY37" fmla="*/ 8644 h 10000"/>
                      <a:gd name="connsiteX38" fmla="*/ 323 w 10000"/>
                      <a:gd name="connsiteY38" fmla="*/ 8283 h 10000"/>
                      <a:gd name="connsiteX39" fmla="*/ 161 w 10000"/>
                      <a:gd name="connsiteY39" fmla="*/ 7929 h 10000"/>
                      <a:gd name="connsiteX40" fmla="*/ 54 w 10000"/>
                      <a:gd name="connsiteY40" fmla="*/ 7576 h 10000"/>
                      <a:gd name="connsiteX41" fmla="*/ 0 w 10000"/>
                      <a:gd name="connsiteY41" fmla="*/ 7198 h 10000"/>
                      <a:gd name="connsiteX42" fmla="*/ 0 w 10000"/>
                      <a:gd name="connsiteY42" fmla="*/ 6861 h 10000"/>
                      <a:gd name="connsiteX43" fmla="*/ 54 w 10000"/>
                      <a:gd name="connsiteY43" fmla="*/ 6524 h 10000"/>
                      <a:gd name="connsiteX44" fmla="*/ 108 w 10000"/>
                      <a:gd name="connsiteY44" fmla="*/ 6228 h 10000"/>
                      <a:gd name="connsiteX45" fmla="*/ 161 w 10000"/>
                      <a:gd name="connsiteY45" fmla="*/ 5957 h 10000"/>
                      <a:gd name="connsiteX46" fmla="*/ 215 w 10000"/>
                      <a:gd name="connsiteY46" fmla="*/ 5604 h 10000"/>
                      <a:gd name="connsiteX47" fmla="*/ 323 w 10000"/>
                      <a:gd name="connsiteY47" fmla="*/ 5193 h 10000"/>
                      <a:gd name="connsiteX48" fmla="*/ 430 w 10000"/>
                      <a:gd name="connsiteY48" fmla="*/ 4725 h 10000"/>
                      <a:gd name="connsiteX49" fmla="*/ 484 w 10000"/>
                      <a:gd name="connsiteY49" fmla="*/ 4240 h 10000"/>
                      <a:gd name="connsiteX50" fmla="*/ 591 w 10000"/>
                      <a:gd name="connsiteY50" fmla="*/ 3706 h 10000"/>
                      <a:gd name="connsiteX51" fmla="*/ 699 w 10000"/>
                      <a:gd name="connsiteY51" fmla="*/ 3188 h 10000"/>
                      <a:gd name="connsiteX52" fmla="*/ 806 w 10000"/>
                      <a:gd name="connsiteY52" fmla="*/ 2654 h 10000"/>
                      <a:gd name="connsiteX53" fmla="*/ 887 w 10000"/>
                      <a:gd name="connsiteY53" fmla="*/ 2136 h 10000"/>
                      <a:gd name="connsiteX54" fmla="*/ 995 w 10000"/>
                      <a:gd name="connsiteY54" fmla="*/ 1652 h 10000"/>
                      <a:gd name="connsiteX55" fmla="*/ 1102 w 10000"/>
                      <a:gd name="connsiteY55" fmla="*/ 1200 h 10000"/>
                      <a:gd name="connsiteX56" fmla="*/ 1317 w 10000"/>
                      <a:gd name="connsiteY56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16 w 10000"/>
                      <a:gd name="connsiteY3" fmla="*/ 345 h 10000"/>
                      <a:gd name="connsiteX4" fmla="*/ 9570 w 10000"/>
                      <a:gd name="connsiteY4" fmla="*/ 583 h 10000"/>
                      <a:gd name="connsiteX5" fmla="*/ 9570 w 10000"/>
                      <a:gd name="connsiteY5" fmla="*/ 904 h 10000"/>
                      <a:gd name="connsiteX6" fmla="*/ 9624 w 10000"/>
                      <a:gd name="connsiteY6" fmla="*/ 1298 h 10000"/>
                      <a:gd name="connsiteX7" fmla="*/ 9677 w 10000"/>
                      <a:gd name="connsiteY7" fmla="*/ 1734 h 10000"/>
                      <a:gd name="connsiteX8" fmla="*/ 9731 w 10000"/>
                      <a:gd name="connsiteY8" fmla="*/ 2219 h 10000"/>
                      <a:gd name="connsiteX9" fmla="*/ 9785 w 10000"/>
                      <a:gd name="connsiteY9" fmla="*/ 2736 h 10000"/>
                      <a:gd name="connsiteX10" fmla="*/ 9839 w 10000"/>
                      <a:gd name="connsiteY10" fmla="*/ 3270 h 10000"/>
                      <a:gd name="connsiteX11" fmla="*/ 9892 w 10000"/>
                      <a:gd name="connsiteY11" fmla="*/ 3821 h 10000"/>
                      <a:gd name="connsiteX12" fmla="*/ 9946 w 10000"/>
                      <a:gd name="connsiteY12" fmla="*/ 4355 h 10000"/>
                      <a:gd name="connsiteX13" fmla="*/ 10000 w 10000"/>
                      <a:gd name="connsiteY13" fmla="*/ 4889 h 10000"/>
                      <a:gd name="connsiteX14" fmla="*/ 10000 w 10000"/>
                      <a:gd name="connsiteY14" fmla="*/ 5374 h 10000"/>
                      <a:gd name="connsiteX15" fmla="*/ 10000 w 10000"/>
                      <a:gd name="connsiteY15" fmla="*/ 5842 h 10000"/>
                      <a:gd name="connsiteX16" fmla="*/ 10000 w 10000"/>
                      <a:gd name="connsiteY16" fmla="*/ 6245 h 10000"/>
                      <a:gd name="connsiteX17" fmla="*/ 10000 w 10000"/>
                      <a:gd name="connsiteY17" fmla="*/ 6606 h 10000"/>
                      <a:gd name="connsiteX18" fmla="*/ 9946 w 10000"/>
                      <a:gd name="connsiteY18" fmla="*/ 6878 h 10000"/>
                      <a:gd name="connsiteX19" fmla="*/ 9892 w 10000"/>
                      <a:gd name="connsiteY19" fmla="*/ 7198 h 10000"/>
                      <a:gd name="connsiteX20" fmla="*/ 9785 w 10000"/>
                      <a:gd name="connsiteY20" fmla="*/ 7527 h 10000"/>
                      <a:gd name="connsiteX21" fmla="*/ 9624 w 10000"/>
                      <a:gd name="connsiteY21" fmla="*/ 7864 h 10000"/>
                      <a:gd name="connsiteX22" fmla="*/ 9462 w 10000"/>
                      <a:gd name="connsiteY22" fmla="*/ 8209 h 10000"/>
                      <a:gd name="connsiteX23" fmla="*/ 9247 w 10000"/>
                      <a:gd name="connsiteY23" fmla="*/ 8546 h 10000"/>
                      <a:gd name="connsiteX24" fmla="*/ 8978 w 10000"/>
                      <a:gd name="connsiteY24" fmla="*/ 8866 h 10000"/>
                      <a:gd name="connsiteX25" fmla="*/ 8683 w 10000"/>
                      <a:gd name="connsiteY25" fmla="*/ 9162 h 10000"/>
                      <a:gd name="connsiteX26" fmla="*/ 8253 w 10000"/>
                      <a:gd name="connsiteY26" fmla="*/ 9417 h 10000"/>
                      <a:gd name="connsiteX27" fmla="*/ 7769 w 10000"/>
                      <a:gd name="connsiteY27" fmla="*/ 9647 h 10000"/>
                      <a:gd name="connsiteX28" fmla="*/ 7204 w 10000"/>
                      <a:gd name="connsiteY28" fmla="*/ 9819 h 10000"/>
                      <a:gd name="connsiteX29" fmla="*/ 6452 w 10000"/>
                      <a:gd name="connsiteY29" fmla="*/ 9934 h 10000"/>
                      <a:gd name="connsiteX30" fmla="*/ 5672 w 10000"/>
                      <a:gd name="connsiteY30" fmla="*/ 10000 h 10000"/>
                      <a:gd name="connsiteX31" fmla="*/ 4704 w 10000"/>
                      <a:gd name="connsiteY31" fmla="*/ 9984 h 10000"/>
                      <a:gd name="connsiteX32" fmla="*/ 3656 w 10000"/>
                      <a:gd name="connsiteY32" fmla="*/ 9885 h 10000"/>
                      <a:gd name="connsiteX33" fmla="*/ 2742 w 10000"/>
                      <a:gd name="connsiteY33" fmla="*/ 9729 h 10000"/>
                      <a:gd name="connsiteX34" fmla="*/ 2016 w 10000"/>
                      <a:gd name="connsiteY34" fmla="*/ 9515 h 10000"/>
                      <a:gd name="connsiteX35" fmla="*/ 1371 w 10000"/>
                      <a:gd name="connsiteY35" fmla="*/ 9260 h 10000"/>
                      <a:gd name="connsiteX36" fmla="*/ 887 w 10000"/>
                      <a:gd name="connsiteY36" fmla="*/ 8965 h 10000"/>
                      <a:gd name="connsiteX37" fmla="*/ 591 w 10000"/>
                      <a:gd name="connsiteY37" fmla="*/ 8644 h 10000"/>
                      <a:gd name="connsiteX38" fmla="*/ 323 w 10000"/>
                      <a:gd name="connsiteY38" fmla="*/ 8283 h 10000"/>
                      <a:gd name="connsiteX39" fmla="*/ 161 w 10000"/>
                      <a:gd name="connsiteY39" fmla="*/ 7929 h 10000"/>
                      <a:gd name="connsiteX40" fmla="*/ 54 w 10000"/>
                      <a:gd name="connsiteY40" fmla="*/ 7576 h 10000"/>
                      <a:gd name="connsiteX41" fmla="*/ 0 w 10000"/>
                      <a:gd name="connsiteY41" fmla="*/ 7198 h 10000"/>
                      <a:gd name="connsiteX42" fmla="*/ 0 w 10000"/>
                      <a:gd name="connsiteY42" fmla="*/ 6861 h 10000"/>
                      <a:gd name="connsiteX43" fmla="*/ 54 w 10000"/>
                      <a:gd name="connsiteY43" fmla="*/ 6524 h 10000"/>
                      <a:gd name="connsiteX44" fmla="*/ 108 w 10000"/>
                      <a:gd name="connsiteY44" fmla="*/ 6228 h 10000"/>
                      <a:gd name="connsiteX45" fmla="*/ 161 w 10000"/>
                      <a:gd name="connsiteY45" fmla="*/ 5957 h 10000"/>
                      <a:gd name="connsiteX46" fmla="*/ 215 w 10000"/>
                      <a:gd name="connsiteY46" fmla="*/ 5604 h 10000"/>
                      <a:gd name="connsiteX47" fmla="*/ 323 w 10000"/>
                      <a:gd name="connsiteY47" fmla="*/ 5193 h 10000"/>
                      <a:gd name="connsiteX48" fmla="*/ 430 w 10000"/>
                      <a:gd name="connsiteY48" fmla="*/ 4725 h 10000"/>
                      <a:gd name="connsiteX49" fmla="*/ 484 w 10000"/>
                      <a:gd name="connsiteY49" fmla="*/ 4240 h 10000"/>
                      <a:gd name="connsiteX50" fmla="*/ 591 w 10000"/>
                      <a:gd name="connsiteY50" fmla="*/ 3706 h 10000"/>
                      <a:gd name="connsiteX51" fmla="*/ 699 w 10000"/>
                      <a:gd name="connsiteY51" fmla="*/ 3188 h 10000"/>
                      <a:gd name="connsiteX52" fmla="*/ 806 w 10000"/>
                      <a:gd name="connsiteY52" fmla="*/ 2654 h 10000"/>
                      <a:gd name="connsiteX53" fmla="*/ 887 w 10000"/>
                      <a:gd name="connsiteY53" fmla="*/ 2136 h 10000"/>
                      <a:gd name="connsiteX54" fmla="*/ 995 w 10000"/>
                      <a:gd name="connsiteY54" fmla="*/ 1652 h 10000"/>
                      <a:gd name="connsiteX55" fmla="*/ 1317 w 10000"/>
                      <a:gd name="connsiteY55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16 w 10000"/>
                      <a:gd name="connsiteY3" fmla="*/ 345 h 10000"/>
                      <a:gd name="connsiteX4" fmla="*/ 9570 w 10000"/>
                      <a:gd name="connsiteY4" fmla="*/ 583 h 10000"/>
                      <a:gd name="connsiteX5" fmla="*/ 9570 w 10000"/>
                      <a:gd name="connsiteY5" fmla="*/ 904 h 10000"/>
                      <a:gd name="connsiteX6" fmla="*/ 9624 w 10000"/>
                      <a:gd name="connsiteY6" fmla="*/ 1298 h 10000"/>
                      <a:gd name="connsiteX7" fmla="*/ 9677 w 10000"/>
                      <a:gd name="connsiteY7" fmla="*/ 1734 h 10000"/>
                      <a:gd name="connsiteX8" fmla="*/ 9731 w 10000"/>
                      <a:gd name="connsiteY8" fmla="*/ 2219 h 10000"/>
                      <a:gd name="connsiteX9" fmla="*/ 9785 w 10000"/>
                      <a:gd name="connsiteY9" fmla="*/ 2736 h 10000"/>
                      <a:gd name="connsiteX10" fmla="*/ 9839 w 10000"/>
                      <a:gd name="connsiteY10" fmla="*/ 3270 h 10000"/>
                      <a:gd name="connsiteX11" fmla="*/ 9892 w 10000"/>
                      <a:gd name="connsiteY11" fmla="*/ 3821 h 10000"/>
                      <a:gd name="connsiteX12" fmla="*/ 9946 w 10000"/>
                      <a:gd name="connsiteY12" fmla="*/ 4355 h 10000"/>
                      <a:gd name="connsiteX13" fmla="*/ 10000 w 10000"/>
                      <a:gd name="connsiteY13" fmla="*/ 4889 h 10000"/>
                      <a:gd name="connsiteX14" fmla="*/ 10000 w 10000"/>
                      <a:gd name="connsiteY14" fmla="*/ 5374 h 10000"/>
                      <a:gd name="connsiteX15" fmla="*/ 10000 w 10000"/>
                      <a:gd name="connsiteY15" fmla="*/ 5842 h 10000"/>
                      <a:gd name="connsiteX16" fmla="*/ 10000 w 10000"/>
                      <a:gd name="connsiteY16" fmla="*/ 6245 h 10000"/>
                      <a:gd name="connsiteX17" fmla="*/ 10000 w 10000"/>
                      <a:gd name="connsiteY17" fmla="*/ 6606 h 10000"/>
                      <a:gd name="connsiteX18" fmla="*/ 9946 w 10000"/>
                      <a:gd name="connsiteY18" fmla="*/ 6878 h 10000"/>
                      <a:gd name="connsiteX19" fmla="*/ 9892 w 10000"/>
                      <a:gd name="connsiteY19" fmla="*/ 7198 h 10000"/>
                      <a:gd name="connsiteX20" fmla="*/ 9785 w 10000"/>
                      <a:gd name="connsiteY20" fmla="*/ 7527 h 10000"/>
                      <a:gd name="connsiteX21" fmla="*/ 9624 w 10000"/>
                      <a:gd name="connsiteY21" fmla="*/ 7864 h 10000"/>
                      <a:gd name="connsiteX22" fmla="*/ 9462 w 10000"/>
                      <a:gd name="connsiteY22" fmla="*/ 8209 h 10000"/>
                      <a:gd name="connsiteX23" fmla="*/ 9247 w 10000"/>
                      <a:gd name="connsiteY23" fmla="*/ 8546 h 10000"/>
                      <a:gd name="connsiteX24" fmla="*/ 8978 w 10000"/>
                      <a:gd name="connsiteY24" fmla="*/ 8866 h 10000"/>
                      <a:gd name="connsiteX25" fmla="*/ 8683 w 10000"/>
                      <a:gd name="connsiteY25" fmla="*/ 9162 h 10000"/>
                      <a:gd name="connsiteX26" fmla="*/ 8253 w 10000"/>
                      <a:gd name="connsiteY26" fmla="*/ 9417 h 10000"/>
                      <a:gd name="connsiteX27" fmla="*/ 7769 w 10000"/>
                      <a:gd name="connsiteY27" fmla="*/ 9647 h 10000"/>
                      <a:gd name="connsiteX28" fmla="*/ 7204 w 10000"/>
                      <a:gd name="connsiteY28" fmla="*/ 9819 h 10000"/>
                      <a:gd name="connsiteX29" fmla="*/ 6452 w 10000"/>
                      <a:gd name="connsiteY29" fmla="*/ 9934 h 10000"/>
                      <a:gd name="connsiteX30" fmla="*/ 5672 w 10000"/>
                      <a:gd name="connsiteY30" fmla="*/ 10000 h 10000"/>
                      <a:gd name="connsiteX31" fmla="*/ 4704 w 10000"/>
                      <a:gd name="connsiteY31" fmla="*/ 9984 h 10000"/>
                      <a:gd name="connsiteX32" fmla="*/ 3656 w 10000"/>
                      <a:gd name="connsiteY32" fmla="*/ 9885 h 10000"/>
                      <a:gd name="connsiteX33" fmla="*/ 2742 w 10000"/>
                      <a:gd name="connsiteY33" fmla="*/ 9729 h 10000"/>
                      <a:gd name="connsiteX34" fmla="*/ 2016 w 10000"/>
                      <a:gd name="connsiteY34" fmla="*/ 9515 h 10000"/>
                      <a:gd name="connsiteX35" fmla="*/ 1371 w 10000"/>
                      <a:gd name="connsiteY35" fmla="*/ 9260 h 10000"/>
                      <a:gd name="connsiteX36" fmla="*/ 887 w 10000"/>
                      <a:gd name="connsiteY36" fmla="*/ 8965 h 10000"/>
                      <a:gd name="connsiteX37" fmla="*/ 591 w 10000"/>
                      <a:gd name="connsiteY37" fmla="*/ 8644 h 10000"/>
                      <a:gd name="connsiteX38" fmla="*/ 323 w 10000"/>
                      <a:gd name="connsiteY38" fmla="*/ 8283 h 10000"/>
                      <a:gd name="connsiteX39" fmla="*/ 161 w 10000"/>
                      <a:gd name="connsiteY39" fmla="*/ 7929 h 10000"/>
                      <a:gd name="connsiteX40" fmla="*/ 54 w 10000"/>
                      <a:gd name="connsiteY40" fmla="*/ 7576 h 10000"/>
                      <a:gd name="connsiteX41" fmla="*/ 0 w 10000"/>
                      <a:gd name="connsiteY41" fmla="*/ 7198 h 10000"/>
                      <a:gd name="connsiteX42" fmla="*/ 0 w 10000"/>
                      <a:gd name="connsiteY42" fmla="*/ 6861 h 10000"/>
                      <a:gd name="connsiteX43" fmla="*/ 54 w 10000"/>
                      <a:gd name="connsiteY43" fmla="*/ 6524 h 10000"/>
                      <a:gd name="connsiteX44" fmla="*/ 108 w 10000"/>
                      <a:gd name="connsiteY44" fmla="*/ 6228 h 10000"/>
                      <a:gd name="connsiteX45" fmla="*/ 161 w 10000"/>
                      <a:gd name="connsiteY45" fmla="*/ 5957 h 10000"/>
                      <a:gd name="connsiteX46" fmla="*/ 215 w 10000"/>
                      <a:gd name="connsiteY46" fmla="*/ 5604 h 10000"/>
                      <a:gd name="connsiteX47" fmla="*/ 323 w 10000"/>
                      <a:gd name="connsiteY47" fmla="*/ 5193 h 10000"/>
                      <a:gd name="connsiteX48" fmla="*/ 430 w 10000"/>
                      <a:gd name="connsiteY48" fmla="*/ 4725 h 10000"/>
                      <a:gd name="connsiteX49" fmla="*/ 484 w 10000"/>
                      <a:gd name="connsiteY49" fmla="*/ 4240 h 10000"/>
                      <a:gd name="connsiteX50" fmla="*/ 591 w 10000"/>
                      <a:gd name="connsiteY50" fmla="*/ 3706 h 10000"/>
                      <a:gd name="connsiteX51" fmla="*/ 699 w 10000"/>
                      <a:gd name="connsiteY51" fmla="*/ 3188 h 10000"/>
                      <a:gd name="connsiteX52" fmla="*/ 806 w 10000"/>
                      <a:gd name="connsiteY52" fmla="*/ 2654 h 10000"/>
                      <a:gd name="connsiteX53" fmla="*/ 887 w 10000"/>
                      <a:gd name="connsiteY53" fmla="*/ 2136 h 10000"/>
                      <a:gd name="connsiteX54" fmla="*/ 1317 w 10000"/>
                      <a:gd name="connsiteY54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16 w 10000"/>
                      <a:gd name="connsiteY3" fmla="*/ 345 h 10000"/>
                      <a:gd name="connsiteX4" fmla="*/ 9570 w 10000"/>
                      <a:gd name="connsiteY4" fmla="*/ 583 h 10000"/>
                      <a:gd name="connsiteX5" fmla="*/ 9570 w 10000"/>
                      <a:gd name="connsiteY5" fmla="*/ 904 h 10000"/>
                      <a:gd name="connsiteX6" fmla="*/ 9624 w 10000"/>
                      <a:gd name="connsiteY6" fmla="*/ 1298 h 10000"/>
                      <a:gd name="connsiteX7" fmla="*/ 9677 w 10000"/>
                      <a:gd name="connsiteY7" fmla="*/ 1734 h 10000"/>
                      <a:gd name="connsiteX8" fmla="*/ 9731 w 10000"/>
                      <a:gd name="connsiteY8" fmla="*/ 2219 h 10000"/>
                      <a:gd name="connsiteX9" fmla="*/ 9785 w 10000"/>
                      <a:gd name="connsiteY9" fmla="*/ 2736 h 10000"/>
                      <a:gd name="connsiteX10" fmla="*/ 9839 w 10000"/>
                      <a:gd name="connsiteY10" fmla="*/ 3270 h 10000"/>
                      <a:gd name="connsiteX11" fmla="*/ 9892 w 10000"/>
                      <a:gd name="connsiteY11" fmla="*/ 3821 h 10000"/>
                      <a:gd name="connsiteX12" fmla="*/ 9946 w 10000"/>
                      <a:gd name="connsiteY12" fmla="*/ 4355 h 10000"/>
                      <a:gd name="connsiteX13" fmla="*/ 10000 w 10000"/>
                      <a:gd name="connsiteY13" fmla="*/ 4889 h 10000"/>
                      <a:gd name="connsiteX14" fmla="*/ 10000 w 10000"/>
                      <a:gd name="connsiteY14" fmla="*/ 5374 h 10000"/>
                      <a:gd name="connsiteX15" fmla="*/ 10000 w 10000"/>
                      <a:gd name="connsiteY15" fmla="*/ 5842 h 10000"/>
                      <a:gd name="connsiteX16" fmla="*/ 10000 w 10000"/>
                      <a:gd name="connsiteY16" fmla="*/ 6245 h 10000"/>
                      <a:gd name="connsiteX17" fmla="*/ 10000 w 10000"/>
                      <a:gd name="connsiteY17" fmla="*/ 6606 h 10000"/>
                      <a:gd name="connsiteX18" fmla="*/ 9946 w 10000"/>
                      <a:gd name="connsiteY18" fmla="*/ 6878 h 10000"/>
                      <a:gd name="connsiteX19" fmla="*/ 9892 w 10000"/>
                      <a:gd name="connsiteY19" fmla="*/ 7198 h 10000"/>
                      <a:gd name="connsiteX20" fmla="*/ 9785 w 10000"/>
                      <a:gd name="connsiteY20" fmla="*/ 7527 h 10000"/>
                      <a:gd name="connsiteX21" fmla="*/ 9624 w 10000"/>
                      <a:gd name="connsiteY21" fmla="*/ 7864 h 10000"/>
                      <a:gd name="connsiteX22" fmla="*/ 9462 w 10000"/>
                      <a:gd name="connsiteY22" fmla="*/ 8209 h 10000"/>
                      <a:gd name="connsiteX23" fmla="*/ 9247 w 10000"/>
                      <a:gd name="connsiteY23" fmla="*/ 8546 h 10000"/>
                      <a:gd name="connsiteX24" fmla="*/ 8978 w 10000"/>
                      <a:gd name="connsiteY24" fmla="*/ 8866 h 10000"/>
                      <a:gd name="connsiteX25" fmla="*/ 8683 w 10000"/>
                      <a:gd name="connsiteY25" fmla="*/ 9162 h 10000"/>
                      <a:gd name="connsiteX26" fmla="*/ 8253 w 10000"/>
                      <a:gd name="connsiteY26" fmla="*/ 9417 h 10000"/>
                      <a:gd name="connsiteX27" fmla="*/ 7769 w 10000"/>
                      <a:gd name="connsiteY27" fmla="*/ 9647 h 10000"/>
                      <a:gd name="connsiteX28" fmla="*/ 7204 w 10000"/>
                      <a:gd name="connsiteY28" fmla="*/ 9819 h 10000"/>
                      <a:gd name="connsiteX29" fmla="*/ 6452 w 10000"/>
                      <a:gd name="connsiteY29" fmla="*/ 9934 h 10000"/>
                      <a:gd name="connsiteX30" fmla="*/ 5672 w 10000"/>
                      <a:gd name="connsiteY30" fmla="*/ 10000 h 10000"/>
                      <a:gd name="connsiteX31" fmla="*/ 4704 w 10000"/>
                      <a:gd name="connsiteY31" fmla="*/ 9984 h 10000"/>
                      <a:gd name="connsiteX32" fmla="*/ 3656 w 10000"/>
                      <a:gd name="connsiteY32" fmla="*/ 9885 h 10000"/>
                      <a:gd name="connsiteX33" fmla="*/ 2742 w 10000"/>
                      <a:gd name="connsiteY33" fmla="*/ 9729 h 10000"/>
                      <a:gd name="connsiteX34" fmla="*/ 2016 w 10000"/>
                      <a:gd name="connsiteY34" fmla="*/ 9515 h 10000"/>
                      <a:gd name="connsiteX35" fmla="*/ 1371 w 10000"/>
                      <a:gd name="connsiteY35" fmla="*/ 9260 h 10000"/>
                      <a:gd name="connsiteX36" fmla="*/ 887 w 10000"/>
                      <a:gd name="connsiteY36" fmla="*/ 8965 h 10000"/>
                      <a:gd name="connsiteX37" fmla="*/ 591 w 10000"/>
                      <a:gd name="connsiteY37" fmla="*/ 8644 h 10000"/>
                      <a:gd name="connsiteX38" fmla="*/ 323 w 10000"/>
                      <a:gd name="connsiteY38" fmla="*/ 8283 h 10000"/>
                      <a:gd name="connsiteX39" fmla="*/ 161 w 10000"/>
                      <a:gd name="connsiteY39" fmla="*/ 7929 h 10000"/>
                      <a:gd name="connsiteX40" fmla="*/ 54 w 10000"/>
                      <a:gd name="connsiteY40" fmla="*/ 7576 h 10000"/>
                      <a:gd name="connsiteX41" fmla="*/ 0 w 10000"/>
                      <a:gd name="connsiteY41" fmla="*/ 7198 h 10000"/>
                      <a:gd name="connsiteX42" fmla="*/ 0 w 10000"/>
                      <a:gd name="connsiteY42" fmla="*/ 6861 h 10000"/>
                      <a:gd name="connsiteX43" fmla="*/ 54 w 10000"/>
                      <a:gd name="connsiteY43" fmla="*/ 6524 h 10000"/>
                      <a:gd name="connsiteX44" fmla="*/ 108 w 10000"/>
                      <a:gd name="connsiteY44" fmla="*/ 6228 h 10000"/>
                      <a:gd name="connsiteX45" fmla="*/ 161 w 10000"/>
                      <a:gd name="connsiteY45" fmla="*/ 5957 h 10000"/>
                      <a:gd name="connsiteX46" fmla="*/ 215 w 10000"/>
                      <a:gd name="connsiteY46" fmla="*/ 5604 h 10000"/>
                      <a:gd name="connsiteX47" fmla="*/ 323 w 10000"/>
                      <a:gd name="connsiteY47" fmla="*/ 5193 h 10000"/>
                      <a:gd name="connsiteX48" fmla="*/ 430 w 10000"/>
                      <a:gd name="connsiteY48" fmla="*/ 4725 h 10000"/>
                      <a:gd name="connsiteX49" fmla="*/ 484 w 10000"/>
                      <a:gd name="connsiteY49" fmla="*/ 4240 h 10000"/>
                      <a:gd name="connsiteX50" fmla="*/ 591 w 10000"/>
                      <a:gd name="connsiteY50" fmla="*/ 3706 h 10000"/>
                      <a:gd name="connsiteX51" fmla="*/ 699 w 10000"/>
                      <a:gd name="connsiteY51" fmla="*/ 3188 h 10000"/>
                      <a:gd name="connsiteX52" fmla="*/ 806 w 10000"/>
                      <a:gd name="connsiteY52" fmla="*/ 2654 h 10000"/>
                      <a:gd name="connsiteX53" fmla="*/ 1317 w 10000"/>
                      <a:gd name="connsiteY53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16 w 10000"/>
                      <a:gd name="connsiteY3" fmla="*/ 345 h 10000"/>
                      <a:gd name="connsiteX4" fmla="*/ 9570 w 10000"/>
                      <a:gd name="connsiteY4" fmla="*/ 583 h 10000"/>
                      <a:gd name="connsiteX5" fmla="*/ 9570 w 10000"/>
                      <a:gd name="connsiteY5" fmla="*/ 904 h 10000"/>
                      <a:gd name="connsiteX6" fmla="*/ 9624 w 10000"/>
                      <a:gd name="connsiteY6" fmla="*/ 1298 h 10000"/>
                      <a:gd name="connsiteX7" fmla="*/ 9677 w 10000"/>
                      <a:gd name="connsiteY7" fmla="*/ 1734 h 10000"/>
                      <a:gd name="connsiteX8" fmla="*/ 9731 w 10000"/>
                      <a:gd name="connsiteY8" fmla="*/ 2219 h 10000"/>
                      <a:gd name="connsiteX9" fmla="*/ 9785 w 10000"/>
                      <a:gd name="connsiteY9" fmla="*/ 2736 h 10000"/>
                      <a:gd name="connsiteX10" fmla="*/ 9839 w 10000"/>
                      <a:gd name="connsiteY10" fmla="*/ 3270 h 10000"/>
                      <a:gd name="connsiteX11" fmla="*/ 9892 w 10000"/>
                      <a:gd name="connsiteY11" fmla="*/ 3821 h 10000"/>
                      <a:gd name="connsiteX12" fmla="*/ 9946 w 10000"/>
                      <a:gd name="connsiteY12" fmla="*/ 4355 h 10000"/>
                      <a:gd name="connsiteX13" fmla="*/ 10000 w 10000"/>
                      <a:gd name="connsiteY13" fmla="*/ 4889 h 10000"/>
                      <a:gd name="connsiteX14" fmla="*/ 10000 w 10000"/>
                      <a:gd name="connsiteY14" fmla="*/ 5374 h 10000"/>
                      <a:gd name="connsiteX15" fmla="*/ 10000 w 10000"/>
                      <a:gd name="connsiteY15" fmla="*/ 5842 h 10000"/>
                      <a:gd name="connsiteX16" fmla="*/ 10000 w 10000"/>
                      <a:gd name="connsiteY16" fmla="*/ 6245 h 10000"/>
                      <a:gd name="connsiteX17" fmla="*/ 10000 w 10000"/>
                      <a:gd name="connsiteY17" fmla="*/ 6606 h 10000"/>
                      <a:gd name="connsiteX18" fmla="*/ 9946 w 10000"/>
                      <a:gd name="connsiteY18" fmla="*/ 6878 h 10000"/>
                      <a:gd name="connsiteX19" fmla="*/ 9892 w 10000"/>
                      <a:gd name="connsiteY19" fmla="*/ 7198 h 10000"/>
                      <a:gd name="connsiteX20" fmla="*/ 9785 w 10000"/>
                      <a:gd name="connsiteY20" fmla="*/ 7527 h 10000"/>
                      <a:gd name="connsiteX21" fmla="*/ 9624 w 10000"/>
                      <a:gd name="connsiteY21" fmla="*/ 7864 h 10000"/>
                      <a:gd name="connsiteX22" fmla="*/ 9462 w 10000"/>
                      <a:gd name="connsiteY22" fmla="*/ 8209 h 10000"/>
                      <a:gd name="connsiteX23" fmla="*/ 9247 w 10000"/>
                      <a:gd name="connsiteY23" fmla="*/ 8546 h 10000"/>
                      <a:gd name="connsiteX24" fmla="*/ 8978 w 10000"/>
                      <a:gd name="connsiteY24" fmla="*/ 8866 h 10000"/>
                      <a:gd name="connsiteX25" fmla="*/ 8683 w 10000"/>
                      <a:gd name="connsiteY25" fmla="*/ 9162 h 10000"/>
                      <a:gd name="connsiteX26" fmla="*/ 8253 w 10000"/>
                      <a:gd name="connsiteY26" fmla="*/ 9417 h 10000"/>
                      <a:gd name="connsiteX27" fmla="*/ 7769 w 10000"/>
                      <a:gd name="connsiteY27" fmla="*/ 9647 h 10000"/>
                      <a:gd name="connsiteX28" fmla="*/ 7204 w 10000"/>
                      <a:gd name="connsiteY28" fmla="*/ 9819 h 10000"/>
                      <a:gd name="connsiteX29" fmla="*/ 6452 w 10000"/>
                      <a:gd name="connsiteY29" fmla="*/ 9934 h 10000"/>
                      <a:gd name="connsiteX30" fmla="*/ 5672 w 10000"/>
                      <a:gd name="connsiteY30" fmla="*/ 10000 h 10000"/>
                      <a:gd name="connsiteX31" fmla="*/ 4704 w 10000"/>
                      <a:gd name="connsiteY31" fmla="*/ 9984 h 10000"/>
                      <a:gd name="connsiteX32" fmla="*/ 3656 w 10000"/>
                      <a:gd name="connsiteY32" fmla="*/ 9885 h 10000"/>
                      <a:gd name="connsiteX33" fmla="*/ 2742 w 10000"/>
                      <a:gd name="connsiteY33" fmla="*/ 9729 h 10000"/>
                      <a:gd name="connsiteX34" fmla="*/ 2016 w 10000"/>
                      <a:gd name="connsiteY34" fmla="*/ 9515 h 10000"/>
                      <a:gd name="connsiteX35" fmla="*/ 1371 w 10000"/>
                      <a:gd name="connsiteY35" fmla="*/ 9260 h 10000"/>
                      <a:gd name="connsiteX36" fmla="*/ 887 w 10000"/>
                      <a:gd name="connsiteY36" fmla="*/ 8965 h 10000"/>
                      <a:gd name="connsiteX37" fmla="*/ 591 w 10000"/>
                      <a:gd name="connsiteY37" fmla="*/ 8644 h 10000"/>
                      <a:gd name="connsiteX38" fmla="*/ 323 w 10000"/>
                      <a:gd name="connsiteY38" fmla="*/ 8283 h 10000"/>
                      <a:gd name="connsiteX39" fmla="*/ 161 w 10000"/>
                      <a:gd name="connsiteY39" fmla="*/ 7929 h 10000"/>
                      <a:gd name="connsiteX40" fmla="*/ 54 w 10000"/>
                      <a:gd name="connsiteY40" fmla="*/ 7576 h 10000"/>
                      <a:gd name="connsiteX41" fmla="*/ 0 w 10000"/>
                      <a:gd name="connsiteY41" fmla="*/ 7198 h 10000"/>
                      <a:gd name="connsiteX42" fmla="*/ 0 w 10000"/>
                      <a:gd name="connsiteY42" fmla="*/ 6861 h 10000"/>
                      <a:gd name="connsiteX43" fmla="*/ 54 w 10000"/>
                      <a:gd name="connsiteY43" fmla="*/ 6524 h 10000"/>
                      <a:gd name="connsiteX44" fmla="*/ 108 w 10000"/>
                      <a:gd name="connsiteY44" fmla="*/ 6228 h 10000"/>
                      <a:gd name="connsiteX45" fmla="*/ 161 w 10000"/>
                      <a:gd name="connsiteY45" fmla="*/ 5957 h 10000"/>
                      <a:gd name="connsiteX46" fmla="*/ 215 w 10000"/>
                      <a:gd name="connsiteY46" fmla="*/ 5604 h 10000"/>
                      <a:gd name="connsiteX47" fmla="*/ 323 w 10000"/>
                      <a:gd name="connsiteY47" fmla="*/ 5193 h 10000"/>
                      <a:gd name="connsiteX48" fmla="*/ 430 w 10000"/>
                      <a:gd name="connsiteY48" fmla="*/ 4725 h 10000"/>
                      <a:gd name="connsiteX49" fmla="*/ 484 w 10000"/>
                      <a:gd name="connsiteY49" fmla="*/ 4240 h 10000"/>
                      <a:gd name="connsiteX50" fmla="*/ 591 w 10000"/>
                      <a:gd name="connsiteY50" fmla="*/ 3706 h 10000"/>
                      <a:gd name="connsiteX51" fmla="*/ 699 w 10000"/>
                      <a:gd name="connsiteY51" fmla="*/ 3188 h 10000"/>
                      <a:gd name="connsiteX52" fmla="*/ 806 w 10000"/>
                      <a:gd name="connsiteY52" fmla="*/ 2654 h 10000"/>
                      <a:gd name="connsiteX53" fmla="*/ 865 w 10000"/>
                      <a:gd name="connsiteY53" fmla="*/ 2457 h 10000"/>
                      <a:gd name="connsiteX54" fmla="*/ 1317 w 10000"/>
                      <a:gd name="connsiteY54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16 w 10000"/>
                      <a:gd name="connsiteY3" fmla="*/ 345 h 10000"/>
                      <a:gd name="connsiteX4" fmla="*/ 9570 w 10000"/>
                      <a:gd name="connsiteY4" fmla="*/ 583 h 10000"/>
                      <a:gd name="connsiteX5" fmla="*/ 9570 w 10000"/>
                      <a:gd name="connsiteY5" fmla="*/ 904 h 10000"/>
                      <a:gd name="connsiteX6" fmla="*/ 9624 w 10000"/>
                      <a:gd name="connsiteY6" fmla="*/ 1298 h 10000"/>
                      <a:gd name="connsiteX7" fmla="*/ 9677 w 10000"/>
                      <a:gd name="connsiteY7" fmla="*/ 1734 h 10000"/>
                      <a:gd name="connsiteX8" fmla="*/ 9731 w 10000"/>
                      <a:gd name="connsiteY8" fmla="*/ 2219 h 10000"/>
                      <a:gd name="connsiteX9" fmla="*/ 9785 w 10000"/>
                      <a:gd name="connsiteY9" fmla="*/ 2736 h 10000"/>
                      <a:gd name="connsiteX10" fmla="*/ 9839 w 10000"/>
                      <a:gd name="connsiteY10" fmla="*/ 3270 h 10000"/>
                      <a:gd name="connsiteX11" fmla="*/ 9892 w 10000"/>
                      <a:gd name="connsiteY11" fmla="*/ 3821 h 10000"/>
                      <a:gd name="connsiteX12" fmla="*/ 9946 w 10000"/>
                      <a:gd name="connsiteY12" fmla="*/ 4355 h 10000"/>
                      <a:gd name="connsiteX13" fmla="*/ 10000 w 10000"/>
                      <a:gd name="connsiteY13" fmla="*/ 4889 h 10000"/>
                      <a:gd name="connsiteX14" fmla="*/ 10000 w 10000"/>
                      <a:gd name="connsiteY14" fmla="*/ 5374 h 10000"/>
                      <a:gd name="connsiteX15" fmla="*/ 10000 w 10000"/>
                      <a:gd name="connsiteY15" fmla="*/ 5842 h 10000"/>
                      <a:gd name="connsiteX16" fmla="*/ 10000 w 10000"/>
                      <a:gd name="connsiteY16" fmla="*/ 6245 h 10000"/>
                      <a:gd name="connsiteX17" fmla="*/ 10000 w 10000"/>
                      <a:gd name="connsiteY17" fmla="*/ 6606 h 10000"/>
                      <a:gd name="connsiteX18" fmla="*/ 9946 w 10000"/>
                      <a:gd name="connsiteY18" fmla="*/ 6878 h 10000"/>
                      <a:gd name="connsiteX19" fmla="*/ 9892 w 10000"/>
                      <a:gd name="connsiteY19" fmla="*/ 7198 h 10000"/>
                      <a:gd name="connsiteX20" fmla="*/ 9785 w 10000"/>
                      <a:gd name="connsiteY20" fmla="*/ 7527 h 10000"/>
                      <a:gd name="connsiteX21" fmla="*/ 9624 w 10000"/>
                      <a:gd name="connsiteY21" fmla="*/ 7864 h 10000"/>
                      <a:gd name="connsiteX22" fmla="*/ 9462 w 10000"/>
                      <a:gd name="connsiteY22" fmla="*/ 8209 h 10000"/>
                      <a:gd name="connsiteX23" fmla="*/ 9247 w 10000"/>
                      <a:gd name="connsiteY23" fmla="*/ 8546 h 10000"/>
                      <a:gd name="connsiteX24" fmla="*/ 8978 w 10000"/>
                      <a:gd name="connsiteY24" fmla="*/ 8866 h 10000"/>
                      <a:gd name="connsiteX25" fmla="*/ 8683 w 10000"/>
                      <a:gd name="connsiteY25" fmla="*/ 9162 h 10000"/>
                      <a:gd name="connsiteX26" fmla="*/ 8253 w 10000"/>
                      <a:gd name="connsiteY26" fmla="*/ 9417 h 10000"/>
                      <a:gd name="connsiteX27" fmla="*/ 7769 w 10000"/>
                      <a:gd name="connsiteY27" fmla="*/ 9647 h 10000"/>
                      <a:gd name="connsiteX28" fmla="*/ 7204 w 10000"/>
                      <a:gd name="connsiteY28" fmla="*/ 9819 h 10000"/>
                      <a:gd name="connsiteX29" fmla="*/ 6452 w 10000"/>
                      <a:gd name="connsiteY29" fmla="*/ 9934 h 10000"/>
                      <a:gd name="connsiteX30" fmla="*/ 5672 w 10000"/>
                      <a:gd name="connsiteY30" fmla="*/ 10000 h 10000"/>
                      <a:gd name="connsiteX31" fmla="*/ 4704 w 10000"/>
                      <a:gd name="connsiteY31" fmla="*/ 9984 h 10000"/>
                      <a:gd name="connsiteX32" fmla="*/ 3656 w 10000"/>
                      <a:gd name="connsiteY32" fmla="*/ 9885 h 10000"/>
                      <a:gd name="connsiteX33" fmla="*/ 2742 w 10000"/>
                      <a:gd name="connsiteY33" fmla="*/ 9729 h 10000"/>
                      <a:gd name="connsiteX34" fmla="*/ 2016 w 10000"/>
                      <a:gd name="connsiteY34" fmla="*/ 9515 h 10000"/>
                      <a:gd name="connsiteX35" fmla="*/ 1371 w 10000"/>
                      <a:gd name="connsiteY35" fmla="*/ 9260 h 10000"/>
                      <a:gd name="connsiteX36" fmla="*/ 887 w 10000"/>
                      <a:gd name="connsiteY36" fmla="*/ 8965 h 10000"/>
                      <a:gd name="connsiteX37" fmla="*/ 591 w 10000"/>
                      <a:gd name="connsiteY37" fmla="*/ 8644 h 10000"/>
                      <a:gd name="connsiteX38" fmla="*/ 323 w 10000"/>
                      <a:gd name="connsiteY38" fmla="*/ 8283 h 10000"/>
                      <a:gd name="connsiteX39" fmla="*/ 161 w 10000"/>
                      <a:gd name="connsiteY39" fmla="*/ 7929 h 10000"/>
                      <a:gd name="connsiteX40" fmla="*/ 54 w 10000"/>
                      <a:gd name="connsiteY40" fmla="*/ 7576 h 10000"/>
                      <a:gd name="connsiteX41" fmla="*/ 0 w 10000"/>
                      <a:gd name="connsiteY41" fmla="*/ 7198 h 10000"/>
                      <a:gd name="connsiteX42" fmla="*/ 0 w 10000"/>
                      <a:gd name="connsiteY42" fmla="*/ 6861 h 10000"/>
                      <a:gd name="connsiteX43" fmla="*/ 54 w 10000"/>
                      <a:gd name="connsiteY43" fmla="*/ 6524 h 10000"/>
                      <a:gd name="connsiteX44" fmla="*/ 108 w 10000"/>
                      <a:gd name="connsiteY44" fmla="*/ 6228 h 10000"/>
                      <a:gd name="connsiteX45" fmla="*/ 161 w 10000"/>
                      <a:gd name="connsiteY45" fmla="*/ 5957 h 10000"/>
                      <a:gd name="connsiteX46" fmla="*/ 215 w 10000"/>
                      <a:gd name="connsiteY46" fmla="*/ 5604 h 10000"/>
                      <a:gd name="connsiteX47" fmla="*/ 323 w 10000"/>
                      <a:gd name="connsiteY47" fmla="*/ 5193 h 10000"/>
                      <a:gd name="connsiteX48" fmla="*/ 430 w 10000"/>
                      <a:gd name="connsiteY48" fmla="*/ 4725 h 10000"/>
                      <a:gd name="connsiteX49" fmla="*/ 484 w 10000"/>
                      <a:gd name="connsiteY49" fmla="*/ 4240 h 10000"/>
                      <a:gd name="connsiteX50" fmla="*/ 591 w 10000"/>
                      <a:gd name="connsiteY50" fmla="*/ 3706 h 10000"/>
                      <a:gd name="connsiteX51" fmla="*/ 699 w 10000"/>
                      <a:gd name="connsiteY51" fmla="*/ 3188 h 10000"/>
                      <a:gd name="connsiteX52" fmla="*/ 806 w 10000"/>
                      <a:gd name="connsiteY52" fmla="*/ 2654 h 10000"/>
                      <a:gd name="connsiteX53" fmla="*/ 865 w 10000"/>
                      <a:gd name="connsiteY53" fmla="*/ 2457 h 10000"/>
                      <a:gd name="connsiteX54" fmla="*/ 685 w 10000"/>
                      <a:gd name="connsiteY54" fmla="*/ 2316 h 10000"/>
                      <a:gd name="connsiteX55" fmla="*/ 1317 w 10000"/>
                      <a:gd name="connsiteY55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16 w 10000"/>
                      <a:gd name="connsiteY3" fmla="*/ 345 h 10000"/>
                      <a:gd name="connsiteX4" fmla="*/ 9570 w 10000"/>
                      <a:gd name="connsiteY4" fmla="*/ 583 h 10000"/>
                      <a:gd name="connsiteX5" fmla="*/ 9570 w 10000"/>
                      <a:gd name="connsiteY5" fmla="*/ 904 h 10000"/>
                      <a:gd name="connsiteX6" fmla="*/ 9624 w 10000"/>
                      <a:gd name="connsiteY6" fmla="*/ 1298 h 10000"/>
                      <a:gd name="connsiteX7" fmla="*/ 9677 w 10000"/>
                      <a:gd name="connsiteY7" fmla="*/ 1734 h 10000"/>
                      <a:gd name="connsiteX8" fmla="*/ 9731 w 10000"/>
                      <a:gd name="connsiteY8" fmla="*/ 2219 h 10000"/>
                      <a:gd name="connsiteX9" fmla="*/ 9785 w 10000"/>
                      <a:gd name="connsiteY9" fmla="*/ 2736 h 10000"/>
                      <a:gd name="connsiteX10" fmla="*/ 9839 w 10000"/>
                      <a:gd name="connsiteY10" fmla="*/ 3270 h 10000"/>
                      <a:gd name="connsiteX11" fmla="*/ 9892 w 10000"/>
                      <a:gd name="connsiteY11" fmla="*/ 3821 h 10000"/>
                      <a:gd name="connsiteX12" fmla="*/ 9946 w 10000"/>
                      <a:gd name="connsiteY12" fmla="*/ 4355 h 10000"/>
                      <a:gd name="connsiteX13" fmla="*/ 10000 w 10000"/>
                      <a:gd name="connsiteY13" fmla="*/ 4889 h 10000"/>
                      <a:gd name="connsiteX14" fmla="*/ 10000 w 10000"/>
                      <a:gd name="connsiteY14" fmla="*/ 5374 h 10000"/>
                      <a:gd name="connsiteX15" fmla="*/ 10000 w 10000"/>
                      <a:gd name="connsiteY15" fmla="*/ 5842 h 10000"/>
                      <a:gd name="connsiteX16" fmla="*/ 10000 w 10000"/>
                      <a:gd name="connsiteY16" fmla="*/ 6245 h 10000"/>
                      <a:gd name="connsiteX17" fmla="*/ 10000 w 10000"/>
                      <a:gd name="connsiteY17" fmla="*/ 6606 h 10000"/>
                      <a:gd name="connsiteX18" fmla="*/ 9946 w 10000"/>
                      <a:gd name="connsiteY18" fmla="*/ 6878 h 10000"/>
                      <a:gd name="connsiteX19" fmla="*/ 9892 w 10000"/>
                      <a:gd name="connsiteY19" fmla="*/ 7198 h 10000"/>
                      <a:gd name="connsiteX20" fmla="*/ 9785 w 10000"/>
                      <a:gd name="connsiteY20" fmla="*/ 7527 h 10000"/>
                      <a:gd name="connsiteX21" fmla="*/ 9624 w 10000"/>
                      <a:gd name="connsiteY21" fmla="*/ 7864 h 10000"/>
                      <a:gd name="connsiteX22" fmla="*/ 9462 w 10000"/>
                      <a:gd name="connsiteY22" fmla="*/ 8209 h 10000"/>
                      <a:gd name="connsiteX23" fmla="*/ 9247 w 10000"/>
                      <a:gd name="connsiteY23" fmla="*/ 8546 h 10000"/>
                      <a:gd name="connsiteX24" fmla="*/ 8978 w 10000"/>
                      <a:gd name="connsiteY24" fmla="*/ 8866 h 10000"/>
                      <a:gd name="connsiteX25" fmla="*/ 8683 w 10000"/>
                      <a:gd name="connsiteY25" fmla="*/ 9162 h 10000"/>
                      <a:gd name="connsiteX26" fmla="*/ 8253 w 10000"/>
                      <a:gd name="connsiteY26" fmla="*/ 9417 h 10000"/>
                      <a:gd name="connsiteX27" fmla="*/ 7769 w 10000"/>
                      <a:gd name="connsiteY27" fmla="*/ 9647 h 10000"/>
                      <a:gd name="connsiteX28" fmla="*/ 7204 w 10000"/>
                      <a:gd name="connsiteY28" fmla="*/ 9819 h 10000"/>
                      <a:gd name="connsiteX29" fmla="*/ 6452 w 10000"/>
                      <a:gd name="connsiteY29" fmla="*/ 9934 h 10000"/>
                      <a:gd name="connsiteX30" fmla="*/ 5672 w 10000"/>
                      <a:gd name="connsiteY30" fmla="*/ 10000 h 10000"/>
                      <a:gd name="connsiteX31" fmla="*/ 4704 w 10000"/>
                      <a:gd name="connsiteY31" fmla="*/ 9984 h 10000"/>
                      <a:gd name="connsiteX32" fmla="*/ 3656 w 10000"/>
                      <a:gd name="connsiteY32" fmla="*/ 9885 h 10000"/>
                      <a:gd name="connsiteX33" fmla="*/ 2742 w 10000"/>
                      <a:gd name="connsiteY33" fmla="*/ 9729 h 10000"/>
                      <a:gd name="connsiteX34" fmla="*/ 2016 w 10000"/>
                      <a:gd name="connsiteY34" fmla="*/ 9515 h 10000"/>
                      <a:gd name="connsiteX35" fmla="*/ 1371 w 10000"/>
                      <a:gd name="connsiteY35" fmla="*/ 9260 h 10000"/>
                      <a:gd name="connsiteX36" fmla="*/ 887 w 10000"/>
                      <a:gd name="connsiteY36" fmla="*/ 8965 h 10000"/>
                      <a:gd name="connsiteX37" fmla="*/ 591 w 10000"/>
                      <a:gd name="connsiteY37" fmla="*/ 8644 h 10000"/>
                      <a:gd name="connsiteX38" fmla="*/ 323 w 10000"/>
                      <a:gd name="connsiteY38" fmla="*/ 8283 h 10000"/>
                      <a:gd name="connsiteX39" fmla="*/ 161 w 10000"/>
                      <a:gd name="connsiteY39" fmla="*/ 7929 h 10000"/>
                      <a:gd name="connsiteX40" fmla="*/ 54 w 10000"/>
                      <a:gd name="connsiteY40" fmla="*/ 7576 h 10000"/>
                      <a:gd name="connsiteX41" fmla="*/ 0 w 10000"/>
                      <a:gd name="connsiteY41" fmla="*/ 7198 h 10000"/>
                      <a:gd name="connsiteX42" fmla="*/ 0 w 10000"/>
                      <a:gd name="connsiteY42" fmla="*/ 6861 h 10000"/>
                      <a:gd name="connsiteX43" fmla="*/ 54 w 10000"/>
                      <a:gd name="connsiteY43" fmla="*/ 6524 h 10000"/>
                      <a:gd name="connsiteX44" fmla="*/ 108 w 10000"/>
                      <a:gd name="connsiteY44" fmla="*/ 6228 h 10000"/>
                      <a:gd name="connsiteX45" fmla="*/ 161 w 10000"/>
                      <a:gd name="connsiteY45" fmla="*/ 5957 h 10000"/>
                      <a:gd name="connsiteX46" fmla="*/ 215 w 10000"/>
                      <a:gd name="connsiteY46" fmla="*/ 5604 h 10000"/>
                      <a:gd name="connsiteX47" fmla="*/ 323 w 10000"/>
                      <a:gd name="connsiteY47" fmla="*/ 5193 h 10000"/>
                      <a:gd name="connsiteX48" fmla="*/ 430 w 10000"/>
                      <a:gd name="connsiteY48" fmla="*/ 4725 h 10000"/>
                      <a:gd name="connsiteX49" fmla="*/ 484 w 10000"/>
                      <a:gd name="connsiteY49" fmla="*/ 4240 h 10000"/>
                      <a:gd name="connsiteX50" fmla="*/ 591 w 10000"/>
                      <a:gd name="connsiteY50" fmla="*/ 3706 h 10000"/>
                      <a:gd name="connsiteX51" fmla="*/ 699 w 10000"/>
                      <a:gd name="connsiteY51" fmla="*/ 3188 h 10000"/>
                      <a:gd name="connsiteX52" fmla="*/ 806 w 10000"/>
                      <a:gd name="connsiteY52" fmla="*/ 2654 h 10000"/>
                      <a:gd name="connsiteX53" fmla="*/ 865 w 10000"/>
                      <a:gd name="connsiteY53" fmla="*/ 2457 h 10000"/>
                      <a:gd name="connsiteX54" fmla="*/ 1317 w 10000"/>
                      <a:gd name="connsiteY54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16 w 10000"/>
                      <a:gd name="connsiteY3" fmla="*/ 345 h 10000"/>
                      <a:gd name="connsiteX4" fmla="*/ 9570 w 10000"/>
                      <a:gd name="connsiteY4" fmla="*/ 583 h 10000"/>
                      <a:gd name="connsiteX5" fmla="*/ 9570 w 10000"/>
                      <a:gd name="connsiteY5" fmla="*/ 904 h 10000"/>
                      <a:gd name="connsiteX6" fmla="*/ 9624 w 10000"/>
                      <a:gd name="connsiteY6" fmla="*/ 1298 h 10000"/>
                      <a:gd name="connsiteX7" fmla="*/ 9677 w 10000"/>
                      <a:gd name="connsiteY7" fmla="*/ 1734 h 10000"/>
                      <a:gd name="connsiteX8" fmla="*/ 9731 w 10000"/>
                      <a:gd name="connsiteY8" fmla="*/ 2219 h 10000"/>
                      <a:gd name="connsiteX9" fmla="*/ 9785 w 10000"/>
                      <a:gd name="connsiteY9" fmla="*/ 2736 h 10000"/>
                      <a:gd name="connsiteX10" fmla="*/ 9839 w 10000"/>
                      <a:gd name="connsiteY10" fmla="*/ 3270 h 10000"/>
                      <a:gd name="connsiteX11" fmla="*/ 9892 w 10000"/>
                      <a:gd name="connsiteY11" fmla="*/ 3821 h 10000"/>
                      <a:gd name="connsiteX12" fmla="*/ 9946 w 10000"/>
                      <a:gd name="connsiteY12" fmla="*/ 4355 h 10000"/>
                      <a:gd name="connsiteX13" fmla="*/ 10000 w 10000"/>
                      <a:gd name="connsiteY13" fmla="*/ 4889 h 10000"/>
                      <a:gd name="connsiteX14" fmla="*/ 10000 w 10000"/>
                      <a:gd name="connsiteY14" fmla="*/ 5374 h 10000"/>
                      <a:gd name="connsiteX15" fmla="*/ 10000 w 10000"/>
                      <a:gd name="connsiteY15" fmla="*/ 5842 h 10000"/>
                      <a:gd name="connsiteX16" fmla="*/ 10000 w 10000"/>
                      <a:gd name="connsiteY16" fmla="*/ 6245 h 10000"/>
                      <a:gd name="connsiteX17" fmla="*/ 10000 w 10000"/>
                      <a:gd name="connsiteY17" fmla="*/ 6606 h 10000"/>
                      <a:gd name="connsiteX18" fmla="*/ 9946 w 10000"/>
                      <a:gd name="connsiteY18" fmla="*/ 6878 h 10000"/>
                      <a:gd name="connsiteX19" fmla="*/ 9892 w 10000"/>
                      <a:gd name="connsiteY19" fmla="*/ 7198 h 10000"/>
                      <a:gd name="connsiteX20" fmla="*/ 9785 w 10000"/>
                      <a:gd name="connsiteY20" fmla="*/ 7527 h 10000"/>
                      <a:gd name="connsiteX21" fmla="*/ 9624 w 10000"/>
                      <a:gd name="connsiteY21" fmla="*/ 7864 h 10000"/>
                      <a:gd name="connsiteX22" fmla="*/ 9462 w 10000"/>
                      <a:gd name="connsiteY22" fmla="*/ 8209 h 10000"/>
                      <a:gd name="connsiteX23" fmla="*/ 9247 w 10000"/>
                      <a:gd name="connsiteY23" fmla="*/ 8546 h 10000"/>
                      <a:gd name="connsiteX24" fmla="*/ 8978 w 10000"/>
                      <a:gd name="connsiteY24" fmla="*/ 8866 h 10000"/>
                      <a:gd name="connsiteX25" fmla="*/ 8683 w 10000"/>
                      <a:gd name="connsiteY25" fmla="*/ 9162 h 10000"/>
                      <a:gd name="connsiteX26" fmla="*/ 8253 w 10000"/>
                      <a:gd name="connsiteY26" fmla="*/ 9417 h 10000"/>
                      <a:gd name="connsiteX27" fmla="*/ 7769 w 10000"/>
                      <a:gd name="connsiteY27" fmla="*/ 9647 h 10000"/>
                      <a:gd name="connsiteX28" fmla="*/ 7204 w 10000"/>
                      <a:gd name="connsiteY28" fmla="*/ 9819 h 10000"/>
                      <a:gd name="connsiteX29" fmla="*/ 6452 w 10000"/>
                      <a:gd name="connsiteY29" fmla="*/ 9934 h 10000"/>
                      <a:gd name="connsiteX30" fmla="*/ 5672 w 10000"/>
                      <a:gd name="connsiteY30" fmla="*/ 10000 h 10000"/>
                      <a:gd name="connsiteX31" fmla="*/ 4704 w 10000"/>
                      <a:gd name="connsiteY31" fmla="*/ 9984 h 10000"/>
                      <a:gd name="connsiteX32" fmla="*/ 3656 w 10000"/>
                      <a:gd name="connsiteY32" fmla="*/ 9885 h 10000"/>
                      <a:gd name="connsiteX33" fmla="*/ 2742 w 10000"/>
                      <a:gd name="connsiteY33" fmla="*/ 9729 h 10000"/>
                      <a:gd name="connsiteX34" fmla="*/ 2016 w 10000"/>
                      <a:gd name="connsiteY34" fmla="*/ 9515 h 10000"/>
                      <a:gd name="connsiteX35" fmla="*/ 1371 w 10000"/>
                      <a:gd name="connsiteY35" fmla="*/ 9260 h 10000"/>
                      <a:gd name="connsiteX36" fmla="*/ 887 w 10000"/>
                      <a:gd name="connsiteY36" fmla="*/ 8965 h 10000"/>
                      <a:gd name="connsiteX37" fmla="*/ 591 w 10000"/>
                      <a:gd name="connsiteY37" fmla="*/ 8644 h 10000"/>
                      <a:gd name="connsiteX38" fmla="*/ 323 w 10000"/>
                      <a:gd name="connsiteY38" fmla="*/ 8283 h 10000"/>
                      <a:gd name="connsiteX39" fmla="*/ 161 w 10000"/>
                      <a:gd name="connsiteY39" fmla="*/ 7929 h 10000"/>
                      <a:gd name="connsiteX40" fmla="*/ 54 w 10000"/>
                      <a:gd name="connsiteY40" fmla="*/ 7576 h 10000"/>
                      <a:gd name="connsiteX41" fmla="*/ 0 w 10000"/>
                      <a:gd name="connsiteY41" fmla="*/ 7198 h 10000"/>
                      <a:gd name="connsiteX42" fmla="*/ 0 w 10000"/>
                      <a:gd name="connsiteY42" fmla="*/ 6861 h 10000"/>
                      <a:gd name="connsiteX43" fmla="*/ 54 w 10000"/>
                      <a:gd name="connsiteY43" fmla="*/ 6524 h 10000"/>
                      <a:gd name="connsiteX44" fmla="*/ 108 w 10000"/>
                      <a:gd name="connsiteY44" fmla="*/ 6228 h 10000"/>
                      <a:gd name="connsiteX45" fmla="*/ 161 w 10000"/>
                      <a:gd name="connsiteY45" fmla="*/ 5957 h 10000"/>
                      <a:gd name="connsiteX46" fmla="*/ 215 w 10000"/>
                      <a:gd name="connsiteY46" fmla="*/ 5604 h 10000"/>
                      <a:gd name="connsiteX47" fmla="*/ 323 w 10000"/>
                      <a:gd name="connsiteY47" fmla="*/ 5193 h 10000"/>
                      <a:gd name="connsiteX48" fmla="*/ 430 w 10000"/>
                      <a:gd name="connsiteY48" fmla="*/ 4725 h 10000"/>
                      <a:gd name="connsiteX49" fmla="*/ 484 w 10000"/>
                      <a:gd name="connsiteY49" fmla="*/ 4240 h 10000"/>
                      <a:gd name="connsiteX50" fmla="*/ 591 w 10000"/>
                      <a:gd name="connsiteY50" fmla="*/ 3706 h 10000"/>
                      <a:gd name="connsiteX51" fmla="*/ 699 w 10000"/>
                      <a:gd name="connsiteY51" fmla="*/ 3188 h 10000"/>
                      <a:gd name="connsiteX52" fmla="*/ 806 w 10000"/>
                      <a:gd name="connsiteY52" fmla="*/ 2654 h 10000"/>
                      <a:gd name="connsiteX53" fmla="*/ 1317 w 10000"/>
                      <a:gd name="connsiteY53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70 w 10000"/>
                      <a:gd name="connsiteY3" fmla="*/ 583 h 10000"/>
                      <a:gd name="connsiteX4" fmla="*/ 9570 w 10000"/>
                      <a:gd name="connsiteY4" fmla="*/ 904 h 10000"/>
                      <a:gd name="connsiteX5" fmla="*/ 9624 w 10000"/>
                      <a:gd name="connsiteY5" fmla="*/ 1298 h 10000"/>
                      <a:gd name="connsiteX6" fmla="*/ 9677 w 10000"/>
                      <a:gd name="connsiteY6" fmla="*/ 1734 h 10000"/>
                      <a:gd name="connsiteX7" fmla="*/ 9731 w 10000"/>
                      <a:gd name="connsiteY7" fmla="*/ 2219 h 10000"/>
                      <a:gd name="connsiteX8" fmla="*/ 9785 w 10000"/>
                      <a:gd name="connsiteY8" fmla="*/ 2736 h 10000"/>
                      <a:gd name="connsiteX9" fmla="*/ 9839 w 10000"/>
                      <a:gd name="connsiteY9" fmla="*/ 3270 h 10000"/>
                      <a:gd name="connsiteX10" fmla="*/ 9892 w 10000"/>
                      <a:gd name="connsiteY10" fmla="*/ 3821 h 10000"/>
                      <a:gd name="connsiteX11" fmla="*/ 9946 w 10000"/>
                      <a:gd name="connsiteY11" fmla="*/ 4355 h 10000"/>
                      <a:gd name="connsiteX12" fmla="*/ 10000 w 10000"/>
                      <a:gd name="connsiteY12" fmla="*/ 4889 h 10000"/>
                      <a:gd name="connsiteX13" fmla="*/ 10000 w 10000"/>
                      <a:gd name="connsiteY13" fmla="*/ 5374 h 10000"/>
                      <a:gd name="connsiteX14" fmla="*/ 10000 w 10000"/>
                      <a:gd name="connsiteY14" fmla="*/ 5842 h 10000"/>
                      <a:gd name="connsiteX15" fmla="*/ 10000 w 10000"/>
                      <a:gd name="connsiteY15" fmla="*/ 6245 h 10000"/>
                      <a:gd name="connsiteX16" fmla="*/ 10000 w 10000"/>
                      <a:gd name="connsiteY16" fmla="*/ 6606 h 10000"/>
                      <a:gd name="connsiteX17" fmla="*/ 9946 w 10000"/>
                      <a:gd name="connsiteY17" fmla="*/ 6878 h 10000"/>
                      <a:gd name="connsiteX18" fmla="*/ 9892 w 10000"/>
                      <a:gd name="connsiteY18" fmla="*/ 7198 h 10000"/>
                      <a:gd name="connsiteX19" fmla="*/ 9785 w 10000"/>
                      <a:gd name="connsiteY19" fmla="*/ 7527 h 10000"/>
                      <a:gd name="connsiteX20" fmla="*/ 9624 w 10000"/>
                      <a:gd name="connsiteY20" fmla="*/ 7864 h 10000"/>
                      <a:gd name="connsiteX21" fmla="*/ 9462 w 10000"/>
                      <a:gd name="connsiteY21" fmla="*/ 8209 h 10000"/>
                      <a:gd name="connsiteX22" fmla="*/ 9247 w 10000"/>
                      <a:gd name="connsiteY22" fmla="*/ 8546 h 10000"/>
                      <a:gd name="connsiteX23" fmla="*/ 8978 w 10000"/>
                      <a:gd name="connsiteY23" fmla="*/ 8866 h 10000"/>
                      <a:gd name="connsiteX24" fmla="*/ 8683 w 10000"/>
                      <a:gd name="connsiteY24" fmla="*/ 9162 h 10000"/>
                      <a:gd name="connsiteX25" fmla="*/ 8253 w 10000"/>
                      <a:gd name="connsiteY25" fmla="*/ 9417 h 10000"/>
                      <a:gd name="connsiteX26" fmla="*/ 7769 w 10000"/>
                      <a:gd name="connsiteY26" fmla="*/ 9647 h 10000"/>
                      <a:gd name="connsiteX27" fmla="*/ 7204 w 10000"/>
                      <a:gd name="connsiteY27" fmla="*/ 9819 h 10000"/>
                      <a:gd name="connsiteX28" fmla="*/ 6452 w 10000"/>
                      <a:gd name="connsiteY28" fmla="*/ 9934 h 10000"/>
                      <a:gd name="connsiteX29" fmla="*/ 5672 w 10000"/>
                      <a:gd name="connsiteY29" fmla="*/ 10000 h 10000"/>
                      <a:gd name="connsiteX30" fmla="*/ 4704 w 10000"/>
                      <a:gd name="connsiteY30" fmla="*/ 9984 h 10000"/>
                      <a:gd name="connsiteX31" fmla="*/ 3656 w 10000"/>
                      <a:gd name="connsiteY31" fmla="*/ 9885 h 10000"/>
                      <a:gd name="connsiteX32" fmla="*/ 2742 w 10000"/>
                      <a:gd name="connsiteY32" fmla="*/ 9729 h 10000"/>
                      <a:gd name="connsiteX33" fmla="*/ 2016 w 10000"/>
                      <a:gd name="connsiteY33" fmla="*/ 9515 h 10000"/>
                      <a:gd name="connsiteX34" fmla="*/ 1371 w 10000"/>
                      <a:gd name="connsiteY34" fmla="*/ 9260 h 10000"/>
                      <a:gd name="connsiteX35" fmla="*/ 887 w 10000"/>
                      <a:gd name="connsiteY35" fmla="*/ 8965 h 10000"/>
                      <a:gd name="connsiteX36" fmla="*/ 591 w 10000"/>
                      <a:gd name="connsiteY36" fmla="*/ 8644 h 10000"/>
                      <a:gd name="connsiteX37" fmla="*/ 323 w 10000"/>
                      <a:gd name="connsiteY37" fmla="*/ 8283 h 10000"/>
                      <a:gd name="connsiteX38" fmla="*/ 161 w 10000"/>
                      <a:gd name="connsiteY38" fmla="*/ 7929 h 10000"/>
                      <a:gd name="connsiteX39" fmla="*/ 54 w 10000"/>
                      <a:gd name="connsiteY39" fmla="*/ 7576 h 10000"/>
                      <a:gd name="connsiteX40" fmla="*/ 0 w 10000"/>
                      <a:gd name="connsiteY40" fmla="*/ 7198 h 10000"/>
                      <a:gd name="connsiteX41" fmla="*/ 0 w 10000"/>
                      <a:gd name="connsiteY41" fmla="*/ 6861 h 10000"/>
                      <a:gd name="connsiteX42" fmla="*/ 54 w 10000"/>
                      <a:gd name="connsiteY42" fmla="*/ 6524 h 10000"/>
                      <a:gd name="connsiteX43" fmla="*/ 108 w 10000"/>
                      <a:gd name="connsiteY43" fmla="*/ 6228 h 10000"/>
                      <a:gd name="connsiteX44" fmla="*/ 161 w 10000"/>
                      <a:gd name="connsiteY44" fmla="*/ 5957 h 10000"/>
                      <a:gd name="connsiteX45" fmla="*/ 215 w 10000"/>
                      <a:gd name="connsiteY45" fmla="*/ 5604 h 10000"/>
                      <a:gd name="connsiteX46" fmla="*/ 323 w 10000"/>
                      <a:gd name="connsiteY46" fmla="*/ 5193 h 10000"/>
                      <a:gd name="connsiteX47" fmla="*/ 430 w 10000"/>
                      <a:gd name="connsiteY47" fmla="*/ 4725 h 10000"/>
                      <a:gd name="connsiteX48" fmla="*/ 484 w 10000"/>
                      <a:gd name="connsiteY48" fmla="*/ 4240 h 10000"/>
                      <a:gd name="connsiteX49" fmla="*/ 591 w 10000"/>
                      <a:gd name="connsiteY49" fmla="*/ 3706 h 10000"/>
                      <a:gd name="connsiteX50" fmla="*/ 699 w 10000"/>
                      <a:gd name="connsiteY50" fmla="*/ 3188 h 10000"/>
                      <a:gd name="connsiteX51" fmla="*/ 806 w 10000"/>
                      <a:gd name="connsiteY51" fmla="*/ 2654 h 10000"/>
                      <a:gd name="connsiteX52" fmla="*/ 1317 w 10000"/>
                      <a:gd name="connsiteY52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570 w 10000"/>
                      <a:gd name="connsiteY3" fmla="*/ 904 h 10000"/>
                      <a:gd name="connsiteX4" fmla="*/ 9624 w 10000"/>
                      <a:gd name="connsiteY4" fmla="*/ 1298 h 10000"/>
                      <a:gd name="connsiteX5" fmla="*/ 9677 w 10000"/>
                      <a:gd name="connsiteY5" fmla="*/ 1734 h 10000"/>
                      <a:gd name="connsiteX6" fmla="*/ 9731 w 10000"/>
                      <a:gd name="connsiteY6" fmla="*/ 2219 h 10000"/>
                      <a:gd name="connsiteX7" fmla="*/ 9785 w 10000"/>
                      <a:gd name="connsiteY7" fmla="*/ 2736 h 10000"/>
                      <a:gd name="connsiteX8" fmla="*/ 9839 w 10000"/>
                      <a:gd name="connsiteY8" fmla="*/ 3270 h 10000"/>
                      <a:gd name="connsiteX9" fmla="*/ 9892 w 10000"/>
                      <a:gd name="connsiteY9" fmla="*/ 3821 h 10000"/>
                      <a:gd name="connsiteX10" fmla="*/ 9946 w 10000"/>
                      <a:gd name="connsiteY10" fmla="*/ 4355 h 10000"/>
                      <a:gd name="connsiteX11" fmla="*/ 10000 w 10000"/>
                      <a:gd name="connsiteY11" fmla="*/ 4889 h 10000"/>
                      <a:gd name="connsiteX12" fmla="*/ 10000 w 10000"/>
                      <a:gd name="connsiteY12" fmla="*/ 5374 h 10000"/>
                      <a:gd name="connsiteX13" fmla="*/ 10000 w 10000"/>
                      <a:gd name="connsiteY13" fmla="*/ 5842 h 10000"/>
                      <a:gd name="connsiteX14" fmla="*/ 10000 w 10000"/>
                      <a:gd name="connsiteY14" fmla="*/ 6245 h 10000"/>
                      <a:gd name="connsiteX15" fmla="*/ 10000 w 10000"/>
                      <a:gd name="connsiteY15" fmla="*/ 6606 h 10000"/>
                      <a:gd name="connsiteX16" fmla="*/ 9946 w 10000"/>
                      <a:gd name="connsiteY16" fmla="*/ 6878 h 10000"/>
                      <a:gd name="connsiteX17" fmla="*/ 9892 w 10000"/>
                      <a:gd name="connsiteY17" fmla="*/ 7198 h 10000"/>
                      <a:gd name="connsiteX18" fmla="*/ 9785 w 10000"/>
                      <a:gd name="connsiteY18" fmla="*/ 7527 h 10000"/>
                      <a:gd name="connsiteX19" fmla="*/ 9624 w 10000"/>
                      <a:gd name="connsiteY19" fmla="*/ 7864 h 10000"/>
                      <a:gd name="connsiteX20" fmla="*/ 9462 w 10000"/>
                      <a:gd name="connsiteY20" fmla="*/ 8209 h 10000"/>
                      <a:gd name="connsiteX21" fmla="*/ 9247 w 10000"/>
                      <a:gd name="connsiteY21" fmla="*/ 8546 h 10000"/>
                      <a:gd name="connsiteX22" fmla="*/ 8978 w 10000"/>
                      <a:gd name="connsiteY22" fmla="*/ 8866 h 10000"/>
                      <a:gd name="connsiteX23" fmla="*/ 8683 w 10000"/>
                      <a:gd name="connsiteY23" fmla="*/ 9162 h 10000"/>
                      <a:gd name="connsiteX24" fmla="*/ 8253 w 10000"/>
                      <a:gd name="connsiteY24" fmla="*/ 9417 h 10000"/>
                      <a:gd name="connsiteX25" fmla="*/ 7769 w 10000"/>
                      <a:gd name="connsiteY25" fmla="*/ 9647 h 10000"/>
                      <a:gd name="connsiteX26" fmla="*/ 7204 w 10000"/>
                      <a:gd name="connsiteY26" fmla="*/ 9819 h 10000"/>
                      <a:gd name="connsiteX27" fmla="*/ 6452 w 10000"/>
                      <a:gd name="connsiteY27" fmla="*/ 9934 h 10000"/>
                      <a:gd name="connsiteX28" fmla="*/ 5672 w 10000"/>
                      <a:gd name="connsiteY28" fmla="*/ 10000 h 10000"/>
                      <a:gd name="connsiteX29" fmla="*/ 4704 w 10000"/>
                      <a:gd name="connsiteY29" fmla="*/ 9984 h 10000"/>
                      <a:gd name="connsiteX30" fmla="*/ 3656 w 10000"/>
                      <a:gd name="connsiteY30" fmla="*/ 9885 h 10000"/>
                      <a:gd name="connsiteX31" fmla="*/ 2742 w 10000"/>
                      <a:gd name="connsiteY31" fmla="*/ 9729 h 10000"/>
                      <a:gd name="connsiteX32" fmla="*/ 2016 w 10000"/>
                      <a:gd name="connsiteY32" fmla="*/ 9515 h 10000"/>
                      <a:gd name="connsiteX33" fmla="*/ 1371 w 10000"/>
                      <a:gd name="connsiteY33" fmla="*/ 9260 h 10000"/>
                      <a:gd name="connsiteX34" fmla="*/ 887 w 10000"/>
                      <a:gd name="connsiteY34" fmla="*/ 8965 h 10000"/>
                      <a:gd name="connsiteX35" fmla="*/ 591 w 10000"/>
                      <a:gd name="connsiteY35" fmla="*/ 8644 h 10000"/>
                      <a:gd name="connsiteX36" fmla="*/ 323 w 10000"/>
                      <a:gd name="connsiteY36" fmla="*/ 8283 h 10000"/>
                      <a:gd name="connsiteX37" fmla="*/ 161 w 10000"/>
                      <a:gd name="connsiteY37" fmla="*/ 7929 h 10000"/>
                      <a:gd name="connsiteX38" fmla="*/ 54 w 10000"/>
                      <a:gd name="connsiteY38" fmla="*/ 7576 h 10000"/>
                      <a:gd name="connsiteX39" fmla="*/ 0 w 10000"/>
                      <a:gd name="connsiteY39" fmla="*/ 7198 h 10000"/>
                      <a:gd name="connsiteX40" fmla="*/ 0 w 10000"/>
                      <a:gd name="connsiteY40" fmla="*/ 6861 h 10000"/>
                      <a:gd name="connsiteX41" fmla="*/ 54 w 10000"/>
                      <a:gd name="connsiteY41" fmla="*/ 6524 h 10000"/>
                      <a:gd name="connsiteX42" fmla="*/ 108 w 10000"/>
                      <a:gd name="connsiteY42" fmla="*/ 6228 h 10000"/>
                      <a:gd name="connsiteX43" fmla="*/ 161 w 10000"/>
                      <a:gd name="connsiteY43" fmla="*/ 5957 h 10000"/>
                      <a:gd name="connsiteX44" fmla="*/ 215 w 10000"/>
                      <a:gd name="connsiteY44" fmla="*/ 5604 h 10000"/>
                      <a:gd name="connsiteX45" fmla="*/ 323 w 10000"/>
                      <a:gd name="connsiteY45" fmla="*/ 5193 h 10000"/>
                      <a:gd name="connsiteX46" fmla="*/ 430 w 10000"/>
                      <a:gd name="connsiteY46" fmla="*/ 4725 h 10000"/>
                      <a:gd name="connsiteX47" fmla="*/ 484 w 10000"/>
                      <a:gd name="connsiteY47" fmla="*/ 4240 h 10000"/>
                      <a:gd name="connsiteX48" fmla="*/ 591 w 10000"/>
                      <a:gd name="connsiteY48" fmla="*/ 3706 h 10000"/>
                      <a:gd name="connsiteX49" fmla="*/ 699 w 10000"/>
                      <a:gd name="connsiteY49" fmla="*/ 3188 h 10000"/>
                      <a:gd name="connsiteX50" fmla="*/ 806 w 10000"/>
                      <a:gd name="connsiteY50" fmla="*/ 2654 h 10000"/>
                      <a:gd name="connsiteX51" fmla="*/ 1317 w 10000"/>
                      <a:gd name="connsiteY51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624 w 10000"/>
                      <a:gd name="connsiteY3" fmla="*/ 1298 h 10000"/>
                      <a:gd name="connsiteX4" fmla="*/ 9677 w 10000"/>
                      <a:gd name="connsiteY4" fmla="*/ 1734 h 10000"/>
                      <a:gd name="connsiteX5" fmla="*/ 9731 w 10000"/>
                      <a:gd name="connsiteY5" fmla="*/ 2219 h 10000"/>
                      <a:gd name="connsiteX6" fmla="*/ 9785 w 10000"/>
                      <a:gd name="connsiteY6" fmla="*/ 2736 h 10000"/>
                      <a:gd name="connsiteX7" fmla="*/ 9839 w 10000"/>
                      <a:gd name="connsiteY7" fmla="*/ 3270 h 10000"/>
                      <a:gd name="connsiteX8" fmla="*/ 9892 w 10000"/>
                      <a:gd name="connsiteY8" fmla="*/ 3821 h 10000"/>
                      <a:gd name="connsiteX9" fmla="*/ 9946 w 10000"/>
                      <a:gd name="connsiteY9" fmla="*/ 4355 h 10000"/>
                      <a:gd name="connsiteX10" fmla="*/ 10000 w 10000"/>
                      <a:gd name="connsiteY10" fmla="*/ 4889 h 10000"/>
                      <a:gd name="connsiteX11" fmla="*/ 10000 w 10000"/>
                      <a:gd name="connsiteY11" fmla="*/ 5374 h 10000"/>
                      <a:gd name="connsiteX12" fmla="*/ 10000 w 10000"/>
                      <a:gd name="connsiteY12" fmla="*/ 5842 h 10000"/>
                      <a:gd name="connsiteX13" fmla="*/ 10000 w 10000"/>
                      <a:gd name="connsiteY13" fmla="*/ 6245 h 10000"/>
                      <a:gd name="connsiteX14" fmla="*/ 10000 w 10000"/>
                      <a:gd name="connsiteY14" fmla="*/ 6606 h 10000"/>
                      <a:gd name="connsiteX15" fmla="*/ 9946 w 10000"/>
                      <a:gd name="connsiteY15" fmla="*/ 6878 h 10000"/>
                      <a:gd name="connsiteX16" fmla="*/ 9892 w 10000"/>
                      <a:gd name="connsiteY16" fmla="*/ 7198 h 10000"/>
                      <a:gd name="connsiteX17" fmla="*/ 9785 w 10000"/>
                      <a:gd name="connsiteY17" fmla="*/ 7527 h 10000"/>
                      <a:gd name="connsiteX18" fmla="*/ 9624 w 10000"/>
                      <a:gd name="connsiteY18" fmla="*/ 7864 h 10000"/>
                      <a:gd name="connsiteX19" fmla="*/ 9462 w 10000"/>
                      <a:gd name="connsiteY19" fmla="*/ 8209 h 10000"/>
                      <a:gd name="connsiteX20" fmla="*/ 9247 w 10000"/>
                      <a:gd name="connsiteY20" fmla="*/ 8546 h 10000"/>
                      <a:gd name="connsiteX21" fmla="*/ 8978 w 10000"/>
                      <a:gd name="connsiteY21" fmla="*/ 8866 h 10000"/>
                      <a:gd name="connsiteX22" fmla="*/ 8683 w 10000"/>
                      <a:gd name="connsiteY22" fmla="*/ 9162 h 10000"/>
                      <a:gd name="connsiteX23" fmla="*/ 8253 w 10000"/>
                      <a:gd name="connsiteY23" fmla="*/ 9417 h 10000"/>
                      <a:gd name="connsiteX24" fmla="*/ 7769 w 10000"/>
                      <a:gd name="connsiteY24" fmla="*/ 9647 h 10000"/>
                      <a:gd name="connsiteX25" fmla="*/ 7204 w 10000"/>
                      <a:gd name="connsiteY25" fmla="*/ 9819 h 10000"/>
                      <a:gd name="connsiteX26" fmla="*/ 6452 w 10000"/>
                      <a:gd name="connsiteY26" fmla="*/ 9934 h 10000"/>
                      <a:gd name="connsiteX27" fmla="*/ 5672 w 10000"/>
                      <a:gd name="connsiteY27" fmla="*/ 10000 h 10000"/>
                      <a:gd name="connsiteX28" fmla="*/ 4704 w 10000"/>
                      <a:gd name="connsiteY28" fmla="*/ 9984 h 10000"/>
                      <a:gd name="connsiteX29" fmla="*/ 3656 w 10000"/>
                      <a:gd name="connsiteY29" fmla="*/ 9885 h 10000"/>
                      <a:gd name="connsiteX30" fmla="*/ 2742 w 10000"/>
                      <a:gd name="connsiteY30" fmla="*/ 9729 h 10000"/>
                      <a:gd name="connsiteX31" fmla="*/ 2016 w 10000"/>
                      <a:gd name="connsiteY31" fmla="*/ 9515 h 10000"/>
                      <a:gd name="connsiteX32" fmla="*/ 1371 w 10000"/>
                      <a:gd name="connsiteY32" fmla="*/ 9260 h 10000"/>
                      <a:gd name="connsiteX33" fmla="*/ 887 w 10000"/>
                      <a:gd name="connsiteY33" fmla="*/ 8965 h 10000"/>
                      <a:gd name="connsiteX34" fmla="*/ 591 w 10000"/>
                      <a:gd name="connsiteY34" fmla="*/ 8644 h 10000"/>
                      <a:gd name="connsiteX35" fmla="*/ 323 w 10000"/>
                      <a:gd name="connsiteY35" fmla="*/ 8283 h 10000"/>
                      <a:gd name="connsiteX36" fmla="*/ 161 w 10000"/>
                      <a:gd name="connsiteY36" fmla="*/ 7929 h 10000"/>
                      <a:gd name="connsiteX37" fmla="*/ 54 w 10000"/>
                      <a:gd name="connsiteY37" fmla="*/ 7576 h 10000"/>
                      <a:gd name="connsiteX38" fmla="*/ 0 w 10000"/>
                      <a:gd name="connsiteY38" fmla="*/ 7198 h 10000"/>
                      <a:gd name="connsiteX39" fmla="*/ 0 w 10000"/>
                      <a:gd name="connsiteY39" fmla="*/ 6861 h 10000"/>
                      <a:gd name="connsiteX40" fmla="*/ 54 w 10000"/>
                      <a:gd name="connsiteY40" fmla="*/ 6524 h 10000"/>
                      <a:gd name="connsiteX41" fmla="*/ 108 w 10000"/>
                      <a:gd name="connsiteY41" fmla="*/ 6228 h 10000"/>
                      <a:gd name="connsiteX42" fmla="*/ 161 w 10000"/>
                      <a:gd name="connsiteY42" fmla="*/ 5957 h 10000"/>
                      <a:gd name="connsiteX43" fmla="*/ 215 w 10000"/>
                      <a:gd name="connsiteY43" fmla="*/ 5604 h 10000"/>
                      <a:gd name="connsiteX44" fmla="*/ 323 w 10000"/>
                      <a:gd name="connsiteY44" fmla="*/ 5193 h 10000"/>
                      <a:gd name="connsiteX45" fmla="*/ 430 w 10000"/>
                      <a:gd name="connsiteY45" fmla="*/ 4725 h 10000"/>
                      <a:gd name="connsiteX46" fmla="*/ 484 w 10000"/>
                      <a:gd name="connsiteY46" fmla="*/ 4240 h 10000"/>
                      <a:gd name="connsiteX47" fmla="*/ 591 w 10000"/>
                      <a:gd name="connsiteY47" fmla="*/ 3706 h 10000"/>
                      <a:gd name="connsiteX48" fmla="*/ 699 w 10000"/>
                      <a:gd name="connsiteY48" fmla="*/ 3188 h 10000"/>
                      <a:gd name="connsiteX49" fmla="*/ 806 w 10000"/>
                      <a:gd name="connsiteY49" fmla="*/ 2654 h 10000"/>
                      <a:gd name="connsiteX50" fmla="*/ 1317 w 10000"/>
                      <a:gd name="connsiteY50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677 w 10000"/>
                      <a:gd name="connsiteY3" fmla="*/ 1734 h 10000"/>
                      <a:gd name="connsiteX4" fmla="*/ 9731 w 10000"/>
                      <a:gd name="connsiteY4" fmla="*/ 2219 h 10000"/>
                      <a:gd name="connsiteX5" fmla="*/ 9785 w 10000"/>
                      <a:gd name="connsiteY5" fmla="*/ 2736 h 10000"/>
                      <a:gd name="connsiteX6" fmla="*/ 9839 w 10000"/>
                      <a:gd name="connsiteY6" fmla="*/ 3270 h 10000"/>
                      <a:gd name="connsiteX7" fmla="*/ 9892 w 10000"/>
                      <a:gd name="connsiteY7" fmla="*/ 3821 h 10000"/>
                      <a:gd name="connsiteX8" fmla="*/ 9946 w 10000"/>
                      <a:gd name="connsiteY8" fmla="*/ 4355 h 10000"/>
                      <a:gd name="connsiteX9" fmla="*/ 10000 w 10000"/>
                      <a:gd name="connsiteY9" fmla="*/ 4889 h 10000"/>
                      <a:gd name="connsiteX10" fmla="*/ 10000 w 10000"/>
                      <a:gd name="connsiteY10" fmla="*/ 5374 h 10000"/>
                      <a:gd name="connsiteX11" fmla="*/ 10000 w 10000"/>
                      <a:gd name="connsiteY11" fmla="*/ 5842 h 10000"/>
                      <a:gd name="connsiteX12" fmla="*/ 10000 w 10000"/>
                      <a:gd name="connsiteY12" fmla="*/ 6245 h 10000"/>
                      <a:gd name="connsiteX13" fmla="*/ 10000 w 10000"/>
                      <a:gd name="connsiteY13" fmla="*/ 6606 h 10000"/>
                      <a:gd name="connsiteX14" fmla="*/ 9946 w 10000"/>
                      <a:gd name="connsiteY14" fmla="*/ 6878 h 10000"/>
                      <a:gd name="connsiteX15" fmla="*/ 9892 w 10000"/>
                      <a:gd name="connsiteY15" fmla="*/ 7198 h 10000"/>
                      <a:gd name="connsiteX16" fmla="*/ 9785 w 10000"/>
                      <a:gd name="connsiteY16" fmla="*/ 7527 h 10000"/>
                      <a:gd name="connsiteX17" fmla="*/ 9624 w 10000"/>
                      <a:gd name="connsiteY17" fmla="*/ 7864 h 10000"/>
                      <a:gd name="connsiteX18" fmla="*/ 9462 w 10000"/>
                      <a:gd name="connsiteY18" fmla="*/ 8209 h 10000"/>
                      <a:gd name="connsiteX19" fmla="*/ 9247 w 10000"/>
                      <a:gd name="connsiteY19" fmla="*/ 8546 h 10000"/>
                      <a:gd name="connsiteX20" fmla="*/ 8978 w 10000"/>
                      <a:gd name="connsiteY20" fmla="*/ 8866 h 10000"/>
                      <a:gd name="connsiteX21" fmla="*/ 8683 w 10000"/>
                      <a:gd name="connsiteY21" fmla="*/ 9162 h 10000"/>
                      <a:gd name="connsiteX22" fmla="*/ 8253 w 10000"/>
                      <a:gd name="connsiteY22" fmla="*/ 9417 h 10000"/>
                      <a:gd name="connsiteX23" fmla="*/ 7769 w 10000"/>
                      <a:gd name="connsiteY23" fmla="*/ 9647 h 10000"/>
                      <a:gd name="connsiteX24" fmla="*/ 7204 w 10000"/>
                      <a:gd name="connsiteY24" fmla="*/ 9819 h 10000"/>
                      <a:gd name="connsiteX25" fmla="*/ 6452 w 10000"/>
                      <a:gd name="connsiteY25" fmla="*/ 9934 h 10000"/>
                      <a:gd name="connsiteX26" fmla="*/ 5672 w 10000"/>
                      <a:gd name="connsiteY26" fmla="*/ 10000 h 10000"/>
                      <a:gd name="connsiteX27" fmla="*/ 4704 w 10000"/>
                      <a:gd name="connsiteY27" fmla="*/ 9984 h 10000"/>
                      <a:gd name="connsiteX28" fmla="*/ 3656 w 10000"/>
                      <a:gd name="connsiteY28" fmla="*/ 9885 h 10000"/>
                      <a:gd name="connsiteX29" fmla="*/ 2742 w 10000"/>
                      <a:gd name="connsiteY29" fmla="*/ 9729 h 10000"/>
                      <a:gd name="connsiteX30" fmla="*/ 2016 w 10000"/>
                      <a:gd name="connsiteY30" fmla="*/ 9515 h 10000"/>
                      <a:gd name="connsiteX31" fmla="*/ 1371 w 10000"/>
                      <a:gd name="connsiteY31" fmla="*/ 9260 h 10000"/>
                      <a:gd name="connsiteX32" fmla="*/ 887 w 10000"/>
                      <a:gd name="connsiteY32" fmla="*/ 8965 h 10000"/>
                      <a:gd name="connsiteX33" fmla="*/ 591 w 10000"/>
                      <a:gd name="connsiteY33" fmla="*/ 8644 h 10000"/>
                      <a:gd name="connsiteX34" fmla="*/ 323 w 10000"/>
                      <a:gd name="connsiteY34" fmla="*/ 8283 h 10000"/>
                      <a:gd name="connsiteX35" fmla="*/ 161 w 10000"/>
                      <a:gd name="connsiteY35" fmla="*/ 7929 h 10000"/>
                      <a:gd name="connsiteX36" fmla="*/ 54 w 10000"/>
                      <a:gd name="connsiteY36" fmla="*/ 7576 h 10000"/>
                      <a:gd name="connsiteX37" fmla="*/ 0 w 10000"/>
                      <a:gd name="connsiteY37" fmla="*/ 7198 h 10000"/>
                      <a:gd name="connsiteX38" fmla="*/ 0 w 10000"/>
                      <a:gd name="connsiteY38" fmla="*/ 6861 h 10000"/>
                      <a:gd name="connsiteX39" fmla="*/ 54 w 10000"/>
                      <a:gd name="connsiteY39" fmla="*/ 6524 h 10000"/>
                      <a:gd name="connsiteX40" fmla="*/ 108 w 10000"/>
                      <a:gd name="connsiteY40" fmla="*/ 6228 h 10000"/>
                      <a:gd name="connsiteX41" fmla="*/ 161 w 10000"/>
                      <a:gd name="connsiteY41" fmla="*/ 5957 h 10000"/>
                      <a:gd name="connsiteX42" fmla="*/ 215 w 10000"/>
                      <a:gd name="connsiteY42" fmla="*/ 5604 h 10000"/>
                      <a:gd name="connsiteX43" fmla="*/ 323 w 10000"/>
                      <a:gd name="connsiteY43" fmla="*/ 5193 h 10000"/>
                      <a:gd name="connsiteX44" fmla="*/ 430 w 10000"/>
                      <a:gd name="connsiteY44" fmla="*/ 4725 h 10000"/>
                      <a:gd name="connsiteX45" fmla="*/ 484 w 10000"/>
                      <a:gd name="connsiteY45" fmla="*/ 4240 h 10000"/>
                      <a:gd name="connsiteX46" fmla="*/ 591 w 10000"/>
                      <a:gd name="connsiteY46" fmla="*/ 3706 h 10000"/>
                      <a:gd name="connsiteX47" fmla="*/ 699 w 10000"/>
                      <a:gd name="connsiteY47" fmla="*/ 3188 h 10000"/>
                      <a:gd name="connsiteX48" fmla="*/ 806 w 10000"/>
                      <a:gd name="connsiteY48" fmla="*/ 2654 h 10000"/>
                      <a:gd name="connsiteX49" fmla="*/ 1317 w 10000"/>
                      <a:gd name="connsiteY49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731 w 10000"/>
                      <a:gd name="connsiteY3" fmla="*/ 2219 h 10000"/>
                      <a:gd name="connsiteX4" fmla="*/ 9785 w 10000"/>
                      <a:gd name="connsiteY4" fmla="*/ 2736 h 10000"/>
                      <a:gd name="connsiteX5" fmla="*/ 9839 w 10000"/>
                      <a:gd name="connsiteY5" fmla="*/ 3270 h 10000"/>
                      <a:gd name="connsiteX6" fmla="*/ 9892 w 10000"/>
                      <a:gd name="connsiteY6" fmla="*/ 3821 h 10000"/>
                      <a:gd name="connsiteX7" fmla="*/ 9946 w 10000"/>
                      <a:gd name="connsiteY7" fmla="*/ 4355 h 10000"/>
                      <a:gd name="connsiteX8" fmla="*/ 10000 w 10000"/>
                      <a:gd name="connsiteY8" fmla="*/ 4889 h 10000"/>
                      <a:gd name="connsiteX9" fmla="*/ 10000 w 10000"/>
                      <a:gd name="connsiteY9" fmla="*/ 5374 h 10000"/>
                      <a:gd name="connsiteX10" fmla="*/ 10000 w 10000"/>
                      <a:gd name="connsiteY10" fmla="*/ 5842 h 10000"/>
                      <a:gd name="connsiteX11" fmla="*/ 10000 w 10000"/>
                      <a:gd name="connsiteY11" fmla="*/ 6245 h 10000"/>
                      <a:gd name="connsiteX12" fmla="*/ 10000 w 10000"/>
                      <a:gd name="connsiteY12" fmla="*/ 6606 h 10000"/>
                      <a:gd name="connsiteX13" fmla="*/ 9946 w 10000"/>
                      <a:gd name="connsiteY13" fmla="*/ 6878 h 10000"/>
                      <a:gd name="connsiteX14" fmla="*/ 9892 w 10000"/>
                      <a:gd name="connsiteY14" fmla="*/ 7198 h 10000"/>
                      <a:gd name="connsiteX15" fmla="*/ 9785 w 10000"/>
                      <a:gd name="connsiteY15" fmla="*/ 7527 h 10000"/>
                      <a:gd name="connsiteX16" fmla="*/ 9624 w 10000"/>
                      <a:gd name="connsiteY16" fmla="*/ 7864 h 10000"/>
                      <a:gd name="connsiteX17" fmla="*/ 9462 w 10000"/>
                      <a:gd name="connsiteY17" fmla="*/ 8209 h 10000"/>
                      <a:gd name="connsiteX18" fmla="*/ 9247 w 10000"/>
                      <a:gd name="connsiteY18" fmla="*/ 8546 h 10000"/>
                      <a:gd name="connsiteX19" fmla="*/ 8978 w 10000"/>
                      <a:gd name="connsiteY19" fmla="*/ 8866 h 10000"/>
                      <a:gd name="connsiteX20" fmla="*/ 8683 w 10000"/>
                      <a:gd name="connsiteY20" fmla="*/ 9162 h 10000"/>
                      <a:gd name="connsiteX21" fmla="*/ 8253 w 10000"/>
                      <a:gd name="connsiteY21" fmla="*/ 9417 h 10000"/>
                      <a:gd name="connsiteX22" fmla="*/ 7769 w 10000"/>
                      <a:gd name="connsiteY22" fmla="*/ 9647 h 10000"/>
                      <a:gd name="connsiteX23" fmla="*/ 7204 w 10000"/>
                      <a:gd name="connsiteY23" fmla="*/ 9819 h 10000"/>
                      <a:gd name="connsiteX24" fmla="*/ 6452 w 10000"/>
                      <a:gd name="connsiteY24" fmla="*/ 9934 h 10000"/>
                      <a:gd name="connsiteX25" fmla="*/ 5672 w 10000"/>
                      <a:gd name="connsiteY25" fmla="*/ 10000 h 10000"/>
                      <a:gd name="connsiteX26" fmla="*/ 4704 w 10000"/>
                      <a:gd name="connsiteY26" fmla="*/ 9984 h 10000"/>
                      <a:gd name="connsiteX27" fmla="*/ 3656 w 10000"/>
                      <a:gd name="connsiteY27" fmla="*/ 9885 h 10000"/>
                      <a:gd name="connsiteX28" fmla="*/ 2742 w 10000"/>
                      <a:gd name="connsiteY28" fmla="*/ 9729 h 10000"/>
                      <a:gd name="connsiteX29" fmla="*/ 2016 w 10000"/>
                      <a:gd name="connsiteY29" fmla="*/ 9515 h 10000"/>
                      <a:gd name="connsiteX30" fmla="*/ 1371 w 10000"/>
                      <a:gd name="connsiteY30" fmla="*/ 9260 h 10000"/>
                      <a:gd name="connsiteX31" fmla="*/ 887 w 10000"/>
                      <a:gd name="connsiteY31" fmla="*/ 8965 h 10000"/>
                      <a:gd name="connsiteX32" fmla="*/ 591 w 10000"/>
                      <a:gd name="connsiteY32" fmla="*/ 8644 h 10000"/>
                      <a:gd name="connsiteX33" fmla="*/ 323 w 10000"/>
                      <a:gd name="connsiteY33" fmla="*/ 8283 h 10000"/>
                      <a:gd name="connsiteX34" fmla="*/ 161 w 10000"/>
                      <a:gd name="connsiteY34" fmla="*/ 7929 h 10000"/>
                      <a:gd name="connsiteX35" fmla="*/ 54 w 10000"/>
                      <a:gd name="connsiteY35" fmla="*/ 7576 h 10000"/>
                      <a:gd name="connsiteX36" fmla="*/ 0 w 10000"/>
                      <a:gd name="connsiteY36" fmla="*/ 7198 h 10000"/>
                      <a:gd name="connsiteX37" fmla="*/ 0 w 10000"/>
                      <a:gd name="connsiteY37" fmla="*/ 6861 h 10000"/>
                      <a:gd name="connsiteX38" fmla="*/ 54 w 10000"/>
                      <a:gd name="connsiteY38" fmla="*/ 6524 h 10000"/>
                      <a:gd name="connsiteX39" fmla="*/ 108 w 10000"/>
                      <a:gd name="connsiteY39" fmla="*/ 6228 h 10000"/>
                      <a:gd name="connsiteX40" fmla="*/ 161 w 10000"/>
                      <a:gd name="connsiteY40" fmla="*/ 5957 h 10000"/>
                      <a:gd name="connsiteX41" fmla="*/ 215 w 10000"/>
                      <a:gd name="connsiteY41" fmla="*/ 5604 h 10000"/>
                      <a:gd name="connsiteX42" fmla="*/ 323 w 10000"/>
                      <a:gd name="connsiteY42" fmla="*/ 5193 h 10000"/>
                      <a:gd name="connsiteX43" fmla="*/ 430 w 10000"/>
                      <a:gd name="connsiteY43" fmla="*/ 4725 h 10000"/>
                      <a:gd name="connsiteX44" fmla="*/ 484 w 10000"/>
                      <a:gd name="connsiteY44" fmla="*/ 4240 h 10000"/>
                      <a:gd name="connsiteX45" fmla="*/ 591 w 10000"/>
                      <a:gd name="connsiteY45" fmla="*/ 3706 h 10000"/>
                      <a:gd name="connsiteX46" fmla="*/ 699 w 10000"/>
                      <a:gd name="connsiteY46" fmla="*/ 3188 h 10000"/>
                      <a:gd name="connsiteX47" fmla="*/ 806 w 10000"/>
                      <a:gd name="connsiteY47" fmla="*/ 2654 h 10000"/>
                      <a:gd name="connsiteX48" fmla="*/ 1317 w 10000"/>
                      <a:gd name="connsiteY48" fmla="*/ 0 h 10000"/>
                      <a:gd name="connsiteX0" fmla="*/ 1317 w 10000"/>
                      <a:gd name="connsiteY0" fmla="*/ 0 h 10000"/>
                      <a:gd name="connsiteX1" fmla="*/ 9462 w 10000"/>
                      <a:gd name="connsiteY1" fmla="*/ 131 h 10000"/>
                      <a:gd name="connsiteX2" fmla="*/ 9516 w 10000"/>
                      <a:gd name="connsiteY2" fmla="*/ 181 h 10000"/>
                      <a:gd name="connsiteX3" fmla="*/ 9785 w 10000"/>
                      <a:gd name="connsiteY3" fmla="*/ 2736 h 10000"/>
                      <a:gd name="connsiteX4" fmla="*/ 9839 w 10000"/>
                      <a:gd name="connsiteY4" fmla="*/ 3270 h 10000"/>
                      <a:gd name="connsiteX5" fmla="*/ 9892 w 10000"/>
                      <a:gd name="connsiteY5" fmla="*/ 3821 h 10000"/>
                      <a:gd name="connsiteX6" fmla="*/ 9946 w 10000"/>
                      <a:gd name="connsiteY6" fmla="*/ 4355 h 10000"/>
                      <a:gd name="connsiteX7" fmla="*/ 10000 w 10000"/>
                      <a:gd name="connsiteY7" fmla="*/ 4889 h 10000"/>
                      <a:gd name="connsiteX8" fmla="*/ 10000 w 10000"/>
                      <a:gd name="connsiteY8" fmla="*/ 5374 h 10000"/>
                      <a:gd name="connsiteX9" fmla="*/ 10000 w 10000"/>
                      <a:gd name="connsiteY9" fmla="*/ 5842 h 10000"/>
                      <a:gd name="connsiteX10" fmla="*/ 10000 w 10000"/>
                      <a:gd name="connsiteY10" fmla="*/ 6245 h 10000"/>
                      <a:gd name="connsiteX11" fmla="*/ 10000 w 10000"/>
                      <a:gd name="connsiteY11" fmla="*/ 6606 h 10000"/>
                      <a:gd name="connsiteX12" fmla="*/ 9946 w 10000"/>
                      <a:gd name="connsiteY12" fmla="*/ 6878 h 10000"/>
                      <a:gd name="connsiteX13" fmla="*/ 9892 w 10000"/>
                      <a:gd name="connsiteY13" fmla="*/ 7198 h 10000"/>
                      <a:gd name="connsiteX14" fmla="*/ 9785 w 10000"/>
                      <a:gd name="connsiteY14" fmla="*/ 7527 h 10000"/>
                      <a:gd name="connsiteX15" fmla="*/ 9624 w 10000"/>
                      <a:gd name="connsiteY15" fmla="*/ 7864 h 10000"/>
                      <a:gd name="connsiteX16" fmla="*/ 9462 w 10000"/>
                      <a:gd name="connsiteY16" fmla="*/ 8209 h 10000"/>
                      <a:gd name="connsiteX17" fmla="*/ 9247 w 10000"/>
                      <a:gd name="connsiteY17" fmla="*/ 8546 h 10000"/>
                      <a:gd name="connsiteX18" fmla="*/ 8978 w 10000"/>
                      <a:gd name="connsiteY18" fmla="*/ 8866 h 10000"/>
                      <a:gd name="connsiteX19" fmla="*/ 8683 w 10000"/>
                      <a:gd name="connsiteY19" fmla="*/ 9162 h 10000"/>
                      <a:gd name="connsiteX20" fmla="*/ 8253 w 10000"/>
                      <a:gd name="connsiteY20" fmla="*/ 9417 h 10000"/>
                      <a:gd name="connsiteX21" fmla="*/ 7769 w 10000"/>
                      <a:gd name="connsiteY21" fmla="*/ 9647 h 10000"/>
                      <a:gd name="connsiteX22" fmla="*/ 7204 w 10000"/>
                      <a:gd name="connsiteY22" fmla="*/ 9819 h 10000"/>
                      <a:gd name="connsiteX23" fmla="*/ 6452 w 10000"/>
                      <a:gd name="connsiteY23" fmla="*/ 9934 h 10000"/>
                      <a:gd name="connsiteX24" fmla="*/ 5672 w 10000"/>
                      <a:gd name="connsiteY24" fmla="*/ 10000 h 10000"/>
                      <a:gd name="connsiteX25" fmla="*/ 4704 w 10000"/>
                      <a:gd name="connsiteY25" fmla="*/ 9984 h 10000"/>
                      <a:gd name="connsiteX26" fmla="*/ 3656 w 10000"/>
                      <a:gd name="connsiteY26" fmla="*/ 9885 h 10000"/>
                      <a:gd name="connsiteX27" fmla="*/ 2742 w 10000"/>
                      <a:gd name="connsiteY27" fmla="*/ 9729 h 10000"/>
                      <a:gd name="connsiteX28" fmla="*/ 2016 w 10000"/>
                      <a:gd name="connsiteY28" fmla="*/ 9515 h 10000"/>
                      <a:gd name="connsiteX29" fmla="*/ 1371 w 10000"/>
                      <a:gd name="connsiteY29" fmla="*/ 9260 h 10000"/>
                      <a:gd name="connsiteX30" fmla="*/ 887 w 10000"/>
                      <a:gd name="connsiteY30" fmla="*/ 8965 h 10000"/>
                      <a:gd name="connsiteX31" fmla="*/ 591 w 10000"/>
                      <a:gd name="connsiteY31" fmla="*/ 8644 h 10000"/>
                      <a:gd name="connsiteX32" fmla="*/ 323 w 10000"/>
                      <a:gd name="connsiteY32" fmla="*/ 8283 h 10000"/>
                      <a:gd name="connsiteX33" fmla="*/ 161 w 10000"/>
                      <a:gd name="connsiteY33" fmla="*/ 7929 h 10000"/>
                      <a:gd name="connsiteX34" fmla="*/ 54 w 10000"/>
                      <a:gd name="connsiteY34" fmla="*/ 7576 h 10000"/>
                      <a:gd name="connsiteX35" fmla="*/ 0 w 10000"/>
                      <a:gd name="connsiteY35" fmla="*/ 7198 h 10000"/>
                      <a:gd name="connsiteX36" fmla="*/ 0 w 10000"/>
                      <a:gd name="connsiteY36" fmla="*/ 6861 h 10000"/>
                      <a:gd name="connsiteX37" fmla="*/ 54 w 10000"/>
                      <a:gd name="connsiteY37" fmla="*/ 6524 h 10000"/>
                      <a:gd name="connsiteX38" fmla="*/ 108 w 10000"/>
                      <a:gd name="connsiteY38" fmla="*/ 6228 h 10000"/>
                      <a:gd name="connsiteX39" fmla="*/ 161 w 10000"/>
                      <a:gd name="connsiteY39" fmla="*/ 5957 h 10000"/>
                      <a:gd name="connsiteX40" fmla="*/ 215 w 10000"/>
                      <a:gd name="connsiteY40" fmla="*/ 5604 h 10000"/>
                      <a:gd name="connsiteX41" fmla="*/ 323 w 10000"/>
                      <a:gd name="connsiteY41" fmla="*/ 5193 h 10000"/>
                      <a:gd name="connsiteX42" fmla="*/ 430 w 10000"/>
                      <a:gd name="connsiteY42" fmla="*/ 4725 h 10000"/>
                      <a:gd name="connsiteX43" fmla="*/ 484 w 10000"/>
                      <a:gd name="connsiteY43" fmla="*/ 4240 h 10000"/>
                      <a:gd name="connsiteX44" fmla="*/ 591 w 10000"/>
                      <a:gd name="connsiteY44" fmla="*/ 3706 h 10000"/>
                      <a:gd name="connsiteX45" fmla="*/ 699 w 10000"/>
                      <a:gd name="connsiteY45" fmla="*/ 3188 h 10000"/>
                      <a:gd name="connsiteX46" fmla="*/ 806 w 10000"/>
                      <a:gd name="connsiteY46" fmla="*/ 2654 h 10000"/>
                      <a:gd name="connsiteX47" fmla="*/ 1317 w 10000"/>
                      <a:gd name="connsiteY47" fmla="*/ 0 h 10000"/>
                      <a:gd name="connsiteX0" fmla="*/ 1317 w 10167"/>
                      <a:gd name="connsiteY0" fmla="*/ 0 h 10000"/>
                      <a:gd name="connsiteX1" fmla="*/ 9462 w 10167"/>
                      <a:gd name="connsiteY1" fmla="*/ 131 h 10000"/>
                      <a:gd name="connsiteX2" fmla="*/ 9785 w 10167"/>
                      <a:gd name="connsiteY2" fmla="*/ 2736 h 10000"/>
                      <a:gd name="connsiteX3" fmla="*/ 9839 w 10167"/>
                      <a:gd name="connsiteY3" fmla="*/ 3270 h 10000"/>
                      <a:gd name="connsiteX4" fmla="*/ 9892 w 10167"/>
                      <a:gd name="connsiteY4" fmla="*/ 3821 h 10000"/>
                      <a:gd name="connsiteX5" fmla="*/ 9946 w 10167"/>
                      <a:gd name="connsiteY5" fmla="*/ 4355 h 10000"/>
                      <a:gd name="connsiteX6" fmla="*/ 10000 w 10167"/>
                      <a:gd name="connsiteY6" fmla="*/ 4889 h 10000"/>
                      <a:gd name="connsiteX7" fmla="*/ 10000 w 10167"/>
                      <a:gd name="connsiteY7" fmla="*/ 5374 h 10000"/>
                      <a:gd name="connsiteX8" fmla="*/ 10000 w 10167"/>
                      <a:gd name="connsiteY8" fmla="*/ 5842 h 10000"/>
                      <a:gd name="connsiteX9" fmla="*/ 10000 w 10167"/>
                      <a:gd name="connsiteY9" fmla="*/ 6245 h 10000"/>
                      <a:gd name="connsiteX10" fmla="*/ 10000 w 10167"/>
                      <a:gd name="connsiteY10" fmla="*/ 6606 h 10000"/>
                      <a:gd name="connsiteX11" fmla="*/ 9946 w 10167"/>
                      <a:gd name="connsiteY11" fmla="*/ 6878 h 10000"/>
                      <a:gd name="connsiteX12" fmla="*/ 9892 w 10167"/>
                      <a:gd name="connsiteY12" fmla="*/ 7198 h 10000"/>
                      <a:gd name="connsiteX13" fmla="*/ 9785 w 10167"/>
                      <a:gd name="connsiteY13" fmla="*/ 7527 h 10000"/>
                      <a:gd name="connsiteX14" fmla="*/ 9624 w 10167"/>
                      <a:gd name="connsiteY14" fmla="*/ 7864 h 10000"/>
                      <a:gd name="connsiteX15" fmla="*/ 9462 w 10167"/>
                      <a:gd name="connsiteY15" fmla="*/ 8209 h 10000"/>
                      <a:gd name="connsiteX16" fmla="*/ 9247 w 10167"/>
                      <a:gd name="connsiteY16" fmla="*/ 8546 h 10000"/>
                      <a:gd name="connsiteX17" fmla="*/ 8978 w 10167"/>
                      <a:gd name="connsiteY17" fmla="*/ 8866 h 10000"/>
                      <a:gd name="connsiteX18" fmla="*/ 8683 w 10167"/>
                      <a:gd name="connsiteY18" fmla="*/ 9162 h 10000"/>
                      <a:gd name="connsiteX19" fmla="*/ 8253 w 10167"/>
                      <a:gd name="connsiteY19" fmla="*/ 9417 h 10000"/>
                      <a:gd name="connsiteX20" fmla="*/ 7769 w 10167"/>
                      <a:gd name="connsiteY20" fmla="*/ 9647 h 10000"/>
                      <a:gd name="connsiteX21" fmla="*/ 7204 w 10167"/>
                      <a:gd name="connsiteY21" fmla="*/ 9819 h 10000"/>
                      <a:gd name="connsiteX22" fmla="*/ 6452 w 10167"/>
                      <a:gd name="connsiteY22" fmla="*/ 9934 h 10000"/>
                      <a:gd name="connsiteX23" fmla="*/ 5672 w 10167"/>
                      <a:gd name="connsiteY23" fmla="*/ 10000 h 10000"/>
                      <a:gd name="connsiteX24" fmla="*/ 4704 w 10167"/>
                      <a:gd name="connsiteY24" fmla="*/ 9984 h 10000"/>
                      <a:gd name="connsiteX25" fmla="*/ 3656 w 10167"/>
                      <a:gd name="connsiteY25" fmla="*/ 9885 h 10000"/>
                      <a:gd name="connsiteX26" fmla="*/ 2742 w 10167"/>
                      <a:gd name="connsiteY26" fmla="*/ 9729 h 10000"/>
                      <a:gd name="connsiteX27" fmla="*/ 2016 w 10167"/>
                      <a:gd name="connsiteY27" fmla="*/ 9515 h 10000"/>
                      <a:gd name="connsiteX28" fmla="*/ 1371 w 10167"/>
                      <a:gd name="connsiteY28" fmla="*/ 9260 h 10000"/>
                      <a:gd name="connsiteX29" fmla="*/ 887 w 10167"/>
                      <a:gd name="connsiteY29" fmla="*/ 8965 h 10000"/>
                      <a:gd name="connsiteX30" fmla="*/ 591 w 10167"/>
                      <a:gd name="connsiteY30" fmla="*/ 8644 h 10000"/>
                      <a:gd name="connsiteX31" fmla="*/ 323 w 10167"/>
                      <a:gd name="connsiteY31" fmla="*/ 8283 h 10000"/>
                      <a:gd name="connsiteX32" fmla="*/ 161 w 10167"/>
                      <a:gd name="connsiteY32" fmla="*/ 7929 h 10000"/>
                      <a:gd name="connsiteX33" fmla="*/ 54 w 10167"/>
                      <a:gd name="connsiteY33" fmla="*/ 7576 h 10000"/>
                      <a:gd name="connsiteX34" fmla="*/ 0 w 10167"/>
                      <a:gd name="connsiteY34" fmla="*/ 7198 h 10000"/>
                      <a:gd name="connsiteX35" fmla="*/ 0 w 10167"/>
                      <a:gd name="connsiteY35" fmla="*/ 6861 h 10000"/>
                      <a:gd name="connsiteX36" fmla="*/ 54 w 10167"/>
                      <a:gd name="connsiteY36" fmla="*/ 6524 h 10000"/>
                      <a:gd name="connsiteX37" fmla="*/ 108 w 10167"/>
                      <a:gd name="connsiteY37" fmla="*/ 6228 h 10000"/>
                      <a:gd name="connsiteX38" fmla="*/ 161 w 10167"/>
                      <a:gd name="connsiteY38" fmla="*/ 5957 h 10000"/>
                      <a:gd name="connsiteX39" fmla="*/ 215 w 10167"/>
                      <a:gd name="connsiteY39" fmla="*/ 5604 h 10000"/>
                      <a:gd name="connsiteX40" fmla="*/ 323 w 10167"/>
                      <a:gd name="connsiteY40" fmla="*/ 5193 h 10000"/>
                      <a:gd name="connsiteX41" fmla="*/ 430 w 10167"/>
                      <a:gd name="connsiteY41" fmla="*/ 4725 h 10000"/>
                      <a:gd name="connsiteX42" fmla="*/ 484 w 10167"/>
                      <a:gd name="connsiteY42" fmla="*/ 4240 h 10000"/>
                      <a:gd name="connsiteX43" fmla="*/ 591 w 10167"/>
                      <a:gd name="connsiteY43" fmla="*/ 3706 h 10000"/>
                      <a:gd name="connsiteX44" fmla="*/ 699 w 10167"/>
                      <a:gd name="connsiteY44" fmla="*/ 3188 h 10000"/>
                      <a:gd name="connsiteX45" fmla="*/ 806 w 10167"/>
                      <a:gd name="connsiteY45" fmla="*/ 2654 h 10000"/>
                      <a:gd name="connsiteX46" fmla="*/ 1317 w 10167"/>
                      <a:gd name="connsiteY46" fmla="*/ 0 h 10000"/>
                      <a:gd name="connsiteX0" fmla="*/ 1317 w 10000"/>
                      <a:gd name="connsiteY0" fmla="*/ 0 h 10000"/>
                      <a:gd name="connsiteX1" fmla="*/ 9785 w 10000"/>
                      <a:gd name="connsiteY1" fmla="*/ 2736 h 10000"/>
                      <a:gd name="connsiteX2" fmla="*/ 9839 w 10000"/>
                      <a:gd name="connsiteY2" fmla="*/ 3270 h 10000"/>
                      <a:gd name="connsiteX3" fmla="*/ 9892 w 10000"/>
                      <a:gd name="connsiteY3" fmla="*/ 3821 h 10000"/>
                      <a:gd name="connsiteX4" fmla="*/ 9946 w 10000"/>
                      <a:gd name="connsiteY4" fmla="*/ 4355 h 10000"/>
                      <a:gd name="connsiteX5" fmla="*/ 10000 w 10000"/>
                      <a:gd name="connsiteY5" fmla="*/ 4889 h 10000"/>
                      <a:gd name="connsiteX6" fmla="*/ 10000 w 10000"/>
                      <a:gd name="connsiteY6" fmla="*/ 5374 h 10000"/>
                      <a:gd name="connsiteX7" fmla="*/ 10000 w 10000"/>
                      <a:gd name="connsiteY7" fmla="*/ 5842 h 10000"/>
                      <a:gd name="connsiteX8" fmla="*/ 10000 w 10000"/>
                      <a:gd name="connsiteY8" fmla="*/ 6245 h 10000"/>
                      <a:gd name="connsiteX9" fmla="*/ 10000 w 10000"/>
                      <a:gd name="connsiteY9" fmla="*/ 6606 h 10000"/>
                      <a:gd name="connsiteX10" fmla="*/ 9946 w 10000"/>
                      <a:gd name="connsiteY10" fmla="*/ 6878 h 10000"/>
                      <a:gd name="connsiteX11" fmla="*/ 9892 w 10000"/>
                      <a:gd name="connsiteY11" fmla="*/ 7198 h 10000"/>
                      <a:gd name="connsiteX12" fmla="*/ 9785 w 10000"/>
                      <a:gd name="connsiteY12" fmla="*/ 7527 h 10000"/>
                      <a:gd name="connsiteX13" fmla="*/ 9624 w 10000"/>
                      <a:gd name="connsiteY13" fmla="*/ 7864 h 10000"/>
                      <a:gd name="connsiteX14" fmla="*/ 9462 w 10000"/>
                      <a:gd name="connsiteY14" fmla="*/ 8209 h 10000"/>
                      <a:gd name="connsiteX15" fmla="*/ 9247 w 10000"/>
                      <a:gd name="connsiteY15" fmla="*/ 8546 h 10000"/>
                      <a:gd name="connsiteX16" fmla="*/ 8978 w 10000"/>
                      <a:gd name="connsiteY16" fmla="*/ 8866 h 10000"/>
                      <a:gd name="connsiteX17" fmla="*/ 8683 w 10000"/>
                      <a:gd name="connsiteY17" fmla="*/ 9162 h 10000"/>
                      <a:gd name="connsiteX18" fmla="*/ 8253 w 10000"/>
                      <a:gd name="connsiteY18" fmla="*/ 9417 h 10000"/>
                      <a:gd name="connsiteX19" fmla="*/ 7769 w 10000"/>
                      <a:gd name="connsiteY19" fmla="*/ 9647 h 10000"/>
                      <a:gd name="connsiteX20" fmla="*/ 7204 w 10000"/>
                      <a:gd name="connsiteY20" fmla="*/ 9819 h 10000"/>
                      <a:gd name="connsiteX21" fmla="*/ 6452 w 10000"/>
                      <a:gd name="connsiteY21" fmla="*/ 9934 h 10000"/>
                      <a:gd name="connsiteX22" fmla="*/ 5672 w 10000"/>
                      <a:gd name="connsiteY22" fmla="*/ 10000 h 10000"/>
                      <a:gd name="connsiteX23" fmla="*/ 4704 w 10000"/>
                      <a:gd name="connsiteY23" fmla="*/ 9984 h 10000"/>
                      <a:gd name="connsiteX24" fmla="*/ 3656 w 10000"/>
                      <a:gd name="connsiteY24" fmla="*/ 9885 h 10000"/>
                      <a:gd name="connsiteX25" fmla="*/ 2742 w 10000"/>
                      <a:gd name="connsiteY25" fmla="*/ 9729 h 10000"/>
                      <a:gd name="connsiteX26" fmla="*/ 2016 w 10000"/>
                      <a:gd name="connsiteY26" fmla="*/ 9515 h 10000"/>
                      <a:gd name="connsiteX27" fmla="*/ 1371 w 10000"/>
                      <a:gd name="connsiteY27" fmla="*/ 9260 h 10000"/>
                      <a:gd name="connsiteX28" fmla="*/ 887 w 10000"/>
                      <a:gd name="connsiteY28" fmla="*/ 8965 h 10000"/>
                      <a:gd name="connsiteX29" fmla="*/ 591 w 10000"/>
                      <a:gd name="connsiteY29" fmla="*/ 8644 h 10000"/>
                      <a:gd name="connsiteX30" fmla="*/ 323 w 10000"/>
                      <a:gd name="connsiteY30" fmla="*/ 8283 h 10000"/>
                      <a:gd name="connsiteX31" fmla="*/ 161 w 10000"/>
                      <a:gd name="connsiteY31" fmla="*/ 7929 h 10000"/>
                      <a:gd name="connsiteX32" fmla="*/ 54 w 10000"/>
                      <a:gd name="connsiteY32" fmla="*/ 7576 h 10000"/>
                      <a:gd name="connsiteX33" fmla="*/ 0 w 10000"/>
                      <a:gd name="connsiteY33" fmla="*/ 7198 h 10000"/>
                      <a:gd name="connsiteX34" fmla="*/ 0 w 10000"/>
                      <a:gd name="connsiteY34" fmla="*/ 6861 h 10000"/>
                      <a:gd name="connsiteX35" fmla="*/ 54 w 10000"/>
                      <a:gd name="connsiteY35" fmla="*/ 6524 h 10000"/>
                      <a:gd name="connsiteX36" fmla="*/ 108 w 10000"/>
                      <a:gd name="connsiteY36" fmla="*/ 6228 h 10000"/>
                      <a:gd name="connsiteX37" fmla="*/ 161 w 10000"/>
                      <a:gd name="connsiteY37" fmla="*/ 5957 h 10000"/>
                      <a:gd name="connsiteX38" fmla="*/ 215 w 10000"/>
                      <a:gd name="connsiteY38" fmla="*/ 5604 h 10000"/>
                      <a:gd name="connsiteX39" fmla="*/ 323 w 10000"/>
                      <a:gd name="connsiteY39" fmla="*/ 5193 h 10000"/>
                      <a:gd name="connsiteX40" fmla="*/ 430 w 10000"/>
                      <a:gd name="connsiteY40" fmla="*/ 4725 h 10000"/>
                      <a:gd name="connsiteX41" fmla="*/ 484 w 10000"/>
                      <a:gd name="connsiteY41" fmla="*/ 4240 h 10000"/>
                      <a:gd name="connsiteX42" fmla="*/ 591 w 10000"/>
                      <a:gd name="connsiteY42" fmla="*/ 3706 h 10000"/>
                      <a:gd name="connsiteX43" fmla="*/ 699 w 10000"/>
                      <a:gd name="connsiteY43" fmla="*/ 3188 h 10000"/>
                      <a:gd name="connsiteX44" fmla="*/ 806 w 10000"/>
                      <a:gd name="connsiteY44" fmla="*/ 2654 h 10000"/>
                      <a:gd name="connsiteX45" fmla="*/ 1317 w 10000"/>
                      <a:gd name="connsiteY45" fmla="*/ 0 h 10000"/>
                      <a:gd name="connsiteX0" fmla="*/ 806 w 10000"/>
                      <a:gd name="connsiteY0" fmla="*/ 35 h 7381"/>
                      <a:gd name="connsiteX1" fmla="*/ 9785 w 10000"/>
                      <a:gd name="connsiteY1" fmla="*/ 117 h 7381"/>
                      <a:gd name="connsiteX2" fmla="*/ 9839 w 10000"/>
                      <a:gd name="connsiteY2" fmla="*/ 651 h 7381"/>
                      <a:gd name="connsiteX3" fmla="*/ 9892 w 10000"/>
                      <a:gd name="connsiteY3" fmla="*/ 1202 h 7381"/>
                      <a:gd name="connsiteX4" fmla="*/ 9946 w 10000"/>
                      <a:gd name="connsiteY4" fmla="*/ 1736 h 7381"/>
                      <a:gd name="connsiteX5" fmla="*/ 10000 w 10000"/>
                      <a:gd name="connsiteY5" fmla="*/ 2270 h 7381"/>
                      <a:gd name="connsiteX6" fmla="*/ 10000 w 10000"/>
                      <a:gd name="connsiteY6" fmla="*/ 2755 h 7381"/>
                      <a:gd name="connsiteX7" fmla="*/ 10000 w 10000"/>
                      <a:gd name="connsiteY7" fmla="*/ 3223 h 7381"/>
                      <a:gd name="connsiteX8" fmla="*/ 10000 w 10000"/>
                      <a:gd name="connsiteY8" fmla="*/ 3626 h 7381"/>
                      <a:gd name="connsiteX9" fmla="*/ 10000 w 10000"/>
                      <a:gd name="connsiteY9" fmla="*/ 3987 h 7381"/>
                      <a:gd name="connsiteX10" fmla="*/ 9946 w 10000"/>
                      <a:gd name="connsiteY10" fmla="*/ 4259 h 7381"/>
                      <a:gd name="connsiteX11" fmla="*/ 9892 w 10000"/>
                      <a:gd name="connsiteY11" fmla="*/ 4579 h 7381"/>
                      <a:gd name="connsiteX12" fmla="*/ 9785 w 10000"/>
                      <a:gd name="connsiteY12" fmla="*/ 4908 h 7381"/>
                      <a:gd name="connsiteX13" fmla="*/ 9624 w 10000"/>
                      <a:gd name="connsiteY13" fmla="*/ 5245 h 7381"/>
                      <a:gd name="connsiteX14" fmla="*/ 9462 w 10000"/>
                      <a:gd name="connsiteY14" fmla="*/ 5590 h 7381"/>
                      <a:gd name="connsiteX15" fmla="*/ 9247 w 10000"/>
                      <a:gd name="connsiteY15" fmla="*/ 5927 h 7381"/>
                      <a:gd name="connsiteX16" fmla="*/ 8978 w 10000"/>
                      <a:gd name="connsiteY16" fmla="*/ 6247 h 7381"/>
                      <a:gd name="connsiteX17" fmla="*/ 8683 w 10000"/>
                      <a:gd name="connsiteY17" fmla="*/ 6543 h 7381"/>
                      <a:gd name="connsiteX18" fmla="*/ 8253 w 10000"/>
                      <a:gd name="connsiteY18" fmla="*/ 6798 h 7381"/>
                      <a:gd name="connsiteX19" fmla="*/ 7769 w 10000"/>
                      <a:gd name="connsiteY19" fmla="*/ 7028 h 7381"/>
                      <a:gd name="connsiteX20" fmla="*/ 7204 w 10000"/>
                      <a:gd name="connsiteY20" fmla="*/ 7200 h 7381"/>
                      <a:gd name="connsiteX21" fmla="*/ 6452 w 10000"/>
                      <a:gd name="connsiteY21" fmla="*/ 7315 h 7381"/>
                      <a:gd name="connsiteX22" fmla="*/ 5672 w 10000"/>
                      <a:gd name="connsiteY22" fmla="*/ 7381 h 7381"/>
                      <a:gd name="connsiteX23" fmla="*/ 4704 w 10000"/>
                      <a:gd name="connsiteY23" fmla="*/ 7365 h 7381"/>
                      <a:gd name="connsiteX24" fmla="*/ 3656 w 10000"/>
                      <a:gd name="connsiteY24" fmla="*/ 7266 h 7381"/>
                      <a:gd name="connsiteX25" fmla="*/ 2742 w 10000"/>
                      <a:gd name="connsiteY25" fmla="*/ 7110 h 7381"/>
                      <a:gd name="connsiteX26" fmla="*/ 2016 w 10000"/>
                      <a:gd name="connsiteY26" fmla="*/ 6896 h 7381"/>
                      <a:gd name="connsiteX27" fmla="*/ 1371 w 10000"/>
                      <a:gd name="connsiteY27" fmla="*/ 6641 h 7381"/>
                      <a:gd name="connsiteX28" fmla="*/ 887 w 10000"/>
                      <a:gd name="connsiteY28" fmla="*/ 6346 h 7381"/>
                      <a:gd name="connsiteX29" fmla="*/ 591 w 10000"/>
                      <a:gd name="connsiteY29" fmla="*/ 6025 h 7381"/>
                      <a:gd name="connsiteX30" fmla="*/ 323 w 10000"/>
                      <a:gd name="connsiteY30" fmla="*/ 5664 h 7381"/>
                      <a:gd name="connsiteX31" fmla="*/ 161 w 10000"/>
                      <a:gd name="connsiteY31" fmla="*/ 5310 h 7381"/>
                      <a:gd name="connsiteX32" fmla="*/ 54 w 10000"/>
                      <a:gd name="connsiteY32" fmla="*/ 4957 h 7381"/>
                      <a:gd name="connsiteX33" fmla="*/ 0 w 10000"/>
                      <a:gd name="connsiteY33" fmla="*/ 4579 h 7381"/>
                      <a:gd name="connsiteX34" fmla="*/ 0 w 10000"/>
                      <a:gd name="connsiteY34" fmla="*/ 4242 h 7381"/>
                      <a:gd name="connsiteX35" fmla="*/ 54 w 10000"/>
                      <a:gd name="connsiteY35" fmla="*/ 3905 h 7381"/>
                      <a:gd name="connsiteX36" fmla="*/ 108 w 10000"/>
                      <a:gd name="connsiteY36" fmla="*/ 3609 h 7381"/>
                      <a:gd name="connsiteX37" fmla="*/ 161 w 10000"/>
                      <a:gd name="connsiteY37" fmla="*/ 3338 h 7381"/>
                      <a:gd name="connsiteX38" fmla="*/ 215 w 10000"/>
                      <a:gd name="connsiteY38" fmla="*/ 2985 h 7381"/>
                      <a:gd name="connsiteX39" fmla="*/ 323 w 10000"/>
                      <a:gd name="connsiteY39" fmla="*/ 2574 h 7381"/>
                      <a:gd name="connsiteX40" fmla="*/ 430 w 10000"/>
                      <a:gd name="connsiteY40" fmla="*/ 2106 h 7381"/>
                      <a:gd name="connsiteX41" fmla="*/ 484 w 10000"/>
                      <a:gd name="connsiteY41" fmla="*/ 1621 h 7381"/>
                      <a:gd name="connsiteX42" fmla="*/ 591 w 10000"/>
                      <a:gd name="connsiteY42" fmla="*/ 1087 h 7381"/>
                      <a:gd name="connsiteX43" fmla="*/ 699 w 10000"/>
                      <a:gd name="connsiteY43" fmla="*/ 569 h 7381"/>
                      <a:gd name="connsiteX44" fmla="*/ 806 w 10000"/>
                      <a:gd name="connsiteY44" fmla="*/ 35 h 7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000" h="7381">
                        <a:moveTo>
                          <a:pt x="806" y="35"/>
                        </a:moveTo>
                        <a:cubicBezTo>
                          <a:pt x="2320" y="-40"/>
                          <a:pt x="8280" y="14"/>
                          <a:pt x="9785" y="117"/>
                        </a:cubicBezTo>
                        <a:lnTo>
                          <a:pt x="9839" y="651"/>
                        </a:lnTo>
                        <a:cubicBezTo>
                          <a:pt x="9857" y="835"/>
                          <a:pt x="9874" y="1018"/>
                          <a:pt x="9892" y="1202"/>
                        </a:cubicBezTo>
                        <a:lnTo>
                          <a:pt x="9946" y="1736"/>
                        </a:lnTo>
                        <a:lnTo>
                          <a:pt x="10000" y="2270"/>
                        </a:lnTo>
                        <a:lnTo>
                          <a:pt x="10000" y="2755"/>
                        </a:lnTo>
                        <a:lnTo>
                          <a:pt x="10000" y="3223"/>
                        </a:lnTo>
                        <a:lnTo>
                          <a:pt x="10000" y="3626"/>
                        </a:lnTo>
                        <a:lnTo>
                          <a:pt x="10000" y="3987"/>
                        </a:lnTo>
                        <a:cubicBezTo>
                          <a:pt x="9982" y="4078"/>
                          <a:pt x="9964" y="4168"/>
                          <a:pt x="9946" y="4259"/>
                        </a:cubicBezTo>
                        <a:cubicBezTo>
                          <a:pt x="9928" y="4366"/>
                          <a:pt x="9910" y="4472"/>
                          <a:pt x="9892" y="4579"/>
                        </a:cubicBezTo>
                        <a:cubicBezTo>
                          <a:pt x="9856" y="4689"/>
                          <a:pt x="9821" y="4798"/>
                          <a:pt x="9785" y="4908"/>
                        </a:cubicBezTo>
                        <a:cubicBezTo>
                          <a:pt x="9731" y="5020"/>
                          <a:pt x="9678" y="5133"/>
                          <a:pt x="9624" y="5245"/>
                        </a:cubicBezTo>
                        <a:lnTo>
                          <a:pt x="9462" y="5590"/>
                        </a:lnTo>
                        <a:cubicBezTo>
                          <a:pt x="9390" y="5702"/>
                          <a:pt x="9319" y="5815"/>
                          <a:pt x="9247" y="5927"/>
                        </a:cubicBezTo>
                        <a:lnTo>
                          <a:pt x="8978" y="6247"/>
                        </a:lnTo>
                        <a:lnTo>
                          <a:pt x="8683" y="6543"/>
                        </a:lnTo>
                        <a:lnTo>
                          <a:pt x="8253" y="6798"/>
                        </a:lnTo>
                        <a:lnTo>
                          <a:pt x="7769" y="7028"/>
                        </a:lnTo>
                        <a:lnTo>
                          <a:pt x="7204" y="7200"/>
                        </a:lnTo>
                        <a:lnTo>
                          <a:pt x="6452" y="7315"/>
                        </a:lnTo>
                        <a:lnTo>
                          <a:pt x="5672" y="7381"/>
                        </a:lnTo>
                        <a:lnTo>
                          <a:pt x="4704" y="7365"/>
                        </a:lnTo>
                        <a:lnTo>
                          <a:pt x="3656" y="7266"/>
                        </a:lnTo>
                        <a:lnTo>
                          <a:pt x="2742" y="7110"/>
                        </a:lnTo>
                        <a:lnTo>
                          <a:pt x="2016" y="6896"/>
                        </a:lnTo>
                        <a:lnTo>
                          <a:pt x="1371" y="6641"/>
                        </a:lnTo>
                        <a:lnTo>
                          <a:pt x="887" y="6346"/>
                        </a:lnTo>
                        <a:lnTo>
                          <a:pt x="591" y="6025"/>
                        </a:lnTo>
                        <a:lnTo>
                          <a:pt x="323" y="5664"/>
                        </a:lnTo>
                        <a:lnTo>
                          <a:pt x="161" y="5310"/>
                        </a:lnTo>
                        <a:cubicBezTo>
                          <a:pt x="125" y="5192"/>
                          <a:pt x="90" y="5075"/>
                          <a:pt x="54" y="4957"/>
                        </a:cubicBezTo>
                        <a:lnTo>
                          <a:pt x="0" y="4579"/>
                        </a:lnTo>
                        <a:lnTo>
                          <a:pt x="0" y="4242"/>
                        </a:lnTo>
                        <a:cubicBezTo>
                          <a:pt x="18" y="4130"/>
                          <a:pt x="36" y="4017"/>
                          <a:pt x="54" y="3905"/>
                        </a:cubicBezTo>
                        <a:cubicBezTo>
                          <a:pt x="72" y="3806"/>
                          <a:pt x="90" y="3708"/>
                          <a:pt x="108" y="3609"/>
                        </a:cubicBezTo>
                        <a:cubicBezTo>
                          <a:pt x="126" y="3519"/>
                          <a:pt x="143" y="3428"/>
                          <a:pt x="161" y="3338"/>
                        </a:cubicBezTo>
                        <a:cubicBezTo>
                          <a:pt x="179" y="3220"/>
                          <a:pt x="197" y="3103"/>
                          <a:pt x="215" y="2985"/>
                        </a:cubicBezTo>
                        <a:lnTo>
                          <a:pt x="323" y="2574"/>
                        </a:lnTo>
                        <a:cubicBezTo>
                          <a:pt x="359" y="2418"/>
                          <a:pt x="394" y="2262"/>
                          <a:pt x="430" y="2106"/>
                        </a:cubicBezTo>
                        <a:cubicBezTo>
                          <a:pt x="448" y="1944"/>
                          <a:pt x="466" y="1783"/>
                          <a:pt x="484" y="1621"/>
                        </a:cubicBezTo>
                        <a:cubicBezTo>
                          <a:pt x="520" y="1443"/>
                          <a:pt x="555" y="1265"/>
                          <a:pt x="591" y="1087"/>
                        </a:cubicBezTo>
                        <a:lnTo>
                          <a:pt x="699" y="569"/>
                        </a:lnTo>
                        <a:cubicBezTo>
                          <a:pt x="735" y="391"/>
                          <a:pt x="770" y="213"/>
                          <a:pt x="806" y="35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7DA30B53-D5A9-D645-B477-8F4BB39FA35D}"/>
                  </a:ext>
                </a:extLst>
              </p:cNvPr>
              <p:cNvSpPr/>
              <p:nvPr/>
            </p:nvSpPr>
            <p:spPr>
              <a:xfrm>
                <a:off x="6413073" y="3540999"/>
                <a:ext cx="291504" cy="153422"/>
              </a:xfrm>
              <a:custGeom>
                <a:avLst/>
                <a:gdLst>
                  <a:gd name="connsiteX0" fmla="*/ 28198 w 353114"/>
                  <a:gd name="connsiteY0" fmla="*/ 35494 h 177236"/>
                  <a:gd name="connsiteX1" fmla="*/ 43540 w 353114"/>
                  <a:gd name="connsiteY1" fmla="*/ 158232 h 177236"/>
                  <a:gd name="connsiteX2" fmla="*/ 295154 w 353114"/>
                  <a:gd name="connsiteY2" fmla="*/ 161300 h 177236"/>
                  <a:gd name="connsiteX3" fmla="*/ 331975 w 353114"/>
                  <a:gd name="connsiteY3" fmla="*/ 7878 h 177236"/>
                  <a:gd name="connsiteX4" fmla="*/ 28198 w 353114"/>
                  <a:gd name="connsiteY4" fmla="*/ 35494 h 177236"/>
                  <a:gd name="connsiteX0" fmla="*/ 0 w 324916"/>
                  <a:gd name="connsiteY0" fmla="*/ 35494 h 177236"/>
                  <a:gd name="connsiteX1" fmla="*/ 15342 w 324916"/>
                  <a:gd name="connsiteY1" fmla="*/ 158232 h 177236"/>
                  <a:gd name="connsiteX2" fmla="*/ 266956 w 324916"/>
                  <a:gd name="connsiteY2" fmla="*/ 161300 h 177236"/>
                  <a:gd name="connsiteX3" fmla="*/ 303777 w 324916"/>
                  <a:gd name="connsiteY3" fmla="*/ 7878 h 177236"/>
                  <a:gd name="connsiteX4" fmla="*/ 0 w 324916"/>
                  <a:gd name="connsiteY4" fmla="*/ 35494 h 177236"/>
                  <a:gd name="connsiteX0" fmla="*/ 0 w 324916"/>
                  <a:gd name="connsiteY0" fmla="*/ 27616 h 169358"/>
                  <a:gd name="connsiteX1" fmla="*/ 15342 w 324916"/>
                  <a:gd name="connsiteY1" fmla="*/ 150354 h 169358"/>
                  <a:gd name="connsiteX2" fmla="*/ 266956 w 324916"/>
                  <a:gd name="connsiteY2" fmla="*/ 153422 h 169358"/>
                  <a:gd name="connsiteX3" fmla="*/ 303777 w 324916"/>
                  <a:gd name="connsiteY3" fmla="*/ 0 h 169358"/>
                  <a:gd name="connsiteX4" fmla="*/ 0 w 324916"/>
                  <a:gd name="connsiteY4" fmla="*/ 27616 h 169358"/>
                  <a:gd name="connsiteX0" fmla="*/ 0 w 303777"/>
                  <a:gd name="connsiteY0" fmla="*/ 27616 h 169358"/>
                  <a:gd name="connsiteX1" fmla="*/ 15342 w 303777"/>
                  <a:gd name="connsiteY1" fmla="*/ 150354 h 169358"/>
                  <a:gd name="connsiteX2" fmla="*/ 266956 w 303777"/>
                  <a:gd name="connsiteY2" fmla="*/ 153422 h 169358"/>
                  <a:gd name="connsiteX3" fmla="*/ 303777 w 303777"/>
                  <a:gd name="connsiteY3" fmla="*/ 0 h 169358"/>
                  <a:gd name="connsiteX4" fmla="*/ 0 w 303777"/>
                  <a:gd name="connsiteY4" fmla="*/ 27616 h 169358"/>
                  <a:gd name="connsiteX0" fmla="*/ 0 w 303777"/>
                  <a:gd name="connsiteY0" fmla="*/ 27616 h 153422"/>
                  <a:gd name="connsiteX1" fmla="*/ 15342 w 303777"/>
                  <a:gd name="connsiteY1" fmla="*/ 150354 h 153422"/>
                  <a:gd name="connsiteX2" fmla="*/ 266956 w 303777"/>
                  <a:gd name="connsiteY2" fmla="*/ 153422 h 153422"/>
                  <a:gd name="connsiteX3" fmla="*/ 303777 w 303777"/>
                  <a:gd name="connsiteY3" fmla="*/ 0 h 153422"/>
                  <a:gd name="connsiteX4" fmla="*/ 0 w 303777"/>
                  <a:gd name="connsiteY4" fmla="*/ 27616 h 153422"/>
                  <a:gd name="connsiteX0" fmla="*/ 17981 w 309485"/>
                  <a:gd name="connsiteY0" fmla="*/ 27616 h 153422"/>
                  <a:gd name="connsiteX1" fmla="*/ 33323 w 309485"/>
                  <a:gd name="connsiteY1" fmla="*/ 150354 h 153422"/>
                  <a:gd name="connsiteX2" fmla="*/ 284937 w 309485"/>
                  <a:gd name="connsiteY2" fmla="*/ 153422 h 153422"/>
                  <a:gd name="connsiteX3" fmla="*/ 309485 w 309485"/>
                  <a:gd name="connsiteY3" fmla="*/ 0 h 153422"/>
                  <a:gd name="connsiteX4" fmla="*/ 17981 w 309485"/>
                  <a:gd name="connsiteY4" fmla="*/ 27616 h 153422"/>
                  <a:gd name="connsiteX0" fmla="*/ 17981 w 309485"/>
                  <a:gd name="connsiteY0" fmla="*/ 27616 h 153422"/>
                  <a:gd name="connsiteX1" fmla="*/ 33323 w 309485"/>
                  <a:gd name="connsiteY1" fmla="*/ 150354 h 153422"/>
                  <a:gd name="connsiteX2" fmla="*/ 284937 w 309485"/>
                  <a:gd name="connsiteY2" fmla="*/ 153422 h 153422"/>
                  <a:gd name="connsiteX3" fmla="*/ 309485 w 309485"/>
                  <a:gd name="connsiteY3" fmla="*/ 0 h 153422"/>
                  <a:gd name="connsiteX4" fmla="*/ 17981 w 309485"/>
                  <a:gd name="connsiteY4" fmla="*/ 27616 h 153422"/>
                  <a:gd name="connsiteX0" fmla="*/ 17981 w 333406"/>
                  <a:gd name="connsiteY0" fmla="*/ 27616 h 153422"/>
                  <a:gd name="connsiteX1" fmla="*/ 33323 w 333406"/>
                  <a:gd name="connsiteY1" fmla="*/ 150354 h 153422"/>
                  <a:gd name="connsiteX2" fmla="*/ 284937 w 333406"/>
                  <a:gd name="connsiteY2" fmla="*/ 153422 h 153422"/>
                  <a:gd name="connsiteX3" fmla="*/ 309485 w 333406"/>
                  <a:gd name="connsiteY3" fmla="*/ 0 h 153422"/>
                  <a:gd name="connsiteX4" fmla="*/ 17981 w 333406"/>
                  <a:gd name="connsiteY4" fmla="*/ 27616 h 153422"/>
                  <a:gd name="connsiteX0" fmla="*/ 0 w 315425"/>
                  <a:gd name="connsiteY0" fmla="*/ 27616 h 153422"/>
                  <a:gd name="connsiteX1" fmla="*/ 15342 w 315425"/>
                  <a:gd name="connsiteY1" fmla="*/ 150354 h 153422"/>
                  <a:gd name="connsiteX2" fmla="*/ 266956 w 315425"/>
                  <a:gd name="connsiteY2" fmla="*/ 153422 h 153422"/>
                  <a:gd name="connsiteX3" fmla="*/ 291504 w 315425"/>
                  <a:gd name="connsiteY3" fmla="*/ 0 h 153422"/>
                  <a:gd name="connsiteX4" fmla="*/ 0 w 315425"/>
                  <a:gd name="connsiteY4" fmla="*/ 27616 h 153422"/>
                  <a:gd name="connsiteX0" fmla="*/ 0 w 291504"/>
                  <a:gd name="connsiteY0" fmla="*/ 27616 h 153422"/>
                  <a:gd name="connsiteX1" fmla="*/ 15342 w 291504"/>
                  <a:gd name="connsiteY1" fmla="*/ 150354 h 153422"/>
                  <a:gd name="connsiteX2" fmla="*/ 266956 w 291504"/>
                  <a:gd name="connsiteY2" fmla="*/ 153422 h 153422"/>
                  <a:gd name="connsiteX3" fmla="*/ 291504 w 291504"/>
                  <a:gd name="connsiteY3" fmla="*/ 0 h 153422"/>
                  <a:gd name="connsiteX4" fmla="*/ 0 w 291504"/>
                  <a:gd name="connsiteY4" fmla="*/ 27616 h 1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504" h="153422">
                    <a:moveTo>
                      <a:pt x="0" y="27616"/>
                    </a:moveTo>
                    <a:lnTo>
                      <a:pt x="15342" y="150354"/>
                    </a:lnTo>
                    <a:lnTo>
                      <a:pt x="266956" y="153422"/>
                    </a:lnTo>
                    <a:lnTo>
                      <a:pt x="291504" y="0"/>
                    </a:lnTo>
                    <a:lnTo>
                      <a:pt x="0" y="2761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47E20D9A-A8F7-574A-9B9F-2D10C9577F63}"/>
                  </a:ext>
                </a:extLst>
              </p:cNvPr>
              <p:cNvSpPr/>
              <p:nvPr/>
            </p:nvSpPr>
            <p:spPr>
              <a:xfrm rot="10800000">
                <a:off x="4947159" y="2416443"/>
                <a:ext cx="291504" cy="153422"/>
              </a:xfrm>
              <a:custGeom>
                <a:avLst/>
                <a:gdLst>
                  <a:gd name="connsiteX0" fmla="*/ 28198 w 353114"/>
                  <a:gd name="connsiteY0" fmla="*/ 35494 h 177236"/>
                  <a:gd name="connsiteX1" fmla="*/ 43540 w 353114"/>
                  <a:gd name="connsiteY1" fmla="*/ 158232 h 177236"/>
                  <a:gd name="connsiteX2" fmla="*/ 295154 w 353114"/>
                  <a:gd name="connsiteY2" fmla="*/ 161300 h 177236"/>
                  <a:gd name="connsiteX3" fmla="*/ 331975 w 353114"/>
                  <a:gd name="connsiteY3" fmla="*/ 7878 h 177236"/>
                  <a:gd name="connsiteX4" fmla="*/ 28198 w 353114"/>
                  <a:gd name="connsiteY4" fmla="*/ 35494 h 177236"/>
                  <a:gd name="connsiteX0" fmla="*/ 0 w 324916"/>
                  <a:gd name="connsiteY0" fmla="*/ 35494 h 177236"/>
                  <a:gd name="connsiteX1" fmla="*/ 15342 w 324916"/>
                  <a:gd name="connsiteY1" fmla="*/ 158232 h 177236"/>
                  <a:gd name="connsiteX2" fmla="*/ 266956 w 324916"/>
                  <a:gd name="connsiteY2" fmla="*/ 161300 h 177236"/>
                  <a:gd name="connsiteX3" fmla="*/ 303777 w 324916"/>
                  <a:gd name="connsiteY3" fmla="*/ 7878 h 177236"/>
                  <a:gd name="connsiteX4" fmla="*/ 0 w 324916"/>
                  <a:gd name="connsiteY4" fmla="*/ 35494 h 177236"/>
                  <a:gd name="connsiteX0" fmla="*/ 0 w 324916"/>
                  <a:gd name="connsiteY0" fmla="*/ 27616 h 169358"/>
                  <a:gd name="connsiteX1" fmla="*/ 15342 w 324916"/>
                  <a:gd name="connsiteY1" fmla="*/ 150354 h 169358"/>
                  <a:gd name="connsiteX2" fmla="*/ 266956 w 324916"/>
                  <a:gd name="connsiteY2" fmla="*/ 153422 h 169358"/>
                  <a:gd name="connsiteX3" fmla="*/ 303777 w 324916"/>
                  <a:gd name="connsiteY3" fmla="*/ 0 h 169358"/>
                  <a:gd name="connsiteX4" fmla="*/ 0 w 324916"/>
                  <a:gd name="connsiteY4" fmla="*/ 27616 h 169358"/>
                  <a:gd name="connsiteX0" fmla="*/ 0 w 303777"/>
                  <a:gd name="connsiteY0" fmla="*/ 27616 h 169358"/>
                  <a:gd name="connsiteX1" fmla="*/ 15342 w 303777"/>
                  <a:gd name="connsiteY1" fmla="*/ 150354 h 169358"/>
                  <a:gd name="connsiteX2" fmla="*/ 266956 w 303777"/>
                  <a:gd name="connsiteY2" fmla="*/ 153422 h 169358"/>
                  <a:gd name="connsiteX3" fmla="*/ 303777 w 303777"/>
                  <a:gd name="connsiteY3" fmla="*/ 0 h 169358"/>
                  <a:gd name="connsiteX4" fmla="*/ 0 w 303777"/>
                  <a:gd name="connsiteY4" fmla="*/ 27616 h 169358"/>
                  <a:gd name="connsiteX0" fmla="*/ 0 w 303777"/>
                  <a:gd name="connsiteY0" fmla="*/ 27616 h 153422"/>
                  <a:gd name="connsiteX1" fmla="*/ 15342 w 303777"/>
                  <a:gd name="connsiteY1" fmla="*/ 150354 h 153422"/>
                  <a:gd name="connsiteX2" fmla="*/ 266956 w 303777"/>
                  <a:gd name="connsiteY2" fmla="*/ 153422 h 153422"/>
                  <a:gd name="connsiteX3" fmla="*/ 303777 w 303777"/>
                  <a:gd name="connsiteY3" fmla="*/ 0 h 153422"/>
                  <a:gd name="connsiteX4" fmla="*/ 0 w 303777"/>
                  <a:gd name="connsiteY4" fmla="*/ 27616 h 153422"/>
                  <a:gd name="connsiteX0" fmla="*/ 17981 w 309485"/>
                  <a:gd name="connsiteY0" fmla="*/ 27616 h 153422"/>
                  <a:gd name="connsiteX1" fmla="*/ 33323 w 309485"/>
                  <a:gd name="connsiteY1" fmla="*/ 150354 h 153422"/>
                  <a:gd name="connsiteX2" fmla="*/ 284937 w 309485"/>
                  <a:gd name="connsiteY2" fmla="*/ 153422 h 153422"/>
                  <a:gd name="connsiteX3" fmla="*/ 309485 w 309485"/>
                  <a:gd name="connsiteY3" fmla="*/ 0 h 153422"/>
                  <a:gd name="connsiteX4" fmla="*/ 17981 w 309485"/>
                  <a:gd name="connsiteY4" fmla="*/ 27616 h 153422"/>
                  <a:gd name="connsiteX0" fmla="*/ 17981 w 309485"/>
                  <a:gd name="connsiteY0" fmla="*/ 27616 h 153422"/>
                  <a:gd name="connsiteX1" fmla="*/ 33323 w 309485"/>
                  <a:gd name="connsiteY1" fmla="*/ 150354 h 153422"/>
                  <a:gd name="connsiteX2" fmla="*/ 284937 w 309485"/>
                  <a:gd name="connsiteY2" fmla="*/ 153422 h 153422"/>
                  <a:gd name="connsiteX3" fmla="*/ 309485 w 309485"/>
                  <a:gd name="connsiteY3" fmla="*/ 0 h 153422"/>
                  <a:gd name="connsiteX4" fmla="*/ 17981 w 309485"/>
                  <a:gd name="connsiteY4" fmla="*/ 27616 h 153422"/>
                  <a:gd name="connsiteX0" fmla="*/ 17981 w 333406"/>
                  <a:gd name="connsiteY0" fmla="*/ 27616 h 153422"/>
                  <a:gd name="connsiteX1" fmla="*/ 33323 w 333406"/>
                  <a:gd name="connsiteY1" fmla="*/ 150354 h 153422"/>
                  <a:gd name="connsiteX2" fmla="*/ 284937 w 333406"/>
                  <a:gd name="connsiteY2" fmla="*/ 153422 h 153422"/>
                  <a:gd name="connsiteX3" fmla="*/ 309485 w 333406"/>
                  <a:gd name="connsiteY3" fmla="*/ 0 h 153422"/>
                  <a:gd name="connsiteX4" fmla="*/ 17981 w 333406"/>
                  <a:gd name="connsiteY4" fmla="*/ 27616 h 153422"/>
                  <a:gd name="connsiteX0" fmla="*/ 0 w 315425"/>
                  <a:gd name="connsiteY0" fmla="*/ 27616 h 153422"/>
                  <a:gd name="connsiteX1" fmla="*/ 15342 w 315425"/>
                  <a:gd name="connsiteY1" fmla="*/ 150354 h 153422"/>
                  <a:gd name="connsiteX2" fmla="*/ 266956 w 315425"/>
                  <a:gd name="connsiteY2" fmla="*/ 153422 h 153422"/>
                  <a:gd name="connsiteX3" fmla="*/ 291504 w 315425"/>
                  <a:gd name="connsiteY3" fmla="*/ 0 h 153422"/>
                  <a:gd name="connsiteX4" fmla="*/ 0 w 315425"/>
                  <a:gd name="connsiteY4" fmla="*/ 27616 h 153422"/>
                  <a:gd name="connsiteX0" fmla="*/ 0 w 291504"/>
                  <a:gd name="connsiteY0" fmla="*/ 27616 h 153422"/>
                  <a:gd name="connsiteX1" fmla="*/ 15342 w 291504"/>
                  <a:gd name="connsiteY1" fmla="*/ 150354 h 153422"/>
                  <a:gd name="connsiteX2" fmla="*/ 266956 w 291504"/>
                  <a:gd name="connsiteY2" fmla="*/ 153422 h 153422"/>
                  <a:gd name="connsiteX3" fmla="*/ 291504 w 291504"/>
                  <a:gd name="connsiteY3" fmla="*/ 0 h 153422"/>
                  <a:gd name="connsiteX4" fmla="*/ 0 w 291504"/>
                  <a:gd name="connsiteY4" fmla="*/ 27616 h 15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504" h="153422">
                    <a:moveTo>
                      <a:pt x="0" y="27616"/>
                    </a:moveTo>
                    <a:lnTo>
                      <a:pt x="15342" y="150354"/>
                    </a:lnTo>
                    <a:lnTo>
                      <a:pt x="266956" y="153422"/>
                    </a:lnTo>
                    <a:lnTo>
                      <a:pt x="291504" y="0"/>
                    </a:lnTo>
                    <a:lnTo>
                      <a:pt x="0" y="2761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34">
                <a:extLst>
                  <a:ext uri="{FF2B5EF4-FFF2-40B4-BE49-F238E27FC236}">
                    <a16:creationId xmlns:a16="http://schemas.microsoft.com/office/drawing/2014/main" id="{59E43AC8-2CFB-CC49-8BBD-EF5335DE3395}"/>
                  </a:ext>
                </a:extLst>
              </p:cNvPr>
              <p:cNvSpPr/>
              <p:nvPr/>
            </p:nvSpPr>
            <p:spPr>
              <a:xfrm>
                <a:off x="5506440" y="6111429"/>
                <a:ext cx="337147" cy="99692"/>
              </a:xfrm>
              <a:custGeom>
                <a:avLst/>
                <a:gdLst>
                  <a:gd name="connsiteX0" fmla="*/ 0 w 325240"/>
                  <a:gd name="connsiteY0" fmla="*/ 0 h 89790"/>
                  <a:gd name="connsiteX1" fmla="*/ 325240 w 325240"/>
                  <a:gd name="connsiteY1" fmla="*/ 0 h 89790"/>
                  <a:gd name="connsiteX2" fmla="*/ 325240 w 325240"/>
                  <a:gd name="connsiteY2" fmla="*/ 89790 h 89790"/>
                  <a:gd name="connsiteX3" fmla="*/ 0 w 325240"/>
                  <a:gd name="connsiteY3" fmla="*/ 89790 h 89790"/>
                  <a:gd name="connsiteX4" fmla="*/ 0 w 325240"/>
                  <a:gd name="connsiteY4" fmla="*/ 0 h 89790"/>
                  <a:gd name="connsiteX0" fmla="*/ 0 w 337147"/>
                  <a:gd name="connsiteY0" fmla="*/ 0 h 89790"/>
                  <a:gd name="connsiteX1" fmla="*/ 337147 w 337147"/>
                  <a:gd name="connsiteY1" fmla="*/ 0 h 89790"/>
                  <a:gd name="connsiteX2" fmla="*/ 337147 w 337147"/>
                  <a:gd name="connsiteY2" fmla="*/ 89790 h 89790"/>
                  <a:gd name="connsiteX3" fmla="*/ 11907 w 337147"/>
                  <a:gd name="connsiteY3" fmla="*/ 89790 h 89790"/>
                  <a:gd name="connsiteX4" fmla="*/ 0 w 337147"/>
                  <a:gd name="connsiteY4" fmla="*/ 0 h 89790"/>
                  <a:gd name="connsiteX0" fmla="*/ 0 w 337147"/>
                  <a:gd name="connsiteY0" fmla="*/ 0 h 101696"/>
                  <a:gd name="connsiteX1" fmla="*/ 337147 w 337147"/>
                  <a:gd name="connsiteY1" fmla="*/ 0 h 101696"/>
                  <a:gd name="connsiteX2" fmla="*/ 337147 w 337147"/>
                  <a:gd name="connsiteY2" fmla="*/ 101696 h 101696"/>
                  <a:gd name="connsiteX3" fmla="*/ 11907 w 337147"/>
                  <a:gd name="connsiteY3" fmla="*/ 89790 h 101696"/>
                  <a:gd name="connsiteX4" fmla="*/ 0 w 337147"/>
                  <a:gd name="connsiteY4" fmla="*/ 0 h 101696"/>
                  <a:gd name="connsiteX0" fmla="*/ 0 w 337147"/>
                  <a:gd name="connsiteY0" fmla="*/ 0 h 101696"/>
                  <a:gd name="connsiteX1" fmla="*/ 337147 w 337147"/>
                  <a:gd name="connsiteY1" fmla="*/ 0 h 101696"/>
                  <a:gd name="connsiteX2" fmla="*/ 337147 w 337147"/>
                  <a:gd name="connsiteY2" fmla="*/ 101696 h 101696"/>
                  <a:gd name="connsiteX3" fmla="*/ 7145 w 337147"/>
                  <a:gd name="connsiteY3" fmla="*/ 96934 h 101696"/>
                  <a:gd name="connsiteX4" fmla="*/ 0 w 337147"/>
                  <a:gd name="connsiteY4" fmla="*/ 0 h 10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47" h="101696">
                    <a:moveTo>
                      <a:pt x="0" y="0"/>
                    </a:moveTo>
                    <a:lnTo>
                      <a:pt x="337147" y="0"/>
                    </a:lnTo>
                    <a:lnTo>
                      <a:pt x="337147" y="101696"/>
                    </a:lnTo>
                    <a:lnTo>
                      <a:pt x="7145" y="96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34">
                <a:extLst>
                  <a:ext uri="{FF2B5EF4-FFF2-40B4-BE49-F238E27FC236}">
                    <a16:creationId xmlns:a16="http://schemas.microsoft.com/office/drawing/2014/main" id="{2B58F124-1B18-2F4F-AFF3-4372FE520946}"/>
                  </a:ext>
                </a:extLst>
              </p:cNvPr>
              <p:cNvSpPr/>
              <p:nvPr/>
            </p:nvSpPr>
            <p:spPr>
              <a:xfrm>
                <a:off x="5930302" y="6111429"/>
                <a:ext cx="337147" cy="99692"/>
              </a:xfrm>
              <a:custGeom>
                <a:avLst/>
                <a:gdLst>
                  <a:gd name="connsiteX0" fmla="*/ 0 w 325240"/>
                  <a:gd name="connsiteY0" fmla="*/ 0 h 89790"/>
                  <a:gd name="connsiteX1" fmla="*/ 325240 w 325240"/>
                  <a:gd name="connsiteY1" fmla="*/ 0 h 89790"/>
                  <a:gd name="connsiteX2" fmla="*/ 325240 w 325240"/>
                  <a:gd name="connsiteY2" fmla="*/ 89790 h 89790"/>
                  <a:gd name="connsiteX3" fmla="*/ 0 w 325240"/>
                  <a:gd name="connsiteY3" fmla="*/ 89790 h 89790"/>
                  <a:gd name="connsiteX4" fmla="*/ 0 w 325240"/>
                  <a:gd name="connsiteY4" fmla="*/ 0 h 89790"/>
                  <a:gd name="connsiteX0" fmla="*/ 0 w 337147"/>
                  <a:gd name="connsiteY0" fmla="*/ 0 h 89790"/>
                  <a:gd name="connsiteX1" fmla="*/ 337147 w 337147"/>
                  <a:gd name="connsiteY1" fmla="*/ 0 h 89790"/>
                  <a:gd name="connsiteX2" fmla="*/ 337147 w 337147"/>
                  <a:gd name="connsiteY2" fmla="*/ 89790 h 89790"/>
                  <a:gd name="connsiteX3" fmla="*/ 11907 w 337147"/>
                  <a:gd name="connsiteY3" fmla="*/ 89790 h 89790"/>
                  <a:gd name="connsiteX4" fmla="*/ 0 w 337147"/>
                  <a:gd name="connsiteY4" fmla="*/ 0 h 89790"/>
                  <a:gd name="connsiteX0" fmla="*/ 0 w 337147"/>
                  <a:gd name="connsiteY0" fmla="*/ 0 h 101696"/>
                  <a:gd name="connsiteX1" fmla="*/ 337147 w 337147"/>
                  <a:gd name="connsiteY1" fmla="*/ 0 h 101696"/>
                  <a:gd name="connsiteX2" fmla="*/ 337147 w 337147"/>
                  <a:gd name="connsiteY2" fmla="*/ 101696 h 101696"/>
                  <a:gd name="connsiteX3" fmla="*/ 11907 w 337147"/>
                  <a:gd name="connsiteY3" fmla="*/ 89790 h 101696"/>
                  <a:gd name="connsiteX4" fmla="*/ 0 w 337147"/>
                  <a:gd name="connsiteY4" fmla="*/ 0 h 101696"/>
                  <a:gd name="connsiteX0" fmla="*/ 0 w 337147"/>
                  <a:gd name="connsiteY0" fmla="*/ 0 h 101696"/>
                  <a:gd name="connsiteX1" fmla="*/ 337147 w 337147"/>
                  <a:gd name="connsiteY1" fmla="*/ 0 h 101696"/>
                  <a:gd name="connsiteX2" fmla="*/ 337147 w 337147"/>
                  <a:gd name="connsiteY2" fmla="*/ 101696 h 101696"/>
                  <a:gd name="connsiteX3" fmla="*/ 7145 w 337147"/>
                  <a:gd name="connsiteY3" fmla="*/ 96934 h 101696"/>
                  <a:gd name="connsiteX4" fmla="*/ 0 w 337147"/>
                  <a:gd name="connsiteY4" fmla="*/ 0 h 10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47" h="101696">
                    <a:moveTo>
                      <a:pt x="0" y="0"/>
                    </a:moveTo>
                    <a:lnTo>
                      <a:pt x="337147" y="0"/>
                    </a:lnTo>
                    <a:lnTo>
                      <a:pt x="337147" y="101696"/>
                    </a:lnTo>
                    <a:lnTo>
                      <a:pt x="7145" y="96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F1CEAF3-F330-444B-AA98-8BC7AD1CAA4C}"/>
                </a:ext>
              </a:extLst>
            </p:cNvPr>
            <p:cNvGrpSpPr/>
            <p:nvPr/>
          </p:nvGrpSpPr>
          <p:grpSpPr>
            <a:xfrm flipV="1">
              <a:off x="7051754" y="3475085"/>
              <a:ext cx="932693" cy="123232"/>
              <a:chOff x="-9891713" y="-288925"/>
              <a:chExt cx="30914976" cy="4084638"/>
            </a:xfrm>
          </p:grpSpPr>
          <p:sp>
            <p:nvSpPr>
              <p:cNvPr id="94" name="Freeform 52">
                <a:extLst>
                  <a:ext uri="{FF2B5EF4-FFF2-40B4-BE49-F238E27FC236}">
                    <a16:creationId xmlns:a16="http://schemas.microsoft.com/office/drawing/2014/main" id="{60507E05-7862-D24C-8410-B91005DA9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91713" y="93662"/>
                <a:ext cx="30914976" cy="3309938"/>
              </a:xfrm>
              <a:custGeom>
                <a:avLst/>
                <a:gdLst>
                  <a:gd name="T0" fmla="*/ 330 w 19474"/>
                  <a:gd name="T1" fmla="*/ 0 h 2085"/>
                  <a:gd name="T2" fmla="*/ 19138 w 19474"/>
                  <a:gd name="T3" fmla="*/ 0 h 2085"/>
                  <a:gd name="T4" fmla="*/ 19244 w 19474"/>
                  <a:gd name="T5" fmla="*/ 18 h 2085"/>
                  <a:gd name="T6" fmla="*/ 19338 w 19474"/>
                  <a:gd name="T7" fmla="*/ 65 h 2085"/>
                  <a:gd name="T8" fmla="*/ 19409 w 19474"/>
                  <a:gd name="T9" fmla="*/ 135 h 2085"/>
                  <a:gd name="T10" fmla="*/ 19456 w 19474"/>
                  <a:gd name="T11" fmla="*/ 229 h 2085"/>
                  <a:gd name="T12" fmla="*/ 19474 w 19474"/>
                  <a:gd name="T13" fmla="*/ 329 h 2085"/>
                  <a:gd name="T14" fmla="*/ 19474 w 19474"/>
                  <a:gd name="T15" fmla="*/ 1756 h 2085"/>
                  <a:gd name="T16" fmla="*/ 19456 w 19474"/>
                  <a:gd name="T17" fmla="*/ 1862 h 2085"/>
                  <a:gd name="T18" fmla="*/ 19409 w 19474"/>
                  <a:gd name="T19" fmla="*/ 1950 h 2085"/>
                  <a:gd name="T20" fmla="*/ 19338 w 19474"/>
                  <a:gd name="T21" fmla="*/ 2021 h 2085"/>
                  <a:gd name="T22" fmla="*/ 19244 w 19474"/>
                  <a:gd name="T23" fmla="*/ 2068 h 2085"/>
                  <a:gd name="T24" fmla="*/ 19138 w 19474"/>
                  <a:gd name="T25" fmla="*/ 2085 h 2085"/>
                  <a:gd name="T26" fmla="*/ 330 w 19474"/>
                  <a:gd name="T27" fmla="*/ 2085 h 2085"/>
                  <a:gd name="T28" fmla="*/ 230 w 19474"/>
                  <a:gd name="T29" fmla="*/ 2068 h 2085"/>
                  <a:gd name="T30" fmla="*/ 136 w 19474"/>
                  <a:gd name="T31" fmla="*/ 2021 h 2085"/>
                  <a:gd name="T32" fmla="*/ 65 w 19474"/>
                  <a:gd name="T33" fmla="*/ 1950 h 2085"/>
                  <a:gd name="T34" fmla="*/ 18 w 19474"/>
                  <a:gd name="T35" fmla="*/ 1862 h 2085"/>
                  <a:gd name="T36" fmla="*/ 0 w 19474"/>
                  <a:gd name="T37" fmla="*/ 1756 h 2085"/>
                  <a:gd name="T38" fmla="*/ 0 w 19474"/>
                  <a:gd name="T39" fmla="*/ 329 h 2085"/>
                  <a:gd name="T40" fmla="*/ 18 w 19474"/>
                  <a:gd name="T41" fmla="*/ 229 h 2085"/>
                  <a:gd name="T42" fmla="*/ 65 w 19474"/>
                  <a:gd name="T43" fmla="*/ 135 h 2085"/>
                  <a:gd name="T44" fmla="*/ 136 w 19474"/>
                  <a:gd name="T45" fmla="*/ 65 h 2085"/>
                  <a:gd name="T46" fmla="*/ 230 w 19474"/>
                  <a:gd name="T47" fmla="*/ 18 h 2085"/>
                  <a:gd name="T48" fmla="*/ 330 w 19474"/>
                  <a:gd name="T49" fmla="*/ 0 h 2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474" h="2085">
                    <a:moveTo>
                      <a:pt x="330" y="0"/>
                    </a:moveTo>
                    <a:lnTo>
                      <a:pt x="19138" y="0"/>
                    </a:lnTo>
                    <a:lnTo>
                      <a:pt x="19244" y="18"/>
                    </a:lnTo>
                    <a:lnTo>
                      <a:pt x="19338" y="65"/>
                    </a:lnTo>
                    <a:lnTo>
                      <a:pt x="19409" y="135"/>
                    </a:lnTo>
                    <a:lnTo>
                      <a:pt x="19456" y="229"/>
                    </a:lnTo>
                    <a:lnTo>
                      <a:pt x="19474" y="329"/>
                    </a:lnTo>
                    <a:lnTo>
                      <a:pt x="19474" y="1756"/>
                    </a:lnTo>
                    <a:lnTo>
                      <a:pt x="19456" y="1862"/>
                    </a:lnTo>
                    <a:lnTo>
                      <a:pt x="19409" y="1950"/>
                    </a:lnTo>
                    <a:lnTo>
                      <a:pt x="19338" y="2021"/>
                    </a:lnTo>
                    <a:lnTo>
                      <a:pt x="19244" y="2068"/>
                    </a:lnTo>
                    <a:lnTo>
                      <a:pt x="19138" y="2085"/>
                    </a:lnTo>
                    <a:lnTo>
                      <a:pt x="330" y="2085"/>
                    </a:lnTo>
                    <a:lnTo>
                      <a:pt x="230" y="2068"/>
                    </a:lnTo>
                    <a:lnTo>
                      <a:pt x="136" y="2021"/>
                    </a:lnTo>
                    <a:lnTo>
                      <a:pt x="65" y="1950"/>
                    </a:lnTo>
                    <a:lnTo>
                      <a:pt x="18" y="1862"/>
                    </a:lnTo>
                    <a:lnTo>
                      <a:pt x="0" y="1756"/>
                    </a:lnTo>
                    <a:lnTo>
                      <a:pt x="0" y="329"/>
                    </a:lnTo>
                    <a:lnTo>
                      <a:pt x="18" y="229"/>
                    </a:lnTo>
                    <a:lnTo>
                      <a:pt x="65" y="135"/>
                    </a:lnTo>
                    <a:lnTo>
                      <a:pt x="136" y="65"/>
                    </a:lnTo>
                    <a:lnTo>
                      <a:pt x="230" y="18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53">
                <a:extLst>
                  <a:ext uri="{FF2B5EF4-FFF2-40B4-BE49-F238E27FC236}">
                    <a16:creationId xmlns:a16="http://schemas.microsoft.com/office/drawing/2014/main" id="{154F1BBA-D86C-F34A-829C-62DBA8037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75" y="-288925"/>
                <a:ext cx="9499600" cy="4084638"/>
              </a:xfrm>
              <a:custGeom>
                <a:avLst/>
                <a:gdLst>
                  <a:gd name="T0" fmla="*/ 1086 w 5984"/>
                  <a:gd name="T1" fmla="*/ 0 h 2573"/>
                  <a:gd name="T2" fmla="*/ 4898 w 5984"/>
                  <a:gd name="T3" fmla="*/ 0 h 2573"/>
                  <a:gd name="T4" fmla="*/ 5093 w 5984"/>
                  <a:gd name="T5" fmla="*/ 18 h 2573"/>
                  <a:gd name="T6" fmla="*/ 5276 w 5984"/>
                  <a:gd name="T7" fmla="*/ 65 h 2573"/>
                  <a:gd name="T8" fmla="*/ 5447 w 5984"/>
                  <a:gd name="T9" fmla="*/ 147 h 2573"/>
                  <a:gd name="T10" fmla="*/ 5594 w 5984"/>
                  <a:gd name="T11" fmla="*/ 253 h 2573"/>
                  <a:gd name="T12" fmla="*/ 5724 w 5984"/>
                  <a:gd name="T13" fmla="*/ 382 h 2573"/>
                  <a:gd name="T14" fmla="*/ 5836 w 5984"/>
                  <a:gd name="T15" fmla="*/ 529 h 2573"/>
                  <a:gd name="T16" fmla="*/ 5913 w 5984"/>
                  <a:gd name="T17" fmla="*/ 699 h 2573"/>
                  <a:gd name="T18" fmla="*/ 5966 w 5984"/>
                  <a:gd name="T19" fmla="*/ 881 h 2573"/>
                  <a:gd name="T20" fmla="*/ 5984 w 5984"/>
                  <a:gd name="T21" fmla="*/ 1075 h 2573"/>
                  <a:gd name="T22" fmla="*/ 5984 w 5984"/>
                  <a:gd name="T23" fmla="*/ 1492 h 2573"/>
                  <a:gd name="T24" fmla="*/ 5966 w 5984"/>
                  <a:gd name="T25" fmla="*/ 1686 h 2573"/>
                  <a:gd name="T26" fmla="*/ 5913 w 5984"/>
                  <a:gd name="T27" fmla="*/ 1868 h 2573"/>
                  <a:gd name="T28" fmla="*/ 5836 w 5984"/>
                  <a:gd name="T29" fmla="*/ 2039 h 2573"/>
                  <a:gd name="T30" fmla="*/ 5724 w 5984"/>
                  <a:gd name="T31" fmla="*/ 2185 h 2573"/>
                  <a:gd name="T32" fmla="*/ 5594 w 5984"/>
                  <a:gd name="T33" fmla="*/ 2315 h 2573"/>
                  <a:gd name="T34" fmla="*/ 5447 w 5984"/>
                  <a:gd name="T35" fmla="*/ 2420 h 2573"/>
                  <a:gd name="T36" fmla="*/ 5276 w 5984"/>
                  <a:gd name="T37" fmla="*/ 2503 h 2573"/>
                  <a:gd name="T38" fmla="*/ 5093 w 5984"/>
                  <a:gd name="T39" fmla="*/ 2555 h 2573"/>
                  <a:gd name="T40" fmla="*/ 4898 w 5984"/>
                  <a:gd name="T41" fmla="*/ 2573 h 2573"/>
                  <a:gd name="T42" fmla="*/ 1086 w 5984"/>
                  <a:gd name="T43" fmla="*/ 2573 h 2573"/>
                  <a:gd name="T44" fmla="*/ 891 w 5984"/>
                  <a:gd name="T45" fmla="*/ 2555 h 2573"/>
                  <a:gd name="T46" fmla="*/ 708 w 5984"/>
                  <a:gd name="T47" fmla="*/ 2503 h 2573"/>
                  <a:gd name="T48" fmla="*/ 537 w 5984"/>
                  <a:gd name="T49" fmla="*/ 2420 h 2573"/>
                  <a:gd name="T50" fmla="*/ 384 w 5984"/>
                  <a:gd name="T51" fmla="*/ 2315 h 2573"/>
                  <a:gd name="T52" fmla="*/ 254 w 5984"/>
                  <a:gd name="T53" fmla="*/ 2185 h 2573"/>
                  <a:gd name="T54" fmla="*/ 148 w 5984"/>
                  <a:gd name="T55" fmla="*/ 2039 h 2573"/>
                  <a:gd name="T56" fmla="*/ 71 w 5984"/>
                  <a:gd name="T57" fmla="*/ 1868 h 2573"/>
                  <a:gd name="T58" fmla="*/ 18 w 5984"/>
                  <a:gd name="T59" fmla="*/ 1686 h 2573"/>
                  <a:gd name="T60" fmla="*/ 0 w 5984"/>
                  <a:gd name="T61" fmla="*/ 1492 h 2573"/>
                  <a:gd name="T62" fmla="*/ 0 w 5984"/>
                  <a:gd name="T63" fmla="*/ 1075 h 2573"/>
                  <a:gd name="T64" fmla="*/ 18 w 5984"/>
                  <a:gd name="T65" fmla="*/ 881 h 2573"/>
                  <a:gd name="T66" fmla="*/ 71 w 5984"/>
                  <a:gd name="T67" fmla="*/ 699 h 2573"/>
                  <a:gd name="T68" fmla="*/ 148 w 5984"/>
                  <a:gd name="T69" fmla="*/ 529 h 2573"/>
                  <a:gd name="T70" fmla="*/ 254 w 5984"/>
                  <a:gd name="T71" fmla="*/ 382 h 2573"/>
                  <a:gd name="T72" fmla="*/ 384 w 5984"/>
                  <a:gd name="T73" fmla="*/ 253 h 2573"/>
                  <a:gd name="T74" fmla="*/ 537 w 5984"/>
                  <a:gd name="T75" fmla="*/ 147 h 2573"/>
                  <a:gd name="T76" fmla="*/ 708 w 5984"/>
                  <a:gd name="T77" fmla="*/ 65 h 2573"/>
                  <a:gd name="T78" fmla="*/ 891 w 5984"/>
                  <a:gd name="T79" fmla="*/ 18 h 2573"/>
                  <a:gd name="T80" fmla="*/ 1086 w 5984"/>
                  <a:gd name="T81" fmla="*/ 0 h 2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984" h="2573">
                    <a:moveTo>
                      <a:pt x="1086" y="0"/>
                    </a:moveTo>
                    <a:lnTo>
                      <a:pt x="4898" y="0"/>
                    </a:lnTo>
                    <a:lnTo>
                      <a:pt x="5093" y="18"/>
                    </a:lnTo>
                    <a:lnTo>
                      <a:pt x="5276" y="65"/>
                    </a:lnTo>
                    <a:lnTo>
                      <a:pt x="5447" y="147"/>
                    </a:lnTo>
                    <a:lnTo>
                      <a:pt x="5594" y="253"/>
                    </a:lnTo>
                    <a:lnTo>
                      <a:pt x="5724" y="382"/>
                    </a:lnTo>
                    <a:lnTo>
                      <a:pt x="5836" y="529"/>
                    </a:lnTo>
                    <a:lnTo>
                      <a:pt x="5913" y="699"/>
                    </a:lnTo>
                    <a:lnTo>
                      <a:pt x="5966" y="881"/>
                    </a:lnTo>
                    <a:lnTo>
                      <a:pt x="5984" y="1075"/>
                    </a:lnTo>
                    <a:lnTo>
                      <a:pt x="5984" y="1492"/>
                    </a:lnTo>
                    <a:lnTo>
                      <a:pt x="5966" y="1686"/>
                    </a:lnTo>
                    <a:lnTo>
                      <a:pt x="5913" y="1868"/>
                    </a:lnTo>
                    <a:lnTo>
                      <a:pt x="5836" y="2039"/>
                    </a:lnTo>
                    <a:lnTo>
                      <a:pt x="5724" y="2185"/>
                    </a:lnTo>
                    <a:lnTo>
                      <a:pt x="5594" y="2315"/>
                    </a:lnTo>
                    <a:lnTo>
                      <a:pt x="5447" y="2420"/>
                    </a:lnTo>
                    <a:lnTo>
                      <a:pt x="5276" y="2503"/>
                    </a:lnTo>
                    <a:lnTo>
                      <a:pt x="5093" y="2555"/>
                    </a:lnTo>
                    <a:lnTo>
                      <a:pt x="4898" y="2573"/>
                    </a:lnTo>
                    <a:lnTo>
                      <a:pt x="1086" y="2573"/>
                    </a:lnTo>
                    <a:lnTo>
                      <a:pt x="891" y="2555"/>
                    </a:lnTo>
                    <a:lnTo>
                      <a:pt x="708" y="2503"/>
                    </a:lnTo>
                    <a:lnTo>
                      <a:pt x="537" y="2420"/>
                    </a:lnTo>
                    <a:lnTo>
                      <a:pt x="384" y="2315"/>
                    </a:lnTo>
                    <a:lnTo>
                      <a:pt x="254" y="2185"/>
                    </a:lnTo>
                    <a:lnTo>
                      <a:pt x="148" y="2039"/>
                    </a:lnTo>
                    <a:lnTo>
                      <a:pt x="71" y="1868"/>
                    </a:lnTo>
                    <a:lnTo>
                      <a:pt x="18" y="1686"/>
                    </a:lnTo>
                    <a:lnTo>
                      <a:pt x="0" y="1492"/>
                    </a:lnTo>
                    <a:lnTo>
                      <a:pt x="0" y="1075"/>
                    </a:lnTo>
                    <a:lnTo>
                      <a:pt x="18" y="881"/>
                    </a:lnTo>
                    <a:lnTo>
                      <a:pt x="71" y="699"/>
                    </a:lnTo>
                    <a:lnTo>
                      <a:pt x="148" y="529"/>
                    </a:lnTo>
                    <a:lnTo>
                      <a:pt x="254" y="382"/>
                    </a:lnTo>
                    <a:lnTo>
                      <a:pt x="384" y="253"/>
                    </a:lnTo>
                    <a:lnTo>
                      <a:pt x="537" y="147"/>
                    </a:lnTo>
                    <a:lnTo>
                      <a:pt x="708" y="65"/>
                    </a:lnTo>
                    <a:lnTo>
                      <a:pt x="891" y="18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54">
                <a:extLst>
                  <a:ext uri="{FF2B5EF4-FFF2-40B4-BE49-F238E27FC236}">
                    <a16:creationId xmlns:a16="http://schemas.microsoft.com/office/drawing/2014/main" id="{90C7A5E5-8BC6-AE4C-BE6C-B1B1CE23F58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408726" y="298454"/>
                <a:ext cx="3016246" cy="3003551"/>
              </a:xfrm>
              <a:custGeom>
                <a:avLst/>
                <a:gdLst>
                  <a:gd name="T0" fmla="*/ 950 w 1900"/>
                  <a:gd name="T1" fmla="*/ 0 h 1892"/>
                  <a:gd name="T2" fmla="*/ 1121 w 1900"/>
                  <a:gd name="T3" fmla="*/ 18 h 1892"/>
                  <a:gd name="T4" fmla="*/ 1281 w 1900"/>
                  <a:gd name="T5" fmla="*/ 59 h 1892"/>
                  <a:gd name="T6" fmla="*/ 1428 w 1900"/>
                  <a:gd name="T7" fmla="*/ 130 h 1892"/>
                  <a:gd name="T8" fmla="*/ 1558 w 1900"/>
                  <a:gd name="T9" fmla="*/ 224 h 1892"/>
                  <a:gd name="T10" fmla="*/ 1676 w 1900"/>
                  <a:gd name="T11" fmla="*/ 335 h 1892"/>
                  <a:gd name="T12" fmla="*/ 1770 w 1900"/>
                  <a:gd name="T13" fmla="*/ 470 h 1892"/>
                  <a:gd name="T14" fmla="*/ 1841 w 1900"/>
                  <a:gd name="T15" fmla="*/ 617 h 1892"/>
                  <a:gd name="T16" fmla="*/ 1883 w 1900"/>
                  <a:gd name="T17" fmla="*/ 776 h 1892"/>
                  <a:gd name="T18" fmla="*/ 1900 w 1900"/>
                  <a:gd name="T19" fmla="*/ 946 h 1892"/>
                  <a:gd name="T20" fmla="*/ 1900 w 1900"/>
                  <a:gd name="T21" fmla="*/ 946 h 1892"/>
                  <a:gd name="T22" fmla="*/ 1883 w 1900"/>
                  <a:gd name="T23" fmla="*/ 1116 h 1892"/>
                  <a:gd name="T24" fmla="*/ 1841 w 1900"/>
                  <a:gd name="T25" fmla="*/ 1275 h 1892"/>
                  <a:gd name="T26" fmla="*/ 1770 w 1900"/>
                  <a:gd name="T27" fmla="*/ 1422 h 1892"/>
                  <a:gd name="T28" fmla="*/ 1676 w 1900"/>
                  <a:gd name="T29" fmla="*/ 1557 h 1892"/>
                  <a:gd name="T30" fmla="*/ 1558 w 1900"/>
                  <a:gd name="T31" fmla="*/ 1669 h 1892"/>
                  <a:gd name="T32" fmla="*/ 1428 w 1900"/>
                  <a:gd name="T33" fmla="*/ 1762 h 1892"/>
                  <a:gd name="T34" fmla="*/ 1281 w 1900"/>
                  <a:gd name="T35" fmla="*/ 1833 h 1892"/>
                  <a:gd name="T36" fmla="*/ 1121 w 1900"/>
                  <a:gd name="T37" fmla="*/ 1874 h 1892"/>
                  <a:gd name="T38" fmla="*/ 950 w 1900"/>
                  <a:gd name="T39" fmla="*/ 1892 h 1892"/>
                  <a:gd name="T40" fmla="*/ 779 w 1900"/>
                  <a:gd name="T41" fmla="*/ 1874 h 1892"/>
                  <a:gd name="T42" fmla="*/ 620 w 1900"/>
                  <a:gd name="T43" fmla="*/ 1833 h 1892"/>
                  <a:gd name="T44" fmla="*/ 472 w 1900"/>
                  <a:gd name="T45" fmla="*/ 1762 h 1892"/>
                  <a:gd name="T46" fmla="*/ 336 w 1900"/>
                  <a:gd name="T47" fmla="*/ 1669 h 1892"/>
                  <a:gd name="T48" fmla="*/ 224 w 1900"/>
                  <a:gd name="T49" fmla="*/ 1557 h 1892"/>
                  <a:gd name="T50" fmla="*/ 130 w 1900"/>
                  <a:gd name="T51" fmla="*/ 1422 h 1892"/>
                  <a:gd name="T52" fmla="*/ 59 w 1900"/>
                  <a:gd name="T53" fmla="*/ 1275 h 1892"/>
                  <a:gd name="T54" fmla="*/ 12 w 1900"/>
                  <a:gd name="T55" fmla="*/ 1116 h 1892"/>
                  <a:gd name="T56" fmla="*/ 0 w 1900"/>
                  <a:gd name="T57" fmla="*/ 946 h 1892"/>
                  <a:gd name="T58" fmla="*/ 0 w 1900"/>
                  <a:gd name="T59" fmla="*/ 946 h 1892"/>
                  <a:gd name="T60" fmla="*/ 12 w 1900"/>
                  <a:gd name="T61" fmla="*/ 776 h 1892"/>
                  <a:gd name="T62" fmla="*/ 59 w 1900"/>
                  <a:gd name="T63" fmla="*/ 617 h 1892"/>
                  <a:gd name="T64" fmla="*/ 130 w 1900"/>
                  <a:gd name="T65" fmla="*/ 470 h 1892"/>
                  <a:gd name="T66" fmla="*/ 224 w 1900"/>
                  <a:gd name="T67" fmla="*/ 335 h 1892"/>
                  <a:gd name="T68" fmla="*/ 336 w 1900"/>
                  <a:gd name="T69" fmla="*/ 224 h 1892"/>
                  <a:gd name="T70" fmla="*/ 472 w 1900"/>
                  <a:gd name="T71" fmla="*/ 130 h 1892"/>
                  <a:gd name="T72" fmla="*/ 620 w 1900"/>
                  <a:gd name="T73" fmla="*/ 59 h 1892"/>
                  <a:gd name="T74" fmla="*/ 779 w 1900"/>
                  <a:gd name="T75" fmla="*/ 18 h 1892"/>
                  <a:gd name="T76" fmla="*/ 950 w 1900"/>
                  <a:gd name="T77" fmla="*/ 0 h 1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00" h="1892">
                    <a:moveTo>
                      <a:pt x="950" y="0"/>
                    </a:moveTo>
                    <a:lnTo>
                      <a:pt x="1121" y="18"/>
                    </a:lnTo>
                    <a:lnTo>
                      <a:pt x="1281" y="59"/>
                    </a:lnTo>
                    <a:lnTo>
                      <a:pt x="1428" y="130"/>
                    </a:lnTo>
                    <a:lnTo>
                      <a:pt x="1558" y="224"/>
                    </a:lnTo>
                    <a:lnTo>
                      <a:pt x="1676" y="335"/>
                    </a:lnTo>
                    <a:lnTo>
                      <a:pt x="1770" y="470"/>
                    </a:lnTo>
                    <a:lnTo>
                      <a:pt x="1841" y="617"/>
                    </a:lnTo>
                    <a:lnTo>
                      <a:pt x="1883" y="776"/>
                    </a:lnTo>
                    <a:lnTo>
                      <a:pt x="1900" y="946"/>
                    </a:lnTo>
                    <a:lnTo>
                      <a:pt x="1900" y="946"/>
                    </a:lnTo>
                    <a:lnTo>
                      <a:pt x="1883" y="1116"/>
                    </a:lnTo>
                    <a:lnTo>
                      <a:pt x="1841" y="1275"/>
                    </a:lnTo>
                    <a:lnTo>
                      <a:pt x="1770" y="1422"/>
                    </a:lnTo>
                    <a:lnTo>
                      <a:pt x="1676" y="1557"/>
                    </a:lnTo>
                    <a:lnTo>
                      <a:pt x="1558" y="1669"/>
                    </a:lnTo>
                    <a:lnTo>
                      <a:pt x="1428" y="1762"/>
                    </a:lnTo>
                    <a:lnTo>
                      <a:pt x="1281" y="1833"/>
                    </a:lnTo>
                    <a:lnTo>
                      <a:pt x="1121" y="1874"/>
                    </a:lnTo>
                    <a:lnTo>
                      <a:pt x="950" y="1892"/>
                    </a:lnTo>
                    <a:lnTo>
                      <a:pt x="779" y="1874"/>
                    </a:lnTo>
                    <a:lnTo>
                      <a:pt x="620" y="1833"/>
                    </a:lnTo>
                    <a:lnTo>
                      <a:pt x="472" y="1762"/>
                    </a:lnTo>
                    <a:lnTo>
                      <a:pt x="336" y="1669"/>
                    </a:lnTo>
                    <a:lnTo>
                      <a:pt x="224" y="1557"/>
                    </a:lnTo>
                    <a:lnTo>
                      <a:pt x="130" y="1422"/>
                    </a:lnTo>
                    <a:lnTo>
                      <a:pt x="59" y="1275"/>
                    </a:lnTo>
                    <a:lnTo>
                      <a:pt x="12" y="1116"/>
                    </a:lnTo>
                    <a:lnTo>
                      <a:pt x="0" y="946"/>
                    </a:lnTo>
                    <a:lnTo>
                      <a:pt x="0" y="946"/>
                    </a:lnTo>
                    <a:lnTo>
                      <a:pt x="12" y="776"/>
                    </a:lnTo>
                    <a:lnTo>
                      <a:pt x="59" y="617"/>
                    </a:lnTo>
                    <a:lnTo>
                      <a:pt x="130" y="470"/>
                    </a:lnTo>
                    <a:lnTo>
                      <a:pt x="224" y="335"/>
                    </a:lnTo>
                    <a:lnTo>
                      <a:pt x="336" y="224"/>
                    </a:lnTo>
                    <a:lnTo>
                      <a:pt x="472" y="130"/>
                    </a:lnTo>
                    <a:lnTo>
                      <a:pt x="620" y="59"/>
                    </a:lnTo>
                    <a:lnTo>
                      <a:pt x="779" y="18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55">
                <a:extLst>
                  <a:ext uri="{FF2B5EF4-FFF2-40B4-BE49-F238E27FC236}">
                    <a16:creationId xmlns:a16="http://schemas.microsoft.com/office/drawing/2014/main" id="{414783C7-A7CE-CA47-AF6F-4CAF3F952D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7251693" y="1241422"/>
                <a:ext cx="1320799" cy="1117614"/>
              </a:xfrm>
              <a:custGeom>
                <a:avLst/>
                <a:gdLst>
                  <a:gd name="T0" fmla="*/ 484 w 832"/>
                  <a:gd name="T1" fmla="*/ 470 h 704"/>
                  <a:gd name="T2" fmla="*/ 543 w 832"/>
                  <a:gd name="T3" fmla="*/ 581 h 704"/>
                  <a:gd name="T4" fmla="*/ 484 w 832"/>
                  <a:gd name="T5" fmla="*/ 687 h 704"/>
                  <a:gd name="T6" fmla="*/ 354 w 832"/>
                  <a:gd name="T7" fmla="*/ 687 h 704"/>
                  <a:gd name="T8" fmla="*/ 289 w 832"/>
                  <a:gd name="T9" fmla="*/ 581 h 704"/>
                  <a:gd name="T10" fmla="*/ 354 w 832"/>
                  <a:gd name="T11" fmla="*/ 470 h 704"/>
                  <a:gd name="T12" fmla="*/ 419 w 832"/>
                  <a:gd name="T13" fmla="*/ 229 h 704"/>
                  <a:gd name="T14" fmla="*/ 578 w 832"/>
                  <a:gd name="T15" fmla="*/ 276 h 704"/>
                  <a:gd name="T16" fmla="*/ 661 w 832"/>
                  <a:gd name="T17" fmla="*/ 340 h 704"/>
                  <a:gd name="T18" fmla="*/ 667 w 832"/>
                  <a:gd name="T19" fmla="*/ 381 h 704"/>
                  <a:gd name="T20" fmla="*/ 649 w 832"/>
                  <a:gd name="T21" fmla="*/ 417 h 704"/>
                  <a:gd name="T22" fmla="*/ 626 w 832"/>
                  <a:gd name="T23" fmla="*/ 428 h 704"/>
                  <a:gd name="T24" fmla="*/ 590 w 832"/>
                  <a:gd name="T25" fmla="*/ 428 h 704"/>
                  <a:gd name="T26" fmla="*/ 561 w 832"/>
                  <a:gd name="T27" fmla="*/ 417 h 704"/>
                  <a:gd name="T28" fmla="*/ 449 w 832"/>
                  <a:gd name="T29" fmla="*/ 358 h 704"/>
                  <a:gd name="T30" fmla="*/ 325 w 832"/>
                  <a:gd name="T31" fmla="*/ 376 h 704"/>
                  <a:gd name="T32" fmla="*/ 254 w 832"/>
                  <a:gd name="T33" fmla="*/ 428 h 704"/>
                  <a:gd name="T34" fmla="*/ 219 w 832"/>
                  <a:gd name="T35" fmla="*/ 434 h 704"/>
                  <a:gd name="T36" fmla="*/ 183 w 832"/>
                  <a:gd name="T37" fmla="*/ 417 h 704"/>
                  <a:gd name="T38" fmla="*/ 165 w 832"/>
                  <a:gd name="T39" fmla="*/ 381 h 704"/>
                  <a:gd name="T40" fmla="*/ 171 w 832"/>
                  <a:gd name="T41" fmla="*/ 340 h 704"/>
                  <a:gd name="T42" fmla="*/ 254 w 832"/>
                  <a:gd name="T43" fmla="*/ 276 h 704"/>
                  <a:gd name="T44" fmla="*/ 419 w 832"/>
                  <a:gd name="T45" fmla="*/ 229 h 704"/>
                  <a:gd name="T46" fmla="*/ 525 w 832"/>
                  <a:gd name="T47" fmla="*/ 11 h 704"/>
                  <a:gd name="T48" fmla="*/ 732 w 832"/>
                  <a:gd name="T49" fmla="*/ 94 h 704"/>
                  <a:gd name="T50" fmla="*/ 826 w 832"/>
                  <a:gd name="T51" fmla="*/ 182 h 704"/>
                  <a:gd name="T52" fmla="*/ 832 w 832"/>
                  <a:gd name="T53" fmla="*/ 217 h 704"/>
                  <a:gd name="T54" fmla="*/ 815 w 832"/>
                  <a:gd name="T55" fmla="*/ 252 h 704"/>
                  <a:gd name="T56" fmla="*/ 779 w 832"/>
                  <a:gd name="T57" fmla="*/ 270 h 704"/>
                  <a:gd name="T58" fmla="*/ 744 w 832"/>
                  <a:gd name="T59" fmla="*/ 264 h 704"/>
                  <a:gd name="T60" fmla="*/ 637 w 832"/>
                  <a:gd name="T61" fmla="*/ 182 h 704"/>
                  <a:gd name="T62" fmla="*/ 419 w 832"/>
                  <a:gd name="T63" fmla="*/ 123 h 704"/>
                  <a:gd name="T64" fmla="*/ 201 w 832"/>
                  <a:gd name="T65" fmla="*/ 182 h 704"/>
                  <a:gd name="T66" fmla="*/ 95 w 832"/>
                  <a:gd name="T67" fmla="*/ 264 h 704"/>
                  <a:gd name="T68" fmla="*/ 65 w 832"/>
                  <a:gd name="T69" fmla="*/ 270 h 704"/>
                  <a:gd name="T70" fmla="*/ 30 w 832"/>
                  <a:gd name="T71" fmla="*/ 264 h 704"/>
                  <a:gd name="T72" fmla="*/ 6 w 832"/>
                  <a:gd name="T73" fmla="*/ 235 h 704"/>
                  <a:gd name="T74" fmla="*/ 0 w 832"/>
                  <a:gd name="T75" fmla="*/ 199 h 704"/>
                  <a:gd name="T76" fmla="*/ 18 w 832"/>
                  <a:gd name="T77" fmla="*/ 164 h 704"/>
                  <a:gd name="T78" fmla="*/ 201 w 832"/>
                  <a:gd name="T79" fmla="*/ 41 h 704"/>
                  <a:gd name="T80" fmla="*/ 419 w 832"/>
                  <a:gd name="T81" fmla="*/ 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32" h="704">
                    <a:moveTo>
                      <a:pt x="419" y="452"/>
                    </a:moveTo>
                    <a:lnTo>
                      <a:pt x="484" y="470"/>
                    </a:lnTo>
                    <a:lnTo>
                      <a:pt x="525" y="517"/>
                    </a:lnTo>
                    <a:lnTo>
                      <a:pt x="543" y="581"/>
                    </a:lnTo>
                    <a:lnTo>
                      <a:pt x="525" y="640"/>
                    </a:lnTo>
                    <a:lnTo>
                      <a:pt x="484" y="687"/>
                    </a:lnTo>
                    <a:lnTo>
                      <a:pt x="419" y="704"/>
                    </a:lnTo>
                    <a:lnTo>
                      <a:pt x="354" y="687"/>
                    </a:lnTo>
                    <a:lnTo>
                      <a:pt x="307" y="640"/>
                    </a:lnTo>
                    <a:lnTo>
                      <a:pt x="289" y="581"/>
                    </a:lnTo>
                    <a:lnTo>
                      <a:pt x="307" y="517"/>
                    </a:lnTo>
                    <a:lnTo>
                      <a:pt x="354" y="470"/>
                    </a:lnTo>
                    <a:lnTo>
                      <a:pt x="419" y="452"/>
                    </a:lnTo>
                    <a:close/>
                    <a:moveTo>
                      <a:pt x="419" y="229"/>
                    </a:moveTo>
                    <a:lnTo>
                      <a:pt x="502" y="240"/>
                    </a:lnTo>
                    <a:lnTo>
                      <a:pt x="578" y="276"/>
                    </a:lnTo>
                    <a:lnTo>
                      <a:pt x="649" y="329"/>
                    </a:lnTo>
                    <a:lnTo>
                      <a:pt x="661" y="340"/>
                    </a:lnTo>
                    <a:lnTo>
                      <a:pt x="667" y="364"/>
                    </a:lnTo>
                    <a:lnTo>
                      <a:pt x="667" y="381"/>
                    </a:lnTo>
                    <a:lnTo>
                      <a:pt x="661" y="399"/>
                    </a:lnTo>
                    <a:lnTo>
                      <a:pt x="649" y="417"/>
                    </a:lnTo>
                    <a:lnTo>
                      <a:pt x="637" y="423"/>
                    </a:lnTo>
                    <a:lnTo>
                      <a:pt x="626" y="428"/>
                    </a:lnTo>
                    <a:lnTo>
                      <a:pt x="608" y="434"/>
                    </a:lnTo>
                    <a:lnTo>
                      <a:pt x="590" y="428"/>
                    </a:lnTo>
                    <a:lnTo>
                      <a:pt x="578" y="423"/>
                    </a:lnTo>
                    <a:lnTo>
                      <a:pt x="561" y="417"/>
                    </a:lnTo>
                    <a:lnTo>
                      <a:pt x="508" y="376"/>
                    </a:lnTo>
                    <a:lnTo>
                      <a:pt x="449" y="358"/>
                    </a:lnTo>
                    <a:lnTo>
                      <a:pt x="384" y="358"/>
                    </a:lnTo>
                    <a:lnTo>
                      <a:pt x="325" y="376"/>
                    </a:lnTo>
                    <a:lnTo>
                      <a:pt x="272" y="417"/>
                    </a:lnTo>
                    <a:lnTo>
                      <a:pt x="254" y="428"/>
                    </a:lnTo>
                    <a:lnTo>
                      <a:pt x="236" y="434"/>
                    </a:lnTo>
                    <a:lnTo>
                      <a:pt x="219" y="434"/>
                    </a:lnTo>
                    <a:lnTo>
                      <a:pt x="201" y="428"/>
                    </a:lnTo>
                    <a:lnTo>
                      <a:pt x="183" y="417"/>
                    </a:lnTo>
                    <a:lnTo>
                      <a:pt x="171" y="399"/>
                    </a:lnTo>
                    <a:lnTo>
                      <a:pt x="165" y="381"/>
                    </a:lnTo>
                    <a:lnTo>
                      <a:pt x="165" y="364"/>
                    </a:lnTo>
                    <a:lnTo>
                      <a:pt x="171" y="340"/>
                    </a:lnTo>
                    <a:lnTo>
                      <a:pt x="183" y="329"/>
                    </a:lnTo>
                    <a:lnTo>
                      <a:pt x="254" y="276"/>
                    </a:lnTo>
                    <a:lnTo>
                      <a:pt x="331" y="240"/>
                    </a:lnTo>
                    <a:lnTo>
                      <a:pt x="419" y="229"/>
                    </a:lnTo>
                    <a:close/>
                    <a:moveTo>
                      <a:pt x="419" y="0"/>
                    </a:moveTo>
                    <a:lnTo>
                      <a:pt x="525" y="11"/>
                    </a:lnTo>
                    <a:lnTo>
                      <a:pt x="632" y="41"/>
                    </a:lnTo>
                    <a:lnTo>
                      <a:pt x="732" y="94"/>
                    </a:lnTo>
                    <a:lnTo>
                      <a:pt x="815" y="164"/>
                    </a:lnTo>
                    <a:lnTo>
                      <a:pt x="826" y="182"/>
                    </a:lnTo>
                    <a:lnTo>
                      <a:pt x="832" y="199"/>
                    </a:lnTo>
                    <a:lnTo>
                      <a:pt x="832" y="217"/>
                    </a:lnTo>
                    <a:lnTo>
                      <a:pt x="826" y="235"/>
                    </a:lnTo>
                    <a:lnTo>
                      <a:pt x="815" y="252"/>
                    </a:lnTo>
                    <a:lnTo>
                      <a:pt x="797" y="264"/>
                    </a:lnTo>
                    <a:lnTo>
                      <a:pt x="779" y="270"/>
                    </a:lnTo>
                    <a:lnTo>
                      <a:pt x="761" y="270"/>
                    </a:lnTo>
                    <a:lnTo>
                      <a:pt x="744" y="264"/>
                    </a:lnTo>
                    <a:lnTo>
                      <a:pt x="726" y="252"/>
                    </a:lnTo>
                    <a:lnTo>
                      <a:pt x="637" y="182"/>
                    </a:lnTo>
                    <a:lnTo>
                      <a:pt x="531" y="141"/>
                    </a:lnTo>
                    <a:lnTo>
                      <a:pt x="419" y="123"/>
                    </a:lnTo>
                    <a:lnTo>
                      <a:pt x="301" y="141"/>
                    </a:lnTo>
                    <a:lnTo>
                      <a:pt x="201" y="182"/>
                    </a:lnTo>
                    <a:lnTo>
                      <a:pt x="106" y="252"/>
                    </a:lnTo>
                    <a:lnTo>
                      <a:pt x="95" y="264"/>
                    </a:lnTo>
                    <a:lnTo>
                      <a:pt x="77" y="270"/>
                    </a:lnTo>
                    <a:lnTo>
                      <a:pt x="65" y="270"/>
                    </a:lnTo>
                    <a:lnTo>
                      <a:pt x="47" y="270"/>
                    </a:lnTo>
                    <a:lnTo>
                      <a:pt x="30" y="264"/>
                    </a:lnTo>
                    <a:lnTo>
                      <a:pt x="18" y="252"/>
                    </a:lnTo>
                    <a:lnTo>
                      <a:pt x="6" y="235"/>
                    </a:lnTo>
                    <a:lnTo>
                      <a:pt x="0" y="217"/>
                    </a:lnTo>
                    <a:lnTo>
                      <a:pt x="0" y="199"/>
                    </a:lnTo>
                    <a:lnTo>
                      <a:pt x="6" y="182"/>
                    </a:lnTo>
                    <a:lnTo>
                      <a:pt x="18" y="164"/>
                    </a:lnTo>
                    <a:lnTo>
                      <a:pt x="106" y="94"/>
                    </a:lnTo>
                    <a:lnTo>
                      <a:pt x="201" y="41"/>
                    </a:lnTo>
                    <a:lnTo>
                      <a:pt x="307" y="1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4BA8902-340E-B64F-9A00-2A712719CA52}"/>
                </a:ext>
              </a:extLst>
            </p:cNvPr>
            <p:cNvGrpSpPr/>
            <p:nvPr/>
          </p:nvGrpSpPr>
          <p:grpSpPr>
            <a:xfrm rot="16200000">
              <a:off x="8177393" y="3301325"/>
              <a:ext cx="90094" cy="165812"/>
              <a:chOff x="4467225" y="-3465513"/>
              <a:chExt cx="6019801" cy="11079164"/>
            </a:xfrm>
          </p:grpSpPr>
          <p:sp>
            <p:nvSpPr>
              <p:cNvPr id="99" name="Freeform 6">
                <a:extLst>
                  <a:ext uri="{FF2B5EF4-FFF2-40B4-BE49-F238E27FC236}">
                    <a16:creationId xmlns:a16="http://schemas.microsoft.com/office/drawing/2014/main" id="{E6F2B98B-A9AB-C143-A871-A0309C177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0788" y="192088"/>
                <a:ext cx="376238" cy="1130300"/>
              </a:xfrm>
              <a:custGeom>
                <a:avLst/>
                <a:gdLst>
                  <a:gd name="T0" fmla="*/ 0 w 237"/>
                  <a:gd name="T1" fmla="*/ 0 h 712"/>
                  <a:gd name="T2" fmla="*/ 120 w 237"/>
                  <a:gd name="T3" fmla="*/ 0 h 712"/>
                  <a:gd name="T4" fmla="*/ 159 w 237"/>
                  <a:gd name="T5" fmla="*/ 4 h 712"/>
                  <a:gd name="T6" fmla="*/ 193 w 237"/>
                  <a:gd name="T7" fmla="*/ 21 h 712"/>
                  <a:gd name="T8" fmla="*/ 216 w 237"/>
                  <a:gd name="T9" fmla="*/ 45 h 712"/>
                  <a:gd name="T10" fmla="*/ 231 w 237"/>
                  <a:gd name="T11" fmla="*/ 76 h 712"/>
                  <a:gd name="T12" fmla="*/ 237 w 237"/>
                  <a:gd name="T13" fmla="*/ 117 h 712"/>
                  <a:gd name="T14" fmla="*/ 237 w 237"/>
                  <a:gd name="T15" fmla="*/ 595 h 712"/>
                  <a:gd name="T16" fmla="*/ 231 w 237"/>
                  <a:gd name="T17" fmla="*/ 636 h 712"/>
                  <a:gd name="T18" fmla="*/ 216 w 237"/>
                  <a:gd name="T19" fmla="*/ 667 h 712"/>
                  <a:gd name="T20" fmla="*/ 193 w 237"/>
                  <a:gd name="T21" fmla="*/ 691 h 712"/>
                  <a:gd name="T22" fmla="*/ 159 w 237"/>
                  <a:gd name="T23" fmla="*/ 708 h 712"/>
                  <a:gd name="T24" fmla="*/ 120 w 237"/>
                  <a:gd name="T25" fmla="*/ 712 h 712"/>
                  <a:gd name="T26" fmla="*/ 0 w 237"/>
                  <a:gd name="T27" fmla="*/ 712 h 712"/>
                  <a:gd name="T28" fmla="*/ 0 w 237"/>
                  <a:gd name="T29" fmla="*/ 0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7" h="712">
                    <a:moveTo>
                      <a:pt x="0" y="0"/>
                    </a:moveTo>
                    <a:lnTo>
                      <a:pt x="120" y="0"/>
                    </a:lnTo>
                    <a:lnTo>
                      <a:pt x="159" y="4"/>
                    </a:lnTo>
                    <a:lnTo>
                      <a:pt x="193" y="21"/>
                    </a:lnTo>
                    <a:lnTo>
                      <a:pt x="216" y="45"/>
                    </a:lnTo>
                    <a:lnTo>
                      <a:pt x="231" y="76"/>
                    </a:lnTo>
                    <a:lnTo>
                      <a:pt x="237" y="117"/>
                    </a:lnTo>
                    <a:lnTo>
                      <a:pt x="237" y="595"/>
                    </a:lnTo>
                    <a:lnTo>
                      <a:pt x="231" y="636"/>
                    </a:lnTo>
                    <a:lnTo>
                      <a:pt x="216" y="667"/>
                    </a:lnTo>
                    <a:lnTo>
                      <a:pt x="193" y="691"/>
                    </a:lnTo>
                    <a:lnTo>
                      <a:pt x="159" y="708"/>
                    </a:lnTo>
                    <a:lnTo>
                      <a:pt x="120" y="712"/>
                    </a:lnTo>
                    <a:lnTo>
                      <a:pt x="0" y="7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7">
                <a:extLst>
                  <a:ext uri="{FF2B5EF4-FFF2-40B4-BE49-F238E27FC236}">
                    <a16:creationId xmlns:a16="http://schemas.microsoft.com/office/drawing/2014/main" id="{40E2960D-1392-DE4E-9641-8CBB4E3D5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2838" y="2071688"/>
                <a:ext cx="295275" cy="1882775"/>
              </a:xfrm>
              <a:custGeom>
                <a:avLst/>
                <a:gdLst>
                  <a:gd name="T0" fmla="*/ 0 w 186"/>
                  <a:gd name="T1" fmla="*/ 0 h 1186"/>
                  <a:gd name="T2" fmla="*/ 70 w 186"/>
                  <a:gd name="T3" fmla="*/ 0 h 1186"/>
                  <a:gd name="T4" fmla="*/ 108 w 186"/>
                  <a:gd name="T5" fmla="*/ 7 h 1186"/>
                  <a:gd name="T6" fmla="*/ 142 w 186"/>
                  <a:gd name="T7" fmla="*/ 21 h 1186"/>
                  <a:gd name="T8" fmla="*/ 165 w 186"/>
                  <a:gd name="T9" fmla="*/ 47 h 1186"/>
                  <a:gd name="T10" fmla="*/ 180 w 186"/>
                  <a:gd name="T11" fmla="*/ 79 h 1186"/>
                  <a:gd name="T12" fmla="*/ 186 w 186"/>
                  <a:gd name="T13" fmla="*/ 117 h 1186"/>
                  <a:gd name="T14" fmla="*/ 186 w 186"/>
                  <a:gd name="T15" fmla="*/ 1070 h 1186"/>
                  <a:gd name="T16" fmla="*/ 180 w 186"/>
                  <a:gd name="T17" fmla="*/ 1108 h 1186"/>
                  <a:gd name="T18" fmla="*/ 165 w 186"/>
                  <a:gd name="T19" fmla="*/ 1140 h 1186"/>
                  <a:gd name="T20" fmla="*/ 142 w 186"/>
                  <a:gd name="T21" fmla="*/ 1165 h 1186"/>
                  <a:gd name="T22" fmla="*/ 108 w 186"/>
                  <a:gd name="T23" fmla="*/ 1180 h 1186"/>
                  <a:gd name="T24" fmla="*/ 70 w 186"/>
                  <a:gd name="T25" fmla="*/ 1186 h 1186"/>
                  <a:gd name="T26" fmla="*/ 0 w 186"/>
                  <a:gd name="T27" fmla="*/ 1186 h 1186"/>
                  <a:gd name="T28" fmla="*/ 0 w 186"/>
                  <a:gd name="T29" fmla="*/ 0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6" h="1186">
                    <a:moveTo>
                      <a:pt x="0" y="0"/>
                    </a:moveTo>
                    <a:lnTo>
                      <a:pt x="70" y="0"/>
                    </a:lnTo>
                    <a:lnTo>
                      <a:pt x="108" y="7"/>
                    </a:lnTo>
                    <a:lnTo>
                      <a:pt x="142" y="21"/>
                    </a:lnTo>
                    <a:lnTo>
                      <a:pt x="165" y="47"/>
                    </a:lnTo>
                    <a:lnTo>
                      <a:pt x="180" y="79"/>
                    </a:lnTo>
                    <a:lnTo>
                      <a:pt x="186" y="117"/>
                    </a:lnTo>
                    <a:lnTo>
                      <a:pt x="186" y="1070"/>
                    </a:lnTo>
                    <a:lnTo>
                      <a:pt x="180" y="1108"/>
                    </a:lnTo>
                    <a:lnTo>
                      <a:pt x="165" y="1140"/>
                    </a:lnTo>
                    <a:lnTo>
                      <a:pt x="142" y="1165"/>
                    </a:lnTo>
                    <a:lnTo>
                      <a:pt x="108" y="1180"/>
                    </a:lnTo>
                    <a:lnTo>
                      <a:pt x="70" y="1186"/>
                    </a:lnTo>
                    <a:lnTo>
                      <a:pt x="0" y="11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8">
                <a:extLst>
                  <a:ext uri="{FF2B5EF4-FFF2-40B4-BE49-F238E27FC236}">
                    <a16:creationId xmlns:a16="http://schemas.microsoft.com/office/drawing/2014/main" id="{58AD7EEF-DE1F-BD47-A7C6-B6860A06D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400" y="-3465513"/>
                <a:ext cx="5637213" cy="3281363"/>
              </a:xfrm>
              <a:custGeom>
                <a:avLst/>
                <a:gdLst>
                  <a:gd name="T0" fmla="*/ 1856 w 3551"/>
                  <a:gd name="T1" fmla="*/ 0 h 2067"/>
                  <a:gd name="T2" fmla="*/ 2030 w 3551"/>
                  <a:gd name="T3" fmla="*/ 2 h 2067"/>
                  <a:gd name="T4" fmla="*/ 2207 w 3551"/>
                  <a:gd name="T5" fmla="*/ 8 h 2067"/>
                  <a:gd name="T6" fmla="*/ 2383 w 3551"/>
                  <a:gd name="T7" fmla="*/ 23 h 2067"/>
                  <a:gd name="T8" fmla="*/ 2544 w 3551"/>
                  <a:gd name="T9" fmla="*/ 48 h 2067"/>
                  <a:gd name="T10" fmla="*/ 2682 w 3551"/>
                  <a:gd name="T11" fmla="*/ 84 h 2067"/>
                  <a:gd name="T12" fmla="*/ 2786 w 3551"/>
                  <a:gd name="T13" fmla="*/ 135 h 2067"/>
                  <a:gd name="T14" fmla="*/ 2847 w 3551"/>
                  <a:gd name="T15" fmla="*/ 205 h 2067"/>
                  <a:gd name="T16" fmla="*/ 2883 w 3551"/>
                  <a:gd name="T17" fmla="*/ 305 h 2067"/>
                  <a:gd name="T18" fmla="*/ 2902 w 3551"/>
                  <a:gd name="T19" fmla="*/ 430 h 2067"/>
                  <a:gd name="T20" fmla="*/ 2915 w 3551"/>
                  <a:gd name="T21" fmla="*/ 572 h 2067"/>
                  <a:gd name="T22" fmla="*/ 2924 w 3551"/>
                  <a:gd name="T23" fmla="*/ 722 h 2067"/>
                  <a:gd name="T24" fmla="*/ 2938 w 3551"/>
                  <a:gd name="T25" fmla="*/ 872 h 2067"/>
                  <a:gd name="T26" fmla="*/ 2964 w 3551"/>
                  <a:gd name="T27" fmla="*/ 1014 h 2067"/>
                  <a:gd name="T28" fmla="*/ 3008 w 3551"/>
                  <a:gd name="T29" fmla="*/ 1141 h 2067"/>
                  <a:gd name="T30" fmla="*/ 3061 w 3551"/>
                  <a:gd name="T31" fmla="*/ 1245 h 2067"/>
                  <a:gd name="T32" fmla="*/ 3135 w 3551"/>
                  <a:gd name="T33" fmla="*/ 1357 h 2067"/>
                  <a:gd name="T34" fmla="*/ 3224 w 3551"/>
                  <a:gd name="T35" fmla="*/ 1461 h 2067"/>
                  <a:gd name="T36" fmla="*/ 3332 w 3551"/>
                  <a:gd name="T37" fmla="*/ 1550 h 2067"/>
                  <a:gd name="T38" fmla="*/ 3432 w 3551"/>
                  <a:gd name="T39" fmla="*/ 1662 h 2067"/>
                  <a:gd name="T40" fmla="*/ 3502 w 3551"/>
                  <a:gd name="T41" fmla="*/ 1802 h 2067"/>
                  <a:gd name="T42" fmla="*/ 3542 w 3551"/>
                  <a:gd name="T43" fmla="*/ 1972 h 2067"/>
                  <a:gd name="T44" fmla="*/ 3542 w 3551"/>
                  <a:gd name="T45" fmla="*/ 2067 h 2067"/>
                  <a:gd name="T46" fmla="*/ 3481 w 3551"/>
                  <a:gd name="T47" fmla="*/ 2067 h 2067"/>
                  <a:gd name="T48" fmla="*/ 3364 w 3551"/>
                  <a:gd name="T49" fmla="*/ 2067 h 2067"/>
                  <a:gd name="T50" fmla="*/ 3199 w 3551"/>
                  <a:gd name="T51" fmla="*/ 2067 h 2067"/>
                  <a:gd name="T52" fmla="*/ 2996 w 3551"/>
                  <a:gd name="T53" fmla="*/ 2067 h 2067"/>
                  <a:gd name="T54" fmla="*/ 2758 w 3551"/>
                  <a:gd name="T55" fmla="*/ 2067 h 2067"/>
                  <a:gd name="T56" fmla="*/ 1481 w 3551"/>
                  <a:gd name="T57" fmla="*/ 2067 h 2067"/>
                  <a:gd name="T58" fmla="*/ 1193 w 3551"/>
                  <a:gd name="T59" fmla="*/ 2067 h 2067"/>
                  <a:gd name="T60" fmla="*/ 669 w 3551"/>
                  <a:gd name="T61" fmla="*/ 2067 h 2067"/>
                  <a:gd name="T62" fmla="*/ 449 w 3551"/>
                  <a:gd name="T63" fmla="*/ 2067 h 2067"/>
                  <a:gd name="T64" fmla="*/ 263 w 3551"/>
                  <a:gd name="T65" fmla="*/ 2067 h 2067"/>
                  <a:gd name="T66" fmla="*/ 70 w 3551"/>
                  <a:gd name="T67" fmla="*/ 2067 h 2067"/>
                  <a:gd name="T68" fmla="*/ 8 w 3551"/>
                  <a:gd name="T69" fmla="*/ 2067 h 2067"/>
                  <a:gd name="T70" fmla="*/ 8 w 3551"/>
                  <a:gd name="T71" fmla="*/ 1972 h 2067"/>
                  <a:gd name="T72" fmla="*/ 51 w 3551"/>
                  <a:gd name="T73" fmla="*/ 1800 h 2067"/>
                  <a:gd name="T74" fmla="*/ 127 w 3551"/>
                  <a:gd name="T75" fmla="*/ 1654 h 2067"/>
                  <a:gd name="T76" fmla="*/ 231 w 3551"/>
                  <a:gd name="T77" fmla="*/ 1540 h 2067"/>
                  <a:gd name="T78" fmla="*/ 377 w 3551"/>
                  <a:gd name="T79" fmla="*/ 1395 h 2067"/>
                  <a:gd name="T80" fmla="*/ 494 w 3551"/>
                  <a:gd name="T81" fmla="*/ 1232 h 2067"/>
                  <a:gd name="T82" fmla="*/ 568 w 3551"/>
                  <a:gd name="T83" fmla="*/ 1082 h 2067"/>
                  <a:gd name="T84" fmla="*/ 602 w 3551"/>
                  <a:gd name="T85" fmla="*/ 944 h 2067"/>
                  <a:gd name="T86" fmla="*/ 621 w 3551"/>
                  <a:gd name="T87" fmla="*/ 798 h 2067"/>
                  <a:gd name="T88" fmla="*/ 631 w 3551"/>
                  <a:gd name="T89" fmla="*/ 646 h 2067"/>
                  <a:gd name="T90" fmla="*/ 642 w 3551"/>
                  <a:gd name="T91" fmla="*/ 499 h 2067"/>
                  <a:gd name="T92" fmla="*/ 657 w 3551"/>
                  <a:gd name="T93" fmla="*/ 364 h 2067"/>
                  <a:gd name="T94" fmla="*/ 684 w 3551"/>
                  <a:gd name="T95" fmla="*/ 252 h 2067"/>
                  <a:gd name="T96" fmla="*/ 731 w 3551"/>
                  <a:gd name="T97" fmla="*/ 167 h 2067"/>
                  <a:gd name="T98" fmla="*/ 811 w 3551"/>
                  <a:gd name="T99" fmla="*/ 108 h 2067"/>
                  <a:gd name="T100" fmla="*/ 934 w 3551"/>
                  <a:gd name="T101" fmla="*/ 65 h 2067"/>
                  <a:gd name="T102" fmla="*/ 1085 w 3551"/>
                  <a:gd name="T103" fmla="*/ 36 h 2067"/>
                  <a:gd name="T104" fmla="*/ 1254 w 3551"/>
                  <a:gd name="T105" fmla="*/ 14 h 2067"/>
                  <a:gd name="T106" fmla="*/ 1432 w 3551"/>
                  <a:gd name="T107" fmla="*/ 4 h 2067"/>
                  <a:gd name="T108" fmla="*/ 1610 w 3551"/>
                  <a:gd name="T109" fmla="*/ 0 h 2067"/>
                  <a:gd name="T110" fmla="*/ 1775 w 3551"/>
                  <a:gd name="T111" fmla="*/ 0 h 2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51" h="2067">
                    <a:moveTo>
                      <a:pt x="1775" y="0"/>
                    </a:moveTo>
                    <a:lnTo>
                      <a:pt x="1856" y="0"/>
                    </a:lnTo>
                    <a:lnTo>
                      <a:pt x="1941" y="0"/>
                    </a:lnTo>
                    <a:lnTo>
                      <a:pt x="2030" y="2"/>
                    </a:lnTo>
                    <a:lnTo>
                      <a:pt x="2119" y="4"/>
                    </a:lnTo>
                    <a:lnTo>
                      <a:pt x="2207" y="8"/>
                    </a:lnTo>
                    <a:lnTo>
                      <a:pt x="2296" y="14"/>
                    </a:lnTo>
                    <a:lnTo>
                      <a:pt x="2383" y="23"/>
                    </a:lnTo>
                    <a:lnTo>
                      <a:pt x="2466" y="36"/>
                    </a:lnTo>
                    <a:lnTo>
                      <a:pt x="2544" y="48"/>
                    </a:lnTo>
                    <a:lnTo>
                      <a:pt x="2618" y="65"/>
                    </a:lnTo>
                    <a:lnTo>
                      <a:pt x="2682" y="84"/>
                    </a:lnTo>
                    <a:lnTo>
                      <a:pt x="2739" y="108"/>
                    </a:lnTo>
                    <a:lnTo>
                      <a:pt x="2786" y="135"/>
                    </a:lnTo>
                    <a:lnTo>
                      <a:pt x="2820" y="167"/>
                    </a:lnTo>
                    <a:lnTo>
                      <a:pt x="2847" y="205"/>
                    </a:lnTo>
                    <a:lnTo>
                      <a:pt x="2868" y="252"/>
                    </a:lnTo>
                    <a:lnTo>
                      <a:pt x="2883" y="305"/>
                    </a:lnTo>
                    <a:lnTo>
                      <a:pt x="2894" y="364"/>
                    </a:lnTo>
                    <a:lnTo>
                      <a:pt x="2902" y="430"/>
                    </a:lnTo>
                    <a:lnTo>
                      <a:pt x="2909" y="499"/>
                    </a:lnTo>
                    <a:lnTo>
                      <a:pt x="2915" y="572"/>
                    </a:lnTo>
                    <a:lnTo>
                      <a:pt x="2919" y="646"/>
                    </a:lnTo>
                    <a:lnTo>
                      <a:pt x="2924" y="722"/>
                    </a:lnTo>
                    <a:lnTo>
                      <a:pt x="2930" y="798"/>
                    </a:lnTo>
                    <a:lnTo>
                      <a:pt x="2938" y="872"/>
                    </a:lnTo>
                    <a:lnTo>
                      <a:pt x="2949" y="944"/>
                    </a:lnTo>
                    <a:lnTo>
                      <a:pt x="2964" y="1014"/>
                    </a:lnTo>
                    <a:lnTo>
                      <a:pt x="2983" y="1082"/>
                    </a:lnTo>
                    <a:lnTo>
                      <a:pt x="3008" y="1141"/>
                    </a:lnTo>
                    <a:lnTo>
                      <a:pt x="3032" y="1190"/>
                    </a:lnTo>
                    <a:lnTo>
                      <a:pt x="3061" y="1245"/>
                    </a:lnTo>
                    <a:lnTo>
                      <a:pt x="3097" y="1300"/>
                    </a:lnTo>
                    <a:lnTo>
                      <a:pt x="3135" y="1357"/>
                    </a:lnTo>
                    <a:lnTo>
                      <a:pt x="3178" y="1412"/>
                    </a:lnTo>
                    <a:lnTo>
                      <a:pt x="3224" y="1461"/>
                    </a:lnTo>
                    <a:lnTo>
                      <a:pt x="3273" y="1504"/>
                    </a:lnTo>
                    <a:lnTo>
                      <a:pt x="3332" y="1550"/>
                    </a:lnTo>
                    <a:lnTo>
                      <a:pt x="3385" y="1603"/>
                    </a:lnTo>
                    <a:lnTo>
                      <a:pt x="3432" y="1662"/>
                    </a:lnTo>
                    <a:lnTo>
                      <a:pt x="3470" y="1728"/>
                    </a:lnTo>
                    <a:lnTo>
                      <a:pt x="3502" y="1802"/>
                    </a:lnTo>
                    <a:lnTo>
                      <a:pt x="3527" y="1883"/>
                    </a:lnTo>
                    <a:lnTo>
                      <a:pt x="3542" y="1972"/>
                    </a:lnTo>
                    <a:lnTo>
                      <a:pt x="3551" y="2067"/>
                    </a:lnTo>
                    <a:lnTo>
                      <a:pt x="3542" y="2067"/>
                    </a:lnTo>
                    <a:lnTo>
                      <a:pt x="3519" y="2067"/>
                    </a:lnTo>
                    <a:lnTo>
                      <a:pt x="3481" y="2067"/>
                    </a:lnTo>
                    <a:lnTo>
                      <a:pt x="3428" y="2067"/>
                    </a:lnTo>
                    <a:lnTo>
                      <a:pt x="3364" y="2067"/>
                    </a:lnTo>
                    <a:lnTo>
                      <a:pt x="3288" y="2067"/>
                    </a:lnTo>
                    <a:lnTo>
                      <a:pt x="3199" y="2067"/>
                    </a:lnTo>
                    <a:lnTo>
                      <a:pt x="3101" y="2067"/>
                    </a:lnTo>
                    <a:lnTo>
                      <a:pt x="2996" y="2067"/>
                    </a:lnTo>
                    <a:lnTo>
                      <a:pt x="2881" y="2067"/>
                    </a:lnTo>
                    <a:lnTo>
                      <a:pt x="2758" y="2067"/>
                    </a:lnTo>
                    <a:lnTo>
                      <a:pt x="1627" y="2067"/>
                    </a:lnTo>
                    <a:lnTo>
                      <a:pt x="1481" y="2067"/>
                    </a:lnTo>
                    <a:lnTo>
                      <a:pt x="1335" y="2067"/>
                    </a:lnTo>
                    <a:lnTo>
                      <a:pt x="1193" y="2067"/>
                    </a:lnTo>
                    <a:lnTo>
                      <a:pt x="792" y="2067"/>
                    </a:lnTo>
                    <a:lnTo>
                      <a:pt x="669" y="2067"/>
                    </a:lnTo>
                    <a:lnTo>
                      <a:pt x="555" y="2067"/>
                    </a:lnTo>
                    <a:lnTo>
                      <a:pt x="449" y="2067"/>
                    </a:lnTo>
                    <a:lnTo>
                      <a:pt x="352" y="2067"/>
                    </a:lnTo>
                    <a:lnTo>
                      <a:pt x="263" y="2067"/>
                    </a:lnTo>
                    <a:lnTo>
                      <a:pt x="186" y="2067"/>
                    </a:lnTo>
                    <a:lnTo>
                      <a:pt x="70" y="2067"/>
                    </a:lnTo>
                    <a:lnTo>
                      <a:pt x="32" y="2067"/>
                    </a:lnTo>
                    <a:lnTo>
                      <a:pt x="8" y="2067"/>
                    </a:lnTo>
                    <a:lnTo>
                      <a:pt x="0" y="2067"/>
                    </a:lnTo>
                    <a:lnTo>
                      <a:pt x="8" y="1972"/>
                    </a:lnTo>
                    <a:lnTo>
                      <a:pt x="25" y="1883"/>
                    </a:lnTo>
                    <a:lnTo>
                      <a:pt x="51" y="1800"/>
                    </a:lnTo>
                    <a:lnTo>
                      <a:pt x="85" y="1724"/>
                    </a:lnTo>
                    <a:lnTo>
                      <a:pt x="127" y="1654"/>
                    </a:lnTo>
                    <a:lnTo>
                      <a:pt x="176" y="1592"/>
                    </a:lnTo>
                    <a:lnTo>
                      <a:pt x="231" y="1540"/>
                    </a:lnTo>
                    <a:lnTo>
                      <a:pt x="307" y="1472"/>
                    </a:lnTo>
                    <a:lnTo>
                      <a:pt x="377" y="1395"/>
                    </a:lnTo>
                    <a:lnTo>
                      <a:pt x="439" y="1317"/>
                    </a:lnTo>
                    <a:lnTo>
                      <a:pt x="494" y="1232"/>
                    </a:lnTo>
                    <a:lnTo>
                      <a:pt x="542" y="1141"/>
                    </a:lnTo>
                    <a:lnTo>
                      <a:pt x="568" y="1082"/>
                    </a:lnTo>
                    <a:lnTo>
                      <a:pt x="587" y="1014"/>
                    </a:lnTo>
                    <a:lnTo>
                      <a:pt x="602" y="944"/>
                    </a:lnTo>
                    <a:lnTo>
                      <a:pt x="614" y="872"/>
                    </a:lnTo>
                    <a:lnTo>
                      <a:pt x="621" y="798"/>
                    </a:lnTo>
                    <a:lnTo>
                      <a:pt x="627" y="722"/>
                    </a:lnTo>
                    <a:lnTo>
                      <a:pt x="631" y="646"/>
                    </a:lnTo>
                    <a:lnTo>
                      <a:pt x="638" y="572"/>
                    </a:lnTo>
                    <a:lnTo>
                      <a:pt x="642" y="499"/>
                    </a:lnTo>
                    <a:lnTo>
                      <a:pt x="648" y="430"/>
                    </a:lnTo>
                    <a:lnTo>
                      <a:pt x="657" y="364"/>
                    </a:lnTo>
                    <a:lnTo>
                      <a:pt x="667" y="305"/>
                    </a:lnTo>
                    <a:lnTo>
                      <a:pt x="684" y="252"/>
                    </a:lnTo>
                    <a:lnTo>
                      <a:pt x="703" y="205"/>
                    </a:lnTo>
                    <a:lnTo>
                      <a:pt x="731" y="167"/>
                    </a:lnTo>
                    <a:lnTo>
                      <a:pt x="765" y="135"/>
                    </a:lnTo>
                    <a:lnTo>
                      <a:pt x="811" y="108"/>
                    </a:lnTo>
                    <a:lnTo>
                      <a:pt x="869" y="84"/>
                    </a:lnTo>
                    <a:lnTo>
                      <a:pt x="934" y="65"/>
                    </a:lnTo>
                    <a:lnTo>
                      <a:pt x="1006" y="48"/>
                    </a:lnTo>
                    <a:lnTo>
                      <a:pt x="1085" y="36"/>
                    </a:lnTo>
                    <a:lnTo>
                      <a:pt x="1167" y="23"/>
                    </a:lnTo>
                    <a:lnTo>
                      <a:pt x="1254" y="14"/>
                    </a:lnTo>
                    <a:lnTo>
                      <a:pt x="1343" y="8"/>
                    </a:lnTo>
                    <a:lnTo>
                      <a:pt x="1432" y="4"/>
                    </a:lnTo>
                    <a:lnTo>
                      <a:pt x="1523" y="2"/>
                    </a:lnTo>
                    <a:lnTo>
                      <a:pt x="1610" y="0"/>
                    </a:lnTo>
                    <a:lnTo>
                      <a:pt x="1695" y="0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E1F3AC72-821A-CD4F-9281-9963CD575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400" y="4329113"/>
                <a:ext cx="5637213" cy="3284538"/>
              </a:xfrm>
              <a:custGeom>
                <a:avLst/>
                <a:gdLst>
                  <a:gd name="T0" fmla="*/ 1924 w 3551"/>
                  <a:gd name="T1" fmla="*/ 0 h 2069"/>
                  <a:gd name="T2" fmla="*/ 2216 w 3551"/>
                  <a:gd name="T3" fmla="*/ 0 h 2069"/>
                  <a:gd name="T4" fmla="*/ 2496 w 3551"/>
                  <a:gd name="T5" fmla="*/ 0 h 2069"/>
                  <a:gd name="T6" fmla="*/ 2758 w 3551"/>
                  <a:gd name="T7" fmla="*/ 0 h 2069"/>
                  <a:gd name="T8" fmla="*/ 2996 w 3551"/>
                  <a:gd name="T9" fmla="*/ 0 h 2069"/>
                  <a:gd name="T10" fmla="*/ 3199 w 3551"/>
                  <a:gd name="T11" fmla="*/ 0 h 2069"/>
                  <a:gd name="T12" fmla="*/ 3364 w 3551"/>
                  <a:gd name="T13" fmla="*/ 0 h 2069"/>
                  <a:gd name="T14" fmla="*/ 3481 w 3551"/>
                  <a:gd name="T15" fmla="*/ 0 h 2069"/>
                  <a:gd name="T16" fmla="*/ 3542 w 3551"/>
                  <a:gd name="T17" fmla="*/ 0 h 2069"/>
                  <a:gd name="T18" fmla="*/ 3542 w 3551"/>
                  <a:gd name="T19" fmla="*/ 97 h 2069"/>
                  <a:gd name="T20" fmla="*/ 3502 w 3551"/>
                  <a:gd name="T21" fmla="*/ 264 h 2069"/>
                  <a:gd name="T22" fmla="*/ 3432 w 3551"/>
                  <a:gd name="T23" fmla="*/ 406 h 2069"/>
                  <a:gd name="T24" fmla="*/ 3332 w 3551"/>
                  <a:gd name="T25" fmla="*/ 518 h 2069"/>
                  <a:gd name="T26" fmla="*/ 3224 w 3551"/>
                  <a:gd name="T27" fmla="*/ 605 h 2069"/>
                  <a:gd name="T28" fmla="*/ 3135 w 3551"/>
                  <a:gd name="T29" fmla="*/ 709 h 2069"/>
                  <a:gd name="T30" fmla="*/ 3061 w 3551"/>
                  <a:gd name="T31" fmla="*/ 824 h 2069"/>
                  <a:gd name="T32" fmla="*/ 3008 w 3551"/>
                  <a:gd name="T33" fmla="*/ 925 h 2069"/>
                  <a:gd name="T34" fmla="*/ 2964 w 3551"/>
                  <a:gd name="T35" fmla="*/ 1052 h 2069"/>
                  <a:gd name="T36" fmla="*/ 2938 w 3551"/>
                  <a:gd name="T37" fmla="*/ 1194 h 2069"/>
                  <a:gd name="T38" fmla="*/ 2924 w 3551"/>
                  <a:gd name="T39" fmla="*/ 1347 h 2069"/>
                  <a:gd name="T40" fmla="*/ 2915 w 3551"/>
                  <a:gd name="T41" fmla="*/ 1497 h 2069"/>
                  <a:gd name="T42" fmla="*/ 2902 w 3551"/>
                  <a:gd name="T43" fmla="*/ 1637 h 2069"/>
                  <a:gd name="T44" fmla="*/ 2883 w 3551"/>
                  <a:gd name="T45" fmla="*/ 1762 h 2069"/>
                  <a:gd name="T46" fmla="*/ 2847 w 3551"/>
                  <a:gd name="T47" fmla="*/ 1864 h 2069"/>
                  <a:gd name="T48" fmla="*/ 2786 w 3551"/>
                  <a:gd name="T49" fmla="*/ 1933 h 2069"/>
                  <a:gd name="T50" fmla="*/ 2682 w 3551"/>
                  <a:gd name="T51" fmla="*/ 1982 h 2069"/>
                  <a:gd name="T52" fmla="*/ 2544 w 3551"/>
                  <a:gd name="T53" fmla="*/ 2020 h 2069"/>
                  <a:gd name="T54" fmla="*/ 2383 w 3551"/>
                  <a:gd name="T55" fmla="*/ 2044 h 2069"/>
                  <a:gd name="T56" fmla="*/ 2207 w 3551"/>
                  <a:gd name="T57" fmla="*/ 2058 h 2069"/>
                  <a:gd name="T58" fmla="*/ 2030 w 3551"/>
                  <a:gd name="T59" fmla="*/ 2067 h 2069"/>
                  <a:gd name="T60" fmla="*/ 1856 w 3551"/>
                  <a:gd name="T61" fmla="*/ 2069 h 2069"/>
                  <a:gd name="T62" fmla="*/ 1695 w 3551"/>
                  <a:gd name="T63" fmla="*/ 2069 h 2069"/>
                  <a:gd name="T64" fmla="*/ 1523 w 3551"/>
                  <a:gd name="T65" fmla="*/ 2067 h 2069"/>
                  <a:gd name="T66" fmla="*/ 1343 w 3551"/>
                  <a:gd name="T67" fmla="*/ 2058 h 2069"/>
                  <a:gd name="T68" fmla="*/ 1167 w 3551"/>
                  <a:gd name="T69" fmla="*/ 2044 h 2069"/>
                  <a:gd name="T70" fmla="*/ 1006 w 3551"/>
                  <a:gd name="T71" fmla="*/ 2020 h 2069"/>
                  <a:gd name="T72" fmla="*/ 869 w 3551"/>
                  <a:gd name="T73" fmla="*/ 1982 h 2069"/>
                  <a:gd name="T74" fmla="*/ 765 w 3551"/>
                  <a:gd name="T75" fmla="*/ 1933 h 2069"/>
                  <a:gd name="T76" fmla="*/ 703 w 3551"/>
                  <a:gd name="T77" fmla="*/ 1864 h 2069"/>
                  <a:gd name="T78" fmla="*/ 667 w 3551"/>
                  <a:gd name="T79" fmla="*/ 1762 h 2069"/>
                  <a:gd name="T80" fmla="*/ 648 w 3551"/>
                  <a:gd name="T81" fmla="*/ 1637 h 2069"/>
                  <a:gd name="T82" fmla="*/ 638 w 3551"/>
                  <a:gd name="T83" fmla="*/ 1497 h 2069"/>
                  <a:gd name="T84" fmla="*/ 627 w 3551"/>
                  <a:gd name="T85" fmla="*/ 1347 h 2069"/>
                  <a:gd name="T86" fmla="*/ 614 w 3551"/>
                  <a:gd name="T87" fmla="*/ 1194 h 2069"/>
                  <a:gd name="T88" fmla="*/ 587 w 3551"/>
                  <a:gd name="T89" fmla="*/ 1052 h 2069"/>
                  <a:gd name="T90" fmla="*/ 542 w 3551"/>
                  <a:gd name="T91" fmla="*/ 925 h 2069"/>
                  <a:gd name="T92" fmla="*/ 439 w 3551"/>
                  <a:gd name="T93" fmla="*/ 751 h 2069"/>
                  <a:gd name="T94" fmla="*/ 307 w 3551"/>
                  <a:gd name="T95" fmla="*/ 597 h 2069"/>
                  <a:gd name="T96" fmla="*/ 176 w 3551"/>
                  <a:gd name="T97" fmla="*/ 474 h 2069"/>
                  <a:gd name="T98" fmla="*/ 85 w 3551"/>
                  <a:gd name="T99" fmla="*/ 345 h 2069"/>
                  <a:gd name="T100" fmla="*/ 25 w 3551"/>
                  <a:gd name="T101" fmla="*/ 184 h 2069"/>
                  <a:gd name="T102" fmla="*/ 0 w 3551"/>
                  <a:gd name="T103" fmla="*/ 0 h 2069"/>
                  <a:gd name="T104" fmla="*/ 32 w 3551"/>
                  <a:gd name="T105" fmla="*/ 0 h 2069"/>
                  <a:gd name="T106" fmla="*/ 123 w 3551"/>
                  <a:gd name="T107" fmla="*/ 0 h 2069"/>
                  <a:gd name="T108" fmla="*/ 263 w 3551"/>
                  <a:gd name="T109" fmla="*/ 0 h 2069"/>
                  <a:gd name="T110" fmla="*/ 449 w 3551"/>
                  <a:gd name="T111" fmla="*/ 0 h 2069"/>
                  <a:gd name="T112" fmla="*/ 669 w 3551"/>
                  <a:gd name="T113" fmla="*/ 0 h 2069"/>
                  <a:gd name="T114" fmla="*/ 922 w 3551"/>
                  <a:gd name="T115" fmla="*/ 0 h 2069"/>
                  <a:gd name="T116" fmla="*/ 1193 w 3551"/>
                  <a:gd name="T117" fmla="*/ 0 h 2069"/>
                  <a:gd name="T118" fmla="*/ 1481 w 3551"/>
                  <a:gd name="T119" fmla="*/ 0 h 2069"/>
                  <a:gd name="T120" fmla="*/ 1775 w 3551"/>
                  <a:gd name="T121" fmla="*/ 0 h 2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51" h="2069">
                    <a:moveTo>
                      <a:pt x="1775" y="0"/>
                    </a:moveTo>
                    <a:lnTo>
                      <a:pt x="1924" y="0"/>
                    </a:lnTo>
                    <a:lnTo>
                      <a:pt x="2070" y="0"/>
                    </a:lnTo>
                    <a:lnTo>
                      <a:pt x="2216" y="0"/>
                    </a:lnTo>
                    <a:lnTo>
                      <a:pt x="2358" y="0"/>
                    </a:lnTo>
                    <a:lnTo>
                      <a:pt x="2496" y="0"/>
                    </a:lnTo>
                    <a:lnTo>
                      <a:pt x="2629" y="0"/>
                    </a:lnTo>
                    <a:lnTo>
                      <a:pt x="2758" y="0"/>
                    </a:lnTo>
                    <a:lnTo>
                      <a:pt x="2881" y="0"/>
                    </a:lnTo>
                    <a:lnTo>
                      <a:pt x="2996" y="0"/>
                    </a:lnTo>
                    <a:lnTo>
                      <a:pt x="3101" y="0"/>
                    </a:lnTo>
                    <a:lnTo>
                      <a:pt x="3199" y="0"/>
                    </a:lnTo>
                    <a:lnTo>
                      <a:pt x="3288" y="0"/>
                    </a:lnTo>
                    <a:lnTo>
                      <a:pt x="3364" y="0"/>
                    </a:lnTo>
                    <a:lnTo>
                      <a:pt x="3428" y="0"/>
                    </a:lnTo>
                    <a:lnTo>
                      <a:pt x="3481" y="0"/>
                    </a:lnTo>
                    <a:lnTo>
                      <a:pt x="3519" y="0"/>
                    </a:lnTo>
                    <a:lnTo>
                      <a:pt x="3542" y="0"/>
                    </a:lnTo>
                    <a:lnTo>
                      <a:pt x="3551" y="0"/>
                    </a:lnTo>
                    <a:lnTo>
                      <a:pt x="3542" y="97"/>
                    </a:lnTo>
                    <a:lnTo>
                      <a:pt x="3527" y="184"/>
                    </a:lnTo>
                    <a:lnTo>
                      <a:pt x="3502" y="264"/>
                    </a:lnTo>
                    <a:lnTo>
                      <a:pt x="3470" y="338"/>
                    </a:lnTo>
                    <a:lnTo>
                      <a:pt x="3432" y="406"/>
                    </a:lnTo>
                    <a:lnTo>
                      <a:pt x="3385" y="466"/>
                    </a:lnTo>
                    <a:lnTo>
                      <a:pt x="3332" y="518"/>
                    </a:lnTo>
                    <a:lnTo>
                      <a:pt x="3273" y="563"/>
                    </a:lnTo>
                    <a:lnTo>
                      <a:pt x="3224" y="605"/>
                    </a:lnTo>
                    <a:lnTo>
                      <a:pt x="3178" y="656"/>
                    </a:lnTo>
                    <a:lnTo>
                      <a:pt x="3135" y="709"/>
                    </a:lnTo>
                    <a:lnTo>
                      <a:pt x="3097" y="766"/>
                    </a:lnTo>
                    <a:lnTo>
                      <a:pt x="3061" y="824"/>
                    </a:lnTo>
                    <a:lnTo>
                      <a:pt x="3032" y="876"/>
                    </a:lnTo>
                    <a:lnTo>
                      <a:pt x="3008" y="925"/>
                    </a:lnTo>
                    <a:lnTo>
                      <a:pt x="2983" y="987"/>
                    </a:lnTo>
                    <a:lnTo>
                      <a:pt x="2964" y="1052"/>
                    </a:lnTo>
                    <a:lnTo>
                      <a:pt x="2949" y="1122"/>
                    </a:lnTo>
                    <a:lnTo>
                      <a:pt x="2938" y="1194"/>
                    </a:lnTo>
                    <a:lnTo>
                      <a:pt x="2930" y="1270"/>
                    </a:lnTo>
                    <a:lnTo>
                      <a:pt x="2924" y="1347"/>
                    </a:lnTo>
                    <a:lnTo>
                      <a:pt x="2919" y="1421"/>
                    </a:lnTo>
                    <a:lnTo>
                      <a:pt x="2915" y="1497"/>
                    </a:lnTo>
                    <a:lnTo>
                      <a:pt x="2909" y="1569"/>
                    </a:lnTo>
                    <a:lnTo>
                      <a:pt x="2902" y="1637"/>
                    </a:lnTo>
                    <a:lnTo>
                      <a:pt x="2894" y="1703"/>
                    </a:lnTo>
                    <a:lnTo>
                      <a:pt x="2883" y="1762"/>
                    </a:lnTo>
                    <a:lnTo>
                      <a:pt x="2868" y="1817"/>
                    </a:lnTo>
                    <a:lnTo>
                      <a:pt x="2847" y="1864"/>
                    </a:lnTo>
                    <a:lnTo>
                      <a:pt x="2820" y="1902"/>
                    </a:lnTo>
                    <a:lnTo>
                      <a:pt x="2786" y="1933"/>
                    </a:lnTo>
                    <a:lnTo>
                      <a:pt x="2739" y="1959"/>
                    </a:lnTo>
                    <a:lnTo>
                      <a:pt x="2682" y="1982"/>
                    </a:lnTo>
                    <a:lnTo>
                      <a:pt x="2618" y="2003"/>
                    </a:lnTo>
                    <a:lnTo>
                      <a:pt x="2544" y="2020"/>
                    </a:lnTo>
                    <a:lnTo>
                      <a:pt x="2466" y="2033"/>
                    </a:lnTo>
                    <a:lnTo>
                      <a:pt x="2383" y="2044"/>
                    </a:lnTo>
                    <a:lnTo>
                      <a:pt x="2296" y="2052"/>
                    </a:lnTo>
                    <a:lnTo>
                      <a:pt x="2207" y="2058"/>
                    </a:lnTo>
                    <a:lnTo>
                      <a:pt x="2119" y="2063"/>
                    </a:lnTo>
                    <a:lnTo>
                      <a:pt x="2030" y="2067"/>
                    </a:lnTo>
                    <a:lnTo>
                      <a:pt x="1941" y="2067"/>
                    </a:lnTo>
                    <a:lnTo>
                      <a:pt x="1856" y="2069"/>
                    </a:lnTo>
                    <a:lnTo>
                      <a:pt x="1775" y="2069"/>
                    </a:lnTo>
                    <a:lnTo>
                      <a:pt x="1695" y="2069"/>
                    </a:lnTo>
                    <a:lnTo>
                      <a:pt x="1610" y="2067"/>
                    </a:lnTo>
                    <a:lnTo>
                      <a:pt x="1523" y="2067"/>
                    </a:lnTo>
                    <a:lnTo>
                      <a:pt x="1432" y="2063"/>
                    </a:lnTo>
                    <a:lnTo>
                      <a:pt x="1343" y="2058"/>
                    </a:lnTo>
                    <a:lnTo>
                      <a:pt x="1254" y="2052"/>
                    </a:lnTo>
                    <a:lnTo>
                      <a:pt x="1167" y="2044"/>
                    </a:lnTo>
                    <a:lnTo>
                      <a:pt x="1085" y="2033"/>
                    </a:lnTo>
                    <a:lnTo>
                      <a:pt x="1006" y="2020"/>
                    </a:lnTo>
                    <a:lnTo>
                      <a:pt x="934" y="2003"/>
                    </a:lnTo>
                    <a:lnTo>
                      <a:pt x="869" y="1982"/>
                    </a:lnTo>
                    <a:lnTo>
                      <a:pt x="811" y="1959"/>
                    </a:lnTo>
                    <a:lnTo>
                      <a:pt x="765" y="1933"/>
                    </a:lnTo>
                    <a:lnTo>
                      <a:pt x="731" y="1902"/>
                    </a:lnTo>
                    <a:lnTo>
                      <a:pt x="703" y="1864"/>
                    </a:lnTo>
                    <a:lnTo>
                      <a:pt x="684" y="1817"/>
                    </a:lnTo>
                    <a:lnTo>
                      <a:pt x="667" y="1762"/>
                    </a:lnTo>
                    <a:lnTo>
                      <a:pt x="657" y="1703"/>
                    </a:lnTo>
                    <a:lnTo>
                      <a:pt x="648" y="1637"/>
                    </a:lnTo>
                    <a:lnTo>
                      <a:pt x="642" y="1569"/>
                    </a:lnTo>
                    <a:lnTo>
                      <a:pt x="638" y="1497"/>
                    </a:lnTo>
                    <a:lnTo>
                      <a:pt x="631" y="1421"/>
                    </a:lnTo>
                    <a:lnTo>
                      <a:pt x="627" y="1347"/>
                    </a:lnTo>
                    <a:lnTo>
                      <a:pt x="621" y="1270"/>
                    </a:lnTo>
                    <a:lnTo>
                      <a:pt x="614" y="1194"/>
                    </a:lnTo>
                    <a:lnTo>
                      <a:pt x="602" y="1122"/>
                    </a:lnTo>
                    <a:lnTo>
                      <a:pt x="587" y="1052"/>
                    </a:lnTo>
                    <a:lnTo>
                      <a:pt x="568" y="987"/>
                    </a:lnTo>
                    <a:lnTo>
                      <a:pt x="542" y="925"/>
                    </a:lnTo>
                    <a:lnTo>
                      <a:pt x="494" y="836"/>
                    </a:lnTo>
                    <a:lnTo>
                      <a:pt x="439" y="751"/>
                    </a:lnTo>
                    <a:lnTo>
                      <a:pt x="377" y="671"/>
                    </a:lnTo>
                    <a:lnTo>
                      <a:pt x="307" y="597"/>
                    </a:lnTo>
                    <a:lnTo>
                      <a:pt x="231" y="527"/>
                    </a:lnTo>
                    <a:lnTo>
                      <a:pt x="176" y="474"/>
                    </a:lnTo>
                    <a:lnTo>
                      <a:pt x="127" y="413"/>
                    </a:lnTo>
                    <a:lnTo>
                      <a:pt x="85" y="345"/>
                    </a:lnTo>
                    <a:lnTo>
                      <a:pt x="51" y="269"/>
                    </a:lnTo>
                    <a:lnTo>
                      <a:pt x="25" y="184"/>
                    </a:lnTo>
                    <a:lnTo>
                      <a:pt x="8" y="95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70" y="0"/>
                    </a:lnTo>
                    <a:lnTo>
                      <a:pt x="123" y="0"/>
                    </a:lnTo>
                    <a:lnTo>
                      <a:pt x="186" y="0"/>
                    </a:lnTo>
                    <a:lnTo>
                      <a:pt x="263" y="0"/>
                    </a:lnTo>
                    <a:lnTo>
                      <a:pt x="352" y="0"/>
                    </a:lnTo>
                    <a:lnTo>
                      <a:pt x="449" y="0"/>
                    </a:lnTo>
                    <a:lnTo>
                      <a:pt x="555" y="0"/>
                    </a:lnTo>
                    <a:lnTo>
                      <a:pt x="669" y="0"/>
                    </a:lnTo>
                    <a:lnTo>
                      <a:pt x="792" y="0"/>
                    </a:lnTo>
                    <a:lnTo>
                      <a:pt x="922" y="0"/>
                    </a:lnTo>
                    <a:lnTo>
                      <a:pt x="1055" y="0"/>
                    </a:lnTo>
                    <a:lnTo>
                      <a:pt x="1193" y="0"/>
                    </a:lnTo>
                    <a:lnTo>
                      <a:pt x="1335" y="0"/>
                    </a:lnTo>
                    <a:lnTo>
                      <a:pt x="1481" y="0"/>
                    </a:lnTo>
                    <a:lnTo>
                      <a:pt x="1627" y="0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0">
                <a:extLst>
                  <a:ext uri="{FF2B5EF4-FFF2-40B4-BE49-F238E27FC236}">
                    <a16:creationId xmlns:a16="http://schemas.microsoft.com/office/drawing/2014/main" id="{173055B4-5085-054E-85BF-0A238EF53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7225" y="-1314450"/>
                <a:ext cx="5643563" cy="6772275"/>
              </a:xfrm>
              <a:custGeom>
                <a:avLst/>
                <a:gdLst>
                  <a:gd name="T0" fmla="*/ 712 w 3555"/>
                  <a:gd name="T1" fmla="*/ 0 h 4266"/>
                  <a:gd name="T2" fmla="*/ 2843 w 3555"/>
                  <a:gd name="T3" fmla="*/ 0 h 4266"/>
                  <a:gd name="T4" fmla="*/ 2940 w 3555"/>
                  <a:gd name="T5" fmla="*/ 9 h 4266"/>
                  <a:gd name="T6" fmla="*/ 3034 w 3555"/>
                  <a:gd name="T7" fmla="*/ 26 h 4266"/>
                  <a:gd name="T8" fmla="*/ 3120 w 3555"/>
                  <a:gd name="T9" fmla="*/ 57 h 4266"/>
                  <a:gd name="T10" fmla="*/ 3203 w 3555"/>
                  <a:gd name="T11" fmla="*/ 98 h 4266"/>
                  <a:gd name="T12" fmla="*/ 3279 w 3555"/>
                  <a:gd name="T13" fmla="*/ 149 h 4266"/>
                  <a:gd name="T14" fmla="*/ 3347 w 3555"/>
                  <a:gd name="T15" fmla="*/ 210 h 4266"/>
                  <a:gd name="T16" fmla="*/ 3406 w 3555"/>
                  <a:gd name="T17" fmla="*/ 278 h 4266"/>
                  <a:gd name="T18" fmla="*/ 3457 w 3555"/>
                  <a:gd name="T19" fmla="*/ 354 h 4266"/>
                  <a:gd name="T20" fmla="*/ 3500 w 3555"/>
                  <a:gd name="T21" fmla="*/ 434 h 4266"/>
                  <a:gd name="T22" fmla="*/ 3529 w 3555"/>
                  <a:gd name="T23" fmla="*/ 523 h 4266"/>
                  <a:gd name="T24" fmla="*/ 3548 w 3555"/>
                  <a:gd name="T25" fmla="*/ 617 h 4266"/>
                  <a:gd name="T26" fmla="*/ 3555 w 3555"/>
                  <a:gd name="T27" fmla="*/ 712 h 4266"/>
                  <a:gd name="T28" fmla="*/ 3555 w 3555"/>
                  <a:gd name="T29" fmla="*/ 3555 h 4266"/>
                  <a:gd name="T30" fmla="*/ 3548 w 3555"/>
                  <a:gd name="T31" fmla="*/ 3652 h 4266"/>
                  <a:gd name="T32" fmla="*/ 3529 w 3555"/>
                  <a:gd name="T33" fmla="*/ 3745 h 4266"/>
                  <a:gd name="T34" fmla="*/ 3500 w 3555"/>
                  <a:gd name="T35" fmla="*/ 3832 h 4266"/>
                  <a:gd name="T36" fmla="*/ 3457 w 3555"/>
                  <a:gd name="T37" fmla="*/ 3915 h 4266"/>
                  <a:gd name="T38" fmla="*/ 3406 w 3555"/>
                  <a:gd name="T39" fmla="*/ 3991 h 4266"/>
                  <a:gd name="T40" fmla="*/ 3347 w 3555"/>
                  <a:gd name="T41" fmla="*/ 4059 h 4266"/>
                  <a:gd name="T42" fmla="*/ 3279 w 3555"/>
                  <a:gd name="T43" fmla="*/ 4118 h 4266"/>
                  <a:gd name="T44" fmla="*/ 3203 w 3555"/>
                  <a:gd name="T45" fmla="*/ 4169 h 4266"/>
                  <a:gd name="T46" fmla="*/ 3120 w 3555"/>
                  <a:gd name="T47" fmla="*/ 4211 h 4266"/>
                  <a:gd name="T48" fmla="*/ 3034 w 3555"/>
                  <a:gd name="T49" fmla="*/ 4241 h 4266"/>
                  <a:gd name="T50" fmla="*/ 2940 w 3555"/>
                  <a:gd name="T51" fmla="*/ 4260 h 4266"/>
                  <a:gd name="T52" fmla="*/ 2843 w 3555"/>
                  <a:gd name="T53" fmla="*/ 4266 h 4266"/>
                  <a:gd name="T54" fmla="*/ 712 w 3555"/>
                  <a:gd name="T55" fmla="*/ 4266 h 4266"/>
                  <a:gd name="T56" fmla="*/ 614 w 3555"/>
                  <a:gd name="T57" fmla="*/ 4260 h 4266"/>
                  <a:gd name="T58" fmla="*/ 521 w 3555"/>
                  <a:gd name="T59" fmla="*/ 4241 h 4266"/>
                  <a:gd name="T60" fmla="*/ 434 w 3555"/>
                  <a:gd name="T61" fmla="*/ 4211 h 4266"/>
                  <a:gd name="T62" fmla="*/ 352 w 3555"/>
                  <a:gd name="T63" fmla="*/ 4169 h 4266"/>
                  <a:gd name="T64" fmla="*/ 277 w 3555"/>
                  <a:gd name="T65" fmla="*/ 4118 h 4266"/>
                  <a:gd name="T66" fmla="*/ 207 w 3555"/>
                  <a:gd name="T67" fmla="*/ 4059 h 4266"/>
                  <a:gd name="T68" fmla="*/ 148 w 3555"/>
                  <a:gd name="T69" fmla="*/ 3991 h 4266"/>
                  <a:gd name="T70" fmla="*/ 97 w 3555"/>
                  <a:gd name="T71" fmla="*/ 3915 h 4266"/>
                  <a:gd name="T72" fmla="*/ 55 w 3555"/>
                  <a:gd name="T73" fmla="*/ 3832 h 4266"/>
                  <a:gd name="T74" fmla="*/ 25 w 3555"/>
                  <a:gd name="T75" fmla="*/ 3745 h 4266"/>
                  <a:gd name="T76" fmla="*/ 6 w 3555"/>
                  <a:gd name="T77" fmla="*/ 3652 h 4266"/>
                  <a:gd name="T78" fmla="*/ 0 w 3555"/>
                  <a:gd name="T79" fmla="*/ 3555 h 4266"/>
                  <a:gd name="T80" fmla="*/ 0 w 3555"/>
                  <a:gd name="T81" fmla="*/ 712 h 4266"/>
                  <a:gd name="T82" fmla="*/ 6 w 3555"/>
                  <a:gd name="T83" fmla="*/ 617 h 4266"/>
                  <a:gd name="T84" fmla="*/ 25 w 3555"/>
                  <a:gd name="T85" fmla="*/ 523 h 4266"/>
                  <a:gd name="T86" fmla="*/ 55 w 3555"/>
                  <a:gd name="T87" fmla="*/ 434 h 4266"/>
                  <a:gd name="T88" fmla="*/ 97 w 3555"/>
                  <a:gd name="T89" fmla="*/ 354 h 4266"/>
                  <a:gd name="T90" fmla="*/ 148 w 3555"/>
                  <a:gd name="T91" fmla="*/ 278 h 4266"/>
                  <a:gd name="T92" fmla="*/ 207 w 3555"/>
                  <a:gd name="T93" fmla="*/ 210 h 4266"/>
                  <a:gd name="T94" fmla="*/ 277 w 3555"/>
                  <a:gd name="T95" fmla="*/ 149 h 4266"/>
                  <a:gd name="T96" fmla="*/ 352 w 3555"/>
                  <a:gd name="T97" fmla="*/ 98 h 4266"/>
                  <a:gd name="T98" fmla="*/ 434 w 3555"/>
                  <a:gd name="T99" fmla="*/ 57 h 4266"/>
                  <a:gd name="T100" fmla="*/ 521 w 3555"/>
                  <a:gd name="T101" fmla="*/ 26 h 4266"/>
                  <a:gd name="T102" fmla="*/ 614 w 3555"/>
                  <a:gd name="T103" fmla="*/ 9 h 4266"/>
                  <a:gd name="T104" fmla="*/ 712 w 3555"/>
                  <a:gd name="T105" fmla="*/ 0 h 4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55" h="4266">
                    <a:moveTo>
                      <a:pt x="712" y="0"/>
                    </a:moveTo>
                    <a:lnTo>
                      <a:pt x="2843" y="0"/>
                    </a:lnTo>
                    <a:lnTo>
                      <a:pt x="2940" y="9"/>
                    </a:lnTo>
                    <a:lnTo>
                      <a:pt x="3034" y="26"/>
                    </a:lnTo>
                    <a:lnTo>
                      <a:pt x="3120" y="57"/>
                    </a:lnTo>
                    <a:lnTo>
                      <a:pt x="3203" y="98"/>
                    </a:lnTo>
                    <a:lnTo>
                      <a:pt x="3279" y="149"/>
                    </a:lnTo>
                    <a:lnTo>
                      <a:pt x="3347" y="210"/>
                    </a:lnTo>
                    <a:lnTo>
                      <a:pt x="3406" y="278"/>
                    </a:lnTo>
                    <a:lnTo>
                      <a:pt x="3457" y="354"/>
                    </a:lnTo>
                    <a:lnTo>
                      <a:pt x="3500" y="434"/>
                    </a:lnTo>
                    <a:lnTo>
                      <a:pt x="3529" y="523"/>
                    </a:lnTo>
                    <a:lnTo>
                      <a:pt x="3548" y="617"/>
                    </a:lnTo>
                    <a:lnTo>
                      <a:pt x="3555" y="712"/>
                    </a:lnTo>
                    <a:lnTo>
                      <a:pt x="3555" y="3555"/>
                    </a:lnTo>
                    <a:lnTo>
                      <a:pt x="3548" y="3652"/>
                    </a:lnTo>
                    <a:lnTo>
                      <a:pt x="3529" y="3745"/>
                    </a:lnTo>
                    <a:lnTo>
                      <a:pt x="3500" y="3832"/>
                    </a:lnTo>
                    <a:lnTo>
                      <a:pt x="3457" y="3915"/>
                    </a:lnTo>
                    <a:lnTo>
                      <a:pt x="3406" y="3991"/>
                    </a:lnTo>
                    <a:lnTo>
                      <a:pt x="3347" y="4059"/>
                    </a:lnTo>
                    <a:lnTo>
                      <a:pt x="3279" y="4118"/>
                    </a:lnTo>
                    <a:lnTo>
                      <a:pt x="3203" y="4169"/>
                    </a:lnTo>
                    <a:lnTo>
                      <a:pt x="3120" y="4211"/>
                    </a:lnTo>
                    <a:lnTo>
                      <a:pt x="3034" y="4241"/>
                    </a:lnTo>
                    <a:lnTo>
                      <a:pt x="2940" y="4260"/>
                    </a:lnTo>
                    <a:lnTo>
                      <a:pt x="2843" y="4266"/>
                    </a:lnTo>
                    <a:lnTo>
                      <a:pt x="712" y="4266"/>
                    </a:lnTo>
                    <a:lnTo>
                      <a:pt x="614" y="4260"/>
                    </a:lnTo>
                    <a:lnTo>
                      <a:pt x="521" y="4241"/>
                    </a:lnTo>
                    <a:lnTo>
                      <a:pt x="434" y="4211"/>
                    </a:lnTo>
                    <a:lnTo>
                      <a:pt x="352" y="4169"/>
                    </a:lnTo>
                    <a:lnTo>
                      <a:pt x="277" y="4118"/>
                    </a:lnTo>
                    <a:lnTo>
                      <a:pt x="207" y="4059"/>
                    </a:lnTo>
                    <a:lnTo>
                      <a:pt x="148" y="3991"/>
                    </a:lnTo>
                    <a:lnTo>
                      <a:pt x="97" y="3915"/>
                    </a:lnTo>
                    <a:lnTo>
                      <a:pt x="55" y="3832"/>
                    </a:lnTo>
                    <a:lnTo>
                      <a:pt x="25" y="3745"/>
                    </a:lnTo>
                    <a:lnTo>
                      <a:pt x="6" y="3652"/>
                    </a:lnTo>
                    <a:lnTo>
                      <a:pt x="0" y="3555"/>
                    </a:lnTo>
                    <a:lnTo>
                      <a:pt x="0" y="712"/>
                    </a:lnTo>
                    <a:lnTo>
                      <a:pt x="6" y="617"/>
                    </a:lnTo>
                    <a:lnTo>
                      <a:pt x="25" y="523"/>
                    </a:lnTo>
                    <a:lnTo>
                      <a:pt x="55" y="434"/>
                    </a:lnTo>
                    <a:lnTo>
                      <a:pt x="97" y="354"/>
                    </a:lnTo>
                    <a:lnTo>
                      <a:pt x="148" y="278"/>
                    </a:lnTo>
                    <a:lnTo>
                      <a:pt x="207" y="210"/>
                    </a:lnTo>
                    <a:lnTo>
                      <a:pt x="277" y="149"/>
                    </a:lnTo>
                    <a:lnTo>
                      <a:pt x="352" y="98"/>
                    </a:lnTo>
                    <a:lnTo>
                      <a:pt x="434" y="57"/>
                    </a:lnTo>
                    <a:lnTo>
                      <a:pt x="521" y="26"/>
                    </a:lnTo>
                    <a:lnTo>
                      <a:pt x="614" y="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1">
                <a:extLst>
                  <a:ext uri="{FF2B5EF4-FFF2-40B4-BE49-F238E27FC236}">
                    <a16:creationId xmlns:a16="http://schemas.microsoft.com/office/drawing/2014/main" id="{505FBFA1-3C60-D747-9A26-C9425F5AE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67225" y="-1314450"/>
                <a:ext cx="5643563" cy="6772275"/>
              </a:xfrm>
              <a:custGeom>
                <a:avLst/>
                <a:gdLst>
                  <a:gd name="T0" fmla="*/ 633 w 3555"/>
                  <a:gd name="T1" fmla="*/ 244 h 4266"/>
                  <a:gd name="T2" fmla="*/ 493 w 3555"/>
                  <a:gd name="T3" fmla="*/ 290 h 4266"/>
                  <a:gd name="T4" fmla="*/ 377 w 3555"/>
                  <a:gd name="T5" fmla="*/ 377 h 4266"/>
                  <a:gd name="T6" fmla="*/ 290 w 3555"/>
                  <a:gd name="T7" fmla="*/ 494 h 4266"/>
                  <a:gd name="T8" fmla="*/ 244 w 3555"/>
                  <a:gd name="T9" fmla="*/ 636 h 4266"/>
                  <a:gd name="T10" fmla="*/ 237 w 3555"/>
                  <a:gd name="T11" fmla="*/ 3555 h 4266"/>
                  <a:gd name="T12" fmla="*/ 260 w 3555"/>
                  <a:gd name="T13" fmla="*/ 3705 h 4266"/>
                  <a:gd name="T14" fmla="*/ 328 w 3555"/>
                  <a:gd name="T15" fmla="*/ 3834 h 4266"/>
                  <a:gd name="T16" fmla="*/ 432 w 3555"/>
                  <a:gd name="T17" fmla="*/ 3938 h 4266"/>
                  <a:gd name="T18" fmla="*/ 561 w 3555"/>
                  <a:gd name="T19" fmla="*/ 4006 h 4266"/>
                  <a:gd name="T20" fmla="*/ 712 w 3555"/>
                  <a:gd name="T21" fmla="*/ 4029 h 4266"/>
                  <a:gd name="T22" fmla="*/ 2921 w 3555"/>
                  <a:gd name="T23" fmla="*/ 4023 h 4266"/>
                  <a:gd name="T24" fmla="*/ 3061 w 3555"/>
                  <a:gd name="T25" fmla="*/ 3976 h 4266"/>
                  <a:gd name="T26" fmla="*/ 3180 w 3555"/>
                  <a:gd name="T27" fmla="*/ 3891 h 4266"/>
                  <a:gd name="T28" fmla="*/ 3264 w 3555"/>
                  <a:gd name="T29" fmla="*/ 3773 h 4266"/>
                  <a:gd name="T30" fmla="*/ 3311 w 3555"/>
                  <a:gd name="T31" fmla="*/ 3633 h 4266"/>
                  <a:gd name="T32" fmla="*/ 3317 w 3555"/>
                  <a:gd name="T33" fmla="*/ 712 h 4266"/>
                  <a:gd name="T34" fmla="*/ 3294 w 3555"/>
                  <a:gd name="T35" fmla="*/ 562 h 4266"/>
                  <a:gd name="T36" fmla="*/ 3226 w 3555"/>
                  <a:gd name="T37" fmla="*/ 432 h 4266"/>
                  <a:gd name="T38" fmla="*/ 3125 w 3555"/>
                  <a:gd name="T39" fmla="*/ 331 h 4266"/>
                  <a:gd name="T40" fmla="*/ 2993 w 3555"/>
                  <a:gd name="T41" fmla="*/ 263 h 4266"/>
                  <a:gd name="T42" fmla="*/ 2843 w 3555"/>
                  <a:gd name="T43" fmla="*/ 237 h 4266"/>
                  <a:gd name="T44" fmla="*/ 712 w 3555"/>
                  <a:gd name="T45" fmla="*/ 0 h 4266"/>
                  <a:gd name="T46" fmla="*/ 2940 w 3555"/>
                  <a:gd name="T47" fmla="*/ 9 h 4266"/>
                  <a:gd name="T48" fmla="*/ 3120 w 3555"/>
                  <a:gd name="T49" fmla="*/ 57 h 4266"/>
                  <a:gd name="T50" fmla="*/ 3279 w 3555"/>
                  <a:gd name="T51" fmla="*/ 149 h 4266"/>
                  <a:gd name="T52" fmla="*/ 3406 w 3555"/>
                  <a:gd name="T53" fmla="*/ 278 h 4266"/>
                  <a:gd name="T54" fmla="*/ 3500 w 3555"/>
                  <a:gd name="T55" fmla="*/ 434 h 4266"/>
                  <a:gd name="T56" fmla="*/ 3548 w 3555"/>
                  <a:gd name="T57" fmla="*/ 617 h 4266"/>
                  <a:gd name="T58" fmla="*/ 3555 w 3555"/>
                  <a:gd name="T59" fmla="*/ 3555 h 4266"/>
                  <a:gd name="T60" fmla="*/ 3529 w 3555"/>
                  <a:gd name="T61" fmla="*/ 3745 h 4266"/>
                  <a:gd name="T62" fmla="*/ 3457 w 3555"/>
                  <a:gd name="T63" fmla="*/ 3915 h 4266"/>
                  <a:gd name="T64" fmla="*/ 3347 w 3555"/>
                  <a:gd name="T65" fmla="*/ 4059 h 4266"/>
                  <a:gd name="T66" fmla="*/ 3203 w 3555"/>
                  <a:gd name="T67" fmla="*/ 4169 h 4266"/>
                  <a:gd name="T68" fmla="*/ 3034 w 3555"/>
                  <a:gd name="T69" fmla="*/ 4241 h 4266"/>
                  <a:gd name="T70" fmla="*/ 2843 w 3555"/>
                  <a:gd name="T71" fmla="*/ 4266 h 4266"/>
                  <a:gd name="T72" fmla="*/ 614 w 3555"/>
                  <a:gd name="T73" fmla="*/ 4260 h 4266"/>
                  <a:gd name="T74" fmla="*/ 434 w 3555"/>
                  <a:gd name="T75" fmla="*/ 4211 h 4266"/>
                  <a:gd name="T76" fmla="*/ 277 w 3555"/>
                  <a:gd name="T77" fmla="*/ 4118 h 4266"/>
                  <a:gd name="T78" fmla="*/ 148 w 3555"/>
                  <a:gd name="T79" fmla="*/ 3991 h 4266"/>
                  <a:gd name="T80" fmla="*/ 55 w 3555"/>
                  <a:gd name="T81" fmla="*/ 3832 h 4266"/>
                  <a:gd name="T82" fmla="*/ 6 w 3555"/>
                  <a:gd name="T83" fmla="*/ 3652 h 4266"/>
                  <a:gd name="T84" fmla="*/ 0 w 3555"/>
                  <a:gd name="T85" fmla="*/ 712 h 4266"/>
                  <a:gd name="T86" fmla="*/ 25 w 3555"/>
                  <a:gd name="T87" fmla="*/ 523 h 4266"/>
                  <a:gd name="T88" fmla="*/ 97 w 3555"/>
                  <a:gd name="T89" fmla="*/ 354 h 4266"/>
                  <a:gd name="T90" fmla="*/ 207 w 3555"/>
                  <a:gd name="T91" fmla="*/ 210 h 4266"/>
                  <a:gd name="T92" fmla="*/ 352 w 3555"/>
                  <a:gd name="T93" fmla="*/ 98 h 4266"/>
                  <a:gd name="T94" fmla="*/ 521 w 3555"/>
                  <a:gd name="T95" fmla="*/ 26 h 4266"/>
                  <a:gd name="T96" fmla="*/ 712 w 3555"/>
                  <a:gd name="T97" fmla="*/ 0 h 4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55" h="4266">
                    <a:moveTo>
                      <a:pt x="712" y="237"/>
                    </a:moveTo>
                    <a:lnTo>
                      <a:pt x="633" y="244"/>
                    </a:lnTo>
                    <a:lnTo>
                      <a:pt x="561" y="263"/>
                    </a:lnTo>
                    <a:lnTo>
                      <a:pt x="493" y="290"/>
                    </a:lnTo>
                    <a:lnTo>
                      <a:pt x="432" y="331"/>
                    </a:lnTo>
                    <a:lnTo>
                      <a:pt x="377" y="377"/>
                    </a:lnTo>
                    <a:lnTo>
                      <a:pt x="328" y="432"/>
                    </a:lnTo>
                    <a:lnTo>
                      <a:pt x="290" y="494"/>
                    </a:lnTo>
                    <a:lnTo>
                      <a:pt x="260" y="562"/>
                    </a:lnTo>
                    <a:lnTo>
                      <a:pt x="244" y="636"/>
                    </a:lnTo>
                    <a:lnTo>
                      <a:pt x="237" y="712"/>
                    </a:lnTo>
                    <a:lnTo>
                      <a:pt x="237" y="3555"/>
                    </a:lnTo>
                    <a:lnTo>
                      <a:pt x="244" y="3633"/>
                    </a:lnTo>
                    <a:lnTo>
                      <a:pt x="260" y="3705"/>
                    </a:lnTo>
                    <a:lnTo>
                      <a:pt x="290" y="3773"/>
                    </a:lnTo>
                    <a:lnTo>
                      <a:pt x="328" y="3834"/>
                    </a:lnTo>
                    <a:lnTo>
                      <a:pt x="377" y="3891"/>
                    </a:lnTo>
                    <a:lnTo>
                      <a:pt x="432" y="3938"/>
                    </a:lnTo>
                    <a:lnTo>
                      <a:pt x="493" y="3976"/>
                    </a:lnTo>
                    <a:lnTo>
                      <a:pt x="561" y="4006"/>
                    </a:lnTo>
                    <a:lnTo>
                      <a:pt x="633" y="4023"/>
                    </a:lnTo>
                    <a:lnTo>
                      <a:pt x="712" y="4029"/>
                    </a:lnTo>
                    <a:lnTo>
                      <a:pt x="2843" y="4029"/>
                    </a:lnTo>
                    <a:lnTo>
                      <a:pt x="2921" y="4023"/>
                    </a:lnTo>
                    <a:lnTo>
                      <a:pt x="2993" y="4006"/>
                    </a:lnTo>
                    <a:lnTo>
                      <a:pt x="3061" y="3976"/>
                    </a:lnTo>
                    <a:lnTo>
                      <a:pt x="3125" y="3938"/>
                    </a:lnTo>
                    <a:lnTo>
                      <a:pt x="3180" y="3891"/>
                    </a:lnTo>
                    <a:lnTo>
                      <a:pt x="3226" y="3834"/>
                    </a:lnTo>
                    <a:lnTo>
                      <a:pt x="3264" y="3773"/>
                    </a:lnTo>
                    <a:lnTo>
                      <a:pt x="3294" y="3705"/>
                    </a:lnTo>
                    <a:lnTo>
                      <a:pt x="3311" y="3633"/>
                    </a:lnTo>
                    <a:lnTo>
                      <a:pt x="3317" y="3555"/>
                    </a:lnTo>
                    <a:lnTo>
                      <a:pt x="3317" y="712"/>
                    </a:lnTo>
                    <a:lnTo>
                      <a:pt x="3311" y="636"/>
                    </a:lnTo>
                    <a:lnTo>
                      <a:pt x="3294" y="562"/>
                    </a:lnTo>
                    <a:lnTo>
                      <a:pt x="3264" y="494"/>
                    </a:lnTo>
                    <a:lnTo>
                      <a:pt x="3226" y="432"/>
                    </a:lnTo>
                    <a:lnTo>
                      <a:pt x="3180" y="377"/>
                    </a:lnTo>
                    <a:lnTo>
                      <a:pt x="3125" y="331"/>
                    </a:lnTo>
                    <a:lnTo>
                      <a:pt x="3061" y="290"/>
                    </a:lnTo>
                    <a:lnTo>
                      <a:pt x="2993" y="263"/>
                    </a:lnTo>
                    <a:lnTo>
                      <a:pt x="2921" y="244"/>
                    </a:lnTo>
                    <a:lnTo>
                      <a:pt x="2843" y="237"/>
                    </a:lnTo>
                    <a:lnTo>
                      <a:pt x="712" y="237"/>
                    </a:lnTo>
                    <a:close/>
                    <a:moveTo>
                      <a:pt x="712" y="0"/>
                    </a:moveTo>
                    <a:lnTo>
                      <a:pt x="2843" y="0"/>
                    </a:lnTo>
                    <a:lnTo>
                      <a:pt x="2940" y="9"/>
                    </a:lnTo>
                    <a:lnTo>
                      <a:pt x="3034" y="26"/>
                    </a:lnTo>
                    <a:lnTo>
                      <a:pt x="3120" y="57"/>
                    </a:lnTo>
                    <a:lnTo>
                      <a:pt x="3203" y="98"/>
                    </a:lnTo>
                    <a:lnTo>
                      <a:pt x="3279" y="149"/>
                    </a:lnTo>
                    <a:lnTo>
                      <a:pt x="3347" y="210"/>
                    </a:lnTo>
                    <a:lnTo>
                      <a:pt x="3406" y="278"/>
                    </a:lnTo>
                    <a:lnTo>
                      <a:pt x="3457" y="354"/>
                    </a:lnTo>
                    <a:lnTo>
                      <a:pt x="3500" y="434"/>
                    </a:lnTo>
                    <a:lnTo>
                      <a:pt x="3529" y="523"/>
                    </a:lnTo>
                    <a:lnTo>
                      <a:pt x="3548" y="617"/>
                    </a:lnTo>
                    <a:lnTo>
                      <a:pt x="3555" y="712"/>
                    </a:lnTo>
                    <a:lnTo>
                      <a:pt x="3555" y="3555"/>
                    </a:lnTo>
                    <a:lnTo>
                      <a:pt x="3548" y="3652"/>
                    </a:lnTo>
                    <a:lnTo>
                      <a:pt x="3529" y="3745"/>
                    </a:lnTo>
                    <a:lnTo>
                      <a:pt x="3500" y="3832"/>
                    </a:lnTo>
                    <a:lnTo>
                      <a:pt x="3457" y="3915"/>
                    </a:lnTo>
                    <a:lnTo>
                      <a:pt x="3406" y="3991"/>
                    </a:lnTo>
                    <a:lnTo>
                      <a:pt x="3347" y="4059"/>
                    </a:lnTo>
                    <a:lnTo>
                      <a:pt x="3279" y="4118"/>
                    </a:lnTo>
                    <a:lnTo>
                      <a:pt x="3203" y="4169"/>
                    </a:lnTo>
                    <a:lnTo>
                      <a:pt x="3120" y="4211"/>
                    </a:lnTo>
                    <a:lnTo>
                      <a:pt x="3034" y="4241"/>
                    </a:lnTo>
                    <a:lnTo>
                      <a:pt x="2940" y="4260"/>
                    </a:lnTo>
                    <a:lnTo>
                      <a:pt x="2843" y="4266"/>
                    </a:lnTo>
                    <a:lnTo>
                      <a:pt x="712" y="4266"/>
                    </a:lnTo>
                    <a:lnTo>
                      <a:pt x="614" y="4260"/>
                    </a:lnTo>
                    <a:lnTo>
                      <a:pt x="521" y="4241"/>
                    </a:lnTo>
                    <a:lnTo>
                      <a:pt x="434" y="4211"/>
                    </a:lnTo>
                    <a:lnTo>
                      <a:pt x="352" y="4169"/>
                    </a:lnTo>
                    <a:lnTo>
                      <a:pt x="277" y="4118"/>
                    </a:lnTo>
                    <a:lnTo>
                      <a:pt x="207" y="4059"/>
                    </a:lnTo>
                    <a:lnTo>
                      <a:pt x="148" y="3991"/>
                    </a:lnTo>
                    <a:lnTo>
                      <a:pt x="97" y="3915"/>
                    </a:lnTo>
                    <a:lnTo>
                      <a:pt x="55" y="3832"/>
                    </a:lnTo>
                    <a:lnTo>
                      <a:pt x="25" y="3745"/>
                    </a:lnTo>
                    <a:lnTo>
                      <a:pt x="6" y="3652"/>
                    </a:lnTo>
                    <a:lnTo>
                      <a:pt x="0" y="3555"/>
                    </a:lnTo>
                    <a:lnTo>
                      <a:pt x="0" y="712"/>
                    </a:lnTo>
                    <a:lnTo>
                      <a:pt x="6" y="617"/>
                    </a:lnTo>
                    <a:lnTo>
                      <a:pt x="25" y="523"/>
                    </a:lnTo>
                    <a:lnTo>
                      <a:pt x="55" y="434"/>
                    </a:lnTo>
                    <a:lnTo>
                      <a:pt x="97" y="354"/>
                    </a:lnTo>
                    <a:lnTo>
                      <a:pt x="148" y="278"/>
                    </a:lnTo>
                    <a:lnTo>
                      <a:pt x="207" y="210"/>
                    </a:lnTo>
                    <a:lnTo>
                      <a:pt x="277" y="149"/>
                    </a:lnTo>
                    <a:lnTo>
                      <a:pt x="352" y="98"/>
                    </a:lnTo>
                    <a:lnTo>
                      <a:pt x="434" y="57"/>
                    </a:lnTo>
                    <a:lnTo>
                      <a:pt x="521" y="26"/>
                    </a:lnTo>
                    <a:lnTo>
                      <a:pt x="614" y="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2">
                <a:extLst>
                  <a:ext uri="{FF2B5EF4-FFF2-40B4-BE49-F238E27FC236}">
                    <a16:creationId xmlns:a16="http://schemas.microsoft.com/office/drawing/2014/main" id="{A2CC572F-EFA3-2F49-BC7E-0439CA040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0788" y="192088"/>
                <a:ext cx="93663" cy="11303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88">
                <a:extLst>
                  <a:ext uri="{FF2B5EF4-FFF2-40B4-BE49-F238E27FC236}">
                    <a16:creationId xmlns:a16="http://schemas.microsoft.com/office/drawing/2014/main" id="{21633A1D-34F0-FC42-9C87-B4E88B56D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9400" y="4422775"/>
                <a:ext cx="188913" cy="187325"/>
              </a:xfrm>
              <a:custGeom>
                <a:avLst/>
                <a:gdLst>
                  <a:gd name="T0" fmla="*/ 59 w 119"/>
                  <a:gd name="T1" fmla="*/ 0 h 118"/>
                  <a:gd name="T2" fmla="*/ 83 w 119"/>
                  <a:gd name="T3" fmla="*/ 6 h 118"/>
                  <a:gd name="T4" fmla="*/ 102 w 119"/>
                  <a:gd name="T5" fmla="*/ 19 h 118"/>
                  <a:gd name="T6" fmla="*/ 114 w 119"/>
                  <a:gd name="T7" fmla="*/ 38 h 118"/>
                  <a:gd name="T8" fmla="*/ 119 w 119"/>
                  <a:gd name="T9" fmla="*/ 59 h 118"/>
                  <a:gd name="T10" fmla="*/ 114 w 119"/>
                  <a:gd name="T11" fmla="*/ 82 h 118"/>
                  <a:gd name="T12" fmla="*/ 102 w 119"/>
                  <a:gd name="T13" fmla="*/ 102 h 118"/>
                  <a:gd name="T14" fmla="*/ 83 w 119"/>
                  <a:gd name="T15" fmla="*/ 114 h 118"/>
                  <a:gd name="T16" fmla="*/ 59 w 119"/>
                  <a:gd name="T17" fmla="*/ 118 h 118"/>
                  <a:gd name="T18" fmla="*/ 36 w 119"/>
                  <a:gd name="T19" fmla="*/ 114 h 118"/>
                  <a:gd name="T20" fmla="*/ 17 w 119"/>
                  <a:gd name="T21" fmla="*/ 102 h 118"/>
                  <a:gd name="T22" fmla="*/ 6 w 119"/>
                  <a:gd name="T23" fmla="*/ 82 h 118"/>
                  <a:gd name="T24" fmla="*/ 0 w 119"/>
                  <a:gd name="T25" fmla="*/ 59 h 118"/>
                  <a:gd name="T26" fmla="*/ 6 w 119"/>
                  <a:gd name="T27" fmla="*/ 38 h 118"/>
                  <a:gd name="T28" fmla="*/ 17 w 119"/>
                  <a:gd name="T29" fmla="*/ 19 h 118"/>
                  <a:gd name="T30" fmla="*/ 36 w 119"/>
                  <a:gd name="T31" fmla="*/ 6 h 118"/>
                  <a:gd name="T32" fmla="*/ 59 w 119"/>
                  <a:gd name="T3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18">
                    <a:moveTo>
                      <a:pt x="59" y="0"/>
                    </a:moveTo>
                    <a:lnTo>
                      <a:pt x="83" y="6"/>
                    </a:lnTo>
                    <a:lnTo>
                      <a:pt x="102" y="19"/>
                    </a:lnTo>
                    <a:lnTo>
                      <a:pt x="114" y="38"/>
                    </a:lnTo>
                    <a:lnTo>
                      <a:pt x="119" y="59"/>
                    </a:lnTo>
                    <a:lnTo>
                      <a:pt x="114" y="82"/>
                    </a:lnTo>
                    <a:lnTo>
                      <a:pt x="102" y="102"/>
                    </a:lnTo>
                    <a:lnTo>
                      <a:pt x="83" y="114"/>
                    </a:lnTo>
                    <a:lnTo>
                      <a:pt x="59" y="118"/>
                    </a:lnTo>
                    <a:lnTo>
                      <a:pt x="36" y="114"/>
                    </a:lnTo>
                    <a:lnTo>
                      <a:pt x="17" y="102"/>
                    </a:lnTo>
                    <a:lnTo>
                      <a:pt x="6" y="82"/>
                    </a:lnTo>
                    <a:lnTo>
                      <a:pt x="0" y="59"/>
                    </a:lnTo>
                    <a:lnTo>
                      <a:pt x="6" y="38"/>
                    </a:lnTo>
                    <a:lnTo>
                      <a:pt x="17" y="19"/>
                    </a:lnTo>
                    <a:lnTo>
                      <a:pt x="36" y="6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89">
                <a:extLst>
                  <a:ext uri="{FF2B5EF4-FFF2-40B4-BE49-F238E27FC236}">
                    <a16:creationId xmlns:a16="http://schemas.microsoft.com/office/drawing/2014/main" id="{3DC9835B-45B4-5B4F-AB93-4765CA4CE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638" y="4422775"/>
                <a:ext cx="188913" cy="187325"/>
              </a:xfrm>
              <a:custGeom>
                <a:avLst/>
                <a:gdLst>
                  <a:gd name="T0" fmla="*/ 60 w 119"/>
                  <a:gd name="T1" fmla="*/ 0 h 118"/>
                  <a:gd name="T2" fmla="*/ 83 w 119"/>
                  <a:gd name="T3" fmla="*/ 6 h 118"/>
                  <a:gd name="T4" fmla="*/ 102 w 119"/>
                  <a:gd name="T5" fmla="*/ 19 h 118"/>
                  <a:gd name="T6" fmla="*/ 115 w 119"/>
                  <a:gd name="T7" fmla="*/ 38 h 118"/>
                  <a:gd name="T8" fmla="*/ 119 w 119"/>
                  <a:gd name="T9" fmla="*/ 59 h 118"/>
                  <a:gd name="T10" fmla="*/ 115 w 119"/>
                  <a:gd name="T11" fmla="*/ 82 h 118"/>
                  <a:gd name="T12" fmla="*/ 102 w 119"/>
                  <a:gd name="T13" fmla="*/ 102 h 118"/>
                  <a:gd name="T14" fmla="*/ 83 w 119"/>
                  <a:gd name="T15" fmla="*/ 114 h 118"/>
                  <a:gd name="T16" fmla="*/ 60 w 119"/>
                  <a:gd name="T17" fmla="*/ 118 h 118"/>
                  <a:gd name="T18" fmla="*/ 36 w 119"/>
                  <a:gd name="T19" fmla="*/ 114 h 118"/>
                  <a:gd name="T20" fmla="*/ 17 w 119"/>
                  <a:gd name="T21" fmla="*/ 102 h 118"/>
                  <a:gd name="T22" fmla="*/ 5 w 119"/>
                  <a:gd name="T23" fmla="*/ 82 h 118"/>
                  <a:gd name="T24" fmla="*/ 0 w 119"/>
                  <a:gd name="T25" fmla="*/ 59 h 118"/>
                  <a:gd name="T26" fmla="*/ 5 w 119"/>
                  <a:gd name="T27" fmla="*/ 38 h 118"/>
                  <a:gd name="T28" fmla="*/ 17 w 119"/>
                  <a:gd name="T29" fmla="*/ 19 h 118"/>
                  <a:gd name="T30" fmla="*/ 36 w 119"/>
                  <a:gd name="T31" fmla="*/ 6 h 118"/>
                  <a:gd name="T32" fmla="*/ 60 w 119"/>
                  <a:gd name="T3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18">
                    <a:moveTo>
                      <a:pt x="60" y="0"/>
                    </a:moveTo>
                    <a:lnTo>
                      <a:pt x="83" y="6"/>
                    </a:lnTo>
                    <a:lnTo>
                      <a:pt x="102" y="19"/>
                    </a:lnTo>
                    <a:lnTo>
                      <a:pt x="115" y="38"/>
                    </a:lnTo>
                    <a:lnTo>
                      <a:pt x="119" y="59"/>
                    </a:lnTo>
                    <a:lnTo>
                      <a:pt x="115" y="82"/>
                    </a:lnTo>
                    <a:lnTo>
                      <a:pt x="102" y="102"/>
                    </a:lnTo>
                    <a:lnTo>
                      <a:pt x="83" y="114"/>
                    </a:lnTo>
                    <a:lnTo>
                      <a:pt x="60" y="118"/>
                    </a:lnTo>
                    <a:lnTo>
                      <a:pt x="36" y="114"/>
                    </a:lnTo>
                    <a:lnTo>
                      <a:pt x="17" y="102"/>
                    </a:lnTo>
                    <a:lnTo>
                      <a:pt x="5" y="82"/>
                    </a:lnTo>
                    <a:lnTo>
                      <a:pt x="0" y="59"/>
                    </a:lnTo>
                    <a:lnTo>
                      <a:pt x="5" y="38"/>
                    </a:lnTo>
                    <a:lnTo>
                      <a:pt x="17" y="19"/>
                    </a:lnTo>
                    <a:lnTo>
                      <a:pt x="36" y="6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90">
                <a:extLst>
                  <a:ext uri="{FF2B5EF4-FFF2-40B4-BE49-F238E27FC236}">
                    <a16:creationId xmlns:a16="http://schemas.microsoft.com/office/drawing/2014/main" id="{949FF18E-2326-C14A-95B0-68D9B20DB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3463" y="4422775"/>
                <a:ext cx="187325" cy="187325"/>
              </a:xfrm>
              <a:custGeom>
                <a:avLst/>
                <a:gdLst>
                  <a:gd name="T0" fmla="*/ 59 w 118"/>
                  <a:gd name="T1" fmla="*/ 0 h 118"/>
                  <a:gd name="T2" fmla="*/ 82 w 118"/>
                  <a:gd name="T3" fmla="*/ 6 h 118"/>
                  <a:gd name="T4" fmla="*/ 101 w 118"/>
                  <a:gd name="T5" fmla="*/ 19 h 118"/>
                  <a:gd name="T6" fmla="*/ 114 w 118"/>
                  <a:gd name="T7" fmla="*/ 38 h 118"/>
                  <a:gd name="T8" fmla="*/ 118 w 118"/>
                  <a:gd name="T9" fmla="*/ 59 h 118"/>
                  <a:gd name="T10" fmla="*/ 114 w 118"/>
                  <a:gd name="T11" fmla="*/ 82 h 118"/>
                  <a:gd name="T12" fmla="*/ 101 w 118"/>
                  <a:gd name="T13" fmla="*/ 102 h 118"/>
                  <a:gd name="T14" fmla="*/ 82 w 118"/>
                  <a:gd name="T15" fmla="*/ 114 h 118"/>
                  <a:gd name="T16" fmla="*/ 59 w 118"/>
                  <a:gd name="T17" fmla="*/ 118 h 118"/>
                  <a:gd name="T18" fmla="*/ 36 w 118"/>
                  <a:gd name="T19" fmla="*/ 114 h 118"/>
                  <a:gd name="T20" fmla="*/ 17 w 118"/>
                  <a:gd name="T21" fmla="*/ 102 h 118"/>
                  <a:gd name="T22" fmla="*/ 4 w 118"/>
                  <a:gd name="T23" fmla="*/ 82 h 118"/>
                  <a:gd name="T24" fmla="*/ 0 w 118"/>
                  <a:gd name="T25" fmla="*/ 59 h 118"/>
                  <a:gd name="T26" fmla="*/ 4 w 118"/>
                  <a:gd name="T27" fmla="*/ 38 h 118"/>
                  <a:gd name="T28" fmla="*/ 17 w 118"/>
                  <a:gd name="T29" fmla="*/ 19 h 118"/>
                  <a:gd name="T30" fmla="*/ 36 w 118"/>
                  <a:gd name="T31" fmla="*/ 6 h 118"/>
                  <a:gd name="T32" fmla="*/ 59 w 118"/>
                  <a:gd name="T3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8" h="118">
                    <a:moveTo>
                      <a:pt x="59" y="0"/>
                    </a:moveTo>
                    <a:lnTo>
                      <a:pt x="82" y="6"/>
                    </a:lnTo>
                    <a:lnTo>
                      <a:pt x="101" y="19"/>
                    </a:lnTo>
                    <a:lnTo>
                      <a:pt x="114" y="38"/>
                    </a:lnTo>
                    <a:lnTo>
                      <a:pt x="118" y="59"/>
                    </a:lnTo>
                    <a:lnTo>
                      <a:pt x="114" y="82"/>
                    </a:lnTo>
                    <a:lnTo>
                      <a:pt x="101" y="102"/>
                    </a:lnTo>
                    <a:lnTo>
                      <a:pt x="82" y="114"/>
                    </a:lnTo>
                    <a:lnTo>
                      <a:pt x="59" y="118"/>
                    </a:lnTo>
                    <a:lnTo>
                      <a:pt x="36" y="114"/>
                    </a:lnTo>
                    <a:lnTo>
                      <a:pt x="17" y="102"/>
                    </a:lnTo>
                    <a:lnTo>
                      <a:pt x="4" y="82"/>
                    </a:lnTo>
                    <a:lnTo>
                      <a:pt x="0" y="59"/>
                    </a:lnTo>
                    <a:lnTo>
                      <a:pt x="4" y="38"/>
                    </a:lnTo>
                    <a:lnTo>
                      <a:pt x="17" y="19"/>
                    </a:lnTo>
                    <a:lnTo>
                      <a:pt x="36" y="6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91">
                <a:extLst>
                  <a:ext uri="{FF2B5EF4-FFF2-40B4-BE49-F238E27FC236}">
                    <a16:creationId xmlns:a16="http://schemas.microsoft.com/office/drawing/2014/main" id="{DD13945C-88F9-B64A-81E4-269BB9458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9700" y="4422775"/>
                <a:ext cx="188913" cy="187325"/>
              </a:xfrm>
              <a:custGeom>
                <a:avLst/>
                <a:gdLst>
                  <a:gd name="T0" fmla="*/ 59 w 119"/>
                  <a:gd name="T1" fmla="*/ 0 h 118"/>
                  <a:gd name="T2" fmla="*/ 83 w 119"/>
                  <a:gd name="T3" fmla="*/ 6 h 118"/>
                  <a:gd name="T4" fmla="*/ 102 w 119"/>
                  <a:gd name="T5" fmla="*/ 19 h 118"/>
                  <a:gd name="T6" fmla="*/ 114 w 119"/>
                  <a:gd name="T7" fmla="*/ 38 h 118"/>
                  <a:gd name="T8" fmla="*/ 119 w 119"/>
                  <a:gd name="T9" fmla="*/ 59 h 118"/>
                  <a:gd name="T10" fmla="*/ 114 w 119"/>
                  <a:gd name="T11" fmla="*/ 82 h 118"/>
                  <a:gd name="T12" fmla="*/ 102 w 119"/>
                  <a:gd name="T13" fmla="*/ 102 h 118"/>
                  <a:gd name="T14" fmla="*/ 83 w 119"/>
                  <a:gd name="T15" fmla="*/ 114 h 118"/>
                  <a:gd name="T16" fmla="*/ 59 w 119"/>
                  <a:gd name="T17" fmla="*/ 118 h 118"/>
                  <a:gd name="T18" fmla="*/ 36 w 119"/>
                  <a:gd name="T19" fmla="*/ 114 h 118"/>
                  <a:gd name="T20" fmla="*/ 17 w 119"/>
                  <a:gd name="T21" fmla="*/ 102 h 118"/>
                  <a:gd name="T22" fmla="*/ 4 w 119"/>
                  <a:gd name="T23" fmla="*/ 82 h 118"/>
                  <a:gd name="T24" fmla="*/ 0 w 119"/>
                  <a:gd name="T25" fmla="*/ 59 h 118"/>
                  <a:gd name="T26" fmla="*/ 4 w 119"/>
                  <a:gd name="T27" fmla="*/ 38 h 118"/>
                  <a:gd name="T28" fmla="*/ 17 w 119"/>
                  <a:gd name="T29" fmla="*/ 19 h 118"/>
                  <a:gd name="T30" fmla="*/ 36 w 119"/>
                  <a:gd name="T31" fmla="*/ 6 h 118"/>
                  <a:gd name="T32" fmla="*/ 59 w 119"/>
                  <a:gd name="T3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9" h="118">
                    <a:moveTo>
                      <a:pt x="59" y="0"/>
                    </a:moveTo>
                    <a:lnTo>
                      <a:pt x="83" y="6"/>
                    </a:lnTo>
                    <a:lnTo>
                      <a:pt x="102" y="19"/>
                    </a:lnTo>
                    <a:lnTo>
                      <a:pt x="114" y="38"/>
                    </a:lnTo>
                    <a:lnTo>
                      <a:pt x="119" y="59"/>
                    </a:lnTo>
                    <a:lnTo>
                      <a:pt x="114" y="82"/>
                    </a:lnTo>
                    <a:lnTo>
                      <a:pt x="102" y="102"/>
                    </a:lnTo>
                    <a:lnTo>
                      <a:pt x="83" y="114"/>
                    </a:lnTo>
                    <a:lnTo>
                      <a:pt x="59" y="118"/>
                    </a:lnTo>
                    <a:lnTo>
                      <a:pt x="36" y="114"/>
                    </a:lnTo>
                    <a:lnTo>
                      <a:pt x="17" y="102"/>
                    </a:lnTo>
                    <a:lnTo>
                      <a:pt x="4" y="82"/>
                    </a:lnTo>
                    <a:lnTo>
                      <a:pt x="0" y="59"/>
                    </a:lnTo>
                    <a:lnTo>
                      <a:pt x="4" y="38"/>
                    </a:lnTo>
                    <a:lnTo>
                      <a:pt x="17" y="19"/>
                    </a:lnTo>
                    <a:lnTo>
                      <a:pt x="36" y="6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7B205A4-2523-0A48-8E16-E5EA816C409B}"/>
                </a:ext>
              </a:extLst>
            </p:cNvPr>
            <p:cNvGrpSpPr/>
            <p:nvPr/>
          </p:nvGrpSpPr>
          <p:grpSpPr>
            <a:xfrm>
              <a:off x="7245780" y="1289768"/>
              <a:ext cx="541317" cy="131624"/>
              <a:chOff x="3656013" y="2773363"/>
              <a:chExt cx="4870450" cy="1184275"/>
            </a:xfrm>
          </p:grpSpPr>
          <p:sp>
            <p:nvSpPr>
              <p:cNvPr id="111" name="Freeform 106">
                <a:extLst>
                  <a:ext uri="{FF2B5EF4-FFF2-40B4-BE49-F238E27FC236}">
                    <a16:creationId xmlns:a16="http://schemas.microsoft.com/office/drawing/2014/main" id="{FAFE9AC1-508F-5A47-8F9B-25E6F181B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825" y="2890838"/>
                <a:ext cx="449263" cy="774700"/>
              </a:xfrm>
              <a:custGeom>
                <a:avLst/>
                <a:gdLst>
                  <a:gd name="T0" fmla="*/ 24 w 565"/>
                  <a:gd name="T1" fmla="*/ 0 h 975"/>
                  <a:gd name="T2" fmla="*/ 41 w 565"/>
                  <a:gd name="T3" fmla="*/ 1 h 975"/>
                  <a:gd name="T4" fmla="*/ 80 w 565"/>
                  <a:gd name="T5" fmla="*/ 18 h 975"/>
                  <a:gd name="T6" fmla="*/ 119 w 565"/>
                  <a:gd name="T7" fmla="*/ 39 h 975"/>
                  <a:gd name="T8" fmla="*/ 188 w 565"/>
                  <a:gd name="T9" fmla="*/ 82 h 975"/>
                  <a:gd name="T10" fmla="*/ 253 w 565"/>
                  <a:gd name="T11" fmla="*/ 132 h 975"/>
                  <a:gd name="T12" fmla="*/ 315 w 565"/>
                  <a:gd name="T13" fmla="*/ 186 h 975"/>
                  <a:gd name="T14" fmla="*/ 371 w 565"/>
                  <a:gd name="T15" fmla="*/ 248 h 975"/>
                  <a:gd name="T16" fmla="*/ 419 w 565"/>
                  <a:gd name="T17" fmla="*/ 314 h 975"/>
                  <a:gd name="T18" fmla="*/ 462 w 565"/>
                  <a:gd name="T19" fmla="*/ 385 h 975"/>
                  <a:gd name="T20" fmla="*/ 498 w 565"/>
                  <a:gd name="T21" fmla="*/ 459 h 975"/>
                  <a:gd name="T22" fmla="*/ 524 w 565"/>
                  <a:gd name="T23" fmla="*/ 536 h 975"/>
                  <a:gd name="T24" fmla="*/ 544 w 565"/>
                  <a:gd name="T25" fmla="*/ 614 h 975"/>
                  <a:gd name="T26" fmla="*/ 557 w 565"/>
                  <a:gd name="T27" fmla="*/ 697 h 975"/>
                  <a:gd name="T28" fmla="*/ 565 w 565"/>
                  <a:gd name="T29" fmla="*/ 777 h 975"/>
                  <a:gd name="T30" fmla="*/ 565 w 565"/>
                  <a:gd name="T31" fmla="*/ 861 h 975"/>
                  <a:gd name="T32" fmla="*/ 559 w 565"/>
                  <a:gd name="T33" fmla="*/ 943 h 975"/>
                  <a:gd name="T34" fmla="*/ 554 w 565"/>
                  <a:gd name="T35" fmla="*/ 958 h 975"/>
                  <a:gd name="T36" fmla="*/ 543 w 565"/>
                  <a:gd name="T37" fmla="*/ 969 h 975"/>
                  <a:gd name="T38" fmla="*/ 529 w 565"/>
                  <a:gd name="T39" fmla="*/ 975 h 975"/>
                  <a:gd name="T40" fmla="*/ 515 w 565"/>
                  <a:gd name="T41" fmla="*/ 975 h 975"/>
                  <a:gd name="T42" fmla="*/ 502 w 565"/>
                  <a:gd name="T43" fmla="*/ 969 h 975"/>
                  <a:gd name="T44" fmla="*/ 492 w 565"/>
                  <a:gd name="T45" fmla="*/ 958 h 975"/>
                  <a:gd name="T46" fmla="*/ 490 w 565"/>
                  <a:gd name="T47" fmla="*/ 943 h 975"/>
                  <a:gd name="T48" fmla="*/ 496 w 565"/>
                  <a:gd name="T49" fmla="*/ 846 h 975"/>
                  <a:gd name="T50" fmla="*/ 494 w 565"/>
                  <a:gd name="T51" fmla="*/ 749 h 975"/>
                  <a:gd name="T52" fmla="*/ 483 w 565"/>
                  <a:gd name="T53" fmla="*/ 652 h 975"/>
                  <a:gd name="T54" fmla="*/ 460 w 565"/>
                  <a:gd name="T55" fmla="*/ 558 h 975"/>
                  <a:gd name="T56" fmla="*/ 432 w 565"/>
                  <a:gd name="T57" fmla="*/ 484 h 975"/>
                  <a:gd name="T58" fmla="*/ 399 w 565"/>
                  <a:gd name="T59" fmla="*/ 413 h 975"/>
                  <a:gd name="T60" fmla="*/ 356 w 565"/>
                  <a:gd name="T61" fmla="*/ 345 h 975"/>
                  <a:gd name="T62" fmla="*/ 309 w 565"/>
                  <a:gd name="T63" fmla="*/ 282 h 975"/>
                  <a:gd name="T64" fmla="*/ 255 w 565"/>
                  <a:gd name="T65" fmla="*/ 226 h 975"/>
                  <a:gd name="T66" fmla="*/ 195 w 565"/>
                  <a:gd name="T67" fmla="*/ 172 h 975"/>
                  <a:gd name="T68" fmla="*/ 136 w 565"/>
                  <a:gd name="T69" fmla="*/ 129 h 975"/>
                  <a:gd name="T70" fmla="*/ 70 w 565"/>
                  <a:gd name="T71" fmla="*/ 91 h 975"/>
                  <a:gd name="T72" fmla="*/ 29 w 565"/>
                  <a:gd name="T73" fmla="*/ 71 h 975"/>
                  <a:gd name="T74" fmla="*/ 29 w 565"/>
                  <a:gd name="T75" fmla="*/ 71 h 975"/>
                  <a:gd name="T76" fmla="*/ 28 w 565"/>
                  <a:gd name="T77" fmla="*/ 69 h 975"/>
                  <a:gd name="T78" fmla="*/ 26 w 565"/>
                  <a:gd name="T79" fmla="*/ 69 h 975"/>
                  <a:gd name="T80" fmla="*/ 26 w 565"/>
                  <a:gd name="T81" fmla="*/ 69 h 975"/>
                  <a:gd name="T82" fmla="*/ 22 w 565"/>
                  <a:gd name="T83" fmla="*/ 67 h 975"/>
                  <a:gd name="T84" fmla="*/ 7 w 565"/>
                  <a:gd name="T85" fmla="*/ 58 h 975"/>
                  <a:gd name="T86" fmla="*/ 0 w 565"/>
                  <a:gd name="T87" fmla="*/ 44 h 975"/>
                  <a:gd name="T88" fmla="*/ 0 w 565"/>
                  <a:gd name="T89" fmla="*/ 29 h 975"/>
                  <a:gd name="T90" fmla="*/ 3 w 565"/>
                  <a:gd name="T91" fmla="*/ 15 h 975"/>
                  <a:gd name="T92" fmla="*/ 11 w 565"/>
                  <a:gd name="T93" fmla="*/ 5 h 975"/>
                  <a:gd name="T94" fmla="*/ 24 w 565"/>
                  <a:gd name="T95" fmla="*/ 0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5" h="975">
                    <a:moveTo>
                      <a:pt x="24" y="0"/>
                    </a:moveTo>
                    <a:lnTo>
                      <a:pt x="41" y="1"/>
                    </a:lnTo>
                    <a:lnTo>
                      <a:pt x="80" y="18"/>
                    </a:lnTo>
                    <a:lnTo>
                      <a:pt x="119" y="39"/>
                    </a:lnTo>
                    <a:lnTo>
                      <a:pt x="188" y="82"/>
                    </a:lnTo>
                    <a:lnTo>
                      <a:pt x="253" y="132"/>
                    </a:lnTo>
                    <a:lnTo>
                      <a:pt x="315" y="186"/>
                    </a:lnTo>
                    <a:lnTo>
                      <a:pt x="371" y="248"/>
                    </a:lnTo>
                    <a:lnTo>
                      <a:pt x="419" y="314"/>
                    </a:lnTo>
                    <a:lnTo>
                      <a:pt x="462" y="385"/>
                    </a:lnTo>
                    <a:lnTo>
                      <a:pt x="498" y="459"/>
                    </a:lnTo>
                    <a:lnTo>
                      <a:pt x="524" y="536"/>
                    </a:lnTo>
                    <a:lnTo>
                      <a:pt x="544" y="614"/>
                    </a:lnTo>
                    <a:lnTo>
                      <a:pt x="557" y="697"/>
                    </a:lnTo>
                    <a:lnTo>
                      <a:pt x="565" y="777"/>
                    </a:lnTo>
                    <a:lnTo>
                      <a:pt x="565" y="861"/>
                    </a:lnTo>
                    <a:lnTo>
                      <a:pt x="559" y="943"/>
                    </a:lnTo>
                    <a:lnTo>
                      <a:pt x="554" y="958"/>
                    </a:lnTo>
                    <a:lnTo>
                      <a:pt x="543" y="969"/>
                    </a:lnTo>
                    <a:lnTo>
                      <a:pt x="529" y="975"/>
                    </a:lnTo>
                    <a:lnTo>
                      <a:pt x="515" y="975"/>
                    </a:lnTo>
                    <a:lnTo>
                      <a:pt x="502" y="969"/>
                    </a:lnTo>
                    <a:lnTo>
                      <a:pt x="492" y="958"/>
                    </a:lnTo>
                    <a:lnTo>
                      <a:pt x="490" y="943"/>
                    </a:lnTo>
                    <a:lnTo>
                      <a:pt x="496" y="846"/>
                    </a:lnTo>
                    <a:lnTo>
                      <a:pt x="494" y="749"/>
                    </a:lnTo>
                    <a:lnTo>
                      <a:pt x="483" y="652"/>
                    </a:lnTo>
                    <a:lnTo>
                      <a:pt x="460" y="558"/>
                    </a:lnTo>
                    <a:lnTo>
                      <a:pt x="432" y="484"/>
                    </a:lnTo>
                    <a:lnTo>
                      <a:pt x="399" y="413"/>
                    </a:lnTo>
                    <a:lnTo>
                      <a:pt x="356" y="345"/>
                    </a:lnTo>
                    <a:lnTo>
                      <a:pt x="309" y="282"/>
                    </a:lnTo>
                    <a:lnTo>
                      <a:pt x="255" y="226"/>
                    </a:lnTo>
                    <a:lnTo>
                      <a:pt x="195" y="172"/>
                    </a:lnTo>
                    <a:lnTo>
                      <a:pt x="136" y="129"/>
                    </a:lnTo>
                    <a:lnTo>
                      <a:pt x="70" y="91"/>
                    </a:lnTo>
                    <a:lnTo>
                      <a:pt x="29" y="71"/>
                    </a:lnTo>
                    <a:lnTo>
                      <a:pt x="29" y="71"/>
                    </a:lnTo>
                    <a:lnTo>
                      <a:pt x="28" y="69"/>
                    </a:lnTo>
                    <a:lnTo>
                      <a:pt x="26" y="69"/>
                    </a:lnTo>
                    <a:lnTo>
                      <a:pt x="26" y="69"/>
                    </a:lnTo>
                    <a:lnTo>
                      <a:pt x="22" y="67"/>
                    </a:lnTo>
                    <a:lnTo>
                      <a:pt x="7" y="58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3" y="15"/>
                    </a:lnTo>
                    <a:lnTo>
                      <a:pt x="11" y="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07">
                <a:extLst>
                  <a:ext uri="{FF2B5EF4-FFF2-40B4-BE49-F238E27FC236}">
                    <a16:creationId xmlns:a16="http://schemas.microsoft.com/office/drawing/2014/main" id="{654FB4CA-56A9-834A-A75F-E044ECB75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9288" y="3582988"/>
                <a:ext cx="193675" cy="374650"/>
              </a:xfrm>
              <a:custGeom>
                <a:avLst/>
                <a:gdLst>
                  <a:gd name="T0" fmla="*/ 179 w 244"/>
                  <a:gd name="T1" fmla="*/ 0 h 473"/>
                  <a:gd name="T2" fmla="*/ 202 w 244"/>
                  <a:gd name="T3" fmla="*/ 2 h 473"/>
                  <a:gd name="T4" fmla="*/ 207 w 244"/>
                  <a:gd name="T5" fmla="*/ 6 h 473"/>
                  <a:gd name="T6" fmla="*/ 226 w 244"/>
                  <a:gd name="T7" fmla="*/ 17 h 473"/>
                  <a:gd name="T8" fmla="*/ 239 w 244"/>
                  <a:gd name="T9" fmla="*/ 34 h 473"/>
                  <a:gd name="T10" fmla="*/ 244 w 244"/>
                  <a:gd name="T11" fmla="*/ 55 h 473"/>
                  <a:gd name="T12" fmla="*/ 241 w 244"/>
                  <a:gd name="T13" fmla="*/ 75 h 473"/>
                  <a:gd name="T14" fmla="*/ 112 w 244"/>
                  <a:gd name="T15" fmla="*/ 436 h 473"/>
                  <a:gd name="T16" fmla="*/ 101 w 244"/>
                  <a:gd name="T17" fmla="*/ 455 h 473"/>
                  <a:gd name="T18" fmla="*/ 84 w 244"/>
                  <a:gd name="T19" fmla="*/ 468 h 473"/>
                  <a:gd name="T20" fmla="*/ 63 w 244"/>
                  <a:gd name="T21" fmla="*/ 473 h 473"/>
                  <a:gd name="T22" fmla="*/ 43 w 244"/>
                  <a:gd name="T23" fmla="*/ 469 h 473"/>
                  <a:gd name="T24" fmla="*/ 35 w 244"/>
                  <a:gd name="T25" fmla="*/ 468 h 473"/>
                  <a:gd name="T26" fmla="*/ 17 w 244"/>
                  <a:gd name="T27" fmla="*/ 456 h 473"/>
                  <a:gd name="T28" fmla="*/ 6 w 244"/>
                  <a:gd name="T29" fmla="*/ 440 h 473"/>
                  <a:gd name="T30" fmla="*/ 0 w 244"/>
                  <a:gd name="T31" fmla="*/ 419 h 473"/>
                  <a:gd name="T32" fmla="*/ 2 w 244"/>
                  <a:gd name="T33" fmla="*/ 397 h 473"/>
                  <a:gd name="T34" fmla="*/ 131 w 244"/>
                  <a:gd name="T35" fmla="*/ 36 h 473"/>
                  <a:gd name="T36" fmla="*/ 142 w 244"/>
                  <a:gd name="T37" fmla="*/ 17 h 473"/>
                  <a:gd name="T38" fmla="*/ 159 w 244"/>
                  <a:gd name="T39" fmla="*/ 6 h 473"/>
                  <a:gd name="T40" fmla="*/ 179 w 244"/>
                  <a:gd name="T41" fmla="*/ 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4" h="473">
                    <a:moveTo>
                      <a:pt x="179" y="0"/>
                    </a:moveTo>
                    <a:lnTo>
                      <a:pt x="202" y="2"/>
                    </a:lnTo>
                    <a:lnTo>
                      <a:pt x="207" y="6"/>
                    </a:lnTo>
                    <a:lnTo>
                      <a:pt x="226" y="17"/>
                    </a:lnTo>
                    <a:lnTo>
                      <a:pt x="239" y="34"/>
                    </a:lnTo>
                    <a:lnTo>
                      <a:pt x="244" y="55"/>
                    </a:lnTo>
                    <a:lnTo>
                      <a:pt x="241" y="75"/>
                    </a:lnTo>
                    <a:lnTo>
                      <a:pt x="112" y="436"/>
                    </a:lnTo>
                    <a:lnTo>
                      <a:pt x="101" y="455"/>
                    </a:lnTo>
                    <a:lnTo>
                      <a:pt x="84" y="468"/>
                    </a:lnTo>
                    <a:lnTo>
                      <a:pt x="63" y="473"/>
                    </a:lnTo>
                    <a:lnTo>
                      <a:pt x="43" y="469"/>
                    </a:lnTo>
                    <a:lnTo>
                      <a:pt x="35" y="468"/>
                    </a:lnTo>
                    <a:lnTo>
                      <a:pt x="17" y="456"/>
                    </a:lnTo>
                    <a:lnTo>
                      <a:pt x="6" y="440"/>
                    </a:lnTo>
                    <a:lnTo>
                      <a:pt x="0" y="419"/>
                    </a:lnTo>
                    <a:lnTo>
                      <a:pt x="2" y="397"/>
                    </a:lnTo>
                    <a:lnTo>
                      <a:pt x="131" y="36"/>
                    </a:lnTo>
                    <a:lnTo>
                      <a:pt x="142" y="17"/>
                    </a:lnTo>
                    <a:lnTo>
                      <a:pt x="159" y="6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08">
                <a:extLst>
                  <a:ext uri="{FF2B5EF4-FFF2-40B4-BE49-F238E27FC236}">
                    <a16:creationId xmlns:a16="http://schemas.microsoft.com/office/drawing/2014/main" id="{111DA123-EDC6-D940-85F8-AE8D4559E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2225" y="2890838"/>
                <a:ext cx="449263" cy="774700"/>
              </a:xfrm>
              <a:custGeom>
                <a:avLst/>
                <a:gdLst>
                  <a:gd name="T0" fmla="*/ 541 w 565"/>
                  <a:gd name="T1" fmla="*/ 0 h 975"/>
                  <a:gd name="T2" fmla="*/ 554 w 565"/>
                  <a:gd name="T3" fmla="*/ 5 h 975"/>
                  <a:gd name="T4" fmla="*/ 562 w 565"/>
                  <a:gd name="T5" fmla="*/ 15 h 975"/>
                  <a:gd name="T6" fmla="*/ 565 w 565"/>
                  <a:gd name="T7" fmla="*/ 29 h 975"/>
                  <a:gd name="T8" fmla="*/ 565 w 565"/>
                  <a:gd name="T9" fmla="*/ 44 h 975"/>
                  <a:gd name="T10" fmla="*/ 558 w 565"/>
                  <a:gd name="T11" fmla="*/ 58 h 975"/>
                  <a:gd name="T12" fmla="*/ 543 w 565"/>
                  <a:gd name="T13" fmla="*/ 67 h 975"/>
                  <a:gd name="T14" fmla="*/ 539 w 565"/>
                  <a:gd name="T15" fmla="*/ 69 h 975"/>
                  <a:gd name="T16" fmla="*/ 539 w 565"/>
                  <a:gd name="T17" fmla="*/ 69 h 975"/>
                  <a:gd name="T18" fmla="*/ 537 w 565"/>
                  <a:gd name="T19" fmla="*/ 69 h 975"/>
                  <a:gd name="T20" fmla="*/ 535 w 565"/>
                  <a:gd name="T21" fmla="*/ 71 h 975"/>
                  <a:gd name="T22" fmla="*/ 535 w 565"/>
                  <a:gd name="T23" fmla="*/ 71 h 975"/>
                  <a:gd name="T24" fmla="*/ 494 w 565"/>
                  <a:gd name="T25" fmla="*/ 91 h 975"/>
                  <a:gd name="T26" fmla="*/ 429 w 565"/>
                  <a:gd name="T27" fmla="*/ 129 h 975"/>
                  <a:gd name="T28" fmla="*/ 369 w 565"/>
                  <a:gd name="T29" fmla="*/ 172 h 975"/>
                  <a:gd name="T30" fmla="*/ 310 w 565"/>
                  <a:gd name="T31" fmla="*/ 226 h 975"/>
                  <a:gd name="T32" fmla="*/ 256 w 565"/>
                  <a:gd name="T33" fmla="*/ 282 h 975"/>
                  <a:gd name="T34" fmla="*/ 209 w 565"/>
                  <a:gd name="T35" fmla="*/ 345 h 975"/>
                  <a:gd name="T36" fmla="*/ 166 w 565"/>
                  <a:gd name="T37" fmla="*/ 413 h 975"/>
                  <a:gd name="T38" fmla="*/ 132 w 565"/>
                  <a:gd name="T39" fmla="*/ 484 h 975"/>
                  <a:gd name="T40" fmla="*/ 104 w 565"/>
                  <a:gd name="T41" fmla="*/ 558 h 975"/>
                  <a:gd name="T42" fmla="*/ 82 w 565"/>
                  <a:gd name="T43" fmla="*/ 652 h 975"/>
                  <a:gd name="T44" fmla="*/ 71 w 565"/>
                  <a:gd name="T45" fmla="*/ 749 h 975"/>
                  <a:gd name="T46" fmla="*/ 69 w 565"/>
                  <a:gd name="T47" fmla="*/ 846 h 975"/>
                  <a:gd name="T48" fmla="*/ 75 w 565"/>
                  <a:gd name="T49" fmla="*/ 943 h 975"/>
                  <a:gd name="T50" fmla="*/ 73 w 565"/>
                  <a:gd name="T51" fmla="*/ 958 h 975"/>
                  <a:gd name="T52" fmla="*/ 63 w 565"/>
                  <a:gd name="T53" fmla="*/ 969 h 975"/>
                  <a:gd name="T54" fmla="*/ 50 w 565"/>
                  <a:gd name="T55" fmla="*/ 975 h 975"/>
                  <a:gd name="T56" fmla="*/ 35 w 565"/>
                  <a:gd name="T57" fmla="*/ 975 h 975"/>
                  <a:gd name="T58" fmla="*/ 22 w 565"/>
                  <a:gd name="T59" fmla="*/ 969 h 975"/>
                  <a:gd name="T60" fmla="*/ 11 w 565"/>
                  <a:gd name="T61" fmla="*/ 958 h 975"/>
                  <a:gd name="T62" fmla="*/ 5 w 565"/>
                  <a:gd name="T63" fmla="*/ 943 h 975"/>
                  <a:gd name="T64" fmla="*/ 0 w 565"/>
                  <a:gd name="T65" fmla="*/ 861 h 975"/>
                  <a:gd name="T66" fmla="*/ 0 w 565"/>
                  <a:gd name="T67" fmla="*/ 777 h 975"/>
                  <a:gd name="T68" fmla="*/ 7 w 565"/>
                  <a:gd name="T69" fmla="*/ 697 h 975"/>
                  <a:gd name="T70" fmla="*/ 20 w 565"/>
                  <a:gd name="T71" fmla="*/ 614 h 975"/>
                  <a:gd name="T72" fmla="*/ 41 w 565"/>
                  <a:gd name="T73" fmla="*/ 536 h 975"/>
                  <a:gd name="T74" fmla="*/ 67 w 565"/>
                  <a:gd name="T75" fmla="*/ 459 h 975"/>
                  <a:gd name="T76" fmla="*/ 103 w 565"/>
                  <a:gd name="T77" fmla="*/ 385 h 975"/>
                  <a:gd name="T78" fmla="*/ 145 w 565"/>
                  <a:gd name="T79" fmla="*/ 314 h 975"/>
                  <a:gd name="T80" fmla="*/ 194 w 565"/>
                  <a:gd name="T81" fmla="*/ 248 h 975"/>
                  <a:gd name="T82" fmla="*/ 250 w 565"/>
                  <a:gd name="T83" fmla="*/ 186 h 975"/>
                  <a:gd name="T84" fmla="*/ 312 w 565"/>
                  <a:gd name="T85" fmla="*/ 132 h 975"/>
                  <a:gd name="T86" fmla="*/ 377 w 565"/>
                  <a:gd name="T87" fmla="*/ 82 h 975"/>
                  <a:gd name="T88" fmla="*/ 446 w 565"/>
                  <a:gd name="T89" fmla="*/ 39 h 975"/>
                  <a:gd name="T90" fmla="*/ 485 w 565"/>
                  <a:gd name="T91" fmla="*/ 18 h 975"/>
                  <a:gd name="T92" fmla="*/ 524 w 565"/>
                  <a:gd name="T93" fmla="*/ 1 h 975"/>
                  <a:gd name="T94" fmla="*/ 541 w 565"/>
                  <a:gd name="T95" fmla="*/ 0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5" h="975">
                    <a:moveTo>
                      <a:pt x="541" y="0"/>
                    </a:moveTo>
                    <a:lnTo>
                      <a:pt x="554" y="5"/>
                    </a:lnTo>
                    <a:lnTo>
                      <a:pt x="562" y="15"/>
                    </a:lnTo>
                    <a:lnTo>
                      <a:pt x="565" y="29"/>
                    </a:lnTo>
                    <a:lnTo>
                      <a:pt x="565" y="44"/>
                    </a:lnTo>
                    <a:lnTo>
                      <a:pt x="558" y="58"/>
                    </a:lnTo>
                    <a:lnTo>
                      <a:pt x="543" y="67"/>
                    </a:lnTo>
                    <a:lnTo>
                      <a:pt x="539" y="69"/>
                    </a:lnTo>
                    <a:lnTo>
                      <a:pt x="539" y="69"/>
                    </a:lnTo>
                    <a:lnTo>
                      <a:pt x="537" y="69"/>
                    </a:lnTo>
                    <a:lnTo>
                      <a:pt x="535" y="71"/>
                    </a:lnTo>
                    <a:lnTo>
                      <a:pt x="535" y="71"/>
                    </a:lnTo>
                    <a:lnTo>
                      <a:pt x="494" y="91"/>
                    </a:lnTo>
                    <a:lnTo>
                      <a:pt x="429" y="129"/>
                    </a:lnTo>
                    <a:lnTo>
                      <a:pt x="369" y="172"/>
                    </a:lnTo>
                    <a:lnTo>
                      <a:pt x="310" y="226"/>
                    </a:lnTo>
                    <a:lnTo>
                      <a:pt x="256" y="282"/>
                    </a:lnTo>
                    <a:lnTo>
                      <a:pt x="209" y="345"/>
                    </a:lnTo>
                    <a:lnTo>
                      <a:pt x="166" y="413"/>
                    </a:lnTo>
                    <a:lnTo>
                      <a:pt x="132" y="484"/>
                    </a:lnTo>
                    <a:lnTo>
                      <a:pt x="104" y="558"/>
                    </a:lnTo>
                    <a:lnTo>
                      <a:pt x="82" y="652"/>
                    </a:lnTo>
                    <a:lnTo>
                      <a:pt x="71" y="749"/>
                    </a:lnTo>
                    <a:lnTo>
                      <a:pt x="69" y="846"/>
                    </a:lnTo>
                    <a:lnTo>
                      <a:pt x="75" y="943"/>
                    </a:lnTo>
                    <a:lnTo>
                      <a:pt x="73" y="958"/>
                    </a:lnTo>
                    <a:lnTo>
                      <a:pt x="63" y="969"/>
                    </a:lnTo>
                    <a:lnTo>
                      <a:pt x="50" y="975"/>
                    </a:lnTo>
                    <a:lnTo>
                      <a:pt x="35" y="975"/>
                    </a:lnTo>
                    <a:lnTo>
                      <a:pt x="22" y="969"/>
                    </a:lnTo>
                    <a:lnTo>
                      <a:pt x="11" y="958"/>
                    </a:lnTo>
                    <a:lnTo>
                      <a:pt x="5" y="943"/>
                    </a:lnTo>
                    <a:lnTo>
                      <a:pt x="0" y="861"/>
                    </a:lnTo>
                    <a:lnTo>
                      <a:pt x="0" y="777"/>
                    </a:lnTo>
                    <a:lnTo>
                      <a:pt x="7" y="697"/>
                    </a:lnTo>
                    <a:lnTo>
                      <a:pt x="20" y="614"/>
                    </a:lnTo>
                    <a:lnTo>
                      <a:pt x="41" y="536"/>
                    </a:lnTo>
                    <a:lnTo>
                      <a:pt x="67" y="459"/>
                    </a:lnTo>
                    <a:lnTo>
                      <a:pt x="103" y="385"/>
                    </a:lnTo>
                    <a:lnTo>
                      <a:pt x="145" y="314"/>
                    </a:lnTo>
                    <a:lnTo>
                      <a:pt x="194" y="248"/>
                    </a:lnTo>
                    <a:lnTo>
                      <a:pt x="250" y="186"/>
                    </a:lnTo>
                    <a:lnTo>
                      <a:pt x="312" y="132"/>
                    </a:lnTo>
                    <a:lnTo>
                      <a:pt x="377" y="82"/>
                    </a:lnTo>
                    <a:lnTo>
                      <a:pt x="446" y="39"/>
                    </a:lnTo>
                    <a:lnTo>
                      <a:pt x="485" y="18"/>
                    </a:lnTo>
                    <a:lnTo>
                      <a:pt x="524" y="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09">
                <a:extLst>
                  <a:ext uri="{FF2B5EF4-FFF2-40B4-BE49-F238E27FC236}">
                    <a16:creationId xmlns:a16="http://schemas.microsoft.com/office/drawing/2014/main" id="{BDE9A048-0DE0-8E41-BD9B-6ED8D89DF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6350" y="3582988"/>
                <a:ext cx="193675" cy="374650"/>
              </a:xfrm>
              <a:custGeom>
                <a:avLst/>
                <a:gdLst>
                  <a:gd name="T0" fmla="*/ 66 w 245"/>
                  <a:gd name="T1" fmla="*/ 0 h 473"/>
                  <a:gd name="T2" fmla="*/ 86 w 245"/>
                  <a:gd name="T3" fmla="*/ 6 h 473"/>
                  <a:gd name="T4" fmla="*/ 103 w 245"/>
                  <a:gd name="T5" fmla="*/ 17 h 473"/>
                  <a:gd name="T6" fmla="*/ 114 w 245"/>
                  <a:gd name="T7" fmla="*/ 36 h 473"/>
                  <a:gd name="T8" fmla="*/ 243 w 245"/>
                  <a:gd name="T9" fmla="*/ 397 h 473"/>
                  <a:gd name="T10" fmla="*/ 245 w 245"/>
                  <a:gd name="T11" fmla="*/ 419 h 473"/>
                  <a:gd name="T12" fmla="*/ 239 w 245"/>
                  <a:gd name="T13" fmla="*/ 440 h 473"/>
                  <a:gd name="T14" fmla="*/ 228 w 245"/>
                  <a:gd name="T15" fmla="*/ 456 h 473"/>
                  <a:gd name="T16" fmla="*/ 209 w 245"/>
                  <a:gd name="T17" fmla="*/ 468 h 473"/>
                  <a:gd name="T18" fmla="*/ 202 w 245"/>
                  <a:gd name="T19" fmla="*/ 469 h 473"/>
                  <a:gd name="T20" fmla="*/ 181 w 245"/>
                  <a:gd name="T21" fmla="*/ 473 h 473"/>
                  <a:gd name="T22" fmla="*/ 161 w 245"/>
                  <a:gd name="T23" fmla="*/ 468 h 473"/>
                  <a:gd name="T24" fmla="*/ 144 w 245"/>
                  <a:gd name="T25" fmla="*/ 455 h 473"/>
                  <a:gd name="T26" fmla="*/ 133 w 245"/>
                  <a:gd name="T27" fmla="*/ 436 h 473"/>
                  <a:gd name="T28" fmla="*/ 4 w 245"/>
                  <a:gd name="T29" fmla="*/ 75 h 473"/>
                  <a:gd name="T30" fmla="*/ 0 w 245"/>
                  <a:gd name="T31" fmla="*/ 55 h 473"/>
                  <a:gd name="T32" fmla="*/ 6 w 245"/>
                  <a:gd name="T33" fmla="*/ 34 h 473"/>
                  <a:gd name="T34" fmla="*/ 19 w 245"/>
                  <a:gd name="T35" fmla="*/ 17 h 473"/>
                  <a:gd name="T36" fmla="*/ 38 w 245"/>
                  <a:gd name="T37" fmla="*/ 6 h 473"/>
                  <a:gd name="T38" fmla="*/ 43 w 245"/>
                  <a:gd name="T39" fmla="*/ 2 h 473"/>
                  <a:gd name="T40" fmla="*/ 66 w 245"/>
                  <a:gd name="T41" fmla="*/ 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5" h="473">
                    <a:moveTo>
                      <a:pt x="66" y="0"/>
                    </a:moveTo>
                    <a:lnTo>
                      <a:pt x="86" y="6"/>
                    </a:lnTo>
                    <a:lnTo>
                      <a:pt x="103" y="17"/>
                    </a:lnTo>
                    <a:lnTo>
                      <a:pt x="114" y="36"/>
                    </a:lnTo>
                    <a:lnTo>
                      <a:pt x="243" y="397"/>
                    </a:lnTo>
                    <a:lnTo>
                      <a:pt x="245" y="419"/>
                    </a:lnTo>
                    <a:lnTo>
                      <a:pt x="239" y="440"/>
                    </a:lnTo>
                    <a:lnTo>
                      <a:pt x="228" y="456"/>
                    </a:lnTo>
                    <a:lnTo>
                      <a:pt x="209" y="468"/>
                    </a:lnTo>
                    <a:lnTo>
                      <a:pt x="202" y="469"/>
                    </a:lnTo>
                    <a:lnTo>
                      <a:pt x="181" y="473"/>
                    </a:lnTo>
                    <a:lnTo>
                      <a:pt x="161" y="468"/>
                    </a:lnTo>
                    <a:lnTo>
                      <a:pt x="144" y="455"/>
                    </a:lnTo>
                    <a:lnTo>
                      <a:pt x="133" y="436"/>
                    </a:lnTo>
                    <a:lnTo>
                      <a:pt x="4" y="75"/>
                    </a:lnTo>
                    <a:lnTo>
                      <a:pt x="0" y="55"/>
                    </a:lnTo>
                    <a:lnTo>
                      <a:pt x="6" y="34"/>
                    </a:lnTo>
                    <a:lnTo>
                      <a:pt x="19" y="17"/>
                    </a:lnTo>
                    <a:lnTo>
                      <a:pt x="38" y="6"/>
                    </a:lnTo>
                    <a:lnTo>
                      <a:pt x="43" y="2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11">
                <a:extLst>
                  <a:ext uri="{FF2B5EF4-FFF2-40B4-BE49-F238E27FC236}">
                    <a16:creationId xmlns:a16="http://schemas.microsoft.com/office/drawing/2014/main" id="{745CD3CF-A22A-0D43-8A14-78326B11D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6013" y="2773363"/>
                <a:ext cx="4870450" cy="214313"/>
              </a:xfrm>
              <a:custGeom>
                <a:avLst/>
                <a:gdLst>
                  <a:gd name="T0" fmla="*/ 126 w 6137"/>
                  <a:gd name="T1" fmla="*/ 0 h 271"/>
                  <a:gd name="T2" fmla="*/ 6012 w 6137"/>
                  <a:gd name="T3" fmla="*/ 0 h 271"/>
                  <a:gd name="T4" fmla="*/ 6046 w 6137"/>
                  <a:gd name="T5" fmla="*/ 4 h 271"/>
                  <a:gd name="T6" fmla="*/ 6075 w 6137"/>
                  <a:gd name="T7" fmla="*/ 17 h 271"/>
                  <a:gd name="T8" fmla="*/ 6100 w 6137"/>
                  <a:gd name="T9" fmla="*/ 37 h 271"/>
                  <a:gd name="T10" fmla="*/ 6120 w 6137"/>
                  <a:gd name="T11" fmla="*/ 64 h 271"/>
                  <a:gd name="T12" fmla="*/ 6133 w 6137"/>
                  <a:gd name="T13" fmla="*/ 94 h 271"/>
                  <a:gd name="T14" fmla="*/ 6137 w 6137"/>
                  <a:gd name="T15" fmla="*/ 127 h 271"/>
                  <a:gd name="T16" fmla="*/ 6137 w 6137"/>
                  <a:gd name="T17" fmla="*/ 144 h 271"/>
                  <a:gd name="T18" fmla="*/ 6133 w 6137"/>
                  <a:gd name="T19" fmla="*/ 178 h 271"/>
                  <a:gd name="T20" fmla="*/ 6120 w 6137"/>
                  <a:gd name="T21" fmla="*/ 208 h 271"/>
                  <a:gd name="T22" fmla="*/ 6100 w 6137"/>
                  <a:gd name="T23" fmla="*/ 234 h 271"/>
                  <a:gd name="T24" fmla="*/ 6075 w 6137"/>
                  <a:gd name="T25" fmla="*/ 252 h 271"/>
                  <a:gd name="T26" fmla="*/ 6046 w 6137"/>
                  <a:gd name="T27" fmla="*/ 265 h 271"/>
                  <a:gd name="T28" fmla="*/ 6012 w 6137"/>
                  <a:gd name="T29" fmla="*/ 271 h 271"/>
                  <a:gd name="T30" fmla="*/ 126 w 6137"/>
                  <a:gd name="T31" fmla="*/ 271 h 271"/>
                  <a:gd name="T32" fmla="*/ 93 w 6137"/>
                  <a:gd name="T33" fmla="*/ 265 h 271"/>
                  <a:gd name="T34" fmla="*/ 63 w 6137"/>
                  <a:gd name="T35" fmla="*/ 252 h 271"/>
                  <a:gd name="T36" fmla="*/ 37 w 6137"/>
                  <a:gd name="T37" fmla="*/ 234 h 271"/>
                  <a:gd name="T38" fmla="*/ 16 w 6137"/>
                  <a:gd name="T39" fmla="*/ 208 h 271"/>
                  <a:gd name="T40" fmla="*/ 5 w 6137"/>
                  <a:gd name="T41" fmla="*/ 178 h 271"/>
                  <a:gd name="T42" fmla="*/ 0 w 6137"/>
                  <a:gd name="T43" fmla="*/ 144 h 271"/>
                  <a:gd name="T44" fmla="*/ 0 w 6137"/>
                  <a:gd name="T45" fmla="*/ 127 h 271"/>
                  <a:gd name="T46" fmla="*/ 5 w 6137"/>
                  <a:gd name="T47" fmla="*/ 94 h 271"/>
                  <a:gd name="T48" fmla="*/ 16 w 6137"/>
                  <a:gd name="T49" fmla="*/ 64 h 271"/>
                  <a:gd name="T50" fmla="*/ 37 w 6137"/>
                  <a:gd name="T51" fmla="*/ 37 h 271"/>
                  <a:gd name="T52" fmla="*/ 63 w 6137"/>
                  <a:gd name="T53" fmla="*/ 17 h 271"/>
                  <a:gd name="T54" fmla="*/ 93 w 6137"/>
                  <a:gd name="T55" fmla="*/ 4 h 271"/>
                  <a:gd name="T56" fmla="*/ 126 w 6137"/>
                  <a:gd name="T57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137" h="271">
                    <a:moveTo>
                      <a:pt x="126" y="0"/>
                    </a:moveTo>
                    <a:lnTo>
                      <a:pt x="6012" y="0"/>
                    </a:lnTo>
                    <a:lnTo>
                      <a:pt x="6046" y="4"/>
                    </a:lnTo>
                    <a:lnTo>
                      <a:pt x="6075" y="17"/>
                    </a:lnTo>
                    <a:lnTo>
                      <a:pt x="6100" y="37"/>
                    </a:lnTo>
                    <a:lnTo>
                      <a:pt x="6120" y="64"/>
                    </a:lnTo>
                    <a:lnTo>
                      <a:pt x="6133" y="94"/>
                    </a:lnTo>
                    <a:lnTo>
                      <a:pt x="6137" y="127"/>
                    </a:lnTo>
                    <a:lnTo>
                      <a:pt x="6137" y="144"/>
                    </a:lnTo>
                    <a:lnTo>
                      <a:pt x="6133" y="178"/>
                    </a:lnTo>
                    <a:lnTo>
                      <a:pt x="6120" y="208"/>
                    </a:lnTo>
                    <a:lnTo>
                      <a:pt x="6100" y="234"/>
                    </a:lnTo>
                    <a:lnTo>
                      <a:pt x="6075" y="252"/>
                    </a:lnTo>
                    <a:lnTo>
                      <a:pt x="6046" y="265"/>
                    </a:lnTo>
                    <a:lnTo>
                      <a:pt x="6012" y="271"/>
                    </a:lnTo>
                    <a:lnTo>
                      <a:pt x="126" y="271"/>
                    </a:lnTo>
                    <a:lnTo>
                      <a:pt x="93" y="265"/>
                    </a:lnTo>
                    <a:lnTo>
                      <a:pt x="63" y="252"/>
                    </a:lnTo>
                    <a:lnTo>
                      <a:pt x="37" y="234"/>
                    </a:lnTo>
                    <a:lnTo>
                      <a:pt x="16" y="208"/>
                    </a:lnTo>
                    <a:lnTo>
                      <a:pt x="5" y="178"/>
                    </a:lnTo>
                    <a:lnTo>
                      <a:pt x="0" y="144"/>
                    </a:lnTo>
                    <a:lnTo>
                      <a:pt x="0" y="127"/>
                    </a:lnTo>
                    <a:lnTo>
                      <a:pt x="5" y="94"/>
                    </a:lnTo>
                    <a:lnTo>
                      <a:pt x="16" y="64"/>
                    </a:lnTo>
                    <a:lnTo>
                      <a:pt x="37" y="37"/>
                    </a:lnTo>
                    <a:lnTo>
                      <a:pt x="63" y="17"/>
                    </a:lnTo>
                    <a:lnTo>
                      <a:pt x="93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16">
                <a:extLst>
                  <a:ext uri="{FF2B5EF4-FFF2-40B4-BE49-F238E27FC236}">
                    <a16:creationId xmlns:a16="http://schemas.microsoft.com/office/drawing/2014/main" id="{4BFE33D2-64B4-8043-B519-281190727F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0950" y="3078163"/>
                <a:ext cx="177800" cy="177800"/>
              </a:xfrm>
              <a:custGeom>
                <a:avLst/>
                <a:gdLst>
                  <a:gd name="T0" fmla="*/ 112 w 224"/>
                  <a:gd name="T1" fmla="*/ 0 h 224"/>
                  <a:gd name="T2" fmla="*/ 148 w 224"/>
                  <a:gd name="T3" fmla="*/ 6 h 224"/>
                  <a:gd name="T4" fmla="*/ 180 w 224"/>
                  <a:gd name="T5" fmla="*/ 22 h 224"/>
                  <a:gd name="T6" fmla="*/ 204 w 224"/>
                  <a:gd name="T7" fmla="*/ 47 h 224"/>
                  <a:gd name="T8" fmla="*/ 219 w 224"/>
                  <a:gd name="T9" fmla="*/ 77 h 224"/>
                  <a:gd name="T10" fmla="*/ 224 w 224"/>
                  <a:gd name="T11" fmla="*/ 112 h 224"/>
                  <a:gd name="T12" fmla="*/ 219 w 224"/>
                  <a:gd name="T13" fmla="*/ 148 h 224"/>
                  <a:gd name="T14" fmla="*/ 204 w 224"/>
                  <a:gd name="T15" fmla="*/ 179 h 224"/>
                  <a:gd name="T16" fmla="*/ 180 w 224"/>
                  <a:gd name="T17" fmla="*/ 204 h 224"/>
                  <a:gd name="T18" fmla="*/ 148 w 224"/>
                  <a:gd name="T19" fmla="*/ 219 h 224"/>
                  <a:gd name="T20" fmla="*/ 112 w 224"/>
                  <a:gd name="T21" fmla="*/ 224 h 224"/>
                  <a:gd name="T22" fmla="*/ 77 w 224"/>
                  <a:gd name="T23" fmla="*/ 219 h 224"/>
                  <a:gd name="T24" fmla="*/ 47 w 224"/>
                  <a:gd name="T25" fmla="*/ 204 h 224"/>
                  <a:gd name="T26" fmla="*/ 23 w 224"/>
                  <a:gd name="T27" fmla="*/ 179 h 224"/>
                  <a:gd name="T28" fmla="*/ 6 w 224"/>
                  <a:gd name="T29" fmla="*/ 148 h 224"/>
                  <a:gd name="T30" fmla="*/ 0 w 224"/>
                  <a:gd name="T31" fmla="*/ 112 h 224"/>
                  <a:gd name="T32" fmla="*/ 6 w 224"/>
                  <a:gd name="T33" fmla="*/ 77 h 224"/>
                  <a:gd name="T34" fmla="*/ 23 w 224"/>
                  <a:gd name="T35" fmla="*/ 47 h 224"/>
                  <a:gd name="T36" fmla="*/ 47 w 224"/>
                  <a:gd name="T37" fmla="*/ 22 h 224"/>
                  <a:gd name="T38" fmla="*/ 77 w 224"/>
                  <a:gd name="T39" fmla="*/ 6 h 224"/>
                  <a:gd name="T40" fmla="*/ 112 w 224"/>
                  <a:gd name="T41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4" h="224">
                    <a:moveTo>
                      <a:pt x="112" y="0"/>
                    </a:moveTo>
                    <a:lnTo>
                      <a:pt x="148" y="6"/>
                    </a:lnTo>
                    <a:lnTo>
                      <a:pt x="180" y="22"/>
                    </a:lnTo>
                    <a:lnTo>
                      <a:pt x="204" y="47"/>
                    </a:lnTo>
                    <a:lnTo>
                      <a:pt x="219" y="77"/>
                    </a:lnTo>
                    <a:lnTo>
                      <a:pt x="224" y="112"/>
                    </a:lnTo>
                    <a:lnTo>
                      <a:pt x="219" y="148"/>
                    </a:lnTo>
                    <a:lnTo>
                      <a:pt x="204" y="179"/>
                    </a:lnTo>
                    <a:lnTo>
                      <a:pt x="180" y="204"/>
                    </a:lnTo>
                    <a:lnTo>
                      <a:pt x="148" y="219"/>
                    </a:lnTo>
                    <a:lnTo>
                      <a:pt x="112" y="224"/>
                    </a:lnTo>
                    <a:lnTo>
                      <a:pt x="77" y="219"/>
                    </a:lnTo>
                    <a:lnTo>
                      <a:pt x="47" y="204"/>
                    </a:lnTo>
                    <a:lnTo>
                      <a:pt x="23" y="179"/>
                    </a:lnTo>
                    <a:lnTo>
                      <a:pt x="6" y="148"/>
                    </a:lnTo>
                    <a:lnTo>
                      <a:pt x="0" y="112"/>
                    </a:lnTo>
                    <a:lnTo>
                      <a:pt x="6" y="77"/>
                    </a:lnTo>
                    <a:lnTo>
                      <a:pt x="23" y="47"/>
                    </a:lnTo>
                    <a:lnTo>
                      <a:pt x="47" y="22"/>
                    </a:lnTo>
                    <a:lnTo>
                      <a:pt x="77" y="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6B3FEDE-28D0-BB4C-8AEA-77A3873DC80B}"/>
                </a:ext>
              </a:extLst>
            </p:cNvPr>
            <p:cNvGrpSpPr/>
            <p:nvPr/>
          </p:nvGrpSpPr>
          <p:grpSpPr>
            <a:xfrm rot="16200000">
              <a:off x="6710935" y="1817046"/>
              <a:ext cx="64022" cy="227664"/>
              <a:chOff x="13796963" y="554038"/>
              <a:chExt cx="1927225" cy="6853238"/>
            </a:xfrm>
          </p:grpSpPr>
          <p:sp>
            <p:nvSpPr>
              <p:cNvPr id="123" name="Freeform 140">
                <a:extLst>
                  <a:ext uri="{FF2B5EF4-FFF2-40B4-BE49-F238E27FC236}">
                    <a16:creationId xmlns:a16="http://schemas.microsoft.com/office/drawing/2014/main" id="{24B7514C-5CEE-494B-9ABB-05D758404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96963" y="554038"/>
                <a:ext cx="1927225" cy="6853238"/>
              </a:xfrm>
              <a:custGeom>
                <a:avLst/>
                <a:gdLst>
                  <a:gd name="T0" fmla="*/ 1057 w 1214"/>
                  <a:gd name="T1" fmla="*/ 0 h 4317"/>
                  <a:gd name="T2" fmla="*/ 1103 w 1214"/>
                  <a:gd name="T3" fmla="*/ 15 h 4317"/>
                  <a:gd name="T4" fmla="*/ 1130 w 1214"/>
                  <a:gd name="T5" fmla="*/ 53 h 4317"/>
                  <a:gd name="T6" fmla="*/ 1142 w 1214"/>
                  <a:gd name="T7" fmla="*/ 204 h 4317"/>
                  <a:gd name="T8" fmla="*/ 1158 w 1214"/>
                  <a:gd name="T9" fmla="*/ 449 h 4317"/>
                  <a:gd name="T10" fmla="*/ 1172 w 1214"/>
                  <a:gd name="T11" fmla="*/ 687 h 4317"/>
                  <a:gd name="T12" fmla="*/ 1187 w 1214"/>
                  <a:gd name="T13" fmla="*/ 927 h 4317"/>
                  <a:gd name="T14" fmla="*/ 1198 w 1214"/>
                  <a:gd name="T15" fmla="*/ 1173 h 4317"/>
                  <a:gd name="T16" fmla="*/ 1208 w 1214"/>
                  <a:gd name="T17" fmla="*/ 1434 h 4317"/>
                  <a:gd name="T18" fmla="*/ 1213 w 1214"/>
                  <a:gd name="T19" fmla="*/ 1711 h 4317"/>
                  <a:gd name="T20" fmla="*/ 1214 w 1214"/>
                  <a:gd name="T21" fmla="*/ 2016 h 4317"/>
                  <a:gd name="T22" fmla="*/ 1212 w 1214"/>
                  <a:gd name="T23" fmla="*/ 2279 h 4317"/>
                  <a:gd name="T24" fmla="*/ 1208 w 1214"/>
                  <a:gd name="T25" fmla="*/ 2485 h 4317"/>
                  <a:gd name="T26" fmla="*/ 1202 w 1214"/>
                  <a:gd name="T27" fmla="*/ 2695 h 4317"/>
                  <a:gd name="T28" fmla="*/ 1195 w 1214"/>
                  <a:gd name="T29" fmla="*/ 2904 h 4317"/>
                  <a:gd name="T30" fmla="*/ 1188 w 1214"/>
                  <a:gd name="T31" fmla="*/ 3111 h 4317"/>
                  <a:gd name="T32" fmla="*/ 1180 w 1214"/>
                  <a:gd name="T33" fmla="*/ 3310 h 4317"/>
                  <a:gd name="T34" fmla="*/ 1172 w 1214"/>
                  <a:gd name="T35" fmla="*/ 3499 h 4317"/>
                  <a:gd name="T36" fmla="*/ 1164 w 1214"/>
                  <a:gd name="T37" fmla="*/ 3674 h 4317"/>
                  <a:gd name="T38" fmla="*/ 1157 w 1214"/>
                  <a:gd name="T39" fmla="*/ 3832 h 4317"/>
                  <a:gd name="T40" fmla="*/ 1149 w 1214"/>
                  <a:gd name="T41" fmla="*/ 3969 h 4317"/>
                  <a:gd name="T42" fmla="*/ 1144 w 1214"/>
                  <a:gd name="T43" fmla="*/ 4081 h 4317"/>
                  <a:gd name="T44" fmla="*/ 1140 w 1214"/>
                  <a:gd name="T45" fmla="*/ 4166 h 4317"/>
                  <a:gd name="T46" fmla="*/ 1136 w 1214"/>
                  <a:gd name="T47" fmla="*/ 4220 h 4317"/>
                  <a:gd name="T48" fmla="*/ 1134 w 1214"/>
                  <a:gd name="T49" fmla="*/ 4238 h 4317"/>
                  <a:gd name="T50" fmla="*/ 1120 w 1214"/>
                  <a:gd name="T51" fmla="*/ 4284 h 4317"/>
                  <a:gd name="T52" fmla="*/ 1081 w 1214"/>
                  <a:gd name="T53" fmla="*/ 4313 h 4317"/>
                  <a:gd name="T54" fmla="*/ 132 w 1214"/>
                  <a:gd name="T55" fmla="*/ 4317 h 4317"/>
                  <a:gd name="T56" fmla="*/ 86 w 1214"/>
                  <a:gd name="T57" fmla="*/ 4301 h 4317"/>
                  <a:gd name="T58" fmla="*/ 57 w 1214"/>
                  <a:gd name="T59" fmla="*/ 4263 h 4317"/>
                  <a:gd name="T60" fmla="*/ 53 w 1214"/>
                  <a:gd name="T61" fmla="*/ 4233 h 4317"/>
                  <a:gd name="T62" fmla="*/ 52 w 1214"/>
                  <a:gd name="T63" fmla="*/ 4197 h 4317"/>
                  <a:gd name="T64" fmla="*/ 48 w 1214"/>
                  <a:gd name="T65" fmla="*/ 4126 h 4317"/>
                  <a:gd name="T66" fmla="*/ 44 w 1214"/>
                  <a:gd name="T67" fmla="*/ 4024 h 4317"/>
                  <a:gd name="T68" fmla="*/ 40 w 1214"/>
                  <a:gd name="T69" fmla="*/ 3893 h 4317"/>
                  <a:gd name="T70" fmla="*/ 35 w 1214"/>
                  <a:gd name="T71" fmla="*/ 3737 h 4317"/>
                  <a:gd name="T72" fmla="*/ 28 w 1214"/>
                  <a:gd name="T73" fmla="*/ 3560 h 4317"/>
                  <a:gd name="T74" fmla="*/ 23 w 1214"/>
                  <a:gd name="T75" fmla="*/ 3364 h 4317"/>
                  <a:gd name="T76" fmla="*/ 17 w 1214"/>
                  <a:gd name="T77" fmla="*/ 3152 h 4317"/>
                  <a:gd name="T78" fmla="*/ 11 w 1214"/>
                  <a:gd name="T79" fmla="*/ 2928 h 4317"/>
                  <a:gd name="T80" fmla="*/ 8 w 1214"/>
                  <a:gd name="T81" fmla="*/ 2693 h 4317"/>
                  <a:gd name="T82" fmla="*/ 4 w 1214"/>
                  <a:gd name="T83" fmla="*/ 2452 h 4317"/>
                  <a:gd name="T84" fmla="*/ 1 w 1214"/>
                  <a:gd name="T85" fmla="*/ 2207 h 4317"/>
                  <a:gd name="T86" fmla="*/ 0 w 1214"/>
                  <a:gd name="T87" fmla="*/ 1938 h 4317"/>
                  <a:gd name="T88" fmla="*/ 1 w 1214"/>
                  <a:gd name="T89" fmla="*/ 1652 h 4317"/>
                  <a:gd name="T90" fmla="*/ 5 w 1214"/>
                  <a:gd name="T91" fmla="*/ 1385 h 4317"/>
                  <a:gd name="T92" fmla="*/ 10 w 1214"/>
                  <a:gd name="T93" fmla="*/ 1135 h 4317"/>
                  <a:gd name="T94" fmla="*/ 17 w 1214"/>
                  <a:gd name="T95" fmla="*/ 906 h 4317"/>
                  <a:gd name="T96" fmla="*/ 23 w 1214"/>
                  <a:gd name="T97" fmla="*/ 700 h 4317"/>
                  <a:gd name="T98" fmla="*/ 30 w 1214"/>
                  <a:gd name="T99" fmla="*/ 519 h 4317"/>
                  <a:gd name="T100" fmla="*/ 38 w 1214"/>
                  <a:gd name="T101" fmla="*/ 366 h 4317"/>
                  <a:gd name="T102" fmla="*/ 44 w 1214"/>
                  <a:gd name="T103" fmla="*/ 244 h 4317"/>
                  <a:gd name="T104" fmla="*/ 48 w 1214"/>
                  <a:gd name="T105" fmla="*/ 153 h 4317"/>
                  <a:gd name="T106" fmla="*/ 52 w 1214"/>
                  <a:gd name="T107" fmla="*/ 98 h 4317"/>
                  <a:gd name="T108" fmla="*/ 53 w 1214"/>
                  <a:gd name="T109" fmla="*/ 78 h 4317"/>
                  <a:gd name="T110" fmla="*/ 69 w 1214"/>
                  <a:gd name="T111" fmla="*/ 32 h 4317"/>
                  <a:gd name="T112" fmla="*/ 107 w 1214"/>
                  <a:gd name="T113" fmla="*/ 4 h 4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14" h="4317">
                    <a:moveTo>
                      <a:pt x="132" y="0"/>
                    </a:moveTo>
                    <a:lnTo>
                      <a:pt x="1057" y="0"/>
                    </a:lnTo>
                    <a:lnTo>
                      <a:pt x="1081" y="4"/>
                    </a:lnTo>
                    <a:lnTo>
                      <a:pt x="1103" y="15"/>
                    </a:lnTo>
                    <a:lnTo>
                      <a:pt x="1120" y="32"/>
                    </a:lnTo>
                    <a:lnTo>
                      <a:pt x="1130" y="53"/>
                    </a:lnTo>
                    <a:lnTo>
                      <a:pt x="1134" y="78"/>
                    </a:lnTo>
                    <a:lnTo>
                      <a:pt x="1142" y="204"/>
                    </a:lnTo>
                    <a:lnTo>
                      <a:pt x="1150" y="327"/>
                    </a:lnTo>
                    <a:lnTo>
                      <a:pt x="1158" y="449"/>
                    </a:lnTo>
                    <a:lnTo>
                      <a:pt x="1166" y="568"/>
                    </a:lnTo>
                    <a:lnTo>
                      <a:pt x="1172" y="687"/>
                    </a:lnTo>
                    <a:lnTo>
                      <a:pt x="1180" y="806"/>
                    </a:lnTo>
                    <a:lnTo>
                      <a:pt x="1187" y="927"/>
                    </a:lnTo>
                    <a:lnTo>
                      <a:pt x="1193" y="1049"/>
                    </a:lnTo>
                    <a:lnTo>
                      <a:pt x="1198" y="1173"/>
                    </a:lnTo>
                    <a:lnTo>
                      <a:pt x="1204" y="1301"/>
                    </a:lnTo>
                    <a:lnTo>
                      <a:pt x="1208" y="1434"/>
                    </a:lnTo>
                    <a:lnTo>
                      <a:pt x="1210" y="1570"/>
                    </a:lnTo>
                    <a:lnTo>
                      <a:pt x="1213" y="1711"/>
                    </a:lnTo>
                    <a:lnTo>
                      <a:pt x="1214" y="1860"/>
                    </a:lnTo>
                    <a:lnTo>
                      <a:pt x="1214" y="2016"/>
                    </a:lnTo>
                    <a:lnTo>
                      <a:pt x="1213" y="2179"/>
                    </a:lnTo>
                    <a:lnTo>
                      <a:pt x="1212" y="2279"/>
                    </a:lnTo>
                    <a:lnTo>
                      <a:pt x="1209" y="2382"/>
                    </a:lnTo>
                    <a:lnTo>
                      <a:pt x="1208" y="2485"/>
                    </a:lnTo>
                    <a:lnTo>
                      <a:pt x="1205" y="2590"/>
                    </a:lnTo>
                    <a:lnTo>
                      <a:pt x="1202" y="2695"/>
                    </a:lnTo>
                    <a:lnTo>
                      <a:pt x="1198" y="2799"/>
                    </a:lnTo>
                    <a:lnTo>
                      <a:pt x="1195" y="2904"/>
                    </a:lnTo>
                    <a:lnTo>
                      <a:pt x="1192" y="3008"/>
                    </a:lnTo>
                    <a:lnTo>
                      <a:pt x="1188" y="3111"/>
                    </a:lnTo>
                    <a:lnTo>
                      <a:pt x="1184" y="3212"/>
                    </a:lnTo>
                    <a:lnTo>
                      <a:pt x="1180" y="3310"/>
                    </a:lnTo>
                    <a:lnTo>
                      <a:pt x="1176" y="3406"/>
                    </a:lnTo>
                    <a:lnTo>
                      <a:pt x="1172" y="3499"/>
                    </a:lnTo>
                    <a:lnTo>
                      <a:pt x="1168" y="3589"/>
                    </a:lnTo>
                    <a:lnTo>
                      <a:pt x="1164" y="3674"/>
                    </a:lnTo>
                    <a:lnTo>
                      <a:pt x="1161" y="3755"/>
                    </a:lnTo>
                    <a:lnTo>
                      <a:pt x="1157" y="3832"/>
                    </a:lnTo>
                    <a:lnTo>
                      <a:pt x="1153" y="3903"/>
                    </a:lnTo>
                    <a:lnTo>
                      <a:pt x="1149" y="3969"/>
                    </a:lnTo>
                    <a:lnTo>
                      <a:pt x="1146" y="4029"/>
                    </a:lnTo>
                    <a:lnTo>
                      <a:pt x="1144" y="4081"/>
                    </a:lnTo>
                    <a:lnTo>
                      <a:pt x="1141" y="4128"/>
                    </a:lnTo>
                    <a:lnTo>
                      <a:pt x="1140" y="4166"/>
                    </a:lnTo>
                    <a:lnTo>
                      <a:pt x="1137" y="4198"/>
                    </a:lnTo>
                    <a:lnTo>
                      <a:pt x="1136" y="4220"/>
                    </a:lnTo>
                    <a:lnTo>
                      <a:pt x="1136" y="4235"/>
                    </a:lnTo>
                    <a:lnTo>
                      <a:pt x="1134" y="4238"/>
                    </a:lnTo>
                    <a:lnTo>
                      <a:pt x="1130" y="4263"/>
                    </a:lnTo>
                    <a:lnTo>
                      <a:pt x="1120" y="4284"/>
                    </a:lnTo>
                    <a:lnTo>
                      <a:pt x="1103" y="4301"/>
                    </a:lnTo>
                    <a:lnTo>
                      <a:pt x="1081" y="4313"/>
                    </a:lnTo>
                    <a:lnTo>
                      <a:pt x="1057" y="4317"/>
                    </a:lnTo>
                    <a:lnTo>
                      <a:pt x="132" y="4317"/>
                    </a:lnTo>
                    <a:lnTo>
                      <a:pt x="107" y="4313"/>
                    </a:lnTo>
                    <a:lnTo>
                      <a:pt x="86" y="4301"/>
                    </a:lnTo>
                    <a:lnTo>
                      <a:pt x="69" y="4284"/>
                    </a:lnTo>
                    <a:lnTo>
                      <a:pt x="57" y="4263"/>
                    </a:lnTo>
                    <a:lnTo>
                      <a:pt x="53" y="4238"/>
                    </a:lnTo>
                    <a:lnTo>
                      <a:pt x="53" y="4233"/>
                    </a:lnTo>
                    <a:lnTo>
                      <a:pt x="52" y="4220"/>
                    </a:lnTo>
                    <a:lnTo>
                      <a:pt x="52" y="4197"/>
                    </a:lnTo>
                    <a:lnTo>
                      <a:pt x="51" y="4165"/>
                    </a:lnTo>
                    <a:lnTo>
                      <a:pt x="48" y="4126"/>
                    </a:lnTo>
                    <a:lnTo>
                      <a:pt x="47" y="4077"/>
                    </a:lnTo>
                    <a:lnTo>
                      <a:pt x="44" y="4024"/>
                    </a:lnTo>
                    <a:lnTo>
                      <a:pt x="43" y="3961"/>
                    </a:lnTo>
                    <a:lnTo>
                      <a:pt x="40" y="3893"/>
                    </a:lnTo>
                    <a:lnTo>
                      <a:pt x="38" y="3818"/>
                    </a:lnTo>
                    <a:lnTo>
                      <a:pt x="35" y="3737"/>
                    </a:lnTo>
                    <a:lnTo>
                      <a:pt x="31" y="3652"/>
                    </a:lnTo>
                    <a:lnTo>
                      <a:pt x="28" y="3560"/>
                    </a:lnTo>
                    <a:lnTo>
                      <a:pt x="26" y="3465"/>
                    </a:lnTo>
                    <a:lnTo>
                      <a:pt x="23" y="3364"/>
                    </a:lnTo>
                    <a:lnTo>
                      <a:pt x="21" y="3260"/>
                    </a:lnTo>
                    <a:lnTo>
                      <a:pt x="17" y="3152"/>
                    </a:lnTo>
                    <a:lnTo>
                      <a:pt x="14" y="3042"/>
                    </a:lnTo>
                    <a:lnTo>
                      <a:pt x="11" y="2928"/>
                    </a:lnTo>
                    <a:lnTo>
                      <a:pt x="10" y="2811"/>
                    </a:lnTo>
                    <a:lnTo>
                      <a:pt x="8" y="2693"/>
                    </a:lnTo>
                    <a:lnTo>
                      <a:pt x="5" y="2573"/>
                    </a:lnTo>
                    <a:lnTo>
                      <a:pt x="4" y="2452"/>
                    </a:lnTo>
                    <a:lnTo>
                      <a:pt x="2" y="2331"/>
                    </a:lnTo>
                    <a:lnTo>
                      <a:pt x="1" y="2207"/>
                    </a:lnTo>
                    <a:lnTo>
                      <a:pt x="1" y="2086"/>
                    </a:lnTo>
                    <a:lnTo>
                      <a:pt x="0" y="1938"/>
                    </a:lnTo>
                    <a:lnTo>
                      <a:pt x="1" y="1794"/>
                    </a:lnTo>
                    <a:lnTo>
                      <a:pt x="1" y="1652"/>
                    </a:lnTo>
                    <a:lnTo>
                      <a:pt x="2" y="1516"/>
                    </a:lnTo>
                    <a:lnTo>
                      <a:pt x="5" y="1385"/>
                    </a:lnTo>
                    <a:lnTo>
                      <a:pt x="8" y="1257"/>
                    </a:lnTo>
                    <a:lnTo>
                      <a:pt x="10" y="1135"/>
                    </a:lnTo>
                    <a:lnTo>
                      <a:pt x="13" y="1017"/>
                    </a:lnTo>
                    <a:lnTo>
                      <a:pt x="17" y="906"/>
                    </a:lnTo>
                    <a:lnTo>
                      <a:pt x="19" y="800"/>
                    </a:lnTo>
                    <a:lnTo>
                      <a:pt x="23" y="700"/>
                    </a:lnTo>
                    <a:lnTo>
                      <a:pt x="27" y="606"/>
                    </a:lnTo>
                    <a:lnTo>
                      <a:pt x="30" y="519"/>
                    </a:lnTo>
                    <a:lnTo>
                      <a:pt x="34" y="440"/>
                    </a:lnTo>
                    <a:lnTo>
                      <a:pt x="38" y="366"/>
                    </a:lnTo>
                    <a:lnTo>
                      <a:pt x="40" y="301"/>
                    </a:lnTo>
                    <a:lnTo>
                      <a:pt x="44" y="244"/>
                    </a:lnTo>
                    <a:lnTo>
                      <a:pt x="47" y="195"/>
                    </a:lnTo>
                    <a:lnTo>
                      <a:pt x="48" y="153"/>
                    </a:lnTo>
                    <a:lnTo>
                      <a:pt x="51" y="121"/>
                    </a:lnTo>
                    <a:lnTo>
                      <a:pt x="52" y="98"/>
                    </a:lnTo>
                    <a:lnTo>
                      <a:pt x="53" y="83"/>
                    </a:lnTo>
                    <a:lnTo>
                      <a:pt x="53" y="78"/>
                    </a:lnTo>
                    <a:lnTo>
                      <a:pt x="57" y="53"/>
                    </a:lnTo>
                    <a:lnTo>
                      <a:pt x="69" y="32"/>
                    </a:lnTo>
                    <a:lnTo>
                      <a:pt x="86" y="15"/>
                    </a:lnTo>
                    <a:lnTo>
                      <a:pt x="107" y="4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41">
                <a:extLst>
                  <a:ext uri="{FF2B5EF4-FFF2-40B4-BE49-F238E27FC236}">
                    <a16:creationId xmlns:a16="http://schemas.microsoft.com/office/drawing/2014/main" id="{C3A29E38-5964-C347-95EE-4D6E8E49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2713" y="2066925"/>
                <a:ext cx="1357313" cy="3810000"/>
              </a:xfrm>
              <a:custGeom>
                <a:avLst/>
                <a:gdLst>
                  <a:gd name="T0" fmla="*/ 427 w 855"/>
                  <a:gd name="T1" fmla="*/ 0 h 2400"/>
                  <a:gd name="T2" fmla="*/ 427 w 855"/>
                  <a:gd name="T3" fmla="*/ 0 h 2400"/>
                  <a:gd name="T4" fmla="*/ 485 w 855"/>
                  <a:gd name="T5" fmla="*/ 4 h 2400"/>
                  <a:gd name="T6" fmla="*/ 541 w 855"/>
                  <a:gd name="T7" fmla="*/ 16 h 2400"/>
                  <a:gd name="T8" fmla="*/ 593 w 855"/>
                  <a:gd name="T9" fmla="*/ 34 h 2400"/>
                  <a:gd name="T10" fmla="*/ 643 w 855"/>
                  <a:gd name="T11" fmla="*/ 59 h 2400"/>
                  <a:gd name="T12" fmla="*/ 687 w 855"/>
                  <a:gd name="T13" fmla="*/ 89 h 2400"/>
                  <a:gd name="T14" fmla="*/ 729 w 855"/>
                  <a:gd name="T15" fmla="*/ 126 h 2400"/>
                  <a:gd name="T16" fmla="*/ 765 w 855"/>
                  <a:gd name="T17" fmla="*/ 166 h 2400"/>
                  <a:gd name="T18" fmla="*/ 796 w 855"/>
                  <a:gd name="T19" fmla="*/ 212 h 2400"/>
                  <a:gd name="T20" fmla="*/ 821 w 855"/>
                  <a:gd name="T21" fmla="*/ 262 h 2400"/>
                  <a:gd name="T22" fmla="*/ 839 w 855"/>
                  <a:gd name="T23" fmla="*/ 314 h 2400"/>
                  <a:gd name="T24" fmla="*/ 851 w 855"/>
                  <a:gd name="T25" fmla="*/ 369 h 2400"/>
                  <a:gd name="T26" fmla="*/ 855 w 855"/>
                  <a:gd name="T27" fmla="*/ 428 h 2400"/>
                  <a:gd name="T28" fmla="*/ 855 w 855"/>
                  <a:gd name="T29" fmla="*/ 1972 h 2400"/>
                  <a:gd name="T30" fmla="*/ 851 w 855"/>
                  <a:gd name="T31" fmla="*/ 2031 h 2400"/>
                  <a:gd name="T32" fmla="*/ 839 w 855"/>
                  <a:gd name="T33" fmla="*/ 2086 h 2400"/>
                  <a:gd name="T34" fmla="*/ 821 w 855"/>
                  <a:gd name="T35" fmla="*/ 2138 h 2400"/>
                  <a:gd name="T36" fmla="*/ 796 w 855"/>
                  <a:gd name="T37" fmla="*/ 2188 h 2400"/>
                  <a:gd name="T38" fmla="*/ 765 w 855"/>
                  <a:gd name="T39" fmla="*/ 2234 h 2400"/>
                  <a:gd name="T40" fmla="*/ 729 w 855"/>
                  <a:gd name="T41" fmla="*/ 2275 h 2400"/>
                  <a:gd name="T42" fmla="*/ 687 w 855"/>
                  <a:gd name="T43" fmla="*/ 2311 h 2400"/>
                  <a:gd name="T44" fmla="*/ 643 w 855"/>
                  <a:gd name="T45" fmla="*/ 2341 h 2400"/>
                  <a:gd name="T46" fmla="*/ 593 w 855"/>
                  <a:gd name="T47" fmla="*/ 2366 h 2400"/>
                  <a:gd name="T48" fmla="*/ 541 w 855"/>
                  <a:gd name="T49" fmla="*/ 2385 h 2400"/>
                  <a:gd name="T50" fmla="*/ 485 w 855"/>
                  <a:gd name="T51" fmla="*/ 2396 h 2400"/>
                  <a:gd name="T52" fmla="*/ 427 w 855"/>
                  <a:gd name="T53" fmla="*/ 2400 h 2400"/>
                  <a:gd name="T54" fmla="*/ 427 w 855"/>
                  <a:gd name="T55" fmla="*/ 2400 h 2400"/>
                  <a:gd name="T56" fmla="*/ 369 w 855"/>
                  <a:gd name="T57" fmla="*/ 2396 h 2400"/>
                  <a:gd name="T58" fmla="*/ 314 w 855"/>
                  <a:gd name="T59" fmla="*/ 2385 h 2400"/>
                  <a:gd name="T60" fmla="*/ 262 w 855"/>
                  <a:gd name="T61" fmla="*/ 2366 h 2400"/>
                  <a:gd name="T62" fmla="*/ 212 w 855"/>
                  <a:gd name="T63" fmla="*/ 2341 h 2400"/>
                  <a:gd name="T64" fmla="*/ 167 w 855"/>
                  <a:gd name="T65" fmla="*/ 2311 h 2400"/>
                  <a:gd name="T66" fmla="*/ 126 w 855"/>
                  <a:gd name="T67" fmla="*/ 2275 h 2400"/>
                  <a:gd name="T68" fmla="*/ 89 w 855"/>
                  <a:gd name="T69" fmla="*/ 2234 h 2400"/>
                  <a:gd name="T70" fmla="*/ 59 w 855"/>
                  <a:gd name="T71" fmla="*/ 2188 h 2400"/>
                  <a:gd name="T72" fmla="*/ 34 w 855"/>
                  <a:gd name="T73" fmla="*/ 2138 h 2400"/>
                  <a:gd name="T74" fmla="*/ 16 w 855"/>
                  <a:gd name="T75" fmla="*/ 2086 h 2400"/>
                  <a:gd name="T76" fmla="*/ 4 w 855"/>
                  <a:gd name="T77" fmla="*/ 2031 h 2400"/>
                  <a:gd name="T78" fmla="*/ 0 w 855"/>
                  <a:gd name="T79" fmla="*/ 1972 h 2400"/>
                  <a:gd name="T80" fmla="*/ 0 w 855"/>
                  <a:gd name="T81" fmla="*/ 428 h 2400"/>
                  <a:gd name="T82" fmla="*/ 4 w 855"/>
                  <a:gd name="T83" fmla="*/ 369 h 2400"/>
                  <a:gd name="T84" fmla="*/ 16 w 855"/>
                  <a:gd name="T85" fmla="*/ 314 h 2400"/>
                  <a:gd name="T86" fmla="*/ 34 w 855"/>
                  <a:gd name="T87" fmla="*/ 262 h 2400"/>
                  <a:gd name="T88" fmla="*/ 59 w 855"/>
                  <a:gd name="T89" fmla="*/ 212 h 2400"/>
                  <a:gd name="T90" fmla="*/ 89 w 855"/>
                  <a:gd name="T91" fmla="*/ 166 h 2400"/>
                  <a:gd name="T92" fmla="*/ 126 w 855"/>
                  <a:gd name="T93" fmla="*/ 126 h 2400"/>
                  <a:gd name="T94" fmla="*/ 167 w 855"/>
                  <a:gd name="T95" fmla="*/ 89 h 2400"/>
                  <a:gd name="T96" fmla="*/ 212 w 855"/>
                  <a:gd name="T97" fmla="*/ 59 h 2400"/>
                  <a:gd name="T98" fmla="*/ 262 w 855"/>
                  <a:gd name="T99" fmla="*/ 34 h 2400"/>
                  <a:gd name="T100" fmla="*/ 314 w 855"/>
                  <a:gd name="T101" fmla="*/ 16 h 2400"/>
                  <a:gd name="T102" fmla="*/ 369 w 855"/>
                  <a:gd name="T103" fmla="*/ 4 h 2400"/>
                  <a:gd name="T104" fmla="*/ 427 w 855"/>
                  <a:gd name="T105" fmla="*/ 0 h 2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55" h="2400">
                    <a:moveTo>
                      <a:pt x="427" y="0"/>
                    </a:moveTo>
                    <a:lnTo>
                      <a:pt x="427" y="0"/>
                    </a:lnTo>
                    <a:lnTo>
                      <a:pt x="485" y="4"/>
                    </a:lnTo>
                    <a:lnTo>
                      <a:pt x="541" y="16"/>
                    </a:lnTo>
                    <a:lnTo>
                      <a:pt x="593" y="34"/>
                    </a:lnTo>
                    <a:lnTo>
                      <a:pt x="643" y="59"/>
                    </a:lnTo>
                    <a:lnTo>
                      <a:pt x="687" y="89"/>
                    </a:lnTo>
                    <a:lnTo>
                      <a:pt x="729" y="126"/>
                    </a:lnTo>
                    <a:lnTo>
                      <a:pt x="765" y="166"/>
                    </a:lnTo>
                    <a:lnTo>
                      <a:pt x="796" y="212"/>
                    </a:lnTo>
                    <a:lnTo>
                      <a:pt x="821" y="262"/>
                    </a:lnTo>
                    <a:lnTo>
                      <a:pt x="839" y="314"/>
                    </a:lnTo>
                    <a:lnTo>
                      <a:pt x="851" y="369"/>
                    </a:lnTo>
                    <a:lnTo>
                      <a:pt x="855" y="428"/>
                    </a:lnTo>
                    <a:lnTo>
                      <a:pt x="855" y="1972"/>
                    </a:lnTo>
                    <a:lnTo>
                      <a:pt x="851" y="2031"/>
                    </a:lnTo>
                    <a:lnTo>
                      <a:pt x="839" y="2086"/>
                    </a:lnTo>
                    <a:lnTo>
                      <a:pt x="821" y="2138"/>
                    </a:lnTo>
                    <a:lnTo>
                      <a:pt x="796" y="2188"/>
                    </a:lnTo>
                    <a:lnTo>
                      <a:pt x="765" y="2234"/>
                    </a:lnTo>
                    <a:lnTo>
                      <a:pt x="729" y="2275"/>
                    </a:lnTo>
                    <a:lnTo>
                      <a:pt x="687" y="2311"/>
                    </a:lnTo>
                    <a:lnTo>
                      <a:pt x="643" y="2341"/>
                    </a:lnTo>
                    <a:lnTo>
                      <a:pt x="593" y="2366"/>
                    </a:lnTo>
                    <a:lnTo>
                      <a:pt x="541" y="2385"/>
                    </a:lnTo>
                    <a:lnTo>
                      <a:pt x="485" y="2396"/>
                    </a:lnTo>
                    <a:lnTo>
                      <a:pt x="427" y="2400"/>
                    </a:lnTo>
                    <a:lnTo>
                      <a:pt x="427" y="2400"/>
                    </a:lnTo>
                    <a:lnTo>
                      <a:pt x="369" y="2396"/>
                    </a:lnTo>
                    <a:lnTo>
                      <a:pt x="314" y="2385"/>
                    </a:lnTo>
                    <a:lnTo>
                      <a:pt x="262" y="2366"/>
                    </a:lnTo>
                    <a:lnTo>
                      <a:pt x="212" y="2341"/>
                    </a:lnTo>
                    <a:lnTo>
                      <a:pt x="167" y="2311"/>
                    </a:lnTo>
                    <a:lnTo>
                      <a:pt x="126" y="2275"/>
                    </a:lnTo>
                    <a:lnTo>
                      <a:pt x="89" y="2234"/>
                    </a:lnTo>
                    <a:lnTo>
                      <a:pt x="59" y="2188"/>
                    </a:lnTo>
                    <a:lnTo>
                      <a:pt x="34" y="2138"/>
                    </a:lnTo>
                    <a:lnTo>
                      <a:pt x="16" y="2086"/>
                    </a:lnTo>
                    <a:lnTo>
                      <a:pt x="4" y="2031"/>
                    </a:lnTo>
                    <a:lnTo>
                      <a:pt x="0" y="1972"/>
                    </a:lnTo>
                    <a:lnTo>
                      <a:pt x="0" y="428"/>
                    </a:lnTo>
                    <a:lnTo>
                      <a:pt x="4" y="369"/>
                    </a:lnTo>
                    <a:lnTo>
                      <a:pt x="16" y="314"/>
                    </a:lnTo>
                    <a:lnTo>
                      <a:pt x="34" y="262"/>
                    </a:lnTo>
                    <a:lnTo>
                      <a:pt x="59" y="212"/>
                    </a:lnTo>
                    <a:lnTo>
                      <a:pt x="89" y="166"/>
                    </a:lnTo>
                    <a:lnTo>
                      <a:pt x="126" y="126"/>
                    </a:lnTo>
                    <a:lnTo>
                      <a:pt x="167" y="89"/>
                    </a:lnTo>
                    <a:lnTo>
                      <a:pt x="212" y="59"/>
                    </a:lnTo>
                    <a:lnTo>
                      <a:pt x="262" y="34"/>
                    </a:lnTo>
                    <a:lnTo>
                      <a:pt x="314" y="16"/>
                    </a:lnTo>
                    <a:lnTo>
                      <a:pt x="369" y="4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42">
                <a:extLst>
                  <a:ext uri="{FF2B5EF4-FFF2-40B4-BE49-F238E27FC236}">
                    <a16:creationId xmlns:a16="http://schemas.microsoft.com/office/drawing/2014/main" id="{1D9728FA-A12D-0242-A85E-5B0764710C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020800" y="2005013"/>
                <a:ext cx="1481138" cy="3935413"/>
              </a:xfrm>
              <a:custGeom>
                <a:avLst/>
                <a:gdLst>
                  <a:gd name="T0" fmla="*/ 408 w 933"/>
                  <a:gd name="T1" fmla="*/ 43 h 2479"/>
                  <a:gd name="T2" fmla="*/ 301 w 933"/>
                  <a:gd name="T3" fmla="*/ 73 h 2479"/>
                  <a:gd name="T4" fmla="*/ 206 w 933"/>
                  <a:gd name="T5" fmla="*/ 128 h 2479"/>
                  <a:gd name="T6" fmla="*/ 128 w 933"/>
                  <a:gd name="T7" fmla="*/ 205 h 2479"/>
                  <a:gd name="T8" fmla="*/ 73 w 933"/>
                  <a:gd name="T9" fmla="*/ 301 h 2479"/>
                  <a:gd name="T10" fmla="*/ 43 w 933"/>
                  <a:gd name="T11" fmla="*/ 408 h 2479"/>
                  <a:gd name="T12" fmla="*/ 39 w 933"/>
                  <a:gd name="T13" fmla="*/ 2011 h 2479"/>
                  <a:gd name="T14" fmla="*/ 55 w 933"/>
                  <a:gd name="T15" fmla="*/ 2125 h 2479"/>
                  <a:gd name="T16" fmla="*/ 98 w 933"/>
                  <a:gd name="T17" fmla="*/ 2227 h 2479"/>
                  <a:gd name="T18" fmla="*/ 165 w 933"/>
                  <a:gd name="T19" fmla="*/ 2314 h 2479"/>
                  <a:gd name="T20" fmla="*/ 251 w 933"/>
                  <a:gd name="T21" fmla="*/ 2380 h 2479"/>
                  <a:gd name="T22" fmla="*/ 353 w 933"/>
                  <a:gd name="T23" fmla="*/ 2424 h 2479"/>
                  <a:gd name="T24" fmla="*/ 466 w 933"/>
                  <a:gd name="T25" fmla="*/ 2439 h 2479"/>
                  <a:gd name="T26" fmla="*/ 524 w 933"/>
                  <a:gd name="T27" fmla="*/ 2435 h 2479"/>
                  <a:gd name="T28" fmla="*/ 632 w 933"/>
                  <a:gd name="T29" fmla="*/ 2405 h 2479"/>
                  <a:gd name="T30" fmla="*/ 726 w 933"/>
                  <a:gd name="T31" fmla="*/ 2350 h 2479"/>
                  <a:gd name="T32" fmla="*/ 804 w 933"/>
                  <a:gd name="T33" fmla="*/ 2273 h 2479"/>
                  <a:gd name="T34" fmla="*/ 860 w 933"/>
                  <a:gd name="T35" fmla="*/ 2177 h 2479"/>
                  <a:gd name="T36" fmla="*/ 890 w 933"/>
                  <a:gd name="T37" fmla="*/ 2070 h 2479"/>
                  <a:gd name="T38" fmla="*/ 894 w 933"/>
                  <a:gd name="T39" fmla="*/ 467 h 2479"/>
                  <a:gd name="T40" fmla="*/ 878 w 933"/>
                  <a:gd name="T41" fmla="*/ 353 h 2479"/>
                  <a:gd name="T42" fmla="*/ 835 w 933"/>
                  <a:gd name="T43" fmla="*/ 251 h 2479"/>
                  <a:gd name="T44" fmla="*/ 768 w 933"/>
                  <a:gd name="T45" fmla="*/ 165 h 2479"/>
                  <a:gd name="T46" fmla="*/ 682 w 933"/>
                  <a:gd name="T47" fmla="*/ 98 h 2479"/>
                  <a:gd name="T48" fmla="*/ 580 w 933"/>
                  <a:gd name="T49" fmla="*/ 55 h 2479"/>
                  <a:gd name="T50" fmla="*/ 466 w 933"/>
                  <a:gd name="T51" fmla="*/ 39 h 2479"/>
                  <a:gd name="T52" fmla="*/ 466 w 933"/>
                  <a:gd name="T53" fmla="*/ 0 h 2479"/>
                  <a:gd name="T54" fmla="*/ 581 w 933"/>
                  <a:gd name="T55" fmla="*/ 14 h 2479"/>
                  <a:gd name="T56" fmla="*/ 686 w 933"/>
                  <a:gd name="T57" fmla="*/ 55 h 2479"/>
                  <a:gd name="T58" fmla="*/ 776 w 933"/>
                  <a:gd name="T59" fmla="*/ 117 h 2479"/>
                  <a:gd name="T60" fmla="*/ 849 w 933"/>
                  <a:gd name="T61" fmla="*/ 200 h 2479"/>
                  <a:gd name="T62" fmla="*/ 902 w 933"/>
                  <a:gd name="T63" fmla="*/ 298 h 2479"/>
                  <a:gd name="T64" fmla="*/ 929 w 933"/>
                  <a:gd name="T65" fmla="*/ 408 h 2479"/>
                  <a:gd name="T66" fmla="*/ 933 w 933"/>
                  <a:gd name="T67" fmla="*/ 2011 h 2479"/>
                  <a:gd name="T68" fmla="*/ 919 w 933"/>
                  <a:gd name="T69" fmla="*/ 2126 h 2479"/>
                  <a:gd name="T70" fmla="*/ 878 w 933"/>
                  <a:gd name="T71" fmla="*/ 2231 h 2479"/>
                  <a:gd name="T72" fmla="*/ 815 w 933"/>
                  <a:gd name="T73" fmla="*/ 2321 h 2479"/>
                  <a:gd name="T74" fmla="*/ 733 w 933"/>
                  <a:gd name="T75" fmla="*/ 2395 h 2479"/>
                  <a:gd name="T76" fmla="*/ 635 w 933"/>
                  <a:gd name="T77" fmla="*/ 2447 h 2479"/>
                  <a:gd name="T78" fmla="*/ 525 w 933"/>
                  <a:gd name="T79" fmla="*/ 2475 h 2479"/>
                  <a:gd name="T80" fmla="*/ 408 w 933"/>
                  <a:gd name="T81" fmla="*/ 2475 h 2479"/>
                  <a:gd name="T82" fmla="*/ 298 w 933"/>
                  <a:gd name="T83" fmla="*/ 2447 h 2479"/>
                  <a:gd name="T84" fmla="*/ 200 w 933"/>
                  <a:gd name="T85" fmla="*/ 2395 h 2479"/>
                  <a:gd name="T86" fmla="*/ 118 w 933"/>
                  <a:gd name="T87" fmla="*/ 2321 h 2479"/>
                  <a:gd name="T88" fmla="*/ 55 w 933"/>
                  <a:gd name="T89" fmla="*/ 2231 h 2479"/>
                  <a:gd name="T90" fmla="*/ 14 w 933"/>
                  <a:gd name="T91" fmla="*/ 2126 h 2479"/>
                  <a:gd name="T92" fmla="*/ 0 w 933"/>
                  <a:gd name="T93" fmla="*/ 2011 h 2479"/>
                  <a:gd name="T94" fmla="*/ 4 w 933"/>
                  <a:gd name="T95" fmla="*/ 408 h 2479"/>
                  <a:gd name="T96" fmla="*/ 31 w 933"/>
                  <a:gd name="T97" fmla="*/ 298 h 2479"/>
                  <a:gd name="T98" fmla="*/ 84 w 933"/>
                  <a:gd name="T99" fmla="*/ 200 h 2479"/>
                  <a:gd name="T100" fmla="*/ 157 w 933"/>
                  <a:gd name="T101" fmla="*/ 117 h 2479"/>
                  <a:gd name="T102" fmla="*/ 247 w 933"/>
                  <a:gd name="T103" fmla="*/ 55 h 2479"/>
                  <a:gd name="T104" fmla="*/ 352 w 933"/>
                  <a:gd name="T105" fmla="*/ 14 h 2479"/>
                  <a:gd name="T106" fmla="*/ 466 w 933"/>
                  <a:gd name="T107" fmla="*/ 0 h 2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33" h="2479">
                    <a:moveTo>
                      <a:pt x="466" y="39"/>
                    </a:moveTo>
                    <a:lnTo>
                      <a:pt x="408" y="43"/>
                    </a:lnTo>
                    <a:lnTo>
                      <a:pt x="353" y="55"/>
                    </a:lnTo>
                    <a:lnTo>
                      <a:pt x="301" y="73"/>
                    </a:lnTo>
                    <a:lnTo>
                      <a:pt x="251" y="98"/>
                    </a:lnTo>
                    <a:lnTo>
                      <a:pt x="206" y="128"/>
                    </a:lnTo>
                    <a:lnTo>
                      <a:pt x="165" y="165"/>
                    </a:lnTo>
                    <a:lnTo>
                      <a:pt x="128" y="205"/>
                    </a:lnTo>
                    <a:lnTo>
                      <a:pt x="98" y="251"/>
                    </a:lnTo>
                    <a:lnTo>
                      <a:pt x="73" y="301"/>
                    </a:lnTo>
                    <a:lnTo>
                      <a:pt x="55" y="353"/>
                    </a:lnTo>
                    <a:lnTo>
                      <a:pt x="43" y="408"/>
                    </a:lnTo>
                    <a:lnTo>
                      <a:pt x="39" y="467"/>
                    </a:lnTo>
                    <a:lnTo>
                      <a:pt x="39" y="2011"/>
                    </a:lnTo>
                    <a:lnTo>
                      <a:pt x="43" y="2070"/>
                    </a:lnTo>
                    <a:lnTo>
                      <a:pt x="55" y="2125"/>
                    </a:lnTo>
                    <a:lnTo>
                      <a:pt x="73" y="2177"/>
                    </a:lnTo>
                    <a:lnTo>
                      <a:pt x="98" y="2227"/>
                    </a:lnTo>
                    <a:lnTo>
                      <a:pt x="128" y="2273"/>
                    </a:lnTo>
                    <a:lnTo>
                      <a:pt x="165" y="2314"/>
                    </a:lnTo>
                    <a:lnTo>
                      <a:pt x="206" y="2350"/>
                    </a:lnTo>
                    <a:lnTo>
                      <a:pt x="251" y="2380"/>
                    </a:lnTo>
                    <a:lnTo>
                      <a:pt x="301" y="2405"/>
                    </a:lnTo>
                    <a:lnTo>
                      <a:pt x="353" y="2424"/>
                    </a:lnTo>
                    <a:lnTo>
                      <a:pt x="408" y="2435"/>
                    </a:lnTo>
                    <a:lnTo>
                      <a:pt x="466" y="2439"/>
                    </a:lnTo>
                    <a:lnTo>
                      <a:pt x="466" y="2439"/>
                    </a:lnTo>
                    <a:lnTo>
                      <a:pt x="524" y="2435"/>
                    </a:lnTo>
                    <a:lnTo>
                      <a:pt x="580" y="2424"/>
                    </a:lnTo>
                    <a:lnTo>
                      <a:pt x="632" y="2405"/>
                    </a:lnTo>
                    <a:lnTo>
                      <a:pt x="682" y="2380"/>
                    </a:lnTo>
                    <a:lnTo>
                      <a:pt x="726" y="2350"/>
                    </a:lnTo>
                    <a:lnTo>
                      <a:pt x="768" y="2314"/>
                    </a:lnTo>
                    <a:lnTo>
                      <a:pt x="804" y="2273"/>
                    </a:lnTo>
                    <a:lnTo>
                      <a:pt x="835" y="2227"/>
                    </a:lnTo>
                    <a:lnTo>
                      <a:pt x="860" y="2177"/>
                    </a:lnTo>
                    <a:lnTo>
                      <a:pt x="878" y="2125"/>
                    </a:lnTo>
                    <a:lnTo>
                      <a:pt x="890" y="2070"/>
                    </a:lnTo>
                    <a:lnTo>
                      <a:pt x="894" y="2011"/>
                    </a:lnTo>
                    <a:lnTo>
                      <a:pt x="894" y="467"/>
                    </a:lnTo>
                    <a:lnTo>
                      <a:pt x="890" y="408"/>
                    </a:lnTo>
                    <a:lnTo>
                      <a:pt x="878" y="353"/>
                    </a:lnTo>
                    <a:lnTo>
                      <a:pt x="860" y="301"/>
                    </a:lnTo>
                    <a:lnTo>
                      <a:pt x="835" y="251"/>
                    </a:lnTo>
                    <a:lnTo>
                      <a:pt x="804" y="205"/>
                    </a:lnTo>
                    <a:lnTo>
                      <a:pt x="768" y="165"/>
                    </a:lnTo>
                    <a:lnTo>
                      <a:pt x="726" y="128"/>
                    </a:lnTo>
                    <a:lnTo>
                      <a:pt x="682" y="98"/>
                    </a:lnTo>
                    <a:lnTo>
                      <a:pt x="632" y="73"/>
                    </a:lnTo>
                    <a:lnTo>
                      <a:pt x="580" y="55"/>
                    </a:lnTo>
                    <a:lnTo>
                      <a:pt x="524" y="43"/>
                    </a:lnTo>
                    <a:lnTo>
                      <a:pt x="466" y="39"/>
                    </a:lnTo>
                    <a:lnTo>
                      <a:pt x="466" y="39"/>
                    </a:lnTo>
                    <a:close/>
                    <a:moveTo>
                      <a:pt x="466" y="0"/>
                    </a:moveTo>
                    <a:lnTo>
                      <a:pt x="525" y="4"/>
                    </a:lnTo>
                    <a:lnTo>
                      <a:pt x="581" y="14"/>
                    </a:lnTo>
                    <a:lnTo>
                      <a:pt x="635" y="31"/>
                    </a:lnTo>
                    <a:lnTo>
                      <a:pt x="686" y="55"/>
                    </a:lnTo>
                    <a:lnTo>
                      <a:pt x="733" y="83"/>
                    </a:lnTo>
                    <a:lnTo>
                      <a:pt x="776" y="117"/>
                    </a:lnTo>
                    <a:lnTo>
                      <a:pt x="815" y="157"/>
                    </a:lnTo>
                    <a:lnTo>
                      <a:pt x="849" y="200"/>
                    </a:lnTo>
                    <a:lnTo>
                      <a:pt x="878" y="247"/>
                    </a:lnTo>
                    <a:lnTo>
                      <a:pt x="902" y="298"/>
                    </a:lnTo>
                    <a:lnTo>
                      <a:pt x="919" y="352"/>
                    </a:lnTo>
                    <a:lnTo>
                      <a:pt x="929" y="408"/>
                    </a:lnTo>
                    <a:lnTo>
                      <a:pt x="933" y="467"/>
                    </a:lnTo>
                    <a:lnTo>
                      <a:pt x="933" y="2011"/>
                    </a:lnTo>
                    <a:lnTo>
                      <a:pt x="929" y="2070"/>
                    </a:lnTo>
                    <a:lnTo>
                      <a:pt x="919" y="2126"/>
                    </a:lnTo>
                    <a:lnTo>
                      <a:pt x="902" y="2180"/>
                    </a:lnTo>
                    <a:lnTo>
                      <a:pt x="878" y="2231"/>
                    </a:lnTo>
                    <a:lnTo>
                      <a:pt x="849" y="2278"/>
                    </a:lnTo>
                    <a:lnTo>
                      <a:pt x="815" y="2321"/>
                    </a:lnTo>
                    <a:lnTo>
                      <a:pt x="776" y="2361"/>
                    </a:lnTo>
                    <a:lnTo>
                      <a:pt x="733" y="2395"/>
                    </a:lnTo>
                    <a:lnTo>
                      <a:pt x="686" y="2424"/>
                    </a:lnTo>
                    <a:lnTo>
                      <a:pt x="635" y="2447"/>
                    </a:lnTo>
                    <a:lnTo>
                      <a:pt x="581" y="2464"/>
                    </a:lnTo>
                    <a:lnTo>
                      <a:pt x="525" y="2475"/>
                    </a:lnTo>
                    <a:lnTo>
                      <a:pt x="466" y="2479"/>
                    </a:lnTo>
                    <a:lnTo>
                      <a:pt x="408" y="2475"/>
                    </a:lnTo>
                    <a:lnTo>
                      <a:pt x="352" y="2464"/>
                    </a:lnTo>
                    <a:lnTo>
                      <a:pt x="298" y="2447"/>
                    </a:lnTo>
                    <a:lnTo>
                      <a:pt x="247" y="2424"/>
                    </a:lnTo>
                    <a:lnTo>
                      <a:pt x="200" y="2395"/>
                    </a:lnTo>
                    <a:lnTo>
                      <a:pt x="157" y="2361"/>
                    </a:lnTo>
                    <a:lnTo>
                      <a:pt x="118" y="2321"/>
                    </a:lnTo>
                    <a:lnTo>
                      <a:pt x="84" y="2278"/>
                    </a:lnTo>
                    <a:lnTo>
                      <a:pt x="55" y="2231"/>
                    </a:lnTo>
                    <a:lnTo>
                      <a:pt x="31" y="2180"/>
                    </a:lnTo>
                    <a:lnTo>
                      <a:pt x="14" y="2126"/>
                    </a:lnTo>
                    <a:lnTo>
                      <a:pt x="4" y="2070"/>
                    </a:lnTo>
                    <a:lnTo>
                      <a:pt x="0" y="2011"/>
                    </a:lnTo>
                    <a:lnTo>
                      <a:pt x="0" y="467"/>
                    </a:lnTo>
                    <a:lnTo>
                      <a:pt x="4" y="408"/>
                    </a:lnTo>
                    <a:lnTo>
                      <a:pt x="14" y="352"/>
                    </a:lnTo>
                    <a:lnTo>
                      <a:pt x="31" y="298"/>
                    </a:lnTo>
                    <a:lnTo>
                      <a:pt x="55" y="247"/>
                    </a:lnTo>
                    <a:lnTo>
                      <a:pt x="84" y="200"/>
                    </a:lnTo>
                    <a:lnTo>
                      <a:pt x="118" y="157"/>
                    </a:lnTo>
                    <a:lnTo>
                      <a:pt x="157" y="117"/>
                    </a:lnTo>
                    <a:lnTo>
                      <a:pt x="200" y="83"/>
                    </a:lnTo>
                    <a:lnTo>
                      <a:pt x="247" y="55"/>
                    </a:lnTo>
                    <a:lnTo>
                      <a:pt x="298" y="31"/>
                    </a:lnTo>
                    <a:lnTo>
                      <a:pt x="352" y="14"/>
                    </a:lnTo>
                    <a:lnTo>
                      <a:pt x="408" y="4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43">
                <a:extLst>
                  <a:ext uri="{FF2B5EF4-FFF2-40B4-BE49-F238E27FC236}">
                    <a16:creationId xmlns:a16="http://schemas.microsoft.com/office/drawing/2014/main" id="{E7934C57-70E9-0447-84D1-9A599DF70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2713" y="2066925"/>
                <a:ext cx="1073150" cy="1876425"/>
              </a:xfrm>
              <a:custGeom>
                <a:avLst/>
                <a:gdLst>
                  <a:gd name="T0" fmla="*/ 427 w 676"/>
                  <a:gd name="T1" fmla="*/ 0 h 1182"/>
                  <a:gd name="T2" fmla="*/ 427 w 676"/>
                  <a:gd name="T3" fmla="*/ 0 h 1182"/>
                  <a:gd name="T4" fmla="*/ 482 w 676"/>
                  <a:gd name="T5" fmla="*/ 4 h 1182"/>
                  <a:gd name="T6" fmla="*/ 534 w 676"/>
                  <a:gd name="T7" fmla="*/ 14 h 1182"/>
                  <a:gd name="T8" fmla="*/ 584 w 676"/>
                  <a:gd name="T9" fmla="*/ 30 h 1182"/>
                  <a:gd name="T10" fmla="*/ 631 w 676"/>
                  <a:gd name="T11" fmla="*/ 52 h 1182"/>
                  <a:gd name="T12" fmla="*/ 676 w 676"/>
                  <a:gd name="T13" fmla="*/ 80 h 1182"/>
                  <a:gd name="T14" fmla="*/ 0 w 676"/>
                  <a:gd name="T15" fmla="*/ 1182 h 1182"/>
                  <a:gd name="T16" fmla="*/ 0 w 676"/>
                  <a:gd name="T17" fmla="*/ 428 h 1182"/>
                  <a:gd name="T18" fmla="*/ 4 w 676"/>
                  <a:gd name="T19" fmla="*/ 369 h 1182"/>
                  <a:gd name="T20" fmla="*/ 16 w 676"/>
                  <a:gd name="T21" fmla="*/ 314 h 1182"/>
                  <a:gd name="T22" fmla="*/ 34 w 676"/>
                  <a:gd name="T23" fmla="*/ 262 h 1182"/>
                  <a:gd name="T24" fmla="*/ 59 w 676"/>
                  <a:gd name="T25" fmla="*/ 212 h 1182"/>
                  <a:gd name="T26" fmla="*/ 89 w 676"/>
                  <a:gd name="T27" fmla="*/ 166 h 1182"/>
                  <a:gd name="T28" fmla="*/ 126 w 676"/>
                  <a:gd name="T29" fmla="*/ 126 h 1182"/>
                  <a:gd name="T30" fmla="*/ 167 w 676"/>
                  <a:gd name="T31" fmla="*/ 89 h 1182"/>
                  <a:gd name="T32" fmla="*/ 212 w 676"/>
                  <a:gd name="T33" fmla="*/ 59 h 1182"/>
                  <a:gd name="T34" fmla="*/ 262 w 676"/>
                  <a:gd name="T35" fmla="*/ 34 h 1182"/>
                  <a:gd name="T36" fmla="*/ 314 w 676"/>
                  <a:gd name="T37" fmla="*/ 16 h 1182"/>
                  <a:gd name="T38" fmla="*/ 369 w 676"/>
                  <a:gd name="T39" fmla="*/ 4 h 1182"/>
                  <a:gd name="T40" fmla="*/ 427 w 676"/>
                  <a:gd name="T41" fmla="*/ 0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6" h="1182">
                    <a:moveTo>
                      <a:pt x="427" y="0"/>
                    </a:moveTo>
                    <a:lnTo>
                      <a:pt x="427" y="0"/>
                    </a:lnTo>
                    <a:lnTo>
                      <a:pt x="482" y="4"/>
                    </a:lnTo>
                    <a:lnTo>
                      <a:pt x="534" y="14"/>
                    </a:lnTo>
                    <a:lnTo>
                      <a:pt x="584" y="30"/>
                    </a:lnTo>
                    <a:lnTo>
                      <a:pt x="631" y="52"/>
                    </a:lnTo>
                    <a:lnTo>
                      <a:pt x="676" y="80"/>
                    </a:lnTo>
                    <a:lnTo>
                      <a:pt x="0" y="1182"/>
                    </a:lnTo>
                    <a:lnTo>
                      <a:pt x="0" y="428"/>
                    </a:lnTo>
                    <a:lnTo>
                      <a:pt x="4" y="369"/>
                    </a:lnTo>
                    <a:lnTo>
                      <a:pt x="16" y="314"/>
                    </a:lnTo>
                    <a:lnTo>
                      <a:pt x="34" y="262"/>
                    </a:lnTo>
                    <a:lnTo>
                      <a:pt x="59" y="212"/>
                    </a:lnTo>
                    <a:lnTo>
                      <a:pt x="89" y="166"/>
                    </a:lnTo>
                    <a:lnTo>
                      <a:pt x="126" y="126"/>
                    </a:lnTo>
                    <a:lnTo>
                      <a:pt x="167" y="89"/>
                    </a:lnTo>
                    <a:lnTo>
                      <a:pt x="212" y="59"/>
                    </a:lnTo>
                    <a:lnTo>
                      <a:pt x="262" y="34"/>
                    </a:lnTo>
                    <a:lnTo>
                      <a:pt x="314" y="16"/>
                    </a:lnTo>
                    <a:lnTo>
                      <a:pt x="369" y="4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44">
                <a:extLst>
                  <a:ext uri="{FF2B5EF4-FFF2-40B4-BE49-F238E27FC236}">
                    <a16:creationId xmlns:a16="http://schemas.microsoft.com/office/drawing/2014/main" id="{064517BF-6C52-C147-857F-3A110BE7B5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271625" y="4552950"/>
                <a:ext cx="979488" cy="979488"/>
              </a:xfrm>
              <a:custGeom>
                <a:avLst/>
                <a:gdLst>
                  <a:gd name="T0" fmla="*/ 271 w 617"/>
                  <a:gd name="T1" fmla="*/ 130 h 617"/>
                  <a:gd name="T2" fmla="*/ 206 w 617"/>
                  <a:gd name="T3" fmla="*/ 157 h 617"/>
                  <a:gd name="T4" fmla="*/ 156 w 617"/>
                  <a:gd name="T5" fmla="*/ 207 h 617"/>
                  <a:gd name="T6" fmla="*/ 129 w 617"/>
                  <a:gd name="T7" fmla="*/ 271 h 617"/>
                  <a:gd name="T8" fmla="*/ 129 w 617"/>
                  <a:gd name="T9" fmla="*/ 346 h 617"/>
                  <a:gd name="T10" fmla="*/ 156 w 617"/>
                  <a:gd name="T11" fmla="*/ 411 h 617"/>
                  <a:gd name="T12" fmla="*/ 206 w 617"/>
                  <a:gd name="T13" fmla="*/ 460 h 617"/>
                  <a:gd name="T14" fmla="*/ 271 w 617"/>
                  <a:gd name="T15" fmla="*/ 487 h 617"/>
                  <a:gd name="T16" fmla="*/ 345 w 617"/>
                  <a:gd name="T17" fmla="*/ 487 h 617"/>
                  <a:gd name="T18" fmla="*/ 410 w 617"/>
                  <a:gd name="T19" fmla="*/ 460 h 617"/>
                  <a:gd name="T20" fmla="*/ 460 w 617"/>
                  <a:gd name="T21" fmla="*/ 411 h 617"/>
                  <a:gd name="T22" fmla="*/ 487 w 617"/>
                  <a:gd name="T23" fmla="*/ 346 h 617"/>
                  <a:gd name="T24" fmla="*/ 487 w 617"/>
                  <a:gd name="T25" fmla="*/ 271 h 617"/>
                  <a:gd name="T26" fmla="*/ 460 w 617"/>
                  <a:gd name="T27" fmla="*/ 207 h 617"/>
                  <a:gd name="T28" fmla="*/ 410 w 617"/>
                  <a:gd name="T29" fmla="*/ 157 h 617"/>
                  <a:gd name="T30" fmla="*/ 345 w 617"/>
                  <a:gd name="T31" fmla="*/ 130 h 617"/>
                  <a:gd name="T32" fmla="*/ 308 w 617"/>
                  <a:gd name="T33" fmla="*/ 0 h 617"/>
                  <a:gd name="T34" fmla="*/ 406 w 617"/>
                  <a:gd name="T35" fmla="*/ 16 h 617"/>
                  <a:gd name="T36" fmla="*/ 490 w 617"/>
                  <a:gd name="T37" fmla="*/ 60 h 617"/>
                  <a:gd name="T38" fmla="*/ 557 w 617"/>
                  <a:gd name="T39" fmla="*/ 127 h 617"/>
                  <a:gd name="T40" fmla="*/ 601 w 617"/>
                  <a:gd name="T41" fmla="*/ 211 h 617"/>
                  <a:gd name="T42" fmla="*/ 617 w 617"/>
                  <a:gd name="T43" fmla="*/ 309 h 617"/>
                  <a:gd name="T44" fmla="*/ 601 w 617"/>
                  <a:gd name="T45" fmla="*/ 406 h 617"/>
                  <a:gd name="T46" fmla="*/ 557 w 617"/>
                  <a:gd name="T47" fmla="*/ 491 h 617"/>
                  <a:gd name="T48" fmla="*/ 490 w 617"/>
                  <a:gd name="T49" fmla="*/ 558 h 617"/>
                  <a:gd name="T50" fmla="*/ 406 w 617"/>
                  <a:gd name="T51" fmla="*/ 601 h 617"/>
                  <a:gd name="T52" fmla="*/ 308 w 617"/>
                  <a:gd name="T53" fmla="*/ 617 h 617"/>
                  <a:gd name="T54" fmla="*/ 211 w 617"/>
                  <a:gd name="T55" fmla="*/ 601 h 617"/>
                  <a:gd name="T56" fmla="*/ 126 w 617"/>
                  <a:gd name="T57" fmla="*/ 558 h 617"/>
                  <a:gd name="T58" fmla="*/ 59 w 617"/>
                  <a:gd name="T59" fmla="*/ 491 h 617"/>
                  <a:gd name="T60" fmla="*/ 16 w 617"/>
                  <a:gd name="T61" fmla="*/ 406 h 617"/>
                  <a:gd name="T62" fmla="*/ 0 w 617"/>
                  <a:gd name="T63" fmla="*/ 309 h 617"/>
                  <a:gd name="T64" fmla="*/ 16 w 617"/>
                  <a:gd name="T65" fmla="*/ 211 h 617"/>
                  <a:gd name="T66" fmla="*/ 59 w 617"/>
                  <a:gd name="T67" fmla="*/ 127 h 617"/>
                  <a:gd name="T68" fmla="*/ 126 w 617"/>
                  <a:gd name="T69" fmla="*/ 60 h 617"/>
                  <a:gd name="T70" fmla="*/ 211 w 617"/>
                  <a:gd name="T71" fmla="*/ 16 h 617"/>
                  <a:gd name="T72" fmla="*/ 308 w 617"/>
                  <a:gd name="T73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7" h="617">
                    <a:moveTo>
                      <a:pt x="308" y="126"/>
                    </a:moveTo>
                    <a:lnTo>
                      <a:pt x="271" y="130"/>
                    </a:lnTo>
                    <a:lnTo>
                      <a:pt x="237" y="140"/>
                    </a:lnTo>
                    <a:lnTo>
                      <a:pt x="206" y="157"/>
                    </a:lnTo>
                    <a:lnTo>
                      <a:pt x="180" y="179"/>
                    </a:lnTo>
                    <a:lnTo>
                      <a:pt x="156" y="207"/>
                    </a:lnTo>
                    <a:lnTo>
                      <a:pt x="140" y="237"/>
                    </a:lnTo>
                    <a:lnTo>
                      <a:pt x="129" y="271"/>
                    </a:lnTo>
                    <a:lnTo>
                      <a:pt x="126" y="309"/>
                    </a:lnTo>
                    <a:lnTo>
                      <a:pt x="129" y="346"/>
                    </a:lnTo>
                    <a:lnTo>
                      <a:pt x="140" y="380"/>
                    </a:lnTo>
                    <a:lnTo>
                      <a:pt x="156" y="411"/>
                    </a:lnTo>
                    <a:lnTo>
                      <a:pt x="180" y="437"/>
                    </a:lnTo>
                    <a:lnTo>
                      <a:pt x="206" y="460"/>
                    </a:lnTo>
                    <a:lnTo>
                      <a:pt x="237" y="477"/>
                    </a:lnTo>
                    <a:lnTo>
                      <a:pt x="271" y="487"/>
                    </a:lnTo>
                    <a:lnTo>
                      <a:pt x="308" y="491"/>
                    </a:lnTo>
                    <a:lnTo>
                      <a:pt x="345" y="487"/>
                    </a:lnTo>
                    <a:lnTo>
                      <a:pt x="380" y="477"/>
                    </a:lnTo>
                    <a:lnTo>
                      <a:pt x="410" y="460"/>
                    </a:lnTo>
                    <a:lnTo>
                      <a:pt x="438" y="437"/>
                    </a:lnTo>
                    <a:lnTo>
                      <a:pt x="460" y="411"/>
                    </a:lnTo>
                    <a:lnTo>
                      <a:pt x="477" y="380"/>
                    </a:lnTo>
                    <a:lnTo>
                      <a:pt x="487" y="346"/>
                    </a:lnTo>
                    <a:lnTo>
                      <a:pt x="491" y="309"/>
                    </a:lnTo>
                    <a:lnTo>
                      <a:pt x="487" y="271"/>
                    </a:lnTo>
                    <a:lnTo>
                      <a:pt x="477" y="237"/>
                    </a:lnTo>
                    <a:lnTo>
                      <a:pt x="460" y="207"/>
                    </a:lnTo>
                    <a:lnTo>
                      <a:pt x="438" y="179"/>
                    </a:lnTo>
                    <a:lnTo>
                      <a:pt x="410" y="157"/>
                    </a:lnTo>
                    <a:lnTo>
                      <a:pt x="380" y="140"/>
                    </a:lnTo>
                    <a:lnTo>
                      <a:pt x="345" y="130"/>
                    </a:lnTo>
                    <a:lnTo>
                      <a:pt x="308" y="126"/>
                    </a:lnTo>
                    <a:close/>
                    <a:moveTo>
                      <a:pt x="308" y="0"/>
                    </a:moveTo>
                    <a:lnTo>
                      <a:pt x="358" y="4"/>
                    </a:lnTo>
                    <a:lnTo>
                      <a:pt x="406" y="16"/>
                    </a:lnTo>
                    <a:lnTo>
                      <a:pt x="449" y="34"/>
                    </a:lnTo>
                    <a:lnTo>
                      <a:pt x="490" y="60"/>
                    </a:lnTo>
                    <a:lnTo>
                      <a:pt x="527" y="90"/>
                    </a:lnTo>
                    <a:lnTo>
                      <a:pt x="557" y="127"/>
                    </a:lnTo>
                    <a:lnTo>
                      <a:pt x="583" y="166"/>
                    </a:lnTo>
                    <a:lnTo>
                      <a:pt x="601" y="211"/>
                    </a:lnTo>
                    <a:lnTo>
                      <a:pt x="613" y="258"/>
                    </a:lnTo>
                    <a:lnTo>
                      <a:pt x="617" y="309"/>
                    </a:lnTo>
                    <a:lnTo>
                      <a:pt x="613" y="359"/>
                    </a:lnTo>
                    <a:lnTo>
                      <a:pt x="601" y="406"/>
                    </a:lnTo>
                    <a:lnTo>
                      <a:pt x="583" y="451"/>
                    </a:lnTo>
                    <a:lnTo>
                      <a:pt x="557" y="491"/>
                    </a:lnTo>
                    <a:lnTo>
                      <a:pt x="527" y="526"/>
                    </a:lnTo>
                    <a:lnTo>
                      <a:pt x="490" y="558"/>
                    </a:lnTo>
                    <a:lnTo>
                      <a:pt x="449" y="583"/>
                    </a:lnTo>
                    <a:lnTo>
                      <a:pt x="406" y="601"/>
                    </a:lnTo>
                    <a:lnTo>
                      <a:pt x="358" y="613"/>
                    </a:lnTo>
                    <a:lnTo>
                      <a:pt x="308" y="617"/>
                    </a:lnTo>
                    <a:lnTo>
                      <a:pt x="258" y="613"/>
                    </a:lnTo>
                    <a:lnTo>
                      <a:pt x="211" y="601"/>
                    </a:lnTo>
                    <a:lnTo>
                      <a:pt x="167" y="583"/>
                    </a:lnTo>
                    <a:lnTo>
                      <a:pt x="126" y="558"/>
                    </a:lnTo>
                    <a:lnTo>
                      <a:pt x="91" y="526"/>
                    </a:lnTo>
                    <a:lnTo>
                      <a:pt x="59" y="491"/>
                    </a:lnTo>
                    <a:lnTo>
                      <a:pt x="34" y="451"/>
                    </a:lnTo>
                    <a:lnTo>
                      <a:pt x="16" y="406"/>
                    </a:lnTo>
                    <a:lnTo>
                      <a:pt x="4" y="359"/>
                    </a:lnTo>
                    <a:lnTo>
                      <a:pt x="0" y="309"/>
                    </a:lnTo>
                    <a:lnTo>
                      <a:pt x="4" y="258"/>
                    </a:lnTo>
                    <a:lnTo>
                      <a:pt x="16" y="211"/>
                    </a:lnTo>
                    <a:lnTo>
                      <a:pt x="34" y="166"/>
                    </a:lnTo>
                    <a:lnTo>
                      <a:pt x="59" y="127"/>
                    </a:lnTo>
                    <a:lnTo>
                      <a:pt x="91" y="90"/>
                    </a:lnTo>
                    <a:lnTo>
                      <a:pt x="126" y="60"/>
                    </a:lnTo>
                    <a:lnTo>
                      <a:pt x="167" y="34"/>
                    </a:lnTo>
                    <a:lnTo>
                      <a:pt x="211" y="16"/>
                    </a:lnTo>
                    <a:lnTo>
                      <a:pt x="258" y="4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rgbClr val="7030A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1BCC802-BA70-5541-92F3-FC1F35FEF883}"/>
                </a:ext>
              </a:extLst>
            </p:cNvPr>
            <p:cNvGrpSpPr/>
            <p:nvPr/>
          </p:nvGrpSpPr>
          <p:grpSpPr>
            <a:xfrm rot="16708542">
              <a:off x="6713358" y="1427968"/>
              <a:ext cx="136048" cy="45719"/>
              <a:chOff x="-577850" y="3101975"/>
              <a:chExt cx="15386050" cy="5170488"/>
            </a:xfrm>
          </p:grpSpPr>
          <p:sp>
            <p:nvSpPr>
              <p:cNvPr id="129" name="Freeform 131">
                <a:extLst>
                  <a:ext uri="{FF2B5EF4-FFF2-40B4-BE49-F238E27FC236}">
                    <a16:creationId xmlns:a16="http://schemas.microsoft.com/office/drawing/2014/main" id="{AE414CDA-0580-CB4C-963E-536D64461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7850" y="3101975"/>
                <a:ext cx="15386050" cy="5170488"/>
              </a:xfrm>
              <a:custGeom>
                <a:avLst/>
                <a:gdLst>
                  <a:gd name="T0" fmla="*/ 2406 w 9692"/>
                  <a:gd name="T1" fmla="*/ 0 h 3257"/>
                  <a:gd name="T2" fmla="*/ 2987 w 9692"/>
                  <a:gd name="T3" fmla="*/ 6 h 3257"/>
                  <a:gd name="T4" fmla="*/ 3581 w 9692"/>
                  <a:gd name="T5" fmla="*/ 20 h 3257"/>
                  <a:gd name="T6" fmla="*/ 4178 w 9692"/>
                  <a:gd name="T7" fmla="*/ 36 h 3257"/>
                  <a:gd name="T8" fmla="*/ 4772 w 9692"/>
                  <a:gd name="T9" fmla="*/ 59 h 3257"/>
                  <a:gd name="T10" fmla="*/ 5343 w 9692"/>
                  <a:gd name="T11" fmla="*/ 79 h 3257"/>
                  <a:gd name="T12" fmla="*/ 5888 w 9692"/>
                  <a:gd name="T13" fmla="*/ 102 h 3257"/>
                  <a:gd name="T14" fmla="*/ 6390 w 9692"/>
                  <a:gd name="T15" fmla="*/ 125 h 3257"/>
                  <a:gd name="T16" fmla="*/ 6840 w 9692"/>
                  <a:gd name="T17" fmla="*/ 144 h 3257"/>
                  <a:gd name="T18" fmla="*/ 7227 w 9692"/>
                  <a:gd name="T19" fmla="*/ 157 h 3257"/>
                  <a:gd name="T20" fmla="*/ 7539 w 9692"/>
                  <a:gd name="T21" fmla="*/ 167 h 3257"/>
                  <a:gd name="T22" fmla="*/ 7884 w 9692"/>
                  <a:gd name="T23" fmla="*/ 203 h 3257"/>
                  <a:gd name="T24" fmla="*/ 8189 w 9692"/>
                  <a:gd name="T25" fmla="*/ 289 h 3257"/>
                  <a:gd name="T26" fmla="*/ 8452 w 9692"/>
                  <a:gd name="T27" fmla="*/ 417 h 3257"/>
                  <a:gd name="T28" fmla="*/ 8681 w 9692"/>
                  <a:gd name="T29" fmla="*/ 574 h 3257"/>
                  <a:gd name="T30" fmla="*/ 8878 w 9692"/>
                  <a:gd name="T31" fmla="*/ 762 h 3257"/>
                  <a:gd name="T32" fmla="*/ 9046 w 9692"/>
                  <a:gd name="T33" fmla="*/ 962 h 3257"/>
                  <a:gd name="T34" fmla="*/ 9184 w 9692"/>
                  <a:gd name="T35" fmla="*/ 1175 h 3257"/>
                  <a:gd name="T36" fmla="*/ 9302 w 9692"/>
                  <a:gd name="T37" fmla="*/ 1389 h 3257"/>
                  <a:gd name="T38" fmla="*/ 9397 w 9692"/>
                  <a:gd name="T39" fmla="*/ 1599 h 3257"/>
                  <a:gd name="T40" fmla="*/ 9476 w 9692"/>
                  <a:gd name="T41" fmla="*/ 1793 h 3257"/>
                  <a:gd name="T42" fmla="*/ 9538 w 9692"/>
                  <a:gd name="T43" fmla="*/ 1963 h 3257"/>
                  <a:gd name="T44" fmla="*/ 9607 w 9692"/>
                  <a:gd name="T45" fmla="*/ 2167 h 3257"/>
                  <a:gd name="T46" fmla="*/ 9669 w 9692"/>
                  <a:gd name="T47" fmla="*/ 2377 h 3257"/>
                  <a:gd name="T48" fmla="*/ 9692 w 9692"/>
                  <a:gd name="T49" fmla="*/ 2538 h 3257"/>
                  <a:gd name="T50" fmla="*/ 9666 w 9692"/>
                  <a:gd name="T51" fmla="*/ 2659 h 3257"/>
                  <a:gd name="T52" fmla="*/ 9574 w 9692"/>
                  <a:gd name="T53" fmla="*/ 2751 h 3257"/>
                  <a:gd name="T54" fmla="*/ 9410 w 9692"/>
                  <a:gd name="T55" fmla="*/ 2820 h 3257"/>
                  <a:gd name="T56" fmla="*/ 9239 w 9692"/>
                  <a:gd name="T57" fmla="*/ 2860 h 3257"/>
                  <a:gd name="T58" fmla="*/ 9072 w 9692"/>
                  <a:gd name="T59" fmla="*/ 2883 h 3257"/>
                  <a:gd name="T60" fmla="*/ 8839 w 9692"/>
                  <a:gd name="T61" fmla="*/ 2912 h 3257"/>
                  <a:gd name="T62" fmla="*/ 8560 w 9692"/>
                  <a:gd name="T63" fmla="*/ 2945 h 3257"/>
                  <a:gd name="T64" fmla="*/ 8235 w 9692"/>
                  <a:gd name="T65" fmla="*/ 2978 h 3257"/>
                  <a:gd name="T66" fmla="*/ 7884 w 9692"/>
                  <a:gd name="T67" fmla="*/ 3014 h 3257"/>
                  <a:gd name="T68" fmla="*/ 7516 w 9692"/>
                  <a:gd name="T69" fmla="*/ 3050 h 3257"/>
                  <a:gd name="T70" fmla="*/ 7139 w 9692"/>
                  <a:gd name="T71" fmla="*/ 3083 h 3257"/>
                  <a:gd name="T72" fmla="*/ 6765 w 9692"/>
                  <a:gd name="T73" fmla="*/ 3119 h 3257"/>
                  <a:gd name="T74" fmla="*/ 6404 w 9692"/>
                  <a:gd name="T75" fmla="*/ 3149 h 3257"/>
                  <a:gd name="T76" fmla="*/ 6072 w 9692"/>
                  <a:gd name="T77" fmla="*/ 3178 h 3257"/>
                  <a:gd name="T78" fmla="*/ 5773 w 9692"/>
                  <a:gd name="T79" fmla="*/ 3204 h 3257"/>
                  <a:gd name="T80" fmla="*/ 5524 w 9692"/>
                  <a:gd name="T81" fmla="*/ 3227 h 3257"/>
                  <a:gd name="T82" fmla="*/ 5330 w 9692"/>
                  <a:gd name="T83" fmla="*/ 3244 h 3257"/>
                  <a:gd name="T84" fmla="*/ 5206 w 9692"/>
                  <a:gd name="T85" fmla="*/ 3254 h 3257"/>
                  <a:gd name="T86" fmla="*/ 5163 w 9692"/>
                  <a:gd name="T87" fmla="*/ 3257 h 3257"/>
                  <a:gd name="T88" fmla="*/ 135 w 9692"/>
                  <a:gd name="T89" fmla="*/ 105 h 3257"/>
                  <a:gd name="T90" fmla="*/ 469 w 9692"/>
                  <a:gd name="T91" fmla="*/ 62 h 3257"/>
                  <a:gd name="T92" fmla="*/ 873 w 9692"/>
                  <a:gd name="T93" fmla="*/ 29 h 3257"/>
                  <a:gd name="T94" fmla="*/ 1339 w 9692"/>
                  <a:gd name="T95" fmla="*/ 10 h 3257"/>
                  <a:gd name="T96" fmla="*/ 1854 w 9692"/>
                  <a:gd name="T97" fmla="*/ 0 h 3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692" h="3257">
                    <a:moveTo>
                      <a:pt x="2127" y="0"/>
                    </a:moveTo>
                    <a:lnTo>
                      <a:pt x="2406" y="0"/>
                    </a:lnTo>
                    <a:lnTo>
                      <a:pt x="2695" y="3"/>
                    </a:lnTo>
                    <a:lnTo>
                      <a:pt x="2987" y="6"/>
                    </a:lnTo>
                    <a:lnTo>
                      <a:pt x="3282" y="13"/>
                    </a:lnTo>
                    <a:lnTo>
                      <a:pt x="3581" y="20"/>
                    </a:lnTo>
                    <a:lnTo>
                      <a:pt x="3880" y="29"/>
                    </a:lnTo>
                    <a:lnTo>
                      <a:pt x="4178" y="36"/>
                    </a:lnTo>
                    <a:lnTo>
                      <a:pt x="4477" y="46"/>
                    </a:lnTo>
                    <a:lnTo>
                      <a:pt x="4772" y="59"/>
                    </a:lnTo>
                    <a:lnTo>
                      <a:pt x="5061" y="69"/>
                    </a:lnTo>
                    <a:lnTo>
                      <a:pt x="5343" y="79"/>
                    </a:lnTo>
                    <a:lnTo>
                      <a:pt x="5619" y="92"/>
                    </a:lnTo>
                    <a:lnTo>
                      <a:pt x="5888" y="102"/>
                    </a:lnTo>
                    <a:lnTo>
                      <a:pt x="6144" y="115"/>
                    </a:lnTo>
                    <a:lnTo>
                      <a:pt x="6390" y="125"/>
                    </a:lnTo>
                    <a:lnTo>
                      <a:pt x="6623" y="134"/>
                    </a:lnTo>
                    <a:lnTo>
                      <a:pt x="6840" y="144"/>
                    </a:lnTo>
                    <a:lnTo>
                      <a:pt x="7044" y="151"/>
                    </a:lnTo>
                    <a:lnTo>
                      <a:pt x="7227" y="157"/>
                    </a:lnTo>
                    <a:lnTo>
                      <a:pt x="7395" y="164"/>
                    </a:lnTo>
                    <a:lnTo>
                      <a:pt x="7539" y="167"/>
                    </a:lnTo>
                    <a:lnTo>
                      <a:pt x="7716" y="180"/>
                    </a:lnTo>
                    <a:lnTo>
                      <a:pt x="7884" y="203"/>
                    </a:lnTo>
                    <a:lnTo>
                      <a:pt x="8041" y="243"/>
                    </a:lnTo>
                    <a:lnTo>
                      <a:pt x="8189" y="289"/>
                    </a:lnTo>
                    <a:lnTo>
                      <a:pt x="8324" y="348"/>
                    </a:lnTo>
                    <a:lnTo>
                      <a:pt x="8452" y="417"/>
                    </a:lnTo>
                    <a:lnTo>
                      <a:pt x="8570" y="492"/>
                    </a:lnTo>
                    <a:lnTo>
                      <a:pt x="8681" y="574"/>
                    </a:lnTo>
                    <a:lnTo>
                      <a:pt x="8783" y="666"/>
                    </a:lnTo>
                    <a:lnTo>
                      <a:pt x="8878" y="762"/>
                    </a:lnTo>
                    <a:lnTo>
                      <a:pt x="8964" y="860"/>
                    </a:lnTo>
                    <a:lnTo>
                      <a:pt x="9046" y="962"/>
                    </a:lnTo>
                    <a:lnTo>
                      <a:pt x="9118" y="1067"/>
                    </a:lnTo>
                    <a:lnTo>
                      <a:pt x="9184" y="1175"/>
                    </a:lnTo>
                    <a:lnTo>
                      <a:pt x="9246" y="1284"/>
                    </a:lnTo>
                    <a:lnTo>
                      <a:pt x="9302" y="1389"/>
                    </a:lnTo>
                    <a:lnTo>
                      <a:pt x="9351" y="1494"/>
                    </a:lnTo>
                    <a:lnTo>
                      <a:pt x="9397" y="1599"/>
                    </a:lnTo>
                    <a:lnTo>
                      <a:pt x="9436" y="1697"/>
                    </a:lnTo>
                    <a:lnTo>
                      <a:pt x="9476" y="1793"/>
                    </a:lnTo>
                    <a:lnTo>
                      <a:pt x="9509" y="1881"/>
                    </a:lnTo>
                    <a:lnTo>
                      <a:pt x="9538" y="1963"/>
                    </a:lnTo>
                    <a:lnTo>
                      <a:pt x="9564" y="2042"/>
                    </a:lnTo>
                    <a:lnTo>
                      <a:pt x="9607" y="2167"/>
                    </a:lnTo>
                    <a:lnTo>
                      <a:pt x="9643" y="2279"/>
                    </a:lnTo>
                    <a:lnTo>
                      <a:pt x="9669" y="2377"/>
                    </a:lnTo>
                    <a:lnTo>
                      <a:pt x="9689" y="2462"/>
                    </a:lnTo>
                    <a:lnTo>
                      <a:pt x="9692" y="2538"/>
                    </a:lnTo>
                    <a:lnTo>
                      <a:pt x="9686" y="2604"/>
                    </a:lnTo>
                    <a:lnTo>
                      <a:pt x="9666" y="2659"/>
                    </a:lnTo>
                    <a:lnTo>
                      <a:pt x="9630" y="2709"/>
                    </a:lnTo>
                    <a:lnTo>
                      <a:pt x="9574" y="2751"/>
                    </a:lnTo>
                    <a:lnTo>
                      <a:pt x="9502" y="2787"/>
                    </a:lnTo>
                    <a:lnTo>
                      <a:pt x="9410" y="2820"/>
                    </a:lnTo>
                    <a:lnTo>
                      <a:pt x="9298" y="2850"/>
                    </a:lnTo>
                    <a:lnTo>
                      <a:pt x="9239" y="2860"/>
                    </a:lnTo>
                    <a:lnTo>
                      <a:pt x="9164" y="2870"/>
                    </a:lnTo>
                    <a:lnTo>
                      <a:pt x="9072" y="2883"/>
                    </a:lnTo>
                    <a:lnTo>
                      <a:pt x="8964" y="2899"/>
                    </a:lnTo>
                    <a:lnTo>
                      <a:pt x="8839" y="2912"/>
                    </a:lnTo>
                    <a:lnTo>
                      <a:pt x="8704" y="2929"/>
                    </a:lnTo>
                    <a:lnTo>
                      <a:pt x="8560" y="2945"/>
                    </a:lnTo>
                    <a:lnTo>
                      <a:pt x="8402" y="2961"/>
                    </a:lnTo>
                    <a:lnTo>
                      <a:pt x="8235" y="2978"/>
                    </a:lnTo>
                    <a:lnTo>
                      <a:pt x="8064" y="2994"/>
                    </a:lnTo>
                    <a:lnTo>
                      <a:pt x="7884" y="3014"/>
                    </a:lnTo>
                    <a:lnTo>
                      <a:pt x="7703" y="3030"/>
                    </a:lnTo>
                    <a:lnTo>
                      <a:pt x="7516" y="3050"/>
                    </a:lnTo>
                    <a:lnTo>
                      <a:pt x="7326" y="3067"/>
                    </a:lnTo>
                    <a:lnTo>
                      <a:pt x="7139" y="3083"/>
                    </a:lnTo>
                    <a:lnTo>
                      <a:pt x="6952" y="3099"/>
                    </a:lnTo>
                    <a:lnTo>
                      <a:pt x="6765" y="3119"/>
                    </a:lnTo>
                    <a:lnTo>
                      <a:pt x="6581" y="3136"/>
                    </a:lnTo>
                    <a:lnTo>
                      <a:pt x="6404" y="3149"/>
                    </a:lnTo>
                    <a:lnTo>
                      <a:pt x="6233" y="3165"/>
                    </a:lnTo>
                    <a:lnTo>
                      <a:pt x="6072" y="3178"/>
                    </a:lnTo>
                    <a:lnTo>
                      <a:pt x="5918" y="3191"/>
                    </a:lnTo>
                    <a:lnTo>
                      <a:pt x="5773" y="3204"/>
                    </a:lnTo>
                    <a:lnTo>
                      <a:pt x="5642" y="3218"/>
                    </a:lnTo>
                    <a:lnTo>
                      <a:pt x="5524" y="3227"/>
                    </a:lnTo>
                    <a:lnTo>
                      <a:pt x="5419" y="3234"/>
                    </a:lnTo>
                    <a:lnTo>
                      <a:pt x="5330" y="3244"/>
                    </a:lnTo>
                    <a:lnTo>
                      <a:pt x="5258" y="3247"/>
                    </a:lnTo>
                    <a:lnTo>
                      <a:pt x="5206" y="3254"/>
                    </a:lnTo>
                    <a:lnTo>
                      <a:pt x="5173" y="3257"/>
                    </a:lnTo>
                    <a:lnTo>
                      <a:pt x="5163" y="3257"/>
                    </a:lnTo>
                    <a:lnTo>
                      <a:pt x="0" y="131"/>
                    </a:lnTo>
                    <a:lnTo>
                      <a:pt x="135" y="105"/>
                    </a:lnTo>
                    <a:lnTo>
                      <a:pt x="292" y="82"/>
                    </a:lnTo>
                    <a:lnTo>
                      <a:pt x="469" y="62"/>
                    </a:lnTo>
                    <a:lnTo>
                      <a:pt x="663" y="43"/>
                    </a:lnTo>
                    <a:lnTo>
                      <a:pt x="873" y="29"/>
                    </a:lnTo>
                    <a:lnTo>
                      <a:pt x="1100" y="20"/>
                    </a:lnTo>
                    <a:lnTo>
                      <a:pt x="1339" y="10"/>
                    </a:lnTo>
                    <a:lnTo>
                      <a:pt x="1592" y="3"/>
                    </a:lnTo>
                    <a:lnTo>
                      <a:pt x="1854" y="0"/>
                    </a:lnTo>
                    <a:lnTo>
                      <a:pt x="212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32">
                <a:extLst>
                  <a:ext uri="{FF2B5EF4-FFF2-40B4-BE49-F238E27FC236}">
                    <a16:creationId xmlns:a16="http://schemas.microsoft.com/office/drawing/2014/main" id="{B302319B-C1E6-5240-AA39-DD071F9BF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7850" y="3200400"/>
                <a:ext cx="8831263" cy="5072063"/>
              </a:xfrm>
              <a:custGeom>
                <a:avLst/>
                <a:gdLst>
                  <a:gd name="T0" fmla="*/ 469 w 5563"/>
                  <a:gd name="T1" fmla="*/ 0 h 3195"/>
                  <a:gd name="T2" fmla="*/ 5563 w 5563"/>
                  <a:gd name="T3" fmla="*/ 3162 h 3195"/>
                  <a:gd name="T4" fmla="*/ 5465 w 5563"/>
                  <a:gd name="T5" fmla="*/ 3169 h 3195"/>
                  <a:gd name="T6" fmla="*/ 5376 w 5563"/>
                  <a:gd name="T7" fmla="*/ 3175 h 3195"/>
                  <a:gd name="T8" fmla="*/ 5301 w 5563"/>
                  <a:gd name="T9" fmla="*/ 3182 h 3195"/>
                  <a:gd name="T10" fmla="*/ 5242 w 5563"/>
                  <a:gd name="T11" fmla="*/ 3188 h 3195"/>
                  <a:gd name="T12" fmla="*/ 5199 w 5563"/>
                  <a:gd name="T13" fmla="*/ 3192 h 3195"/>
                  <a:gd name="T14" fmla="*/ 5173 w 5563"/>
                  <a:gd name="T15" fmla="*/ 3195 h 3195"/>
                  <a:gd name="T16" fmla="*/ 5163 w 5563"/>
                  <a:gd name="T17" fmla="*/ 3195 h 3195"/>
                  <a:gd name="T18" fmla="*/ 0 w 5563"/>
                  <a:gd name="T19" fmla="*/ 69 h 3195"/>
                  <a:gd name="T20" fmla="*/ 138 w 5563"/>
                  <a:gd name="T21" fmla="*/ 43 h 3195"/>
                  <a:gd name="T22" fmla="*/ 292 w 5563"/>
                  <a:gd name="T23" fmla="*/ 20 h 3195"/>
                  <a:gd name="T24" fmla="*/ 469 w 5563"/>
                  <a:gd name="T25" fmla="*/ 0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63" h="3195">
                    <a:moveTo>
                      <a:pt x="469" y="0"/>
                    </a:moveTo>
                    <a:lnTo>
                      <a:pt x="5563" y="3162"/>
                    </a:lnTo>
                    <a:lnTo>
                      <a:pt x="5465" y="3169"/>
                    </a:lnTo>
                    <a:lnTo>
                      <a:pt x="5376" y="3175"/>
                    </a:lnTo>
                    <a:lnTo>
                      <a:pt x="5301" y="3182"/>
                    </a:lnTo>
                    <a:lnTo>
                      <a:pt x="5242" y="3188"/>
                    </a:lnTo>
                    <a:lnTo>
                      <a:pt x="5199" y="3192"/>
                    </a:lnTo>
                    <a:lnTo>
                      <a:pt x="5173" y="3195"/>
                    </a:lnTo>
                    <a:lnTo>
                      <a:pt x="5163" y="3195"/>
                    </a:lnTo>
                    <a:lnTo>
                      <a:pt x="0" y="69"/>
                    </a:lnTo>
                    <a:lnTo>
                      <a:pt x="138" y="43"/>
                    </a:lnTo>
                    <a:lnTo>
                      <a:pt x="292" y="20"/>
                    </a:lnTo>
                    <a:lnTo>
                      <a:pt x="46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33">
                <a:extLst>
                  <a:ext uri="{FF2B5EF4-FFF2-40B4-BE49-F238E27FC236}">
                    <a16:creationId xmlns:a16="http://schemas.microsoft.com/office/drawing/2014/main" id="{EE21D737-5FF8-4346-8FD3-56CB3F676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5950" y="5300663"/>
                <a:ext cx="1516063" cy="1517650"/>
              </a:xfrm>
              <a:custGeom>
                <a:avLst/>
                <a:gdLst>
                  <a:gd name="T0" fmla="*/ 476 w 955"/>
                  <a:gd name="T1" fmla="*/ 0 h 956"/>
                  <a:gd name="T2" fmla="*/ 574 w 955"/>
                  <a:gd name="T3" fmla="*/ 10 h 956"/>
                  <a:gd name="T4" fmla="*/ 663 w 955"/>
                  <a:gd name="T5" fmla="*/ 37 h 956"/>
                  <a:gd name="T6" fmla="*/ 745 w 955"/>
                  <a:gd name="T7" fmla="*/ 79 h 956"/>
                  <a:gd name="T8" fmla="*/ 817 w 955"/>
                  <a:gd name="T9" fmla="*/ 138 h 956"/>
                  <a:gd name="T10" fmla="*/ 876 w 955"/>
                  <a:gd name="T11" fmla="*/ 211 h 956"/>
                  <a:gd name="T12" fmla="*/ 919 w 955"/>
                  <a:gd name="T13" fmla="*/ 293 h 956"/>
                  <a:gd name="T14" fmla="*/ 945 w 955"/>
                  <a:gd name="T15" fmla="*/ 381 h 956"/>
                  <a:gd name="T16" fmla="*/ 955 w 955"/>
                  <a:gd name="T17" fmla="*/ 477 h 956"/>
                  <a:gd name="T18" fmla="*/ 945 w 955"/>
                  <a:gd name="T19" fmla="*/ 575 h 956"/>
                  <a:gd name="T20" fmla="*/ 919 w 955"/>
                  <a:gd name="T21" fmla="*/ 664 h 956"/>
                  <a:gd name="T22" fmla="*/ 876 w 955"/>
                  <a:gd name="T23" fmla="*/ 746 h 956"/>
                  <a:gd name="T24" fmla="*/ 817 w 955"/>
                  <a:gd name="T25" fmla="*/ 818 h 956"/>
                  <a:gd name="T26" fmla="*/ 745 w 955"/>
                  <a:gd name="T27" fmla="*/ 877 h 956"/>
                  <a:gd name="T28" fmla="*/ 663 w 955"/>
                  <a:gd name="T29" fmla="*/ 920 h 956"/>
                  <a:gd name="T30" fmla="*/ 574 w 955"/>
                  <a:gd name="T31" fmla="*/ 946 h 956"/>
                  <a:gd name="T32" fmla="*/ 476 w 955"/>
                  <a:gd name="T33" fmla="*/ 956 h 956"/>
                  <a:gd name="T34" fmla="*/ 381 w 955"/>
                  <a:gd name="T35" fmla="*/ 946 h 956"/>
                  <a:gd name="T36" fmla="*/ 292 w 955"/>
                  <a:gd name="T37" fmla="*/ 920 h 956"/>
                  <a:gd name="T38" fmla="*/ 210 w 955"/>
                  <a:gd name="T39" fmla="*/ 877 h 956"/>
                  <a:gd name="T40" fmla="*/ 138 w 955"/>
                  <a:gd name="T41" fmla="*/ 818 h 956"/>
                  <a:gd name="T42" fmla="*/ 79 w 955"/>
                  <a:gd name="T43" fmla="*/ 746 h 956"/>
                  <a:gd name="T44" fmla="*/ 36 w 955"/>
                  <a:gd name="T45" fmla="*/ 664 h 956"/>
                  <a:gd name="T46" fmla="*/ 6 w 955"/>
                  <a:gd name="T47" fmla="*/ 575 h 956"/>
                  <a:gd name="T48" fmla="*/ 0 w 955"/>
                  <a:gd name="T49" fmla="*/ 477 h 956"/>
                  <a:gd name="T50" fmla="*/ 6 w 955"/>
                  <a:gd name="T51" fmla="*/ 381 h 956"/>
                  <a:gd name="T52" fmla="*/ 36 w 955"/>
                  <a:gd name="T53" fmla="*/ 293 h 956"/>
                  <a:gd name="T54" fmla="*/ 79 w 955"/>
                  <a:gd name="T55" fmla="*/ 211 h 956"/>
                  <a:gd name="T56" fmla="*/ 138 w 955"/>
                  <a:gd name="T57" fmla="*/ 138 h 956"/>
                  <a:gd name="T58" fmla="*/ 210 w 955"/>
                  <a:gd name="T59" fmla="*/ 79 h 956"/>
                  <a:gd name="T60" fmla="*/ 292 w 955"/>
                  <a:gd name="T61" fmla="*/ 37 h 956"/>
                  <a:gd name="T62" fmla="*/ 381 w 955"/>
                  <a:gd name="T63" fmla="*/ 10 h 956"/>
                  <a:gd name="T64" fmla="*/ 476 w 955"/>
                  <a:gd name="T65" fmla="*/ 0 h 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55" h="956">
                    <a:moveTo>
                      <a:pt x="476" y="0"/>
                    </a:moveTo>
                    <a:lnTo>
                      <a:pt x="574" y="10"/>
                    </a:lnTo>
                    <a:lnTo>
                      <a:pt x="663" y="37"/>
                    </a:lnTo>
                    <a:lnTo>
                      <a:pt x="745" y="79"/>
                    </a:lnTo>
                    <a:lnTo>
                      <a:pt x="817" y="138"/>
                    </a:lnTo>
                    <a:lnTo>
                      <a:pt x="876" y="211"/>
                    </a:lnTo>
                    <a:lnTo>
                      <a:pt x="919" y="293"/>
                    </a:lnTo>
                    <a:lnTo>
                      <a:pt x="945" y="381"/>
                    </a:lnTo>
                    <a:lnTo>
                      <a:pt x="955" y="477"/>
                    </a:lnTo>
                    <a:lnTo>
                      <a:pt x="945" y="575"/>
                    </a:lnTo>
                    <a:lnTo>
                      <a:pt x="919" y="664"/>
                    </a:lnTo>
                    <a:lnTo>
                      <a:pt x="876" y="746"/>
                    </a:lnTo>
                    <a:lnTo>
                      <a:pt x="817" y="818"/>
                    </a:lnTo>
                    <a:lnTo>
                      <a:pt x="745" y="877"/>
                    </a:lnTo>
                    <a:lnTo>
                      <a:pt x="663" y="920"/>
                    </a:lnTo>
                    <a:lnTo>
                      <a:pt x="574" y="946"/>
                    </a:lnTo>
                    <a:lnTo>
                      <a:pt x="476" y="956"/>
                    </a:lnTo>
                    <a:lnTo>
                      <a:pt x="381" y="946"/>
                    </a:lnTo>
                    <a:lnTo>
                      <a:pt x="292" y="920"/>
                    </a:lnTo>
                    <a:lnTo>
                      <a:pt x="210" y="877"/>
                    </a:lnTo>
                    <a:lnTo>
                      <a:pt x="138" y="818"/>
                    </a:lnTo>
                    <a:lnTo>
                      <a:pt x="79" y="746"/>
                    </a:lnTo>
                    <a:lnTo>
                      <a:pt x="36" y="664"/>
                    </a:lnTo>
                    <a:lnTo>
                      <a:pt x="6" y="575"/>
                    </a:lnTo>
                    <a:lnTo>
                      <a:pt x="0" y="477"/>
                    </a:lnTo>
                    <a:lnTo>
                      <a:pt x="6" y="381"/>
                    </a:lnTo>
                    <a:lnTo>
                      <a:pt x="36" y="293"/>
                    </a:lnTo>
                    <a:lnTo>
                      <a:pt x="79" y="211"/>
                    </a:lnTo>
                    <a:lnTo>
                      <a:pt x="138" y="138"/>
                    </a:lnTo>
                    <a:lnTo>
                      <a:pt x="210" y="79"/>
                    </a:lnTo>
                    <a:lnTo>
                      <a:pt x="292" y="37"/>
                    </a:lnTo>
                    <a:lnTo>
                      <a:pt x="381" y="10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34">
                <a:extLst>
                  <a:ext uri="{FF2B5EF4-FFF2-40B4-BE49-F238E27FC236}">
                    <a16:creationId xmlns:a16="http://schemas.microsoft.com/office/drawing/2014/main" id="{773153E9-0E73-024B-82AB-6BC8BEE8D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7675" y="5583238"/>
                <a:ext cx="2193925" cy="954088"/>
              </a:xfrm>
              <a:custGeom>
                <a:avLst/>
                <a:gdLst>
                  <a:gd name="T0" fmla="*/ 177 w 1382"/>
                  <a:gd name="T1" fmla="*/ 0 h 601"/>
                  <a:gd name="T2" fmla="*/ 1208 w 1382"/>
                  <a:gd name="T3" fmla="*/ 0 h 601"/>
                  <a:gd name="T4" fmla="*/ 1264 w 1382"/>
                  <a:gd name="T5" fmla="*/ 6 h 601"/>
                  <a:gd name="T6" fmla="*/ 1310 w 1382"/>
                  <a:gd name="T7" fmla="*/ 33 h 601"/>
                  <a:gd name="T8" fmla="*/ 1349 w 1382"/>
                  <a:gd name="T9" fmla="*/ 72 h 601"/>
                  <a:gd name="T10" fmla="*/ 1375 w 1382"/>
                  <a:gd name="T11" fmla="*/ 118 h 601"/>
                  <a:gd name="T12" fmla="*/ 1382 w 1382"/>
                  <a:gd name="T13" fmla="*/ 174 h 601"/>
                  <a:gd name="T14" fmla="*/ 1382 w 1382"/>
                  <a:gd name="T15" fmla="*/ 427 h 601"/>
                  <a:gd name="T16" fmla="*/ 1375 w 1382"/>
                  <a:gd name="T17" fmla="*/ 482 h 601"/>
                  <a:gd name="T18" fmla="*/ 1349 w 1382"/>
                  <a:gd name="T19" fmla="*/ 528 h 601"/>
                  <a:gd name="T20" fmla="*/ 1310 w 1382"/>
                  <a:gd name="T21" fmla="*/ 568 h 601"/>
                  <a:gd name="T22" fmla="*/ 1264 w 1382"/>
                  <a:gd name="T23" fmla="*/ 594 h 601"/>
                  <a:gd name="T24" fmla="*/ 1208 w 1382"/>
                  <a:gd name="T25" fmla="*/ 601 h 601"/>
                  <a:gd name="T26" fmla="*/ 177 w 1382"/>
                  <a:gd name="T27" fmla="*/ 601 h 601"/>
                  <a:gd name="T28" fmla="*/ 121 w 1382"/>
                  <a:gd name="T29" fmla="*/ 594 h 601"/>
                  <a:gd name="T30" fmla="*/ 72 w 1382"/>
                  <a:gd name="T31" fmla="*/ 568 h 601"/>
                  <a:gd name="T32" fmla="*/ 33 w 1382"/>
                  <a:gd name="T33" fmla="*/ 528 h 601"/>
                  <a:gd name="T34" fmla="*/ 10 w 1382"/>
                  <a:gd name="T35" fmla="*/ 482 h 601"/>
                  <a:gd name="T36" fmla="*/ 0 w 1382"/>
                  <a:gd name="T37" fmla="*/ 427 h 601"/>
                  <a:gd name="T38" fmla="*/ 0 w 1382"/>
                  <a:gd name="T39" fmla="*/ 174 h 601"/>
                  <a:gd name="T40" fmla="*/ 10 w 1382"/>
                  <a:gd name="T41" fmla="*/ 118 h 601"/>
                  <a:gd name="T42" fmla="*/ 33 w 1382"/>
                  <a:gd name="T43" fmla="*/ 72 h 601"/>
                  <a:gd name="T44" fmla="*/ 72 w 1382"/>
                  <a:gd name="T45" fmla="*/ 33 h 601"/>
                  <a:gd name="T46" fmla="*/ 121 w 1382"/>
                  <a:gd name="T47" fmla="*/ 6 h 601"/>
                  <a:gd name="T48" fmla="*/ 177 w 1382"/>
                  <a:gd name="T49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82" h="601">
                    <a:moveTo>
                      <a:pt x="177" y="0"/>
                    </a:moveTo>
                    <a:lnTo>
                      <a:pt x="1208" y="0"/>
                    </a:lnTo>
                    <a:lnTo>
                      <a:pt x="1264" y="6"/>
                    </a:lnTo>
                    <a:lnTo>
                      <a:pt x="1310" y="33"/>
                    </a:lnTo>
                    <a:lnTo>
                      <a:pt x="1349" y="72"/>
                    </a:lnTo>
                    <a:lnTo>
                      <a:pt x="1375" y="118"/>
                    </a:lnTo>
                    <a:lnTo>
                      <a:pt x="1382" y="174"/>
                    </a:lnTo>
                    <a:lnTo>
                      <a:pt x="1382" y="427"/>
                    </a:lnTo>
                    <a:lnTo>
                      <a:pt x="1375" y="482"/>
                    </a:lnTo>
                    <a:lnTo>
                      <a:pt x="1349" y="528"/>
                    </a:lnTo>
                    <a:lnTo>
                      <a:pt x="1310" y="568"/>
                    </a:lnTo>
                    <a:lnTo>
                      <a:pt x="1264" y="594"/>
                    </a:lnTo>
                    <a:lnTo>
                      <a:pt x="1208" y="601"/>
                    </a:lnTo>
                    <a:lnTo>
                      <a:pt x="177" y="601"/>
                    </a:lnTo>
                    <a:lnTo>
                      <a:pt x="121" y="594"/>
                    </a:lnTo>
                    <a:lnTo>
                      <a:pt x="72" y="568"/>
                    </a:lnTo>
                    <a:lnTo>
                      <a:pt x="33" y="528"/>
                    </a:lnTo>
                    <a:lnTo>
                      <a:pt x="10" y="482"/>
                    </a:lnTo>
                    <a:lnTo>
                      <a:pt x="0" y="427"/>
                    </a:lnTo>
                    <a:lnTo>
                      <a:pt x="0" y="174"/>
                    </a:lnTo>
                    <a:lnTo>
                      <a:pt x="10" y="118"/>
                    </a:lnTo>
                    <a:lnTo>
                      <a:pt x="33" y="72"/>
                    </a:lnTo>
                    <a:lnTo>
                      <a:pt x="72" y="33"/>
                    </a:lnTo>
                    <a:lnTo>
                      <a:pt x="121" y="6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672D8BB-B223-B542-9E04-08EAFC384C15}"/>
                </a:ext>
              </a:extLst>
            </p:cNvPr>
            <p:cNvGrpSpPr/>
            <p:nvPr/>
          </p:nvGrpSpPr>
          <p:grpSpPr>
            <a:xfrm>
              <a:off x="7803774" y="3511653"/>
              <a:ext cx="87980" cy="171305"/>
              <a:chOff x="7091362" y="-8956675"/>
              <a:chExt cx="18542001" cy="36102925"/>
            </a:xfrm>
          </p:grpSpPr>
          <p:sp>
            <p:nvSpPr>
              <p:cNvPr id="136" name="Freeform 96">
                <a:extLst>
                  <a:ext uri="{FF2B5EF4-FFF2-40B4-BE49-F238E27FC236}">
                    <a16:creationId xmlns:a16="http://schemas.microsoft.com/office/drawing/2014/main" id="{81CF5A19-46AE-884C-9094-D3E6504E2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1362" y="-8956675"/>
                <a:ext cx="18542001" cy="36102925"/>
              </a:xfrm>
              <a:custGeom>
                <a:avLst/>
                <a:gdLst>
                  <a:gd name="T0" fmla="*/ 5233 w 11680"/>
                  <a:gd name="T1" fmla="*/ 1103 h 22742"/>
                  <a:gd name="T2" fmla="*/ 4434 w 11680"/>
                  <a:gd name="T3" fmla="*/ 1468 h 22742"/>
                  <a:gd name="T4" fmla="*/ 3820 w 11680"/>
                  <a:gd name="T5" fmla="*/ 2081 h 22742"/>
                  <a:gd name="T6" fmla="*/ 3454 w 11680"/>
                  <a:gd name="T7" fmla="*/ 2881 h 22742"/>
                  <a:gd name="T8" fmla="*/ 3399 w 11680"/>
                  <a:gd name="T9" fmla="*/ 3797 h 22742"/>
                  <a:gd name="T10" fmla="*/ 3668 w 11680"/>
                  <a:gd name="T11" fmla="*/ 4645 h 22742"/>
                  <a:gd name="T12" fmla="*/ 4206 w 11680"/>
                  <a:gd name="T13" fmla="*/ 5327 h 22742"/>
                  <a:gd name="T14" fmla="*/ 4951 w 11680"/>
                  <a:gd name="T15" fmla="*/ 5782 h 22742"/>
                  <a:gd name="T16" fmla="*/ 5840 w 11680"/>
                  <a:gd name="T17" fmla="*/ 5947 h 22742"/>
                  <a:gd name="T18" fmla="*/ 6729 w 11680"/>
                  <a:gd name="T19" fmla="*/ 5782 h 22742"/>
                  <a:gd name="T20" fmla="*/ 7474 w 11680"/>
                  <a:gd name="T21" fmla="*/ 5327 h 22742"/>
                  <a:gd name="T22" fmla="*/ 8012 w 11680"/>
                  <a:gd name="T23" fmla="*/ 4645 h 22742"/>
                  <a:gd name="T24" fmla="*/ 8281 w 11680"/>
                  <a:gd name="T25" fmla="*/ 3797 h 22742"/>
                  <a:gd name="T26" fmla="*/ 8226 w 11680"/>
                  <a:gd name="T27" fmla="*/ 2881 h 22742"/>
                  <a:gd name="T28" fmla="*/ 7860 w 11680"/>
                  <a:gd name="T29" fmla="*/ 2081 h 22742"/>
                  <a:gd name="T30" fmla="*/ 7247 w 11680"/>
                  <a:gd name="T31" fmla="*/ 1468 h 22742"/>
                  <a:gd name="T32" fmla="*/ 6447 w 11680"/>
                  <a:gd name="T33" fmla="*/ 1103 h 22742"/>
                  <a:gd name="T34" fmla="*/ 5840 w 11680"/>
                  <a:gd name="T35" fmla="*/ 0 h 22742"/>
                  <a:gd name="T36" fmla="*/ 6929 w 11680"/>
                  <a:gd name="T37" fmla="*/ 172 h 22742"/>
                  <a:gd name="T38" fmla="*/ 7874 w 11680"/>
                  <a:gd name="T39" fmla="*/ 655 h 22742"/>
                  <a:gd name="T40" fmla="*/ 8626 w 11680"/>
                  <a:gd name="T41" fmla="*/ 1392 h 22742"/>
                  <a:gd name="T42" fmla="*/ 9129 w 11680"/>
                  <a:gd name="T43" fmla="*/ 2329 h 22742"/>
                  <a:gd name="T44" fmla="*/ 9329 w 11680"/>
                  <a:gd name="T45" fmla="*/ 3404 h 22742"/>
                  <a:gd name="T46" fmla="*/ 11632 w 11680"/>
                  <a:gd name="T47" fmla="*/ 16154 h 22742"/>
                  <a:gd name="T48" fmla="*/ 11666 w 11680"/>
                  <a:gd name="T49" fmla="*/ 16567 h 22742"/>
                  <a:gd name="T50" fmla="*/ 11597 w 11680"/>
                  <a:gd name="T51" fmla="*/ 17904 h 22742"/>
                  <a:gd name="T52" fmla="*/ 11170 w 11680"/>
                  <a:gd name="T53" fmla="*/ 19289 h 22742"/>
                  <a:gd name="T54" fmla="*/ 10439 w 11680"/>
                  <a:gd name="T55" fmla="*/ 20502 h 22742"/>
                  <a:gd name="T56" fmla="*/ 9439 w 11680"/>
                  <a:gd name="T57" fmla="*/ 21502 h 22742"/>
                  <a:gd name="T58" fmla="*/ 8226 w 11680"/>
                  <a:gd name="T59" fmla="*/ 22239 h 22742"/>
                  <a:gd name="T60" fmla="*/ 6833 w 11680"/>
                  <a:gd name="T61" fmla="*/ 22659 h 22742"/>
                  <a:gd name="T62" fmla="*/ 5337 w 11680"/>
                  <a:gd name="T63" fmla="*/ 22721 h 22742"/>
                  <a:gd name="T64" fmla="*/ 3903 w 11680"/>
                  <a:gd name="T65" fmla="*/ 22411 h 22742"/>
                  <a:gd name="T66" fmla="*/ 2627 w 11680"/>
                  <a:gd name="T67" fmla="*/ 21777 h 22742"/>
                  <a:gd name="T68" fmla="*/ 1545 w 11680"/>
                  <a:gd name="T69" fmla="*/ 20861 h 22742"/>
                  <a:gd name="T70" fmla="*/ 717 w 11680"/>
                  <a:gd name="T71" fmla="*/ 19717 h 22742"/>
                  <a:gd name="T72" fmla="*/ 186 w 11680"/>
                  <a:gd name="T73" fmla="*/ 18380 h 22742"/>
                  <a:gd name="T74" fmla="*/ 0 w 11680"/>
                  <a:gd name="T75" fmla="*/ 16905 h 22742"/>
                  <a:gd name="T76" fmla="*/ 35 w 11680"/>
                  <a:gd name="T77" fmla="*/ 16236 h 22742"/>
                  <a:gd name="T78" fmla="*/ 152 w 11680"/>
                  <a:gd name="T79" fmla="*/ 15589 h 22742"/>
                  <a:gd name="T80" fmla="*/ 2496 w 11680"/>
                  <a:gd name="T81" fmla="*/ 2495 h 22742"/>
                  <a:gd name="T82" fmla="*/ 2979 w 11680"/>
                  <a:gd name="T83" fmla="*/ 1495 h 22742"/>
                  <a:gd name="T84" fmla="*/ 3737 w 11680"/>
                  <a:gd name="T85" fmla="*/ 703 h 22742"/>
                  <a:gd name="T86" fmla="*/ 4709 w 11680"/>
                  <a:gd name="T87" fmla="*/ 186 h 22742"/>
                  <a:gd name="T88" fmla="*/ 5840 w 11680"/>
                  <a:gd name="T89" fmla="*/ 0 h 22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680" h="22742">
                    <a:moveTo>
                      <a:pt x="5840" y="1027"/>
                    </a:moveTo>
                    <a:lnTo>
                      <a:pt x="5530" y="1048"/>
                    </a:lnTo>
                    <a:lnTo>
                      <a:pt x="5233" y="1103"/>
                    </a:lnTo>
                    <a:lnTo>
                      <a:pt x="4951" y="1192"/>
                    </a:lnTo>
                    <a:lnTo>
                      <a:pt x="4682" y="1316"/>
                    </a:lnTo>
                    <a:lnTo>
                      <a:pt x="4434" y="1468"/>
                    </a:lnTo>
                    <a:lnTo>
                      <a:pt x="4206" y="1647"/>
                    </a:lnTo>
                    <a:lnTo>
                      <a:pt x="3999" y="1854"/>
                    </a:lnTo>
                    <a:lnTo>
                      <a:pt x="3820" y="2081"/>
                    </a:lnTo>
                    <a:lnTo>
                      <a:pt x="3668" y="2329"/>
                    </a:lnTo>
                    <a:lnTo>
                      <a:pt x="3544" y="2598"/>
                    </a:lnTo>
                    <a:lnTo>
                      <a:pt x="3454" y="2881"/>
                    </a:lnTo>
                    <a:lnTo>
                      <a:pt x="3399" y="3177"/>
                    </a:lnTo>
                    <a:lnTo>
                      <a:pt x="3379" y="3487"/>
                    </a:lnTo>
                    <a:lnTo>
                      <a:pt x="3399" y="3797"/>
                    </a:lnTo>
                    <a:lnTo>
                      <a:pt x="3454" y="4094"/>
                    </a:lnTo>
                    <a:lnTo>
                      <a:pt x="3544" y="4376"/>
                    </a:lnTo>
                    <a:lnTo>
                      <a:pt x="3668" y="4645"/>
                    </a:lnTo>
                    <a:lnTo>
                      <a:pt x="3820" y="4893"/>
                    </a:lnTo>
                    <a:lnTo>
                      <a:pt x="3999" y="5120"/>
                    </a:lnTo>
                    <a:lnTo>
                      <a:pt x="4206" y="5327"/>
                    </a:lnTo>
                    <a:lnTo>
                      <a:pt x="4434" y="5506"/>
                    </a:lnTo>
                    <a:lnTo>
                      <a:pt x="4682" y="5658"/>
                    </a:lnTo>
                    <a:lnTo>
                      <a:pt x="4951" y="5782"/>
                    </a:lnTo>
                    <a:lnTo>
                      <a:pt x="5233" y="5872"/>
                    </a:lnTo>
                    <a:lnTo>
                      <a:pt x="5530" y="5927"/>
                    </a:lnTo>
                    <a:lnTo>
                      <a:pt x="5840" y="5947"/>
                    </a:lnTo>
                    <a:lnTo>
                      <a:pt x="6150" y="5927"/>
                    </a:lnTo>
                    <a:lnTo>
                      <a:pt x="6447" y="5872"/>
                    </a:lnTo>
                    <a:lnTo>
                      <a:pt x="6729" y="5782"/>
                    </a:lnTo>
                    <a:lnTo>
                      <a:pt x="6998" y="5658"/>
                    </a:lnTo>
                    <a:lnTo>
                      <a:pt x="7247" y="5506"/>
                    </a:lnTo>
                    <a:lnTo>
                      <a:pt x="7474" y="5327"/>
                    </a:lnTo>
                    <a:lnTo>
                      <a:pt x="7681" y="5120"/>
                    </a:lnTo>
                    <a:lnTo>
                      <a:pt x="7860" y="4893"/>
                    </a:lnTo>
                    <a:lnTo>
                      <a:pt x="8012" y="4645"/>
                    </a:lnTo>
                    <a:lnTo>
                      <a:pt x="8136" y="4376"/>
                    </a:lnTo>
                    <a:lnTo>
                      <a:pt x="8226" y="4094"/>
                    </a:lnTo>
                    <a:lnTo>
                      <a:pt x="8281" y="3797"/>
                    </a:lnTo>
                    <a:lnTo>
                      <a:pt x="8302" y="3487"/>
                    </a:lnTo>
                    <a:lnTo>
                      <a:pt x="8281" y="3177"/>
                    </a:lnTo>
                    <a:lnTo>
                      <a:pt x="8226" y="2881"/>
                    </a:lnTo>
                    <a:lnTo>
                      <a:pt x="8136" y="2598"/>
                    </a:lnTo>
                    <a:lnTo>
                      <a:pt x="8012" y="2329"/>
                    </a:lnTo>
                    <a:lnTo>
                      <a:pt x="7860" y="2081"/>
                    </a:lnTo>
                    <a:lnTo>
                      <a:pt x="7681" y="1854"/>
                    </a:lnTo>
                    <a:lnTo>
                      <a:pt x="7474" y="1647"/>
                    </a:lnTo>
                    <a:lnTo>
                      <a:pt x="7247" y="1468"/>
                    </a:lnTo>
                    <a:lnTo>
                      <a:pt x="6998" y="1316"/>
                    </a:lnTo>
                    <a:lnTo>
                      <a:pt x="6729" y="1192"/>
                    </a:lnTo>
                    <a:lnTo>
                      <a:pt x="6447" y="1103"/>
                    </a:lnTo>
                    <a:lnTo>
                      <a:pt x="6150" y="1048"/>
                    </a:lnTo>
                    <a:lnTo>
                      <a:pt x="5840" y="1027"/>
                    </a:lnTo>
                    <a:close/>
                    <a:moveTo>
                      <a:pt x="5840" y="0"/>
                    </a:moveTo>
                    <a:lnTo>
                      <a:pt x="6212" y="21"/>
                    </a:lnTo>
                    <a:lnTo>
                      <a:pt x="6578" y="76"/>
                    </a:lnTo>
                    <a:lnTo>
                      <a:pt x="6929" y="172"/>
                    </a:lnTo>
                    <a:lnTo>
                      <a:pt x="7260" y="303"/>
                    </a:lnTo>
                    <a:lnTo>
                      <a:pt x="7578" y="462"/>
                    </a:lnTo>
                    <a:lnTo>
                      <a:pt x="7874" y="655"/>
                    </a:lnTo>
                    <a:lnTo>
                      <a:pt x="8150" y="875"/>
                    </a:lnTo>
                    <a:lnTo>
                      <a:pt x="8405" y="1123"/>
                    </a:lnTo>
                    <a:lnTo>
                      <a:pt x="8626" y="1392"/>
                    </a:lnTo>
                    <a:lnTo>
                      <a:pt x="8826" y="1682"/>
                    </a:lnTo>
                    <a:lnTo>
                      <a:pt x="8998" y="1999"/>
                    </a:lnTo>
                    <a:lnTo>
                      <a:pt x="9129" y="2329"/>
                    </a:lnTo>
                    <a:lnTo>
                      <a:pt x="9232" y="2674"/>
                    </a:lnTo>
                    <a:lnTo>
                      <a:pt x="9301" y="3032"/>
                    </a:lnTo>
                    <a:lnTo>
                      <a:pt x="9329" y="3404"/>
                    </a:lnTo>
                    <a:lnTo>
                      <a:pt x="11528" y="15575"/>
                    </a:lnTo>
                    <a:lnTo>
                      <a:pt x="11583" y="15864"/>
                    </a:lnTo>
                    <a:lnTo>
                      <a:pt x="11632" y="16154"/>
                    </a:lnTo>
                    <a:lnTo>
                      <a:pt x="11646" y="16236"/>
                    </a:lnTo>
                    <a:lnTo>
                      <a:pt x="11639" y="16236"/>
                    </a:lnTo>
                    <a:lnTo>
                      <a:pt x="11666" y="16567"/>
                    </a:lnTo>
                    <a:lnTo>
                      <a:pt x="11680" y="16905"/>
                    </a:lnTo>
                    <a:lnTo>
                      <a:pt x="11659" y="17408"/>
                    </a:lnTo>
                    <a:lnTo>
                      <a:pt x="11597" y="17904"/>
                    </a:lnTo>
                    <a:lnTo>
                      <a:pt x="11494" y="18380"/>
                    </a:lnTo>
                    <a:lnTo>
                      <a:pt x="11349" y="18841"/>
                    </a:lnTo>
                    <a:lnTo>
                      <a:pt x="11170" y="19289"/>
                    </a:lnTo>
                    <a:lnTo>
                      <a:pt x="10963" y="19717"/>
                    </a:lnTo>
                    <a:lnTo>
                      <a:pt x="10715" y="20116"/>
                    </a:lnTo>
                    <a:lnTo>
                      <a:pt x="10439" y="20502"/>
                    </a:lnTo>
                    <a:lnTo>
                      <a:pt x="10136" y="20861"/>
                    </a:lnTo>
                    <a:lnTo>
                      <a:pt x="9798" y="21198"/>
                    </a:lnTo>
                    <a:lnTo>
                      <a:pt x="9439" y="21502"/>
                    </a:lnTo>
                    <a:lnTo>
                      <a:pt x="9053" y="21777"/>
                    </a:lnTo>
                    <a:lnTo>
                      <a:pt x="8646" y="22025"/>
                    </a:lnTo>
                    <a:lnTo>
                      <a:pt x="8226" y="22239"/>
                    </a:lnTo>
                    <a:lnTo>
                      <a:pt x="7778" y="22411"/>
                    </a:lnTo>
                    <a:lnTo>
                      <a:pt x="7316" y="22556"/>
                    </a:lnTo>
                    <a:lnTo>
                      <a:pt x="6833" y="22659"/>
                    </a:lnTo>
                    <a:lnTo>
                      <a:pt x="6343" y="22721"/>
                    </a:lnTo>
                    <a:lnTo>
                      <a:pt x="5840" y="22742"/>
                    </a:lnTo>
                    <a:lnTo>
                      <a:pt x="5337" y="22721"/>
                    </a:lnTo>
                    <a:lnTo>
                      <a:pt x="4847" y="22659"/>
                    </a:lnTo>
                    <a:lnTo>
                      <a:pt x="4365" y="22556"/>
                    </a:lnTo>
                    <a:lnTo>
                      <a:pt x="3903" y="22411"/>
                    </a:lnTo>
                    <a:lnTo>
                      <a:pt x="3454" y="22239"/>
                    </a:lnTo>
                    <a:lnTo>
                      <a:pt x="3034" y="22025"/>
                    </a:lnTo>
                    <a:lnTo>
                      <a:pt x="2627" y="21777"/>
                    </a:lnTo>
                    <a:lnTo>
                      <a:pt x="2241" y="21502"/>
                    </a:lnTo>
                    <a:lnTo>
                      <a:pt x="1882" y="21198"/>
                    </a:lnTo>
                    <a:lnTo>
                      <a:pt x="1545" y="20861"/>
                    </a:lnTo>
                    <a:lnTo>
                      <a:pt x="1241" y="20502"/>
                    </a:lnTo>
                    <a:lnTo>
                      <a:pt x="965" y="20116"/>
                    </a:lnTo>
                    <a:lnTo>
                      <a:pt x="717" y="19717"/>
                    </a:lnTo>
                    <a:lnTo>
                      <a:pt x="510" y="19289"/>
                    </a:lnTo>
                    <a:lnTo>
                      <a:pt x="331" y="18841"/>
                    </a:lnTo>
                    <a:lnTo>
                      <a:pt x="186" y="18380"/>
                    </a:lnTo>
                    <a:lnTo>
                      <a:pt x="83" y="17904"/>
                    </a:lnTo>
                    <a:lnTo>
                      <a:pt x="21" y="17408"/>
                    </a:lnTo>
                    <a:lnTo>
                      <a:pt x="0" y="16905"/>
                    </a:lnTo>
                    <a:lnTo>
                      <a:pt x="14" y="16567"/>
                    </a:lnTo>
                    <a:lnTo>
                      <a:pt x="41" y="16236"/>
                    </a:lnTo>
                    <a:lnTo>
                      <a:pt x="35" y="16236"/>
                    </a:lnTo>
                    <a:lnTo>
                      <a:pt x="48" y="16154"/>
                    </a:lnTo>
                    <a:lnTo>
                      <a:pt x="90" y="15871"/>
                    </a:lnTo>
                    <a:lnTo>
                      <a:pt x="152" y="15589"/>
                    </a:lnTo>
                    <a:lnTo>
                      <a:pt x="2358" y="3239"/>
                    </a:lnTo>
                    <a:lnTo>
                      <a:pt x="2406" y="2860"/>
                    </a:lnTo>
                    <a:lnTo>
                      <a:pt x="2496" y="2495"/>
                    </a:lnTo>
                    <a:lnTo>
                      <a:pt x="2620" y="2143"/>
                    </a:lnTo>
                    <a:lnTo>
                      <a:pt x="2786" y="1806"/>
                    </a:lnTo>
                    <a:lnTo>
                      <a:pt x="2979" y="1495"/>
                    </a:lnTo>
                    <a:lnTo>
                      <a:pt x="3199" y="1206"/>
                    </a:lnTo>
                    <a:lnTo>
                      <a:pt x="3454" y="944"/>
                    </a:lnTo>
                    <a:lnTo>
                      <a:pt x="3737" y="703"/>
                    </a:lnTo>
                    <a:lnTo>
                      <a:pt x="4040" y="496"/>
                    </a:lnTo>
                    <a:lnTo>
                      <a:pt x="4365" y="324"/>
                    </a:lnTo>
                    <a:lnTo>
                      <a:pt x="4709" y="186"/>
                    </a:lnTo>
                    <a:lnTo>
                      <a:pt x="5075" y="83"/>
                    </a:lnTo>
                    <a:lnTo>
                      <a:pt x="5447" y="21"/>
                    </a:lnTo>
                    <a:lnTo>
                      <a:pt x="584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97">
                <a:extLst>
                  <a:ext uri="{FF2B5EF4-FFF2-40B4-BE49-F238E27FC236}">
                    <a16:creationId xmlns:a16="http://schemas.microsoft.com/office/drawing/2014/main" id="{96B02135-83DC-8D4A-A095-FA9FB8CD2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7838" y="10834688"/>
                <a:ext cx="13989050" cy="13981113"/>
              </a:xfrm>
              <a:custGeom>
                <a:avLst/>
                <a:gdLst>
                  <a:gd name="T0" fmla="*/ 4834 w 8812"/>
                  <a:gd name="T1" fmla="*/ 20 h 8807"/>
                  <a:gd name="T2" fmla="*/ 5640 w 8812"/>
                  <a:gd name="T3" fmla="*/ 179 h 8807"/>
                  <a:gd name="T4" fmla="*/ 6399 w 8812"/>
                  <a:gd name="T5" fmla="*/ 475 h 8807"/>
                  <a:gd name="T6" fmla="*/ 7074 w 8812"/>
                  <a:gd name="T7" fmla="*/ 896 h 8807"/>
                  <a:gd name="T8" fmla="*/ 7660 w 8812"/>
                  <a:gd name="T9" fmla="*/ 1433 h 8807"/>
                  <a:gd name="T10" fmla="*/ 8143 w 8812"/>
                  <a:gd name="T11" fmla="*/ 2067 h 8807"/>
                  <a:gd name="T12" fmla="*/ 8508 w 8812"/>
                  <a:gd name="T13" fmla="*/ 2784 h 8807"/>
                  <a:gd name="T14" fmla="*/ 8736 w 8812"/>
                  <a:gd name="T15" fmla="*/ 3570 h 8807"/>
                  <a:gd name="T16" fmla="*/ 8812 w 8812"/>
                  <a:gd name="T17" fmla="*/ 4403 h 8807"/>
                  <a:gd name="T18" fmla="*/ 8736 w 8812"/>
                  <a:gd name="T19" fmla="*/ 5244 h 8807"/>
                  <a:gd name="T20" fmla="*/ 8508 w 8812"/>
                  <a:gd name="T21" fmla="*/ 6023 h 8807"/>
                  <a:gd name="T22" fmla="*/ 8143 w 8812"/>
                  <a:gd name="T23" fmla="*/ 6740 h 8807"/>
                  <a:gd name="T24" fmla="*/ 7660 w 8812"/>
                  <a:gd name="T25" fmla="*/ 7374 h 8807"/>
                  <a:gd name="T26" fmla="*/ 7074 w 8812"/>
                  <a:gd name="T27" fmla="*/ 7911 h 8807"/>
                  <a:gd name="T28" fmla="*/ 6399 w 8812"/>
                  <a:gd name="T29" fmla="*/ 8338 h 8807"/>
                  <a:gd name="T30" fmla="*/ 5640 w 8812"/>
                  <a:gd name="T31" fmla="*/ 8635 h 8807"/>
                  <a:gd name="T32" fmla="*/ 4834 w 8812"/>
                  <a:gd name="T33" fmla="*/ 8793 h 8807"/>
                  <a:gd name="T34" fmla="*/ 3979 w 8812"/>
                  <a:gd name="T35" fmla="*/ 8793 h 8807"/>
                  <a:gd name="T36" fmla="*/ 3172 w 8812"/>
                  <a:gd name="T37" fmla="*/ 8635 h 8807"/>
                  <a:gd name="T38" fmla="*/ 2413 w 8812"/>
                  <a:gd name="T39" fmla="*/ 8338 h 8807"/>
                  <a:gd name="T40" fmla="*/ 1738 w 8812"/>
                  <a:gd name="T41" fmla="*/ 7911 h 8807"/>
                  <a:gd name="T42" fmla="*/ 1152 w 8812"/>
                  <a:gd name="T43" fmla="*/ 7374 h 8807"/>
                  <a:gd name="T44" fmla="*/ 669 w 8812"/>
                  <a:gd name="T45" fmla="*/ 6740 h 8807"/>
                  <a:gd name="T46" fmla="*/ 304 w 8812"/>
                  <a:gd name="T47" fmla="*/ 6023 h 8807"/>
                  <a:gd name="T48" fmla="*/ 76 w 8812"/>
                  <a:gd name="T49" fmla="*/ 5244 h 8807"/>
                  <a:gd name="T50" fmla="*/ 0 w 8812"/>
                  <a:gd name="T51" fmla="*/ 4403 h 8807"/>
                  <a:gd name="T52" fmla="*/ 76 w 8812"/>
                  <a:gd name="T53" fmla="*/ 3570 h 8807"/>
                  <a:gd name="T54" fmla="*/ 304 w 8812"/>
                  <a:gd name="T55" fmla="*/ 2784 h 8807"/>
                  <a:gd name="T56" fmla="*/ 669 w 8812"/>
                  <a:gd name="T57" fmla="*/ 2067 h 8807"/>
                  <a:gd name="T58" fmla="*/ 1152 w 8812"/>
                  <a:gd name="T59" fmla="*/ 1433 h 8807"/>
                  <a:gd name="T60" fmla="*/ 1738 w 8812"/>
                  <a:gd name="T61" fmla="*/ 896 h 8807"/>
                  <a:gd name="T62" fmla="*/ 2413 w 8812"/>
                  <a:gd name="T63" fmla="*/ 475 h 8807"/>
                  <a:gd name="T64" fmla="*/ 3172 w 8812"/>
                  <a:gd name="T65" fmla="*/ 179 h 8807"/>
                  <a:gd name="T66" fmla="*/ 3979 w 8812"/>
                  <a:gd name="T67" fmla="*/ 20 h 8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12" h="8807">
                    <a:moveTo>
                      <a:pt x="4406" y="0"/>
                    </a:moveTo>
                    <a:lnTo>
                      <a:pt x="4834" y="20"/>
                    </a:lnTo>
                    <a:lnTo>
                      <a:pt x="5240" y="82"/>
                    </a:lnTo>
                    <a:lnTo>
                      <a:pt x="5640" y="179"/>
                    </a:lnTo>
                    <a:lnTo>
                      <a:pt x="6026" y="310"/>
                    </a:lnTo>
                    <a:lnTo>
                      <a:pt x="6399" y="475"/>
                    </a:lnTo>
                    <a:lnTo>
                      <a:pt x="6743" y="668"/>
                    </a:lnTo>
                    <a:lnTo>
                      <a:pt x="7074" y="896"/>
                    </a:lnTo>
                    <a:lnTo>
                      <a:pt x="7378" y="1151"/>
                    </a:lnTo>
                    <a:lnTo>
                      <a:pt x="7660" y="1433"/>
                    </a:lnTo>
                    <a:lnTo>
                      <a:pt x="7916" y="1736"/>
                    </a:lnTo>
                    <a:lnTo>
                      <a:pt x="8143" y="2067"/>
                    </a:lnTo>
                    <a:lnTo>
                      <a:pt x="8343" y="2419"/>
                    </a:lnTo>
                    <a:lnTo>
                      <a:pt x="8508" y="2784"/>
                    </a:lnTo>
                    <a:lnTo>
                      <a:pt x="8639" y="3170"/>
                    </a:lnTo>
                    <a:lnTo>
                      <a:pt x="8736" y="3570"/>
                    </a:lnTo>
                    <a:lnTo>
                      <a:pt x="8791" y="3983"/>
                    </a:lnTo>
                    <a:lnTo>
                      <a:pt x="8812" y="4403"/>
                    </a:lnTo>
                    <a:lnTo>
                      <a:pt x="8791" y="4831"/>
                    </a:lnTo>
                    <a:lnTo>
                      <a:pt x="8736" y="5244"/>
                    </a:lnTo>
                    <a:lnTo>
                      <a:pt x="8639" y="5644"/>
                    </a:lnTo>
                    <a:lnTo>
                      <a:pt x="8508" y="6023"/>
                    </a:lnTo>
                    <a:lnTo>
                      <a:pt x="8343" y="6395"/>
                    </a:lnTo>
                    <a:lnTo>
                      <a:pt x="8143" y="6740"/>
                    </a:lnTo>
                    <a:lnTo>
                      <a:pt x="7916" y="7070"/>
                    </a:lnTo>
                    <a:lnTo>
                      <a:pt x="7660" y="7374"/>
                    </a:lnTo>
                    <a:lnTo>
                      <a:pt x="7378" y="7656"/>
                    </a:lnTo>
                    <a:lnTo>
                      <a:pt x="7074" y="7911"/>
                    </a:lnTo>
                    <a:lnTo>
                      <a:pt x="6743" y="8139"/>
                    </a:lnTo>
                    <a:lnTo>
                      <a:pt x="6399" y="8338"/>
                    </a:lnTo>
                    <a:lnTo>
                      <a:pt x="6026" y="8504"/>
                    </a:lnTo>
                    <a:lnTo>
                      <a:pt x="5640" y="8635"/>
                    </a:lnTo>
                    <a:lnTo>
                      <a:pt x="5240" y="8731"/>
                    </a:lnTo>
                    <a:lnTo>
                      <a:pt x="4834" y="8793"/>
                    </a:lnTo>
                    <a:lnTo>
                      <a:pt x="4406" y="8807"/>
                    </a:lnTo>
                    <a:lnTo>
                      <a:pt x="3979" y="8793"/>
                    </a:lnTo>
                    <a:lnTo>
                      <a:pt x="3572" y="8731"/>
                    </a:lnTo>
                    <a:lnTo>
                      <a:pt x="3172" y="8635"/>
                    </a:lnTo>
                    <a:lnTo>
                      <a:pt x="2786" y="8504"/>
                    </a:lnTo>
                    <a:lnTo>
                      <a:pt x="2413" y="8338"/>
                    </a:lnTo>
                    <a:lnTo>
                      <a:pt x="2069" y="8139"/>
                    </a:lnTo>
                    <a:lnTo>
                      <a:pt x="1738" y="7911"/>
                    </a:lnTo>
                    <a:lnTo>
                      <a:pt x="1434" y="7656"/>
                    </a:lnTo>
                    <a:lnTo>
                      <a:pt x="1152" y="7374"/>
                    </a:lnTo>
                    <a:lnTo>
                      <a:pt x="897" y="7070"/>
                    </a:lnTo>
                    <a:lnTo>
                      <a:pt x="669" y="6740"/>
                    </a:lnTo>
                    <a:lnTo>
                      <a:pt x="469" y="6395"/>
                    </a:lnTo>
                    <a:lnTo>
                      <a:pt x="304" y="6023"/>
                    </a:lnTo>
                    <a:lnTo>
                      <a:pt x="173" y="5644"/>
                    </a:lnTo>
                    <a:lnTo>
                      <a:pt x="76" y="5244"/>
                    </a:lnTo>
                    <a:lnTo>
                      <a:pt x="21" y="4831"/>
                    </a:lnTo>
                    <a:lnTo>
                      <a:pt x="0" y="4403"/>
                    </a:lnTo>
                    <a:lnTo>
                      <a:pt x="21" y="3983"/>
                    </a:lnTo>
                    <a:lnTo>
                      <a:pt x="76" y="3570"/>
                    </a:lnTo>
                    <a:lnTo>
                      <a:pt x="173" y="3170"/>
                    </a:lnTo>
                    <a:lnTo>
                      <a:pt x="304" y="2784"/>
                    </a:lnTo>
                    <a:lnTo>
                      <a:pt x="469" y="2419"/>
                    </a:lnTo>
                    <a:lnTo>
                      <a:pt x="669" y="2067"/>
                    </a:lnTo>
                    <a:lnTo>
                      <a:pt x="897" y="1736"/>
                    </a:lnTo>
                    <a:lnTo>
                      <a:pt x="1152" y="1433"/>
                    </a:lnTo>
                    <a:lnTo>
                      <a:pt x="1434" y="1151"/>
                    </a:lnTo>
                    <a:lnTo>
                      <a:pt x="1738" y="896"/>
                    </a:lnTo>
                    <a:lnTo>
                      <a:pt x="2069" y="668"/>
                    </a:lnTo>
                    <a:lnTo>
                      <a:pt x="2413" y="475"/>
                    </a:lnTo>
                    <a:lnTo>
                      <a:pt x="2786" y="310"/>
                    </a:lnTo>
                    <a:lnTo>
                      <a:pt x="3172" y="179"/>
                    </a:lnTo>
                    <a:lnTo>
                      <a:pt x="3572" y="82"/>
                    </a:lnTo>
                    <a:lnTo>
                      <a:pt x="3979" y="20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98">
                <a:extLst>
                  <a:ext uri="{FF2B5EF4-FFF2-40B4-BE49-F238E27FC236}">
                    <a16:creationId xmlns:a16="http://schemas.microsoft.com/office/drawing/2014/main" id="{68D0B5AE-AB0B-394F-9737-64E1908A8B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61813" y="-7818438"/>
                <a:ext cx="8801100" cy="8805863"/>
              </a:xfrm>
              <a:custGeom>
                <a:avLst/>
                <a:gdLst>
                  <a:gd name="T0" fmla="*/ 2462 w 5544"/>
                  <a:gd name="T1" fmla="*/ 331 h 5547"/>
                  <a:gd name="T2" fmla="*/ 1883 w 5544"/>
                  <a:gd name="T3" fmla="*/ 475 h 5547"/>
                  <a:gd name="T4" fmla="*/ 1366 w 5544"/>
                  <a:gd name="T5" fmla="*/ 751 h 5547"/>
                  <a:gd name="T6" fmla="*/ 931 w 5544"/>
                  <a:gd name="T7" fmla="*/ 1137 h 5547"/>
                  <a:gd name="T8" fmla="*/ 600 w 5544"/>
                  <a:gd name="T9" fmla="*/ 1612 h 5547"/>
                  <a:gd name="T10" fmla="*/ 386 w 5544"/>
                  <a:gd name="T11" fmla="*/ 2164 h 5547"/>
                  <a:gd name="T12" fmla="*/ 311 w 5544"/>
                  <a:gd name="T13" fmla="*/ 2770 h 5547"/>
                  <a:gd name="T14" fmla="*/ 386 w 5544"/>
                  <a:gd name="T15" fmla="*/ 3377 h 5547"/>
                  <a:gd name="T16" fmla="*/ 600 w 5544"/>
                  <a:gd name="T17" fmla="*/ 3928 h 5547"/>
                  <a:gd name="T18" fmla="*/ 931 w 5544"/>
                  <a:gd name="T19" fmla="*/ 4403 h 5547"/>
                  <a:gd name="T20" fmla="*/ 1366 w 5544"/>
                  <a:gd name="T21" fmla="*/ 4789 h 5547"/>
                  <a:gd name="T22" fmla="*/ 1883 w 5544"/>
                  <a:gd name="T23" fmla="*/ 5065 h 5547"/>
                  <a:gd name="T24" fmla="*/ 2462 w 5544"/>
                  <a:gd name="T25" fmla="*/ 5210 h 5547"/>
                  <a:gd name="T26" fmla="*/ 3082 w 5544"/>
                  <a:gd name="T27" fmla="*/ 5210 h 5547"/>
                  <a:gd name="T28" fmla="*/ 3661 w 5544"/>
                  <a:gd name="T29" fmla="*/ 5065 h 5547"/>
                  <a:gd name="T30" fmla="*/ 4179 w 5544"/>
                  <a:gd name="T31" fmla="*/ 4789 h 5547"/>
                  <a:gd name="T32" fmla="*/ 4613 w 5544"/>
                  <a:gd name="T33" fmla="*/ 4403 h 5547"/>
                  <a:gd name="T34" fmla="*/ 4944 w 5544"/>
                  <a:gd name="T35" fmla="*/ 3928 h 5547"/>
                  <a:gd name="T36" fmla="*/ 5158 w 5544"/>
                  <a:gd name="T37" fmla="*/ 3377 h 5547"/>
                  <a:gd name="T38" fmla="*/ 5234 w 5544"/>
                  <a:gd name="T39" fmla="*/ 2770 h 5547"/>
                  <a:gd name="T40" fmla="*/ 5158 w 5544"/>
                  <a:gd name="T41" fmla="*/ 2164 h 5547"/>
                  <a:gd name="T42" fmla="*/ 4944 w 5544"/>
                  <a:gd name="T43" fmla="*/ 1612 h 5547"/>
                  <a:gd name="T44" fmla="*/ 4613 w 5544"/>
                  <a:gd name="T45" fmla="*/ 1137 h 5547"/>
                  <a:gd name="T46" fmla="*/ 4179 w 5544"/>
                  <a:gd name="T47" fmla="*/ 751 h 5547"/>
                  <a:gd name="T48" fmla="*/ 3661 w 5544"/>
                  <a:gd name="T49" fmla="*/ 475 h 5547"/>
                  <a:gd name="T50" fmla="*/ 3082 w 5544"/>
                  <a:gd name="T51" fmla="*/ 331 h 5547"/>
                  <a:gd name="T52" fmla="*/ 2772 w 5544"/>
                  <a:gd name="T53" fmla="*/ 0 h 5547"/>
                  <a:gd name="T54" fmla="*/ 3455 w 5544"/>
                  <a:gd name="T55" fmla="*/ 82 h 5547"/>
                  <a:gd name="T56" fmla="*/ 4075 w 5544"/>
                  <a:gd name="T57" fmla="*/ 324 h 5547"/>
                  <a:gd name="T58" fmla="*/ 4613 w 5544"/>
                  <a:gd name="T59" fmla="*/ 696 h 5547"/>
                  <a:gd name="T60" fmla="*/ 5047 w 5544"/>
                  <a:gd name="T61" fmla="*/ 1185 h 5547"/>
                  <a:gd name="T62" fmla="*/ 5358 w 5544"/>
                  <a:gd name="T63" fmla="*/ 1771 h 5547"/>
                  <a:gd name="T64" fmla="*/ 5523 w 5544"/>
                  <a:gd name="T65" fmla="*/ 2426 h 5547"/>
                  <a:gd name="T66" fmla="*/ 5523 w 5544"/>
                  <a:gd name="T67" fmla="*/ 3122 h 5547"/>
                  <a:gd name="T68" fmla="*/ 5358 w 5544"/>
                  <a:gd name="T69" fmla="*/ 3776 h 5547"/>
                  <a:gd name="T70" fmla="*/ 5047 w 5544"/>
                  <a:gd name="T71" fmla="*/ 4355 h 5547"/>
                  <a:gd name="T72" fmla="*/ 4613 w 5544"/>
                  <a:gd name="T73" fmla="*/ 4844 h 5547"/>
                  <a:gd name="T74" fmla="*/ 4075 w 5544"/>
                  <a:gd name="T75" fmla="*/ 5217 h 5547"/>
                  <a:gd name="T76" fmla="*/ 3455 w 5544"/>
                  <a:gd name="T77" fmla="*/ 5458 h 5547"/>
                  <a:gd name="T78" fmla="*/ 2772 w 5544"/>
                  <a:gd name="T79" fmla="*/ 5547 h 5547"/>
                  <a:gd name="T80" fmla="*/ 2089 w 5544"/>
                  <a:gd name="T81" fmla="*/ 5458 h 5547"/>
                  <a:gd name="T82" fmla="*/ 1469 w 5544"/>
                  <a:gd name="T83" fmla="*/ 5217 h 5547"/>
                  <a:gd name="T84" fmla="*/ 931 w 5544"/>
                  <a:gd name="T85" fmla="*/ 4844 h 5547"/>
                  <a:gd name="T86" fmla="*/ 497 w 5544"/>
                  <a:gd name="T87" fmla="*/ 4355 h 5547"/>
                  <a:gd name="T88" fmla="*/ 186 w 5544"/>
                  <a:gd name="T89" fmla="*/ 3776 h 5547"/>
                  <a:gd name="T90" fmla="*/ 21 w 5544"/>
                  <a:gd name="T91" fmla="*/ 3122 h 5547"/>
                  <a:gd name="T92" fmla="*/ 21 w 5544"/>
                  <a:gd name="T93" fmla="*/ 2426 h 5547"/>
                  <a:gd name="T94" fmla="*/ 186 w 5544"/>
                  <a:gd name="T95" fmla="*/ 1771 h 5547"/>
                  <a:gd name="T96" fmla="*/ 497 w 5544"/>
                  <a:gd name="T97" fmla="*/ 1185 h 5547"/>
                  <a:gd name="T98" fmla="*/ 931 w 5544"/>
                  <a:gd name="T99" fmla="*/ 696 h 5547"/>
                  <a:gd name="T100" fmla="*/ 1469 w 5544"/>
                  <a:gd name="T101" fmla="*/ 324 h 5547"/>
                  <a:gd name="T102" fmla="*/ 2089 w 5544"/>
                  <a:gd name="T103" fmla="*/ 82 h 5547"/>
                  <a:gd name="T104" fmla="*/ 2772 w 5544"/>
                  <a:gd name="T105" fmla="*/ 0 h 5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544" h="5547">
                    <a:moveTo>
                      <a:pt x="2772" y="310"/>
                    </a:moveTo>
                    <a:lnTo>
                      <a:pt x="2462" y="331"/>
                    </a:lnTo>
                    <a:lnTo>
                      <a:pt x="2165" y="386"/>
                    </a:lnTo>
                    <a:lnTo>
                      <a:pt x="1883" y="475"/>
                    </a:lnTo>
                    <a:lnTo>
                      <a:pt x="1614" y="599"/>
                    </a:lnTo>
                    <a:lnTo>
                      <a:pt x="1366" y="751"/>
                    </a:lnTo>
                    <a:lnTo>
                      <a:pt x="1138" y="930"/>
                    </a:lnTo>
                    <a:lnTo>
                      <a:pt x="931" y="1137"/>
                    </a:lnTo>
                    <a:lnTo>
                      <a:pt x="752" y="1364"/>
                    </a:lnTo>
                    <a:lnTo>
                      <a:pt x="600" y="1612"/>
                    </a:lnTo>
                    <a:lnTo>
                      <a:pt x="476" y="1881"/>
                    </a:lnTo>
                    <a:lnTo>
                      <a:pt x="386" y="2164"/>
                    </a:lnTo>
                    <a:lnTo>
                      <a:pt x="331" y="2460"/>
                    </a:lnTo>
                    <a:lnTo>
                      <a:pt x="311" y="2770"/>
                    </a:lnTo>
                    <a:lnTo>
                      <a:pt x="331" y="3080"/>
                    </a:lnTo>
                    <a:lnTo>
                      <a:pt x="386" y="3377"/>
                    </a:lnTo>
                    <a:lnTo>
                      <a:pt x="476" y="3659"/>
                    </a:lnTo>
                    <a:lnTo>
                      <a:pt x="600" y="3928"/>
                    </a:lnTo>
                    <a:lnTo>
                      <a:pt x="752" y="4176"/>
                    </a:lnTo>
                    <a:lnTo>
                      <a:pt x="931" y="4403"/>
                    </a:lnTo>
                    <a:lnTo>
                      <a:pt x="1138" y="4610"/>
                    </a:lnTo>
                    <a:lnTo>
                      <a:pt x="1366" y="4789"/>
                    </a:lnTo>
                    <a:lnTo>
                      <a:pt x="1614" y="4941"/>
                    </a:lnTo>
                    <a:lnTo>
                      <a:pt x="1883" y="5065"/>
                    </a:lnTo>
                    <a:lnTo>
                      <a:pt x="2165" y="5155"/>
                    </a:lnTo>
                    <a:lnTo>
                      <a:pt x="2462" y="5210"/>
                    </a:lnTo>
                    <a:lnTo>
                      <a:pt x="2772" y="5230"/>
                    </a:lnTo>
                    <a:lnTo>
                      <a:pt x="3082" y="5210"/>
                    </a:lnTo>
                    <a:lnTo>
                      <a:pt x="3379" y="5155"/>
                    </a:lnTo>
                    <a:lnTo>
                      <a:pt x="3661" y="5065"/>
                    </a:lnTo>
                    <a:lnTo>
                      <a:pt x="3930" y="4941"/>
                    </a:lnTo>
                    <a:lnTo>
                      <a:pt x="4179" y="4789"/>
                    </a:lnTo>
                    <a:lnTo>
                      <a:pt x="4406" y="4610"/>
                    </a:lnTo>
                    <a:lnTo>
                      <a:pt x="4613" y="4403"/>
                    </a:lnTo>
                    <a:lnTo>
                      <a:pt x="4792" y="4176"/>
                    </a:lnTo>
                    <a:lnTo>
                      <a:pt x="4944" y="3928"/>
                    </a:lnTo>
                    <a:lnTo>
                      <a:pt x="5068" y="3659"/>
                    </a:lnTo>
                    <a:lnTo>
                      <a:pt x="5158" y="3377"/>
                    </a:lnTo>
                    <a:lnTo>
                      <a:pt x="5213" y="3080"/>
                    </a:lnTo>
                    <a:lnTo>
                      <a:pt x="5234" y="2770"/>
                    </a:lnTo>
                    <a:lnTo>
                      <a:pt x="5213" y="2460"/>
                    </a:lnTo>
                    <a:lnTo>
                      <a:pt x="5158" y="2164"/>
                    </a:lnTo>
                    <a:lnTo>
                      <a:pt x="5068" y="1881"/>
                    </a:lnTo>
                    <a:lnTo>
                      <a:pt x="4944" y="1612"/>
                    </a:lnTo>
                    <a:lnTo>
                      <a:pt x="4792" y="1364"/>
                    </a:lnTo>
                    <a:lnTo>
                      <a:pt x="4613" y="1137"/>
                    </a:lnTo>
                    <a:lnTo>
                      <a:pt x="4406" y="930"/>
                    </a:lnTo>
                    <a:lnTo>
                      <a:pt x="4179" y="751"/>
                    </a:lnTo>
                    <a:lnTo>
                      <a:pt x="3930" y="599"/>
                    </a:lnTo>
                    <a:lnTo>
                      <a:pt x="3661" y="475"/>
                    </a:lnTo>
                    <a:lnTo>
                      <a:pt x="3379" y="386"/>
                    </a:lnTo>
                    <a:lnTo>
                      <a:pt x="3082" y="331"/>
                    </a:lnTo>
                    <a:lnTo>
                      <a:pt x="2772" y="310"/>
                    </a:lnTo>
                    <a:close/>
                    <a:moveTo>
                      <a:pt x="2772" y="0"/>
                    </a:moveTo>
                    <a:lnTo>
                      <a:pt x="3117" y="20"/>
                    </a:lnTo>
                    <a:lnTo>
                      <a:pt x="3455" y="82"/>
                    </a:lnTo>
                    <a:lnTo>
                      <a:pt x="3772" y="186"/>
                    </a:lnTo>
                    <a:lnTo>
                      <a:pt x="4075" y="324"/>
                    </a:lnTo>
                    <a:lnTo>
                      <a:pt x="4358" y="496"/>
                    </a:lnTo>
                    <a:lnTo>
                      <a:pt x="4613" y="696"/>
                    </a:lnTo>
                    <a:lnTo>
                      <a:pt x="4847" y="930"/>
                    </a:lnTo>
                    <a:lnTo>
                      <a:pt x="5047" y="1185"/>
                    </a:lnTo>
                    <a:lnTo>
                      <a:pt x="5220" y="1468"/>
                    </a:lnTo>
                    <a:lnTo>
                      <a:pt x="5358" y="1771"/>
                    </a:lnTo>
                    <a:lnTo>
                      <a:pt x="5461" y="2088"/>
                    </a:lnTo>
                    <a:lnTo>
                      <a:pt x="5523" y="2426"/>
                    </a:lnTo>
                    <a:lnTo>
                      <a:pt x="5544" y="2770"/>
                    </a:lnTo>
                    <a:lnTo>
                      <a:pt x="5523" y="3122"/>
                    </a:lnTo>
                    <a:lnTo>
                      <a:pt x="5461" y="3452"/>
                    </a:lnTo>
                    <a:lnTo>
                      <a:pt x="5358" y="3776"/>
                    </a:lnTo>
                    <a:lnTo>
                      <a:pt x="5220" y="4073"/>
                    </a:lnTo>
                    <a:lnTo>
                      <a:pt x="5047" y="4355"/>
                    </a:lnTo>
                    <a:lnTo>
                      <a:pt x="4847" y="4610"/>
                    </a:lnTo>
                    <a:lnTo>
                      <a:pt x="4613" y="4844"/>
                    </a:lnTo>
                    <a:lnTo>
                      <a:pt x="4358" y="5044"/>
                    </a:lnTo>
                    <a:lnTo>
                      <a:pt x="4075" y="5217"/>
                    </a:lnTo>
                    <a:lnTo>
                      <a:pt x="3772" y="5354"/>
                    </a:lnTo>
                    <a:lnTo>
                      <a:pt x="3455" y="5458"/>
                    </a:lnTo>
                    <a:lnTo>
                      <a:pt x="3117" y="5520"/>
                    </a:lnTo>
                    <a:lnTo>
                      <a:pt x="2772" y="5547"/>
                    </a:lnTo>
                    <a:lnTo>
                      <a:pt x="2427" y="5520"/>
                    </a:lnTo>
                    <a:lnTo>
                      <a:pt x="2089" y="5458"/>
                    </a:lnTo>
                    <a:lnTo>
                      <a:pt x="1772" y="5354"/>
                    </a:lnTo>
                    <a:lnTo>
                      <a:pt x="1469" y="5217"/>
                    </a:lnTo>
                    <a:lnTo>
                      <a:pt x="1186" y="5044"/>
                    </a:lnTo>
                    <a:lnTo>
                      <a:pt x="931" y="4844"/>
                    </a:lnTo>
                    <a:lnTo>
                      <a:pt x="697" y="4610"/>
                    </a:lnTo>
                    <a:lnTo>
                      <a:pt x="497" y="4355"/>
                    </a:lnTo>
                    <a:lnTo>
                      <a:pt x="324" y="4073"/>
                    </a:lnTo>
                    <a:lnTo>
                      <a:pt x="186" y="3776"/>
                    </a:lnTo>
                    <a:lnTo>
                      <a:pt x="83" y="3452"/>
                    </a:lnTo>
                    <a:lnTo>
                      <a:pt x="21" y="3122"/>
                    </a:lnTo>
                    <a:lnTo>
                      <a:pt x="0" y="2770"/>
                    </a:lnTo>
                    <a:lnTo>
                      <a:pt x="21" y="2426"/>
                    </a:lnTo>
                    <a:lnTo>
                      <a:pt x="83" y="2088"/>
                    </a:lnTo>
                    <a:lnTo>
                      <a:pt x="186" y="1771"/>
                    </a:lnTo>
                    <a:lnTo>
                      <a:pt x="324" y="1468"/>
                    </a:lnTo>
                    <a:lnTo>
                      <a:pt x="497" y="1185"/>
                    </a:lnTo>
                    <a:lnTo>
                      <a:pt x="697" y="930"/>
                    </a:lnTo>
                    <a:lnTo>
                      <a:pt x="931" y="696"/>
                    </a:lnTo>
                    <a:lnTo>
                      <a:pt x="1186" y="496"/>
                    </a:lnTo>
                    <a:lnTo>
                      <a:pt x="1469" y="324"/>
                    </a:lnTo>
                    <a:lnTo>
                      <a:pt x="1772" y="186"/>
                    </a:lnTo>
                    <a:lnTo>
                      <a:pt x="2089" y="82"/>
                    </a:lnTo>
                    <a:lnTo>
                      <a:pt x="2427" y="20"/>
                    </a:lnTo>
                    <a:lnTo>
                      <a:pt x="2772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99">
                <a:extLst>
                  <a:ext uri="{FF2B5EF4-FFF2-40B4-BE49-F238E27FC236}">
                    <a16:creationId xmlns:a16="http://schemas.microsoft.com/office/drawing/2014/main" id="{E8B42FD7-983C-DA42-9A4B-E17A047ABF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04963" y="14739938"/>
                <a:ext cx="4114800" cy="6181725"/>
              </a:xfrm>
              <a:custGeom>
                <a:avLst/>
                <a:gdLst>
                  <a:gd name="T0" fmla="*/ 1137 w 2592"/>
                  <a:gd name="T1" fmla="*/ 641 h 3894"/>
                  <a:gd name="T2" fmla="*/ 1082 w 2592"/>
                  <a:gd name="T3" fmla="*/ 703 h 3894"/>
                  <a:gd name="T4" fmla="*/ 1069 w 2592"/>
                  <a:gd name="T5" fmla="*/ 1640 h 3894"/>
                  <a:gd name="T6" fmla="*/ 641 w 2592"/>
                  <a:gd name="T7" fmla="*/ 1316 h 3894"/>
                  <a:gd name="T8" fmla="*/ 524 w 2592"/>
                  <a:gd name="T9" fmla="*/ 1358 h 3894"/>
                  <a:gd name="T10" fmla="*/ 510 w 2592"/>
                  <a:gd name="T11" fmla="*/ 1482 h 3894"/>
                  <a:gd name="T12" fmla="*/ 1055 w 2592"/>
                  <a:gd name="T13" fmla="*/ 1943 h 3894"/>
                  <a:gd name="T14" fmla="*/ 510 w 2592"/>
                  <a:gd name="T15" fmla="*/ 2412 h 3894"/>
                  <a:gd name="T16" fmla="*/ 524 w 2592"/>
                  <a:gd name="T17" fmla="*/ 2536 h 3894"/>
                  <a:gd name="T18" fmla="*/ 572 w 2592"/>
                  <a:gd name="T19" fmla="*/ 2571 h 3894"/>
                  <a:gd name="T20" fmla="*/ 620 w 2592"/>
                  <a:gd name="T21" fmla="*/ 2577 h 3894"/>
                  <a:gd name="T22" fmla="*/ 676 w 2592"/>
                  <a:gd name="T23" fmla="*/ 2564 h 3894"/>
                  <a:gd name="T24" fmla="*/ 1069 w 2592"/>
                  <a:gd name="T25" fmla="*/ 2254 h 3894"/>
                  <a:gd name="T26" fmla="*/ 1082 w 2592"/>
                  <a:gd name="T27" fmla="*/ 3184 h 3894"/>
                  <a:gd name="T28" fmla="*/ 1137 w 2592"/>
                  <a:gd name="T29" fmla="*/ 3253 h 3894"/>
                  <a:gd name="T30" fmla="*/ 1193 w 2592"/>
                  <a:gd name="T31" fmla="*/ 3260 h 3894"/>
                  <a:gd name="T32" fmla="*/ 1248 w 2592"/>
                  <a:gd name="T33" fmla="*/ 3253 h 3894"/>
                  <a:gd name="T34" fmla="*/ 2048 w 2592"/>
                  <a:gd name="T35" fmla="*/ 2612 h 3894"/>
                  <a:gd name="T36" fmla="*/ 2082 w 2592"/>
                  <a:gd name="T37" fmla="*/ 2571 h 3894"/>
                  <a:gd name="T38" fmla="*/ 2096 w 2592"/>
                  <a:gd name="T39" fmla="*/ 2515 h 3894"/>
                  <a:gd name="T40" fmla="*/ 2082 w 2592"/>
                  <a:gd name="T41" fmla="*/ 2467 h 3894"/>
                  <a:gd name="T42" fmla="*/ 2048 w 2592"/>
                  <a:gd name="T43" fmla="*/ 2419 h 3894"/>
                  <a:gd name="T44" fmla="*/ 2048 w 2592"/>
                  <a:gd name="T45" fmla="*/ 1468 h 3894"/>
                  <a:gd name="T46" fmla="*/ 2082 w 2592"/>
                  <a:gd name="T47" fmla="*/ 1427 h 3894"/>
                  <a:gd name="T48" fmla="*/ 2096 w 2592"/>
                  <a:gd name="T49" fmla="*/ 1371 h 3894"/>
                  <a:gd name="T50" fmla="*/ 2082 w 2592"/>
                  <a:gd name="T51" fmla="*/ 1316 h 3894"/>
                  <a:gd name="T52" fmla="*/ 2048 w 2592"/>
                  <a:gd name="T53" fmla="*/ 1275 h 3894"/>
                  <a:gd name="T54" fmla="*/ 1227 w 2592"/>
                  <a:gd name="T55" fmla="*/ 634 h 3894"/>
                  <a:gd name="T56" fmla="*/ 1296 w 2592"/>
                  <a:gd name="T57" fmla="*/ 0 h 3894"/>
                  <a:gd name="T58" fmla="*/ 1751 w 2592"/>
                  <a:gd name="T59" fmla="*/ 83 h 3894"/>
                  <a:gd name="T60" fmla="*/ 2130 w 2592"/>
                  <a:gd name="T61" fmla="*/ 303 h 3894"/>
                  <a:gd name="T62" fmla="*/ 2420 w 2592"/>
                  <a:gd name="T63" fmla="*/ 641 h 3894"/>
                  <a:gd name="T64" fmla="*/ 2572 w 2592"/>
                  <a:gd name="T65" fmla="*/ 1061 h 3894"/>
                  <a:gd name="T66" fmla="*/ 2592 w 2592"/>
                  <a:gd name="T67" fmla="*/ 2591 h 3894"/>
                  <a:gd name="T68" fmla="*/ 2510 w 2592"/>
                  <a:gd name="T69" fmla="*/ 3046 h 3894"/>
                  <a:gd name="T70" fmla="*/ 2289 w 2592"/>
                  <a:gd name="T71" fmla="*/ 3432 h 3894"/>
                  <a:gd name="T72" fmla="*/ 1951 w 2592"/>
                  <a:gd name="T73" fmla="*/ 3715 h 3894"/>
                  <a:gd name="T74" fmla="*/ 1530 w 2592"/>
                  <a:gd name="T75" fmla="*/ 3866 h 3894"/>
                  <a:gd name="T76" fmla="*/ 1062 w 2592"/>
                  <a:gd name="T77" fmla="*/ 3866 h 3894"/>
                  <a:gd name="T78" fmla="*/ 641 w 2592"/>
                  <a:gd name="T79" fmla="*/ 3715 h 3894"/>
                  <a:gd name="T80" fmla="*/ 303 w 2592"/>
                  <a:gd name="T81" fmla="*/ 3432 h 3894"/>
                  <a:gd name="T82" fmla="*/ 83 w 2592"/>
                  <a:gd name="T83" fmla="*/ 3046 h 3894"/>
                  <a:gd name="T84" fmla="*/ 0 w 2592"/>
                  <a:gd name="T85" fmla="*/ 2591 h 3894"/>
                  <a:gd name="T86" fmla="*/ 21 w 2592"/>
                  <a:gd name="T87" fmla="*/ 1061 h 3894"/>
                  <a:gd name="T88" fmla="*/ 172 w 2592"/>
                  <a:gd name="T89" fmla="*/ 641 h 3894"/>
                  <a:gd name="T90" fmla="*/ 462 w 2592"/>
                  <a:gd name="T91" fmla="*/ 303 h 3894"/>
                  <a:gd name="T92" fmla="*/ 841 w 2592"/>
                  <a:gd name="T93" fmla="*/ 83 h 3894"/>
                  <a:gd name="T94" fmla="*/ 1296 w 2592"/>
                  <a:gd name="T95" fmla="*/ 0 h 3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92" h="3894">
                    <a:moveTo>
                      <a:pt x="1186" y="627"/>
                    </a:moveTo>
                    <a:lnTo>
                      <a:pt x="1137" y="641"/>
                    </a:lnTo>
                    <a:lnTo>
                      <a:pt x="1103" y="668"/>
                    </a:lnTo>
                    <a:lnTo>
                      <a:pt x="1082" y="703"/>
                    </a:lnTo>
                    <a:lnTo>
                      <a:pt x="1069" y="751"/>
                    </a:lnTo>
                    <a:lnTo>
                      <a:pt x="1069" y="1640"/>
                    </a:lnTo>
                    <a:lnTo>
                      <a:pt x="703" y="1337"/>
                    </a:lnTo>
                    <a:lnTo>
                      <a:pt x="641" y="1316"/>
                    </a:lnTo>
                    <a:lnTo>
                      <a:pt x="579" y="1316"/>
                    </a:lnTo>
                    <a:lnTo>
                      <a:pt x="524" y="1358"/>
                    </a:lnTo>
                    <a:lnTo>
                      <a:pt x="503" y="1420"/>
                    </a:lnTo>
                    <a:lnTo>
                      <a:pt x="510" y="1482"/>
                    </a:lnTo>
                    <a:lnTo>
                      <a:pt x="545" y="1530"/>
                    </a:lnTo>
                    <a:lnTo>
                      <a:pt x="1055" y="1943"/>
                    </a:lnTo>
                    <a:lnTo>
                      <a:pt x="545" y="2357"/>
                    </a:lnTo>
                    <a:lnTo>
                      <a:pt x="510" y="2412"/>
                    </a:lnTo>
                    <a:lnTo>
                      <a:pt x="503" y="2474"/>
                    </a:lnTo>
                    <a:lnTo>
                      <a:pt x="524" y="2536"/>
                    </a:lnTo>
                    <a:lnTo>
                      <a:pt x="545" y="2550"/>
                    </a:lnTo>
                    <a:lnTo>
                      <a:pt x="572" y="2571"/>
                    </a:lnTo>
                    <a:lnTo>
                      <a:pt x="600" y="2577"/>
                    </a:lnTo>
                    <a:lnTo>
                      <a:pt x="620" y="2577"/>
                    </a:lnTo>
                    <a:lnTo>
                      <a:pt x="648" y="2577"/>
                    </a:lnTo>
                    <a:lnTo>
                      <a:pt x="676" y="2564"/>
                    </a:lnTo>
                    <a:lnTo>
                      <a:pt x="703" y="2550"/>
                    </a:lnTo>
                    <a:lnTo>
                      <a:pt x="1069" y="2254"/>
                    </a:lnTo>
                    <a:lnTo>
                      <a:pt x="1069" y="3143"/>
                    </a:lnTo>
                    <a:lnTo>
                      <a:pt x="1082" y="3184"/>
                    </a:lnTo>
                    <a:lnTo>
                      <a:pt x="1103" y="3225"/>
                    </a:lnTo>
                    <a:lnTo>
                      <a:pt x="1137" y="3253"/>
                    </a:lnTo>
                    <a:lnTo>
                      <a:pt x="1165" y="3260"/>
                    </a:lnTo>
                    <a:lnTo>
                      <a:pt x="1193" y="3260"/>
                    </a:lnTo>
                    <a:lnTo>
                      <a:pt x="1220" y="3260"/>
                    </a:lnTo>
                    <a:lnTo>
                      <a:pt x="1248" y="3253"/>
                    </a:lnTo>
                    <a:lnTo>
                      <a:pt x="1268" y="3232"/>
                    </a:lnTo>
                    <a:lnTo>
                      <a:pt x="2048" y="2612"/>
                    </a:lnTo>
                    <a:lnTo>
                      <a:pt x="2068" y="2598"/>
                    </a:lnTo>
                    <a:lnTo>
                      <a:pt x="2082" y="2571"/>
                    </a:lnTo>
                    <a:lnTo>
                      <a:pt x="2089" y="2543"/>
                    </a:lnTo>
                    <a:lnTo>
                      <a:pt x="2096" y="2515"/>
                    </a:lnTo>
                    <a:lnTo>
                      <a:pt x="2089" y="2488"/>
                    </a:lnTo>
                    <a:lnTo>
                      <a:pt x="2082" y="2467"/>
                    </a:lnTo>
                    <a:lnTo>
                      <a:pt x="2068" y="2440"/>
                    </a:lnTo>
                    <a:lnTo>
                      <a:pt x="2048" y="2419"/>
                    </a:lnTo>
                    <a:lnTo>
                      <a:pt x="1448" y="1943"/>
                    </a:lnTo>
                    <a:lnTo>
                      <a:pt x="2048" y="1468"/>
                    </a:lnTo>
                    <a:lnTo>
                      <a:pt x="2068" y="1447"/>
                    </a:lnTo>
                    <a:lnTo>
                      <a:pt x="2082" y="1427"/>
                    </a:lnTo>
                    <a:lnTo>
                      <a:pt x="2089" y="1399"/>
                    </a:lnTo>
                    <a:lnTo>
                      <a:pt x="2096" y="1371"/>
                    </a:lnTo>
                    <a:lnTo>
                      <a:pt x="2089" y="1344"/>
                    </a:lnTo>
                    <a:lnTo>
                      <a:pt x="2082" y="1316"/>
                    </a:lnTo>
                    <a:lnTo>
                      <a:pt x="2068" y="1296"/>
                    </a:lnTo>
                    <a:lnTo>
                      <a:pt x="2048" y="1275"/>
                    </a:lnTo>
                    <a:lnTo>
                      <a:pt x="1268" y="655"/>
                    </a:lnTo>
                    <a:lnTo>
                      <a:pt x="1227" y="634"/>
                    </a:lnTo>
                    <a:lnTo>
                      <a:pt x="1186" y="627"/>
                    </a:lnTo>
                    <a:close/>
                    <a:moveTo>
                      <a:pt x="1296" y="0"/>
                    </a:moveTo>
                    <a:lnTo>
                      <a:pt x="1530" y="21"/>
                    </a:lnTo>
                    <a:lnTo>
                      <a:pt x="1751" y="83"/>
                    </a:lnTo>
                    <a:lnTo>
                      <a:pt x="1951" y="179"/>
                    </a:lnTo>
                    <a:lnTo>
                      <a:pt x="2130" y="303"/>
                    </a:lnTo>
                    <a:lnTo>
                      <a:pt x="2289" y="462"/>
                    </a:lnTo>
                    <a:lnTo>
                      <a:pt x="2420" y="641"/>
                    </a:lnTo>
                    <a:lnTo>
                      <a:pt x="2510" y="841"/>
                    </a:lnTo>
                    <a:lnTo>
                      <a:pt x="2572" y="1061"/>
                    </a:lnTo>
                    <a:lnTo>
                      <a:pt x="2592" y="1296"/>
                    </a:lnTo>
                    <a:lnTo>
                      <a:pt x="2592" y="2591"/>
                    </a:lnTo>
                    <a:lnTo>
                      <a:pt x="2572" y="2826"/>
                    </a:lnTo>
                    <a:lnTo>
                      <a:pt x="2510" y="3046"/>
                    </a:lnTo>
                    <a:lnTo>
                      <a:pt x="2420" y="3246"/>
                    </a:lnTo>
                    <a:lnTo>
                      <a:pt x="2289" y="3432"/>
                    </a:lnTo>
                    <a:lnTo>
                      <a:pt x="2130" y="3584"/>
                    </a:lnTo>
                    <a:lnTo>
                      <a:pt x="1951" y="3715"/>
                    </a:lnTo>
                    <a:lnTo>
                      <a:pt x="1751" y="3811"/>
                    </a:lnTo>
                    <a:lnTo>
                      <a:pt x="1530" y="3866"/>
                    </a:lnTo>
                    <a:lnTo>
                      <a:pt x="1296" y="3894"/>
                    </a:lnTo>
                    <a:lnTo>
                      <a:pt x="1062" y="3866"/>
                    </a:lnTo>
                    <a:lnTo>
                      <a:pt x="841" y="3811"/>
                    </a:lnTo>
                    <a:lnTo>
                      <a:pt x="641" y="3715"/>
                    </a:lnTo>
                    <a:lnTo>
                      <a:pt x="462" y="3584"/>
                    </a:lnTo>
                    <a:lnTo>
                      <a:pt x="303" y="3432"/>
                    </a:lnTo>
                    <a:lnTo>
                      <a:pt x="172" y="3246"/>
                    </a:lnTo>
                    <a:lnTo>
                      <a:pt x="83" y="3046"/>
                    </a:lnTo>
                    <a:lnTo>
                      <a:pt x="21" y="2826"/>
                    </a:lnTo>
                    <a:lnTo>
                      <a:pt x="0" y="2591"/>
                    </a:lnTo>
                    <a:lnTo>
                      <a:pt x="0" y="1296"/>
                    </a:lnTo>
                    <a:lnTo>
                      <a:pt x="21" y="1061"/>
                    </a:lnTo>
                    <a:lnTo>
                      <a:pt x="83" y="841"/>
                    </a:lnTo>
                    <a:lnTo>
                      <a:pt x="172" y="641"/>
                    </a:lnTo>
                    <a:lnTo>
                      <a:pt x="303" y="462"/>
                    </a:lnTo>
                    <a:lnTo>
                      <a:pt x="462" y="303"/>
                    </a:lnTo>
                    <a:lnTo>
                      <a:pt x="641" y="179"/>
                    </a:lnTo>
                    <a:lnTo>
                      <a:pt x="841" y="83"/>
                    </a:lnTo>
                    <a:lnTo>
                      <a:pt x="1062" y="21"/>
                    </a:lnTo>
                    <a:lnTo>
                      <a:pt x="129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00">
                <a:extLst>
                  <a:ext uri="{FF2B5EF4-FFF2-40B4-BE49-F238E27FC236}">
                    <a16:creationId xmlns:a16="http://schemas.microsoft.com/office/drawing/2014/main" id="{55FCE808-09B8-7846-8676-3FDF88D8D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5700" y="16336963"/>
                <a:ext cx="722313" cy="1160463"/>
              </a:xfrm>
              <a:custGeom>
                <a:avLst/>
                <a:gdLst>
                  <a:gd name="T0" fmla="*/ 0 w 455"/>
                  <a:gd name="T1" fmla="*/ 0 h 731"/>
                  <a:gd name="T2" fmla="*/ 455 w 455"/>
                  <a:gd name="T3" fmla="*/ 365 h 731"/>
                  <a:gd name="T4" fmla="*/ 0 w 455"/>
                  <a:gd name="T5" fmla="*/ 731 h 731"/>
                  <a:gd name="T6" fmla="*/ 0 w 455"/>
                  <a:gd name="T7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5" h="731">
                    <a:moveTo>
                      <a:pt x="0" y="0"/>
                    </a:moveTo>
                    <a:lnTo>
                      <a:pt x="455" y="365"/>
                    </a:lnTo>
                    <a:lnTo>
                      <a:pt x="0" y="7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01">
                <a:extLst>
                  <a:ext uri="{FF2B5EF4-FFF2-40B4-BE49-F238E27FC236}">
                    <a16:creationId xmlns:a16="http://schemas.microsoft.com/office/drawing/2014/main" id="{A002BAB5-F5B9-DF40-A20E-6FDB145FA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5700" y="18164175"/>
                <a:ext cx="722313" cy="1149350"/>
              </a:xfrm>
              <a:custGeom>
                <a:avLst/>
                <a:gdLst>
                  <a:gd name="T0" fmla="*/ 0 w 455"/>
                  <a:gd name="T1" fmla="*/ 0 h 724"/>
                  <a:gd name="T2" fmla="*/ 455 w 455"/>
                  <a:gd name="T3" fmla="*/ 358 h 724"/>
                  <a:gd name="T4" fmla="*/ 0 w 455"/>
                  <a:gd name="T5" fmla="*/ 724 h 724"/>
                  <a:gd name="T6" fmla="*/ 0 w 455"/>
                  <a:gd name="T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5" h="724">
                    <a:moveTo>
                      <a:pt x="0" y="0"/>
                    </a:moveTo>
                    <a:lnTo>
                      <a:pt x="455" y="358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42" name="Elbow Connector 141">
              <a:extLst>
                <a:ext uri="{FF2B5EF4-FFF2-40B4-BE49-F238E27FC236}">
                  <a16:creationId xmlns:a16="http://schemas.microsoft.com/office/drawing/2014/main" id="{2A1DF481-E329-4B48-892A-46B0C9BC25CC}"/>
                </a:ext>
              </a:extLst>
            </p:cNvPr>
            <p:cNvCxnSpPr/>
            <p:nvPr/>
          </p:nvCxnSpPr>
          <p:spPr>
            <a:xfrm>
              <a:off x="4684058" y="1793790"/>
              <a:ext cx="1945056" cy="169099"/>
            </a:xfrm>
            <a:prstGeom prst="bentConnector3">
              <a:avLst>
                <a:gd name="adj1" fmla="val 7328"/>
              </a:avLst>
            </a:prstGeom>
            <a:ln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D0B13DBC-4085-9A44-9E44-75292C2D0F9F}"/>
                </a:ext>
              </a:extLst>
            </p:cNvPr>
            <p:cNvSpPr/>
            <p:nvPr/>
          </p:nvSpPr>
          <p:spPr>
            <a:xfrm>
              <a:off x="7090127" y="3425032"/>
              <a:ext cx="123169" cy="22288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640DDF5C-9C4E-764C-8866-F7B45B72E0E4}"/>
                </a:ext>
              </a:extLst>
            </p:cNvPr>
            <p:cNvSpPr/>
            <p:nvPr/>
          </p:nvSpPr>
          <p:spPr>
            <a:xfrm flipH="1">
              <a:off x="3581400" y="1242461"/>
              <a:ext cx="1102658" cy="110265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DCF3FDA-2825-D94D-85EE-D125801DABF7}"/>
                </a:ext>
              </a:extLst>
            </p:cNvPr>
            <p:cNvGrpSpPr/>
            <p:nvPr/>
          </p:nvGrpSpPr>
          <p:grpSpPr>
            <a:xfrm>
              <a:off x="4044611" y="1480443"/>
              <a:ext cx="176236" cy="626696"/>
              <a:chOff x="13796963" y="554038"/>
              <a:chExt cx="1927225" cy="6853238"/>
            </a:xfrm>
          </p:grpSpPr>
          <p:sp>
            <p:nvSpPr>
              <p:cNvPr id="159" name="Freeform 140">
                <a:extLst>
                  <a:ext uri="{FF2B5EF4-FFF2-40B4-BE49-F238E27FC236}">
                    <a16:creationId xmlns:a16="http://schemas.microsoft.com/office/drawing/2014/main" id="{D6B6D1CE-D985-CB4D-8BD9-0449E4899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96963" y="554038"/>
                <a:ext cx="1927225" cy="6853238"/>
              </a:xfrm>
              <a:custGeom>
                <a:avLst/>
                <a:gdLst>
                  <a:gd name="T0" fmla="*/ 1057 w 1214"/>
                  <a:gd name="T1" fmla="*/ 0 h 4317"/>
                  <a:gd name="T2" fmla="*/ 1103 w 1214"/>
                  <a:gd name="T3" fmla="*/ 15 h 4317"/>
                  <a:gd name="T4" fmla="*/ 1130 w 1214"/>
                  <a:gd name="T5" fmla="*/ 53 h 4317"/>
                  <a:gd name="T6" fmla="*/ 1142 w 1214"/>
                  <a:gd name="T7" fmla="*/ 204 h 4317"/>
                  <a:gd name="T8" fmla="*/ 1158 w 1214"/>
                  <a:gd name="T9" fmla="*/ 449 h 4317"/>
                  <a:gd name="T10" fmla="*/ 1172 w 1214"/>
                  <a:gd name="T11" fmla="*/ 687 h 4317"/>
                  <a:gd name="T12" fmla="*/ 1187 w 1214"/>
                  <a:gd name="T13" fmla="*/ 927 h 4317"/>
                  <a:gd name="T14" fmla="*/ 1198 w 1214"/>
                  <a:gd name="T15" fmla="*/ 1173 h 4317"/>
                  <a:gd name="T16" fmla="*/ 1208 w 1214"/>
                  <a:gd name="T17" fmla="*/ 1434 h 4317"/>
                  <a:gd name="T18" fmla="*/ 1213 w 1214"/>
                  <a:gd name="T19" fmla="*/ 1711 h 4317"/>
                  <a:gd name="T20" fmla="*/ 1214 w 1214"/>
                  <a:gd name="T21" fmla="*/ 2016 h 4317"/>
                  <a:gd name="T22" fmla="*/ 1212 w 1214"/>
                  <a:gd name="T23" fmla="*/ 2279 h 4317"/>
                  <a:gd name="T24" fmla="*/ 1208 w 1214"/>
                  <a:gd name="T25" fmla="*/ 2485 h 4317"/>
                  <a:gd name="T26" fmla="*/ 1202 w 1214"/>
                  <a:gd name="T27" fmla="*/ 2695 h 4317"/>
                  <a:gd name="T28" fmla="*/ 1195 w 1214"/>
                  <a:gd name="T29" fmla="*/ 2904 h 4317"/>
                  <a:gd name="T30" fmla="*/ 1188 w 1214"/>
                  <a:gd name="T31" fmla="*/ 3111 h 4317"/>
                  <a:gd name="T32" fmla="*/ 1180 w 1214"/>
                  <a:gd name="T33" fmla="*/ 3310 h 4317"/>
                  <a:gd name="T34" fmla="*/ 1172 w 1214"/>
                  <a:gd name="T35" fmla="*/ 3499 h 4317"/>
                  <a:gd name="T36" fmla="*/ 1164 w 1214"/>
                  <a:gd name="T37" fmla="*/ 3674 h 4317"/>
                  <a:gd name="T38" fmla="*/ 1157 w 1214"/>
                  <a:gd name="T39" fmla="*/ 3832 h 4317"/>
                  <a:gd name="T40" fmla="*/ 1149 w 1214"/>
                  <a:gd name="T41" fmla="*/ 3969 h 4317"/>
                  <a:gd name="T42" fmla="*/ 1144 w 1214"/>
                  <a:gd name="T43" fmla="*/ 4081 h 4317"/>
                  <a:gd name="T44" fmla="*/ 1140 w 1214"/>
                  <a:gd name="T45" fmla="*/ 4166 h 4317"/>
                  <a:gd name="T46" fmla="*/ 1136 w 1214"/>
                  <a:gd name="T47" fmla="*/ 4220 h 4317"/>
                  <a:gd name="T48" fmla="*/ 1134 w 1214"/>
                  <a:gd name="T49" fmla="*/ 4238 h 4317"/>
                  <a:gd name="T50" fmla="*/ 1120 w 1214"/>
                  <a:gd name="T51" fmla="*/ 4284 h 4317"/>
                  <a:gd name="T52" fmla="*/ 1081 w 1214"/>
                  <a:gd name="T53" fmla="*/ 4313 h 4317"/>
                  <a:gd name="T54" fmla="*/ 132 w 1214"/>
                  <a:gd name="T55" fmla="*/ 4317 h 4317"/>
                  <a:gd name="T56" fmla="*/ 86 w 1214"/>
                  <a:gd name="T57" fmla="*/ 4301 h 4317"/>
                  <a:gd name="T58" fmla="*/ 57 w 1214"/>
                  <a:gd name="T59" fmla="*/ 4263 h 4317"/>
                  <a:gd name="T60" fmla="*/ 53 w 1214"/>
                  <a:gd name="T61" fmla="*/ 4233 h 4317"/>
                  <a:gd name="T62" fmla="*/ 52 w 1214"/>
                  <a:gd name="T63" fmla="*/ 4197 h 4317"/>
                  <a:gd name="T64" fmla="*/ 48 w 1214"/>
                  <a:gd name="T65" fmla="*/ 4126 h 4317"/>
                  <a:gd name="T66" fmla="*/ 44 w 1214"/>
                  <a:gd name="T67" fmla="*/ 4024 h 4317"/>
                  <a:gd name="T68" fmla="*/ 40 w 1214"/>
                  <a:gd name="T69" fmla="*/ 3893 h 4317"/>
                  <a:gd name="T70" fmla="*/ 35 w 1214"/>
                  <a:gd name="T71" fmla="*/ 3737 h 4317"/>
                  <a:gd name="T72" fmla="*/ 28 w 1214"/>
                  <a:gd name="T73" fmla="*/ 3560 h 4317"/>
                  <a:gd name="T74" fmla="*/ 23 w 1214"/>
                  <a:gd name="T75" fmla="*/ 3364 h 4317"/>
                  <a:gd name="T76" fmla="*/ 17 w 1214"/>
                  <a:gd name="T77" fmla="*/ 3152 h 4317"/>
                  <a:gd name="T78" fmla="*/ 11 w 1214"/>
                  <a:gd name="T79" fmla="*/ 2928 h 4317"/>
                  <a:gd name="T80" fmla="*/ 8 w 1214"/>
                  <a:gd name="T81" fmla="*/ 2693 h 4317"/>
                  <a:gd name="T82" fmla="*/ 4 w 1214"/>
                  <a:gd name="T83" fmla="*/ 2452 h 4317"/>
                  <a:gd name="T84" fmla="*/ 1 w 1214"/>
                  <a:gd name="T85" fmla="*/ 2207 h 4317"/>
                  <a:gd name="T86" fmla="*/ 0 w 1214"/>
                  <a:gd name="T87" fmla="*/ 1938 h 4317"/>
                  <a:gd name="T88" fmla="*/ 1 w 1214"/>
                  <a:gd name="T89" fmla="*/ 1652 h 4317"/>
                  <a:gd name="T90" fmla="*/ 5 w 1214"/>
                  <a:gd name="T91" fmla="*/ 1385 h 4317"/>
                  <a:gd name="T92" fmla="*/ 10 w 1214"/>
                  <a:gd name="T93" fmla="*/ 1135 h 4317"/>
                  <a:gd name="T94" fmla="*/ 17 w 1214"/>
                  <a:gd name="T95" fmla="*/ 906 h 4317"/>
                  <a:gd name="T96" fmla="*/ 23 w 1214"/>
                  <a:gd name="T97" fmla="*/ 700 h 4317"/>
                  <a:gd name="T98" fmla="*/ 30 w 1214"/>
                  <a:gd name="T99" fmla="*/ 519 h 4317"/>
                  <a:gd name="T100" fmla="*/ 38 w 1214"/>
                  <a:gd name="T101" fmla="*/ 366 h 4317"/>
                  <a:gd name="T102" fmla="*/ 44 w 1214"/>
                  <a:gd name="T103" fmla="*/ 244 h 4317"/>
                  <a:gd name="T104" fmla="*/ 48 w 1214"/>
                  <a:gd name="T105" fmla="*/ 153 h 4317"/>
                  <a:gd name="T106" fmla="*/ 52 w 1214"/>
                  <a:gd name="T107" fmla="*/ 98 h 4317"/>
                  <a:gd name="T108" fmla="*/ 53 w 1214"/>
                  <a:gd name="T109" fmla="*/ 78 h 4317"/>
                  <a:gd name="T110" fmla="*/ 69 w 1214"/>
                  <a:gd name="T111" fmla="*/ 32 h 4317"/>
                  <a:gd name="T112" fmla="*/ 107 w 1214"/>
                  <a:gd name="T113" fmla="*/ 4 h 4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14" h="4317">
                    <a:moveTo>
                      <a:pt x="132" y="0"/>
                    </a:moveTo>
                    <a:lnTo>
                      <a:pt x="1057" y="0"/>
                    </a:lnTo>
                    <a:lnTo>
                      <a:pt x="1081" y="4"/>
                    </a:lnTo>
                    <a:lnTo>
                      <a:pt x="1103" y="15"/>
                    </a:lnTo>
                    <a:lnTo>
                      <a:pt x="1120" y="32"/>
                    </a:lnTo>
                    <a:lnTo>
                      <a:pt x="1130" y="53"/>
                    </a:lnTo>
                    <a:lnTo>
                      <a:pt x="1134" y="78"/>
                    </a:lnTo>
                    <a:lnTo>
                      <a:pt x="1142" y="204"/>
                    </a:lnTo>
                    <a:lnTo>
                      <a:pt x="1150" y="327"/>
                    </a:lnTo>
                    <a:lnTo>
                      <a:pt x="1158" y="449"/>
                    </a:lnTo>
                    <a:lnTo>
                      <a:pt x="1166" y="568"/>
                    </a:lnTo>
                    <a:lnTo>
                      <a:pt x="1172" y="687"/>
                    </a:lnTo>
                    <a:lnTo>
                      <a:pt x="1180" y="806"/>
                    </a:lnTo>
                    <a:lnTo>
                      <a:pt x="1187" y="927"/>
                    </a:lnTo>
                    <a:lnTo>
                      <a:pt x="1193" y="1049"/>
                    </a:lnTo>
                    <a:lnTo>
                      <a:pt x="1198" y="1173"/>
                    </a:lnTo>
                    <a:lnTo>
                      <a:pt x="1204" y="1301"/>
                    </a:lnTo>
                    <a:lnTo>
                      <a:pt x="1208" y="1434"/>
                    </a:lnTo>
                    <a:lnTo>
                      <a:pt x="1210" y="1570"/>
                    </a:lnTo>
                    <a:lnTo>
                      <a:pt x="1213" y="1711"/>
                    </a:lnTo>
                    <a:lnTo>
                      <a:pt x="1214" y="1860"/>
                    </a:lnTo>
                    <a:lnTo>
                      <a:pt x="1214" y="2016"/>
                    </a:lnTo>
                    <a:lnTo>
                      <a:pt x="1213" y="2179"/>
                    </a:lnTo>
                    <a:lnTo>
                      <a:pt x="1212" y="2279"/>
                    </a:lnTo>
                    <a:lnTo>
                      <a:pt x="1209" y="2382"/>
                    </a:lnTo>
                    <a:lnTo>
                      <a:pt x="1208" y="2485"/>
                    </a:lnTo>
                    <a:lnTo>
                      <a:pt x="1205" y="2590"/>
                    </a:lnTo>
                    <a:lnTo>
                      <a:pt x="1202" y="2695"/>
                    </a:lnTo>
                    <a:lnTo>
                      <a:pt x="1198" y="2799"/>
                    </a:lnTo>
                    <a:lnTo>
                      <a:pt x="1195" y="2904"/>
                    </a:lnTo>
                    <a:lnTo>
                      <a:pt x="1192" y="3008"/>
                    </a:lnTo>
                    <a:lnTo>
                      <a:pt x="1188" y="3111"/>
                    </a:lnTo>
                    <a:lnTo>
                      <a:pt x="1184" y="3212"/>
                    </a:lnTo>
                    <a:lnTo>
                      <a:pt x="1180" y="3310"/>
                    </a:lnTo>
                    <a:lnTo>
                      <a:pt x="1176" y="3406"/>
                    </a:lnTo>
                    <a:lnTo>
                      <a:pt x="1172" y="3499"/>
                    </a:lnTo>
                    <a:lnTo>
                      <a:pt x="1168" y="3589"/>
                    </a:lnTo>
                    <a:lnTo>
                      <a:pt x="1164" y="3674"/>
                    </a:lnTo>
                    <a:lnTo>
                      <a:pt x="1161" y="3755"/>
                    </a:lnTo>
                    <a:lnTo>
                      <a:pt x="1157" y="3832"/>
                    </a:lnTo>
                    <a:lnTo>
                      <a:pt x="1153" y="3903"/>
                    </a:lnTo>
                    <a:lnTo>
                      <a:pt x="1149" y="3969"/>
                    </a:lnTo>
                    <a:lnTo>
                      <a:pt x="1146" y="4029"/>
                    </a:lnTo>
                    <a:lnTo>
                      <a:pt x="1144" y="4081"/>
                    </a:lnTo>
                    <a:lnTo>
                      <a:pt x="1141" y="4128"/>
                    </a:lnTo>
                    <a:lnTo>
                      <a:pt x="1140" y="4166"/>
                    </a:lnTo>
                    <a:lnTo>
                      <a:pt x="1137" y="4198"/>
                    </a:lnTo>
                    <a:lnTo>
                      <a:pt x="1136" y="4220"/>
                    </a:lnTo>
                    <a:lnTo>
                      <a:pt x="1136" y="4235"/>
                    </a:lnTo>
                    <a:lnTo>
                      <a:pt x="1134" y="4238"/>
                    </a:lnTo>
                    <a:lnTo>
                      <a:pt x="1130" y="4263"/>
                    </a:lnTo>
                    <a:lnTo>
                      <a:pt x="1120" y="4284"/>
                    </a:lnTo>
                    <a:lnTo>
                      <a:pt x="1103" y="4301"/>
                    </a:lnTo>
                    <a:lnTo>
                      <a:pt x="1081" y="4313"/>
                    </a:lnTo>
                    <a:lnTo>
                      <a:pt x="1057" y="4317"/>
                    </a:lnTo>
                    <a:lnTo>
                      <a:pt x="132" y="4317"/>
                    </a:lnTo>
                    <a:lnTo>
                      <a:pt x="107" y="4313"/>
                    </a:lnTo>
                    <a:lnTo>
                      <a:pt x="86" y="4301"/>
                    </a:lnTo>
                    <a:lnTo>
                      <a:pt x="69" y="4284"/>
                    </a:lnTo>
                    <a:lnTo>
                      <a:pt x="57" y="4263"/>
                    </a:lnTo>
                    <a:lnTo>
                      <a:pt x="53" y="4238"/>
                    </a:lnTo>
                    <a:lnTo>
                      <a:pt x="53" y="4233"/>
                    </a:lnTo>
                    <a:lnTo>
                      <a:pt x="52" y="4220"/>
                    </a:lnTo>
                    <a:lnTo>
                      <a:pt x="52" y="4197"/>
                    </a:lnTo>
                    <a:lnTo>
                      <a:pt x="51" y="4165"/>
                    </a:lnTo>
                    <a:lnTo>
                      <a:pt x="48" y="4126"/>
                    </a:lnTo>
                    <a:lnTo>
                      <a:pt x="47" y="4077"/>
                    </a:lnTo>
                    <a:lnTo>
                      <a:pt x="44" y="4024"/>
                    </a:lnTo>
                    <a:lnTo>
                      <a:pt x="43" y="3961"/>
                    </a:lnTo>
                    <a:lnTo>
                      <a:pt x="40" y="3893"/>
                    </a:lnTo>
                    <a:lnTo>
                      <a:pt x="38" y="3818"/>
                    </a:lnTo>
                    <a:lnTo>
                      <a:pt x="35" y="3737"/>
                    </a:lnTo>
                    <a:lnTo>
                      <a:pt x="31" y="3652"/>
                    </a:lnTo>
                    <a:lnTo>
                      <a:pt x="28" y="3560"/>
                    </a:lnTo>
                    <a:lnTo>
                      <a:pt x="26" y="3465"/>
                    </a:lnTo>
                    <a:lnTo>
                      <a:pt x="23" y="3364"/>
                    </a:lnTo>
                    <a:lnTo>
                      <a:pt x="21" y="3260"/>
                    </a:lnTo>
                    <a:lnTo>
                      <a:pt x="17" y="3152"/>
                    </a:lnTo>
                    <a:lnTo>
                      <a:pt x="14" y="3042"/>
                    </a:lnTo>
                    <a:lnTo>
                      <a:pt x="11" y="2928"/>
                    </a:lnTo>
                    <a:lnTo>
                      <a:pt x="10" y="2811"/>
                    </a:lnTo>
                    <a:lnTo>
                      <a:pt x="8" y="2693"/>
                    </a:lnTo>
                    <a:lnTo>
                      <a:pt x="5" y="2573"/>
                    </a:lnTo>
                    <a:lnTo>
                      <a:pt x="4" y="2452"/>
                    </a:lnTo>
                    <a:lnTo>
                      <a:pt x="2" y="2331"/>
                    </a:lnTo>
                    <a:lnTo>
                      <a:pt x="1" y="2207"/>
                    </a:lnTo>
                    <a:lnTo>
                      <a:pt x="1" y="2086"/>
                    </a:lnTo>
                    <a:lnTo>
                      <a:pt x="0" y="1938"/>
                    </a:lnTo>
                    <a:lnTo>
                      <a:pt x="1" y="1794"/>
                    </a:lnTo>
                    <a:lnTo>
                      <a:pt x="1" y="1652"/>
                    </a:lnTo>
                    <a:lnTo>
                      <a:pt x="2" y="1516"/>
                    </a:lnTo>
                    <a:lnTo>
                      <a:pt x="5" y="1385"/>
                    </a:lnTo>
                    <a:lnTo>
                      <a:pt x="8" y="1257"/>
                    </a:lnTo>
                    <a:lnTo>
                      <a:pt x="10" y="1135"/>
                    </a:lnTo>
                    <a:lnTo>
                      <a:pt x="13" y="1017"/>
                    </a:lnTo>
                    <a:lnTo>
                      <a:pt x="17" y="906"/>
                    </a:lnTo>
                    <a:lnTo>
                      <a:pt x="19" y="800"/>
                    </a:lnTo>
                    <a:lnTo>
                      <a:pt x="23" y="700"/>
                    </a:lnTo>
                    <a:lnTo>
                      <a:pt x="27" y="606"/>
                    </a:lnTo>
                    <a:lnTo>
                      <a:pt x="30" y="519"/>
                    </a:lnTo>
                    <a:lnTo>
                      <a:pt x="34" y="440"/>
                    </a:lnTo>
                    <a:lnTo>
                      <a:pt x="38" y="366"/>
                    </a:lnTo>
                    <a:lnTo>
                      <a:pt x="40" y="301"/>
                    </a:lnTo>
                    <a:lnTo>
                      <a:pt x="44" y="244"/>
                    </a:lnTo>
                    <a:lnTo>
                      <a:pt x="47" y="195"/>
                    </a:lnTo>
                    <a:lnTo>
                      <a:pt x="48" y="153"/>
                    </a:lnTo>
                    <a:lnTo>
                      <a:pt x="51" y="121"/>
                    </a:lnTo>
                    <a:lnTo>
                      <a:pt x="52" y="98"/>
                    </a:lnTo>
                    <a:lnTo>
                      <a:pt x="53" y="83"/>
                    </a:lnTo>
                    <a:lnTo>
                      <a:pt x="53" y="78"/>
                    </a:lnTo>
                    <a:lnTo>
                      <a:pt x="57" y="53"/>
                    </a:lnTo>
                    <a:lnTo>
                      <a:pt x="69" y="32"/>
                    </a:lnTo>
                    <a:lnTo>
                      <a:pt x="86" y="15"/>
                    </a:lnTo>
                    <a:lnTo>
                      <a:pt x="107" y="4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41">
                <a:extLst>
                  <a:ext uri="{FF2B5EF4-FFF2-40B4-BE49-F238E27FC236}">
                    <a16:creationId xmlns:a16="http://schemas.microsoft.com/office/drawing/2014/main" id="{E431F4DD-DB7A-2040-B57F-CE38D4376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2713" y="2066925"/>
                <a:ext cx="1357313" cy="3810000"/>
              </a:xfrm>
              <a:custGeom>
                <a:avLst/>
                <a:gdLst>
                  <a:gd name="T0" fmla="*/ 427 w 855"/>
                  <a:gd name="T1" fmla="*/ 0 h 2400"/>
                  <a:gd name="T2" fmla="*/ 427 w 855"/>
                  <a:gd name="T3" fmla="*/ 0 h 2400"/>
                  <a:gd name="T4" fmla="*/ 485 w 855"/>
                  <a:gd name="T5" fmla="*/ 4 h 2400"/>
                  <a:gd name="T6" fmla="*/ 541 w 855"/>
                  <a:gd name="T7" fmla="*/ 16 h 2400"/>
                  <a:gd name="T8" fmla="*/ 593 w 855"/>
                  <a:gd name="T9" fmla="*/ 34 h 2400"/>
                  <a:gd name="T10" fmla="*/ 643 w 855"/>
                  <a:gd name="T11" fmla="*/ 59 h 2400"/>
                  <a:gd name="T12" fmla="*/ 687 w 855"/>
                  <a:gd name="T13" fmla="*/ 89 h 2400"/>
                  <a:gd name="T14" fmla="*/ 729 w 855"/>
                  <a:gd name="T15" fmla="*/ 126 h 2400"/>
                  <a:gd name="T16" fmla="*/ 765 w 855"/>
                  <a:gd name="T17" fmla="*/ 166 h 2400"/>
                  <a:gd name="T18" fmla="*/ 796 w 855"/>
                  <a:gd name="T19" fmla="*/ 212 h 2400"/>
                  <a:gd name="T20" fmla="*/ 821 w 855"/>
                  <a:gd name="T21" fmla="*/ 262 h 2400"/>
                  <a:gd name="T22" fmla="*/ 839 w 855"/>
                  <a:gd name="T23" fmla="*/ 314 h 2400"/>
                  <a:gd name="T24" fmla="*/ 851 w 855"/>
                  <a:gd name="T25" fmla="*/ 369 h 2400"/>
                  <a:gd name="T26" fmla="*/ 855 w 855"/>
                  <a:gd name="T27" fmla="*/ 428 h 2400"/>
                  <a:gd name="T28" fmla="*/ 855 w 855"/>
                  <a:gd name="T29" fmla="*/ 1972 h 2400"/>
                  <a:gd name="T30" fmla="*/ 851 w 855"/>
                  <a:gd name="T31" fmla="*/ 2031 h 2400"/>
                  <a:gd name="T32" fmla="*/ 839 w 855"/>
                  <a:gd name="T33" fmla="*/ 2086 h 2400"/>
                  <a:gd name="T34" fmla="*/ 821 w 855"/>
                  <a:gd name="T35" fmla="*/ 2138 h 2400"/>
                  <a:gd name="T36" fmla="*/ 796 w 855"/>
                  <a:gd name="T37" fmla="*/ 2188 h 2400"/>
                  <a:gd name="T38" fmla="*/ 765 w 855"/>
                  <a:gd name="T39" fmla="*/ 2234 h 2400"/>
                  <a:gd name="T40" fmla="*/ 729 w 855"/>
                  <a:gd name="T41" fmla="*/ 2275 h 2400"/>
                  <a:gd name="T42" fmla="*/ 687 w 855"/>
                  <a:gd name="T43" fmla="*/ 2311 h 2400"/>
                  <a:gd name="T44" fmla="*/ 643 w 855"/>
                  <a:gd name="T45" fmla="*/ 2341 h 2400"/>
                  <a:gd name="T46" fmla="*/ 593 w 855"/>
                  <a:gd name="T47" fmla="*/ 2366 h 2400"/>
                  <a:gd name="T48" fmla="*/ 541 w 855"/>
                  <a:gd name="T49" fmla="*/ 2385 h 2400"/>
                  <a:gd name="T50" fmla="*/ 485 w 855"/>
                  <a:gd name="T51" fmla="*/ 2396 h 2400"/>
                  <a:gd name="T52" fmla="*/ 427 w 855"/>
                  <a:gd name="T53" fmla="*/ 2400 h 2400"/>
                  <a:gd name="T54" fmla="*/ 427 w 855"/>
                  <a:gd name="T55" fmla="*/ 2400 h 2400"/>
                  <a:gd name="T56" fmla="*/ 369 w 855"/>
                  <a:gd name="T57" fmla="*/ 2396 h 2400"/>
                  <a:gd name="T58" fmla="*/ 314 w 855"/>
                  <a:gd name="T59" fmla="*/ 2385 h 2400"/>
                  <a:gd name="T60" fmla="*/ 262 w 855"/>
                  <a:gd name="T61" fmla="*/ 2366 h 2400"/>
                  <a:gd name="T62" fmla="*/ 212 w 855"/>
                  <a:gd name="T63" fmla="*/ 2341 h 2400"/>
                  <a:gd name="T64" fmla="*/ 167 w 855"/>
                  <a:gd name="T65" fmla="*/ 2311 h 2400"/>
                  <a:gd name="T66" fmla="*/ 126 w 855"/>
                  <a:gd name="T67" fmla="*/ 2275 h 2400"/>
                  <a:gd name="T68" fmla="*/ 89 w 855"/>
                  <a:gd name="T69" fmla="*/ 2234 h 2400"/>
                  <a:gd name="T70" fmla="*/ 59 w 855"/>
                  <a:gd name="T71" fmla="*/ 2188 h 2400"/>
                  <a:gd name="T72" fmla="*/ 34 w 855"/>
                  <a:gd name="T73" fmla="*/ 2138 h 2400"/>
                  <a:gd name="T74" fmla="*/ 16 w 855"/>
                  <a:gd name="T75" fmla="*/ 2086 h 2400"/>
                  <a:gd name="T76" fmla="*/ 4 w 855"/>
                  <a:gd name="T77" fmla="*/ 2031 h 2400"/>
                  <a:gd name="T78" fmla="*/ 0 w 855"/>
                  <a:gd name="T79" fmla="*/ 1972 h 2400"/>
                  <a:gd name="T80" fmla="*/ 0 w 855"/>
                  <a:gd name="T81" fmla="*/ 428 h 2400"/>
                  <a:gd name="T82" fmla="*/ 4 w 855"/>
                  <a:gd name="T83" fmla="*/ 369 h 2400"/>
                  <a:gd name="T84" fmla="*/ 16 w 855"/>
                  <a:gd name="T85" fmla="*/ 314 h 2400"/>
                  <a:gd name="T86" fmla="*/ 34 w 855"/>
                  <a:gd name="T87" fmla="*/ 262 h 2400"/>
                  <a:gd name="T88" fmla="*/ 59 w 855"/>
                  <a:gd name="T89" fmla="*/ 212 h 2400"/>
                  <a:gd name="T90" fmla="*/ 89 w 855"/>
                  <a:gd name="T91" fmla="*/ 166 h 2400"/>
                  <a:gd name="T92" fmla="*/ 126 w 855"/>
                  <a:gd name="T93" fmla="*/ 126 h 2400"/>
                  <a:gd name="T94" fmla="*/ 167 w 855"/>
                  <a:gd name="T95" fmla="*/ 89 h 2400"/>
                  <a:gd name="T96" fmla="*/ 212 w 855"/>
                  <a:gd name="T97" fmla="*/ 59 h 2400"/>
                  <a:gd name="T98" fmla="*/ 262 w 855"/>
                  <a:gd name="T99" fmla="*/ 34 h 2400"/>
                  <a:gd name="T100" fmla="*/ 314 w 855"/>
                  <a:gd name="T101" fmla="*/ 16 h 2400"/>
                  <a:gd name="T102" fmla="*/ 369 w 855"/>
                  <a:gd name="T103" fmla="*/ 4 h 2400"/>
                  <a:gd name="T104" fmla="*/ 427 w 855"/>
                  <a:gd name="T105" fmla="*/ 0 h 2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55" h="2400">
                    <a:moveTo>
                      <a:pt x="427" y="0"/>
                    </a:moveTo>
                    <a:lnTo>
                      <a:pt x="427" y="0"/>
                    </a:lnTo>
                    <a:lnTo>
                      <a:pt x="485" y="4"/>
                    </a:lnTo>
                    <a:lnTo>
                      <a:pt x="541" y="16"/>
                    </a:lnTo>
                    <a:lnTo>
                      <a:pt x="593" y="34"/>
                    </a:lnTo>
                    <a:lnTo>
                      <a:pt x="643" y="59"/>
                    </a:lnTo>
                    <a:lnTo>
                      <a:pt x="687" y="89"/>
                    </a:lnTo>
                    <a:lnTo>
                      <a:pt x="729" y="126"/>
                    </a:lnTo>
                    <a:lnTo>
                      <a:pt x="765" y="166"/>
                    </a:lnTo>
                    <a:lnTo>
                      <a:pt x="796" y="212"/>
                    </a:lnTo>
                    <a:lnTo>
                      <a:pt x="821" y="262"/>
                    </a:lnTo>
                    <a:lnTo>
                      <a:pt x="839" y="314"/>
                    </a:lnTo>
                    <a:lnTo>
                      <a:pt x="851" y="369"/>
                    </a:lnTo>
                    <a:lnTo>
                      <a:pt x="855" y="428"/>
                    </a:lnTo>
                    <a:lnTo>
                      <a:pt x="855" y="1972"/>
                    </a:lnTo>
                    <a:lnTo>
                      <a:pt x="851" y="2031"/>
                    </a:lnTo>
                    <a:lnTo>
                      <a:pt x="839" y="2086"/>
                    </a:lnTo>
                    <a:lnTo>
                      <a:pt x="821" y="2138"/>
                    </a:lnTo>
                    <a:lnTo>
                      <a:pt x="796" y="2188"/>
                    </a:lnTo>
                    <a:lnTo>
                      <a:pt x="765" y="2234"/>
                    </a:lnTo>
                    <a:lnTo>
                      <a:pt x="729" y="2275"/>
                    </a:lnTo>
                    <a:lnTo>
                      <a:pt x="687" y="2311"/>
                    </a:lnTo>
                    <a:lnTo>
                      <a:pt x="643" y="2341"/>
                    </a:lnTo>
                    <a:lnTo>
                      <a:pt x="593" y="2366"/>
                    </a:lnTo>
                    <a:lnTo>
                      <a:pt x="541" y="2385"/>
                    </a:lnTo>
                    <a:lnTo>
                      <a:pt x="485" y="2396"/>
                    </a:lnTo>
                    <a:lnTo>
                      <a:pt x="427" y="2400"/>
                    </a:lnTo>
                    <a:lnTo>
                      <a:pt x="427" y="2400"/>
                    </a:lnTo>
                    <a:lnTo>
                      <a:pt x="369" y="2396"/>
                    </a:lnTo>
                    <a:lnTo>
                      <a:pt x="314" y="2385"/>
                    </a:lnTo>
                    <a:lnTo>
                      <a:pt x="262" y="2366"/>
                    </a:lnTo>
                    <a:lnTo>
                      <a:pt x="212" y="2341"/>
                    </a:lnTo>
                    <a:lnTo>
                      <a:pt x="167" y="2311"/>
                    </a:lnTo>
                    <a:lnTo>
                      <a:pt x="126" y="2275"/>
                    </a:lnTo>
                    <a:lnTo>
                      <a:pt x="89" y="2234"/>
                    </a:lnTo>
                    <a:lnTo>
                      <a:pt x="59" y="2188"/>
                    </a:lnTo>
                    <a:lnTo>
                      <a:pt x="34" y="2138"/>
                    </a:lnTo>
                    <a:lnTo>
                      <a:pt x="16" y="2086"/>
                    </a:lnTo>
                    <a:lnTo>
                      <a:pt x="4" y="2031"/>
                    </a:lnTo>
                    <a:lnTo>
                      <a:pt x="0" y="1972"/>
                    </a:lnTo>
                    <a:lnTo>
                      <a:pt x="0" y="428"/>
                    </a:lnTo>
                    <a:lnTo>
                      <a:pt x="4" y="369"/>
                    </a:lnTo>
                    <a:lnTo>
                      <a:pt x="16" y="314"/>
                    </a:lnTo>
                    <a:lnTo>
                      <a:pt x="34" y="262"/>
                    </a:lnTo>
                    <a:lnTo>
                      <a:pt x="59" y="212"/>
                    </a:lnTo>
                    <a:lnTo>
                      <a:pt x="89" y="166"/>
                    </a:lnTo>
                    <a:lnTo>
                      <a:pt x="126" y="126"/>
                    </a:lnTo>
                    <a:lnTo>
                      <a:pt x="167" y="89"/>
                    </a:lnTo>
                    <a:lnTo>
                      <a:pt x="212" y="59"/>
                    </a:lnTo>
                    <a:lnTo>
                      <a:pt x="262" y="34"/>
                    </a:lnTo>
                    <a:lnTo>
                      <a:pt x="314" y="16"/>
                    </a:lnTo>
                    <a:lnTo>
                      <a:pt x="369" y="4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42">
                <a:extLst>
                  <a:ext uri="{FF2B5EF4-FFF2-40B4-BE49-F238E27FC236}">
                    <a16:creationId xmlns:a16="http://schemas.microsoft.com/office/drawing/2014/main" id="{5B7A95C2-AB6D-8A4A-BEBC-CBC2F75CF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020800" y="2005013"/>
                <a:ext cx="1481138" cy="3935413"/>
              </a:xfrm>
              <a:custGeom>
                <a:avLst/>
                <a:gdLst>
                  <a:gd name="T0" fmla="*/ 408 w 933"/>
                  <a:gd name="T1" fmla="*/ 43 h 2479"/>
                  <a:gd name="T2" fmla="*/ 301 w 933"/>
                  <a:gd name="T3" fmla="*/ 73 h 2479"/>
                  <a:gd name="T4" fmla="*/ 206 w 933"/>
                  <a:gd name="T5" fmla="*/ 128 h 2479"/>
                  <a:gd name="T6" fmla="*/ 128 w 933"/>
                  <a:gd name="T7" fmla="*/ 205 h 2479"/>
                  <a:gd name="T8" fmla="*/ 73 w 933"/>
                  <a:gd name="T9" fmla="*/ 301 h 2479"/>
                  <a:gd name="T10" fmla="*/ 43 w 933"/>
                  <a:gd name="T11" fmla="*/ 408 h 2479"/>
                  <a:gd name="T12" fmla="*/ 39 w 933"/>
                  <a:gd name="T13" fmla="*/ 2011 h 2479"/>
                  <a:gd name="T14" fmla="*/ 55 w 933"/>
                  <a:gd name="T15" fmla="*/ 2125 h 2479"/>
                  <a:gd name="T16" fmla="*/ 98 w 933"/>
                  <a:gd name="T17" fmla="*/ 2227 h 2479"/>
                  <a:gd name="T18" fmla="*/ 165 w 933"/>
                  <a:gd name="T19" fmla="*/ 2314 h 2479"/>
                  <a:gd name="T20" fmla="*/ 251 w 933"/>
                  <a:gd name="T21" fmla="*/ 2380 h 2479"/>
                  <a:gd name="T22" fmla="*/ 353 w 933"/>
                  <a:gd name="T23" fmla="*/ 2424 h 2479"/>
                  <a:gd name="T24" fmla="*/ 466 w 933"/>
                  <a:gd name="T25" fmla="*/ 2439 h 2479"/>
                  <a:gd name="T26" fmla="*/ 524 w 933"/>
                  <a:gd name="T27" fmla="*/ 2435 h 2479"/>
                  <a:gd name="T28" fmla="*/ 632 w 933"/>
                  <a:gd name="T29" fmla="*/ 2405 h 2479"/>
                  <a:gd name="T30" fmla="*/ 726 w 933"/>
                  <a:gd name="T31" fmla="*/ 2350 h 2479"/>
                  <a:gd name="T32" fmla="*/ 804 w 933"/>
                  <a:gd name="T33" fmla="*/ 2273 h 2479"/>
                  <a:gd name="T34" fmla="*/ 860 w 933"/>
                  <a:gd name="T35" fmla="*/ 2177 h 2479"/>
                  <a:gd name="T36" fmla="*/ 890 w 933"/>
                  <a:gd name="T37" fmla="*/ 2070 h 2479"/>
                  <a:gd name="T38" fmla="*/ 894 w 933"/>
                  <a:gd name="T39" fmla="*/ 467 h 2479"/>
                  <a:gd name="T40" fmla="*/ 878 w 933"/>
                  <a:gd name="T41" fmla="*/ 353 h 2479"/>
                  <a:gd name="T42" fmla="*/ 835 w 933"/>
                  <a:gd name="T43" fmla="*/ 251 h 2479"/>
                  <a:gd name="T44" fmla="*/ 768 w 933"/>
                  <a:gd name="T45" fmla="*/ 165 h 2479"/>
                  <a:gd name="T46" fmla="*/ 682 w 933"/>
                  <a:gd name="T47" fmla="*/ 98 h 2479"/>
                  <a:gd name="T48" fmla="*/ 580 w 933"/>
                  <a:gd name="T49" fmla="*/ 55 h 2479"/>
                  <a:gd name="T50" fmla="*/ 466 w 933"/>
                  <a:gd name="T51" fmla="*/ 39 h 2479"/>
                  <a:gd name="T52" fmla="*/ 466 w 933"/>
                  <a:gd name="T53" fmla="*/ 0 h 2479"/>
                  <a:gd name="T54" fmla="*/ 581 w 933"/>
                  <a:gd name="T55" fmla="*/ 14 h 2479"/>
                  <a:gd name="T56" fmla="*/ 686 w 933"/>
                  <a:gd name="T57" fmla="*/ 55 h 2479"/>
                  <a:gd name="T58" fmla="*/ 776 w 933"/>
                  <a:gd name="T59" fmla="*/ 117 h 2479"/>
                  <a:gd name="T60" fmla="*/ 849 w 933"/>
                  <a:gd name="T61" fmla="*/ 200 h 2479"/>
                  <a:gd name="T62" fmla="*/ 902 w 933"/>
                  <a:gd name="T63" fmla="*/ 298 h 2479"/>
                  <a:gd name="T64" fmla="*/ 929 w 933"/>
                  <a:gd name="T65" fmla="*/ 408 h 2479"/>
                  <a:gd name="T66" fmla="*/ 933 w 933"/>
                  <a:gd name="T67" fmla="*/ 2011 h 2479"/>
                  <a:gd name="T68" fmla="*/ 919 w 933"/>
                  <a:gd name="T69" fmla="*/ 2126 h 2479"/>
                  <a:gd name="T70" fmla="*/ 878 w 933"/>
                  <a:gd name="T71" fmla="*/ 2231 h 2479"/>
                  <a:gd name="T72" fmla="*/ 815 w 933"/>
                  <a:gd name="T73" fmla="*/ 2321 h 2479"/>
                  <a:gd name="T74" fmla="*/ 733 w 933"/>
                  <a:gd name="T75" fmla="*/ 2395 h 2479"/>
                  <a:gd name="T76" fmla="*/ 635 w 933"/>
                  <a:gd name="T77" fmla="*/ 2447 h 2479"/>
                  <a:gd name="T78" fmla="*/ 525 w 933"/>
                  <a:gd name="T79" fmla="*/ 2475 h 2479"/>
                  <a:gd name="T80" fmla="*/ 408 w 933"/>
                  <a:gd name="T81" fmla="*/ 2475 h 2479"/>
                  <a:gd name="T82" fmla="*/ 298 w 933"/>
                  <a:gd name="T83" fmla="*/ 2447 h 2479"/>
                  <a:gd name="T84" fmla="*/ 200 w 933"/>
                  <a:gd name="T85" fmla="*/ 2395 h 2479"/>
                  <a:gd name="T86" fmla="*/ 118 w 933"/>
                  <a:gd name="T87" fmla="*/ 2321 h 2479"/>
                  <a:gd name="T88" fmla="*/ 55 w 933"/>
                  <a:gd name="T89" fmla="*/ 2231 h 2479"/>
                  <a:gd name="T90" fmla="*/ 14 w 933"/>
                  <a:gd name="T91" fmla="*/ 2126 h 2479"/>
                  <a:gd name="T92" fmla="*/ 0 w 933"/>
                  <a:gd name="T93" fmla="*/ 2011 h 2479"/>
                  <a:gd name="T94" fmla="*/ 4 w 933"/>
                  <a:gd name="T95" fmla="*/ 408 h 2479"/>
                  <a:gd name="T96" fmla="*/ 31 w 933"/>
                  <a:gd name="T97" fmla="*/ 298 h 2479"/>
                  <a:gd name="T98" fmla="*/ 84 w 933"/>
                  <a:gd name="T99" fmla="*/ 200 h 2479"/>
                  <a:gd name="T100" fmla="*/ 157 w 933"/>
                  <a:gd name="T101" fmla="*/ 117 h 2479"/>
                  <a:gd name="T102" fmla="*/ 247 w 933"/>
                  <a:gd name="T103" fmla="*/ 55 h 2479"/>
                  <a:gd name="T104" fmla="*/ 352 w 933"/>
                  <a:gd name="T105" fmla="*/ 14 h 2479"/>
                  <a:gd name="T106" fmla="*/ 466 w 933"/>
                  <a:gd name="T107" fmla="*/ 0 h 2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33" h="2479">
                    <a:moveTo>
                      <a:pt x="466" y="39"/>
                    </a:moveTo>
                    <a:lnTo>
                      <a:pt x="408" y="43"/>
                    </a:lnTo>
                    <a:lnTo>
                      <a:pt x="353" y="55"/>
                    </a:lnTo>
                    <a:lnTo>
                      <a:pt x="301" y="73"/>
                    </a:lnTo>
                    <a:lnTo>
                      <a:pt x="251" y="98"/>
                    </a:lnTo>
                    <a:lnTo>
                      <a:pt x="206" y="128"/>
                    </a:lnTo>
                    <a:lnTo>
                      <a:pt x="165" y="165"/>
                    </a:lnTo>
                    <a:lnTo>
                      <a:pt x="128" y="205"/>
                    </a:lnTo>
                    <a:lnTo>
                      <a:pt x="98" y="251"/>
                    </a:lnTo>
                    <a:lnTo>
                      <a:pt x="73" y="301"/>
                    </a:lnTo>
                    <a:lnTo>
                      <a:pt x="55" y="353"/>
                    </a:lnTo>
                    <a:lnTo>
                      <a:pt x="43" y="408"/>
                    </a:lnTo>
                    <a:lnTo>
                      <a:pt x="39" y="467"/>
                    </a:lnTo>
                    <a:lnTo>
                      <a:pt x="39" y="2011"/>
                    </a:lnTo>
                    <a:lnTo>
                      <a:pt x="43" y="2070"/>
                    </a:lnTo>
                    <a:lnTo>
                      <a:pt x="55" y="2125"/>
                    </a:lnTo>
                    <a:lnTo>
                      <a:pt x="73" y="2177"/>
                    </a:lnTo>
                    <a:lnTo>
                      <a:pt x="98" y="2227"/>
                    </a:lnTo>
                    <a:lnTo>
                      <a:pt x="128" y="2273"/>
                    </a:lnTo>
                    <a:lnTo>
                      <a:pt x="165" y="2314"/>
                    </a:lnTo>
                    <a:lnTo>
                      <a:pt x="206" y="2350"/>
                    </a:lnTo>
                    <a:lnTo>
                      <a:pt x="251" y="2380"/>
                    </a:lnTo>
                    <a:lnTo>
                      <a:pt x="301" y="2405"/>
                    </a:lnTo>
                    <a:lnTo>
                      <a:pt x="353" y="2424"/>
                    </a:lnTo>
                    <a:lnTo>
                      <a:pt x="408" y="2435"/>
                    </a:lnTo>
                    <a:lnTo>
                      <a:pt x="466" y="2439"/>
                    </a:lnTo>
                    <a:lnTo>
                      <a:pt x="466" y="2439"/>
                    </a:lnTo>
                    <a:lnTo>
                      <a:pt x="524" y="2435"/>
                    </a:lnTo>
                    <a:lnTo>
                      <a:pt x="580" y="2424"/>
                    </a:lnTo>
                    <a:lnTo>
                      <a:pt x="632" y="2405"/>
                    </a:lnTo>
                    <a:lnTo>
                      <a:pt x="682" y="2380"/>
                    </a:lnTo>
                    <a:lnTo>
                      <a:pt x="726" y="2350"/>
                    </a:lnTo>
                    <a:lnTo>
                      <a:pt x="768" y="2314"/>
                    </a:lnTo>
                    <a:lnTo>
                      <a:pt x="804" y="2273"/>
                    </a:lnTo>
                    <a:lnTo>
                      <a:pt x="835" y="2227"/>
                    </a:lnTo>
                    <a:lnTo>
                      <a:pt x="860" y="2177"/>
                    </a:lnTo>
                    <a:lnTo>
                      <a:pt x="878" y="2125"/>
                    </a:lnTo>
                    <a:lnTo>
                      <a:pt x="890" y="2070"/>
                    </a:lnTo>
                    <a:lnTo>
                      <a:pt x="894" y="2011"/>
                    </a:lnTo>
                    <a:lnTo>
                      <a:pt x="894" y="467"/>
                    </a:lnTo>
                    <a:lnTo>
                      <a:pt x="890" y="408"/>
                    </a:lnTo>
                    <a:lnTo>
                      <a:pt x="878" y="353"/>
                    </a:lnTo>
                    <a:lnTo>
                      <a:pt x="860" y="301"/>
                    </a:lnTo>
                    <a:lnTo>
                      <a:pt x="835" y="251"/>
                    </a:lnTo>
                    <a:lnTo>
                      <a:pt x="804" y="205"/>
                    </a:lnTo>
                    <a:lnTo>
                      <a:pt x="768" y="165"/>
                    </a:lnTo>
                    <a:lnTo>
                      <a:pt x="726" y="128"/>
                    </a:lnTo>
                    <a:lnTo>
                      <a:pt x="682" y="98"/>
                    </a:lnTo>
                    <a:lnTo>
                      <a:pt x="632" y="73"/>
                    </a:lnTo>
                    <a:lnTo>
                      <a:pt x="580" y="55"/>
                    </a:lnTo>
                    <a:lnTo>
                      <a:pt x="524" y="43"/>
                    </a:lnTo>
                    <a:lnTo>
                      <a:pt x="466" y="39"/>
                    </a:lnTo>
                    <a:lnTo>
                      <a:pt x="466" y="39"/>
                    </a:lnTo>
                    <a:close/>
                    <a:moveTo>
                      <a:pt x="466" y="0"/>
                    </a:moveTo>
                    <a:lnTo>
                      <a:pt x="525" y="4"/>
                    </a:lnTo>
                    <a:lnTo>
                      <a:pt x="581" y="14"/>
                    </a:lnTo>
                    <a:lnTo>
                      <a:pt x="635" y="31"/>
                    </a:lnTo>
                    <a:lnTo>
                      <a:pt x="686" y="55"/>
                    </a:lnTo>
                    <a:lnTo>
                      <a:pt x="733" y="83"/>
                    </a:lnTo>
                    <a:lnTo>
                      <a:pt x="776" y="117"/>
                    </a:lnTo>
                    <a:lnTo>
                      <a:pt x="815" y="157"/>
                    </a:lnTo>
                    <a:lnTo>
                      <a:pt x="849" y="200"/>
                    </a:lnTo>
                    <a:lnTo>
                      <a:pt x="878" y="247"/>
                    </a:lnTo>
                    <a:lnTo>
                      <a:pt x="902" y="298"/>
                    </a:lnTo>
                    <a:lnTo>
                      <a:pt x="919" y="352"/>
                    </a:lnTo>
                    <a:lnTo>
                      <a:pt x="929" y="408"/>
                    </a:lnTo>
                    <a:lnTo>
                      <a:pt x="933" y="467"/>
                    </a:lnTo>
                    <a:lnTo>
                      <a:pt x="933" y="2011"/>
                    </a:lnTo>
                    <a:lnTo>
                      <a:pt x="929" y="2070"/>
                    </a:lnTo>
                    <a:lnTo>
                      <a:pt x="919" y="2126"/>
                    </a:lnTo>
                    <a:lnTo>
                      <a:pt x="902" y="2180"/>
                    </a:lnTo>
                    <a:lnTo>
                      <a:pt x="878" y="2231"/>
                    </a:lnTo>
                    <a:lnTo>
                      <a:pt x="849" y="2278"/>
                    </a:lnTo>
                    <a:lnTo>
                      <a:pt x="815" y="2321"/>
                    </a:lnTo>
                    <a:lnTo>
                      <a:pt x="776" y="2361"/>
                    </a:lnTo>
                    <a:lnTo>
                      <a:pt x="733" y="2395"/>
                    </a:lnTo>
                    <a:lnTo>
                      <a:pt x="686" y="2424"/>
                    </a:lnTo>
                    <a:lnTo>
                      <a:pt x="635" y="2447"/>
                    </a:lnTo>
                    <a:lnTo>
                      <a:pt x="581" y="2464"/>
                    </a:lnTo>
                    <a:lnTo>
                      <a:pt x="525" y="2475"/>
                    </a:lnTo>
                    <a:lnTo>
                      <a:pt x="466" y="2479"/>
                    </a:lnTo>
                    <a:lnTo>
                      <a:pt x="408" y="2475"/>
                    </a:lnTo>
                    <a:lnTo>
                      <a:pt x="352" y="2464"/>
                    </a:lnTo>
                    <a:lnTo>
                      <a:pt x="298" y="2447"/>
                    </a:lnTo>
                    <a:lnTo>
                      <a:pt x="247" y="2424"/>
                    </a:lnTo>
                    <a:lnTo>
                      <a:pt x="200" y="2395"/>
                    </a:lnTo>
                    <a:lnTo>
                      <a:pt x="157" y="2361"/>
                    </a:lnTo>
                    <a:lnTo>
                      <a:pt x="118" y="2321"/>
                    </a:lnTo>
                    <a:lnTo>
                      <a:pt x="84" y="2278"/>
                    </a:lnTo>
                    <a:lnTo>
                      <a:pt x="55" y="2231"/>
                    </a:lnTo>
                    <a:lnTo>
                      <a:pt x="31" y="2180"/>
                    </a:lnTo>
                    <a:lnTo>
                      <a:pt x="14" y="2126"/>
                    </a:lnTo>
                    <a:lnTo>
                      <a:pt x="4" y="2070"/>
                    </a:lnTo>
                    <a:lnTo>
                      <a:pt x="0" y="2011"/>
                    </a:lnTo>
                    <a:lnTo>
                      <a:pt x="0" y="467"/>
                    </a:lnTo>
                    <a:lnTo>
                      <a:pt x="4" y="408"/>
                    </a:lnTo>
                    <a:lnTo>
                      <a:pt x="14" y="352"/>
                    </a:lnTo>
                    <a:lnTo>
                      <a:pt x="31" y="298"/>
                    </a:lnTo>
                    <a:lnTo>
                      <a:pt x="55" y="247"/>
                    </a:lnTo>
                    <a:lnTo>
                      <a:pt x="84" y="200"/>
                    </a:lnTo>
                    <a:lnTo>
                      <a:pt x="118" y="157"/>
                    </a:lnTo>
                    <a:lnTo>
                      <a:pt x="157" y="117"/>
                    </a:lnTo>
                    <a:lnTo>
                      <a:pt x="200" y="83"/>
                    </a:lnTo>
                    <a:lnTo>
                      <a:pt x="247" y="55"/>
                    </a:lnTo>
                    <a:lnTo>
                      <a:pt x="298" y="31"/>
                    </a:lnTo>
                    <a:lnTo>
                      <a:pt x="352" y="14"/>
                    </a:lnTo>
                    <a:lnTo>
                      <a:pt x="408" y="4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43">
                <a:extLst>
                  <a:ext uri="{FF2B5EF4-FFF2-40B4-BE49-F238E27FC236}">
                    <a16:creationId xmlns:a16="http://schemas.microsoft.com/office/drawing/2014/main" id="{24D65A3C-EFC8-0F4B-A8B6-4EF86C27E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2713" y="2066925"/>
                <a:ext cx="1073150" cy="1876425"/>
              </a:xfrm>
              <a:custGeom>
                <a:avLst/>
                <a:gdLst>
                  <a:gd name="T0" fmla="*/ 427 w 676"/>
                  <a:gd name="T1" fmla="*/ 0 h 1182"/>
                  <a:gd name="T2" fmla="*/ 427 w 676"/>
                  <a:gd name="T3" fmla="*/ 0 h 1182"/>
                  <a:gd name="T4" fmla="*/ 482 w 676"/>
                  <a:gd name="T5" fmla="*/ 4 h 1182"/>
                  <a:gd name="T6" fmla="*/ 534 w 676"/>
                  <a:gd name="T7" fmla="*/ 14 h 1182"/>
                  <a:gd name="T8" fmla="*/ 584 w 676"/>
                  <a:gd name="T9" fmla="*/ 30 h 1182"/>
                  <a:gd name="T10" fmla="*/ 631 w 676"/>
                  <a:gd name="T11" fmla="*/ 52 h 1182"/>
                  <a:gd name="T12" fmla="*/ 676 w 676"/>
                  <a:gd name="T13" fmla="*/ 80 h 1182"/>
                  <a:gd name="T14" fmla="*/ 0 w 676"/>
                  <a:gd name="T15" fmla="*/ 1182 h 1182"/>
                  <a:gd name="T16" fmla="*/ 0 w 676"/>
                  <a:gd name="T17" fmla="*/ 428 h 1182"/>
                  <a:gd name="T18" fmla="*/ 4 w 676"/>
                  <a:gd name="T19" fmla="*/ 369 h 1182"/>
                  <a:gd name="T20" fmla="*/ 16 w 676"/>
                  <a:gd name="T21" fmla="*/ 314 h 1182"/>
                  <a:gd name="T22" fmla="*/ 34 w 676"/>
                  <a:gd name="T23" fmla="*/ 262 h 1182"/>
                  <a:gd name="T24" fmla="*/ 59 w 676"/>
                  <a:gd name="T25" fmla="*/ 212 h 1182"/>
                  <a:gd name="T26" fmla="*/ 89 w 676"/>
                  <a:gd name="T27" fmla="*/ 166 h 1182"/>
                  <a:gd name="T28" fmla="*/ 126 w 676"/>
                  <a:gd name="T29" fmla="*/ 126 h 1182"/>
                  <a:gd name="T30" fmla="*/ 167 w 676"/>
                  <a:gd name="T31" fmla="*/ 89 h 1182"/>
                  <a:gd name="T32" fmla="*/ 212 w 676"/>
                  <a:gd name="T33" fmla="*/ 59 h 1182"/>
                  <a:gd name="T34" fmla="*/ 262 w 676"/>
                  <a:gd name="T35" fmla="*/ 34 h 1182"/>
                  <a:gd name="T36" fmla="*/ 314 w 676"/>
                  <a:gd name="T37" fmla="*/ 16 h 1182"/>
                  <a:gd name="T38" fmla="*/ 369 w 676"/>
                  <a:gd name="T39" fmla="*/ 4 h 1182"/>
                  <a:gd name="T40" fmla="*/ 427 w 676"/>
                  <a:gd name="T41" fmla="*/ 0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6" h="1182">
                    <a:moveTo>
                      <a:pt x="427" y="0"/>
                    </a:moveTo>
                    <a:lnTo>
                      <a:pt x="427" y="0"/>
                    </a:lnTo>
                    <a:lnTo>
                      <a:pt x="482" y="4"/>
                    </a:lnTo>
                    <a:lnTo>
                      <a:pt x="534" y="14"/>
                    </a:lnTo>
                    <a:lnTo>
                      <a:pt x="584" y="30"/>
                    </a:lnTo>
                    <a:lnTo>
                      <a:pt x="631" y="52"/>
                    </a:lnTo>
                    <a:lnTo>
                      <a:pt x="676" y="80"/>
                    </a:lnTo>
                    <a:lnTo>
                      <a:pt x="0" y="1182"/>
                    </a:lnTo>
                    <a:lnTo>
                      <a:pt x="0" y="428"/>
                    </a:lnTo>
                    <a:lnTo>
                      <a:pt x="4" y="369"/>
                    </a:lnTo>
                    <a:lnTo>
                      <a:pt x="16" y="314"/>
                    </a:lnTo>
                    <a:lnTo>
                      <a:pt x="34" y="262"/>
                    </a:lnTo>
                    <a:lnTo>
                      <a:pt x="59" y="212"/>
                    </a:lnTo>
                    <a:lnTo>
                      <a:pt x="89" y="166"/>
                    </a:lnTo>
                    <a:lnTo>
                      <a:pt x="126" y="126"/>
                    </a:lnTo>
                    <a:lnTo>
                      <a:pt x="167" y="89"/>
                    </a:lnTo>
                    <a:lnTo>
                      <a:pt x="212" y="59"/>
                    </a:lnTo>
                    <a:lnTo>
                      <a:pt x="262" y="34"/>
                    </a:lnTo>
                    <a:lnTo>
                      <a:pt x="314" y="16"/>
                    </a:lnTo>
                    <a:lnTo>
                      <a:pt x="369" y="4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44">
                <a:extLst>
                  <a:ext uri="{FF2B5EF4-FFF2-40B4-BE49-F238E27FC236}">
                    <a16:creationId xmlns:a16="http://schemas.microsoft.com/office/drawing/2014/main" id="{18FEB8D7-6931-E747-8EC4-03F2A069C2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271625" y="4552950"/>
                <a:ext cx="979488" cy="979488"/>
              </a:xfrm>
              <a:custGeom>
                <a:avLst/>
                <a:gdLst>
                  <a:gd name="T0" fmla="*/ 271 w 617"/>
                  <a:gd name="T1" fmla="*/ 130 h 617"/>
                  <a:gd name="T2" fmla="*/ 206 w 617"/>
                  <a:gd name="T3" fmla="*/ 157 h 617"/>
                  <a:gd name="T4" fmla="*/ 156 w 617"/>
                  <a:gd name="T5" fmla="*/ 207 h 617"/>
                  <a:gd name="T6" fmla="*/ 129 w 617"/>
                  <a:gd name="T7" fmla="*/ 271 h 617"/>
                  <a:gd name="T8" fmla="*/ 129 w 617"/>
                  <a:gd name="T9" fmla="*/ 346 h 617"/>
                  <a:gd name="T10" fmla="*/ 156 w 617"/>
                  <a:gd name="T11" fmla="*/ 411 h 617"/>
                  <a:gd name="T12" fmla="*/ 206 w 617"/>
                  <a:gd name="T13" fmla="*/ 460 h 617"/>
                  <a:gd name="T14" fmla="*/ 271 w 617"/>
                  <a:gd name="T15" fmla="*/ 487 h 617"/>
                  <a:gd name="T16" fmla="*/ 345 w 617"/>
                  <a:gd name="T17" fmla="*/ 487 h 617"/>
                  <a:gd name="T18" fmla="*/ 410 w 617"/>
                  <a:gd name="T19" fmla="*/ 460 h 617"/>
                  <a:gd name="T20" fmla="*/ 460 w 617"/>
                  <a:gd name="T21" fmla="*/ 411 h 617"/>
                  <a:gd name="T22" fmla="*/ 487 w 617"/>
                  <a:gd name="T23" fmla="*/ 346 h 617"/>
                  <a:gd name="T24" fmla="*/ 487 w 617"/>
                  <a:gd name="T25" fmla="*/ 271 h 617"/>
                  <a:gd name="T26" fmla="*/ 460 w 617"/>
                  <a:gd name="T27" fmla="*/ 207 h 617"/>
                  <a:gd name="T28" fmla="*/ 410 w 617"/>
                  <a:gd name="T29" fmla="*/ 157 h 617"/>
                  <a:gd name="T30" fmla="*/ 345 w 617"/>
                  <a:gd name="T31" fmla="*/ 130 h 617"/>
                  <a:gd name="T32" fmla="*/ 308 w 617"/>
                  <a:gd name="T33" fmla="*/ 0 h 617"/>
                  <a:gd name="T34" fmla="*/ 406 w 617"/>
                  <a:gd name="T35" fmla="*/ 16 h 617"/>
                  <a:gd name="T36" fmla="*/ 490 w 617"/>
                  <a:gd name="T37" fmla="*/ 60 h 617"/>
                  <a:gd name="T38" fmla="*/ 557 w 617"/>
                  <a:gd name="T39" fmla="*/ 127 h 617"/>
                  <a:gd name="T40" fmla="*/ 601 w 617"/>
                  <a:gd name="T41" fmla="*/ 211 h 617"/>
                  <a:gd name="T42" fmla="*/ 617 w 617"/>
                  <a:gd name="T43" fmla="*/ 309 h 617"/>
                  <a:gd name="T44" fmla="*/ 601 w 617"/>
                  <a:gd name="T45" fmla="*/ 406 h 617"/>
                  <a:gd name="T46" fmla="*/ 557 w 617"/>
                  <a:gd name="T47" fmla="*/ 491 h 617"/>
                  <a:gd name="T48" fmla="*/ 490 w 617"/>
                  <a:gd name="T49" fmla="*/ 558 h 617"/>
                  <a:gd name="T50" fmla="*/ 406 w 617"/>
                  <a:gd name="T51" fmla="*/ 601 h 617"/>
                  <a:gd name="T52" fmla="*/ 308 w 617"/>
                  <a:gd name="T53" fmla="*/ 617 h 617"/>
                  <a:gd name="T54" fmla="*/ 211 w 617"/>
                  <a:gd name="T55" fmla="*/ 601 h 617"/>
                  <a:gd name="T56" fmla="*/ 126 w 617"/>
                  <a:gd name="T57" fmla="*/ 558 h 617"/>
                  <a:gd name="T58" fmla="*/ 59 w 617"/>
                  <a:gd name="T59" fmla="*/ 491 h 617"/>
                  <a:gd name="T60" fmla="*/ 16 w 617"/>
                  <a:gd name="T61" fmla="*/ 406 h 617"/>
                  <a:gd name="T62" fmla="*/ 0 w 617"/>
                  <a:gd name="T63" fmla="*/ 309 h 617"/>
                  <a:gd name="T64" fmla="*/ 16 w 617"/>
                  <a:gd name="T65" fmla="*/ 211 h 617"/>
                  <a:gd name="T66" fmla="*/ 59 w 617"/>
                  <a:gd name="T67" fmla="*/ 127 h 617"/>
                  <a:gd name="T68" fmla="*/ 126 w 617"/>
                  <a:gd name="T69" fmla="*/ 60 h 617"/>
                  <a:gd name="T70" fmla="*/ 211 w 617"/>
                  <a:gd name="T71" fmla="*/ 16 h 617"/>
                  <a:gd name="T72" fmla="*/ 308 w 617"/>
                  <a:gd name="T73" fmla="*/ 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7" h="617">
                    <a:moveTo>
                      <a:pt x="308" y="126"/>
                    </a:moveTo>
                    <a:lnTo>
                      <a:pt x="271" y="130"/>
                    </a:lnTo>
                    <a:lnTo>
                      <a:pt x="237" y="140"/>
                    </a:lnTo>
                    <a:lnTo>
                      <a:pt x="206" y="157"/>
                    </a:lnTo>
                    <a:lnTo>
                      <a:pt x="180" y="179"/>
                    </a:lnTo>
                    <a:lnTo>
                      <a:pt x="156" y="207"/>
                    </a:lnTo>
                    <a:lnTo>
                      <a:pt x="140" y="237"/>
                    </a:lnTo>
                    <a:lnTo>
                      <a:pt x="129" y="271"/>
                    </a:lnTo>
                    <a:lnTo>
                      <a:pt x="126" y="309"/>
                    </a:lnTo>
                    <a:lnTo>
                      <a:pt x="129" y="346"/>
                    </a:lnTo>
                    <a:lnTo>
                      <a:pt x="140" y="380"/>
                    </a:lnTo>
                    <a:lnTo>
                      <a:pt x="156" y="411"/>
                    </a:lnTo>
                    <a:lnTo>
                      <a:pt x="180" y="437"/>
                    </a:lnTo>
                    <a:lnTo>
                      <a:pt x="206" y="460"/>
                    </a:lnTo>
                    <a:lnTo>
                      <a:pt x="237" y="477"/>
                    </a:lnTo>
                    <a:lnTo>
                      <a:pt x="271" y="487"/>
                    </a:lnTo>
                    <a:lnTo>
                      <a:pt x="308" y="491"/>
                    </a:lnTo>
                    <a:lnTo>
                      <a:pt x="345" y="487"/>
                    </a:lnTo>
                    <a:lnTo>
                      <a:pt x="380" y="477"/>
                    </a:lnTo>
                    <a:lnTo>
                      <a:pt x="410" y="460"/>
                    </a:lnTo>
                    <a:lnTo>
                      <a:pt x="438" y="437"/>
                    </a:lnTo>
                    <a:lnTo>
                      <a:pt x="460" y="411"/>
                    </a:lnTo>
                    <a:lnTo>
                      <a:pt x="477" y="380"/>
                    </a:lnTo>
                    <a:lnTo>
                      <a:pt x="487" y="346"/>
                    </a:lnTo>
                    <a:lnTo>
                      <a:pt x="491" y="309"/>
                    </a:lnTo>
                    <a:lnTo>
                      <a:pt x="487" y="271"/>
                    </a:lnTo>
                    <a:lnTo>
                      <a:pt x="477" y="237"/>
                    </a:lnTo>
                    <a:lnTo>
                      <a:pt x="460" y="207"/>
                    </a:lnTo>
                    <a:lnTo>
                      <a:pt x="438" y="179"/>
                    </a:lnTo>
                    <a:lnTo>
                      <a:pt x="410" y="157"/>
                    </a:lnTo>
                    <a:lnTo>
                      <a:pt x="380" y="140"/>
                    </a:lnTo>
                    <a:lnTo>
                      <a:pt x="345" y="130"/>
                    </a:lnTo>
                    <a:lnTo>
                      <a:pt x="308" y="126"/>
                    </a:lnTo>
                    <a:close/>
                    <a:moveTo>
                      <a:pt x="308" y="0"/>
                    </a:moveTo>
                    <a:lnTo>
                      <a:pt x="358" y="4"/>
                    </a:lnTo>
                    <a:lnTo>
                      <a:pt x="406" y="16"/>
                    </a:lnTo>
                    <a:lnTo>
                      <a:pt x="449" y="34"/>
                    </a:lnTo>
                    <a:lnTo>
                      <a:pt x="490" y="60"/>
                    </a:lnTo>
                    <a:lnTo>
                      <a:pt x="527" y="90"/>
                    </a:lnTo>
                    <a:lnTo>
                      <a:pt x="557" y="127"/>
                    </a:lnTo>
                    <a:lnTo>
                      <a:pt x="583" y="166"/>
                    </a:lnTo>
                    <a:lnTo>
                      <a:pt x="601" y="211"/>
                    </a:lnTo>
                    <a:lnTo>
                      <a:pt x="613" y="258"/>
                    </a:lnTo>
                    <a:lnTo>
                      <a:pt x="617" y="309"/>
                    </a:lnTo>
                    <a:lnTo>
                      <a:pt x="613" y="359"/>
                    </a:lnTo>
                    <a:lnTo>
                      <a:pt x="601" y="406"/>
                    </a:lnTo>
                    <a:lnTo>
                      <a:pt x="583" y="451"/>
                    </a:lnTo>
                    <a:lnTo>
                      <a:pt x="557" y="491"/>
                    </a:lnTo>
                    <a:lnTo>
                      <a:pt x="527" y="526"/>
                    </a:lnTo>
                    <a:lnTo>
                      <a:pt x="490" y="558"/>
                    </a:lnTo>
                    <a:lnTo>
                      <a:pt x="449" y="583"/>
                    </a:lnTo>
                    <a:lnTo>
                      <a:pt x="406" y="601"/>
                    </a:lnTo>
                    <a:lnTo>
                      <a:pt x="358" y="613"/>
                    </a:lnTo>
                    <a:lnTo>
                      <a:pt x="308" y="617"/>
                    </a:lnTo>
                    <a:lnTo>
                      <a:pt x="258" y="613"/>
                    </a:lnTo>
                    <a:lnTo>
                      <a:pt x="211" y="601"/>
                    </a:lnTo>
                    <a:lnTo>
                      <a:pt x="167" y="583"/>
                    </a:lnTo>
                    <a:lnTo>
                      <a:pt x="126" y="558"/>
                    </a:lnTo>
                    <a:lnTo>
                      <a:pt x="91" y="526"/>
                    </a:lnTo>
                    <a:lnTo>
                      <a:pt x="59" y="491"/>
                    </a:lnTo>
                    <a:lnTo>
                      <a:pt x="34" y="451"/>
                    </a:lnTo>
                    <a:lnTo>
                      <a:pt x="16" y="406"/>
                    </a:lnTo>
                    <a:lnTo>
                      <a:pt x="4" y="359"/>
                    </a:lnTo>
                    <a:lnTo>
                      <a:pt x="0" y="309"/>
                    </a:lnTo>
                    <a:lnTo>
                      <a:pt x="4" y="258"/>
                    </a:lnTo>
                    <a:lnTo>
                      <a:pt x="16" y="211"/>
                    </a:lnTo>
                    <a:lnTo>
                      <a:pt x="34" y="166"/>
                    </a:lnTo>
                    <a:lnTo>
                      <a:pt x="59" y="127"/>
                    </a:lnTo>
                    <a:lnTo>
                      <a:pt x="91" y="90"/>
                    </a:lnTo>
                    <a:lnTo>
                      <a:pt x="126" y="60"/>
                    </a:lnTo>
                    <a:lnTo>
                      <a:pt x="167" y="34"/>
                    </a:lnTo>
                    <a:lnTo>
                      <a:pt x="211" y="16"/>
                    </a:lnTo>
                    <a:lnTo>
                      <a:pt x="258" y="4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rgbClr val="7030A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7AAA6B46-7AFC-4740-90D7-7162E17A2979}"/>
              </a:ext>
            </a:extLst>
          </p:cNvPr>
          <p:cNvSpPr txBox="1"/>
          <p:nvPr/>
        </p:nvSpPr>
        <p:spPr>
          <a:xfrm>
            <a:off x="3725771" y="1857886"/>
            <a:ext cx="146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Fitbit –Smart device with </a:t>
            </a:r>
            <a:r>
              <a:rPr lang="en-US" sz="1200" dirty="0" smtClean="0"/>
              <a:t>sensors</a:t>
            </a:r>
            <a:endParaRPr lang="en-US" sz="12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9862481-A0A3-374A-803A-CFFC3331874B}"/>
              </a:ext>
            </a:extLst>
          </p:cNvPr>
          <p:cNvSpPr txBox="1"/>
          <p:nvPr/>
        </p:nvSpPr>
        <p:spPr>
          <a:xfrm>
            <a:off x="3712787" y="5584041"/>
            <a:ext cx="1753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Smartphone – device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29DE97B-D2C5-724D-83EC-D03A4FE54236}"/>
              </a:ext>
            </a:extLst>
          </p:cNvPr>
          <p:cNvGrpSpPr/>
          <p:nvPr/>
        </p:nvGrpSpPr>
        <p:grpSpPr>
          <a:xfrm rot="20299129">
            <a:off x="4298907" y="4512771"/>
            <a:ext cx="479005" cy="1004197"/>
            <a:chOff x="-101424" y="1162728"/>
            <a:chExt cx="1923108" cy="4031649"/>
          </a:xfrm>
        </p:grpSpPr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2395F5DC-D1E4-E646-8E97-15811841F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057" y="1199140"/>
              <a:ext cx="1871861" cy="3976356"/>
            </a:xfrm>
            <a:custGeom>
              <a:avLst/>
              <a:gdLst>
                <a:gd name="T0" fmla="*/ 155 w 1172"/>
                <a:gd name="T1" fmla="*/ 2493 h 2493"/>
                <a:gd name="T2" fmla="*/ 0 w 1172"/>
                <a:gd name="T3" fmla="*/ 2337 h 2493"/>
                <a:gd name="T4" fmla="*/ 0 w 1172"/>
                <a:gd name="T5" fmla="*/ 156 h 2493"/>
                <a:gd name="T6" fmla="*/ 155 w 1172"/>
                <a:gd name="T7" fmla="*/ 0 h 2493"/>
                <a:gd name="T8" fmla="*/ 1016 w 1172"/>
                <a:gd name="T9" fmla="*/ 0 h 2493"/>
                <a:gd name="T10" fmla="*/ 1172 w 1172"/>
                <a:gd name="T11" fmla="*/ 156 h 2493"/>
                <a:gd name="T12" fmla="*/ 1172 w 1172"/>
                <a:gd name="T13" fmla="*/ 2337 h 2493"/>
                <a:gd name="T14" fmla="*/ 1016 w 1172"/>
                <a:gd name="T15" fmla="*/ 2493 h 2493"/>
                <a:gd name="T16" fmla="*/ 155 w 1172"/>
                <a:gd name="T17" fmla="*/ 2493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2" h="2493">
                  <a:moveTo>
                    <a:pt x="155" y="2493"/>
                  </a:moveTo>
                  <a:cubicBezTo>
                    <a:pt x="69" y="2493"/>
                    <a:pt x="0" y="2423"/>
                    <a:pt x="0" y="233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65"/>
                    <a:pt x="65" y="0"/>
                    <a:pt x="155" y="0"/>
                  </a:cubicBezTo>
                  <a:cubicBezTo>
                    <a:pt x="1016" y="0"/>
                    <a:pt x="1016" y="0"/>
                    <a:pt x="1016" y="0"/>
                  </a:cubicBezTo>
                  <a:cubicBezTo>
                    <a:pt x="1105" y="0"/>
                    <a:pt x="1172" y="67"/>
                    <a:pt x="1172" y="156"/>
                  </a:cubicBezTo>
                  <a:cubicBezTo>
                    <a:pt x="1172" y="2337"/>
                    <a:pt x="1172" y="2337"/>
                    <a:pt x="1172" y="2337"/>
                  </a:cubicBezTo>
                  <a:cubicBezTo>
                    <a:pt x="1172" y="2423"/>
                    <a:pt x="1102" y="2493"/>
                    <a:pt x="1016" y="2493"/>
                  </a:cubicBezTo>
                  <a:lnTo>
                    <a:pt x="155" y="24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0" name="Oval 8">
              <a:extLst>
                <a:ext uri="{FF2B5EF4-FFF2-40B4-BE49-F238E27FC236}">
                  <a16:creationId xmlns:a16="http://schemas.microsoft.com/office/drawing/2014/main" id="{50602797-DA90-3D4B-96BB-DE673F922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536" y="4793053"/>
              <a:ext cx="209033" cy="208604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39853CD-D968-DA42-9513-7C0DDF963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904" y="4727086"/>
              <a:ext cx="347940" cy="347940"/>
            </a:xfrm>
            <a:custGeom>
              <a:avLst/>
              <a:gdLst>
                <a:gd name="T0" fmla="*/ 109 w 218"/>
                <a:gd name="T1" fmla="*/ 12 h 218"/>
                <a:gd name="T2" fmla="*/ 206 w 218"/>
                <a:gd name="T3" fmla="*/ 109 h 218"/>
                <a:gd name="T4" fmla="*/ 109 w 218"/>
                <a:gd name="T5" fmla="*/ 206 h 218"/>
                <a:gd name="T6" fmla="*/ 12 w 218"/>
                <a:gd name="T7" fmla="*/ 109 h 218"/>
                <a:gd name="T8" fmla="*/ 109 w 218"/>
                <a:gd name="T9" fmla="*/ 12 h 218"/>
                <a:gd name="T10" fmla="*/ 109 w 218"/>
                <a:gd name="T11" fmla="*/ 0 h 218"/>
                <a:gd name="T12" fmla="*/ 0 w 218"/>
                <a:gd name="T13" fmla="*/ 109 h 218"/>
                <a:gd name="T14" fmla="*/ 109 w 218"/>
                <a:gd name="T15" fmla="*/ 218 h 218"/>
                <a:gd name="T16" fmla="*/ 218 w 218"/>
                <a:gd name="T17" fmla="*/ 109 h 218"/>
                <a:gd name="T18" fmla="*/ 109 w 218"/>
                <a:gd name="T1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218">
                  <a:moveTo>
                    <a:pt x="109" y="12"/>
                  </a:moveTo>
                  <a:cubicBezTo>
                    <a:pt x="162" y="12"/>
                    <a:pt x="206" y="55"/>
                    <a:pt x="206" y="109"/>
                  </a:cubicBezTo>
                  <a:cubicBezTo>
                    <a:pt x="206" y="162"/>
                    <a:pt x="162" y="206"/>
                    <a:pt x="109" y="206"/>
                  </a:cubicBezTo>
                  <a:cubicBezTo>
                    <a:pt x="55" y="206"/>
                    <a:pt x="12" y="162"/>
                    <a:pt x="12" y="109"/>
                  </a:cubicBezTo>
                  <a:cubicBezTo>
                    <a:pt x="12" y="55"/>
                    <a:pt x="55" y="12"/>
                    <a:pt x="109" y="12"/>
                  </a:cubicBezTo>
                  <a:moveTo>
                    <a:pt x="109" y="0"/>
                  </a:moveTo>
                  <a:cubicBezTo>
                    <a:pt x="49" y="0"/>
                    <a:pt x="0" y="48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cubicBezTo>
                    <a:pt x="169" y="218"/>
                    <a:pt x="218" y="169"/>
                    <a:pt x="218" y="109"/>
                  </a:cubicBezTo>
                  <a:cubicBezTo>
                    <a:pt x="218" y="48"/>
                    <a:pt x="169" y="0"/>
                    <a:pt x="10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5F2758E4-6195-E84F-A565-0AF61957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424" y="1728467"/>
              <a:ext cx="27646" cy="185433"/>
            </a:xfrm>
            <a:custGeom>
              <a:avLst/>
              <a:gdLst>
                <a:gd name="T0" fmla="*/ 17 w 17"/>
                <a:gd name="T1" fmla="*/ 110 h 116"/>
                <a:gd name="T2" fmla="*/ 11 w 17"/>
                <a:gd name="T3" fmla="*/ 116 h 116"/>
                <a:gd name="T4" fmla="*/ 6 w 17"/>
                <a:gd name="T5" fmla="*/ 116 h 116"/>
                <a:gd name="T6" fmla="*/ 0 w 17"/>
                <a:gd name="T7" fmla="*/ 110 h 116"/>
                <a:gd name="T8" fmla="*/ 0 w 17"/>
                <a:gd name="T9" fmla="*/ 6 h 116"/>
                <a:gd name="T10" fmla="*/ 6 w 17"/>
                <a:gd name="T11" fmla="*/ 0 h 116"/>
                <a:gd name="T12" fmla="*/ 11 w 17"/>
                <a:gd name="T13" fmla="*/ 0 h 116"/>
                <a:gd name="T14" fmla="*/ 17 w 17"/>
                <a:gd name="T15" fmla="*/ 6 h 116"/>
                <a:gd name="T16" fmla="*/ 17 w 17"/>
                <a:gd name="T17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6">
                  <a:moveTo>
                    <a:pt x="17" y="110"/>
                  </a:moveTo>
                  <a:cubicBezTo>
                    <a:pt x="17" y="113"/>
                    <a:pt x="14" y="116"/>
                    <a:pt x="11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3" y="116"/>
                    <a:pt x="0" y="113"/>
                    <a:pt x="0" y="1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7" y="2"/>
                    <a:pt x="17" y="6"/>
                  </a:cubicBezTo>
                  <a:lnTo>
                    <a:pt x="17" y="1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1C5636FE-44ED-2A43-9FAF-E15888C75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424" y="2111470"/>
              <a:ext cx="30344" cy="138906"/>
            </a:xfrm>
            <a:custGeom>
              <a:avLst/>
              <a:gdLst>
                <a:gd name="T0" fmla="*/ 19 w 19"/>
                <a:gd name="T1" fmla="*/ 81 h 87"/>
                <a:gd name="T2" fmla="*/ 14 w 19"/>
                <a:gd name="T3" fmla="*/ 87 h 87"/>
                <a:gd name="T4" fmla="*/ 6 w 19"/>
                <a:gd name="T5" fmla="*/ 87 h 87"/>
                <a:gd name="T6" fmla="*/ 0 w 19"/>
                <a:gd name="T7" fmla="*/ 81 h 87"/>
                <a:gd name="T8" fmla="*/ 0 w 19"/>
                <a:gd name="T9" fmla="*/ 6 h 87"/>
                <a:gd name="T10" fmla="*/ 6 w 19"/>
                <a:gd name="T11" fmla="*/ 0 h 87"/>
                <a:gd name="T12" fmla="*/ 14 w 19"/>
                <a:gd name="T13" fmla="*/ 0 h 87"/>
                <a:gd name="T14" fmla="*/ 19 w 19"/>
                <a:gd name="T15" fmla="*/ 6 h 87"/>
                <a:gd name="T16" fmla="*/ 19 w 19"/>
                <a:gd name="T17" fmla="*/ 8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7">
                  <a:moveTo>
                    <a:pt x="19" y="81"/>
                  </a:moveTo>
                  <a:cubicBezTo>
                    <a:pt x="19" y="84"/>
                    <a:pt x="17" y="87"/>
                    <a:pt x="14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3" y="87"/>
                    <a:pt x="0" y="84"/>
                    <a:pt x="0" y="8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2"/>
                    <a:pt x="19" y="6"/>
                  </a:cubicBezTo>
                  <a:lnTo>
                    <a:pt x="19" y="8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E340B9E8-C4DA-9045-908F-96AEA7371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424" y="2441878"/>
              <a:ext cx="30344" cy="142952"/>
            </a:xfrm>
            <a:custGeom>
              <a:avLst/>
              <a:gdLst>
                <a:gd name="T0" fmla="*/ 19 w 19"/>
                <a:gd name="T1" fmla="*/ 84 h 90"/>
                <a:gd name="T2" fmla="*/ 14 w 19"/>
                <a:gd name="T3" fmla="*/ 90 h 90"/>
                <a:gd name="T4" fmla="*/ 6 w 19"/>
                <a:gd name="T5" fmla="*/ 90 h 90"/>
                <a:gd name="T6" fmla="*/ 0 w 19"/>
                <a:gd name="T7" fmla="*/ 84 h 90"/>
                <a:gd name="T8" fmla="*/ 0 w 19"/>
                <a:gd name="T9" fmla="*/ 6 h 90"/>
                <a:gd name="T10" fmla="*/ 6 w 19"/>
                <a:gd name="T11" fmla="*/ 0 h 90"/>
                <a:gd name="T12" fmla="*/ 14 w 19"/>
                <a:gd name="T13" fmla="*/ 0 h 90"/>
                <a:gd name="T14" fmla="*/ 19 w 19"/>
                <a:gd name="T15" fmla="*/ 6 h 90"/>
                <a:gd name="T16" fmla="*/ 19 w 19"/>
                <a:gd name="T1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90">
                  <a:moveTo>
                    <a:pt x="19" y="84"/>
                  </a:moveTo>
                  <a:cubicBezTo>
                    <a:pt x="19" y="87"/>
                    <a:pt x="17" y="90"/>
                    <a:pt x="14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3" y="90"/>
                    <a:pt x="0" y="87"/>
                    <a:pt x="0" y="8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3"/>
                    <a:pt x="19" y="6"/>
                  </a:cubicBezTo>
                  <a:lnTo>
                    <a:pt x="19" y="8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F8448E0-243A-3643-8272-2326E1AB85B2}"/>
                </a:ext>
              </a:extLst>
            </p:cNvPr>
            <p:cNvGrpSpPr/>
            <p:nvPr/>
          </p:nvGrpSpPr>
          <p:grpSpPr>
            <a:xfrm>
              <a:off x="-88612" y="1162728"/>
              <a:ext cx="1910296" cy="4031649"/>
              <a:chOff x="3911600" y="3646488"/>
              <a:chExt cx="4497387" cy="9491662"/>
            </a:xfrm>
            <a:solidFill>
              <a:schemeClr val="tx2">
                <a:lumMod val="50000"/>
              </a:schemeClr>
            </a:solidFill>
          </p:grpSpPr>
          <p:sp>
            <p:nvSpPr>
              <p:cNvPr id="212" name="Freeform 7">
                <a:extLst>
                  <a:ext uri="{FF2B5EF4-FFF2-40B4-BE49-F238E27FC236}">
                    <a16:creationId xmlns:a16="http://schemas.microsoft.com/office/drawing/2014/main" id="{9964D80B-AEC8-5147-BB07-37BE49F4C4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11600" y="3687764"/>
                <a:ext cx="4497387" cy="9450386"/>
              </a:xfrm>
              <a:custGeom>
                <a:avLst/>
                <a:gdLst>
                  <a:gd name="T0" fmla="*/ 1028 w 1196"/>
                  <a:gd name="T1" fmla="*/ 24 h 2517"/>
                  <a:gd name="T2" fmla="*/ 1172 w 1196"/>
                  <a:gd name="T3" fmla="*/ 168 h 2517"/>
                  <a:gd name="T4" fmla="*/ 1172 w 1196"/>
                  <a:gd name="T5" fmla="*/ 2349 h 2517"/>
                  <a:gd name="T6" fmla="*/ 1028 w 1196"/>
                  <a:gd name="T7" fmla="*/ 2493 h 2517"/>
                  <a:gd name="T8" fmla="*/ 167 w 1196"/>
                  <a:gd name="T9" fmla="*/ 2493 h 2517"/>
                  <a:gd name="T10" fmla="*/ 24 w 1196"/>
                  <a:gd name="T11" fmla="*/ 2349 h 2517"/>
                  <a:gd name="T12" fmla="*/ 24 w 1196"/>
                  <a:gd name="T13" fmla="*/ 168 h 2517"/>
                  <a:gd name="T14" fmla="*/ 167 w 1196"/>
                  <a:gd name="T15" fmla="*/ 24 h 2517"/>
                  <a:gd name="T16" fmla="*/ 1028 w 1196"/>
                  <a:gd name="T17" fmla="*/ 24 h 2517"/>
                  <a:gd name="T18" fmla="*/ 1028 w 1196"/>
                  <a:gd name="T19" fmla="*/ 0 h 2517"/>
                  <a:gd name="T20" fmla="*/ 167 w 1196"/>
                  <a:gd name="T21" fmla="*/ 0 h 2517"/>
                  <a:gd name="T22" fmla="*/ 0 w 1196"/>
                  <a:gd name="T23" fmla="*/ 168 h 2517"/>
                  <a:gd name="T24" fmla="*/ 0 w 1196"/>
                  <a:gd name="T25" fmla="*/ 2349 h 2517"/>
                  <a:gd name="T26" fmla="*/ 167 w 1196"/>
                  <a:gd name="T27" fmla="*/ 2517 h 2517"/>
                  <a:gd name="T28" fmla="*/ 1028 w 1196"/>
                  <a:gd name="T29" fmla="*/ 2517 h 2517"/>
                  <a:gd name="T30" fmla="*/ 1196 w 1196"/>
                  <a:gd name="T31" fmla="*/ 2349 h 2517"/>
                  <a:gd name="T32" fmla="*/ 1196 w 1196"/>
                  <a:gd name="T33" fmla="*/ 168 h 2517"/>
                  <a:gd name="T34" fmla="*/ 1149 w 1196"/>
                  <a:gd name="T35" fmla="*/ 49 h 2517"/>
                  <a:gd name="T36" fmla="*/ 1028 w 1196"/>
                  <a:gd name="T37" fmla="*/ 0 h 2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6" h="2517">
                    <a:moveTo>
                      <a:pt x="1028" y="24"/>
                    </a:moveTo>
                    <a:cubicBezTo>
                      <a:pt x="1113" y="24"/>
                      <a:pt x="1172" y="88"/>
                      <a:pt x="1172" y="168"/>
                    </a:cubicBezTo>
                    <a:cubicBezTo>
                      <a:pt x="1172" y="2349"/>
                      <a:pt x="1172" y="2349"/>
                      <a:pt x="1172" y="2349"/>
                    </a:cubicBezTo>
                    <a:cubicBezTo>
                      <a:pt x="1172" y="2429"/>
                      <a:pt x="1108" y="2493"/>
                      <a:pt x="1028" y="2493"/>
                    </a:cubicBezTo>
                    <a:cubicBezTo>
                      <a:pt x="167" y="2493"/>
                      <a:pt x="167" y="2493"/>
                      <a:pt x="167" y="2493"/>
                    </a:cubicBezTo>
                    <a:cubicBezTo>
                      <a:pt x="88" y="2493"/>
                      <a:pt x="24" y="2429"/>
                      <a:pt x="24" y="2349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24" y="83"/>
                      <a:pt x="83" y="24"/>
                      <a:pt x="167" y="24"/>
                    </a:cubicBezTo>
                    <a:cubicBezTo>
                      <a:pt x="1028" y="24"/>
                      <a:pt x="1028" y="24"/>
                      <a:pt x="1028" y="24"/>
                    </a:cubicBezTo>
                    <a:moveTo>
                      <a:pt x="1028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70" y="0"/>
                      <a:pt x="0" y="70"/>
                      <a:pt x="0" y="168"/>
                    </a:cubicBezTo>
                    <a:cubicBezTo>
                      <a:pt x="0" y="2349"/>
                      <a:pt x="0" y="2349"/>
                      <a:pt x="0" y="2349"/>
                    </a:cubicBezTo>
                    <a:cubicBezTo>
                      <a:pt x="0" y="2442"/>
                      <a:pt x="75" y="2517"/>
                      <a:pt x="167" y="2517"/>
                    </a:cubicBezTo>
                    <a:cubicBezTo>
                      <a:pt x="1028" y="2517"/>
                      <a:pt x="1028" y="2517"/>
                      <a:pt x="1028" y="2517"/>
                    </a:cubicBezTo>
                    <a:cubicBezTo>
                      <a:pt x="1121" y="2517"/>
                      <a:pt x="1196" y="2442"/>
                      <a:pt x="1196" y="2349"/>
                    </a:cubicBezTo>
                    <a:cubicBezTo>
                      <a:pt x="1196" y="168"/>
                      <a:pt x="1196" y="168"/>
                      <a:pt x="1196" y="168"/>
                    </a:cubicBezTo>
                    <a:cubicBezTo>
                      <a:pt x="1196" y="122"/>
                      <a:pt x="1179" y="80"/>
                      <a:pt x="1149" y="49"/>
                    </a:cubicBezTo>
                    <a:cubicBezTo>
                      <a:pt x="1118" y="17"/>
                      <a:pt x="1075" y="0"/>
                      <a:pt x="102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Freeform 13">
                <a:extLst>
                  <a:ext uri="{FF2B5EF4-FFF2-40B4-BE49-F238E27FC236}">
                    <a16:creationId xmlns:a16="http://schemas.microsoft.com/office/drawing/2014/main" id="{23EA1F3D-74C6-4E44-A15A-32057F1B6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1975" y="3646488"/>
                <a:ext cx="733425" cy="77787"/>
              </a:xfrm>
              <a:custGeom>
                <a:avLst/>
                <a:gdLst>
                  <a:gd name="T0" fmla="*/ 195 w 195"/>
                  <a:gd name="T1" fmla="*/ 16 h 21"/>
                  <a:gd name="T2" fmla="*/ 189 w 195"/>
                  <a:gd name="T3" fmla="*/ 21 h 21"/>
                  <a:gd name="T4" fmla="*/ 6 w 195"/>
                  <a:gd name="T5" fmla="*/ 21 h 21"/>
                  <a:gd name="T6" fmla="*/ 0 w 195"/>
                  <a:gd name="T7" fmla="*/ 16 h 21"/>
                  <a:gd name="T8" fmla="*/ 0 w 195"/>
                  <a:gd name="T9" fmla="*/ 5 h 21"/>
                  <a:gd name="T10" fmla="*/ 6 w 195"/>
                  <a:gd name="T11" fmla="*/ 0 h 21"/>
                  <a:gd name="T12" fmla="*/ 189 w 195"/>
                  <a:gd name="T13" fmla="*/ 0 h 21"/>
                  <a:gd name="T14" fmla="*/ 195 w 195"/>
                  <a:gd name="T15" fmla="*/ 5 h 21"/>
                  <a:gd name="T16" fmla="*/ 195 w 195"/>
                  <a:gd name="T17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5" h="21">
                    <a:moveTo>
                      <a:pt x="195" y="16"/>
                    </a:moveTo>
                    <a:cubicBezTo>
                      <a:pt x="195" y="19"/>
                      <a:pt x="192" y="21"/>
                      <a:pt x="189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0" y="19"/>
                      <a:pt x="0" y="1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92" y="0"/>
                      <a:pt x="195" y="3"/>
                      <a:pt x="195" y="5"/>
                    </a:cubicBezTo>
                    <a:lnTo>
                      <a:pt x="195" y="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21A97597-3C07-F447-8998-327E6782F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532" y="1486393"/>
              <a:ext cx="352660" cy="79567"/>
            </a:xfrm>
            <a:custGeom>
              <a:avLst/>
              <a:gdLst>
                <a:gd name="T0" fmla="*/ 197 w 221"/>
                <a:gd name="T1" fmla="*/ 0 h 50"/>
                <a:gd name="T2" fmla="*/ 25 w 221"/>
                <a:gd name="T3" fmla="*/ 0 h 50"/>
                <a:gd name="T4" fmla="*/ 0 w 221"/>
                <a:gd name="T5" fmla="*/ 25 h 50"/>
                <a:gd name="T6" fmla="*/ 25 w 221"/>
                <a:gd name="T7" fmla="*/ 50 h 50"/>
                <a:gd name="T8" fmla="*/ 197 w 221"/>
                <a:gd name="T9" fmla="*/ 50 h 50"/>
                <a:gd name="T10" fmla="*/ 221 w 221"/>
                <a:gd name="T11" fmla="*/ 25 h 50"/>
                <a:gd name="T12" fmla="*/ 197 w 221"/>
                <a:gd name="T13" fmla="*/ 0 h 50"/>
                <a:gd name="T14" fmla="*/ 194 w 221"/>
                <a:gd name="T15" fmla="*/ 36 h 50"/>
                <a:gd name="T16" fmla="*/ 28 w 221"/>
                <a:gd name="T17" fmla="*/ 36 h 50"/>
                <a:gd name="T18" fmla="*/ 18 w 221"/>
                <a:gd name="T19" fmla="*/ 25 h 50"/>
                <a:gd name="T20" fmla="*/ 28 w 221"/>
                <a:gd name="T21" fmla="*/ 15 h 50"/>
                <a:gd name="T22" fmla="*/ 194 w 221"/>
                <a:gd name="T23" fmla="*/ 15 h 50"/>
                <a:gd name="T24" fmla="*/ 204 w 221"/>
                <a:gd name="T25" fmla="*/ 25 h 50"/>
                <a:gd name="T26" fmla="*/ 194 w 221"/>
                <a:gd name="T2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">
                  <a:moveTo>
                    <a:pt x="19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210" y="50"/>
                    <a:pt x="221" y="39"/>
                    <a:pt x="221" y="25"/>
                  </a:cubicBezTo>
                  <a:cubicBezTo>
                    <a:pt x="221" y="11"/>
                    <a:pt x="210" y="0"/>
                    <a:pt x="197" y="0"/>
                  </a:cubicBezTo>
                  <a:close/>
                  <a:moveTo>
                    <a:pt x="194" y="3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3" y="36"/>
                    <a:pt x="18" y="31"/>
                    <a:pt x="18" y="25"/>
                  </a:cubicBezTo>
                  <a:cubicBezTo>
                    <a:pt x="18" y="20"/>
                    <a:pt x="23" y="15"/>
                    <a:pt x="28" y="15"/>
                  </a:cubicBezTo>
                  <a:cubicBezTo>
                    <a:pt x="194" y="15"/>
                    <a:pt x="194" y="15"/>
                    <a:pt x="194" y="15"/>
                  </a:cubicBezTo>
                  <a:cubicBezTo>
                    <a:pt x="199" y="15"/>
                    <a:pt x="204" y="20"/>
                    <a:pt x="204" y="25"/>
                  </a:cubicBezTo>
                  <a:cubicBezTo>
                    <a:pt x="204" y="31"/>
                    <a:pt x="199" y="36"/>
                    <a:pt x="194" y="3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701DF01F-8A79-AA41-8E47-4B14C1223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346" y="1329955"/>
              <a:ext cx="91031" cy="91030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57 w 57"/>
                <a:gd name="T11" fmla="*/ 29 h 57"/>
                <a:gd name="T12" fmla="*/ 29 w 57"/>
                <a:gd name="T13" fmla="*/ 57 h 57"/>
                <a:gd name="T14" fmla="*/ 29 w 57"/>
                <a:gd name="T15" fmla="*/ 12 h 57"/>
                <a:gd name="T16" fmla="*/ 12 w 57"/>
                <a:gd name="T17" fmla="*/ 28 h 57"/>
                <a:gd name="T18" fmla="*/ 12 w 57"/>
                <a:gd name="T19" fmla="*/ 29 h 57"/>
                <a:gd name="T20" fmla="*/ 29 w 57"/>
                <a:gd name="T21" fmla="*/ 45 h 57"/>
                <a:gd name="T22" fmla="*/ 45 w 57"/>
                <a:gd name="T23" fmla="*/ 29 h 57"/>
                <a:gd name="T24" fmla="*/ 45 w 57"/>
                <a:gd name="T25" fmla="*/ 28 h 57"/>
                <a:gd name="T26" fmla="*/ 29 w 57"/>
                <a:gd name="T2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5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4" y="0"/>
                    <a:pt x="57" y="12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45"/>
                    <a:pt x="44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8"/>
                    <a:pt x="20" y="45"/>
                    <a:pt x="29" y="45"/>
                  </a:cubicBezTo>
                  <a:cubicBezTo>
                    <a:pt x="38" y="45"/>
                    <a:pt x="45" y="38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8" name="Rounded Rectangle 207">
              <a:extLst>
                <a:ext uri="{FF2B5EF4-FFF2-40B4-BE49-F238E27FC236}">
                  <a16:creationId xmlns:a16="http://schemas.microsoft.com/office/drawing/2014/main" id="{D5521E45-F752-3C42-B0E5-BE1B32506C14}"/>
                </a:ext>
              </a:extLst>
            </p:cNvPr>
            <p:cNvSpPr/>
            <p:nvPr/>
          </p:nvSpPr>
          <p:spPr bwMode="auto">
            <a:xfrm>
              <a:off x="69510" y="1728467"/>
              <a:ext cx="1581325" cy="2904453"/>
            </a:xfrm>
            <a:prstGeom prst="roundRect">
              <a:avLst>
                <a:gd name="adj" fmla="val 6267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9" name="Freeform 36">
              <a:extLst>
                <a:ext uri="{FF2B5EF4-FFF2-40B4-BE49-F238E27FC236}">
                  <a16:creationId xmlns:a16="http://schemas.microsoft.com/office/drawing/2014/main" id="{ABF011E7-7E73-E94D-8D53-DDC78D902C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73732" y="4822147"/>
              <a:ext cx="134513" cy="178627"/>
            </a:xfrm>
            <a:custGeom>
              <a:avLst/>
              <a:gdLst>
                <a:gd name="T0" fmla="*/ 3 w 141"/>
                <a:gd name="T1" fmla="*/ 157 h 187"/>
                <a:gd name="T2" fmla="*/ 3 w 141"/>
                <a:gd name="T3" fmla="*/ 155 h 187"/>
                <a:gd name="T4" fmla="*/ 36 w 141"/>
                <a:gd name="T5" fmla="*/ 131 h 187"/>
                <a:gd name="T6" fmla="*/ 38 w 141"/>
                <a:gd name="T7" fmla="*/ 130 h 187"/>
                <a:gd name="T8" fmla="*/ 60 w 141"/>
                <a:gd name="T9" fmla="*/ 139 h 187"/>
                <a:gd name="T10" fmla="*/ 87 w 141"/>
                <a:gd name="T11" fmla="*/ 105 h 187"/>
                <a:gd name="T12" fmla="*/ 99 w 141"/>
                <a:gd name="T13" fmla="*/ 65 h 187"/>
                <a:gd name="T14" fmla="*/ 79 w 141"/>
                <a:gd name="T15" fmla="*/ 50 h 187"/>
                <a:gd name="T16" fmla="*/ 80 w 141"/>
                <a:gd name="T17" fmla="*/ 10 h 187"/>
                <a:gd name="T18" fmla="*/ 82 w 141"/>
                <a:gd name="T19" fmla="*/ 8 h 187"/>
                <a:gd name="T20" fmla="*/ 96 w 141"/>
                <a:gd name="T21" fmla="*/ 0 h 187"/>
                <a:gd name="T22" fmla="*/ 100 w 141"/>
                <a:gd name="T23" fmla="*/ 1 h 187"/>
                <a:gd name="T24" fmla="*/ 123 w 141"/>
                <a:gd name="T25" fmla="*/ 15 h 187"/>
                <a:gd name="T26" fmla="*/ 113 w 141"/>
                <a:gd name="T27" fmla="*/ 123 h 187"/>
                <a:gd name="T28" fmla="*/ 32 w 141"/>
                <a:gd name="T29" fmla="*/ 187 h 187"/>
                <a:gd name="T30" fmla="*/ 32 w 141"/>
                <a:gd name="T31" fmla="*/ 187 h 187"/>
                <a:gd name="T32" fmla="*/ 31 w 141"/>
                <a:gd name="T33" fmla="*/ 187 h 187"/>
                <a:gd name="T34" fmla="*/ 7 w 141"/>
                <a:gd name="T35" fmla="*/ 176 h 187"/>
                <a:gd name="T36" fmla="*/ 3 w 141"/>
                <a:gd name="T37" fmla="*/ 15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87">
                  <a:moveTo>
                    <a:pt x="3" y="157"/>
                  </a:moveTo>
                  <a:cubicBezTo>
                    <a:pt x="3" y="155"/>
                    <a:pt x="3" y="155"/>
                    <a:pt x="3" y="155"/>
                  </a:cubicBezTo>
                  <a:cubicBezTo>
                    <a:pt x="4" y="148"/>
                    <a:pt x="33" y="131"/>
                    <a:pt x="36" y="131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42" y="130"/>
                    <a:pt x="48" y="133"/>
                    <a:pt x="60" y="139"/>
                  </a:cubicBezTo>
                  <a:cubicBezTo>
                    <a:pt x="70" y="132"/>
                    <a:pt x="82" y="114"/>
                    <a:pt x="87" y="105"/>
                  </a:cubicBezTo>
                  <a:cubicBezTo>
                    <a:pt x="92" y="94"/>
                    <a:pt x="99" y="77"/>
                    <a:pt x="99" y="65"/>
                  </a:cubicBezTo>
                  <a:cubicBezTo>
                    <a:pt x="86" y="58"/>
                    <a:pt x="80" y="55"/>
                    <a:pt x="79" y="50"/>
                  </a:cubicBezTo>
                  <a:cubicBezTo>
                    <a:pt x="78" y="48"/>
                    <a:pt x="76" y="14"/>
                    <a:pt x="80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5" y="5"/>
                    <a:pt x="89" y="0"/>
                    <a:pt x="96" y="0"/>
                  </a:cubicBezTo>
                  <a:cubicBezTo>
                    <a:pt x="97" y="0"/>
                    <a:pt x="99" y="0"/>
                    <a:pt x="100" y="1"/>
                  </a:cubicBezTo>
                  <a:cubicBezTo>
                    <a:pt x="105" y="2"/>
                    <a:pt x="117" y="7"/>
                    <a:pt x="123" y="15"/>
                  </a:cubicBezTo>
                  <a:cubicBezTo>
                    <a:pt x="127" y="20"/>
                    <a:pt x="141" y="70"/>
                    <a:pt x="113" y="123"/>
                  </a:cubicBezTo>
                  <a:cubicBezTo>
                    <a:pt x="85" y="174"/>
                    <a:pt x="39" y="187"/>
                    <a:pt x="32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21" y="186"/>
                    <a:pt x="11" y="179"/>
                    <a:pt x="7" y="176"/>
                  </a:cubicBezTo>
                  <a:cubicBezTo>
                    <a:pt x="0" y="171"/>
                    <a:pt x="2" y="162"/>
                    <a:pt x="3" y="15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6D8E3F02-69CD-624B-BCC0-62370BEE9F6A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274323" y="4821432"/>
              <a:ext cx="134513" cy="178627"/>
            </a:xfrm>
            <a:custGeom>
              <a:avLst/>
              <a:gdLst>
                <a:gd name="T0" fmla="*/ 3 w 141"/>
                <a:gd name="T1" fmla="*/ 157 h 187"/>
                <a:gd name="T2" fmla="*/ 3 w 141"/>
                <a:gd name="T3" fmla="*/ 155 h 187"/>
                <a:gd name="T4" fmla="*/ 36 w 141"/>
                <a:gd name="T5" fmla="*/ 131 h 187"/>
                <a:gd name="T6" fmla="*/ 38 w 141"/>
                <a:gd name="T7" fmla="*/ 130 h 187"/>
                <a:gd name="T8" fmla="*/ 60 w 141"/>
                <a:gd name="T9" fmla="*/ 139 h 187"/>
                <a:gd name="T10" fmla="*/ 87 w 141"/>
                <a:gd name="T11" fmla="*/ 105 h 187"/>
                <a:gd name="T12" fmla="*/ 99 w 141"/>
                <a:gd name="T13" fmla="*/ 65 h 187"/>
                <a:gd name="T14" fmla="*/ 79 w 141"/>
                <a:gd name="T15" fmla="*/ 50 h 187"/>
                <a:gd name="T16" fmla="*/ 80 w 141"/>
                <a:gd name="T17" fmla="*/ 10 h 187"/>
                <a:gd name="T18" fmla="*/ 82 w 141"/>
                <a:gd name="T19" fmla="*/ 8 h 187"/>
                <a:gd name="T20" fmla="*/ 96 w 141"/>
                <a:gd name="T21" fmla="*/ 0 h 187"/>
                <a:gd name="T22" fmla="*/ 100 w 141"/>
                <a:gd name="T23" fmla="*/ 1 h 187"/>
                <a:gd name="T24" fmla="*/ 123 w 141"/>
                <a:gd name="T25" fmla="*/ 15 h 187"/>
                <a:gd name="T26" fmla="*/ 113 w 141"/>
                <a:gd name="T27" fmla="*/ 123 h 187"/>
                <a:gd name="T28" fmla="*/ 32 w 141"/>
                <a:gd name="T29" fmla="*/ 187 h 187"/>
                <a:gd name="T30" fmla="*/ 32 w 141"/>
                <a:gd name="T31" fmla="*/ 187 h 187"/>
                <a:gd name="T32" fmla="*/ 31 w 141"/>
                <a:gd name="T33" fmla="*/ 187 h 187"/>
                <a:gd name="T34" fmla="*/ 7 w 141"/>
                <a:gd name="T35" fmla="*/ 176 h 187"/>
                <a:gd name="T36" fmla="*/ 3 w 141"/>
                <a:gd name="T37" fmla="*/ 15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87">
                  <a:moveTo>
                    <a:pt x="3" y="157"/>
                  </a:moveTo>
                  <a:cubicBezTo>
                    <a:pt x="3" y="155"/>
                    <a:pt x="3" y="155"/>
                    <a:pt x="3" y="155"/>
                  </a:cubicBezTo>
                  <a:cubicBezTo>
                    <a:pt x="4" y="148"/>
                    <a:pt x="33" y="131"/>
                    <a:pt x="36" y="131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42" y="130"/>
                    <a:pt x="48" y="133"/>
                    <a:pt x="60" y="139"/>
                  </a:cubicBezTo>
                  <a:cubicBezTo>
                    <a:pt x="70" y="132"/>
                    <a:pt x="82" y="114"/>
                    <a:pt x="87" y="105"/>
                  </a:cubicBezTo>
                  <a:cubicBezTo>
                    <a:pt x="92" y="94"/>
                    <a:pt x="99" y="77"/>
                    <a:pt x="99" y="65"/>
                  </a:cubicBezTo>
                  <a:cubicBezTo>
                    <a:pt x="86" y="58"/>
                    <a:pt x="80" y="55"/>
                    <a:pt x="79" y="50"/>
                  </a:cubicBezTo>
                  <a:cubicBezTo>
                    <a:pt x="78" y="48"/>
                    <a:pt x="76" y="14"/>
                    <a:pt x="80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5" y="5"/>
                    <a:pt x="89" y="0"/>
                    <a:pt x="96" y="0"/>
                  </a:cubicBezTo>
                  <a:cubicBezTo>
                    <a:pt x="97" y="0"/>
                    <a:pt x="99" y="0"/>
                    <a:pt x="100" y="1"/>
                  </a:cubicBezTo>
                  <a:cubicBezTo>
                    <a:pt x="105" y="2"/>
                    <a:pt x="117" y="7"/>
                    <a:pt x="123" y="15"/>
                  </a:cubicBezTo>
                  <a:cubicBezTo>
                    <a:pt x="127" y="20"/>
                    <a:pt x="141" y="70"/>
                    <a:pt x="113" y="123"/>
                  </a:cubicBezTo>
                  <a:cubicBezTo>
                    <a:pt x="85" y="174"/>
                    <a:pt x="39" y="187"/>
                    <a:pt x="32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21" y="186"/>
                    <a:pt x="11" y="179"/>
                    <a:pt x="7" y="176"/>
                  </a:cubicBezTo>
                  <a:cubicBezTo>
                    <a:pt x="0" y="171"/>
                    <a:pt x="2" y="162"/>
                    <a:pt x="3" y="157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4F37838C-2892-8944-867F-5AD97FDCA5D9}"/>
                </a:ext>
              </a:extLst>
            </p:cNvPr>
            <p:cNvSpPr/>
            <p:nvPr/>
          </p:nvSpPr>
          <p:spPr bwMode="auto">
            <a:xfrm>
              <a:off x="-77237" y="1192007"/>
              <a:ext cx="1833042" cy="3844365"/>
            </a:xfrm>
            <a:prstGeom prst="roundRect">
              <a:avLst>
                <a:gd name="adj" fmla="val 12992"/>
              </a:avLst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  <a:alpha val="0"/>
                  </a:schemeClr>
                </a:gs>
                <a:gs pos="50000">
                  <a:schemeClr val="tx1">
                    <a:tint val="44500"/>
                    <a:satMod val="160000"/>
                    <a:alpha val="0"/>
                  </a:schemeClr>
                </a:gs>
                <a:gs pos="100000">
                  <a:schemeClr val="tx1">
                    <a:tint val="23500"/>
                    <a:satMod val="160000"/>
                    <a:lumMod val="0"/>
                    <a:lumOff val="10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B7E996-9BCA-7840-BB22-BF6072B80293}"/>
              </a:ext>
            </a:extLst>
          </p:cNvPr>
          <p:cNvSpPr/>
          <p:nvPr/>
        </p:nvSpPr>
        <p:spPr>
          <a:xfrm>
            <a:off x="3915487" y="3714647"/>
            <a:ext cx="11637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Bluetooth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CFD495-8E66-5440-A15C-C076C885B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6" y="1391686"/>
            <a:ext cx="2516587" cy="825441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5456B904-14D7-F349-9E8A-5058DABF7C13}"/>
              </a:ext>
            </a:extLst>
          </p:cNvPr>
          <p:cNvGrpSpPr/>
          <p:nvPr/>
        </p:nvGrpSpPr>
        <p:grpSpPr>
          <a:xfrm>
            <a:off x="667362" y="2279647"/>
            <a:ext cx="499295" cy="1775499"/>
            <a:chOff x="13796963" y="554038"/>
            <a:chExt cx="1927225" cy="6853238"/>
          </a:xfrm>
        </p:grpSpPr>
        <p:sp>
          <p:nvSpPr>
            <p:cNvPr id="215" name="Freeform 140">
              <a:extLst>
                <a:ext uri="{FF2B5EF4-FFF2-40B4-BE49-F238E27FC236}">
                  <a16:creationId xmlns:a16="http://schemas.microsoft.com/office/drawing/2014/main" id="{69142259-C988-7A46-AD32-65958288D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6963" y="554038"/>
              <a:ext cx="1927225" cy="6853238"/>
            </a:xfrm>
            <a:custGeom>
              <a:avLst/>
              <a:gdLst>
                <a:gd name="T0" fmla="*/ 1057 w 1214"/>
                <a:gd name="T1" fmla="*/ 0 h 4317"/>
                <a:gd name="T2" fmla="*/ 1103 w 1214"/>
                <a:gd name="T3" fmla="*/ 15 h 4317"/>
                <a:gd name="T4" fmla="*/ 1130 w 1214"/>
                <a:gd name="T5" fmla="*/ 53 h 4317"/>
                <a:gd name="T6" fmla="*/ 1142 w 1214"/>
                <a:gd name="T7" fmla="*/ 204 h 4317"/>
                <a:gd name="T8" fmla="*/ 1158 w 1214"/>
                <a:gd name="T9" fmla="*/ 449 h 4317"/>
                <a:gd name="T10" fmla="*/ 1172 w 1214"/>
                <a:gd name="T11" fmla="*/ 687 h 4317"/>
                <a:gd name="T12" fmla="*/ 1187 w 1214"/>
                <a:gd name="T13" fmla="*/ 927 h 4317"/>
                <a:gd name="T14" fmla="*/ 1198 w 1214"/>
                <a:gd name="T15" fmla="*/ 1173 h 4317"/>
                <a:gd name="T16" fmla="*/ 1208 w 1214"/>
                <a:gd name="T17" fmla="*/ 1434 h 4317"/>
                <a:gd name="T18" fmla="*/ 1213 w 1214"/>
                <a:gd name="T19" fmla="*/ 1711 h 4317"/>
                <a:gd name="T20" fmla="*/ 1214 w 1214"/>
                <a:gd name="T21" fmla="*/ 2016 h 4317"/>
                <a:gd name="T22" fmla="*/ 1212 w 1214"/>
                <a:gd name="T23" fmla="*/ 2279 h 4317"/>
                <a:gd name="T24" fmla="*/ 1208 w 1214"/>
                <a:gd name="T25" fmla="*/ 2485 h 4317"/>
                <a:gd name="T26" fmla="*/ 1202 w 1214"/>
                <a:gd name="T27" fmla="*/ 2695 h 4317"/>
                <a:gd name="T28" fmla="*/ 1195 w 1214"/>
                <a:gd name="T29" fmla="*/ 2904 h 4317"/>
                <a:gd name="T30" fmla="*/ 1188 w 1214"/>
                <a:gd name="T31" fmla="*/ 3111 h 4317"/>
                <a:gd name="T32" fmla="*/ 1180 w 1214"/>
                <a:gd name="T33" fmla="*/ 3310 h 4317"/>
                <a:gd name="T34" fmla="*/ 1172 w 1214"/>
                <a:gd name="T35" fmla="*/ 3499 h 4317"/>
                <a:gd name="T36" fmla="*/ 1164 w 1214"/>
                <a:gd name="T37" fmla="*/ 3674 h 4317"/>
                <a:gd name="T38" fmla="*/ 1157 w 1214"/>
                <a:gd name="T39" fmla="*/ 3832 h 4317"/>
                <a:gd name="T40" fmla="*/ 1149 w 1214"/>
                <a:gd name="T41" fmla="*/ 3969 h 4317"/>
                <a:gd name="T42" fmla="*/ 1144 w 1214"/>
                <a:gd name="T43" fmla="*/ 4081 h 4317"/>
                <a:gd name="T44" fmla="*/ 1140 w 1214"/>
                <a:gd name="T45" fmla="*/ 4166 h 4317"/>
                <a:gd name="T46" fmla="*/ 1136 w 1214"/>
                <a:gd name="T47" fmla="*/ 4220 h 4317"/>
                <a:gd name="T48" fmla="*/ 1134 w 1214"/>
                <a:gd name="T49" fmla="*/ 4238 h 4317"/>
                <a:gd name="T50" fmla="*/ 1120 w 1214"/>
                <a:gd name="T51" fmla="*/ 4284 h 4317"/>
                <a:gd name="T52" fmla="*/ 1081 w 1214"/>
                <a:gd name="T53" fmla="*/ 4313 h 4317"/>
                <a:gd name="T54" fmla="*/ 132 w 1214"/>
                <a:gd name="T55" fmla="*/ 4317 h 4317"/>
                <a:gd name="T56" fmla="*/ 86 w 1214"/>
                <a:gd name="T57" fmla="*/ 4301 h 4317"/>
                <a:gd name="T58" fmla="*/ 57 w 1214"/>
                <a:gd name="T59" fmla="*/ 4263 h 4317"/>
                <a:gd name="T60" fmla="*/ 53 w 1214"/>
                <a:gd name="T61" fmla="*/ 4233 h 4317"/>
                <a:gd name="T62" fmla="*/ 52 w 1214"/>
                <a:gd name="T63" fmla="*/ 4197 h 4317"/>
                <a:gd name="T64" fmla="*/ 48 w 1214"/>
                <a:gd name="T65" fmla="*/ 4126 h 4317"/>
                <a:gd name="T66" fmla="*/ 44 w 1214"/>
                <a:gd name="T67" fmla="*/ 4024 h 4317"/>
                <a:gd name="T68" fmla="*/ 40 w 1214"/>
                <a:gd name="T69" fmla="*/ 3893 h 4317"/>
                <a:gd name="T70" fmla="*/ 35 w 1214"/>
                <a:gd name="T71" fmla="*/ 3737 h 4317"/>
                <a:gd name="T72" fmla="*/ 28 w 1214"/>
                <a:gd name="T73" fmla="*/ 3560 h 4317"/>
                <a:gd name="T74" fmla="*/ 23 w 1214"/>
                <a:gd name="T75" fmla="*/ 3364 h 4317"/>
                <a:gd name="T76" fmla="*/ 17 w 1214"/>
                <a:gd name="T77" fmla="*/ 3152 h 4317"/>
                <a:gd name="T78" fmla="*/ 11 w 1214"/>
                <a:gd name="T79" fmla="*/ 2928 h 4317"/>
                <a:gd name="T80" fmla="*/ 8 w 1214"/>
                <a:gd name="T81" fmla="*/ 2693 h 4317"/>
                <a:gd name="T82" fmla="*/ 4 w 1214"/>
                <a:gd name="T83" fmla="*/ 2452 h 4317"/>
                <a:gd name="T84" fmla="*/ 1 w 1214"/>
                <a:gd name="T85" fmla="*/ 2207 h 4317"/>
                <a:gd name="T86" fmla="*/ 0 w 1214"/>
                <a:gd name="T87" fmla="*/ 1938 h 4317"/>
                <a:gd name="T88" fmla="*/ 1 w 1214"/>
                <a:gd name="T89" fmla="*/ 1652 h 4317"/>
                <a:gd name="T90" fmla="*/ 5 w 1214"/>
                <a:gd name="T91" fmla="*/ 1385 h 4317"/>
                <a:gd name="T92" fmla="*/ 10 w 1214"/>
                <a:gd name="T93" fmla="*/ 1135 h 4317"/>
                <a:gd name="T94" fmla="*/ 17 w 1214"/>
                <a:gd name="T95" fmla="*/ 906 h 4317"/>
                <a:gd name="T96" fmla="*/ 23 w 1214"/>
                <a:gd name="T97" fmla="*/ 700 h 4317"/>
                <a:gd name="T98" fmla="*/ 30 w 1214"/>
                <a:gd name="T99" fmla="*/ 519 h 4317"/>
                <a:gd name="T100" fmla="*/ 38 w 1214"/>
                <a:gd name="T101" fmla="*/ 366 h 4317"/>
                <a:gd name="T102" fmla="*/ 44 w 1214"/>
                <a:gd name="T103" fmla="*/ 244 h 4317"/>
                <a:gd name="T104" fmla="*/ 48 w 1214"/>
                <a:gd name="T105" fmla="*/ 153 h 4317"/>
                <a:gd name="T106" fmla="*/ 52 w 1214"/>
                <a:gd name="T107" fmla="*/ 98 h 4317"/>
                <a:gd name="T108" fmla="*/ 53 w 1214"/>
                <a:gd name="T109" fmla="*/ 78 h 4317"/>
                <a:gd name="T110" fmla="*/ 69 w 1214"/>
                <a:gd name="T111" fmla="*/ 32 h 4317"/>
                <a:gd name="T112" fmla="*/ 107 w 1214"/>
                <a:gd name="T113" fmla="*/ 4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14" h="4317">
                  <a:moveTo>
                    <a:pt x="132" y="0"/>
                  </a:moveTo>
                  <a:lnTo>
                    <a:pt x="1057" y="0"/>
                  </a:lnTo>
                  <a:lnTo>
                    <a:pt x="1081" y="4"/>
                  </a:lnTo>
                  <a:lnTo>
                    <a:pt x="1103" y="15"/>
                  </a:lnTo>
                  <a:lnTo>
                    <a:pt x="1120" y="32"/>
                  </a:lnTo>
                  <a:lnTo>
                    <a:pt x="1130" y="53"/>
                  </a:lnTo>
                  <a:lnTo>
                    <a:pt x="1134" y="78"/>
                  </a:lnTo>
                  <a:lnTo>
                    <a:pt x="1142" y="204"/>
                  </a:lnTo>
                  <a:lnTo>
                    <a:pt x="1150" y="327"/>
                  </a:lnTo>
                  <a:lnTo>
                    <a:pt x="1158" y="449"/>
                  </a:lnTo>
                  <a:lnTo>
                    <a:pt x="1166" y="568"/>
                  </a:lnTo>
                  <a:lnTo>
                    <a:pt x="1172" y="687"/>
                  </a:lnTo>
                  <a:lnTo>
                    <a:pt x="1180" y="806"/>
                  </a:lnTo>
                  <a:lnTo>
                    <a:pt x="1187" y="927"/>
                  </a:lnTo>
                  <a:lnTo>
                    <a:pt x="1193" y="1049"/>
                  </a:lnTo>
                  <a:lnTo>
                    <a:pt x="1198" y="1173"/>
                  </a:lnTo>
                  <a:lnTo>
                    <a:pt x="1204" y="1301"/>
                  </a:lnTo>
                  <a:lnTo>
                    <a:pt x="1208" y="1434"/>
                  </a:lnTo>
                  <a:lnTo>
                    <a:pt x="1210" y="1570"/>
                  </a:lnTo>
                  <a:lnTo>
                    <a:pt x="1213" y="1711"/>
                  </a:lnTo>
                  <a:lnTo>
                    <a:pt x="1214" y="1860"/>
                  </a:lnTo>
                  <a:lnTo>
                    <a:pt x="1214" y="2016"/>
                  </a:lnTo>
                  <a:lnTo>
                    <a:pt x="1213" y="2179"/>
                  </a:lnTo>
                  <a:lnTo>
                    <a:pt x="1212" y="2279"/>
                  </a:lnTo>
                  <a:lnTo>
                    <a:pt x="1209" y="2382"/>
                  </a:lnTo>
                  <a:lnTo>
                    <a:pt x="1208" y="2485"/>
                  </a:lnTo>
                  <a:lnTo>
                    <a:pt x="1205" y="2590"/>
                  </a:lnTo>
                  <a:lnTo>
                    <a:pt x="1202" y="2695"/>
                  </a:lnTo>
                  <a:lnTo>
                    <a:pt x="1198" y="2799"/>
                  </a:lnTo>
                  <a:lnTo>
                    <a:pt x="1195" y="2904"/>
                  </a:lnTo>
                  <a:lnTo>
                    <a:pt x="1192" y="3008"/>
                  </a:lnTo>
                  <a:lnTo>
                    <a:pt x="1188" y="3111"/>
                  </a:lnTo>
                  <a:lnTo>
                    <a:pt x="1184" y="3212"/>
                  </a:lnTo>
                  <a:lnTo>
                    <a:pt x="1180" y="3310"/>
                  </a:lnTo>
                  <a:lnTo>
                    <a:pt x="1176" y="3406"/>
                  </a:lnTo>
                  <a:lnTo>
                    <a:pt x="1172" y="3499"/>
                  </a:lnTo>
                  <a:lnTo>
                    <a:pt x="1168" y="3589"/>
                  </a:lnTo>
                  <a:lnTo>
                    <a:pt x="1164" y="3674"/>
                  </a:lnTo>
                  <a:lnTo>
                    <a:pt x="1161" y="3755"/>
                  </a:lnTo>
                  <a:lnTo>
                    <a:pt x="1157" y="3832"/>
                  </a:lnTo>
                  <a:lnTo>
                    <a:pt x="1153" y="3903"/>
                  </a:lnTo>
                  <a:lnTo>
                    <a:pt x="1149" y="3969"/>
                  </a:lnTo>
                  <a:lnTo>
                    <a:pt x="1146" y="4029"/>
                  </a:lnTo>
                  <a:lnTo>
                    <a:pt x="1144" y="4081"/>
                  </a:lnTo>
                  <a:lnTo>
                    <a:pt x="1141" y="4128"/>
                  </a:lnTo>
                  <a:lnTo>
                    <a:pt x="1140" y="4166"/>
                  </a:lnTo>
                  <a:lnTo>
                    <a:pt x="1137" y="4198"/>
                  </a:lnTo>
                  <a:lnTo>
                    <a:pt x="1136" y="4220"/>
                  </a:lnTo>
                  <a:lnTo>
                    <a:pt x="1136" y="4235"/>
                  </a:lnTo>
                  <a:lnTo>
                    <a:pt x="1134" y="4238"/>
                  </a:lnTo>
                  <a:lnTo>
                    <a:pt x="1130" y="4263"/>
                  </a:lnTo>
                  <a:lnTo>
                    <a:pt x="1120" y="4284"/>
                  </a:lnTo>
                  <a:lnTo>
                    <a:pt x="1103" y="4301"/>
                  </a:lnTo>
                  <a:lnTo>
                    <a:pt x="1081" y="4313"/>
                  </a:lnTo>
                  <a:lnTo>
                    <a:pt x="1057" y="4317"/>
                  </a:lnTo>
                  <a:lnTo>
                    <a:pt x="132" y="4317"/>
                  </a:lnTo>
                  <a:lnTo>
                    <a:pt x="107" y="4313"/>
                  </a:lnTo>
                  <a:lnTo>
                    <a:pt x="86" y="4301"/>
                  </a:lnTo>
                  <a:lnTo>
                    <a:pt x="69" y="4284"/>
                  </a:lnTo>
                  <a:lnTo>
                    <a:pt x="57" y="4263"/>
                  </a:lnTo>
                  <a:lnTo>
                    <a:pt x="53" y="4238"/>
                  </a:lnTo>
                  <a:lnTo>
                    <a:pt x="53" y="4233"/>
                  </a:lnTo>
                  <a:lnTo>
                    <a:pt x="52" y="4220"/>
                  </a:lnTo>
                  <a:lnTo>
                    <a:pt x="52" y="4197"/>
                  </a:lnTo>
                  <a:lnTo>
                    <a:pt x="51" y="4165"/>
                  </a:lnTo>
                  <a:lnTo>
                    <a:pt x="48" y="4126"/>
                  </a:lnTo>
                  <a:lnTo>
                    <a:pt x="47" y="4077"/>
                  </a:lnTo>
                  <a:lnTo>
                    <a:pt x="44" y="4024"/>
                  </a:lnTo>
                  <a:lnTo>
                    <a:pt x="43" y="3961"/>
                  </a:lnTo>
                  <a:lnTo>
                    <a:pt x="40" y="3893"/>
                  </a:lnTo>
                  <a:lnTo>
                    <a:pt x="38" y="3818"/>
                  </a:lnTo>
                  <a:lnTo>
                    <a:pt x="35" y="3737"/>
                  </a:lnTo>
                  <a:lnTo>
                    <a:pt x="31" y="3652"/>
                  </a:lnTo>
                  <a:lnTo>
                    <a:pt x="28" y="3560"/>
                  </a:lnTo>
                  <a:lnTo>
                    <a:pt x="26" y="3465"/>
                  </a:lnTo>
                  <a:lnTo>
                    <a:pt x="23" y="3364"/>
                  </a:lnTo>
                  <a:lnTo>
                    <a:pt x="21" y="3260"/>
                  </a:lnTo>
                  <a:lnTo>
                    <a:pt x="17" y="3152"/>
                  </a:lnTo>
                  <a:lnTo>
                    <a:pt x="14" y="3042"/>
                  </a:lnTo>
                  <a:lnTo>
                    <a:pt x="11" y="2928"/>
                  </a:lnTo>
                  <a:lnTo>
                    <a:pt x="10" y="2811"/>
                  </a:lnTo>
                  <a:lnTo>
                    <a:pt x="8" y="2693"/>
                  </a:lnTo>
                  <a:lnTo>
                    <a:pt x="5" y="2573"/>
                  </a:lnTo>
                  <a:lnTo>
                    <a:pt x="4" y="2452"/>
                  </a:lnTo>
                  <a:lnTo>
                    <a:pt x="2" y="2331"/>
                  </a:lnTo>
                  <a:lnTo>
                    <a:pt x="1" y="2207"/>
                  </a:lnTo>
                  <a:lnTo>
                    <a:pt x="1" y="2086"/>
                  </a:lnTo>
                  <a:lnTo>
                    <a:pt x="0" y="1938"/>
                  </a:lnTo>
                  <a:lnTo>
                    <a:pt x="1" y="1794"/>
                  </a:lnTo>
                  <a:lnTo>
                    <a:pt x="1" y="1652"/>
                  </a:lnTo>
                  <a:lnTo>
                    <a:pt x="2" y="1516"/>
                  </a:lnTo>
                  <a:lnTo>
                    <a:pt x="5" y="1385"/>
                  </a:lnTo>
                  <a:lnTo>
                    <a:pt x="8" y="1257"/>
                  </a:lnTo>
                  <a:lnTo>
                    <a:pt x="10" y="1135"/>
                  </a:lnTo>
                  <a:lnTo>
                    <a:pt x="13" y="1017"/>
                  </a:lnTo>
                  <a:lnTo>
                    <a:pt x="17" y="906"/>
                  </a:lnTo>
                  <a:lnTo>
                    <a:pt x="19" y="800"/>
                  </a:lnTo>
                  <a:lnTo>
                    <a:pt x="23" y="700"/>
                  </a:lnTo>
                  <a:lnTo>
                    <a:pt x="27" y="606"/>
                  </a:lnTo>
                  <a:lnTo>
                    <a:pt x="30" y="519"/>
                  </a:lnTo>
                  <a:lnTo>
                    <a:pt x="34" y="440"/>
                  </a:lnTo>
                  <a:lnTo>
                    <a:pt x="38" y="366"/>
                  </a:lnTo>
                  <a:lnTo>
                    <a:pt x="40" y="301"/>
                  </a:lnTo>
                  <a:lnTo>
                    <a:pt x="44" y="244"/>
                  </a:lnTo>
                  <a:lnTo>
                    <a:pt x="47" y="195"/>
                  </a:lnTo>
                  <a:lnTo>
                    <a:pt x="48" y="153"/>
                  </a:lnTo>
                  <a:lnTo>
                    <a:pt x="51" y="121"/>
                  </a:lnTo>
                  <a:lnTo>
                    <a:pt x="52" y="98"/>
                  </a:lnTo>
                  <a:lnTo>
                    <a:pt x="53" y="83"/>
                  </a:lnTo>
                  <a:lnTo>
                    <a:pt x="53" y="78"/>
                  </a:lnTo>
                  <a:lnTo>
                    <a:pt x="57" y="53"/>
                  </a:lnTo>
                  <a:lnTo>
                    <a:pt x="69" y="32"/>
                  </a:lnTo>
                  <a:lnTo>
                    <a:pt x="86" y="15"/>
                  </a:lnTo>
                  <a:lnTo>
                    <a:pt x="107" y="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A0A64EB9-7740-B240-8760-A96B68F3B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2713" y="2066925"/>
              <a:ext cx="1357313" cy="3810000"/>
            </a:xfrm>
            <a:custGeom>
              <a:avLst/>
              <a:gdLst>
                <a:gd name="T0" fmla="*/ 427 w 855"/>
                <a:gd name="T1" fmla="*/ 0 h 2400"/>
                <a:gd name="T2" fmla="*/ 427 w 855"/>
                <a:gd name="T3" fmla="*/ 0 h 2400"/>
                <a:gd name="T4" fmla="*/ 485 w 855"/>
                <a:gd name="T5" fmla="*/ 4 h 2400"/>
                <a:gd name="T6" fmla="*/ 541 w 855"/>
                <a:gd name="T7" fmla="*/ 16 h 2400"/>
                <a:gd name="T8" fmla="*/ 593 w 855"/>
                <a:gd name="T9" fmla="*/ 34 h 2400"/>
                <a:gd name="T10" fmla="*/ 643 w 855"/>
                <a:gd name="T11" fmla="*/ 59 h 2400"/>
                <a:gd name="T12" fmla="*/ 687 w 855"/>
                <a:gd name="T13" fmla="*/ 89 h 2400"/>
                <a:gd name="T14" fmla="*/ 729 w 855"/>
                <a:gd name="T15" fmla="*/ 126 h 2400"/>
                <a:gd name="T16" fmla="*/ 765 w 855"/>
                <a:gd name="T17" fmla="*/ 166 h 2400"/>
                <a:gd name="T18" fmla="*/ 796 w 855"/>
                <a:gd name="T19" fmla="*/ 212 h 2400"/>
                <a:gd name="T20" fmla="*/ 821 w 855"/>
                <a:gd name="T21" fmla="*/ 262 h 2400"/>
                <a:gd name="T22" fmla="*/ 839 w 855"/>
                <a:gd name="T23" fmla="*/ 314 h 2400"/>
                <a:gd name="T24" fmla="*/ 851 w 855"/>
                <a:gd name="T25" fmla="*/ 369 h 2400"/>
                <a:gd name="T26" fmla="*/ 855 w 855"/>
                <a:gd name="T27" fmla="*/ 428 h 2400"/>
                <a:gd name="T28" fmla="*/ 855 w 855"/>
                <a:gd name="T29" fmla="*/ 1972 h 2400"/>
                <a:gd name="T30" fmla="*/ 851 w 855"/>
                <a:gd name="T31" fmla="*/ 2031 h 2400"/>
                <a:gd name="T32" fmla="*/ 839 w 855"/>
                <a:gd name="T33" fmla="*/ 2086 h 2400"/>
                <a:gd name="T34" fmla="*/ 821 w 855"/>
                <a:gd name="T35" fmla="*/ 2138 h 2400"/>
                <a:gd name="T36" fmla="*/ 796 w 855"/>
                <a:gd name="T37" fmla="*/ 2188 h 2400"/>
                <a:gd name="T38" fmla="*/ 765 w 855"/>
                <a:gd name="T39" fmla="*/ 2234 h 2400"/>
                <a:gd name="T40" fmla="*/ 729 w 855"/>
                <a:gd name="T41" fmla="*/ 2275 h 2400"/>
                <a:gd name="T42" fmla="*/ 687 w 855"/>
                <a:gd name="T43" fmla="*/ 2311 h 2400"/>
                <a:gd name="T44" fmla="*/ 643 w 855"/>
                <a:gd name="T45" fmla="*/ 2341 h 2400"/>
                <a:gd name="T46" fmla="*/ 593 w 855"/>
                <a:gd name="T47" fmla="*/ 2366 h 2400"/>
                <a:gd name="T48" fmla="*/ 541 w 855"/>
                <a:gd name="T49" fmla="*/ 2385 h 2400"/>
                <a:gd name="T50" fmla="*/ 485 w 855"/>
                <a:gd name="T51" fmla="*/ 2396 h 2400"/>
                <a:gd name="T52" fmla="*/ 427 w 855"/>
                <a:gd name="T53" fmla="*/ 2400 h 2400"/>
                <a:gd name="T54" fmla="*/ 427 w 855"/>
                <a:gd name="T55" fmla="*/ 2400 h 2400"/>
                <a:gd name="T56" fmla="*/ 369 w 855"/>
                <a:gd name="T57" fmla="*/ 2396 h 2400"/>
                <a:gd name="T58" fmla="*/ 314 w 855"/>
                <a:gd name="T59" fmla="*/ 2385 h 2400"/>
                <a:gd name="T60" fmla="*/ 262 w 855"/>
                <a:gd name="T61" fmla="*/ 2366 h 2400"/>
                <a:gd name="T62" fmla="*/ 212 w 855"/>
                <a:gd name="T63" fmla="*/ 2341 h 2400"/>
                <a:gd name="T64" fmla="*/ 167 w 855"/>
                <a:gd name="T65" fmla="*/ 2311 h 2400"/>
                <a:gd name="T66" fmla="*/ 126 w 855"/>
                <a:gd name="T67" fmla="*/ 2275 h 2400"/>
                <a:gd name="T68" fmla="*/ 89 w 855"/>
                <a:gd name="T69" fmla="*/ 2234 h 2400"/>
                <a:gd name="T70" fmla="*/ 59 w 855"/>
                <a:gd name="T71" fmla="*/ 2188 h 2400"/>
                <a:gd name="T72" fmla="*/ 34 w 855"/>
                <a:gd name="T73" fmla="*/ 2138 h 2400"/>
                <a:gd name="T74" fmla="*/ 16 w 855"/>
                <a:gd name="T75" fmla="*/ 2086 h 2400"/>
                <a:gd name="T76" fmla="*/ 4 w 855"/>
                <a:gd name="T77" fmla="*/ 2031 h 2400"/>
                <a:gd name="T78" fmla="*/ 0 w 855"/>
                <a:gd name="T79" fmla="*/ 1972 h 2400"/>
                <a:gd name="T80" fmla="*/ 0 w 855"/>
                <a:gd name="T81" fmla="*/ 428 h 2400"/>
                <a:gd name="T82" fmla="*/ 4 w 855"/>
                <a:gd name="T83" fmla="*/ 369 h 2400"/>
                <a:gd name="T84" fmla="*/ 16 w 855"/>
                <a:gd name="T85" fmla="*/ 314 h 2400"/>
                <a:gd name="T86" fmla="*/ 34 w 855"/>
                <a:gd name="T87" fmla="*/ 262 h 2400"/>
                <a:gd name="T88" fmla="*/ 59 w 855"/>
                <a:gd name="T89" fmla="*/ 212 h 2400"/>
                <a:gd name="T90" fmla="*/ 89 w 855"/>
                <a:gd name="T91" fmla="*/ 166 h 2400"/>
                <a:gd name="T92" fmla="*/ 126 w 855"/>
                <a:gd name="T93" fmla="*/ 126 h 2400"/>
                <a:gd name="T94" fmla="*/ 167 w 855"/>
                <a:gd name="T95" fmla="*/ 89 h 2400"/>
                <a:gd name="T96" fmla="*/ 212 w 855"/>
                <a:gd name="T97" fmla="*/ 59 h 2400"/>
                <a:gd name="T98" fmla="*/ 262 w 855"/>
                <a:gd name="T99" fmla="*/ 34 h 2400"/>
                <a:gd name="T100" fmla="*/ 314 w 855"/>
                <a:gd name="T101" fmla="*/ 16 h 2400"/>
                <a:gd name="T102" fmla="*/ 369 w 855"/>
                <a:gd name="T103" fmla="*/ 4 h 2400"/>
                <a:gd name="T104" fmla="*/ 427 w 855"/>
                <a:gd name="T105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55" h="2400">
                  <a:moveTo>
                    <a:pt x="427" y="0"/>
                  </a:moveTo>
                  <a:lnTo>
                    <a:pt x="427" y="0"/>
                  </a:lnTo>
                  <a:lnTo>
                    <a:pt x="485" y="4"/>
                  </a:lnTo>
                  <a:lnTo>
                    <a:pt x="541" y="16"/>
                  </a:lnTo>
                  <a:lnTo>
                    <a:pt x="593" y="34"/>
                  </a:lnTo>
                  <a:lnTo>
                    <a:pt x="643" y="59"/>
                  </a:lnTo>
                  <a:lnTo>
                    <a:pt x="687" y="89"/>
                  </a:lnTo>
                  <a:lnTo>
                    <a:pt x="729" y="126"/>
                  </a:lnTo>
                  <a:lnTo>
                    <a:pt x="765" y="166"/>
                  </a:lnTo>
                  <a:lnTo>
                    <a:pt x="796" y="212"/>
                  </a:lnTo>
                  <a:lnTo>
                    <a:pt x="821" y="262"/>
                  </a:lnTo>
                  <a:lnTo>
                    <a:pt x="839" y="314"/>
                  </a:lnTo>
                  <a:lnTo>
                    <a:pt x="851" y="369"/>
                  </a:lnTo>
                  <a:lnTo>
                    <a:pt x="855" y="428"/>
                  </a:lnTo>
                  <a:lnTo>
                    <a:pt x="855" y="1972"/>
                  </a:lnTo>
                  <a:lnTo>
                    <a:pt x="851" y="2031"/>
                  </a:lnTo>
                  <a:lnTo>
                    <a:pt x="839" y="2086"/>
                  </a:lnTo>
                  <a:lnTo>
                    <a:pt x="821" y="2138"/>
                  </a:lnTo>
                  <a:lnTo>
                    <a:pt x="796" y="2188"/>
                  </a:lnTo>
                  <a:lnTo>
                    <a:pt x="765" y="2234"/>
                  </a:lnTo>
                  <a:lnTo>
                    <a:pt x="729" y="2275"/>
                  </a:lnTo>
                  <a:lnTo>
                    <a:pt x="687" y="2311"/>
                  </a:lnTo>
                  <a:lnTo>
                    <a:pt x="643" y="2341"/>
                  </a:lnTo>
                  <a:lnTo>
                    <a:pt x="593" y="2366"/>
                  </a:lnTo>
                  <a:lnTo>
                    <a:pt x="541" y="2385"/>
                  </a:lnTo>
                  <a:lnTo>
                    <a:pt x="485" y="2396"/>
                  </a:lnTo>
                  <a:lnTo>
                    <a:pt x="427" y="2400"/>
                  </a:lnTo>
                  <a:lnTo>
                    <a:pt x="427" y="2400"/>
                  </a:lnTo>
                  <a:lnTo>
                    <a:pt x="369" y="2396"/>
                  </a:lnTo>
                  <a:lnTo>
                    <a:pt x="314" y="2385"/>
                  </a:lnTo>
                  <a:lnTo>
                    <a:pt x="262" y="2366"/>
                  </a:lnTo>
                  <a:lnTo>
                    <a:pt x="212" y="2341"/>
                  </a:lnTo>
                  <a:lnTo>
                    <a:pt x="167" y="2311"/>
                  </a:lnTo>
                  <a:lnTo>
                    <a:pt x="126" y="2275"/>
                  </a:lnTo>
                  <a:lnTo>
                    <a:pt x="89" y="2234"/>
                  </a:lnTo>
                  <a:lnTo>
                    <a:pt x="59" y="2188"/>
                  </a:lnTo>
                  <a:lnTo>
                    <a:pt x="34" y="2138"/>
                  </a:lnTo>
                  <a:lnTo>
                    <a:pt x="16" y="2086"/>
                  </a:lnTo>
                  <a:lnTo>
                    <a:pt x="4" y="2031"/>
                  </a:lnTo>
                  <a:lnTo>
                    <a:pt x="0" y="1972"/>
                  </a:lnTo>
                  <a:lnTo>
                    <a:pt x="0" y="428"/>
                  </a:lnTo>
                  <a:lnTo>
                    <a:pt x="4" y="369"/>
                  </a:lnTo>
                  <a:lnTo>
                    <a:pt x="16" y="314"/>
                  </a:lnTo>
                  <a:lnTo>
                    <a:pt x="34" y="262"/>
                  </a:lnTo>
                  <a:lnTo>
                    <a:pt x="59" y="212"/>
                  </a:lnTo>
                  <a:lnTo>
                    <a:pt x="89" y="166"/>
                  </a:lnTo>
                  <a:lnTo>
                    <a:pt x="126" y="126"/>
                  </a:lnTo>
                  <a:lnTo>
                    <a:pt x="167" y="89"/>
                  </a:lnTo>
                  <a:lnTo>
                    <a:pt x="212" y="59"/>
                  </a:lnTo>
                  <a:lnTo>
                    <a:pt x="262" y="34"/>
                  </a:lnTo>
                  <a:lnTo>
                    <a:pt x="314" y="16"/>
                  </a:lnTo>
                  <a:lnTo>
                    <a:pt x="369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42">
              <a:extLst>
                <a:ext uri="{FF2B5EF4-FFF2-40B4-BE49-F238E27FC236}">
                  <a16:creationId xmlns:a16="http://schemas.microsoft.com/office/drawing/2014/main" id="{11F693A5-C54A-1E47-8634-1887765F7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20800" y="2005013"/>
              <a:ext cx="1481138" cy="3935413"/>
            </a:xfrm>
            <a:custGeom>
              <a:avLst/>
              <a:gdLst>
                <a:gd name="T0" fmla="*/ 408 w 933"/>
                <a:gd name="T1" fmla="*/ 43 h 2479"/>
                <a:gd name="T2" fmla="*/ 301 w 933"/>
                <a:gd name="T3" fmla="*/ 73 h 2479"/>
                <a:gd name="T4" fmla="*/ 206 w 933"/>
                <a:gd name="T5" fmla="*/ 128 h 2479"/>
                <a:gd name="T6" fmla="*/ 128 w 933"/>
                <a:gd name="T7" fmla="*/ 205 h 2479"/>
                <a:gd name="T8" fmla="*/ 73 w 933"/>
                <a:gd name="T9" fmla="*/ 301 h 2479"/>
                <a:gd name="T10" fmla="*/ 43 w 933"/>
                <a:gd name="T11" fmla="*/ 408 h 2479"/>
                <a:gd name="T12" fmla="*/ 39 w 933"/>
                <a:gd name="T13" fmla="*/ 2011 h 2479"/>
                <a:gd name="T14" fmla="*/ 55 w 933"/>
                <a:gd name="T15" fmla="*/ 2125 h 2479"/>
                <a:gd name="T16" fmla="*/ 98 w 933"/>
                <a:gd name="T17" fmla="*/ 2227 h 2479"/>
                <a:gd name="T18" fmla="*/ 165 w 933"/>
                <a:gd name="T19" fmla="*/ 2314 h 2479"/>
                <a:gd name="T20" fmla="*/ 251 w 933"/>
                <a:gd name="T21" fmla="*/ 2380 h 2479"/>
                <a:gd name="T22" fmla="*/ 353 w 933"/>
                <a:gd name="T23" fmla="*/ 2424 h 2479"/>
                <a:gd name="T24" fmla="*/ 466 w 933"/>
                <a:gd name="T25" fmla="*/ 2439 h 2479"/>
                <a:gd name="T26" fmla="*/ 524 w 933"/>
                <a:gd name="T27" fmla="*/ 2435 h 2479"/>
                <a:gd name="T28" fmla="*/ 632 w 933"/>
                <a:gd name="T29" fmla="*/ 2405 h 2479"/>
                <a:gd name="T30" fmla="*/ 726 w 933"/>
                <a:gd name="T31" fmla="*/ 2350 h 2479"/>
                <a:gd name="T32" fmla="*/ 804 w 933"/>
                <a:gd name="T33" fmla="*/ 2273 h 2479"/>
                <a:gd name="T34" fmla="*/ 860 w 933"/>
                <a:gd name="T35" fmla="*/ 2177 h 2479"/>
                <a:gd name="T36" fmla="*/ 890 w 933"/>
                <a:gd name="T37" fmla="*/ 2070 h 2479"/>
                <a:gd name="T38" fmla="*/ 894 w 933"/>
                <a:gd name="T39" fmla="*/ 467 h 2479"/>
                <a:gd name="T40" fmla="*/ 878 w 933"/>
                <a:gd name="T41" fmla="*/ 353 h 2479"/>
                <a:gd name="T42" fmla="*/ 835 w 933"/>
                <a:gd name="T43" fmla="*/ 251 h 2479"/>
                <a:gd name="T44" fmla="*/ 768 w 933"/>
                <a:gd name="T45" fmla="*/ 165 h 2479"/>
                <a:gd name="T46" fmla="*/ 682 w 933"/>
                <a:gd name="T47" fmla="*/ 98 h 2479"/>
                <a:gd name="T48" fmla="*/ 580 w 933"/>
                <a:gd name="T49" fmla="*/ 55 h 2479"/>
                <a:gd name="T50" fmla="*/ 466 w 933"/>
                <a:gd name="T51" fmla="*/ 39 h 2479"/>
                <a:gd name="T52" fmla="*/ 466 w 933"/>
                <a:gd name="T53" fmla="*/ 0 h 2479"/>
                <a:gd name="T54" fmla="*/ 581 w 933"/>
                <a:gd name="T55" fmla="*/ 14 h 2479"/>
                <a:gd name="T56" fmla="*/ 686 w 933"/>
                <a:gd name="T57" fmla="*/ 55 h 2479"/>
                <a:gd name="T58" fmla="*/ 776 w 933"/>
                <a:gd name="T59" fmla="*/ 117 h 2479"/>
                <a:gd name="T60" fmla="*/ 849 w 933"/>
                <a:gd name="T61" fmla="*/ 200 h 2479"/>
                <a:gd name="T62" fmla="*/ 902 w 933"/>
                <a:gd name="T63" fmla="*/ 298 h 2479"/>
                <a:gd name="T64" fmla="*/ 929 w 933"/>
                <a:gd name="T65" fmla="*/ 408 h 2479"/>
                <a:gd name="T66" fmla="*/ 933 w 933"/>
                <a:gd name="T67" fmla="*/ 2011 h 2479"/>
                <a:gd name="T68" fmla="*/ 919 w 933"/>
                <a:gd name="T69" fmla="*/ 2126 h 2479"/>
                <a:gd name="T70" fmla="*/ 878 w 933"/>
                <a:gd name="T71" fmla="*/ 2231 h 2479"/>
                <a:gd name="T72" fmla="*/ 815 w 933"/>
                <a:gd name="T73" fmla="*/ 2321 h 2479"/>
                <a:gd name="T74" fmla="*/ 733 w 933"/>
                <a:gd name="T75" fmla="*/ 2395 h 2479"/>
                <a:gd name="T76" fmla="*/ 635 w 933"/>
                <a:gd name="T77" fmla="*/ 2447 h 2479"/>
                <a:gd name="T78" fmla="*/ 525 w 933"/>
                <a:gd name="T79" fmla="*/ 2475 h 2479"/>
                <a:gd name="T80" fmla="*/ 408 w 933"/>
                <a:gd name="T81" fmla="*/ 2475 h 2479"/>
                <a:gd name="T82" fmla="*/ 298 w 933"/>
                <a:gd name="T83" fmla="*/ 2447 h 2479"/>
                <a:gd name="T84" fmla="*/ 200 w 933"/>
                <a:gd name="T85" fmla="*/ 2395 h 2479"/>
                <a:gd name="T86" fmla="*/ 118 w 933"/>
                <a:gd name="T87" fmla="*/ 2321 h 2479"/>
                <a:gd name="T88" fmla="*/ 55 w 933"/>
                <a:gd name="T89" fmla="*/ 2231 h 2479"/>
                <a:gd name="T90" fmla="*/ 14 w 933"/>
                <a:gd name="T91" fmla="*/ 2126 h 2479"/>
                <a:gd name="T92" fmla="*/ 0 w 933"/>
                <a:gd name="T93" fmla="*/ 2011 h 2479"/>
                <a:gd name="T94" fmla="*/ 4 w 933"/>
                <a:gd name="T95" fmla="*/ 408 h 2479"/>
                <a:gd name="T96" fmla="*/ 31 w 933"/>
                <a:gd name="T97" fmla="*/ 298 h 2479"/>
                <a:gd name="T98" fmla="*/ 84 w 933"/>
                <a:gd name="T99" fmla="*/ 200 h 2479"/>
                <a:gd name="T100" fmla="*/ 157 w 933"/>
                <a:gd name="T101" fmla="*/ 117 h 2479"/>
                <a:gd name="T102" fmla="*/ 247 w 933"/>
                <a:gd name="T103" fmla="*/ 55 h 2479"/>
                <a:gd name="T104" fmla="*/ 352 w 933"/>
                <a:gd name="T105" fmla="*/ 14 h 2479"/>
                <a:gd name="T106" fmla="*/ 466 w 933"/>
                <a:gd name="T107" fmla="*/ 0 h 2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3" h="2479">
                  <a:moveTo>
                    <a:pt x="466" y="39"/>
                  </a:moveTo>
                  <a:lnTo>
                    <a:pt x="408" y="43"/>
                  </a:lnTo>
                  <a:lnTo>
                    <a:pt x="353" y="55"/>
                  </a:lnTo>
                  <a:lnTo>
                    <a:pt x="301" y="73"/>
                  </a:lnTo>
                  <a:lnTo>
                    <a:pt x="251" y="98"/>
                  </a:lnTo>
                  <a:lnTo>
                    <a:pt x="206" y="128"/>
                  </a:lnTo>
                  <a:lnTo>
                    <a:pt x="165" y="165"/>
                  </a:lnTo>
                  <a:lnTo>
                    <a:pt x="128" y="205"/>
                  </a:lnTo>
                  <a:lnTo>
                    <a:pt x="98" y="251"/>
                  </a:lnTo>
                  <a:lnTo>
                    <a:pt x="73" y="301"/>
                  </a:lnTo>
                  <a:lnTo>
                    <a:pt x="55" y="353"/>
                  </a:lnTo>
                  <a:lnTo>
                    <a:pt x="43" y="408"/>
                  </a:lnTo>
                  <a:lnTo>
                    <a:pt x="39" y="467"/>
                  </a:lnTo>
                  <a:lnTo>
                    <a:pt x="39" y="2011"/>
                  </a:lnTo>
                  <a:lnTo>
                    <a:pt x="43" y="2070"/>
                  </a:lnTo>
                  <a:lnTo>
                    <a:pt x="55" y="2125"/>
                  </a:lnTo>
                  <a:lnTo>
                    <a:pt x="73" y="2177"/>
                  </a:lnTo>
                  <a:lnTo>
                    <a:pt x="98" y="2227"/>
                  </a:lnTo>
                  <a:lnTo>
                    <a:pt x="128" y="2273"/>
                  </a:lnTo>
                  <a:lnTo>
                    <a:pt x="165" y="2314"/>
                  </a:lnTo>
                  <a:lnTo>
                    <a:pt x="206" y="2350"/>
                  </a:lnTo>
                  <a:lnTo>
                    <a:pt x="251" y="2380"/>
                  </a:lnTo>
                  <a:lnTo>
                    <a:pt x="301" y="2405"/>
                  </a:lnTo>
                  <a:lnTo>
                    <a:pt x="353" y="2424"/>
                  </a:lnTo>
                  <a:lnTo>
                    <a:pt x="408" y="2435"/>
                  </a:lnTo>
                  <a:lnTo>
                    <a:pt x="466" y="2439"/>
                  </a:lnTo>
                  <a:lnTo>
                    <a:pt x="466" y="2439"/>
                  </a:lnTo>
                  <a:lnTo>
                    <a:pt x="524" y="2435"/>
                  </a:lnTo>
                  <a:lnTo>
                    <a:pt x="580" y="2424"/>
                  </a:lnTo>
                  <a:lnTo>
                    <a:pt x="632" y="2405"/>
                  </a:lnTo>
                  <a:lnTo>
                    <a:pt x="682" y="2380"/>
                  </a:lnTo>
                  <a:lnTo>
                    <a:pt x="726" y="2350"/>
                  </a:lnTo>
                  <a:lnTo>
                    <a:pt x="768" y="2314"/>
                  </a:lnTo>
                  <a:lnTo>
                    <a:pt x="804" y="2273"/>
                  </a:lnTo>
                  <a:lnTo>
                    <a:pt x="835" y="2227"/>
                  </a:lnTo>
                  <a:lnTo>
                    <a:pt x="860" y="2177"/>
                  </a:lnTo>
                  <a:lnTo>
                    <a:pt x="878" y="2125"/>
                  </a:lnTo>
                  <a:lnTo>
                    <a:pt x="890" y="2070"/>
                  </a:lnTo>
                  <a:lnTo>
                    <a:pt x="894" y="2011"/>
                  </a:lnTo>
                  <a:lnTo>
                    <a:pt x="894" y="467"/>
                  </a:lnTo>
                  <a:lnTo>
                    <a:pt x="890" y="408"/>
                  </a:lnTo>
                  <a:lnTo>
                    <a:pt x="878" y="353"/>
                  </a:lnTo>
                  <a:lnTo>
                    <a:pt x="860" y="301"/>
                  </a:lnTo>
                  <a:lnTo>
                    <a:pt x="835" y="251"/>
                  </a:lnTo>
                  <a:lnTo>
                    <a:pt x="804" y="205"/>
                  </a:lnTo>
                  <a:lnTo>
                    <a:pt x="768" y="165"/>
                  </a:lnTo>
                  <a:lnTo>
                    <a:pt x="726" y="128"/>
                  </a:lnTo>
                  <a:lnTo>
                    <a:pt x="682" y="98"/>
                  </a:lnTo>
                  <a:lnTo>
                    <a:pt x="632" y="73"/>
                  </a:lnTo>
                  <a:lnTo>
                    <a:pt x="580" y="55"/>
                  </a:lnTo>
                  <a:lnTo>
                    <a:pt x="524" y="43"/>
                  </a:lnTo>
                  <a:lnTo>
                    <a:pt x="466" y="39"/>
                  </a:lnTo>
                  <a:lnTo>
                    <a:pt x="466" y="39"/>
                  </a:lnTo>
                  <a:close/>
                  <a:moveTo>
                    <a:pt x="466" y="0"/>
                  </a:moveTo>
                  <a:lnTo>
                    <a:pt x="525" y="4"/>
                  </a:lnTo>
                  <a:lnTo>
                    <a:pt x="581" y="14"/>
                  </a:lnTo>
                  <a:lnTo>
                    <a:pt x="635" y="31"/>
                  </a:lnTo>
                  <a:lnTo>
                    <a:pt x="686" y="55"/>
                  </a:lnTo>
                  <a:lnTo>
                    <a:pt x="733" y="83"/>
                  </a:lnTo>
                  <a:lnTo>
                    <a:pt x="776" y="117"/>
                  </a:lnTo>
                  <a:lnTo>
                    <a:pt x="815" y="157"/>
                  </a:lnTo>
                  <a:lnTo>
                    <a:pt x="849" y="200"/>
                  </a:lnTo>
                  <a:lnTo>
                    <a:pt x="878" y="247"/>
                  </a:lnTo>
                  <a:lnTo>
                    <a:pt x="902" y="298"/>
                  </a:lnTo>
                  <a:lnTo>
                    <a:pt x="919" y="352"/>
                  </a:lnTo>
                  <a:lnTo>
                    <a:pt x="929" y="408"/>
                  </a:lnTo>
                  <a:lnTo>
                    <a:pt x="933" y="467"/>
                  </a:lnTo>
                  <a:lnTo>
                    <a:pt x="933" y="2011"/>
                  </a:lnTo>
                  <a:lnTo>
                    <a:pt x="929" y="2070"/>
                  </a:lnTo>
                  <a:lnTo>
                    <a:pt x="919" y="2126"/>
                  </a:lnTo>
                  <a:lnTo>
                    <a:pt x="902" y="2180"/>
                  </a:lnTo>
                  <a:lnTo>
                    <a:pt x="878" y="2231"/>
                  </a:lnTo>
                  <a:lnTo>
                    <a:pt x="849" y="2278"/>
                  </a:lnTo>
                  <a:lnTo>
                    <a:pt x="815" y="2321"/>
                  </a:lnTo>
                  <a:lnTo>
                    <a:pt x="776" y="2361"/>
                  </a:lnTo>
                  <a:lnTo>
                    <a:pt x="733" y="2395"/>
                  </a:lnTo>
                  <a:lnTo>
                    <a:pt x="686" y="2424"/>
                  </a:lnTo>
                  <a:lnTo>
                    <a:pt x="635" y="2447"/>
                  </a:lnTo>
                  <a:lnTo>
                    <a:pt x="581" y="2464"/>
                  </a:lnTo>
                  <a:lnTo>
                    <a:pt x="525" y="2475"/>
                  </a:lnTo>
                  <a:lnTo>
                    <a:pt x="466" y="2479"/>
                  </a:lnTo>
                  <a:lnTo>
                    <a:pt x="408" y="2475"/>
                  </a:lnTo>
                  <a:lnTo>
                    <a:pt x="352" y="2464"/>
                  </a:lnTo>
                  <a:lnTo>
                    <a:pt x="298" y="2447"/>
                  </a:lnTo>
                  <a:lnTo>
                    <a:pt x="247" y="2424"/>
                  </a:lnTo>
                  <a:lnTo>
                    <a:pt x="200" y="2395"/>
                  </a:lnTo>
                  <a:lnTo>
                    <a:pt x="157" y="2361"/>
                  </a:lnTo>
                  <a:lnTo>
                    <a:pt x="118" y="2321"/>
                  </a:lnTo>
                  <a:lnTo>
                    <a:pt x="84" y="2278"/>
                  </a:lnTo>
                  <a:lnTo>
                    <a:pt x="55" y="2231"/>
                  </a:lnTo>
                  <a:lnTo>
                    <a:pt x="31" y="2180"/>
                  </a:lnTo>
                  <a:lnTo>
                    <a:pt x="14" y="2126"/>
                  </a:lnTo>
                  <a:lnTo>
                    <a:pt x="4" y="2070"/>
                  </a:lnTo>
                  <a:lnTo>
                    <a:pt x="0" y="2011"/>
                  </a:lnTo>
                  <a:lnTo>
                    <a:pt x="0" y="467"/>
                  </a:lnTo>
                  <a:lnTo>
                    <a:pt x="4" y="408"/>
                  </a:lnTo>
                  <a:lnTo>
                    <a:pt x="14" y="352"/>
                  </a:lnTo>
                  <a:lnTo>
                    <a:pt x="31" y="298"/>
                  </a:lnTo>
                  <a:lnTo>
                    <a:pt x="55" y="247"/>
                  </a:lnTo>
                  <a:lnTo>
                    <a:pt x="84" y="200"/>
                  </a:lnTo>
                  <a:lnTo>
                    <a:pt x="118" y="157"/>
                  </a:lnTo>
                  <a:lnTo>
                    <a:pt x="157" y="117"/>
                  </a:lnTo>
                  <a:lnTo>
                    <a:pt x="200" y="83"/>
                  </a:lnTo>
                  <a:lnTo>
                    <a:pt x="247" y="55"/>
                  </a:lnTo>
                  <a:lnTo>
                    <a:pt x="298" y="31"/>
                  </a:lnTo>
                  <a:lnTo>
                    <a:pt x="352" y="14"/>
                  </a:lnTo>
                  <a:lnTo>
                    <a:pt x="408" y="4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43">
              <a:extLst>
                <a:ext uri="{FF2B5EF4-FFF2-40B4-BE49-F238E27FC236}">
                  <a16:creationId xmlns:a16="http://schemas.microsoft.com/office/drawing/2014/main" id="{14E40C75-2455-914F-A1DF-C45168043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2713" y="2066925"/>
              <a:ext cx="1073150" cy="1876425"/>
            </a:xfrm>
            <a:custGeom>
              <a:avLst/>
              <a:gdLst>
                <a:gd name="T0" fmla="*/ 427 w 676"/>
                <a:gd name="T1" fmla="*/ 0 h 1182"/>
                <a:gd name="T2" fmla="*/ 427 w 676"/>
                <a:gd name="T3" fmla="*/ 0 h 1182"/>
                <a:gd name="T4" fmla="*/ 482 w 676"/>
                <a:gd name="T5" fmla="*/ 4 h 1182"/>
                <a:gd name="T6" fmla="*/ 534 w 676"/>
                <a:gd name="T7" fmla="*/ 14 h 1182"/>
                <a:gd name="T8" fmla="*/ 584 w 676"/>
                <a:gd name="T9" fmla="*/ 30 h 1182"/>
                <a:gd name="T10" fmla="*/ 631 w 676"/>
                <a:gd name="T11" fmla="*/ 52 h 1182"/>
                <a:gd name="T12" fmla="*/ 676 w 676"/>
                <a:gd name="T13" fmla="*/ 80 h 1182"/>
                <a:gd name="T14" fmla="*/ 0 w 676"/>
                <a:gd name="T15" fmla="*/ 1182 h 1182"/>
                <a:gd name="T16" fmla="*/ 0 w 676"/>
                <a:gd name="T17" fmla="*/ 428 h 1182"/>
                <a:gd name="T18" fmla="*/ 4 w 676"/>
                <a:gd name="T19" fmla="*/ 369 h 1182"/>
                <a:gd name="T20" fmla="*/ 16 w 676"/>
                <a:gd name="T21" fmla="*/ 314 h 1182"/>
                <a:gd name="T22" fmla="*/ 34 w 676"/>
                <a:gd name="T23" fmla="*/ 262 h 1182"/>
                <a:gd name="T24" fmla="*/ 59 w 676"/>
                <a:gd name="T25" fmla="*/ 212 h 1182"/>
                <a:gd name="T26" fmla="*/ 89 w 676"/>
                <a:gd name="T27" fmla="*/ 166 h 1182"/>
                <a:gd name="T28" fmla="*/ 126 w 676"/>
                <a:gd name="T29" fmla="*/ 126 h 1182"/>
                <a:gd name="T30" fmla="*/ 167 w 676"/>
                <a:gd name="T31" fmla="*/ 89 h 1182"/>
                <a:gd name="T32" fmla="*/ 212 w 676"/>
                <a:gd name="T33" fmla="*/ 59 h 1182"/>
                <a:gd name="T34" fmla="*/ 262 w 676"/>
                <a:gd name="T35" fmla="*/ 34 h 1182"/>
                <a:gd name="T36" fmla="*/ 314 w 676"/>
                <a:gd name="T37" fmla="*/ 16 h 1182"/>
                <a:gd name="T38" fmla="*/ 369 w 676"/>
                <a:gd name="T39" fmla="*/ 4 h 1182"/>
                <a:gd name="T40" fmla="*/ 427 w 676"/>
                <a:gd name="T41" fmla="*/ 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6" h="1182">
                  <a:moveTo>
                    <a:pt x="427" y="0"/>
                  </a:moveTo>
                  <a:lnTo>
                    <a:pt x="427" y="0"/>
                  </a:lnTo>
                  <a:lnTo>
                    <a:pt x="482" y="4"/>
                  </a:lnTo>
                  <a:lnTo>
                    <a:pt x="534" y="14"/>
                  </a:lnTo>
                  <a:lnTo>
                    <a:pt x="584" y="30"/>
                  </a:lnTo>
                  <a:lnTo>
                    <a:pt x="631" y="52"/>
                  </a:lnTo>
                  <a:lnTo>
                    <a:pt x="676" y="80"/>
                  </a:lnTo>
                  <a:lnTo>
                    <a:pt x="0" y="1182"/>
                  </a:lnTo>
                  <a:lnTo>
                    <a:pt x="0" y="428"/>
                  </a:lnTo>
                  <a:lnTo>
                    <a:pt x="4" y="369"/>
                  </a:lnTo>
                  <a:lnTo>
                    <a:pt x="16" y="314"/>
                  </a:lnTo>
                  <a:lnTo>
                    <a:pt x="34" y="262"/>
                  </a:lnTo>
                  <a:lnTo>
                    <a:pt x="59" y="212"/>
                  </a:lnTo>
                  <a:lnTo>
                    <a:pt x="89" y="166"/>
                  </a:lnTo>
                  <a:lnTo>
                    <a:pt x="126" y="126"/>
                  </a:lnTo>
                  <a:lnTo>
                    <a:pt x="167" y="89"/>
                  </a:lnTo>
                  <a:lnTo>
                    <a:pt x="212" y="59"/>
                  </a:lnTo>
                  <a:lnTo>
                    <a:pt x="262" y="34"/>
                  </a:lnTo>
                  <a:lnTo>
                    <a:pt x="314" y="16"/>
                  </a:lnTo>
                  <a:lnTo>
                    <a:pt x="369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44">
              <a:extLst>
                <a:ext uri="{FF2B5EF4-FFF2-40B4-BE49-F238E27FC236}">
                  <a16:creationId xmlns:a16="http://schemas.microsoft.com/office/drawing/2014/main" id="{D5696278-3647-5C4F-B0DD-7479FAEEF1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71625" y="4552950"/>
              <a:ext cx="979488" cy="979488"/>
            </a:xfrm>
            <a:custGeom>
              <a:avLst/>
              <a:gdLst>
                <a:gd name="T0" fmla="*/ 271 w 617"/>
                <a:gd name="T1" fmla="*/ 130 h 617"/>
                <a:gd name="T2" fmla="*/ 206 w 617"/>
                <a:gd name="T3" fmla="*/ 157 h 617"/>
                <a:gd name="T4" fmla="*/ 156 w 617"/>
                <a:gd name="T5" fmla="*/ 207 h 617"/>
                <a:gd name="T6" fmla="*/ 129 w 617"/>
                <a:gd name="T7" fmla="*/ 271 h 617"/>
                <a:gd name="T8" fmla="*/ 129 w 617"/>
                <a:gd name="T9" fmla="*/ 346 h 617"/>
                <a:gd name="T10" fmla="*/ 156 w 617"/>
                <a:gd name="T11" fmla="*/ 411 h 617"/>
                <a:gd name="T12" fmla="*/ 206 w 617"/>
                <a:gd name="T13" fmla="*/ 460 h 617"/>
                <a:gd name="T14" fmla="*/ 271 w 617"/>
                <a:gd name="T15" fmla="*/ 487 h 617"/>
                <a:gd name="T16" fmla="*/ 345 w 617"/>
                <a:gd name="T17" fmla="*/ 487 h 617"/>
                <a:gd name="T18" fmla="*/ 410 w 617"/>
                <a:gd name="T19" fmla="*/ 460 h 617"/>
                <a:gd name="T20" fmla="*/ 460 w 617"/>
                <a:gd name="T21" fmla="*/ 411 h 617"/>
                <a:gd name="T22" fmla="*/ 487 w 617"/>
                <a:gd name="T23" fmla="*/ 346 h 617"/>
                <a:gd name="T24" fmla="*/ 487 w 617"/>
                <a:gd name="T25" fmla="*/ 271 h 617"/>
                <a:gd name="T26" fmla="*/ 460 w 617"/>
                <a:gd name="T27" fmla="*/ 207 h 617"/>
                <a:gd name="T28" fmla="*/ 410 w 617"/>
                <a:gd name="T29" fmla="*/ 157 h 617"/>
                <a:gd name="T30" fmla="*/ 345 w 617"/>
                <a:gd name="T31" fmla="*/ 130 h 617"/>
                <a:gd name="T32" fmla="*/ 308 w 617"/>
                <a:gd name="T33" fmla="*/ 0 h 617"/>
                <a:gd name="T34" fmla="*/ 406 w 617"/>
                <a:gd name="T35" fmla="*/ 16 h 617"/>
                <a:gd name="T36" fmla="*/ 490 w 617"/>
                <a:gd name="T37" fmla="*/ 60 h 617"/>
                <a:gd name="T38" fmla="*/ 557 w 617"/>
                <a:gd name="T39" fmla="*/ 127 h 617"/>
                <a:gd name="T40" fmla="*/ 601 w 617"/>
                <a:gd name="T41" fmla="*/ 211 h 617"/>
                <a:gd name="T42" fmla="*/ 617 w 617"/>
                <a:gd name="T43" fmla="*/ 309 h 617"/>
                <a:gd name="T44" fmla="*/ 601 w 617"/>
                <a:gd name="T45" fmla="*/ 406 h 617"/>
                <a:gd name="T46" fmla="*/ 557 w 617"/>
                <a:gd name="T47" fmla="*/ 491 h 617"/>
                <a:gd name="T48" fmla="*/ 490 w 617"/>
                <a:gd name="T49" fmla="*/ 558 h 617"/>
                <a:gd name="T50" fmla="*/ 406 w 617"/>
                <a:gd name="T51" fmla="*/ 601 h 617"/>
                <a:gd name="T52" fmla="*/ 308 w 617"/>
                <a:gd name="T53" fmla="*/ 617 h 617"/>
                <a:gd name="T54" fmla="*/ 211 w 617"/>
                <a:gd name="T55" fmla="*/ 601 h 617"/>
                <a:gd name="T56" fmla="*/ 126 w 617"/>
                <a:gd name="T57" fmla="*/ 558 h 617"/>
                <a:gd name="T58" fmla="*/ 59 w 617"/>
                <a:gd name="T59" fmla="*/ 491 h 617"/>
                <a:gd name="T60" fmla="*/ 16 w 617"/>
                <a:gd name="T61" fmla="*/ 406 h 617"/>
                <a:gd name="T62" fmla="*/ 0 w 617"/>
                <a:gd name="T63" fmla="*/ 309 h 617"/>
                <a:gd name="T64" fmla="*/ 16 w 617"/>
                <a:gd name="T65" fmla="*/ 211 h 617"/>
                <a:gd name="T66" fmla="*/ 59 w 617"/>
                <a:gd name="T67" fmla="*/ 127 h 617"/>
                <a:gd name="T68" fmla="*/ 126 w 617"/>
                <a:gd name="T69" fmla="*/ 60 h 617"/>
                <a:gd name="T70" fmla="*/ 211 w 617"/>
                <a:gd name="T71" fmla="*/ 16 h 617"/>
                <a:gd name="T72" fmla="*/ 308 w 617"/>
                <a:gd name="T73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7" h="617">
                  <a:moveTo>
                    <a:pt x="308" y="126"/>
                  </a:moveTo>
                  <a:lnTo>
                    <a:pt x="271" y="130"/>
                  </a:lnTo>
                  <a:lnTo>
                    <a:pt x="237" y="140"/>
                  </a:lnTo>
                  <a:lnTo>
                    <a:pt x="206" y="157"/>
                  </a:lnTo>
                  <a:lnTo>
                    <a:pt x="180" y="179"/>
                  </a:lnTo>
                  <a:lnTo>
                    <a:pt x="156" y="207"/>
                  </a:lnTo>
                  <a:lnTo>
                    <a:pt x="140" y="237"/>
                  </a:lnTo>
                  <a:lnTo>
                    <a:pt x="129" y="271"/>
                  </a:lnTo>
                  <a:lnTo>
                    <a:pt x="126" y="309"/>
                  </a:lnTo>
                  <a:lnTo>
                    <a:pt x="129" y="346"/>
                  </a:lnTo>
                  <a:lnTo>
                    <a:pt x="140" y="380"/>
                  </a:lnTo>
                  <a:lnTo>
                    <a:pt x="156" y="411"/>
                  </a:lnTo>
                  <a:lnTo>
                    <a:pt x="180" y="437"/>
                  </a:lnTo>
                  <a:lnTo>
                    <a:pt x="206" y="460"/>
                  </a:lnTo>
                  <a:lnTo>
                    <a:pt x="237" y="477"/>
                  </a:lnTo>
                  <a:lnTo>
                    <a:pt x="271" y="487"/>
                  </a:lnTo>
                  <a:lnTo>
                    <a:pt x="308" y="491"/>
                  </a:lnTo>
                  <a:lnTo>
                    <a:pt x="345" y="487"/>
                  </a:lnTo>
                  <a:lnTo>
                    <a:pt x="380" y="477"/>
                  </a:lnTo>
                  <a:lnTo>
                    <a:pt x="410" y="460"/>
                  </a:lnTo>
                  <a:lnTo>
                    <a:pt x="438" y="437"/>
                  </a:lnTo>
                  <a:lnTo>
                    <a:pt x="460" y="411"/>
                  </a:lnTo>
                  <a:lnTo>
                    <a:pt x="477" y="380"/>
                  </a:lnTo>
                  <a:lnTo>
                    <a:pt x="487" y="346"/>
                  </a:lnTo>
                  <a:lnTo>
                    <a:pt x="491" y="309"/>
                  </a:lnTo>
                  <a:lnTo>
                    <a:pt x="487" y="271"/>
                  </a:lnTo>
                  <a:lnTo>
                    <a:pt x="477" y="237"/>
                  </a:lnTo>
                  <a:lnTo>
                    <a:pt x="460" y="207"/>
                  </a:lnTo>
                  <a:lnTo>
                    <a:pt x="438" y="179"/>
                  </a:lnTo>
                  <a:lnTo>
                    <a:pt x="410" y="157"/>
                  </a:lnTo>
                  <a:lnTo>
                    <a:pt x="380" y="140"/>
                  </a:lnTo>
                  <a:lnTo>
                    <a:pt x="345" y="130"/>
                  </a:lnTo>
                  <a:lnTo>
                    <a:pt x="308" y="126"/>
                  </a:lnTo>
                  <a:close/>
                  <a:moveTo>
                    <a:pt x="308" y="0"/>
                  </a:moveTo>
                  <a:lnTo>
                    <a:pt x="358" y="4"/>
                  </a:lnTo>
                  <a:lnTo>
                    <a:pt x="406" y="16"/>
                  </a:lnTo>
                  <a:lnTo>
                    <a:pt x="449" y="34"/>
                  </a:lnTo>
                  <a:lnTo>
                    <a:pt x="490" y="60"/>
                  </a:lnTo>
                  <a:lnTo>
                    <a:pt x="527" y="90"/>
                  </a:lnTo>
                  <a:lnTo>
                    <a:pt x="557" y="127"/>
                  </a:lnTo>
                  <a:lnTo>
                    <a:pt x="583" y="166"/>
                  </a:lnTo>
                  <a:lnTo>
                    <a:pt x="601" y="211"/>
                  </a:lnTo>
                  <a:lnTo>
                    <a:pt x="613" y="258"/>
                  </a:lnTo>
                  <a:lnTo>
                    <a:pt x="617" y="309"/>
                  </a:lnTo>
                  <a:lnTo>
                    <a:pt x="613" y="359"/>
                  </a:lnTo>
                  <a:lnTo>
                    <a:pt x="601" y="406"/>
                  </a:lnTo>
                  <a:lnTo>
                    <a:pt x="583" y="451"/>
                  </a:lnTo>
                  <a:lnTo>
                    <a:pt x="557" y="491"/>
                  </a:lnTo>
                  <a:lnTo>
                    <a:pt x="527" y="526"/>
                  </a:lnTo>
                  <a:lnTo>
                    <a:pt x="490" y="558"/>
                  </a:lnTo>
                  <a:lnTo>
                    <a:pt x="449" y="583"/>
                  </a:lnTo>
                  <a:lnTo>
                    <a:pt x="406" y="601"/>
                  </a:lnTo>
                  <a:lnTo>
                    <a:pt x="358" y="613"/>
                  </a:lnTo>
                  <a:lnTo>
                    <a:pt x="308" y="617"/>
                  </a:lnTo>
                  <a:lnTo>
                    <a:pt x="258" y="613"/>
                  </a:lnTo>
                  <a:lnTo>
                    <a:pt x="211" y="601"/>
                  </a:lnTo>
                  <a:lnTo>
                    <a:pt x="167" y="583"/>
                  </a:lnTo>
                  <a:lnTo>
                    <a:pt x="126" y="558"/>
                  </a:lnTo>
                  <a:lnTo>
                    <a:pt x="91" y="526"/>
                  </a:lnTo>
                  <a:lnTo>
                    <a:pt x="59" y="491"/>
                  </a:lnTo>
                  <a:lnTo>
                    <a:pt x="34" y="451"/>
                  </a:lnTo>
                  <a:lnTo>
                    <a:pt x="16" y="406"/>
                  </a:lnTo>
                  <a:lnTo>
                    <a:pt x="4" y="359"/>
                  </a:lnTo>
                  <a:lnTo>
                    <a:pt x="0" y="309"/>
                  </a:lnTo>
                  <a:lnTo>
                    <a:pt x="4" y="258"/>
                  </a:lnTo>
                  <a:lnTo>
                    <a:pt x="16" y="211"/>
                  </a:lnTo>
                  <a:lnTo>
                    <a:pt x="34" y="166"/>
                  </a:lnTo>
                  <a:lnTo>
                    <a:pt x="59" y="127"/>
                  </a:lnTo>
                  <a:lnTo>
                    <a:pt x="91" y="90"/>
                  </a:lnTo>
                  <a:lnTo>
                    <a:pt x="126" y="60"/>
                  </a:lnTo>
                  <a:lnTo>
                    <a:pt x="167" y="34"/>
                  </a:lnTo>
                  <a:lnTo>
                    <a:pt x="211" y="16"/>
                  </a:lnTo>
                  <a:lnTo>
                    <a:pt x="258" y="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703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20" name="Elbow Connector 219">
            <a:extLst>
              <a:ext uri="{FF2B5EF4-FFF2-40B4-BE49-F238E27FC236}">
                <a16:creationId xmlns:a16="http://schemas.microsoft.com/office/drawing/2014/main" id="{724ED163-91B8-7148-81A4-FBC06C5C8077}"/>
              </a:ext>
            </a:extLst>
          </p:cNvPr>
          <p:cNvCxnSpPr>
            <a:cxnSpLocks/>
            <a:stCxn id="215" idx="11"/>
            <a:endCxn id="148" idx="6"/>
          </p:cNvCxnSpPr>
          <p:nvPr/>
        </p:nvCxnSpPr>
        <p:spPr>
          <a:xfrm flipV="1">
            <a:off x="1165834" y="2718273"/>
            <a:ext cx="2867239" cy="498683"/>
          </a:xfrm>
          <a:prstGeom prst="bentConnector3">
            <a:avLst>
              <a:gd name="adj1" fmla="val -1289"/>
            </a:avLst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BAD0E11-8C6F-D041-9275-4D50E7E9BAAD}"/>
              </a:ext>
            </a:extLst>
          </p:cNvPr>
          <p:cNvSpPr txBox="1"/>
          <p:nvPr/>
        </p:nvSpPr>
        <p:spPr>
          <a:xfrm>
            <a:off x="8444702" y="1993566"/>
            <a:ext cx="34043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Fitbit is </a:t>
            </a:r>
            <a:r>
              <a:rPr lang="en-US" dirty="0" smtClean="0"/>
              <a:t>a </a:t>
            </a:r>
            <a:r>
              <a:rPr lang="en-US" dirty="0"/>
              <a:t>worldwide well </a:t>
            </a:r>
            <a:r>
              <a:rPr lang="en-US" dirty="0" smtClean="0"/>
              <a:t>known </a:t>
            </a:r>
            <a:r>
              <a:rPr lang="en-US" dirty="0"/>
              <a:t>IoT wearable which </a:t>
            </a:r>
            <a:r>
              <a:rPr lang="en-US" dirty="0" smtClean="0"/>
              <a:t>tracks </a:t>
            </a:r>
            <a:r>
              <a:rPr lang="en-US" dirty="0"/>
              <a:t>day by day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Fitbit is a smart device with </a:t>
            </a:r>
            <a:r>
              <a:rPr lang="en-US" b="1" dirty="0"/>
              <a:t>embedded sensors</a:t>
            </a:r>
            <a:r>
              <a:rPr lang="en-US" dirty="0" smtClean="0"/>
              <a:t>. </a:t>
            </a:r>
            <a:r>
              <a:rPr lang="en-US" dirty="0"/>
              <a:t>It can collect and compute data extracted by itself.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Fitbit </a:t>
            </a:r>
            <a:r>
              <a:rPr lang="en-US" dirty="0"/>
              <a:t>app </a:t>
            </a:r>
            <a:r>
              <a:rPr lang="en-US" dirty="0" smtClean="0"/>
              <a:t>running in a </a:t>
            </a:r>
            <a:r>
              <a:rPr lang="en-US" dirty="0"/>
              <a:t>smartphone has a dashboard to track activity, record workouts, log food, connect with friends and family &amp; more.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9FB1772-D0ED-5049-97BE-DA6D0E5DD9CB}"/>
              </a:ext>
            </a:extLst>
          </p:cNvPr>
          <p:cNvGrpSpPr/>
          <p:nvPr/>
        </p:nvGrpSpPr>
        <p:grpSpPr>
          <a:xfrm>
            <a:off x="11353800" y="176236"/>
            <a:ext cx="644619" cy="1741291"/>
            <a:chOff x="9263425" y="-1017136"/>
            <a:chExt cx="1437550" cy="3883212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D980052-07C3-A746-803B-21D491183457}"/>
                </a:ext>
              </a:extLst>
            </p:cNvPr>
            <p:cNvGrpSpPr/>
            <p:nvPr/>
          </p:nvGrpSpPr>
          <p:grpSpPr>
            <a:xfrm flipH="1">
              <a:off x="9263425" y="-1017136"/>
              <a:ext cx="1437550" cy="3883212"/>
              <a:chOff x="6269182" y="-512372"/>
              <a:chExt cx="1437550" cy="3883212"/>
            </a:xfrm>
          </p:grpSpPr>
          <p:sp>
            <p:nvSpPr>
              <p:cNvPr id="150" name="Freeform 128">
                <a:extLst>
                  <a:ext uri="{FF2B5EF4-FFF2-40B4-BE49-F238E27FC236}">
                    <a16:creationId xmlns:a16="http://schemas.microsoft.com/office/drawing/2014/main" id="{C62B7665-9A1D-AC4A-9066-22D2278FE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2808" y="-453237"/>
                <a:ext cx="192894" cy="409723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65" y="109"/>
                  </a:cxn>
                  <a:cxn ang="0">
                    <a:pos x="33" y="131"/>
                  </a:cxn>
                  <a:cxn ang="0">
                    <a:pos x="137" y="157"/>
                  </a:cxn>
                  <a:cxn ang="0">
                    <a:pos x="59" y="198"/>
                  </a:cxn>
                  <a:cxn ang="0">
                    <a:pos x="94" y="288"/>
                  </a:cxn>
                  <a:cxn ang="0">
                    <a:pos x="47" y="291"/>
                  </a:cxn>
                  <a:cxn ang="0">
                    <a:pos x="29" y="188"/>
                  </a:cxn>
                  <a:cxn ang="0">
                    <a:pos x="93" y="160"/>
                  </a:cxn>
                  <a:cxn ang="0">
                    <a:pos x="0" y="138"/>
                  </a:cxn>
                  <a:cxn ang="0">
                    <a:pos x="44" y="104"/>
                  </a:cxn>
                  <a:cxn ang="0">
                    <a:pos x="24" y="8"/>
                  </a:cxn>
                  <a:cxn ang="0">
                    <a:pos x="35" y="0"/>
                  </a:cxn>
                </a:cxnLst>
                <a:rect l="0" t="0" r="r" b="b"/>
                <a:pathLst>
                  <a:path w="137" h="291">
                    <a:moveTo>
                      <a:pt x="35" y="0"/>
                    </a:moveTo>
                    <a:lnTo>
                      <a:pt x="65" y="109"/>
                    </a:lnTo>
                    <a:lnTo>
                      <a:pt x="33" y="131"/>
                    </a:lnTo>
                    <a:lnTo>
                      <a:pt x="137" y="157"/>
                    </a:lnTo>
                    <a:lnTo>
                      <a:pt x="59" y="198"/>
                    </a:lnTo>
                    <a:lnTo>
                      <a:pt x="94" y="288"/>
                    </a:lnTo>
                    <a:lnTo>
                      <a:pt x="47" y="291"/>
                    </a:lnTo>
                    <a:lnTo>
                      <a:pt x="29" y="188"/>
                    </a:lnTo>
                    <a:lnTo>
                      <a:pt x="93" y="160"/>
                    </a:lnTo>
                    <a:lnTo>
                      <a:pt x="0" y="138"/>
                    </a:lnTo>
                    <a:lnTo>
                      <a:pt x="44" y="104"/>
                    </a:lnTo>
                    <a:lnTo>
                      <a:pt x="24" y="8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29">
                <a:extLst>
                  <a:ext uri="{FF2B5EF4-FFF2-40B4-BE49-F238E27FC236}">
                    <a16:creationId xmlns:a16="http://schemas.microsoft.com/office/drawing/2014/main" id="{8B052CD4-CE5B-E54F-9B8B-FC13ED8B0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2951" y="-512372"/>
                <a:ext cx="94335" cy="9433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46" y="2"/>
                  </a:cxn>
                  <a:cxn ang="0">
                    <a:pos x="55" y="7"/>
                  </a:cxn>
                  <a:cxn ang="0">
                    <a:pos x="62" y="14"/>
                  </a:cxn>
                  <a:cxn ang="0">
                    <a:pos x="66" y="23"/>
                  </a:cxn>
                  <a:cxn ang="0">
                    <a:pos x="67" y="34"/>
                  </a:cxn>
                  <a:cxn ang="0">
                    <a:pos x="65" y="45"/>
                  </a:cxn>
                  <a:cxn ang="0">
                    <a:pos x="60" y="54"/>
                  </a:cxn>
                  <a:cxn ang="0">
                    <a:pos x="53" y="61"/>
                  </a:cxn>
                  <a:cxn ang="0">
                    <a:pos x="44" y="65"/>
                  </a:cxn>
                  <a:cxn ang="0">
                    <a:pos x="33" y="67"/>
                  </a:cxn>
                  <a:cxn ang="0">
                    <a:pos x="22" y="65"/>
                  </a:cxn>
                  <a:cxn ang="0">
                    <a:pos x="13" y="59"/>
                  </a:cxn>
                  <a:cxn ang="0">
                    <a:pos x="6" y="52"/>
                  </a:cxn>
                  <a:cxn ang="0">
                    <a:pos x="1" y="43"/>
                  </a:cxn>
                  <a:cxn ang="0">
                    <a:pos x="0" y="32"/>
                  </a:cxn>
                  <a:cxn ang="0">
                    <a:pos x="2" y="22"/>
                  </a:cxn>
                  <a:cxn ang="0">
                    <a:pos x="7" y="13"/>
                  </a:cxn>
                  <a:cxn ang="0">
                    <a:pos x="15" y="6"/>
                  </a:cxn>
                  <a:cxn ang="0">
                    <a:pos x="24" y="1"/>
                  </a:cxn>
                  <a:cxn ang="0">
                    <a:pos x="35" y="0"/>
                  </a:cxn>
                </a:cxnLst>
                <a:rect l="0" t="0" r="r" b="b"/>
                <a:pathLst>
                  <a:path w="67" h="67">
                    <a:moveTo>
                      <a:pt x="35" y="0"/>
                    </a:moveTo>
                    <a:lnTo>
                      <a:pt x="46" y="2"/>
                    </a:lnTo>
                    <a:lnTo>
                      <a:pt x="55" y="7"/>
                    </a:lnTo>
                    <a:lnTo>
                      <a:pt x="62" y="14"/>
                    </a:lnTo>
                    <a:lnTo>
                      <a:pt x="66" y="23"/>
                    </a:lnTo>
                    <a:lnTo>
                      <a:pt x="67" y="34"/>
                    </a:lnTo>
                    <a:lnTo>
                      <a:pt x="65" y="45"/>
                    </a:lnTo>
                    <a:lnTo>
                      <a:pt x="60" y="54"/>
                    </a:lnTo>
                    <a:lnTo>
                      <a:pt x="53" y="61"/>
                    </a:lnTo>
                    <a:lnTo>
                      <a:pt x="44" y="65"/>
                    </a:lnTo>
                    <a:lnTo>
                      <a:pt x="33" y="67"/>
                    </a:lnTo>
                    <a:lnTo>
                      <a:pt x="22" y="65"/>
                    </a:lnTo>
                    <a:lnTo>
                      <a:pt x="13" y="59"/>
                    </a:lnTo>
                    <a:lnTo>
                      <a:pt x="6" y="52"/>
                    </a:lnTo>
                    <a:lnTo>
                      <a:pt x="1" y="43"/>
                    </a:lnTo>
                    <a:lnTo>
                      <a:pt x="0" y="32"/>
                    </a:lnTo>
                    <a:lnTo>
                      <a:pt x="2" y="22"/>
                    </a:lnTo>
                    <a:lnTo>
                      <a:pt x="7" y="13"/>
                    </a:lnTo>
                    <a:lnTo>
                      <a:pt x="15" y="6"/>
                    </a:lnTo>
                    <a:lnTo>
                      <a:pt x="24" y="1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30">
                <a:extLst>
                  <a:ext uri="{FF2B5EF4-FFF2-40B4-BE49-F238E27FC236}">
                    <a16:creationId xmlns:a16="http://schemas.microsoft.com/office/drawing/2014/main" id="{87CEA60C-F03E-8746-ADEC-A187F7FC6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2951" y="-502517"/>
                <a:ext cx="94335" cy="84479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0" y="6"/>
                  </a:cxn>
                  <a:cxn ang="0">
                    <a:pos x="9" y="14"/>
                  </a:cxn>
                  <a:cxn ang="0">
                    <a:pos x="10" y="26"/>
                  </a:cxn>
                  <a:cxn ang="0">
                    <a:pos x="16" y="36"/>
                  </a:cxn>
                  <a:cxn ang="0">
                    <a:pos x="26" y="42"/>
                  </a:cxn>
                  <a:cxn ang="0">
                    <a:pos x="37" y="45"/>
                  </a:cxn>
                  <a:cxn ang="0">
                    <a:pos x="48" y="43"/>
                  </a:cxn>
                  <a:cxn ang="0">
                    <a:pos x="57" y="37"/>
                  </a:cxn>
                  <a:cxn ang="0">
                    <a:pos x="63" y="30"/>
                  </a:cxn>
                  <a:cxn ang="0">
                    <a:pos x="67" y="20"/>
                  </a:cxn>
                  <a:cxn ang="0">
                    <a:pos x="67" y="23"/>
                  </a:cxn>
                  <a:cxn ang="0">
                    <a:pos x="67" y="27"/>
                  </a:cxn>
                  <a:cxn ang="0">
                    <a:pos x="65" y="38"/>
                  </a:cxn>
                  <a:cxn ang="0">
                    <a:pos x="60" y="47"/>
                  </a:cxn>
                  <a:cxn ang="0">
                    <a:pos x="53" y="54"/>
                  </a:cxn>
                  <a:cxn ang="0">
                    <a:pos x="44" y="58"/>
                  </a:cxn>
                  <a:cxn ang="0">
                    <a:pos x="33" y="60"/>
                  </a:cxn>
                  <a:cxn ang="0">
                    <a:pos x="22" y="58"/>
                  </a:cxn>
                  <a:cxn ang="0">
                    <a:pos x="13" y="52"/>
                  </a:cxn>
                  <a:cxn ang="0">
                    <a:pos x="6" y="45"/>
                  </a:cxn>
                  <a:cxn ang="0">
                    <a:pos x="1" y="36"/>
                  </a:cxn>
                  <a:cxn ang="0">
                    <a:pos x="0" y="25"/>
                  </a:cxn>
                  <a:cxn ang="0">
                    <a:pos x="2" y="15"/>
                  </a:cxn>
                  <a:cxn ang="0">
                    <a:pos x="6" y="6"/>
                  </a:cxn>
                  <a:cxn ang="0">
                    <a:pos x="13" y="0"/>
                  </a:cxn>
                </a:cxnLst>
                <a:rect l="0" t="0" r="r" b="b"/>
                <a:pathLst>
                  <a:path w="67" h="60">
                    <a:moveTo>
                      <a:pt x="13" y="0"/>
                    </a:moveTo>
                    <a:lnTo>
                      <a:pt x="10" y="6"/>
                    </a:lnTo>
                    <a:lnTo>
                      <a:pt x="9" y="14"/>
                    </a:lnTo>
                    <a:lnTo>
                      <a:pt x="10" y="26"/>
                    </a:lnTo>
                    <a:lnTo>
                      <a:pt x="16" y="36"/>
                    </a:lnTo>
                    <a:lnTo>
                      <a:pt x="26" y="42"/>
                    </a:lnTo>
                    <a:lnTo>
                      <a:pt x="37" y="45"/>
                    </a:lnTo>
                    <a:lnTo>
                      <a:pt x="48" y="43"/>
                    </a:lnTo>
                    <a:lnTo>
                      <a:pt x="57" y="37"/>
                    </a:lnTo>
                    <a:lnTo>
                      <a:pt x="63" y="30"/>
                    </a:lnTo>
                    <a:lnTo>
                      <a:pt x="67" y="20"/>
                    </a:lnTo>
                    <a:lnTo>
                      <a:pt x="67" y="23"/>
                    </a:lnTo>
                    <a:lnTo>
                      <a:pt x="67" y="27"/>
                    </a:lnTo>
                    <a:lnTo>
                      <a:pt x="65" y="38"/>
                    </a:lnTo>
                    <a:lnTo>
                      <a:pt x="60" y="47"/>
                    </a:lnTo>
                    <a:lnTo>
                      <a:pt x="53" y="54"/>
                    </a:lnTo>
                    <a:lnTo>
                      <a:pt x="44" y="58"/>
                    </a:lnTo>
                    <a:lnTo>
                      <a:pt x="33" y="60"/>
                    </a:lnTo>
                    <a:lnTo>
                      <a:pt x="22" y="58"/>
                    </a:lnTo>
                    <a:lnTo>
                      <a:pt x="13" y="52"/>
                    </a:lnTo>
                    <a:lnTo>
                      <a:pt x="6" y="45"/>
                    </a:lnTo>
                    <a:lnTo>
                      <a:pt x="1" y="36"/>
                    </a:lnTo>
                    <a:lnTo>
                      <a:pt x="0" y="25"/>
                    </a:lnTo>
                    <a:lnTo>
                      <a:pt x="2" y="15"/>
                    </a:lnTo>
                    <a:lnTo>
                      <a:pt x="6" y="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31">
                <a:extLst>
                  <a:ext uri="{FF2B5EF4-FFF2-40B4-BE49-F238E27FC236}">
                    <a16:creationId xmlns:a16="http://schemas.microsoft.com/office/drawing/2014/main" id="{108BF38D-2F7F-F046-B783-619DD569A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6643" y="2576739"/>
                <a:ext cx="259069" cy="677239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110" y="45"/>
                  </a:cxn>
                  <a:cxn ang="0">
                    <a:pos x="128" y="89"/>
                  </a:cxn>
                  <a:cxn ang="0">
                    <a:pos x="144" y="132"/>
                  </a:cxn>
                  <a:cxn ang="0">
                    <a:pos x="157" y="174"/>
                  </a:cxn>
                  <a:cxn ang="0">
                    <a:pos x="166" y="214"/>
                  </a:cxn>
                  <a:cxn ang="0">
                    <a:pos x="174" y="252"/>
                  </a:cxn>
                  <a:cxn ang="0">
                    <a:pos x="179" y="288"/>
                  </a:cxn>
                  <a:cxn ang="0">
                    <a:pos x="181" y="320"/>
                  </a:cxn>
                  <a:cxn ang="0">
                    <a:pos x="183" y="351"/>
                  </a:cxn>
                  <a:cxn ang="0">
                    <a:pos x="184" y="376"/>
                  </a:cxn>
                  <a:cxn ang="0">
                    <a:pos x="183" y="399"/>
                  </a:cxn>
                  <a:cxn ang="0">
                    <a:pos x="182" y="417"/>
                  </a:cxn>
                  <a:cxn ang="0">
                    <a:pos x="181" y="430"/>
                  </a:cxn>
                  <a:cxn ang="0">
                    <a:pos x="179" y="438"/>
                  </a:cxn>
                  <a:cxn ang="0">
                    <a:pos x="179" y="441"/>
                  </a:cxn>
                  <a:cxn ang="0">
                    <a:pos x="51" y="481"/>
                  </a:cxn>
                  <a:cxn ang="0">
                    <a:pos x="59" y="439"/>
                  </a:cxn>
                  <a:cxn ang="0">
                    <a:pos x="64" y="398"/>
                  </a:cxn>
                  <a:cxn ang="0">
                    <a:pos x="66" y="359"/>
                  </a:cxn>
                  <a:cxn ang="0">
                    <a:pos x="66" y="321"/>
                  </a:cxn>
                  <a:cxn ang="0">
                    <a:pos x="64" y="285"/>
                  </a:cxn>
                  <a:cxn ang="0">
                    <a:pos x="61" y="251"/>
                  </a:cxn>
                  <a:cxn ang="0">
                    <a:pos x="56" y="219"/>
                  </a:cxn>
                  <a:cxn ang="0">
                    <a:pos x="50" y="189"/>
                  </a:cxn>
                  <a:cxn ang="0">
                    <a:pos x="43" y="161"/>
                  </a:cxn>
                  <a:cxn ang="0">
                    <a:pos x="35" y="137"/>
                  </a:cxn>
                  <a:cxn ang="0">
                    <a:pos x="28" y="114"/>
                  </a:cxn>
                  <a:cxn ang="0">
                    <a:pos x="21" y="95"/>
                  </a:cxn>
                  <a:cxn ang="0">
                    <a:pos x="15" y="79"/>
                  </a:cxn>
                  <a:cxn ang="0">
                    <a:pos x="9" y="66"/>
                  </a:cxn>
                  <a:cxn ang="0">
                    <a:pos x="4" y="57"/>
                  </a:cxn>
                  <a:cxn ang="0">
                    <a:pos x="1" y="51"/>
                  </a:cxn>
                  <a:cxn ang="0">
                    <a:pos x="0" y="49"/>
                  </a:cxn>
                  <a:cxn ang="0">
                    <a:pos x="87" y="0"/>
                  </a:cxn>
                </a:cxnLst>
                <a:rect l="0" t="0" r="r" b="b"/>
                <a:pathLst>
                  <a:path w="184" h="481">
                    <a:moveTo>
                      <a:pt x="87" y="0"/>
                    </a:moveTo>
                    <a:lnTo>
                      <a:pt x="110" y="45"/>
                    </a:lnTo>
                    <a:lnTo>
                      <a:pt x="128" y="89"/>
                    </a:lnTo>
                    <a:lnTo>
                      <a:pt x="144" y="132"/>
                    </a:lnTo>
                    <a:lnTo>
                      <a:pt x="157" y="174"/>
                    </a:lnTo>
                    <a:lnTo>
                      <a:pt x="166" y="214"/>
                    </a:lnTo>
                    <a:lnTo>
                      <a:pt x="174" y="252"/>
                    </a:lnTo>
                    <a:lnTo>
                      <a:pt x="179" y="288"/>
                    </a:lnTo>
                    <a:lnTo>
                      <a:pt x="181" y="320"/>
                    </a:lnTo>
                    <a:lnTo>
                      <a:pt x="183" y="351"/>
                    </a:lnTo>
                    <a:lnTo>
                      <a:pt x="184" y="376"/>
                    </a:lnTo>
                    <a:lnTo>
                      <a:pt x="183" y="399"/>
                    </a:lnTo>
                    <a:lnTo>
                      <a:pt x="182" y="417"/>
                    </a:lnTo>
                    <a:lnTo>
                      <a:pt x="181" y="430"/>
                    </a:lnTo>
                    <a:lnTo>
                      <a:pt x="179" y="438"/>
                    </a:lnTo>
                    <a:lnTo>
                      <a:pt x="179" y="441"/>
                    </a:lnTo>
                    <a:lnTo>
                      <a:pt x="51" y="481"/>
                    </a:lnTo>
                    <a:lnTo>
                      <a:pt x="59" y="439"/>
                    </a:lnTo>
                    <a:lnTo>
                      <a:pt x="64" y="398"/>
                    </a:lnTo>
                    <a:lnTo>
                      <a:pt x="66" y="359"/>
                    </a:lnTo>
                    <a:lnTo>
                      <a:pt x="66" y="321"/>
                    </a:lnTo>
                    <a:lnTo>
                      <a:pt x="64" y="285"/>
                    </a:lnTo>
                    <a:lnTo>
                      <a:pt x="61" y="251"/>
                    </a:lnTo>
                    <a:lnTo>
                      <a:pt x="56" y="219"/>
                    </a:lnTo>
                    <a:lnTo>
                      <a:pt x="50" y="189"/>
                    </a:lnTo>
                    <a:lnTo>
                      <a:pt x="43" y="161"/>
                    </a:lnTo>
                    <a:lnTo>
                      <a:pt x="35" y="137"/>
                    </a:lnTo>
                    <a:lnTo>
                      <a:pt x="28" y="114"/>
                    </a:lnTo>
                    <a:lnTo>
                      <a:pt x="21" y="95"/>
                    </a:lnTo>
                    <a:lnTo>
                      <a:pt x="15" y="79"/>
                    </a:lnTo>
                    <a:lnTo>
                      <a:pt x="9" y="66"/>
                    </a:lnTo>
                    <a:lnTo>
                      <a:pt x="4" y="57"/>
                    </a:lnTo>
                    <a:lnTo>
                      <a:pt x="1" y="51"/>
                    </a:lnTo>
                    <a:lnTo>
                      <a:pt x="0" y="4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32">
                <a:extLst>
                  <a:ext uri="{FF2B5EF4-FFF2-40B4-BE49-F238E27FC236}">
                    <a16:creationId xmlns:a16="http://schemas.microsoft.com/office/drawing/2014/main" id="{33D72BC3-D572-5643-9A5C-2D9E954BE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0668" y="2323302"/>
                <a:ext cx="991219" cy="395643"/>
              </a:xfrm>
              <a:custGeom>
                <a:avLst/>
                <a:gdLst/>
                <a:ahLst/>
                <a:cxnLst>
                  <a:cxn ang="0">
                    <a:pos x="704" y="0"/>
                  </a:cxn>
                  <a:cxn ang="0">
                    <a:pos x="703" y="7"/>
                  </a:cxn>
                  <a:cxn ang="0">
                    <a:pos x="703" y="16"/>
                  </a:cxn>
                  <a:cxn ang="0">
                    <a:pos x="700" y="28"/>
                  </a:cxn>
                  <a:cxn ang="0">
                    <a:pos x="697" y="42"/>
                  </a:cxn>
                  <a:cxn ang="0">
                    <a:pos x="692" y="56"/>
                  </a:cxn>
                  <a:cxn ang="0">
                    <a:pos x="685" y="73"/>
                  </a:cxn>
                  <a:cxn ang="0">
                    <a:pos x="678" y="90"/>
                  </a:cxn>
                  <a:cxn ang="0">
                    <a:pos x="667" y="108"/>
                  </a:cxn>
                  <a:cxn ang="0">
                    <a:pos x="657" y="127"/>
                  </a:cxn>
                  <a:cxn ang="0">
                    <a:pos x="643" y="145"/>
                  </a:cxn>
                  <a:cxn ang="0">
                    <a:pos x="627" y="164"/>
                  </a:cxn>
                  <a:cxn ang="0">
                    <a:pos x="610" y="181"/>
                  </a:cxn>
                  <a:cxn ang="0">
                    <a:pos x="590" y="199"/>
                  </a:cxn>
                  <a:cxn ang="0">
                    <a:pos x="568" y="215"/>
                  </a:cxn>
                  <a:cxn ang="0">
                    <a:pos x="544" y="230"/>
                  </a:cxn>
                  <a:cxn ang="0">
                    <a:pos x="516" y="244"/>
                  </a:cxn>
                  <a:cxn ang="0">
                    <a:pos x="486" y="256"/>
                  </a:cxn>
                  <a:cxn ang="0">
                    <a:pos x="452" y="266"/>
                  </a:cxn>
                  <a:cxn ang="0">
                    <a:pos x="416" y="273"/>
                  </a:cxn>
                  <a:cxn ang="0">
                    <a:pos x="377" y="278"/>
                  </a:cxn>
                  <a:cxn ang="0">
                    <a:pos x="334" y="281"/>
                  </a:cxn>
                  <a:cxn ang="0">
                    <a:pos x="294" y="281"/>
                  </a:cxn>
                  <a:cxn ang="0">
                    <a:pos x="257" y="279"/>
                  </a:cxn>
                  <a:cxn ang="0">
                    <a:pos x="224" y="274"/>
                  </a:cxn>
                  <a:cxn ang="0">
                    <a:pos x="194" y="268"/>
                  </a:cxn>
                  <a:cxn ang="0">
                    <a:pos x="165" y="260"/>
                  </a:cxn>
                  <a:cxn ang="0">
                    <a:pos x="140" y="251"/>
                  </a:cxn>
                  <a:cxn ang="0">
                    <a:pos x="118" y="240"/>
                  </a:cxn>
                  <a:cxn ang="0">
                    <a:pos x="98" y="229"/>
                  </a:cxn>
                  <a:cxn ang="0">
                    <a:pos x="79" y="216"/>
                  </a:cxn>
                  <a:cxn ang="0">
                    <a:pos x="64" y="205"/>
                  </a:cxn>
                  <a:cxn ang="0">
                    <a:pos x="50" y="192"/>
                  </a:cxn>
                  <a:cxn ang="0">
                    <a:pos x="38" y="180"/>
                  </a:cxn>
                  <a:cxn ang="0">
                    <a:pos x="29" y="169"/>
                  </a:cxn>
                  <a:cxn ang="0">
                    <a:pos x="21" y="157"/>
                  </a:cxn>
                  <a:cxn ang="0">
                    <a:pos x="14" y="147"/>
                  </a:cxn>
                  <a:cxn ang="0">
                    <a:pos x="9" y="139"/>
                  </a:cxn>
                  <a:cxn ang="0">
                    <a:pos x="5" y="131"/>
                  </a:cxn>
                  <a:cxn ang="0">
                    <a:pos x="2" y="126"/>
                  </a:cxn>
                  <a:cxn ang="0">
                    <a:pos x="1" y="122"/>
                  </a:cxn>
                  <a:cxn ang="0">
                    <a:pos x="0" y="121"/>
                  </a:cxn>
                  <a:cxn ang="0">
                    <a:pos x="704" y="0"/>
                  </a:cxn>
                </a:cxnLst>
                <a:rect l="0" t="0" r="r" b="b"/>
                <a:pathLst>
                  <a:path w="704" h="281">
                    <a:moveTo>
                      <a:pt x="704" y="0"/>
                    </a:moveTo>
                    <a:lnTo>
                      <a:pt x="703" y="7"/>
                    </a:lnTo>
                    <a:lnTo>
                      <a:pt x="703" y="16"/>
                    </a:lnTo>
                    <a:lnTo>
                      <a:pt x="700" y="28"/>
                    </a:lnTo>
                    <a:lnTo>
                      <a:pt x="697" y="42"/>
                    </a:lnTo>
                    <a:lnTo>
                      <a:pt x="692" y="56"/>
                    </a:lnTo>
                    <a:lnTo>
                      <a:pt x="685" y="73"/>
                    </a:lnTo>
                    <a:lnTo>
                      <a:pt x="678" y="90"/>
                    </a:lnTo>
                    <a:lnTo>
                      <a:pt x="667" y="108"/>
                    </a:lnTo>
                    <a:lnTo>
                      <a:pt x="657" y="127"/>
                    </a:lnTo>
                    <a:lnTo>
                      <a:pt x="643" y="145"/>
                    </a:lnTo>
                    <a:lnTo>
                      <a:pt x="627" y="164"/>
                    </a:lnTo>
                    <a:lnTo>
                      <a:pt x="610" y="181"/>
                    </a:lnTo>
                    <a:lnTo>
                      <a:pt x="590" y="199"/>
                    </a:lnTo>
                    <a:lnTo>
                      <a:pt x="568" y="215"/>
                    </a:lnTo>
                    <a:lnTo>
                      <a:pt x="544" y="230"/>
                    </a:lnTo>
                    <a:lnTo>
                      <a:pt x="516" y="244"/>
                    </a:lnTo>
                    <a:lnTo>
                      <a:pt x="486" y="256"/>
                    </a:lnTo>
                    <a:lnTo>
                      <a:pt x="452" y="266"/>
                    </a:lnTo>
                    <a:lnTo>
                      <a:pt x="416" y="273"/>
                    </a:lnTo>
                    <a:lnTo>
                      <a:pt x="377" y="278"/>
                    </a:lnTo>
                    <a:lnTo>
                      <a:pt x="334" y="281"/>
                    </a:lnTo>
                    <a:lnTo>
                      <a:pt x="294" y="281"/>
                    </a:lnTo>
                    <a:lnTo>
                      <a:pt x="257" y="279"/>
                    </a:lnTo>
                    <a:lnTo>
                      <a:pt x="224" y="274"/>
                    </a:lnTo>
                    <a:lnTo>
                      <a:pt x="194" y="268"/>
                    </a:lnTo>
                    <a:lnTo>
                      <a:pt x="165" y="260"/>
                    </a:lnTo>
                    <a:lnTo>
                      <a:pt x="140" y="251"/>
                    </a:lnTo>
                    <a:lnTo>
                      <a:pt x="118" y="240"/>
                    </a:lnTo>
                    <a:lnTo>
                      <a:pt x="98" y="229"/>
                    </a:lnTo>
                    <a:lnTo>
                      <a:pt x="79" y="216"/>
                    </a:lnTo>
                    <a:lnTo>
                      <a:pt x="64" y="205"/>
                    </a:lnTo>
                    <a:lnTo>
                      <a:pt x="50" y="192"/>
                    </a:lnTo>
                    <a:lnTo>
                      <a:pt x="38" y="180"/>
                    </a:lnTo>
                    <a:lnTo>
                      <a:pt x="29" y="169"/>
                    </a:lnTo>
                    <a:lnTo>
                      <a:pt x="21" y="157"/>
                    </a:lnTo>
                    <a:lnTo>
                      <a:pt x="14" y="147"/>
                    </a:lnTo>
                    <a:lnTo>
                      <a:pt x="9" y="139"/>
                    </a:lnTo>
                    <a:lnTo>
                      <a:pt x="5" y="131"/>
                    </a:lnTo>
                    <a:lnTo>
                      <a:pt x="2" y="126"/>
                    </a:lnTo>
                    <a:lnTo>
                      <a:pt x="1" y="122"/>
                    </a:lnTo>
                    <a:lnTo>
                      <a:pt x="0" y="121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BCF1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33">
                <a:extLst>
                  <a:ext uri="{FF2B5EF4-FFF2-40B4-BE49-F238E27FC236}">
                    <a16:creationId xmlns:a16="http://schemas.microsoft.com/office/drawing/2014/main" id="{18966D98-EF4E-EB40-84A2-FE4D89577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0668" y="2323302"/>
                <a:ext cx="991219" cy="246397"/>
              </a:xfrm>
              <a:custGeom>
                <a:avLst/>
                <a:gdLst/>
                <a:ahLst/>
                <a:cxnLst>
                  <a:cxn ang="0">
                    <a:pos x="704" y="0"/>
                  </a:cxn>
                  <a:cxn ang="0">
                    <a:pos x="703" y="10"/>
                  </a:cxn>
                  <a:cxn ang="0">
                    <a:pos x="702" y="22"/>
                  </a:cxn>
                  <a:cxn ang="0">
                    <a:pos x="699" y="36"/>
                  </a:cxn>
                  <a:cxn ang="0">
                    <a:pos x="693" y="53"/>
                  </a:cxn>
                  <a:cxn ang="0">
                    <a:pos x="686" y="72"/>
                  </a:cxn>
                  <a:cxn ang="0">
                    <a:pos x="672" y="82"/>
                  </a:cxn>
                  <a:cxn ang="0">
                    <a:pos x="653" y="92"/>
                  </a:cxn>
                  <a:cxn ang="0">
                    <a:pos x="630" y="103"/>
                  </a:cxn>
                  <a:cxn ang="0">
                    <a:pos x="603" y="113"/>
                  </a:cxn>
                  <a:cxn ang="0">
                    <a:pos x="572" y="124"/>
                  </a:cxn>
                  <a:cxn ang="0">
                    <a:pos x="538" y="134"/>
                  </a:cxn>
                  <a:cxn ang="0">
                    <a:pos x="502" y="144"/>
                  </a:cxn>
                  <a:cxn ang="0">
                    <a:pos x="462" y="153"/>
                  </a:cxn>
                  <a:cxn ang="0">
                    <a:pos x="421" y="159"/>
                  </a:cxn>
                  <a:cxn ang="0">
                    <a:pos x="378" y="165"/>
                  </a:cxn>
                  <a:cxn ang="0">
                    <a:pos x="323" y="170"/>
                  </a:cxn>
                  <a:cxn ang="0">
                    <a:pos x="271" y="174"/>
                  </a:cxn>
                  <a:cxn ang="0">
                    <a:pos x="222" y="175"/>
                  </a:cxn>
                  <a:cxn ang="0">
                    <a:pos x="178" y="175"/>
                  </a:cxn>
                  <a:cxn ang="0">
                    <a:pos x="137" y="174"/>
                  </a:cxn>
                  <a:cxn ang="0">
                    <a:pos x="101" y="171"/>
                  </a:cxn>
                  <a:cxn ang="0">
                    <a:pos x="71" y="168"/>
                  </a:cxn>
                  <a:cxn ang="0">
                    <a:pos x="45" y="165"/>
                  </a:cxn>
                  <a:cxn ang="0">
                    <a:pos x="26" y="161"/>
                  </a:cxn>
                  <a:cxn ang="0">
                    <a:pos x="15" y="149"/>
                  </a:cxn>
                  <a:cxn ang="0">
                    <a:pos x="8" y="138"/>
                  </a:cxn>
                  <a:cxn ang="0">
                    <a:pos x="4" y="128"/>
                  </a:cxn>
                  <a:cxn ang="0">
                    <a:pos x="1" y="123"/>
                  </a:cxn>
                  <a:cxn ang="0">
                    <a:pos x="0" y="121"/>
                  </a:cxn>
                  <a:cxn ang="0">
                    <a:pos x="704" y="0"/>
                  </a:cxn>
                </a:cxnLst>
                <a:rect l="0" t="0" r="r" b="b"/>
                <a:pathLst>
                  <a:path w="704" h="175">
                    <a:moveTo>
                      <a:pt x="704" y="0"/>
                    </a:moveTo>
                    <a:lnTo>
                      <a:pt x="703" y="10"/>
                    </a:lnTo>
                    <a:lnTo>
                      <a:pt x="702" y="22"/>
                    </a:lnTo>
                    <a:lnTo>
                      <a:pt x="699" y="36"/>
                    </a:lnTo>
                    <a:lnTo>
                      <a:pt x="693" y="53"/>
                    </a:lnTo>
                    <a:lnTo>
                      <a:pt x="686" y="72"/>
                    </a:lnTo>
                    <a:lnTo>
                      <a:pt x="672" y="82"/>
                    </a:lnTo>
                    <a:lnTo>
                      <a:pt x="653" y="92"/>
                    </a:lnTo>
                    <a:lnTo>
                      <a:pt x="630" y="103"/>
                    </a:lnTo>
                    <a:lnTo>
                      <a:pt x="603" y="113"/>
                    </a:lnTo>
                    <a:lnTo>
                      <a:pt x="572" y="124"/>
                    </a:lnTo>
                    <a:lnTo>
                      <a:pt x="538" y="134"/>
                    </a:lnTo>
                    <a:lnTo>
                      <a:pt x="502" y="144"/>
                    </a:lnTo>
                    <a:lnTo>
                      <a:pt x="462" y="153"/>
                    </a:lnTo>
                    <a:lnTo>
                      <a:pt x="421" y="159"/>
                    </a:lnTo>
                    <a:lnTo>
                      <a:pt x="378" y="165"/>
                    </a:lnTo>
                    <a:lnTo>
                      <a:pt x="323" y="170"/>
                    </a:lnTo>
                    <a:lnTo>
                      <a:pt x="271" y="174"/>
                    </a:lnTo>
                    <a:lnTo>
                      <a:pt x="222" y="175"/>
                    </a:lnTo>
                    <a:lnTo>
                      <a:pt x="178" y="175"/>
                    </a:lnTo>
                    <a:lnTo>
                      <a:pt x="137" y="174"/>
                    </a:lnTo>
                    <a:lnTo>
                      <a:pt x="101" y="171"/>
                    </a:lnTo>
                    <a:lnTo>
                      <a:pt x="71" y="168"/>
                    </a:lnTo>
                    <a:lnTo>
                      <a:pt x="45" y="165"/>
                    </a:lnTo>
                    <a:lnTo>
                      <a:pt x="26" y="161"/>
                    </a:lnTo>
                    <a:lnTo>
                      <a:pt x="15" y="149"/>
                    </a:lnTo>
                    <a:lnTo>
                      <a:pt x="8" y="138"/>
                    </a:lnTo>
                    <a:lnTo>
                      <a:pt x="4" y="128"/>
                    </a:lnTo>
                    <a:lnTo>
                      <a:pt x="1" y="123"/>
                    </a:lnTo>
                    <a:lnTo>
                      <a:pt x="0" y="121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6BC7E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34">
                <a:extLst>
                  <a:ext uri="{FF2B5EF4-FFF2-40B4-BE49-F238E27FC236}">
                    <a16:creationId xmlns:a16="http://schemas.microsoft.com/office/drawing/2014/main" id="{3FB239AF-2E39-7748-9DF2-AE2D193BC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5279" y="1517937"/>
                <a:ext cx="249213" cy="6758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6"/>
                  </a:cxn>
                  <a:cxn ang="0">
                    <a:pos x="11" y="13"/>
                  </a:cxn>
                  <a:cxn ang="0">
                    <a:pos x="20" y="23"/>
                  </a:cxn>
                  <a:cxn ang="0">
                    <a:pos x="30" y="36"/>
                  </a:cxn>
                  <a:cxn ang="0">
                    <a:pos x="42" y="53"/>
                  </a:cxn>
                  <a:cxn ang="0">
                    <a:pos x="56" y="73"/>
                  </a:cxn>
                  <a:cxn ang="0">
                    <a:pos x="70" y="97"/>
                  </a:cxn>
                  <a:cxn ang="0">
                    <a:pos x="84" y="123"/>
                  </a:cxn>
                  <a:cxn ang="0">
                    <a:pos x="99" y="154"/>
                  </a:cxn>
                  <a:cxn ang="0">
                    <a:pos x="113" y="188"/>
                  </a:cxn>
                  <a:cxn ang="0">
                    <a:pos x="128" y="226"/>
                  </a:cxn>
                  <a:cxn ang="0">
                    <a:pos x="142" y="267"/>
                  </a:cxn>
                  <a:cxn ang="0">
                    <a:pos x="155" y="314"/>
                  </a:cxn>
                  <a:cxn ang="0">
                    <a:pos x="167" y="364"/>
                  </a:cxn>
                  <a:cxn ang="0">
                    <a:pos x="177" y="418"/>
                  </a:cxn>
                  <a:cxn ang="0">
                    <a:pos x="38" y="480"/>
                  </a:cxn>
                  <a:cxn ang="0">
                    <a:pos x="0" y="0"/>
                  </a:cxn>
                </a:cxnLst>
                <a:rect l="0" t="0" r="r" b="b"/>
                <a:pathLst>
                  <a:path w="177" h="480">
                    <a:moveTo>
                      <a:pt x="0" y="0"/>
                    </a:moveTo>
                    <a:lnTo>
                      <a:pt x="5" y="6"/>
                    </a:lnTo>
                    <a:lnTo>
                      <a:pt x="11" y="13"/>
                    </a:lnTo>
                    <a:lnTo>
                      <a:pt x="20" y="23"/>
                    </a:lnTo>
                    <a:lnTo>
                      <a:pt x="30" y="36"/>
                    </a:lnTo>
                    <a:lnTo>
                      <a:pt x="42" y="53"/>
                    </a:lnTo>
                    <a:lnTo>
                      <a:pt x="56" y="73"/>
                    </a:lnTo>
                    <a:lnTo>
                      <a:pt x="70" y="97"/>
                    </a:lnTo>
                    <a:lnTo>
                      <a:pt x="84" y="123"/>
                    </a:lnTo>
                    <a:lnTo>
                      <a:pt x="99" y="154"/>
                    </a:lnTo>
                    <a:lnTo>
                      <a:pt x="113" y="188"/>
                    </a:lnTo>
                    <a:lnTo>
                      <a:pt x="128" y="226"/>
                    </a:lnTo>
                    <a:lnTo>
                      <a:pt x="142" y="267"/>
                    </a:lnTo>
                    <a:lnTo>
                      <a:pt x="155" y="314"/>
                    </a:lnTo>
                    <a:lnTo>
                      <a:pt x="167" y="364"/>
                    </a:lnTo>
                    <a:lnTo>
                      <a:pt x="177" y="418"/>
                    </a:lnTo>
                    <a:lnTo>
                      <a:pt x="38" y="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35">
                <a:extLst>
                  <a:ext uri="{FF2B5EF4-FFF2-40B4-BE49-F238E27FC236}">
                    <a16:creationId xmlns:a16="http://schemas.microsoft.com/office/drawing/2014/main" id="{97299872-65D7-5B48-BD26-57320762A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462" y="-123769"/>
                <a:ext cx="1154545" cy="1220720"/>
              </a:xfrm>
              <a:custGeom>
                <a:avLst/>
                <a:gdLst/>
                <a:ahLst/>
                <a:cxnLst>
                  <a:cxn ang="0">
                    <a:pos x="487" y="0"/>
                  </a:cxn>
                  <a:cxn ang="0">
                    <a:pos x="563" y="8"/>
                  </a:cxn>
                  <a:cxn ang="0">
                    <a:pos x="625" y="18"/>
                  </a:cxn>
                  <a:cxn ang="0">
                    <a:pos x="671" y="30"/>
                  </a:cxn>
                  <a:cxn ang="0">
                    <a:pos x="699" y="38"/>
                  </a:cxn>
                  <a:cxn ang="0">
                    <a:pos x="738" y="51"/>
                  </a:cxn>
                  <a:cxn ang="0">
                    <a:pos x="767" y="65"/>
                  </a:cxn>
                  <a:cxn ang="0">
                    <a:pos x="788" y="87"/>
                  </a:cxn>
                  <a:cxn ang="0">
                    <a:pos x="803" y="120"/>
                  </a:cxn>
                  <a:cxn ang="0">
                    <a:pos x="811" y="158"/>
                  </a:cxn>
                  <a:cxn ang="0">
                    <a:pos x="816" y="200"/>
                  </a:cxn>
                  <a:cxn ang="0">
                    <a:pos x="820" y="258"/>
                  </a:cxn>
                  <a:cxn ang="0">
                    <a:pos x="819" y="365"/>
                  </a:cxn>
                  <a:cxn ang="0">
                    <a:pos x="813" y="445"/>
                  </a:cxn>
                  <a:cxn ang="0">
                    <a:pos x="801" y="526"/>
                  </a:cxn>
                  <a:cxn ang="0">
                    <a:pos x="782" y="607"/>
                  </a:cxn>
                  <a:cxn ang="0">
                    <a:pos x="754" y="681"/>
                  </a:cxn>
                  <a:cxn ang="0">
                    <a:pos x="717" y="746"/>
                  </a:cxn>
                  <a:cxn ang="0">
                    <a:pos x="672" y="793"/>
                  </a:cxn>
                  <a:cxn ang="0">
                    <a:pos x="617" y="829"/>
                  </a:cxn>
                  <a:cxn ang="0">
                    <a:pos x="555" y="853"/>
                  </a:cxn>
                  <a:cxn ang="0">
                    <a:pos x="488" y="865"/>
                  </a:cxn>
                  <a:cxn ang="0">
                    <a:pos x="419" y="866"/>
                  </a:cxn>
                  <a:cxn ang="0">
                    <a:pos x="349" y="855"/>
                  </a:cxn>
                  <a:cxn ang="0">
                    <a:pos x="282" y="832"/>
                  </a:cxn>
                  <a:cxn ang="0">
                    <a:pos x="220" y="798"/>
                  </a:cxn>
                  <a:cxn ang="0">
                    <a:pos x="167" y="752"/>
                  </a:cxn>
                  <a:cxn ang="0">
                    <a:pos x="122" y="694"/>
                  </a:cxn>
                  <a:cxn ang="0">
                    <a:pos x="82" y="614"/>
                  </a:cxn>
                  <a:cxn ang="0">
                    <a:pos x="52" y="532"/>
                  </a:cxn>
                  <a:cxn ang="0">
                    <a:pos x="30" y="450"/>
                  </a:cxn>
                  <a:cxn ang="0">
                    <a:pos x="15" y="372"/>
                  </a:cxn>
                  <a:cxn ang="0">
                    <a:pos x="7" y="303"/>
                  </a:cxn>
                  <a:cxn ang="0">
                    <a:pos x="2" y="245"/>
                  </a:cxn>
                  <a:cxn ang="0">
                    <a:pos x="0" y="202"/>
                  </a:cxn>
                  <a:cxn ang="0">
                    <a:pos x="1" y="168"/>
                  </a:cxn>
                  <a:cxn ang="0">
                    <a:pos x="5" y="155"/>
                  </a:cxn>
                  <a:cxn ang="0">
                    <a:pos x="16" y="137"/>
                  </a:cxn>
                  <a:cxn ang="0">
                    <a:pos x="37" y="115"/>
                  </a:cxn>
                  <a:cxn ang="0">
                    <a:pos x="72" y="91"/>
                  </a:cxn>
                  <a:cxn ang="0">
                    <a:pos x="122" y="65"/>
                  </a:cxn>
                  <a:cxn ang="0">
                    <a:pos x="193" y="40"/>
                  </a:cxn>
                  <a:cxn ang="0">
                    <a:pos x="301" y="14"/>
                  </a:cxn>
                  <a:cxn ang="0">
                    <a:pos x="399" y="1"/>
                  </a:cxn>
                </a:cxnLst>
                <a:rect l="0" t="0" r="r" b="b"/>
                <a:pathLst>
                  <a:path w="820" h="867">
                    <a:moveTo>
                      <a:pt x="445" y="0"/>
                    </a:moveTo>
                    <a:lnTo>
                      <a:pt x="487" y="0"/>
                    </a:lnTo>
                    <a:lnTo>
                      <a:pt x="527" y="4"/>
                    </a:lnTo>
                    <a:lnTo>
                      <a:pt x="563" y="8"/>
                    </a:lnTo>
                    <a:lnTo>
                      <a:pt x="596" y="13"/>
                    </a:lnTo>
                    <a:lnTo>
                      <a:pt x="625" y="18"/>
                    </a:lnTo>
                    <a:lnTo>
                      <a:pt x="650" y="24"/>
                    </a:lnTo>
                    <a:lnTo>
                      <a:pt x="671" y="30"/>
                    </a:lnTo>
                    <a:lnTo>
                      <a:pt x="687" y="35"/>
                    </a:lnTo>
                    <a:lnTo>
                      <a:pt x="699" y="38"/>
                    </a:lnTo>
                    <a:lnTo>
                      <a:pt x="720" y="45"/>
                    </a:lnTo>
                    <a:lnTo>
                      <a:pt x="738" y="51"/>
                    </a:lnTo>
                    <a:lnTo>
                      <a:pt x="753" y="57"/>
                    </a:lnTo>
                    <a:lnTo>
                      <a:pt x="767" y="65"/>
                    </a:lnTo>
                    <a:lnTo>
                      <a:pt x="779" y="74"/>
                    </a:lnTo>
                    <a:lnTo>
                      <a:pt x="788" y="87"/>
                    </a:lnTo>
                    <a:lnTo>
                      <a:pt x="796" y="102"/>
                    </a:lnTo>
                    <a:lnTo>
                      <a:pt x="803" y="120"/>
                    </a:lnTo>
                    <a:lnTo>
                      <a:pt x="809" y="144"/>
                    </a:lnTo>
                    <a:lnTo>
                      <a:pt x="811" y="158"/>
                    </a:lnTo>
                    <a:lnTo>
                      <a:pt x="814" y="176"/>
                    </a:lnTo>
                    <a:lnTo>
                      <a:pt x="816" y="200"/>
                    </a:lnTo>
                    <a:lnTo>
                      <a:pt x="818" y="227"/>
                    </a:lnTo>
                    <a:lnTo>
                      <a:pt x="820" y="258"/>
                    </a:lnTo>
                    <a:lnTo>
                      <a:pt x="820" y="327"/>
                    </a:lnTo>
                    <a:lnTo>
                      <a:pt x="819" y="365"/>
                    </a:lnTo>
                    <a:lnTo>
                      <a:pt x="817" y="404"/>
                    </a:lnTo>
                    <a:lnTo>
                      <a:pt x="813" y="445"/>
                    </a:lnTo>
                    <a:lnTo>
                      <a:pt x="808" y="486"/>
                    </a:lnTo>
                    <a:lnTo>
                      <a:pt x="801" y="526"/>
                    </a:lnTo>
                    <a:lnTo>
                      <a:pt x="793" y="567"/>
                    </a:lnTo>
                    <a:lnTo>
                      <a:pt x="782" y="607"/>
                    </a:lnTo>
                    <a:lnTo>
                      <a:pt x="769" y="645"/>
                    </a:lnTo>
                    <a:lnTo>
                      <a:pt x="754" y="681"/>
                    </a:lnTo>
                    <a:lnTo>
                      <a:pt x="737" y="715"/>
                    </a:lnTo>
                    <a:lnTo>
                      <a:pt x="717" y="746"/>
                    </a:lnTo>
                    <a:lnTo>
                      <a:pt x="696" y="771"/>
                    </a:lnTo>
                    <a:lnTo>
                      <a:pt x="672" y="793"/>
                    </a:lnTo>
                    <a:lnTo>
                      <a:pt x="645" y="812"/>
                    </a:lnTo>
                    <a:lnTo>
                      <a:pt x="617" y="829"/>
                    </a:lnTo>
                    <a:lnTo>
                      <a:pt x="587" y="842"/>
                    </a:lnTo>
                    <a:lnTo>
                      <a:pt x="555" y="853"/>
                    </a:lnTo>
                    <a:lnTo>
                      <a:pt x="522" y="861"/>
                    </a:lnTo>
                    <a:lnTo>
                      <a:pt x="488" y="865"/>
                    </a:lnTo>
                    <a:lnTo>
                      <a:pt x="454" y="867"/>
                    </a:lnTo>
                    <a:lnTo>
                      <a:pt x="419" y="866"/>
                    </a:lnTo>
                    <a:lnTo>
                      <a:pt x="383" y="862"/>
                    </a:lnTo>
                    <a:lnTo>
                      <a:pt x="349" y="855"/>
                    </a:lnTo>
                    <a:lnTo>
                      <a:pt x="315" y="846"/>
                    </a:lnTo>
                    <a:lnTo>
                      <a:pt x="282" y="832"/>
                    </a:lnTo>
                    <a:lnTo>
                      <a:pt x="250" y="817"/>
                    </a:lnTo>
                    <a:lnTo>
                      <a:pt x="220" y="798"/>
                    </a:lnTo>
                    <a:lnTo>
                      <a:pt x="193" y="776"/>
                    </a:lnTo>
                    <a:lnTo>
                      <a:pt x="167" y="752"/>
                    </a:lnTo>
                    <a:lnTo>
                      <a:pt x="143" y="724"/>
                    </a:lnTo>
                    <a:lnTo>
                      <a:pt x="122" y="694"/>
                    </a:lnTo>
                    <a:lnTo>
                      <a:pt x="101" y="655"/>
                    </a:lnTo>
                    <a:lnTo>
                      <a:pt x="82" y="614"/>
                    </a:lnTo>
                    <a:lnTo>
                      <a:pt x="65" y="573"/>
                    </a:lnTo>
                    <a:lnTo>
                      <a:pt x="52" y="532"/>
                    </a:lnTo>
                    <a:lnTo>
                      <a:pt x="40" y="491"/>
                    </a:lnTo>
                    <a:lnTo>
                      <a:pt x="30" y="450"/>
                    </a:lnTo>
                    <a:lnTo>
                      <a:pt x="22" y="411"/>
                    </a:lnTo>
                    <a:lnTo>
                      <a:pt x="15" y="372"/>
                    </a:lnTo>
                    <a:lnTo>
                      <a:pt x="10" y="336"/>
                    </a:lnTo>
                    <a:lnTo>
                      <a:pt x="7" y="303"/>
                    </a:lnTo>
                    <a:lnTo>
                      <a:pt x="4" y="272"/>
                    </a:lnTo>
                    <a:lnTo>
                      <a:pt x="2" y="245"/>
                    </a:lnTo>
                    <a:lnTo>
                      <a:pt x="1" y="222"/>
                    </a:lnTo>
                    <a:lnTo>
                      <a:pt x="0" y="202"/>
                    </a:lnTo>
                    <a:lnTo>
                      <a:pt x="0" y="173"/>
                    </a:lnTo>
                    <a:lnTo>
                      <a:pt x="1" y="168"/>
                    </a:lnTo>
                    <a:lnTo>
                      <a:pt x="2" y="162"/>
                    </a:lnTo>
                    <a:lnTo>
                      <a:pt x="5" y="155"/>
                    </a:lnTo>
                    <a:lnTo>
                      <a:pt x="9" y="146"/>
                    </a:lnTo>
                    <a:lnTo>
                      <a:pt x="16" y="137"/>
                    </a:lnTo>
                    <a:lnTo>
                      <a:pt x="25" y="126"/>
                    </a:lnTo>
                    <a:lnTo>
                      <a:pt x="37" y="115"/>
                    </a:lnTo>
                    <a:lnTo>
                      <a:pt x="53" y="103"/>
                    </a:lnTo>
                    <a:lnTo>
                      <a:pt x="72" y="91"/>
                    </a:lnTo>
                    <a:lnTo>
                      <a:pt x="95" y="78"/>
                    </a:lnTo>
                    <a:lnTo>
                      <a:pt x="122" y="65"/>
                    </a:lnTo>
                    <a:lnTo>
                      <a:pt x="155" y="52"/>
                    </a:lnTo>
                    <a:lnTo>
                      <a:pt x="193" y="40"/>
                    </a:lnTo>
                    <a:lnTo>
                      <a:pt x="248" y="25"/>
                    </a:lnTo>
                    <a:lnTo>
                      <a:pt x="301" y="14"/>
                    </a:lnTo>
                    <a:lnTo>
                      <a:pt x="351" y="6"/>
                    </a:lnTo>
                    <a:lnTo>
                      <a:pt x="399" y="1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B2FFF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36">
                <a:extLst>
                  <a:ext uri="{FF2B5EF4-FFF2-40B4-BE49-F238E27FC236}">
                    <a16:creationId xmlns:a16="http://schemas.microsoft.com/office/drawing/2014/main" id="{C99C9738-A580-FE45-B9C2-E3A7B5D56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5279" y="1519344"/>
                <a:ext cx="118270" cy="6744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24"/>
                  </a:cxn>
                  <a:cxn ang="0">
                    <a:pos x="26" y="28"/>
                  </a:cxn>
                  <a:cxn ang="0">
                    <a:pos x="30" y="34"/>
                  </a:cxn>
                  <a:cxn ang="0">
                    <a:pos x="36" y="40"/>
                  </a:cxn>
                  <a:cxn ang="0">
                    <a:pos x="41" y="50"/>
                  </a:cxn>
                  <a:cxn ang="0">
                    <a:pos x="49" y="63"/>
                  </a:cxn>
                  <a:cxn ang="0">
                    <a:pos x="56" y="92"/>
                  </a:cxn>
                  <a:cxn ang="0">
                    <a:pos x="62" y="127"/>
                  </a:cxn>
                  <a:cxn ang="0">
                    <a:pos x="68" y="164"/>
                  </a:cxn>
                  <a:cxn ang="0">
                    <a:pos x="74" y="204"/>
                  </a:cxn>
                  <a:cxn ang="0">
                    <a:pos x="79" y="247"/>
                  </a:cxn>
                  <a:cxn ang="0">
                    <a:pos x="82" y="291"/>
                  </a:cxn>
                  <a:cxn ang="0">
                    <a:pos x="84" y="335"/>
                  </a:cxn>
                  <a:cxn ang="0">
                    <a:pos x="83" y="379"/>
                  </a:cxn>
                  <a:cxn ang="0">
                    <a:pos x="81" y="422"/>
                  </a:cxn>
                  <a:cxn ang="0">
                    <a:pos x="75" y="463"/>
                  </a:cxn>
                  <a:cxn ang="0">
                    <a:pos x="38" y="479"/>
                  </a:cxn>
                  <a:cxn ang="0">
                    <a:pos x="0" y="0"/>
                  </a:cxn>
                </a:cxnLst>
                <a:rect l="0" t="0" r="r" b="b"/>
                <a:pathLst>
                  <a:path w="84" h="479">
                    <a:moveTo>
                      <a:pt x="0" y="0"/>
                    </a:moveTo>
                    <a:lnTo>
                      <a:pt x="23" y="24"/>
                    </a:lnTo>
                    <a:lnTo>
                      <a:pt x="26" y="28"/>
                    </a:lnTo>
                    <a:lnTo>
                      <a:pt x="30" y="34"/>
                    </a:lnTo>
                    <a:lnTo>
                      <a:pt x="36" y="40"/>
                    </a:lnTo>
                    <a:lnTo>
                      <a:pt x="41" y="50"/>
                    </a:lnTo>
                    <a:lnTo>
                      <a:pt x="49" y="63"/>
                    </a:lnTo>
                    <a:lnTo>
                      <a:pt x="56" y="92"/>
                    </a:lnTo>
                    <a:lnTo>
                      <a:pt x="62" y="127"/>
                    </a:lnTo>
                    <a:lnTo>
                      <a:pt x="68" y="164"/>
                    </a:lnTo>
                    <a:lnTo>
                      <a:pt x="74" y="204"/>
                    </a:lnTo>
                    <a:lnTo>
                      <a:pt x="79" y="247"/>
                    </a:lnTo>
                    <a:lnTo>
                      <a:pt x="82" y="291"/>
                    </a:lnTo>
                    <a:lnTo>
                      <a:pt x="84" y="335"/>
                    </a:lnTo>
                    <a:lnTo>
                      <a:pt x="83" y="379"/>
                    </a:lnTo>
                    <a:lnTo>
                      <a:pt x="81" y="422"/>
                    </a:lnTo>
                    <a:lnTo>
                      <a:pt x="75" y="463"/>
                    </a:lnTo>
                    <a:lnTo>
                      <a:pt x="38" y="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37">
                <a:extLst>
                  <a:ext uri="{FF2B5EF4-FFF2-40B4-BE49-F238E27FC236}">
                    <a16:creationId xmlns:a16="http://schemas.microsoft.com/office/drawing/2014/main" id="{67652D13-6309-B642-A9E0-957A1B04E3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462" y="17029"/>
                <a:ext cx="896885" cy="1078514"/>
              </a:xfrm>
              <a:custGeom>
                <a:avLst/>
                <a:gdLst/>
                <a:ahLst/>
                <a:cxnLst>
                  <a:cxn ang="0">
                    <a:pos x="44" y="14"/>
                  </a:cxn>
                  <a:cxn ang="0">
                    <a:pos x="26" y="48"/>
                  </a:cxn>
                  <a:cxn ang="0">
                    <a:pos x="23" y="90"/>
                  </a:cxn>
                  <a:cxn ang="0">
                    <a:pos x="26" y="124"/>
                  </a:cxn>
                  <a:cxn ang="0">
                    <a:pos x="33" y="175"/>
                  </a:cxn>
                  <a:cxn ang="0">
                    <a:pos x="43" y="239"/>
                  </a:cxn>
                  <a:cxn ang="0">
                    <a:pos x="57" y="311"/>
                  </a:cxn>
                  <a:cxn ang="0">
                    <a:pos x="76" y="387"/>
                  </a:cxn>
                  <a:cxn ang="0">
                    <a:pos x="101" y="464"/>
                  </a:cxn>
                  <a:cxn ang="0">
                    <a:pos x="132" y="536"/>
                  </a:cxn>
                  <a:cxn ang="0">
                    <a:pos x="170" y="600"/>
                  </a:cxn>
                  <a:cxn ang="0">
                    <a:pos x="215" y="651"/>
                  </a:cxn>
                  <a:cxn ang="0">
                    <a:pos x="280" y="697"/>
                  </a:cxn>
                  <a:cxn ang="0">
                    <a:pos x="346" y="726"/>
                  </a:cxn>
                  <a:cxn ang="0">
                    <a:pos x="411" y="741"/>
                  </a:cxn>
                  <a:cxn ang="0">
                    <a:pos x="474" y="746"/>
                  </a:cxn>
                  <a:cxn ang="0">
                    <a:pos x="532" y="741"/>
                  </a:cxn>
                  <a:cxn ang="0">
                    <a:pos x="581" y="733"/>
                  </a:cxn>
                  <a:cxn ang="0">
                    <a:pos x="621" y="722"/>
                  </a:cxn>
                  <a:cxn ang="0">
                    <a:pos x="607" y="733"/>
                  </a:cxn>
                  <a:cxn ang="0">
                    <a:pos x="541" y="756"/>
                  </a:cxn>
                  <a:cxn ang="0">
                    <a:pos x="471" y="766"/>
                  </a:cxn>
                  <a:cxn ang="0">
                    <a:pos x="398" y="764"/>
                  </a:cxn>
                  <a:cxn ang="0">
                    <a:pos x="326" y="748"/>
                  </a:cxn>
                  <a:cxn ang="0">
                    <a:pos x="257" y="720"/>
                  </a:cxn>
                  <a:cxn ang="0">
                    <a:pos x="196" y="679"/>
                  </a:cxn>
                  <a:cxn ang="0">
                    <a:pos x="144" y="626"/>
                  </a:cxn>
                  <a:cxn ang="0">
                    <a:pos x="101" y="555"/>
                  </a:cxn>
                  <a:cxn ang="0">
                    <a:pos x="65" y="473"/>
                  </a:cxn>
                  <a:cxn ang="0">
                    <a:pos x="40" y="391"/>
                  </a:cxn>
                  <a:cxn ang="0">
                    <a:pos x="22" y="311"/>
                  </a:cxn>
                  <a:cxn ang="0">
                    <a:pos x="10" y="236"/>
                  </a:cxn>
                  <a:cxn ang="0">
                    <a:pos x="4" y="172"/>
                  </a:cxn>
                  <a:cxn ang="0">
                    <a:pos x="1" y="122"/>
                  </a:cxn>
                  <a:cxn ang="0">
                    <a:pos x="0" y="71"/>
                  </a:cxn>
                  <a:cxn ang="0">
                    <a:pos x="4" y="59"/>
                  </a:cxn>
                  <a:cxn ang="0">
                    <a:pos x="14" y="39"/>
                  </a:cxn>
                  <a:cxn ang="0">
                    <a:pos x="38" y="13"/>
                  </a:cxn>
                </a:cxnLst>
                <a:rect l="0" t="0" r="r" b="b"/>
                <a:pathLst>
                  <a:path w="637" h="766">
                    <a:moveTo>
                      <a:pt x="56" y="0"/>
                    </a:moveTo>
                    <a:lnTo>
                      <a:pt x="44" y="14"/>
                    </a:lnTo>
                    <a:lnTo>
                      <a:pt x="34" y="30"/>
                    </a:lnTo>
                    <a:lnTo>
                      <a:pt x="26" y="48"/>
                    </a:lnTo>
                    <a:lnTo>
                      <a:pt x="23" y="68"/>
                    </a:lnTo>
                    <a:lnTo>
                      <a:pt x="23" y="90"/>
                    </a:lnTo>
                    <a:lnTo>
                      <a:pt x="24" y="105"/>
                    </a:lnTo>
                    <a:lnTo>
                      <a:pt x="26" y="124"/>
                    </a:lnTo>
                    <a:lnTo>
                      <a:pt x="29" y="147"/>
                    </a:lnTo>
                    <a:lnTo>
                      <a:pt x="33" y="175"/>
                    </a:lnTo>
                    <a:lnTo>
                      <a:pt x="37" y="205"/>
                    </a:lnTo>
                    <a:lnTo>
                      <a:pt x="43" y="239"/>
                    </a:lnTo>
                    <a:lnTo>
                      <a:pt x="50" y="274"/>
                    </a:lnTo>
                    <a:lnTo>
                      <a:pt x="57" y="311"/>
                    </a:lnTo>
                    <a:lnTo>
                      <a:pt x="66" y="349"/>
                    </a:lnTo>
                    <a:lnTo>
                      <a:pt x="76" y="387"/>
                    </a:lnTo>
                    <a:lnTo>
                      <a:pt x="88" y="426"/>
                    </a:lnTo>
                    <a:lnTo>
                      <a:pt x="101" y="464"/>
                    </a:lnTo>
                    <a:lnTo>
                      <a:pt x="116" y="501"/>
                    </a:lnTo>
                    <a:lnTo>
                      <a:pt x="132" y="536"/>
                    </a:lnTo>
                    <a:lnTo>
                      <a:pt x="150" y="570"/>
                    </a:lnTo>
                    <a:lnTo>
                      <a:pt x="170" y="600"/>
                    </a:lnTo>
                    <a:lnTo>
                      <a:pt x="192" y="627"/>
                    </a:lnTo>
                    <a:lnTo>
                      <a:pt x="215" y="651"/>
                    </a:lnTo>
                    <a:lnTo>
                      <a:pt x="247" y="676"/>
                    </a:lnTo>
                    <a:lnTo>
                      <a:pt x="280" y="697"/>
                    </a:lnTo>
                    <a:lnTo>
                      <a:pt x="313" y="714"/>
                    </a:lnTo>
                    <a:lnTo>
                      <a:pt x="346" y="726"/>
                    </a:lnTo>
                    <a:lnTo>
                      <a:pt x="379" y="735"/>
                    </a:lnTo>
                    <a:lnTo>
                      <a:pt x="411" y="741"/>
                    </a:lnTo>
                    <a:lnTo>
                      <a:pt x="443" y="745"/>
                    </a:lnTo>
                    <a:lnTo>
                      <a:pt x="474" y="746"/>
                    </a:lnTo>
                    <a:lnTo>
                      <a:pt x="503" y="745"/>
                    </a:lnTo>
                    <a:lnTo>
                      <a:pt x="532" y="741"/>
                    </a:lnTo>
                    <a:lnTo>
                      <a:pt x="558" y="738"/>
                    </a:lnTo>
                    <a:lnTo>
                      <a:pt x="581" y="733"/>
                    </a:lnTo>
                    <a:lnTo>
                      <a:pt x="603" y="728"/>
                    </a:lnTo>
                    <a:lnTo>
                      <a:pt x="621" y="722"/>
                    </a:lnTo>
                    <a:lnTo>
                      <a:pt x="637" y="717"/>
                    </a:lnTo>
                    <a:lnTo>
                      <a:pt x="607" y="733"/>
                    </a:lnTo>
                    <a:lnTo>
                      <a:pt x="574" y="746"/>
                    </a:lnTo>
                    <a:lnTo>
                      <a:pt x="541" y="756"/>
                    </a:lnTo>
                    <a:lnTo>
                      <a:pt x="506" y="763"/>
                    </a:lnTo>
                    <a:lnTo>
                      <a:pt x="471" y="766"/>
                    </a:lnTo>
                    <a:lnTo>
                      <a:pt x="434" y="766"/>
                    </a:lnTo>
                    <a:lnTo>
                      <a:pt x="398" y="764"/>
                    </a:lnTo>
                    <a:lnTo>
                      <a:pt x="361" y="757"/>
                    </a:lnTo>
                    <a:lnTo>
                      <a:pt x="326" y="748"/>
                    </a:lnTo>
                    <a:lnTo>
                      <a:pt x="291" y="735"/>
                    </a:lnTo>
                    <a:lnTo>
                      <a:pt x="257" y="720"/>
                    </a:lnTo>
                    <a:lnTo>
                      <a:pt x="226" y="701"/>
                    </a:lnTo>
                    <a:lnTo>
                      <a:pt x="196" y="679"/>
                    </a:lnTo>
                    <a:lnTo>
                      <a:pt x="168" y="654"/>
                    </a:lnTo>
                    <a:lnTo>
                      <a:pt x="144" y="626"/>
                    </a:lnTo>
                    <a:lnTo>
                      <a:pt x="122" y="594"/>
                    </a:lnTo>
                    <a:lnTo>
                      <a:pt x="101" y="555"/>
                    </a:lnTo>
                    <a:lnTo>
                      <a:pt x="82" y="514"/>
                    </a:lnTo>
                    <a:lnTo>
                      <a:pt x="65" y="473"/>
                    </a:lnTo>
                    <a:lnTo>
                      <a:pt x="52" y="432"/>
                    </a:lnTo>
                    <a:lnTo>
                      <a:pt x="40" y="391"/>
                    </a:lnTo>
                    <a:lnTo>
                      <a:pt x="30" y="350"/>
                    </a:lnTo>
                    <a:lnTo>
                      <a:pt x="22" y="311"/>
                    </a:lnTo>
                    <a:lnTo>
                      <a:pt x="15" y="272"/>
                    </a:lnTo>
                    <a:lnTo>
                      <a:pt x="10" y="236"/>
                    </a:lnTo>
                    <a:lnTo>
                      <a:pt x="7" y="203"/>
                    </a:lnTo>
                    <a:lnTo>
                      <a:pt x="4" y="172"/>
                    </a:lnTo>
                    <a:lnTo>
                      <a:pt x="2" y="145"/>
                    </a:lnTo>
                    <a:lnTo>
                      <a:pt x="1" y="122"/>
                    </a:lnTo>
                    <a:lnTo>
                      <a:pt x="0" y="102"/>
                    </a:lnTo>
                    <a:lnTo>
                      <a:pt x="0" y="71"/>
                    </a:lnTo>
                    <a:lnTo>
                      <a:pt x="1" y="66"/>
                    </a:lnTo>
                    <a:lnTo>
                      <a:pt x="4" y="59"/>
                    </a:lnTo>
                    <a:lnTo>
                      <a:pt x="8" y="49"/>
                    </a:lnTo>
                    <a:lnTo>
                      <a:pt x="14" y="39"/>
                    </a:lnTo>
                    <a:lnTo>
                      <a:pt x="24" y="27"/>
                    </a:lnTo>
                    <a:lnTo>
                      <a:pt x="38" y="13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7DD5F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38">
                <a:extLst>
                  <a:ext uri="{FF2B5EF4-FFF2-40B4-BE49-F238E27FC236}">
                    <a16:creationId xmlns:a16="http://schemas.microsoft.com/office/drawing/2014/main" id="{CCE3F702-2A8F-9645-8600-11DE8DCF2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4781" y="-64634"/>
                <a:ext cx="1067250" cy="1116529"/>
              </a:xfrm>
              <a:custGeom>
                <a:avLst/>
                <a:gdLst/>
                <a:ahLst/>
                <a:cxnLst>
                  <a:cxn ang="0">
                    <a:pos x="446" y="1"/>
                  </a:cxn>
                  <a:cxn ang="0">
                    <a:pos x="516" y="7"/>
                  </a:cxn>
                  <a:cxn ang="0">
                    <a:pos x="573" y="17"/>
                  </a:cxn>
                  <a:cxn ang="0">
                    <a:pos x="615" y="28"/>
                  </a:cxn>
                  <a:cxn ang="0">
                    <a:pos x="641" y="35"/>
                  </a:cxn>
                  <a:cxn ang="0">
                    <a:pos x="677" y="47"/>
                  </a:cxn>
                  <a:cxn ang="0">
                    <a:pos x="703" y="60"/>
                  </a:cxn>
                  <a:cxn ang="0">
                    <a:pos x="722" y="80"/>
                  </a:cxn>
                  <a:cxn ang="0">
                    <a:pos x="736" y="111"/>
                  </a:cxn>
                  <a:cxn ang="0">
                    <a:pos x="744" y="145"/>
                  </a:cxn>
                  <a:cxn ang="0">
                    <a:pos x="749" y="185"/>
                  </a:cxn>
                  <a:cxn ang="0">
                    <a:pos x="754" y="240"/>
                  </a:cxn>
                  <a:cxn ang="0">
                    <a:pos x="758" y="306"/>
                  </a:cxn>
                  <a:cxn ang="0">
                    <a:pos x="755" y="380"/>
                  </a:cxn>
                  <a:cxn ang="0">
                    <a:pos x="746" y="458"/>
                  </a:cxn>
                  <a:cxn ang="0">
                    <a:pos x="728" y="536"/>
                  </a:cxn>
                  <a:cxn ang="0">
                    <a:pos x="699" y="613"/>
                  </a:cxn>
                  <a:cxn ang="0">
                    <a:pos x="657" y="684"/>
                  </a:cxn>
                  <a:cxn ang="0">
                    <a:pos x="613" y="728"/>
                  </a:cxn>
                  <a:cxn ang="0">
                    <a:pos x="559" y="762"/>
                  </a:cxn>
                  <a:cxn ang="0">
                    <a:pos x="499" y="783"/>
                  </a:cxn>
                  <a:cxn ang="0">
                    <a:pos x="434" y="793"/>
                  </a:cxn>
                  <a:cxn ang="0">
                    <a:pos x="366" y="791"/>
                  </a:cxn>
                  <a:cxn ang="0">
                    <a:pos x="300" y="778"/>
                  </a:cxn>
                  <a:cxn ang="0">
                    <a:pos x="237" y="752"/>
                  </a:cxn>
                  <a:cxn ang="0">
                    <a:pos x="180" y="715"/>
                  </a:cxn>
                  <a:cxn ang="0">
                    <a:pos x="133" y="665"/>
                  </a:cxn>
                  <a:cxn ang="0">
                    <a:pos x="92" y="598"/>
                  </a:cxn>
                  <a:cxn ang="0">
                    <a:pos x="58" y="519"/>
                  </a:cxn>
                  <a:cxn ang="0">
                    <a:pos x="34" y="438"/>
                  </a:cxn>
                  <a:cxn ang="0">
                    <a:pos x="18" y="361"/>
                  </a:cxn>
                  <a:cxn ang="0">
                    <a:pos x="8" y="291"/>
                  </a:cxn>
                  <a:cxn ang="0">
                    <a:pos x="2" y="232"/>
                  </a:cxn>
                  <a:cxn ang="0">
                    <a:pos x="0" y="189"/>
                  </a:cxn>
                  <a:cxn ang="0">
                    <a:pos x="1" y="154"/>
                  </a:cxn>
                  <a:cxn ang="0">
                    <a:pos x="6" y="139"/>
                  </a:cxn>
                  <a:cxn ang="0">
                    <a:pos x="19" y="121"/>
                  </a:cxn>
                  <a:cxn ang="0">
                    <a:pos x="43" y="98"/>
                  </a:cxn>
                  <a:cxn ang="0">
                    <a:pos x="82" y="74"/>
                  </a:cxn>
                  <a:cxn ang="0">
                    <a:pos x="140" y="49"/>
                  </a:cxn>
                  <a:cxn ang="0">
                    <a:pos x="227" y="23"/>
                  </a:cxn>
                  <a:cxn ang="0">
                    <a:pos x="322" y="5"/>
                  </a:cxn>
                  <a:cxn ang="0">
                    <a:pos x="407" y="0"/>
                  </a:cxn>
                </a:cxnLst>
                <a:rect l="0" t="0" r="r" b="b"/>
                <a:pathLst>
                  <a:path w="758" h="793">
                    <a:moveTo>
                      <a:pt x="407" y="0"/>
                    </a:moveTo>
                    <a:lnTo>
                      <a:pt x="446" y="1"/>
                    </a:lnTo>
                    <a:lnTo>
                      <a:pt x="483" y="4"/>
                    </a:lnTo>
                    <a:lnTo>
                      <a:pt x="516" y="7"/>
                    </a:lnTo>
                    <a:lnTo>
                      <a:pt x="546" y="12"/>
                    </a:lnTo>
                    <a:lnTo>
                      <a:pt x="573" y="17"/>
                    </a:lnTo>
                    <a:lnTo>
                      <a:pt x="595" y="23"/>
                    </a:lnTo>
                    <a:lnTo>
                      <a:pt x="615" y="28"/>
                    </a:lnTo>
                    <a:lnTo>
                      <a:pt x="630" y="32"/>
                    </a:lnTo>
                    <a:lnTo>
                      <a:pt x="641" y="35"/>
                    </a:lnTo>
                    <a:lnTo>
                      <a:pt x="660" y="41"/>
                    </a:lnTo>
                    <a:lnTo>
                      <a:pt x="677" y="47"/>
                    </a:lnTo>
                    <a:lnTo>
                      <a:pt x="691" y="53"/>
                    </a:lnTo>
                    <a:lnTo>
                      <a:pt x="703" y="60"/>
                    </a:lnTo>
                    <a:lnTo>
                      <a:pt x="713" y="69"/>
                    </a:lnTo>
                    <a:lnTo>
                      <a:pt x="722" y="80"/>
                    </a:lnTo>
                    <a:lnTo>
                      <a:pt x="729" y="93"/>
                    </a:lnTo>
                    <a:lnTo>
                      <a:pt x="736" y="111"/>
                    </a:lnTo>
                    <a:lnTo>
                      <a:pt x="741" y="132"/>
                    </a:lnTo>
                    <a:lnTo>
                      <a:pt x="744" y="145"/>
                    </a:lnTo>
                    <a:lnTo>
                      <a:pt x="746" y="164"/>
                    </a:lnTo>
                    <a:lnTo>
                      <a:pt x="749" y="185"/>
                    </a:lnTo>
                    <a:lnTo>
                      <a:pt x="753" y="211"/>
                    </a:lnTo>
                    <a:lnTo>
                      <a:pt x="754" y="240"/>
                    </a:lnTo>
                    <a:lnTo>
                      <a:pt x="757" y="272"/>
                    </a:lnTo>
                    <a:lnTo>
                      <a:pt x="758" y="306"/>
                    </a:lnTo>
                    <a:lnTo>
                      <a:pt x="757" y="342"/>
                    </a:lnTo>
                    <a:lnTo>
                      <a:pt x="755" y="380"/>
                    </a:lnTo>
                    <a:lnTo>
                      <a:pt x="752" y="418"/>
                    </a:lnTo>
                    <a:lnTo>
                      <a:pt x="746" y="458"/>
                    </a:lnTo>
                    <a:lnTo>
                      <a:pt x="739" y="497"/>
                    </a:lnTo>
                    <a:lnTo>
                      <a:pt x="728" y="536"/>
                    </a:lnTo>
                    <a:lnTo>
                      <a:pt x="715" y="576"/>
                    </a:lnTo>
                    <a:lnTo>
                      <a:pt x="699" y="613"/>
                    </a:lnTo>
                    <a:lnTo>
                      <a:pt x="680" y="649"/>
                    </a:lnTo>
                    <a:lnTo>
                      <a:pt x="657" y="684"/>
                    </a:lnTo>
                    <a:lnTo>
                      <a:pt x="636" y="707"/>
                    </a:lnTo>
                    <a:lnTo>
                      <a:pt x="613" y="728"/>
                    </a:lnTo>
                    <a:lnTo>
                      <a:pt x="587" y="747"/>
                    </a:lnTo>
                    <a:lnTo>
                      <a:pt x="559" y="762"/>
                    </a:lnTo>
                    <a:lnTo>
                      <a:pt x="530" y="774"/>
                    </a:lnTo>
                    <a:lnTo>
                      <a:pt x="499" y="783"/>
                    </a:lnTo>
                    <a:lnTo>
                      <a:pt x="467" y="789"/>
                    </a:lnTo>
                    <a:lnTo>
                      <a:pt x="434" y="793"/>
                    </a:lnTo>
                    <a:lnTo>
                      <a:pt x="400" y="793"/>
                    </a:lnTo>
                    <a:lnTo>
                      <a:pt x="366" y="791"/>
                    </a:lnTo>
                    <a:lnTo>
                      <a:pt x="333" y="786"/>
                    </a:lnTo>
                    <a:lnTo>
                      <a:pt x="300" y="778"/>
                    </a:lnTo>
                    <a:lnTo>
                      <a:pt x="268" y="766"/>
                    </a:lnTo>
                    <a:lnTo>
                      <a:pt x="237" y="752"/>
                    </a:lnTo>
                    <a:lnTo>
                      <a:pt x="208" y="735"/>
                    </a:lnTo>
                    <a:lnTo>
                      <a:pt x="180" y="715"/>
                    </a:lnTo>
                    <a:lnTo>
                      <a:pt x="155" y="691"/>
                    </a:lnTo>
                    <a:lnTo>
                      <a:pt x="133" y="665"/>
                    </a:lnTo>
                    <a:lnTo>
                      <a:pt x="112" y="636"/>
                    </a:lnTo>
                    <a:lnTo>
                      <a:pt x="92" y="598"/>
                    </a:lnTo>
                    <a:lnTo>
                      <a:pt x="73" y="559"/>
                    </a:lnTo>
                    <a:lnTo>
                      <a:pt x="58" y="519"/>
                    </a:lnTo>
                    <a:lnTo>
                      <a:pt x="45" y="479"/>
                    </a:lnTo>
                    <a:lnTo>
                      <a:pt x="34" y="438"/>
                    </a:lnTo>
                    <a:lnTo>
                      <a:pt x="25" y="399"/>
                    </a:lnTo>
                    <a:lnTo>
                      <a:pt x="18" y="361"/>
                    </a:lnTo>
                    <a:lnTo>
                      <a:pt x="12" y="324"/>
                    </a:lnTo>
                    <a:lnTo>
                      <a:pt x="8" y="291"/>
                    </a:lnTo>
                    <a:lnTo>
                      <a:pt x="5" y="260"/>
                    </a:lnTo>
                    <a:lnTo>
                      <a:pt x="2" y="232"/>
                    </a:lnTo>
                    <a:lnTo>
                      <a:pt x="1" y="208"/>
                    </a:lnTo>
                    <a:lnTo>
                      <a:pt x="0" y="189"/>
                    </a:lnTo>
                    <a:lnTo>
                      <a:pt x="0" y="158"/>
                    </a:lnTo>
                    <a:lnTo>
                      <a:pt x="1" y="154"/>
                    </a:lnTo>
                    <a:lnTo>
                      <a:pt x="3" y="147"/>
                    </a:lnTo>
                    <a:lnTo>
                      <a:pt x="6" y="139"/>
                    </a:lnTo>
                    <a:lnTo>
                      <a:pt x="11" y="131"/>
                    </a:lnTo>
                    <a:lnTo>
                      <a:pt x="19" y="121"/>
                    </a:lnTo>
                    <a:lnTo>
                      <a:pt x="30" y="110"/>
                    </a:lnTo>
                    <a:lnTo>
                      <a:pt x="43" y="98"/>
                    </a:lnTo>
                    <a:lnTo>
                      <a:pt x="61" y="87"/>
                    </a:lnTo>
                    <a:lnTo>
                      <a:pt x="82" y="74"/>
                    </a:lnTo>
                    <a:lnTo>
                      <a:pt x="108" y="61"/>
                    </a:lnTo>
                    <a:lnTo>
                      <a:pt x="140" y="49"/>
                    </a:lnTo>
                    <a:lnTo>
                      <a:pt x="177" y="36"/>
                    </a:lnTo>
                    <a:lnTo>
                      <a:pt x="227" y="23"/>
                    </a:lnTo>
                    <a:lnTo>
                      <a:pt x="276" y="12"/>
                    </a:lnTo>
                    <a:lnTo>
                      <a:pt x="322" y="5"/>
                    </a:lnTo>
                    <a:lnTo>
                      <a:pt x="366" y="2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BCF1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39">
                <a:extLst>
                  <a:ext uri="{FF2B5EF4-FFF2-40B4-BE49-F238E27FC236}">
                    <a16:creationId xmlns:a16="http://schemas.microsoft.com/office/drawing/2014/main" id="{91D333E2-8CED-B846-B702-601D58146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462" y="-111098"/>
                <a:ext cx="1154545" cy="925044"/>
              </a:xfrm>
              <a:custGeom>
                <a:avLst/>
                <a:gdLst/>
                <a:ahLst/>
                <a:cxnLst>
                  <a:cxn ang="0">
                    <a:pos x="486" y="0"/>
                  </a:cxn>
                  <a:cxn ang="0">
                    <a:pos x="563" y="6"/>
                  </a:cxn>
                  <a:cxn ang="0">
                    <a:pos x="626" y="16"/>
                  </a:cxn>
                  <a:cxn ang="0">
                    <a:pos x="673" y="26"/>
                  </a:cxn>
                  <a:cxn ang="0">
                    <a:pos x="702" y="34"/>
                  </a:cxn>
                  <a:cxn ang="0">
                    <a:pos x="743" y="49"/>
                  </a:cxn>
                  <a:cxn ang="0">
                    <a:pos x="773" y="68"/>
                  </a:cxn>
                  <a:cxn ang="0">
                    <a:pos x="792" y="98"/>
                  </a:cxn>
                  <a:cxn ang="0">
                    <a:pos x="805" y="144"/>
                  </a:cxn>
                  <a:cxn ang="0">
                    <a:pos x="810" y="179"/>
                  </a:cxn>
                  <a:cxn ang="0">
                    <a:pos x="816" y="233"/>
                  </a:cxn>
                  <a:cxn ang="0">
                    <a:pos x="820" y="301"/>
                  </a:cxn>
                  <a:cxn ang="0">
                    <a:pos x="819" y="352"/>
                  </a:cxn>
                  <a:cxn ang="0">
                    <a:pos x="809" y="316"/>
                  </a:cxn>
                  <a:cxn ang="0">
                    <a:pos x="794" y="283"/>
                  </a:cxn>
                  <a:cxn ang="0">
                    <a:pos x="769" y="257"/>
                  </a:cxn>
                  <a:cxn ang="0">
                    <a:pos x="734" y="238"/>
                  </a:cxn>
                  <a:cxn ang="0">
                    <a:pos x="692" y="228"/>
                  </a:cxn>
                  <a:cxn ang="0">
                    <a:pos x="636" y="222"/>
                  </a:cxn>
                  <a:cxn ang="0">
                    <a:pos x="572" y="218"/>
                  </a:cxn>
                  <a:cxn ang="0">
                    <a:pos x="471" y="217"/>
                  </a:cxn>
                  <a:cxn ang="0">
                    <a:pos x="410" y="220"/>
                  </a:cxn>
                  <a:cxn ang="0">
                    <a:pos x="362" y="226"/>
                  </a:cxn>
                  <a:cxn ang="0">
                    <a:pos x="317" y="239"/>
                  </a:cxn>
                  <a:cxn ang="0">
                    <a:pos x="276" y="267"/>
                  </a:cxn>
                  <a:cxn ang="0">
                    <a:pos x="249" y="304"/>
                  </a:cxn>
                  <a:cxn ang="0">
                    <a:pos x="235" y="351"/>
                  </a:cxn>
                  <a:cxn ang="0">
                    <a:pos x="235" y="395"/>
                  </a:cxn>
                  <a:cxn ang="0">
                    <a:pos x="237" y="439"/>
                  </a:cxn>
                  <a:cxn ang="0">
                    <a:pos x="236" y="489"/>
                  </a:cxn>
                  <a:cxn ang="0">
                    <a:pos x="225" y="541"/>
                  </a:cxn>
                  <a:cxn ang="0">
                    <a:pos x="202" y="586"/>
                  </a:cxn>
                  <a:cxn ang="0">
                    <a:pos x="171" y="620"/>
                  </a:cxn>
                  <a:cxn ang="0">
                    <a:pos x="137" y="643"/>
                  </a:cxn>
                  <a:cxn ang="0">
                    <a:pos x="106" y="657"/>
                  </a:cxn>
                  <a:cxn ang="0">
                    <a:pos x="106" y="654"/>
                  </a:cxn>
                  <a:cxn ang="0">
                    <a:pos x="102" y="649"/>
                  </a:cxn>
                  <a:cxn ang="0">
                    <a:pos x="77" y="571"/>
                  </a:cxn>
                  <a:cxn ang="0">
                    <a:pos x="56" y="491"/>
                  </a:cxn>
                  <a:cxn ang="0">
                    <a:pos x="39" y="411"/>
                  </a:cxn>
                  <a:cxn ang="0">
                    <a:pos x="24" y="336"/>
                  </a:cxn>
                  <a:cxn ang="0">
                    <a:pos x="14" y="271"/>
                  </a:cxn>
                  <a:cxn ang="0">
                    <a:pos x="6" y="217"/>
                  </a:cxn>
                  <a:cxn ang="0">
                    <a:pos x="1" y="178"/>
                  </a:cxn>
                  <a:cxn ang="0">
                    <a:pos x="0" y="158"/>
                  </a:cxn>
                  <a:cxn ang="0">
                    <a:pos x="10" y="140"/>
                  </a:cxn>
                  <a:cxn ang="0">
                    <a:pos x="31" y="118"/>
                  </a:cxn>
                  <a:cxn ang="0">
                    <a:pos x="65" y="93"/>
                  </a:cxn>
                  <a:cxn ang="0">
                    <a:pos x="116" y="67"/>
                  </a:cxn>
                  <a:cxn ang="0">
                    <a:pos x="188" y="40"/>
                  </a:cxn>
                  <a:cxn ang="0">
                    <a:pos x="296" y="14"/>
                  </a:cxn>
                  <a:cxn ang="0">
                    <a:pos x="396" y="1"/>
                  </a:cxn>
                </a:cxnLst>
                <a:rect l="0" t="0" r="r" b="b"/>
                <a:pathLst>
                  <a:path w="820" h="657">
                    <a:moveTo>
                      <a:pt x="442" y="0"/>
                    </a:moveTo>
                    <a:lnTo>
                      <a:pt x="486" y="0"/>
                    </a:lnTo>
                    <a:lnTo>
                      <a:pt x="526" y="1"/>
                    </a:lnTo>
                    <a:lnTo>
                      <a:pt x="563" y="6"/>
                    </a:lnTo>
                    <a:lnTo>
                      <a:pt x="596" y="10"/>
                    </a:lnTo>
                    <a:lnTo>
                      <a:pt x="626" y="16"/>
                    </a:lnTo>
                    <a:lnTo>
                      <a:pt x="651" y="21"/>
                    </a:lnTo>
                    <a:lnTo>
                      <a:pt x="673" y="26"/>
                    </a:lnTo>
                    <a:lnTo>
                      <a:pt x="690" y="31"/>
                    </a:lnTo>
                    <a:lnTo>
                      <a:pt x="702" y="34"/>
                    </a:lnTo>
                    <a:lnTo>
                      <a:pt x="724" y="42"/>
                    </a:lnTo>
                    <a:lnTo>
                      <a:pt x="743" y="49"/>
                    </a:lnTo>
                    <a:lnTo>
                      <a:pt x="759" y="58"/>
                    </a:lnTo>
                    <a:lnTo>
                      <a:pt x="773" y="68"/>
                    </a:lnTo>
                    <a:lnTo>
                      <a:pt x="783" y="81"/>
                    </a:lnTo>
                    <a:lnTo>
                      <a:pt x="792" y="98"/>
                    </a:lnTo>
                    <a:lnTo>
                      <a:pt x="799" y="118"/>
                    </a:lnTo>
                    <a:lnTo>
                      <a:pt x="805" y="144"/>
                    </a:lnTo>
                    <a:lnTo>
                      <a:pt x="808" y="159"/>
                    </a:lnTo>
                    <a:lnTo>
                      <a:pt x="810" y="179"/>
                    </a:lnTo>
                    <a:lnTo>
                      <a:pt x="814" y="203"/>
                    </a:lnTo>
                    <a:lnTo>
                      <a:pt x="816" y="233"/>
                    </a:lnTo>
                    <a:lnTo>
                      <a:pt x="819" y="265"/>
                    </a:lnTo>
                    <a:lnTo>
                      <a:pt x="820" y="301"/>
                    </a:lnTo>
                    <a:lnTo>
                      <a:pt x="820" y="346"/>
                    </a:lnTo>
                    <a:lnTo>
                      <a:pt x="819" y="352"/>
                    </a:lnTo>
                    <a:lnTo>
                      <a:pt x="815" y="334"/>
                    </a:lnTo>
                    <a:lnTo>
                      <a:pt x="809" y="316"/>
                    </a:lnTo>
                    <a:lnTo>
                      <a:pt x="803" y="299"/>
                    </a:lnTo>
                    <a:lnTo>
                      <a:pt x="794" y="283"/>
                    </a:lnTo>
                    <a:lnTo>
                      <a:pt x="783" y="269"/>
                    </a:lnTo>
                    <a:lnTo>
                      <a:pt x="769" y="257"/>
                    </a:lnTo>
                    <a:lnTo>
                      <a:pt x="753" y="246"/>
                    </a:lnTo>
                    <a:lnTo>
                      <a:pt x="734" y="238"/>
                    </a:lnTo>
                    <a:lnTo>
                      <a:pt x="716" y="233"/>
                    </a:lnTo>
                    <a:lnTo>
                      <a:pt x="692" y="228"/>
                    </a:lnTo>
                    <a:lnTo>
                      <a:pt x="666" y="225"/>
                    </a:lnTo>
                    <a:lnTo>
                      <a:pt x="636" y="222"/>
                    </a:lnTo>
                    <a:lnTo>
                      <a:pt x="604" y="219"/>
                    </a:lnTo>
                    <a:lnTo>
                      <a:pt x="572" y="218"/>
                    </a:lnTo>
                    <a:lnTo>
                      <a:pt x="537" y="217"/>
                    </a:lnTo>
                    <a:lnTo>
                      <a:pt x="471" y="217"/>
                    </a:lnTo>
                    <a:lnTo>
                      <a:pt x="440" y="218"/>
                    </a:lnTo>
                    <a:lnTo>
                      <a:pt x="410" y="220"/>
                    </a:lnTo>
                    <a:lnTo>
                      <a:pt x="384" y="223"/>
                    </a:lnTo>
                    <a:lnTo>
                      <a:pt x="362" y="226"/>
                    </a:lnTo>
                    <a:lnTo>
                      <a:pt x="343" y="230"/>
                    </a:lnTo>
                    <a:lnTo>
                      <a:pt x="317" y="239"/>
                    </a:lnTo>
                    <a:lnTo>
                      <a:pt x="296" y="252"/>
                    </a:lnTo>
                    <a:lnTo>
                      <a:pt x="276" y="267"/>
                    </a:lnTo>
                    <a:lnTo>
                      <a:pt x="260" y="285"/>
                    </a:lnTo>
                    <a:lnTo>
                      <a:pt x="249" y="304"/>
                    </a:lnTo>
                    <a:lnTo>
                      <a:pt x="240" y="326"/>
                    </a:lnTo>
                    <a:lnTo>
                      <a:pt x="235" y="351"/>
                    </a:lnTo>
                    <a:lnTo>
                      <a:pt x="234" y="377"/>
                    </a:lnTo>
                    <a:lnTo>
                      <a:pt x="235" y="395"/>
                    </a:lnTo>
                    <a:lnTo>
                      <a:pt x="236" y="416"/>
                    </a:lnTo>
                    <a:lnTo>
                      <a:pt x="237" y="439"/>
                    </a:lnTo>
                    <a:lnTo>
                      <a:pt x="237" y="464"/>
                    </a:lnTo>
                    <a:lnTo>
                      <a:pt x="236" y="489"/>
                    </a:lnTo>
                    <a:lnTo>
                      <a:pt x="232" y="515"/>
                    </a:lnTo>
                    <a:lnTo>
                      <a:pt x="225" y="541"/>
                    </a:lnTo>
                    <a:lnTo>
                      <a:pt x="215" y="565"/>
                    </a:lnTo>
                    <a:lnTo>
                      <a:pt x="202" y="586"/>
                    </a:lnTo>
                    <a:lnTo>
                      <a:pt x="188" y="605"/>
                    </a:lnTo>
                    <a:lnTo>
                      <a:pt x="171" y="620"/>
                    </a:lnTo>
                    <a:lnTo>
                      <a:pt x="154" y="633"/>
                    </a:lnTo>
                    <a:lnTo>
                      <a:pt x="137" y="643"/>
                    </a:lnTo>
                    <a:lnTo>
                      <a:pt x="122" y="651"/>
                    </a:lnTo>
                    <a:lnTo>
                      <a:pt x="106" y="657"/>
                    </a:lnTo>
                    <a:lnTo>
                      <a:pt x="106" y="656"/>
                    </a:lnTo>
                    <a:lnTo>
                      <a:pt x="106" y="654"/>
                    </a:lnTo>
                    <a:lnTo>
                      <a:pt x="104" y="652"/>
                    </a:lnTo>
                    <a:lnTo>
                      <a:pt x="102" y="649"/>
                    </a:lnTo>
                    <a:lnTo>
                      <a:pt x="90" y="610"/>
                    </a:lnTo>
                    <a:lnTo>
                      <a:pt x="77" y="571"/>
                    </a:lnTo>
                    <a:lnTo>
                      <a:pt x="66" y="531"/>
                    </a:lnTo>
                    <a:lnTo>
                      <a:pt x="56" y="491"/>
                    </a:lnTo>
                    <a:lnTo>
                      <a:pt x="47" y="450"/>
                    </a:lnTo>
                    <a:lnTo>
                      <a:pt x="39" y="411"/>
                    </a:lnTo>
                    <a:lnTo>
                      <a:pt x="31" y="373"/>
                    </a:lnTo>
                    <a:lnTo>
                      <a:pt x="24" y="336"/>
                    </a:lnTo>
                    <a:lnTo>
                      <a:pt x="19" y="303"/>
                    </a:lnTo>
                    <a:lnTo>
                      <a:pt x="14" y="271"/>
                    </a:lnTo>
                    <a:lnTo>
                      <a:pt x="9" y="242"/>
                    </a:lnTo>
                    <a:lnTo>
                      <a:pt x="6" y="217"/>
                    </a:lnTo>
                    <a:lnTo>
                      <a:pt x="4" y="195"/>
                    </a:lnTo>
                    <a:lnTo>
                      <a:pt x="1" y="178"/>
                    </a:lnTo>
                    <a:lnTo>
                      <a:pt x="0" y="166"/>
                    </a:lnTo>
                    <a:lnTo>
                      <a:pt x="0" y="158"/>
                    </a:lnTo>
                    <a:lnTo>
                      <a:pt x="4" y="150"/>
                    </a:lnTo>
                    <a:lnTo>
                      <a:pt x="10" y="140"/>
                    </a:lnTo>
                    <a:lnTo>
                      <a:pt x="19" y="130"/>
                    </a:lnTo>
                    <a:lnTo>
                      <a:pt x="31" y="118"/>
                    </a:lnTo>
                    <a:lnTo>
                      <a:pt x="46" y="105"/>
                    </a:lnTo>
                    <a:lnTo>
                      <a:pt x="65" y="93"/>
                    </a:lnTo>
                    <a:lnTo>
                      <a:pt x="89" y="80"/>
                    </a:lnTo>
                    <a:lnTo>
                      <a:pt x="116" y="67"/>
                    </a:lnTo>
                    <a:lnTo>
                      <a:pt x="150" y="53"/>
                    </a:lnTo>
                    <a:lnTo>
                      <a:pt x="188" y="40"/>
                    </a:lnTo>
                    <a:lnTo>
                      <a:pt x="244" y="25"/>
                    </a:lnTo>
                    <a:lnTo>
                      <a:pt x="296" y="14"/>
                    </a:lnTo>
                    <a:lnTo>
                      <a:pt x="347" y="6"/>
                    </a:lnTo>
                    <a:lnTo>
                      <a:pt x="396" y="1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3AA8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40">
                <a:extLst>
                  <a:ext uri="{FF2B5EF4-FFF2-40B4-BE49-F238E27FC236}">
                    <a16:creationId xmlns:a16="http://schemas.microsoft.com/office/drawing/2014/main" id="{9598A1A4-6027-9F4B-A78F-907DA8D7F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462" y="-125178"/>
                <a:ext cx="1154545" cy="927860"/>
              </a:xfrm>
              <a:custGeom>
                <a:avLst/>
                <a:gdLst/>
                <a:ahLst/>
                <a:cxnLst>
                  <a:cxn ang="0">
                    <a:pos x="490" y="0"/>
                  </a:cxn>
                  <a:cxn ang="0">
                    <a:pos x="567" y="6"/>
                  </a:cxn>
                  <a:cxn ang="0">
                    <a:pos x="630" y="16"/>
                  </a:cxn>
                  <a:cxn ang="0">
                    <a:pos x="676" y="27"/>
                  </a:cxn>
                  <a:cxn ang="0">
                    <a:pos x="705" y="35"/>
                  </a:cxn>
                  <a:cxn ang="0">
                    <a:pos x="747" y="50"/>
                  </a:cxn>
                  <a:cxn ang="0">
                    <a:pos x="776" y="68"/>
                  </a:cxn>
                  <a:cxn ang="0">
                    <a:pos x="795" y="98"/>
                  </a:cxn>
                  <a:cxn ang="0">
                    <a:pos x="809" y="145"/>
                  </a:cxn>
                  <a:cxn ang="0">
                    <a:pos x="814" y="181"/>
                  </a:cxn>
                  <a:cxn ang="0">
                    <a:pos x="818" y="237"/>
                  </a:cxn>
                  <a:cxn ang="0">
                    <a:pos x="820" y="309"/>
                  </a:cxn>
                  <a:cxn ang="0">
                    <a:pos x="816" y="331"/>
                  </a:cxn>
                  <a:cxn ang="0">
                    <a:pos x="804" y="297"/>
                  </a:cxn>
                  <a:cxn ang="0">
                    <a:pos x="785" y="269"/>
                  </a:cxn>
                  <a:cxn ang="0">
                    <a:pos x="756" y="247"/>
                  </a:cxn>
                  <a:cxn ang="0">
                    <a:pos x="719" y="233"/>
                  </a:cxn>
                  <a:cxn ang="0">
                    <a:pos x="669" y="225"/>
                  </a:cxn>
                  <a:cxn ang="0">
                    <a:pos x="608" y="220"/>
                  </a:cxn>
                  <a:cxn ang="0">
                    <a:pos x="542" y="217"/>
                  </a:cxn>
                  <a:cxn ang="0">
                    <a:pos x="444" y="219"/>
                  </a:cxn>
                  <a:cxn ang="0">
                    <a:pos x="388" y="223"/>
                  </a:cxn>
                  <a:cxn ang="0">
                    <a:pos x="347" y="231"/>
                  </a:cxn>
                  <a:cxn ang="0">
                    <a:pos x="300" y="252"/>
                  </a:cxn>
                  <a:cxn ang="0">
                    <a:pos x="265" y="285"/>
                  </a:cxn>
                  <a:cxn ang="0">
                    <a:pos x="244" y="326"/>
                  </a:cxn>
                  <a:cxn ang="0">
                    <a:pos x="238" y="377"/>
                  </a:cxn>
                  <a:cxn ang="0">
                    <a:pos x="240" y="416"/>
                  </a:cxn>
                  <a:cxn ang="0">
                    <a:pos x="240" y="464"/>
                  </a:cxn>
                  <a:cxn ang="0">
                    <a:pos x="235" y="516"/>
                  </a:cxn>
                  <a:cxn ang="0">
                    <a:pos x="219" y="565"/>
                  </a:cxn>
                  <a:cxn ang="0">
                    <a:pos x="192" y="604"/>
                  </a:cxn>
                  <a:cxn ang="0">
                    <a:pos x="162" y="631"/>
                  </a:cxn>
                  <a:cxn ang="0">
                    <a:pos x="130" y="649"/>
                  </a:cxn>
                  <a:cxn ang="0">
                    <a:pos x="102" y="659"/>
                  </a:cxn>
                  <a:cxn ang="0">
                    <a:pos x="66" y="578"/>
                  </a:cxn>
                  <a:cxn ang="0">
                    <a:pos x="40" y="494"/>
                  </a:cxn>
                  <a:cxn ang="0">
                    <a:pos x="22" y="413"/>
                  </a:cxn>
                  <a:cxn ang="0">
                    <a:pos x="10" y="339"/>
                  </a:cxn>
                  <a:cxn ang="0">
                    <a:pos x="4" y="274"/>
                  </a:cxn>
                  <a:cxn ang="0">
                    <a:pos x="1" y="223"/>
                  </a:cxn>
                  <a:cxn ang="0">
                    <a:pos x="0" y="174"/>
                  </a:cxn>
                  <a:cxn ang="0">
                    <a:pos x="2" y="163"/>
                  </a:cxn>
                  <a:cxn ang="0">
                    <a:pos x="9" y="147"/>
                  </a:cxn>
                  <a:cxn ang="0">
                    <a:pos x="25" y="127"/>
                  </a:cxn>
                  <a:cxn ang="0">
                    <a:pos x="53" y="104"/>
                  </a:cxn>
                  <a:cxn ang="0">
                    <a:pos x="95" y="79"/>
                  </a:cxn>
                  <a:cxn ang="0">
                    <a:pos x="155" y="53"/>
                  </a:cxn>
                  <a:cxn ang="0">
                    <a:pos x="248" y="26"/>
                  </a:cxn>
                  <a:cxn ang="0">
                    <a:pos x="352" y="6"/>
                  </a:cxn>
                  <a:cxn ang="0">
                    <a:pos x="446" y="0"/>
                  </a:cxn>
                </a:cxnLst>
                <a:rect l="0" t="0" r="r" b="b"/>
                <a:pathLst>
                  <a:path w="820" h="659">
                    <a:moveTo>
                      <a:pt x="446" y="0"/>
                    </a:moveTo>
                    <a:lnTo>
                      <a:pt x="490" y="0"/>
                    </a:lnTo>
                    <a:lnTo>
                      <a:pt x="530" y="2"/>
                    </a:lnTo>
                    <a:lnTo>
                      <a:pt x="567" y="6"/>
                    </a:lnTo>
                    <a:lnTo>
                      <a:pt x="600" y="11"/>
                    </a:lnTo>
                    <a:lnTo>
                      <a:pt x="630" y="16"/>
                    </a:lnTo>
                    <a:lnTo>
                      <a:pt x="655" y="22"/>
                    </a:lnTo>
                    <a:lnTo>
                      <a:pt x="676" y="27"/>
                    </a:lnTo>
                    <a:lnTo>
                      <a:pt x="693" y="32"/>
                    </a:lnTo>
                    <a:lnTo>
                      <a:pt x="705" y="35"/>
                    </a:lnTo>
                    <a:lnTo>
                      <a:pt x="727" y="42"/>
                    </a:lnTo>
                    <a:lnTo>
                      <a:pt x="747" y="50"/>
                    </a:lnTo>
                    <a:lnTo>
                      <a:pt x="763" y="58"/>
                    </a:lnTo>
                    <a:lnTo>
                      <a:pt x="776" y="68"/>
                    </a:lnTo>
                    <a:lnTo>
                      <a:pt x="786" y="81"/>
                    </a:lnTo>
                    <a:lnTo>
                      <a:pt x="795" y="98"/>
                    </a:lnTo>
                    <a:lnTo>
                      <a:pt x="802" y="119"/>
                    </a:lnTo>
                    <a:lnTo>
                      <a:pt x="809" y="145"/>
                    </a:lnTo>
                    <a:lnTo>
                      <a:pt x="811" y="160"/>
                    </a:lnTo>
                    <a:lnTo>
                      <a:pt x="814" y="181"/>
                    </a:lnTo>
                    <a:lnTo>
                      <a:pt x="816" y="207"/>
                    </a:lnTo>
                    <a:lnTo>
                      <a:pt x="818" y="237"/>
                    </a:lnTo>
                    <a:lnTo>
                      <a:pt x="820" y="271"/>
                    </a:lnTo>
                    <a:lnTo>
                      <a:pt x="820" y="309"/>
                    </a:lnTo>
                    <a:lnTo>
                      <a:pt x="820" y="349"/>
                    </a:lnTo>
                    <a:lnTo>
                      <a:pt x="816" y="331"/>
                    </a:lnTo>
                    <a:lnTo>
                      <a:pt x="811" y="313"/>
                    </a:lnTo>
                    <a:lnTo>
                      <a:pt x="804" y="297"/>
                    </a:lnTo>
                    <a:lnTo>
                      <a:pt x="796" y="282"/>
                    </a:lnTo>
                    <a:lnTo>
                      <a:pt x="785" y="269"/>
                    </a:lnTo>
                    <a:lnTo>
                      <a:pt x="772" y="256"/>
                    </a:lnTo>
                    <a:lnTo>
                      <a:pt x="756" y="247"/>
                    </a:lnTo>
                    <a:lnTo>
                      <a:pt x="738" y="238"/>
                    </a:lnTo>
                    <a:lnTo>
                      <a:pt x="719" y="233"/>
                    </a:lnTo>
                    <a:lnTo>
                      <a:pt x="696" y="229"/>
                    </a:lnTo>
                    <a:lnTo>
                      <a:pt x="669" y="225"/>
                    </a:lnTo>
                    <a:lnTo>
                      <a:pt x="640" y="223"/>
                    </a:lnTo>
                    <a:lnTo>
                      <a:pt x="608" y="220"/>
                    </a:lnTo>
                    <a:lnTo>
                      <a:pt x="575" y="218"/>
                    </a:lnTo>
                    <a:lnTo>
                      <a:pt x="542" y="217"/>
                    </a:lnTo>
                    <a:lnTo>
                      <a:pt x="475" y="217"/>
                    </a:lnTo>
                    <a:lnTo>
                      <a:pt x="444" y="219"/>
                    </a:lnTo>
                    <a:lnTo>
                      <a:pt x="414" y="221"/>
                    </a:lnTo>
                    <a:lnTo>
                      <a:pt x="388" y="223"/>
                    </a:lnTo>
                    <a:lnTo>
                      <a:pt x="366" y="227"/>
                    </a:lnTo>
                    <a:lnTo>
                      <a:pt x="347" y="231"/>
                    </a:lnTo>
                    <a:lnTo>
                      <a:pt x="322" y="240"/>
                    </a:lnTo>
                    <a:lnTo>
                      <a:pt x="300" y="252"/>
                    </a:lnTo>
                    <a:lnTo>
                      <a:pt x="281" y="267"/>
                    </a:lnTo>
                    <a:lnTo>
                      <a:pt x="265" y="285"/>
                    </a:lnTo>
                    <a:lnTo>
                      <a:pt x="253" y="304"/>
                    </a:lnTo>
                    <a:lnTo>
                      <a:pt x="244" y="326"/>
                    </a:lnTo>
                    <a:lnTo>
                      <a:pt x="239" y="351"/>
                    </a:lnTo>
                    <a:lnTo>
                      <a:pt x="238" y="377"/>
                    </a:lnTo>
                    <a:lnTo>
                      <a:pt x="239" y="395"/>
                    </a:lnTo>
                    <a:lnTo>
                      <a:pt x="240" y="416"/>
                    </a:lnTo>
                    <a:lnTo>
                      <a:pt x="240" y="439"/>
                    </a:lnTo>
                    <a:lnTo>
                      <a:pt x="240" y="464"/>
                    </a:lnTo>
                    <a:lnTo>
                      <a:pt x="240" y="490"/>
                    </a:lnTo>
                    <a:lnTo>
                      <a:pt x="235" y="516"/>
                    </a:lnTo>
                    <a:lnTo>
                      <a:pt x="229" y="541"/>
                    </a:lnTo>
                    <a:lnTo>
                      <a:pt x="219" y="565"/>
                    </a:lnTo>
                    <a:lnTo>
                      <a:pt x="206" y="586"/>
                    </a:lnTo>
                    <a:lnTo>
                      <a:pt x="192" y="604"/>
                    </a:lnTo>
                    <a:lnTo>
                      <a:pt x="177" y="619"/>
                    </a:lnTo>
                    <a:lnTo>
                      <a:pt x="162" y="631"/>
                    </a:lnTo>
                    <a:lnTo>
                      <a:pt x="146" y="641"/>
                    </a:lnTo>
                    <a:lnTo>
                      <a:pt x="130" y="649"/>
                    </a:lnTo>
                    <a:lnTo>
                      <a:pt x="116" y="655"/>
                    </a:lnTo>
                    <a:lnTo>
                      <a:pt x="102" y="659"/>
                    </a:lnTo>
                    <a:lnTo>
                      <a:pt x="83" y="619"/>
                    </a:lnTo>
                    <a:lnTo>
                      <a:pt x="66" y="578"/>
                    </a:lnTo>
                    <a:lnTo>
                      <a:pt x="52" y="536"/>
                    </a:lnTo>
                    <a:lnTo>
                      <a:pt x="40" y="494"/>
                    </a:lnTo>
                    <a:lnTo>
                      <a:pt x="30" y="454"/>
                    </a:lnTo>
                    <a:lnTo>
                      <a:pt x="22" y="413"/>
                    </a:lnTo>
                    <a:lnTo>
                      <a:pt x="15" y="375"/>
                    </a:lnTo>
                    <a:lnTo>
                      <a:pt x="10" y="339"/>
                    </a:lnTo>
                    <a:lnTo>
                      <a:pt x="7" y="305"/>
                    </a:lnTo>
                    <a:lnTo>
                      <a:pt x="4" y="274"/>
                    </a:lnTo>
                    <a:lnTo>
                      <a:pt x="2" y="246"/>
                    </a:lnTo>
                    <a:lnTo>
                      <a:pt x="1" y="223"/>
                    </a:lnTo>
                    <a:lnTo>
                      <a:pt x="0" y="203"/>
                    </a:lnTo>
                    <a:lnTo>
                      <a:pt x="0" y="174"/>
                    </a:lnTo>
                    <a:lnTo>
                      <a:pt x="1" y="169"/>
                    </a:lnTo>
                    <a:lnTo>
                      <a:pt x="2" y="163"/>
                    </a:lnTo>
                    <a:lnTo>
                      <a:pt x="5" y="156"/>
                    </a:lnTo>
                    <a:lnTo>
                      <a:pt x="9" y="147"/>
                    </a:lnTo>
                    <a:lnTo>
                      <a:pt x="16" y="138"/>
                    </a:lnTo>
                    <a:lnTo>
                      <a:pt x="25" y="127"/>
                    </a:lnTo>
                    <a:lnTo>
                      <a:pt x="37" y="116"/>
                    </a:lnTo>
                    <a:lnTo>
                      <a:pt x="53" y="104"/>
                    </a:lnTo>
                    <a:lnTo>
                      <a:pt x="72" y="92"/>
                    </a:lnTo>
                    <a:lnTo>
                      <a:pt x="95" y="79"/>
                    </a:lnTo>
                    <a:lnTo>
                      <a:pt x="122" y="66"/>
                    </a:lnTo>
                    <a:lnTo>
                      <a:pt x="155" y="53"/>
                    </a:lnTo>
                    <a:lnTo>
                      <a:pt x="193" y="41"/>
                    </a:lnTo>
                    <a:lnTo>
                      <a:pt x="248" y="26"/>
                    </a:lnTo>
                    <a:lnTo>
                      <a:pt x="301" y="14"/>
                    </a:lnTo>
                    <a:lnTo>
                      <a:pt x="352" y="6"/>
                    </a:lnTo>
                    <a:lnTo>
                      <a:pt x="400" y="1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rgbClr val="FDD8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41">
                <a:extLst>
                  <a:ext uri="{FF2B5EF4-FFF2-40B4-BE49-F238E27FC236}">
                    <a16:creationId xmlns:a16="http://schemas.microsoft.com/office/drawing/2014/main" id="{15A6F502-8ECD-AA4B-9D30-74CC4EF59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462" y="-125178"/>
                <a:ext cx="1155954" cy="887028"/>
              </a:xfrm>
              <a:custGeom>
                <a:avLst/>
                <a:gdLst/>
                <a:ahLst/>
                <a:cxnLst>
                  <a:cxn ang="0">
                    <a:pos x="490" y="0"/>
                  </a:cxn>
                  <a:cxn ang="0">
                    <a:pos x="567" y="6"/>
                  </a:cxn>
                  <a:cxn ang="0">
                    <a:pos x="630" y="16"/>
                  </a:cxn>
                  <a:cxn ang="0">
                    <a:pos x="676" y="27"/>
                  </a:cxn>
                  <a:cxn ang="0">
                    <a:pos x="705" y="35"/>
                  </a:cxn>
                  <a:cxn ang="0">
                    <a:pos x="740" y="47"/>
                  </a:cxn>
                  <a:cxn ang="0">
                    <a:pos x="768" y="62"/>
                  </a:cxn>
                  <a:cxn ang="0">
                    <a:pos x="789" y="85"/>
                  </a:cxn>
                  <a:cxn ang="0">
                    <a:pos x="804" y="122"/>
                  </a:cxn>
                  <a:cxn ang="0">
                    <a:pos x="814" y="172"/>
                  </a:cxn>
                  <a:cxn ang="0">
                    <a:pos x="819" y="222"/>
                  </a:cxn>
                  <a:cxn ang="0">
                    <a:pos x="820" y="265"/>
                  </a:cxn>
                  <a:cxn ang="0">
                    <a:pos x="821" y="300"/>
                  </a:cxn>
                  <a:cxn ang="0">
                    <a:pos x="820" y="321"/>
                  </a:cxn>
                  <a:cxn ang="0">
                    <a:pos x="807" y="275"/>
                  </a:cxn>
                  <a:cxn ang="0">
                    <a:pos x="783" y="241"/>
                  </a:cxn>
                  <a:cxn ang="0">
                    <a:pos x="749" y="218"/>
                  </a:cxn>
                  <a:cxn ang="0">
                    <a:pos x="711" y="205"/>
                  </a:cxn>
                  <a:cxn ang="0">
                    <a:pos x="661" y="197"/>
                  </a:cxn>
                  <a:cxn ang="0">
                    <a:pos x="599" y="191"/>
                  </a:cxn>
                  <a:cxn ang="0">
                    <a:pos x="533" y="188"/>
                  </a:cxn>
                  <a:cxn ang="0">
                    <a:pos x="435" y="190"/>
                  </a:cxn>
                  <a:cxn ang="0">
                    <a:pos x="379" y="194"/>
                  </a:cxn>
                  <a:cxn ang="0">
                    <a:pos x="339" y="202"/>
                  </a:cxn>
                  <a:cxn ang="0">
                    <a:pos x="291" y="223"/>
                  </a:cxn>
                  <a:cxn ang="0">
                    <a:pos x="255" y="256"/>
                  </a:cxn>
                  <a:cxn ang="0">
                    <a:pos x="235" y="298"/>
                  </a:cxn>
                  <a:cxn ang="0">
                    <a:pos x="229" y="348"/>
                  </a:cxn>
                  <a:cxn ang="0">
                    <a:pos x="231" y="388"/>
                  </a:cxn>
                  <a:cxn ang="0">
                    <a:pos x="232" y="435"/>
                  </a:cxn>
                  <a:cxn ang="0">
                    <a:pos x="227" y="486"/>
                  </a:cxn>
                  <a:cxn ang="0">
                    <a:pos x="210" y="537"/>
                  </a:cxn>
                  <a:cxn ang="0">
                    <a:pos x="183" y="575"/>
                  </a:cxn>
                  <a:cxn ang="0">
                    <a:pos x="152" y="602"/>
                  </a:cxn>
                  <a:cxn ang="0">
                    <a:pos x="122" y="620"/>
                  </a:cxn>
                  <a:cxn ang="0">
                    <a:pos x="94" y="630"/>
                  </a:cxn>
                  <a:cxn ang="0">
                    <a:pos x="59" y="550"/>
                  </a:cxn>
                  <a:cxn ang="0">
                    <a:pos x="34" y="470"/>
                  </a:cxn>
                  <a:cxn ang="0">
                    <a:pos x="19" y="394"/>
                  </a:cxn>
                  <a:cxn ang="0">
                    <a:pos x="9" y="325"/>
                  </a:cxn>
                  <a:cxn ang="0">
                    <a:pos x="3" y="265"/>
                  </a:cxn>
                  <a:cxn ang="0">
                    <a:pos x="1" y="218"/>
                  </a:cxn>
                  <a:cxn ang="0">
                    <a:pos x="0" y="174"/>
                  </a:cxn>
                  <a:cxn ang="0">
                    <a:pos x="2" y="163"/>
                  </a:cxn>
                  <a:cxn ang="0">
                    <a:pos x="9" y="147"/>
                  </a:cxn>
                  <a:cxn ang="0">
                    <a:pos x="25" y="127"/>
                  </a:cxn>
                  <a:cxn ang="0">
                    <a:pos x="53" y="104"/>
                  </a:cxn>
                  <a:cxn ang="0">
                    <a:pos x="95" y="79"/>
                  </a:cxn>
                  <a:cxn ang="0">
                    <a:pos x="155" y="53"/>
                  </a:cxn>
                  <a:cxn ang="0">
                    <a:pos x="248" y="26"/>
                  </a:cxn>
                  <a:cxn ang="0">
                    <a:pos x="352" y="6"/>
                  </a:cxn>
                  <a:cxn ang="0">
                    <a:pos x="446" y="0"/>
                  </a:cxn>
                </a:cxnLst>
                <a:rect l="0" t="0" r="r" b="b"/>
                <a:pathLst>
                  <a:path w="821" h="630">
                    <a:moveTo>
                      <a:pt x="446" y="0"/>
                    </a:moveTo>
                    <a:lnTo>
                      <a:pt x="490" y="0"/>
                    </a:lnTo>
                    <a:lnTo>
                      <a:pt x="530" y="2"/>
                    </a:lnTo>
                    <a:lnTo>
                      <a:pt x="567" y="6"/>
                    </a:lnTo>
                    <a:lnTo>
                      <a:pt x="600" y="11"/>
                    </a:lnTo>
                    <a:lnTo>
                      <a:pt x="630" y="16"/>
                    </a:lnTo>
                    <a:lnTo>
                      <a:pt x="655" y="22"/>
                    </a:lnTo>
                    <a:lnTo>
                      <a:pt x="676" y="27"/>
                    </a:lnTo>
                    <a:lnTo>
                      <a:pt x="693" y="32"/>
                    </a:lnTo>
                    <a:lnTo>
                      <a:pt x="705" y="35"/>
                    </a:lnTo>
                    <a:lnTo>
                      <a:pt x="723" y="41"/>
                    </a:lnTo>
                    <a:lnTo>
                      <a:pt x="740" y="47"/>
                    </a:lnTo>
                    <a:lnTo>
                      <a:pt x="755" y="53"/>
                    </a:lnTo>
                    <a:lnTo>
                      <a:pt x="768" y="62"/>
                    </a:lnTo>
                    <a:lnTo>
                      <a:pt x="779" y="72"/>
                    </a:lnTo>
                    <a:lnTo>
                      <a:pt x="789" y="85"/>
                    </a:lnTo>
                    <a:lnTo>
                      <a:pt x="798" y="101"/>
                    </a:lnTo>
                    <a:lnTo>
                      <a:pt x="804" y="122"/>
                    </a:lnTo>
                    <a:lnTo>
                      <a:pt x="809" y="147"/>
                    </a:lnTo>
                    <a:lnTo>
                      <a:pt x="814" y="172"/>
                    </a:lnTo>
                    <a:lnTo>
                      <a:pt x="816" y="197"/>
                    </a:lnTo>
                    <a:lnTo>
                      <a:pt x="819" y="222"/>
                    </a:lnTo>
                    <a:lnTo>
                      <a:pt x="820" y="244"/>
                    </a:lnTo>
                    <a:lnTo>
                      <a:pt x="820" y="265"/>
                    </a:lnTo>
                    <a:lnTo>
                      <a:pt x="821" y="284"/>
                    </a:lnTo>
                    <a:lnTo>
                      <a:pt x="821" y="300"/>
                    </a:lnTo>
                    <a:lnTo>
                      <a:pt x="820" y="311"/>
                    </a:lnTo>
                    <a:lnTo>
                      <a:pt x="820" y="321"/>
                    </a:lnTo>
                    <a:lnTo>
                      <a:pt x="815" y="297"/>
                    </a:lnTo>
                    <a:lnTo>
                      <a:pt x="807" y="275"/>
                    </a:lnTo>
                    <a:lnTo>
                      <a:pt x="796" y="257"/>
                    </a:lnTo>
                    <a:lnTo>
                      <a:pt x="783" y="241"/>
                    </a:lnTo>
                    <a:lnTo>
                      <a:pt x="767" y="228"/>
                    </a:lnTo>
                    <a:lnTo>
                      <a:pt x="749" y="218"/>
                    </a:lnTo>
                    <a:lnTo>
                      <a:pt x="729" y="210"/>
                    </a:lnTo>
                    <a:lnTo>
                      <a:pt x="711" y="205"/>
                    </a:lnTo>
                    <a:lnTo>
                      <a:pt x="687" y="200"/>
                    </a:lnTo>
                    <a:lnTo>
                      <a:pt x="661" y="197"/>
                    </a:lnTo>
                    <a:lnTo>
                      <a:pt x="631" y="193"/>
                    </a:lnTo>
                    <a:lnTo>
                      <a:pt x="599" y="191"/>
                    </a:lnTo>
                    <a:lnTo>
                      <a:pt x="567" y="189"/>
                    </a:lnTo>
                    <a:lnTo>
                      <a:pt x="533" y="188"/>
                    </a:lnTo>
                    <a:lnTo>
                      <a:pt x="466" y="188"/>
                    </a:lnTo>
                    <a:lnTo>
                      <a:pt x="435" y="190"/>
                    </a:lnTo>
                    <a:lnTo>
                      <a:pt x="406" y="192"/>
                    </a:lnTo>
                    <a:lnTo>
                      <a:pt x="379" y="194"/>
                    </a:lnTo>
                    <a:lnTo>
                      <a:pt x="358" y="197"/>
                    </a:lnTo>
                    <a:lnTo>
                      <a:pt x="339" y="202"/>
                    </a:lnTo>
                    <a:lnTo>
                      <a:pt x="313" y="211"/>
                    </a:lnTo>
                    <a:lnTo>
                      <a:pt x="291" y="223"/>
                    </a:lnTo>
                    <a:lnTo>
                      <a:pt x="271" y="238"/>
                    </a:lnTo>
                    <a:lnTo>
                      <a:pt x="255" y="256"/>
                    </a:lnTo>
                    <a:lnTo>
                      <a:pt x="244" y="275"/>
                    </a:lnTo>
                    <a:lnTo>
                      <a:pt x="235" y="298"/>
                    </a:lnTo>
                    <a:lnTo>
                      <a:pt x="230" y="322"/>
                    </a:lnTo>
                    <a:lnTo>
                      <a:pt x="229" y="348"/>
                    </a:lnTo>
                    <a:lnTo>
                      <a:pt x="230" y="367"/>
                    </a:lnTo>
                    <a:lnTo>
                      <a:pt x="231" y="388"/>
                    </a:lnTo>
                    <a:lnTo>
                      <a:pt x="232" y="410"/>
                    </a:lnTo>
                    <a:lnTo>
                      <a:pt x="232" y="435"/>
                    </a:lnTo>
                    <a:lnTo>
                      <a:pt x="231" y="460"/>
                    </a:lnTo>
                    <a:lnTo>
                      <a:pt x="227" y="486"/>
                    </a:lnTo>
                    <a:lnTo>
                      <a:pt x="220" y="512"/>
                    </a:lnTo>
                    <a:lnTo>
                      <a:pt x="210" y="537"/>
                    </a:lnTo>
                    <a:lnTo>
                      <a:pt x="198" y="558"/>
                    </a:lnTo>
                    <a:lnTo>
                      <a:pt x="183" y="575"/>
                    </a:lnTo>
                    <a:lnTo>
                      <a:pt x="168" y="589"/>
                    </a:lnTo>
                    <a:lnTo>
                      <a:pt x="152" y="602"/>
                    </a:lnTo>
                    <a:lnTo>
                      <a:pt x="137" y="612"/>
                    </a:lnTo>
                    <a:lnTo>
                      <a:pt x="122" y="620"/>
                    </a:lnTo>
                    <a:lnTo>
                      <a:pt x="107" y="626"/>
                    </a:lnTo>
                    <a:lnTo>
                      <a:pt x="94" y="630"/>
                    </a:lnTo>
                    <a:lnTo>
                      <a:pt x="75" y="590"/>
                    </a:lnTo>
                    <a:lnTo>
                      <a:pt x="59" y="550"/>
                    </a:lnTo>
                    <a:lnTo>
                      <a:pt x="45" y="509"/>
                    </a:lnTo>
                    <a:lnTo>
                      <a:pt x="34" y="470"/>
                    </a:lnTo>
                    <a:lnTo>
                      <a:pt x="25" y="431"/>
                    </a:lnTo>
                    <a:lnTo>
                      <a:pt x="19" y="394"/>
                    </a:lnTo>
                    <a:lnTo>
                      <a:pt x="13" y="358"/>
                    </a:lnTo>
                    <a:lnTo>
                      <a:pt x="9" y="325"/>
                    </a:lnTo>
                    <a:lnTo>
                      <a:pt x="5" y="294"/>
                    </a:lnTo>
                    <a:lnTo>
                      <a:pt x="3" y="265"/>
                    </a:lnTo>
                    <a:lnTo>
                      <a:pt x="2" y="240"/>
                    </a:lnTo>
                    <a:lnTo>
                      <a:pt x="1" y="218"/>
                    </a:lnTo>
                    <a:lnTo>
                      <a:pt x="0" y="201"/>
                    </a:lnTo>
                    <a:lnTo>
                      <a:pt x="0" y="174"/>
                    </a:lnTo>
                    <a:lnTo>
                      <a:pt x="1" y="169"/>
                    </a:lnTo>
                    <a:lnTo>
                      <a:pt x="2" y="163"/>
                    </a:lnTo>
                    <a:lnTo>
                      <a:pt x="5" y="156"/>
                    </a:lnTo>
                    <a:lnTo>
                      <a:pt x="9" y="147"/>
                    </a:lnTo>
                    <a:lnTo>
                      <a:pt x="16" y="138"/>
                    </a:lnTo>
                    <a:lnTo>
                      <a:pt x="25" y="127"/>
                    </a:lnTo>
                    <a:lnTo>
                      <a:pt x="37" y="116"/>
                    </a:lnTo>
                    <a:lnTo>
                      <a:pt x="53" y="104"/>
                    </a:lnTo>
                    <a:lnTo>
                      <a:pt x="72" y="92"/>
                    </a:lnTo>
                    <a:lnTo>
                      <a:pt x="95" y="79"/>
                    </a:lnTo>
                    <a:lnTo>
                      <a:pt x="122" y="66"/>
                    </a:lnTo>
                    <a:lnTo>
                      <a:pt x="155" y="53"/>
                    </a:lnTo>
                    <a:lnTo>
                      <a:pt x="193" y="41"/>
                    </a:lnTo>
                    <a:lnTo>
                      <a:pt x="248" y="26"/>
                    </a:lnTo>
                    <a:lnTo>
                      <a:pt x="301" y="14"/>
                    </a:lnTo>
                    <a:lnTo>
                      <a:pt x="352" y="6"/>
                    </a:lnTo>
                    <a:lnTo>
                      <a:pt x="400" y="1"/>
                    </a:lnTo>
                    <a:lnTo>
                      <a:pt x="446" y="0"/>
                    </a:lnTo>
                    <a:close/>
                  </a:path>
                </a:pathLst>
              </a:custGeom>
              <a:solidFill>
                <a:srgbClr val="3AA8F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42">
                <a:extLst>
                  <a:ext uri="{FF2B5EF4-FFF2-40B4-BE49-F238E27FC236}">
                    <a16:creationId xmlns:a16="http://schemas.microsoft.com/office/drawing/2014/main" id="{474A4DD5-3B6E-4240-ACE3-3E8E8EFA1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6333" y="1174389"/>
                <a:ext cx="1141874" cy="1365742"/>
              </a:xfrm>
              <a:custGeom>
                <a:avLst/>
                <a:gdLst/>
                <a:ahLst/>
                <a:cxnLst>
                  <a:cxn ang="0">
                    <a:pos x="458" y="1"/>
                  </a:cxn>
                  <a:cxn ang="0">
                    <a:pos x="508" y="6"/>
                  </a:cxn>
                  <a:cxn ang="0">
                    <a:pos x="559" y="22"/>
                  </a:cxn>
                  <a:cxn ang="0">
                    <a:pos x="609" y="46"/>
                  </a:cxn>
                  <a:cxn ang="0">
                    <a:pos x="657" y="83"/>
                  </a:cxn>
                  <a:cxn ang="0">
                    <a:pos x="702" y="135"/>
                  </a:cxn>
                  <a:cxn ang="0">
                    <a:pos x="740" y="202"/>
                  </a:cxn>
                  <a:cxn ang="0">
                    <a:pos x="770" y="280"/>
                  </a:cxn>
                  <a:cxn ang="0">
                    <a:pos x="791" y="362"/>
                  </a:cxn>
                  <a:cxn ang="0">
                    <a:pos x="803" y="444"/>
                  </a:cxn>
                  <a:cxn ang="0">
                    <a:pos x="809" y="527"/>
                  </a:cxn>
                  <a:cxn ang="0">
                    <a:pos x="811" y="604"/>
                  </a:cxn>
                  <a:cxn ang="0">
                    <a:pos x="808" y="676"/>
                  </a:cxn>
                  <a:cxn ang="0">
                    <a:pos x="804" y="738"/>
                  </a:cxn>
                  <a:cxn ang="0">
                    <a:pos x="798" y="790"/>
                  </a:cxn>
                  <a:cxn ang="0">
                    <a:pos x="793" y="826"/>
                  </a:cxn>
                  <a:cxn ang="0">
                    <a:pos x="791" y="846"/>
                  </a:cxn>
                  <a:cxn ang="0">
                    <a:pos x="786" y="852"/>
                  </a:cxn>
                  <a:cxn ang="0">
                    <a:pos x="770" y="862"/>
                  </a:cxn>
                  <a:cxn ang="0">
                    <a:pos x="745" y="877"/>
                  </a:cxn>
                  <a:cxn ang="0">
                    <a:pos x="706" y="896"/>
                  </a:cxn>
                  <a:cxn ang="0">
                    <a:pos x="652" y="916"/>
                  </a:cxn>
                  <a:cxn ang="0">
                    <a:pos x="582" y="934"/>
                  </a:cxn>
                  <a:cxn ang="0">
                    <a:pos x="495" y="951"/>
                  </a:cxn>
                  <a:cxn ang="0">
                    <a:pos x="389" y="964"/>
                  </a:cxn>
                  <a:cxn ang="0">
                    <a:pos x="289" y="970"/>
                  </a:cxn>
                  <a:cxn ang="0">
                    <a:pos x="206" y="970"/>
                  </a:cxn>
                  <a:cxn ang="0">
                    <a:pos x="139" y="967"/>
                  </a:cxn>
                  <a:cxn ang="0">
                    <a:pos x="90" y="962"/>
                  </a:cxn>
                  <a:cxn ang="0">
                    <a:pos x="60" y="958"/>
                  </a:cxn>
                  <a:cxn ang="0">
                    <a:pos x="50" y="956"/>
                  </a:cxn>
                  <a:cxn ang="0">
                    <a:pos x="47" y="950"/>
                  </a:cxn>
                  <a:cxn ang="0">
                    <a:pos x="40" y="932"/>
                  </a:cxn>
                  <a:cxn ang="0">
                    <a:pos x="29" y="901"/>
                  </a:cxn>
                  <a:cxn ang="0">
                    <a:pos x="13" y="831"/>
                  </a:cxn>
                  <a:cxn ang="0">
                    <a:pos x="5" y="767"/>
                  </a:cxn>
                  <a:cxn ang="0">
                    <a:pos x="0" y="690"/>
                  </a:cxn>
                  <a:cxn ang="0">
                    <a:pos x="2" y="598"/>
                  </a:cxn>
                  <a:cxn ang="0">
                    <a:pos x="11" y="491"/>
                  </a:cxn>
                  <a:cxn ang="0">
                    <a:pos x="29" y="382"/>
                  </a:cxn>
                  <a:cxn ang="0">
                    <a:pos x="53" y="295"/>
                  </a:cxn>
                  <a:cxn ang="0">
                    <a:pos x="83" y="222"/>
                  </a:cxn>
                  <a:cxn ang="0">
                    <a:pos x="118" y="162"/>
                  </a:cxn>
                  <a:cxn ang="0">
                    <a:pos x="157" y="114"/>
                  </a:cxn>
                  <a:cxn ang="0">
                    <a:pos x="198" y="77"/>
                  </a:cxn>
                  <a:cxn ang="0">
                    <a:pos x="240" y="49"/>
                  </a:cxn>
                  <a:cxn ang="0">
                    <a:pos x="282" y="29"/>
                  </a:cxn>
                  <a:cxn ang="0">
                    <a:pos x="322" y="16"/>
                  </a:cxn>
                  <a:cxn ang="0">
                    <a:pos x="358" y="7"/>
                  </a:cxn>
                  <a:cxn ang="0">
                    <a:pos x="390" y="2"/>
                  </a:cxn>
                  <a:cxn ang="0">
                    <a:pos x="435" y="0"/>
                  </a:cxn>
                </a:cxnLst>
                <a:rect l="0" t="0" r="r" b="b"/>
                <a:pathLst>
                  <a:path w="811" h="970">
                    <a:moveTo>
                      <a:pt x="435" y="0"/>
                    </a:moveTo>
                    <a:lnTo>
                      <a:pt x="458" y="1"/>
                    </a:lnTo>
                    <a:lnTo>
                      <a:pt x="483" y="2"/>
                    </a:lnTo>
                    <a:lnTo>
                      <a:pt x="508" y="6"/>
                    </a:lnTo>
                    <a:lnTo>
                      <a:pt x="533" y="12"/>
                    </a:lnTo>
                    <a:lnTo>
                      <a:pt x="559" y="22"/>
                    </a:lnTo>
                    <a:lnTo>
                      <a:pt x="584" y="32"/>
                    </a:lnTo>
                    <a:lnTo>
                      <a:pt x="609" y="46"/>
                    </a:lnTo>
                    <a:lnTo>
                      <a:pt x="633" y="63"/>
                    </a:lnTo>
                    <a:lnTo>
                      <a:pt x="657" y="83"/>
                    </a:lnTo>
                    <a:lnTo>
                      <a:pt x="680" y="107"/>
                    </a:lnTo>
                    <a:lnTo>
                      <a:pt x="702" y="135"/>
                    </a:lnTo>
                    <a:lnTo>
                      <a:pt x="722" y="166"/>
                    </a:lnTo>
                    <a:lnTo>
                      <a:pt x="740" y="202"/>
                    </a:lnTo>
                    <a:lnTo>
                      <a:pt x="756" y="241"/>
                    </a:lnTo>
                    <a:lnTo>
                      <a:pt x="770" y="280"/>
                    </a:lnTo>
                    <a:lnTo>
                      <a:pt x="781" y="321"/>
                    </a:lnTo>
                    <a:lnTo>
                      <a:pt x="791" y="362"/>
                    </a:lnTo>
                    <a:lnTo>
                      <a:pt x="797" y="403"/>
                    </a:lnTo>
                    <a:lnTo>
                      <a:pt x="803" y="444"/>
                    </a:lnTo>
                    <a:lnTo>
                      <a:pt x="806" y="486"/>
                    </a:lnTo>
                    <a:lnTo>
                      <a:pt x="809" y="527"/>
                    </a:lnTo>
                    <a:lnTo>
                      <a:pt x="811" y="566"/>
                    </a:lnTo>
                    <a:lnTo>
                      <a:pt x="811" y="604"/>
                    </a:lnTo>
                    <a:lnTo>
                      <a:pt x="810" y="641"/>
                    </a:lnTo>
                    <a:lnTo>
                      <a:pt x="808" y="676"/>
                    </a:lnTo>
                    <a:lnTo>
                      <a:pt x="806" y="709"/>
                    </a:lnTo>
                    <a:lnTo>
                      <a:pt x="804" y="738"/>
                    </a:lnTo>
                    <a:lnTo>
                      <a:pt x="801" y="766"/>
                    </a:lnTo>
                    <a:lnTo>
                      <a:pt x="798" y="790"/>
                    </a:lnTo>
                    <a:lnTo>
                      <a:pt x="796" y="810"/>
                    </a:lnTo>
                    <a:lnTo>
                      <a:pt x="793" y="826"/>
                    </a:lnTo>
                    <a:lnTo>
                      <a:pt x="791" y="838"/>
                    </a:lnTo>
                    <a:lnTo>
                      <a:pt x="791" y="846"/>
                    </a:lnTo>
                    <a:lnTo>
                      <a:pt x="790" y="848"/>
                    </a:lnTo>
                    <a:lnTo>
                      <a:pt x="786" y="852"/>
                    </a:lnTo>
                    <a:lnTo>
                      <a:pt x="780" y="857"/>
                    </a:lnTo>
                    <a:lnTo>
                      <a:pt x="770" y="862"/>
                    </a:lnTo>
                    <a:lnTo>
                      <a:pt x="760" y="870"/>
                    </a:lnTo>
                    <a:lnTo>
                      <a:pt x="745" y="877"/>
                    </a:lnTo>
                    <a:lnTo>
                      <a:pt x="727" y="887"/>
                    </a:lnTo>
                    <a:lnTo>
                      <a:pt x="706" y="896"/>
                    </a:lnTo>
                    <a:lnTo>
                      <a:pt x="681" y="906"/>
                    </a:lnTo>
                    <a:lnTo>
                      <a:pt x="652" y="916"/>
                    </a:lnTo>
                    <a:lnTo>
                      <a:pt x="620" y="925"/>
                    </a:lnTo>
                    <a:lnTo>
                      <a:pt x="582" y="934"/>
                    </a:lnTo>
                    <a:lnTo>
                      <a:pt x="541" y="944"/>
                    </a:lnTo>
                    <a:lnTo>
                      <a:pt x="495" y="951"/>
                    </a:lnTo>
                    <a:lnTo>
                      <a:pt x="444" y="958"/>
                    </a:lnTo>
                    <a:lnTo>
                      <a:pt x="389" y="964"/>
                    </a:lnTo>
                    <a:lnTo>
                      <a:pt x="337" y="967"/>
                    </a:lnTo>
                    <a:lnTo>
                      <a:pt x="289" y="970"/>
                    </a:lnTo>
                    <a:lnTo>
                      <a:pt x="245" y="970"/>
                    </a:lnTo>
                    <a:lnTo>
                      <a:pt x="206" y="970"/>
                    </a:lnTo>
                    <a:lnTo>
                      <a:pt x="170" y="969"/>
                    </a:lnTo>
                    <a:lnTo>
                      <a:pt x="139" y="967"/>
                    </a:lnTo>
                    <a:lnTo>
                      <a:pt x="112" y="965"/>
                    </a:lnTo>
                    <a:lnTo>
                      <a:pt x="90" y="962"/>
                    </a:lnTo>
                    <a:lnTo>
                      <a:pt x="72" y="960"/>
                    </a:lnTo>
                    <a:lnTo>
                      <a:pt x="60" y="958"/>
                    </a:lnTo>
                    <a:lnTo>
                      <a:pt x="52" y="957"/>
                    </a:lnTo>
                    <a:lnTo>
                      <a:pt x="50" y="956"/>
                    </a:lnTo>
                    <a:lnTo>
                      <a:pt x="49" y="955"/>
                    </a:lnTo>
                    <a:lnTo>
                      <a:pt x="47" y="950"/>
                    </a:lnTo>
                    <a:lnTo>
                      <a:pt x="44" y="943"/>
                    </a:lnTo>
                    <a:lnTo>
                      <a:pt x="40" y="932"/>
                    </a:lnTo>
                    <a:lnTo>
                      <a:pt x="35" y="919"/>
                    </a:lnTo>
                    <a:lnTo>
                      <a:pt x="29" y="901"/>
                    </a:lnTo>
                    <a:lnTo>
                      <a:pt x="18" y="857"/>
                    </a:lnTo>
                    <a:lnTo>
                      <a:pt x="13" y="831"/>
                    </a:lnTo>
                    <a:lnTo>
                      <a:pt x="9" y="800"/>
                    </a:lnTo>
                    <a:lnTo>
                      <a:pt x="5" y="767"/>
                    </a:lnTo>
                    <a:lnTo>
                      <a:pt x="2" y="730"/>
                    </a:lnTo>
                    <a:lnTo>
                      <a:pt x="0" y="690"/>
                    </a:lnTo>
                    <a:lnTo>
                      <a:pt x="0" y="645"/>
                    </a:lnTo>
                    <a:lnTo>
                      <a:pt x="2" y="598"/>
                    </a:lnTo>
                    <a:lnTo>
                      <a:pt x="6" y="547"/>
                    </a:lnTo>
                    <a:lnTo>
                      <a:pt x="11" y="491"/>
                    </a:lnTo>
                    <a:lnTo>
                      <a:pt x="20" y="433"/>
                    </a:lnTo>
                    <a:lnTo>
                      <a:pt x="29" y="382"/>
                    </a:lnTo>
                    <a:lnTo>
                      <a:pt x="40" y="337"/>
                    </a:lnTo>
                    <a:lnTo>
                      <a:pt x="53" y="295"/>
                    </a:lnTo>
                    <a:lnTo>
                      <a:pt x="67" y="257"/>
                    </a:lnTo>
                    <a:lnTo>
                      <a:pt x="83" y="222"/>
                    </a:lnTo>
                    <a:lnTo>
                      <a:pt x="100" y="191"/>
                    </a:lnTo>
                    <a:lnTo>
                      <a:pt x="118" y="162"/>
                    </a:lnTo>
                    <a:lnTo>
                      <a:pt x="138" y="137"/>
                    </a:lnTo>
                    <a:lnTo>
                      <a:pt x="157" y="114"/>
                    </a:lnTo>
                    <a:lnTo>
                      <a:pt x="178" y="94"/>
                    </a:lnTo>
                    <a:lnTo>
                      <a:pt x="198" y="77"/>
                    </a:lnTo>
                    <a:lnTo>
                      <a:pt x="219" y="63"/>
                    </a:lnTo>
                    <a:lnTo>
                      <a:pt x="240" y="49"/>
                    </a:lnTo>
                    <a:lnTo>
                      <a:pt x="261" y="38"/>
                    </a:lnTo>
                    <a:lnTo>
                      <a:pt x="282" y="29"/>
                    </a:lnTo>
                    <a:lnTo>
                      <a:pt x="302" y="22"/>
                    </a:lnTo>
                    <a:lnTo>
                      <a:pt x="322" y="16"/>
                    </a:lnTo>
                    <a:lnTo>
                      <a:pt x="340" y="11"/>
                    </a:lnTo>
                    <a:lnTo>
                      <a:pt x="358" y="7"/>
                    </a:lnTo>
                    <a:lnTo>
                      <a:pt x="375" y="4"/>
                    </a:lnTo>
                    <a:lnTo>
                      <a:pt x="390" y="2"/>
                    </a:lnTo>
                    <a:lnTo>
                      <a:pt x="412" y="1"/>
                    </a:ln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BCF1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43">
                <a:extLst>
                  <a:ext uri="{FF2B5EF4-FFF2-40B4-BE49-F238E27FC236}">
                    <a16:creationId xmlns:a16="http://schemas.microsoft.com/office/drawing/2014/main" id="{849D065C-EFA1-5341-8B72-DC3AEB5AE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091" y="1496817"/>
                <a:ext cx="149246" cy="157694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54" y="0"/>
                  </a:cxn>
                  <a:cxn ang="0">
                    <a:pos x="67" y="3"/>
                  </a:cxn>
                  <a:cxn ang="0">
                    <a:pos x="79" y="9"/>
                  </a:cxn>
                  <a:cxn ang="0">
                    <a:pos x="89" y="17"/>
                  </a:cxn>
                  <a:cxn ang="0">
                    <a:pos x="97" y="26"/>
                  </a:cxn>
                  <a:cxn ang="0">
                    <a:pos x="100" y="32"/>
                  </a:cxn>
                  <a:cxn ang="0">
                    <a:pos x="103" y="39"/>
                  </a:cxn>
                  <a:cxn ang="0">
                    <a:pos x="106" y="47"/>
                  </a:cxn>
                  <a:cxn ang="0">
                    <a:pos x="106" y="55"/>
                  </a:cxn>
                  <a:cxn ang="0">
                    <a:pos x="106" y="66"/>
                  </a:cxn>
                  <a:cxn ang="0">
                    <a:pos x="105" y="75"/>
                  </a:cxn>
                  <a:cxn ang="0">
                    <a:pos x="102" y="83"/>
                  </a:cxn>
                  <a:cxn ang="0">
                    <a:pos x="97" y="92"/>
                  </a:cxn>
                  <a:cxn ang="0">
                    <a:pos x="90" y="99"/>
                  </a:cxn>
                  <a:cxn ang="0">
                    <a:pos x="81" y="106"/>
                  </a:cxn>
                  <a:cxn ang="0">
                    <a:pos x="70" y="110"/>
                  </a:cxn>
                  <a:cxn ang="0">
                    <a:pos x="55" y="112"/>
                  </a:cxn>
                  <a:cxn ang="0">
                    <a:pos x="38" y="112"/>
                  </a:cxn>
                  <a:cxn ang="0">
                    <a:pos x="3" y="71"/>
                  </a:cxn>
                  <a:cxn ang="0">
                    <a:pos x="2" y="69"/>
                  </a:cxn>
                  <a:cxn ang="0">
                    <a:pos x="1" y="63"/>
                  </a:cxn>
                  <a:cxn ang="0">
                    <a:pos x="0" y="55"/>
                  </a:cxn>
                  <a:cxn ang="0">
                    <a:pos x="0" y="45"/>
                  </a:cxn>
                  <a:cxn ang="0">
                    <a:pos x="2" y="35"/>
                  </a:cxn>
                  <a:cxn ang="0">
                    <a:pos x="5" y="25"/>
                  </a:cxn>
                  <a:cxn ang="0">
                    <a:pos x="13" y="15"/>
                  </a:cxn>
                  <a:cxn ang="0">
                    <a:pos x="26" y="5"/>
                  </a:cxn>
                  <a:cxn ang="0">
                    <a:pos x="39" y="0"/>
                  </a:cxn>
                </a:cxnLst>
                <a:rect l="0" t="0" r="r" b="b"/>
                <a:pathLst>
                  <a:path w="106" h="112">
                    <a:moveTo>
                      <a:pt x="39" y="0"/>
                    </a:moveTo>
                    <a:lnTo>
                      <a:pt x="54" y="0"/>
                    </a:lnTo>
                    <a:lnTo>
                      <a:pt x="67" y="3"/>
                    </a:lnTo>
                    <a:lnTo>
                      <a:pt x="79" y="9"/>
                    </a:lnTo>
                    <a:lnTo>
                      <a:pt x="89" y="17"/>
                    </a:lnTo>
                    <a:lnTo>
                      <a:pt x="97" y="26"/>
                    </a:lnTo>
                    <a:lnTo>
                      <a:pt x="100" y="32"/>
                    </a:lnTo>
                    <a:lnTo>
                      <a:pt x="103" y="39"/>
                    </a:lnTo>
                    <a:lnTo>
                      <a:pt x="106" y="47"/>
                    </a:lnTo>
                    <a:lnTo>
                      <a:pt x="106" y="55"/>
                    </a:lnTo>
                    <a:lnTo>
                      <a:pt x="106" y="66"/>
                    </a:lnTo>
                    <a:lnTo>
                      <a:pt x="105" y="75"/>
                    </a:lnTo>
                    <a:lnTo>
                      <a:pt x="102" y="83"/>
                    </a:lnTo>
                    <a:lnTo>
                      <a:pt x="97" y="92"/>
                    </a:lnTo>
                    <a:lnTo>
                      <a:pt x="90" y="99"/>
                    </a:lnTo>
                    <a:lnTo>
                      <a:pt x="81" y="106"/>
                    </a:lnTo>
                    <a:lnTo>
                      <a:pt x="70" y="110"/>
                    </a:lnTo>
                    <a:lnTo>
                      <a:pt x="55" y="112"/>
                    </a:lnTo>
                    <a:lnTo>
                      <a:pt x="38" y="112"/>
                    </a:lnTo>
                    <a:lnTo>
                      <a:pt x="3" y="71"/>
                    </a:lnTo>
                    <a:lnTo>
                      <a:pt x="2" y="69"/>
                    </a:lnTo>
                    <a:lnTo>
                      <a:pt x="1" y="63"/>
                    </a:lnTo>
                    <a:lnTo>
                      <a:pt x="0" y="55"/>
                    </a:lnTo>
                    <a:lnTo>
                      <a:pt x="0" y="45"/>
                    </a:lnTo>
                    <a:lnTo>
                      <a:pt x="2" y="35"/>
                    </a:lnTo>
                    <a:lnTo>
                      <a:pt x="5" y="25"/>
                    </a:lnTo>
                    <a:lnTo>
                      <a:pt x="13" y="15"/>
                    </a:lnTo>
                    <a:lnTo>
                      <a:pt x="26" y="5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44">
                <a:extLst>
                  <a:ext uri="{FF2B5EF4-FFF2-40B4-BE49-F238E27FC236}">
                    <a16:creationId xmlns:a16="http://schemas.microsoft.com/office/drawing/2014/main" id="{F4381886-BF21-AA40-B4C4-4E82148AB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182" y="1551728"/>
                <a:ext cx="325244" cy="751862"/>
              </a:xfrm>
              <a:custGeom>
                <a:avLst/>
                <a:gdLst/>
                <a:ahLst/>
                <a:cxnLst>
                  <a:cxn ang="0">
                    <a:pos x="193" y="0"/>
                  </a:cxn>
                  <a:cxn ang="0">
                    <a:pos x="202" y="0"/>
                  </a:cxn>
                  <a:cxn ang="0">
                    <a:pos x="210" y="1"/>
                  </a:cxn>
                  <a:cxn ang="0">
                    <a:pos x="219" y="7"/>
                  </a:cxn>
                  <a:cxn ang="0">
                    <a:pos x="227" y="16"/>
                  </a:cxn>
                  <a:cxn ang="0">
                    <a:pos x="231" y="27"/>
                  </a:cxn>
                  <a:cxn ang="0">
                    <a:pos x="231" y="39"/>
                  </a:cxn>
                  <a:cxn ang="0">
                    <a:pos x="227" y="51"/>
                  </a:cxn>
                  <a:cxn ang="0">
                    <a:pos x="226" y="53"/>
                  </a:cxn>
                  <a:cxn ang="0">
                    <a:pos x="222" y="57"/>
                  </a:cxn>
                  <a:cxn ang="0">
                    <a:pos x="217" y="63"/>
                  </a:cxn>
                  <a:cxn ang="0">
                    <a:pos x="210" y="73"/>
                  </a:cxn>
                  <a:cxn ang="0">
                    <a:pos x="203" y="86"/>
                  </a:cxn>
                  <a:cxn ang="0">
                    <a:pos x="194" y="101"/>
                  </a:cxn>
                  <a:cxn ang="0">
                    <a:pos x="186" y="119"/>
                  </a:cxn>
                  <a:cxn ang="0">
                    <a:pos x="177" y="139"/>
                  </a:cxn>
                  <a:cxn ang="0">
                    <a:pos x="169" y="161"/>
                  </a:cxn>
                  <a:cxn ang="0">
                    <a:pos x="162" y="187"/>
                  </a:cxn>
                  <a:cxn ang="0">
                    <a:pos x="157" y="215"/>
                  </a:cxn>
                  <a:cxn ang="0">
                    <a:pos x="152" y="245"/>
                  </a:cxn>
                  <a:cxn ang="0">
                    <a:pos x="150" y="277"/>
                  </a:cxn>
                  <a:cxn ang="0">
                    <a:pos x="151" y="312"/>
                  </a:cxn>
                  <a:cxn ang="0">
                    <a:pos x="153" y="349"/>
                  </a:cxn>
                  <a:cxn ang="0">
                    <a:pos x="159" y="388"/>
                  </a:cxn>
                  <a:cxn ang="0">
                    <a:pos x="169" y="429"/>
                  </a:cxn>
                  <a:cxn ang="0">
                    <a:pos x="182" y="473"/>
                  </a:cxn>
                  <a:cxn ang="0">
                    <a:pos x="181" y="475"/>
                  </a:cxn>
                  <a:cxn ang="0">
                    <a:pos x="175" y="478"/>
                  </a:cxn>
                  <a:cxn ang="0">
                    <a:pos x="167" y="483"/>
                  </a:cxn>
                  <a:cxn ang="0">
                    <a:pos x="155" y="490"/>
                  </a:cxn>
                  <a:cxn ang="0">
                    <a:pos x="123" y="506"/>
                  </a:cxn>
                  <a:cxn ang="0">
                    <a:pos x="105" y="513"/>
                  </a:cxn>
                  <a:cxn ang="0">
                    <a:pos x="84" y="521"/>
                  </a:cxn>
                  <a:cxn ang="0">
                    <a:pos x="62" y="527"/>
                  </a:cxn>
                  <a:cxn ang="0">
                    <a:pos x="39" y="532"/>
                  </a:cxn>
                  <a:cxn ang="0">
                    <a:pos x="15" y="534"/>
                  </a:cxn>
                  <a:cxn ang="0">
                    <a:pos x="14" y="532"/>
                  </a:cxn>
                  <a:cxn ang="0">
                    <a:pos x="13" y="526"/>
                  </a:cxn>
                  <a:cxn ang="0">
                    <a:pos x="10" y="516"/>
                  </a:cxn>
                  <a:cxn ang="0">
                    <a:pos x="8" y="501"/>
                  </a:cxn>
                  <a:cxn ang="0">
                    <a:pos x="5" y="485"/>
                  </a:cxn>
                  <a:cxn ang="0">
                    <a:pos x="3" y="465"/>
                  </a:cxn>
                  <a:cxn ang="0">
                    <a:pos x="1" y="441"/>
                  </a:cxn>
                  <a:cxn ang="0">
                    <a:pos x="0" y="416"/>
                  </a:cxn>
                  <a:cxn ang="0">
                    <a:pos x="0" y="388"/>
                  </a:cxn>
                  <a:cxn ang="0">
                    <a:pos x="2" y="358"/>
                  </a:cxn>
                  <a:cxn ang="0">
                    <a:pos x="6" y="326"/>
                  </a:cxn>
                  <a:cxn ang="0">
                    <a:pos x="12" y="293"/>
                  </a:cxn>
                  <a:cxn ang="0">
                    <a:pos x="20" y="259"/>
                  </a:cxn>
                  <a:cxn ang="0">
                    <a:pos x="32" y="223"/>
                  </a:cxn>
                  <a:cxn ang="0">
                    <a:pos x="47" y="187"/>
                  </a:cxn>
                  <a:cxn ang="0">
                    <a:pos x="65" y="151"/>
                  </a:cxn>
                  <a:cxn ang="0">
                    <a:pos x="87" y="114"/>
                  </a:cxn>
                  <a:cxn ang="0">
                    <a:pos x="114" y="77"/>
                  </a:cxn>
                  <a:cxn ang="0">
                    <a:pos x="145" y="41"/>
                  </a:cxn>
                  <a:cxn ang="0">
                    <a:pos x="181" y="5"/>
                  </a:cxn>
                  <a:cxn ang="0">
                    <a:pos x="182" y="4"/>
                  </a:cxn>
                  <a:cxn ang="0">
                    <a:pos x="187" y="2"/>
                  </a:cxn>
                  <a:cxn ang="0">
                    <a:pos x="193" y="0"/>
                  </a:cxn>
                </a:cxnLst>
                <a:rect l="0" t="0" r="r" b="b"/>
                <a:pathLst>
                  <a:path w="231" h="534">
                    <a:moveTo>
                      <a:pt x="193" y="0"/>
                    </a:moveTo>
                    <a:lnTo>
                      <a:pt x="202" y="0"/>
                    </a:lnTo>
                    <a:lnTo>
                      <a:pt x="210" y="1"/>
                    </a:lnTo>
                    <a:lnTo>
                      <a:pt x="219" y="7"/>
                    </a:lnTo>
                    <a:lnTo>
                      <a:pt x="227" y="16"/>
                    </a:lnTo>
                    <a:lnTo>
                      <a:pt x="231" y="27"/>
                    </a:lnTo>
                    <a:lnTo>
                      <a:pt x="231" y="39"/>
                    </a:lnTo>
                    <a:lnTo>
                      <a:pt x="227" y="51"/>
                    </a:lnTo>
                    <a:lnTo>
                      <a:pt x="226" y="53"/>
                    </a:lnTo>
                    <a:lnTo>
                      <a:pt x="222" y="57"/>
                    </a:lnTo>
                    <a:lnTo>
                      <a:pt x="217" y="63"/>
                    </a:lnTo>
                    <a:lnTo>
                      <a:pt x="210" y="73"/>
                    </a:lnTo>
                    <a:lnTo>
                      <a:pt x="203" y="86"/>
                    </a:lnTo>
                    <a:lnTo>
                      <a:pt x="194" y="101"/>
                    </a:lnTo>
                    <a:lnTo>
                      <a:pt x="186" y="119"/>
                    </a:lnTo>
                    <a:lnTo>
                      <a:pt x="177" y="139"/>
                    </a:lnTo>
                    <a:lnTo>
                      <a:pt x="169" y="161"/>
                    </a:lnTo>
                    <a:lnTo>
                      <a:pt x="162" y="187"/>
                    </a:lnTo>
                    <a:lnTo>
                      <a:pt x="157" y="215"/>
                    </a:lnTo>
                    <a:lnTo>
                      <a:pt x="152" y="245"/>
                    </a:lnTo>
                    <a:lnTo>
                      <a:pt x="150" y="277"/>
                    </a:lnTo>
                    <a:lnTo>
                      <a:pt x="151" y="312"/>
                    </a:lnTo>
                    <a:lnTo>
                      <a:pt x="153" y="349"/>
                    </a:lnTo>
                    <a:lnTo>
                      <a:pt x="159" y="388"/>
                    </a:lnTo>
                    <a:lnTo>
                      <a:pt x="169" y="429"/>
                    </a:lnTo>
                    <a:lnTo>
                      <a:pt x="182" y="473"/>
                    </a:lnTo>
                    <a:lnTo>
                      <a:pt x="181" y="475"/>
                    </a:lnTo>
                    <a:lnTo>
                      <a:pt x="175" y="478"/>
                    </a:lnTo>
                    <a:lnTo>
                      <a:pt x="167" y="483"/>
                    </a:lnTo>
                    <a:lnTo>
                      <a:pt x="155" y="490"/>
                    </a:lnTo>
                    <a:lnTo>
                      <a:pt x="123" y="506"/>
                    </a:lnTo>
                    <a:lnTo>
                      <a:pt x="105" y="513"/>
                    </a:lnTo>
                    <a:lnTo>
                      <a:pt x="84" y="521"/>
                    </a:lnTo>
                    <a:lnTo>
                      <a:pt x="62" y="527"/>
                    </a:lnTo>
                    <a:lnTo>
                      <a:pt x="39" y="532"/>
                    </a:lnTo>
                    <a:lnTo>
                      <a:pt x="15" y="534"/>
                    </a:lnTo>
                    <a:lnTo>
                      <a:pt x="14" y="532"/>
                    </a:lnTo>
                    <a:lnTo>
                      <a:pt x="13" y="526"/>
                    </a:lnTo>
                    <a:lnTo>
                      <a:pt x="10" y="516"/>
                    </a:lnTo>
                    <a:lnTo>
                      <a:pt x="8" y="501"/>
                    </a:lnTo>
                    <a:lnTo>
                      <a:pt x="5" y="485"/>
                    </a:lnTo>
                    <a:lnTo>
                      <a:pt x="3" y="465"/>
                    </a:lnTo>
                    <a:lnTo>
                      <a:pt x="1" y="441"/>
                    </a:lnTo>
                    <a:lnTo>
                      <a:pt x="0" y="416"/>
                    </a:lnTo>
                    <a:lnTo>
                      <a:pt x="0" y="388"/>
                    </a:lnTo>
                    <a:lnTo>
                      <a:pt x="2" y="358"/>
                    </a:lnTo>
                    <a:lnTo>
                      <a:pt x="6" y="326"/>
                    </a:lnTo>
                    <a:lnTo>
                      <a:pt x="12" y="293"/>
                    </a:lnTo>
                    <a:lnTo>
                      <a:pt x="20" y="259"/>
                    </a:lnTo>
                    <a:lnTo>
                      <a:pt x="32" y="223"/>
                    </a:lnTo>
                    <a:lnTo>
                      <a:pt x="47" y="187"/>
                    </a:lnTo>
                    <a:lnTo>
                      <a:pt x="65" y="151"/>
                    </a:lnTo>
                    <a:lnTo>
                      <a:pt x="87" y="114"/>
                    </a:lnTo>
                    <a:lnTo>
                      <a:pt x="114" y="77"/>
                    </a:lnTo>
                    <a:lnTo>
                      <a:pt x="145" y="41"/>
                    </a:lnTo>
                    <a:lnTo>
                      <a:pt x="181" y="5"/>
                    </a:lnTo>
                    <a:lnTo>
                      <a:pt x="182" y="4"/>
                    </a:lnTo>
                    <a:lnTo>
                      <a:pt x="18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5">
                <a:extLst>
                  <a:ext uri="{FF2B5EF4-FFF2-40B4-BE49-F238E27FC236}">
                    <a16:creationId xmlns:a16="http://schemas.microsoft.com/office/drawing/2014/main" id="{F0CB9F7B-9E55-6045-BD78-6B5E9222F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5213" y="2334566"/>
                <a:ext cx="76031" cy="15769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6">
                <a:extLst>
                  <a:ext uri="{FF2B5EF4-FFF2-40B4-BE49-F238E27FC236}">
                    <a16:creationId xmlns:a16="http://schemas.microsoft.com/office/drawing/2014/main" id="{A72F4577-D817-0444-94D1-EEB5E843A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364" y="2304998"/>
                <a:ext cx="97151" cy="14783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47">
                <a:extLst>
                  <a:ext uri="{FF2B5EF4-FFF2-40B4-BE49-F238E27FC236}">
                    <a16:creationId xmlns:a16="http://schemas.microsoft.com/office/drawing/2014/main" id="{0FB6FCA5-BBD8-2C46-89AB-8A3E86544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2475" y="2251495"/>
                <a:ext cx="123902" cy="114047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48">
                <a:extLst>
                  <a:ext uri="{FF2B5EF4-FFF2-40B4-BE49-F238E27FC236}">
                    <a16:creationId xmlns:a16="http://schemas.microsoft.com/office/drawing/2014/main" id="{36DD7086-CDD2-1F41-B54F-3B06A2DAA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3694" y="2190952"/>
                <a:ext cx="68992" cy="13939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1"/>
                  </a:cxn>
                  <a:cxn ang="0">
                    <a:pos x="31" y="7"/>
                  </a:cxn>
                  <a:cxn ang="0">
                    <a:pos x="38" y="17"/>
                  </a:cxn>
                  <a:cxn ang="0">
                    <a:pos x="44" y="30"/>
                  </a:cxn>
                  <a:cxn ang="0">
                    <a:pos x="47" y="46"/>
                  </a:cxn>
                  <a:cxn ang="0">
                    <a:pos x="49" y="59"/>
                  </a:cxn>
                  <a:cxn ang="0">
                    <a:pos x="49" y="72"/>
                  </a:cxn>
                  <a:cxn ang="0">
                    <a:pos x="46" y="83"/>
                  </a:cxn>
                  <a:cxn ang="0">
                    <a:pos x="43" y="91"/>
                  </a:cxn>
                  <a:cxn ang="0">
                    <a:pos x="39" y="97"/>
                  </a:cxn>
                  <a:cxn ang="0">
                    <a:pos x="33" y="99"/>
                  </a:cxn>
                  <a:cxn ang="0">
                    <a:pos x="25" y="99"/>
                  </a:cxn>
                  <a:cxn ang="0">
                    <a:pos x="18" y="92"/>
                  </a:cxn>
                  <a:cxn ang="0">
                    <a:pos x="11" y="82"/>
                  </a:cxn>
                  <a:cxn ang="0">
                    <a:pos x="5" y="69"/>
                  </a:cxn>
                  <a:cxn ang="0">
                    <a:pos x="2" y="53"/>
                  </a:cxn>
                  <a:cxn ang="0">
                    <a:pos x="0" y="37"/>
                  </a:cxn>
                  <a:cxn ang="0">
                    <a:pos x="1" y="23"/>
                  </a:cxn>
                  <a:cxn ang="0">
                    <a:pos x="5" y="11"/>
                  </a:cxn>
                  <a:cxn ang="0">
                    <a:pos x="10" y="4"/>
                  </a:cxn>
                  <a:cxn ang="0">
                    <a:pos x="16" y="0"/>
                  </a:cxn>
                </a:cxnLst>
                <a:rect l="0" t="0" r="r" b="b"/>
                <a:pathLst>
                  <a:path w="49" h="99">
                    <a:moveTo>
                      <a:pt x="16" y="0"/>
                    </a:moveTo>
                    <a:lnTo>
                      <a:pt x="24" y="1"/>
                    </a:lnTo>
                    <a:lnTo>
                      <a:pt x="31" y="7"/>
                    </a:lnTo>
                    <a:lnTo>
                      <a:pt x="38" y="17"/>
                    </a:lnTo>
                    <a:lnTo>
                      <a:pt x="44" y="30"/>
                    </a:lnTo>
                    <a:lnTo>
                      <a:pt x="47" y="46"/>
                    </a:lnTo>
                    <a:lnTo>
                      <a:pt x="49" y="59"/>
                    </a:lnTo>
                    <a:lnTo>
                      <a:pt x="49" y="72"/>
                    </a:lnTo>
                    <a:lnTo>
                      <a:pt x="46" y="83"/>
                    </a:lnTo>
                    <a:lnTo>
                      <a:pt x="43" y="91"/>
                    </a:lnTo>
                    <a:lnTo>
                      <a:pt x="39" y="97"/>
                    </a:lnTo>
                    <a:lnTo>
                      <a:pt x="33" y="99"/>
                    </a:lnTo>
                    <a:lnTo>
                      <a:pt x="25" y="99"/>
                    </a:lnTo>
                    <a:lnTo>
                      <a:pt x="18" y="92"/>
                    </a:lnTo>
                    <a:lnTo>
                      <a:pt x="11" y="82"/>
                    </a:lnTo>
                    <a:lnTo>
                      <a:pt x="5" y="69"/>
                    </a:lnTo>
                    <a:lnTo>
                      <a:pt x="2" y="53"/>
                    </a:lnTo>
                    <a:lnTo>
                      <a:pt x="0" y="37"/>
                    </a:lnTo>
                    <a:lnTo>
                      <a:pt x="1" y="23"/>
                    </a:lnTo>
                    <a:lnTo>
                      <a:pt x="5" y="11"/>
                    </a:lnTo>
                    <a:lnTo>
                      <a:pt x="10" y="4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49">
                <a:extLst>
                  <a:ext uri="{FF2B5EF4-FFF2-40B4-BE49-F238E27FC236}">
                    <a16:creationId xmlns:a16="http://schemas.microsoft.com/office/drawing/2014/main" id="{F95BAE06-AD80-2E46-8186-A5A1CB891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621" y="2151528"/>
                <a:ext cx="90111" cy="119679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20" y="1"/>
                  </a:cxn>
                  <a:cxn ang="0">
                    <a:pos x="28" y="5"/>
                  </a:cxn>
                  <a:cxn ang="0">
                    <a:pos x="36" y="12"/>
                  </a:cxn>
                  <a:cxn ang="0">
                    <a:pos x="44" y="20"/>
                  </a:cxn>
                  <a:cxn ang="0">
                    <a:pos x="52" y="30"/>
                  </a:cxn>
                  <a:cxn ang="0">
                    <a:pos x="57" y="42"/>
                  </a:cxn>
                  <a:cxn ang="0">
                    <a:pos x="62" y="53"/>
                  </a:cxn>
                  <a:cxn ang="0">
                    <a:pos x="64" y="63"/>
                  </a:cxn>
                  <a:cxn ang="0">
                    <a:pos x="64" y="72"/>
                  </a:cxn>
                  <a:cxn ang="0">
                    <a:pos x="62" y="79"/>
                  </a:cxn>
                  <a:cxn ang="0">
                    <a:pos x="57" y="84"/>
                  </a:cxn>
                  <a:cxn ang="0">
                    <a:pos x="52" y="85"/>
                  </a:cxn>
                  <a:cxn ang="0">
                    <a:pos x="44" y="85"/>
                  </a:cxn>
                  <a:cxn ang="0">
                    <a:pos x="36" y="80"/>
                  </a:cxn>
                  <a:cxn ang="0">
                    <a:pos x="28" y="75"/>
                  </a:cxn>
                  <a:cxn ang="0">
                    <a:pos x="20" y="65"/>
                  </a:cxn>
                  <a:cxn ang="0">
                    <a:pos x="12" y="55"/>
                  </a:cxn>
                  <a:cxn ang="0">
                    <a:pos x="6" y="44"/>
                  </a:cxn>
                  <a:cxn ang="0">
                    <a:pos x="2" y="33"/>
                  </a:cxn>
                  <a:cxn ang="0">
                    <a:pos x="0" y="23"/>
                  </a:cxn>
                  <a:cxn ang="0">
                    <a:pos x="0" y="14"/>
                  </a:cxn>
                  <a:cxn ang="0">
                    <a:pos x="2" y="7"/>
                  </a:cxn>
                  <a:cxn ang="0">
                    <a:pos x="6" y="2"/>
                  </a:cxn>
                  <a:cxn ang="0">
                    <a:pos x="12" y="0"/>
                  </a:cxn>
                </a:cxnLst>
                <a:rect l="0" t="0" r="r" b="b"/>
                <a:pathLst>
                  <a:path w="64" h="85">
                    <a:moveTo>
                      <a:pt x="12" y="0"/>
                    </a:moveTo>
                    <a:lnTo>
                      <a:pt x="20" y="1"/>
                    </a:lnTo>
                    <a:lnTo>
                      <a:pt x="28" y="5"/>
                    </a:lnTo>
                    <a:lnTo>
                      <a:pt x="36" y="12"/>
                    </a:lnTo>
                    <a:lnTo>
                      <a:pt x="44" y="20"/>
                    </a:lnTo>
                    <a:lnTo>
                      <a:pt x="52" y="30"/>
                    </a:lnTo>
                    <a:lnTo>
                      <a:pt x="57" y="42"/>
                    </a:lnTo>
                    <a:lnTo>
                      <a:pt x="62" y="53"/>
                    </a:lnTo>
                    <a:lnTo>
                      <a:pt x="64" y="63"/>
                    </a:lnTo>
                    <a:lnTo>
                      <a:pt x="64" y="72"/>
                    </a:lnTo>
                    <a:lnTo>
                      <a:pt x="62" y="79"/>
                    </a:lnTo>
                    <a:lnTo>
                      <a:pt x="57" y="84"/>
                    </a:lnTo>
                    <a:lnTo>
                      <a:pt x="52" y="85"/>
                    </a:lnTo>
                    <a:lnTo>
                      <a:pt x="44" y="85"/>
                    </a:lnTo>
                    <a:lnTo>
                      <a:pt x="36" y="80"/>
                    </a:lnTo>
                    <a:lnTo>
                      <a:pt x="28" y="75"/>
                    </a:lnTo>
                    <a:lnTo>
                      <a:pt x="20" y="65"/>
                    </a:lnTo>
                    <a:lnTo>
                      <a:pt x="12" y="55"/>
                    </a:lnTo>
                    <a:lnTo>
                      <a:pt x="6" y="44"/>
                    </a:lnTo>
                    <a:lnTo>
                      <a:pt x="2" y="33"/>
                    </a:lnTo>
                    <a:lnTo>
                      <a:pt x="0" y="23"/>
                    </a:lnTo>
                    <a:lnTo>
                      <a:pt x="0" y="14"/>
                    </a:lnTo>
                    <a:lnTo>
                      <a:pt x="2" y="7"/>
                    </a:lnTo>
                    <a:lnTo>
                      <a:pt x="6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50">
                <a:extLst>
                  <a:ext uri="{FF2B5EF4-FFF2-40B4-BE49-F238E27FC236}">
                    <a16:creationId xmlns:a16="http://schemas.microsoft.com/office/drawing/2014/main" id="{F364EEB6-E0AE-624D-A833-09C762A8D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9337" y="2576739"/>
                <a:ext cx="225277" cy="121086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81" y="0"/>
                  </a:cxn>
                  <a:cxn ang="0">
                    <a:pos x="99" y="4"/>
                  </a:cxn>
                  <a:cxn ang="0">
                    <a:pos x="115" y="9"/>
                  </a:cxn>
                  <a:cxn ang="0">
                    <a:pos x="130" y="16"/>
                  </a:cxn>
                  <a:cxn ang="0">
                    <a:pos x="142" y="26"/>
                  </a:cxn>
                  <a:cxn ang="0">
                    <a:pos x="152" y="36"/>
                  </a:cxn>
                  <a:cxn ang="0">
                    <a:pos x="158" y="47"/>
                  </a:cxn>
                  <a:cxn ang="0">
                    <a:pos x="160" y="59"/>
                  </a:cxn>
                  <a:cxn ang="0">
                    <a:pos x="159" y="71"/>
                  </a:cxn>
                  <a:cxn ang="0">
                    <a:pos x="154" y="77"/>
                  </a:cxn>
                  <a:cxn ang="0">
                    <a:pos x="148" y="82"/>
                  </a:cxn>
                  <a:cxn ang="0">
                    <a:pos x="141" y="84"/>
                  </a:cxn>
                  <a:cxn ang="0">
                    <a:pos x="133" y="86"/>
                  </a:cxn>
                  <a:cxn ang="0">
                    <a:pos x="119" y="86"/>
                  </a:cxn>
                  <a:cxn ang="0">
                    <a:pos x="115" y="85"/>
                  </a:cxn>
                  <a:cxn ang="0">
                    <a:pos x="113" y="85"/>
                  </a:cxn>
                  <a:cxn ang="0">
                    <a:pos x="17" y="63"/>
                  </a:cxn>
                  <a:cxn ang="0">
                    <a:pos x="15" y="62"/>
                  </a:cxn>
                  <a:cxn ang="0">
                    <a:pos x="12" y="60"/>
                  </a:cxn>
                  <a:cxn ang="0">
                    <a:pos x="8" y="56"/>
                  </a:cxn>
                  <a:cxn ang="0">
                    <a:pos x="4" y="51"/>
                  </a:cxn>
                  <a:cxn ang="0">
                    <a:pos x="1" y="44"/>
                  </a:cxn>
                  <a:cxn ang="0">
                    <a:pos x="0" y="36"/>
                  </a:cxn>
                  <a:cxn ang="0">
                    <a:pos x="3" y="26"/>
                  </a:cxn>
                  <a:cxn ang="0">
                    <a:pos x="10" y="18"/>
                  </a:cxn>
                  <a:cxn ang="0">
                    <a:pos x="19" y="10"/>
                  </a:cxn>
                  <a:cxn ang="0">
                    <a:pos x="31" y="5"/>
                  </a:cxn>
                  <a:cxn ang="0">
                    <a:pos x="46" y="1"/>
                  </a:cxn>
                  <a:cxn ang="0">
                    <a:pos x="62" y="0"/>
                  </a:cxn>
                </a:cxnLst>
                <a:rect l="0" t="0" r="r" b="b"/>
                <a:pathLst>
                  <a:path w="160" h="86">
                    <a:moveTo>
                      <a:pt x="62" y="0"/>
                    </a:moveTo>
                    <a:lnTo>
                      <a:pt x="81" y="0"/>
                    </a:lnTo>
                    <a:lnTo>
                      <a:pt x="99" y="4"/>
                    </a:lnTo>
                    <a:lnTo>
                      <a:pt x="115" y="9"/>
                    </a:lnTo>
                    <a:lnTo>
                      <a:pt x="130" y="16"/>
                    </a:lnTo>
                    <a:lnTo>
                      <a:pt x="142" y="26"/>
                    </a:lnTo>
                    <a:lnTo>
                      <a:pt x="152" y="36"/>
                    </a:lnTo>
                    <a:lnTo>
                      <a:pt x="158" y="47"/>
                    </a:lnTo>
                    <a:lnTo>
                      <a:pt x="160" y="59"/>
                    </a:lnTo>
                    <a:lnTo>
                      <a:pt x="159" y="71"/>
                    </a:lnTo>
                    <a:lnTo>
                      <a:pt x="154" y="77"/>
                    </a:lnTo>
                    <a:lnTo>
                      <a:pt x="148" y="82"/>
                    </a:lnTo>
                    <a:lnTo>
                      <a:pt x="141" y="84"/>
                    </a:lnTo>
                    <a:lnTo>
                      <a:pt x="133" y="86"/>
                    </a:lnTo>
                    <a:lnTo>
                      <a:pt x="119" y="86"/>
                    </a:lnTo>
                    <a:lnTo>
                      <a:pt x="115" y="85"/>
                    </a:lnTo>
                    <a:lnTo>
                      <a:pt x="113" y="85"/>
                    </a:lnTo>
                    <a:lnTo>
                      <a:pt x="17" y="63"/>
                    </a:lnTo>
                    <a:lnTo>
                      <a:pt x="15" y="62"/>
                    </a:lnTo>
                    <a:lnTo>
                      <a:pt x="12" y="60"/>
                    </a:lnTo>
                    <a:lnTo>
                      <a:pt x="8" y="56"/>
                    </a:lnTo>
                    <a:lnTo>
                      <a:pt x="4" y="51"/>
                    </a:lnTo>
                    <a:lnTo>
                      <a:pt x="1" y="44"/>
                    </a:lnTo>
                    <a:lnTo>
                      <a:pt x="0" y="36"/>
                    </a:lnTo>
                    <a:lnTo>
                      <a:pt x="3" y="26"/>
                    </a:lnTo>
                    <a:lnTo>
                      <a:pt x="10" y="18"/>
                    </a:lnTo>
                    <a:lnTo>
                      <a:pt x="19" y="10"/>
                    </a:lnTo>
                    <a:lnTo>
                      <a:pt x="31" y="5"/>
                    </a:lnTo>
                    <a:lnTo>
                      <a:pt x="46" y="1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51">
                <a:extLst>
                  <a:ext uri="{FF2B5EF4-FFF2-40B4-BE49-F238E27FC236}">
                    <a16:creationId xmlns:a16="http://schemas.microsoft.com/office/drawing/2014/main" id="{938BAB6A-DDCA-1A4F-BA80-A986FE11C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1899" y="2613346"/>
                <a:ext cx="270333" cy="642039"/>
              </a:xfrm>
              <a:custGeom>
                <a:avLst/>
                <a:gdLst/>
                <a:ahLst/>
                <a:cxnLst>
                  <a:cxn ang="0">
                    <a:pos x="116" y="0"/>
                  </a:cxn>
                  <a:cxn ang="0">
                    <a:pos x="130" y="0"/>
                  </a:cxn>
                  <a:cxn ang="0">
                    <a:pos x="146" y="4"/>
                  </a:cxn>
                  <a:cxn ang="0">
                    <a:pos x="165" y="10"/>
                  </a:cxn>
                  <a:cxn ang="0">
                    <a:pos x="178" y="20"/>
                  </a:cxn>
                  <a:cxn ang="0">
                    <a:pos x="188" y="30"/>
                  </a:cxn>
                  <a:cxn ang="0">
                    <a:pos x="192" y="42"/>
                  </a:cxn>
                  <a:cxn ang="0">
                    <a:pos x="191" y="44"/>
                  </a:cxn>
                  <a:cxn ang="0">
                    <a:pos x="188" y="48"/>
                  </a:cxn>
                  <a:cxn ang="0">
                    <a:pos x="184" y="56"/>
                  </a:cxn>
                  <a:cxn ang="0">
                    <a:pos x="179" y="67"/>
                  </a:cxn>
                  <a:cxn ang="0">
                    <a:pos x="173" y="80"/>
                  </a:cxn>
                  <a:cxn ang="0">
                    <a:pos x="167" y="97"/>
                  </a:cxn>
                  <a:cxn ang="0">
                    <a:pos x="160" y="118"/>
                  </a:cxn>
                  <a:cxn ang="0">
                    <a:pos x="153" y="141"/>
                  </a:cxn>
                  <a:cxn ang="0">
                    <a:pos x="147" y="169"/>
                  </a:cxn>
                  <a:cxn ang="0">
                    <a:pos x="141" y="200"/>
                  </a:cxn>
                  <a:cxn ang="0">
                    <a:pos x="137" y="235"/>
                  </a:cxn>
                  <a:cxn ang="0">
                    <a:pos x="133" y="273"/>
                  </a:cxn>
                  <a:cxn ang="0">
                    <a:pos x="131" y="315"/>
                  </a:cxn>
                  <a:cxn ang="0">
                    <a:pos x="131" y="362"/>
                  </a:cxn>
                  <a:cxn ang="0">
                    <a:pos x="133" y="412"/>
                  </a:cxn>
                  <a:cxn ang="0">
                    <a:pos x="3" y="456"/>
                  </a:cxn>
                  <a:cxn ang="0">
                    <a:pos x="3" y="454"/>
                  </a:cxn>
                  <a:cxn ang="0">
                    <a:pos x="3" y="445"/>
                  </a:cxn>
                  <a:cxn ang="0">
                    <a:pos x="2" y="432"/>
                  </a:cxn>
                  <a:cxn ang="0">
                    <a:pos x="1" y="414"/>
                  </a:cxn>
                  <a:cxn ang="0">
                    <a:pos x="0" y="392"/>
                  </a:cxn>
                  <a:cxn ang="0">
                    <a:pos x="0" y="366"/>
                  </a:cxn>
                  <a:cxn ang="0">
                    <a:pos x="2" y="336"/>
                  </a:cxn>
                  <a:cxn ang="0">
                    <a:pos x="3" y="304"/>
                  </a:cxn>
                  <a:cxn ang="0">
                    <a:pos x="8" y="268"/>
                  </a:cxn>
                  <a:cxn ang="0">
                    <a:pos x="13" y="231"/>
                  </a:cxn>
                  <a:cxn ang="0">
                    <a:pos x="19" y="191"/>
                  </a:cxn>
                  <a:cxn ang="0">
                    <a:pos x="29" y="149"/>
                  </a:cxn>
                  <a:cxn ang="0">
                    <a:pos x="41" y="107"/>
                  </a:cxn>
                  <a:cxn ang="0">
                    <a:pos x="55" y="63"/>
                  </a:cxn>
                  <a:cxn ang="0">
                    <a:pos x="73" y="20"/>
                  </a:cxn>
                  <a:cxn ang="0">
                    <a:pos x="74" y="19"/>
                  </a:cxn>
                  <a:cxn ang="0">
                    <a:pos x="76" y="15"/>
                  </a:cxn>
                  <a:cxn ang="0">
                    <a:pos x="80" y="12"/>
                  </a:cxn>
                  <a:cxn ang="0">
                    <a:pos x="86" y="8"/>
                  </a:cxn>
                  <a:cxn ang="0">
                    <a:pos x="94" y="4"/>
                  </a:cxn>
                  <a:cxn ang="0">
                    <a:pos x="104" y="0"/>
                  </a:cxn>
                  <a:cxn ang="0">
                    <a:pos x="116" y="0"/>
                  </a:cxn>
                </a:cxnLst>
                <a:rect l="0" t="0" r="r" b="b"/>
                <a:pathLst>
                  <a:path w="192" h="456">
                    <a:moveTo>
                      <a:pt x="116" y="0"/>
                    </a:moveTo>
                    <a:lnTo>
                      <a:pt x="130" y="0"/>
                    </a:lnTo>
                    <a:lnTo>
                      <a:pt x="146" y="4"/>
                    </a:lnTo>
                    <a:lnTo>
                      <a:pt x="165" y="10"/>
                    </a:lnTo>
                    <a:lnTo>
                      <a:pt x="178" y="20"/>
                    </a:lnTo>
                    <a:lnTo>
                      <a:pt x="188" y="30"/>
                    </a:lnTo>
                    <a:lnTo>
                      <a:pt x="192" y="42"/>
                    </a:lnTo>
                    <a:lnTo>
                      <a:pt x="191" y="44"/>
                    </a:lnTo>
                    <a:lnTo>
                      <a:pt x="188" y="48"/>
                    </a:lnTo>
                    <a:lnTo>
                      <a:pt x="184" y="56"/>
                    </a:lnTo>
                    <a:lnTo>
                      <a:pt x="179" y="67"/>
                    </a:lnTo>
                    <a:lnTo>
                      <a:pt x="173" y="80"/>
                    </a:lnTo>
                    <a:lnTo>
                      <a:pt x="167" y="97"/>
                    </a:lnTo>
                    <a:lnTo>
                      <a:pt x="160" y="118"/>
                    </a:lnTo>
                    <a:lnTo>
                      <a:pt x="153" y="141"/>
                    </a:lnTo>
                    <a:lnTo>
                      <a:pt x="147" y="169"/>
                    </a:lnTo>
                    <a:lnTo>
                      <a:pt x="141" y="200"/>
                    </a:lnTo>
                    <a:lnTo>
                      <a:pt x="137" y="235"/>
                    </a:lnTo>
                    <a:lnTo>
                      <a:pt x="133" y="273"/>
                    </a:lnTo>
                    <a:lnTo>
                      <a:pt x="131" y="315"/>
                    </a:lnTo>
                    <a:lnTo>
                      <a:pt x="131" y="362"/>
                    </a:lnTo>
                    <a:lnTo>
                      <a:pt x="133" y="412"/>
                    </a:lnTo>
                    <a:lnTo>
                      <a:pt x="3" y="456"/>
                    </a:lnTo>
                    <a:lnTo>
                      <a:pt x="3" y="454"/>
                    </a:lnTo>
                    <a:lnTo>
                      <a:pt x="3" y="445"/>
                    </a:lnTo>
                    <a:lnTo>
                      <a:pt x="2" y="432"/>
                    </a:lnTo>
                    <a:lnTo>
                      <a:pt x="1" y="414"/>
                    </a:lnTo>
                    <a:lnTo>
                      <a:pt x="0" y="392"/>
                    </a:lnTo>
                    <a:lnTo>
                      <a:pt x="0" y="366"/>
                    </a:lnTo>
                    <a:lnTo>
                      <a:pt x="2" y="336"/>
                    </a:lnTo>
                    <a:lnTo>
                      <a:pt x="3" y="304"/>
                    </a:lnTo>
                    <a:lnTo>
                      <a:pt x="8" y="268"/>
                    </a:lnTo>
                    <a:lnTo>
                      <a:pt x="13" y="231"/>
                    </a:lnTo>
                    <a:lnTo>
                      <a:pt x="19" y="191"/>
                    </a:lnTo>
                    <a:lnTo>
                      <a:pt x="29" y="149"/>
                    </a:lnTo>
                    <a:lnTo>
                      <a:pt x="41" y="107"/>
                    </a:lnTo>
                    <a:lnTo>
                      <a:pt x="55" y="63"/>
                    </a:lnTo>
                    <a:lnTo>
                      <a:pt x="73" y="20"/>
                    </a:lnTo>
                    <a:lnTo>
                      <a:pt x="74" y="19"/>
                    </a:lnTo>
                    <a:lnTo>
                      <a:pt x="76" y="15"/>
                    </a:lnTo>
                    <a:lnTo>
                      <a:pt x="80" y="12"/>
                    </a:lnTo>
                    <a:lnTo>
                      <a:pt x="86" y="8"/>
                    </a:lnTo>
                    <a:lnTo>
                      <a:pt x="94" y="4"/>
                    </a:lnTo>
                    <a:lnTo>
                      <a:pt x="104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52">
                <a:extLst>
                  <a:ext uri="{FF2B5EF4-FFF2-40B4-BE49-F238E27FC236}">
                    <a16:creationId xmlns:a16="http://schemas.microsoft.com/office/drawing/2014/main" id="{A3F4B9C8-B69A-BB44-BDD8-9C5B4C5EA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3484" y="3148379"/>
                <a:ext cx="536442" cy="222461"/>
              </a:xfrm>
              <a:custGeom>
                <a:avLst/>
                <a:gdLst/>
                <a:ahLst/>
                <a:cxnLst>
                  <a:cxn ang="0">
                    <a:pos x="214" y="0"/>
                  </a:cxn>
                  <a:cxn ang="0">
                    <a:pos x="240" y="1"/>
                  </a:cxn>
                  <a:cxn ang="0">
                    <a:pos x="262" y="6"/>
                  </a:cxn>
                  <a:cxn ang="0">
                    <a:pos x="282" y="12"/>
                  </a:cxn>
                  <a:cxn ang="0">
                    <a:pos x="300" y="21"/>
                  </a:cxn>
                  <a:cxn ang="0">
                    <a:pos x="316" y="31"/>
                  </a:cxn>
                  <a:cxn ang="0">
                    <a:pos x="329" y="42"/>
                  </a:cxn>
                  <a:cxn ang="0">
                    <a:pos x="340" y="54"/>
                  </a:cxn>
                  <a:cxn ang="0">
                    <a:pos x="350" y="67"/>
                  </a:cxn>
                  <a:cxn ang="0">
                    <a:pos x="357" y="80"/>
                  </a:cxn>
                  <a:cxn ang="0">
                    <a:pos x="364" y="93"/>
                  </a:cxn>
                  <a:cxn ang="0">
                    <a:pos x="369" y="105"/>
                  </a:cxn>
                  <a:cxn ang="0">
                    <a:pos x="373" y="118"/>
                  </a:cxn>
                  <a:cxn ang="0">
                    <a:pos x="376" y="129"/>
                  </a:cxn>
                  <a:cxn ang="0">
                    <a:pos x="378" y="139"/>
                  </a:cxn>
                  <a:cxn ang="0">
                    <a:pos x="380" y="146"/>
                  </a:cxn>
                  <a:cxn ang="0">
                    <a:pos x="380" y="153"/>
                  </a:cxn>
                  <a:cxn ang="0">
                    <a:pos x="381" y="156"/>
                  </a:cxn>
                  <a:cxn ang="0">
                    <a:pos x="381" y="158"/>
                  </a:cxn>
                  <a:cxn ang="0">
                    <a:pos x="0" y="158"/>
                  </a:cxn>
                  <a:cxn ang="0">
                    <a:pos x="0" y="156"/>
                  </a:cxn>
                  <a:cxn ang="0">
                    <a:pos x="1" y="152"/>
                  </a:cxn>
                  <a:cxn ang="0">
                    <a:pos x="3" y="145"/>
                  </a:cxn>
                  <a:cxn ang="0">
                    <a:pos x="5" y="135"/>
                  </a:cxn>
                  <a:cxn ang="0">
                    <a:pos x="9" y="125"/>
                  </a:cxn>
                  <a:cxn ang="0">
                    <a:pos x="14" y="112"/>
                  </a:cxn>
                  <a:cxn ang="0">
                    <a:pos x="21" y="99"/>
                  </a:cxn>
                  <a:cxn ang="0">
                    <a:pos x="29" y="84"/>
                  </a:cxn>
                  <a:cxn ang="0">
                    <a:pos x="40" y="71"/>
                  </a:cxn>
                  <a:cxn ang="0">
                    <a:pos x="53" y="57"/>
                  </a:cxn>
                  <a:cxn ang="0">
                    <a:pos x="68" y="43"/>
                  </a:cxn>
                  <a:cxn ang="0">
                    <a:pos x="85" y="32"/>
                  </a:cxn>
                  <a:cxn ang="0">
                    <a:pos x="106" y="21"/>
                  </a:cxn>
                  <a:cxn ang="0">
                    <a:pos x="130" y="12"/>
                  </a:cxn>
                  <a:cxn ang="0">
                    <a:pos x="157" y="5"/>
                  </a:cxn>
                  <a:cxn ang="0">
                    <a:pos x="187" y="1"/>
                  </a:cxn>
                  <a:cxn ang="0">
                    <a:pos x="214" y="0"/>
                  </a:cxn>
                </a:cxnLst>
                <a:rect l="0" t="0" r="r" b="b"/>
                <a:pathLst>
                  <a:path w="381" h="158">
                    <a:moveTo>
                      <a:pt x="214" y="0"/>
                    </a:moveTo>
                    <a:lnTo>
                      <a:pt x="240" y="1"/>
                    </a:lnTo>
                    <a:lnTo>
                      <a:pt x="262" y="6"/>
                    </a:lnTo>
                    <a:lnTo>
                      <a:pt x="282" y="12"/>
                    </a:lnTo>
                    <a:lnTo>
                      <a:pt x="300" y="21"/>
                    </a:lnTo>
                    <a:lnTo>
                      <a:pt x="316" y="31"/>
                    </a:lnTo>
                    <a:lnTo>
                      <a:pt x="329" y="42"/>
                    </a:lnTo>
                    <a:lnTo>
                      <a:pt x="340" y="54"/>
                    </a:lnTo>
                    <a:lnTo>
                      <a:pt x="350" y="67"/>
                    </a:lnTo>
                    <a:lnTo>
                      <a:pt x="357" y="80"/>
                    </a:lnTo>
                    <a:lnTo>
                      <a:pt x="364" y="93"/>
                    </a:lnTo>
                    <a:lnTo>
                      <a:pt x="369" y="105"/>
                    </a:lnTo>
                    <a:lnTo>
                      <a:pt x="373" y="118"/>
                    </a:lnTo>
                    <a:lnTo>
                      <a:pt x="376" y="129"/>
                    </a:lnTo>
                    <a:lnTo>
                      <a:pt x="378" y="139"/>
                    </a:lnTo>
                    <a:lnTo>
                      <a:pt x="380" y="146"/>
                    </a:lnTo>
                    <a:lnTo>
                      <a:pt x="380" y="153"/>
                    </a:lnTo>
                    <a:lnTo>
                      <a:pt x="381" y="156"/>
                    </a:lnTo>
                    <a:lnTo>
                      <a:pt x="381" y="158"/>
                    </a:lnTo>
                    <a:lnTo>
                      <a:pt x="0" y="158"/>
                    </a:lnTo>
                    <a:lnTo>
                      <a:pt x="0" y="156"/>
                    </a:lnTo>
                    <a:lnTo>
                      <a:pt x="1" y="152"/>
                    </a:lnTo>
                    <a:lnTo>
                      <a:pt x="3" y="145"/>
                    </a:lnTo>
                    <a:lnTo>
                      <a:pt x="5" y="135"/>
                    </a:lnTo>
                    <a:lnTo>
                      <a:pt x="9" y="125"/>
                    </a:lnTo>
                    <a:lnTo>
                      <a:pt x="14" y="112"/>
                    </a:lnTo>
                    <a:lnTo>
                      <a:pt x="21" y="99"/>
                    </a:lnTo>
                    <a:lnTo>
                      <a:pt x="29" y="84"/>
                    </a:lnTo>
                    <a:lnTo>
                      <a:pt x="40" y="71"/>
                    </a:lnTo>
                    <a:lnTo>
                      <a:pt x="53" y="57"/>
                    </a:lnTo>
                    <a:lnTo>
                      <a:pt x="68" y="43"/>
                    </a:lnTo>
                    <a:lnTo>
                      <a:pt x="85" y="32"/>
                    </a:lnTo>
                    <a:lnTo>
                      <a:pt x="106" y="21"/>
                    </a:lnTo>
                    <a:lnTo>
                      <a:pt x="130" y="12"/>
                    </a:lnTo>
                    <a:lnTo>
                      <a:pt x="157" y="5"/>
                    </a:lnTo>
                    <a:lnTo>
                      <a:pt x="187" y="1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53">
                <a:extLst>
                  <a:ext uri="{FF2B5EF4-FFF2-40B4-BE49-F238E27FC236}">
                    <a16:creationId xmlns:a16="http://schemas.microsoft.com/office/drawing/2014/main" id="{1CB95C24-7FEA-2041-A0A7-82221CF3CB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2564" y="3148379"/>
                <a:ext cx="536442" cy="222461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240" y="1"/>
                  </a:cxn>
                  <a:cxn ang="0">
                    <a:pos x="262" y="6"/>
                  </a:cxn>
                  <a:cxn ang="0">
                    <a:pos x="282" y="12"/>
                  </a:cxn>
                  <a:cxn ang="0">
                    <a:pos x="300" y="21"/>
                  </a:cxn>
                  <a:cxn ang="0">
                    <a:pos x="316" y="31"/>
                  </a:cxn>
                  <a:cxn ang="0">
                    <a:pos x="329" y="42"/>
                  </a:cxn>
                  <a:cxn ang="0">
                    <a:pos x="340" y="54"/>
                  </a:cxn>
                  <a:cxn ang="0">
                    <a:pos x="350" y="67"/>
                  </a:cxn>
                  <a:cxn ang="0">
                    <a:pos x="358" y="80"/>
                  </a:cxn>
                  <a:cxn ang="0">
                    <a:pos x="364" y="93"/>
                  </a:cxn>
                  <a:cxn ang="0">
                    <a:pos x="369" y="105"/>
                  </a:cxn>
                  <a:cxn ang="0">
                    <a:pos x="374" y="118"/>
                  </a:cxn>
                  <a:cxn ang="0">
                    <a:pos x="376" y="129"/>
                  </a:cxn>
                  <a:cxn ang="0">
                    <a:pos x="379" y="139"/>
                  </a:cxn>
                  <a:cxn ang="0">
                    <a:pos x="380" y="146"/>
                  </a:cxn>
                  <a:cxn ang="0">
                    <a:pos x="380" y="153"/>
                  </a:cxn>
                  <a:cxn ang="0">
                    <a:pos x="381" y="156"/>
                  </a:cxn>
                  <a:cxn ang="0">
                    <a:pos x="381" y="158"/>
                  </a:cxn>
                  <a:cxn ang="0">
                    <a:pos x="0" y="158"/>
                  </a:cxn>
                  <a:cxn ang="0">
                    <a:pos x="0" y="156"/>
                  </a:cxn>
                  <a:cxn ang="0">
                    <a:pos x="1" y="152"/>
                  </a:cxn>
                  <a:cxn ang="0">
                    <a:pos x="3" y="145"/>
                  </a:cxn>
                  <a:cxn ang="0">
                    <a:pos x="5" y="135"/>
                  </a:cxn>
                  <a:cxn ang="0">
                    <a:pos x="9" y="125"/>
                  </a:cxn>
                  <a:cxn ang="0">
                    <a:pos x="14" y="112"/>
                  </a:cxn>
                  <a:cxn ang="0">
                    <a:pos x="21" y="99"/>
                  </a:cxn>
                  <a:cxn ang="0">
                    <a:pos x="30" y="84"/>
                  </a:cxn>
                  <a:cxn ang="0">
                    <a:pos x="40" y="71"/>
                  </a:cxn>
                  <a:cxn ang="0">
                    <a:pos x="53" y="57"/>
                  </a:cxn>
                  <a:cxn ang="0">
                    <a:pos x="68" y="43"/>
                  </a:cxn>
                  <a:cxn ang="0">
                    <a:pos x="86" y="32"/>
                  </a:cxn>
                  <a:cxn ang="0">
                    <a:pos x="107" y="21"/>
                  </a:cxn>
                  <a:cxn ang="0">
                    <a:pos x="130" y="12"/>
                  </a:cxn>
                  <a:cxn ang="0">
                    <a:pos x="157" y="5"/>
                  </a:cxn>
                  <a:cxn ang="0">
                    <a:pos x="187" y="1"/>
                  </a:cxn>
                  <a:cxn ang="0">
                    <a:pos x="215" y="0"/>
                  </a:cxn>
                </a:cxnLst>
                <a:rect l="0" t="0" r="r" b="b"/>
                <a:pathLst>
                  <a:path w="381" h="158">
                    <a:moveTo>
                      <a:pt x="215" y="0"/>
                    </a:moveTo>
                    <a:lnTo>
                      <a:pt x="240" y="1"/>
                    </a:lnTo>
                    <a:lnTo>
                      <a:pt x="262" y="6"/>
                    </a:lnTo>
                    <a:lnTo>
                      <a:pt x="282" y="12"/>
                    </a:lnTo>
                    <a:lnTo>
                      <a:pt x="300" y="21"/>
                    </a:lnTo>
                    <a:lnTo>
                      <a:pt x="316" y="31"/>
                    </a:lnTo>
                    <a:lnTo>
                      <a:pt x="329" y="42"/>
                    </a:lnTo>
                    <a:lnTo>
                      <a:pt x="340" y="54"/>
                    </a:lnTo>
                    <a:lnTo>
                      <a:pt x="350" y="67"/>
                    </a:lnTo>
                    <a:lnTo>
                      <a:pt x="358" y="80"/>
                    </a:lnTo>
                    <a:lnTo>
                      <a:pt x="364" y="93"/>
                    </a:lnTo>
                    <a:lnTo>
                      <a:pt x="369" y="105"/>
                    </a:lnTo>
                    <a:lnTo>
                      <a:pt x="374" y="118"/>
                    </a:lnTo>
                    <a:lnTo>
                      <a:pt x="376" y="129"/>
                    </a:lnTo>
                    <a:lnTo>
                      <a:pt x="379" y="139"/>
                    </a:lnTo>
                    <a:lnTo>
                      <a:pt x="380" y="146"/>
                    </a:lnTo>
                    <a:lnTo>
                      <a:pt x="380" y="153"/>
                    </a:lnTo>
                    <a:lnTo>
                      <a:pt x="381" y="156"/>
                    </a:lnTo>
                    <a:lnTo>
                      <a:pt x="381" y="158"/>
                    </a:lnTo>
                    <a:lnTo>
                      <a:pt x="0" y="158"/>
                    </a:lnTo>
                    <a:lnTo>
                      <a:pt x="0" y="156"/>
                    </a:lnTo>
                    <a:lnTo>
                      <a:pt x="1" y="152"/>
                    </a:lnTo>
                    <a:lnTo>
                      <a:pt x="3" y="145"/>
                    </a:lnTo>
                    <a:lnTo>
                      <a:pt x="5" y="135"/>
                    </a:lnTo>
                    <a:lnTo>
                      <a:pt x="9" y="125"/>
                    </a:lnTo>
                    <a:lnTo>
                      <a:pt x="14" y="112"/>
                    </a:lnTo>
                    <a:lnTo>
                      <a:pt x="21" y="99"/>
                    </a:lnTo>
                    <a:lnTo>
                      <a:pt x="30" y="84"/>
                    </a:lnTo>
                    <a:lnTo>
                      <a:pt x="40" y="71"/>
                    </a:lnTo>
                    <a:lnTo>
                      <a:pt x="53" y="57"/>
                    </a:lnTo>
                    <a:lnTo>
                      <a:pt x="68" y="43"/>
                    </a:lnTo>
                    <a:lnTo>
                      <a:pt x="86" y="32"/>
                    </a:lnTo>
                    <a:lnTo>
                      <a:pt x="107" y="21"/>
                    </a:lnTo>
                    <a:lnTo>
                      <a:pt x="130" y="12"/>
                    </a:lnTo>
                    <a:lnTo>
                      <a:pt x="157" y="5"/>
                    </a:lnTo>
                    <a:lnTo>
                      <a:pt x="187" y="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54">
                <a:extLst>
                  <a:ext uri="{FF2B5EF4-FFF2-40B4-BE49-F238E27FC236}">
                    <a16:creationId xmlns:a16="http://schemas.microsoft.com/office/drawing/2014/main" id="{AF91848D-B1B5-CF4F-A6C3-AC55586F4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530" y="2937182"/>
                <a:ext cx="184446" cy="114047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87" y="1"/>
                  </a:cxn>
                  <a:cxn ang="0">
                    <a:pos x="104" y="4"/>
                  </a:cxn>
                  <a:cxn ang="0">
                    <a:pos x="118" y="9"/>
                  </a:cxn>
                  <a:cxn ang="0">
                    <a:pos x="131" y="16"/>
                  </a:cxn>
                  <a:cxn ang="0">
                    <a:pos x="129" y="41"/>
                  </a:cxn>
                  <a:cxn ang="0">
                    <a:pos x="128" y="68"/>
                  </a:cxn>
                  <a:cxn ang="0">
                    <a:pos x="116" y="74"/>
                  </a:cxn>
                  <a:cxn ang="0">
                    <a:pos x="102" y="78"/>
                  </a:cxn>
                  <a:cxn ang="0">
                    <a:pos x="86" y="80"/>
                  </a:cxn>
                  <a:cxn ang="0">
                    <a:pos x="69" y="81"/>
                  </a:cxn>
                  <a:cxn ang="0">
                    <a:pos x="48" y="79"/>
                  </a:cxn>
                  <a:cxn ang="0">
                    <a:pos x="29" y="75"/>
                  </a:cxn>
                  <a:cxn ang="0">
                    <a:pos x="13" y="69"/>
                  </a:cxn>
                  <a:cxn ang="0">
                    <a:pos x="0" y="61"/>
                  </a:cxn>
                  <a:cxn ang="0">
                    <a:pos x="6" y="17"/>
                  </a:cxn>
                  <a:cxn ang="0">
                    <a:pos x="19" y="10"/>
                  </a:cxn>
                  <a:cxn ang="0">
                    <a:pos x="33" y="5"/>
                  </a:cxn>
                  <a:cxn ang="0">
                    <a:pos x="51" y="1"/>
                  </a:cxn>
                  <a:cxn ang="0">
                    <a:pos x="69" y="0"/>
                  </a:cxn>
                </a:cxnLst>
                <a:rect l="0" t="0" r="r" b="b"/>
                <a:pathLst>
                  <a:path w="131" h="81">
                    <a:moveTo>
                      <a:pt x="69" y="0"/>
                    </a:moveTo>
                    <a:lnTo>
                      <a:pt x="87" y="1"/>
                    </a:lnTo>
                    <a:lnTo>
                      <a:pt x="104" y="4"/>
                    </a:lnTo>
                    <a:lnTo>
                      <a:pt x="118" y="9"/>
                    </a:lnTo>
                    <a:lnTo>
                      <a:pt x="131" y="16"/>
                    </a:lnTo>
                    <a:lnTo>
                      <a:pt x="129" y="41"/>
                    </a:lnTo>
                    <a:lnTo>
                      <a:pt x="128" y="68"/>
                    </a:lnTo>
                    <a:lnTo>
                      <a:pt x="116" y="74"/>
                    </a:lnTo>
                    <a:lnTo>
                      <a:pt x="102" y="78"/>
                    </a:lnTo>
                    <a:lnTo>
                      <a:pt x="86" y="80"/>
                    </a:lnTo>
                    <a:lnTo>
                      <a:pt x="69" y="81"/>
                    </a:lnTo>
                    <a:lnTo>
                      <a:pt x="48" y="79"/>
                    </a:lnTo>
                    <a:lnTo>
                      <a:pt x="29" y="75"/>
                    </a:lnTo>
                    <a:lnTo>
                      <a:pt x="13" y="69"/>
                    </a:lnTo>
                    <a:lnTo>
                      <a:pt x="0" y="61"/>
                    </a:lnTo>
                    <a:lnTo>
                      <a:pt x="6" y="17"/>
                    </a:lnTo>
                    <a:lnTo>
                      <a:pt x="19" y="10"/>
                    </a:lnTo>
                    <a:lnTo>
                      <a:pt x="33" y="5"/>
                    </a:lnTo>
                    <a:lnTo>
                      <a:pt x="51" y="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5">
                <a:extLst>
                  <a:ext uri="{FF2B5EF4-FFF2-40B4-BE49-F238E27FC236}">
                    <a16:creationId xmlns:a16="http://schemas.microsoft.com/office/drawing/2014/main" id="{11185478-4294-6845-BC88-EB4D20AD8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490" y="2916062"/>
                <a:ext cx="221054" cy="114047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100" y="1"/>
                  </a:cxn>
                  <a:cxn ang="0">
                    <a:pos x="118" y="6"/>
                  </a:cxn>
                  <a:cxn ang="0">
                    <a:pos x="134" y="12"/>
                  </a:cxn>
                  <a:cxn ang="0">
                    <a:pos x="146" y="20"/>
                  </a:cxn>
                  <a:cxn ang="0">
                    <a:pos x="154" y="29"/>
                  </a:cxn>
                  <a:cxn ang="0">
                    <a:pos x="157" y="40"/>
                  </a:cxn>
                  <a:cxn ang="0">
                    <a:pos x="154" y="51"/>
                  </a:cxn>
                  <a:cxn ang="0">
                    <a:pos x="146" y="61"/>
                  </a:cxn>
                  <a:cxn ang="0">
                    <a:pos x="134" y="69"/>
                  </a:cxn>
                  <a:cxn ang="0">
                    <a:pos x="118" y="75"/>
                  </a:cxn>
                  <a:cxn ang="0">
                    <a:pos x="100" y="79"/>
                  </a:cxn>
                  <a:cxn ang="0">
                    <a:pos x="79" y="81"/>
                  </a:cxn>
                  <a:cxn ang="0">
                    <a:pos x="58" y="79"/>
                  </a:cxn>
                  <a:cxn ang="0">
                    <a:pos x="40" y="75"/>
                  </a:cxn>
                  <a:cxn ang="0">
                    <a:pos x="23" y="69"/>
                  </a:cxn>
                  <a:cxn ang="0">
                    <a:pos x="11" y="61"/>
                  </a:cxn>
                  <a:cxn ang="0">
                    <a:pos x="3" y="51"/>
                  </a:cxn>
                  <a:cxn ang="0">
                    <a:pos x="0" y="40"/>
                  </a:cxn>
                  <a:cxn ang="0">
                    <a:pos x="3" y="29"/>
                  </a:cxn>
                  <a:cxn ang="0">
                    <a:pos x="11" y="20"/>
                  </a:cxn>
                  <a:cxn ang="0">
                    <a:pos x="23" y="12"/>
                  </a:cxn>
                  <a:cxn ang="0">
                    <a:pos x="40" y="6"/>
                  </a:cxn>
                  <a:cxn ang="0">
                    <a:pos x="58" y="1"/>
                  </a:cxn>
                  <a:cxn ang="0">
                    <a:pos x="79" y="0"/>
                  </a:cxn>
                </a:cxnLst>
                <a:rect l="0" t="0" r="r" b="b"/>
                <a:pathLst>
                  <a:path w="157" h="81">
                    <a:moveTo>
                      <a:pt x="79" y="0"/>
                    </a:moveTo>
                    <a:lnTo>
                      <a:pt x="100" y="1"/>
                    </a:lnTo>
                    <a:lnTo>
                      <a:pt x="118" y="6"/>
                    </a:lnTo>
                    <a:lnTo>
                      <a:pt x="134" y="12"/>
                    </a:lnTo>
                    <a:lnTo>
                      <a:pt x="146" y="20"/>
                    </a:lnTo>
                    <a:lnTo>
                      <a:pt x="154" y="29"/>
                    </a:lnTo>
                    <a:lnTo>
                      <a:pt x="157" y="40"/>
                    </a:lnTo>
                    <a:lnTo>
                      <a:pt x="154" y="51"/>
                    </a:lnTo>
                    <a:lnTo>
                      <a:pt x="146" y="61"/>
                    </a:lnTo>
                    <a:lnTo>
                      <a:pt x="134" y="69"/>
                    </a:lnTo>
                    <a:lnTo>
                      <a:pt x="118" y="75"/>
                    </a:lnTo>
                    <a:lnTo>
                      <a:pt x="100" y="79"/>
                    </a:lnTo>
                    <a:lnTo>
                      <a:pt x="79" y="81"/>
                    </a:lnTo>
                    <a:lnTo>
                      <a:pt x="58" y="79"/>
                    </a:lnTo>
                    <a:lnTo>
                      <a:pt x="40" y="75"/>
                    </a:lnTo>
                    <a:lnTo>
                      <a:pt x="23" y="69"/>
                    </a:lnTo>
                    <a:lnTo>
                      <a:pt x="11" y="61"/>
                    </a:lnTo>
                    <a:lnTo>
                      <a:pt x="3" y="51"/>
                    </a:lnTo>
                    <a:lnTo>
                      <a:pt x="0" y="40"/>
                    </a:lnTo>
                    <a:lnTo>
                      <a:pt x="3" y="29"/>
                    </a:lnTo>
                    <a:lnTo>
                      <a:pt x="11" y="20"/>
                    </a:lnTo>
                    <a:lnTo>
                      <a:pt x="23" y="12"/>
                    </a:lnTo>
                    <a:lnTo>
                      <a:pt x="40" y="6"/>
                    </a:lnTo>
                    <a:lnTo>
                      <a:pt x="58" y="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C5FFF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6">
                <a:extLst>
                  <a:ext uri="{FF2B5EF4-FFF2-40B4-BE49-F238E27FC236}">
                    <a16:creationId xmlns:a16="http://schemas.microsoft.com/office/drawing/2014/main" id="{0143864D-A9E8-7A4F-A7FE-C61512A8B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5346" y="2911838"/>
                <a:ext cx="163326" cy="116863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96" y="2"/>
                  </a:cxn>
                  <a:cxn ang="0">
                    <a:pos x="109" y="6"/>
                  </a:cxn>
                  <a:cxn ang="0">
                    <a:pos x="112" y="31"/>
                  </a:cxn>
                  <a:cxn ang="0">
                    <a:pos x="116" y="56"/>
                  </a:cxn>
                  <a:cxn ang="0">
                    <a:pos x="103" y="66"/>
                  </a:cxn>
                  <a:cxn ang="0">
                    <a:pos x="87" y="73"/>
                  </a:cxn>
                  <a:cxn ang="0">
                    <a:pos x="69" y="80"/>
                  </a:cxn>
                  <a:cxn ang="0">
                    <a:pos x="49" y="83"/>
                  </a:cxn>
                  <a:cxn ang="0">
                    <a:pos x="31" y="83"/>
                  </a:cxn>
                  <a:cxn ang="0">
                    <a:pos x="15" y="81"/>
                  </a:cxn>
                  <a:cxn ang="0">
                    <a:pos x="3" y="75"/>
                  </a:cxn>
                  <a:cxn ang="0">
                    <a:pos x="2" y="53"/>
                  </a:cxn>
                  <a:cxn ang="0">
                    <a:pos x="0" y="31"/>
                  </a:cxn>
                  <a:cxn ang="0">
                    <a:pos x="9" y="23"/>
                  </a:cxn>
                  <a:cxn ang="0">
                    <a:pos x="21" y="15"/>
                  </a:cxn>
                  <a:cxn ang="0">
                    <a:pos x="34" y="10"/>
                  </a:cxn>
                  <a:cxn ang="0">
                    <a:pos x="50" y="4"/>
                  </a:cxn>
                  <a:cxn ang="0">
                    <a:pos x="67" y="1"/>
                  </a:cxn>
                  <a:cxn ang="0">
                    <a:pos x="82" y="0"/>
                  </a:cxn>
                </a:cxnLst>
                <a:rect l="0" t="0" r="r" b="b"/>
                <a:pathLst>
                  <a:path w="116" h="83">
                    <a:moveTo>
                      <a:pt x="82" y="0"/>
                    </a:moveTo>
                    <a:lnTo>
                      <a:pt x="96" y="2"/>
                    </a:lnTo>
                    <a:lnTo>
                      <a:pt x="109" y="6"/>
                    </a:lnTo>
                    <a:lnTo>
                      <a:pt x="112" y="31"/>
                    </a:lnTo>
                    <a:lnTo>
                      <a:pt x="116" y="56"/>
                    </a:lnTo>
                    <a:lnTo>
                      <a:pt x="103" y="66"/>
                    </a:lnTo>
                    <a:lnTo>
                      <a:pt x="87" y="73"/>
                    </a:lnTo>
                    <a:lnTo>
                      <a:pt x="69" y="80"/>
                    </a:lnTo>
                    <a:lnTo>
                      <a:pt x="49" y="83"/>
                    </a:lnTo>
                    <a:lnTo>
                      <a:pt x="31" y="83"/>
                    </a:lnTo>
                    <a:lnTo>
                      <a:pt x="15" y="81"/>
                    </a:lnTo>
                    <a:lnTo>
                      <a:pt x="3" y="75"/>
                    </a:lnTo>
                    <a:lnTo>
                      <a:pt x="2" y="53"/>
                    </a:lnTo>
                    <a:lnTo>
                      <a:pt x="0" y="31"/>
                    </a:lnTo>
                    <a:lnTo>
                      <a:pt x="9" y="23"/>
                    </a:lnTo>
                    <a:lnTo>
                      <a:pt x="21" y="15"/>
                    </a:lnTo>
                    <a:lnTo>
                      <a:pt x="34" y="10"/>
                    </a:lnTo>
                    <a:lnTo>
                      <a:pt x="50" y="4"/>
                    </a:lnTo>
                    <a:lnTo>
                      <a:pt x="67" y="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57">
                <a:extLst>
                  <a:ext uri="{FF2B5EF4-FFF2-40B4-BE49-F238E27FC236}">
                    <a16:creationId xmlns:a16="http://schemas.microsoft.com/office/drawing/2014/main" id="{977CBDC0-6EA0-C34E-8ADB-7C85B2384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7863" y="1491185"/>
                <a:ext cx="467450" cy="505466"/>
              </a:xfrm>
              <a:custGeom>
                <a:avLst/>
                <a:gdLst/>
                <a:ahLst/>
                <a:cxnLst>
                  <a:cxn ang="0">
                    <a:pos x="156" y="63"/>
                  </a:cxn>
                  <a:cxn ang="0">
                    <a:pos x="119" y="80"/>
                  </a:cxn>
                  <a:cxn ang="0">
                    <a:pos x="89" y="108"/>
                  </a:cxn>
                  <a:cxn ang="0">
                    <a:pos x="68" y="147"/>
                  </a:cxn>
                  <a:cxn ang="0">
                    <a:pos x="61" y="192"/>
                  </a:cxn>
                  <a:cxn ang="0">
                    <a:pos x="68" y="233"/>
                  </a:cxn>
                  <a:cxn ang="0">
                    <a:pos x="88" y="269"/>
                  </a:cxn>
                  <a:cxn ang="0">
                    <a:pos x="118" y="295"/>
                  </a:cxn>
                  <a:cxn ang="0">
                    <a:pos x="157" y="307"/>
                  </a:cxn>
                  <a:cxn ang="0">
                    <a:pos x="197" y="305"/>
                  </a:cxn>
                  <a:cxn ang="0">
                    <a:pos x="234" y="288"/>
                  </a:cxn>
                  <a:cxn ang="0">
                    <a:pos x="264" y="260"/>
                  </a:cxn>
                  <a:cxn ang="0">
                    <a:pos x="285" y="220"/>
                  </a:cxn>
                  <a:cxn ang="0">
                    <a:pos x="292" y="176"/>
                  </a:cxn>
                  <a:cxn ang="0">
                    <a:pos x="285" y="135"/>
                  </a:cxn>
                  <a:cxn ang="0">
                    <a:pos x="265" y="99"/>
                  </a:cxn>
                  <a:cxn ang="0">
                    <a:pos x="235" y="73"/>
                  </a:cxn>
                  <a:cxn ang="0">
                    <a:pos x="196" y="60"/>
                  </a:cxn>
                  <a:cxn ang="0">
                    <a:pos x="171" y="0"/>
                  </a:cxn>
                  <a:cxn ang="0">
                    <a:pos x="223" y="8"/>
                  </a:cxn>
                  <a:cxn ang="0">
                    <a:pos x="265" y="30"/>
                  </a:cxn>
                  <a:cxn ang="0">
                    <a:pos x="299" y="64"/>
                  </a:cxn>
                  <a:cxn ang="0">
                    <a:pos x="321" y="106"/>
                  </a:cxn>
                  <a:cxn ang="0">
                    <a:pos x="332" y="154"/>
                  </a:cxn>
                  <a:cxn ang="0">
                    <a:pos x="330" y="205"/>
                  </a:cxn>
                  <a:cxn ang="0">
                    <a:pos x="311" y="258"/>
                  </a:cxn>
                  <a:cxn ang="0">
                    <a:pos x="279" y="304"/>
                  </a:cxn>
                  <a:cxn ang="0">
                    <a:pos x="237" y="338"/>
                  </a:cxn>
                  <a:cxn ang="0">
                    <a:pos x="187" y="355"/>
                  </a:cxn>
                  <a:cxn ang="0">
                    <a:pos x="136" y="357"/>
                  </a:cxn>
                  <a:cxn ang="0">
                    <a:pos x="87" y="341"/>
                  </a:cxn>
                  <a:cxn ang="0">
                    <a:pos x="48" y="312"/>
                  </a:cxn>
                  <a:cxn ang="0">
                    <a:pos x="20" y="274"/>
                  </a:cxn>
                  <a:cxn ang="0">
                    <a:pos x="3" y="229"/>
                  </a:cxn>
                  <a:cxn ang="0">
                    <a:pos x="0" y="179"/>
                  </a:cxn>
                  <a:cxn ang="0">
                    <a:pos x="9" y="127"/>
                  </a:cxn>
                  <a:cxn ang="0">
                    <a:pos x="35" y="75"/>
                  </a:cxn>
                  <a:cxn ang="0">
                    <a:pos x="74" y="36"/>
                  </a:cxn>
                  <a:cxn ang="0">
                    <a:pos x="120" y="10"/>
                  </a:cxn>
                  <a:cxn ang="0">
                    <a:pos x="171" y="0"/>
                  </a:cxn>
                </a:cxnLst>
                <a:rect l="0" t="0" r="r" b="b"/>
                <a:pathLst>
                  <a:path w="332" h="359">
                    <a:moveTo>
                      <a:pt x="176" y="59"/>
                    </a:moveTo>
                    <a:lnTo>
                      <a:pt x="156" y="63"/>
                    </a:lnTo>
                    <a:lnTo>
                      <a:pt x="136" y="70"/>
                    </a:lnTo>
                    <a:lnTo>
                      <a:pt x="119" y="80"/>
                    </a:lnTo>
                    <a:lnTo>
                      <a:pt x="102" y="92"/>
                    </a:lnTo>
                    <a:lnTo>
                      <a:pt x="89" y="108"/>
                    </a:lnTo>
                    <a:lnTo>
                      <a:pt x="77" y="127"/>
                    </a:lnTo>
                    <a:lnTo>
                      <a:pt x="68" y="147"/>
                    </a:lnTo>
                    <a:lnTo>
                      <a:pt x="63" y="169"/>
                    </a:lnTo>
                    <a:lnTo>
                      <a:pt x="61" y="192"/>
                    </a:lnTo>
                    <a:lnTo>
                      <a:pt x="63" y="213"/>
                    </a:lnTo>
                    <a:lnTo>
                      <a:pt x="68" y="233"/>
                    </a:lnTo>
                    <a:lnTo>
                      <a:pt x="76" y="252"/>
                    </a:lnTo>
                    <a:lnTo>
                      <a:pt x="88" y="269"/>
                    </a:lnTo>
                    <a:lnTo>
                      <a:pt x="101" y="283"/>
                    </a:lnTo>
                    <a:lnTo>
                      <a:pt x="118" y="295"/>
                    </a:lnTo>
                    <a:lnTo>
                      <a:pt x="137" y="303"/>
                    </a:lnTo>
                    <a:lnTo>
                      <a:pt x="157" y="307"/>
                    </a:lnTo>
                    <a:lnTo>
                      <a:pt x="177" y="308"/>
                    </a:lnTo>
                    <a:lnTo>
                      <a:pt x="197" y="305"/>
                    </a:lnTo>
                    <a:lnTo>
                      <a:pt x="217" y="298"/>
                    </a:lnTo>
                    <a:lnTo>
                      <a:pt x="234" y="288"/>
                    </a:lnTo>
                    <a:lnTo>
                      <a:pt x="251" y="275"/>
                    </a:lnTo>
                    <a:lnTo>
                      <a:pt x="264" y="260"/>
                    </a:lnTo>
                    <a:lnTo>
                      <a:pt x="276" y="241"/>
                    </a:lnTo>
                    <a:lnTo>
                      <a:pt x="285" y="220"/>
                    </a:lnTo>
                    <a:lnTo>
                      <a:pt x="290" y="199"/>
                    </a:lnTo>
                    <a:lnTo>
                      <a:pt x="292" y="176"/>
                    </a:lnTo>
                    <a:lnTo>
                      <a:pt x="290" y="155"/>
                    </a:lnTo>
                    <a:lnTo>
                      <a:pt x="285" y="135"/>
                    </a:lnTo>
                    <a:lnTo>
                      <a:pt x="277" y="116"/>
                    </a:lnTo>
                    <a:lnTo>
                      <a:pt x="265" y="99"/>
                    </a:lnTo>
                    <a:lnTo>
                      <a:pt x="252" y="85"/>
                    </a:lnTo>
                    <a:lnTo>
                      <a:pt x="235" y="73"/>
                    </a:lnTo>
                    <a:lnTo>
                      <a:pt x="216" y="65"/>
                    </a:lnTo>
                    <a:lnTo>
                      <a:pt x="196" y="60"/>
                    </a:lnTo>
                    <a:lnTo>
                      <a:pt x="176" y="59"/>
                    </a:lnTo>
                    <a:close/>
                    <a:moveTo>
                      <a:pt x="171" y="0"/>
                    </a:moveTo>
                    <a:lnTo>
                      <a:pt x="197" y="2"/>
                    </a:lnTo>
                    <a:lnTo>
                      <a:pt x="223" y="8"/>
                    </a:lnTo>
                    <a:lnTo>
                      <a:pt x="245" y="18"/>
                    </a:lnTo>
                    <a:lnTo>
                      <a:pt x="265" y="30"/>
                    </a:lnTo>
                    <a:lnTo>
                      <a:pt x="284" y="46"/>
                    </a:lnTo>
                    <a:lnTo>
                      <a:pt x="299" y="64"/>
                    </a:lnTo>
                    <a:lnTo>
                      <a:pt x="312" y="84"/>
                    </a:lnTo>
                    <a:lnTo>
                      <a:pt x="321" y="106"/>
                    </a:lnTo>
                    <a:lnTo>
                      <a:pt x="329" y="130"/>
                    </a:lnTo>
                    <a:lnTo>
                      <a:pt x="332" y="154"/>
                    </a:lnTo>
                    <a:lnTo>
                      <a:pt x="332" y="179"/>
                    </a:lnTo>
                    <a:lnTo>
                      <a:pt x="330" y="205"/>
                    </a:lnTo>
                    <a:lnTo>
                      <a:pt x="323" y="231"/>
                    </a:lnTo>
                    <a:lnTo>
                      <a:pt x="311" y="258"/>
                    </a:lnTo>
                    <a:lnTo>
                      <a:pt x="297" y="283"/>
                    </a:lnTo>
                    <a:lnTo>
                      <a:pt x="279" y="304"/>
                    </a:lnTo>
                    <a:lnTo>
                      <a:pt x="259" y="322"/>
                    </a:lnTo>
                    <a:lnTo>
                      <a:pt x="237" y="338"/>
                    </a:lnTo>
                    <a:lnTo>
                      <a:pt x="213" y="348"/>
                    </a:lnTo>
                    <a:lnTo>
                      <a:pt x="187" y="355"/>
                    </a:lnTo>
                    <a:lnTo>
                      <a:pt x="161" y="359"/>
                    </a:lnTo>
                    <a:lnTo>
                      <a:pt x="136" y="357"/>
                    </a:lnTo>
                    <a:lnTo>
                      <a:pt x="110" y="350"/>
                    </a:lnTo>
                    <a:lnTo>
                      <a:pt x="87" y="341"/>
                    </a:lnTo>
                    <a:lnTo>
                      <a:pt x="67" y="328"/>
                    </a:lnTo>
                    <a:lnTo>
                      <a:pt x="48" y="312"/>
                    </a:lnTo>
                    <a:lnTo>
                      <a:pt x="33" y="295"/>
                    </a:lnTo>
                    <a:lnTo>
                      <a:pt x="20" y="274"/>
                    </a:lnTo>
                    <a:lnTo>
                      <a:pt x="11" y="252"/>
                    </a:lnTo>
                    <a:lnTo>
                      <a:pt x="3" y="229"/>
                    </a:lnTo>
                    <a:lnTo>
                      <a:pt x="0" y="204"/>
                    </a:lnTo>
                    <a:lnTo>
                      <a:pt x="0" y="179"/>
                    </a:lnTo>
                    <a:lnTo>
                      <a:pt x="2" y="153"/>
                    </a:lnTo>
                    <a:lnTo>
                      <a:pt x="9" y="127"/>
                    </a:lnTo>
                    <a:lnTo>
                      <a:pt x="21" y="101"/>
                    </a:lnTo>
                    <a:lnTo>
                      <a:pt x="35" y="75"/>
                    </a:lnTo>
                    <a:lnTo>
                      <a:pt x="53" y="54"/>
                    </a:lnTo>
                    <a:lnTo>
                      <a:pt x="74" y="36"/>
                    </a:lnTo>
                    <a:lnTo>
                      <a:pt x="95" y="21"/>
                    </a:lnTo>
                    <a:lnTo>
                      <a:pt x="120" y="10"/>
                    </a:lnTo>
                    <a:lnTo>
                      <a:pt x="145" y="3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7ED7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58">
                <a:extLst>
                  <a:ext uri="{FF2B5EF4-FFF2-40B4-BE49-F238E27FC236}">
                    <a16:creationId xmlns:a16="http://schemas.microsoft.com/office/drawing/2014/main" id="{DD8C0268-28CC-9541-935B-8624F5076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9859" y="2889310"/>
                <a:ext cx="194302" cy="116863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05" y="1"/>
                  </a:cxn>
                  <a:cxn ang="0">
                    <a:pos x="117" y="5"/>
                  </a:cxn>
                  <a:cxn ang="0">
                    <a:pos x="127" y="10"/>
                  </a:cxn>
                  <a:cxn ang="0">
                    <a:pos x="134" y="16"/>
                  </a:cxn>
                  <a:cxn ang="0">
                    <a:pos x="138" y="25"/>
                  </a:cxn>
                  <a:cxn ang="0">
                    <a:pos x="138" y="36"/>
                  </a:cxn>
                  <a:cxn ang="0">
                    <a:pos x="133" y="46"/>
                  </a:cxn>
                  <a:cxn ang="0">
                    <a:pos x="125" y="56"/>
                  </a:cxn>
                  <a:cxn ang="0">
                    <a:pos x="112" y="66"/>
                  </a:cxn>
                  <a:cxn ang="0">
                    <a:pos x="96" y="73"/>
                  </a:cxn>
                  <a:cxn ang="0">
                    <a:pos x="79" y="79"/>
                  </a:cxn>
                  <a:cxn ang="0">
                    <a:pos x="63" y="82"/>
                  </a:cxn>
                  <a:cxn ang="0">
                    <a:pos x="47" y="83"/>
                  </a:cxn>
                  <a:cxn ang="0">
                    <a:pos x="34" y="82"/>
                  </a:cxn>
                  <a:cxn ang="0">
                    <a:pos x="21" y="78"/>
                  </a:cxn>
                  <a:cxn ang="0">
                    <a:pos x="11" y="73"/>
                  </a:cxn>
                  <a:cxn ang="0">
                    <a:pos x="4" y="67"/>
                  </a:cxn>
                  <a:cxn ang="0">
                    <a:pos x="0" y="59"/>
                  </a:cxn>
                  <a:cxn ang="0">
                    <a:pos x="0" y="48"/>
                  </a:cxn>
                  <a:cxn ang="0">
                    <a:pos x="5" y="37"/>
                  </a:cxn>
                  <a:cxn ang="0">
                    <a:pos x="14" y="27"/>
                  </a:cxn>
                  <a:cxn ang="0">
                    <a:pos x="26" y="17"/>
                  </a:cxn>
                  <a:cxn ang="0">
                    <a:pos x="42" y="10"/>
                  </a:cxn>
                  <a:cxn ang="0">
                    <a:pos x="60" y="4"/>
                  </a:cxn>
                  <a:cxn ang="0">
                    <a:pos x="76" y="1"/>
                  </a:cxn>
                  <a:cxn ang="0">
                    <a:pos x="91" y="0"/>
                  </a:cxn>
                </a:cxnLst>
                <a:rect l="0" t="0" r="r" b="b"/>
                <a:pathLst>
                  <a:path w="138" h="83">
                    <a:moveTo>
                      <a:pt x="91" y="0"/>
                    </a:moveTo>
                    <a:lnTo>
                      <a:pt x="105" y="1"/>
                    </a:lnTo>
                    <a:lnTo>
                      <a:pt x="117" y="5"/>
                    </a:lnTo>
                    <a:lnTo>
                      <a:pt x="127" y="10"/>
                    </a:lnTo>
                    <a:lnTo>
                      <a:pt x="134" y="16"/>
                    </a:lnTo>
                    <a:lnTo>
                      <a:pt x="138" y="25"/>
                    </a:lnTo>
                    <a:lnTo>
                      <a:pt x="138" y="36"/>
                    </a:lnTo>
                    <a:lnTo>
                      <a:pt x="133" y="46"/>
                    </a:lnTo>
                    <a:lnTo>
                      <a:pt x="125" y="56"/>
                    </a:lnTo>
                    <a:lnTo>
                      <a:pt x="112" y="66"/>
                    </a:lnTo>
                    <a:lnTo>
                      <a:pt x="96" y="73"/>
                    </a:lnTo>
                    <a:lnTo>
                      <a:pt x="79" y="79"/>
                    </a:lnTo>
                    <a:lnTo>
                      <a:pt x="63" y="82"/>
                    </a:lnTo>
                    <a:lnTo>
                      <a:pt x="47" y="83"/>
                    </a:lnTo>
                    <a:lnTo>
                      <a:pt x="34" y="82"/>
                    </a:lnTo>
                    <a:lnTo>
                      <a:pt x="21" y="78"/>
                    </a:lnTo>
                    <a:lnTo>
                      <a:pt x="11" y="73"/>
                    </a:lnTo>
                    <a:lnTo>
                      <a:pt x="4" y="67"/>
                    </a:lnTo>
                    <a:lnTo>
                      <a:pt x="0" y="59"/>
                    </a:lnTo>
                    <a:lnTo>
                      <a:pt x="0" y="48"/>
                    </a:lnTo>
                    <a:lnTo>
                      <a:pt x="5" y="37"/>
                    </a:lnTo>
                    <a:lnTo>
                      <a:pt x="14" y="27"/>
                    </a:lnTo>
                    <a:lnTo>
                      <a:pt x="26" y="17"/>
                    </a:lnTo>
                    <a:lnTo>
                      <a:pt x="42" y="10"/>
                    </a:lnTo>
                    <a:lnTo>
                      <a:pt x="60" y="4"/>
                    </a:lnTo>
                    <a:lnTo>
                      <a:pt x="76" y="1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C5FFF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59">
                <a:extLst>
                  <a:ext uri="{FF2B5EF4-FFF2-40B4-BE49-F238E27FC236}">
                    <a16:creationId xmlns:a16="http://schemas.microsoft.com/office/drawing/2014/main" id="{39EBEC09-5099-1743-BA9A-6A535BF82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311" y="1474289"/>
                <a:ext cx="467450" cy="505466"/>
              </a:xfrm>
              <a:custGeom>
                <a:avLst/>
                <a:gdLst/>
                <a:ahLst/>
                <a:cxnLst>
                  <a:cxn ang="0">
                    <a:pos x="171" y="0"/>
                  </a:cxn>
                  <a:cxn ang="0">
                    <a:pos x="196" y="2"/>
                  </a:cxn>
                  <a:cxn ang="0">
                    <a:pos x="222" y="9"/>
                  </a:cxn>
                  <a:cxn ang="0">
                    <a:pos x="245" y="18"/>
                  </a:cxn>
                  <a:cxn ang="0">
                    <a:pos x="265" y="30"/>
                  </a:cxn>
                  <a:cxn ang="0">
                    <a:pos x="284" y="46"/>
                  </a:cxn>
                  <a:cxn ang="0">
                    <a:pos x="299" y="64"/>
                  </a:cxn>
                  <a:cxn ang="0">
                    <a:pos x="312" y="85"/>
                  </a:cxn>
                  <a:cxn ang="0">
                    <a:pos x="321" y="107"/>
                  </a:cxn>
                  <a:cxn ang="0">
                    <a:pos x="329" y="130"/>
                  </a:cxn>
                  <a:cxn ang="0">
                    <a:pos x="332" y="154"/>
                  </a:cxn>
                  <a:cxn ang="0">
                    <a:pos x="332" y="180"/>
                  </a:cxn>
                  <a:cxn ang="0">
                    <a:pos x="330" y="206"/>
                  </a:cxn>
                  <a:cxn ang="0">
                    <a:pos x="323" y="231"/>
                  </a:cxn>
                  <a:cxn ang="0">
                    <a:pos x="311" y="258"/>
                  </a:cxn>
                  <a:cxn ang="0">
                    <a:pos x="297" y="283"/>
                  </a:cxn>
                  <a:cxn ang="0">
                    <a:pos x="279" y="304"/>
                  </a:cxn>
                  <a:cxn ang="0">
                    <a:pos x="258" y="323"/>
                  </a:cxn>
                  <a:cxn ang="0">
                    <a:pos x="237" y="338"/>
                  </a:cxn>
                  <a:cxn ang="0">
                    <a:pos x="212" y="349"/>
                  </a:cxn>
                  <a:cxn ang="0">
                    <a:pos x="187" y="355"/>
                  </a:cxn>
                  <a:cxn ang="0">
                    <a:pos x="161" y="359"/>
                  </a:cxn>
                  <a:cxn ang="0">
                    <a:pos x="135" y="357"/>
                  </a:cxn>
                  <a:cxn ang="0">
                    <a:pos x="109" y="350"/>
                  </a:cxn>
                  <a:cxn ang="0">
                    <a:pos x="86" y="341"/>
                  </a:cxn>
                  <a:cxn ang="0">
                    <a:pos x="66" y="329"/>
                  </a:cxn>
                  <a:cxn ang="0">
                    <a:pos x="48" y="313"/>
                  </a:cxn>
                  <a:cxn ang="0">
                    <a:pos x="32" y="295"/>
                  </a:cxn>
                  <a:cxn ang="0">
                    <a:pos x="20" y="274"/>
                  </a:cxn>
                  <a:cxn ang="0">
                    <a:pos x="11" y="252"/>
                  </a:cxn>
                  <a:cxn ang="0">
                    <a:pos x="3" y="229"/>
                  </a:cxn>
                  <a:cxn ang="0">
                    <a:pos x="0" y="205"/>
                  </a:cxn>
                  <a:cxn ang="0">
                    <a:pos x="0" y="180"/>
                  </a:cxn>
                  <a:cxn ang="0">
                    <a:pos x="2" y="154"/>
                  </a:cxn>
                  <a:cxn ang="0">
                    <a:pos x="9" y="128"/>
                  </a:cxn>
                  <a:cxn ang="0">
                    <a:pos x="21" y="101"/>
                  </a:cxn>
                  <a:cxn ang="0">
                    <a:pos x="35" y="76"/>
                  </a:cxn>
                  <a:cxn ang="0">
                    <a:pos x="53" y="55"/>
                  </a:cxn>
                  <a:cxn ang="0">
                    <a:pos x="73" y="36"/>
                  </a:cxn>
                  <a:cxn ang="0">
                    <a:pos x="95" y="22"/>
                  </a:cxn>
                  <a:cxn ang="0">
                    <a:pos x="119" y="10"/>
                  </a:cxn>
                  <a:cxn ang="0">
                    <a:pos x="145" y="4"/>
                  </a:cxn>
                  <a:cxn ang="0">
                    <a:pos x="171" y="0"/>
                  </a:cxn>
                </a:cxnLst>
                <a:rect l="0" t="0" r="r" b="b"/>
                <a:pathLst>
                  <a:path w="332" h="359">
                    <a:moveTo>
                      <a:pt x="171" y="0"/>
                    </a:moveTo>
                    <a:lnTo>
                      <a:pt x="196" y="2"/>
                    </a:lnTo>
                    <a:lnTo>
                      <a:pt x="222" y="9"/>
                    </a:lnTo>
                    <a:lnTo>
                      <a:pt x="245" y="18"/>
                    </a:lnTo>
                    <a:lnTo>
                      <a:pt x="265" y="30"/>
                    </a:lnTo>
                    <a:lnTo>
                      <a:pt x="284" y="46"/>
                    </a:lnTo>
                    <a:lnTo>
                      <a:pt x="299" y="64"/>
                    </a:lnTo>
                    <a:lnTo>
                      <a:pt x="312" y="85"/>
                    </a:lnTo>
                    <a:lnTo>
                      <a:pt x="321" y="107"/>
                    </a:lnTo>
                    <a:lnTo>
                      <a:pt x="329" y="130"/>
                    </a:lnTo>
                    <a:lnTo>
                      <a:pt x="332" y="154"/>
                    </a:lnTo>
                    <a:lnTo>
                      <a:pt x="332" y="180"/>
                    </a:lnTo>
                    <a:lnTo>
                      <a:pt x="330" y="206"/>
                    </a:lnTo>
                    <a:lnTo>
                      <a:pt x="323" y="231"/>
                    </a:lnTo>
                    <a:lnTo>
                      <a:pt x="311" y="258"/>
                    </a:lnTo>
                    <a:lnTo>
                      <a:pt x="297" y="283"/>
                    </a:lnTo>
                    <a:lnTo>
                      <a:pt x="279" y="304"/>
                    </a:lnTo>
                    <a:lnTo>
                      <a:pt x="258" y="323"/>
                    </a:lnTo>
                    <a:lnTo>
                      <a:pt x="237" y="338"/>
                    </a:lnTo>
                    <a:lnTo>
                      <a:pt x="212" y="349"/>
                    </a:lnTo>
                    <a:lnTo>
                      <a:pt x="187" y="355"/>
                    </a:lnTo>
                    <a:lnTo>
                      <a:pt x="161" y="359"/>
                    </a:lnTo>
                    <a:lnTo>
                      <a:pt x="135" y="357"/>
                    </a:lnTo>
                    <a:lnTo>
                      <a:pt x="109" y="350"/>
                    </a:lnTo>
                    <a:lnTo>
                      <a:pt x="86" y="341"/>
                    </a:lnTo>
                    <a:lnTo>
                      <a:pt x="66" y="329"/>
                    </a:lnTo>
                    <a:lnTo>
                      <a:pt x="48" y="313"/>
                    </a:lnTo>
                    <a:lnTo>
                      <a:pt x="32" y="295"/>
                    </a:lnTo>
                    <a:lnTo>
                      <a:pt x="20" y="274"/>
                    </a:lnTo>
                    <a:lnTo>
                      <a:pt x="11" y="252"/>
                    </a:lnTo>
                    <a:lnTo>
                      <a:pt x="3" y="229"/>
                    </a:lnTo>
                    <a:lnTo>
                      <a:pt x="0" y="205"/>
                    </a:lnTo>
                    <a:lnTo>
                      <a:pt x="0" y="180"/>
                    </a:lnTo>
                    <a:lnTo>
                      <a:pt x="2" y="154"/>
                    </a:lnTo>
                    <a:lnTo>
                      <a:pt x="9" y="128"/>
                    </a:lnTo>
                    <a:lnTo>
                      <a:pt x="21" y="101"/>
                    </a:lnTo>
                    <a:lnTo>
                      <a:pt x="35" y="76"/>
                    </a:lnTo>
                    <a:lnTo>
                      <a:pt x="53" y="55"/>
                    </a:lnTo>
                    <a:lnTo>
                      <a:pt x="73" y="36"/>
                    </a:lnTo>
                    <a:lnTo>
                      <a:pt x="95" y="22"/>
                    </a:lnTo>
                    <a:lnTo>
                      <a:pt x="119" y="10"/>
                    </a:lnTo>
                    <a:lnTo>
                      <a:pt x="145" y="4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60">
                <a:extLst>
                  <a:ext uri="{FF2B5EF4-FFF2-40B4-BE49-F238E27FC236}">
                    <a16:creationId xmlns:a16="http://schemas.microsoft.com/office/drawing/2014/main" id="{746410A5-E3CB-AE43-983F-B73931C1E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490" y="2948446"/>
                <a:ext cx="215422" cy="8166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8"/>
                  </a:cxn>
                  <a:cxn ang="0">
                    <a:pos x="16" y="16"/>
                  </a:cxn>
                  <a:cxn ang="0">
                    <a:pos x="25" y="24"/>
                  </a:cxn>
                  <a:cxn ang="0">
                    <a:pos x="35" y="30"/>
                  </a:cxn>
                  <a:cxn ang="0">
                    <a:pos x="47" y="35"/>
                  </a:cxn>
                  <a:cxn ang="0">
                    <a:pos x="63" y="40"/>
                  </a:cxn>
                  <a:cxn ang="0">
                    <a:pos x="80" y="42"/>
                  </a:cxn>
                  <a:cxn ang="0">
                    <a:pos x="99" y="43"/>
                  </a:cxn>
                  <a:cxn ang="0">
                    <a:pos x="117" y="41"/>
                  </a:cxn>
                  <a:cxn ang="0">
                    <a:pos x="136" y="37"/>
                  </a:cxn>
                  <a:cxn ang="0">
                    <a:pos x="153" y="30"/>
                  </a:cxn>
                  <a:cxn ang="0">
                    <a:pos x="145" y="39"/>
                  </a:cxn>
                  <a:cxn ang="0">
                    <a:pos x="133" y="47"/>
                  </a:cxn>
                  <a:cxn ang="0">
                    <a:pos x="117" y="53"/>
                  </a:cxn>
                  <a:cxn ang="0">
                    <a:pos x="99" y="56"/>
                  </a:cxn>
                  <a:cxn ang="0">
                    <a:pos x="79" y="58"/>
                  </a:cxn>
                  <a:cxn ang="0">
                    <a:pos x="58" y="56"/>
                  </a:cxn>
                  <a:cxn ang="0">
                    <a:pos x="40" y="52"/>
                  </a:cxn>
                  <a:cxn ang="0">
                    <a:pos x="23" y="46"/>
                  </a:cxn>
                  <a:cxn ang="0">
                    <a:pos x="11" y="38"/>
                  </a:cxn>
                  <a:cxn ang="0">
                    <a:pos x="3" y="28"/>
                  </a:cxn>
                  <a:cxn ang="0">
                    <a:pos x="0" y="17"/>
                  </a:cxn>
                  <a:cxn ang="0">
                    <a:pos x="2" y="9"/>
                  </a:cxn>
                  <a:cxn ang="0">
                    <a:pos x="8" y="0"/>
                  </a:cxn>
                </a:cxnLst>
                <a:rect l="0" t="0" r="r" b="b"/>
                <a:pathLst>
                  <a:path w="153" h="58">
                    <a:moveTo>
                      <a:pt x="8" y="0"/>
                    </a:moveTo>
                    <a:lnTo>
                      <a:pt x="10" y="8"/>
                    </a:lnTo>
                    <a:lnTo>
                      <a:pt x="16" y="16"/>
                    </a:lnTo>
                    <a:lnTo>
                      <a:pt x="25" y="24"/>
                    </a:lnTo>
                    <a:lnTo>
                      <a:pt x="35" y="30"/>
                    </a:lnTo>
                    <a:lnTo>
                      <a:pt x="47" y="35"/>
                    </a:lnTo>
                    <a:lnTo>
                      <a:pt x="63" y="40"/>
                    </a:lnTo>
                    <a:lnTo>
                      <a:pt x="80" y="42"/>
                    </a:lnTo>
                    <a:lnTo>
                      <a:pt x="99" y="43"/>
                    </a:lnTo>
                    <a:lnTo>
                      <a:pt x="117" y="41"/>
                    </a:lnTo>
                    <a:lnTo>
                      <a:pt x="136" y="37"/>
                    </a:lnTo>
                    <a:lnTo>
                      <a:pt x="153" y="30"/>
                    </a:lnTo>
                    <a:lnTo>
                      <a:pt x="145" y="39"/>
                    </a:lnTo>
                    <a:lnTo>
                      <a:pt x="133" y="47"/>
                    </a:lnTo>
                    <a:lnTo>
                      <a:pt x="117" y="53"/>
                    </a:lnTo>
                    <a:lnTo>
                      <a:pt x="99" y="56"/>
                    </a:lnTo>
                    <a:lnTo>
                      <a:pt x="79" y="58"/>
                    </a:lnTo>
                    <a:lnTo>
                      <a:pt x="58" y="56"/>
                    </a:lnTo>
                    <a:lnTo>
                      <a:pt x="40" y="52"/>
                    </a:lnTo>
                    <a:lnTo>
                      <a:pt x="23" y="46"/>
                    </a:lnTo>
                    <a:lnTo>
                      <a:pt x="11" y="38"/>
                    </a:lnTo>
                    <a:lnTo>
                      <a:pt x="3" y="28"/>
                    </a:lnTo>
                    <a:lnTo>
                      <a:pt x="0" y="17"/>
                    </a:lnTo>
                    <a:lnTo>
                      <a:pt x="2" y="9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58B6E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61">
                <a:extLst>
                  <a:ext uri="{FF2B5EF4-FFF2-40B4-BE49-F238E27FC236}">
                    <a16:creationId xmlns:a16="http://schemas.microsoft.com/office/drawing/2014/main" id="{3E1CA209-1792-2D45-8E0C-8B7F2DCD8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1577" y="3162459"/>
                <a:ext cx="259069" cy="125311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48" y="0"/>
                  </a:cxn>
                  <a:cxn ang="0">
                    <a:pos x="62" y="1"/>
                  </a:cxn>
                  <a:cxn ang="0">
                    <a:pos x="77" y="2"/>
                  </a:cxn>
                  <a:cxn ang="0">
                    <a:pos x="93" y="5"/>
                  </a:cxn>
                  <a:cxn ang="0">
                    <a:pos x="108" y="10"/>
                  </a:cxn>
                  <a:cxn ang="0">
                    <a:pos x="124" y="17"/>
                  </a:cxn>
                  <a:cxn ang="0">
                    <a:pos x="139" y="26"/>
                  </a:cxn>
                  <a:cxn ang="0">
                    <a:pos x="152" y="37"/>
                  </a:cxn>
                  <a:cxn ang="0">
                    <a:pos x="165" y="51"/>
                  </a:cxn>
                  <a:cxn ang="0">
                    <a:pos x="175" y="69"/>
                  </a:cxn>
                  <a:cxn ang="0">
                    <a:pos x="184" y="89"/>
                  </a:cxn>
                  <a:cxn ang="0">
                    <a:pos x="183" y="87"/>
                  </a:cxn>
                  <a:cxn ang="0">
                    <a:pos x="180" y="83"/>
                  </a:cxn>
                  <a:cxn ang="0">
                    <a:pos x="175" y="77"/>
                  </a:cxn>
                  <a:cxn ang="0">
                    <a:pos x="168" y="69"/>
                  </a:cxn>
                  <a:cxn ang="0">
                    <a:pos x="159" y="60"/>
                  </a:cxn>
                  <a:cxn ang="0">
                    <a:pos x="147" y="50"/>
                  </a:cxn>
                  <a:cxn ang="0">
                    <a:pos x="134" y="40"/>
                  </a:cxn>
                  <a:cxn ang="0">
                    <a:pos x="118" y="31"/>
                  </a:cxn>
                  <a:cxn ang="0">
                    <a:pos x="99" y="22"/>
                  </a:cxn>
                  <a:cxn ang="0">
                    <a:pos x="78" y="14"/>
                  </a:cxn>
                  <a:cxn ang="0">
                    <a:pos x="55" y="8"/>
                  </a:cxn>
                  <a:cxn ang="0">
                    <a:pos x="29" y="5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6" y="3"/>
                  </a:cxn>
                  <a:cxn ang="0">
                    <a:pos x="14" y="2"/>
                  </a:cxn>
                  <a:cxn ang="0">
                    <a:pos x="23" y="1"/>
                  </a:cxn>
                  <a:cxn ang="0">
                    <a:pos x="35" y="0"/>
                  </a:cxn>
                </a:cxnLst>
                <a:rect l="0" t="0" r="r" b="b"/>
                <a:pathLst>
                  <a:path w="184" h="89">
                    <a:moveTo>
                      <a:pt x="35" y="0"/>
                    </a:moveTo>
                    <a:lnTo>
                      <a:pt x="48" y="0"/>
                    </a:lnTo>
                    <a:lnTo>
                      <a:pt x="62" y="1"/>
                    </a:lnTo>
                    <a:lnTo>
                      <a:pt x="77" y="2"/>
                    </a:lnTo>
                    <a:lnTo>
                      <a:pt x="93" y="5"/>
                    </a:lnTo>
                    <a:lnTo>
                      <a:pt x="108" y="10"/>
                    </a:lnTo>
                    <a:lnTo>
                      <a:pt x="124" y="17"/>
                    </a:lnTo>
                    <a:lnTo>
                      <a:pt x="139" y="26"/>
                    </a:lnTo>
                    <a:lnTo>
                      <a:pt x="152" y="37"/>
                    </a:lnTo>
                    <a:lnTo>
                      <a:pt x="165" y="51"/>
                    </a:lnTo>
                    <a:lnTo>
                      <a:pt x="175" y="69"/>
                    </a:lnTo>
                    <a:lnTo>
                      <a:pt x="184" y="89"/>
                    </a:lnTo>
                    <a:lnTo>
                      <a:pt x="183" y="87"/>
                    </a:lnTo>
                    <a:lnTo>
                      <a:pt x="180" y="83"/>
                    </a:lnTo>
                    <a:lnTo>
                      <a:pt x="175" y="77"/>
                    </a:lnTo>
                    <a:lnTo>
                      <a:pt x="168" y="69"/>
                    </a:lnTo>
                    <a:lnTo>
                      <a:pt x="159" y="60"/>
                    </a:lnTo>
                    <a:lnTo>
                      <a:pt x="147" y="50"/>
                    </a:lnTo>
                    <a:lnTo>
                      <a:pt x="134" y="40"/>
                    </a:lnTo>
                    <a:lnTo>
                      <a:pt x="118" y="31"/>
                    </a:lnTo>
                    <a:lnTo>
                      <a:pt x="99" y="22"/>
                    </a:lnTo>
                    <a:lnTo>
                      <a:pt x="78" y="14"/>
                    </a:lnTo>
                    <a:lnTo>
                      <a:pt x="55" y="8"/>
                    </a:lnTo>
                    <a:lnTo>
                      <a:pt x="29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6" y="3"/>
                    </a:lnTo>
                    <a:lnTo>
                      <a:pt x="14" y="2"/>
                    </a:lnTo>
                    <a:lnTo>
                      <a:pt x="23" y="1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62">
                <a:extLst>
                  <a:ext uri="{FF2B5EF4-FFF2-40B4-BE49-F238E27FC236}">
                    <a16:creationId xmlns:a16="http://schemas.microsoft.com/office/drawing/2014/main" id="{D60845B3-A78A-E341-B568-FDB5B6E41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7841" y="3165275"/>
                <a:ext cx="259069" cy="12390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48" y="0"/>
                  </a:cxn>
                  <a:cxn ang="0">
                    <a:pos x="62" y="0"/>
                  </a:cxn>
                  <a:cxn ang="0">
                    <a:pos x="77" y="2"/>
                  </a:cxn>
                  <a:cxn ang="0">
                    <a:pos x="93" y="5"/>
                  </a:cxn>
                  <a:cxn ang="0">
                    <a:pos x="108" y="10"/>
                  </a:cxn>
                  <a:cxn ang="0">
                    <a:pos x="124" y="17"/>
                  </a:cxn>
                  <a:cxn ang="0">
                    <a:pos x="138" y="25"/>
                  </a:cxn>
                  <a:cxn ang="0">
                    <a:pos x="152" y="37"/>
                  </a:cxn>
                  <a:cxn ang="0">
                    <a:pos x="165" y="51"/>
                  </a:cxn>
                  <a:cxn ang="0">
                    <a:pos x="176" y="68"/>
                  </a:cxn>
                  <a:cxn ang="0">
                    <a:pos x="184" y="88"/>
                  </a:cxn>
                  <a:cxn ang="0">
                    <a:pos x="183" y="87"/>
                  </a:cxn>
                  <a:cxn ang="0">
                    <a:pos x="180" y="82"/>
                  </a:cxn>
                  <a:cxn ang="0">
                    <a:pos x="175" y="77"/>
                  </a:cxn>
                  <a:cxn ang="0">
                    <a:pos x="168" y="69"/>
                  </a:cxn>
                  <a:cxn ang="0">
                    <a:pos x="159" y="60"/>
                  </a:cxn>
                  <a:cxn ang="0">
                    <a:pos x="147" y="51"/>
                  </a:cxn>
                  <a:cxn ang="0">
                    <a:pos x="134" y="41"/>
                  </a:cxn>
                  <a:cxn ang="0">
                    <a:pos x="117" y="31"/>
                  </a:cxn>
                  <a:cxn ang="0">
                    <a:pos x="99" y="22"/>
                  </a:cxn>
                  <a:cxn ang="0">
                    <a:pos x="78" y="15"/>
                  </a:cxn>
                  <a:cxn ang="0">
                    <a:pos x="55" y="9"/>
                  </a:cxn>
                  <a:cxn ang="0">
                    <a:pos x="29" y="5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6" y="3"/>
                  </a:cxn>
                  <a:cxn ang="0">
                    <a:pos x="14" y="1"/>
                  </a:cxn>
                  <a:cxn ang="0">
                    <a:pos x="24" y="0"/>
                  </a:cxn>
                  <a:cxn ang="0">
                    <a:pos x="34" y="0"/>
                  </a:cxn>
                </a:cxnLst>
                <a:rect l="0" t="0" r="r" b="b"/>
                <a:pathLst>
                  <a:path w="184" h="88">
                    <a:moveTo>
                      <a:pt x="34" y="0"/>
                    </a:moveTo>
                    <a:lnTo>
                      <a:pt x="48" y="0"/>
                    </a:lnTo>
                    <a:lnTo>
                      <a:pt x="62" y="0"/>
                    </a:lnTo>
                    <a:lnTo>
                      <a:pt x="77" y="2"/>
                    </a:lnTo>
                    <a:lnTo>
                      <a:pt x="93" y="5"/>
                    </a:lnTo>
                    <a:lnTo>
                      <a:pt x="108" y="10"/>
                    </a:lnTo>
                    <a:lnTo>
                      <a:pt x="124" y="17"/>
                    </a:lnTo>
                    <a:lnTo>
                      <a:pt x="138" y="25"/>
                    </a:lnTo>
                    <a:lnTo>
                      <a:pt x="152" y="37"/>
                    </a:lnTo>
                    <a:lnTo>
                      <a:pt x="165" y="51"/>
                    </a:lnTo>
                    <a:lnTo>
                      <a:pt x="176" y="68"/>
                    </a:lnTo>
                    <a:lnTo>
                      <a:pt x="184" y="88"/>
                    </a:lnTo>
                    <a:lnTo>
                      <a:pt x="183" y="87"/>
                    </a:lnTo>
                    <a:lnTo>
                      <a:pt x="180" y="82"/>
                    </a:lnTo>
                    <a:lnTo>
                      <a:pt x="175" y="77"/>
                    </a:lnTo>
                    <a:lnTo>
                      <a:pt x="168" y="69"/>
                    </a:lnTo>
                    <a:lnTo>
                      <a:pt x="159" y="60"/>
                    </a:lnTo>
                    <a:lnTo>
                      <a:pt x="147" y="51"/>
                    </a:lnTo>
                    <a:lnTo>
                      <a:pt x="134" y="41"/>
                    </a:lnTo>
                    <a:lnTo>
                      <a:pt x="117" y="31"/>
                    </a:lnTo>
                    <a:lnTo>
                      <a:pt x="99" y="22"/>
                    </a:lnTo>
                    <a:lnTo>
                      <a:pt x="78" y="15"/>
                    </a:lnTo>
                    <a:lnTo>
                      <a:pt x="55" y="9"/>
                    </a:lnTo>
                    <a:lnTo>
                      <a:pt x="29" y="5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6" y="3"/>
                    </a:lnTo>
                    <a:lnTo>
                      <a:pt x="14" y="1"/>
                    </a:lnTo>
                    <a:lnTo>
                      <a:pt x="2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63">
                <a:extLst>
                  <a:ext uri="{FF2B5EF4-FFF2-40B4-BE49-F238E27FC236}">
                    <a16:creationId xmlns:a16="http://schemas.microsoft.com/office/drawing/2014/main" id="{31B64546-FEE8-ED4F-893E-166AB21BB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9859" y="2932957"/>
                <a:ext cx="194302" cy="73215"/>
              </a:xfrm>
              <a:custGeom>
                <a:avLst/>
                <a:gdLst/>
                <a:ahLst/>
                <a:cxnLst>
                  <a:cxn ang="0">
                    <a:pos x="138" y="0"/>
                  </a:cxn>
                  <a:cxn ang="0">
                    <a:pos x="135" y="12"/>
                  </a:cxn>
                  <a:cxn ang="0">
                    <a:pos x="127" y="23"/>
                  </a:cxn>
                  <a:cxn ang="0">
                    <a:pos x="114" y="33"/>
                  </a:cxn>
                  <a:cxn ang="0">
                    <a:pos x="98" y="41"/>
                  </a:cxn>
                  <a:cxn ang="0">
                    <a:pos x="79" y="48"/>
                  </a:cxn>
                  <a:cxn ang="0">
                    <a:pos x="63" y="51"/>
                  </a:cxn>
                  <a:cxn ang="0">
                    <a:pos x="47" y="52"/>
                  </a:cxn>
                  <a:cxn ang="0">
                    <a:pos x="34" y="51"/>
                  </a:cxn>
                  <a:cxn ang="0">
                    <a:pos x="21" y="47"/>
                  </a:cxn>
                  <a:cxn ang="0">
                    <a:pos x="11" y="42"/>
                  </a:cxn>
                  <a:cxn ang="0">
                    <a:pos x="4" y="36"/>
                  </a:cxn>
                  <a:cxn ang="0">
                    <a:pos x="0" y="28"/>
                  </a:cxn>
                  <a:cxn ang="0">
                    <a:pos x="0" y="19"/>
                  </a:cxn>
                  <a:cxn ang="0">
                    <a:pos x="3" y="10"/>
                  </a:cxn>
                  <a:cxn ang="0">
                    <a:pos x="9" y="2"/>
                  </a:cxn>
                  <a:cxn ang="0">
                    <a:pos x="9" y="9"/>
                  </a:cxn>
                  <a:cxn ang="0">
                    <a:pos x="12" y="16"/>
                  </a:cxn>
                  <a:cxn ang="0">
                    <a:pos x="17" y="23"/>
                  </a:cxn>
                  <a:cxn ang="0">
                    <a:pos x="24" y="29"/>
                  </a:cxn>
                  <a:cxn ang="0">
                    <a:pos x="34" y="32"/>
                  </a:cxn>
                  <a:cxn ang="0">
                    <a:pos x="46" y="35"/>
                  </a:cxn>
                  <a:cxn ang="0">
                    <a:pos x="60" y="36"/>
                  </a:cxn>
                  <a:cxn ang="0">
                    <a:pos x="76" y="34"/>
                  </a:cxn>
                  <a:cxn ang="0">
                    <a:pos x="92" y="31"/>
                  </a:cxn>
                  <a:cxn ang="0">
                    <a:pos x="108" y="25"/>
                  </a:cxn>
                  <a:cxn ang="0">
                    <a:pos x="122" y="18"/>
                  </a:cxn>
                  <a:cxn ang="0">
                    <a:pos x="132" y="10"/>
                  </a:cxn>
                  <a:cxn ang="0">
                    <a:pos x="138" y="0"/>
                  </a:cxn>
                </a:cxnLst>
                <a:rect l="0" t="0" r="r" b="b"/>
                <a:pathLst>
                  <a:path w="138" h="52">
                    <a:moveTo>
                      <a:pt x="138" y="0"/>
                    </a:moveTo>
                    <a:lnTo>
                      <a:pt x="135" y="12"/>
                    </a:lnTo>
                    <a:lnTo>
                      <a:pt x="127" y="23"/>
                    </a:lnTo>
                    <a:lnTo>
                      <a:pt x="114" y="33"/>
                    </a:lnTo>
                    <a:lnTo>
                      <a:pt x="98" y="41"/>
                    </a:lnTo>
                    <a:lnTo>
                      <a:pt x="79" y="48"/>
                    </a:lnTo>
                    <a:lnTo>
                      <a:pt x="63" y="51"/>
                    </a:lnTo>
                    <a:lnTo>
                      <a:pt x="47" y="52"/>
                    </a:lnTo>
                    <a:lnTo>
                      <a:pt x="34" y="51"/>
                    </a:lnTo>
                    <a:lnTo>
                      <a:pt x="21" y="47"/>
                    </a:lnTo>
                    <a:lnTo>
                      <a:pt x="11" y="42"/>
                    </a:lnTo>
                    <a:lnTo>
                      <a:pt x="4" y="36"/>
                    </a:lnTo>
                    <a:lnTo>
                      <a:pt x="0" y="28"/>
                    </a:lnTo>
                    <a:lnTo>
                      <a:pt x="0" y="19"/>
                    </a:lnTo>
                    <a:lnTo>
                      <a:pt x="3" y="10"/>
                    </a:lnTo>
                    <a:lnTo>
                      <a:pt x="9" y="2"/>
                    </a:lnTo>
                    <a:lnTo>
                      <a:pt x="9" y="9"/>
                    </a:lnTo>
                    <a:lnTo>
                      <a:pt x="12" y="16"/>
                    </a:lnTo>
                    <a:lnTo>
                      <a:pt x="17" y="23"/>
                    </a:lnTo>
                    <a:lnTo>
                      <a:pt x="24" y="29"/>
                    </a:lnTo>
                    <a:lnTo>
                      <a:pt x="34" y="32"/>
                    </a:lnTo>
                    <a:lnTo>
                      <a:pt x="46" y="35"/>
                    </a:lnTo>
                    <a:lnTo>
                      <a:pt x="60" y="36"/>
                    </a:lnTo>
                    <a:lnTo>
                      <a:pt x="76" y="34"/>
                    </a:lnTo>
                    <a:lnTo>
                      <a:pt x="92" y="31"/>
                    </a:lnTo>
                    <a:lnTo>
                      <a:pt x="108" y="25"/>
                    </a:lnTo>
                    <a:lnTo>
                      <a:pt x="122" y="18"/>
                    </a:lnTo>
                    <a:lnTo>
                      <a:pt x="132" y="1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58B6E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64">
                <a:extLst>
                  <a:ext uri="{FF2B5EF4-FFF2-40B4-BE49-F238E27FC236}">
                    <a16:creationId xmlns:a16="http://schemas.microsoft.com/office/drawing/2014/main" id="{4253BC02-0A91-E74F-AAD8-568E7FC21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3639" y="-501108"/>
                <a:ext cx="23936" cy="23936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" y="0"/>
                  </a:cxn>
                  <a:cxn ang="0">
                    <a:pos x="10" y="1"/>
                  </a:cxn>
                  <a:cxn ang="0">
                    <a:pos x="12" y="2"/>
                  </a:cxn>
                  <a:cxn ang="0">
                    <a:pos x="15" y="5"/>
                  </a:cxn>
                  <a:cxn ang="0">
                    <a:pos x="16" y="7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6" y="15"/>
                  </a:cxn>
                  <a:cxn ang="0">
                    <a:pos x="15" y="16"/>
                  </a:cxn>
                  <a:cxn ang="0">
                    <a:pos x="13" y="17"/>
                  </a:cxn>
                  <a:cxn ang="0">
                    <a:pos x="9" y="17"/>
                  </a:cxn>
                  <a:cxn ang="0">
                    <a:pos x="7" y="16"/>
                  </a:cxn>
                  <a:cxn ang="0">
                    <a:pos x="5" y="15"/>
                  </a:cxn>
                  <a:cxn ang="0">
                    <a:pos x="3" y="13"/>
                  </a:cxn>
                  <a:cxn ang="0">
                    <a:pos x="1" y="10"/>
                  </a:cxn>
                  <a:cxn ang="0">
                    <a:pos x="1" y="8"/>
                  </a:cxn>
                  <a:cxn ang="0">
                    <a:pos x="0" y="5"/>
                  </a:cxn>
                  <a:cxn ang="0">
                    <a:pos x="1" y="3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17" h="17">
                    <a:moveTo>
                      <a:pt x="5" y="0"/>
                    </a:moveTo>
                    <a:lnTo>
                      <a:pt x="8" y="0"/>
                    </a:lnTo>
                    <a:lnTo>
                      <a:pt x="10" y="1"/>
                    </a:lnTo>
                    <a:lnTo>
                      <a:pt x="12" y="2"/>
                    </a:lnTo>
                    <a:lnTo>
                      <a:pt x="15" y="5"/>
                    </a:lnTo>
                    <a:lnTo>
                      <a:pt x="16" y="7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6" y="15"/>
                    </a:lnTo>
                    <a:lnTo>
                      <a:pt x="15" y="16"/>
                    </a:lnTo>
                    <a:lnTo>
                      <a:pt x="13" y="17"/>
                    </a:lnTo>
                    <a:lnTo>
                      <a:pt x="9" y="17"/>
                    </a:lnTo>
                    <a:lnTo>
                      <a:pt x="7" y="16"/>
                    </a:lnTo>
                    <a:lnTo>
                      <a:pt x="5" y="15"/>
                    </a:lnTo>
                    <a:lnTo>
                      <a:pt x="3" y="13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65">
                <a:extLst>
                  <a:ext uri="{FF2B5EF4-FFF2-40B4-BE49-F238E27FC236}">
                    <a16:creationId xmlns:a16="http://schemas.microsoft.com/office/drawing/2014/main" id="{BEB7016E-DD6F-9142-BD96-36DF82802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462" y="17029"/>
                <a:ext cx="192894" cy="785653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44" y="14"/>
                  </a:cxn>
                  <a:cxn ang="0">
                    <a:pos x="34" y="30"/>
                  </a:cxn>
                  <a:cxn ang="0">
                    <a:pos x="26" y="48"/>
                  </a:cxn>
                  <a:cxn ang="0">
                    <a:pos x="23" y="68"/>
                  </a:cxn>
                  <a:cxn ang="0">
                    <a:pos x="23" y="90"/>
                  </a:cxn>
                  <a:cxn ang="0">
                    <a:pos x="24" y="105"/>
                  </a:cxn>
                  <a:cxn ang="0">
                    <a:pos x="26" y="125"/>
                  </a:cxn>
                  <a:cxn ang="0">
                    <a:pos x="29" y="149"/>
                  </a:cxn>
                  <a:cxn ang="0">
                    <a:pos x="33" y="177"/>
                  </a:cxn>
                  <a:cxn ang="0">
                    <a:pos x="38" y="209"/>
                  </a:cxn>
                  <a:cxn ang="0">
                    <a:pos x="44" y="243"/>
                  </a:cxn>
                  <a:cxn ang="0">
                    <a:pos x="50" y="279"/>
                  </a:cxn>
                  <a:cxn ang="0">
                    <a:pos x="58" y="317"/>
                  </a:cxn>
                  <a:cxn ang="0">
                    <a:pos x="68" y="355"/>
                  </a:cxn>
                  <a:cxn ang="0">
                    <a:pos x="78" y="395"/>
                  </a:cxn>
                  <a:cxn ang="0">
                    <a:pos x="91" y="434"/>
                  </a:cxn>
                  <a:cxn ang="0">
                    <a:pos x="104" y="472"/>
                  </a:cxn>
                  <a:cxn ang="0">
                    <a:pos x="120" y="510"/>
                  </a:cxn>
                  <a:cxn ang="0">
                    <a:pos x="137" y="545"/>
                  </a:cxn>
                  <a:cxn ang="0">
                    <a:pos x="118" y="553"/>
                  </a:cxn>
                  <a:cxn ang="0">
                    <a:pos x="102" y="558"/>
                  </a:cxn>
                  <a:cxn ang="0">
                    <a:pos x="83" y="518"/>
                  </a:cxn>
                  <a:cxn ang="0">
                    <a:pos x="66" y="477"/>
                  </a:cxn>
                  <a:cxn ang="0">
                    <a:pos x="52" y="435"/>
                  </a:cxn>
                  <a:cxn ang="0">
                    <a:pos x="40" y="393"/>
                  </a:cxn>
                  <a:cxn ang="0">
                    <a:pos x="30" y="353"/>
                  </a:cxn>
                  <a:cxn ang="0">
                    <a:pos x="22" y="312"/>
                  </a:cxn>
                  <a:cxn ang="0">
                    <a:pos x="15" y="274"/>
                  </a:cxn>
                  <a:cxn ang="0">
                    <a:pos x="10" y="238"/>
                  </a:cxn>
                  <a:cxn ang="0">
                    <a:pos x="7" y="204"/>
                  </a:cxn>
                  <a:cxn ang="0">
                    <a:pos x="4" y="173"/>
                  </a:cxn>
                  <a:cxn ang="0">
                    <a:pos x="2" y="145"/>
                  </a:cxn>
                  <a:cxn ang="0">
                    <a:pos x="1" y="122"/>
                  </a:cxn>
                  <a:cxn ang="0">
                    <a:pos x="0" y="102"/>
                  </a:cxn>
                  <a:cxn ang="0">
                    <a:pos x="0" y="71"/>
                  </a:cxn>
                  <a:cxn ang="0">
                    <a:pos x="1" y="66"/>
                  </a:cxn>
                  <a:cxn ang="0">
                    <a:pos x="4" y="59"/>
                  </a:cxn>
                  <a:cxn ang="0">
                    <a:pos x="8" y="49"/>
                  </a:cxn>
                  <a:cxn ang="0">
                    <a:pos x="14" y="39"/>
                  </a:cxn>
                  <a:cxn ang="0">
                    <a:pos x="24" y="27"/>
                  </a:cxn>
                  <a:cxn ang="0">
                    <a:pos x="38" y="13"/>
                  </a:cxn>
                  <a:cxn ang="0">
                    <a:pos x="56" y="0"/>
                  </a:cxn>
                </a:cxnLst>
                <a:rect l="0" t="0" r="r" b="b"/>
                <a:pathLst>
                  <a:path w="137" h="558">
                    <a:moveTo>
                      <a:pt x="56" y="0"/>
                    </a:moveTo>
                    <a:lnTo>
                      <a:pt x="44" y="14"/>
                    </a:lnTo>
                    <a:lnTo>
                      <a:pt x="34" y="30"/>
                    </a:lnTo>
                    <a:lnTo>
                      <a:pt x="26" y="48"/>
                    </a:lnTo>
                    <a:lnTo>
                      <a:pt x="23" y="68"/>
                    </a:lnTo>
                    <a:lnTo>
                      <a:pt x="23" y="90"/>
                    </a:lnTo>
                    <a:lnTo>
                      <a:pt x="24" y="105"/>
                    </a:lnTo>
                    <a:lnTo>
                      <a:pt x="26" y="125"/>
                    </a:lnTo>
                    <a:lnTo>
                      <a:pt x="29" y="149"/>
                    </a:lnTo>
                    <a:lnTo>
                      <a:pt x="33" y="177"/>
                    </a:lnTo>
                    <a:lnTo>
                      <a:pt x="38" y="209"/>
                    </a:lnTo>
                    <a:lnTo>
                      <a:pt x="44" y="243"/>
                    </a:lnTo>
                    <a:lnTo>
                      <a:pt x="50" y="279"/>
                    </a:lnTo>
                    <a:lnTo>
                      <a:pt x="58" y="317"/>
                    </a:lnTo>
                    <a:lnTo>
                      <a:pt x="68" y="355"/>
                    </a:lnTo>
                    <a:lnTo>
                      <a:pt x="78" y="395"/>
                    </a:lnTo>
                    <a:lnTo>
                      <a:pt x="91" y="434"/>
                    </a:lnTo>
                    <a:lnTo>
                      <a:pt x="104" y="472"/>
                    </a:lnTo>
                    <a:lnTo>
                      <a:pt x="120" y="510"/>
                    </a:lnTo>
                    <a:lnTo>
                      <a:pt x="137" y="545"/>
                    </a:lnTo>
                    <a:lnTo>
                      <a:pt x="118" y="553"/>
                    </a:lnTo>
                    <a:lnTo>
                      <a:pt x="102" y="558"/>
                    </a:lnTo>
                    <a:lnTo>
                      <a:pt x="83" y="518"/>
                    </a:lnTo>
                    <a:lnTo>
                      <a:pt x="66" y="477"/>
                    </a:lnTo>
                    <a:lnTo>
                      <a:pt x="52" y="435"/>
                    </a:lnTo>
                    <a:lnTo>
                      <a:pt x="40" y="393"/>
                    </a:lnTo>
                    <a:lnTo>
                      <a:pt x="30" y="353"/>
                    </a:lnTo>
                    <a:lnTo>
                      <a:pt x="22" y="312"/>
                    </a:lnTo>
                    <a:lnTo>
                      <a:pt x="15" y="274"/>
                    </a:lnTo>
                    <a:lnTo>
                      <a:pt x="10" y="238"/>
                    </a:lnTo>
                    <a:lnTo>
                      <a:pt x="7" y="204"/>
                    </a:lnTo>
                    <a:lnTo>
                      <a:pt x="4" y="173"/>
                    </a:lnTo>
                    <a:lnTo>
                      <a:pt x="2" y="145"/>
                    </a:lnTo>
                    <a:lnTo>
                      <a:pt x="1" y="122"/>
                    </a:lnTo>
                    <a:lnTo>
                      <a:pt x="0" y="102"/>
                    </a:lnTo>
                    <a:lnTo>
                      <a:pt x="0" y="71"/>
                    </a:lnTo>
                    <a:lnTo>
                      <a:pt x="1" y="66"/>
                    </a:lnTo>
                    <a:lnTo>
                      <a:pt x="4" y="59"/>
                    </a:lnTo>
                    <a:lnTo>
                      <a:pt x="8" y="49"/>
                    </a:lnTo>
                    <a:lnTo>
                      <a:pt x="14" y="39"/>
                    </a:lnTo>
                    <a:lnTo>
                      <a:pt x="24" y="27"/>
                    </a:lnTo>
                    <a:lnTo>
                      <a:pt x="38" y="13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66">
                <a:extLst>
                  <a:ext uri="{FF2B5EF4-FFF2-40B4-BE49-F238E27FC236}">
                    <a16:creationId xmlns:a16="http://schemas.microsoft.com/office/drawing/2014/main" id="{12799E2F-C73C-5142-ACFA-7123D63BA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3395" y="224002"/>
                <a:ext cx="259069" cy="3083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0"/>
                  </a:cxn>
                  <a:cxn ang="0">
                    <a:pos x="20" y="1"/>
                  </a:cxn>
                  <a:cxn ang="0">
                    <a:pos x="34" y="3"/>
                  </a:cxn>
                  <a:cxn ang="0">
                    <a:pos x="50" y="5"/>
                  </a:cxn>
                  <a:cxn ang="0">
                    <a:pos x="68" y="6"/>
                  </a:cxn>
                  <a:cxn ang="0">
                    <a:pos x="86" y="10"/>
                  </a:cxn>
                  <a:cxn ang="0">
                    <a:pos x="104" y="14"/>
                  </a:cxn>
                  <a:cxn ang="0">
                    <a:pos x="122" y="19"/>
                  </a:cxn>
                  <a:cxn ang="0">
                    <a:pos x="139" y="25"/>
                  </a:cxn>
                  <a:cxn ang="0">
                    <a:pos x="153" y="32"/>
                  </a:cxn>
                  <a:cxn ang="0">
                    <a:pos x="165" y="41"/>
                  </a:cxn>
                  <a:cxn ang="0">
                    <a:pos x="172" y="51"/>
                  </a:cxn>
                  <a:cxn ang="0">
                    <a:pos x="177" y="63"/>
                  </a:cxn>
                  <a:cxn ang="0">
                    <a:pos x="181" y="78"/>
                  </a:cxn>
                  <a:cxn ang="0">
                    <a:pos x="183" y="95"/>
                  </a:cxn>
                  <a:cxn ang="0">
                    <a:pos x="184" y="114"/>
                  </a:cxn>
                  <a:cxn ang="0">
                    <a:pos x="184" y="133"/>
                  </a:cxn>
                  <a:cxn ang="0">
                    <a:pos x="183" y="151"/>
                  </a:cxn>
                  <a:cxn ang="0">
                    <a:pos x="181" y="169"/>
                  </a:cxn>
                  <a:cxn ang="0">
                    <a:pos x="180" y="185"/>
                  </a:cxn>
                  <a:cxn ang="0">
                    <a:pos x="178" y="199"/>
                  </a:cxn>
                  <a:cxn ang="0">
                    <a:pos x="177" y="210"/>
                  </a:cxn>
                  <a:cxn ang="0">
                    <a:pos x="175" y="217"/>
                  </a:cxn>
                  <a:cxn ang="0">
                    <a:pos x="175" y="219"/>
                  </a:cxn>
                  <a:cxn ang="0">
                    <a:pos x="175" y="217"/>
                  </a:cxn>
                  <a:cxn ang="0">
                    <a:pos x="174" y="211"/>
                  </a:cxn>
                  <a:cxn ang="0">
                    <a:pos x="171" y="200"/>
                  </a:cxn>
                  <a:cxn ang="0">
                    <a:pos x="167" y="187"/>
                  </a:cxn>
                  <a:cxn ang="0">
                    <a:pos x="162" y="171"/>
                  </a:cxn>
                  <a:cxn ang="0">
                    <a:pos x="155" y="154"/>
                  </a:cxn>
                  <a:cxn ang="0">
                    <a:pos x="146" y="134"/>
                  </a:cxn>
                  <a:cxn ang="0">
                    <a:pos x="136" y="115"/>
                  </a:cxn>
                  <a:cxn ang="0">
                    <a:pos x="124" y="95"/>
                  </a:cxn>
                  <a:cxn ang="0">
                    <a:pos x="109" y="75"/>
                  </a:cxn>
                  <a:cxn ang="0">
                    <a:pos x="93" y="56"/>
                  </a:cxn>
                  <a:cxn ang="0">
                    <a:pos x="73" y="39"/>
                  </a:cxn>
                  <a:cxn ang="0">
                    <a:pos x="52" y="23"/>
                  </a:cxn>
                  <a:cxn ang="0">
                    <a:pos x="27" y="11"/>
                  </a:cxn>
                  <a:cxn ang="0">
                    <a:pos x="0" y="0"/>
                  </a:cxn>
                </a:cxnLst>
                <a:rect l="0" t="0" r="r" b="b"/>
                <a:pathLst>
                  <a:path w="184" h="219">
                    <a:moveTo>
                      <a:pt x="0" y="0"/>
                    </a:moveTo>
                    <a:lnTo>
                      <a:pt x="9" y="0"/>
                    </a:lnTo>
                    <a:lnTo>
                      <a:pt x="20" y="1"/>
                    </a:lnTo>
                    <a:lnTo>
                      <a:pt x="34" y="3"/>
                    </a:lnTo>
                    <a:lnTo>
                      <a:pt x="50" y="5"/>
                    </a:lnTo>
                    <a:lnTo>
                      <a:pt x="68" y="6"/>
                    </a:lnTo>
                    <a:lnTo>
                      <a:pt x="86" y="10"/>
                    </a:lnTo>
                    <a:lnTo>
                      <a:pt x="104" y="14"/>
                    </a:lnTo>
                    <a:lnTo>
                      <a:pt x="122" y="19"/>
                    </a:lnTo>
                    <a:lnTo>
                      <a:pt x="139" y="25"/>
                    </a:lnTo>
                    <a:lnTo>
                      <a:pt x="153" y="32"/>
                    </a:lnTo>
                    <a:lnTo>
                      <a:pt x="165" y="41"/>
                    </a:lnTo>
                    <a:lnTo>
                      <a:pt x="172" y="51"/>
                    </a:lnTo>
                    <a:lnTo>
                      <a:pt x="177" y="63"/>
                    </a:lnTo>
                    <a:lnTo>
                      <a:pt x="181" y="78"/>
                    </a:lnTo>
                    <a:lnTo>
                      <a:pt x="183" y="95"/>
                    </a:lnTo>
                    <a:lnTo>
                      <a:pt x="184" y="114"/>
                    </a:lnTo>
                    <a:lnTo>
                      <a:pt x="184" y="133"/>
                    </a:lnTo>
                    <a:lnTo>
                      <a:pt x="183" y="151"/>
                    </a:lnTo>
                    <a:lnTo>
                      <a:pt x="181" y="169"/>
                    </a:lnTo>
                    <a:lnTo>
                      <a:pt x="180" y="185"/>
                    </a:lnTo>
                    <a:lnTo>
                      <a:pt x="178" y="199"/>
                    </a:lnTo>
                    <a:lnTo>
                      <a:pt x="177" y="210"/>
                    </a:lnTo>
                    <a:lnTo>
                      <a:pt x="175" y="217"/>
                    </a:lnTo>
                    <a:lnTo>
                      <a:pt x="175" y="219"/>
                    </a:lnTo>
                    <a:lnTo>
                      <a:pt x="175" y="217"/>
                    </a:lnTo>
                    <a:lnTo>
                      <a:pt x="174" y="211"/>
                    </a:lnTo>
                    <a:lnTo>
                      <a:pt x="171" y="200"/>
                    </a:lnTo>
                    <a:lnTo>
                      <a:pt x="167" y="187"/>
                    </a:lnTo>
                    <a:lnTo>
                      <a:pt x="162" y="171"/>
                    </a:lnTo>
                    <a:lnTo>
                      <a:pt x="155" y="154"/>
                    </a:lnTo>
                    <a:lnTo>
                      <a:pt x="146" y="134"/>
                    </a:lnTo>
                    <a:lnTo>
                      <a:pt x="136" y="115"/>
                    </a:lnTo>
                    <a:lnTo>
                      <a:pt x="124" y="95"/>
                    </a:lnTo>
                    <a:lnTo>
                      <a:pt x="109" y="75"/>
                    </a:lnTo>
                    <a:lnTo>
                      <a:pt x="93" y="56"/>
                    </a:lnTo>
                    <a:lnTo>
                      <a:pt x="73" y="39"/>
                    </a:lnTo>
                    <a:lnTo>
                      <a:pt x="52" y="23"/>
                    </a:lnTo>
                    <a:lnTo>
                      <a:pt x="27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67">
                <a:extLst>
                  <a:ext uri="{FF2B5EF4-FFF2-40B4-BE49-F238E27FC236}">
                    <a16:creationId xmlns:a16="http://schemas.microsoft.com/office/drawing/2014/main" id="{3CD9D5D0-65CB-094E-A9A4-F33F7C481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182" y="1551728"/>
                <a:ext cx="325244" cy="751862"/>
              </a:xfrm>
              <a:custGeom>
                <a:avLst/>
                <a:gdLst/>
                <a:ahLst/>
                <a:cxnLst>
                  <a:cxn ang="0">
                    <a:pos x="202" y="0"/>
                  </a:cxn>
                  <a:cxn ang="0">
                    <a:pos x="219" y="7"/>
                  </a:cxn>
                  <a:cxn ang="0">
                    <a:pos x="231" y="27"/>
                  </a:cxn>
                  <a:cxn ang="0">
                    <a:pos x="227" y="51"/>
                  </a:cxn>
                  <a:cxn ang="0">
                    <a:pos x="225" y="46"/>
                  </a:cxn>
                  <a:cxn ang="0">
                    <a:pos x="219" y="37"/>
                  </a:cxn>
                  <a:cxn ang="0">
                    <a:pos x="207" y="29"/>
                  </a:cxn>
                  <a:cxn ang="0">
                    <a:pos x="192" y="31"/>
                  </a:cxn>
                  <a:cxn ang="0">
                    <a:pos x="172" y="43"/>
                  </a:cxn>
                  <a:cxn ang="0">
                    <a:pos x="147" y="68"/>
                  </a:cxn>
                  <a:cxn ang="0">
                    <a:pos x="119" y="101"/>
                  </a:cxn>
                  <a:cxn ang="0">
                    <a:pos x="91" y="141"/>
                  </a:cxn>
                  <a:cxn ang="0">
                    <a:pos x="68" y="188"/>
                  </a:cxn>
                  <a:cxn ang="0">
                    <a:pos x="50" y="240"/>
                  </a:cxn>
                  <a:cxn ang="0">
                    <a:pos x="38" y="300"/>
                  </a:cxn>
                  <a:cxn ang="0">
                    <a:pos x="29" y="357"/>
                  </a:cxn>
                  <a:cxn ang="0">
                    <a:pos x="27" y="410"/>
                  </a:cxn>
                  <a:cxn ang="0">
                    <a:pos x="30" y="456"/>
                  </a:cxn>
                  <a:cxn ang="0">
                    <a:pos x="40" y="492"/>
                  </a:cxn>
                  <a:cxn ang="0">
                    <a:pos x="58" y="517"/>
                  </a:cxn>
                  <a:cxn ang="0">
                    <a:pos x="43" y="531"/>
                  </a:cxn>
                  <a:cxn ang="0">
                    <a:pos x="14" y="532"/>
                  </a:cxn>
                  <a:cxn ang="0">
                    <a:pos x="10" y="516"/>
                  </a:cxn>
                  <a:cxn ang="0">
                    <a:pos x="5" y="485"/>
                  </a:cxn>
                  <a:cxn ang="0">
                    <a:pos x="1" y="441"/>
                  </a:cxn>
                  <a:cxn ang="0">
                    <a:pos x="0" y="388"/>
                  </a:cxn>
                  <a:cxn ang="0">
                    <a:pos x="6" y="326"/>
                  </a:cxn>
                  <a:cxn ang="0">
                    <a:pos x="20" y="259"/>
                  </a:cxn>
                  <a:cxn ang="0">
                    <a:pos x="47" y="187"/>
                  </a:cxn>
                  <a:cxn ang="0">
                    <a:pos x="87" y="114"/>
                  </a:cxn>
                  <a:cxn ang="0">
                    <a:pos x="145" y="41"/>
                  </a:cxn>
                  <a:cxn ang="0">
                    <a:pos x="182" y="4"/>
                  </a:cxn>
                  <a:cxn ang="0">
                    <a:pos x="193" y="0"/>
                  </a:cxn>
                </a:cxnLst>
                <a:rect l="0" t="0" r="r" b="b"/>
                <a:pathLst>
                  <a:path w="231" h="534">
                    <a:moveTo>
                      <a:pt x="193" y="0"/>
                    </a:moveTo>
                    <a:lnTo>
                      <a:pt x="202" y="0"/>
                    </a:lnTo>
                    <a:lnTo>
                      <a:pt x="210" y="1"/>
                    </a:lnTo>
                    <a:lnTo>
                      <a:pt x="219" y="7"/>
                    </a:lnTo>
                    <a:lnTo>
                      <a:pt x="227" y="16"/>
                    </a:lnTo>
                    <a:lnTo>
                      <a:pt x="231" y="27"/>
                    </a:lnTo>
                    <a:lnTo>
                      <a:pt x="231" y="39"/>
                    </a:lnTo>
                    <a:lnTo>
                      <a:pt x="227" y="51"/>
                    </a:lnTo>
                    <a:lnTo>
                      <a:pt x="227" y="49"/>
                    </a:lnTo>
                    <a:lnTo>
                      <a:pt x="225" y="46"/>
                    </a:lnTo>
                    <a:lnTo>
                      <a:pt x="223" y="42"/>
                    </a:lnTo>
                    <a:lnTo>
                      <a:pt x="219" y="37"/>
                    </a:lnTo>
                    <a:lnTo>
                      <a:pt x="214" y="32"/>
                    </a:lnTo>
                    <a:lnTo>
                      <a:pt x="207" y="29"/>
                    </a:lnTo>
                    <a:lnTo>
                      <a:pt x="198" y="28"/>
                    </a:lnTo>
                    <a:lnTo>
                      <a:pt x="192" y="31"/>
                    </a:lnTo>
                    <a:lnTo>
                      <a:pt x="183" y="36"/>
                    </a:lnTo>
                    <a:lnTo>
                      <a:pt x="172" y="43"/>
                    </a:lnTo>
                    <a:lnTo>
                      <a:pt x="160" y="54"/>
                    </a:lnTo>
                    <a:lnTo>
                      <a:pt x="147" y="68"/>
                    </a:lnTo>
                    <a:lnTo>
                      <a:pt x="133" y="84"/>
                    </a:lnTo>
                    <a:lnTo>
                      <a:pt x="119" y="101"/>
                    </a:lnTo>
                    <a:lnTo>
                      <a:pt x="105" y="120"/>
                    </a:lnTo>
                    <a:lnTo>
                      <a:pt x="91" y="141"/>
                    </a:lnTo>
                    <a:lnTo>
                      <a:pt x="79" y="165"/>
                    </a:lnTo>
                    <a:lnTo>
                      <a:pt x="68" y="188"/>
                    </a:lnTo>
                    <a:lnTo>
                      <a:pt x="58" y="214"/>
                    </a:lnTo>
                    <a:lnTo>
                      <a:pt x="50" y="240"/>
                    </a:lnTo>
                    <a:lnTo>
                      <a:pt x="44" y="270"/>
                    </a:lnTo>
                    <a:lnTo>
                      <a:pt x="38" y="300"/>
                    </a:lnTo>
                    <a:lnTo>
                      <a:pt x="33" y="329"/>
                    </a:lnTo>
                    <a:lnTo>
                      <a:pt x="29" y="357"/>
                    </a:lnTo>
                    <a:lnTo>
                      <a:pt x="28" y="384"/>
                    </a:lnTo>
                    <a:lnTo>
                      <a:pt x="27" y="410"/>
                    </a:lnTo>
                    <a:lnTo>
                      <a:pt x="28" y="434"/>
                    </a:lnTo>
                    <a:lnTo>
                      <a:pt x="30" y="456"/>
                    </a:lnTo>
                    <a:lnTo>
                      <a:pt x="34" y="475"/>
                    </a:lnTo>
                    <a:lnTo>
                      <a:pt x="40" y="492"/>
                    </a:lnTo>
                    <a:lnTo>
                      <a:pt x="48" y="506"/>
                    </a:lnTo>
                    <a:lnTo>
                      <a:pt x="58" y="517"/>
                    </a:lnTo>
                    <a:lnTo>
                      <a:pt x="69" y="525"/>
                    </a:lnTo>
                    <a:lnTo>
                      <a:pt x="43" y="531"/>
                    </a:lnTo>
                    <a:lnTo>
                      <a:pt x="15" y="534"/>
                    </a:lnTo>
                    <a:lnTo>
                      <a:pt x="14" y="532"/>
                    </a:lnTo>
                    <a:lnTo>
                      <a:pt x="13" y="526"/>
                    </a:lnTo>
                    <a:lnTo>
                      <a:pt x="10" y="516"/>
                    </a:lnTo>
                    <a:lnTo>
                      <a:pt x="8" y="501"/>
                    </a:lnTo>
                    <a:lnTo>
                      <a:pt x="5" y="485"/>
                    </a:lnTo>
                    <a:lnTo>
                      <a:pt x="3" y="465"/>
                    </a:lnTo>
                    <a:lnTo>
                      <a:pt x="1" y="441"/>
                    </a:lnTo>
                    <a:lnTo>
                      <a:pt x="0" y="416"/>
                    </a:lnTo>
                    <a:lnTo>
                      <a:pt x="0" y="388"/>
                    </a:lnTo>
                    <a:lnTo>
                      <a:pt x="2" y="358"/>
                    </a:lnTo>
                    <a:lnTo>
                      <a:pt x="6" y="326"/>
                    </a:lnTo>
                    <a:lnTo>
                      <a:pt x="12" y="293"/>
                    </a:lnTo>
                    <a:lnTo>
                      <a:pt x="20" y="259"/>
                    </a:lnTo>
                    <a:lnTo>
                      <a:pt x="32" y="223"/>
                    </a:lnTo>
                    <a:lnTo>
                      <a:pt x="47" y="187"/>
                    </a:lnTo>
                    <a:lnTo>
                      <a:pt x="65" y="151"/>
                    </a:lnTo>
                    <a:lnTo>
                      <a:pt x="87" y="114"/>
                    </a:lnTo>
                    <a:lnTo>
                      <a:pt x="114" y="77"/>
                    </a:lnTo>
                    <a:lnTo>
                      <a:pt x="145" y="41"/>
                    </a:lnTo>
                    <a:lnTo>
                      <a:pt x="181" y="5"/>
                    </a:lnTo>
                    <a:lnTo>
                      <a:pt x="182" y="4"/>
                    </a:lnTo>
                    <a:lnTo>
                      <a:pt x="18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68">
                <a:extLst>
                  <a:ext uri="{FF2B5EF4-FFF2-40B4-BE49-F238E27FC236}">
                    <a16:creationId xmlns:a16="http://schemas.microsoft.com/office/drawing/2014/main" id="{90A19833-CD36-4D49-8EC8-DB3BC96AFC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28085" y="1474289"/>
                <a:ext cx="298492" cy="301308"/>
              </a:xfrm>
              <a:custGeom>
                <a:avLst/>
                <a:gdLst/>
                <a:ahLst/>
                <a:cxnLst>
                  <a:cxn ang="0">
                    <a:pos x="207" y="211"/>
                  </a:cxn>
                  <a:cxn ang="0">
                    <a:pos x="207" y="211"/>
                  </a:cxn>
                  <a:cxn ang="0">
                    <a:pos x="206" y="214"/>
                  </a:cxn>
                  <a:cxn ang="0">
                    <a:pos x="207" y="211"/>
                  </a:cxn>
                  <a:cxn ang="0">
                    <a:pos x="57" y="0"/>
                  </a:cxn>
                  <a:cxn ang="0">
                    <a:pos x="74" y="2"/>
                  </a:cxn>
                  <a:cxn ang="0">
                    <a:pos x="93" y="5"/>
                  </a:cxn>
                  <a:cxn ang="0">
                    <a:pos x="112" y="12"/>
                  </a:cxn>
                  <a:cxn ang="0">
                    <a:pos x="132" y="23"/>
                  </a:cxn>
                  <a:cxn ang="0">
                    <a:pos x="152" y="37"/>
                  </a:cxn>
                  <a:cxn ang="0">
                    <a:pos x="171" y="55"/>
                  </a:cxn>
                  <a:cxn ang="0">
                    <a:pos x="185" y="74"/>
                  </a:cxn>
                  <a:cxn ang="0">
                    <a:pos x="195" y="94"/>
                  </a:cxn>
                  <a:cxn ang="0">
                    <a:pos x="203" y="114"/>
                  </a:cxn>
                  <a:cxn ang="0">
                    <a:pos x="208" y="134"/>
                  </a:cxn>
                  <a:cxn ang="0">
                    <a:pos x="211" y="154"/>
                  </a:cxn>
                  <a:cxn ang="0">
                    <a:pos x="212" y="171"/>
                  </a:cxn>
                  <a:cxn ang="0">
                    <a:pos x="211" y="186"/>
                  </a:cxn>
                  <a:cxn ang="0">
                    <a:pos x="210" y="199"/>
                  </a:cxn>
                  <a:cxn ang="0">
                    <a:pos x="208" y="208"/>
                  </a:cxn>
                  <a:cxn ang="0">
                    <a:pos x="207" y="211"/>
                  </a:cxn>
                  <a:cxn ang="0">
                    <a:pos x="208" y="204"/>
                  </a:cxn>
                  <a:cxn ang="0">
                    <a:pos x="208" y="177"/>
                  </a:cxn>
                  <a:cxn ang="0">
                    <a:pos x="206" y="159"/>
                  </a:cxn>
                  <a:cxn ang="0">
                    <a:pos x="203" y="139"/>
                  </a:cxn>
                  <a:cxn ang="0">
                    <a:pos x="196" y="118"/>
                  </a:cxn>
                  <a:cxn ang="0">
                    <a:pos x="186" y="96"/>
                  </a:cxn>
                  <a:cxn ang="0">
                    <a:pos x="172" y="73"/>
                  </a:cxn>
                  <a:cxn ang="0">
                    <a:pos x="154" y="51"/>
                  </a:cxn>
                  <a:cxn ang="0">
                    <a:pos x="136" y="35"/>
                  </a:cxn>
                  <a:cxn ang="0">
                    <a:pos x="117" y="24"/>
                  </a:cxn>
                  <a:cxn ang="0">
                    <a:pos x="98" y="15"/>
                  </a:cxn>
                  <a:cxn ang="0">
                    <a:pos x="80" y="10"/>
                  </a:cxn>
                  <a:cxn ang="0">
                    <a:pos x="61" y="6"/>
                  </a:cxn>
                  <a:cxn ang="0">
                    <a:pos x="44" y="5"/>
                  </a:cxn>
                  <a:cxn ang="0">
                    <a:pos x="30" y="5"/>
                  </a:cxn>
                  <a:cxn ang="0">
                    <a:pos x="18" y="6"/>
                  </a:cxn>
                  <a:cxn ang="0">
                    <a:pos x="8" y="8"/>
                  </a:cxn>
                  <a:cxn ang="0">
                    <a:pos x="3" y="9"/>
                  </a:cxn>
                  <a:cxn ang="0">
                    <a:pos x="0" y="10"/>
                  </a:cxn>
                  <a:cxn ang="0">
                    <a:pos x="2" y="9"/>
                  </a:cxn>
                  <a:cxn ang="0">
                    <a:pos x="8" y="7"/>
                  </a:cxn>
                  <a:cxn ang="0">
                    <a:pos x="16" y="4"/>
                  </a:cxn>
                  <a:cxn ang="0">
                    <a:pos x="27" y="2"/>
                  </a:cxn>
                  <a:cxn ang="0">
                    <a:pos x="41" y="1"/>
                  </a:cxn>
                  <a:cxn ang="0">
                    <a:pos x="57" y="0"/>
                  </a:cxn>
                </a:cxnLst>
                <a:rect l="0" t="0" r="r" b="b"/>
                <a:pathLst>
                  <a:path w="212" h="214">
                    <a:moveTo>
                      <a:pt x="207" y="211"/>
                    </a:moveTo>
                    <a:lnTo>
                      <a:pt x="207" y="211"/>
                    </a:lnTo>
                    <a:lnTo>
                      <a:pt x="206" y="214"/>
                    </a:lnTo>
                    <a:lnTo>
                      <a:pt x="207" y="211"/>
                    </a:lnTo>
                    <a:close/>
                    <a:moveTo>
                      <a:pt x="57" y="0"/>
                    </a:moveTo>
                    <a:lnTo>
                      <a:pt x="74" y="2"/>
                    </a:lnTo>
                    <a:lnTo>
                      <a:pt x="93" y="5"/>
                    </a:lnTo>
                    <a:lnTo>
                      <a:pt x="112" y="12"/>
                    </a:lnTo>
                    <a:lnTo>
                      <a:pt x="132" y="23"/>
                    </a:lnTo>
                    <a:lnTo>
                      <a:pt x="152" y="37"/>
                    </a:lnTo>
                    <a:lnTo>
                      <a:pt x="171" y="55"/>
                    </a:lnTo>
                    <a:lnTo>
                      <a:pt x="185" y="74"/>
                    </a:lnTo>
                    <a:lnTo>
                      <a:pt x="195" y="94"/>
                    </a:lnTo>
                    <a:lnTo>
                      <a:pt x="203" y="114"/>
                    </a:lnTo>
                    <a:lnTo>
                      <a:pt x="208" y="134"/>
                    </a:lnTo>
                    <a:lnTo>
                      <a:pt x="211" y="154"/>
                    </a:lnTo>
                    <a:lnTo>
                      <a:pt x="212" y="171"/>
                    </a:lnTo>
                    <a:lnTo>
                      <a:pt x="211" y="186"/>
                    </a:lnTo>
                    <a:lnTo>
                      <a:pt x="210" y="199"/>
                    </a:lnTo>
                    <a:lnTo>
                      <a:pt x="208" y="208"/>
                    </a:lnTo>
                    <a:lnTo>
                      <a:pt x="207" y="211"/>
                    </a:lnTo>
                    <a:lnTo>
                      <a:pt x="208" y="204"/>
                    </a:lnTo>
                    <a:lnTo>
                      <a:pt x="208" y="177"/>
                    </a:lnTo>
                    <a:lnTo>
                      <a:pt x="206" y="159"/>
                    </a:lnTo>
                    <a:lnTo>
                      <a:pt x="203" y="139"/>
                    </a:lnTo>
                    <a:lnTo>
                      <a:pt x="196" y="118"/>
                    </a:lnTo>
                    <a:lnTo>
                      <a:pt x="186" y="96"/>
                    </a:lnTo>
                    <a:lnTo>
                      <a:pt x="172" y="73"/>
                    </a:lnTo>
                    <a:lnTo>
                      <a:pt x="154" y="51"/>
                    </a:lnTo>
                    <a:lnTo>
                      <a:pt x="136" y="35"/>
                    </a:lnTo>
                    <a:lnTo>
                      <a:pt x="117" y="24"/>
                    </a:lnTo>
                    <a:lnTo>
                      <a:pt x="98" y="15"/>
                    </a:lnTo>
                    <a:lnTo>
                      <a:pt x="80" y="10"/>
                    </a:lnTo>
                    <a:lnTo>
                      <a:pt x="61" y="6"/>
                    </a:lnTo>
                    <a:lnTo>
                      <a:pt x="44" y="5"/>
                    </a:lnTo>
                    <a:lnTo>
                      <a:pt x="30" y="5"/>
                    </a:lnTo>
                    <a:lnTo>
                      <a:pt x="18" y="6"/>
                    </a:lnTo>
                    <a:lnTo>
                      <a:pt x="8" y="8"/>
                    </a:lnTo>
                    <a:lnTo>
                      <a:pt x="3" y="9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8" y="7"/>
                    </a:lnTo>
                    <a:lnTo>
                      <a:pt x="16" y="4"/>
                    </a:lnTo>
                    <a:lnTo>
                      <a:pt x="27" y="2"/>
                    </a:lnTo>
                    <a:lnTo>
                      <a:pt x="41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169">
                <a:extLst>
                  <a:ext uri="{FF2B5EF4-FFF2-40B4-BE49-F238E27FC236}">
                    <a16:creationId xmlns:a16="http://schemas.microsoft.com/office/drawing/2014/main" id="{D0116901-B41D-544A-995E-74290C18C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0246" y="1195509"/>
                <a:ext cx="560377" cy="494202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71" y="0"/>
                  </a:cxn>
                  <a:cxn ang="0">
                    <a:pos x="93" y="1"/>
                  </a:cxn>
                  <a:cxn ang="0">
                    <a:pos x="117" y="3"/>
                  </a:cxn>
                  <a:cxn ang="0">
                    <a:pos x="142" y="7"/>
                  </a:cxn>
                  <a:cxn ang="0">
                    <a:pos x="167" y="14"/>
                  </a:cxn>
                  <a:cxn ang="0">
                    <a:pos x="193" y="23"/>
                  </a:cxn>
                  <a:cxn ang="0">
                    <a:pos x="219" y="36"/>
                  </a:cxn>
                  <a:cxn ang="0">
                    <a:pos x="245" y="51"/>
                  </a:cxn>
                  <a:cxn ang="0">
                    <a:pos x="269" y="70"/>
                  </a:cxn>
                  <a:cxn ang="0">
                    <a:pos x="292" y="93"/>
                  </a:cxn>
                  <a:cxn ang="0">
                    <a:pos x="312" y="117"/>
                  </a:cxn>
                  <a:cxn ang="0">
                    <a:pos x="328" y="142"/>
                  </a:cxn>
                  <a:cxn ang="0">
                    <a:pos x="344" y="169"/>
                  </a:cxn>
                  <a:cxn ang="0">
                    <a:pos x="356" y="196"/>
                  </a:cxn>
                  <a:cxn ang="0">
                    <a:pos x="367" y="223"/>
                  </a:cxn>
                  <a:cxn ang="0">
                    <a:pos x="375" y="248"/>
                  </a:cxn>
                  <a:cxn ang="0">
                    <a:pos x="383" y="272"/>
                  </a:cxn>
                  <a:cxn ang="0">
                    <a:pos x="388" y="295"/>
                  </a:cxn>
                  <a:cxn ang="0">
                    <a:pos x="392" y="314"/>
                  </a:cxn>
                  <a:cxn ang="0">
                    <a:pos x="395" y="330"/>
                  </a:cxn>
                  <a:cxn ang="0">
                    <a:pos x="397" y="342"/>
                  </a:cxn>
                  <a:cxn ang="0">
                    <a:pos x="398" y="350"/>
                  </a:cxn>
                  <a:cxn ang="0">
                    <a:pos x="398" y="351"/>
                  </a:cxn>
                  <a:cxn ang="0">
                    <a:pos x="397" y="346"/>
                  </a:cxn>
                  <a:cxn ang="0">
                    <a:pos x="395" y="338"/>
                  </a:cxn>
                  <a:cxn ang="0">
                    <a:pos x="394" y="328"/>
                  </a:cxn>
                  <a:cxn ang="0">
                    <a:pos x="390" y="316"/>
                  </a:cxn>
                  <a:cxn ang="0">
                    <a:pos x="387" y="301"/>
                  </a:cxn>
                  <a:cxn ang="0">
                    <a:pos x="382" y="285"/>
                  </a:cxn>
                  <a:cxn ang="0">
                    <a:pos x="376" y="268"/>
                  </a:cxn>
                  <a:cxn ang="0">
                    <a:pos x="369" y="249"/>
                  </a:cxn>
                  <a:cxn ang="0">
                    <a:pos x="360" y="228"/>
                  </a:cxn>
                  <a:cxn ang="0">
                    <a:pos x="350" y="208"/>
                  </a:cxn>
                  <a:cxn ang="0">
                    <a:pos x="339" y="187"/>
                  </a:cxn>
                  <a:cxn ang="0">
                    <a:pos x="325" y="166"/>
                  </a:cxn>
                  <a:cxn ang="0">
                    <a:pos x="310" y="146"/>
                  </a:cxn>
                  <a:cxn ang="0">
                    <a:pos x="293" y="125"/>
                  </a:cxn>
                  <a:cxn ang="0">
                    <a:pos x="274" y="105"/>
                  </a:cxn>
                  <a:cxn ang="0">
                    <a:pos x="254" y="87"/>
                  </a:cxn>
                  <a:cxn ang="0">
                    <a:pos x="231" y="69"/>
                  </a:cxn>
                  <a:cxn ang="0">
                    <a:pos x="205" y="53"/>
                  </a:cxn>
                  <a:cxn ang="0">
                    <a:pos x="178" y="39"/>
                  </a:cxn>
                  <a:cxn ang="0">
                    <a:pos x="148" y="27"/>
                  </a:cxn>
                  <a:cxn ang="0">
                    <a:pos x="115" y="17"/>
                  </a:cxn>
                  <a:cxn ang="0">
                    <a:pos x="80" y="11"/>
                  </a:cxn>
                  <a:cxn ang="0">
                    <a:pos x="41" y="6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10" y="3"/>
                  </a:cxn>
                  <a:cxn ang="0">
                    <a:pos x="20" y="2"/>
                  </a:cxn>
                  <a:cxn ang="0">
                    <a:pos x="34" y="1"/>
                  </a:cxn>
                  <a:cxn ang="0">
                    <a:pos x="51" y="0"/>
                  </a:cxn>
                </a:cxnLst>
                <a:rect l="0" t="0" r="r" b="b"/>
                <a:pathLst>
                  <a:path w="398" h="351">
                    <a:moveTo>
                      <a:pt x="51" y="0"/>
                    </a:moveTo>
                    <a:lnTo>
                      <a:pt x="71" y="0"/>
                    </a:lnTo>
                    <a:lnTo>
                      <a:pt x="93" y="1"/>
                    </a:lnTo>
                    <a:lnTo>
                      <a:pt x="117" y="3"/>
                    </a:lnTo>
                    <a:lnTo>
                      <a:pt x="142" y="7"/>
                    </a:lnTo>
                    <a:lnTo>
                      <a:pt x="167" y="14"/>
                    </a:lnTo>
                    <a:lnTo>
                      <a:pt x="193" y="23"/>
                    </a:lnTo>
                    <a:lnTo>
                      <a:pt x="219" y="36"/>
                    </a:lnTo>
                    <a:lnTo>
                      <a:pt x="245" y="51"/>
                    </a:lnTo>
                    <a:lnTo>
                      <a:pt x="269" y="70"/>
                    </a:lnTo>
                    <a:lnTo>
                      <a:pt x="292" y="93"/>
                    </a:lnTo>
                    <a:lnTo>
                      <a:pt x="312" y="117"/>
                    </a:lnTo>
                    <a:lnTo>
                      <a:pt x="328" y="142"/>
                    </a:lnTo>
                    <a:lnTo>
                      <a:pt x="344" y="169"/>
                    </a:lnTo>
                    <a:lnTo>
                      <a:pt x="356" y="196"/>
                    </a:lnTo>
                    <a:lnTo>
                      <a:pt x="367" y="223"/>
                    </a:lnTo>
                    <a:lnTo>
                      <a:pt x="375" y="248"/>
                    </a:lnTo>
                    <a:lnTo>
                      <a:pt x="383" y="272"/>
                    </a:lnTo>
                    <a:lnTo>
                      <a:pt x="388" y="295"/>
                    </a:lnTo>
                    <a:lnTo>
                      <a:pt x="392" y="314"/>
                    </a:lnTo>
                    <a:lnTo>
                      <a:pt x="395" y="330"/>
                    </a:lnTo>
                    <a:lnTo>
                      <a:pt x="397" y="342"/>
                    </a:lnTo>
                    <a:lnTo>
                      <a:pt x="398" y="350"/>
                    </a:lnTo>
                    <a:lnTo>
                      <a:pt x="398" y="351"/>
                    </a:lnTo>
                    <a:lnTo>
                      <a:pt x="397" y="346"/>
                    </a:lnTo>
                    <a:lnTo>
                      <a:pt x="395" y="338"/>
                    </a:lnTo>
                    <a:lnTo>
                      <a:pt x="394" y="328"/>
                    </a:lnTo>
                    <a:lnTo>
                      <a:pt x="390" y="316"/>
                    </a:lnTo>
                    <a:lnTo>
                      <a:pt x="387" y="301"/>
                    </a:lnTo>
                    <a:lnTo>
                      <a:pt x="382" y="285"/>
                    </a:lnTo>
                    <a:lnTo>
                      <a:pt x="376" y="268"/>
                    </a:lnTo>
                    <a:lnTo>
                      <a:pt x="369" y="249"/>
                    </a:lnTo>
                    <a:lnTo>
                      <a:pt x="360" y="228"/>
                    </a:lnTo>
                    <a:lnTo>
                      <a:pt x="350" y="208"/>
                    </a:lnTo>
                    <a:lnTo>
                      <a:pt x="339" y="187"/>
                    </a:lnTo>
                    <a:lnTo>
                      <a:pt x="325" y="166"/>
                    </a:lnTo>
                    <a:lnTo>
                      <a:pt x="310" y="146"/>
                    </a:lnTo>
                    <a:lnTo>
                      <a:pt x="293" y="125"/>
                    </a:lnTo>
                    <a:lnTo>
                      <a:pt x="274" y="105"/>
                    </a:lnTo>
                    <a:lnTo>
                      <a:pt x="254" y="87"/>
                    </a:lnTo>
                    <a:lnTo>
                      <a:pt x="231" y="69"/>
                    </a:lnTo>
                    <a:lnTo>
                      <a:pt x="205" y="53"/>
                    </a:lnTo>
                    <a:lnTo>
                      <a:pt x="178" y="39"/>
                    </a:lnTo>
                    <a:lnTo>
                      <a:pt x="148" y="27"/>
                    </a:lnTo>
                    <a:lnTo>
                      <a:pt x="115" y="17"/>
                    </a:lnTo>
                    <a:lnTo>
                      <a:pt x="80" y="11"/>
                    </a:lnTo>
                    <a:lnTo>
                      <a:pt x="41" y="6"/>
                    </a:lnTo>
                    <a:lnTo>
                      <a:pt x="0" y="5"/>
                    </a:lnTo>
                    <a:lnTo>
                      <a:pt x="3" y="4"/>
                    </a:lnTo>
                    <a:lnTo>
                      <a:pt x="10" y="3"/>
                    </a:lnTo>
                    <a:lnTo>
                      <a:pt x="20" y="2"/>
                    </a:lnTo>
                    <a:lnTo>
                      <a:pt x="34" y="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70">
                <a:extLst>
                  <a:ext uri="{FF2B5EF4-FFF2-40B4-BE49-F238E27FC236}">
                    <a16:creationId xmlns:a16="http://schemas.microsoft.com/office/drawing/2014/main" id="{14CCB1C5-C8D4-B541-B00E-2A51BBC46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5213" y="2334566"/>
                <a:ext cx="70399" cy="15769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171">
                <a:extLst>
                  <a:ext uri="{FF2B5EF4-FFF2-40B4-BE49-F238E27FC236}">
                    <a16:creationId xmlns:a16="http://schemas.microsoft.com/office/drawing/2014/main" id="{09DD2871-0E39-D743-961E-C63D3646C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772" y="2307814"/>
                <a:ext cx="95743" cy="14502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72">
                <a:extLst>
                  <a:ext uri="{FF2B5EF4-FFF2-40B4-BE49-F238E27FC236}">
                    <a16:creationId xmlns:a16="http://schemas.microsoft.com/office/drawing/2014/main" id="{F5D11DE1-FDCA-014A-99FD-B88B8A5E06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32475" y="2257126"/>
                <a:ext cx="123902" cy="108415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173">
                <a:extLst>
                  <a:ext uri="{FF2B5EF4-FFF2-40B4-BE49-F238E27FC236}">
                    <a16:creationId xmlns:a16="http://schemas.microsoft.com/office/drawing/2014/main" id="{63B08C52-C745-3644-92A4-475B314B5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60435" y="-84346"/>
                <a:ext cx="294269" cy="308348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37" y="6"/>
                  </a:cxn>
                  <a:cxn ang="0">
                    <a:pos x="68" y="13"/>
                  </a:cxn>
                  <a:cxn ang="0">
                    <a:pos x="97" y="20"/>
                  </a:cxn>
                  <a:cxn ang="0">
                    <a:pos x="120" y="28"/>
                  </a:cxn>
                  <a:cxn ang="0">
                    <a:pos x="140" y="37"/>
                  </a:cxn>
                  <a:cxn ang="0">
                    <a:pos x="157" y="47"/>
                  </a:cxn>
                  <a:cxn ang="0">
                    <a:pos x="170" y="58"/>
                  </a:cxn>
                  <a:cxn ang="0">
                    <a:pos x="181" y="70"/>
                  </a:cxn>
                  <a:cxn ang="0">
                    <a:pos x="186" y="81"/>
                  </a:cxn>
                  <a:cxn ang="0">
                    <a:pos x="192" y="96"/>
                  </a:cxn>
                  <a:cxn ang="0">
                    <a:pos x="196" y="112"/>
                  </a:cxn>
                  <a:cxn ang="0">
                    <a:pos x="200" y="131"/>
                  </a:cxn>
                  <a:cxn ang="0">
                    <a:pos x="202" y="149"/>
                  </a:cxn>
                  <a:cxn ang="0">
                    <a:pos x="205" y="167"/>
                  </a:cxn>
                  <a:cxn ang="0">
                    <a:pos x="206" y="183"/>
                  </a:cxn>
                  <a:cxn ang="0">
                    <a:pos x="207" y="198"/>
                  </a:cxn>
                  <a:cxn ang="0">
                    <a:pos x="208" y="209"/>
                  </a:cxn>
                  <a:cxn ang="0">
                    <a:pos x="209" y="217"/>
                  </a:cxn>
                  <a:cxn ang="0">
                    <a:pos x="209" y="219"/>
                  </a:cxn>
                  <a:cxn ang="0">
                    <a:pos x="202" y="188"/>
                  </a:cxn>
                  <a:cxn ang="0">
                    <a:pos x="193" y="161"/>
                  </a:cxn>
                  <a:cxn ang="0">
                    <a:pos x="181" y="136"/>
                  </a:cxn>
                  <a:cxn ang="0">
                    <a:pos x="167" y="113"/>
                  </a:cxn>
                  <a:cxn ang="0">
                    <a:pos x="152" y="93"/>
                  </a:cxn>
                  <a:cxn ang="0">
                    <a:pos x="136" y="75"/>
                  </a:cxn>
                  <a:cxn ang="0">
                    <a:pos x="119" y="60"/>
                  </a:cxn>
                  <a:cxn ang="0">
                    <a:pos x="102" y="47"/>
                  </a:cxn>
                  <a:cxn ang="0">
                    <a:pos x="84" y="35"/>
                  </a:cxn>
                  <a:cxn ang="0">
                    <a:pos x="68" y="26"/>
                  </a:cxn>
                  <a:cxn ang="0">
                    <a:pos x="52" y="18"/>
                  </a:cxn>
                  <a:cxn ang="0">
                    <a:pos x="38" y="13"/>
                  </a:cxn>
                  <a:cxn ang="0">
                    <a:pos x="25" y="8"/>
                  </a:cxn>
                  <a:cxn ang="0">
                    <a:pos x="15" y="4"/>
                  </a:cxn>
                  <a:cxn ang="0">
                    <a:pos x="6" y="2"/>
                  </a:cxn>
                  <a:cxn ang="0">
                    <a:pos x="3" y="1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0" y="0"/>
                  </a:cxn>
                </a:cxnLst>
                <a:rect l="0" t="0" r="r" b="b"/>
                <a:pathLst>
                  <a:path w="209" h="219">
                    <a:moveTo>
                      <a:pt x="3" y="1"/>
                    </a:moveTo>
                    <a:lnTo>
                      <a:pt x="37" y="6"/>
                    </a:lnTo>
                    <a:lnTo>
                      <a:pt x="68" y="13"/>
                    </a:lnTo>
                    <a:lnTo>
                      <a:pt x="97" y="20"/>
                    </a:lnTo>
                    <a:lnTo>
                      <a:pt x="120" y="28"/>
                    </a:lnTo>
                    <a:lnTo>
                      <a:pt x="140" y="37"/>
                    </a:lnTo>
                    <a:lnTo>
                      <a:pt x="157" y="47"/>
                    </a:lnTo>
                    <a:lnTo>
                      <a:pt x="170" y="58"/>
                    </a:lnTo>
                    <a:lnTo>
                      <a:pt x="181" y="70"/>
                    </a:lnTo>
                    <a:lnTo>
                      <a:pt x="186" y="81"/>
                    </a:lnTo>
                    <a:lnTo>
                      <a:pt x="192" y="96"/>
                    </a:lnTo>
                    <a:lnTo>
                      <a:pt x="196" y="112"/>
                    </a:lnTo>
                    <a:lnTo>
                      <a:pt x="200" y="131"/>
                    </a:lnTo>
                    <a:lnTo>
                      <a:pt x="202" y="149"/>
                    </a:lnTo>
                    <a:lnTo>
                      <a:pt x="205" y="167"/>
                    </a:lnTo>
                    <a:lnTo>
                      <a:pt x="206" y="183"/>
                    </a:lnTo>
                    <a:lnTo>
                      <a:pt x="207" y="198"/>
                    </a:lnTo>
                    <a:lnTo>
                      <a:pt x="208" y="209"/>
                    </a:lnTo>
                    <a:lnTo>
                      <a:pt x="209" y="217"/>
                    </a:lnTo>
                    <a:lnTo>
                      <a:pt x="209" y="219"/>
                    </a:lnTo>
                    <a:lnTo>
                      <a:pt x="202" y="188"/>
                    </a:lnTo>
                    <a:lnTo>
                      <a:pt x="193" y="161"/>
                    </a:lnTo>
                    <a:lnTo>
                      <a:pt x="181" y="136"/>
                    </a:lnTo>
                    <a:lnTo>
                      <a:pt x="167" y="113"/>
                    </a:lnTo>
                    <a:lnTo>
                      <a:pt x="152" y="93"/>
                    </a:lnTo>
                    <a:lnTo>
                      <a:pt x="136" y="75"/>
                    </a:lnTo>
                    <a:lnTo>
                      <a:pt x="119" y="60"/>
                    </a:lnTo>
                    <a:lnTo>
                      <a:pt x="102" y="47"/>
                    </a:lnTo>
                    <a:lnTo>
                      <a:pt x="84" y="35"/>
                    </a:lnTo>
                    <a:lnTo>
                      <a:pt x="68" y="26"/>
                    </a:lnTo>
                    <a:lnTo>
                      <a:pt x="52" y="18"/>
                    </a:lnTo>
                    <a:lnTo>
                      <a:pt x="38" y="13"/>
                    </a:lnTo>
                    <a:lnTo>
                      <a:pt x="25" y="8"/>
                    </a:lnTo>
                    <a:lnTo>
                      <a:pt x="15" y="4"/>
                    </a:lnTo>
                    <a:lnTo>
                      <a:pt x="6" y="2"/>
                    </a:lnTo>
                    <a:lnTo>
                      <a:pt x="3" y="1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174">
                <a:extLst>
                  <a:ext uri="{FF2B5EF4-FFF2-40B4-BE49-F238E27FC236}">
                    <a16:creationId xmlns:a16="http://schemas.microsoft.com/office/drawing/2014/main" id="{C818A4E3-89E3-3C43-8513-B3A1D0065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3694" y="2190952"/>
                <a:ext cx="64767" cy="13939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9" y="0"/>
                  </a:cxn>
                  <a:cxn ang="0">
                    <a:pos x="15" y="4"/>
                  </a:cxn>
                  <a:cxn ang="0">
                    <a:pos x="13" y="10"/>
                  </a:cxn>
                  <a:cxn ang="0">
                    <a:pos x="11" y="17"/>
                  </a:cxn>
                  <a:cxn ang="0">
                    <a:pos x="10" y="28"/>
                  </a:cxn>
                  <a:cxn ang="0">
                    <a:pos x="12" y="42"/>
                  </a:cxn>
                  <a:cxn ang="0">
                    <a:pos x="15" y="57"/>
                  </a:cxn>
                  <a:cxn ang="0">
                    <a:pos x="20" y="70"/>
                  </a:cxn>
                  <a:cxn ang="0">
                    <a:pos x="25" y="78"/>
                  </a:cxn>
                  <a:cxn ang="0">
                    <a:pos x="32" y="83"/>
                  </a:cxn>
                  <a:cxn ang="0">
                    <a:pos x="39" y="85"/>
                  </a:cxn>
                  <a:cxn ang="0">
                    <a:pos x="46" y="83"/>
                  </a:cxn>
                  <a:cxn ang="0">
                    <a:pos x="43" y="92"/>
                  </a:cxn>
                  <a:cxn ang="0">
                    <a:pos x="39" y="97"/>
                  </a:cxn>
                  <a:cxn ang="0">
                    <a:pos x="33" y="99"/>
                  </a:cxn>
                  <a:cxn ang="0">
                    <a:pos x="25" y="99"/>
                  </a:cxn>
                  <a:cxn ang="0">
                    <a:pos x="18" y="92"/>
                  </a:cxn>
                  <a:cxn ang="0">
                    <a:pos x="11" y="82"/>
                  </a:cxn>
                  <a:cxn ang="0">
                    <a:pos x="5" y="69"/>
                  </a:cxn>
                  <a:cxn ang="0">
                    <a:pos x="2" y="53"/>
                  </a:cxn>
                  <a:cxn ang="0">
                    <a:pos x="0" y="37"/>
                  </a:cxn>
                  <a:cxn ang="0">
                    <a:pos x="1" y="23"/>
                  </a:cxn>
                  <a:cxn ang="0">
                    <a:pos x="5" y="11"/>
                  </a:cxn>
                  <a:cxn ang="0">
                    <a:pos x="10" y="4"/>
                  </a:cxn>
                  <a:cxn ang="0">
                    <a:pos x="16" y="0"/>
                  </a:cxn>
                </a:cxnLst>
                <a:rect l="0" t="0" r="r" b="b"/>
                <a:pathLst>
                  <a:path w="46" h="99">
                    <a:moveTo>
                      <a:pt x="16" y="0"/>
                    </a:moveTo>
                    <a:lnTo>
                      <a:pt x="19" y="0"/>
                    </a:lnTo>
                    <a:lnTo>
                      <a:pt x="15" y="4"/>
                    </a:lnTo>
                    <a:lnTo>
                      <a:pt x="13" y="10"/>
                    </a:lnTo>
                    <a:lnTo>
                      <a:pt x="11" y="17"/>
                    </a:lnTo>
                    <a:lnTo>
                      <a:pt x="10" y="28"/>
                    </a:lnTo>
                    <a:lnTo>
                      <a:pt x="12" y="42"/>
                    </a:lnTo>
                    <a:lnTo>
                      <a:pt x="15" y="57"/>
                    </a:lnTo>
                    <a:lnTo>
                      <a:pt x="20" y="70"/>
                    </a:lnTo>
                    <a:lnTo>
                      <a:pt x="25" y="78"/>
                    </a:lnTo>
                    <a:lnTo>
                      <a:pt x="32" y="83"/>
                    </a:lnTo>
                    <a:lnTo>
                      <a:pt x="39" y="85"/>
                    </a:lnTo>
                    <a:lnTo>
                      <a:pt x="46" y="83"/>
                    </a:lnTo>
                    <a:lnTo>
                      <a:pt x="43" y="92"/>
                    </a:lnTo>
                    <a:lnTo>
                      <a:pt x="39" y="97"/>
                    </a:lnTo>
                    <a:lnTo>
                      <a:pt x="33" y="99"/>
                    </a:lnTo>
                    <a:lnTo>
                      <a:pt x="25" y="99"/>
                    </a:lnTo>
                    <a:lnTo>
                      <a:pt x="18" y="92"/>
                    </a:lnTo>
                    <a:lnTo>
                      <a:pt x="11" y="82"/>
                    </a:lnTo>
                    <a:lnTo>
                      <a:pt x="5" y="69"/>
                    </a:lnTo>
                    <a:lnTo>
                      <a:pt x="2" y="53"/>
                    </a:lnTo>
                    <a:lnTo>
                      <a:pt x="0" y="37"/>
                    </a:lnTo>
                    <a:lnTo>
                      <a:pt x="1" y="23"/>
                    </a:lnTo>
                    <a:lnTo>
                      <a:pt x="5" y="11"/>
                    </a:lnTo>
                    <a:lnTo>
                      <a:pt x="10" y="4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175">
                <a:extLst>
                  <a:ext uri="{FF2B5EF4-FFF2-40B4-BE49-F238E27FC236}">
                    <a16:creationId xmlns:a16="http://schemas.microsoft.com/office/drawing/2014/main" id="{E7676AF0-362D-F446-A217-FDB087C7F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6621" y="2154344"/>
                <a:ext cx="90111" cy="11686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5"/>
                  </a:cxn>
                  <a:cxn ang="0">
                    <a:pos x="6" y="11"/>
                  </a:cxn>
                  <a:cxn ang="0">
                    <a:pos x="8" y="20"/>
                  </a:cxn>
                  <a:cxn ang="0">
                    <a:pos x="12" y="31"/>
                  </a:cxn>
                  <a:cxn ang="0">
                    <a:pos x="18" y="41"/>
                  </a:cxn>
                  <a:cxn ang="0">
                    <a:pos x="25" y="50"/>
                  </a:cxn>
                  <a:cxn ang="0">
                    <a:pos x="32" y="58"/>
                  </a:cxn>
                  <a:cxn ang="0">
                    <a:pos x="41" y="64"/>
                  </a:cxn>
                  <a:cxn ang="0">
                    <a:pos x="48" y="68"/>
                  </a:cxn>
                  <a:cxn ang="0">
                    <a:pos x="57" y="69"/>
                  </a:cxn>
                  <a:cxn ang="0">
                    <a:pos x="64" y="67"/>
                  </a:cxn>
                  <a:cxn ang="0">
                    <a:pos x="63" y="73"/>
                  </a:cxn>
                  <a:cxn ang="0">
                    <a:pos x="61" y="78"/>
                  </a:cxn>
                  <a:cxn ang="0">
                    <a:pos x="57" y="82"/>
                  </a:cxn>
                  <a:cxn ang="0">
                    <a:pos x="52" y="83"/>
                  </a:cxn>
                  <a:cxn ang="0">
                    <a:pos x="44" y="83"/>
                  </a:cxn>
                  <a:cxn ang="0">
                    <a:pos x="36" y="78"/>
                  </a:cxn>
                  <a:cxn ang="0">
                    <a:pos x="28" y="73"/>
                  </a:cxn>
                  <a:cxn ang="0">
                    <a:pos x="20" y="63"/>
                  </a:cxn>
                  <a:cxn ang="0">
                    <a:pos x="12" y="53"/>
                  </a:cxn>
                  <a:cxn ang="0">
                    <a:pos x="6" y="42"/>
                  </a:cxn>
                  <a:cxn ang="0">
                    <a:pos x="2" y="31"/>
                  </a:cxn>
                  <a:cxn ang="0">
                    <a:pos x="0" y="21"/>
                  </a:cxn>
                  <a:cxn ang="0">
                    <a:pos x="0" y="12"/>
                  </a:cxn>
                  <a:cxn ang="0">
                    <a:pos x="2" y="5"/>
                  </a:cxn>
                  <a:cxn ang="0">
                    <a:pos x="6" y="0"/>
                  </a:cxn>
                </a:cxnLst>
                <a:rect l="0" t="0" r="r" b="b"/>
                <a:pathLst>
                  <a:path w="64" h="83">
                    <a:moveTo>
                      <a:pt x="6" y="0"/>
                    </a:moveTo>
                    <a:lnTo>
                      <a:pt x="6" y="5"/>
                    </a:lnTo>
                    <a:lnTo>
                      <a:pt x="6" y="11"/>
                    </a:lnTo>
                    <a:lnTo>
                      <a:pt x="8" y="20"/>
                    </a:lnTo>
                    <a:lnTo>
                      <a:pt x="12" y="31"/>
                    </a:lnTo>
                    <a:lnTo>
                      <a:pt x="18" y="41"/>
                    </a:lnTo>
                    <a:lnTo>
                      <a:pt x="25" y="50"/>
                    </a:lnTo>
                    <a:lnTo>
                      <a:pt x="32" y="58"/>
                    </a:lnTo>
                    <a:lnTo>
                      <a:pt x="41" y="64"/>
                    </a:lnTo>
                    <a:lnTo>
                      <a:pt x="48" y="68"/>
                    </a:lnTo>
                    <a:lnTo>
                      <a:pt x="57" y="69"/>
                    </a:lnTo>
                    <a:lnTo>
                      <a:pt x="64" y="67"/>
                    </a:lnTo>
                    <a:lnTo>
                      <a:pt x="63" y="73"/>
                    </a:lnTo>
                    <a:lnTo>
                      <a:pt x="61" y="78"/>
                    </a:lnTo>
                    <a:lnTo>
                      <a:pt x="57" y="82"/>
                    </a:lnTo>
                    <a:lnTo>
                      <a:pt x="52" y="83"/>
                    </a:lnTo>
                    <a:lnTo>
                      <a:pt x="44" y="83"/>
                    </a:lnTo>
                    <a:lnTo>
                      <a:pt x="36" y="78"/>
                    </a:lnTo>
                    <a:lnTo>
                      <a:pt x="28" y="73"/>
                    </a:lnTo>
                    <a:lnTo>
                      <a:pt x="20" y="63"/>
                    </a:lnTo>
                    <a:lnTo>
                      <a:pt x="12" y="53"/>
                    </a:lnTo>
                    <a:lnTo>
                      <a:pt x="6" y="42"/>
                    </a:lnTo>
                    <a:lnTo>
                      <a:pt x="2" y="31"/>
                    </a:lnTo>
                    <a:lnTo>
                      <a:pt x="0" y="21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176">
                <a:extLst>
                  <a:ext uri="{FF2B5EF4-FFF2-40B4-BE49-F238E27FC236}">
                    <a16:creationId xmlns:a16="http://schemas.microsoft.com/office/drawing/2014/main" id="{35FD516F-5692-424F-9195-8C53DE9A5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772" y="747771"/>
                <a:ext cx="67583" cy="5491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48" y="25"/>
                  </a:cxn>
                  <a:cxn ang="0">
                    <a:pos x="30" y="34"/>
                  </a:cxn>
                  <a:cxn ang="0">
                    <a:pos x="13" y="39"/>
                  </a:cxn>
                  <a:cxn ang="0">
                    <a:pos x="7" y="25"/>
                  </a:cxn>
                  <a:cxn ang="0">
                    <a:pos x="0" y="11"/>
                  </a:cxn>
                  <a:cxn ang="0">
                    <a:pos x="6" y="10"/>
                  </a:cxn>
                  <a:cxn ang="0">
                    <a:pos x="13" y="7"/>
                  </a:cxn>
                  <a:cxn ang="0">
                    <a:pos x="21" y="4"/>
                  </a:cxn>
                  <a:cxn ang="0">
                    <a:pos x="27" y="2"/>
                  </a:cxn>
                  <a:cxn ang="0">
                    <a:pos x="33" y="0"/>
                  </a:cxn>
                  <a:cxn ang="0">
                    <a:pos x="34" y="0"/>
                  </a:cxn>
                </a:cxnLst>
                <a:rect l="0" t="0" r="r" b="b"/>
                <a:pathLst>
                  <a:path w="48" h="39">
                    <a:moveTo>
                      <a:pt x="34" y="0"/>
                    </a:moveTo>
                    <a:lnTo>
                      <a:pt x="48" y="25"/>
                    </a:lnTo>
                    <a:lnTo>
                      <a:pt x="30" y="34"/>
                    </a:lnTo>
                    <a:lnTo>
                      <a:pt x="13" y="39"/>
                    </a:lnTo>
                    <a:lnTo>
                      <a:pt x="7" y="25"/>
                    </a:lnTo>
                    <a:lnTo>
                      <a:pt x="0" y="11"/>
                    </a:lnTo>
                    <a:lnTo>
                      <a:pt x="6" y="10"/>
                    </a:lnTo>
                    <a:lnTo>
                      <a:pt x="13" y="7"/>
                    </a:lnTo>
                    <a:lnTo>
                      <a:pt x="21" y="4"/>
                    </a:lnTo>
                    <a:lnTo>
                      <a:pt x="27" y="2"/>
                    </a:lnTo>
                    <a:lnTo>
                      <a:pt x="33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6C8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177">
                <a:extLst>
                  <a:ext uri="{FF2B5EF4-FFF2-40B4-BE49-F238E27FC236}">
                    <a16:creationId xmlns:a16="http://schemas.microsoft.com/office/drawing/2014/main" id="{AC0F32BA-97F2-B445-91F2-BB93AE8D6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7031" y="129667"/>
                <a:ext cx="537849" cy="40832"/>
              </a:xfrm>
              <a:custGeom>
                <a:avLst/>
                <a:gdLst/>
                <a:ahLst/>
                <a:cxnLst>
                  <a:cxn ang="0">
                    <a:pos x="378" y="28"/>
                  </a:cxn>
                  <a:cxn ang="0">
                    <a:pos x="380" y="28"/>
                  </a:cxn>
                  <a:cxn ang="0">
                    <a:pos x="382" y="29"/>
                  </a:cxn>
                  <a:cxn ang="0">
                    <a:pos x="378" y="28"/>
                  </a:cxn>
                  <a:cxn ang="0">
                    <a:pos x="170" y="0"/>
                  </a:cxn>
                  <a:cxn ang="0">
                    <a:pos x="203" y="0"/>
                  </a:cxn>
                  <a:cxn ang="0">
                    <a:pos x="238" y="1"/>
                  </a:cxn>
                  <a:cxn ang="0">
                    <a:pos x="273" y="5"/>
                  </a:cxn>
                  <a:cxn ang="0">
                    <a:pos x="309" y="11"/>
                  </a:cxn>
                  <a:cxn ang="0">
                    <a:pos x="346" y="18"/>
                  </a:cxn>
                  <a:cxn ang="0">
                    <a:pos x="378" y="28"/>
                  </a:cxn>
                  <a:cxn ang="0">
                    <a:pos x="373" y="26"/>
                  </a:cxn>
                  <a:cxn ang="0">
                    <a:pos x="361" y="24"/>
                  </a:cxn>
                  <a:cxn ang="0">
                    <a:pos x="345" y="21"/>
                  </a:cxn>
                  <a:cxn ang="0">
                    <a:pos x="324" y="18"/>
                  </a:cxn>
                  <a:cxn ang="0">
                    <a:pos x="299" y="15"/>
                  </a:cxn>
                  <a:cxn ang="0">
                    <a:pos x="270" y="11"/>
                  </a:cxn>
                  <a:cxn ang="0">
                    <a:pos x="237" y="9"/>
                  </a:cxn>
                  <a:cxn ang="0">
                    <a:pos x="198" y="7"/>
                  </a:cxn>
                  <a:cxn ang="0">
                    <a:pos x="151" y="7"/>
                  </a:cxn>
                  <a:cxn ang="0">
                    <a:pos x="102" y="9"/>
                  </a:cxn>
                  <a:cxn ang="0">
                    <a:pos x="52" y="12"/>
                  </a:cxn>
                  <a:cxn ang="0">
                    <a:pos x="0" y="18"/>
                  </a:cxn>
                  <a:cxn ang="0">
                    <a:pos x="3" y="17"/>
                  </a:cxn>
                  <a:cxn ang="0">
                    <a:pos x="11" y="16"/>
                  </a:cxn>
                  <a:cxn ang="0">
                    <a:pos x="23" y="14"/>
                  </a:cxn>
                  <a:cxn ang="0">
                    <a:pos x="39" y="11"/>
                  </a:cxn>
                  <a:cxn ang="0">
                    <a:pos x="59" y="8"/>
                  </a:cxn>
                  <a:cxn ang="0">
                    <a:pos x="83" y="5"/>
                  </a:cxn>
                  <a:cxn ang="0">
                    <a:pos x="109" y="2"/>
                  </a:cxn>
                  <a:cxn ang="0">
                    <a:pos x="139" y="0"/>
                  </a:cxn>
                  <a:cxn ang="0">
                    <a:pos x="170" y="0"/>
                  </a:cxn>
                </a:cxnLst>
                <a:rect l="0" t="0" r="r" b="b"/>
                <a:pathLst>
                  <a:path w="382" h="29">
                    <a:moveTo>
                      <a:pt x="378" y="28"/>
                    </a:moveTo>
                    <a:lnTo>
                      <a:pt x="380" y="28"/>
                    </a:lnTo>
                    <a:lnTo>
                      <a:pt x="382" y="29"/>
                    </a:lnTo>
                    <a:lnTo>
                      <a:pt x="378" y="28"/>
                    </a:lnTo>
                    <a:close/>
                    <a:moveTo>
                      <a:pt x="170" y="0"/>
                    </a:moveTo>
                    <a:lnTo>
                      <a:pt x="203" y="0"/>
                    </a:lnTo>
                    <a:lnTo>
                      <a:pt x="238" y="1"/>
                    </a:lnTo>
                    <a:lnTo>
                      <a:pt x="273" y="5"/>
                    </a:lnTo>
                    <a:lnTo>
                      <a:pt x="309" y="11"/>
                    </a:lnTo>
                    <a:lnTo>
                      <a:pt x="346" y="18"/>
                    </a:lnTo>
                    <a:lnTo>
                      <a:pt x="378" y="28"/>
                    </a:lnTo>
                    <a:lnTo>
                      <a:pt x="373" y="26"/>
                    </a:lnTo>
                    <a:lnTo>
                      <a:pt x="361" y="24"/>
                    </a:lnTo>
                    <a:lnTo>
                      <a:pt x="345" y="21"/>
                    </a:lnTo>
                    <a:lnTo>
                      <a:pt x="324" y="18"/>
                    </a:lnTo>
                    <a:lnTo>
                      <a:pt x="299" y="15"/>
                    </a:lnTo>
                    <a:lnTo>
                      <a:pt x="270" y="11"/>
                    </a:lnTo>
                    <a:lnTo>
                      <a:pt x="237" y="9"/>
                    </a:lnTo>
                    <a:lnTo>
                      <a:pt x="198" y="7"/>
                    </a:lnTo>
                    <a:lnTo>
                      <a:pt x="151" y="7"/>
                    </a:lnTo>
                    <a:lnTo>
                      <a:pt x="102" y="9"/>
                    </a:lnTo>
                    <a:lnTo>
                      <a:pt x="52" y="12"/>
                    </a:lnTo>
                    <a:lnTo>
                      <a:pt x="0" y="18"/>
                    </a:lnTo>
                    <a:lnTo>
                      <a:pt x="3" y="17"/>
                    </a:lnTo>
                    <a:lnTo>
                      <a:pt x="11" y="16"/>
                    </a:lnTo>
                    <a:lnTo>
                      <a:pt x="23" y="14"/>
                    </a:lnTo>
                    <a:lnTo>
                      <a:pt x="39" y="11"/>
                    </a:lnTo>
                    <a:lnTo>
                      <a:pt x="59" y="8"/>
                    </a:lnTo>
                    <a:lnTo>
                      <a:pt x="83" y="5"/>
                    </a:lnTo>
                    <a:lnTo>
                      <a:pt x="109" y="2"/>
                    </a:lnTo>
                    <a:lnTo>
                      <a:pt x="139" y="0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394">
                <a:extLst>
                  <a:ext uri="{FF2B5EF4-FFF2-40B4-BE49-F238E27FC236}">
                    <a16:creationId xmlns:a16="http://schemas.microsoft.com/office/drawing/2014/main" id="{39B2ECB8-39C3-3947-85E4-874A042BE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4662" y="1549477"/>
                <a:ext cx="322178" cy="356690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6C25E1D-A47D-F74C-A851-2D7F819DB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09043" y="1077871"/>
              <a:ext cx="319270" cy="319270"/>
            </a:xfrm>
            <a:prstGeom prst="rect">
              <a:avLst/>
            </a:prstGeom>
          </p:spPr>
        </p:pic>
      </p:grpSp>
      <p:sp>
        <p:nvSpPr>
          <p:cNvPr id="234" name="Freeform 30">
            <a:extLst>
              <a:ext uri="{FF2B5EF4-FFF2-40B4-BE49-F238E27FC236}">
                <a16:creationId xmlns:a16="http://schemas.microsoft.com/office/drawing/2014/main" id="{C17A13BD-3632-0B4C-ABC3-FC9A80485E04}"/>
              </a:ext>
            </a:extLst>
          </p:cNvPr>
          <p:cNvSpPr>
            <a:spLocks/>
          </p:cNvSpPr>
          <p:nvPr/>
        </p:nvSpPr>
        <p:spPr bwMode="auto">
          <a:xfrm>
            <a:off x="9208546" y="129092"/>
            <a:ext cx="2145254" cy="986577"/>
          </a:xfrm>
          <a:custGeom>
            <a:avLst/>
            <a:gdLst>
              <a:gd name="T0" fmla="*/ 290 w 1680"/>
              <a:gd name="T1" fmla="*/ 5 h 908"/>
              <a:gd name="T2" fmla="*/ 457 w 1680"/>
              <a:gd name="T3" fmla="*/ 12 h 908"/>
              <a:gd name="T4" fmla="*/ 903 w 1680"/>
              <a:gd name="T5" fmla="*/ 16 h 908"/>
              <a:gd name="T6" fmla="*/ 1128 w 1680"/>
              <a:gd name="T7" fmla="*/ 23 h 908"/>
              <a:gd name="T8" fmla="*/ 1335 w 1680"/>
              <a:gd name="T9" fmla="*/ 39 h 908"/>
              <a:gd name="T10" fmla="*/ 1349 w 1680"/>
              <a:gd name="T11" fmla="*/ 39 h 908"/>
              <a:gd name="T12" fmla="*/ 1383 w 1680"/>
              <a:gd name="T13" fmla="*/ 43 h 908"/>
              <a:gd name="T14" fmla="*/ 1430 w 1680"/>
              <a:gd name="T15" fmla="*/ 75 h 908"/>
              <a:gd name="T16" fmla="*/ 1457 w 1680"/>
              <a:gd name="T17" fmla="*/ 131 h 908"/>
              <a:gd name="T18" fmla="*/ 1468 w 1680"/>
              <a:gd name="T19" fmla="*/ 199 h 908"/>
              <a:gd name="T20" fmla="*/ 1470 w 1680"/>
              <a:gd name="T21" fmla="*/ 268 h 908"/>
              <a:gd name="T22" fmla="*/ 1470 w 1680"/>
              <a:gd name="T23" fmla="*/ 334 h 908"/>
              <a:gd name="T24" fmla="*/ 1491 w 1680"/>
              <a:gd name="T25" fmla="*/ 374 h 908"/>
              <a:gd name="T26" fmla="*/ 1538 w 1680"/>
              <a:gd name="T27" fmla="*/ 392 h 908"/>
              <a:gd name="T28" fmla="*/ 1597 w 1680"/>
              <a:gd name="T29" fmla="*/ 390 h 908"/>
              <a:gd name="T30" fmla="*/ 1644 w 1680"/>
              <a:gd name="T31" fmla="*/ 358 h 908"/>
              <a:gd name="T32" fmla="*/ 1662 w 1680"/>
              <a:gd name="T33" fmla="*/ 334 h 908"/>
              <a:gd name="T34" fmla="*/ 1666 w 1680"/>
              <a:gd name="T35" fmla="*/ 336 h 908"/>
              <a:gd name="T36" fmla="*/ 1680 w 1680"/>
              <a:gd name="T37" fmla="*/ 376 h 908"/>
              <a:gd name="T38" fmla="*/ 1666 w 1680"/>
              <a:gd name="T39" fmla="*/ 458 h 908"/>
              <a:gd name="T40" fmla="*/ 1610 w 1680"/>
              <a:gd name="T41" fmla="*/ 523 h 908"/>
              <a:gd name="T42" fmla="*/ 1534 w 1680"/>
              <a:gd name="T43" fmla="*/ 563 h 908"/>
              <a:gd name="T44" fmla="*/ 1448 w 1680"/>
              <a:gd name="T45" fmla="*/ 563 h 908"/>
              <a:gd name="T46" fmla="*/ 1441 w 1680"/>
              <a:gd name="T47" fmla="*/ 629 h 908"/>
              <a:gd name="T48" fmla="*/ 1439 w 1680"/>
              <a:gd name="T49" fmla="*/ 721 h 908"/>
              <a:gd name="T50" fmla="*/ 1423 w 1680"/>
              <a:gd name="T51" fmla="*/ 811 h 908"/>
              <a:gd name="T52" fmla="*/ 1396 w 1680"/>
              <a:gd name="T53" fmla="*/ 861 h 908"/>
              <a:gd name="T54" fmla="*/ 1349 w 1680"/>
              <a:gd name="T55" fmla="*/ 888 h 908"/>
              <a:gd name="T56" fmla="*/ 1268 w 1680"/>
              <a:gd name="T57" fmla="*/ 904 h 908"/>
              <a:gd name="T58" fmla="*/ 1151 w 1680"/>
              <a:gd name="T59" fmla="*/ 908 h 908"/>
              <a:gd name="T60" fmla="*/ 966 w 1680"/>
              <a:gd name="T61" fmla="*/ 904 h 908"/>
              <a:gd name="T62" fmla="*/ 838 w 1680"/>
              <a:gd name="T63" fmla="*/ 892 h 908"/>
              <a:gd name="T64" fmla="*/ 811 w 1680"/>
              <a:gd name="T65" fmla="*/ 890 h 908"/>
              <a:gd name="T66" fmla="*/ 603 w 1680"/>
              <a:gd name="T67" fmla="*/ 877 h 908"/>
              <a:gd name="T68" fmla="*/ 380 w 1680"/>
              <a:gd name="T69" fmla="*/ 865 h 908"/>
              <a:gd name="T70" fmla="*/ 227 w 1680"/>
              <a:gd name="T71" fmla="*/ 865 h 908"/>
              <a:gd name="T72" fmla="*/ 157 w 1680"/>
              <a:gd name="T73" fmla="*/ 859 h 908"/>
              <a:gd name="T74" fmla="*/ 90 w 1680"/>
              <a:gd name="T75" fmla="*/ 841 h 908"/>
              <a:gd name="T76" fmla="*/ 36 w 1680"/>
              <a:gd name="T77" fmla="*/ 807 h 908"/>
              <a:gd name="T78" fmla="*/ 4 w 1680"/>
              <a:gd name="T79" fmla="*/ 753 h 908"/>
              <a:gd name="T80" fmla="*/ 2 w 1680"/>
              <a:gd name="T81" fmla="*/ 750 h 908"/>
              <a:gd name="T82" fmla="*/ 0 w 1680"/>
              <a:gd name="T83" fmla="*/ 719 h 908"/>
              <a:gd name="T84" fmla="*/ 2 w 1680"/>
              <a:gd name="T85" fmla="*/ 703 h 908"/>
              <a:gd name="T86" fmla="*/ 15 w 1680"/>
              <a:gd name="T87" fmla="*/ 606 h 908"/>
              <a:gd name="T88" fmla="*/ 22 w 1680"/>
              <a:gd name="T89" fmla="*/ 451 h 908"/>
              <a:gd name="T90" fmla="*/ 29 w 1680"/>
              <a:gd name="T91" fmla="*/ 257 h 908"/>
              <a:gd name="T92" fmla="*/ 38 w 1680"/>
              <a:gd name="T93" fmla="*/ 140 h 908"/>
              <a:gd name="T94" fmla="*/ 51 w 1680"/>
              <a:gd name="T95" fmla="*/ 79 h 908"/>
              <a:gd name="T96" fmla="*/ 63 w 1680"/>
              <a:gd name="T97" fmla="*/ 54 h 908"/>
              <a:gd name="T98" fmla="*/ 67 w 1680"/>
              <a:gd name="T99" fmla="*/ 50 h 908"/>
              <a:gd name="T100" fmla="*/ 74 w 1680"/>
              <a:gd name="T101" fmla="*/ 45 h 908"/>
              <a:gd name="T102" fmla="*/ 85 w 1680"/>
              <a:gd name="T103" fmla="*/ 32 h 908"/>
              <a:gd name="T104" fmla="*/ 144 w 1680"/>
              <a:gd name="T105" fmla="*/ 7 h 908"/>
              <a:gd name="T106" fmla="*/ 232 w 1680"/>
              <a:gd name="T107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80" h="908">
                <a:moveTo>
                  <a:pt x="232" y="0"/>
                </a:moveTo>
                <a:lnTo>
                  <a:pt x="290" y="5"/>
                </a:lnTo>
                <a:lnTo>
                  <a:pt x="374" y="9"/>
                </a:lnTo>
                <a:lnTo>
                  <a:pt x="457" y="12"/>
                </a:lnTo>
                <a:lnTo>
                  <a:pt x="680" y="14"/>
                </a:lnTo>
                <a:lnTo>
                  <a:pt x="903" y="16"/>
                </a:lnTo>
                <a:lnTo>
                  <a:pt x="1015" y="18"/>
                </a:lnTo>
                <a:lnTo>
                  <a:pt x="1128" y="23"/>
                </a:lnTo>
                <a:lnTo>
                  <a:pt x="1232" y="34"/>
                </a:lnTo>
                <a:lnTo>
                  <a:pt x="1335" y="39"/>
                </a:lnTo>
                <a:lnTo>
                  <a:pt x="1344" y="39"/>
                </a:lnTo>
                <a:lnTo>
                  <a:pt x="1349" y="39"/>
                </a:lnTo>
                <a:lnTo>
                  <a:pt x="1349" y="39"/>
                </a:lnTo>
                <a:lnTo>
                  <a:pt x="1383" y="43"/>
                </a:lnTo>
                <a:lnTo>
                  <a:pt x="1407" y="57"/>
                </a:lnTo>
                <a:lnTo>
                  <a:pt x="1430" y="75"/>
                </a:lnTo>
                <a:lnTo>
                  <a:pt x="1446" y="99"/>
                </a:lnTo>
                <a:lnTo>
                  <a:pt x="1457" y="131"/>
                </a:lnTo>
                <a:lnTo>
                  <a:pt x="1464" y="162"/>
                </a:lnTo>
                <a:lnTo>
                  <a:pt x="1468" y="199"/>
                </a:lnTo>
                <a:lnTo>
                  <a:pt x="1470" y="235"/>
                </a:lnTo>
                <a:lnTo>
                  <a:pt x="1470" y="268"/>
                </a:lnTo>
                <a:lnTo>
                  <a:pt x="1470" y="302"/>
                </a:lnTo>
                <a:lnTo>
                  <a:pt x="1470" y="334"/>
                </a:lnTo>
                <a:lnTo>
                  <a:pt x="1468" y="361"/>
                </a:lnTo>
                <a:lnTo>
                  <a:pt x="1491" y="374"/>
                </a:lnTo>
                <a:lnTo>
                  <a:pt x="1516" y="385"/>
                </a:lnTo>
                <a:lnTo>
                  <a:pt x="1538" y="392"/>
                </a:lnTo>
                <a:lnTo>
                  <a:pt x="1567" y="394"/>
                </a:lnTo>
                <a:lnTo>
                  <a:pt x="1597" y="390"/>
                </a:lnTo>
                <a:lnTo>
                  <a:pt x="1621" y="376"/>
                </a:lnTo>
                <a:lnTo>
                  <a:pt x="1644" y="358"/>
                </a:lnTo>
                <a:lnTo>
                  <a:pt x="1662" y="336"/>
                </a:lnTo>
                <a:lnTo>
                  <a:pt x="1662" y="334"/>
                </a:lnTo>
                <a:lnTo>
                  <a:pt x="1664" y="334"/>
                </a:lnTo>
                <a:lnTo>
                  <a:pt x="1666" y="336"/>
                </a:lnTo>
                <a:lnTo>
                  <a:pt x="1666" y="336"/>
                </a:lnTo>
                <a:lnTo>
                  <a:pt x="1680" y="376"/>
                </a:lnTo>
                <a:lnTo>
                  <a:pt x="1678" y="419"/>
                </a:lnTo>
                <a:lnTo>
                  <a:pt x="1666" y="458"/>
                </a:lnTo>
                <a:lnTo>
                  <a:pt x="1642" y="494"/>
                </a:lnTo>
                <a:lnTo>
                  <a:pt x="1610" y="523"/>
                </a:lnTo>
                <a:lnTo>
                  <a:pt x="1574" y="548"/>
                </a:lnTo>
                <a:lnTo>
                  <a:pt x="1534" y="563"/>
                </a:lnTo>
                <a:lnTo>
                  <a:pt x="1491" y="568"/>
                </a:lnTo>
                <a:lnTo>
                  <a:pt x="1448" y="563"/>
                </a:lnTo>
                <a:lnTo>
                  <a:pt x="1441" y="595"/>
                </a:lnTo>
                <a:lnTo>
                  <a:pt x="1441" y="629"/>
                </a:lnTo>
                <a:lnTo>
                  <a:pt x="1441" y="660"/>
                </a:lnTo>
                <a:lnTo>
                  <a:pt x="1439" y="721"/>
                </a:lnTo>
                <a:lnTo>
                  <a:pt x="1430" y="780"/>
                </a:lnTo>
                <a:lnTo>
                  <a:pt x="1423" y="811"/>
                </a:lnTo>
                <a:lnTo>
                  <a:pt x="1414" y="838"/>
                </a:lnTo>
                <a:lnTo>
                  <a:pt x="1396" y="861"/>
                </a:lnTo>
                <a:lnTo>
                  <a:pt x="1374" y="877"/>
                </a:lnTo>
                <a:lnTo>
                  <a:pt x="1349" y="888"/>
                </a:lnTo>
                <a:lnTo>
                  <a:pt x="1324" y="895"/>
                </a:lnTo>
                <a:lnTo>
                  <a:pt x="1268" y="904"/>
                </a:lnTo>
                <a:lnTo>
                  <a:pt x="1209" y="908"/>
                </a:lnTo>
                <a:lnTo>
                  <a:pt x="1151" y="908"/>
                </a:lnTo>
                <a:lnTo>
                  <a:pt x="1094" y="906"/>
                </a:lnTo>
                <a:lnTo>
                  <a:pt x="966" y="904"/>
                </a:lnTo>
                <a:lnTo>
                  <a:pt x="838" y="895"/>
                </a:lnTo>
                <a:lnTo>
                  <a:pt x="838" y="892"/>
                </a:lnTo>
                <a:lnTo>
                  <a:pt x="813" y="890"/>
                </a:lnTo>
                <a:lnTo>
                  <a:pt x="811" y="890"/>
                </a:lnTo>
                <a:lnTo>
                  <a:pt x="707" y="886"/>
                </a:lnTo>
                <a:lnTo>
                  <a:pt x="603" y="877"/>
                </a:lnTo>
                <a:lnTo>
                  <a:pt x="500" y="868"/>
                </a:lnTo>
                <a:lnTo>
                  <a:pt x="380" y="865"/>
                </a:lnTo>
                <a:lnTo>
                  <a:pt x="259" y="865"/>
                </a:lnTo>
                <a:lnTo>
                  <a:pt x="227" y="865"/>
                </a:lnTo>
                <a:lnTo>
                  <a:pt x="193" y="863"/>
                </a:lnTo>
                <a:lnTo>
                  <a:pt x="157" y="859"/>
                </a:lnTo>
                <a:lnTo>
                  <a:pt x="124" y="852"/>
                </a:lnTo>
                <a:lnTo>
                  <a:pt x="90" y="841"/>
                </a:lnTo>
                <a:lnTo>
                  <a:pt x="60" y="825"/>
                </a:lnTo>
                <a:lnTo>
                  <a:pt x="36" y="807"/>
                </a:lnTo>
                <a:lnTo>
                  <a:pt x="18" y="782"/>
                </a:lnTo>
                <a:lnTo>
                  <a:pt x="4" y="753"/>
                </a:lnTo>
                <a:lnTo>
                  <a:pt x="2" y="753"/>
                </a:lnTo>
                <a:lnTo>
                  <a:pt x="2" y="750"/>
                </a:lnTo>
                <a:lnTo>
                  <a:pt x="2" y="730"/>
                </a:lnTo>
                <a:lnTo>
                  <a:pt x="0" y="719"/>
                </a:lnTo>
                <a:lnTo>
                  <a:pt x="2" y="705"/>
                </a:lnTo>
                <a:lnTo>
                  <a:pt x="2" y="703"/>
                </a:lnTo>
                <a:lnTo>
                  <a:pt x="9" y="656"/>
                </a:lnTo>
                <a:lnTo>
                  <a:pt x="15" y="606"/>
                </a:lnTo>
                <a:lnTo>
                  <a:pt x="20" y="559"/>
                </a:lnTo>
                <a:lnTo>
                  <a:pt x="22" y="451"/>
                </a:lnTo>
                <a:lnTo>
                  <a:pt x="24" y="340"/>
                </a:lnTo>
                <a:lnTo>
                  <a:pt x="29" y="257"/>
                </a:lnTo>
                <a:lnTo>
                  <a:pt x="36" y="174"/>
                </a:lnTo>
                <a:lnTo>
                  <a:pt x="38" y="140"/>
                </a:lnTo>
                <a:lnTo>
                  <a:pt x="47" y="106"/>
                </a:lnTo>
                <a:lnTo>
                  <a:pt x="51" y="79"/>
                </a:lnTo>
                <a:lnTo>
                  <a:pt x="63" y="57"/>
                </a:lnTo>
                <a:lnTo>
                  <a:pt x="63" y="54"/>
                </a:lnTo>
                <a:lnTo>
                  <a:pt x="65" y="52"/>
                </a:lnTo>
                <a:lnTo>
                  <a:pt x="67" y="50"/>
                </a:lnTo>
                <a:lnTo>
                  <a:pt x="72" y="45"/>
                </a:lnTo>
                <a:lnTo>
                  <a:pt x="74" y="45"/>
                </a:lnTo>
                <a:lnTo>
                  <a:pt x="78" y="39"/>
                </a:lnTo>
                <a:lnTo>
                  <a:pt x="85" y="32"/>
                </a:lnTo>
                <a:lnTo>
                  <a:pt x="112" y="16"/>
                </a:lnTo>
                <a:lnTo>
                  <a:pt x="144" y="7"/>
                </a:lnTo>
                <a:lnTo>
                  <a:pt x="175" y="3"/>
                </a:lnTo>
                <a:lnTo>
                  <a:pt x="232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3177B-09A3-F544-B277-C950F48496F5}"/>
              </a:ext>
            </a:extLst>
          </p:cNvPr>
          <p:cNvSpPr/>
          <p:nvPr/>
        </p:nvSpPr>
        <p:spPr>
          <a:xfrm>
            <a:off x="9208546" y="158951"/>
            <a:ext cx="18118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Have you ever thought </a:t>
            </a:r>
            <a:r>
              <a:rPr lang="en-IN" sz="1400" dirty="0" smtClean="0"/>
              <a:t>that your </a:t>
            </a:r>
            <a:r>
              <a:rPr lang="en-IN" sz="1400" dirty="0"/>
              <a:t>smart watch is an IoT device?</a:t>
            </a:r>
          </a:p>
        </p:txBody>
      </p:sp>
    </p:spTree>
    <p:extLst>
      <p:ext uri="{BB962C8B-B14F-4D97-AF65-F5344CB8AC3E}">
        <p14:creationId xmlns:p14="http://schemas.microsoft.com/office/powerpoint/2010/main" val="126443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7D06A5A-AD25-8841-95CB-7C3AB5F5D801}"/>
              </a:ext>
            </a:extLst>
          </p:cNvPr>
          <p:cNvSpPr/>
          <p:nvPr/>
        </p:nvSpPr>
        <p:spPr>
          <a:xfrm>
            <a:off x="3172115" y="1601100"/>
            <a:ext cx="5240522" cy="4755250"/>
          </a:xfrm>
          <a:prstGeom prst="roundRect">
            <a:avLst>
              <a:gd name="adj" fmla="val 8082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1" name="Left-Right Arrow 220">
            <a:extLst>
              <a:ext uri="{FF2B5EF4-FFF2-40B4-BE49-F238E27FC236}">
                <a16:creationId xmlns:a16="http://schemas.microsoft.com/office/drawing/2014/main" id="{C8C57523-0579-2D4D-AF7F-78EFBDA52A6E}"/>
              </a:ext>
            </a:extLst>
          </p:cNvPr>
          <p:cNvSpPr/>
          <p:nvPr/>
        </p:nvSpPr>
        <p:spPr>
          <a:xfrm rot="16200000">
            <a:off x="3729875" y="3200091"/>
            <a:ext cx="1711265" cy="2153221"/>
          </a:xfrm>
          <a:prstGeom prst="leftRightArrow">
            <a:avLst>
              <a:gd name="adj1" fmla="val 45771"/>
              <a:gd name="adj2" fmla="val 2991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A2BFF3-5CB2-3E47-8A5B-B53D65E9F789}"/>
              </a:ext>
            </a:extLst>
          </p:cNvPr>
          <p:cNvSpPr/>
          <p:nvPr/>
        </p:nvSpPr>
        <p:spPr>
          <a:xfrm>
            <a:off x="6911949" y="5801051"/>
            <a:ext cx="175240" cy="155749"/>
          </a:xfrm>
          <a:prstGeom prst="rect">
            <a:avLst/>
          </a:prstGeom>
          <a:solidFill>
            <a:srgbClr val="E3D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F7BD4A-76E7-8B49-B6B2-85F16C8B4A57}"/>
              </a:ext>
            </a:extLst>
          </p:cNvPr>
          <p:cNvSpPr/>
          <p:nvPr/>
        </p:nvSpPr>
        <p:spPr>
          <a:xfrm>
            <a:off x="7235578" y="5801051"/>
            <a:ext cx="175240" cy="155749"/>
          </a:xfrm>
          <a:prstGeom prst="rect">
            <a:avLst/>
          </a:prstGeom>
          <a:solidFill>
            <a:srgbClr val="E3D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99861E-70EA-AA4D-9E2A-613841B26C69}"/>
              </a:ext>
            </a:extLst>
          </p:cNvPr>
          <p:cNvGrpSpPr/>
          <p:nvPr/>
        </p:nvGrpSpPr>
        <p:grpSpPr>
          <a:xfrm>
            <a:off x="6583644" y="5878723"/>
            <a:ext cx="1175159" cy="243815"/>
            <a:chOff x="5153518" y="6217248"/>
            <a:chExt cx="1487031" cy="3085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96744DE-CD72-1145-9643-857B0C50C3BA}"/>
                </a:ext>
              </a:extLst>
            </p:cNvPr>
            <p:cNvGrpSpPr/>
            <p:nvPr/>
          </p:nvGrpSpPr>
          <p:grpSpPr>
            <a:xfrm>
              <a:off x="5951538" y="6217248"/>
              <a:ext cx="689011" cy="308520"/>
              <a:chOff x="406400" y="3359150"/>
              <a:chExt cx="4133851" cy="1851025"/>
            </a:xfrm>
          </p:grpSpPr>
          <p:sp>
            <p:nvSpPr>
              <p:cNvPr id="55" name="Freeform 33">
                <a:extLst>
                  <a:ext uri="{FF2B5EF4-FFF2-40B4-BE49-F238E27FC236}">
                    <a16:creationId xmlns:a16="http://schemas.microsoft.com/office/drawing/2014/main" id="{139FBFF2-7158-3849-947C-CD6E2C97D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836" y="3802814"/>
                <a:ext cx="263525" cy="128588"/>
              </a:xfrm>
              <a:custGeom>
                <a:avLst/>
                <a:gdLst>
                  <a:gd name="T0" fmla="*/ 221 w 332"/>
                  <a:gd name="T1" fmla="*/ 0 h 161"/>
                  <a:gd name="T2" fmla="*/ 264 w 332"/>
                  <a:gd name="T3" fmla="*/ 4 h 161"/>
                  <a:gd name="T4" fmla="*/ 310 w 332"/>
                  <a:gd name="T5" fmla="*/ 17 h 161"/>
                  <a:gd name="T6" fmla="*/ 311 w 332"/>
                  <a:gd name="T7" fmla="*/ 17 h 161"/>
                  <a:gd name="T8" fmla="*/ 315 w 332"/>
                  <a:gd name="T9" fmla="*/ 19 h 161"/>
                  <a:gd name="T10" fmla="*/ 319 w 332"/>
                  <a:gd name="T11" fmla="*/ 20 h 161"/>
                  <a:gd name="T12" fmla="*/ 326 w 332"/>
                  <a:gd name="T13" fmla="*/ 23 h 161"/>
                  <a:gd name="T14" fmla="*/ 332 w 332"/>
                  <a:gd name="T15" fmla="*/ 28 h 161"/>
                  <a:gd name="T16" fmla="*/ 255 w 332"/>
                  <a:gd name="T17" fmla="*/ 128 h 161"/>
                  <a:gd name="T18" fmla="*/ 223 w 332"/>
                  <a:gd name="T19" fmla="*/ 123 h 161"/>
                  <a:gd name="T20" fmla="*/ 193 w 332"/>
                  <a:gd name="T21" fmla="*/ 123 h 161"/>
                  <a:gd name="T22" fmla="*/ 166 w 332"/>
                  <a:gd name="T23" fmla="*/ 126 h 161"/>
                  <a:gd name="T24" fmla="*/ 144 w 332"/>
                  <a:gd name="T25" fmla="*/ 131 h 161"/>
                  <a:gd name="T26" fmla="*/ 125 w 332"/>
                  <a:gd name="T27" fmla="*/ 137 h 161"/>
                  <a:gd name="T28" fmla="*/ 111 w 332"/>
                  <a:gd name="T29" fmla="*/ 143 h 161"/>
                  <a:gd name="T30" fmla="*/ 103 w 332"/>
                  <a:gd name="T31" fmla="*/ 148 h 161"/>
                  <a:gd name="T32" fmla="*/ 100 w 332"/>
                  <a:gd name="T33" fmla="*/ 150 h 161"/>
                  <a:gd name="T34" fmla="*/ 74 w 332"/>
                  <a:gd name="T35" fmla="*/ 161 h 161"/>
                  <a:gd name="T36" fmla="*/ 50 w 332"/>
                  <a:gd name="T37" fmla="*/ 161 h 161"/>
                  <a:gd name="T38" fmla="*/ 30 w 332"/>
                  <a:gd name="T39" fmla="*/ 153 h 161"/>
                  <a:gd name="T40" fmla="*/ 11 w 332"/>
                  <a:gd name="T41" fmla="*/ 139 h 161"/>
                  <a:gd name="T42" fmla="*/ 0 w 332"/>
                  <a:gd name="T43" fmla="*/ 115 h 161"/>
                  <a:gd name="T44" fmla="*/ 0 w 332"/>
                  <a:gd name="T45" fmla="*/ 91 h 161"/>
                  <a:gd name="T46" fmla="*/ 8 w 332"/>
                  <a:gd name="T47" fmla="*/ 69 h 161"/>
                  <a:gd name="T48" fmla="*/ 22 w 332"/>
                  <a:gd name="T49" fmla="*/ 50 h 161"/>
                  <a:gd name="T50" fmla="*/ 28 w 332"/>
                  <a:gd name="T51" fmla="*/ 49 h 161"/>
                  <a:gd name="T52" fmla="*/ 41 w 332"/>
                  <a:gd name="T53" fmla="*/ 42 h 161"/>
                  <a:gd name="T54" fmla="*/ 60 w 332"/>
                  <a:gd name="T55" fmla="*/ 33 h 161"/>
                  <a:gd name="T56" fmla="*/ 84 w 332"/>
                  <a:gd name="T57" fmla="*/ 23 h 161"/>
                  <a:gd name="T58" fmla="*/ 112 w 332"/>
                  <a:gd name="T59" fmla="*/ 14 h 161"/>
                  <a:gd name="T60" fmla="*/ 145 w 332"/>
                  <a:gd name="T61" fmla="*/ 6 h 161"/>
                  <a:gd name="T62" fmla="*/ 182 w 332"/>
                  <a:gd name="T63" fmla="*/ 0 h 161"/>
                  <a:gd name="T64" fmla="*/ 221 w 332"/>
                  <a:gd name="T6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2" h="161">
                    <a:moveTo>
                      <a:pt x="221" y="0"/>
                    </a:moveTo>
                    <a:lnTo>
                      <a:pt x="264" y="4"/>
                    </a:lnTo>
                    <a:lnTo>
                      <a:pt x="310" y="17"/>
                    </a:lnTo>
                    <a:lnTo>
                      <a:pt x="311" y="17"/>
                    </a:lnTo>
                    <a:lnTo>
                      <a:pt x="315" y="19"/>
                    </a:lnTo>
                    <a:lnTo>
                      <a:pt x="319" y="20"/>
                    </a:lnTo>
                    <a:lnTo>
                      <a:pt x="326" y="23"/>
                    </a:lnTo>
                    <a:lnTo>
                      <a:pt x="332" y="28"/>
                    </a:lnTo>
                    <a:lnTo>
                      <a:pt x="255" y="128"/>
                    </a:lnTo>
                    <a:lnTo>
                      <a:pt x="223" y="123"/>
                    </a:lnTo>
                    <a:lnTo>
                      <a:pt x="193" y="123"/>
                    </a:lnTo>
                    <a:lnTo>
                      <a:pt x="166" y="126"/>
                    </a:lnTo>
                    <a:lnTo>
                      <a:pt x="144" y="131"/>
                    </a:lnTo>
                    <a:lnTo>
                      <a:pt x="125" y="137"/>
                    </a:lnTo>
                    <a:lnTo>
                      <a:pt x="111" y="143"/>
                    </a:lnTo>
                    <a:lnTo>
                      <a:pt x="103" y="148"/>
                    </a:lnTo>
                    <a:lnTo>
                      <a:pt x="100" y="150"/>
                    </a:lnTo>
                    <a:lnTo>
                      <a:pt x="74" y="161"/>
                    </a:lnTo>
                    <a:lnTo>
                      <a:pt x="50" y="161"/>
                    </a:lnTo>
                    <a:lnTo>
                      <a:pt x="30" y="153"/>
                    </a:lnTo>
                    <a:lnTo>
                      <a:pt x="11" y="139"/>
                    </a:lnTo>
                    <a:lnTo>
                      <a:pt x="0" y="115"/>
                    </a:lnTo>
                    <a:lnTo>
                      <a:pt x="0" y="91"/>
                    </a:lnTo>
                    <a:lnTo>
                      <a:pt x="8" y="69"/>
                    </a:lnTo>
                    <a:lnTo>
                      <a:pt x="22" y="50"/>
                    </a:lnTo>
                    <a:lnTo>
                      <a:pt x="28" y="49"/>
                    </a:lnTo>
                    <a:lnTo>
                      <a:pt x="41" y="42"/>
                    </a:lnTo>
                    <a:lnTo>
                      <a:pt x="60" y="33"/>
                    </a:lnTo>
                    <a:lnTo>
                      <a:pt x="84" y="23"/>
                    </a:lnTo>
                    <a:lnTo>
                      <a:pt x="112" y="14"/>
                    </a:lnTo>
                    <a:lnTo>
                      <a:pt x="145" y="6"/>
                    </a:lnTo>
                    <a:lnTo>
                      <a:pt x="182" y="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34">
                <a:extLst>
                  <a:ext uri="{FF2B5EF4-FFF2-40B4-BE49-F238E27FC236}">
                    <a16:creationId xmlns:a16="http://schemas.microsoft.com/office/drawing/2014/main" id="{5FDB4C1A-DF71-5447-9AE7-D6BA779DC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367" y="3900488"/>
                <a:ext cx="306388" cy="484188"/>
              </a:xfrm>
              <a:custGeom>
                <a:avLst/>
                <a:gdLst>
                  <a:gd name="T0" fmla="*/ 22 w 388"/>
                  <a:gd name="T1" fmla="*/ 0 h 610"/>
                  <a:gd name="T2" fmla="*/ 78 w 388"/>
                  <a:gd name="T3" fmla="*/ 15 h 610"/>
                  <a:gd name="T4" fmla="*/ 127 w 388"/>
                  <a:gd name="T5" fmla="*/ 36 h 610"/>
                  <a:gd name="T6" fmla="*/ 170 w 388"/>
                  <a:gd name="T7" fmla="*/ 61 h 610"/>
                  <a:gd name="T8" fmla="*/ 209 w 388"/>
                  <a:gd name="T9" fmla="*/ 91 h 610"/>
                  <a:gd name="T10" fmla="*/ 242 w 388"/>
                  <a:gd name="T11" fmla="*/ 124 h 610"/>
                  <a:gd name="T12" fmla="*/ 271 w 388"/>
                  <a:gd name="T13" fmla="*/ 161 h 610"/>
                  <a:gd name="T14" fmla="*/ 296 w 388"/>
                  <a:gd name="T15" fmla="*/ 199 h 610"/>
                  <a:gd name="T16" fmla="*/ 317 w 388"/>
                  <a:gd name="T17" fmla="*/ 238 h 610"/>
                  <a:gd name="T18" fmla="*/ 336 w 388"/>
                  <a:gd name="T19" fmla="*/ 278 h 610"/>
                  <a:gd name="T20" fmla="*/ 350 w 388"/>
                  <a:gd name="T21" fmla="*/ 317 h 610"/>
                  <a:gd name="T22" fmla="*/ 361 w 388"/>
                  <a:gd name="T23" fmla="*/ 357 h 610"/>
                  <a:gd name="T24" fmla="*/ 370 w 388"/>
                  <a:gd name="T25" fmla="*/ 393 h 610"/>
                  <a:gd name="T26" fmla="*/ 377 w 388"/>
                  <a:gd name="T27" fmla="*/ 430 h 610"/>
                  <a:gd name="T28" fmla="*/ 382 w 388"/>
                  <a:gd name="T29" fmla="*/ 461 h 610"/>
                  <a:gd name="T30" fmla="*/ 385 w 388"/>
                  <a:gd name="T31" fmla="*/ 490 h 610"/>
                  <a:gd name="T32" fmla="*/ 386 w 388"/>
                  <a:gd name="T33" fmla="*/ 513 h 610"/>
                  <a:gd name="T34" fmla="*/ 388 w 388"/>
                  <a:gd name="T35" fmla="*/ 534 h 610"/>
                  <a:gd name="T36" fmla="*/ 388 w 388"/>
                  <a:gd name="T37" fmla="*/ 547 h 610"/>
                  <a:gd name="T38" fmla="*/ 388 w 388"/>
                  <a:gd name="T39" fmla="*/ 553 h 610"/>
                  <a:gd name="T40" fmla="*/ 386 w 388"/>
                  <a:gd name="T41" fmla="*/ 570 h 610"/>
                  <a:gd name="T42" fmla="*/ 380 w 388"/>
                  <a:gd name="T43" fmla="*/ 586 h 610"/>
                  <a:gd name="T44" fmla="*/ 370 w 388"/>
                  <a:gd name="T45" fmla="*/ 599 h 610"/>
                  <a:gd name="T46" fmla="*/ 355 w 388"/>
                  <a:gd name="T47" fmla="*/ 610 h 610"/>
                  <a:gd name="T48" fmla="*/ 355 w 388"/>
                  <a:gd name="T49" fmla="*/ 610 h 610"/>
                  <a:gd name="T50" fmla="*/ 350 w 388"/>
                  <a:gd name="T51" fmla="*/ 610 h 610"/>
                  <a:gd name="T52" fmla="*/ 345 w 388"/>
                  <a:gd name="T53" fmla="*/ 610 h 610"/>
                  <a:gd name="T54" fmla="*/ 339 w 388"/>
                  <a:gd name="T55" fmla="*/ 610 h 610"/>
                  <a:gd name="T56" fmla="*/ 332 w 388"/>
                  <a:gd name="T57" fmla="*/ 610 h 610"/>
                  <a:gd name="T58" fmla="*/ 312 w 388"/>
                  <a:gd name="T59" fmla="*/ 607 h 610"/>
                  <a:gd name="T60" fmla="*/ 296 w 388"/>
                  <a:gd name="T61" fmla="*/ 599 h 610"/>
                  <a:gd name="T62" fmla="*/ 283 w 388"/>
                  <a:gd name="T63" fmla="*/ 588 h 610"/>
                  <a:gd name="T64" fmla="*/ 274 w 388"/>
                  <a:gd name="T65" fmla="*/ 575 h 610"/>
                  <a:gd name="T66" fmla="*/ 268 w 388"/>
                  <a:gd name="T67" fmla="*/ 559 h 610"/>
                  <a:gd name="T68" fmla="*/ 266 w 388"/>
                  <a:gd name="T69" fmla="*/ 542 h 610"/>
                  <a:gd name="T70" fmla="*/ 266 w 388"/>
                  <a:gd name="T71" fmla="*/ 537 h 610"/>
                  <a:gd name="T72" fmla="*/ 266 w 388"/>
                  <a:gd name="T73" fmla="*/ 524 h 610"/>
                  <a:gd name="T74" fmla="*/ 264 w 388"/>
                  <a:gd name="T75" fmla="*/ 505 h 610"/>
                  <a:gd name="T76" fmla="*/ 261 w 388"/>
                  <a:gd name="T77" fmla="*/ 482 h 610"/>
                  <a:gd name="T78" fmla="*/ 257 w 388"/>
                  <a:gd name="T79" fmla="*/ 453 h 610"/>
                  <a:gd name="T80" fmla="*/ 250 w 388"/>
                  <a:gd name="T81" fmla="*/ 422 h 610"/>
                  <a:gd name="T82" fmla="*/ 241 w 388"/>
                  <a:gd name="T83" fmla="*/ 388 h 610"/>
                  <a:gd name="T84" fmla="*/ 230 w 388"/>
                  <a:gd name="T85" fmla="*/ 354 h 610"/>
                  <a:gd name="T86" fmla="*/ 214 w 388"/>
                  <a:gd name="T87" fmla="*/ 317 h 610"/>
                  <a:gd name="T88" fmla="*/ 196 w 388"/>
                  <a:gd name="T89" fmla="*/ 281 h 610"/>
                  <a:gd name="T90" fmla="*/ 176 w 388"/>
                  <a:gd name="T91" fmla="*/ 246 h 610"/>
                  <a:gd name="T92" fmla="*/ 149 w 388"/>
                  <a:gd name="T93" fmla="*/ 215 h 610"/>
                  <a:gd name="T94" fmla="*/ 121 w 388"/>
                  <a:gd name="T95" fmla="*/ 185 h 610"/>
                  <a:gd name="T96" fmla="*/ 86 w 388"/>
                  <a:gd name="T97" fmla="*/ 159 h 610"/>
                  <a:gd name="T98" fmla="*/ 46 w 388"/>
                  <a:gd name="T99" fmla="*/ 137 h 610"/>
                  <a:gd name="T100" fmla="*/ 0 w 388"/>
                  <a:gd name="T101" fmla="*/ 121 h 610"/>
                  <a:gd name="T102" fmla="*/ 22 w 388"/>
                  <a:gd name="T10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8" h="610">
                    <a:moveTo>
                      <a:pt x="22" y="0"/>
                    </a:moveTo>
                    <a:lnTo>
                      <a:pt x="78" y="15"/>
                    </a:lnTo>
                    <a:lnTo>
                      <a:pt x="127" y="36"/>
                    </a:lnTo>
                    <a:lnTo>
                      <a:pt x="170" y="61"/>
                    </a:lnTo>
                    <a:lnTo>
                      <a:pt x="209" y="91"/>
                    </a:lnTo>
                    <a:lnTo>
                      <a:pt x="242" y="124"/>
                    </a:lnTo>
                    <a:lnTo>
                      <a:pt x="271" y="161"/>
                    </a:lnTo>
                    <a:lnTo>
                      <a:pt x="296" y="199"/>
                    </a:lnTo>
                    <a:lnTo>
                      <a:pt x="317" y="238"/>
                    </a:lnTo>
                    <a:lnTo>
                      <a:pt x="336" y="278"/>
                    </a:lnTo>
                    <a:lnTo>
                      <a:pt x="350" y="317"/>
                    </a:lnTo>
                    <a:lnTo>
                      <a:pt x="361" y="357"/>
                    </a:lnTo>
                    <a:lnTo>
                      <a:pt x="370" y="393"/>
                    </a:lnTo>
                    <a:lnTo>
                      <a:pt x="377" y="430"/>
                    </a:lnTo>
                    <a:lnTo>
                      <a:pt x="382" y="461"/>
                    </a:lnTo>
                    <a:lnTo>
                      <a:pt x="385" y="490"/>
                    </a:lnTo>
                    <a:lnTo>
                      <a:pt x="386" y="513"/>
                    </a:lnTo>
                    <a:lnTo>
                      <a:pt x="388" y="534"/>
                    </a:lnTo>
                    <a:lnTo>
                      <a:pt x="388" y="547"/>
                    </a:lnTo>
                    <a:lnTo>
                      <a:pt x="388" y="553"/>
                    </a:lnTo>
                    <a:lnTo>
                      <a:pt x="386" y="570"/>
                    </a:lnTo>
                    <a:lnTo>
                      <a:pt x="380" y="586"/>
                    </a:lnTo>
                    <a:lnTo>
                      <a:pt x="370" y="599"/>
                    </a:lnTo>
                    <a:lnTo>
                      <a:pt x="355" y="610"/>
                    </a:lnTo>
                    <a:lnTo>
                      <a:pt x="355" y="610"/>
                    </a:lnTo>
                    <a:lnTo>
                      <a:pt x="350" y="610"/>
                    </a:lnTo>
                    <a:lnTo>
                      <a:pt x="345" y="610"/>
                    </a:lnTo>
                    <a:lnTo>
                      <a:pt x="339" y="610"/>
                    </a:lnTo>
                    <a:lnTo>
                      <a:pt x="332" y="610"/>
                    </a:lnTo>
                    <a:lnTo>
                      <a:pt x="312" y="607"/>
                    </a:lnTo>
                    <a:lnTo>
                      <a:pt x="296" y="599"/>
                    </a:lnTo>
                    <a:lnTo>
                      <a:pt x="283" y="588"/>
                    </a:lnTo>
                    <a:lnTo>
                      <a:pt x="274" y="575"/>
                    </a:lnTo>
                    <a:lnTo>
                      <a:pt x="268" y="559"/>
                    </a:lnTo>
                    <a:lnTo>
                      <a:pt x="266" y="542"/>
                    </a:lnTo>
                    <a:lnTo>
                      <a:pt x="266" y="537"/>
                    </a:lnTo>
                    <a:lnTo>
                      <a:pt x="266" y="524"/>
                    </a:lnTo>
                    <a:lnTo>
                      <a:pt x="264" y="505"/>
                    </a:lnTo>
                    <a:lnTo>
                      <a:pt x="261" y="482"/>
                    </a:lnTo>
                    <a:lnTo>
                      <a:pt x="257" y="453"/>
                    </a:lnTo>
                    <a:lnTo>
                      <a:pt x="250" y="422"/>
                    </a:lnTo>
                    <a:lnTo>
                      <a:pt x="241" y="388"/>
                    </a:lnTo>
                    <a:lnTo>
                      <a:pt x="230" y="354"/>
                    </a:lnTo>
                    <a:lnTo>
                      <a:pt x="214" y="317"/>
                    </a:lnTo>
                    <a:lnTo>
                      <a:pt x="196" y="281"/>
                    </a:lnTo>
                    <a:lnTo>
                      <a:pt x="176" y="246"/>
                    </a:lnTo>
                    <a:lnTo>
                      <a:pt x="149" y="215"/>
                    </a:lnTo>
                    <a:lnTo>
                      <a:pt x="121" y="185"/>
                    </a:lnTo>
                    <a:lnTo>
                      <a:pt x="86" y="159"/>
                    </a:lnTo>
                    <a:lnTo>
                      <a:pt x="46" y="137"/>
                    </a:lnTo>
                    <a:lnTo>
                      <a:pt x="0" y="12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5">
                <a:extLst>
                  <a:ext uri="{FF2B5EF4-FFF2-40B4-BE49-F238E27FC236}">
                    <a16:creationId xmlns:a16="http://schemas.microsoft.com/office/drawing/2014/main" id="{DC98050E-4E49-B14F-9A18-73EDFCDA3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8399" y="3413210"/>
                <a:ext cx="266700" cy="107950"/>
              </a:xfrm>
              <a:custGeom>
                <a:avLst/>
                <a:gdLst>
                  <a:gd name="T0" fmla="*/ 160 w 337"/>
                  <a:gd name="T1" fmla="*/ 0 h 138"/>
                  <a:gd name="T2" fmla="*/ 196 w 337"/>
                  <a:gd name="T3" fmla="*/ 3 h 138"/>
                  <a:gd name="T4" fmla="*/ 234 w 337"/>
                  <a:gd name="T5" fmla="*/ 11 h 138"/>
                  <a:gd name="T6" fmla="*/ 274 w 337"/>
                  <a:gd name="T7" fmla="*/ 27 h 138"/>
                  <a:gd name="T8" fmla="*/ 315 w 337"/>
                  <a:gd name="T9" fmla="*/ 49 h 138"/>
                  <a:gd name="T10" fmla="*/ 321 w 337"/>
                  <a:gd name="T11" fmla="*/ 56 h 138"/>
                  <a:gd name="T12" fmla="*/ 328 w 337"/>
                  <a:gd name="T13" fmla="*/ 59 h 138"/>
                  <a:gd name="T14" fmla="*/ 332 w 337"/>
                  <a:gd name="T15" fmla="*/ 60 h 138"/>
                  <a:gd name="T16" fmla="*/ 336 w 337"/>
                  <a:gd name="T17" fmla="*/ 60 h 138"/>
                  <a:gd name="T18" fmla="*/ 337 w 337"/>
                  <a:gd name="T19" fmla="*/ 60 h 138"/>
                  <a:gd name="T20" fmla="*/ 238 w 337"/>
                  <a:gd name="T21" fmla="*/ 138 h 138"/>
                  <a:gd name="T22" fmla="*/ 204 w 337"/>
                  <a:gd name="T23" fmla="*/ 127 h 138"/>
                  <a:gd name="T24" fmla="*/ 173 w 337"/>
                  <a:gd name="T25" fmla="*/ 122 h 138"/>
                  <a:gd name="T26" fmla="*/ 144 w 337"/>
                  <a:gd name="T27" fmla="*/ 120 h 138"/>
                  <a:gd name="T28" fmla="*/ 119 w 337"/>
                  <a:gd name="T29" fmla="*/ 120 h 138"/>
                  <a:gd name="T30" fmla="*/ 100 w 337"/>
                  <a:gd name="T31" fmla="*/ 123 h 138"/>
                  <a:gd name="T32" fmla="*/ 87 w 337"/>
                  <a:gd name="T33" fmla="*/ 125 h 138"/>
                  <a:gd name="T34" fmla="*/ 83 w 337"/>
                  <a:gd name="T35" fmla="*/ 127 h 138"/>
                  <a:gd name="T36" fmla="*/ 62 w 337"/>
                  <a:gd name="T37" fmla="*/ 131 h 138"/>
                  <a:gd name="T38" fmla="*/ 43 w 337"/>
                  <a:gd name="T39" fmla="*/ 130 h 138"/>
                  <a:gd name="T40" fmla="*/ 27 w 337"/>
                  <a:gd name="T41" fmla="*/ 123 h 138"/>
                  <a:gd name="T42" fmla="*/ 13 w 337"/>
                  <a:gd name="T43" fmla="*/ 111 h 138"/>
                  <a:gd name="T44" fmla="*/ 5 w 337"/>
                  <a:gd name="T45" fmla="*/ 93 h 138"/>
                  <a:gd name="T46" fmla="*/ 0 w 337"/>
                  <a:gd name="T47" fmla="*/ 74 h 138"/>
                  <a:gd name="T48" fmla="*/ 2 w 337"/>
                  <a:gd name="T49" fmla="*/ 56 h 138"/>
                  <a:gd name="T50" fmla="*/ 8 w 337"/>
                  <a:gd name="T51" fmla="*/ 38 h 138"/>
                  <a:gd name="T52" fmla="*/ 21 w 337"/>
                  <a:gd name="T53" fmla="*/ 25 h 138"/>
                  <a:gd name="T54" fmla="*/ 38 w 337"/>
                  <a:gd name="T55" fmla="*/ 16 h 138"/>
                  <a:gd name="T56" fmla="*/ 41 w 337"/>
                  <a:gd name="T57" fmla="*/ 14 h 138"/>
                  <a:gd name="T58" fmla="*/ 54 w 337"/>
                  <a:gd name="T59" fmla="*/ 11 h 138"/>
                  <a:gd name="T60" fmla="*/ 73 w 337"/>
                  <a:gd name="T61" fmla="*/ 6 h 138"/>
                  <a:gd name="T62" fmla="*/ 97 w 337"/>
                  <a:gd name="T63" fmla="*/ 2 h 138"/>
                  <a:gd name="T64" fmla="*/ 127 w 337"/>
                  <a:gd name="T65" fmla="*/ 0 h 138"/>
                  <a:gd name="T66" fmla="*/ 160 w 337"/>
                  <a:gd name="T6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7" h="138">
                    <a:moveTo>
                      <a:pt x="160" y="0"/>
                    </a:moveTo>
                    <a:lnTo>
                      <a:pt x="196" y="3"/>
                    </a:lnTo>
                    <a:lnTo>
                      <a:pt x="234" y="11"/>
                    </a:lnTo>
                    <a:lnTo>
                      <a:pt x="274" y="27"/>
                    </a:lnTo>
                    <a:lnTo>
                      <a:pt x="315" y="49"/>
                    </a:lnTo>
                    <a:lnTo>
                      <a:pt x="321" y="56"/>
                    </a:lnTo>
                    <a:lnTo>
                      <a:pt x="328" y="59"/>
                    </a:lnTo>
                    <a:lnTo>
                      <a:pt x="332" y="60"/>
                    </a:lnTo>
                    <a:lnTo>
                      <a:pt x="336" y="60"/>
                    </a:lnTo>
                    <a:lnTo>
                      <a:pt x="337" y="60"/>
                    </a:lnTo>
                    <a:lnTo>
                      <a:pt x="238" y="138"/>
                    </a:lnTo>
                    <a:lnTo>
                      <a:pt x="204" y="127"/>
                    </a:lnTo>
                    <a:lnTo>
                      <a:pt x="173" y="122"/>
                    </a:lnTo>
                    <a:lnTo>
                      <a:pt x="144" y="120"/>
                    </a:lnTo>
                    <a:lnTo>
                      <a:pt x="119" y="120"/>
                    </a:lnTo>
                    <a:lnTo>
                      <a:pt x="100" y="123"/>
                    </a:lnTo>
                    <a:lnTo>
                      <a:pt x="87" y="125"/>
                    </a:lnTo>
                    <a:lnTo>
                      <a:pt x="83" y="127"/>
                    </a:lnTo>
                    <a:lnTo>
                      <a:pt x="62" y="131"/>
                    </a:lnTo>
                    <a:lnTo>
                      <a:pt x="43" y="130"/>
                    </a:lnTo>
                    <a:lnTo>
                      <a:pt x="27" y="123"/>
                    </a:lnTo>
                    <a:lnTo>
                      <a:pt x="13" y="111"/>
                    </a:lnTo>
                    <a:lnTo>
                      <a:pt x="5" y="93"/>
                    </a:lnTo>
                    <a:lnTo>
                      <a:pt x="0" y="74"/>
                    </a:lnTo>
                    <a:lnTo>
                      <a:pt x="2" y="56"/>
                    </a:lnTo>
                    <a:lnTo>
                      <a:pt x="8" y="38"/>
                    </a:lnTo>
                    <a:lnTo>
                      <a:pt x="21" y="25"/>
                    </a:lnTo>
                    <a:lnTo>
                      <a:pt x="38" y="16"/>
                    </a:lnTo>
                    <a:lnTo>
                      <a:pt x="41" y="14"/>
                    </a:lnTo>
                    <a:lnTo>
                      <a:pt x="54" y="11"/>
                    </a:lnTo>
                    <a:lnTo>
                      <a:pt x="73" y="6"/>
                    </a:lnTo>
                    <a:lnTo>
                      <a:pt x="97" y="2"/>
                    </a:lnTo>
                    <a:lnTo>
                      <a:pt x="127" y="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6">
                <a:extLst>
                  <a:ext uri="{FF2B5EF4-FFF2-40B4-BE49-F238E27FC236}">
                    <a16:creationId xmlns:a16="http://schemas.microsoft.com/office/drawing/2014/main" id="{839158D7-2549-9344-812D-D84FCCA3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7739" y="3597942"/>
                <a:ext cx="227013" cy="527050"/>
              </a:xfrm>
              <a:custGeom>
                <a:avLst/>
                <a:gdLst>
                  <a:gd name="T0" fmla="*/ 55 w 288"/>
                  <a:gd name="T1" fmla="*/ 0 h 664"/>
                  <a:gd name="T2" fmla="*/ 104 w 288"/>
                  <a:gd name="T3" fmla="*/ 29 h 664"/>
                  <a:gd name="T4" fmla="*/ 146 w 288"/>
                  <a:gd name="T5" fmla="*/ 61 h 664"/>
                  <a:gd name="T6" fmla="*/ 180 w 288"/>
                  <a:gd name="T7" fmla="*/ 97 h 664"/>
                  <a:gd name="T8" fmla="*/ 210 w 288"/>
                  <a:gd name="T9" fmla="*/ 135 h 664"/>
                  <a:gd name="T10" fmla="*/ 234 w 288"/>
                  <a:gd name="T11" fmla="*/ 174 h 664"/>
                  <a:gd name="T12" fmla="*/ 253 w 288"/>
                  <a:gd name="T13" fmla="*/ 217 h 664"/>
                  <a:gd name="T14" fmla="*/ 266 w 288"/>
                  <a:gd name="T15" fmla="*/ 258 h 664"/>
                  <a:gd name="T16" fmla="*/ 277 w 288"/>
                  <a:gd name="T17" fmla="*/ 301 h 664"/>
                  <a:gd name="T18" fmla="*/ 283 w 288"/>
                  <a:gd name="T19" fmla="*/ 343 h 664"/>
                  <a:gd name="T20" fmla="*/ 286 w 288"/>
                  <a:gd name="T21" fmla="*/ 385 h 664"/>
                  <a:gd name="T22" fmla="*/ 288 w 288"/>
                  <a:gd name="T23" fmla="*/ 426 h 664"/>
                  <a:gd name="T24" fmla="*/ 286 w 288"/>
                  <a:gd name="T25" fmla="*/ 464 h 664"/>
                  <a:gd name="T26" fmla="*/ 285 w 288"/>
                  <a:gd name="T27" fmla="*/ 498 h 664"/>
                  <a:gd name="T28" fmla="*/ 280 w 288"/>
                  <a:gd name="T29" fmla="*/ 530 h 664"/>
                  <a:gd name="T30" fmla="*/ 277 w 288"/>
                  <a:gd name="T31" fmla="*/ 558 h 664"/>
                  <a:gd name="T32" fmla="*/ 272 w 288"/>
                  <a:gd name="T33" fmla="*/ 582 h 664"/>
                  <a:gd name="T34" fmla="*/ 269 w 288"/>
                  <a:gd name="T35" fmla="*/ 601 h 664"/>
                  <a:gd name="T36" fmla="*/ 267 w 288"/>
                  <a:gd name="T37" fmla="*/ 614 h 664"/>
                  <a:gd name="T38" fmla="*/ 266 w 288"/>
                  <a:gd name="T39" fmla="*/ 620 h 664"/>
                  <a:gd name="T40" fmla="*/ 256 w 288"/>
                  <a:gd name="T41" fmla="*/ 638 h 664"/>
                  <a:gd name="T42" fmla="*/ 242 w 288"/>
                  <a:gd name="T43" fmla="*/ 652 h 664"/>
                  <a:gd name="T44" fmla="*/ 226 w 288"/>
                  <a:gd name="T45" fmla="*/ 661 h 664"/>
                  <a:gd name="T46" fmla="*/ 210 w 288"/>
                  <a:gd name="T47" fmla="*/ 664 h 664"/>
                  <a:gd name="T48" fmla="*/ 201 w 288"/>
                  <a:gd name="T49" fmla="*/ 664 h 664"/>
                  <a:gd name="T50" fmla="*/ 195 w 288"/>
                  <a:gd name="T51" fmla="*/ 664 h 664"/>
                  <a:gd name="T52" fmla="*/ 188 w 288"/>
                  <a:gd name="T53" fmla="*/ 664 h 664"/>
                  <a:gd name="T54" fmla="*/ 166 w 288"/>
                  <a:gd name="T55" fmla="*/ 653 h 664"/>
                  <a:gd name="T56" fmla="*/ 149 w 288"/>
                  <a:gd name="T57" fmla="*/ 634 h 664"/>
                  <a:gd name="T58" fmla="*/ 141 w 288"/>
                  <a:gd name="T59" fmla="*/ 612 h 664"/>
                  <a:gd name="T60" fmla="*/ 144 w 288"/>
                  <a:gd name="T61" fmla="*/ 587 h 664"/>
                  <a:gd name="T62" fmla="*/ 144 w 288"/>
                  <a:gd name="T63" fmla="*/ 582 h 664"/>
                  <a:gd name="T64" fmla="*/ 147 w 288"/>
                  <a:gd name="T65" fmla="*/ 571 h 664"/>
                  <a:gd name="T66" fmla="*/ 150 w 288"/>
                  <a:gd name="T67" fmla="*/ 554 h 664"/>
                  <a:gd name="T68" fmla="*/ 153 w 288"/>
                  <a:gd name="T69" fmla="*/ 532 h 664"/>
                  <a:gd name="T70" fmla="*/ 157 w 288"/>
                  <a:gd name="T71" fmla="*/ 506 h 664"/>
                  <a:gd name="T72" fmla="*/ 160 w 288"/>
                  <a:gd name="T73" fmla="*/ 476 h 664"/>
                  <a:gd name="T74" fmla="*/ 160 w 288"/>
                  <a:gd name="T75" fmla="*/ 443 h 664"/>
                  <a:gd name="T76" fmla="*/ 160 w 288"/>
                  <a:gd name="T77" fmla="*/ 408 h 664"/>
                  <a:gd name="T78" fmla="*/ 158 w 288"/>
                  <a:gd name="T79" fmla="*/ 374 h 664"/>
                  <a:gd name="T80" fmla="*/ 152 w 288"/>
                  <a:gd name="T81" fmla="*/ 336 h 664"/>
                  <a:gd name="T82" fmla="*/ 144 w 288"/>
                  <a:gd name="T83" fmla="*/ 299 h 664"/>
                  <a:gd name="T84" fmla="*/ 133 w 288"/>
                  <a:gd name="T85" fmla="*/ 263 h 664"/>
                  <a:gd name="T86" fmla="*/ 116 w 288"/>
                  <a:gd name="T87" fmla="*/ 226 h 664"/>
                  <a:gd name="T88" fmla="*/ 95 w 288"/>
                  <a:gd name="T89" fmla="*/ 193 h 664"/>
                  <a:gd name="T90" fmla="*/ 70 w 288"/>
                  <a:gd name="T91" fmla="*/ 163 h 664"/>
                  <a:gd name="T92" fmla="*/ 38 w 288"/>
                  <a:gd name="T93" fmla="*/ 135 h 664"/>
                  <a:gd name="T94" fmla="*/ 0 w 288"/>
                  <a:gd name="T95" fmla="*/ 111 h 664"/>
                  <a:gd name="T96" fmla="*/ 55 w 288"/>
                  <a:gd name="T9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" h="664">
                    <a:moveTo>
                      <a:pt x="55" y="0"/>
                    </a:moveTo>
                    <a:lnTo>
                      <a:pt x="104" y="29"/>
                    </a:lnTo>
                    <a:lnTo>
                      <a:pt x="146" y="61"/>
                    </a:lnTo>
                    <a:lnTo>
                      <a:pt x="180" y="97"/>
                    </a:lnTo>
                    <a:lnTo>
                      <a:pt x="210" y="135"/>
                    </a:lnTo>
                    <a:lnTo>
                      <a:pt x="234" y="174"/>
                    </a:lnTo>
                    <a:lnTo>
                      <a:pt x="253" y="217"/>
                    </a:lnTo>
                    <a:lnTo>
                      <a:pt x="266" y="258"/>
                    </a:lnTo>
                    <a:lnTo>
                      <a:pt x="277" y="301"/>
                    </a:lnTo>
                    <a:lnTo>
                      <a:pt x="283" y="343"/>
                    </a:lnTo>
                    <a:lnTo>
                      <a:pt x="286" y="385"/>
                    </a:lnTo>
                    <a:lnTo>
                      <a:pt x="288" y="426"/>
                    </a:lnTo>
                    <a:lnTo>
                      <a:pt x="286" y="464"/>
                    </a:lnTo>
                    <a:lnTo>
                      <a:pt x="285" y="498"/>
                    </a:lnTo>
                    <a:lnTo>
                      <a:pt x="280" y="530"/>
                    </a:lnTo>
                    <a:lnTo>
                      <a:pt x="277" y="558"/>
                    </a:lnTo>
                    <a:lnTo>
                      <a:pt x="272" y="582"/>
                    </a:lnTo>
                    <a:lnTo>
                      <a:pt x="269" y="601"/>
                    </a:lnTo>
                    <a:lnTo>
                      <a:pt x="267" y="614"/>
                    </a:lnTo>
                    <a:lnTo>
                      <a:pt x="266" y="620"/>
                    </a:lnTo>
                    <a:lnTo>
                      <a:pt x="256" y="638"/>
                    </a:lnTo>
                    <a:lnTo>
                      <a:pt x="242" y="652"/>
                    </a:lnTo>
                    <a:lnTo>
                      <a:pt x="226" y="661"/>
                    </a:lnTo>
                    <a:lnTo>
                      <a:pt x="210" y="664"/>
                    </a:lnTo>
                    <a:lnTo>
                      <a:pt x="201" y="664"/>
                    </a:lnTo>
                    <a:lnTo>
                      <a:pt x="195" y="664"/>
                    </a:lnTo>
                    <a:lnTo>
                      <a:pt x="188" y="664"/>
                    </a:lnTo>
                    <a:lnTo>
                      <a:pt x="166" y="653"/>
                    </a:lnTo>
                    <a:lnTo>
                      <a:pt x="149" y="634"/>
                    </a:lnTo>
                    <a:lnTo>
                      <a:pt x="141" y="612"/>
                    </a:lnTo>
                    <a:lnTo>
                      <a:pt x="144" y="587"/>
                    </a:lnTo>
                    <a:lnTo>
                      <a:pt x="144" y="582"/>
                    </a:lnTo>
                    <a:lnTo>
                      <a:pt x="147" y="571"/>
                    </a:lnTo>
                    <a:lnTo>
                      <a:pt x="150" y="554"/>
                    </a:lnTo>
                    <a:lnTo>
                      <a:pt x="153" y="532"/>
                    </a:lnTo>
                    <a:lnTo>
                      <a:pt x="157" y="506"/>
                    </a:lnTo>
                    <a:lnTo>
                      <a:pt x="160" y="476"/>
                    </a:lnTo>
                    <a:lnTo>
                      <a:pt x="160" y="443"/>
                    </a:lnTo>
                    <a:lnTo>
                      <a:pt x="160" y="408"/>
                    </a:lnTo>
                    <a:lnTo>
                      <a:pt x="158" y="374"/>
                    </a:lnTo>
                    <a:lnTo>
                      <a:pt x="152" y="336"/>
                    </a:lnTo>
                    <a:lnTo>
                      <a:pt x="144" y="299"/>
                    </a:lnTo>
                    <a:lnTo>
                      <a:pt x="133" y="263"/>
                    </a:lnTo>
                    <a:lnTo>
                      <a:pt x="116" y="226"/>
                    </a:lnTo>
                    <a:lnTo>
                      <a:pt x="95" y="193"/>
                    </a:lnTo>
                    <a:lnTo>
                      <a:pt x="70" y="163"/>
                    </a:lnTo>
                    <a:lnTo>
                      <a:pt x="38" y="135"/>
                    </a:lnTo>
                    <a:lnTo>
                      <a:pt x="0" y="11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7">
                <a:extLst>
                  <a:ext uri="{FF2B5EF4-FFF2-40B4-BE49-F238E27FC236}">
                    <a16:creationId xmlns:a16="http://schemas.microsoft.com/office/drawing/2014/main" id="{6BB297D6-32BF-9341-8953-08F9231D9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13" y="3359150"/>
                <a:ext cx="1443038" cy="1033463"/>
              </a:xfrm>
              <a:custGeom>
                <a:avLst/>
                <a:gdLst>
                  <a:gd name="T0" fmla="*/ 1526 w 1817"/>
                  <a:gd name="T1" fmla="*/ 0 h 1303"/>
                  <a:gd name="T2" fmla="*/ 1567 w 1817"/>
                  <a:gd name="T3" fmla="*/ 19 h 1303"/>
                  <a:gd name="T4" fmla="*/ 1604 w 1817"/>
                  <a:gd name="T5" fmla="*/ 70 h 1303"/>
                  <a:gd name="T6" fmla="*/ 1639 w 1817"/>
                  <a:gd name="T7" fmla="*/ 144 h 1303"/>
                  <a:gd name="T8" fmla="*/ 1675 w 1817"/>
                  <a:gd name="T9" fmla="*/ 237 h 1303"/>
                  <a:gd name="T10" fmla="*/ 1710 w 1817"/>
                  <a:gd name="T11" fmla="*/ 340 h 1303"/>
                  <a:gd name="T12" fmla="*/ 1741 w 1817"/>
                  <a:gd name="T13" fmla="*/ 444 h 1303"/>
                  <a:gd name="T14" fmla="*/ 1768 w 1817"/>
                  <a:gd name="T15" fmla="*/ 544 h 1303"/>
                  <a:gd name="T16" fmla="*/ 1790 w 1817"/>
                  <a:gd name="T17" fmla="*/ 631 h 1303"/>
                  <a:gd name="T18" fmla="*/ 1806 w 1817"/>
                  <a:gd name="T19" fmla="*/ 696 h 1303"/>
                  <a:gd name="T20" fmla="*/ 1816 w 1817"/>
                  <a:gd name="T21" fmla="*/ 732 h 1303"/>
                  <a:gd name="T22" fmla="*/ 598 w 1817"/>
                  <a:gd name="T23" fmla="*/ 1303 h 1303"/>
                  <a:gd name="T24" fmla="*/ 0 w 1817"/>
                  <a:gd name="T25" fmla="*/ 305 h 1303"/>
                  <a:gd name="T26" fmla="*/ 12 w 1817"/>
                  <a:gd name="T27" fmla="*/ 304 h 1303"/>
                  <a:gd name="T28" fmla="*/ 19 w 1817"/>
                  <a:gd name="T29" fmla="*/ 293 h 1303"/>
                  <a:gd name="T30" fmla="*/ 33 w 1817"/>
                  <a:gd name="T31" fmla="*/ 275 h 1303"/>
                  <a:gd name="T32" fmla="*/ 55 w 1817"/>
                  <a:gd name="T33" fmla="*/ 256 h 1303"/>
                  <a:gd name="T34" fmla="*/ 90 w 1817"/>
                  <a:gd name="T35" fmla="*/ 241 h 1303"/>
                  <a:gd name="T36" fmla="*/ 136 w 1817"/>
                  <a:gd name="T37" fmla="*/ 233 h 1303"/>
                  <a:gd name="T38" fmla="*/ 198 w 1817"/>
                  <a:gd name="T39" fmla="*/ 237 h 1303"/>
                  <a:gd name="T40" fmla="*/ 273 w 1817"/>
                  <a:gd name="T41" fmla="*/ 260 h 1303"/>
                  <a:gd name="T42" fmla="*/ 365 w 1817"/>
                  <a:gd name="T43" fmla="*/ 305 h 1303"/>
                  <a:gd name="T44" fmla="*/ 504 w 1817"/>
                  <a:gd name="T45" fmla="*/ 372 h 1303"/>
                  <a:gd name="T46" fmla="*/ 634 w 1817"/>
                  <a:gd name="T47" fmla="*/ 403 h 1303"/>
                  <a:gd name="T48" fmla="*/ 751 w 1817"/>
                  <a:gd name="T49" fmla="*/ 410 h 1303"/>
                  <a:gd name="T50" fmla="*/ 857 w 1817"/>
                  <a:gd name="T51" fmla="*/ 392 h 1303"/>
                  <a:gd name="T52" fmla="*/ 950 w 1817"/>
                  <a:gd name="T53" fmla="*/ 356 h 1303"/>
                  <a:gd name="T54" fmla="*/ 1030 w 1817"/>
                  <a:gd name="T55" fmla="*/ 305 h 1303"/>
                  <a:gd name="T56" fmla="*/ 1094 w 1817"/>
                  <a:gd name="T57" fmla="*/ 255 h 1303"/>
                  <a:gd name="T58" fmla="*/ 1166 w 1817"/>
                  <a:gd name="T59" fmla="*/ 196 h 1303"/>
                  <a:gd name="T60" fmla="*/ 1243 w 1817"/>
                  <a:gd name="T61" fmla="*/ 136 h 1303"/>
                  <a:gd name="T62" fmla="*/ 1322 w 1817"/>
                  <a:gd name="T63" fmla="*/ 81 h 1303"/>
                  <a:gd name="T64" fmla="*/ 1398 w 1817"/>
                  <a:gd name="T65" fmla="*/ 35 h 1303"/>
                  <a:gd name="T66" fmla="*/ 1468 w 1817"/>
                  <a:gd name="T67" fmla="*/ 7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17" h="1303">
                    <a:moveTo>
                      <a:pt x="1499" y="0"/>
                    </a:moveTo>
                    <a:lnTo>
                      <a:pt x="1526" y="0"/>
                    </a:lnTo>
                    <a:lnTo>
                      <a:pt x="1552" y="7"/>
                    </a:lnTo>
                    <a:lnTo>
                      <a:pt x="1567" y="19"/>
                    </a:lnTo>
                    <a:lnTo>
                      <a:pt x="1585" y="41"/>
                    </a:lnTo>
                    <a:lnTo>
                      <a:pt x="1604" y="70"/>
                    </a:lnTo>
                    <a:lnTo>
                      <a:pt x="1621" y="105"/>
                    </a:lnTo>
                    <a:lnTo>
                      <a:pt x="1639" y="144"/>
                    </a:lnTo>
                    <a:lnTo>
                      <a:pt x="1658" y="188"/>
                    </a:lnTo>
                    <a:lnTo>
                      <a:pt x="1675" y="237"/>
                    </a:lnTo>
                    <a:lnTo>
                      <a:pt x="1692" y="288"/>
                    </a:lnTo>
                    <a:lnTo>
                      <a:pt x="1710" y="340"/>
                    </a:lnTo>
                    <a:lnTo>
                      <a:pt x="1726" y="392"/>
                    </a:lnTo>
                    <a:lnTo>
                      <a:pt x="1741" y="444"/>
                    </a:lnTo>
                    <a:lnTo>
                      <a:pt x="1756" y="497"/>
                    </a:lnTo>
                    <a:lnTo>
                      <a:pt x="1768" y="544"/>
                    </a:lnTo>
                    <a:lnTo>
                      <a:pt x="1781" y="590"/>
                    </a:lnTo>
                    <a:lnTo>
                      <a:pt x="1790" y="631"/>
                    </a:lnTo>
                    <a:lnTo>
                      <a:pt x="1800" y="667"/>
                    </a:lnTo>
                    <a:lnTo>
                      <a:pt x="1806" y="696"/>
                    </a:lnTo>
                    <a:lnTo>
                      <a:pt x="1813" y="718"/>
                    </a:lnTo>
                    <a:lnTo>
                      <a:pt x="1816" y="732"/>
                    </a:lnTo>
                    <a:lnTo>
                      <a:pt x="1817" y="737"/>
                    </a:lnTo>
                    <a:lnTo>
                      <a:pt x="598" y="1303"/>
                    </a:lnTo>
                    <a:lnTo>
                      <a:pt x="0" y="870"/>
                    </a:lnTo>
                    <a:lnTo>
                      <a:pt x="0" y="305"/>
                    </a:lnTo>
                    <a:lnTo>
                      <a:pt x="11" y="305"/>
                    </a:lnTo>
                    <a:lnTo>
                      <a:pt x="12" y="304"/>
                    </a:lnTo>
                    <a:lnTo>
                      <a:pt x="14" y="299"/>
                    </a:lnTo>
                    <a:lnTo>
                      <a:pt x="19" y="293"/>
                    </a:lnTo>
                    <a:lnTo>
                      <a:pt x="24" y="285"/>
                    </a:lnTo>
                    <a:lnTo>
                      <a:pt x="33" y="275"/>
                    </a:lnTo>
                    <a:lnTo>
                      <a:pt x="43" y="266"/>
                    </a:lnTo>
                    <a:lnTo>
                      <a:pt x="55" y="256"/>
                    </a:lnTo>
                    <a:lnTo>
                      <a:pt x="71" y="247"/>
                    </a:lnTo>
                    <a:lnTo>
                      <a:pt x="90" y="241"/>
                    </a:lnTo>
                    <a:lnTo>
                      <a:pt x="112" y="234"/>
                    </a:lnTo>
                    <a:lnTo>
                      <a:pt x="136" y="233"/>
                    </a:lnTo>
                    <a:lnTo>
                      <a:pt x="164" y="233"/>
                    </a:lnTo>
                    <a:lnTo>
                      <a:pt x="198" y="237"/>
                    </a:lnTo>
                    <a:lnTo>
                      <a:pt x="232" y="245"/>
                    </a:lnTo>
                    <a:lnTo>
                      <a:pt x="273" y="260"/>
                    </a:lnTo>
                    <a:lnTo>
                      <a:pt x="318" y="280"/>
                    </a:lnTo>
                    <a:lnTo>
                      <a:pt x="365" y="305"/>
                    </a:lnTo>
                    <a:lnTo>
                      <a:pt x="436" y="343"/>
                    </a:lnTo>
                    <a:lnTo>
                      <a:pt x="504" y="372"/>
                    </a:lnTo>
                    <a:lnTo>
                      <a:pt x="571" y="391"/>
                    </a:lnTo>
                    <a:lnTo>
                      <a:pt x="634" y="403"/>
                    </a:lnTo>
                    <a:lnTo>
                      <a:pt x="694" y="410"/>
                    </a:lnTo>
                    <a:lnTo>
                      <a:pt x="751" y="410"/>
                    </a:lnTo>
                    <a:lnTo>
                      <a:pt x="807" y="403"/>
                    </a:lnTo>
                    <a:lnTo>
                      <a:pt x="857" y="392"/>
                    </a:lnTo>
                    <a:lnTo>
                      <a:pt x="906" y="377"/>
                    </a:lnTo>
                    <a:lnTo>
                      <a:pt x="950" y="356"/>
                    </a:lnTo>
                    <a:lnTo>
                      <a:pt x="993" y="332"/>
                    </a:lnTo>
                    <a:lnTo>
                      <a:pt x="1030" y="305"/>
                    </a:lnTo>
                    <a:lnTo>
                      <a:pt x="1061" y="282"/>
                    </a:lnTo>
                    <a:lnTo>
                      <a:pt x="1094" y="255"/>
                    </a:lnTo>
                    <a:lnTo>
                      <a:pt x="1129" y="226"/>
                    </a:lnTo>
                    <a:lnTo>
                      <a:pt x="1166" y="196"/>
                    </a:lnTo>
                    <a:lnTo>
                      <a:pt x="1205" y="166"/>
                    </a:lnTo>
                    <a:lnTo>
                      <a:pt x="1243" y="136"/>
                    </a:lnTo>
                    <a:lnTo>
                      <a:pt x="1283" y="108"/>
                    </a:lnTo>
                    <a:lnTo>
                      <a:pt x="1322" y="81"/>
                    </a:lnTo>
                    <a:lnTo>
                      <a:pt x="1362" y="56"/>
                    </a:lnTo>
                    <a:lnTo>
                      <a:pt x="1398" y="35"/>
                    </a:lnTo>
                    <a:lnTo>
                      <a:pt x="1435" y="18"/>
                    </a:lnTo>
                    <a:lnTo>
                      <a:pt x="1468" y="7"/>
                    </a:lnTo>
                    <a:lnTo>
                      <a:pt x="1499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8">
                <a:extLst>
                  <a:ext uri="{FF2B5EF4-FFF2-40B4-BE49-F238E27FC236}">
                    <a16:creationId xmlns:a16="http://schemas.microsoft.com/office/drawing/2014/main" id="{808B95EB-D989-F24D-89D9-64FA385DA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" y="3367088"/>
                <a:ext cx="3994150" cy="1693863"/>
              </a:xfrm>
              <a:custGeom>
                <a:avLst/>
                <a:gdLst>
                  <a:gd name="T0" fmla="*/ 1879 w 5032"/>
                  <a:gd name="T1" fmla="*/ 4 h 2134"/>
                  <a:gd name="T2" fmla="*/ 2042 w 5032"/>
                  <a:gd name="T3" fmla="*/ 49 h 2134"/>
                  <a:gd name="T4" fmla="*/ 2256 w 5032"/>
                  <a:gd name="T5" fmla="*/ 152 h 2134"/>
                  <a:gd name="T6" fmla="*/ 2512 w 5032"/>
                  <a:gd name="T7" fmla="*/ 302 h 2134"/>
                  <a:gd name="T8" fmla="*/ 2787 w 5032"/>
                  <a:gd name="T9" fmla="*/ 468 h 2134"/>
                  <a:gd name="T10" fmla="*/ 3094 w 5032"/>
                  <a:gd name="T11" fmla="*/ 635 h 2134"/>
                  <a:gd name="T12" fmla="*/ 3442 w 5032"/>
                  <a:gd name="T13" fmla="*/ 795 h 2134"/>
                  <a:gd name="T14" fmla="*/ 3842 w 5032"/>
                  <a:gd name="T15" fmla="*/ 932 h 2134"/>
                  <a:gd name="T16" fmla="*/ 4170 w 5032"/>
                  <a:gd name="T17" fmla="*/ 1011 h 2134"/>
                  <a:gd name="T18" fmla="*/ 4383 w 5032"/>
                  <a:gd name="T19" fmla="*/ 1051 h 2134"/>
                  <a:gd name="T20" fmla="*/ 4541 w 5032"/>
                  <a:gd name="T21" fmla="*/ 1068 h 2134"/>
                  <a:gd name="T22" fmla="*/ 4655 w 5032"/>
                  <a:gd name="T23" fmla="*/ 1078 h 2134"/>
                  <a:gd name="T24" fmla="*/ 4739 w 5032"/>
                  <a:gd name="T25" fmla="*/ 1084 h 2134"/>
                  <a:gd name="T26" fmla="*/ 4806 w 5032"/>
                  <a:gd name="T27" fmla="*/ 1100 h 2134"/>
                  <a:gd name="T28" fmla="*/ 4869 w 5032"/>
                  <a:gd name="T29" fmla="*/ 1133 h 2134"/>
                  <a:gd name="T30" fmla="*/ 4938 w 5032"/>
                  <a:gd name="T31" fmla="*/ 1195 h 2134"/>
                  <a:gd name="T32" fmla="*/ 5032 w 5032"/>
                  <a:gd name="T33" fmla="*/ 1293 h 2134"/>
                  <a:gd name="T34" fmla="*/ 123 w 5032"/>
                  <a:gd name="T35" fmla="*/ 1979 h 2134"/>
                  <a:gd name="T36" fmla="*/ 2 w 5032"/>
                  <a:gd name="T37" fmla="*/ 1536 h 2134"/>
                  <a:gd name="T38" fmla="*/ 0 w 5032"/>
                  <a:gd name="T39" fmla="*/ 1434 h 2134"/>
                  <a:gd name="T40" fmla="*/ 3 w 5032"/>
                  <a:gd name="T41" fmla="*/ 1268 h 2134"/>
                  <a:gd name="T42" fmla="*/ 14 w 5032"/>
                  <a:gd name="T43" fmla="*/ 1059 h 2134"/>
                  <a:gd name="T44" fmla="*/ 38 w 5032"/>
                  <a:gd name="T45" fmla="*/ 831 h 2134"/>
                  <a:gd name="T46" fmla="*/ 81 w 5032"/>
                  <a:gd name="T47" fmla="*/ 605 h 2134"/>
                  <a:gd name="T48" fmla="*/ 144 w 5032"/>
                  <a:gd name="T49" fmla="*/ 404 h 2134"/>
                  <a:gd name="T50" fmla="*/ 204 w 5032"/>
                  <a:gd name="T51" fmla="*/ 299 h 2134"/>
                  <a:gd name="T52" fmla="*/ 240 w 5032"/>
                  <a:gd name="T53" fmla="*/ 340 h 2134"/>
                  <a:gd name="T54" fmla="*/ 316 w 5032"/>
                  <a:gd name="T55" fmla="*/ 411 h 2134"/>
                  <a:gd name="T56" fmla="*/ 426 w 5032"/>
                  <a:gd name="T57" fmla="*/ 496 h 2134"/>
                  <a:gd name="T58" fmla="*/ 563 w 5032"/>
                  <a:gd name="T59" fmla="*/ 574 h 2134"/>
                  <a:gd name="T60" fmla="*/ 726 w 5032"/>
                  <a:gd name="T61" fmla="*/ 627 h 2134"/>
                  <a:gd name="T62" fmla="*/ 895 w 5032"/>
                  <a:gd name="T63" fmla="*/ 635 h 2134"/>
                  <a:gd name="T64" fmla="*/ 1047 w 5032"/>
                  <a:gd name="T65" fmla="*/ 588 h 2134"/>
                  <a:gd name="T66" fmla="*/ 1190 w 5032"/>
                  <a:gd name="T67" fmla="*/ 501 h 2134"/>
                  <a:gd name="T68" fmla="*/ 1316 w 5032"/>
                  <a:gd name="T69" fmla="*/ 392 h 2134"/>
                  <a:gd name="T70" fmla="*/ 1420 w 5032"/>
                  <a:gd name="T71" fmla="*/ 280 h 2134"/>
                  <a:gd name="T72" fmla="*/ 1498 w 5032"/>
                  <a:gd name="T73" fmla="*/ 183 h 2134"/>
                  <a:gd name="T74" fmla="*/ 1544 w 5032"/>
                  <a:gd name="T75" fmla="*/ 121 h 2134"/>
                  <a:gd name="T76" fmla="*/ 1553 w 5032"/>
                  <a:gd name="T77" fmla="*/ 106 h 2134"/>
                  <a:gd name="T78" fmla="*/ 1572 w 5032"/>
                  <a:gd name="T79" fmla="*/ 84 h 2134"/>
                  <a:gd name="T80" fmla="*/ 1617 w 5032"/>
                  <a:gd name="T81" fmla="*/ 49 h 2134"/>
                  <a:gd name="T82" fmla="*/ 1688 w 5032"/>
                  <a:gd name="T83" fmla="*/ 16 h 2134"/>
                  <a:gd name="T84" fmla="*/ 1792 w 5032"/>
                  <a:gd name="T85" fmla="*/ 0 h 2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032" h="2134">
                    <a:moveTo>
                      <a:pt x="1792" y="0"/>
                    </a:moveTo>
                    <a:lnTo>
                      <a:pt x="1833" y="0"/>
                    </a:lnTo>
                    <a:lnTo>
                      <a:pt x="1879" y="4"/>
                    </a:lnTo>
                    <a:lnTo>
                      <a:pt x="1930" y="14"/>
                    </a:lnTo>
                    <a:lnTo>
                      <a:pt x="1984" y="28"/>
                    </a:lnTo>
                    <a:lnTo>
                      <a:pt x="2042" y="49"/>
                    </a:lnTo>
                    <a:lnTo>
                      <a:pt x="2105" y="74"/>
                    </a:lnTo>
                    <a:lnTo>
                      <a:pt x="2173" y="107"/>
                    </a:lnTo>
                    <a:lnTo>
                      <a:pt x="2256" y="152"/>
                    </a:lnTo>
                    <a:lnTo>
                      <a:pt x="2340" y="199"/>
                    </a:lnTo>
                    <a:lnTo>
                      <a:pt x="2425" y="250"/>
                    </a:lnTo>
                    <a:lnTo>
                      <a:pt x="2512" y="302"/>
                    </a:lnTo>
                    <a:lnTo>
                      <a:pt x="2601" y="355"/>
                    </a:lnTo>
                    <a:lnTo>
                      <a:pt x="2692" y="411"/>
                    </a:lnTo>
                    <a:lnTo>
                      <a:pt x="2787" y="468"/>
                    </a:lnTo>
                    <a:lnTo>
                      <a:pt x="2885" y="523"/>
                    </a:lnTo>
                    <a:lnTo>
                      <a:pt x="2988" y="580"/>
                    </a:lnTo>
                    <a:lnTo>
                      <a:pt x="3094" y="635"/>
                    </a:lnTo>
                    <a:lnTo>
                      <a:pt x="3205" y="691"/>
                    </a:lnTo>
                    <a:lnTo>
                      <a:pt x="3320" y="743"/>
                    </a:lnTo>
                    <a:lnTo>
                      <a:pt x="3442" y="795"/>
                    </a:lnTo>
                    <a:lnTo>
                      <a:pt x="3570" y="842"/>
                    </a:lnTo>
                    <a:lnTo>
                      <a:pt x="3703" y="890"/>
                    </a:lnTo>
                    <a:lnTo>
                      <a:pt x="3842" y="932"/>
                    </a:lnTo>
                    <a:lnTo>
                      <a:pt x="3989" y="970"/>
                    </a:lnTo>
                    <a:lnTo>
                      <a:pt x="4084" y="994"/>
                    </a:lnTo>
                    <a:lnTo>
                      <a:pt x="4170" y="1011"/>
                    </a:lnTo>
                    <a:lnTo>
                      <a:pt x="4249" y="1027"/>
                    </a:lnTo>
                    <a:lnTo>
                      <a:pt x="4320" y="1040"/>
                    </a:lnTo>
                    <a:lnTo>
                      <a:pt x="4383" y="1051"/>
                    </a:lnTo>
                    <a:lnTo>
                      <a:pt x="4442" y="1059"/>
                    </a:lnTo>
                    <a:lnTo>
                      <a:pt x="4494" y="1065"/>
                    </a:lnTo>
                    <a:lnTo>
                      <a:pt x="4541" y="1068"/>
                    </a:lnTo>
                    <a:lnTo>
                      <a:pt x="4584" y="1073"/>
                    </a:lnTo>
                    <a:lnTo>
                      <a:pt x="4622" y="1075"/>
                    </a:lnTo>
                    <a:lnTo>
                      <a:pt x="4655" y="1078"/>
                    </a:lnTo>
                    <a:lnTo>
                      <a:pt x="4687" y="1079"/>
                    </a:lnTo>
                    <a:lnTo>
                      <a:pt x="4714" y="1081"/>
                    </a:lnTo>
                    <a:lnTo>
                      <a:pt x="4739" y="1084"/>
                    </a:lnTo>
                    <a:lnTo>
                      <a:pt x="4763" y="1089"/>
                    </a:lnTo>
                    <a:lnTo>
                      <a:pt x="4785" y="1094"/>
                    </a:lnTo>
                    <a:lnTo>
                      <a:pt x="4806" y="1100"/>
                    </a:lnTo>
                    <a:lnTo>
                      <a:pt x="4826" y="1109"/>
                    </a:lnTo>
                    <a:lnTo>
                      <a:pt x="4847" y="1121"/>
                    </a:lnTo>
                    <a:lnTo>
                      <a:pt x="4869" y="1133"/>
                    </a:lnTo>
                    <a:lnTo>
                      <a:pt x="4891" y="1151"/>
                    </a:lnTo>
                    <a:lnTo>
                      <a:pt x="4913" y="1171"/>
                    </a:lnTo>
                    <a:lnTo>
                      <a:pt x="4938" y="1195"/>
                    </a:lnTo>
                    <a:lnTo>
                      <a:pt x="4967" y="1223"/>
                    </a:lnTo>
                    <a:lnTo>
                      <a:pt x="4997" y="1255"/>
                    </a:lnTo>
                    <a:lnTo>
                      <a:pt x="5032" y="1293"/>
                    </a:lnTo>
                    <a:lnTo>
                      <a:pt x="5032" y="1780"/>
                    </a:lnTo>
                    <a:lnTo>
                      <a:pt x="1886" y="2134"/>
                    </a:lnTo>
                    <a:lnTo>
                      <a:pt x="123" y="1979"/>
                    </a:lnTo>
                    <a:lnTo>
                      <a:pt x="2" y="1558"/>
                    </a:lnTo>
                    <a:lnTo>
                      <a:pt x="2" y="1552"/>
                    </a:lnTo>
                    <a:lnTo>
                      <a:pt x="2" y="1536"/>
                    </a:lnTo>
                    <a:lnTo>
                      <a:pt x="0" y="1511"/>
                    </a:lnTo>
                    <a:lnTo>
                      <a:pt x="0" y="1476"/>
                    </a:lnTo>
                    <a:lnTo>
                      <a:pt x="0" y="1434"/>
                    </a:lnTo>
                    <a:lnTo>
                      <a:pt x="0" y="1385"/>
                    </a:lnTo>
                    <a:lnTo>
                      <a:pt x="2" y="1329"/>
                    </a:lnTo>
                    <a:lnTo>
                      <a:pt x="3" y="1268"/>
                    </a:lnTo>
                    <a:lnTo>
                      <a:pt x="5" y="1203"/>
                    </a:lnTo>
                    <a:lnTo>
                      <a:pt x="9" y="1132"/>
                    </a:lnTo>
                    <a:lnTo>
                      <a:pt x="14" y="1059"/>
                    </a:lnTo>
                    <a:lnTo>
                      <a:pt x="21" y="985"/>
                    </a:lnTo>
                    <a:lnTo>
                      <a:pt x="28" y="909"/>
                    </a:lnTo>
                    <a:lnTo>
                      <a:pt x="38" y="831"/>
                    </a:lnTo>
                    <a:lnTo>
                      <a:pt x="51" y="755"/>
                    </a:lnTo>
                    <a:lnTo>
                      <a:pt x="63" y="680"/>
                    </a:lnTo>
                    <a:lnTo>
                      <a:pt x="81" y="605"/>
                    </a:lnTo>
                    <a:lnTo>
                      <a:pt x="98" y="536"/>
                    </a:lnTo>
                    <a:lnTo>
                      <a:pt x="120" y="468"/>
                    </a:lnTo>
                    <a:lnTo>
                      <a:pt x="144" y="404"/>
                    </a:lnTo>
                    <a:lnTo>
                      <a:pt x="171" y="348"/>
                    </a:lnTo>
                    <a:lnTo>
                      <a:pt x="201" y="295"/>
                    </a:lnTo>
                    <a:lnTo>
                      <a:pt x="204" y="299"/>
                    </a:lnTo>
                    <a:lnTo>
                      <a:pt x="210" y="308"/>
                    </a:lnTo>
                    <a:lnTo>
                      <a:pt x="223" y="321"/>
                    </a:lnTo>
                    <a:lnTo>
                      <a:pt x="240" y="340"/>
                    </a:lnTo>
                    <a:lnTo>
                      <a:pt x="261" y="360"/>
                    </a:lnTo>
                    <a:lnTo>
                      <a:pt x="286" y="384"/>
                    </a:lnTo>
                    <a:lnTo>
                      <a:pt x="316" y="411"/>
                    </a:lnTo>
                    <a:lnTo>
                      <a:pt x="348" y="439"/>
                    </a:lnTo>
                    <a:lnTo>
                      <a:pt x="386" y="468"/>
                    </a:lnTo>
                    <a:lnTo>
                      <a:pt x="426" y="496"/>
                    </a:lnTo>
                    <a:lnTo>
                      <a:pt x="468" y="523"/>
                    </a:lnTo>
                    <a:lnTo>
                      <a:pt x="514" y="550"/>
                    </a:lnTo>
                    <a:lnTo>
                      <a:pt x="563" y="574"/>
                    </a:lnTo>
                    <a:lnTo>
                      <a:pt x="615" y="596"/>
                    </a:lnTo>
                    <a:lnTo>
                      <a:pt x="669" y="613"/>
                    </a:lnTo>
                    <a:lnTo>
                      <a:pt x="726" y="627"/>
                    </a:lnTo>
                    <a:lnTo>
                      <a:pt x="783" y="635"/>
                    </a:lnTo>
                    <a:lnTo>
                      <a:pt x="843" y="638"/>
                    </a:lnTo>
                    <a:lnTo>
                      <a:pt x="895" y="635"/>
                    </a:lnTo>
                    <a:lnTo>
                      <a:pt x="948" y="626"/>
                    </a:lnTo>
                    <a:lnTo>
                      <a:pt x="998" y="610"/>
                    </a:lnTo>
                    <a:lnTo>
                      <a:pt x="1047" y="588"/>
                    </a:lnTo>
                    <a:lnTo>
                      <a:pt x="1096" y="563"/>
                    </a:lnTo>
                    <a:lnTo>
                      <a:pt x="1144" y="534"/>
                    </a:lnTo>
                    <a:lnTo>
                      <a:pt x="1190" y="501"/>
                    </a:lnTo>
                    <a:lnTo>
                      <a:pt x="1234" y="466"/>
                    </a:lnTo>
                    <a:lnTo>
                      <a:pt x="1277" y="430"/>
                    </a:lnTo>
                    <a:lnTo>
                      <a:pt x="1316" y="392"/>
                    </a:lnTo>
                    <a:lnTo>
                      <a:pt x="1354" y="354"/>
                    </a:lnTo>
                    <a:lnTo>
                      <a:pt x="1389" y="316"/>
                    </a:lnTo>
                    <a:lnTo>
                      <a:pt x="1420" y="280"/>
                    </a:lnTo>
                    <a:lnTo>
                      <a:pt x="1451" y="245"/>
                    </a:lnTo>
                    <a:lnTo>
                      <a:pt x="1476" y="213"/>
                    </a:lnTo>
                    <a:lnTo>
                      <a:pt x="1498" y="183"/>
                    </a:lnTo>
                    <a:lnTo>
                      <a:pt x="1517" y="158"/>
                    </a:lnTo>
                    <a:lnTo>
                      <a:pt x="1533" y="137"/>
                    </a:lnTo>
                    <a:lnTo>
                      <a:pt x="1544" y="121"/>
                    </a:lnTo>
                    <a:lnTo>
                      <a:pt x="1550" y="110"/>
                    </a:lnTo>
                    <a:lnTo>
                      <a:pt x="1553" y="107"/>
                    </a:lnTo>
                    <a:lnTo>
                      <a:pt x="1553" y="106"/>
                    </a:lnTo>
                    <a:lnTo>
                      <a:pt x="1558" y="101"/>
                    </a:lnTo>
                    <a:lnTo>
                      <a:pt x="1563" y="93"/>
                    </a:lnTo>
                    <a:lnTo>
                      <a:pt x="1572" y="84"/>
                    </a:lnTo>
                    <a:lnTo>
                      <a:pt x="1583" y="72"/>
                    </a:lnTo>
                    <a:lnTo>
                      <a:pt x="1599" y="61"/>
                    </a:lnTo>
                    <a:lnTo>
                      <a:pt x="1617" y="49"/>
                    </a:lnTo>
                    <a:lnTo>
                      <a:pt x="1637" y="38"/>
                    </a:lnTo>
                    <a:lnTo>
                      <a:pt x="1661" y="27"/>
                    </a:lnTo>
                    <a:lnTo>
                      <a:pt x="1688" y="16"/>
                    </a:lnTo>
                    <a:lnTo>
                      <a:pt x="1719" y="8"/>
                    </a:lnTo>
                    <a:lnTo>
                      <a:pt x="1754" y="3"/>
                    </a:lnTo>
                    <a:lnTo>
                      <a:pt x="179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9">
                <a:extLst>
                  <a:ext uri="{FF2B5EF4-FFF2-40B4-BE49-F238E27FC236}">
                    <a16:creationId xmlns:a16="http://schemas.microsoft.com/office/drawing/2014/main" id="{1AD0363E-3925-5C4D-9E26-2B8035F99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8" y="4384675"/>
                <a:ext cx="4132263" cy="825500"/>
              </a:xfrm>
              <a:custGeom>
                <a:avLst/>
                <a:gdLst>
                  <a:gd name="T0" fmla="*/ 5055 w 5207"/>
                  <a:gd name="T1" fmla="*/ 19 h 1040"/>
                  <a:gd name="T2" fmla="*/ 5114 w 5207"/>
                  <a:gd name="T3" fmla="*/ 74 h 1040"/>
                  <a:gd name="T4" fmla="*/ 5156 w 5207"/>
                  <a:gd name="T5" fmla="*/ 139 h 1040"/>
                  <a:gd name="T6" fmla="*/ 5182 w 5207"/>
                  <a:gd name="T7" fmla="*/ 208 h 1040"/>
                  <a:gd name="T8" fmla="*/ 5197 w 5207"/>
                  <a:gd name="T9" fmla="*/ 275 h 1040"/>
                  <a:gd name="T10" fmla="*/ 5205 w 5207"/>
                  <a:gd name="T11" fmla="*/ 332 h 1040"/>
                  <a:gd name="T12" fmla="*/ 5207 w 5207"/>
                  <a:gd name="T13" fmla="*/ 371 h 1040"/>
                  <a:gd name="T14" fmla="*/ 5207 w 5207"/>
                  <a:gd name="T15" fmla="*/ 387 h 1040"/>
                  <a:gd name="T16" fmla="*/ 5065 w 5207"/>
                  <a:gd name="T17" fmla="*/ 545 h 1040"/>
                  <a:gd name="T18" fmla="*/ 4908 w 5207"/>
                  <a:gd name="T19" fmla="*/ 676 h 1040"/>
                  <a:gd name="T20" fmla="*/ 4743 w 5207"/>
                  <a:gd name="T21" fmla="*/ 782 h 1040"/>
                  <a:gd name="T22" fmla="*/ 4574 w 5207"/>
                  <a:gd name="T23" fmla="*/ 866 h 1040"/>
                  <a:gd name="T24" fmla="*/ 4405 w 5207"/>
                  <a:gd name="T25" fmla="*/ 929 h 1040"/>
                  <a:gd name="T26" fmla="*/ 4242 w 5207"/>
                  <a:gd name="T27" fmla="*/ 975 h 1040"/>
                  <a:gd name="T28" fmla="*/ 4092 w 5207"/>
                  <a:gd name="T29" fmla="*/ 1005 h 1040"/>
                  <a:gd name="T30" fmla="*/ 3956 w 5207"/>
                  <a:gd name="T31" fmla="*/ 1026 h 1040"/>
                  <a:gd name="T32" fmla="*/ 3842 w 5207"/>
                  <a:gd name="T33" fmla="*/ 1035 h 1040"/>
                  <a:gd name="T34" fmla="*/ 3753 w 5207"/>
                  <a:gd name="T35" fmla="*/ 1040 h 1040"/>
                  <a:gd name="T36" fmla="*/ 3698 w 5207"/>
                  <a:gd name="T37" fmla="*/ 1040 h 1040"/>
                  <a:gd name="T38" fmla="*/ 3677 w 5207"/>
                  <a:gd name="T39" fmla="*/ 1040 h 1040"/>
                  <a:gd name="T40" fmla="*/ 208 w 5207"/>
                  <a:gd name="T41" fmla="*/ 1035 h 1040"/>
                  <a:gd name="T42" fmla="*/ 125 w 5207"/>
                  <a:gd name="T43" fmla="*/ 1005 h 1040"/>
                  <a:gd name="T44" fmla="*/ 58 w 5207"/>
                  <a:gd name="T45" fmla="*/ 950 h 1040"/>
                  <a:gd name="T46" fmla="*/ 15 w 5207"/>
                  <a:gd name="T47" fmla="*/ 876 h 1040"/>
                  <a:gd name="T48" fmla="*/ 0 w 5207"/>
                  <a:gd name="T49" fmla="*/ 785 h 1040"/>
                  <a:gd name="T50" fmla="*/ 3 w 5207"/>
                  <a:gd name="T51" fmla="*/ 321 h 1040"/>
                  <a:gd name="T52" fmla="*/ 30 w 5207"/>
                  <a:gd name="T53" fmla="*/ 397 h 1040"/>
                  <a:gd name="T54" fmla="*/ 76 w 5207"/>
                  <a:gd name="T55" fmla="*/ 455 h 1040"/>
                  <a:gd name="T56" fmla="*/ 134 w 5207"/>
                  <a:gd name="T57" fmla="*/ 499 h 1040"/>
                  <a:gd name="T58" fmla="*/ 199 w 5207"/>
                  <a:gd name="T59" fmla="*/ 533 h 1040"/>
                  <a:gd name="T60" fmla="*/ 261 w 5207"/>
                  <a:gd name="T61" fmla="*/ 553 h 1040"/>
                  <a:gd name="T62" fmla="*/ 314 w 5207"/>
                  <a:gd name="T63" fmla="*/ 567 h 1040"/>
                  <a:gd name="T64" fmla="*/ 351 w 5207"/>
                  <a:gd name="T65" fmla="*/ 574 h 1040"/>
                  <a:gd name="T66" fmla="*/ 365 w 5207"/>
                  <a:gd name="T67" fmla="*/ 575 h 1040"/>
                  <a:gd name="T68" fmla="*/ 561 w 5207"/>
                  <a:gd name="T69" fmla="*/ 575 h 1040"/>
                  <a:gd name="T70" fmla="*/ 700 w 5207"/>
                  <a:gd name="T71" fmla="*/ 575 h 1040"/>
                  <a:gd name="T72" fmla="*/ 871 w 5207"/>
                  <a:gd name="T73" fmla="*/ 575 h 1040"/>
                  <a:gd name="T74" fmla="*/ 2138 w 5207"/>
                  <a:gd name="T75" fmla="*/ 575 h 1040"/>
                  <a:gd name="T76" fmla="*/ 2393 w 5207"/>
                  <a:gd name="T77" fmla="*/ 575 h 1040"/>
                  <a:gd name="T78" fmla="*/ 2643 w 5207"/>
                  <a:gd name="T79" fmla="*/ 575 h 1040"/>
                  <a:gd name="T80" fmla="*/ 3002 w 5207"/>
                  <a:gd name="T81" fmla="*/ 575 h 1040"/>
                  <a:gd name="T82" fmla="*/ 3222 w 5207"/>
                  <a:gd name="T83" fmla="*/ 575 h 1040"/>
                  <a:gd name="T84" fmla="*/ 3788 w 5207"/>
                  <a:gd name="T85" fmla="*/ 572 h 1040"/>
                  <a:gd name="T86" fmla="*/ 3995 w 5207"/>
                  <a:gd name="T87" fmla="*/ 548 h 1040"/>
                  <a:gd name="T88" fmla="*/ 4185 w 5207"/>
                  <a:gd name="T89" fmla="*/ 506 h 1040"/>
                  <a:gd name="T90" fmla="*/ 4356 w 5207"/>
                  <a:gd name="T91" fmla="*/ 447 h 1040"/>
                  <a:gd name="T92" fmla="*/ 4509 w 5207"/>
                  <a:gd name="T93" fmla="*/ 379 h 1040"/>
                  <a:gd name="T94" fmla="*/ 4642 w 5207"/>
                  <a:gd name="T95" fmla="*/ 305 h 1040"/>
                  <a:gd name="T96" fmla="*/ 4755 w 5207"/>
                  <a:gd name="T97" fmla="*/ 231 h 1040"/>
                  <a:gd name="T98" fmla="*/ 4849 w 5207"/>
                  <a:gd name="T99" fmla="*/ 159 h 1040"/>
                  <a:gd name="T100" fmla="*/ 4922 w 5207"/>
                  <a:gd name="T101" fmla="*/ 96 h 1040"/>
                  <a:gd name="T102" fmla="*/ 4976 w 5207"/>
                  <a:gd name="T103" fmla="*/ 46 h 1040"/>
                  <a:gd name="T104" fmla="*/ 5008 w 5207"/>
                  <a:gd name="T105" fmla="*/ 11 h 1040"/>
                  <a:gd name="T106" fmla="*/ 5019 w 5207"/>
                  <a:gd name="T107" fmla="*/ 0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07" h="1040">
                    <a:moveTo>
                      <a:pt x="5019" y="0"/>
                    </a:moveTo>
                    <a:lnTo>
                      <a:pt x="5055" y="19"/>
                    </a:lnTo>
                    <a:lnTo>
                      <a:pt x="5087" y="44"/>
                    </a:lnTo>
                    <a:lnTo>
                      <a:pt x="5114" y="74"/>
                    </a:lnTo>
                    <a:lnTo>
                      <a:pt x="5137" y="106"/>
                    </a:lnTo>
                    <a:lnTo>
                      <a:pt x="5156" y="139"/>
                    </a:lnTo>
                    <a:lnTo>
                      <a:pt x="5171" y="174"/>
                    </a:lnTo>
                    <a:lnTo>
                      <a:pt x="5182" y="208"/>
                    </a:lnTo>
                    <a:lnTo>
                      <a:pt x="5191" y="243"/>
                    </a:lnTo>
                    <a:lnTo>
                      <a:pt x="5197" y="275"/>
                    </a:lnTo>
                    <a:lnTo>
                      <a:pt x="5202" y="306"/>
                    </a:lnTo>
                    <a:lnTo>
                      <a:pt x="5205" y="332"/>
                    </a:lnTo>
                    <a:lnTo>
                      <a:pt x="5205" y="355"/>
                    </a:lnTo>
                    <a:lnTo>
                      <a:pt x="5207" y="371"/>
                    </a:lnTo>
                    <a:lnTo>
                      <a:pt x="5207" y="382"/>
                    </a:lnTo>
                    <a:lnTo>
                      <a:pt x="5207" y="387"/>
                    </a:lnTo>
                    <a:lnTo>
                      <a:pt x="5137" y="469"/>
                    </a:lnTo>
                    <a:lnTo>
                      <a:pt x="5065" y="545"/>
                    </a:lnTo>
                    <a:lnTo>
                      <a:pt x="4989" y="615"/>
                    </a:lnTo>
                    <a:lnTo>
                      <a:pt x="4908" y="676"/>
                    </a:lnTo>
                    <a:lnTo>
                      <a:pt x="4827" y="733"/>
                    </a:lnTo>
                    <a:lnTo>
                      <a:pt x="4743" y="782"/>
                    </a:lnTo>
                    <a:lnTo>
                      <a:pt x="4658" y="827"/>
                    </a:lnTo>
                    <a:lnTo>
                      <a:pt x="4574" y="866"/>
                    </a:lnTo>
                    <a:lnTo>
                      <a:pt x="4489" y="899"/>
                    </a:lnTo>
                    <a:lnTo>
                      <a:pt x="4405" y="929"/>
                    </a:lnTo>
                    <a:lnTo>
                      <a:pt x="4323" y="953"/>
                    </a:lnTo>
                    <a:lnTo>
                      <a:pt x="4242" y="975"/>
                    </a:lnTo>
                    <a:lnTo>
                      <a:pt x="4165" y="993"/>
                    </a:lnTo>
                    <a:lnTo>
                      <a:pt x="4092" y="1005"/>
                    </a:lnTo>
                    <a:lnTo>
                      <a:pt x="4021" y="1016"/>
                    </a:lnTo>
                    <a:lnTo>
                      <a:pt x="3956" y="1026"/>
                    </a:lnTo>
                    <a:lnTo>
                      <a:pt x="3896" y="1032"/>
                    </a:lnTo>
                    <a:lnTo>
                      <a:pt x="3842" y="1035"/>
                    </a:lnTo>
                    <a:lnTo>
                      <a:pt x="3794" y="1038"/>
                    </a:lnTo>
                    <a:lnTo>
                      <a:pt x="3753" y="1040"/>
                    </a:lnTo>
                    <a:lnTo>
                      <a:pt x="3722" y="1040"/>
                    </a:lnTo>
                    <a:lnTo>
                      <a:pt x="3698" y="1040"/>
                    </a:lnTo>
                    <a:lnTo>
                      <a:pt x="3682" y="1040"/>
                    </a:lnTo>
                    <a:lnTo>
                      <a:pt x="3677" y="1040"/>
                    </a:lnTo>
                    <a:lnTo>
                      <a:pt x="254" y="1040"/>
                    </a:lnTo>
                    <a:lnTo>
                      <a:pt x="208" y="1035"/>
                    </a:lnTo>
                    <a:lnTo>
                      <a:pt x="164" y="1024"/>
                    </a:lnTo>
                    <a:lnTo>
                      <a:pt x="125" y="1005"/>
                    </a:lnTo>
                    <a:lnTo>
                      <a:pt x="88" y="982"/>
                    </a:lnTo>
                    <a:lnTo>
                      <a:pt x="58" y="950"/>
                    </a:lnTo>
                    <a:lnTo>
                      <a:pt x="34" y="915"/>
                    </a:lnTo>
                    <a:lnTo>
                      <a:pt x="15" y="876"/>
                    </a:lnTo>
                    <a:lnTo>
                      <a:pt x="4" y="831"/>
                    </a:lnTo>
                    <a:lnTo>
                      <a:pt x="0" y="785"/>
                    </a:lnTo>
                    <a:lnTo>
                      <a:pt x="0" y="276"/>
                    </a:lnTo>
                    <a:lnTo>
                      <a:pt x="3" y="321"/>
                    </a:lnTo>
                    <a:lnTo>
                      <a:pt x="14" y="360"/>
                    </a:lnTo>
                    <a:lnTo>
                      <a:pt x="30" y="397"/>
                    </a:lnTo>
                    <a:lnTo>
                      <a:pt x="50" y="427"/>
                    </a:lnTo>
                    <a:lnTo>
                      <a:pt x="76" y="455"/>
                    </a:lnTo>
                    <a:lnTo>
                      <a:pt x="104" y="479"/>
                    </a:lnTo>
                    <a:lnTo>
                      <a:pt x="134" y="499"/>
                    </a:lnTo>
                    <a:lnTo>
                      <a:pt x="166" y="517"/>
                    </a:lnTo>
                    <a:lnTo>
                      <a:pt x="199" y="533"/>
                    </a:lnTo>
                    <a:lnTo>
                      <a:pt x="231" y="544"/>
                    </a:lnTo>
                    <a:lnTo>
                      <a:pt x="261" y="553"/>
                    </a:lnTo>
                    <a:lnTo>
                      <a:pt x="289" y="561"/>
                    </a:lnTo>
                    <a:lnTo>
                      <a:pt x="314" y="567"/>
                    </a:lnTo>
                    <a:lnTo>
                      <a:pt x="335" y="570"/>
                    </a:lnTo>
                    <a:lnTo>
                      <a:pt x="351" y="574"/>
                    </a:lnTo>
                    <a:lnTo>
                      <a:pt x="362" y="574"/>
                    </a:lnTo>
                    <a:lnTo>
                      <a:pt x="365" y="575"/>
                    </a:lnTo>
                    <a:lnTo>
                      <a:pt x="503" y="575"/>
                    </a:lnTo>
                    <a:lnTo>
                      <a:pt x="561" y="575"/>
                    </a:lnTo>
                    <a:lnTo>
                      <a:pt x="626" y="575"/>
                    </a:lnTo>
                    <a:lnTo>
                      <a:pt x="700" y="575"/>
                    </a:lnTo>
                    <a:lnTo>
                      <a:pt x="783" y="575"/>
                    </a:lnTo>
                    <a:lnTo>
                      <a:pt x="871" y="575"/>
                    </a:lnTo>
                    <a:lnTo>
                      <a:pt x="966" y="575"/>
                    </a:lnTo>
                    <a:lnTo>
                      <a:pt x="2138" y="575"/>
                    </a:lnTo>
                    <a:lnTo>
                      <a:pt x="2266" y="575"/>
                    </a:lnTo>
                    <a:lnTo>
                      <a:pt x="2393" y="575"/>
                    </a:lnTo>
                    <a:lnTo>
                      <a:pt x="2519" y="575"/>
                    </a:lnTo>
                    <a:lnTo>
                      <a:pt x="2643" y="575"/>
                    </a:lnTo>
                    <a:lnTo>
                      <a:pt x="2885" y="575"/>
                    </a:lnTo>
                    <a:lnTo>
                      <a:pt x="3002" y="575"/>
                    </a:lnTo>
                    <a:lnTo>
                      <a:pt x="3114" y="575"/>
                    </a:lnTo>
                    <a:lnTo>
                      <a:pt x="3222" y="575"/>
                    </a:lnTo>
                    <a:lnTo>
                      <a:pt x="3677" y="575"/>
                    </a:lnTo>
                    <a:lnTo>
                      <a:pt x="3788" y="572"/>
                    </a:lnTo>
                    <a:lnTo>
                      <a:pt x="3894" y="563"/>
                    </a:lnTo>
                    <a:lnTo>
                      <a:pt x="3995" y="548"/>
                    </a:lnTo>
                    <a:lnTo>
                      <a:pt x="4093" y="528"/>
                    </a:lnTo>
                    <a:lnTo>
                      <a:pt x="4185" y="506"/>
                    </a:lnTo>
                    <a:lnTo>
                      <a:pt x="4274" y="477"/>
                    </a:lnTo>
                    <a:lnTo>
                      <a:pt x="4356" y="447"/>
                    </a:lnTo>
                    <a:lnTo>
                      <a:pt x="4435" y="414"/>
                    </a:lnTo>
                    <a:lnTo>
                      <a:pt x="4509" y="379"/>
                    </a:lnTo>
                    <a:lnTo>
                      <a:pt x="4577" y="343"/>
                    </a:lnTo>
                    <a:lnTo>
                      <a:pt x="4642" y="305"/>
                    </a:lnTo>
                    <a:lnTo>
                      <a:pt x="4701" y="269"/>
                    </a:lnTo>
                    <a:lnTo>
                      <a:pt x="4755" y="231"/>
                    </a:lnTo>
                    <a:lnTo>
                      <a:pt x="4805" y="194"/>
                    </a:lnTo>
                    <a:lnTo>
                      <a:pt x="4849" y="159"/>
                    </a:lnTo>
                    <a:lnTo>
                      <a:pt x="4889" y="126"/>
                    </a:lnTo>
                    <a:lnTo>
                      <a:pt x="4922" y="96"/>
                    </a:lnTo>
                    <a:lnTo>
                      <a:pt x="4952" y="69"/>
                    </a:lnTo>
                    <a:lnTo>
                      <a:pt x="4976" y="46"/>
                    </a:lnTo>
                    <a:lnTo>
                      <a:pt x="4993" y="25"/>
                    </a:lnTo>
                    <a:lnTo>
                      <a:pt x="5008" y="11"/>
                    </a:lnTo>
                    <a:lnTo>
                      <a:pt x="5016" y="3"/>
                    </a:lnTo>
                    <a:lnTo>
                      <a:pt x="5019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40">
                <a:extLst>
                  <a:ext uri="{FF2B5EF4-FFF2-40B4-BE49-F238E27FC236}">
                    <a16:creationId xmlns:a16="http://schemas.microsoft.com/office/drawing/2014/main" id="{798B71AA-ACDE-9245-9288-94D37B0CE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671888"/>
                <a:ext cx="211138" cy="211138"/>
              </a:xfrm>
              <a:custGeom>
                <a:avLst/>
                <a:gdLst>
                  <a:gd name="T0" fmla="*/ 133 w 266"/>
                  <a:gd name="T1" fmla="*/ 0 h 265"/>
                  <a:gd name="T2" fmla="*/ 168 w 266"/>
                  <a:gd name="T3" fmla="*/ 5 h 265"/>
                  <a:gd name="T4" fmla="*/ 200 w 266"/>
                  <a:gd name="T5" fmla="*/ 19 h 265"/>
                  <a:gd name="T6" fmla="*/ 227 w 266"/>
                  <a:gd name="T7" fmla="*/ 39 h 265"/>
                  <a:gd name="T8" fmla="*/ 247 w 266"/>
                  <a:gd name="T9" fmla="*/ 66 h 265"/>
                  <a:gd name="T10" fmla="*/ 261 w 266"/>
                  <a:gd name="T11" fmla="*/ 98 h 265"/>
                  <a:gd name="T12" fmla="*/ 266 w 266"/>
                  <a:gd name="T13" fmla="*/ 133 h 265"/>
                  <a:gd name="T14" fmla="*/ 261 w 266"/>
                  <a:gd name="T15" fmla="*/ 169 h 265"/>
                  <a:gd name="T16" fmla="*/ 247 w 266"/>
                  <a:gd name="T17" fmla="*/ 201 h 265"/>
                  <a:gd name="T18" fmla="*/ 227 w 266"/>
                  <a:gd name="T19" fmla="*/ 228 h 265"/>
                  <a:gd name="T20" fmla="*/ 200 w 266"/>
                  <a:gd name="T21" fmla="*/ 248 h 265"/>
                  <a:gd name="T22" fmla="*/ 168 w 266"/>
                  <a:gd name="T23" fmla="*/ 261 h 265"/>
                  <a:gd name="T24" fmla="*/ 133 w 266"/>
                  <a:gd name="T25" fmla="*/ 265 h 265"/>
                  <a:gd name="T26" fmla="*/ 97 w 266"/>
                  <a:gd name="T27" fmla="*/ 261 h 265"/>
                  <a:gd name="T28" fmla="*/ 65 w 266"/>
                  <a:gd name="T29" fmla="*/ 248 h 265"/>
                  <a:gd name="T30" fmla="*/ 38 w 266"/>
                  <a:gd name="T31" fmla="*/ 228 h 265"/>
                  <a:gd name="T32" fmla="*/ 18 w 266"/>
                  <a:gd name="T33" fmla="*/ 201 h 265"/>
                  <a:gd name="T34" fmla="*/ 5 w 266"/>
                  <a:gd name="T35" fmla="*/ 169 h 265"/>
                  <a:gd name="T36" fmla="*/ 0 w 266"/>
                  <a:gd name="T37" fmla="*/ 133 h 265"/>
                  <a:gd name="T38" fmla="*/ 5 w 266"/>
                  <a:gd name="T39" fmla="*/ 98 h 265"/>
                  <a:gd name="T40" fmla="*/ 18 w 266"/>
                  <a:gd name="T41" fmla="*/ 66 h 265"/>
                  <a:gd name="T42" fmla="*/ 38 w 266"/>
                  <a:gd name="T43" fmla="*/ 39 h 265"/>
                  <a:gd name="T44" fmla="*/ 65 w 266"/>
                  <a:gd name="T45" fmla="*/ 19 h 265"/>
                  <a:gd name="T46" fmla="*/ 97 w 266"/>
                  <a:gd name="T47" fmla="*/ 5 h 265"/>
                  <a:gd name="T48" fmla="*/ 133 w 266"/>
                  <a:gd name="T4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5">
                    <a:moveTo>
                      <a:pt x="133" y="0"/>
                    </a:moveTo>
                    <a:lnTo>
                      <a:pt x="168" y="5"/>
                    </a:lnTo>
                    <a:lnTo>
                      <a:pt x="200" y="19"/>
                    </a:lnTo>
                    <a:lnTo>
                      <a:pt x="227" y="39"/>
                    </a:lnTo>
                    <a:lnTo>
                      <a:pt x="247" y="66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7" y="201"/>
                    </a:lnTo>
                    <a:lnTo>
                      <a:pt x="227" y="228"/>
                    </a:lnTo>
                    <a:lnTo>
                      <a:pt x="200" y="248"/>
                    </a:lnTo>
                    <a:lnTo>
                      <a:pt x="168" y="261"/>
                    </a:lnTo>
                    <a:lnTo>
                      <a:pt x="133" y="265"/>
                    </a:lnTo>
                    <a:lnTo>
                      <a:pt x="97" y="261"/>
                    </a:lnTo>
                    <a:lnTo>
                      <a:pt x="65" y="248"/>
                    </a:lnTo>
                    <a:lnTo>
                      <a:pt x="38" y="228"/>
                    </a:lnTo>
                    <a:lnTo>
                      <a:pt x="18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8" y="66"/>
                    </a:lnTo>
                    <a:lnTo>
                      <a:pt x="38" y="39"/>
                    </a:lnTo>
                    <a:lnTo>
                      <a:pt x="65" y="19"/>
                    </a:lnTo>
                    <a:lnTo>
                      <a:pt x="97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41">
                <a:extLst>
                  <a:ext uri="{FF2B5EF4-FFF2-40B4-BE49-F238E27FC236}">
                    <a16:creationId xmlns:a16="http://schemas.microsoft.com/office/drawing/2014/main" id="{E4F7B336-B560-C14C-8118-8475C96A2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0" y="3925888"/>
                <a:ext cx="211138" cy="211138"/>
              </a:xfrm>
              <a:custGeom>
                <a:avLst/>
                <a:gdLst>
                  <a:gd name="T0" fmla="*/ 133 w 266"/>
                  <a:gd name="T1" fmla="*/ 0 h 265"/>
                  <a:gd name="T2" fmla="*/ 168 w 266"/>
                  <a:gd name="T3" fmla="*/ 5 h 265"/>
                  <a:gd name="T4" fmla="*/ 200 w 266"/>
                  <a:gd name="T5" fmla="*/ 19 h 265"/>
                  <a:gd name="T6" fmla="*/ 227 w 266"/>
                  <a:gd name="T7" fmla="*/ 39 h 265"/>
                  <a:gd name="T8" fmla="*/ 247 w 266"/>
                  <a:gd name="T9" fmla="*/ 66 h 265"/>
                  <a:gd name="T10" fmla="*/ 261 w 266"/>
                  <a:gd name="T11" fmla="*/ 98 h 265"/>
                  <a:gd name="T12" fmla="*/ 266 w 266"/>
                  <a:gd name="T13" fmla="*/ 133 h 265"/>
                  <a:gd name="T14" fmla="*/ 261 w 266"/>
                  <a:gd name="T15" fmla="*/ 169 h 265"/>
                  <a:gd name="T16" fmla="*/ 247 w 266"/>
                  <a:gd name="T17" fmla="*/ 201 h 265"/>
                  <a:gd name="T18" fmla="*/ 227 w 266"/>
                  <a:gd name="T19" fmla="*/ 227 h 265"/>
                  <a:gd name="T20" fmla="*/ 200 w 266"/>
                  <a:gd name="T21" fmla="*/ 248 h 265"/>
                  <a:gd name="T22" fmla="*/ 168 w 266"/>
                  <a:gd name="T23" fmla="*/ 261 h 265"/>
                  <a:gd name="T24" fmla="*/ 133 w 266"/>
                  <a:gd name="T25" fmla="*/ 265 h 265"/>
                  <a:gd name="T26" fmla="*/ 98 w 266"/>
                  <a:gd name="T27" fmla="*/ 261 h 265"/>
                  <a:gd name="T28" fmla="*/ 65 w 266"/>
                  <a:gd name="T29" fmla="*/ 248 h 265"/>
                  <a:gd name="T30" fmla="*/ 38 w 266"/>
                  <a:gd name="T31" fmla="*/ 227 h 265"/>
                  <a:gd name="T32" fmla="*/ 18 w 266"/>
                  <a:gd name="T33" fmla="*/ 201 h 265"/>
                  <a:gd name="T34" fmla="*/ 5 w 266"/>
                  <a:gd name="T35" fmla="*/ 169 h 265"/>
                  <a:gd name="T36" fmla="*/ 0 w 266"/>
                  <a:gd name="T37" fmla="*/ 133 h 265"/>
                  <a:gd name="T38" fmla="*/ 5 w 266"/>
                  <a:gd name="T39" fmla="*/ 98 h 265"/>
                  <a:gd name="T40" fmla="*/ 18 w 266"/>
                  <a:gd name="T41" fmla="*/ 66 h 265"/>
                  <a:gd name="T42" fmla="*/ 38 w 266"/>
                  <a:gd name="T43" fmla="*/ 39 h 265"/>
                  <a:gd name="T44" fmla="*/ 65 w 266"/>
                  <a:gd name="T45" fmla="*/ 19 h 265"/>
                  <a:gd name="T46" fmla="*/ 98 w 266"/>
                  <a:gd name="T47" fmla="*/ 5 h 265"/>
                  <a:gd name="T48" fmla="*/ 133 w 266"/>
                  <a:gd name="T4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5">
                    <a:moveTo>
                      <a:pt x="133" y="0"/>
                    </a:moveTo>
                    <a:lnTo>
                      <a:pt x="168" y="5"/>
                    </a:lnTo>
                    <a:lnTo>
                      <a:pt x="200" y="19"/>
                    </a:lnTo>
                    <a:lnTo>
                      <a:pt x="227" y="39"/>
                    </a:lnTo>
                    <a:lnTo>
                      <a:pt x="247" y="66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7" y="201"/>
                    </a:lnTo>
                    <a:lnTo>
                      <a:pt x="227" y="227"/>
                    </a:lnTo>
                    <a:lnTo>
                      <a:pt x="200" y="248"/>
                    </a:lnTo>
                    <a:lnTo>
                      <a:pt x="168" y="261"/>
                    </a:lnTo>
                    <a:lnTo>
                      <a:pt x="133" y="265"/>
                    </a:lnTo>
                    <a:lnTo>
                      <a:pt x="98" y="261"/>
                    </a:lnTo>
                    <a:lnTo>
                      <a:pt x="65" y="248"/>
                    </a:lnTo>
                    <a:lnTo>
                      <a:pt x="38" y="227"/>
                    </a:lnTo>
                    <a:lnTo>
                      <a:pt x="18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8" y="66"/>
                    </a:lnTo>
                    <a:lnTo>
                      <a:pt x="38" y="39"/>
                    </a:lnTo>
                    <a:lnTo>
                      <a:pt x="65" y="19"/>
                    </a:lnTo>
                    <a:lnTo>
                      <a:pt x="98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42">
                <a:extLst>
                  <a:ext uri="{FF2B5EF4-FFF2-40B4-BE49-F238E27FC236}">
                    <a16:creationId xmlns:a16="http://schemas.microsoft.com/office/drawing/2014/main" id="{EDBC42F2-5F8C-3045-82D4-08D2414B7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4102100"/>
                <a:ext cx="211138" cy="211138"/>
              </a:xfrm>
              <a:custGeom>
                <a:avLst/>
                <a:gdLst>
                  <a:gd name="T0" fmla="*/ 133 w 266"/>
                  <a:gd name="T1" fmla="*/ 0 h 266"/>
                  <a:gd name="T2" fmla="*/ 168 w 266"/>
                  <a:gd name="T3" fmla="*/ 5 h 266"/>
                  <a:gd name="T4" fmla="*/ 199 w 266"/>
                  <a:gd name="T5" fmla="*/ 19 h 266"/>
                  <a:gd name="T6" fmla="*/ 226 w 266"/>
                  <a:gd name="T7" fmla="*/ 40 h 266"/>
                  <a:gd name="T8" fmla="*/ 248 w 266"/>
                  <a:gd name="T9" fmla="*/ 67 h 266"/>
                  <a:gd name="T10" fmla="*/ 261 w 266"/>
                  <a:gd name="T11" fmla="*/ 98 h 266"/>
                  <a:gd name="T12" fmla="*/ 266 w 266"/>
                  <a:gd name="T13" fmla="*/ 133 h 266"/>
                  <a:gd name="T14" fmla="*/ 261 w 266"/>
                  <a:gd name="T15" fmla="*/ 169 h 266"/>
                  <a:gd name="T16" fmla="*/ 248 w 266"/>
                  <a:gd name="T17" fmla="*/ 201 h 266"/>
                  <a:gd name="T18" fmla="*/ 226 w 266"/>
                  <a:gd name="T19" fmla="*/ 228 h 266"/>
                  <a:gd name="T20" fmla="*/ 199 w 266"/>
                  <a:gd name="T21" fmla="*/ 248 h 266"/>
                  <a:gd name="T22" fmla="*/ 168 w 266"/>
                  <a:gd name="T23" fmla="*/ 261 h 266"/>
                  <a:gd name="T24" fmla="*/ 133 w 266"/>
                  <a:gd name="T25" fmla="*/ 266 h 266"/>
                  <a:gd name="T26" fmla="*/ 98 w 266"/>
                  <a:gd name="T27" fmla="*/ 261 h 266"/>
                  <a:gd name="T28" fmla="*/ 66 w 266"/>
                  <a:gd name="T29" fmla="*/ 248 h 266"/>
                  <a:gd name="T30" fmla="*/ 39 w 266"/>
                  <a:gd name="T31" fmla="*/ 228 h 266"/>
                  <a:gd name="T32" fmla="*/ 17 w 266"/>
                  <a:gd name="T33" fmla="*/ 201 h 266"/>
                  <a:gd name="T34" fmla="*/ 5 w 266"/>
                  <a:gd name="T35" fmla="*/ 169 h 266"/>
                  <a:gd name="T36" fmla="*/ 0 w 266"/>
                  <a:gd name="T37" fmla="*/ 133 h 266"/>
                  <a:gd name="T38" fmla="*/ 5 w 266"/>
                  <a:gd name="T39" fmla="*/ 98 h 266"/>
                  <a:gd name="T40" fmla="*/ 17 w 266"/>
                  <a:gd name="T41" fmla="*/ 67 h 266"/>
                  <a:gd name="T42" fmla="*/ 39 w 266"/>
                  <a:gd name="T43" fmla="*/ 40 h 266"/>
                  <a:gd name="T44" fmla="*/ 66 w 266"/>
                  <a:gd name="T45" fmla="*/ 19 h 266"/>
                  <a:gd name="T46" fmla="*/ 98 w 266"/>
                  <a:gd name="T47" fmla="*/ 5 h 266"/>
                  <a:gd name="T48" fmla="*/ 133 w 266"/>
                  <a:gd name="T4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6">
                    <a:moveTo>
                      <a:pt x="133" y="0"/>
                    </a:moveTo>
                    <a:lnTo>
                      <a:pt x="168" y="5"/>
                    </a:lnTo>
                    <a:lnTo>
                      <a:pt x="199" y="19"/>
                    </a:lnTo>
                    <a:lnTo>
                      <a:pt x="226" y="40"/>
                    </a:lnTo>
                    <a:lnTo>
                      <a:pt x="248" y="67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8" y="201"/>
                    </a:lnTo>
                    <a:lnTo>
                      <a:pt x="226" y="228"/>
                    </a:lnTo>
                    <a:lnTo>
                      <a:pt x="199" y="248"/>
                    </a:lnTo>
                    <a:lnTo>
                      <a:pt x="168" y="261"/>
                    </a:lnTo>
                    <a:lnTo>
                      <a:pt x="133" y="266"/>
                    </a:lnTo>
                    <a:lnTo>
                      <a:pt x="98" y="261"/>
                    </a:lnTo>
                    <a:lnTo>
                      <a:pt x="66" y="248"/>
                    </a:lnTo>
                    <a:lnTo>
                      <a:pt x="39" y="228"/>
                    </a:lnTo>
                    <a:lnTo>
                      <a:pt x="17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7" y="67"/>
                    </a:lnTo>
                    <a:lnTo>
                      <a:pt x="39" y="40"/>
                    </a:lnTo>
                    <a:lnTo>
                      <a:pt x="66" y="19"/>
                    </a:lnTo>
                    <a:lnTo>
                      <a:pt x="98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43">
                <a:extLst>
                  <a:ext uri="{FF2B5EF4-FFF2-40B4-BE49-F238E27FC236}">
                    <a16:creationId xmlns:a16="http://schemas.microsoft.com/office/drawing/2014/main" id="{31CA6659-15CD-2D49-B86E-706AB1BC1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100" y="4233863"/>
                <a:ext cx="211138" cy="212725"/>
              </a:xfrm>
              <a:custGeom>
                <a:avLst/>
                <a:gdLst>
                  <a:gd name="T0" fmla="*/ 133 w 266"/>
                  <a:gd name="T1" fmla="*/ 0 h 267"/>
                  <a:gd name="T2" fmla="*/ 170 w 266"/>
                  <a:gd name="T3" fmla="*/ 5 h 267"/>
                  <a:gd name="T4" fmla="*/ 201 w 266"/>
                  <a:gd name="T5" fmla="*/ 19 h 267"/>
                  <a:gd name="T6" fmla="*/ 228 w 266"/>
                  <a:gd name="T7" fmla="*/ 40 h 267"/>
                  <a:gd name="T8" fmla="*/ 249 w 266"/>
                  <a:gd name="T9" fmla="*/ 67 h 267"/>
                  <a:gd name="T10" fmla="*/ 261 w 266"/>
                  <a:gd name="T11" fmla="*/ 98 h 267"/>
                  <a:gd name="T12" fmla="*/ 266 w 266"/>
                  <a:gd name="T13" fmla="*/ 133 h 267"/>
                  <a:gd name="T14" fmla="*/ 261 w 266"/>
                  <a:gd name="T15" fmla="*/ 169 h 267"/>
                  <a:gd name="T16" fmla="*/ 249 w 266"/>
                  <a:gd name="T17" fmla="*/ 201 h 267"/>
                  <a:gd name="T18" fmla="*/ 228 w 266"/>
                  <a:gd name="T19" fmla="*/ 228 h 267"/>
                  <a:gd name="T20" fmla="*/ 201 w 266"/>
                  <a:gd name="T21" fmla="*/ 248 h 267"/>
                  <a:gd name="T22" fmla="*/ 170 w 266"/>
                  <a:gd name="T23" fmla="*/ 263 h 267"/>
                  <a:gd name="T24" fmla="*/ 133 w 266"/>
                  <a:gd name="T25" fmla="*/ 267 h 267"/>
                  <a:gd name="T26" fmla="*/ 98 w 266"/>
                  <a:gd name="T27" fmla="*/ 263 h 267"/>
                  <a:gd name="T28" fmla="*/ 67 w 266"/>
                  <a:gd name="T29" fmla="*/ 248 h 267"/>
                  <a:gd name="T30" fmla="*/ 40 w 266"/>
                  <a:gd name="T31" fmla="*/ 228 h 267"/>
                  <a:gd name="T32" fmla="*/ 19 w 266"/>
                  <a:gd name="T33" fmla="*/ 201 h 267"/>
                  <a:gd name="T34" fmla="*/ 5 w 266"/>
                  <a:gd name="T35" fmla="*/ 169 h 267"/>
                  <a:gd name="T36" fmla="*/ 0 w 266"/>
                  <a:gd name="T37" fmla="*/ 133 h 267"/>
                  <a:gd name="T38" fmla="*/ 5 w 266"/>
                  <a:gd name="T39" fmla="*/ 98 h 267"/>
                  <a:gd name="T40" fmla="*/ 19 w 266"/>
                  <a:gd name="T41" fmla="*/ 67 h 267"/>
                  <a:gd name="T42" fmla="*/ 40 w 266"/>
                  <a:gd name="T43" fmla="*/ 40 h 267"/>
                  <a:gd name="T44" fmla="*/ 67 w 266"/>
                  <a:gd name="T45" fmla="*/ 19 h 267"/>
                  <a:gd name="T46" fmla="*/ 98 w 266"/>
                  <a:gd name="T47" fmla="*/ 5 h 267"/>
                  <a:gd name="T48" fmla="*/ 133 w 266"/>
                  <a:gd name="T4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7">
                    <a:moveTo>
                      <a:pt x="133" y="0"/>
                    </a:moveTo>
                    <a:lnTo>
                      <a:pt x="170" y="5"/>
                    </a:lnTo>
                    <a:lnTo>
                      <a:pt x="201" y="19"/>
                    </a:lnTo>
                    <a:lnTo>
                      <a:pt x="228" y="40"/>
                    </a:lnTo>
                    <a:lnTo>
                      <a:pt x="249" y="67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9" y="201"/>
                    </a:lnTo>
                    <a:lnTo>
                      <a:pt x="228" y="228"/>
                    </a:lnTo>
                    <a:lnTo>
                      <a:pt x="201" y="248"/>
                    </a:lnTo>
                    <a:lnTo>
                      <a:pt x="170" y="263"/>
                    </a:lnTo>
                    <a:lnTo>
                      <a:pt x="133" y="267"/>
                    </a:lnTo>
                    <a:lnTo>
                      <a:pt x="98" y="263"/>
                    </a:lnTo>
                    <a:lnTo>
                      <a:pt x="67" y="248"/>
                    </a:lnTo>
                    <a:lnTo>
                      <a:pt x="40" y="228"/>
                    </a:lnTo>
                    <a:lnTo>
                      <a:pt x="19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9" y="67"/>
                    </a:lnTo>
                    <a:lnTo>
                      <a:pt x="40" y="40"/>
                    </a:lnTo>
                    <a:lnTo>
                      <a:pt x="67" y="19"/>
                    </a:lnTo>
                    <a:lnTo>
                      <a:pt x="98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44">
                <a:extLst>
                  <a:ext uri="{FF2B5EF4-FFF2-40B4-BE49-F238E27FC236}">
                    <a16:creationId xmlns:a16="http://schemas.microsoft.com/office/drawing/2014/main" id="{0694B166-334E-A14C-B047-F25100AB8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713" y="3460750"/>
                <a:ext cx="255588" cy="623888"/>
              </a:xfrm>
              <a:custGeom>
                <a:avLst/>
                <a:gdLst>
                  <a:gd name="T0" fmla="*/ 99 w 321"/>
                  <a:gd name="T1" fmla="*/ 0 h 786"/>
                  <a:gd name="T2" fmla="*/ 140 w 321"/>
                  <a:gd name="T3" fmla="*/ 38 h 786"/>
                  <a:gd name="T4" fmla="*/ 177 w 321"/>
                  <a:gd name="T5" fmla="*/ 83 h 786"/>
                  <a:gd name="T6" fmla="*/ 210 w 321"/>
                  <a:gd name="T7" fmla="*/ 136 h 786"/>
                  <a:gd name="T8" fmla="*/ 238 w 321"/>
                  <a:gd name="T9" fmla="*/ 196 h 786"/>
                  <a:gd name="T10" fmla="*/ 264 w 321"/>
                  <a:gd name="T11" fmla="*/ 264 h 786"/>
                  <a:gd name="T12" fmla="*/ 284 w 321"/>
                  <a:gd name="T13" fmla="*/ 340 h 786"/>
                  <a:gd name="T14" fmla="*/ 300 w 321"/>
                  <a:gd name="T15" fmla="*/ 424 h 786"/>
                  <a:gd name="T16" fmla="*/ 311 w 321"/>
                  <a:gd name="T17" fmla="*/ 516 h 786"/>
                  <a:gd name="T18" fmla="*/ 318 w 321"/>
                  <a:gd name="T19" fmla="*/ 614 h 786"/>
                  <a:gd name="T20" fmla="*/ 321 w 321"/>
                  <a:gd name="T21" fmla="*/ 720 h 786"/>
                  <a:gd name="T22" fmla="*/ 314 w 321"/>
                  <a:gd name="T23" fmla="*/ 745 h 786"/>
                  <a:gd name="T24" fmla="*/ 300 w 321"/>
                  <a:gd name="T25" fmla="*/ 765 h 786"/>
                  <a:gd name="T26" fmla="*/ 278 w 321"/>
                  <a:gd name="T27" fmla="*/ 781 h 786"/>
                  <a:gd name="T28" fmla="*/ 254 w 321"/>
                  <a:gd name="T29" fmla="*/ 786 h 786"/>
                  <a:gd name="T30" fmla="*/ 229 w 321"/>
                  <a:gd name="T31" fmla="*/ 781 h 786"/>
                  <a:gd name="T32" fmla="*/ 208 w 321"/>
                  <a:gd name="T33" fmla="*/ 765 h 786"/>
                  <a:gd name="T34" fmla="*/ 193 w 321"/>
                  <a:gd name="T35" fmla="*/ 745 h 786"/>
                  <a:gd name="T36" fmla="*/ 188 w 321"/>
                  <a:gd name="T37" fmla="*/ 720 h 786"/>
                  <a:gd name="T38" fmla="*/ 186 w 321"/>
                  <a:gd name="T39" fmla="*/ 634 h 786"/>
                  <a:gd name="T40" fmla="*/ 181 w 321"/>
                  <a:gd name="T41" fmla="*/ 555 h 786"/>
                  <a:gd name="T42" fmla="*/ 175 w 321"/>
                  <a:gd name="T43" fmla="*/ 484 h 786"/>
                  <a:gd name="T44" fmla="*/ 166 w 321"/>
                  <a:gd name="T45" fmla="*/ 421 h 786"/>
                  <a:gd name="T46" fmla="*/ 155 w 321"/>
                  <a:gd name="T47" fmla="*/ 364 h 786"/>
                  <a:gd name="T48" fmla="*/ 142 w 321"/>
                  <a:gd name="T49" fmla="*/ 313 h 786"/>
                  <a:gd name="T50" fmla="*/ 128 w 321"/>
                  <a:gd name="T51" fmla="*/ 267 h 786"/>
                  <a:gd name="T52" fmla="*/ 112 w 321"/>
                  <a:gd name="T53" fmla="*/ 228 h 786"/>
                  <a:gd name="T54" fmla="*/ 96 w 321"/>
                  <a:gd name="T55" fmla="*/ 195 h 786"/>
                  <a:gd name="T56" fmla="*/ 79 w 321"/>
                  <a:gd name="T57" fmla="*/ 165 h 786"/>
                  <a:gd name="T58" fmla="*/ 61 w 321"/>
                  <a:gd name="T59" fmla="*/ 139 h 786"/>
                  <a:gd name="T60" fmla="*/ 44 w 321"/>
                  <a:gd name="T61" fmla="*/ 119 h 786"/>
                  <a:gd name="T62" fmla="*/ 26 w 321"/>
                  <a:gd name="T63" fmla="*/ 103 h 786"/>
                  <a:gd name="T64" fmla="*/ 11 w 321"/>
                  <a:gd name="T65" fmla="*/ 89 h 786"/>
                  <a:gd name="T66" fmla="*/ 9 w 321"/>
                  <a:gd name="T67" fmla="*/ 86 h 786"/>
                  <a:gd name="T68" fmla="*/ 7 w 321"/>
                  <a:gd name="T69" fmla="*/ 83 h 786"/>
                  <a:gd name="T70" fmla="*/ 6 w 321"/>
                  <a:gd name="T71" fmla="*/ 79 h 786"/>
                  <a:gd name="T72" fmla="*/ 4 w 321"/>
                  <a:gd name="T73" fmla="*/ 79 h 786"/>
                  <a:gd name="T74" fmla="*/ 1 w 321"/>
                  <a:gd name="T75" fmla="*/ 78 h 786"/>
                  <a:gd name="T76" fmla="*/ 0 w 321"/>
                  <a:gd name="T77" fmla="*/ 78 h 786"/>
                  <a:gd name="T78" fmla="*/ 0 w 321"/>
                  <a:gd name="T79" fmla="*/ 78 h 786"/>
                  <a:gd name="T80" fmla="*/ 99 w 321"/>
                  <a:gd name="T8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1" h="786">
                    <a:moveTo>
                      <a:pt x="99" y="0"/>
                    </a:moveTo>
                    <a:lnTo>
                      <a:pt x="140" y="38"/>
                    </a:lnTo>
                    <a:lnTo>
                      <a:pt x="177" y="83"/>
                    </a:lnTo>
                    <a:lnTo>
                      <a:pt x="210" y="136"/>
                    </a:lnTo>
                    <a:lnTo>
                      <a:pt x="238" y="196"/>
                    </a:lnTo>
                    <a:lnTo>
                      <a:pt x="264" y="264"/>
                    </a:lnTo>
                    <a:lnTo>
                      <a:pt x="284" y="340"/>
                    </a:lnTo>
                    <a:lnTo>
                      <a:pt x="300" y="424"/>
                    </a:lnTo>
                    <a:lnTo>
                      <a:pt x="311" y="516"/>
                    </a:lnTo>
                    <a:lnTo>
                      <a:pt x="318" y="614"/>
                    </a:lnTo>
                    <a:lnTo>
                      <a:pt x="321" y="720"/>
                    </a:lnTo>
                    <a:lnTo>
                      <a:pt x="314" y="745"/>
                    </a:lnTo>
                    <a:lnTo>
                      <a:pt x="300" y="765"/>
                    </a:lnTo>
                    <a:lnTo>
                      <a:pt x="278" y="781"/>
                    </a:lnTo>
                    <a:lnTo>
                      <a:pt x="254" y="786"/>
                    </a:lnTo>
                    <a:lnTo>
                      <a:pt x="229" y="781"/>
                    </a:lnTo>
                    <a:lnTo>
                      <a:pt x="208" y="765"/>
                    </a:lnTo>
                    <a:lnTo>
                      <a:pt x="193" y="745"/>
                    </a:lnTo>
                    <a:lnTo>
                      <a:pt x="188" y="720"/>
                    </a:lnTo>
                    <a:lnTo>
                      <a:pt x="186" y="634"/>
                    </a:lnTo>
                    <a:lnTo>
                      <a:pt x="181" y="555"/>
                    </a:lnTo>
                    <a:lnTo>
                      <a:pt x="175" y="484"/>
                    </a:lnTo>
                    <a:lnTo>
                      <a:pt x="166" y="421"/>
                    </a:lnTo>
                    <a:lnTo>
                      <a:pt x="155" y="364"/>
                    </a:lnTo>
                    <a:lnTo>
                      <a:pt x="142" y="313"/>
                    </a:lnTo>
                    <a:lnTo>
                      <a:pt x="128" y="267"/>
                    </a:lnTo>
                    <a:lnTo>
                      <a:pt x="112" y="228"/>
                    </a:lnTo>
                    <a:lnTo>
                      <a:pt x="96" y="195"/>
                    </a:lnTo>
                    <a:lnTo>
                      <a:pt x="79" y="165"/>
                    </a:lnTo>
                    <a:lnTo>
                      <a:pt x="61" y="139"/>
                    </a:lnTo>
                    <a:lnTo>
                      <a:pt x="44" y="119"/>
                    </a:lnTo>
                    <a:lnTo>
                      <a:pt x="26" y="103"/>
                    </a:lnTo>
                    <a:lnTo>
                      <a:pt x="11" y="89"/>
                    </a:lnTo>
                    <a:lnTo>
                      <a:pt x="9" y="86"/>
                    </a:lnTo>
                    <a:lnTo>
                      <a:pt x="7" y="83"/>
                    </a:lnTo>
                    <a:lnTo>
                      <a:pt x="6" y="79"/>
                    </a:lnTo>
                    <a:lnTo>
                      <a:pt x="4" y="79"/>
                    </a:lnTo>
                    <a:lnTo>
                      <a:pt x="1" y="78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45">
                <a:extLst>
                  <a:ext uri="{FF2B5EF4-FFF2-40B4-BE49-F238E27FC236}">
                    <a16:creationId xmlns:a16="http://schemas.microsoft.com/office/drawing/2014/main" id="{978FCB2E-731D-A841-BC55-143AEF5DC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6925" y="3568700"/>
                <a:ext cx="547688" cy="265113"/>
              </a:xfrm>
              <a:custGeom>
                <a:avLst/>
                <a:gdLst>
                  <a:gd name="T0" fmla="*/ 530 w 691"/>
                  <a:gd name="T1" fmla="*/ 0 h 334"/>
                  <a:gd name="T2" fmla="*/ 584 w 691"/>
                  <a:gd name="T3" fmla="*/ 7 h 334"/>
                  <a:gd name="T4" fmla="*/ 638 w 691"/>
                  <a:gd name="T5" fmla="*/ 21 h 334"/>
                  <a:gd name="T6" fmla="*/ 691 w 691"/>
                  <a:gd name="T7" fmla="*/ 41 h 334"/>
                  <a:gd name="T8" fmla="*/ 647 w 691"/>
                  <a:gd name="T9" fmla="*/ 152 h 334"/>
                  <a:gd name="T10" fmla="*/ 603 w 691"/>
                  <a:gd name="T11" fmla="*/ 135 h 334"/>
                  <a:gd name="T12" fmla="*/ 559 w 691"/>
                  <a:gd name="T13" fmla="*/ 125 h 334"/>
                  <a:gd name="T14" fmla="*/ 514 w 691"/>
                  <a:gd name="T15" fmla="*/ 122 h 334"/>
                  <a:gd name="T16" fmla="*/ 470 w 691"/>
                  <a:gd name="T17" fmla="*/ 125 h 334"/>
                  <a:gd name="T18" fmla="*/ 427 w 691"/>
                  <a:gd name="T19" fmla="*/ 133 h 334"/>
                  <a:gd name="T20" fmla="*/ 385 w 691"/>
                  <a:gd name="T21" fmla="*/ 146 h 334"/>
                  <a:gd name="T22" fmla="*/ 342 w 691"/>
                  <a:gd name="T23" fmla="*/ 162 h 334"/>
                  <a:gd name="T24" fmla="*/ 302 w 691"/>
                  <a:gd name="T25" fmla="*/ 180 h 334"/>
                  <a:gd name="T26" fmla="*/ 266 w 691"/>
                  <a:gd name="T27" fmla="*/ 199 h 334"/>
                  <a:gd name="T28" fmla="*/ 231 w 691"/>
                  <a:gd name="T29" fmla="*/ 220 h 334"/>
                  <a:gd name="T30" fmla="*/ 201 w 691"/>
                  <a:gd name="T31" fmla="*/ 242 h 334"/>
                  <a:gd name="T32" fmla="*/ 173 w 691"/>
                  <a:gd name="T33" fmla="*/ 261 h 334"/>
                  <a:gd name="T34" fmla="*/ 149 w 691"/>
                  <a:gd name="T35" fmla="*/ 280 h 334"/>
                  <a:gd name="T36" fmla="*/ 130 w 691"/>
                  <a:gd name="T37" fmla="*/ 296 h 334"/>
                  <a:gd name="T38" fmla="*/ 116 w 691"/>
                  <a:gd name="T39" fmla="*/ 307 h 334"/>
                  <a:gd name="T40" fmla="*/ 108 w 691"/>
                  <a:gd name="T41" fmla="*/ 315 h 334"/>
                  <a:gd name="T42" fmla="*/ 105 w 691"/>
                  <a:gd name="T43" fmla="*/ 318 h 334"/>
                  <a:gd name="T44" fmla="*/ 89 w 691"/>
                  <a:gd name="T45" fmla="*/ 329 h 334"/>
                  <a:gd name="T46" fmla="*/ 70 w 691"/>
                  <a:gd name="T47" fmla="*/ 334 h 334"/>
                  <a:gd name="T48" fmla="*/ 49 w 691"/>
                  <a:gd name="T49" fmla="*/ 334 h 334"/>
                  <a:gd name="T50" fmla="*/ 32 w 691"/>
                  <a:gd name="T51" fmla="*/ 329 h 334"/>
                  <a:gd name="T52" fmla="*/ 16 w 691"/>
                  <a:gd name="T53" fmla="*/ 318 h 334"/>
                  <a:gd name="T54" fmla="*/ 5 w 691"/>
                  <a:gd name="T55" fmla="*/ 302 h 334"/>
                  <a:gd name="T56" fmla="*/ 0 w 691"/>
                  <a:gd name="T57" fmla="*/ 285 h 334"/>
                  <a:gd name="T58" fmla="*/ 0 w 691"/>
                  <a:gd name="T59" fmla="*/ 264 h 334"/>
                  <a:gd name="T60" fmla="*/ 5 w 691"/>
                  <a:gd name="T61" fmla="*/ 245 h 334"/>
                  <a:gd name="T62" fmla="*/ 16 w 691"/>
                  <a:gd name="T63" fmla="*/ 229 h 334"/>
                  <a:gd name="T64" fmla="*/ 21 w 691"/>
                  <a:gd name="T65" fmla="*/ 225 h 334"/>
                  <a:gd name="T66" fmla="*/ 32 w 691"/>
                  <a:gd name="T67" fmla="*/ 215 h 334"/>
                  <a:gd name="T68" fmla="*/ 48 w 691"/>
                  <a:gd name="T69" fmla="*/ 201 h 334"/>
                  <a:gd name="T70" fmla="*/ 68 w 691"/>
                  <a:gd name="T71" fmla="*/ 184 h 334"/>
                  <a:gd name="T72" fmla="*/ 93 w 691"/>
                  <a:gd name="T73" fmla="*/ 163 h 334"/>
                  <a:gd name="T74" fmla="*/ 124 w 691"/>
                  <a:gd name="T75" fmla="*/ 141 h 334"/>
                  <a:gd name="T76" fmla="*/ 158 w 691"/>
                  <a:gd name="T77" fmla="*/ 119 h 334"/>
                  <a:gd name="T78" fmla="*/ 196 w 691"/>
                  <a:gd name="T79" fmla="*/ 95 h 334"/>
                  <a:gd name="T80" fmla="*/ 237 w 691"/>
                  <a:gd name="T81" fmla="*/ 73 h 334"/>
                  <a:gd name="T82" fmla="*/ 282 w 691"/>
                  <a:gd name="T83" fmla="*/ 52 h 334"/>
                  <a:gd name="T84" fmla="*/ 328 w 691"/>
                  <a:gd name="T85" fmla="*/ 35 h 334"/>
                  <a:gd name="T86" fmla="*/ 375 w 691"/>
                  <a:gd name="T87" fmla="*/ 19 h 334"/>
                  <a:gd name="T88" fmla="*/ 426 w 691"/>
                  <a:gd name="T89" fmla="*/ 8 h 334"/>
                  <a:gd name="T90" fmla="*/ 478 w 691"/>
                  <a:gd name="T91" fmla="*/ 2 h 334"/>
                  <a:gd name="T92" fmla="*/ 530 w 691"/>
                  <a:gd name="T9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1" h="334">
                    <a:moveTo>
                      <a:pt x="530" y="0"/>
                    </a:moveTo>
                    <a:lnTo>
                      <a:pt x="584" y="7"/>
                    </a:lnTo>
                    <a:lnTo>
                      <a:pt x="638" y="21"/>
                    </a:lnTo>
                    <a:lnTo>
                      <a:pt x="691" y="41"/>
                    </a:lnTo>
                    <a:lnTo>
                      <a:pt x="647" y="152"/>
                    </a:lnTo>
                    <a:lnTo>
                      <a:pt x="603" y="135"/>
                    </a:lnTo>
                    <a:lnTo>
                      <a:pt x="559" y="125"/>
                    </a:lnTo>
                    <a:lnTo>
                      <a:pt x="514" y="122"/>
                    </a:lnTo>
                    <a:lnTo>
                      <a:pt x="470" y="125"/>
                    </a:lnTo>
                    <a:lnTo>
                      <a:pt x="427" y="133"/>
                    </a:lnTo>
                    <a:lnTo>
                      <a:pt x="385" y="146"/>
                    </a:lnTo>
                    <a:lnTo>
                      <a:pt x="342" y="162"/>
                    </a:lnTo>
                    <a:lnTo>
                      <a:pt x="302" y="180"/>
                    </a:lnTo>
                    <a:lnTo>
                      <a:pt x="266" y="199"/>
                    </a:lnTo>
                    <a:lnTo>
                      <a:pt x="231" y="220"/>
                    </a:lnTo>
                    <a:lnTo>
                      <a:pt x="201" y="242"/>
                    </a:lnTo>
                    <a:lnTo>
                      <a:pt x="173" y="261"/>
                    </a:lnTo>
                    <a:lnTo>
                      <a:pt x="149" y="280"/>
                    </a:lnTo>
                    <a:lnTo>
                      <a:pt x="130" y="296"/>
                    </a:lnTo>
                    <a:lnTo>
                      <a:pt x="116" y="307"/>
                    </a:lnTo>
                    <a:lnTo>
                      <a:pt x="108" y="315"/>
                    </a:lnTo>
                    <a:lnTo>
                      <a:pt x="105" y="318"/>
                    </a:lnTo>
                    <a:lnTo>
                      <a:pt x="89" y="329"/>
                    </a:lnTo>
                    <a:lnTo>
                      <a:pt x="70" y="334"/>
                    </a:lnTo>
                    <a:lnTo>
                      <a:pt x="49" y="334"/>
                    </a:lnTo>
                    <a:lnTo>
                      <a:pt x="32" y="329"/>
                    </a:lnTo>
                    <a:lnTo>
                      <a:pt x="16" y="318"/>
                    </a:lnTo>
                    <a:lnTo>
                      <a:pt x="5" y="302"/>
                    </a:lnTo>
                    <a:lnTo>
                      <a:pt x="0" y="285"/>
                    </a:lnTo>
                    <a:lnTo>
                      <a:pt x="0" y="264"/>
                    </a:lnTo>
                    <a:lnTo>
                      <a:pt x="5" y="245"/>
                    </a:lnTo>
                    <a:lnTo>
                      <a:pt x="16" y="229"/>
                    </a:lnTo>
                    <a:lnTo>
                      <a:pt x="21" y="225"/>
                    </a:lnTo>
                    <a:lnTo>
                      <a:pt x="32" y="215"/>
                    </a:lnTo>
                    <a:lnTo>
                      <a:pt x="48" y="201"/>
                    </a:lnTo>
                    <a:lnTo>
                      <a:pt x="68" y="184"/>
                    </a:lnTo>
                    <a:lnTo>
                      <a:pt x="93" y="163"/>
                    </a:lnTo>
                    <a:lnTo>
                      <a:pt x="124" y="141"/>
                    </a:lnTo>
                    <a:lnTo>
                      <a:pt x="158" y="119"/>
                    </a:lnTo>
                    <a:lnTo>
                      <a:pt x="196" y="95"/>
                    </a:lnTo>
                    <a:lnTo>
                      <a:pt x="237" y="73"/>
                    </a:lnTo>
                    <a:lnTo>
                      <a:pt x="282" y="52"/>
                    </a:lnTo>
                    <a:lnTo>
                      <a:pt x="328" y="35"/>
                    </a:lnTo>
                    <a:lnTo>
                      <a:pt x="375" y="19"/>
                    </a:lnTo>
                    <a:lnTo>
                      <a:pt x="426" y="8"/>
                    </a:lnTo>
                    <a:lnTo>
                      <a:pt x="478" y="2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6">
                <a:extLst>
                  <a:ext uri="{FF2B5EF4-FFF2-40B4-BE49-F238E27FC236}">
                    <a16:creationId xmlns:a16="http://schemas.microsoft.com/office/drawing/2014/main" id="{280B173C-8D41-D74F-9228-EE4600E7B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2438" y="3821113"/>
                <a:ext cx="388938" cy="565150"/>
              </a:xfrm>
              <a:custGeom>
                <a:avLst/>
                <a:gdLst>
                  <a:gd name="T0" fmla="*/ 77 w 490"/>
                  <a:gd name="T1" fmla="*/ 0 h 711"/>
                  <a:gd name="T2" fmla="*/ 131 w 490"/>
                  <a:gd name="T3" fmla="*/ 32 h 711"/>
                  <a:gd name="T4" fmla="*/ 183 w 490"/>
                  <a:gd name="T5" fmla="*/ 71 h 711"/>
                  <a:gd name="T6" fmla="*/ 232 w 490"/>
                  <a:gd name="T7" fmla="*/ 122 h 711"/>
                  <a:gd name="T8" fmla="*/ 280 w 490"/>
                  <a:gd name="T9" fmla="*/ 182 h 711"/>
                  <a:gd name="T10" fmla="*/ 325 w 490"/>
                  <a:gd name="T11" fmla="*/ 253 h 711"/>
                  <a:gd name="T12" fmla="*/ 368 w 490"/>
                  <a:gd name="T13" fmla="*/ 332 h 711"/>
                  <a:gd name="T14" fmla="*/ 409 w 490"/>
                  <a:gd name="T15" fmla="*/ 422 h 711"/>
                  <a:gd name="T16" fmla="*/ 449 w 490"/>
                  <a:gd name="T17" fmla="*/ 522 h 711"/>
                  <a:gd name="T18" fmla="*/ 487 w 490"/>
                  <a:gd name="T19" fmla="*/ 631 h 711"/>
                  <a:gd name="T20" fmla="*/ 490 w 490"/>
                  <a:gd name="T21" fmla="*/ 656 h 711"/>
                  <a:gd name="T22" fmla="*/ 482 w 490"/>
                  <a:gd name="T23" fmla="*/ 678 h 711"/>
                  <a:gd name="T24" fmla="*/ 465 w 490"/>
                  <a:gd name="T25" fmla="*/ 697 h 711"/>
                  <a:gd name="T26" fmla="*/ 442 w 490"/>
                  <a:gd name="T27" fmla="*/ 710 h 711"/>
                  <a:gd name="T28" fmla="*/ 419 w 490"/>
                  <a:gd name="T29" fmla="*/ 711 h 711"/>
                  <a:gd name="T30" fmla="*/ 395 w 490"/>
                  <a:gd name="T31" fmla="*/ 703 h 711"/>
                  <a:gd name="T32" fmla="*/ 378 w 490"/>
                  <a:gd name="T33" fmla="*/ 688 h 711"/>
                  <a:gd name="T34" fmla="*/ 365 w 490"/>
                  <a:gd name="T35" fmla="*/ 664 h 711"/>
                  <a:gd name="T36" fmla="*/ 340 w 490"/>
                  <a:gd name="T37" fmla="*/ 575 h 711"/>
                  <a:gd name="T38" fmla="*/ 313 w 490"/>
                  <a:gd name="T39" fmla="*/ 495 h 711"/>
                  <a:gd name="T40" fmla="*/ 284 w 490"/>
                  <a:gd name="T41" fmla="*/ 425 h 711"/>
                  <a:gd name="T42" fmla="*/ 256 w 490"/>
                  <a:gd name="T43" fmla="*/ 362 h 711"/>
                  <a:gd name="T44" fmla="*/ 227 w 490"/>
                  <a:gd name="T45" fmla="*/ 308 h 711"/>
                  <a:gd name="T46" fmla="*/ 199 w 490"/>
                  <a:gd name="T47" fmla="*/ 262 h 711"/>
                  <a:gd name="T48" fmla="*/ 172 w 490"/>
                  <a:gd name="T49" fmla="*/ 223 h 711"/>
                  <a:gd name="T50" fmla="*/ 143 w 490"/>
                  <a:gd name="T51" fmla="*/ 190 h 711"/>
                  <a:gd name="T52" fmla="*/ 117 w 490"/>
                  <a:gd name="T53" fmla="*/ 161 h 711"/>
                  <a:gd name="T54" fmla="*/ 91 w 490"/>
                  <a:gd name="T55" fmla="*/ 139 h 711"/>
                  <a:gd name="T56" fmla="*/ 66 w 490"/>
                  <a:gd name="T57" fmla="*/ 122 h 711"/>
                  <a:gd name="T58" fmla="*/ 44 w 490"/>
                  <a:gd name="T59" fmla="*/ 109 h 711"/>
                  <a:gd name="T60" fmla="*/ 22 w 490"/>
                  <a:gd name="T61" fmla="*/ 100 h 711"/>
                  <a:gd name="T62" fmla="*/ 17 w 490"/>
                  <a:gd name="T63" fmla="*/ 100 h 711"/>
                  <a:gd name="T64" fmla="*/ 12 w 490"/>
                  <a:gd name="T65" fmla="*/ 100 h 711"/>
                  <a:gd name="T66" fmla="*/ 9 w 490"/>
                  <a:gd name="T67" fmla="*/ 100 h 711"/>
                  <a:gd name="T68" fmla="*/ 6 w 490"/>
                  <a:gd name="T69" fmla="*/ 100 h 711"/>
                  <a:gd name="T70" fmla="*/ 0 w 490"/>
                  <a:gd name="T71" fmla="*/ 100 h 711"/>
                  <a:gd name="T72" fmla="*/ 77 w 490"/>
                  <a:gd name="T73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0" h="711">
                    <a:moveTo>
                      <a:pt x="77" y="0"/>
                    </a:moveTo>
                    <a:lnTo>
                      <a:pt x="131" y="32"/>
                    </a:lnTo>
                    <a:lnTo>
                      <a:pt x="183" y="71"/>
                    </a:lnTo>
                    <a:lnTo>
                      <a:pt x="232" y="122"/>
                    </a:lnTo>
                    <a:lnTo>
                      <a:pt x="280" y="182"/>
                    </a:lnTo>
                    <a:lnTo>
                      <a:pt x="325" y="253"/>
                    </a:lnTo>
                    <a:lnTo>
                      <a:pt x="368" y="332"/>
                    </a:lnTo>
                    <a:lnTo>
                      <a:pt x="409" y="422"/>
                    </a:lnTo>
                    <a:lnTo>
                      <a:pt x="449" y="522"/>
                    </a:lnTo>
                    <a:lnTo>
                      <a:pt x="487" y="631"/>
                    </a:lnTo>
                    <a:lnTo>
                      <a:pt x="490" y="656"/>
                    </a:lnTo>
                    <a:lnTo>
                      <a:pt x="482" y="678"/>
                    </a:lnTo>
                    <a:lnTo>
                      <a:pt x="465" y="697"/>
                    </a:lnTo>
                    <a:lnTo>
                      <a:pt x="442" y="710"/>
                    </a:lnTo>
                    <a:lnTo>
                      <a:pt x="419" y="711"/>
                    </a:lnTo>
                    <a:lnTo>
                      <a:pt x="395" y="703"/>
                    </a:lnTo>
                    <a:lnTo>
                      <a:pt x="378" y="688"/>
                    </a:lnTo>
                    <a:lnTo>
                      <a:pt x="365" y="664"/>
                    </a:lnTo>
                    <a:lnTo>
                      <a:pt x="340" y="575"/>
                    </a:lnTo>
                    <a:lnTo>
                      <a:pt x="313" y="495"/>
                    </a:lnTo>
                    <a:lnTo>
                      <a:pt x="284" y="425"/>
                    </a:lnTo>
                    <a:lnTo>
                      <a:pt x="256" y="362"/>
                    </a:lnTo>
                    <a:lnTo>
                      <a:pt x="227" y="308"/>
                    </a:lnTo>
                    <a:lnTo>
                      <a:pt x="199" y="262"/>
                    </a:lnTo>
                    <a:lnTo>
                      <a:pt x="172" y="223"/>
                    </a:lnTo>
                    <a:lnTo>
                      <a:pt x="143" y="190"/>
                    </a:lnTo>
                    <a:lnTo>
                      <a:pt x="117" y="161"/>
                    </a:lnTo>
                    <a:lnTo>
                      <a:pt x="91" y="139"/>
                    </a:lnTo>
                    <a:lnTo>
                      <a:pt x="66" y="122"/>
                    </a:lnTo>
                    <a:lnTo>
                      <a:pt x="44" y="109"/>
                    </a:lnTo>
                    <a:lnTo>
                      <a:pt x="22" y="100"/>
                    </a:lnTo>
                    <a:lnTo>
                      <a:pt x="17" y="100"/>
                    </a:lnTo>
                    <a:lnTo>
                      <a:pt x="12" y="100"/>
                    </a:lnTo>
                    <a:lnTo>
                      <a:pt x="9" y="100"/>
                    </a:lnTo>
                    <a:lnTo>
                      <a:pt x="6" y="100"/>
                    </a:lnTo>
                    <a:lnTo>
                      <a:pt x="0" y="10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7">
                <a:extLst>
                  <a:ext uri="{FF2B5EF4-FFF2-40B4-BE49-F238E27FC236}">
                    <a16:creationId xmlns:a16="http://schemas.microsoft.com/office/drawing/2014/main" id="{4BE2D69A-F20E-6D4E-A692-B4E58C8EE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2738" y="3894138"/>
                <a:ext cx="482600" cy="366713"/>
              </a:xfrm>
              <a:custGeom>
                <a:avLst/>
                <a:gdLst>
                  <a:gd name="T0" fmla="*/ 499 w 609"/>
                  <a:gd name="T1" fmla="*/ 0 h 461"/>
                  <a:gd name="T2" fmla="*/ 554 w 609"/>
                  <a:gd name="T3" fmla="*/ 0 h 461"/>
                  <a:gd name="T4" fmla="*/ 609 w 609"/>
                  <a:gd name="T5" fmla="*/ 8 h 461"/>
                  <a:gd name="T6" fmla="*/ 598 w 609"/>
                  <a:gd name="T7" fmla="*/ 129 h 461"/>
                  <a:gd name="T8" fmla="*/ 552 w 609"/>
                  <a:gd name="T9" fmla="*/ 125 h 461"/>
                  <a:gd name="T10" fmla="*/ 508 w 609"/>
                  <a:gd name="T11" fmla="*/ 126 h 461"/>
                  <a:gd name="T12" fmla="*/ 464 w 609"/>
                  <a:gd name="T13" fmla="*/ 134 h 461"/>
                  <a:gd name="T14" fmla="*/ 423 w 609"/>
                  <a:gd name="T15" fmla="*/ 148 h 461"/>
                  <a:gd name="T16" fmla="*/ 382 w 609"/>
                  <a:gd name="T17" fmla="*/ 167 h 461"/>
                  <a:gd name="T18" fmla="*/ 345 w 609"/>
                  <a:gd name="T19" fmla="*/ 191 h 461"/>
                  <a:gd name="T20" fmla="*/ 309 w 609"/>
                  <a:gd name="T21" fmla="*/ 216 h 461"/>
                  <a:gd name="T22" fmla="*/ 276 w 609"/>
                  <a:gd name="T23" fmla="*/ 245 h 461"/>
                  <a:gd name="T24" fmla="*/ 246 w 609"/>
                  <a:gd name="T25" fmla="*/ 273 h 461"/>
                  <a:gd name="T26" fmla="*/ 219 w 609"/>
                  <a:gd name="T27" fmla="*/ 302 h 461"/>
                  <a:gd name="T28" fmla="*/ 193 w 609"/>
                  <a:gd name="T29" fmla="*/ 330 h 461"/>
                  <a:gd name="T30" fmla="*/ 173 w 609"/>
                  <a:gd name="T31" fmla="*/ 357 h 461"/>
                  <a:gd name="T32" fmla="*/ 155 w 609"/>
                  <a:gd name="T33" fmla="*/ 381 h 461"/>
                  <a:gd name="T34" fmla="*/ 141 w 609"/>
                  <a:gd name="T35" fmla="*/ 400 h 461"/>
                  <a:gd name="T36" fmla="*/ 130 w 609"/>
                  <a:gd name="T37" fmla="*/ 415 h 461"/>
                  <a:gd name="T38" fmla="*/ 124 w 609"/>
                  <a:gd name="T39" fmla="*/ 425 h 461"/>
                  <a:gd name="T40" fmla="*/ 122 w 609"/>
                  <a:gd name="T41" fmla="*/ 428 h 461"/>
                  <a:gd name="T42" fmla="*/ 103 w 609"/>
                  <a:gd name="T43" fmla="*/ 449 h 461"/>
                  <a:gd name="T44" fmla="*/ 83 w 609"/>
                  <a:gd name="T45" fmla="*/ 461 h 461"/>
                  <a:gd name="T46" fmla="*/ 59 w 609"/>
                  <a:gd name="T47" fmla="*/ 461 h 461"/>
                  <a:gd name="T48" fmla="*/ 34 w 609"/>
                  <a:gd name="T49" fmla="*/ 450 h 461"/>
                  <a:gd name="T50" fmla="*/ 13 w 609"/>
                  <a:gd name="T51" fmla="*/ 433 h 461"/>
                  <a:gd name="T52" fmla="*/ 2 w 609"/>
                  <a:gd name="T53" fmla="*/ 411 h 461"/>
                  <a:gd name="T54" fmla="*/ 0 w 609"/>
                  <a:gd name="T55" fmla="*/ 387 h 461"/>
                  <a:gd name="T56" fmla="*/ 11 w 609"/>
                  <a:gd name="T57" fmla="*/ 362 h 461"/>
                  <a:gd name="T58" fmla="*/ 16 w 609"/>
                  <a:gd name="T59" fmla="*/ 357 h 461"/>
                  <a:gd name="T60" fmla="*/ 24 w 609"/>
                  <a:gd name="T61" fmla="*/ 344 h 461"/>
                  <a:gd name="T62" fmla="*/ 35 w 609"/>
                  <a:gd name="T63" fmla="*/ 327 h 461"/>
                  <a:gd name="T64" fmla="*/ 53 w 609"/>
                  <a:gd name="T65" fmla="*/ 305 h 461"/>
                  <a:gd name="T66" fmla="*/ 72 w 609"/>
                  <a:gd name="T67" fmla="*/ 278 h 461"/>
                  <a:gd name="T68" fmla="*/ 95 w 609"/>
                  <a:gd name="T69" fmla="*/ 248 h 461"/>
                  <a:gd name="T70" fmla="*/ 122 w 609"/>
                  <a:gd name="T71" fmla="*/ 216 h 461"/>
                  <a:gd name="T72" fmla="*/ 152 w 609"/>
                  <a:gd name="T73" fmla="*/ 185 h 461"/>
                  <a:gd name="T74" fmla="*/ 185 w 609"/>
                  <a:gd name="T75" fmla="*/ 151 h 461"/>
                  <a:gd name="T76" fmla="*/ 222 w 609"/>
                  <a:gd name="T77" fmla="*/ 120 h 461"/>
                  <a:gd name="T78" fmla="*/ 261 w 609"/>
                  <a:gd name="T79" fmla="*/ 90 h 461"/>
                  <a:gd name="T80" fmla="*/ 304 w 609"/>
                  <a:gd name="T81" fmla="*/ 63 h 461"/>
                  <a:gd name="T82" fmla="*/ 350 w 609"/>
                  <a:gd name="T83" fmla="*/ 39 h 461"/>
                  <a:gd name="T84" fmla="*/ 397 w 609"/>
                  <a:gd name="T85" fmla="*/ 20 h 461"/>
                  <a:gd name="T86" fmla="*/ 446 w 609"/>
                  <a:gd name="T87" fmla="*/ 6 h 461"/>
                  <a:gd name="T88" fmla="*/ 499 w 609"/>
                  <a:gd name="T89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9" h="461">
                    <a:moveTo>
                      <a:pt x="499" y="0"/>
                    </a:moveTo>
                    <a:lnTo>
                      <a:pt x="554" y="0"/>
                    </a:lnTo>
                    <a:lnTo>
                      <a:pt x="609" y="8"/>
                    </a:lnTo>
                    <a:lnTo>
                      <a:pt x="598" y="129"/>
                    </a:lnTo>
                    <a:lnTo>
                      <a:pt x="552" y="125"/>
                    </a:lnTo>
                    <a:lnTo>
                      <a:pt x="508" y="126"/>
                    </a:lnTo>
                    <a:lnTo>
                      <a:pt x="464" y="134"/>
                    </a:lnTo>
                    <a:lnTo>
                      <a:pt x="423" y="148"/>
                    </a:lnTo>
                    <a:lnTo>
                      <a:pt x="382" y="167"/>
                    </a:lnTo>
                    <a:lnTo>
                      <a:pt x="345" y="191"/>
                    </a:lnTo>
                    <a:lnTo>
                      <a:pt x="309" y="216"/>
                    </a:lnTo>
                    <a:lnTo>
                      <a:pt x="276" y="245"/>
                    </a:lnTo>
                    <a:lnTo>
                      <a:pt x="246" y="273"/>
                    </a:lnTo>
                    <a:lnTo>
                      <a:pt x="219" y="302"/>
                    </a:lnTo>
                    <a:lnTo>
                      <a:pt x="193" y="330"/>
                    </a:lnTo>
                    <a:lnTo>
                      <a:pt x="173" y="357"/>
                    </a:lnTo>
                    <a:lnTo>
                      <a:pt x="155" y="381"/>
                    </a:lnTo>
                    <a:lnTo>
                      <a:pt x="141" y="400"/>
                    </a:lnTo>
                    <a:lnTo>
                      <a:pt x="130" y="415"/>
                    </a:lnTo>
                    <a:lnTo>
                      <a:pt x="124" y="425"/>
                    </a:lnTo>
                    <a:lnTo>
                      <a:pt x="122" y="428"/>
                    </a:lnTo>
                    <a:lnTo>
                      <a:pt x="103" y="449"/>
                    </a:lnTo>
                    <a:lnTo>
                      <a:pt x="83" y="461"/>
                    </a:lnTo>
                    <a:lnTo>
                      <a:pt x="59" y="461"/>
                    </a:lnTo>
                    <a:lnTo>
                      <a:pt x="34" y="450"/>
                    </a:lnTo>
                    <a:lnTo>
                      <a:pt x="13" y="433"/>
                    </a:lnTo>
                    <a:lnTo>
                      <a:pt x="2" y="411"/>
                    </a:lnTo>
                    <a:lnTo>
                      <a:pt x="0" y="387"/>
                    </a:lnTo>
                    <a:lnTo>
                      <a:pt x="11" y="362"/>
                    </a:lnTo>
                    <a:lnTo>
                      <a:pt x="16" y="357"/>
                    </a:lnTo>
                    <a:lnTo>
                      <a:pt x="24" y="344"/>
                    </a:lnTo>
                    <a:lnTo>
                      <a:pt x="35" y="327"/>
                    </a:lnTo>
                    <a:lnTo>
                      <a:pt x="53" y="305"/>
                    </a:lnTo>
                    <a:lnTo>
                      <a:pt x="72" y="278"/>
                    </a:lnTo>
                    <a:lnTo>
                      <a:pt x="95" y="248"/>
                    </a:lnTo>
                    <a:lnTo>
                      <a:pt x="122" y="216"/>
                    </a:lnTo>
                    <a:lnTo>
                      <a:pt x="152" y="185"/>
                    </a:lnTo>
                    <a:lnTo>
                      <a:pt x="185" y="151"/>
                    </a:lnTo>
                    <a:lnTo>
                      <a:pt x="222" y="120"/>
                    </a:lnTo>
                    <a:lnTo>
                      <a:pt x="261" y="90"/>
                    </a:lnTo>
                    <a:lnTo>
                      <a:pt x="304" y="63"/>
                    </a:lnTo>
                    <a:lnTo>
                      <a:pt x="350" y="39"/>
                    </a:lnTo>
                    <a:lnTo>
                      <a:pt x="397" y="20"/>
                    </a:lnTo>
                    <a:lnTo>
                      <a:pt x="446" y="6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692FAE5-D416-3042-9DC5-2EF223C41D2E}"/>
                </a:ext>
              </a:extLst>
            </p:cNvPr>
            <p:cNvGrpSpPr/>
            <p:nvPr/>
          </p:nvGrpSpPr>
          <p:grpSpPr>
            <a:xfrm flipH="1">
              <a:off x="5153518" y="6217248"/>
              <a:ext cx="689011" cy="308520"/>
              <a:chOff x="406400" y="3359150"/>
              <a:chExt cx="4133851" cy="1851025"/>
            </a:xfrm>
          </p:grpSpPr>
          <p:sp>
            <p:nvSpPr>
              <p:cNvPr id="40" name="Freeform 33">
                <a:extLst>
                  <a:ext uri="{FF2B5EF4-FFF2-40B4-BE49-F238E27FC236}">
                    <a16:creationId xmlns:a16="http://schemas.microsoft.com/office/drawing/2014/main" id="{BE5100C6-044E-DB42-9BF6-9478EA67B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836" y="3802814"/>
                <a:ext cx="263525" cy="128588"/>
              </a:xfrm>
              <a:custGeom>
                <a:avLst/>
                <a:gdLst>
                  <a:gd name="T0" fmla="*/ 221 w 332"/>
                  <a:gd name="T1" fmla="*/ 0 h 161"/>
                  <a:gd name="T2" fmla="*/ 264 w 332"/>
                  <a:gd name="T3" fmla="*/ 4 h 161"/>
                  <a:gd name="T4" fmla="*/ 310 w 332"/>
                  <a:gd name="T5" fmla="*/ 17 h 161"/>
                  <a:gd name="T6" fmla="*/ 311 w 332"/>
                  <a:gd name="T7" fmla="*/ 17 h 161"/>
                  <a:gd name="T8" fmla="*/ 315 w 332"/>
                  <a:gd name="T9" fmla="*/ 19 h 161"/>
                  <a:gd name="T10" fmla="*/ 319 w 332"/>
                  <a:gd name="T11" fmla="*/ 20 h 161"/>
                  <a:gd name="T12" fmla="*/ 326 w 332"/>
                  <a:gd name="T13" fmla="*/ 23 h 161"/>
                  <a:gd name="T14" fmla="*/ 332 w 332"/>
                  <a:gd name="T15" fmla="*/ 28 h 161"/>
                  <a:gd name="T16" fmla="*/ 255 w 332"/>
                  <a:gd name="T17" fmla="*/ 128 h 161"/>
                  <a:gd name="T18" fmla="*/ 223 w 332"/>
                  <a:gd name="T19" fmla="*/ 123 h 161"/>
                  <a:gd name="T20" fmla="*/ 193 w 332"/>
                  <a:gd name="T21" fmla="*/ 123 h 161"/>
                  <a:gd name="T22" fmla="*/ 166 w 332"/>
                  <a:gd name="T23" fmla="*/ 126 h 161"/>
                  <a:gd name="T24" fmla="*/ 144 w 332"/>
                  <a:gd name="T25" fmla="*/ 131 h 161"/>
                  <a:gd name="T26" fmla="*/ 125 w 332"/>
                  <a:gd name="T27" fmla="*/ 137 h 161"/>
                  <a:gd name="T28" fmla="*/ 111 w 332"/>
                  <a:gd name="T29" fmla="*/ 143 h 161"/>
                  <a:gd name="T30" fmla="*/ 103 w 332"/>
                  <a:gd name="T31" fmla="*/ 148 h 161"/>
                  <a:gd name="T32" fmla="*/ 100 w 332"/>
                  <a:gd name="T33" fmla="*/ 150 h 161"/>
                  <a:gd name="T34" fmla="*/ 74 w 332"/>
                  <a:gd name="T35" fmla="*/ 161 h 161"/>
                  <a:gd name="T36" fmla="*/ 50 w 332"/>
                  <a:gd name="T37" fmla="*/ 161 h 161"/>
                  <a:gd name="T38" fmla="*/ 30 w 332"/>
                  <a:gd name="T39" fmla="*/ 153 h 161"/>
                  <a:gd name="T40" fmla="*/ 11 w 332"/>
                  <a:gd name="T41" fmla="*/ 139 h 161"/>
                  <a:gd name="T42" fmla="*/ 0 w 332"/>
                  <a:gd name="T43" fmla="*/ 115 h 161"/>
                  <a:gd name="T44" fmla="*/ 0 w 332"/>
                  <a:gd name="T45" fmla="*/ 91 h 161"/>
                  <a:gd name="T46" fmla="*/ 8 w 332"/>
                  <a:gd name="T47" fmla="*/ 69 h 161"/>
                  <a:gd name="T48" fmla="*/ 22 w 332"/>
                  <a:gd name="T49" fmla="*/ 50 h 161"/>
                  <a:gd name="T50" fmla="*/ 28 w 332"/>
                  <a:gd name="T51" fmla="*/ 49 h 161"/>
                  <a:gd name="T52" fmla="*/ 41 w 332"/>
                  <a:gd name="T53" fmla="*/ 42 h 161"/>
                  <a:gd name="T54" fmla="*/ 60 w 332"/>
                  <a:gd name="T55" fmla="*/ 33 h 161"/>
                  <a:gd name="T56" fmla="*/ 84 w 332"/>
                  <a:gd name="T57" fmla="*/ 23 h 161"/>
                  <a:gd name="T58" fmla="*/ 112 w 332"/>
                  <a:gd name="T59" fmla="*/ 14 h 161"/>
                  <a:gd name="T60" fmla="*/ 145 w 332"/>
                  <a:gd name="T61" fmla="*/ 6 h 161"/>
                  <a:gd name="T62" fmla="*/ 182 w 332"/>
                  <a:gd name="T63" fmla="*/ 0 h 161"/>
                  <a:gd name="T64" fmla="*/ 221 w 332"/>
                  <a:gd name="T6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2" h="161">
                    <a:moveTo>
                      <a:pt x="221" y="0"/>
                    </a:moveTo>
                    <a:lnTo>
                      <a:pt x="264" y="4"/>
                    </a:lnTo>
                    <a:lnTo>
                      <a:pt x="310" y="17"/>
                    </a:lnTo>
                    <a:lnTo>
                      <a:pt x="311" y="17"/>
                    </a:lnTo>
                    <a:lnTo>
                      <a:pt x="315" y="19"/>
                    </a:lnTo>
                    <a:lnTo>
                      <a:pt x="319" y="20"/>
                    </a:lnTo>
                    <a:lnTo>
                      <a:pt x="326" y="23"/>
                    </a:lnTo>
                    <a:lnTo>
                      <a:pt x="332" y="28"/>
                    </a:lnTo>
                    <a:lnTo>
                      <a:pt x="255" y="128"/>
                    </a:lnTo>
                    <a:lnTo>
                      <a:pt x="223" y="123"/>
                    </a:lnTo>
                    <a:lnTo>
                      <a:pt x="193" y="123"/>
                    </a:lnTo>
                    <a:lnTo>
                      <a:pt x="166" y="126"/>
                    </a:lnTo>
                    <a:lnTo>
                      <a:pt x="144" y="131"/>
                    </a:lnTo>
                    <a:lnTo>
                      <a:pt x="125" y="137"/>
                    </a:lnTo>
                    <a:lnTo>
                      <a:pt x="111" y="143"/>
                    </a:lnTo>
                    <a:lnTo>
                      <a:pt x="103" y="148"/>
                    </a:lnTo>
                    <a:lnTo>
                      <a:pt x="100" y="150"/>
                    </a:lnTo>
                    <a:lnTo>
                      <a:pt x="74" y="161"/>
                    </a:lnTo>
                    <a:lnTo>
                      <a:pt x="50" y="161"/>
                    </a:lnTo>
                    <a:lnTo>
                      <a:pt x="30" y="153"/>
                    </a:lnTo>
                    <a:lnTo>
                      <a:pt x="11" y="139"/>
                    </a:lnTo>
                    <a:lnTo>
                      <a:pt x="0" y="115"/>
                    </a:lnTo>
                    <a:lnTo>
                      <a:pt x="0" y="91"/>
                    </a:lnTo>
                    <a:lnTo>
                      <a:pt x="8" y="69"/>
                    </a:lnTo>
                    <a:lnTo>
                      <a:pt x="22" y="50"/>
                    </a:lnTo>
                    <a:lnTo>
                      <a:pt x="28" y="49"/>
                    </a:lnTo>
                    <a:lnTo>
                      <a:pt x="41" y="42"/>
                    </a:lnTo>
                    <a:lnTo>
                      <a:pt x="60" y="33"/>
                    </a:lnTo>
                    <a:lnTo>
                      <a:pt x="84" y="23"/>
                    </a:lnTo>
                    <a:lnTo>
                      <a:pt x="112" y="14"/>
                    </a:lnTo>
                    <a:lnTo>
                      <a:pt x="145" y="6"/>
                    </a:lnTo>
                    <a:lnTo>
                      <a:pt x="182" y="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4">
                <a:extLst>
                  <a:ext uri="{FF2B5EF4-FFF2-40B4-BE49-F238E27FC236}">
                    <a16:creationId xmlns:a16="http://schemas.microsoft.com/office/drawing/2014/main" id="{CF6374D1-A04C-B142-9178-40D407E4F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367" y="3900488"/>
                <a:ext cx="306388" cy="484188"/>
              </a:xfrm>
              <a:custGeom>
                <a:avLst/>
                <a:gdLst>
                  <a:gd name="T0" fmla="*/ 22 w 388"/>
                  <a:gd name="T1" fmla="*/ 0 h 610"/>
                  <a:gd name="T2" fmla="*/ 78 w 388"/>
                  <a:gd name="T3" fmla="*/ 15 h 610"/>
                  <a:gd name="T4" fmla="*/ 127 w 388"/>
                  <a:gd name="T5" fmla="*/ 36 h 610"/>
                  <a:gd name="T6" fmla="*/ 170 w 388"/>
                  <a:gd name="T7" fmla="*/ 61 h 610"/>
                  <a:gd name="T8" fmla="*/ 209 w 388"/>
                  <a:gd name="T9" fmla="*/ 91 h 610"/>
                  <a:gd name="T10" fmla="*/ 242 w 388"/>
                  <a:gd name="T11" fmla="*/ 124 h 610"/>
                  <a:gd name="T12" fmla="*/ 271 w 388"/>
                  <a:gd name="T13" fmla="*/ 161 h 610"/>
                  <a:gd name="T14" fmla="*/ 296 w 388"/>
                  <a:gd name="T15" fmla="*/ 199 h 610"/>
                  <a:gd name="T16" fmla="*/ 317 w 388"/>
                  <a:gd name="T17" fmla="*/ 238 h 610"/>
                  <a:gd name="T18" fmla="*/ 336 w 388"/>
                  <a:gd name="T19" fmla="*/ 278 h 610"/>
                  <a:gd name="T20" fmla="*/ 350 w 388"/>
                  <a:gd name="T21" fmla="*/ 317 h 610"/>
                  <a:gd name="T22" fmla="*/ 361 w 388"/>
                  <a:gd name="T23" fmla="*/ 357 h 610"/>
                  <a:gd name="T24" fmla="*/ 370 w 388"/>
                  <a:gd name="T25" fmla="*/ 393 h 610"/>
                  <a:gd name="T26" fmla="*/ 377 w 388"/>
                  <a:gd name="T27" fmla="*/ 430 h 610"/>
                  <a:gd name="T28" fmla="*/ 382 w 388"/>
                  <a:gd name="T29" fmla="*/ 461 h 610"/>
                  <a:gd name="T30" fmla="*/ 385 w 388"/>
                  <a:gd name="T31" fmla="*/ 490 h 610"/>
                  <a:gd name="T32" fmla="*/ 386 w 388"/>
                  <a:gd name="T33" fmla="*/ 513 h 610"/>
                  <a:gd name="T34" fmla="*/ 388 w 388"/>
                  <a:gd name="T35" fmla="*/ 534 h 610"/>
                  <a:gd name="T36" fmla="*/ 388 w 388"/>
                  <a:gd name="T37" fmla="*/ 547 h 610"/>
                  <a:gd name="T38" fmla="*/ 388 w 388"/>
                  <a:gd name="T39" fmla="*/ 553 h 610"/>
                  <a:gd name="T40" fmla="*/ 386 w 388"/>
                  <a:gd name="T41" fmla="*/ 570 h 610"/>
                  <a:gd name="T42" fmla="*/ 380 w 388"/>
                  <a:gd name="T43" fmla="*/ 586 h 610"/>
                  <a:gd name="T44" fmla="*/ 370 w 388"/>
                  <a:gd name="T45" fmla="*/ 599 h 610"/>
                  <a:gd name="T46" fmla="*/ 355 w 388"/>
                  <a:gd name="T47" fmla="*/ 610 h 610"/>
                  <a:gd name="T48" fmla="*/ 355 w 388"/>
                  <a:gd name="T49" fmla="*/ 610 h 610"/>
                  <a:gd name="T50" fmla="*/ 350 w 388"/>
                  <a:gd name="T51" fmla="*/ 610 h 610"/>
                  <a:gd name="T52" fmla="*/ 345 w 388"/>
                  <a:gd name="T53" fmla="*/ 610 h 610"/>
                  <a:gd name="T54" fmla="*/ 339 w 388"/>
                  <a:gd name="T55" fmla="*/ 610 h 610"/>
                  <a:gd name="T56" fmla="*/ 332 w 388"/>
                  <a:gd name="T57" fmla="*/ 610 h 610"/>
                  <a:gd name="T58" fmla="*/ 312 w 388"/>
                  <a:gd name="T59" fmla="*/ 607 h 610"/>
                  <a:gd name="T60" fmla="*/ 296 w 388"/>
                  <a:gd name="T61" fmla="*/ 599 h 610"/>
                  <a:gd name="T62" fmla="*/ 283 w 388"/>
                  <a:gd name="T63" fmla="*/ 588 h 610"/>
                  <a:gd name="T64" fmla="*/ 274 w 388"/>
                  <a:gd name="T65" fmla="*/ 575 h 610"/>
                  <a:gd name="T66" fmla="*/ 268 w 388"/>
                  <a:gd name="T67" fmla="*/ 559 h 610"/>
                  <a:gd name="T68" fmla="*/ 266 w 388"/>
                  <a:gd name="T69" fmla="*/ 542 h 610"/>
                  <a:gd name="T70" fmla="*/ 266 w 388"/>
                  <a:gd name="T71" fmla="*/ 537 h 610"/>
                  <a:gd name="T72" fmla="*/ 266 w 388"/>
                  <a:gd name="T73" fmla="*/ 524 h 610"/>
                  <a:gd name="T74" fmla="*/ 264 w 388"/>
                  <a:gd name="T75" fmla="*/ 505 h 610"/>
                  <a:gd name="T76" fmla="*/ 261 w 388"/>
                  <a:gd name="T77" fmla="*/ 482 h 610"/>
                  <a:gd name="T78" fmla="*/ 257 w 388"/>
                  <a:gd name="T79" fmla="*/ 453 h 610"/>
                  <a:gd name="T80" fmla="*/ 250 w 388"/>
                  <a:gd name="T81" fmla="*/ 422 h 610"/>
                  <a:gd name="T82" fmla="*/ 241 w 388"/>
                  <a:gd name="T83" fmla="*/ 388 h 610"/>
                  <a:gd name="T84" fmla="*/ 230 w 388"/>
                  <a:gd name="T85" fmla="*/ 354 h 610"/>
                  <a:gd name="T86" fmla="*/ 214 w 388"/>
                  <a:gd name="T87" fmla="*/ 317 h 610"/>
                  <a:gd name="T88" fmla="*/ 196 w 388"/>
                  <a:gd name="T89" fmla="*/ 281 h 610"/>
                  <a:gd name="T90" fmla="*/ 176 w 388"/>
                  <a:gd name="T91" fmla="*/ 246 h 610"/>
                  <a:gd name="T92" fmla="*/ 149 w 388"/>
                  <a:gd name="T93" fmla="*/ 215 h 610"/>
                  <a:gd name="T94" fmla="*/ 121 w 388"/>
                  <a:gd name="T95" fmla="*/ 185 h 610"/>
                  <a:gd name="T96" fmla="*/ 86 w 388"/>
                  <a:gd name="T97" fmla="*/ 159 h 610"/>
                  <a:gd name="T98" fmla="*/ 46 w 388"/>
                  <a:gd name="T99" fmla="*/ 137 h 610"/>
                  <a:gd name="T100" fmla="*/ 0 w 388"/>
                  <a:gd name="T101" fmla="*/ 121 h 610"/>
                  <a:gd name="T102" fmla="*/ 22 w 388"/>
                  <a:gd name="T10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8" h="610">
                    <a:moveTo>
                      <a:pt x="22" y="0"/>
                    </a:moveTo>
                    <a:lnTo>
                      <a:pt x="78" y="15"/>
                    </a:lnTo>
                    <a:lnTo>
                      <a:pt x="127" y="36"/>
                    </a:lnTo>
                    <a:lnTo>
                      <a:pt x="170" y="61"/>
                    </a:lnTo>
                    <a:lnTo>
                      <a:pt x="209" y="91"/>
                    </a:lnTo>
                    <a:lnTo>
                      <a:pt x="242" y="124"/>
                    </a:lnTo>
                    <a:lnTo>
                      <a:pt x="271" y="161"/>
                    </a:lnTo>
                    <a:lnTo>
                      <a:pt x="296" y="199"/>
                    </a:lnTo>
                    <a:lnTo>
                      <a:pt x="317" y="238"/>
                    </a:lnTo>
                    <a:lnTo>
                      <a:pt x="336" y="278"/>
                    </a:lnTo>
                    <a:lnTo>
                      <a:pt x="350" y="317"/>
                    </a:lnTo>
                    <a:lnTo>
                      <a:pt x="361" y="357"/>
                    </a:lnTo>
                    <a:lnTo>
                      <a:pt x="370" y="393"/>
                    </a:lnTo>
                    <a:lnTo>
                      <a:pt x="377" y="430"/>
                    </a:lnTo>
                    <a:lnTo>
                      <a:pt x="382" y="461"/>
                    </a:lnTo>
                    <a:lnTo>
                      <a:pt x="385" y="490"/>
                    </a:lnTo>
                    <a:lnTo>
                      <a:pt x="386" y="513"/>
                    </a:lnTo>
                    <a:lnTo>
                      <a:pt x="388" y="534"/>
                    </a:lnTo>
                    <a:lnTo>
                      <a:pt x="388" y="547"/>
                    </a:lnTo>
                    <a:lnTo>
                      <a:pt x="388" y="553"/>
                    </a:lnTo>
                    <a:lnTo>
                      <a:pt x="386" y="570"/>
                    </a:lnTo>
                    <a:lnTo>
                      <a:pt x="380" y="586"/>
                    </a:lnTo>
                    <a:lnTo>
                      <a:pt x="370" y="599"/>
                    </a:lnTo>
                    <a:lnTo>
                      <a:pt x="355" y="610"/>
                    </a:lnTo>
                    <a:lnTo>
                      <a:pt x="355" y="610"/>
                    </a:lnTo>
                    <a:lnTo>
                      <a:pt x="350" y="610"/>
                    </a:lnTo>
                    <a:lnTo>
                      <a:pt x="345" y="610"/>
                    </a:lnTo>
                    <a:lnTo>
                      <a:pt x="339" y="610"/>
                    </a:lnTo>
                    <a:lnTo>
                      <a:pt x="332" y="610"/>
                    </a:lnTo>
                    <a:lnTo>
                      <a:pt x="312" y="607"/>
                    </a:lnTo>
                    <a:lnTo>
                      <a:pt x="296" y="599"/>
                    </a:lnTo>
                    <a:lnTo>
                      <a:pt x="283" y="588"/>
                    </a:lnTo>
                    <a:lnTo>
                      <a:pt x="274" y="575"/>
                    </a:lnTo>
                    <a:lnTo>
                      <a:pt x="268" y="559"/>
                    </a:lnTo>
                    <a:lnTo>
                      <a:pt x="266" y="542"/>
                    </a:lnTo>
                    <a:lnTo>
                      <a:pt x="266" y="537"/>
                    </a:lnTo>
                    <a:lnTo>
                      <a:pt x="266" y="524"/>
                    </a:lnTo>
                    <a:lnTo>
                      <a:pt x="264" y="505"/>
                    </a:lnTo>
                    <a:lnTo>
                      <a:pt x="261" y="482"/>
                    </a:lnTo>
                    <a:lnTo>
                      <a:pt x="257" y="453"/>
                    </a:lnTo>
                    <a:lnTo>
                      <a:pt x="250" y="422"/>
                    </a:lnTo>
                    <a:lnTo>
                      <a:pt x="241" y="388"/>
                    </a:lnTo>
                    <a:lnTo>
                      <a:pt x="230" y="354"/>
                    </a:lnTo>
                    <a:lnTo>
                      <a:pt x="214" y="317"/>
                    </a:lnTo>
                    <a:lnTo>
                      <a:pt x="196" y="281"/>
                    </a:lnTo>
                    <a:lnTo>
                      <a:pt x="176" y="246"/>
                    </a:lnTo>
                    <a:lnTo>
                      <a:pt x="149" y="215"/>
                    </a:lnTo>
                    <a:lnTo>
                      <a:pt x="121" y="185"/>
                    </a:lnTo>
                    <a:lnTo>
                      <a:pt x="86" y="159"/>
                    </a:lnTo>
                    <a:lnTo>
                      <a:pt x="46" y="137"/>
                    </a:lnTo>
                    <a:lnTo>
                      <a:pt x="0" y="12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35">
                <a:extLst>
                  <a:ext uri="{FF2B5EF4-FFF2-40B4-BE49-F238E27FC236}">
                    <a16:creationId xmlns:a16="http://schemas.microsoft.com/office/drawing/2014/main" id="{929D98DD-E320-A547-94FB-3233D634F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8399" y="3413210"/>
                <a:ext cx="266700" cy="107950"/>
              </a:xfrm>
              <a:custGeom>
                <a:avLst/>
                <a:gdLst>
                  <a:gd name="T0" fmla="*/ 160 w 337"/>
                  <a:gd name="T1" fmla="*/ 0 h 138"/>
                  <a:gd name="T2" fmla="*/ 196 w 337"/>
                  <a:gd name="T3" fmla="*/ 3 h 138"/>
                  <a:gd name="T4" fmla="*/ 234 w 337"/>
                  <a:gd name="T5" fmla="*/ 11 h 138"/>
                  <a:gd name="T6" fmla="*/ 274 w 337"/>
                  <a:gd name="T7" fmla="*/ 27 h 138"/>
                  <a:gd name="T8" fmla="*/ 315 w 337"/>
                  <a:gd name="T9" fmla="*/ 49 h 138"/>
                  <a:gd name="T10" fmla="*/ 321 w 337"/>
                  <a:gd name="T11" fmla="*/ 56 h 138"/>
                  <a:gd name="T12" fmla="*/ 328 w 337"/>
                  <a:gd name="T13" fmla="*/ 59 h 138"/>
                  <a:gd name="T14" fmla="*/ 332 w 337"/>
                  <a:gd name="T15" fmla="*/ 60 h 138"/>
                  <a:gd name="T16" fmla="*/ 336 w 337"/>
                  <a:gd name="T17" fmla="*/ 60 h 138"/>
                  <a:gd name="T18" fmla="*/ 337 w 337"/>
                  <a:gd name="T19" fmla="*/ 60 h 138"/>
                  <a:gd name="T20" fmla="*/ 238 w 337"/>
                  <a:gd name="T21" fmla="*/ 138 h 138"/>
                  <a:gd name="T22" fmla="*/ 204 w 337"/>
                  <a:gd name="T23" fmla="*/ 127 h 138"/>
                  <a:gd name="T24" fmla="*/ 173 w 337"/>
                  <a:gd name="T25" fmla="*/ 122 h 138"/>
                  <a:gd name="T26" fmla="*/ 144 w 337"/>
                  <a:gd name="T27" fmla="*/ 120 h 138"/>
                  <a:gd name="T28" fmla="*/ 119 w 337"/>
                  <a:gd name="T29" fmla="*/ 120 h 138"/>
                  <a:gd name="T30" fmla="*/ 100 w 337"/>
                  <a:gd name="T31" fmla="*/ 123 h 138"/>
                  <a:gd name="T32" fmla="*/ 87 w 337"/>
                  <a:gd name="T33" fmla="*/ 125 h 138"/>
                  <a:gd name="T34" fmla="*/ 83 w 337"/>
                  <a:gd name="T35" fmla="*/ 127 h 138"/>
                  <a:gd name="T36" fmla="*/ 62 w 337"/>
                  <a:gd name="T37" fmla="*/ 131 h 138"/>
                  <a:gd name="T38" fmla="*/ 43 w 337"/>
                  <a:gd name="T39" fmla="*/ 130 h 138"/>
                  <a:gd name="T40" fmla="*/ 27 w 337"/>
                  <a:gd name="T41" fmla="*/ 123 h 138"/>
                  <a:gd name="T42" fmla="*/ 13 w 337"/>
                  <a:gd name="T43" fmla="*/ 111 h 138"/>
                  <a:gd name="T44" fmla="*/ 5 w 337"/>
                  <a:gd name="T45" fmla="*/ 93 h 138"/>
                  <a:gd name="T46" fmla="*/ 0 w 337"/>
                  <a:gd name="T47" fmla="*/ 74 h 138"/>
                  <a:gd name="T48" fmla="*/ 2 w 337"/>
                  <a:gd name="T49" fmla="*/ 56 h 138"/>
                  <a:gd name="T50" fmla="*/ 8 w 337"/>
                  <a:gd name="T51" fmla="*/ 38 h 138"/>
                  <a:gd name="T52" fmla="*/ 21 w 337"/>
                  <a:gd name="T53" fmla="*/ 25 h 138"/>
                  <a:gd name="T54" fmla="*/ 38 w 337"/>
                  <a:gd name="T55" fmla="*/ 16 h 138"/>
                  <a:gd name="T56" fmla="*/ 41 w 337"/>
                  <a:gd name="T57" fmla="*/ 14 h 138"/>
                  <a:gd name="T58" fmla="*/ 54 w 337"/>
                  <a:gd name="T59" fmla="*/ 11 h 138"/>
                  <a:gd name="T60" fmla="*/ 73 w 337"/>
                  <a:gd name="T61" fmla="*/ 6 h 138"/>
                  <a:gd name="T62" fmla="*/ 97 w 337"/>
                  <a:gd name="T63" fmla="*/ 2 h 138"/>
                  <a:gd name="T64" fmla="*/ 127 w 337"/>
                  <a:gd name="T65" fmla="*/ 0 h 138"/>
                  <a:gd name="T66" fmla="*/ 160 w 337"/>
                  <a:gd name="T6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7" h="138">
                    <a:moveTo>
                      <a:pt x="160" y="0"/>
                    </a:moveTo>
                    <a:lnTo>
                      <a:pt x="196" y="3"/>
                    </a:lnTo>
                    <a:lnTo>
                      <a:pt x="234" y="11"/>
                    </a:lnTo>
                    <a:lnTo>
                      <a:pt x="274" y="27"/>
                    </a:lnTo>
                    <a:lnTo>
                      <a:pt x="315" y="49"/>
                    </a:lnTo>
                    <a:lnTo>
                      <a:pt x="321" y="56"/>
                    </a:lnTo>
                    <a:lnTo>
                      <a:pt x="328" y="59"/>
                    </a:lnTo>
                    <a:lnTo>
                      <a:pt x="332" y="60"/>
                    </a:lnTo>
                    <a:lnTo>
                      <a:pt x="336" y="60"/>
                    </a:lnTo>
                    <a:lnTo>
                      <a:pt x="337" y="60"/>
                    </a:lnTo>
                    <a:lnTo>
                      <a:pt x="238" y="138"/>
                    </a:lnTo>
                    <a:lnTo>
                      <a:pt x="204" y="127"/>
                    </a:lnTo>
                    <a:lnTo>
                      <a:pt x="173" y="122"/>
                    </a:lnTo>
                    <a:lnTo>
                      <a:pt x="144" y="120"/>
                    </a:lnTo>
                    <a:lnTo>
                      <a:pt x="119" y="120"/>
                    </a:lnTo>
                    <a:lnTo>
                      <a:pt x="100" y="123"/>
                    </a:lnTo>
                    <a:lnTo>
                      <a:pt x="87" y="125"/>
                    </a:lnTo>
                    <a:lnTo>
                      <a:pt x="83" y="127"/>
                    </a:lnTo>
                    <a:lnTo>
                      <a:pt x="62" y="131"/>
                    </a:lnTo>
                    <a:lnTo>
                      <a:pt x="43" y="130"/>
                    </a:lnTo>
                    <a:lnTo>
                      <a:pt x="27" y="123"/>
                    </a:lnTo>
                    <a:lnTo>
                      <a:pt x="13" y="111"/>
                    </a:lnTo>
                    <a:lnTo>
                      <a:pt x="5" y="93"/>
                    </a:lnTo>
                    <a:lnTo>
                      <a:pt x="0" y="74"/>
                    </a:lnTo>
                    <a:lnTo>
                      <a:pt x="2" y="56"/>
                    </a:lnTo>
                    <a:lnTo>
                      <a:pt x="8" y="38"/>
                    </a:lnTo>
                    <a:lnTo>
                      <a:pt x="21" y="25"/>
                    </a:lnTo>
                    <a:lnTo>
                      <a:pt x="38" y="16"/>
                    </a:lnTo>
                    <a:lnTo>
                      <a:pt x="41" y="14"/>
                    </a:lnTo>
                    <a:lnTo>
                      <a:pt x="54" y="11"/>
                    </a:lnTo>
                    <a:lnTo>
                      <a:pt x="73" y="6"/>
                    </a:lnTo>
                    <a:lnTo>
                      <a:pt x="97" y="2"/>
                    </a:lnTo>
                    <a:lnTo>
                      <a:pt x="127" y="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7481419D-6E9E-D947-A0D2-833E06198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7739" y="3597942"/>
                <a:ext cx="227013" cy="527050"/>
              </a:xfrm>
              <a:custGeom>
                <a:avLst/>
                <a:gdLst>
                  <a:gd name="T0" fmla="*/ 55 w 288"/>
                  <a:gd name="T1" fmla="*/ 0 h 664"/>
                  <a:gd name="T2" fmla="*/ 104 w 288"/>
                  <a:gd name="T3" fmla="*/ 29 h 664"/>
                  <a:gd name="T4" fmla="*/ 146 w 288"/>
                  <a:gd name="T5" fmla="*/ 61 h 664"/>
                  <a:gd name="T6" fmla="*/ 180 w 288"/>
                  <a:gd name="T7" fmla="*/ 97 h 664"/>
                  <a:gd name="T8" fmla="*/ 210 w 288"/>
                  <a:gd name="T9" fmla="*/ 135 h 664"/>
                  <a:gd name="T10" fmla="*/ 234 w 288"/>
                  <a:gd name="T11" fmla="*/ 174 h 664"/>
                  <a:gd name="T12" fmla="*/ 253 w 288"/>
                  <a:gd name="T13" fmla="*/ 217 h 664"/>
                  <a:gd name="T14" fmla="*/ 266 w 288"/>
                  <a:gd name="T15" fmla="*/ 258 h 664"/>
                  <a:gd name="T16" fmla="*/ 277 w 288"/>
                  <a:gd name="T17" fmla="*/ 301 h 664"/>
                  <a:gd name="T18" fmla="*/ 283 w 288"/>
                  <a:gd name="T19" fmla="*/ 343 h 664"/>
                  <a:gd name="T20" fmla="*/ 286 w 288"/>
                  <a:gd name="T21" fmla="*/ 385 h 664"/>
                  <a:gd name="T22" fmla="*/ 288 w 288"/>
                  <a:gd name="T23" fmla="*/ 426 h 664"/>
                  <a:gd name="T24" fmla="*/ 286 w 288"/>
                  <a:gd name="T25" fmla="*/ 464 h 664"/>
                  <a:gd name="T26" fmla="*/ 285 w 288"/>
                  <a:gd name="T27" fmla="*/ 498 h 664"/>
                  <a:gd name="T28" fmla="*/ 280 w 288"/>
                  <a:gd name="T29" fmla="*/ 530 h 664"/>
                  <a:gd name="T30" fmla="*/ 277 w 288"/>
                  <a:gd name="T31" fmla="*/ 558 h 664"/>
                  <a:gd name="T32" fmla="*/ 272 w 288"/>
                  <a:gd name="T33" fmla="*/ 582 h 664"/>
                  <a:gd name="T34" fmla="*/ 269 w 288"/>
                  <a:gd name="T35" fmla="*/ 601 h 664"/>
                  <a:gd name="T36" fmla="*/ 267 w 288"/>
                  <a:gd name="T37" fmla="*/ 614 h 664"/>
                  <a:gd name="T38" fmla="*/ 266 w 288"/>
                  <a:gd name="T39" fmla="*/ 620 h 664"/>
                  <a:gd name="T40" fmla="*/ 256 w 288"/>
                  <a:gd name="T41" fmla="*/ 638 h 664"/>
                  <a:gd name="T42" fmla="*/ 242 w 288"/>
                  <a:gd name="T43" fmla="*/ 652 h 664"/>
                  <a:gd name="T44" fmla="*/ 226 w 288"/>
                  <a:gd name="T45" fmla="*/ 661 h 664"/>
                  <a:gd name="T46" fmla="*/ 210 w 288"/>
                  <a:gd name="T47" fmla="*/ 664 h 664"/>
                  <a:gd name="T48" fmla="*/ 201 w 288"/>
                  <a:gd name="T49" fmla="*/ 664 h 664"/>
                  <a:gd name="T50" fmla="*/ 195 w 288"/>
                  <a:gd name="T51" fmla="*/ 664 h 664"/>
                  <a:gd name="T52" fmla="*/ 188 w 288"/>
                  <a:gd name="T53" fmla="*/ 664 h 664"/>
                  <a:gd name="T54" fmla="*/ 166 w 288"/>
                  <a:gd name="T55" fmla="*/ 653 h 664"/>
                  <a:gd name="T56" fmla="*/ 149 w 288"/>
                  <a:gd name="T57" fmla="*/ 634 h 664"/>
                  <a:gd name="T58" fmla="*/ 141 w 288"/>
                  <a:gd name="T59" fmla="*/ 612 h 664"/>
                  <a:gd name="T60" fmla="*/ 144 w 288"/>
                  <a:gd name="T61" fmla="*/ 587 h 664"/>
                  <a:gd name="T62" fmla="*/ 144 w 288"/>
                  <a:gd name="T63" fmla="*/ 582 h 664"/>
                  <a:gd name="T64" fmla="*/ 147 w 288"/>
                  <a:gd name="T65" fmla="*/ 571 h 664"/>
                  <a:gd name="T66" fmla="*/ 150 w 288"/>
                  <a:gd name="T67" fmla="*/ 554 h 664"/>
                  <a:gd name="T68" fmla="*/ 153 w 288"/>
                  <a:gd name="T69" fmla="*/ 532 h 664"/>
                  <a:gd name="T70" fmla="*/ 157 w 288"/>
                  <a:gd name="T71" fmla="*/ 506 h 664"/>
                  <a:gd name="T72" fmla="*/ 160 w 288"/>
                  <a:gd name="T73" fmla="*/ 476 h 664"/>
                  <a:gd name="T74" fmla="*/ 160 w 288"/>
                  <a:gd name="T75" fmla="*/ 443 h 664"/>
                  <a:gd name="T76" fmla="*/ 160 w 288"/>
                  <a:gd name="T77" fmla="*/ 408 h 664"/>
                  <a:gd name="T78" fmla="*/ 158 w 288"/>
                  <a:gd name="T79" fmla="*/ 374 h 664"/>
                  <a:gd name="T80" fmla="*/ 152 w 288"/>
                  <a:gd name="T81" fmla="*/ 336 h 664"/>
                  <a:gd name="T82" fmla="*/ 144 w 288"/>
                  <a:gd name="T83" fmla="*/ 299 h 664"/>
                  <a:gd name="T84" fmla="*/ 133 w 288"/>
                  <a:gd name="T85" fmla="*/ 263 h 664"/>
                  <a:gd name="T86" fmla="*/ 116 w 288"/>
                  <a:gd name="T87" fmla="*/ 226 h 664"/>
                  <a:gd name="T88" fmla="*/ 95 w 288"/>
                  <a:gd name="T89" fmla="*/ 193 h 664"/>
                  <a:gd name="T90" fmla="*/ 70 w 288"/>
                  <a:gd name="T91" fmla="*/ 163 h 664"/>
                  <a:gd name="T92" fmla="*/ 38 w 288"/>
                  <a:gd name="T93" fmla="*/ 135 h 664"/>
                  <a:gd name="T94" fmla="*/ 0 w 288"/>
                  <a:gd name="T95" fmla="*/ 111 h 664"/>
                  <a:gd name="T96" fmla="*/ 55 w 288"/>
                  <a:gd name="T9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" h="664">
                    <a:moveTo>
                      <a:pt x="55" y="0"/>
                    </a:moveTo>
                    <a:lnTo>
                      <a:pt x="104" y="29"/>
                    </a:lnTo>
                    <a:lnTo>
                      <a:pt x="146" y="61"/>
                    </a:lnTo>
                    <a:lnTo>
                      <a:pt x="180" y="97"/>
                    </a:lnTo>
                    <a:lnTo>
                      <a:pt x="210" y="135"/>
                    </a:lnTo>
                    <a:lnTo>
                      <a:pt x="234" y="174"/>
                    </a:lnTo>
                    <a:lnTo>
                      <a:pt x="253" y="217"/>
                    </a:lnTo>
                    <a:lnTo>
                      <a:pt x="266" y="258"/>
                    </a:lnTo>
                    <a:lnTo>
                      <a:pt x="277" y="301"/>
                    </a:lnTo>
                    <a:lnTo>
                      <a:pt x="283" y="343"/>
                    </a:lnTo>
                    <a:lnTo>
                      <a:pt x="286" y="385"/>
                    </a:lnTo>
                    <a:lnTo>
                      <a:pt x="288" y="426"/>
                    </a:lnTo>
                    <a:lnTo>
                      <a:pt x="286" y="464"/>
                    </a:lnTo>
                    <a:lnTo>
                      <a:pt x="285" y="498"/>
                    </a:lnTo>
                    <a:lnTo>
                      <a:pt x="280" y="530"/>
                    </a:lnTo>
                    <a:lnTo>
                      <a:pt x="277" y="558"/>
                    </a:lnTo>
                    <a:lnTo>
                      <a:pt x="272" y="582"/>
                    </a:lnTo>
                    <a:lnTo>
                      <a:pt x="269" y="601"/>
                    </a:lnTo>
                    <a:lnTo>
                      <a:pt x="267" y="614"/>
                    </a:lnTo>
                    <a:lnTo>
                      <a:pt x="266" y="620"/>
                    </a:lnTo>
                    <a:lnTo>
                      <a:pt x="256" y="638"/>
                    </a:lnTo>
                    <a:lnTo>
                      <a:pt x="242" y="652"/>
                    </a:lnTo>
                    <a:lnTo>
                      <a:pt x="226" y="661"/>
                    </a:lnTo>
                    <a:lnTo>
                      <a:pt x="210" y="664"/>
                    </a:lnTo>
                    <a:lnTo>
                      <a:pt x="201" y="664"/>
                    </a:lnTo>
                    <a:lnTo>
                      <a:pt x="195" y="664"/>
                    </a:lnTo>
                    <a:lnTo>
                      <a:pt x="188" y="664"/>
                    </a:lnTo>
                    <a:lnTo>
                      <a:pt x="166" y="653"/>
                    </a:lnTo>
                    <a:lnTo>
                      <a:pt x="149" y="634"/>
                    </a:lnTo>
                    <a:lnTo>
                      <a:pt x="141" y="612"/>
                    </a:lnTo>
                    <a:lnTo>
                      <a:pt x="144" y="587"/>
                    </a:lnTo>
                    <a:lnTo>
                      <a:pt x="144" y="582"/>
                    </a:lnTo>
                    <a:lnTo>
                      <a:pt x="147" y="571"/>
                    </a:lnTo>
                    <a:lnTo>
                      <a:pt x="150" y="554"/>
                    </a:lnTo>
                    <a:lnTo>
                      <a:pt x="153" y="532"/>
                    </a:lnTo>
                    <a:lnTo>
                      <a:pt x="157" y="506"/>
                    </a:lnTo>
                    <a:lnTo>
                      <a:pt x="160" y="476"/>
                    </a:lnTo>
                    <a:lnTo>
                      <a:pt x="160" y="443"/>
                    </a:lnTo>
                    <a:lnTo>
                      <a:pt x="160" y="408"/>
                    </a:lnTo>
                    <a:lnTo>
                      <a:pt x="158" y="374"/>
                    </a:lnTo>
                    <a:lnTo>
                      <a:pt x="152" y="336"/>
                    </a:lnTo>
                    <a:lnTo>
                      <a:pt x="144" y="299"/>
                    </a:lnTo>
                    <a:lnTo>
                      <a:pt x="133" y="263"/>
                    </a:lnTo>
                    <a:lnTo>
                      <a:pt x="116" y="226"/>
                    </a:lnTo>
                    <a:lnTo>
                      <a:pt x="95" y="193"/>
                    </a:lnTo>
                    <a:lnTo>
                      <a:pt x="70" y="163"/>
                    </a:lnTo>
                    <a:lnTo>
                      <a:pt x="38" y="135"/>
                    </a:lnTo>
                    <a:lnTo>
                      <a:pt x="0" y="11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7">
                <a:extLst>
                  <a:ext uri="{FF2B5EF4-FFF2-40B4-BE49-F238E27FC236}">
                    <a16:creationId xmlns:a16="http://schemas.microsoft.com/office/drawing/2014/main" id="{35C51720-4F2F-DE47-A948-62976E34E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13" y="3359150"/>
                <a:ext cx="1443038" cy="1033463"/>
              </a:xfrm>
              <a:custGeom>
                <a:avLst/>
                <a:gdLst>
                  <a:gd name="T0" fmla="*/ 1526 w 1817"/>
                  <a:gd name="T1" fmla="*/ 0 h 1303"/>
                  <a:gd name="T2" fmla="*/ 1567 w 1817"/>
                  <a:gd name="T3" fmla="*/ 19 h 1303"/>
                  <a:gd name="T4" fmla="*/ 1604 w 1817"/>
                  <a:gd name="T5" fmla="*/ 70 h 1303"/>
                  <a:gd name="T6" fmla="*/ 1639 w 1817"/>
                  <a:gd name="T7" fmla="*/ 144 h 1303"/>
                  <a:gd name="T8" fmla="*/ 1675 w 1817"/>
                  <a:gd name="T9" fmla="*/ 237 h 1303"/>
                  <a:gd name="T10" fmla="*/ 1710 w 1817"/>
                  <a:gd name="T11" fmla="*/ 340 h 1303"/>
                  <a:gd name="T12" fmla="*/ 1741 w 1817"/>
                  <a:gd name="T13" fmla="*/ 444 h 1303"/>
                  <a:gd name="T14" fmla="*/ 1768 w 1817"/>
                  <a:gd name="T15" fmla="*/ 544 h 1303"/>
                  <a:gd name="T16" fmla="*/ 1790 w 1817"/>
                  <a:gd name="T17" fmla="*/ 631 h 1303"/>
                  <a:gd name="T18" fmla="*/ 1806 w 1817"/>
                  <a:gd name="T19" fmla="*/ 696 h 1303"/>
                  <a:gd name="T20" fmla="*/ 1816 w 1817"/>
                  <a:gd name="T21" fmla="*/ 732 h 1303"/>
                  <a:gd name="T22" fmla="*/ 598 w 1817"/>
                  <a:gd name="T23" fmla="*/ 1303 h 1303"/>
                  <a:gd name="T24" fmla="*/ 0 w 1817"/>
                  <a:gd name="T25" fmla="*/ 305 h 1303"/>
                  <a:gd name="T26" fmla="*/ 12 w 1817"/>
                  <a:gd name="T27" fmla="*/ 304 h 1303"/>
                  <a:gd name="T28" fmla="*/ 19 w 1817"/>
                  <a:gd name="T29" fmla="*/ 293 h 1303"/>
                  <a:gd name="T30" fmla="*/ 33 w 1817"/>
                  <a:gd name="T31" fmla="*/ 275 h 1303"/>
                  <a:gd name="T32" fmla="*/ 55 w 1817"/>
                  <a:gd name="T33" fmla="*/ 256 h 1303"/>
                  <a:gd name="T34" fmla="*/ 90 w 1817"/>
                  <a:gd name="T35" fmla="*/ 241 h 1303"/>
                  <a:gd name="T36" fmla="*/ 136 w 1817"/>
                  <a:gd name="T37" fmla="*/ 233 h 1303"/>
                  <a:gd name="T38" fmla="*/ 198 w 1817"/>
                  <a:gd name="T39" fmla="*/ 237 h 1303"/>
                  <a:gd name="T40" fmla="*/ 273 w 1817"/>
                  <a:gd name="T41" fmla="*/ 260 h 1303"/>
                  <a:gd name="T42" fmla="*/ 365 w 1817"/>
                  <a:gd name="T43" fmla="*/ 305 h 1303"/>
                  <a:gd name="T44" fmla="*/ 504 w 1817"/>
                  <a:gd name="T45" fmla="*/ 372 h 1303"/>
                  <a:gd name="T46" fmla="*/ 634 w 1817"/>
                  <a:gd name="T47" fmla="*/ 403 h 1303"/>
                  <a:gd name="T48" fmla="*/ 751 w 1817"/>
                  <a:gd name="T49" fmla="*/ 410 h 1303"/>
                  <a:gd name="T50" fmla="*/ 857 w 1817"/>
                  <a:gd name="T51" fmla="*/ 392 h 1303"/>
                  <a:gd name="T52" fmla="*/ 950 w 1817"/>
                  <a:gd name="T53" fmla="*/ 356 h 1303"/>
                  <a:gd name="T54" fmla="*/ 1030 w 1817"/>
                  <a:gd name="T55" fmla="*/ 305 h 1303"/>
                  <a:gd name="T56" fmla="*/ 1094 w 1817"/>
                  <a:gd name="T57" fmla="*/ 255 h 1303"/>
                  <a:gd name="T58" fmla="*/ 1166 w 1817"/>
                  <a:gd name="T59" fmla="*/ 196 h 1303"/>
                  <a:gd name="T60" fmla="*/ 1243 w 1817"/>
                  <a:gd name="T61" fmla="*/ 136 h 1303"/>
                  <a:gd name="T62" fmla="*/ 1322 w 1817"/>
                  <a:gd name="T63" fmla="*/ 81 h 1303"/>
                  <a:gd name="T64" fmla="*/ 1398 w 1817"/>
                  <a:gd name="T65" fmla="*/ 35 h 1303"/>
                  <a:gd name="T66" fmla="*/ 1468 w 1817"/>
                  <a:gd name="T67" fmla="*/ 7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17" h="1303">
                    <a:moveTo>
                      <a:pt x="1499" y="0"/>
                    </a:moveTo>
                    <a:lnTo>
                      <a:pt x="1526" y="0"/>
                    </a:lnTo>
                    <a:lnTo>
                      <a:pt x="1552" y="7"/>
                    </a:lnTo>
                    <a:lnTo>
                      <a:pt x="1567" y="19"/>
                    </a:lnTo>
                    <a:lnTo>
                      <a:pt x="1585" y="41"/>
                    </a:lnTo>
                    <a:lnTo>
                      <a:pt x="1604" y="70"/>
                    </a:lnTo>
                    <a:lnTo>
                      <a:pt x="1621" y="105"/>
                    </a:lnTo>
                    <a:lnTo>
                      <a:pt x="1639" y="144"/>
                    </a:lnTo>
                    <a:lnTo>
                      <a:pt x="1658" y="188"/>
                    </a:lnTo>
                    <a:lnTo>
                      <a:pt x="1675" y="237"/>
                    </a:lnTo>
                    <a:lnTo>
                      <a:pt x="1692" y="288"/>
                    </a:lnTo>
                    <a:lnTo>
                      <a:pt x="1710" y="340"/>
                    </a:lnTo>
                    <a:lnTo>
                      <a:pt x="1726" y="392"/>
                    </a:lnTo>
                    <a:lnTo>
                      <a:pt x="1741" y="444"/>
                    </a:lnTo>
                    <a:lnTo>
                      <a:pt x="1756" y="497"/>
                    </a:lnTo>
                    <a:lnTo>
                      <a:pt x="1768" y="544"/>
                    </a:lnTo>
                    <a:lnTo>
                      <a:pt x="1781" y="590"/>
                    </a:lnTo>
                    <a:lnTo>
                      <a:pt x="1790" y="631"/>
                    </a:lnTo>
                    <a:lnTo>
                      <a:pt x="1800" y="667"/>
                    </a:lnTo>
                    <a:lnTo>
                      <a:pt x="1806" y="696"/>
                    </a:lnTo>
                    <a:lnTo>
                      <a:pt x="1813" y="718"/>
                    </a:lnTo>
                    <a:lnTo>
                      <a:pt x="1816" y="732"/>
                    </a:lnTo>
                    <a:lnTo>
                      <a:pt x="1817" y="737"/>
                    </a:lnTo>
                    <a:lnTo>
                      <a:pt x="598" y="1303"/>
                    </a:lnTo>
                    <a:lnTo>
                      <a:pt x="0" y="870"/>
                    </a:lnTo>
                    <a:lnTo>
                      <a:pt x="0" y="305"/>
                    </a:lnTo>
                    <a:lnTo>
                      <a:pt x="11" y="305"/>
                    </a:lnTo>
                    <a:lnTo>
                      <a:pt x="12" y="304"/>
                    </a:lnTo>
                    <a:lnTo>
                      <a:pt x="14" y="299"/>
                    </a:lnTo>
                    <a:lnTo>
                      <a:pt x="19" y="293"/>
                    </a:lnTo>
                    <a:lnTo>
                      <a:pt x="24" y="285"/>
                    </a:lnTo>
                    <a:lnTo>
                      <a:pt x="33" y="275"/>
                    </a:lnTo>
                    <a:lnTo>
                      <a:pt x="43" y="266"/>
                    </a:lnTo>
                    <a:lnTo>
                      <a:pt x="55" y="256"/>
                    </a:lnTo>
                    <a:lnTo>
                      <a:pt x="71" y="247"/>
                    </a:lnTo>
                    <a:lnTo>
                      <a:pt x="90" y="241"/>
                    </a:lnTo>
                    <a:lnTo>
                      <a:pt x="112" y="234"/>
                    </a:lnTo>
                    <a:lnTo>
                      <a:pt x="136" y="233"/>
                    </a:lnTo>
                    <a:lnTo>
                      <a:pt x="164" y="233"/>
                    </a:lnTo>
                    <a:lnTo>
                      <a:pt x="198" y="237"/>
                    </a:lnTo>
                    <a:lnTo>
                      <a:pt x="232" y="245"/>
                    </a:lnTo>
                    <a:lnTo>
                      <a:pt x="273" y="260"/>
                    </a:lnTo>
                    <a:lnTo>
                      <a:pt x="318" y="280"/>
                    </a:lnTo>
                    <a:lnTo>
                      <a:pt x="365" y="305"/>
                    </a:lnTo>
                    <a:lnTo>
                      <a:pt x="436" y="343"/>
                    </a:lnTo>
                    <a:lnTo>
                      <a:pt x="504" y="372"/>
                    </a:lnTo>
                    <a:lnTo>
                      <a:pt x="571" y="391"/>
                    </a:lnTo>
                    <a:lnTo>
                      <a:pt x="634" y="403"/>
                    </a:lnTo>
                    <a:lnTo>
                      <a:pt x="694" y="410"/>
                    </a:lnTo>
                    <a:lnTo>
                      <a:pt x="751" y="410"/>
                    </a:lnTo>
                    <a:lnTo>
                      <a:pt x="807" y="403"/>
                    </a:lnTo>
                    <a:lnTo>
                      <a:pt x="857" y="392"/>
                    </a:lnTo>
                    <a:lnTo>
                      <a:pt x="906" y="377"/>
                    </a:lnTo>
                    <a:lnTo>
                      <a:pt x="950" y="356"/>
                    </a:lnTo>
                    <a:lnTo>
                      <a:pt x="993" y="332"/>
                    </a:lnTo>
                    <a:lnTo>
                      <a:pt x="1030" y="305"/>
                    </a:lnTo>
                    <a:lnTo>
                      <a:pt x="1061" y="282"/>
                    </a:lnTo>
                    <a:lnTo>
                      <a:pt x="1094" y="255"/>
                    </a:lnTo>
                    <a:lnTo>
                      <a:pt x="1129" y="226"/>
                    </a:lnTo>
                    <a:lnTo>
                      <a:pt x="1166" y="196"/>
                    </a:lnTo>
                    <a:lnTo>
                      <a:pt x="1205" y="166"/>
                    </a:lnTo>
                    <a:lnTo>
                      <a:pt x="1243" y="136"/>
                    </a:lnTo>
                    <a:lnTo>
                      <a:pt x="1283" y="108"/>
                    </a:lnTo>
                    <a:lnTo>
                      <a:pt x="1322" y="81"/>
                    </a:lnTo>
                    <a:lnTo>
                      <a:pt x="1362" y="56"/>
                    </a:lnTo>
                    <a:lnTo>
                      <a:pt x="1398" y="35"/>
                    </a:lnTo>
                    <a:lnTo>
                      <a:pt x="1435" y="18"/>
                    </a:lnTo>
                    <a:lnTo>
                      <a:pt x="1468" y="7"/>
                    </a:lnTo>
                    <a:lnTo>
                      <a:pt x="1499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8">
                <a:extLst>
                  <a:ext uri="{FF2B5EF4-FFF2-40B4-BE49-F238E27FC236}">
                    <a16:creationId xmlns:a16="http://schemas.microsoft.com/office/drawing/2014/main" id="{C3AE4BEB-4CE0-3541-B72C-3550AD5BA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" y="3367088"/>
                <a:ext cx="3994150" cy="1693863"/>
              </a:xfrm>
              <a:custGeom>
                <a:avLst/>
                <a:gdLst>
                  <a:gd name="T0" fmla="*/ 1879 w 5032"/>
                  <a:gd name="T1" fmla="*/ 4 h 2134"/>
                  <a:gd name="T2" fmla="*/ 2042 w 5032"/>
                  <a:gd name="T3" fmla="*/ 49 h 2134"/>
                  <a:gd name="T4" fmla="*/ 2256 w 5032"/>
                  <a:gd name="T5" fmla="*/ 152 h 2134"/>
                  <a:gd name="T6" fmla="*/ 2512 w 5032"/>
                  <a:gd name="T7" fmla="*/ 302 h 2134"/>
                  <a:gd name="T8" fmla="*/ 2787 w 5032"/>
                  <a:gd name="T9" fmla="*/ 468 h 2134"/>
                  <a:gd name="T10" fmla="*/ 3094 w 5032"/>
                  <a:gd name="T11" fmla="*/ 635 h 2134"/>
                  <a:gd name="T12" fmla="*/ 3442 w 5032"/>
                  <a:gd name="T13" fmla="*/ 795 h 2134"/>
                  <a:gd name="T14" fmla="*/ 3842 w 5032"/>
                  <a:gd name="T15" fmla="*/ 932 h 2134"/>
                  <a:gd name="T16" fmla="*/ 4170 w 5032"/>
                  <a:gd name="T17" fmla="*/ 1011 h 2134"/>
                  <a:gd name="T18" fmla="*/ 4383 w 5032"/>
                  <a:gd name="T19" fmla="*/ 1051 h 2134"/>
                  <a:gd name="T20" fmla="*/ 4541 w 5032"/>
                  <a:gd name="T21" fmla="*/ 1068 h 2134"/>
                  <a:gd name="T22" fmla="*/ 4655 w 5032"/>
                  <a:gd name="T23" fmla="*/ 1078 h 2134"/>
                  <a:gd name="T24" fmla="*/ 4739 w 5032"/>
                  <a:gd name="T25" fmla="*/ 1084 h 2134"/>
                  <a:gd name="T26" fmla="*/ 4806 w 5032"/>
                  <a:gd name="T27" fmla="*/ 1100 h 2134"/>
                  <a:gd name="T28" fmla="*/ 4869 w 5032"/>
                  <a:gd name="T29" fmla="*/ 1133 h 2134"/>
                  <a:gd name="T30" fmla="*/ 4938 w 5032"/>
                  <a:gd name="T31" fmla="*/ 1195 h 2134"/>
                  <a:gd name="T32" fmla="*/ 5032 w 5032"/>
                  <a:gd name="T33" fmla="*/ 1293 h 2134"/>
                  <a:gd name="T34" fmla="*/ 123 w 5032"/>
                  <a:gd name="T35" fmla="*/ 1979 h 2134"/>
                  <a:gd name="T36" fmla="*/ 2 w 5032"/>
                  <a:gd name="T37" fmla="*/ 1536 h 2134"/>
                  <a:gd name="T38" fmla="*/ 0 w 5032"/>
                  <a:gd name="T39" fmla="*/ 1434 h 2134"/>
                  <a:gd name="T40" fmla="*/ 3 w 5032"/>
                  <a:gd name="T41" fmla="*/ 1268 h 2134"/>
                  <a:gd name="T42" fmla="*/ 14 w 5032"/>
                  <a:gd name="T43" fmla="*/ 1059 h 2134"/>
                  <a:gd name="T44" fmla="*/ 38 w 5032"/>
                  <a:gd name="T45" fmla="*/ 831 h 2134"/>
                  <a:gd name="T46" fmla="*/ 81 w 5032"/>
                  <a:gd name="T47" fmla="*/ 605 h 2134"/>
                  <a:gd name="T48" fmla="*/ 144 w 5032"/>
                  <a:gd name="T49" fmla="*/ 404 h 2134"/>
                  <a:gd name="T50" fmla="*/ 204 w 5032"/>
                  <a:gd name="T51" fmla="*/ 299 h 2134"/>
                  <a:gd name="T52" fmla="*/ 240 w 5032"/>
                  <a:gd name="T53" fmla="*/ 340 h 2134"/>
                  <a:gd name="T54" fmla="*/ 316 w 5032"/>
                  <a:gd name="T55" fmla="*/ 411 h 2134"/>
                  <a:gd name="T56" fmla="*/ 426 w 5032"/>
                  <a:gd name="T57" fmla="*/ 496 h 2134"/>
                  <a:gd name="T58" fmla="*/ 563 w 5032"/>
                  <a:gd name="T59" fmla="*/ 574 h 2134"/>
                  <a:gd name="T60" fmla="*/ 726 w 5032"/>
                  <a:gd name="T61" fmla="*/ 627 h 2134"/>
                  <a:gd name="T62" fmla="*/ 895 w 5032"/>
                  <a:gd name="T63" fmla="*/ 635 h 2134"/>
                  <a:gd name="T64" fmla="*/ 1047 w 5032"/>
                  <a:gd name="T65" fmla="*/ 588 h 2134"/>
                  <a:gd name="T66" fmla="*/ 1190 w 5032"/>
                  <a:gd name="T67" fmla="*/ 501 h 2134"/>
                  <a:gd name="T68" fmla="*/ 1316 w 5032"/>
                  <a:gd name="T69" fmla="*/ 392 h 2134"/>
                  <a:gd name="T70" fmla="*/ 1420 w 5032"/>
                  <a:gd name="T71" fmla="*/ 280 h 2134"/>
                  <a:gd name="T72" fmla="*/ 1498 w 5032"/>
                  <a:gd name="T73" fmla="*/ 183 h 2134"/>
                  <a:gd name="T74" fmla="*/ 1544 w 5032"/>
                  <a:gd name="T75" fmla="*/ 121 h 2134"/>
                  <a:gd name="T76" fmla="*/ 1553 w 5032"/>
                  <a:gd name="T77" fmla="*/ 106 h 2134"/>
                  <a:gd name="T78" fmla="*/ 1572 w 5032"/>
                  <a:gd name="T79" fmla="*/ 84 h 2134"/>
                  <a:gd name="T80" fmla="*/ 1617 w 5032"/>
                  <a:gd name="T81" fmla="*/ 49 h 2134"/>
                  <a:gd name="T82" fmla="*/ 1688 w 5032"/>
                  <a:gd name="T83" fmla="*/ 16 h 2134"/>
                  <a:gd name="T84" fmla="*/ 1792 w 5032"/>
                  <a:gd name="T85" fmla="*/ 0 h 2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032" h="2134">
                    <a:moveTo>
                      <a:pt x="1792" y="0"/>
                    </a:moveTo>
                    <a:lnTo>
                      <a:pt x="1833" y="0"/>
                    </a:lnTo>
                    <a:lnTo>
                      <a:pt x="1879" y="4"/>
                    </a:lnTo>
                    <a:lnTo>
                      <a:pt x="1930" y="14"/>
                    </a:lnTo>
                    <a:lnTo>
                      <a:pt x="1984" y="28"/>
                    </a:lnTo>
                    <a:lnTo>
                      <a:pt x="2042" y="49"/>
                    </a:lnTo>
                    <a:lnTo>
                      <a:pt x="2105" y="74"/>
                    </a:lnTo>
                    <a:lnTo>
                      <a:pt x="2173" y="107"/>
                    </a:lnTo>
                    <a:lnTo>
                      <a:pt x="2256" y="152"/>
                    </a:lnTo>
                    <a:lnTo>
                      <a:pt x="2340" y="199"/>
                    </a:lnTo>
                    <a:lnTo>
                      <a:pt x="2425" y="250"/>
                    </a:lnTo>
                    <a:lnTo>
                      <a:pt x="2512" y="302"/>
                    </a:lnTo>
                    <a:lnTo>
                      <a:pt x="2601" y="355"/>
                    </a:lnTo>
                    <a:lnTo>
                      <a:pt x="2692" y="411"/>
                    </a:lnTo>
                    <a:lnTo>
                      <a:pt x="2787" y="468"/>
                    </a:lnTo>
                    <a:lnTo>
                      <a:pt x="2885" y="523"/>
                    </a:lnTo>
                    <a:lnTo>
                      <a:pt x="2988" y="580"/>
                    </a:lnTo>
                    <a:lnTo>
                      <a:pt x="3094" y="635"/>
                    </a:lnTo>
                    <a:lnTo>
                      <a:pt x="3205" y="691"/>
                    </a:lnTo>
                    <a:lnTo>
                      <a:pt x="3320" y="743"/>
                    </a:lnTo>
                    <a:lnTo>
                      <a:pt x="3442" y="795"/>
                    </a:lnTo>
                    <a:lnTo>
                      <a:pt x="3570" y="842"/>
                    </a:lnTo>
                    <a:lnTo>
                      <a:pt x="3703" y="890"/>
                    </a:lnTo>
                    <a:lnTo>
                      <a:pt x="3842" y="932"/>
                    </a:lnTo>
                    <a:lnTo>
                      <a:pt x="3989" y="970"/>
                    </a:lnTo>
                    <a:lnTo>
                      <a:pt x="4084" y="994"/>
                    </a:lnTo>
                    <a:lnTo>
                      <a:pt x="4170" y="1011"/>
                    </a:lnTo>
                    <a:lnTo>
                      <a:pt x="4249" y="1027"/>
                    </a:lnTo>
                    <a:lnTo>
                      <a:pt x="4320" y="1040"/>
                    </a:lnTo>
                    <a:lnTo>
                      <a:pt x="4383" y="1051"/>
                    </a:lnTo>
                    <a:lnTo>
                      <a:pt x="4442" y="1059"/>
                    </a:lnTo>
                    <a:lnTo>
                      <a:pt x="4494" y="1065"/>
                    </a:lnTo>
                    <a:lnTo>
                      <a:pt x="4541" y="1068"/>
                    </a:lnTo>
                    <a:lnTo>
                      <a:pt x="4584" y="1073"/>
                    </a:lnTo>
                    <a:lnTo>
                      <a:pt x="4622" y="1075"/>
                    </a:lnTo>
                    <a:lnTo>
                      <a:pt x="4655" y="1078"/>
                    </a:lnTo>
                    <a:lnTo>
                      <a:pt x="4687" y="1079"/>
                    </a:lnTo>
                    <a:lnTo>
                      <a:pt x="4714" y="1081"/>
                    </a:lnTo>
                    <a:lnTo>
                      <a:pt x="4739" y="1084"/>
                    </a:lnTo>
                    <a:lnTo>
                      <a:pt x="4763" y="1089"/>
                    </a:lnTo>
                    <a:lnTo>
                      <a:pt x="4785" y="1094"/>
                    </a:lnTo>
                    <a:lnTo>
                      <a:pt x="4806" y="1100"/>
                    </a:lnTo>
                    <a:lnTo>
                      <a:pt x="4826" y="1109"/>
                    </a:lnTo>
                    <a:lnTo>
                      <a:pt x="4847" y="1121"/>
                    </a:lnTo>
                    <a:lnTo>
                      <a:pt x="4869" y="1133"/>
                    </a:lnTo>
                    <a:lnTo>
                      <a:pt x="4891" y="1151"/>
                    </a:lnTo>
                    <a:lnTo>
                      <a:pt x="4913" y="1171"/>
                    </a:lnTo>
                    <a:lnTo>
                      <a:pt x="4938" y="1195"/>
                    </a:lnTo>
                    <a:lnTo>
                      <a:pt x="4967" y="1223"/>
                    </a:lnTo>
                    <a:lnTo>
                      <a:pt x="4997" y="1255"/>
                    </a:lnTo>
                    <a:lnTo>
                      <a:pt x="5032" y="1293"/>
                    </a:lnTo>
                    <a:lnTo>
                      <a:pt x="5032" y="1780"/>
                    </a:lnTo>
                    <a:lnTo>
                      <a:pt x="1886" y="2134"/>
                    </a:lnTo>
                    <a:lnTo>
                      <a:pt x="123" y="1979"/>
                    </a:lnTo>
                    <a:lnTo>
                      <a:pt x="2" y="1558"/>
                    </a:lnTo>
                    <a:lnTo>
                      <a:pt x="2" y="1552"/>
                    </a:lnTo>
                    <a:lnTo>
                      <a:pt x="2" y="1536"/>
                    </a:lnTo>
                    <a:lnTo>
                      <a:pt x="0" y="1511"/>
                    </a:lnTo>
                    <a:lnTo>
                      <a:pt x="0" y="1476"/>
                    </a:lnTo>
                    <a:lnTo>
                      <a:pt x="0" y="1434"/>
                    </a:lnTo>
                    <a:lnTo>
                      <a:pt x="0" y="1385"/>
                    </a:lnTo>
                    <a:lnTo>
                      <a:pt x="2" y="1329"/>
                    </a:lnTo>
                    <a:lnTo>
                      <a:pt x="3" y="1268"/>
                    </a:lnTo>
                    <a:lnTo>
                      <a:pt x="5" y="1203"/>
                    </a:lnTo>
                    <a:lnTo>
                      <a:pt x="9" y="1132"/>
                    </a:lnTo>
                    <a:lnTo>
                      <a:pt x="14" y="1059"/>
                    </a:lnTo>
                    <a:lnTo>
                      <a:pt x="21" y="985"/>
                    </a:lnTo>
                    <a:lnTo>
                      <a:pt x="28" y="909"/>
                    </a:lnTo>
                    <a:lnTo>
                      <a:pt x="38" y="831"/>
                    </a:lnTo>
                    <a:lnTo>
                      <a:pt x="51" y="755"/>
                    </a:lnTo>
                    <a:lnTo>
                      <a:pt x="63" y="680"/>
                    </a:lnTo>
                    <a:lnTo>
                      <a:pt x="81" y="605"/>
                    </a:lnTo>
                    <a:lnTo>
                      <a:pt x="98" y="536"/>
                    </a:lnTo>
                    <a:lnTo>
                      <a:pt x="120" y="468"/>
                    </a:lnTo>
                    <a:lnTo>
                      <a:pt x="144" y="404"/>
                    </a:lnTo>
                    <a:lnTo>
                      <a:pt x="171" y="348"/>
                    </a:lnTo>
                    <a:lnTo>
                      <a:pt x="201" y="295"/>
                    </a:lnTo>
                    <a:lnTo>
                      <a:pt x="204" y="299"/>
                    </a:lnTo>
                    <a:lnTo>
                      <a:pt x="210" y="308"/>
                    </a:lnTo>
                    <a:lnTo>
                      <a:pt x="223" y="321"/>
                    </a:lnTo>
                    <a:lnTo>
                      <a:pt x="240" y="340"/>
                    </a:lnTo>
                    <a:lnTo>
                      <a:pt x="261" y="360"/>
                    </a:lnTo>
                    <a:lnTo>
                      <a:pt x="286" y="384"/>
                    </a:lnTo>
                    <a:lnTo>
                      <a:pt x="316" y="411"/>
                    </a:lnTo>
                    <a:lnTo>
                      <a:pt x="348" y="439"/>
                    </a:lnTo>
                    <a:lnTo>
                      <a:pt x="386" y="468"/>
                    </a:lnTo>
                    <a:lnTo>
                      <a:pt x="426" y="496"/>
                    </a:lnTo>
                    <a:lnTo>
                      <a:pt x="468" y="523"/>
                    </a:lnTo>
                    <a:lnTo>
                      <a:pt x="514" y="550"/>
                    </a:lnTo>
                    <a:lnTo>
                      <a:pt x="563" y="574"/>
                    </a:lnTo>
                    <a:lnTo>
                      <a:pt x="615" y="596"/>
                    </a:lnTo>
                    <a:lnTo>
                      <a:pt x="669" y="613"/>
                    </a:lnTo>
                    <a:lnTo>
                      <a:pt x="726" y="627"/>
                    </a:lnTo>
                    <a:lnTo>
                      <a:pt x="783" y="635"/>
                    </a:lnTo>
                    <a:lnTo>
                      <a:pt x="843" y="638"/>
                    </a:lnTo>
                    <a:lnTo>
                      <a:pt x="895" y="635"/>
                    </a:lnTo>
                    <a:lnTo>
                      <a:pt x="948" y="626"/>
                    </a:lnTo>
                    <a:lnTo>
                      <a:pt x="998" y="610"/>
                    </a:lnTo>
                    <a:lnTo>
                      <a:pt x="1047" y="588"/>
                    </a:lnTo>
                    <a:lnTo>
                      <a:pt x="1096" y="563"/>
                    </a:lnTo>
                    <a:lnTo>
                      <a:pt x="1144" y="534"/>
                    </a:lnTo>
                    <a:lnTo>
                      <a:pt x="1190" y="501"/>
                    </a:lnTo>
                    <a:lnTo>
                      <a:pt x="1234" y="466"/>
                    </a:lnTo>
                    <a:lnTo>
                      <a:pt x="1277" y="430"/>
                    </a:lnTo>
                    <a:lnTo>
                      <a:pt x="1316" y="392"/>
                    </a:lnTo>
                    <a:lnTo>
                      <a:pt x="1354" y="354"/>
                    </a:lnTo>
                    <a:lnTo>
                      <a:pt x="1389" y="316"/>
                    </a:lnTo>
                    <a:lnTo>
                      <a:pt x="1420" y="280"/>
                    </a:lnTo>
                    <a:lnTo>
                      <a:pt x="1451" y="245"/>
                    </a:lnTo>
                    <a:lnTo>
                      <a:pt x="1476" y="213"/>
                    </a:lnTo>
                    <a:lnTo>
                      <a:pt x="1498" y="183"/>
                    </a:lnTo>
                    <a:lnTo>
                      <a:pt x="1517" y="158"/>
                    </a:lnTo>
                    <a:lnTo>
                      <a:pt x="1533" y="137"/>
                    </a:lnTo>
                    <a:lnTo>
                      <a:pt x="1544" y="121"/>
                    </a:lnTo>
                    <a:lnTo>
                      <a:pt x="1550" y="110"/>
                    </a:lnTo>
                    <a:lnTo>
                      <a:pt x="1553" y="107"/>
                    </a:lnTo>
                    <a:lnTo>
                      <a:pt x="1553" y="106"/>
                    </a:lnTo>
                    <a:lnTo>
                      <a:pt x="1558" y="101"/>
                    </a:lnTo>
                    <a:lnTo>
                      <a:pt x="1563" y="93"/>
                    </a:lnTo>
                    <a:lnTo>
                      <a:pt x="1572" y="84"/>
                    </a:lnTo>
                    <a:lnTo>
                      <a:pt x="1583" y="72"/>
                    </a:lnTo>
                    <a:lnTo>
                      <a:pt x="1599" y="61"/>
                    </a:lnTo>
                    <a:lnTo>
                      <a:pt x="1617" y="49"/>
                    </a:lnTo>
                    <a:lnTo>
                      <a:pt x="1637" y="38"/>
                    </a:lnTo>
                    <a:lnTo>
                      <a:pt x="1661" y="27"/>
                    </a:lnTo>
                    <a:lnTo>
                      <a:pt x="1688" y="16"/>
                    </a:lnTo>
                    <a:lnTo>
                      <a:pt x="1719" y="8"/>
                    </a:lnTo>
                    <a:lnTo>
                      <a:pt x="1754" y="3"/>
                    </a:lnTo>
                    <a:lnTo>
                      <a:pt x="179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39">
                <a:extLst>
                  <a:ext uri="{FF2B5EF4-FFF2-40B4-BE49-F238E27FC236}">
                    <a16:creationId xmlns:a16="http://schemas.microsoft.com/office/drawing/2014/main" id="{B8EA3F51-726D-4F4E-8646-EF02DC009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8" y="4384675"/>
                <a:ext cx="4132263" cy="825500"/>
              </a:xfrm>
              <a:custGeom>
                <a:avLst/>
                <a:gdLst>
                  <a:gd name="T0" fmla="*/ 5055 w 5207"/>
                  <a:gd name="T1" fmla="*/ 19 h 1040"/>
                  <a:gd name="T2" fmla="*/ 5114 w 5207"/>
                  <a:gd name="T3" fmla="*/ 74 h 1040"/>
                  <a:gd name="T4" fmla="*/ 5156 w 5207"/>
                  <a:gd name="T5" fmla="*/ 139 h 1040"/>
                  <a:gd name="T6" fmla="*/ 5182 w 5207"/>
                  <a:gd name="T7" fmla="*/ 208 h 1040"/>
                  <a:gd name="T8" fmla="*/ 5197 w 5207"/>
                  <a:gd name="T9" fmla="*/ 275 h 1040"/>
                  <a:gd name="T10" fmla="*/ 5205 w 5207"/>
                  <a:gd name="T11" fmla="*/ 332 h 1040"/>
                  <a:gd name="T12" fmla="*/ 5207 w 5207"/>
                  <a:gd name="T13" fmla="*/ 371 h 1040"/>
                  <a:gd name="T14" fmla="*/ 5207 w 5207"/>
                  <a:gd name="T15" fmla="*/ 387 h 1040"/>
                  <a:gd name="T16" fmla="*/ 5065 w 5207"/>
                  <a:gd name="T17" fmla="*/ 545 h 1040"/>
                  <a:gd name="T18" fmla="*/ 4908 w 5207"/>
                  <a:gd name="T19" fmla="*/ 676 h 1040"/>
                  <a:gd name="T20" fmla="*/ 4743 w 5207"/>
                  <a:gd name="T21" fmla="*/ 782 h 1040"/>
                  <a:gd name="T22" fmla="*/ 4574 w 5207"/>
                  <a:gd name="T23" fmla="*/ 866 h 1040"/>
                  <a:gd name="T24" fmla="*/ 4405 w 5207"/>
                  <a:gd name="T25" fmla="*/ 929 h 1040"/>
                  <a:gd name="T26" fmla="*/ 4242 w 5207"/>
                  <a:gd name="T27" fmla="*/ 975 h 1040"/>
                  <a:gd name="T28" fmla="*/ 4092 w 5207"/>
                  <a:gd name="T29" fmla="*/ 1005 h 1040"/>
                  <a:gd name="T30" fmla="*/ 3956 w 5207"/>
                  <a:gd name="T31" fmla="*/ 1026 h 1040"/>
                  <a:gd name="T32" fmla="*/ 3842 w 5207"/>
                  <a:gd name="T33" fmla="*/ 1035 h 1040"/>
                  <a:gd name="T34" fmla="*/ 3753 w 5207"/>
                  <a:gd name="T35" fmla="*/ 1040 h 1040"/>
                  <a:gd name="T36" fmla="*/ 3698 w 5207"/>
                  <a:gd name="T37" fmla="*/ 1040 h 1040"/>
                  <a:gd name="T38" fmla="*/ 3677 w 5207"/>
                  <a:gd name="T39" fmla="*/ 1040 h 1040"/>
                  <a:gd name="T40" fmla="*/ 208 w 5207"/>
                  <a:gd name="T41" fmla="*/ 1035 h 1040"/>
                  <a:gd name="T42" fmla="*/ 125 w 5207"/>
                  <a:gd name="T43" fmla="*/ 1005 h 1040"/>
                  <a:gd name="T44" fmla="*/ 58 w 5207"/>
                  <a:gd name="T45" fmla="*/ 950 h 1040"/>
                  <a:gd name="T46" fmla="*/ 15 w 5207"/>
                  <a:gd name="T47" fmla="*/ 876 h 1040"/>
                  <a:gd name="T48" fmla="*/ 0 w 5207"/>
                  <a:gd name="T49" fmla="*/ 785 h 1040"/>
                  <a:gd name="T50" fmla="*/ 3 w 5207"/>
                  <a:gd name="T51" fmla="*/ 321 h 1040"/>
                  <a:gd name="T52" fmla="*/ 30 w 5207"/>
                  <a:gd name="T53" fmla="*/ 397 h 1040"/>
                  <a:gd name="T54" fmla="*/ 76 w 5207"/>
                  <a:gd name="T55" fmla="*/ 455 h 1040"/>
                  <a:gd name="T56" fmla="*/ 134 w 5207"/>
                  <a:gd name="T57" fmla="*/ 499 h 1040"/>
                  <a:gd name="T58" fmla="*/ 199 w 5207"/>
                  <a:gd name="T59" fmla="*/ 533 h 1040"/>
                  <a:gd name="T60" fmla="*/ 261 w 5207"/>
                  <a:gd name="T61" fmla="*/ 553 h 1040"/>
                  <a:gd name="T62" fmla="*/ 314 w 5207"/>
                  <a:gd name="T63" fmla="*/ 567 h 1040"/>
                  <a:gd name="T64" fmla="*/ 351 w 5207"/>
                  <a:gd name="T65" fmla="*/ 574 h 1040"/>
                  <a:gd name="T66" fmla="*/ 365 w 5207"/>
                  <a:gd name="T67" fmla="*/ 575 h 1040"/>
                  <a:gd name="T68" fmla="*/ 561 w 5207"/>
                  <a:gd name="T69" fmla="*/ 575 h 1040"/>
                  <a:gd name="T70" fmla="*/ 700 w 5207"/>
                  <a:gd name="T71" fmla="*/ 575 h 1040"/>
                  <a:gd name="T72" fmla="*/ 871 w 5207"/>
                  <a:gd name="T73" fmla="*/ 575 h 1040"/>
                  <a:gd name="T74" fmla="*/ 2138 w 5207"/>
                  <a:gd name="T75" fmla="*/ 575 h 1040"/>
                  <a:gd name="T76" fmla="*/ 2393 w 5207"/>
                  <a:gd name="T77" fmla="*/ 575 h 1040"/>
                  <a:gd name="T78" fmla="*/ 2643 w 5207"/>
                  <a:gd name="T79" fmla="*/ 575 h 1040"/>
                  <a:gd name="T80" fmla="*/ 3002 w 5207"/>
                  <a:gd name="T81" fmla="*/ 575 h 1040"/>
                  <a:gd name="T82" fmla="*/ 3222 w 5207"/>
                  <a:gd name="T83" fmla="*/ 575 h 1040"/>
                  <a:gd name="T84" fmla="*/ 3788 w 5207"/>
                  <a:gd name="T85" fmla="*/ 572 h 1040"/>
                  <a:gd name="T86" fmla="*/ 3995 w 5207"/>
                  <a:gd name="T87" fmla="*/ 548 h 1040"/>
                  <a:gd name="T88" fmla="*/ 4185 w 5207"/>
                  <a:gd name="T89" fmla="*/ 506 h 1040"/>
                  <a:gd name="T90" fmla="*/ 4356 w 5207"/>
                  <a:gd name="T91" fmla="*/ 447 h 1040"/>
                  <a:gd name="T92" fmla="*/ 4509 w 5207"/>
                  <a:gd name="T93" fmla="*/ 379 h 1040"/>
                  <a:gd name="T94" fmla="*/ 4642 w 5207"/>
                  <a:gd name="T95" fmla="*/ 305 h 1040"/>
                  <a:gd name="T96" fmla="*/ 4755 w 5207"/>
                  <a:gd name="T97" fmla="*/ 231 h 1040"/>
                  <a:gd name="T98" fmla="*/ 4849 w 5207"/>
                  <a:gd name="T99" fmla="*/ 159 h 1040"/>
                  <a:gd name="T100" fmla="*/ 4922 w 5207"/>
                  <a:gd name="T101" fmla="*/ 96 h 1040"/>
                  <a:gd name="T102" fmla="*/ 4976 w 5207"/>
                  <a:gd name="T103" fmla="*/ 46 h 1040"/>
                  <a:gd name="T104" fmla="*/ 5008 w 5207"/>
                  <a:gd name="T105" fmla="*/ 11 h 1040"/>
                  <a:gd name="T106" fmla="*/ 5019 w 5207"/>
                  <a:gd name="T107" fmla="*/ 0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07" h="1040">
                    <a:moveTo>
                      <a:pt x="5019" y="0"/>
                    </a:moveTo>
                    <a:lnTo>
                      <a:pt x="5055" y="19"/>
                    </a:lnTo>
                    <a:lnTo>
                      <a:pt x="5087" y="44"/>
                    </a:lnTo>
                    <a:lnTo>
                      <a:pt x="5114" y="74"/>
                    </a:lnTo>
                    <a:lnTo>
                      <a:pt x="5137" y="106"/>
                    </a:lnTo>
                    <a:lnTo>
                      <a:pt x="5156" y="139"/>
                    </a:lnTo>
                    <a:lnTo>
                      <a:pt x="5171" y="174"/>
                    </a:lnTo>
                    <a:lnTo>
                      <a:pt x="5182" y="208"/>
                    </a:lnTo>
                    <a:lnTo>
                      <a:pt x="5191" y="243"/>
                    </a:lnTo>
                    <a:lnTo>
                      <a:pt x="5197" y="275"/>
                    </a:lnTo>
                    <a:lnTo>
                      <a:pt x="5202" y="306"/>
                    </a:lnTo>
                    <a:lnTo>
                      <a:pt x="5205" y="332"/>
                    </a:lnTo>
                    <a:lnTo>
                      <a:pt x="5205" y="355"/>
                    </a:lnTo>
                    <a:lnTo>
                      <a:pt x="5207" y="371"/>
                    </a:lnTo>
                    <a:lnTo>
                      <a:pt x="5207" y="382"/>
                    </a:lnTo>
                    <a:lnTo>
                      <a:pt x="5207" y="387"/>
                    </a:lnTo>
                    <a:lnTo>
                      <a:pt x="5137" y="469"/>
                    </a:lnTo>
                    <a:lnTo>
                      <a:pt x="5065" y="545"/>
                    </a:lnTo>
                    <a:lnTo>
                      <a:pt x="4989" y="615"/>
                    </a:lnTo>
                    <a:lnTo>
                      <a:pt x="4908" y="676"/>
                    </a:lnTo>
                    <a:lnTo>
                      <a:pt x="4827" y="733"/>
                    </a:lnTo>
                    <a:lnTo>
                      <a:pt x="4743" y="782"/>
                    </a:lnTo>
                    <a:lnTo>
                      <a:pt x="4658" y="827"/>
                    </a:lnTo>
                    <a:lnTo>
                      <a:pt x="4574" y="866"/>
                    </a:lnTo>
                    <a:lnTo>
                      <a:pt x="4489" y="899"/>
                    </a:lnTo>
                    <a:lnTo>
                      <a:pt x="4405" y="929"/>
                    </a:lnTo>
                    <a:lnTo>
                      <a:pt x="4323" y="953"/>
                    </a:lnTo>
                    <a:lnTo>
                      <a:pt x="4242" y="975"/>
                    </a:lnTo>
                    <a:lnTo>
                      <a:pt x="4165" y="993"/>
                    </a:lnTo>
                    <a:lnTo>
                      <a:pt x="4092" y="1005"/>
                    </a:lnTo>
                    <a:lnTo>
                      <a:pt x="4021" y="1016"/>
                    </a:lnTo>
                    <a:lnTo>
                      <a:pt x="3956" y="1026"/>
                    </a:lnTo>
                    <a:lnTo>
                      <a:pt x="3896" y="1032"/>
                    </a:lnTo>
                    <a:lnTo>
                      <a:pt x="3842" y="1035"/>
                    </a:lnTo>
                    <a:lnTo>
                      <a:pt x="3794" y="1038"/>
                    </a:lnTo>
                    <a:lnTo>
                      <a:pt x="3753" y="1040"/>
                    </a:lnTo>
                    <a:lnTo>
                      <a:pt x="3722" y="1040"/>
                    </a:lnTo>
                    <a:lnTo>
                      <a:pt x="3698" y="1040"/>
                    </a:lnTo>
                    <a:lnTo>
                      <a:pt x="3682" y="1040"/>
                    </a:lnTo>
                    <a:lnTo>
                      <a:pt x="3677" y="1040"/>
                    </a:lnTo>
                    <a:lnTo>
                      <a:pt x="254" y="1040"/>
                    </a:lnTo>
                    <a:lnTo>
                      <a:pt x="208" y="1035"/>
                    </a:lnTo>
                    <a:lnTo>
                      <a:pt x="164" y="1024"/>
                    </a:lnTo>
                    <a:lnTo>
                      <a:pt x="125" y="1005"/>
                    </a:lnTo>
                    <a:lnTo>
                      <a:pt x="88" y="982"/>
                    </a:lnTo>
                    <a:lnTo>
                      <a:pt x="58" y="950"/>
                    </a:lnTo>
                    <a:lnTo>
                      <a:pt x="34" y="915"/>
                    </a:lnTo>
                    <a:lnTo>
                      <a:pt x="15" y="876"/>
                    </a:lnTo>
                    <a:lnTo>
                      <a:pt x="4" y="831"/>
                    </a:lnTo>
                    <a:lnTo>
                      <a:pt x="0" y="785"/>
                    </a:lnTo>
                    <a:lnTo>
                      <a:pt x="0" y="276"/>
                    </a:lnTo>
                    <a:lnTo>
                      <a:pt x="3" y="321"/>
                    </a:lnTo>
                    <a:lnTo>
                      <a:pt x="14" y="360"/>
                    </a:lnTo>
                    <a:lnTo>
                      <a:pt x="30" y="397"/>
                    </a:lnTo>
                    <a:lnTo>
                      <a:pt x="50" y="427"/>
                    </a:lnTo>
                    <a:lnTo>
                      <a:pt x="76" y="455"/>
                    </a:lnTo>
                    <a:lnTo>
                      <a:pt x="104" y="479"/>
                    </a:lnTo>
                    <a:lnTo>
                      <a:pt x="134" y="499"/>
                    </a:lnTo>
                    <a:lnTo>
                      <a:pt x="166" y="517"/>
                    </a:lnTo>
                    <a:lnTo>
                      <a:pt x="199" y="533"/>
                    </a:lnTo>
                    <a:lnTo>
                      <a:pt x="231" y="544"/>
                    </a:lnTo>
                    <a:lnTo>
                      <a:pt x="261" y="553"/>
                    </a:lnTo>
                    <a:lnTo>
                      <a:pt x="289" y="561"/>
                    </a:lnTo>
                    <a:lnTo>
                      <a:pt x="314" y="567"/>
                    </a:lnTo>
                    <a:lnTo>
                      <a:pt x="335" y="570"/>
                    </a:lnTo>
                    <a:lnTo>
                      <a:pt x="351" y="574"/>
                    </a:lnTo>
                    <a:lnTo>
                      <a:pt x="362" y="574"/>
                    </a:lnTo>
                    <a:lnTo>
                      <a:pt x="365" y="575"/>
                    </a:lnTo>
                    <a:lnTo>
                      <a:pt x="503" y="575"/>
                    </a:lnTo>
                    <a:lnTo>
                      <a:pt x="561" y="575"/>
                    </a:lnTo>
                    <a:lnTo>
                      <a:pt x="626" y="575"/>
                    </a:lnTo>
                    <a:lnTo>
                      <a:pt x="700" y="575"/>
                    </a:lnTo>
                    <a:lnTo>
                      <a:pt x="783" y="575"/>
                    </a:lnTo>
                    <a:lnTo>
                      <a:pt x="871" y="575"/>
                    </a:lnTo>
                    <a:lnTo>
                      <a:pt x="966" y="575"/>
                    </a:lnTo>
                    <a:lnTo>
                      <a:pt x="2138" y="575"/>
                    </a:lnTo>
                    <a:lnTo>
                      <a:pt x="2266" y="575"/>
                    </a:lnTo>
                    <a:lnTo>
                      <a:pt x="2393" y="575"/>
                    </a:lnTo>
                    <a:lnTo>
                      <a:pt x="2519" y="575"/>
                    </a:lnTo>
                    <a:lnTo>
                      <a:pt x="2643" y="575"/>
                    </a:lnTo>
                    <a:lnTo>
                      <a:pt x="2885" y="575"/>
                    </a:lnTo>
                    <a:lnTo>
                      <a:pt x="3002" y="575"/>
                    </a:lnTo>
                    <a:lnTo>
                      <a:pt x="3114" y="575"/>
                    </a:lnTo>
                    <a:lnTo>
                      <a:pt x="3222" y="575"/>
                    </a:lnTo>
                    <a:lnTo>
                      <a:pt x="3677" y="575"/>
                    </a:lnTo>
                    <a:lnTo>
                      <a:pt x="3788" y="572"/>
                    </a:lnTo>
                    <a:lnTo>
                      <a:pt x="3894" y="563"/>
                    </a:lnTo>
                    <a:lnTo>
                      <a:pt x="3995" y="548"/>
                    </a:lnTo>
                    <a:lnTo>
                      <a:pt x="4093" y="528"/>
                    </a:lnTo>
                    <a:lnTo>
                      <a:pt x="4185" y="506"/>
                    </a:lnTo>
                    <a:lnTo>
                      <a:pt x="4274" y="477"/>
                    </a:lnTo>
                    <a:lnTo>
                      <a:pt x="4356" y="447"/>
                    </a:lnTo>
                    <a:lnTo>
                      <a:pt x="4435" y="414"/>
                    </a:lnTo>
                    <a:lnTo>
                      <a:pt x="4509" y="379"/>
                    </a:lnTo>
                    <a:lnTo>
                      <a:pt x="4577" y="343"/>
                    </a:lnTo>
                    <a:lnTo>
                      <a:pt x="4642" y="305"/>
                    </a:lnTo>
                    <a:lnTo>
                      <a:pt x="4701" y="269"/>
                    </a:lnTo>
                    <a:lnTo>
                      <a:pt x="4755" y="231"/>
                    </a:lnTo>
                    <a:lnTo>
                      <a:pt x="4805" y="194"/>
                    </a:lnTo>
                    <a:lnTo>
                      <a:pt x="4849" y="159"/>
                    </a:lnTo>
                    <a:lnTo>
                      <a:pt x="4889" y="126"/>
                    </a:lnTo>
                    <a:lnTo>
                      <a:pt x="4922" y="96"/>
                    </a:lnTo>
                    <a:lnTo>
                      <a:pt x="4952" y="69"/>
                    </a:lnTo>
                    <a:lnTo>
                      <a:pt x="4976" y="46"/>
                    </a:lnTo>
                    <a:lnTo>
                      <a:pt x="4993" y="25"/>
                    </a:lnTo>
                    <a:lnTo>
                      <a:pt x="5008" y="11"/>
                    </a:lnTo>
                    <a:lnTo>
                      <a:pt x="5016" y="3"/>
                    </a:lnTo>
                    <a:lnTo>
                      <a:pt x="5019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0">
                <a:extLst>
                  <a:ext uri="{FF2B5EF4-FFF2-40B4-BE49-F238E27FC236}">
                    <a16:creationId xmlns:a16="http://schemas.microsoft.com/office/drawing/2014/main" id="{9D04C4B4-F3D7-354A-A5A2-7C4A4328F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671888"/>
                <a:ext cx="211138" cy="211138"/>
              </a:xfrm>
              <a:custGeom>
                <a:avLst/>
                <a:gdLst>
                  <a:gd name="T0" fmla="*/ 133 w 266"/>
                  <a:gd name="T1" fmla="*/ 0 h 265"/>
                  <a:gd name="T2" fmla="*/ 168 w 266"/>
                  <a:gd name="T3" fmla="*/ 5 h 265"/>
                  <a:gd name="T4" fmla="*/ 200 w 266"/>
                  <a:gd name="T5" fmla="*/ 19 h 265"/>
                  <a:gd name="T6" fmla="*/ 227 w 266"/>
                  <a:gd name="T7" fmla="*/ 39 h 265"/>
                  <a:gd name="T8" fmla="*/ 247 w 266"/>
                  <a:gd name="T9" fmla="*/ 66 h 265"/>
                  <a:gd name="T10" fmla="*/ 261 w 266"/>
                  <a:gd name="T11" fmla="*/ 98 h 265"/>
                  <a:gd name="T12" fmla="*/ 266 w 266"/>
                  <a:gd name="T13" fmla="*/ 133 h 265"/>
                  <a:gd name="T14" fmla="*/ 261 w 266"/>
                  <a:gd name="T15" fmla="*/ 169 h 265"/>
                  <a:gd name="T16" fmla="*/ 247 w 266"/>
                  <a:gd name="T17" fmla="*/ 201 h 265"/>
                  <a:gd name="T18" fmla="*/ 227 w 266"/>
                  <a:gd name="T19" fmla="*/ 228 h 265"/>
                  <a:gd name="T20" fmla="*/ 200 w 266"/>
                  <a:gd name="T21" fmla="*/ 248 h 265"/>
                  <a:gd name="T22" fmla="*/ 168 w 266"/>
                  <a:gd name="T23" fmla="*/ 261 h 265"/>
                  <a:gd name="T24" fmla="*/ 133 w 266"/>
                  <a:gd name="T25" fmla="*/ 265 h 265"/>
                  <a:gd name="T26" fmla="*/ 97 w 266"/>
                  <a:gd name="T27" fmla="*/ 261 h 265"/>
                  <a:gd name="T28" fmla="*/ 65 w 266"/>
                  <a:gd name="T29" fmla="*/ 248 h 265"/>
                  <a:gd name="T30" fmla="*/ 38 w 266"/>
                  <a:gd name="T31" fmla="*/ 228 h 265"/>
                  <a:gd name="T32" fmla="*/ 18 w 266"/>
                  <a:gd name="T33" fmla="*/ 201 h 265"/>
                  <a:gd name="T34" fmla="*/ 5 w 266"/>
                  <a:gd name="T35" fmla="*/ 169 h 265"/>
                  <a:gd name="T36" fmla="*/ 0 w 266"/>
                  <a:gd name="T37" fmla="*/ 133 h 265"/>
                  <a:gd name="T38" fmla="*/ 5 w 266"/>
                  <a:gd name="T39" fmla="*/ 98 h 265"/>
                  <a:gd name="T40" fmla="*/ 18 w 266"/>
                  <a:gd name="T41" fmla="*/ 66 h 265"/>
                  <a:gd name="T42" fmla="*/ 38 w 266"/>
                  <a:gd name="T43" fmla="*/ 39 h 265"/>
                  <a:gd name="T44" fmla="*/ 65 w 266"/>
                  <a:gd name="T45" fmla="*/ 19 h 265"/>
                  <a:gd name="T46" fmla="*/ 97 w 266"/>
                  <a:gd name="T47" fmla="*/ 5 h 265"/>
                  <a:gd name="T48" fmla="*/ 133 w 266"/>
                  <a:gd name="T4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5">
                    <a:moveTo>
                      <a:pt x="133" y="0"/>
                    </a:moveTo>
                    <a:lnTo>
                      <a:pt x="168" y="5"/>
                    </a:lnTo>
                    <a:lnTo>
                      <a:pt x="200" y="19"/>
                    </a:lnTo>
                    <a:lnTo>
                      <a:pt x="227" y="39"/>
                    </a:lnTo>
                    <a:lnTo>
                      <a:pt x="247" y="66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7" y="201"/>
                    </a:lnTo>
                    <a:lnTo>
                      <a:pt x="227" y="228"/>
                    </a:lnTo>
                    <a:lnTo>
                      <a:pt x="200" y="248"/>
                    </a:lnTo>
                    <a:lnTo>
                      <a:pt x="168" y="261"/>
                    </a:lnTo>
                    <a:lnTo>
                      <a:pt x="133" y="265"/>
                    </a:lnTo>
                    <a:lnTo>
                      <a:pt x="97" y="261"/>
                    </a:lnTo>
                    <a:lnTo>
                      <a:pt x="65" y="248"/>
                    </a:lnTo>
                    <a:lnTo>
                      <a:pt x="38" y="228"/>
                    </a:lnTo>
                    <a:lnTo>
                      <a:pt x="18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8" y="66"/>
                    </a:lnTo>
                    <a:lnTo>
                      <a:pt x="38" y="39"/>
                    </a:lnTo>
                    <a:lnTo>
                      <a:pt x="65" y="19"/>
                    </a:lnTo>
                    <a:lnTo>
                      <a:pt x="97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1">
                <a:extLst>
                  <a:ext uri="{FF2B5EF4-FFF2-40B4-BE49-F238E27FC236}">
                    <a16:creationId xmlns:a16="http://schemas.microsoft.com/office/drawing/2014/main" id="{FF3F13F5-1126-3B42-8A59-D9BA9EAB0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0" y="3925888"/>
                <a:ext cx="211138" cy="211138"/>
              </a:xfrm>
              <a:custGeom>
                <a:avLst/>
                <a:gdLst>
                  <a:gd name="T0" fmla="*/ 133 w 266"/>
                  <a:gd name="T1" fmla="*/ 0 h 265"/>
                  <a:gd name="T2" fmla="*/ 168 w 266"/>
                  <a:gd name="T3" fmla="*/ 5 h 265"/>
                  <a:gd name="T4" fmla="*/ 200 w 266"/>
                  <a:gd name="T5" fmla="*/ 19 h 265"/>
                  <a:gd name="T6" fmla="*/ 227 w 266"/>
                  <a:gd name="T7" fmla="*/ 39 h 265"/>
                  <a:gd name="T8" fmla="*/ 247 w 266"/>
                  <a:gd name="T9" fmla="*/ 66 h 265"/>
                  <a:gd name="T10" fmla="*/ 261 w 266"/>
                  <a:gd name="T11" fmla="*/ 98 h 265"/>
                  <a:gd name="T12" fmla="*/ 266 w 266"/>
                  <a:gd name="T13" fmla="*/ 133 h 265"/>
                  <a:gd name="T14" fmla="*/ 261 w 266"/>
                  <a:gd name="T15" fmla="*/ 169 h 265"/>
                  <a:gd name="T16" fmla="*/ 247 w 266"/>
                  <a:gd name="T17" fmla="*/ 201 h 265"/>
                  <a:gd name="T18" fmla="*/ 227 w 266"/>
                  <a:gd name="T19" fmla="*/ 227 h 265"/>
                  <a:gd name="T20" fmla="*/ 200 w 266"/>
                  <a:gd name="T21" fmla="*/ 248 h 265"/>
                  <a:gd name="T22" fmla="*/ 168 w 266"/>
                  <a:gd name="T23" fmla="*/ 261 h 265"/>
                  <a:gd name="T24" fmla="*/ 133 w 266"/>
                  <a:gd name="T25" fmla="*/ 265 h 265"/>
                  <a:gd name="T26" fmla="*/ 98 w 266"/>
                  <a:gd name="T27" fmla="*/ 261 h 265"/>
                  <a:gd name="T28" fmla="*/ 65 w 266"/>
                  <a:gd name="T29" fmla="*/ 248 h 265"/>
                  <a:gd name="T30" fmla="*/ 38 w 266"/>
                  <a:gd name="T31" fmla="*/ 227 h 265"/>
                  <a:gd name="T32" fmla="*/ 18 w 266"/>
                  <a:gd name="T33" fmla="*/ 201 h 265"/>
                  <a:gd name="T34" fmla="*/ 5 w 266"/>
                  <a:gd name="T35" fmla="*/ 169 h 265"/>
                  <a:gd name="T36" fmla="*/ 0 w 266"/>
                  <a:gd name="T37" fmla="*/ 133 h 265"/>
                  <a:gd name="T38" fmla="*/ 5 w 266"/>
                  <a:gd name="T39" fmla="*/ 98 h 265"/>
                  <a:gd name="T40" fmla="*/ 18 w 266"/>
                  <a:gd name="T41" fmla="*/ 66 h 265"/>
                  <a:gd name="T42" fmla="*/ 38 w 266"/>
                  <a:gd name="T43" fmla="*/ 39 h 265"/>
                  <a:gd name="T44" fmla="*/ 65 w 266"/>
                  <a:gd name="T45" fmla="*/ 19 h 265"/>
                  <a:gd name="T46" fmla="*/ 98 w 266"/>
                  <a:gd name="T47" fmla="*/ 5 h 265"/>
                  <a:gd name="T48" fmla="*/ 133 w 266"/>
                  <a:gd name="T4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5">
                    <a:moveTo>
                      <a:pt x="133" y="0"/>
                    </a:moveTo>
                    <a:lnTo>
                      <a:pt x="168" y="5"/>
                    </a:lnTo>
                    <a:lnTo>
                      <a:pt x="200" y="19"/>
                    </a:lnTo>
                    <a:lnTo>
                      <a:pt x="227" y="39"/>
                    </a:lnTo>
                    <a:lnTo>
                      <a:pt x="247" y="66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7" y="201"/>
                    </a:lnTo>
                    <a:lnTo>
                      <a:pt x="227" y="227"/>
                    </a:lnTo>
                    <a:lnTo>
                      <a:pt x="200" y="248"/>
                    </a:lnTo>
                    <a:lnTo>
                      <a:pt x="168" y="261"/>
                    </a:lnTo>
                    <a:lnTo>
                      <a:pt x="133" y="265"/>
                    </a:lnTo>
                    <a:lnTo>
                      <a:pt x="98" y="261"/>
                    </a:lnTo>
                    <a:lnTo>
                      <a:pt x="65" y="248"/>
                    </a:lnTo>
                    <a:lnTo>
                      <a:pt x="38" y="227"/>
                    </a:lnTo>
                    <a:lnTo>
                      <a:pt x="18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8" y="66"/>
                    </a:lnTo>
                    <a:lnTo>
                      <a:pt x="38" y="39"/>
                    </a:lnTo>
                    <a:lnTo>
                      <a:pt x="65" y="19"/>
                    </a:lnTo>
                    <a:lnTo>
                      <a:pt x="98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2">
                <a:extLst>
                  <a:ext uri="{FF2B5EF4-FFF2-40B4-BE49-F238E27FC236}">
                    <a16:creationId xmlns:a16="http://schemas.microsoft.com/office/drawing/2014/main" id="{7929A074-04C6-C547-AFB0-5EE9D842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4102100"/>
                <a:ext cx="211138" cy="211138"/>
              </a:xfrm>
              <a:custGeom>
                <a:avLst/>
                <a:gdLst>
                  <a:gd name="T0" fmla="*/ 133 w 266"/>
                  <a:gd name="T1" fmla="*/ 0 h 266"/>
                  <a:gd name="T2" fmla="*/ 168 w 266"/>
                  <a:gd name="T3" fmla="*/ 5 h 266"/>
                  <a:gd name="T4" fmla="*/ 199 w 266"/>
                  <a:gd name="T5" fmla="*/ 19 h 266"/>
                  <a:gd name="T6" fmla="*/ 226 w 266"/>
                  <a:gd name="T7" fmla="*/ 40 h 266"/>
                  <a:gd name="T8" fmla="*/ 248 w 266"/>
                  <a:gd name="T9" fmla="*/ 67 h 266"/>
                  <a:gd name="T10" fmla="*/ 261 w 266"/>
                  <a:gd name="T11" fmla="*/ 98 h 266"/>
                  <a:gd name="T12" fmla="*/ 266 w 266"/>
                  <a:gd name="T13" fmla="*/ 133 h 266"/>
                  <a:gd name="T14" fmla="*/ 261 w 266"/>
                  <a:gd name="T15" fmla="*/ 169 h 266"/>
                  <a:gd name="T16" fmla="*/ 248 w 266"/>
                  <a:gd name="T17" fmla="*/ 201 h 266"/>
                  <a:gd name="T18" fmla="*/ 226 w 266"/>
                  <a:gd name="T19" fmla="*/ 228 h 266"/>
                  <a:gd name="T20" fmla="*/ 199 w 266"/>
                  <a:gd name="T21" fmla="*/ 248 h 266"/>
                  <a:gd name="T22" fmla="*/ 168 w 266"/>
                  <a:gd name="T23" fmla="*/ 261 h 266"/>
                  <a:gd name="T24" fmla="*/ 133 w 266"/>
                  <a:gd name="T25" fmla="*/ 266 h 266"/>
                  <a:gd name="T26" fmla="*/ 98 w 266"/>
                  <a:gd name="T27" fmla="*/ 261 h 266"/>
                  <a:gd name="T28" fmla="*/ 66 w 266"/>
                  <a:gd name="T29" fmla="*/ 248 h 266"/>
                  <a:gd name="T30" fmla="*/ 39 w 266"/>
                  <a:gd name="T31" fmla="*/ 228 h 266"/>
                  <a:gd name="T32" fmla="*/ 17 w 266"/>
                  <a:gd name="T33" fmla="*/ 201 h 266"/>
                  <a:gd name="T34" fmla="*/ 5 w 266"/>
                  <a:gd name="T35" fmla="*/ 169 h 266"/>
                  <a:gd name="T36" fmla="*/ 0 w 266"/>
                  <a:gd name="T37" fmla="*/ 133 h 266"/>
                  <a:gd name="T38" fmla="*/ 5 w 266"/>
                  <a:gd name="T39" fmla="*/ 98 h 266"/>
                  <a:gd name="T40" fmla="*/ 17 w 266"/>
                  <a:gd name="T41" fmla="*/ 67 h 266"/>
                  <a:gd name="T42" fmla="*/ 39 w 266"/>
                  <a:gd name="T43" fmla="*/ 40 h 266"/>
                  <a:gd name="T44" fmla="*/ 66 w 266"/>
                  <a:gd name="T45" fmla="*/ 19 h 266"/>
                  <a:gd name="T46" fmla="*/ 98 w 266"/>
                  <a:gd name="T47" fmla="*/ 5 h 266"/>
                  <a:gd name="T48" fmla="*/ 133 w 266"/>
                  <a:gd name="T4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6">
                    <a:moveTo>
                      <a:pt x="133" y="0"/>
                    </a:moveTo>
                    <a:lnTo>
                      <a:pt x="168" y="5"/>
                    </a:lnTo>
                    <a:lnTo>
                      <a:pt x="199" y="19"/>
                    </a:lnTo>
                    <a:lnTo>
                      <a:pt x="226" y="40"/>
                    </a:lnTo>
                    <a:lnTo>
                      <a:pt x="248" y="67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8" y="201"/>
                    </a:lnTo>
                    <a:lnTo>
                      <a:pt x="226" y="228"/>
                    </a:lnTo>
                    <a:lnTo>
                      <a:pt x="199" y="248"/>
                    </a:lnTo>
                    <a:lnTo>
                      <a:pt x="168" y="261"/>
                    </a:lnTo>
                    <a:lnTo>
                      <a:pt x="133" y="266"/>
                    </a:lnTo>
                    <a:lnTo>
                      <a:pt x="98" y="261"/>
                    </a:lnTo>
                    <a:lnTo>
                      <a:pt x="66" y="248"/>
                    </a:lnTo>
                    <a:lnTo>
                      <a:pt x="39" y="228"/>
                    </a:lnTo>
                    <a:lnTo>
                      <a:pt x="17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7" y="67"/>
                    </a:lnTo>
                    <a:lnTo>
                      <a:pt x="39" y="40"/>
                    </a:lnTo>
                    <a:lnTo>
                      <a:pt x="66" y="19"/>
                    </a:lnTo>
                    <a:lnTo>
                      <a:pt x="98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3">
                <a:extLst>
                  <a:ext uri="{FF2B5EF4-FFF2-40B4-BE49-F238E27FC236}">
                    <a16:creationId xmlns:a16="http://schemas.microsoft.com/office/drawing/2014/main" id="{9EF16DB3-355E-DC48-9F9C-D3DD20CF4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100" y="4233863"/>
                <a:ext cx="211138" cy="212725"/>
              </a:xfrm>
              <a:custGeom>
                <a:avLst/>
                <a:gdLst>
                  <a:gd name="T0" fmla="*/ 133 w 266"/>
                  <a:gd name="T1" fmla="*/ 0 h 267"/>
                  <a:gd name="T2" fmla="*/ 170 w 266"/>
                  <a:gd name="T3" fmla="*/ 5 h 267"/>
                  <a:gd name="T4" fmla="*/ 201 w 266"/>
                  <a:gd name="T5" fmla="*/ 19 h 267"/>
                  <a:gd name="T6" fmla="*/ 228 w 266"/>
                  <a:gd name="T7" fmla="*/ 40 h 267"/>
                  <a:gd name="T8" fmla="*/ 249 w 266"/>
                  <a:gd name="T9" fmla="*/ 67 h 267"/>
                  <a:gd name="T10" fmla="*/ 261 w 266"/>
                  <a:gd name="T11" fmla="*/ 98 h 267"/>
                  <a:gd name="T12" fmla="*/ 266 w 266"/>
                  <a:gd name="T13" fmla="*/ 133 h 267"/>
                  <a:gd name="T14" fmla="*/ 261 w 266"/>
                  <a:gd name="T15" fmla="*/ 169 h 267"/>
                  <a:gd name="T16" fmla="*/ 249 w 266"/>
                  <a:gd name="T17" fmla="*/ 201 h 267"/>
                  <a:gd name="T18" fmla="*/ 228 w 266"/>
                  <a:gd name="T19" fmla="*/ 228 h 267"/>
                  <a:gd name="T20" fmla="*/ 201 w 266"/>
                  <a:gd name="T21" fmla="*/ 248 h 267"/>
                  <a:gd name="T22" fmla="*/ 170 w 266"/>
                  <a:gd name="T23" fmla="*/ 263 h 267"/>
                  <a:gd name="T24" fmla="*/ 133 w 266"/>
                  <a:gd name="T25" fmla="*/ 267 h 267"/>
                  <a:gd name="T26" fmla="*/ 98 w 266"/>
                  <a:gd name="T27" fmla="*/ 263 h 267"/>
                  <a:gd name="T28" fmla="*/ 67 w 266"/>
                  <a:gd name="T29" fmla="*/ 248 h 267"/>
                  <a:gd name="T30" fmla="*/ 40 w 266"/>
                  <a:gd name="T31" fmla="*/ 228 h 267"/>
                  <a:gd name="T32" fmla="*/ 19 w 266"/>
                  <a:gd name="T33" fmla="*/ 201 h 267"/>
                  <a:gd name="T34" fmla="*/ 5 w 266"/>
                  <a:gd name="T35" fmla="*/ 169 h 267"/>
                  <a:gd name="T36" fmla="*/ 0 w 266"/>
                  <a:gd name="T37" fmla="*/ 133 h 267"/>
                  <a:gd name="T38" fmla="*/ 5 w 266"/>
                  <a:gd name="T39" fmla="*/ 98 h 267"/>
                  <a:gd name="T40" fmla="*/ 19 w 266"/>
                  <a:gd name="T41" fmla="*/ 67 h 267"/>
                  <a:gd name="T42" fmla="*/ 40 w 266"/>
                  <a:gd name="T43" fmla="*/ 40 h 267"/>
                  <a:gd name="T44" fmla="*/ 67 w 266"/>
                  <a:gd name="T45" fmla="*/ 19 h 267"/>
                  <a:gd name="T46" fmla="*/ 98 w 266"/>
                  <a:gd name="T47" fmla="*/ 5 h 267"/>
                  <a:gd name="T48" fmla="*/ 133 w 266"/>
                  <a:gd name="T4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7">
                    <a:moveTo>
                      <a:pt x="133" y="0"/>
                    </a:moveTo>
                    <a:lnTo>
                      <a:pt x="170" y="5"/>
                    </a:lnTo>
                    <a:lnTo>
                      <a:pt x="201" y="19"/>
                    </a:lnTo>
                    <a:lnTo>
                      <a:pt x="228" y="40"/>
                    </a:lnTo>
                    <a:lnTo>
                      <a:pt x="249" y="67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9" y="201"/>
                    </a:lnTo>
                    <a:lnTo>
                      <a:pt x="228" y="228"/>
                    </a:lnTo>
                    <a:lnTo>
                      <a:pt x="201" y="248"/>
                    </a:lnTo>
                    <a:lnTo>
                      <a:pt x="170" y="263"/>
                    </a:lnTo>
                    <a:lnTo>
                      <a:pt x="133" y="267"/>
                    </a:lnTo>
                    <a:lnTo>
                      <a:pt x="98" y="263"/>
                    </a:lnTo>
                    <a:lnTo>
                      <a:pt x="67" y="248"/>
                    </a:lnTo>
                    <a:lnTo>
                      <a:pt x="40" y="228"/>
                    </a:lnTo>
                    <a:lnTo>
                      <a:pt x="19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9" y="67"/>
                    </a:lnTo>
                    <a:lnTo>
                      <a:pt x="40" y="40"/>
                    </a:lnTo>
                    <a:lnTo>
                      <a:pt x="67" y="19"/>
                    </a:lnTo>
                    <a:lnTo>
                      <a:pt x="98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4">
                <a:extLst>
                  <a:ext uri="{FF2B5EF4-FFF2-40B4-BE49-F238E27FC236}">
                    <a16:creationId xmlns:a16="http://schemas.microsoft.com/office/drawing/2014/main" id="{47BEFC59-DE1B-3E43-9B7C-5E2450BBF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713" y="3460750"/>
                <a:ext cx="255588" cy="623888"/>
              </a:xfrm>
              <a:custGeom>
                <a:avLst/>
                <a:gdLst>
                  <a:gd name="T0" fmla="*/ 99 w 321"/>
                  <a:gd name="T1" fmla="*/ 0 h 786"/>
                  <a:gd name="T2" fmla="*/ 140 w 321"/>
                  <a:gd name="T3" fmla="*/ 38 h 786"/>
                  <a:gd name="T4" fmla="*/ 177 w 321"/>
                  <a:gd name="T5" fmla="*/ 83 h 786"/>
                  <a:gd name="T6" fmla="*/ 210 w 321"/>
                  <a:gd name="T7" fmla="*/ 136 h 786"/>
                  <a:gd name="T8" fmla="*/ 238 w 321"/>
                  <a:gd name="T9" fmla="*/ 196 h 786"/>
                  <a:gd name="T10" fmla="*/ 264 w 321"/>
                  <a:gd name="T11" fmla="*/ 264 h 786"/>
                  <a:gd name="T12" fmla="*/ 284 w 321"/>
                  <a:gd name="T13" fmla="*/ 340 h 786"/>
                  <a:gd name="T14" fmla="*/ 300 w 321"/>
                  <a:gd name="T15" fmla="*/ 424 h 786"/>
                  <a:gd name="T16" fmla="*/ 311 w 321"/>
                  <a:gd name="T17" fmla="*/ 516 h 786"/>
                  <a:gd name="T18" fmla="*/ 318 w 321"/>
                  <a:gd name="T19" fmla="*/ 614 h 786"/>
                  <a:gd name="T20" fmla="*/ 321 w 321"/>
                  <a:gd name="T21" fmla="*/ 720 h 786"/>
                  <a:gd name="T22" fmla="*/ 314 w 321"/>
                  <a:gd name="T23" fmla="*/ 745 h 786"/>
                  <a:gd name="T24" fmla="*/ 300 w 321"/>
                  <a:gd name="T25" fmla="*/ 765 h 786"/>
                  <a:gd name="T26" fmla="*/ 278 w 321"/>
                  <a:gd name="T27" fmla="*/ 781 h 786"/>
                  <a:gd name="T28" fmla="*/ 254 w 321"/>
                  <a:gd name="T29" fmla="*/ 786 h 786"/>
                  <a:gd name="T30" fmla="*/ 229 w 321"/>
                  <a:gd name="T31" fmla="*/ 781 h 786"/>
                  <a:gd name="T32" fmla="*/ 208 w 321"/>
                  <a:gd name="T33" fmla="*/ 765 h 786"/>
                  <a:gd name="T34" fmla="*/ 193 w 321"/>
                  <a:gd name="T35" fmla="*/ 745 h 786"/>
                  <a:gd name="T36" fmla="*/ 188 w 321"/>
                  <a:gd name="T37" fmla="*/ 720 h 786"/>
                  <a:gd name="T38" fmla="*/ 186 w 321"/>
                  <a:gd name="T39" fmla="*/ 634 h 786"/>
                  <a:gd name="T40" fmla="*/ 181 w 321"/>
                  <a:gd name="T41" fmla="*/ 555 h 786"/>
                  <a:gd name="T42" fmla="*/ 175 w 321"/>
                  <a:gd name="T43" fmla="*/ 484 h 786"/>
                  <a:gd name="T44" fmla="*/ 166 w 321"/>
                  <a:gd name="T45" fmla="*/ 421 h 786"/>
                  <a:gd name="T46" fmla="*/ 155 w 321"/>
                  <a:gd name="T47" fmla="*/ 364 h 786"/>
                  <a:gd name="T48" fmla="*/ 142 w 321"/>
                  <a:gd name="T49" fmla="*/ 313 h 786"/>
                  <a:gd name="T50" fmla="*/ 128 w 321"/>
                  <a:gd name="T51" fmla="*/ 267 h 786"/>
                  <a:gd name="T52" fmla="*/ 112 w 321"/>
                  <a:gd name="T53" fmla="*/ 228 h 786"/>
                  <a:gd name="T54" fmla="*/ 96 w 321"/>
                  <a:gd name="T55" fmla="*/ 195 h 786"/>
                  <a:gd name="T56" fmla="*/ 79 w 321"/>
                  <a:gd name="T57" fmla="*/ 165 h 786"/>
                  <a:gd name="T58" fmla="*/ 61 w 321"/>
                  <a:gd name="T59" fmla="*/ 139 h 786"/>
                  <a:gd name="T60" fmla="*/ 44 w 321"/>
                  <a:gd name="T61" fmla="*/ 119 h 786"/>
                  <a:gd name="T62" fmla="*/ 26 w 321"/>
                  <a:gd name="T63" fmla="*/ 103 h 786"/>
                  <a:gd name="T64" fmla="*/ 11 w 321"/>
                  <a:gd name="T65" fmla="*/ 89 h 786"/>
                  <a:gd name="T66" fmla="*/ 9 w 321"/>
                  <a:gd name="T67" fmla="*/ 86 h 786"/>
                  <a:gd name="T68" fmla="*/ 7 w 321"/>
                  <a:gd name="T69" fmla="*/ 83 h 786"/>
                  <a:gd name="T70" fmla="*/ 6 w 321"/>
                  <a:gd name="T71" fmla="*/ 79 h 786"/>
                  <a:gd name="T72" fmla="*/ 4 w 321"/>
                  <a:gd name="T73" fmla="*/ 79 h 786"/>
                  <a:gd name="T74" fmla="*/ 1 w 321"/>
                  <a:gd name="T75" fmla="*/ 78 h 786"/>
                  <a:gd name="T76" fmla="*/ 0 w 321"/>
                  <a:gd name="T77" fmla="*/ 78 h 786"/>
                  <a:gd name="T78" fmla="*/ 0 w 321"/>
                  <a:gd name="T79" fmla="*/ 78 h 786"/>
                  <a:gd name="T80" fmla="*/ 99 w 321"/>
                  <a:gd name="T8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1" h="786">
                    <a:moveTo>
                      <a:pt x="99" y="0"/>
                    </a:moveTo>
                    <a:lnTo>
                      <a:pt x="140" y="38"/>
                    </a:lnTo>
                    <a:lnTo>
                      <a:pt x="177" y="83"/>
                    </a:lnTo>
                    <a:lnTo>
                      <a:pt x="210" y="136"/>
                    </a:lnTo>
                    <a:lnTo>
                      <a:pt x="238" y="196"/>
                    </a:lnTo>
                    <a:lnTo>
                      <a:pt x="264" y="264"/>
                    </a:lnTo>
                    <a:lnTo>
                      <a:pt x="284" y="340"/>
                    </a:lnTo>
                    <a:lnTo>
                      <a:pt x="300" y="424"/>
                    </a:lnTo>
                    <a:lnTo>
                      <a:pt x="311" y="516"/>
                    </a:lnTo>
                    <a:lnTo>
                      <a:pt x="318" y="614"/>
                    </a:lnTo>
                    <a:lnTo>
                      <a:pt x="321" y="720"/>
                    </a:lnTo>
                    <a:lnTo>
                      <a:pt x="314" y="745"/>
                    </a:lnTo>
                    <a:lnTo>
                      <a:pt x="300" y="765"/>
                    </a:lnTo>
                    <a:lnTo>
                      <a:pt x="278" y="781"/>
                    </a:lnTo>
                    <a:lnTo>
                      <a:pt x="254" y="786"/>
                    </a:lnTo>
                    <a:lnTo>
                      <a:pt x="229" y="781"/>
                    </a:lnTo>
                    <a:lnTo>
                      <a:pt x="208" y="765"/>
                    </a:lnTo>
                    <a:lnTo>
                      <a:pt x="193" y="745"/>
                    </a:lnTo>
                    <a:lnTo>
                      <a:pt x="188" y="720"/>
                    </a:lnTo>
                    <a:lnTo>
                      <a:pt x="186" y="634"/>
                    </a:lnTo>
                    <a:lnTo>
                      <a:pt x="181" y="555"/>
                    </a:lnTo>
                    <a:lnTo>
                      <a:pt x="175" y="484"/>
                    </a:lnTo>
                    <a:lnTo>
                      <a:pt x="166" y="421"/>
                    </a:lnTo>
                    <a:lnTo>
                      <a:pt x="155" y="364"/>
                    </a:lnTo>
                    <a:lnTo>
                      <a:pt x="142" y="313"/>
                    </a:lnTo>
                    <a:lnTo>
                      <a:pt x="128" y="267"/>
                    </a:lnTo>
                    <a:lnTo>
                      <a:pt x="112" y="228"/>
                    </a:lnTo>
                    <a:lnTo>
                      <a:pt x="96" y="195"/>
                    </a:lnTo>
                    <a:lnTo>
                      <a:pt x="79" y="165"/>
                    </a:lnTo>
                    <a:lnTo>
                      <a:pt x="61" y="139"/>
                    </a:lnTo>
                    <a:lnTo>
                      <a:pt x="44" y="119"/>
                    </a:lnTo>
                    <a:lnTo>
                      <a:pt x="26" y="103"/>
                    </a:lnTo>
                    <a:lnTo>
                      <a:pt x="11" y="89"/>
                    </a:lnTo>
                    <a:lnTo>
                      <a:pt x="9" y="86"/>
                    </a:lnTo>
                    <a:lnTo>
                      <a:pt x="7" y="83"/>
                    </a:lnTo>
                    <a:lnTo>
                      <a:pt x="6" y="79"/>
                    </a:lnTo>
                    <a:lnTo>
                      <a:pt x="4" y="79"/>
                    </a:lnTo>
                    <a:lnTo>
                      <a:pt x="1" y="78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5">
                <a:extLst>
                  <a:ext uri="{FF2B5EF4-FFF2-40B4-BE49-F238E27FC236}">
                    <a16:creationId xmlns:a16="http://schemas.microsoft.com/office/drawing/2014/main" id="{DCF450FC-BB2E-0B47-850B-49C4FC3C8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6925" y="3568700"/>
                <a:ext cx="547688" cy="265113"/>
              </a:xfrm>
              <a:custGeom>
                <a:avLst/>
                <a:gdLst>
                  <a:gd name="T0" fmla="*/ 530 w 691"/>
                  <a:gd name="T1" fmla="*/ 0 h 334"/>
                  <a:gd name="T2" fmla="*/ 584 w 691"/>
                  <a:gd name="T3" fmla="*/ 7 h 334"/>
                  <a:gd name="T4" fmla="*/ 638 w 691"/>
                  <a:gd name="T5" fmla="*/ 21 h 334"/>
                  <a:gd name="T6" fmla="*/ 691 w 691"/>
                  <a:gd name="T7" fmla="*/ 41 h 334"/>
                  <a:gd name="T8" fmla="*/ 647 w 691"/>
                  <a:gd name="T9" fmla="*/ 152 h 334"/>
                  <a:gd name="T10" fmla="*/ 603 w 691"/>
                  <a:gd name="T11" fmla="*/ 135 h 334"/>
                  <a:gd name="T12" fmla="*/ 559 w 691"/>
                  <a:gd name="T13" fmla="*/ 125 h 334"/>
                  <a:gd name="T14" fmla="*/ 514 w 691"/>
                  <a:gd name="T15" fmla="*/ 122 h 334"/>
                  <a:gd name="T16" fmla="*/ 470 w 691"/>
                  <a:gd name="T17" fmla="*/ 125 h 334"/>
                  <a:gd name="T18" fmla="*/ 427 w 691"/>
                  <a:gd name="T19" fmla="*/ 133 h 334"/>
                  <a:gd name="T20" fmla="*/ 385 w 691"/>
                  <a:gd name="T21" fmla="*/ 146 h 334"/>
                  <a:gd name="T22" fmla="*/ 342 w 691"/>
                  <a:gd name="T23" fmla="*/ 162 h 334"/>
                  <a:gd name="T24" fmla="*/ 302 w 691"/>
                  <a:gd name="T25" fmla="*/ 180 h 334"/>
                  <a:gd name="T26" fmla="*/ 266 w 691"/>
                  <a:gd name="T27" fmla="*/ 199 h 334"/>
                  <a:gd name="T28" fmla="*/ 231 w 691"/>
                  <a:gd name="T29" fmla="*/ 220 h 334"/>
                  <a:gd name="T30" fmla="*/ 201 w 691"/>
                  <a:gd name="T31" fmla="*/ 242 h 334"/>
                  <a:gd name="T32" fmla="*/ 173 w 691"/>
                  <a:gd name="T33" fmla="*/ 261 h 334"/>
                  <a:gd name="T34" fmla="*/ 149 w 691"/>
                  <a:gd name="T35" fmla="*/ 280 h 334"/>
                  <a:gd name="T36" fmla="*/ 130 w 691"/>
                  <a:gd name="T37" fmla="*/ 296 h 334"/>
                  <a:gd name="T38" fmla="*/ 116 w 691"/>
                  <a:gd name="T39" fmla="*/ 307 h 334"/>
                  <a:gd name="T40" fmla="*/ 108 w 691"/>
                  <a:gd name="T41" fmla="*/ 315 h 334"/>
                  <a:gd name="T42" fmla="*/ 105 w 691"/>
                  <a:gd name="T43" fmla="*/ 318 h 334"/>
                  <a:gd name="T44" fmla="*/ 89 w 691"/>
                  <a:gd name="T45" fmla="*/ 329 h 334"/>
                  <a:gd name="T46" fmla="*/ 70 w 691"/>
                  <a:gd name="T47" fmla="*/ 334 h 334"/>
                  <a:gd name="T48" fmla="*/ 49 w 691"/>
                  <a:gd name="T49" fmla="*/ 334 h 334"/>
                  <a:gd name="T50" fmla="*/ 32 w 691"/>
                  <a:gd name="T51" fmla="*/ 329 h 334"/>
                  <a:gd name="T52" fmla="*/ 16 w 691"/>
                  <a:gd name="T53" fmla="*/ 318 h 334"/>
                  <a:gd name="T54" fmla="*/ 5 w 691"/>
                  <a:gd name="T55" fmla="*/ 302 h 334"/>
                  <a:gd name="T56" fmla="*/ 0 w 691"/>
                  <a:gd name="T57" fmla="*/ 285 h 334"/>
                  <a:gd name="T58" fmla="*/ 0 w 691"/>
                  <a:gd name="T59" fmla="*/ 264 h 334"/>
                  <a:gd name="T60" fmla="*/ 5 w 691"/>
                  <a:gd name="T61" fmla="*/ 245 h 334"/>
                  <a:gd name="T62" fmla="*/ 16 w 691"/>
                  <a:gd name="T63" fmla="*/ 229 h 334"/>
                  <a:gd name="T64" fmla="*/ 21 w 691"/>
                  <a:gd name="T65" fmla="*/ 225 h 334"/>
                  <a:gd name="T66" fmla="*/ 32 w 691"/>
                  <a:gd name="T67" fmla="*/ 215 h 334"/>
                  <a:gd name="T68" fmla="*/ 48 w 691"/>
                  <a:gd name="T69" fmla="*/ 201 h 334"/>
                  <a:gd name="T70" fmla="*/ 68 w 691"/>
                  <a:gd name="T71" fmla="*/ 184 h 334"/>
                  <a:gd name="T72" fmla="*/ 93 w 691"/>
                  <a:gd name="T73" fmla="*/ 163 h 334"/>
                  <a:gd name="T74" fmla="*/ 124 w 691"/>
                  <a:gd name="T75" fmla="*/ 141 h 334"/>
                  <a:gd name="T76" fmla="*/ 158 w 691"/>
                  <a:gd name="T77" fmla="*/ 119 h 334"/>
                  <a:gd name="T78" fmla="*/ 196 w 691"/>
                  <a:gd name="T79" fmla="*/ 95 h 334"/>
                  <a:gd name="T80" fmla="*/ 237 w 691"/>
                  <a:gd name="T81" fmla="*/ 73 h 334"/>
                  <a:gd name="T82" fmla="*/ 282 w 691"/>
                  <a:gd name="T83" fmla="*/ 52 h 334"/>
                  <a:gd name="T84" fmla="*/ 328 w 691"/>
                  <a:gd name="T85" fmla="*/ 35 h 334"/>
                  <a:gd name="T86" fmla="*/ 375 w 691"/>
                  <a:gd name="T87" fmla="*/ 19 h 334"/>
                  <a:gd name="T88" fmla="*/ 426 w 691"/>
                  <a:gd name="T89" fmla="*/ 8 h 334"/>
                  <a:gd name="T90" fmla="*/ 478 w 691"/>
                  <a:gd name="T91" fmla="*/ 2 h 334"/>
                  <a:gd name="T92" fmla="*/ 530 w 691"/>
                  <a:gd name="T9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1" h="334">
                    <a:moveTo>
                      <a:pt x="530" y="0"/>
                    </a:moveTo>
                    <a:lnTo>
                      <a:pt x="584" y="7"/>
                    </a:lnTo>
                    <a:lnTo>
                      <a:pt x="638" y="21"/>
                    </a:lnTo>
                    <a:lnTo>
                      <a:pt x="691" y="41"/>
                    </a:lnTo>
                    <a:lnTo>
                      <a:pt x="647" y="152"/>
                    </a:lnTo>
                    <a:lnTo>
                      <a:pt x="603" y="135"/>
                    </a:lnTo>
                    <a:lnTo>
                      <a:pt x="559" y="125"/>
                    </a:lnTo>
                    <a:lnTo>
                      <a:pt x="514" y="122"/>
                    </a:lnTo>
                    <a:lnTo>
                      <a:pt x="470" y="125"/>
                    </a:lnTo>
                    <a:lnTo>
                      <a:pt x="427" y="133"/>
                    </a:lnTo>
                    <a:lnTo>
                      <a:pt x="385" y="146"/>
                    </a:lnTo>
                    <a:lnTo>
                      <a:pt x="342" y="162"/>
                    </a:lnTo>
                    <a:lnTo>
                      <a:pt x="302" y="180"/>
                    </a:lnTo>
                    <a:lnTo>
                      <a:pt x="266" y="199"/>
                    </a:lnTo>
                    <a:lnTo>
                      <a:pt x="231" y="220"/>
                    </a:lnTo>
                    <a:lnTo>
                      <a:pt x="201" y="242"/>
                    </a:lnTo>
                    <a:lnTo>
                      <a:pt x="173" y="261"/>
                    </a:lnTo>
                    <a:lnTo>
                      <a:pt x="149" y="280"/>
                    </a:lnTo>
                    <a:lnTo>
                      <a:pt x="130" y="296"/>
                    </a:lnTo>
                    <a:lnTo>
                      <a:pt x="116" y="307"/>
                    </a:lnTo>
                    <a:lnTo>
                      <a:pt x="108" y="315"/>
                    </a:lnTo>
                    <a:lnTo>
                      <a:pt x="105" y="318"/>
                    </a:lnTo>
                    <a:lnTo>
                      <a:pt x="89" y="329"/>
                    </a:lnTo>
                    <a:lnTo>
                      <a:pt x="70" y="334"/>
                    </a:lnTo>
                    <a:lnTo>
                      <a:pt x="49" y="334"/>
                    </a:lnTo>
                    <a:lnTo>
                      <a:pt x="32" y="329"/>
                    </a:lnTo>
                    <a:lnTo>
                      <a:pt x="16" y="318"/>
                    </a:lnTo>
                    <a:lnTo>
                      <a:pt x="5" y="302"/>
                    </a:lnTo>
                    <a:lnTo>
                      <a:pt x="0" y="285"/>
                    </a:lnTo>
                    <a:lnTo>
                      <a:pt x="0" y="264"/>
                    </a:lnTo>
                    <a:lnTo>
                      <a:pt x="5" y="245"/>
                    </a:lnTo>
                    <a:lnTo>
                      <a:pt x="16" y="229"/>
                    </a:lnTo>
                    <a:lnTo>
                      <a:pt x="21" y="225"/>
                    </a:lnTo>
                    <a:lnTo>
                      <a:pt x="32" y="215"/>
                    </a:lnTo>
                    <a:lnTo>
                      <a:pt x="48" y="201"/>
                    </a:lnTo>
                    <a:lnTo>
                      <a:pt x="68" y="184"/>
                    </a:lnTo>
                    <a:lnTo>
                      <a:pt x="93" y="163"/>
                    </a:lnTo>
                    <a:lnTo>
                      <a:pt x="124" y="141"/>
                    </a:lnTo>
                    <a:lnTo>
                      <a:pt x="158" y="119"/>
                    </a:lnTo>
                    <a:lnTo>
                      <a:pt x="196" y="95"/>
                    </a:lnTo>
                    <a:lnTo>
                      <a:pt x="237" y="73"/>
                    </a:lnTo>
                    <a:lnTo>
                      <a:pt x="282" y="52"/>
                    </a:lnTo>
                    <a:lnTo>
                      <a:pt x="328" y="35"/>
                    </a:lnTo>
                    <a:lnTo>
                      <a:pt x="375" y="19"/>
                    </a:lnTo>
                    <a:lnTo>
                      <a:pt x="426" y="8"/>
                    </a:lnTo>
                    <a:lnTo>
                      <a:pt x="478" y="2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6">
                <a:extLst>
                  <a:ext uri="{FF2B5EF4-FFF2-40B4-BE49-F238E27FC236}">
                    <a16:creationId xmlns:a16="http://schemas.microsoft.com/office/drawing/2014/main" id="{7E9EBCE1-4264-C643-A714-9594D2B80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2438" y="3821113"/>
                <a:ext cx="388938" cy="565150"/>
              </a:xfrm>
              <a:custGeom>
                <a:avLst/>
                <a:gdLst>
                  <a:gd name="T0" fmla="*/ 77 w 490"/>
                  <a:gd name="T1" fmla="*/ 0 h 711"/>
                  <a:gd name="T2" fmla="*/ 131 w 490"/>
                  <a:gd name="T3" fmla="*/ 32 h 711"/>
                  <a:gd name="T4" fmla="*/ 183 w 490"/>
                  <a:gd name="T5" fmla="*/ 71 h 711"/>
                  <a:gd name="T6" fmla="*/ 232 w 490"/>
                  <a:gd name="T7" fmla="*/ 122 h 711"/>
                  <a:gd name="T8" fmla="*/ 280 w 490"/>
                  <a:gd name="T9" fmla="*/ 182 h 711"/>
                  <a:gd name="T10" fmla="*/ 325 w 490"/>
                  <a:gd name="T11" fmla="*/ 253 h 711"/>
                  <a:gd name="T12" fmla="*/ 368 w 490"/>
                  <a:gd name="T13" fmla="*/ 332 h 711"/>
                  <a:gd name="T14" fmla="*/ 409 w 490"/>
                  <a:gd name="T15" fmla="*/ 422 h 711"/>
                  <a:gd name="T16" fmla="*/ 449 w 490"/>
                  <a:gd name="T17" fmla="*/ 522 h 711"/>
                  <a:gd name="T18" fmla="*/ 487 w 490"/>
                  <a:gd name="T19" fmla="*/ 631 h 711"/>
                  <a:gd name="T20" fmla="*/ 490 w 490"/>
                  <a:gd name="T21" fmla="*/ 656 h 711"/>
                  <a:gd name="T22" fmla="*/ 482 w 490"/>
                  <a:gd name="T23" fmla="*/ 678 h 711"/>
                  <a:gd name="T24" fmla="*/ 465 w 490"/>
                  <a:gd name="T25" fmla="*/ 697 h 711"/>
                  <a:gd name="T26" fmla="*/ 442 w 490"/>
                  <a:gd name="T27" fmla="*/ 710 h 711"/>
                  <a:gd name="T28" fmla="*/ 419 w 490"/>
                  <a:gd name="T29" fmla="*/ 711 h 711"/>
                  <a:gd name="T30" fmla="*/ 395 w 490"/>
                  <a:gd name="T31" fmla="*/ 703 h 711"/>
                  <a:gd name="T32" fmla="*/ 378 w 490"/>
                  <a:gd name="T33" fmla="*/ 688 h 711"/>
                  <a:gd name="T34" fmla="*/ 365 w 490"/>
                  <a:gd name="T35" fmla="*/ 664 h 711"/>
                  <a:gd name="T36" fmla="*/ 340 w 490"/>
                  <a:gd name="T37" fmla="*/ 575 h 711"/>
                  <a:gd name="T38" fmla="*/ 313 w 490"/>
                  <a:gd name="T39" fmla="*/ 495 h 711"/>
                  <a:gd name="T40" fmla="*/ 284 w 490"/>
                  <a:gd name="T41" fmla="*/ 425 h 711"/>
                  <a:gd name="T42" fmla="*/ 256 w 490"/>
                  <a:gd name="T43" fmla="*/ 362 h 711"/>
                  <a:gd name="T44" fmla="*/ 227 w 490"/>
                  <a:gd name="T45" fmla="*/ 308 h 711"/>
                  <a:gd name="T46" fmla="*/ 199 w 490"/>
                  <a:gd name="T47" fmla="*/ 262 h 711"/>
                  <a:gd name="T48" fmla="*/ 172 w 490"/>
                  <a:gd name="T49" fmla="*/ 223 h 711"/>
                  <a:gd name="T50" fmla="*/ 143 w 490"/>
                  <a:gd name="T51" fmla="*/ 190 h 711"/>
                  <a:gd name="T52" fmla="*/ 117 w 490"/>
                  <a:gd name="T53" fmla="*/ 161 h 711"/>
                  <a:gd name="T54" fmla="*/ 91 w 490"/>
                  <a:gd name="T55" fmla="*/ 139 h 711"/>
                  <a:gd name="T56" fmla="*/ 66 w 490"/>
                  <a:gd name="T57" fmla="*/ 122 h 711"/>
                  <a:gd name="T58" fmla="*/ 44 w 490"/>
                  <a:gd name="T59" fmla="*/ 109 h 711"/>
                  <a:gd name="T60" fmla="*/ 22 w 490"/>
                  <a:gd name="T61" fmla="*/ 100 h 711"/>
                  <a:gd name="T62" fmla="*/ 17 w 490"/>
                  <a:gd name="T63" fmla="*/ 100 h 711"/>
                  <a:gd name="T64" fmla="*/ 12 w 490"/>
                  <a:gd name="T65" fmla="*/ 100 h 711"/>
                  <a:gd name="T66" fmla="*/ 9 w 490"/>
                  <a:gd name="T67" fmla="*/ 100 h 711"/>
                  <a:gd name="T68" fmla="*/ 6 w 490"/>
                  <a:gd name="T69" fmla="*/ 100 h 711"/>
                  <a:gd name="T70" fmla="*/ 0 w 490"/>
                  <a:gd name="T71" fmla="*/ 100 h 711"/>
                  <a:gd name="T72" fmla="*/ 77 w 490"/>
                  <a:gd name="T73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0" h="711">
                    <a:moveTo>
                      <a:pt x="77" y="0"/>
                    </a:moveTo>
                    <a:lnTo>
                      <a:pt x="131" y="32"/>
                    </a:lnTo>
                    <a:lnTo>
                      <a:pt x="183" y="71"/>
                    </a:lnTo>
                    <a:lnTo>
                      <a:pt x="232" y="122"/>
                    </a:lnTo>
                    <a:lnTo>
                      <a:pt x="280" y="182"/>
                    </a:lnTo>
                    <a:lnTo>
                      <a:pt x="325" y="253"/>
                    </a:lnTo>
                    <a:lnTo>
                      <a:pt x="368" y="332"/>
                    </a:lnTo>
                    <a:lnTo>
                      <a:pt x="409" y="422"/>
                    </a:lnTo>
                    <a:lnTo>
                      <a:pt x="449" y="522"/>
                    </a:lnTo>
                    <a:lnTo>
                      <a:pt x="487" y="631"/>
                    </a:lnTo>
                    <a:lnTo>
                      <a:pt x="490" y="656"/>
                    </a:lnTo>
                    <a:lnTo>
                      <a:pt x="482" y="678"/>
                    </a:lnTo>
                    <a:lnTo>
                      <a:pt x="465" y="697"/>
                    </a:lnTo>
                    <a:lnTo>
                      <a:pt x="442" y="710"/>
                    </a:lnTo>
                    <a:lnTo>
                      <a:pt x="419" y="711"/>
                    </a:lnTo>
                    <a:lnTo>
                      <a:pt x="395" y="703"/>
                    </a:lnTo>
                    <a:lnTo>
                      <a:pt x="378" y="688"/>
                    </a:lnTo>
                    <a:lnTo>
                      <a:pt x="365" y="664"/>
                    </a:lnTo>
                    <a:lnTo>
                      <a:pt x="340" y="575"/>
                    </a:lnTo>
                    <a:lnTo>
                      <a:pt x="313" y="495"/>
                    </a:lnTo>
                    <a:lnTo>
                      <a:pt x="284" y="425"/>
                    </a:lnTo>
                    <a:lnTo>
                      <a:pt x="256" y="362"/>
                    </a:lnTo>
                    <a:lnTo>
                      <a:pt x="227" y="308"/>
                    </a:lnTo>
                    <a:lnTo>
                      <a:pt x="199" y="262"/>
                    </a:lnTo>
                    <a:lnTo>
                      <a:pt x="172" y="223"/>
                    </a:lnTo>
                    <a:lnTo>
                      <a:pt x="143" y="190"/>
                    </a:lnTo>
                    <a:lnTo>
                      <a:pt x="117" y="161"/>
                    </a:lnTo>
                    <a:lnTo>
                      <a:pt x="91" y="139"/>
                    </a:lnTo>
                    <a:lnTo>
                      <a:pt x="66" y="122"/>
                    </a:lnTo>
                    <a:lnTo>
                      <a:pt x="44" y="109"/>
                    </a:lnTo>
                    <a:lnTo>
                      <a:pt x="22" y="100"/>
                    </a:lnTo>
                    <a:lnTo>
                      <a:pt x="17" y="100"/>
                    </a:lnTo>
                    <a:lnTo>
                      <a:pt x="12" y="100"/>
                    </a:lnTo>
                    <a:lnTo>
                      <a:pt x="9" y="100"/>
                    </a:lnTo>
                    <a:lnTo>
                      <a:pt x="6" y="100"/>
                    </a:lnTo>
                    <a:lnTo>
                      <a:pt x="0" y="10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7">
                <a:extLst>
                  <a:ext uri="{FF2B5EF4-FFF2-40B4-BE49-F238E27FC236}">
                    <a16:creationId xmlns:a16="http://schemas.microsoft.com/office/drawing/2014/main" id="{684D7EAA-1D8D-E44A-82F2-AAA5F5D2E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2738" y="3894138"/>
                <a:ext cx="482600" cy="366713"/>
              </a:xfrm>
              <a:custGeom>
                <a:avLst/>
                <a:gdLst>
                  <a:gd name="T0" fmla="*/ 499 w 609"/>
                  <a:gd name="T1" fmla="*/ 0 h 461"/>
                  <a:gd name="T2" fmla="*/ 554 w 609"/>
                  <a:gd name="T3" fmla="*/ 0 h 461"/>
                  <a:gd name="T4" fmla="*/ 609 w 609"/>
                  <a:gd name="T5" fmla="*/ 8 h 461"/>
                  <a:gd name="T6" fmla="*/ 598 w 609"/>
                  <a:gd name="T7" fmla="*/ 129 h 461"/>
                  <a:gd name="T8" fmla="*/ 552 w 609"/>
                  <a:gd name="T9" fmla="*/ 125 h 461"/>
                  <a:gd name="T10" fmla="*/ 508 w 609"/>
                  <a:gd name="T11" fmla="*/ 126 h 461"/>
                  <a:gd name="T12" fmla="*/ 464 w 609"/>
                  <a:gd name="T13" fmla="*/ 134 h 461"/>
                  <a:gd name="T14" fmla="*/ 423 w 609"/>
                  <a:gd name="T15" fmla="*/ 148 h 461"/>
                  <a:gd name="T16" fmla="*/ 382 w 609"/>
                  <a:gd name="T17" fmla="*/ 167 h 461"/>
                  <a:gd name="T18" fmla="*/ 345 w 609"/>
                  <a:gd name="T19" fmla="*/ 191 h 461"/>
                  <a:gd name="T20" fmla="*/ 309 w 609"/>
                  <a:gd name="T21" fmla="*/ 216 h 461"/>
                  <a:gd name="T22" fmla="*/ 276 w 609"/>
                  <a:gd name="T23" fmla="*/ 245 h 461"/>
                  <a:gd name="T24" fmla="*/ 246 w 609"/>
                  <a:gd name="T25" fmla="*/ 273 h 461"/>
                  <a:gd name="T26" fmla="*/ 219 w 609"/>
                  <a:gd name="T27" fmla="*/ 302 h 461"/>
                  <a:gd name="T28" fmla="*/ 193 w 609"/>
                  <a:gd name="T29" fmla="*/ 330 h 461"/>
                  <a:gd name="T30" fmla="*/ 173 w 609"/>
                  <a:gd name="T31" fmla="*/ 357 h 461"/>
                  <a:gd name="T32" fmla="*/ 155 w 609"/>
                  <a:gd name="T33" fmla="*/ 381 h 461"/>
                  <a:gd name="T34" fmla="*/ 141 w 609"/>
                  <a:gd name="T35" fmla="*/ 400 h 461"/>
                  <a:gd name="T36" fmla="*/ 130 w 609"/>
                  <a:gd name="T37" fmla="*/ 415 h 461"/>
                  <a:gd name="T38" fmla="*/ 124 w 609"/>
                  <a:gd name="T39" fmla="*/ 425 h 461"/>
                  <a:gd name="T40" fmla="*/ 122 w 609"/>
                  <a:gd name="T41" fmla="*/ 428 h 461"/>
                  <a:gd name="T42" fmla="*/ 103 w 609"/>
                  <a:gd name="T43" fmla="*/ 449 h 461"/>
                  <a:gd name="T44" fmla="*/ 83 w 609"/>
                  <a:gd name="T45" fmla="*/ 461 h 461"/>
                  <a:gd name="T46" fmla="*/ 59 w 609"/>
                  <a:gd name="T47" fmla="*/ 461 h 461"/>
                  <a:gd name="T48" fmla="*/ 34 w 609"/>
                  <a:gd name="T49" fmla="*/ 450 h 461"/>
                  <a:gd name="T50" fmla="*/ 13 w 609"/>
                  <a:gd name="T51" fmla="*/ 433 h 461"/>
                  <a:gd name="T52" fmla="*/ 2 w 609"/>
                  <a:gd name="T53" fmla="*/ 411 h 461"/>
                  <a:gd name="T54" fmla="*/ 0 w 609"/>
                  <a:gd name="T55" fmla="*/ 387 h 461"/>
                  <a:gd name="T56" fmla="*/ 11 w 609"/>
                  <a:gd name="T57" fmla="*/ 362 h 461"/>
                  <a:gd name="T58" fmla="*/ 16 w 609"/>
                  <a:gd name="T59" fmla="*/ 357 h 461"/>
                  <a:gd name="T60" fmla="*/ 24 w 609"/>
                  <a:gd name="T61" fmla="*/ 344 h 461"/>
                  <a:gd name="T62" fmla="*/ 35 w 609"/>
                  <a:gd name="T63" fmla="*/ 327 h 461"/>
                  <a:gd name="T64" fmla="*/ 53 w 609"/>
                  <a:gd name="T65" fmla="*/ 305 h 461"/>
                  <a:gd name="T66" fmla="*/ 72 w 609"/>
                  <a:gd name="T67" fmla="*/ 278 h 461"/>
                  <a:gd name="T68" fmla="*/ 95 w 609"/>
                  <a:gd name="T69" fmla="*/ 248 h 461"/>
                  <a:gd name="T70" fmla="*/ 122 w 609"/>
                  <a:gd name="T71" fmla="*/ 216 h 461"/>
                  <a:gd name="T72" fmla="*/ 152 w 609"/>
                  <a:gd name="T73" fmla="*/ 185 h 461"/>
                  <a:gd name="T74" fmla="*/ 185 w 609"/>
                  <a:gd name="T75" fmla="*/ 151 h 461"/>
                  <a:gd name="T76" fmla="*/ 222 w 609"/>
                  <a:gd name="T77" fmla="*/ 120 h 461"/>
                  <a:gd name="T78" fmla="*/ 261 w 609"/>
                  <a:gd name="T79" fmla="*/ 90 h 461"/>
                  <a:gd name="T80" fmla="*/ 304 w 609"/>
                  <a:gd name="T81" fmla="*/ 63 h 461"/>
                  <a:gd name="T82" fmla="*/ 350 w 609"/>
                  <a:gd name="T83" fmla="*/ 39 h 461"/>
                  <a:gd name="T84" fmla="*/ 397 w 609"/>
                  <a:gd name="T85" fmla="*/ 20 h 461"/>
                  <a:gd name="T86" fmla="*/ 446 w 609"/>
                  <a:gd name="T87" fmla="*/ 6 h 461"/>
                  <a:gd name="T88" fmla="*/ 499 w 609"/>
                  <a:gd name="T89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9" h="461">
                    <a:moveTo>
                      <a:pt x="499" y="0"/>
                    </a:moveTo>
                    <a:lnTo>
                      <a:pt x="554" y="0"/>
                    </a:lnTo>
                    <a:lnTo>
                      <a:pt x="609" y="8"/>
                    </a:lnTo>
                    <a:lnTo>
                      <a:pt x="598" y="129"/>
                    </a:lnTo>
                    <a:lnTo>
                      <a:pt x="552" y="125"/>
                    </a:lnTo>
                    <a:lnTo>
                      <a:pt x="508" y="126"/>
                    </a:lnTo>
                    <a:lnTo>
                      <a:pt x="464" y="134"/>
                    </a:lnTo>
                    <a:lnTo>
                      <a:pt x="423" y="148"/>
                    </a:lnTo>
                    <a:lnTo>
                      <a:pt x="382" y="167"/>
                    </a:lnTo>
                    <a:lnTo>
                      <a:pt x="345" y="191"/>
                    </a:lnTo>
                    <a:lnTo>
                      <a:pt x="309" y="216"/>
                    </a:lnTo>
                    <a:lnTo>
                      <a:pt x="276" y="245"/>
                    </a:lnTo>
                    <a:lnTo>
                      <a:pt x="246" y="273"/>
                    </a:lnTo>
                    <a:lnTo>
                      <a:pt x="219" y="302"/>
                    </a:lnTo>
                    <a:lnTo>
                      <a:pt x="193" y="330"/>
                    </a:lnTo>
                    <a:lnTo>
                      <a:pt x="173" y="357"/>
                    </a:lnTo>
                    <a:lnTo>
                      <a:pt x="155" y="381"/>
                    </a:lnTo>
                    <a:lnTo>
                      <a:pt x="141" y="400"/>
                    </a:lnTo>
                    <a:lnTo>
                      <a:pt x="130" y="415"/>
                    </a:lnTo>
                    <a:lnTo>
                      <a:pt x="124" y="425"/>
                    </a:lnTo>
                    <a:lnTo>
                      <a:pt x="122" y="428"/>
                    </a:lnTo>
                    <a:lnTo>
                      <a:pt x="103" y="449"/>
                    </a:lnTo>
                    <a:lnTo>
                      <a:pt x="83" y="461"/>
                    </a:lnTo>
                    <a:lnTo>
                      <a:pt x="59" y="461"/>
                    </a:lnTo>
                    <a:lnTo>
                      <a:pt x="34" y="450"/>
                    </a:lnTo>
                    <a:lnTo>
                      <a:pt x="13" y="433"/>
                    </a:lnTo>
                    <a:lnTo>
                      <a:pt x="2" y="411"/>
                    </a:lnTo>
                    <a:lnTo>
                      <a:pt x="0" y="387"/>
                    </a:lnTo>
                    <a:lnTo>
                      <a:pt x="11" y="362"/>
                    </a:lnTo>
                    <a:lnTo>
                      <a:pt x="16" y="357"/>
                    </a:lnTo>
                    <a:lnTo>
                      <a:pt x="24" y="344"/>
                    </a:lnTo>
                    <a:lnTo>
                      <a:pt x="35" y="327"/>
                    </a:lnTo>
                    <a:lnTo>
                      <a:pt x="53" y="305"/>
                    </a:lnTo>
                    <a:lnTo>
                      <a:pt x="72" y="278"/>
                    </a:lnTo>
                    <a:lnTo>
                      <a:pt x="95" y="248"/>
                    </a:lnTo>
                    <a:lnTo>
                      <a:pt x="122" y="216"/>
                    </a:lnTo>
                    <a:lnTo>
                      <a:pt x="152" y="185"/>
                    </a:lnTo>
                    <a:lnTo>
                      <a:pt x="185" y="151"/>
                    </a:lnTo>
                    <a:lnTo>
                      <a:pt x="222" y="120"/>
                    </a:lnTo>
                    <a:lnTo>
                      <a:pt x="261" y="90"/>
                    </a:lnTo>
                    <a:lnTo>
                      <a:pt x="304" y="63"/>
                    </a:lnTo>
                    <a:lnTo>
                      <a:pt x="350" y="39"/>
                    </a:lnTo>
                    <a:lnTo>
                      <a:pt x="397" y="20"/>
                    </a:lnTo>
                    <a:lnTo>
                      <a:pt x="446" y="6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06EE52-7C56-6E44-9D6F-FB8F14647973}"/>
              </a:ext>
            </a:extLst>
          </p:cNvPr>
          <p:cNvGrpSpPr/>
          <p:nvPr/>
        </p:nvGrpSpPr>
        <p:grpSpPr>
          <a:xfrm>
            <a:off x="6412321" y="2025893"/>
            <a:ext cx="1397082" cy="3847988"/>
            <a:chOff x="4936728" y="1341926"/>
            <a:chExt cx="1767849" cy="486919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C77CBEA-503E-9849-83B1-451B878F04CF}"/>
                </a:ext>
              </a:extLst>
            </p:cNvPr>
            <p:cNvGrpSpPr/>
            <p:nvPr/>
          </p:nvGrpSpPr>
          <p:grpSpPr>
            <a:xfrm>
              <a:off x="4936728" y="1341926"/>
              <a:ext cx="1745056" cy="4860926"/>
              <a:chOff x="4936728" y="1271588"/>
              <a:chExt cx="1745056" cy="4860926"/>
            </a:xfrm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A124566A-CF39-6547-85B1-378D0C4AB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1188" y="1936750"/>
                <a:ext cx="333375" cy="525454"/>
              </a:xfrm>
              <a:custGeom>
                <a:avLst/>
                <a:gdLst>
                  <a:gd name="T0" fmla="*/ 240 w 421"/>
                  <a:gd name="T1" fmla="*/ 0 h 348"/>
                  <a:gd name="T2" fmla="*/ 287 w 421"/>
                  <a:gd name="T3" fmla="*/ 2 h 348"/>
                  <a:gd name="T4" fmla="*/ 334 w 421"/>
                  <a:gd name="T5" fmla="*/ 6 h 348"/>
                  <a:gd name="T6" fmla="*/ 380 w 421"/>
                  <a:gd name="T7" fmla="*/ 14 h 348"/>
                  <a:gd name="T8" fmla="*/ 380 w 421"/>
                  <a:gd name="T9" fmla="*/ 17 h 348"/>
                  <a:gd name="T10" fmla="*/ 382 w 421"/>
                  <a:gd name="T11" fmla="*/ 33 h 348"/>
                  <a:gd name="T12" fmla="*/ 384 w 421"/>
                  <a:gd name="T13" fmla="*/ 55 h 348"/>
                  <a:gd name="T14" fmla="*/ 388 w 421"/>
                  <a:gd name="T15" fmla="*/ 82 h 348"/>
                  <a:gd name="T16" fmla="*/ 393 w 421"/>
                  <a:gd name="T17" fmla="*/ 112 h 348"/>
                  <a:gd name="T18" fmla="*/ 399 w 421"/>
                  <a:gd name="T19" fmla="*/ 144 h 348"/>
                  <a:gd name="T20" fmla="*/ 405 w 421"/>
                  <a:gd name="T21" fmla="*/ 173 h 348"/>
                  <a:gd name="T22" fmla="*/ 413 w 421"/>
                  <a:gd name="T23" fmla="*/ 199 h 348"/>
                  <a:gd name="T24" fmla="*/ 421 w 421"/>
                  <a:gd name="T25" fmla="*/ 218 h 348"/>
                  <a:gd name="T26" fmla="*/ 419 w 421"/>
                  <a:gd name="T27" fmla="*/ 220 h 348"/>
                  <a:gd name="T28" fmla="*/ 413 w 421"/>
                  <a:gd name="T29" fmla="*/ 230 h 348"/>
                  <a:gd name="T30" fmla="*/ 403 w 421"/>
                  <a:gd name="T31" fmla="*/ 242 h 348"/>
                  <a:gd name="T32" fmla="*/ 390 w 421"/>
                  <a:gd name="T33" fmla="*/ 258 h 348"/>
                  <a:gd name="T34" fmla="*/ 372 w 421"/>
                  <a:gd name="T35" fmla="*/ 275 h 348"/>
                  <a:gd name="T36" fmla="*/ 350 w 421"/>
                  <a:gd name="T37" fmla="*/ 293 h 348"/>
                  <a:gd name="T38" fmla="*/ 327 w 421"/>
                  <a:gd name="T39" fmla="*/ 311 h 348"/>
                  <a:gd name="T40" fmla="*/ 301 w 421"/>
                  <a:gd name="T41" fmla="*/ 327 h 348"/>
                  <a:gd name="T42" fmla="*/ 272 w 421"/>
                  <a:gd name="T43" fmla="*/ 338 h 348"/>
                  <a:gd name="T44" fmla="*/ 238 w 421"/>
                  <a:gd name="T45" fmla="*/ 346 h 348"/>
                  <a:gd name="T46" fmla="*/ 205 w 421"/>
                  <a:gd name="T47" fmla="*/ 348 h 348"/>
                  <a:gd name="T48" fmla="*/ 167 w 421"/>
                  <a:gd name="T49" fmla="*/ 344 h 348"/>
                  <a:gd name="T50" fmla="*/ 128 w 421"/>
                  <a:gd name="T51" fmla="*/ 333 h 348"/>
                  <a:gd name="T52" fmla="*/ 87 w 421"/>
                  <a:gd name="T53" fmla="*/ 311 h 348"/>
                  <a:gd name="T54" fmla="*/ 43 w 421"/>
                  <a:gd name="T55" fmla="*/ 279 h 348"/>
                  <a:gd name="T56" fmla="*/ 0 w 421"/>
                  <a:gd name="T57" fmla="*/ 234 h 348"/>
                  <a:gd name="T58" fmla="*/ 2 w 421"/>
                  <a:gd name="T59" fmla="*/ 230 h 348"/>
                  <a:gd name="T60" fmla="*/ 6 w 421"/>
                  <a:gd name="T61" fmla="*/ 214 h 348"/>
                  <a:gd name="T62" fmla="*/ 14 w 421"/>
                  <a:gd name="T63" fmla="*/ 191 h 348"/>
                  <a:gd name="T64" fmla="*/ 22 w 421"/>
                  <a:gd name="T65" fmla="*/ 159 h 348"/>
                  <a:gd name="T66" fmla="*/ 28 w 421"/>
                  <a:gd name="T67" fmla="*/ 120 h 348"/>
                  <a:gd name="T68" fmla="*/ 32 w 421"/>
                  <a:gd name="T69" fmla="*/ 75 h 348"/>
                  <a:gd name="T70" fmla="*/ 32 w 421"/>
                  <a:gd name="T71" fmla="*/ 23 h 348"/>
                  <a:gd name="T72" fmla="*/ 37 w 421"/>
                  <a:gd name="T73" fmla="*/ 23 h 348"/>
                  <a:gd name="T74" fmla="*/ 55 w 421"/>
                  <a:gd name="T75" fmla="*/ 19 h 348"/>
                  <a:gd name="T76" fmla="*/ 79 w 421"/>
                  <a:gd name="T77" fmla="*/ 16 h 348"/>
                  <a:gd name="T78" fmla="*/ 112 w 421"/>
                  <a:gd name="T79" fmla="*/ 10 h 348"/>
                  <a:gd name="T80" fmla="*/ 152 w 421"/>
                  <a:gd name="T81" fmla="*/ 6 h 348"/>
                  <a:gd name="T82" fmla="*/ 193 w 421"/>
                  <a:gd name="T83" fmla="*/ 2 h 348"/>
                  <a:gd name="T84" fmla="*/ 240 w 421"/>
                  <a:gd name="T85" fmla="*/ 0 h 348"/>
                  <a:gd name="connsiteX0" fmla="*/ 5701 w 10000"/>
                  <a:gd name="connsiteY0" fmla="*/ 0 h 18914"/>
                  <a:gd name="connsiteX1" fmla="*/ 6817 w 10000"/>
                  <a:gd name="connsiteY1" fmla="*/ 57 h 18914"/>
                  <a:gd name="connsiteX2" fmla="*/ 7933 w 10000"/>
                  <a:gd name="connsiteY2" fmla="*/ 172 h 18914"/>
                  <a:gd name="connsiteX3" fmla="*/ 9026 w 10000"/>
                  <a:gd name="connsiteY3" fmla="*/ 402 h 18914"/>
                  <a:gd name="connsiteX4" fmla="*/ 9026 w 10000"/>
                  <a:gd name="connsiteY4" fmla="*/ 489 h 18914"/>
                  <a:gd name="connsiteX5" fmla="*/ 9074 w 10000"/>
                  <a:gd name="connsiteY5" fmla="*/ 948 h 18914"/>
                  <a:gd name="connsiteX6" fmla="*/ 9121 w 10000"/>
                  <a:gd name="connsiteY6" fmla="*/ 1580 h 18914"/>
                  <a:gd name="connsiteX7" fmla="*/ 9216 w 10000"/>
                  <a:gd name="connsiteY7" fmla="*/ 2356 h 18914"/>
                  <a:gd name="connsiteX8" fmla="*/ 9335 w 10000"/>
                  <a:gd name="connsiteY8" fmla="*/ 3218 h 18914"/>
                  <a:gd name="connsiteX9" fmla="*/ 9477 w 10000"/>
                  <a:gd name="connsiteY9" fmla="*/ 4138 h 18914"/>
                  <a:gd name="connsiteX10" fmla="*/ 9620 w 10000"/>
                  <a:gd name="connsiteY10" fmla="*/ 4971 h 18914"/>
                  <a:gd name="connsiteX11" fmla="*/ 9810 w 10000"/>
                  <a:gd name="connsiteY11" fmla="*/ 5718 h 18914"/>
                  <a:gd name="connsiteX12" fmla="*/ 10000 w 10000"/>
                  <a:gd name="connsiteY12" fmla="*/ 6264 h 18914"/>
                  <a:gd name="connsiteX13" fmla="*/ 9952 w 10000"/>
                  <a:gd name="connsiteY13" fmla="*/ 6322 h 18914"/>
                  <a:gd name="connsiteX14" fmla="*/ 9810 w 10000"/>
                  <a:gd name="connsiteY14" fmla="*/ 6609 h 18914"/>
                  <a:gd name="connsiteX15" fmla="*/ 9572 w 10000"/>
                  <a:gd name="connsiteY15" fmla="*/ 6954 h 18914"/>
                  <a:gd name="connsiteX16" fmla="*/ 9264 w 10000"/>
                  <a:gd name="connsiteY16" fmla="*/ 7414 h 18914"/>
                  <a:gd name="connsiteX17" fmla="*/ 8836 w 10000"/>
                  <a:gd name="connsiteY17" fmla="*/ 7902 h 18914"/>
                  <a:gd name="connsiteX18" fmla="*/ 8314 w 10000"/>
                  <a:gd name="connsiteY18" fmla="*/ 8420 h 18914"/>
                  <a:gd name="connsiteX19" fmla="*/ 7767 w 10000"/>
                  <a:gd name="connsiteY19" fmla="*/ 8937 h 18914"/>
                  <a:gd name="connsiteX20" fmla="*/ 7150 w 10000"/>
                  <a:gd name="connsiteY20" fmla="*/ 9397 h 18914"/>
                  <a:gd name="connsiteX21" fmla="*/ 6461 w 10000"/>
                  <a:gd name="connsiteY21" fmla="*/ 9713 h 18914"/>
                  <a:gd name="connsiteX22" fmla="*/ 5653 w 10000"/>
                  <a:gd name="connsiteY22" fmla="*/ 9943 h 18914"/>
                  <a:gd name="connsiteX23" fmla="*/ 5226 w 10000"/>
                  <a:gd name="connsiteY23" fmla="*/ 18914 h 18914"/>
                  <a:gd name="connsiteX24" fmla="*/ 3967 w 10000"/>
                  <a:gd name="connsiteY24" fmla="*/ 9885 h 18914"/>
                  <a:gd name="connsiteX25" fmla="*/ 3040 w 10000"/>
                  <a:gd name="connsiteY25" fmla="*/ 9569 h 18914"/>
                  <a:gd name="connsiteX26" fmla="*/ 2067 w 10000"/>
                  <a:gd name="connsiteY26" fmla="*/ 8937 h 18914"/>
                  <a:gd name="connsiteX27" fmla="*/ 1021 w 10000"/>
                  <a:gd name="connsiteY27" fmla="*/ 8017 h 18914"/>
                  <a:gd name="connsiteX28" fmla="*/ 0 w 10000"/>
                  <a:gd name="connsiteY28" fmla="*/ 6724 h 18914"/>
                  <a:gd name="connsiteX29" fmla="*/ 48 w 10000"/>
                  <a:gd name="connsiteY29" fmla="*/ 6609 h 18914"/>
                  <a:gd name="connsiteX30" fmla="*/ 143 w 10000"/>
                  <a:gd name="connsiteY30" fmla="*/ 6149 h 18914"/>
                  <a:gd name="connsiteX31" fmla="*/ 333 w 10000"/>
                  <a:gd name="connsiteY31" fmla="*/ 5489 h 18914"/>
                  <a:gd name="connsiteX32" fmla="*/ 523 w 10000"/>
                  <a:gd name="connsiteY32" fmla="*/ 4569 h 18914"/>
                  <a:gd name="connsiteX33" fmla="*/ 665 w 10000"/>
                  <a:gd name="connsiteY33" fmla="*/ 3448 h 18914"/>
                  <a:gd name="connsiteX34" fmla="*/ 760 w 10000"/>
                  <a:gd name="connsiteY34" fmla="*/ 2155 h 18914"/>
                  <a:gd name="connsiteX35" fmla="*/ 760 w 10000"/>
                  <a:gd name="connsiteY35" fmla="*/ 661 h 18914"/>
                  <a:gd name="connsiteX36" fmla="*/ 879 w 10000"/>
                  <a:gd name="connsiteY36" fmla="*/ 661 h 18914"/>
                  <a:gd name="connsiteX37" fmla="*/ 1306 w 10000"/>
                  <a:gd name="connsiteY37" fmla="*/ 546 h 18914"/>
                  <a:gd name="connsiteX38" fmla="*/ 1876 w 10000"/>
                  <a:gd name="connsiteY38" fmla="*/ 460 h 18914"/>
                  <a:gd name="connsiteX39" fmla="*/ 2660 w 10000"/>
                  <a:gd name="connsiteY39" fmla="*/ 287 h 18914"/>
                  <a:gd name="connsiteX40" fmla="*/ 3610 w 10000"/>
                  <a:gd name="connsiteY40" fmla="*/ 172 h 18914"/>
                  <a:gd name="connsiteX41" fmla="*/ 4584 w 10000"/>
                  <a:gd name="connsiteY41" fmla="*/ 57 h 18914"/>
                  <a:gd name="connsiteX42" fmla="*/ 5701 w 10000"/>
                  <a:gd name="connsiteY42" fmla="*/ 0 h 18914"/>
                  <a:gd name="connsiteX0" fmla="*/ 5701 w 10000"/>
                  <a:gd name="connsiteY0" fmla="*/ 0 h 18914"/>
                  <a:gd name="connsiteX1" fmla="*/ 6817 w 10000"/>
                  <a:gd name="connsiteY1" fmla="*/ 57 h 18914"/>
                  <a:gd name="connsiteX2" fmla="*/ 7933 w 10000"/>
                  <a:gd name="connsiteY2" fmla="*/ 172 h 18914"/>
                  <a:gd name="connsiteX3" fmla="*/ 9026 w 10000"/>
                  <a:gd name="connsiteY3" fmla="*/ 402 h 18914"/>
                  <a:gd name="connsiteX4" fmla="*/ 9026 w 10000"/>
                  <a:gd name="connsiteY4" fmla="*/ 489 h 18914"/>
                  <a:gd name="connsiteX5" fmla="*/ 9074 w 10000"/>
                  <a:gd name="connsiteY5" fmla="*/ 948 h 18914"/>
                  <a:gd name="connsiteX6" fmla="*/ 9121 w 10000"/>
                  <a:gd name="connsiteY6" fmla="*/ 1580 h 18914"/>
                  <a:gd name="connsiteX7" fmla="*/ 9216 w 10000"/>
                  <a:gd name="connsiteY7" fmla="*/ 2356 h 18914"/>
                  <a:gd name="connsiteX8" fmla="*/ 9335 w 10000"/>
                  <a:gd name="connsiteY8" fmla="*/ 3218 h 18914"/>
                  <a:gd name="connsiteX9" fmla="*/ 9477 w 10000"/>
                  <a:gd name="connsiteY9" fmla="*/ 4138 h 18914"/>
                  <a:gd name="connsiteX10" fmla="*/ 9620 w 10000"/>
                  <a:gd name="connsiteY10" fmla="*/ 4971 h 18914"/>
                  <a:gd name="connsiteX11" fmla="*/ 9810 w 10000"/>
                  <a:gd name="connsiteY11" fmla="*/ 5718 h 18914"/>
                  <a:gd name="connsiteX12" fmla="*/ 10000 w 10000"/>
                  <a:gd name="connsiteY12" fmla="*/ 6264 h 18914"/>
                  <a:gd name="connsiteX13" fmla="*/ 9952 w 10000"/>
                  <a:gd name="connsiteY13" fmla="*/ 6322 h 18914"/>
                  <a:gd name="connsiteX14" fmla="*/ 9810 w 10000"/>
                  <a:gd name="connsiteY14" fmla="*/ 6609 h 18914"/>
                  <a:gd name="connsiteX15" fmla="*/ 9572 w 10000"/>
                  <a:gd name="connsiteY15" fmla="*/ 6954 h 18914"/>
                  <a:gd name="connsiteX16" fmla="*/ 9264 w 10000"/>
                  <a:gd name="connsiteY16" fmla="*/ 7414 h 18914"/>
                  <a:gd name="connsiteX17" fmla="*/ 8836 w 10000"/>
                  <a:gd name="connsiteY17" fmla="*/ 7902 h 18914"/>
                  <a:gd name="connsiteX18" fmla="*/ 8314 w 10000"/>
                  <a:gd name="connsiteY18" fmla="*/ 8420 h 18914"/>
                  <a:gd name="connsiteX19" fmla="*/ 7767 w 10000"/>
                  <a:gd name="connsiteY19" fmla="*/ 8937 h 18914"/>
                  <a:gd name="connsiteX20" fmla="*/ 7150 w 10000"/>
                  <a:gd name="connsiteY20" fmla="*/ 9397 h 18914"/>
                  <a:gd name="connsiteX21" fmla="*/ 6461 w 10000"/>
                  <a:gd name="connsiteY21" fmla="*/ 9713 h 18914"/>
                  <a:gd name="connsiteX22" fmla="*/ 5653 w 10000"/>
                  <a:gd name="connsiteY22" fmla="*/ 9943 h 18914"/>
                  <a:gd name="connsiteX23" fmla="*/ 5226 w 10000"/>
                  <a:gd name="connsiteY23" fmla="*/ 18914 h 18914"/>
                  <a:gd name="connsiteX24" fmla="*/ 2753 w 10000"/>
                  <a:gd name="connsiteY24" fmla="*/ 11171 h 18914"/>
                  <a:gd name="connsiteX25" fmla="*/ 3040 w 10000"/>
                  <a:gd name="connsiteY25" fmla="*/ 9569 h 18914"/>
                  <a:gd name="connsiteX26" fmla="*/ 2067 w 10000"/>
                  <a:gd name="connsiteY26" fmla="*/ 8937 h 18914"/>
                  <a:gd name="connsiteX27" fmla="*/ 1021 w 10000"/>
                  <a:gd name="connsiteY27" fmla="*/ 8017 h 18914"/>
                  <a:gd name="connsiteX28" fmla="*/ 0 w 10000"/>
                  <a:gd name="connsiteY28" fmla="*/ 6724 h 18914"/>
                  <a:gd name="connsiteX29" fmla="*/ 48 w 10000"/>
                  <a:gd name="connsiteY29" fmla="*/ 6609 h 18914"/>
                  <a:gd name="connsiteX30" fmla="*/ 143 w 10000"/>
                  <a:gd name="connsiteY30" fmla="*/ 6149 h 18914"/>
                  <a:gd name="connsiteX31" fmla="*/ 333 w 10000"/>
                  <a:gd name="connsiteY31" fmla="*/ 5489 h 18914"/>
                  <a:gd name="connsiteX32" fmla="*/ 523 w 10000"/>
                  <a:gd name="connsiteY32" fmla="*/ 4569 h 18914"/>
                  <a:gd name="connsiteX33" fmla="*/ 665 w 10000"/>
                  <a:gd name="connsiteY33" fmla="*/ 3448 h 18914"/>
                  <a:gd name="connsiteX34" fmla="*/ 760 w 10000"/>
                  <a:gd name="connsiteY34" fmla="*/ 2155 h 18914"/>
                  <a:gd name="connsiteX35" fmla="*/ 760 w 10000"/>
                  <a:gd name="connsiteY35" fmla="*/ 661 h 18914"/>
                  <a:gd name="connsiteX36" fmla="*/ 879 w 10000"/>
                  <a:gd name="connsiteY36" fmla="*/ 661 h 18914"/>
                  <a:gd name="connsiteX37" fmla="*/ 1306 w 10000"/>
                  <a:gd name="connsiteY37" fmla="*/ 546 h 18914"/>
                  <a:gd name="connsiteX38" fmla="*/ 1876 w 10000"/>
                  <a:gd name="connsiteY38" fmla="*/ 460 h 18914"/>
                  <a:gd name="connsiteX39" fmla="*/ 2660 w 10000"/>
                  <a:gd name="connsiteY39" fmla="*/ 287 h 18914"/>
                  <a:gd name="connsiteX40" fmla="*/ 3610 w 10000"/>
                  <a:gd name="connsiteY40" fmla="*/ 172 h 18914"/>
                  <a:gd name="connsiteX41" fmla="*/ 4584 w 10000"/>
                  <a:gd name="connsiteY41" fmla="*/ 57 h 18914"/>
                  <a:gd name="connsiteX42" fmla="*/ 5701 w 10000"/>
                  <a:gd name="connsiteY42" fmla="*/ 0 h 18914"/>
                  <a:gd name="connsiteX0" fmla="*/ 5701 w 10000"/>
                  <a:gd name="connsiteY0" fmla="*/ 0 h 18914"/>
                  <a:gd name="connsiteX1" fmla="*/ 6817 w 10000"/>
                  <a:gd name="connsiteY1" fmla="*/ 57 h 18914"/>
                  <a:gd name="connsiteX2" fmla="*/ 7933 w 10000"/>
                  <a:gd name="connsiteY2" fmla="*/ 172 h 18914"/>
                  <a:gd name="connsiteX3" fmla="*/ 9026 w 10000"/>
                  <a:gd name="connsiteY3" fmla="*/ 402 h 18914"/>
                  <a:gd name="connsiteX4" fmla="*/ 9026 w 10000"/>
                  <a:gd name="connsiteY4" fmla="*/ 489 h 18914"/>
                  <a:gd name="connsiteX5" fmla="*/ 9074 w 10000"/>
                  <a:gd name="connsiteY5" fmla="*/ 948 h 18914"/>
                  <a:gd name="connsiteX6" fmla="*/ 9121 w 10000"/>
                  <a:gd name="connsiteY6" fmla="*/ 1580 h 18914"/>
                  <a:gd name="connsiteX7" fmla="*/ 9216 w 10000"/>
                  <a:gd name="connsiteY7" fmla="*/ 2356 h 18914"/>
                  <a:gd name="connsiteX8" fmla="*/ 9335 w 10000"/>
                  <a:gd name="connsiteY8" fmla="*/ 3218 h 18914"/>
                  <a:gd name="connsiteX9" fmla="*/ 9477 w 10000"/>
                  <a:gd name="connsiteY9" fmla="*/ 4138 h 18914"/>
                  <a:gd name="connsiteX10" fmla="*/ 9620 w 10000"/>
                  <a:gd name="connsiteY10" fmla="*/ 4971 h 18914"/>
                  <a:gd name="connsiteX11" fmla="*/ 9810 w 10000"/>
                  <a:gd name="connsiteY11" fmla="*/ 5718 h 18914"/>
                  <a:gd name="connsiteX12" fmla="*/ 10000 w 10000"/>
                  <a:gd name="connsiteY12" fmla="*/ 6264 h 18914"/>
                  <a:gd name="connsiteX13" fmla="*/ 9952 w 10000"/>
                  <a:gd name="connsiteY13" fmla="*/ 6322 h 18914"/>
                  <a:gd name="connsiteX14" fmla="*/ 9810 w 10000"/>
                  <a:gd name="connsiteY14" fmla="*/ 6609 h 18914"/>
                  <a:gd name="connsiteX15" fmla="*/ 9572 w 10000"/>
                  <a:gd name="connsiteY15" fmla="*/ 6954 h 18914"/>
                  <a:gd name="connsiteX16" fmla="*/ 9264 w 10000"/>
                  <a:gd name="connsiteY16" fmla="*/ 7414 h 18914"/>
                  <a:gd name="connsiteX17" fmla="*/ 8836 w 10000"/>
                  <a:gd name="connsiteY17" fmla="*/ 7902 h 18914"/>
                  <a:gd name="connsiteX18" fmla="*/ 8314 w 10000"/>
                  <a:gd name="connsiteY18" fmla="*/ 8420 h 18914"/>
                  <a:gd name="connsiteX19" fmla="*/ 7767 w 10000"/>
                  <a:gd name="connsiteY19" fmla="*/ 8937 h 18914"/>
                  <a:gd name="connsiteX20" fmla="*/ 7150 w 10000"/>
                  <a:gd name="connsiteY20" fmla="*/ 9397 h 18914"/>
                  <a:gd name="connsiteX21" fmla="*/ 6461 w 10000"/>
                  <a:gd name="connsiteY21" fmla="*/ 9713 h 18914"/>
                  <a:gd name="connsiteX22" fmla="*/ 6939 w 10000"/>
                  <a:gd name="connsiteY22" fmla="*/ 14143 h 18914"/>
                  <a:gd name="connsiteX23" fmla="*/ 5226 w 10000"/>
                  <a:gd name="connsiteY23" fmla="*/ 18914 h 18914"/>
                  <a:gd name="connsiteX24" fmla="*/ 2753 w 10000"/>
                  <a:gd name="connsiteY24" fmla="*/ 11171 h 18914"/>
                  <a:gd name="connsiteX25" fmla="*/ 3040 w 10000"/>
                  <a:gd name="connsiteY25" fmla="*/ 9569 h 18914"/>
                  <a:gd name="connsiteX26" fmla="*/ 2067 w 10000"/>
                  <a:gd name="connsiteY26" fmla="*/ 8937 h 18914"/>
                  <a:gd name="connsiteX27" fmla="*/ 1021 w 10000"/>
                  <a:gd name="connsiteY27" fmla="*/ 8017 h 18914"/>
                  <a:gd name="connsiteX28" fmla="*/ 0 w 10000"/>
                  <a:gd name="connsiteY28" fmla="*/ 6724 h 18914"/>
                  <a:gd name="connsiteX29" fmla="*/ 48 w 10000"/>
                  <a:gd name="connsiteY29" fmla="*/ 6609 h 18914"/>
                  <a:gd name="connsiteX30" fmla="*/ 143 w 10000"/>
                  <a:gd name="connsiteY30" fmla="*/ 6149 h 18914"/>
                  <a:gd name="connsiteX31" fmla="*/ 333 w 10000"/>
                  <a:gd name="connsiteY31" fmla="*/ 5489 h 18914"/>
                  <a:gd name="connsiteX32" fmla="*/ 523 w 10000"/>
                  <a:gd name="connsiteY32" fmla="*/ 4569 h 18914"/>
                  <a:gd name="connsiteX33" fmla="*/ 665 w 10000"/>
                  <a:gd name="connsiteY33" fmla="*/ 3448 h 18914"/>
                  <a:gd name="connsiteX34" fmla="*/ 760 w 10000"/>
                  <a:gd name="connsiteY34" fmla="*/ 2155 h 18914"/>
                  <a:gd name="connsiteX35" fmla="*/ 760 w 10000"/>
                  <a:gd name="connsiteY35" fmla="*/ 661 h 18914"/>
                  <a:gd name="connsiteX36" fmla="*/ 879 w 10000"/>
                  <a:gd name="connsiteY36" fmla="*/ 661 h 18914"/>
                  <a:gd name="connsiteX37" fmla="*/ 1306 w 10000"/>
                  <a:gd name="connsiteY37" fmla="*/ 546 h 18914"/>
                  <a:gd name="connsiteX38" fmla="*/ 1876 w 10000"/>
                  <a:gd name="connsiteY38" fmla="*/ 460 h 18914"/>
                  <a:gd name="connsiteX39" fmla="*/ 2660 w 10000"/>
                  <a:gd name="connsiteY39" fmla="*/ 287 h 18914"/>
                  <a:gd name="connsiteX40" fmla="*/ 3610 w 10000"/>
                  <a:gd name="connsiteY40" fmla="*/ 172 h 18914"/>
                  <a:gd name="connsiteX41" fmla="*/ 4584 w 10000"/>
                  <a:gd name="connsiteY41" fmla="*/ 57 h 18914"/>
                  <a:gd name="connsiteX42" fmla="*/ 5701 w 10000"/>
                  <a:gd name="connsiteY42" fmla="*/ 0 h 18914"/>
                  <a:gd name="connsiteX0" fmla="*/ 5701 w 10000"/>
                  <a:gd name="connsiteY0" fmla="*/ 0 h 18914"/>
                  <a:gd name="connsiteX1" fmla="*/ 6817 w 10000"/>
                  <a:gd name="connsiteY1" fmla="*/ 57 h 18914"/>
                  <a:gd name="connsiteX2" fmla="*/ 7933 w 10000"/>
                  <a:gd name="connsiteY2" fmla="*/ 172 h 18914"/>
                  <a:gd name="connsiteX3" fmla="*/ 9026 w 10000"/>
                  <a:gd name="connsiteY3" fmla="*/ 402 h 18914"/>
                  <a:gd name="connsiteX4" fmla="*/ 9026 w 10000"/>
                  <a:gd name="connsiteY4" fmla="*/ 489 h 18914"/>
                  <a:gd name="connsiteX5" fmla="*/ 9074 w 10000"/>
                  <a:gd name="connsiteY5" fmla="*/ 948 h 18914"/>
                  <a:gd name="connsiteX6" fmla="*/ 9121 w 10000"/>
                  <a:gd name="connsiteY6" fmla="*/ 1580 h 18914"/>
                  <a:gd name="connsiteX7" fmla="*/ 9216 w 10000"/>
                  <a:gd name="connsiteY7" fmla="*/ 2356 h 18914"/>
                  <a:gd name="connsiteX8" fmla="*/ 9335 w 10000"/>
                  <a:gd name="connsiteY8" fmla="*/ 3218 h 18914"/>
                  <a:gd name="connsiteX9" fmla="*/ 9477 w 10000"/>
                  <a:gd name="connsiteY9" fmla="*/ 4138 h 18914"/>
                  <a:gd name="connsiteX10" fmla="*/ 9620 w 10000"/>
                  <a:gd name="connsiteY10" fmla="*/ 4971 h 18914"/>
                  <a:gd name="connsiteX11" fmla="*/ 9810 w 10000"/>
                  <a:gd name="connsiteY11" fmla="*/ 5718 h 18914"/>
                  <a:gd name="connsiteX12" fmla="*/ 10000 w 10000"/>
                  <a:gd name="connsiteY12" fmla="*/ 6264 h 18914"/>
                  <a:gd name="connsiteX13" fmla="*/ 9952 w 10000"/>
                  <a:gd name="connsiteY13" fmla="*/ 6322 h 18914"/>
                  <a:gd name="connsiteX14" fmla="*/ 9810 w 10000"/>
                  <a:gd name="connsiteY14" fmla="*/ 6609 h 18914"/>
                  <a:gd name="connsiteX15" fmla="*/ 9572 w 10000"/>
                  <a:gd name="connsiteY15" fmla="*/ 6954 h 18914"/>
                  <a:gd name="connsiteX16" fmla="*/ 9264 w 10000"/>
                  <a:gd name="connsiteY16" fmla="*/ 7414 h 18914"/>
                  <a:gd name="connsiteX17" fmla="*/ 8836 w 10000"/>
                  <a:gd name="connsiteY17" fmla="*/ 7902 h 18914"/>
                  <a:gd name="connsiteX18" fmla="*/ 8314 w 10000"/>
                  <a:gd name="connsiteY18" fmla="*/ 8420 h 18914"/>
                  <a:gd name="connsiteX19" fmla="*/ 7767 w 10000"/>
                  <a:gd name="connsiteY19" fmla="*/ 8937 h 18914"/>
                  <a:gd name="connsiteX20" fmla="*/ 7150 w 10000"/>
                  <a:gd name="connsiteY20" fmla="*/ 9397 h 18914"/>
                  <a:gd name="connsiteX21" fmla="*/ 7247 w 10000"/>
                  <a:gd name="connsiteY21" fmla="*/ 10742 h 18914"/>
                  <a:gd name="connsiteX22" fmla="*/ 6939 w 10000"/>
                  <a:gd name="connsiteY22" fmla="*/ 14143 h 18914"/>
                  <a:gd name="connsiteX23" fmla="*/ 5226 w 10000"/>
                  <a:gd name="connsiteY23" fmla="*/ 18914 h 18914"/>
                  <a:gd name="connsiteX24" fmla="*/ 2753 w 10000"/>
                  <a:gd name="connsiteY24" fmla="*/ 11171 h 18914"/>
                  <a:gd name="connsiteX25" fmla="*/ 3040 w 10000"/>
                  <a:gd name="connsiteY25" fmla="*/ 9569 h 18914"/>
                  <a:gd name="connsiteX26" fmla="*/ 2067 w 10000"/>
                  <a:gd name="connsiteY26" fmla="*/ 8937 h 18914"/>
                  <a:gd name="connsiteX27" fmla="*/ 1021 w 10000"/>
                  <a:gd name="connsiteY27" fmla="*/ 8017 h 18914"/>
                  <a:gd name="connsiteX28" fmla="*/ 0 w 10000"/>
                  <a:gd name="connsiteY28" fmla="*/ 6724 h 18914"/>
                  <a:gd name="connsiteX29" fmla="*/ 48 w 10000"/>
                  <a:gd name="connsiteY29" fmla="*/ 6609 h 18914"/>
                  <a:gd name="connsiteX30" fmla="*/ 143 w 10000"/>
                  <a:gd name="connsiteY30" fmla="*/ 6149 h 18914"/>
                  <a:gd name="connsiteX31" fmla="*/ 333 w 10000"/>
                  <a:gd name="connsiteY31" fmla="*/ 5489 h 18914"/>
                  <a:gd name="connsiteX32" fmla="*/ 523 w 10000"/>
                  <a:gd name="connsiteY32" fmla="*/ 4569 h 18914"/>
                  <a:gd name="connsiteX33" fmla="*/ 665 w 10000"/>
                  <a:gd name="connsiteY33" fmla="*/ 3448 h 18914"/>
                  <a:gd name="connsiteX34" fmla="*/ 760 w 10000"/>
                  <a:gd name="connsiteY34" fmla="*/ 2155 h 18914"/>
                  <a:gd name="connsiteX35" fmla="*/ 760 w 10000"/>
                  <a:gd name="connsiteY35" fmla="*/ 661 h 18914"/>
                  <a:gd name="connsiteX36" fmla="*/ 879 w 10000"/>
                  <a:gd name="connsiteY36" fmla="*/ 661 h 18914"/>
                  <a:gd name="connsiteX37" fmla="*/ 1306 w 10000"/>
                  <a:gd name="connsiteY37" fmla="*/ 546 h 18914"/>
                  <a:gd name="connsiteX38" fmla="*/ 1876 w 10000"/>
                  <a:gd name="connsiteY38" fmla="*/ 460 h 18914"/>
                  <a:gd name="connsiteX39" fmla="*/ 2660 w 10000"/>
                  <a:gd name="connsiteY39" fmla="*/ 287 h 18914"/>
                  <a:gd name="connsiteX40" fmla="*/ 3610 w 10000"/>
                  <a:gd name="connsiteY40" fmla="*/ 172 h 18914"/>
                  <a:gd name="connsiteX41" fmla="*/ 4584 w 10000"/>
                  <a:gd name="connsiteY41" fmla="*/ 57 h 18914"/>
                  <a:gd name="connsiteX42" fmla="*/ 5701 w 10000"/>
                  <a:gd name="connsiteY42" fmla="*/ 0 h 1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0000" h="18914">
                    <a:moveTo>
                      <a:pt x="5701" y="0"/>
                    </a:moveTo>
                    <a:lnTo>
                      <a:pt x="6817" y="57"/>
                    </a:lnTo>
                    <a:lnTo>
                      <a:pt x="7933" y="172"/>
                    </a:lnTo>
                    <a:lnTo>
                      <a:pt x="9026" y="402"/>
                    </a:lnTo>
                    <a:lnTo>
                      <a:pt x="9026" y="489"/>
                    </a:lnTo>
                    <a:lnTo>
                      <a:pt x="9074" y="948"/>
                    </a:lnTo>
                    <a:cubicBezTo>
                      <a:pt x="9090" y="1159"/>
                      <a:pt x="9105" y="1369"/>
                      <a:pt x="9121" y="1580"/>
                    </a:cubicBezTo>
                    <a:cubicBezTo>
                      <a:pt x="9153" y="1839"/>
                      <a:pt x="9184" y="2097"/>
                      <a:pt x="9216" y="2356"/>
                    </a:cubicBezTo>
                    <a:cubicBezTo>
                      <a:pt x="9256" y="2643"/>
                      <a:pt x="9295" y="2931"/>
                      <a:pt x="9335" y="3218"/>
                    </a:cubicBezTo>
                    <a:cubicBezTo>
                      <a:pt x="9382" y="3525"/>
                      <a:pt x="9430" y="3831"/>
                      <a:pt x="9477" y="4138"/>
                    </a:cubicBezTo>
                    <a:cubicBezTo>
                      <a:pt x="9525" y="4416"/>
                      <a:pt x="9572" y="4693"/>
                      <a:pt x="9620" y="4971"/>
                    </a:cubicBezTo>
                    <a:cubicBezTo>
                      <a:pt x="9683" y="5220"/>
                      <a:pt x="9747" y="5469"/>
                      <a:pt x="9810" y="5718"/>
                    </a:cubicBezTo>
                    <a:cubicBezTo>
                      <a:pt x="9873" y="5900"/>
                      <a:pt x="9937" y="6082"/>
                      <a:pt x="10000" y="6264"/>
                    </a:cubicBezTo>
                    <a:cubicBezTo>
                      <a:pt x="9984" y="6283"/>
                      <a:pt x="9968" y="6303"/>
                      <a:pt x="9952" y="6322"/>
                    </a:cubicBezTo>
                    <a:cubicBezTo>
                      <a:pt x="9905" y="6418"/>
                      <a:pt x="9857" y="6513"/>
                      <a:pt x="9810" y="6609"/>
                    </a:cubicBezTo>
                    <a:lnTo>
                      <a:pt x="9572" y="6954"/>
                    </a:lnTo>
                    <a:lnTo>
                      <a:pt x="9264" y="7414"/>
                    </a:lnTo>
                    <a:lnTo>
                      <a:pt x="8836" y="7902"/>
                    </a:lnTo>
                    <a:lnTo>
                      <a:pt x="8314" y="8420"/>
                    </a:lnTo>
                    <a:lnTo>
                      <a:pt x="7767" y="8937"/>
                    </a:lnTo>
                    <a:lnTo>
                      <a:pt x="7150" y="9397"/>
                    </a:lnTo>
                    <a:cubicBezTo>
                      <a:pt x="7182" y="9845"/>
                      <a:pt x="7215" y="10294"/>
                      <a:pt x="7247" y="10742"/>
                    </a:cubicBezTo>
                    <a:cubicBezTo>
                      <a:pt x="7406" y="12219"/>
                      <a:pt x="6780" y="12666"/>
                      <a:pt x="6939" y="14143"/>
                    </a:cubicBezTo>
                    <a:cubicBezTo>
                      <a:pt x="6797" y="17133"/>
                      <a:pt x="5368" y="15924"/>
                      <a:pt x="5226" y="18914"/>
                    </a:cubicBezTo>
                    <a:lnTo>
                      <a:pt x="2753" y="11171"/>
                    </a:lnTo>
                    <a:cubicBezTo>
                      <a:pt x="2849" y="10637"/>
                      <a:pt x="2944" y="10103"/>
                      <a:pt x="3040" y="9569"/>
                    </a:cubicBezTo>
                    <a:lnTo>
                      <a:pt x="2067" y="8937"/>
                    </a:lnTo>
                    <a:lnTo>
                      <a:pt x="1021" y="8017"/>
                    </a:lnTo>
                    <a:lnTo>
                      <a:pt x="0" y="6724"/>
                    </a:lnTo>
                    <a:cubicBezTo>
                      <a:pt x="16" y="6686"/>
                      <a:pt x="32" y="6647"/>
                      <a:pt x="48" y="6609"/>
                    </a:cubicBezTo>
                    <a:cubicBezTo>
                      <a:pt x="80" y="6456"/>
                      <a:pt x="111" y="6302"/>
                      <a:pt x="143" y="6149"/>
                    </a:cubicBezTo>
                    <a:cubicBezTo>
                      <a:pt x="206" y="5929"/>
                      <a:pt x="270" y="5709"/>
                      <a:pt x="333" y="5489"/>
                    </a:cubicBezTo>
                    <a:cubicBezTo>
                      <a:pt x="396" y="5182"/>
                      <a:pt x="460" y="4876"/>
                      <a:pt x="523" y="4569"/>
                    </a:cubicBezTo>
                    <a:cubicBezTo>
                      <a:pt x="570" y="4195"/>
                      <a:pt x="618" y="3822"/>
                      <a:pt x="665" y="3448"/>
                    </a:cubicBezTo>
                    <a:cubicBezTo>
                      <a:pt x="697" y="3017"/>
                      <a:pt x="728" y="2586"/>
                      <a:pt x="760" y="2155"/>
                    </a:cubicBezTo>
                    <a:lnTo>
                      <a:pt x="760" y="661"/>
                    </a:lnTo>
                    <a:lnTo>
                      <a:pt x="879" y="661"/>
                    </a:lnTo>
                    <a:lnTo>
                      <a:pt x="1306" y="546"/>
                    </a:lnTo>
                    <a:lnTo>
                      <a:pt x="1876" y="460"/>
                    </a:lnTo>
                    <a:lnTo>
                      <a:pt x="2660" y="287"/>
                    </a:lnTo>
                    <a:lnTo>
                      <a:pt x="3610" y="172"/>
                    </a:lnTo>
                    <a:lnTo>
                      <a:pt x="4584" y="57"/>
                    </a:lnTo>
                    <a:lnTo>
                      <a:pt x="5701" y="0"/>
                    </a:lnTo>
                    <a:close/>
                  </a:path>
                </a:pathLst>
              </a:custGeom>
              <a:solidFill>
                <a:srgbClr val="D9CA9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D936435-C795-1240-8A38-97BE5CF70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3452873"/>
                <a:ext cx="242888" cy="711140"/>
              </a:xfrm>
              <a:custGeom>
                <a:avLst/>
                <a:gdLst>
                  <a:gd name="T0" fmla="*/ 299 w 307"/>
                  <a:gd name="T1" fmla="*/ 81 h 550"/>
                  <a:gd name="T2" fmla="*/ 307 w 307"/>
                  <a:gd name="T3" fmla="*/ 176 h 550"/>
                  <a:gd name="T4" fmla="*/ 301 w 307"/>
                  <a:gd name="T5" fmla="*/ 278 h 550"/>
                  <a:gd name="T6" fmla="*/ 285 w 307"/>
                  <a:gd name="T7" fmla="*/ 369 h 550"/>
                  <a:gd name="T8" fmla="*/ 258 w 307"/>
                  <a:gd name="T9" fmla="*/ 434 h 550"/>
                  <a:gd name="T10" fmla="*/ 218 w 307"/>
                  <a:gd name="T11" fmla="*/ 467 h 550"/>
                  <a:gd name="T12" fmla="*/ 167 w 307"/>
                  <a:gd name="T13" fmla="*/ 500 h 550"/>
                  <a:gd name="T14" fmla="*/ 116 w 307"/>
                  <a:gd name="T15" fmla="*/ 530 h 550"/>
                  <a:gd name="T16" fmla="*/ 77 w 307"/>
                  <a:gd name="T17" fmla="*/ 548 h 550"/>
                  <a:gd name="T18" fmla="*/ 57 w 307"/>
                  <a:gd name="T19" fmla="*/ 550 h 550"/>
                  <a:gd name="T20" fmla="*/ 53 w 307"/>
                  <a:gd name="T21" fmla="*/ 536 h 550"/>
                  <a:gd name="T22" fmla="*/ 61 w 307"/>
                  <a:gd name="T23" fmla="*/ 499 h 550"/>
                  <a:gd name="T24" fmla="*/ 91 w 307"/>
                  <a:gd name="T25" fmla="*/ 449 h 550"/>
                  <a:gd name="T26" fmla="*/ 118 w 307"/>
                  <a:gd name="T27" fmla="*/ 402 h 550"/>
                  <a:gd name="T28" fmla="*/ 126 w 307"/>
                  <a:gd name="T29" fmla="*/ 355 h 550"/>
                  <a:gd name="T30" fmla="*/ 124 w 307"/>
                  <a:gd name="T31" fmla="*/ 300 h 550"/>
                  <a:gd name="T32" fmla="*/ 118 w 307"/>
                  <a:gd name="T33" fmla="*/ 264 h 550"/>
                  <a:gd name="T34" fmla="*/ 108 w 307"/>
                  <a:gd name="T35" fmla="*/ 260 h 550"/>
                  <a:gd name="T36" fmla="*/ 94 w 307"/>
                  <a:gd name="T37" fmla="*/ 282 h 550"/>
                  <a:gd name="T38" fmla="*/ 89 w 307"/>
                  <a:gd name="T39" fmla="*/ 317 h 550"/>
                  <a:gd name="T40" fmla="*/ 73 w 307"/>
                  <a:gd name="T41" fmla="*/ 359 h 550"/>
                  <a:gd name="T42" fmla="*/ 51 w 307"/>
                  <a:gd name="T43" fmla="*/ 394 h 550"/>
                  <a:gd name="T44" fmla="*/ 20 w 307"/>
                  <a:gd name="T45" fmla="*/ 402 h 550"/>
                  <a:gd name="T46" fmla="*/ 0 w 307"/>
                  <a:gd name="T47" fmla="*/ 384 h 550"/>
                  <a:gd name="T48" fmla="*/ 4 w 307"/>
                  <a:gd name="T49" fmla="*/ 347 h 550"/>
                  <a:gd name="T50" fmla="*/ 16 w 307"/>
                  <a:gd name="T51" fmla="*/ 292 h 550"/>
                  <a:gd name="T52" fmla="*/ 28 w 307"/>
                  <a:gd name="T53" fmla="*/ 221 h 550"/>
                  <a:gd name="T54" fmla="*/ 51 w 307"/>
                  <a:gd name="T55" fmla="*/ 172 h 550"/>
                  <a:gd name="T56" fmla="*/ 81 w 307"/>
                  <a:gd name="T57" fmla="*/ 142 h 550"/>
                  <a:gd name="T58" fmla="*/ 104 w 307"/>
                  <a:gd name="T59" fmla="*/ 115 h 550"/>
                  <a:gd name="T60" fmla="*/ 116 w 307"/>
                  <a:gd name="T61" fmla="*/ 75 h 550"/>
                  <a:gd name="T62" fmla="*/ 120 w 307"/>
                  <a:gd name="T63" fmla="*/ 36 h 550"/>
                  <a:gd name="T64" fmla="*/ 118 w 307"/>
                  <a:gd name="T65" fmla="*/ 18 h 550"/>
                  <a:gd name="connsiteX0" fmla="*/ 9414 w 10000"/>
                  <a:gd name="connsiteY0" fmla="*/ 6234 h 16234"/>
                  <a:gd name="connsiteX1" fmla="*/ 9739 w 10000"/>
                  <a:gd name="connsiteY1" fmla="*/ 7707 h 16234"/>
                  <a:gd name="connsiteX2" fmla="*/ 9935 w 10000"/>
                  <a:gd name="connsiteY2" fmla="*/ 8525 h 16234"/>
                  <a:gd name="connsiteX3" fmla="*/ 10000 w 10000"/>
                  <a:gd name="connsiteY3" fmla="*/ 9434 h 16234"/>
                  <a:gd name="connsiteX4" fmla="*/ 10000 w 10000"/>
                  <a:gd name="connsiteY4" fmla="*/ 10361 h 16234"/>
                  <a:gd name="connsiteX5" fmla="*/ 9805 w 10000"/>
                  <a:gd name="connsiteY5" fmla="*/ 11289 h 16234"/>
                  <a:gd name="connsiteX6" fmla="*/ 9609 w 10000"/>
                  <a:gd name="connsiteY6" fmla="*/ 12143 h 16234"/>
                  <a:gd name="connsiteX7" fmla="*/ 9283 w 10000"/>
                  <a:gd name="connsiteY7" fmla="*/ 12943 h 16234"/>
                  <a:gd name="connsiteX8" fmla="*/ 8860 w 10000"/>
                  <a:gd name="connsiteY8" fmla="*/ 13616 h 16234"/>
                  <a:gd name="connsiteX9" fmla="*/ 8404 w 10000"/>
                  <a:gd name="connsiteY9" fmla="*/ 14125 h 16234"/>
                  <a:gd name="connsiteX10" fmla="*/ 7818 w 10000"/>
                  <a:gd name="connsiteY10" fmla="*/ 14470 h 16234"/>
                  <a:gd name="connsiteX11" fmla="*/ 7101 w 10000"/>
                  <a:gd name="connsiteY11" fmla="*/ 14725 h 16234"/>
                  <a:gd name="connsiteX12" fmla="*/ 6352 w 10000"/>
                  <a:gd name="connsiteY12" fmla="*/ 15016 h 16234"/>
                  <a:gd name="connsiteX13" fmla="*/ 5440 w 10000"/>
                  <a:gd name="connsiteY13" fmla="*/ 15325 h 16234"/>
                  <a:gd name="connsiteX14" fmla="*/ 4625 w 10000"/>
                  <a:gd name="connsiteY14" fmla="*/ 15616 h 16234"/>
                  <a:gd name="connsiteX15" fmla="*/ 3779 w 10000"/>
                  <a:gd name="connsiteY15" fmla="*/ 15870 h 16234"/>
                  <a:gd name="connsiteX16" fmla="*/ 3062 w 10000"/>
                  <a:gd name="connsiteY16" fmla="*/ 16052 h 16234"/>
                  <a:gd name="connsiteX17" fmla="*/ 2508 w 10000"/>
                  <a:gd name="connsiteY17" fmla="*/ 16198 h 16234"/>
                  <a:gd name="connsiteX18" fmla="*/ 2182 w 10000"/>
                  <a:gd name="connsiteY18" fmla="*/ 16234 h 16234"/>
                  <a:gd name="connsiteX19" fmla="*/ 1857 w 10000"/>
                  <a:gd name="connsiteY19" fmla="*/ 16234 h 16234"/>
                  <a:gd name="connsiteX20" fmla="*/ 1726 w 10000"/>
                  <a:gd name="connsiteY20" fmla="*/ 16161 h 16234"/>
                  <a:gd name="connsiteX21" fmla="*/ 1726 w 10000"/>
                  <a:gd name="connsiteY21" fmla="*/ 15979 h 16234"/>
                  <a:gd name="connsiteX22" fmla="*/ 1726 w 10000"/>
                  <a:gd name="connsiteY22" fmla="*/ 15652 h 16234"/>
                  <a:gd name="connsiteX23" fmla="*/ 1987 w 10000"/>
                  <a:gd name="connsiteY23" fmla="*/ 15307 h 16234"/>
                  <a:gd name="connsiteX24" fmla="*/ 2443 w 10000"/>
                  <a:gd name="connsiteY24" fmla="*/ 14870 h 16234"/>
                  <a:gd name="connsiteX25" fmla="*/ 2964 w 10000"/>
                  <a:gd name="connsiteY25" fmla="*/ 14398 h 16234"/>
                  <a:gd name="connsiteX26" fmla="*/ 3518 w 10000"/>
                  <a:gd name="connsiteY26" fmla="*/ 13979 h 16234"/>
                  <a:gd name="connsiteX27" fmla="*/ 3844 w 10000"/>
                  <a:gd name="connsiteY27" fmla="*/ 13543 h 16234"/>
                  <a:gd name="connsiteX28" fmla="*/ 4039 w 10000"/>
                  <a:gd name="connsiteY28" fmla="*/ 13143 h 16234"/>
                  <a:gd name="connsiteX29" fmla="*/ 4104 w 10000"/>
                  <a:gd name="connsiteY29" fmla="*/ 12689 h 16234"/>
                  <a:gd name="connsiteX30" fmla="*/ 4104 w 10000"/>
                  <a:gd name="connsiteY30" fmla="*/ 12143 h 16234"/>
                  <a:gd name="connsiteX31" fmla="*/ 4039 w 10000"/>
                  <a:gd name="connsiteY31" fmla="*/ 11689 h 16234"/>
                  <a:gd name="connsiteX32" fmla="*/ 3974 w 10000"/>
                  <a:gd name="connsiteY32" fmla="*/ 11289 h 16234"/>
                  <a:gd name="connsiteX33" fmla="*/ 3844 w 10000"/>
                  <a:gd name="connsiteY33" fmla="*/ 11034 h 16234"/>
                  <a:gd name="connsiteX34" fmla="*/ 3713 w 10000"/>
                  <a:gd name="connsiteY34" fmla="*/ 10925 h 16234"/>
                  <a:gd name="connsiteX35" fmla="*/ 3518 w 10000"/>
                  <a:gd name="connsiteY35" fmla="*/ 10961 h 16234"/>
                  <a:gd name="connsiteX36" fmla="*/ 3257 w 10000"/>
                  <a:gd name="connsiteY36" fmla="*/ 11107 h 16234"/>
                  <a:gd name="connsiteX37" fmla="*/ 3062 w 10000"/>
                  <a:gd name="connsiteY37" fmla="*/ 11361 h 16234"/>
                  <a:gd name="connsiteX38" fmla="*/ 2964 w 10000"/>
                  <a:gd name="connsiteY38" fmla="*/ 11689 h 16234"/>
                  <a:gd name="connsiteX39" fmla="*/ 2899 w 10000"/>
                  <a:gd name="connsiteY39" fmla="*/ 11998 h 16234"/>
                  <a:gd name="connsiteX40" fmla="*/ 2704 w 10000"/>
                  <a:gd name="connsiteY40" fmla="*/ 12361 h 16234"/>
                  <a:gd name="connsiteX41" fmla="*/ 2378 w 10000"/>
                  <a:gd name="connsiteY41" fmla="*/ 12761 h 16234"/>
                  <a:gd name="connsiteX42" fmla="*/ 2052 w 10000"/>
                  <a:gd name="connsiteY42" fmla="*/ 13107 h 16234"/>
                  <a:gd name="connsiteX43" fmla="*/ 1661 w 10000"/>
                  <a:gd name="connsiteY43" fmla="*/ 13398 h 16234"/>
                  <a:gd name="connsiteX44" fmla="*/ 1140 w 10000"/>
                  <a:gd name="connsiteY44" fmla="*/ 13543 h 16234"/>
                  <a:gd name="connsiteX45" fmla="*/ 651 w 10000"/>
                  <a:gd name="connsiteY45" fmla="*/ 13543 h 16234"/>
                  <a:gd name="connsiteX46" fmla="*/ 195 w 10000"/>
                  <a:gd name="connsiteY46" fmla="*/ 13398 h 16234"/>
                  <a:gd name="connsiteX47" fmla="*/ 0 w 10000"/>
                  <a:gd name="connsiteY47" fmla="*/ 13216 h 16234"/>
                  <a:gd name="connsiteX48" fmla="*/ 0 w 10000"/>
                  <a:gd name="connsiteY48" fmla="*/ 12943 h 16234"/>
                  <a:gd name="connsiteX49" fmla="*/ 130 w 10000"/>
                  <a:gd name="connsiteY49" fmla="*/ 12543 h 16234"/>
                  <a:gd name="connsiteX50" fmla="*/ 326 w 10000"/>
                  <a:gd name="connsiteY50" fmla="*/ 12070 h 16234"/>
                  <a:gd name="connsiteX51" fmla="*/ 521 w 10000"/>
                  <a:gd name="connsiteY51" fmla="*/ 11543 h 16234"/>
                  <a:gd name="connsiteX52" fmla="*/ 717 w 10000"/>
                  <a:gd name="connsiteY52" fmla="*/ 10852 h 16234"/>
                  <a:gd name="connsiteX53" fmla="*/ 912 w 10000"/>
                  <a:gd name="connsiteY53" fmla="*/ 10252 h 16234"/>
                  <a:gd name="connsiteX54" fmla="*/ 1205 w 10000"/>
                  <a:gd name="connsiteY54" fmla="*/ 9743 h 16234"/>
                  <a:gd name="connsiteX55" fmla="*/ 1661 w 10000"/>
                  <a:gd name="connsiteY55" fmla="*/ 9361 h 16234"/>
                  <a:gd name="connsiteX56" fmla="*/ 2117 w 10000"/>
                  <a:gd name="connsiteY56" fmla="*/ 9070 h 16234"/>
                  <a:gd name="connsiteX57" fmla="*/ 2638 w 10000"/>
                  <a:gd name="connsiteY57" fmla="*/ 8816 h 16234"/>
                  <a:gd name="connsiteX58" fmla="*/ 3062 w 10000"/>
                  <a:gd name="connsiteY58" fmla="*/ 8598 h 16234"/>
                  <a:gd name="connsiteX59" fmla="*/ 3388 w 10000"/>
                  <a:gd name="connsiteY59" fmla="*/ 8325 h 16234"/>
                  <a:gd name="connsiteX60" fmla="*/ 3648 w 10000"/>
                  <a:gd name="connsiteY60" fmla="*/ 7998 h 16234"/>
                  <a:gd name="connsiteX61" fmla="*/ 3779 w 10000"/>
                  <a:gd name="connsiteY61" fmla="*/ 7598 h 16234"/>
                  <a:gd name="connsiteX62" fmla="*/ 3844 w 10000"/>
                  <a:gd name="connsiteY62" fmla="*/ 7216 h 16234"/>
                  <a:gd name="connsiteX63" fmla="*/ 3909 w 10000"/>
                  <a:gd name="connsiteY63" fmla="*/ 6889 h 16234"/>
                  <a:gd name="connsiteX64" fmla="*/ 3909 w 10000"/>
                  <a:gd name="connsiteY64" fmla="*/ 6634 h 16234"/>
                  <a:gd name="connsiteX65" fmla="*/ 3086 w 10000"/>
                  <a:gd name="connsiteY65" fmla="*/ 0 h 16234"/>
                  <a:gd name="connsiteX66" fmla="*/ 9414 w 10000"/>
                  <a:gd name="connsiteY66" fmla="*/ 6234 h 16234"/>
                  <a:gd name="connsiteX0" fmla="*/ 9919 w 10000"/>
                  <a:gd name="connsiteY0" fmla="*/ 0 h 16349"/>
                  <a:gd name="connsiteX1" fmla="*/ 9739 w 10000"/>
                  <a:gd name="connsiteY1" fmla="*/ 7822 h 16349"/>
                  <a:gd name="connsiteX2" fmla="*/ 9935 w 10000"/>
                  <a:gd name="connsiteY2" fmla="*/ 8640 h 16349"/>
                  <a:gd name="connsiteX3" fmla="*/ 10000 w 10000"/>
                  <a:gd name="connsiteY3" fmla="*/ 9549 h 16349"/>
                  <a:gd name="connsiteX4" fmla="*/ 10000 w 10000"/>
                  <a:gd name="connsiteY4" fmla="*/ 10476 h 16349"/>
                  <a:gd name="connsiteX5" fmla="*/ 9805 w 10000"/>
                  <a:gd name="connsiteY5" fmla="*/ 11404 h 16349"/>
                  <a:gd name="connsiteX6" fmla="*/ 9609 w 10000"/>
                  <a:gd name="connsiteY6" fmla="*/ 12258 h 16349"/>
                  <a:gd name="connsiteX7" fmla="*/ 9283 w 10000"/>
                  <a:gd name="connsiteY7" fmla="*/ 13058 h 16349"/>
                  <a:gd name="connsiteX8" fmla="*/ 8860 w 10000"/>
                  <a:gd name="connsiteY8" fmla="*/ 13731 h 16349"/>
                  <a:gd name="connsiteX9" fmla="*/ 8404 w 10000"/>
                  <a:gd name="connsiteY9" fmla="*/ 14240 h 16349"/>
                  <a:gd name="connsiteX10" fmla="*/ 7818 w 10000"/>
                  <a:gd name="connsiteY10" fmla="*/ 14585 h 16349"/>
                  <a:gd name="connsiteX11" fmla="*/ 7101 w 10000"/>
                  <a:gd name="connsiteY11" fmla="*/ 14840 h 16349"/>
                  <a:gd name="connsiteX12" fmla="*/ 6352 w 10000"/>
                  <a:gd name="connsiteY12" fmla="*/ 15131 h 16349"/>
                  <a:gd name="connsiteX13" fmla="*/ 5440 w 10000"/>
                  <a:gd name="connsiteY13" fmla="*/ 15440 h 16349"/>
                  <a:gd name="connsiteX14" fmla="*/ 4625 w 10000"/>
                  <a:gd name="connsiteY14" fmla="*/ 15731 h 16349"/>
                  <a:gd name="connsiteX15" fmla="*/ 3779 w 10000"/>
                  <a:gd name="connsiteY15" fmla="*/ 15985 h 16349"/>
                  <a:gd name="connsiteX16" fmla="*/ 3062 w 10000"/>
                  <a:gd name="connsiteY16" fmla="*/ 16167 h 16349"/>
                  <a:gd name="connsiteX17" fmla="*/ 2508 w 10000"/>
                  <a:gd name="connsiteY17" fmla="*/ 16313 h 16349"/>
                  <a:gd name="connsiteX18" fmla="*/ 2182 w 10000"/>
                  <a:gd name="connsiteY18" fmla="*/ 16349 h 16349"/>
                  <a:gd name="connsiteX19" fmla="*/ 1857 w 10000"/>
                  <a:gd name="connsiteY19" fmla="*/ 16349 h 16349"/>
                  <a:gd name="connsiteX20" fmla="*/ 1726 w 10000"/>
                  <a:gd name="connsiteY20" fmla="*/ 16276 h 16349"/>
                  <a:gd name="connsiteX21" fmla="*/ 1726 w 10000"/>
                  <a:gd name="connsiteY21" fmla="*/ 16094 h 16349"/>
                  <a:gd name="connsiteX22" fmla="*/ 1726 w 10000"/>
                  <a:gd name="connsiteY22" fmla="*/ 15767 h 16349"/>
                  <a:gd name="connsiteX23" fmla="*/ 1987 w 10000"/>
                  <a:gd name="connsiteY23" fmla="*/ 15422 h 16349"/>
                  <a:gd name="connsiteX24" fmla="*/ 2443 w 10000"/>
                  <a:gd name="connsiteY24" fmla="*/ 14985 h 16349"/>
                  <a:gd name="connsiteX25" fmla="*/ 2964 w 10000"/>
                  <a:gd name="connsiteY25" fmla="*/ 14513 h 16349"/>
                  <a:gd name="connsiteX26" fmla="*/ 3518 w 10000"/>
                  <a:gd name="connsiteY26" fmla="*/ 14094 h 16349"/>
                  <a:gd name="connsiteX27" fmla="*/ 3844 w 10000"/>
                  <a:gd name="connsiteY27" fmla="*/ 13658 h 16349"/>
                  <a:gd name="connsiteX28" fmla="*/ 4039 w 10000"/>
                  <a:gd name="connsiteY28" fmla="*/ 13258 h 16349"/>
                  <a:gd name="connsiteX29" fmla="*/ 4104 w 10000"/>
                  <a:gd name="connsiteY29" fmla="*/ 12804 h 16349"/>
                  <a:gd name="connsiteX30" fmla="*/ 4104 w 10000"/>
                  <a:gd name="connsiteY30" fmla="*/ 12258 h 16349"/>
                  <a:gd name="connsiteX31" fmla="*/ 4039 w 10000"/>
                  <a:gd name="connsiteY31" fmla="*/ 11804 h 16349"/>
                  <a:gd name="connsiteX32" fmla="*/ 3974 w 10000"/>
                  <a:gd name="connsiteY32" fmla="*/ 11404 h 16349"/>
                  <a:gd name="connsiteX33" fmla="*/ 3844 w 10000"/>
                  <a:gd name="connsiteY33" fmla="*/ 11149 h 16349"/>
                  <a:gd name="connsiteX34" fmla="*/ 3713 w 10000"/>
                  <a:gd name="connsiteY34" fmla="*/ 11040 h 16349"/>
                  <a:gd name="connsiteX35" fmla="*/ 3518 w 10000"/>
                  <a:gd name="connsiteY35" fmla="*/ 11076 h 16349"/>
                  <a:gd name="connsiteX36" fmla="*/ 3257 w 10000"/>
                  <a:gd name="connsiteY36" fmla="*/ 11222 h 16349"/>
                  <a:gd name="connsiteX37" fmla="*/ 3062 w 10000"/>
                  <a:gd name="connsiteY37" fmla="*/ 11476 h 16349"/>
                  <a:gd name="connsiteX38" fmla="*/ 2964 w 10000"/>
                  <a:gd name="connsiteY38" fmla="*/ 11804 h 16349"/>
                  <a:gd name="connsiteX39" fmla="*/ 2899 w 10000"/>
                  <a:gd name="connsiteY39" fmla="*/ 12113 h 16349"/>
                  <a:gd name="connsiteX40" fmla="*/ 2704 w 10000"/>
                  <a:gd name="connsiteY40" fmla="*/ 12476 h 16349"/>
                  <a:gd name="connsiteX41" fmla="*/ 2378 w 10000"/>
                  <a:gd name="connsiteY41" fmla="*/ 12876 h 16349"/>
                  <a:gd name="connsiteX42" fmla="*/ 2052 w 10000"/>
                  <a:gd name="connsiteY42" fmla="*/ 13222 h 16349"/>
                  <a:gd name="connsiteX43" fmla="*/ 1661 w 10000"/>
                  <a:gd name="connsiteY43" fmla="*/ 13513 h 16349"/>
                  <a:gd name="connsiteX44" fmla="*/ 1140 w 10000"/>
                  <a:gd name="connsiteY44" fmla="*/ 13658 h 16349"/>
                  <a:gd name="connsiteX45" fmla="*/ 651 w 10000"/>
                  <a:gd name="connsiteY45" fmla="*/ 13658 h 16349"/>
                  <a:gd name="connsiteX46" fmla="*/ 195 w 10000"/>
                  <a:gd name="connsiteY46" fmla="*/ 13513 h 16349"/>
                  <a:gd name="connsiteX47" fmla="*/ 0 w 10000"/>
                  <a:gd name="connsiteY47" fmla="*/ 13331 h 16349"/>
                  <a:gd name="connsiteX48" fmla="*/ 0 w 10000"/>
                  <a:gd name="connsiteY48" fmla="*/ 13058 h 16349"/>
                  <a:gd name="connsiteX49" fmla="*/ 130 w 10000"/>
                  <a:gd name="connsiteY49" fmla="*/ 12658 h 16349"/>
                  <a:gd name="connsiteX50" fmla="*/ 326 w 10000"/>
                  <a:gd name="connsiteY50" fmla="*/ 12185 h 16349"/>
                  <a:gd name="connsiteX51" fmla="*/ 521 w 10000"/>
                  <a:gd name="connsiteY51" fmla="*/ 11658 h 16349"/>
                  <a:gd name="connsiteX52" fmla="*/ 717 w 10000"/>
                  <a:gd name="connsiteY52" fmla="*/ 10967 h 16349"/>
                  <a:gd name="connsiteX53" fmla="*/ 912 w 10000"/>
                  <a:gd name="connsiteY53" fmla="*/ 10367 h 16349"/>
                  <a:gd name="connsiteX54" fmla="*/ 1205 w 10000"/>
                  <a:gd name="connsiteY54" fmla="*/ 9858 h 16349"/>
                  <a:gd name="connsiteX55" fmla="*/ 1661 w 10000"/>
                  <a:gd name="connsiteY55" fmla="*/ 9476 h 16349"/>
                  <a:gd name="connsiteX56" fmla="*/ 2117 w 10000"/>
                  <a:gd name="connsiteY56" fmla="*/ 9185 h 16349"/>
                  <a:gd name="connsiteX57" fmla="*/ 2638 w 10000"/>
                  <a:gd name="connsiteY57" fmla="*/ 8931 h 16349"/>
                  <a:gd name="connsiteX58" fmla="*/ 3062 w 10000"/>
                  <a:gd name="connsiteY58" fmla="*/ 8713 h 16349"/>
                  <a:gd name="connsiteX59" fmla="*/ 3388 w 10000"/>
                  <a:gd name="connsiteY59" fmla="*/ 8440 h 16349"/>
                  <a:gd name="connsiteX60" fmla="*/ 3648 w 10000"/>
                  <a:gd name="connsiteY60" fmla="*/ 8113 h 16349"/>
                  <a:gd name="connsiteX61" fmla="*/ 3779 w 10000"/>
                  <a:gd name="connsiteY61" fmla="*/ 7713 h 16349"/>
                  <a:gd name="connsiteX62" fmla="*/ 3844 w 10000"/>
                  <a:gd name="connsiteY62" fmla="*/ 7331 h 16349"/>
                  <a:gd name="connsiteX63" fmla="*/ 3909 w 10000"/>
                  <a:gd name="connsiteY63" fmla="*/ 7004 h 16349"/>
                  <a:gd name="connsiteX64" fmla="*/ 3909 w 10000"/>
                  <a:gd name="connsiteY64" fmla="*/ 6749 h 16349"/>
                  <a:gd name="connsiteX65" fmla="*/ 3086 w 10000"/>
                  <a:gd name="connsiteY65" fmla="*/ 115 h 16349"/>
                  <a:gd name="connsiteX66" fmla="*/ 9919 w 10000"/>
                  <a:gd name="connsiteY66" fmla="*/ 0 h 1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0000" h="16349">
                    <a:moveTo>
                      <a:pt x="9919" y="0"/>
                    </a:moveTo>
                    <a:cubicBezTo>
                      <a:pt x="10027" y="491"/>
                      <a:pt x="9631" y="7331"/>
                      <a:pt x="9739" y="7822"/>
                    </a:cubicBezTo>
                    <a:cubicBezTo>
                      <a:pt x="9804" y="8095"/>
                      <a:pt x="9870" y="8367"/>
                      <a:pt x="9935" y="8640"/>
                    </a:cubicBezTo>
                    <a:cubicBezTo>
                      <a:pt x="9957" y="8943"/>
                      <a:pt x="9978" y="9246"/>
                      <a:pt x="10000" y="9549"/>
                    </a:cubicBezTo>
                    <a:lnTo>
                      <a:pt x="10000" y="10476"/>
                    </a:lnTo>
                    <a:lnTo>
                      <a:pt x="9805" y="11404"/>
                    </a:lnTo>
                    <a:cubicBezTo>
                      <a:pt x="9740" y="11689"/>
                      <a:pt x="9674" y="11973"/>
                      <a:pt x="9609" y="12258"/>
                    </a:cubicBezTo>
                    <a:lnTo>
                      <a:pt x="9283" y="13058"/>
                    </a:lnTo>
                    <a:lnTo>
                      <a:pt x="8860" y="13731"/>
                    </a:lnTo>
                    <a:lnTo>
                      <a:pt x="8404" y="14240"/>
                    </a:lnTo>
                    <a:lnTo>
                      <a:pt x="7818" y="14585"/>
                    </a:lnTo>
                    <a:lnTo>
                      <a:pt x="7101" y="14840"/>
                    </a:lnTo>
                    <a:lnTo>
                      <a:pt x="6352" y="15131"/>
                    </a:lnTo>
                    <a:lnTo>
                      <a:pt x="5440" y="15440"/>
                    </a:lnTo>
                    <a:lnTo>
                      <a:pt x="4625" y="15731"/>
                    </a:lnTo>
                    <a:lnTo>
                      <a:pt x="3779" y="15985"/>
                    </a:lnTo>
                    <a:lnTo>
                      <a:pt x="3062" y="16167"/>
                    </a:lnTo>
                    <a:lnTo>
                      <a:pt x="2508" y="16313"/>
                    </a:lnTo>
                    <a:lnTo>
                      <a:pt x="2182" y="16349"/>
                    </a:lnTo>
                    <a:lnTo>
                      <a:pt x="1857" y="16349"/>
                    </a:lnTo>
                    <a:cubicBezTo>
                      <a:pt x="1813" y="16325"/>
                      <a:pt x="1770" y="16300"/>
                      <a:pt x="1726" y="16276"/>
                    </a:cubicBezTo>
                    <a:lnTo>
                      <a:pt x="1726" y="16094"/>
                    </a:lnTo>
                    <a:lnTo>
                      <a:pt x="1726" y="15767"/>
                    </a:lnTo>
                    <a:lnTo>
                      <a:pt x="1987" y="15422"/>
                    </a:lnTo>
                    <a:lnTo>
                      <a:pt x="2443" y="14985"/>
                    </a:lnTo>
                    <a:lnTo>
                      <a:pt x="2964" y="14513"/>
                    </a:lnTo>
                    <a:lnTo>
                      <a:pt x="3518" y="14094"/>
                    </a:lnTo>
                    <a:lnTo>
                      <a:pt x="3844" y="13658"/>
                    </a:lnTo>
                    <a:lnTo>
                      <a:pt x="4039" y="13258"/>
                    </a:lnTo>
                    <a:cubicBezTo>
                      <a:pt x="4061" y="13107"/>
                      <a:pt x="4082" y="12955"/>
                      <a:pt x="4104" y="12804"/>
                    </a:cubicBezTo>
                    <a:lnTo>
                      <a:pt x="4104" y="12258"/>
                    </a:lnTo>
                    <a:cubicBezTo>
                      <a:pt x="4082" y="12107"/>
                      <a:pt x="4061" y="11955"/>
                      <a:pt x="4039" y="11804"/>
                    </a:cubicBezTo>
                    <a:cubicBezTo>
                      <a:pt x="4017" y="11671"/>
                      <a:pt x="3996" y="11537"/>
                      <a:pt x="3974" y="11404"/>
                    </a:cubicBezTo>
                    <a:cubicBezTo>
                      <a:pt x="3931" y="11319"/>
                      <a:pt x="3887" y="11234"/>
                      <a:pt x="3844" y="11149"/>
                    </a:cubicBezTo>
                    <a:cubicBezTo>
                      <a:pt x="3800" y="11113"/>
                      <a:pt x="3757" y="11076"/>
                      <a:pt x="3713" y="11040"/>
                    </a:cubicBezTo>
                    <a:lnTo>
                      <a:pt x="3518" y="11076"/>
                    </a:lnTo>
                    <a:lnTo>
                      <a:pt x="3257" y="11222"/>
                    </a:lnTo>
                    <a:lnTo>
                      <a:pt x="3062" y="11476"/>
                    </a:lnTo>
                    <a:cubicBezTo>
                      <a:pt x="3029" y="11585"/>
                      <a:pt x="2997" y="11695"/>
                      <a:pt x="2964" y="11804"/>
                    </a:cubicBezTo>
                    <a:cubicBezTo>
                      <a:pt x="2942" y="11907"/>
                      <a:pt x="2921" y="12010"/>
                      <a:pt x="2899" y="12113"/>
                    </a:cubicBezTo>
                    <a:lnTo>
                      <a:pt x="2704" y="12476"/>
                    </a:lnTo>
                    <a:lnTo>
                      <a:pt x="2378" y="12876"/>
                    </a:lnTo>
                    <a:lnTo>
                      <a:pt x="2052" y="13222"/>
                    </a:lnTo>
                    <a:lnTo>
                      <a:pt x="1661" y="13513"/>
                    </a:lnTo>
                    <a:lnTo>
                      <a:pt x="1140" y="13658"/>
                    </a:lnTo>
                    <a:lnTo>
                      <a:pt x="651" y="13658"/>
                    </a:lnTo>
                    <a:lnTo>
                      <a:pt x="195" y="13513"/>
                    </a:lnTo>
                    <a:lnTo>
                      <a:pt x="0" y="13331"/>
                    </a:lnTo>
                    <a:lnTo>
                      <a:pt x="0" y="13058"/>
                    </a:lnTo>
                    <a:cubicBezTo>
                      <a:pt x="43" y="12925"/>
                      <a:pt x="87" y="12791"/>
                      <a:pt x="130" y="12658"/>
                    </a:cubicBezTo>
                    <a:cubicBezTo>
                      <a:pt x="195" y="12500"/>
                      <a:pt x="261" y="12343"/>
                      <a:pt x="326" y="12185"/>
                    </a:cubicBezTo>
                    <a:lnTo>
                      <a:pt x="521" y="11658"/>
                    </a:lnTo>
                    <a:cubicBezTo>
                      <a:pt x="586" y="11428"/>
                      <a:pt x="652" y="11197"/>
                      <a:pt x="717" y="10967"/>
                    </a:cubicBezTo>
                    <a:lnTo>
                      <a:pt x="912" y="10367"/>
                    </a:lnTo>
                    <a:lnTo>
                      <a:pt x="1205" y="9858"/>
                    </a:lnTo>
                    <a:lnTo>
                      <a:pt x="1661" y="9476"/>
                    </a:lnTo>
                    <a:lnTo>
                      <a:pt x="2117" y="9185"/>
                    </a:lnTo>
                    <a:lnTo>
                      <a:pt x="2638" y="8931"/>
                    </a:lnTo>
                    <a:lnTo>
                      <a:pt x="3062" y="8713"/>
                    </a:lnTo>
                    <a:lnTo>
                      <a:pt x="3388" y="8440"/>
                    </a:lnTo>
                    <a:lnTo>
                      <a:pt x="3648" y="8113"/>
                    </a:lnTo>
                    <a:cubicBezTo>
                      <a:pt x="3692" y="7980"/>
                      <a:pt x="3735" y="7846"/>
                      <a:pt x="3779" y="7713"/>
                    </a:cubicBezTo>
                    <a:cubicBezTo>
                      <a:pt x="3801" y="7586"/>
                      <a:pt x="3822" y="7458"/>
                      <a:pt x="3844" y="7331"/>
                    </a:cubicBezTo>
                    <a:cubicBezTo>
                      <a:pt x="3866" y="7222"/>
                      <a:pt x="3887" y="7113"/>
                      <a:pt x="3909" y="7004"/>
                    </a:cubicBezTo>
                    <a:lnTo>
                      <a:pt x="3909" y="6749"/>
                    </a:lnTo>
                    <a:lnTo>
                      <a:pt x="3086" y="115"/>
                    </a:lnTo>
                    <a:lnTo>
                      <a:pt x="9919" y="0"/>
                    </a:lnTo>
                    <a:close/>
                  </a:path>
                </a:pathLst>
              </a:custGeom>
              <a:solidFill>
                <a:srgbClr val="E3DCA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E8AD4A5-C66E-4C4E-95B5-8A3EA357E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9015" y="3859752"/>
                <a:ext cx="923998" cy="2272762"/>
              </a:xfrm>
              <a:custGeom>
                <a:avLst/>
                <a:gdLst>
                  <a:gd name="T0" fmla="*/ 1157 w 1157"/>
                  <a:gd name="T1" fmla="*/ 256 h 2971"/>
                  <a:gd name="T2" fmla="*/ 1149 w 1157"/>
                  <a:gd name="T3" fmla="*/ 551 h 2971"/>
                  <a:gd name="T4" fmla="*/ 1137 w 1157"/>
                  <a:gd name="T5" fmla="*/ 837 h 2971"/>
                  <a:gd name="T6" fmla="*/ 1127 w 1157"/>
                  <a:gd name="T7" fmla="*/ 1016 h 2971"/>
                  <a:gd name="T8" fmla="*/ 1121 w 1157"/>
                  <a:gd name="T9" fmla="*/ 1115 h 2971"/>
                  <a:gd name="T10" fmla="*/ 1111 w 1157"/>
                  <a:gd name="T11" fmla="*/ 1347 h 2971"/>
                  <a:gd name="T12" fmla="*/ 1102 w 1157"/>
                  <a:gd name="T13" fmla="*/ 1634 h 2971"/>
                  <a:gd name="T14" fmla="*/ 1094 w 1157"/>
                  <a:gd name="T15" fmla="*/ 1880 h 2971"/>
                  <a:gd name="T16" fmla="*/ 1090 w 1157"/>
                  <a:gd name="T17" fmla="*/ 2007 h 2971"/>
                  <a:gd name="T18" fmla="*/ 1086 w 1157"/>
                  <a:gd name="T19" fmla="*/ 2192 h 2971"/>
                  <a:gd name="T20" fmla="*/ 1078 w 1157"/>
                  <a:gd name="T21" fmla="*/ 2467 h 2971"/>
                  <a:gd name="T22" fmla="*/ 1070 w 1157"/>
                  <a:gd name="T23" fmla="*/ 2741 h 2971"/>
                  <a:gd name="T24" fmla="*/ 1066 w 1157"/>
                  <a:gd name="T25" fmla="*/ 2920 h 2971"/>
                  <a:gd name="T26" fmla="*/ 976 w 1157"/>
                  <a:gd name="T27" fmla="*/ 2965 h 2971"/>
                  <a:gd name="T28" fmla="*/ 797 w 1157"/>
                  <a:gd name="T29" fmla="*/ 2967 h 2971"/>
                  <a:gd name="T30" fmla="*/ 691 w 1157"/>
                  <a:gd name="T31" fmla="*/ 2952 h 2971"/>
                  <a:gd name="T32" fmla="*/ 685 w 1157"/>
                  <a:gd name="T33" fmla="*/ 2893 h 2971"/>
                  <a:gd name="T34" fmla="*/ 681 w 1157"/>
                  <a:gd name="T35" fmla="*/ 2678 h 2971"/>
                  <a:gd name="T36" fmla="*/ 675 w 1157"/>
                  <a:gd name="T37" fmla="*/ 2379 h 2971"/>
                  <a:gd name="T38" fmla="*/ 669 w 1157"/>
                  <a:gd name="T39" fmla="*/ 2077 h 2971"/>
                  <a:gd name="T40" fmla="*/ 665 w 1157"/>
                  <a:gd name="T41" fmla="*/ 1831 h 2971"/>
                  <a:gd name="T42" fmla="*/ 661 w 1157"/>
                  <a:gd name="T43" fmla="*/ 1497 h 2971"/>
                  <a:gd name="T44" fmla="*/ 655 w 1157"/>
                  <a:gd name="T45" fmla="*/ 1142 h 2971"/>
                  <a:gd name="T46" fmla="*/ 647 w 1157"/>
                  <a:gd name="T47" fmla="*/ 880 h 2971"/>
                  <a:gd name="T48" fmla="*/ 635 w 1157"/>
                  <a:gd name="T49" fmla="*/ 709 h 2971"/>
                  <a:gd name="T50" fmla="*/ 620 w 1157"/>
                  <a:gd name="T51" fmla="*/ 504 h 2971"/>
                  <a:gd name="T52" fmla="*/ 598 w 1157"/>
                  <a:gd name="T53" fmla="*/ 376 h 2971"/>
                  <a:gd name="T54" fmla="*/ 559 w 1157"/>
                  <a:gd name="T55" fmla="*/ 419 h 2971"/>
                  <a:gd name="T56" fmla="*/ 541 w 1157"/>
                  <a:gd name="T57" fmla="*/ 545 h 2971"/>
                  <a:gd name="T58" fmla="*/ 541 w 1157"/>
                  <a:gd name="T59" fmla="*/ 738 h 2971"/>
                  <a:gd name="T60" fmla="*/ 541 w 1157"/>
                  <a:gd name="T61" fmla="*/ 977 h 2971"/>
                  <a:gd name="T62" fmla="*/ 543 w 1157"/>
                  <a:gd name="T63" fmla="*/ 1124 h 2971"/>
                  <a:gd name="T64" fmla="*/ 545 w 1157"/>
                  <a:gd name="T65" fmla="*/ 1264 h 2971"/>
                  <a:gd name="T66" fmla="*/ 541 w 1157"/>
                  <a:gd name="T67" fmla="*/ 1546 h 2971"/>
                  <a:gd name="T68" fmla="*/ 539 w 1157"/>
                  <a:gd name="T69" fmla="*/ 1871 h 2971"/>
                  <a:gd name="T70" fmla="*/ 539 w 1157"/>
                  <a:gd name="T71" fmla="*/ 2142 h 2971"/>
                  <a:gd name="T72" fmla="*/ 543 w 1157"/>
                  <a:gd name="T73" fmla="*/ 2329 h 2971"/>
                  <a:gd name="T74" fmla="*/ 543 w 1157"/>
                  <a:gd name="T75" fmla="*/ 2583 h 2971"/>
                  <a:gd name="T76" fmla="*/ 541 w 1157"/>
                  <a:gd name="T77" fmla="*/ 2808 h 2971"/>
                  <a:gd name="T78" fmla="*/ 541 w 1157"/>
                  <a:gd name="T79" fmla="*/ 2906 h 2971"/>
                  <a:gd name="T80" fmla="*/ 537 w 1157"/>
                  <a:gd name="T81" fmla="*/ 2954 h 2971"/>
                  <a:gd name="T82" fmla="*/ 417 w 1157"/>
                  <a:gd name="T83" fmla="*/ 2950 h 2971"/>
                  <a:gd name="T84" fmla="*/ 240 w 1157"/>
                  <a:gd name="T85" fmla="*/ 2942 h 2971"/>
                  <a:gd name="T86" fmla="*/ 148 w 1157"/>
                  <a:gd name="T87" fmla="*/ 2936 h 2971"/>
                  <a:gd name="T88" fmla="*/ 144 w 1157"/>
                  <a:gd name="T89" fmla="*/ 2832 h 2971"/>
                  <a:gd name="T90" fmla="*/ 132 w 1157"/>
                  <a:gd name="T91" fmla="*/ 2562 h 2971"/>
                  <a:gd name="T92" fmla="*/ 118 w 1157"/>
                  <a:gd name="T93" fmla="*/ 2199 h 2971"/>
                  <a:gd name="T94" fmla="*/ 102 w 1157"/>
                  <a:gd name="T95" fmla="*/ 1821 h 2971"/>
                  <a:gd name="T96" fmla="*/ 89 w 1157"/>
                  <a:gd name="T97" fmla="*/ 1497 h 2971"/>
                  <a:gd name="T98" fmla="*/ 81 w 1157"/>
                  <a:gd name="T99" fmla="*/ 1300 h 2971"/>
                  <a:gd name="T100" fmla="*/ 69 w 1157"/>
                  <a:gd name="T101" fmla="*/ 1093 h 2971"/>
                  <a:gd name="T102" fmla="*/ 49 w 1157"/>
                  <a:gd name="T103" fmla="*/ 796 h 2971"/>
                  <a:gd name="T104" fmla="*/ 26 w 1157"/>
                  <a:gd name="T105" fmla="*/ 484 h 2971"/>
                  <a:gd name="T106" fmla="*/ 8 w 1157"/>
                  <a:gd name="T107" fmla="*/ 238 h 2971"/>
                  <a:gd name="T108" fmla="*/ 0 w 1157"/>
                  <a:gd name="T109" fmla="*/ 140 h 2971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462 w 10000"/>
                  <a:gd name="connsiteY100" fmla="*/ 2215 h 10000"/>
                  <a:gd name="connsiteX101" fmla="*/ 5428 w 10000"/>
                  <a:gd name="connsiteY101" fmla="*/ 2036 h 10000"/>
                  <a:gd name="connsiteX102" fmla="*/ 5393 w 10000"/>
                  <a:gd name="connsiteY102" fmla="*/ 1861 h 10000"/>
                  <a:gd name="connsiteX103" fmla="*/ 5359 w 10000"/>
                  <a:gd name="connsiteY103" fmla="*/ 1696 h 10000"/>
                  <a:gd name="connsiteX104" fmla="*/ 5307 w 10000"/>
                  <a:gd name="connsiteY104" fmla="*/ 1552 h 10000"/>
                  <a:gd name="connsiteX105" fmla="*/ 5272 w 10000"/>
                  <a:gd name="connsiteY105" fmla="*/ 1424 h 10000"/>
                  <a:gd name="connsiteX106" fmla="*/ 5220 w 10000"/>
                  <a:gd name="connsiteY106" fmla="*/ 1326 h 10000"/>
                  <a:gd name="connsiteX107" fmla="*/ 5169 w 10000"/>
                  <a:gd name="connsiteY107" fmla="*/ 1266 h 10000"/>
                  <a:gd name="connsiteX108" fmla="*/ 5134 w 10000"/>
                  <a:gd name="connsiteY108" fmla="*/ 1245 h 10000"/>
                  <a:gd name="connsiteX109" fmla="*/ 4935 w 10000"/>
                  <a:gd name="connsiteY109" fmla="*/ 1333 h 10000"/>
                  <a:gd name="connsiteX110" fmla="*/ 4831 w 10000"/>
                  <a:gd name="connsiteY110" fmla="*/ 1410 h 10000"/>
                  <a:gd name="connsiteX111" fmla="*/ 4745 w 10000"/>
                  <a:gd name="connsiteY111" fmla="*/ 1518 h 10000"/>
                  <a:gd name="connsiteX112" fmla="*/ 4693 w 10000"/>
                  <a:gd name="connsiteY112" fmla="*/ 1636 h 10000"/>
                  <a:gd name="connsiteX113" fmla="*/ 4676 w 10000"/>
                  <a:gd name="connsiteY113" fmla="*/ 1757 h 10000"/>
                  <a:gd name="connsiteX114" fmla="*/ 4676 w 10000"/>
                  <a:gd name="connsiteY114" fmla="*/ 1834 h 10000"/>
                  <a:gd name="connsiteX115" fmla="*/ 4676 w 10000"/>
                  <a:gd name="connsiteY115" fmla="*/ 1962 h 10000"/>
                  <a:gd name="connsiteX116" fmla="*/ 4676 w 10000"/>
                  <a:gd name="connsiteY116" fmla="*/ 2114 h 10000"/>
                  <a:gd name="connsiteX117" fmla="*/ 4676 w 10000"/>
                  <a:gd name="connsiteY117" fmla="*/ 2285 h 10000"/>
                  <a:gd name="connsiteX118" fmla="*/ 4676 w 10000"/>
                  <a:gd name="connsiteY118" fmla="*/ 2484 h 10000"/>
                  <a:gd name="connsiteX119" fmla="*/ 4676 w 10000"/>
                  <a:gd name="connsiteY119" fmla="*/ 2689 h 10000"/>
                  <a:gd name="connsiteX120" fmla="*/ 4676 w 10000"/>
                  <a:gd name="connsiteY120" fmla="*/ 2895 h 10000"/>
                  <a:gd name="connsiteX121" fmla="*/ 4676 w 10000"/>
                  <a:gd name="connsiteY121" fmla="*/ 3097 h 10000"/>
                  <a:gd name="connsiteX122" fmla="*/ 4676 w 10000"/>
                  <a:gd name="connsiteY122" fmla="*/ 3288 h 10000"/>
                  <a:gd name="connsiteX123" fmla="*/ 4676 w 10000"/>
                  <a:gd name="connsiteY123" fmla="*/ 3460 h 10000"/>
                  <a:gd name="connsiteX124" fmla="*/ 4676 w 10000"/>
                  <a:gd name="connsiteY124" fmla="*/ 3605 h 10000"/>
                  <a:gd name="connsiteX125" fmla="*/ 4676 w 10000"/>
                  <a:gd name="connsiteY125" fmla="*/ 3713 h 10000"/>
                  <a:gd name="connsiteX126" fmla="*/ 4693 w 10000"/>
                  <a:gd name="connsiteY126" fmla="*/ 3783 h 10000"/>
                  <a:gd name="connsiteX127" fmla="*/ 4710 w 10000"/>
                  <a:gd name="connsiteY127" fmla="*/ 3837 h 10000"/>
                  <a:gd name="connsiteX128" fmla="*/ 4710 w 10000"/>
                  <a:gd name="connsiteY128" fmla="*/ 3945 h 10000"/>
                  <a:gd name="connsiteX129" fmla="*/ 4710 w 10000"/>
                  <a:gd name="connsiteY129" fmla="*/ 4083 h 10000"/>
                  <a:gd name="connsiteX130" fmla="*/ 4710 w 10000"/>
                  <a:gd name="connsiteY130" fmla="*/ 4254 h 10000"/>
                  <a:gd name="connsiteX131" fmla="*/ 4710 w 10000"/>
                  <a:gd name="connsiteY131" fmla="*/ 4460 h 10000"/>
                  <a:gd name="connsiteX132" fmla="*/ 4693 w 10000"/>
                  <a:gd name="connsiteY132" fmla="*/ 4692 h 10000"/>
                  <a:gd name="connsiteX133" fmla="*/ 4693 w 10000"/>
                  <a:gd name="connsiteY133" fmla="*/ 4944 h 10000"/>
                  <a:gd name="connsiteX134" fmla="*/ 4676 w 10000"/>
                  <a:gd name="connsiteY134" fmla="*/ 5204 h 10000"/>
                  <a:gd name="connsiteX135" fmla="*/ 4676 w 10000"/>
                  <a:gd name="connsiteY135" fmla="*/ 5473 h 10000"/>
                  <a:gd name="connsiteX136" fmla="*/ 4676 w 10000"/>
                  <a:gd name="connsiteY136" fmla="*/ 5752 h 10000"/>
                  <a:gd name="connsiteX137" fmla="*/ 4676 w 10000"/>
                  <a:gd name="connsiteY137" fmla="*/ 6025 h 10000"/>
                  <a:gd name="connsiteX138" fmla="*/ 4659 w 10000"/>
                  <a:gd name="connsiteY138" fmla="*/ 6298 h 10000"/>
                  <a:gd name="connsiteX139" fmla="*/ 4659 w 10000"/>
                  <a:gd name="connsiteY139" fmla="*/ 6553 h 10000"/>
                  <a:gd name="connsiteX140" fmla="*/ 4659 w 10000"/>
                  <a:gd name="connsiteY140" fmla="*/ 6792 h 10000"/>
                  <a:gd name="connsiteX141" fmla="*/ 4659 w 10000"/>
                  <a:gd name="connsiteY141" fmla="*/ 7011 h 10000"/>
                  <a:gd name="connsiteX142" fmla="*/ 4659 w 10000"/>
                  <a:gd name="connsiteY142" fmla="*/ 7210 h 10000"/>
                  <a:gd name="connsiteX143" fmla="*/ 4676 w 10000"/>
                  <a:gd name="connsiteY143" fmla="*/ 7371 h 10000"/>
                  <a:gd name="connsiteX144" fmla="*/ 4676 w 10000"/>
                  <a:gd name="connsiteY144" fmla="*/ 7496 h 10000"/>
                  <a:gd name="connsiteX145" fmla="*/ 4693 w 10000"/>
                  <a:gd name="connsiteY145" fmla="*/ 7654 h 10000"/>
                  <a:gd name="connsiteX146" fmla="*/ 4693 w 10000"/>
                  <a:gd name="connsiteY146" fmla="*/ 7839 h 10000"/>
                  <a:gd name="connsiteX147" fmla="*/ 4710 w 10000"/>
                  <a:gd name="connsiteY147" fmla="*/ 8041 h 10000"/>
                  <a:gd name="connsiteX148" fmla="*/ 4710 w 10000"/>
                  <a:gd name="connsiteY148" fmla="*/ 8256 h 10000"/>
                  <a:gd name="connsiteX149" fmla="*/ 4693 w 10000"/>
                  <a:gd name="connsiteY149" fmla="*/ 8475 h 10000"/>
                  <a:gd name="connsiteX150" fmla="*/ 4693 w 10000"/>
                  <a:gd name="connsiteY150" fmla="*/ 8694 h 10000"/>
                  <a:gd name="connsiteX151" fmla="*/ 4676 w 10000"/>
                  <a:gd name="connsiteY151" fmla="*/ 8906 h 10000"/>
                  <a:gd name="connsiteX152" fmla="*/ 4676 w 10000"/>
                  <a:gd name="connsiteY152" fmla="*/ 9108 h 10000"/>
                  <a:gd name="connsiteX153" fmla="*/ 4676 w 10000"/>
                  <a:gd name="connsiteY153" fmla="*/ 9293 h 10000"/>
                  <a:gd name="connsiteX154" fmla="*/ 4676 w 10000"/>
                  <a:gd name="connsiteY154" fmla="*/ 9451 h 10000"/>
                  <a:gd name="connsiteX155" fmla="*/ 4676 w 10000"/>
                  <a:gd name="connsiteY155" fmla="*/ 9576 h 10000"/>
                  <a:gd name="connsiteX156" fmla="*/ 4676 w 10000"/>
                  <a:gd name="connsiteY156" fmla="*/ 9670 h 10000"/>
                  <a:gd name="connsiteX157" fmla="*/ 4676 w 10000"/>
                  <a:gd name="connsiteY157" fmla="*/ 9717 h 10000"/>
                  <a:gd name="connsiteX158" fmla="*/ 4676 w 10000"/>
                  <a:gd name="connsiteY158" fmla="*/ 9781 h 10000"/>
                  <a:gd name="connsiteX159" fmla="*/ 4676 w 10000"/>
                  <a:gd name="connsiteY159" fmla="*/ 9842 h 10000"/>
                  <a:gd name="connsiteX160" fmla="*/ 4659 w 10000"/>
                  <a:gd name="connsiteY160" fmla="*/ 9889 h 10000"/>
                  <a:gd name="connsiteX161" fmla="*/ 4659 w 10000"/>
                  <a:gd name="connsiteY161" fmla="*/ 9929 h 10000"/>
                  <a:gd name="connsiteX162" fmla="*/ 4641 w 10000"/>
                  <a:gd name="connsiteY162" fmla="*/ 9943 h 10000"/>
                  <a:gd name="connsiteX163" fmla="*/ 4486 w 10000"/>
                  <a:gd name="connsiteY163" fmla="*/ 9943 h 10000"/>
                  <a:gd name="connsiteX164" fmla="*/ 4252 w 10000"/>
                  <a:gd name="connsiteY164" fmla="*/ 9943 h 10000"/>
                  <a:gd name="connsiteX165" fmla="*/ 3941 w 10000"/>
                  <a:gd name="connsiteY165" fmla="*/ 9936 h 10000"/>
                  <a:gd name="connsiteX166" fmla="*/ 3604 w 10000"/>
                  <a:gd name="connsiteY166" fmla="*/ 9929 h 10000"/>
                  <a:gd name="connsiteX167" fmla="*/ 3215 w 10000"/>
                  <a:gd name="connsiteY167" fmla="*/ 9923 h 10000"/>
                  <a:gd name="connsiteX168" fmla="*/ 2826 w 10000"/>
                  <a:gd name="connsiteY168" fmla="*/ 9916 h 10000"/>
                  <a:gd name="connsiteX169" fmla="*/ 2429 w 10000"/>
                  <a:gd name="connsiteY169" fmla="*/ 9909 h 10000"/>
                  <a:gd name="connsiteX170" fmla="*/ 2074 w 10000"/>
                  <a:gd name="connsiteY170" fmla="*/ 9902 h 10000"/>
                  <a:gd name="connsiteX171" fmla="*/ 1755 w 10000"/>
                  <a:gd name="connsiteY171" fmla="*/ 9896 h 10000"/>
                  <a:gd name="connsiteX172" fmla="*/ 1495 w 10000"/>
                  <a:gd name="connsiteY172" fmla="*/ 9889 h 10000"/>
                  <a:gd name="connsiteX173" fmla="*/ 1348 w 10000"/>
                  <a:gd name="connsiteY173" fmla="*/ 9889 h 10000"/>
                  <a:gd name="connsiteX174" fmla="*/ 1279 w 10000"/>
                  <a:gd name="connsiteY174" fmla="*/ 9882 h 10000"/>
                  <a:gd name="connsiteX175" fmla="*/ 1279 w 10000"/>
                  <a:gd name="connsiteY175" fmla="*/ 9862 h 10000"/>
                  <a:gd name="connsiteX176" fmla="*/ 1279 w 10000"/>
                  <a:gd name="connsiteY176" fmla="*/ 9788 h 10000"/>
                  <a:gd name="connsiteX177" fmla="*/ 1262 w 10000"/>
                  <a:gd name="connsiteY177" fmla="*/ 9677 h 10000"/>
                  <a:gd name="connsiteX178" fmla="*/ 1245 w 10000"/>
                  <a:gd name="connsiteY178" fmla="*/ 9532 h 10000"/>
                  <a:gd name="connsiteX179" fmla="*/ 1227 w 10000"/>
                  <a:gd name="connsiteY179" fmla="*/ 9344 h 10000"/>
                  <a:gd name="connsiteX180" fmla="*/ 1210 w 10000"/>
                  <a:gd name="connsiteY180" fmla="*/ 9125 h 10000"/>
                  <a:gd name="connsiteX181" fmla="*/ 1175 w 10000"/>
                  <a:gd name="connsiteY181" fmla="*/ 8889 h 10000"/>
                  <a:gd name="connsiteX182" fmla="*/ 1141 w 10000"/>
                  <a:gd name="connsiteY182" fmla="*/ 8623 h 10000"/>
                  <a:gd name="connsiteX183" fmla="*/ 1124 w 10000"/>
                  <a:gd name="connsiteY183" fmla="*/ 8337 h 10000"/>
                  <a:gd name="connsiteX184" fmla="*/ 1089 w 10000"/>
                  <a:gd name="connsiteY184" fmla="*/ 8041 h 10000"/>
                  <a:gd name="connsiteX185" fmla="*/ 1054 w 10000"/>
                  <a:gd name="connsiteY185" fmla="*/ 7728 h 10000"/>
                  <a:gd name="connsiteX186" fmla="*/ 1020 w 10000"/>
                  <a:gd name="connsiteY186" fmla="*/ 7402 h 10000"/>
                  <a:gd name="connsiteX187" fmla="*/ 985 w 10000"/>
                  <a:gd name="connsiteY187" fmla="*/ 7085 h 10000"/>
                  <a:gd name="connsiteX188" fmla="*/ 951 w 10000"/>
                  <a:gd name="connsiteY188" fmla="*/ 6759 h 10000"/>
                  <a:gd name="connsiteX189" fmla="*/ 899 w 10000"/>
                  <a:gd name="connsiteY189" fmla="*/ 6442 h 10000"/>
                  <a:gd name="connsiteX190" fmla="*/ 882 w 10000"/>
                  <a:gd name="connsiteY190" fmla="*/ 6129 h 10000"/>
                  <a:gd name="connsiteX191" fmla="*/ 847 w 10000"/>
                  <a:gd name="connsiteY191" fmla="*/ 5833 h 10000"/>
                  <a:gd name="connsiteX192" fmla="*/ 821 w 10000"/>
                  <a:gd name="connsiteY192" fmla="*/ 5547 h 10000"/>
                  <a:gd name="connsiteX193" fmla="*/ 787 w 10000"/>
                  <a:gd name="connsiteY193" fmla="*/ 5281 h 10000"/>
                  <a:gd name="connsiteX194" fmla="*/ 769 w 10000"/>
                  <a:gd name="connsiteY194" fmla="*/ 5039 h 10000"/>
                  <a:gd name="connsiteX195" fmla="*/ 735 w 10000"/>
                  <a:gd name="connsiteY195" fmla="*/ 4820 h 10000"/>
                  <a:gd name="connsiteX196" fmla="*/ 717 w 10000"/>
                  <a:gd name="connsiteY196" fmla="*/ 4631 h 10000"/>
                  <a:gd name="connsiteX197" fmla="*/ 700 w 10000"/>
                  <a:gd name="connsiteY197" fmla="*/ 4487 h 10000"/>
                  <a:gd name="connsiteX198" fmla="*/ 700 w 10000"/>
                  <a:gd name="connsiteY198" fmla="*/ 4376 h 10000"/>
                  <a:gd name="connsiteX199" fmla="*/ 683 w 10000"/>
                  <a:gd name="connsiteY199" fmla="*/ 4241 h 10000"/>
                  <a:gd name="connsiteX200" fmla="*/ 648 w 10000"/>
                  <a:gd name="connsiteY200" fmla="*/ 4083 h 10000"/>
                  <a:gd name="connsiteX201" fmla="*/ 631 w 10000"/>
                  <a:gd name="connsiteY201" fmla="*/ 3891 h 10000"/>
                  <a:gd name="connsiteX202" fmla="*/ 596 w 10000"/>
                  <a:gd name="connsiteY202" fmla="*/ 3679 h 10000"/>
                  <a:gd name="connsiteX203" fmla="*/ 562 w 10000"/>
                  <a:gd name="connsiteY203" fmla="*/ 3447 h 10000"/>
                  <a:gd name="connsiteX204" fmla="*/ 510 w 10000"/>
                  <a:gd name="connsiteY204" fmla="*/ 3201 h 10000"/>
                  <a:gd name="connsiteX205" fmla="*/ 458 w 10000"/>
                  <a:gd name="connsiteY205" fmla="*/ 2942 h 10000"/>
                  <a:gd name="connsiteX206" fmla="*/ 424 w 10000"/>
                  <a:gd name="connsiteY206" fmla="*/ 2679 h 10000"/>
                  <a:gd name="connsiteX207" fmla="*/ 372 w 10000"/>
                  <a:gd name="connsiteY207" fmla="*/ 2407 h 10000"/>
                  <a:gd name="connsiteX208" fmla="*/ 320 w 10000"/>
                  <a:gd name="connsiteY208" fmla="*/ 2141 h 10000"/>
                  <a:gd name="connsiteX209" fmla="*/ 277 w 10000"/>
                  <a:gd name="connsiteY209" fmla="*/ 1882 h 10000"/>
                  <a:gd name="connsiteX210" fmla="*/ 225 w 10000"/>
                  <a:gd name="connsiteY210" fmla="*/ 1629 h 10000"/>
                  <a:gd name="connsiteX211" fmla="*/ 190 w 10000"/>
                  <a:gd name="connsiteY211" fmla="*/ 1393 h 10000"/>
                  <a:gd name="connsiteX212" fmla="*/ 138 w 10000"/>
                  <a:gd name="connsiteY212" fmla="*/ 1175 h 10000"/>
                  <a:gd name="connsiteX213" fmla="*/ 104 w 10000"/>
                  <a:gd name="connsiteY213" fmla="*/ 973 h 10000"/>
                  <a:gd name="connsiteX214" fmla="*/ 69 w 10000"/>
                  <a:gd name="connsiteY214" fmla="*/ 801 h 10000"/>
                  <a:gd name="connsiteX215" fmla="*/ 52 w 10000"/>
                  <a:gd name="connsiteY215" fmla="*/ 663 h 10000"/>
                  <a:gd name="connsiteX216" fmla="*/ 17 w 10000"/>
                  <a:gd name="connsiteY216" fmla="*/ 555 h 10000"/>
                  <a:gd name="connsiteX217" fmla="*/ 17 w 10000"/>
                  <a:gd name="connsiteY217" fmla="*/ 491 h 10000"/>
                  <a:gd name="connsiteX218" fmla="*/ 0 w 10000"/>
                  <a:gd name="connsiteY218" fmla="*/ 471 h 10000"/>
                  <a:gd name="connsiteX219" fmla="*/ 847 w 10000"/>
                  <a:gd name="connsiteY219" fmla="*/ 13 h 10000"/>
                  <a:gd name="connsiteX220" fmla="*/ 9213 w 10000"/>
                  <a:gd name="connsiteY220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462 w 10000"/>
                  <a:gd name="connsiteY100" fmla="*/ 2215 h 10000"/>
                  <a:gd name="connsiteX101" fmla="*/ 5428 w 10000"/>
                  <a:gd name="connsiteY101" fmla="*/ 2036 h 10000"/>
                  <a:gd name="connsiteX102" fmla="*/ 5393 w 10000"/>
                  <a:gd name="connsiteY102" fmla="*/ 1861 h 10000"/>
                  <a:gd name="connsiteX103" fmla="*/ 5359 w 10000"/>
                  <a:gd name="connsiteY103" fmla="*/ 1696 h 10000"/>
                  <a:gd name="connsiteX104" fmla="*/ 5307 w 10000"/>
                  <a:gd name="connsiteY104" fmla="*/ 1552 h 10000"/>
                  <a:gd name="connsiteX105" fmla="*/ 5272 w 10000"/>
                  <a:gd name="connsiteY105" fmla="*/ 1424 h 10000"/>
                  <a:gd name="connsiteX106" fmla="*/ 5220 w 10000"/>
                  <a:gd name="connsiteY106" fmla="*/ 1326 h 10000"/>
                  <a:gd name="connsiteX107" fmla="*/ 5169 w 10000"/>
                  <a:gd name="connsiteY107" fmla="*/ 1266 h 10000"/>
                  <a:gd name="connsiteX108" fmla="*/ 5134 w 10000"/>
                  <a:gd name="connsiteY108" fmla="*/ 1245 h 10000"/>
                  <a:gd name="connsiteX109" fmla="*/ 4831 w 10000"/>
                  <a:gd name="connsiteY109" fmla="*/ 1410 h 10000"/>
                  <a:gd name="connsiteX110" fmla="*/ 4745 w 10000"/>
                  <a:gd name="connsiteY110" fmla="*/ 1518 h 10000"/>
                  <a:gd name="connsiteX111" fmla="*/ 4693 w 10000"/>
                  <a:gd name="connsiteY111" fmla="*/ 1636 h 10000"/>
                  <a:gd name="connsiteX112" fmla="*/ 4676 w 10000"/>
                  <a:gd name="connsiteY112" fmla="*/ 1757 h 10000"/>
                  <a:gd name="connsiteX113" fmla="*/ 4676 w 10000"/>
                  <a:gd name="connsiteY113" fmla="*/ 1834 h 10000"/>
                  <a:gd name="connsiteX114" fmla="*/ 4676 w 10000"/>
                  <a:gd name="connsiteY114" fmla="*/ 1962 h 10000"/>
                  <a:gd name="connsiteX115" fmla="*/ 4676 w 10000"/>
                  <a:gd name="connsiteY115" fmla="*/ 2114 h 10000"/>
                  <a:gd name="connsiteX116" fmla="*/ 4676 w 10000"/>
                  <a:gd name="connsiteY116" fmla="*/ 2285 h 10000"/>
                  <a:gd name="connsiteX117" fmla="*/ 4676 w 10000"/>
                  <a:gd name="connsiteY117" fmla="*/ 2484 h 10000"/>
                  <a:gd name="connsiteX118" fmla="*/ 4676 w 10000"/>
                  <a:gd name="connsiteY118" fmla="*/ 2689 h 10000"/>
                  <a:gd name="connsiteX119" fmla="*/ 4676 w 10000"/>
                  <a:gd name="connsiteY119" fmla="*/ 2895 h 10000"/>
                  <a:gd name="connsiteX120" fmla="*/ 4676 w 10000"/>
                  <a:gd name="connsiteY120" fmla="*/ 3097 h 10000"/>
                  <a:gd name="connsiteX121" fmla="*/ 4676 w 10000"/>
                  <a:gd name="connsiteY121" fmla="*/ 3288 h 10000"/>
                  <a:gd name="connsiteX122" fmla="*/ 4676 w 10000"/>
                  <a:gd name="connsiteY122" fmla="*/ 3460 h 10000"/>
                  <a:gd name="connsiteX123" fmla="*/ 4676 w 10000"/>
                  <a:gd name="connsiteY123" fmla="*/ 3605 h 10000"/>
                  <a:gd name="connsiteX124" fmla="*/ 4676 w 10000"/>
                  <a:gd name="connsiteY124" fmla="*/ 3713 h 10000"/>
                  <a:gd name="connsiteX125" fmla="*/ 4693 w 10000"/>
                  <a:gd name="connsiteY125" fmla="*/ 3783 h 10000"/>
                  <a:gd name="connsiteX126" fmla="*/ 4710 w 10000"/>
                  <a:gd name="connsiteY126" fmla="*/ 3837 h 10000"/>
                  <a:gd name="connsiteX127" fmla="*/ 4710 w 10000"/>
                  <a:gd name="connsiteY127" fmla="*/ 3945 h 10000"/>
                  <a:gd name="connsiteX128" fmla="*/ 4710 w 10000"/>
                  <a:gd name="connsiteY128" fmla="*/ 4083 h 10000"/>
                  <a:gd name="connsiteX129" fmla="*/ 4710 w 10000"/>
                  <a:gd name="connsiteY129" fmla="*/ 4254 h 10000"/>
                  <a:gd name="connsiteX130" fmla="*/ 4710 w 10000"/>
                  <a:gd name="connsiteY130" fmla="*/ 4460 h 10000"/>
                  <a:gd name="connsiteX131" fmla="*/ 4693 w 10000"/>
                  <a:gd name="connsiteY131" fmla="*/ 4692 h 10000"/>
                  <a:gd name="connsiteX132" fmla="*/ 4693 w 10000"/>
                  <a:gd name="connsiteY132" fmla="*/ 4944 h 10000"/>
                  <a:gd name="connsiteX133" fmla="*/ 4676 w 10000"/>
                  <a:gd name="connsiteY133" fmla="*/ 5204 h 10000"/>
                  <a:gd name="connsiteX134" fmla="*/ 4676 w 10000"/>
                  <a:gd name="connsiteY134" fmla="*/ 5473 h 10000"/>
                  <a:gd name="connsiteX135" fmla="*/ 4676 w 10000"/>
                  <a:gd name="connsiteY135" fmla="*/ 5752 h 10000"/>
                  <a:gd name="connsiteX136" fmla="*/ 4676 w 10000"/>
                  <a:gd name="connsiteY136" fmla="*/ 6025 h 10000"/>
                  <a:gd name="connsiteX137" fmla="*/ 4659 w 10000"/>
                  <a:gd name="connsiteY137" fmla="*/ 6298 h 10000"/>
                  <a:gd name="connsiteX138" fmla="*/ 4659 w 10000"/>
                  <a:gd name="connsiteY138" fmla="*/ 6553 h 10000"/>
                  <a:gd name="connsiteX139" fmla="*/ 4659 w 10000"/>
                  <a:gd name="connsiteY139" fmla="*/ 6792 h 10000"/>
                  <a:gd name="connsiteX140" fmla="*/ 4659 w 10000"/>
                  <a:gd name="connsiteY140" fmla="*/ 7011 h 10000"/>
                  <a:gd name="connsiteX141" fmla="*/ 4659 w 10000"/>
                  <a:gd name="connsiteY141" fmla="*/ 7210 h 10000"/>
                  <a:gd name="connsiteX142" fmla="*/ 4676 w 10000"/>
                  <a:gd name="connsiteY142" fmla="*/ 7371 h 10000"/>
                  <a:gd name="connsiteX143" fmla="*/ 4676 w 10000"/>
                  <a:gd name="connsiteY143" fmla="*/ 7496 h 10000"/>
                  <a:gd name="connsiteX144" fmla="*/ 4693 w 10000"/>
                  <a:gd name="connsiteY144" fmla="*/ 7654 h 10000"/>
                  <a:gd name="connsiteX145" fmla="*/ 4693 w 10000"/>
                  <a:gd name="connsiteY145" fmla="*/ 7839 h 10000"/>
                  <a:gd name="connsiteX146" fmla="*/ 4710 w 10000"/>
                  <a:gd name="connsiteY146" fmla="*/ 8041 h 10000"/>
                  <a:gd name="connsiteX147" fmla="*/ 4710 w 10000"/>
                  <a:gd name="connsiteY147" fmla="*/ 8256 h 10000"/>
                  <a:gd name="connsiteX148" fmla="*/ 4693 w 10000"/>
                  <a:gd name="connsiteY148" fmla="*/ 8475 h 10000"/>
                  <a:gd name="connsiteX149" fmla="*/ 4693 w 10000"/>
                  <a:gd name="connsiteY149" fmla="*/ 8694 h 10000"/>
                  <a:gd name="connsiteX150" fmla="*/ 4676 w 10000"/>
                  <a:gd name="connsiteY150" fmla="*/ 8906 h 10000"/>
                  <a:gd name="connsiteX151" fmla="*/ 4676 w 10000"/>
                  <a:gd name="connsiteY151" fmla="*/ 9108 h 10000"/>
                  <a:gd name="connsiteX152" fmla="*/ 4676 w 10000"/>
                  <a:gd name="connsiteY152" fmla="*/ 9293 h 10000"/>
                  <a:gd name="connsiteX153" fmla="*/ 4676 w 10000"/>
                  <a:gd name="connsiteY153" fmla="*/ 9451 h 10000"/>
                  <a:gd name="connsiteX154" fmla="*/ 4676 w 10000"/>
                  <a:gd name="connsiteY154" fmla="*/ 9576 h 10000"/>
                  <a:gd name="connsiteX155" fmla="*/ 4676 w 10000"/>
                  <a:gd name="connsiteY155" fmla="*/ 9670 h 10000"/>
                  <a:gd name="connsiteX156" fmla="*/ 4676 w 10000"/>
                  <a:gd name="connsiteY156" fmla="*/ 9717 h 10000"/>
                  <a:gd name="connsiteX157" fmla="*/ 4676 w 10000"/>
                  <a:gd name="connsiteY157" fmla="*/ 9781 h 10000"/>
                  <a:gd name="connsiteX158" fmla="*/ 4676 w 10000"/>
                  <a:gd name="connsiteY158" fmla="*/ 9842 h 10000"/>
                  <a:gd name="connsiteX159" fmla="*/ 4659 w 10000"/>
                  <a:gd name="connsiteY159" fmla="*/ 9889 h 10000"/>
                  <a:gd name="connsiteX160" fmla="*/ 4659 w 10000"/>
                  <a:gd name="connsiteY160" fmla="*/ 9929 h 10000"/>
                  <a:gd name="connsiteX161" fmla="*/ 4641 w 10000"/>
                  <a:gd name="connsiteY161" fmla="*/ 9943 h 10000"/>
                  <a:gd name="connsiteX162" fmla="*/ 4486 w 10000"/>
                  <a:gd name="connsiteY162" fmla="*/ 9943 h 10000"/>
                  <a:gd name="connsiteX163" fmla="*/ 4252 w 10000"/>
                  <a:gd name="connsiteY163" fmla="*/ 9943 h 10000"/>
                  <a:gd name="connsiteX164" fmla="*/ 3941 w 10000"/>
                  <a:gd name="connsiteY164" fmla="*/ 9936 h 10000"/>
                  <a:gd name="connsiteX165" fmla="*/ 3604 w 10000"/>
                  <a:gd name="connsiteY165" fmla="*/ 9929 h 10000"/>
                  <a:gd name="connsiteX166" fmla="*/ 3215 w 10000"/>
                  <a:gd name="connsiteY166" fmla="*/ 9923 h 10000"/>
                  <a:gd name="connsiteX167" fmla="*/ 2826 w 10000"/>
                  <a:gd name="connsiteY167" fmla="*/ 9916 h 10000"/>
                  <a:gd name="connsiteX168" fmla="*/ 2429 w 10000"/>
                  <a:gd name="connsiteY168" fmla="*/ 9909 h 10000"/>
                  <a:gd name="connsiteX169" fmla="*/ 2074 w 10000"/>
                  <a:gd name="connsiteY169" fmla="*/ 9902 h 10000"/>
                  <a:gd name="connsiteX170" fmla="*/ 1755 w 10000"/>
                  <a:gd name="connsiteY170" fmla="*/ 9896 h 10000"/>
                  <a:gd name="connsiteX171" fmla="*/ 1495 w 10000"/>
                  <a:gd name="connsiteY171" fmla="*/ 9889 h 10000"/>
                  <a:gd name="connsiteX172" fmla="*/ 1348 w 10000"/>
                  <a:gd name="connsiteY172" fmla="*/ 9889 h 10000"/>
                  <a:gd name="connsiteX173" fmla="*/ 1279 w 10000"/>
                  <a:gd name="connsiteY173" fmla="*/ 9882 h 10000"/>
                  <a:gd name="connsiteX174" fmla="*/ 1279 w 10000"/>
                  <a:gd name="connsiteY174" fmla="*/ 9862 h 10000"/>
                  <a:gd name="connsiteX175" fmla="*/ 1279 w 10000"/>
                  <a:gd name="connsiteY175" fmla="*/ 9788 h 10000"/>
                  <a:gd name="connsiteX176" fmla="*/ 1262 w 10000"/>
                  <a:gd name="connsiteY176" fmla="*/ 9677 h 10000"/>
                  <a:gd name="connsiteX177" fmla="*/ 1245 w 10000"/>
                  <a:gd name="connsiteY177" fmla="*/ 9532 h 10000"/>
                  <a:gd name="connsiteX178" fmla="*/ 1227 w 10000"/>
                  <a:gd name="connsiteY178" fmla="*/ 9344 h 10000"/>
                  <a:gd name="connsiteX179" fmla="*/ 1210 w 10000"/>
                  <a:gd name="connsiteY179" fmla="*/ 9125 h 10000"/>
                  <a:gd name="connsiteX180" fmla="*/ 1175 w 10000"/>
                  <a:gd name="connsiteY180" fmla="*/ 8889 h 10000"/>
                  <a:gd name="connsiteX181" fmla="*/ 1141 w 10000"/>
                  <a:gd name="connsiteY181" fmla="*/ 8623 h 10000"/>
                  <a:gd name="connsiteX182" fmla="*/ 1124 w 10000"/>
                  <a:gd name="connsiteY182" fmla="*/ 8337 h 10000"/>
                  <a:gd name="connsiteX183" fmla="*/ 1089 w 10000"/>
                  <a:gd name="connsiteY183" fmla="*/ 8041 h 10000"/>
                  <a:gd name="connsiteX184" fmla="*/ 1054 w 10000"/>
                  <a:gd name="connsiteY184" fmla="*/ 7728 h 10000"/>
                  <a:gd name="connsiteX185" fmla="*/ 1020 w 10000"/>
                  <a:gd name="connsiteY185" fmla="*/ 7402 h 10000"/>
                  <a:gd name="connsiteX186" fmla="*/ 985 w 10000"/>
                  <a:gd name="connsiteY186" fmla="*/ 7085 h 10000"/>
                  <a:gd name="connsiteX187" fmla="*/ 951 w 10000"/>
                  <a:gd name="connsiteY187" fmla="*/ 6759 h 10000"/>
                  <a:gd name="connsiteX188" fmla="*/ 899 w 10000"/>
                  <a:gd name="connsiteY188" fmla="*/ 6442 h 10000"/>
                  <a:gd name="connsiteX189" fmla="*/ 882 w 10000"/>
                  <a:gd name="connsiteY189" fmla="*/ 6129 h 10000"/>
                  <a:gd name="connsiteX190" fmla="*/ 847 w 10000"/>
                  <a:gd name="connsiteY190" fmla="*/ 5833 h 10000"/>
                  <a:gd name="connsiteX191" fmla="*/ 821 w 10000"/>
                  <a:gd name="connsiteY191" fmla="*/ 5547 h 10000"/>
                  <a:gd name="connsiteX192" fmla="*/ 787 w 10000"/>
                  <a:gd name="connsiteY192" fmla="*/ 5281 h 10000"/>
                  <a:gd name="connsiteX193" fmla="*/ 769 w 10000"/>
                  <a:gd name="connsiteY193" fmla="*/ 5039 h 10000"/>
                  <a:gd name="connsiteX194" fmla="*/ 735 w 10000"/>
                  <a:gd name="connsiteY194" fmla="*/ 4820 h 10000"/>
                  <a:gd name="connsiteX195" fmla="*/ 717 w 10000"/>
                  <a:gd name="connsiteY195" fmla="*/ 4631 h 10000"/>
                  <a:gd name="connsiteX196" fmla="*/ 700 w 10000"/>
                  <a:gd name="connsiteY196" fmla="*/ 4487 h 10000"/>
                  <a:gd name="connsiteX197" fmla="*/ 700 w 10000"/>
                  <a:gd name="connsiteY197" fmla="*/ 4376 h 10000"/>
                  <a:gd name="connsiteX198" fmla="*/ 683 w 10000"/>
                  <a:gd name="connsiteY198" fmla="*/ 4241 h 10000"/>
                  <a:gd name="connsiteX199" fmla="*/ 648 w 10000"/>
                  <a:gd name="connsiteY199" fmla="*/ 4083 h 10000"/>
                  <a:gd name="connsiteX200" fmla="*/ 631 w 10000"/>
                  <a:gd name="connsiteY200" fmla="*/ 3891 h 10000"/>
                  <a:gd name="connsiteX201" fmla="*/ 596 w 10000"/>
                  <a:gd name="connsiteY201" fmla="*/ 3679 h 10000"/>
                  <a:gd name="connsiteX202" fmla="*/ 562 w 10000"/>
                  <a:gd name="connsiteY202" fmla="*/ 3447 h 10000"/>
                  <a:gd name="connsiteX203" fmla="*/ 510 w 10000"/>
                  <a:gd name="connsiteY203" fmla="*/ 3201 h 10000"/>
                  <a:gd name="connsiteX204" fmla="*/ 458 w 10000"/>
                  <a:gd name="connsiteY204" fmla="*/ 2942 h 10000"/>
                  <a:gd name="connsiteX205" fmla="*/ 424 w 10000"/>
                  <a:gd name="connsiteY205" fmla="*/ 2679 h 10000"/>
                  <a:gd name="connsiteX206" fmla="*/ 372 w 10000"/>
                  <a:gd name="connsiteY206" fmla="*/ 2407 h 10000"/>
                  <a:gd name="connsiteX207" fmla="*/ 320 w 10000"/>
                  <a:gd name="connsiteY207" fmla="*/ 2141 h 10000"/>
                  <a:gd name="connsiteX208" fmla="*/ 277 w 10000"/>
                  <a:gd name="connsiteY208" fmla="*/ 1882 h 10000"/>
                  <a:gd name="connsiteX209" fmla="*/ 225 w 10000"/>
                  <a:gd name="connsiteY209" fmla="*/ 1629 h 10000"/>
                  <a:gd name="connsiteX210" fmla="*/ 190 w 10000"/>
                  <a:gd name="connsiteY210" fmla="*/ 1393 h 10000"/>
                  <a:gd name="connsiteX211" fmla="*/ 138 w 10000"/>
                  <a:gd name="connsiteY211" fmla="*/ 1175 h 10000"/>
                  <a:gd name="connsiteX212" fmla="*/ 104 w 10000"/>
                  <a:gd name="connsiteY212" fmla="*/ 973 h 10000"/>
                  <a:gd name="connsiteX213" fmla="*/ 69 w 10000"/>
                  <a:gd name="connsiteY213" fmla="*/ 801 h 10000"/>
                  <a:gd name="connsiteX214" fmla="*/ 52 w 10000"/>
                  <a:gd name="connsiteY214" fmla="*/ 663 h 10000"/>
                  <a:gd name="connsiteX215" fmla="*/ 17 w 10000"/>
                  <a:gd name="connsiteY215" fmla="*/ 555 h 10000"/>
                  <a:gd name="connsiteX216" fmla="*/ 17 w 10000"/>
                  <a:gd name="connsiteY216" fmla="*/ 491 h 10000"/>
                  <a:gd name="connsiteX217" fmla="*/ 0 w 10000"/>
                  <a:gd name="connsiteY217" fmla="*/ 471 h 10000"/>
                  <a:gd name="connsiteX218" fmla="*/ 847 w 10000"/>
                  <a:gd name="connsiteY218" fmla="*/ 13 h 10000"/>
                  <a:gd name="connsiteX219" fmla="*/ 9213 w 10000"/>
                  <a:gd name="connsiteY219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462 w 10000"/>
                  <a:gd name="connsiteY100" fmla="*/ 2215 h 10000"/>
                  <a:gd name="connsiteX101" fmla="*/ 5428 w 10000"/>
                  <a:gd name="connsiteY101" fmla="*/ 2036 h 10000"/>
                  <a:gd name="connsiteX102" fmla="*/ 5393 w 10000"/>
                  <a:gd name="connsiteY102" fmla="*/ 1861 h 10000"/>
                  <a:gd name="connsiteX103" fmla="*/ 5359 w 10000"/>
                  <a:gd name="connsiteY103" fmla="*/ 1696 h 10000"/>
                  <a:gd name="connsiteX104" fmla="*/ 5307 w 10000"/>
                  <a:gd name="connsiteY104" fmla="*/ 1552 h 10000"/>
                  <a:gd name="connsiteX105" fmla="*/ 5272 w 10000"/>
                  <a:gd name="connsiteY105" fmla="*/ 1424 h 10000"/>
                  <a:gd name="connsiteX106" fmla="*/ 5220 w 10000"/>
                  <a:gd name="connsiteY106" fmla="*/ 1326 h 10000"/>
                  <a:gd name="connsiteX107" fmla="*/ 5169 w 10000"/>
                  <a:gd name="connsiteY107" fmla="*/ 1266 h 10000"/>
                  <a:gd name="connsiteX108" fmla="*/ 5134 w 10000"/>
                  <a:gd name="connsiteY108" fmla="*/ 1245 h 10000"/>
                  <a:gd name="connsiteX109" fmla="*/ 4745 w 10000"/>
                  <a:gd name="connsiteY109" fmla="*/ 1518 h 10000"/>
                  <a:gd name="connsiteX110" fmla="*/ 4693 w 10000"/>
                  <a:gd name="connsiteY110" fmla="*/ 1636 h 10000"/>
                  <a:gd name="connsiteX111" fmla="*/ 4676 w 10000"/>
                  <a:gd name="connsiteY111" fmla="*/ 1757 h 10000"/>
                  <a:gd name="connsiteX112" fmla="*/ 4676 w 10000"/>
                  <a:gd name="connsiteY112" fmla="*/ 1834 h 10000"/>
                  <a:gd name="connsiteX113" fmla="*/ 4676 w 10000"/>
                  <a:gd name="connsiteY113" fmla="*/ 1962 h 10000"/>
                  <a:gd name="connsiteX114" fmla="*/ 4676 w 10000"/>
                  <a:gd name="connsiteY114" fmla="*/ 2114 h 10000"/>
                  <a:gd name="connsiteX115" fmla="*/ 4676 w 10000"/>
                  <a:gd name="connsiteY115" fmla="*/ 2285 h 10000"/>
                  <a:gd name="connsiteX116" fmla="*/ 4676 w 10000"/>
                  <a:gd name="connsiteY116" fmla="*/ 2484 h 10000"/>
                  <a:gd name="connsiteX117" fmla="*/ 4676 w 10000"/>
                  <a:gd name="connsiteY117" fmla="*/ 2689 h 10000"/>
                  <a:gd name="connsiteX118" fmla="*/ 4676 w 10000"/>
                  <a:gd name="connsiteY118" fmla="*/ 2895 h 10000"/>
                  <a:gd name="connsiteX119" fmla="*/ 4676 w 10000"/>
                  <a:gd name="connsiteY119" fmla="*/ 3097 h 10000"/>
                  <a:gd name="connsiteX120" fmla="*/ 4676 w 10000"/>
                  <a:gd name="connsiteY120" fmla="*/ 3288 h 10000"/>
                  <a:gd name="connsiteX121" fmla="*/ 4676 w 10000"/>
                  <a:gd name="connsiteY121" fmla="*/ 3460 h 10000"/>
                  <a:gd name="connsiteX122" fmla="*/ 4676 w 10000"/>
                  <a:gd name="connsiteY122" fmla="*/ 3605 h 10000"/>
                  <a:gd name="connsiteX123" fmla="*/ 4676 w 10000"/>
                  <a:gd name="connsiteY123" fmla="*/ 3713 h 10000"/>
                  <a:gd name="connsiteX124" fmla="*/ 4693 w 10000"/>
                  <a:gd name="connsiteY124" fmla="*/ 3783 h 10000"/>
                  <a:gd name="connsiteX125" fmla="*/ 4710 w 10000"/>
                  <a:gd name="connsiteY125" fmla="*/ 3837 h 10000"/>
                  <a:gd name="connsiteX126" fmla="*/ 4710 w 10000"/>
                  <a:gd name="connsiteY126" fmla="*/ 3945 h 10000"/>
                  <a:gd name="connsiteX127" fmla="*/ 4710 w 10000"/>
                  <a:gd name="connsiteY127" fmla="*/ 4083 h 10000"/>
                  <a:gd name="connsiteX128" fmla="*/ 4710 w 10000"/>
                  <a:gd name="connsiteY128" fmla="*/ 4254 h 10000"/>
                  <a:gd name="connsiteX129" fmla="*/ 4710 w 10000"/>
                  <a:gd name="connsiteY129" fmla="*/ 4460 h 10000"/>
                  <a:gd name="connsiteX130" fmla="*/ 4693 w 10000"/>
                  <a:gd name="connsiteY130" fmla="*/ 4692 h 10000"/>
                  <a:gd name="connsiteX131" fmla="*/ 4693 w 10000"/>
                  <a:gd name="connsiteY131" fmla="*/ 4944 h 10000"/>
                  <a:gd name="connsiteX132" fmla="*/ 4676 w 10000"/>
                  <a:gd name="connsiteY132" fmla="*/ 5204 h 10000"/>
                  <a:gd name="connsiteX133" fmla="*/ 4676 w 10000"/>
                  <a:gd name="connsiteY133" fmla="*/ 5473 h 10000"/>
                  <a:gd name="connsiteX134" fmla="*/ 4676 w 10000"/>
                  <a:gd name="connsiteY134" fmla="*/ 5752 h 10000"/>
                  <a:gd name="connsiteX135" fmla="*/ 4676 w 10000"/>
                  <a:gd name="connsiteY135" fmla="*/ 6025 h 10000"/>
                  <a:gd name="connsiteX136" fmla="*/ 4659 w 10000"/>
                  <a:gd name="connsiteY136" fmla="*/ 6298 h 10000"/>
                  <a:gd name="connsiteX137" fmla="*/ 4659 w 10000"/>
                  <a:gd name="connsiteY137" fmla="*/ 6553 h 10000"/>
                  <a:gd name="connsiteX138" fmla="*/ 4659 w 10000"/>
                  <a:gd name="connsiteY138" fmla="*/ 6792 h 10000"/>
                  <a:gd name="connsiteX139" fmla="*/ 4659 w 10000"/>
                  <a:gd name="connsiteY139" fmla="*/ 7011 h 10000"/>
                  <a:gd name="connsiteX140" fmla="*/ 4659 w 10000"/>
                  <a:gd name="connsiteY140" fmla="*/ 7210 h 10000"/>
                  <a:gd name="connsiteX141" fmla="*/ 4676 w 10000"/>
                  <a:gd name="connsiteY141" fmla="*/ 7371 h 10000"/>
                  <a:gd name="connsiteX142" fmla="*/ 4676 w 10000"/>
                  <a:gd name="connsiteY142" fmla="*/ 7496 h 10000"/>
                  <a:gd name="connsiteX143" fmla="*/ 4693 w 10000"/>
                  <a:gd name="connsiteY143" fmla="*/ 7654 h 10000"/>
                  <a:gd name="connsiteX144" fmla="*/ 4693 w 10000"/>
                  <a:gd name="connsiteY144" fmla="*/ 7839 h 10000"/>
                  <a:gd name="connsiteX145" fmla="*/ 4710 w 10000"/>
                  <a:gd name="connsiteY145" fmla="*/ 8041 h 10000"/>
                  <a:gd name="connsiteX146" fmla="*/ 4710 w 10000"/>
                  <a:gd name="connsiteY146" fmla="*/ 8256 h 10000"/>
                  <a:gd name="connsiteX147" fmla="*/ 4693 w 10000"/>
                  <a:gd name="connsiteY147" fmla="*/ 8475 h 10000"/>
                  <a:gd name="connsiteX148" fmla="*/ 4693 w 10000"/>
                  <a:gd name="connsiteY148" fmla="*/ 8694 h 10000"/>
                  <a:gd name="connsiteX149" fmla="*/ 4676 w 10000"/>
                  <a:gd name="connsiteY149" fmla="*/ 8906 h 10000"/>
                  <a:gd name="connsiteX150" fmla="*/ 4676 w 10000"/>
                  <a:gd name="connsiteY150" fmla="*/ 9108 h 10000"/>
                  <a:gd name="connsiteX151" fmla="*/ 4676 w 10000"/>
                  <a:gd name="connsiteY151" fmla="*/ 9293 h 10000"/>
                  <a:gd name="connsiteX152" fmla="*/ 4676 w 10000"/>
                  <a:gd name="connsiteY152" fmla="*/ 9451 h 10000"/>
                  <a:gd name="connsiteX153" fmla="*/ 4676 w 10000"/>
                  <a:gd name="connsiteY153" fmla="*/ 9576 h 10000"/>
                  <a:gd name="connsiteX154" fmla="*/ 4676 w 10000"/>
                  <a:gd name="connsiteY154" fmla="*/ 9670 h 10000"/>
                  <a:gd name="connsiteX155" fmla="*/ 4676 w 10000"/>
                  <a:gd name="connsiteY155" fmla="*/ 9717 h 10000"/>
                  <a:gd name="connsiteX156" fmla="*/ 4676 w 10000"/>
                  <a:gd name="connsiteY156" fmla="*/ 9781 h 10000"/>
                  <a:gd name="connsiteX157" fmla="*/ 4676 w 10000"/>
                  <a:gd name="connsiteY157" fmla="*/ 9842 h 10000"/>
                  <a:gd name="connsiteX158" fmla="*/ 4659 w 10000"/>
                  <a:gd name="connsiteY158" fmla="*/ 9889 h 10000"/>
                  <a:gd name="connsiteX159" fmla="*/ 4659 w 10000"/>
                  <a:gd name="connsiteY159" fmla="*/ 9929 h 10000"/>
                  <a:gd name="connsiteX160" fmla="*/ 4641 w 10000"/>
                  <a:gd name="connsiteY160" fmla="*/ 9943 h 10000"/>
                  <a:gd name="connsiteX161" fmla="*/ 4486 w 10000"/>
                  <a:gd name="connsiteY161" fmla="*/ 9943 h 10000"/>
                  <a:gd name="connsiteX162" fmla="*/ 4252 w 10000"/>
                  <a:gd name="connsiteY162" fmla="*/ 9943 h 10000"/>
                  <a:gd name="connsiteX163" fmla="*/ 3941 w 10000"/>
                  <a:gd name="connsiteY163" fmla="*/ 9936 h 10000"/>
                  <a:gd name="connsiteX164" fmla="*/ 3604 w 10000"/>
                  <a:gd name="connsiteY164" fmla="*/ 9929 h 10000"/>
                  <a:gd name="connsiteX165" fmla="*/ 3215 w 10000"/>
                  <a:gd name="connsiteY165" fmla="*/ 9923 h 10000"/>
                  <a:gd name="connsiteX166" fmla="*/ 2826 w 10000"/>
                  <a:gd name="connsiteY166" fmla="*/ 9916 h 10000"/>
                  <a:gd name="connsiteX167" fmla="*/ 2429 w 10000"/>
                  <a:gd name="connsiteY167" fmla="*/ 9909 h 10000"/>
                  <a:gd name="connsiteX168" fmla="*/ 2074 w 10000"/>
                  <a:gd name="connsiteY168" fmla="*/ 9902 h 10000"/>
                  <a:gd name="connsiteX169" fmla="*/ 1755 w 10000"/>
                  <a:gd name="connsiteY169" fmla="*/ 9896 h 10000"/>
                  <a:gd name="connsiteX170" fmla="*/ 1495 w 10000"/>
                  <a:gd name="connsiteY170" fmla="*/ 9889 h 10000"/>
                  <a:gd name="connsiteX171" fmla="*/ 1348 w 10000"/>
                  <a:gd name="connsiteY171" fmla="*/ 9889 h 10000"/>
                  <a:gd name="connsiteX172" fmla="*/ 1279 w 10000"/>
                  <a:gd name="connsiteY172" fmla="*/ 9882 h 10000"/>
                  <a:gd name="connsiteX173" fmla="*/ 1279 w 10000"/>
                  <a:gd name="connsiteY173" fmla="*/ 9862 h 10000"/>
                  <a:gd name="connsiteX174" fmla="*/ 1279 w 10000"/>
                  <a:gd name="connsiteY174" fmla="*/ 9788 h 10000"/>
                  <a:gd name="connsiteX175" fmla="*/ 1262 w 10000"/>
                  <a:gd name="connsiteY175" fmla="*/ 9677 h 10000"/>
                  <a:gd name="connsiteX176" fmla="*/ 1245 w 10000"/>
                  <a:gd name="connsiteY176" fmla="*/ 9532 h 10000"/>
                  <a:gd name="connsiteX177" fmla="*/ 1227 w 10000"/>
                  <a:gd name="connsiteY177" fmla="*/ 9344 h 10000"/>
                  <a:gd name="connsiteX178" fmla="*/ 1210 w 10000"/>
                  <a:gd name="connsiteY178" fmla="*/ 9125 h 10000"/>
                  <a:gd name="connsiteX179" fmla="*/ 1175 w 10000"/>
                  <a:gd name="connsiteY179" fmla="*/ 8889 h 10000"/>
                  <a:gd name="connsiteX180" fmla="*/ 1141 w 10000"/>
                  <a:gd name="connsiteY180" fmla="*/ 8623 h 10000"/>
                  <a:gd name="connsiteX181" fmla="*/ 1124 w 10000"/>
                  <a:gd name="connsiteY181" fmla="*/ 8337 h 10000"/>
                  <a:gd name="connsiteX182" fmla="*/ 1089 w 10000"/>
                  <a:gd name="connsiteY182" fmla="*/ 8041 h 10000"/>
                  <a:gd name="connsiteX183" fmla="*/ 1054 w 10000"/>
                  <a:gd name="connsiteY183" fmla="*/ 7728 h 10000"/>
                  <a:gd name="connsiteX184" fmla="*/ 1020 w 10000"/>
                  <a:gd name="connsiteY184" fmla="*/ 7402 h 10000"/>
                  <a:gd name="connsiteX185" fmla="*/ 985 w 10000"/>
                  <a:gd name="connsiteY185" fmla="*/ 7085 h 10000"/>
                  <a:gd name="connsiteX186" fmla="*/ 951 w 10000"/>
                  <a:gd name="connsiteY186" fmla="*/ 6759 h 10000"/>
                  <a:gd name="connsiteX187" fmla="*/ 899 w 10000"/>
                  <a:gd name="connsiteY187" fmla="*/ 6442 h 10000"/>
                  <a:gd name="connsiteX188" fmla="*/ 882 w 10000"/>
                  <a:gd name="connsiteY188" fmla="*/ 6129 h 10000"/>
                  <a:gd name="connsiteX189" fmla="*/ 847 w 10000"/>
                  <a:gd name="connsiteY189" fmla="*/ 5833 h 10000"/>
                  <a:gd name="connsiteX190" fmla="*/ 821 w 10000"/>
                  <a:gd name="connsiteY190" fmla="*/ 5547 h 10000"/>
                  <a:gd name="connsiteX191" fmla="*/ 787 w 10000"/>
                  <a:gd name="connsiteY191" fmla="*/ 5281 h 10000"/>
                  <a:gd name="connsiteX192" fmla="*/ 769 w 10000"/>
                  <a:gd name="connsiteY192" fmla="*/ 5039 h 10000"/>
                  <a:gd name="connsiteX193" fmla="*/ 735 w 10000"/>
                  <a:gd name="connsiteY193" fmla="*/ 4820 h 10000"/>
                  <a:gd name="connsiteX194" fmla="*/ 717 w 10000"/>
                  <a:gd name="connsiteY194" fmla="*/ 4631 h 10000"/>
                  <a:gd name="connsiteX195" fmla="*/ 700 w 10000"/>
                  <a:gd name="connsiteY195" fmla="*/ 4487 h 10000"/>
                  <a:gd name="connsiteX196" fmla="*/ 700 w 10000"/>
                  <a:gd name="connsiteY196" fmla="*/ 4376 h 10000"/>
                  <a:gd name="connsiteX197" fmla="*/ 683 w 10000"/>
                  <a:gd name="connsiteY197" fmla="*/ 4241 h 10000"/>
                  <a:gd name="connsiteX198" fmla="*/ 648 w 10000"/>
                  <a:gd name="connsiteY198" fmla="*/ 4083 h 10000"/>
                  <a:gd name="connsiteX199" fmla="*/ 631 w 10000"/>
                  <a:gd name="connsiteY199" fmla="*/ 3891 h 10000"/>
                  <a:gd name="connsiteX200" fmla="*/ 596 w 10000"/>
                  <a:gd name="connsiteY200" fmla="*/ 3679 h 10000"/>
                  <a:gd name="connsiteX201" fmla="*/ 562 w 10000"/>
                  <a:gd name="connsiteY201" fmla="*/ 3447 h 10000"/>
                  <a:gd name="connsiteX202" fmla="*/ 510 w 10000"/>
                  <a:gd name="connsiteY202" fmla="*/ 3201 h 10000"/>
                  <a:gd name="connsiteX203" fmla="*/ 458 w 10000"/>
                  <a:gd name="connsiteY203" fmla="*/ 2942 h 10000"/>
                  <a:gd name="connsiteX204" fmla="*/ 424 w 10000"/>
                  <a:gd name="connsiteY204" fmla="*/ 2679 h 10000"/>
                  <a:gd name="connsiteX205" fmla="*/ 372 w 10000"/>
                  <a:gd name="connsiteY205" fmla="*/ 2407 h 10000"/>
                  <a:gd name="connsiteX206" fmla="*/ 320 w 10000"/>
                  <a:gd name="connsiteY206" fmla="*/ 2141 h 10000"/>
                  <a:gd name="connsiteX207" fmla="*/ 277 w 10000"/>
                  <a:gd name="connsiteY207" fmla="*/ 1882 h 10000"/>
                  <a:gd name="connsiteX208" fmla="*/ 225 w 10000"/>
                  <a:gd name="connsiteY208" fmla="*/ 1629 h 10000"/>
                  <a:gd name="connsiteX209" fmla="*/ 190 w 10000"/>
                  <a:gd name="connsiteY209" fmla="*/ 1393 h 10000"/>
                  <a:gd name="connsiteX210" fmla="*/ 138 w 10000"/>
                  <a:gd name="connsiteY210" fmla="*/ 1175 h 10000"/>
                  <a:gd name="connsiteX211" fmla="*/ 104 w 10000"/>
                  <a:gd name="connsiteY211" fmla="*/ 973 h 10000"/>
                  <a:gd name="connsiteX212" fmla="*/ 69 w 10000"/>
                  <a:gd name="connsiteY212" fmla="*/ 801 h 10000"/>
                  <a:gd name="connsiteX213" fmla="*/ 52 w 10000"/>
                  <a:gd name="connsiteY213" fmla="*/ 663 h 10000"/>
                  <a:gd name="connsiteX214" fmla="*/ 17 w 10000"/>
                  <a:gd name="connsiteY214" fmla="*/ 555 h 10000"/>
                  <a:gd name="connsiteX215" fmla="*/ 17 w 10000"/>
                  <a:gd name="connsiteY215" fmla="*/ 491 h 10000"/>
                  <a:gd name="connsiteX216" fmla="*/ 0 w 10000"/>
                  <a:gd name="connsiteY216" fmla="*/ 471 h 10000"/>
                  <a:gd name="connsiteX217" fmla="*/ 847 w 10000"/>
                  <a:gd name="connsiteY217" fmla="*/ 13 h 10000"/>
                  <a:gd name="connsiteX218" fmla="*/ 9213 w 10000"/>
                  <a:gd name="connsiteY218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462 w 10000"/>
                  <a:gd name="connsiteY100" fmla="*/ 2215 h 10000"/>
                  <a:gd name="connsiteX101" fmla="*/ 5428 w 10000"/>
                  <a:gd name="connsiteY101" fmla="*/ 2036 h 10000"/>
                  <a:gd name="connsiteX102" fmla="*/ 5393 w 10000"/>
                  <a:gd name="connsiteY102" fmla="*/ 1861 h 10000"/>
                  <a:gd name="connsiteX103" fmla="*/ 5359 w 10000"/>
                  <a:gd name="connsiteY103" fmla="*/ 1696 h 10000"/>
                  <a:gd name="connsiteX104" fmla="*/ 5307 w 10000"/>
                  <a:gd name="connsiteY104" fmla="*/ 1552 h 10000"/>
                  <a:gd name="connsiteX105" fmla="*/ 5272 w 10000"/>
                  <a:gd name="connsiteY105" fmla="*/ 1424 h 10000"/>
                  <a:gd name="connsiteX106" fmla="*/ 5220 w 10000"/>
                  <a:gd name="connsiteY106" fmla="*/ 1326 h 10000"/>
                  <a:gd name="connsiteX107" fmla="*/ 5169 w 10000"/>
                  <a:gd name="connsiteY107" fmla="*/ 1266 h 10000"/>
                  <a:gd name="connsiteX108" fmla="*/ 5134 w 10000"/>
                  <a:gd name="connsiteY108" fmla="*/ 1245 h 10000"/>
                  <a:gd name="connsiteX109" fmla="*/ 4693 w 10000"/>
                  <a:gd name="connsiteY109" fmla="*/ 1636 h 10000"/>
                  <a:gd name="connsiteX110" fmla="*/ 4676 w 10000"/>
                  <a:gd name="connsiteY110" fmla="*/ 1757 h 10000"/>
                  <a:gd name="connsiteX111" fmla="*/ 4676 w 10000"/>
                  <a:gd name="connsiteY111" fmla="*/ 1834 h 10000"/>
                  <a:gd name="connsiteX112" fmla="*/ 4676 w 10000"/>
                  <a:gd name="connsiteY112" fmla="*/ 1962 h 10000"/>
                  <a:gd name="connsiteX113" fmla="*/ 4676 w 10000"/>
                  <a:gd name="connsiteY113" fmla="*/ 2114 h 10000"/>
                  <a:gd name="connsiteX114" fmla="*/ 4676 w 10000"/>
                  <a:gd name="connsiteY114" fmla="*/ 2285 h 10000"/>
                  <a:gd name="connsiteX115" fmla="*/ 4676 w 10000"/>
                  <a:gd name="connsiteY115" fmla="*/ 2484 h 10000"/>
                  <a:gd name="connsiteX116" fmla="*/ 4676 w 10000"/>
                  <a:gd name="connsiteY116" fmla="*/ 2689 h 10000"/>
                  <a:gd name="connsiteX117" fmla="*/ 4676 w 10000"/>
                  <a:gd name="connsiteY117" fmla="*/ 2895 h 10000"/>
                  <a:gd name="connsiteX118" fmla="*/ 4676 w 10000"/>
                  <a:gd name="connsiteY118" fmla="*/ 3097 h 10000"/>
                  <a:gd name="connsiteX119" fmla="*/ 4676 w 10000"/>
                  <a:gd name="connsiteY119" fmla="*/ 3288 h 10000"/>
                  <a:gd name="connsiteX120" fmla="*/ 4676 w 10000"/>
                  <a:gd name="connsiteY120" fmla="*/ 3460 h 10000"/>
                  <a:gd name="connsiteX121" fmla="*/ 4676 w 10000"/>
                  <a:gd name="connsiteY121" fmla="*/ 3605 h 10000"/>
                  <a:gd name="connsiteX122" fmla="*/ 4676 w 10000"/>
                  <a:gd name="connsiteY122" fmla="*/ 3713 h 10000"/>
                  <a:gd name="connsiteX123" fmla="*/ 4693 w 10000"/>
                  <a:gd name="connsiteY123" fmla="*/ 3783 h 10000"/>
                  <a:gd name="connsiteX124" fmla="*/ 4710 w 10000"/>
                  <a:gd name="connsiteY124" fmla="*/ 3837 h 10000"/>
                  <a:gd name="connsiteX125" fmla="*/ 4710 w 10000"/>
                  <a:gd name="connsiteY125" fmla="*/ 3945 h 10000"/>
                  <a:gd name="connsiteX126" fmla="*/ 4710 w 10000"/>
                  <a:gd name="connsiteY126" fmla="*/ 4083 h 10000"/>
                  <a:gd name="connsiteX127" fmla="*/ 4710 w 10000"/>
                  <a:gd name="connsiteY127" fmla="*/ 4254 h 10000"/>
                  <a:gd name="connsiteX128" fmla="*/ 4710 w 10000"/>
                  <a:gd name="connsiteY128" fmla="*/ 4460 h 10000"/>
                  <a:gd name="connsiteX129" fmla="*/ 4693 w 10000"/>
                  <a:gd name="connsiteY129" fmla="*/ 4692 h 10000"/>
                  <a:gd name="connsiteX130" fmla="*/ 4693 w 10000"/>
                  <a:gd name="connsiteY130" fmla="*/ 4944 h 10000"/>
                  <a:gd name="connsiteX131" fmla="*/ 4676 w 10000"/>
                  <a:gd name="connsiteY131" fmla="*/ 5204 h 10000"/>
                  <a:gd name="connsiteX132" fmla="*/ 4676 w 10000"/>
                  <a:gd name="connsiteY132" fmla="*/ 5473 h 10000"/>
                  <a:gd name="connsiteX133" fmla="*/ 4676 w 10000"/>
                  <a:gd name="connsiteY133" fmla="*/ 5752 h 10000"/>
                  <a:gd name="connsiteX134" fmla="*/ 4676 w 10000"/>
                  <a:gd name="connsiteY134" fmla="*/ 6025 h 10000"/>
                  <a:gd name="connsiteX135" fmla="*/ 4659 w 10000"/>
                  <a:gd name="connsiteY135" fmla="*/ 6298 h 10000"/>
                  <a:gd name="connsiteX136" fmla="*/ 4659 w 10000"/>
                  <a:gd name="connsiteY136" fmla="*/ 6553 h 10000"/>
                  <a:gd name="connsiteX137" fmla="*/ 4659 w 10000"/>
                  <a:gd name="connsiteY137" fmla="*/ 6792 h 10000"/>
                  <a:gd name="connsiteX138" fmla="*/ 4659 w 10000"/>
                  <a:gd name="connsiteY138" fmla="*/ 7011 h 10000"/>
                  <a:gd name="connsiteX139" fmla="*/ 4659 w 10000"/>
                  <a:gd name="connsiteY139" fmla="*/ 7210 h 10000"/>
                  <a:gd name="connsiteX140" fmla="*/ 4676 w 10000"/>
                  <a:gd name="connsiteY140" fmla="*/ 7371 h 10000"/>
                  <a:gd name="connsiteX141" fmla="*/ 4676 w 10000"/>
                  <a:gd name="connsiteY141" fmla="*/ 7496 h 10000"/>
                  <a:gd name="connsiteX142" fmla="*/ 4693 w 10000"/>
                  <a:gd name="connsiteY142" fmla="*/ 7654 h 10000"/>
                  <a:gd name="connsiteX143" fmla="*/ 4693 w 10000"/>
                  <a:gd name="connsiteY143" fmla="*/ 7839 h 10000"/>
                  <a:gd name="connsiteX144" fmla="*/ 4710 w 10000"/>
                  <a:gd name="connsiteY144" fmla="*/ 8041 h 10000"/>
                  <a:gd name="connsiteX145" fmla="*/ 4710 w 10000"/>
                  <a:gd name="connsiteY145" fmla="*/ 8256 h 10000"/>
                  <a:gd name="connsiteX146" fmla="*/ 4693 w 10000"/>
                  <a:gd name="connsiteY146" fmla="*/ 8475 h 10000"/>
                  <a:gd name="connsiteX147" fmla="*/ 4693 w 10000"/>
                  <a:gd name="connsiteY147" fmla="*/ 8694 h 10000"/>
                  <a:gd name="connsiteX148" fmla="*/ 4676 w 10000"/>
                  <a:gd name="connsiteY148" fmla="*/ 8906 h 10000"/>
                  <a:gd name="connsiteX149" fmla="*/ 4676 w 10000"/>
                  <a:gd name="connsiteY149" fmla="*/ 9108 h 10000"/>
                  <a:gd name="connsiteX150" fmla="*/ 4676 w 10000"/>
                  <a:gd name="connsiteY150" fmla="*/ 9293 h 10000"/>
                  <a:gd name="connsiteX151" fmla="*/ 4676 w 10000"/>
                  <a:gd name="connsiteY151" fmla="*/ 9451 h 10000"/>
                  <a:gd name="connsiteX152" fmla="*/ 4676 w 10000"/>
                  <a:gd name="connsiteY152" fmla="*/ 9576 h 10000"/>
                  <a:gd name="connsiteX153" fmla="*/ 4676 w 10000"/>
                  <a:gd name="connsiteY153" fmla="*/ 9670 h 10000"/>
                  <a:gd name="connsiteX154" fmla="*/ 4676 w 10000"/>
                  <a:gd name="connsiteY154" fmla="*/ 9717 h 10000"/>
                  <a:gd name="connsiteX155" fmla="*/ 4676 w 10000"/>
                  <a:gd name="connsiteY155" fmla="*/ 9781 h 10000"/>
                  <a:gd name="connsiteX156" fmla="*/ 4676 w 10000"/>
                  <a:gd name="connsiteY156" fmla="*/ 9842 h 10000"/>
                  <a:gd name="connsiteX157" fmla="*/ 4659 w 10000"/>
                  <a:gd name="connsiteY157" fmla="*/ 9889 h 10000"/>
                  <a:gd name="connsiteX158" fmla="*/ 4659 w 10000"/>
                  <a:gd name="connsiteY158" fmla="*/ 9929 h 10000"/>
                  <a:gd name="connsiteX159" fmla="*/ 4641 w 10000"/>
                  <a:gd name="connsiteY159" fmla="*/ 9943 h 10000"/>
                  <a:gd name="connsiteX160" fmla="*/ 4486 w 10000"/>
                  <a:gd name="connsiteY160" fmla="*/ 9943 h 10000"/>
                  <a:gd name="connsiteX161" fmla="*/ 4252 w 10000"/>
                  <a:gd name="connsiteY161" fmla="*/ 9943 h 10000"/>
                  <a:gd name="connsiteX162" fmla="*/ 3941 w 10000"/>
                  <a:gd name="connsiteY162" fmla="*/ 9936 h 10000"/>
                  <a:gd name="connsiteX163" fmla="*/ 3604 w 10000"/>
                  <a:gd name="connsiteY163" fmla="*/ 9929 h 10000"/>
                  <a:gd name="connsiteX164" fmla="*/ 3215 w 10000"/>
                  <a:gd name="connsiteY164" fmla="*/ 9923 h 10000"/>
                  <a:gd name="connsiteX165" fmla="*/ 2826 w 10000"/>
                  <a:gd name="connsiteY165" fmla="*/ 9916 h 10000"/>
                  <a:gd name="connsiteX166" fmla="*/ 2429 w 10000"/>
                  <a:gd name="connsiteY166" fmla="*/ 9909 h 10000"/>
                  <a:gd name="connsiteX167" fmla="*/ 2074 w 10000"/>
                  <a:gd name="connsiteY167" fmla="*/ 9902 h 10000"/>
                  <a:gd name="connsiteX168" fmla="*/ 1755 w 10000"/>
                  <a:gd name="connsiteY168" fmla="*/ 9896 h 10000"/>
                  <a:gd name="connsiteX169" fmla="*/ 1495 w 10000"/>
                  <a:gd name="connsiteY169" fmla="*/ 9889 h 10000"/>
                  <a:gd name="connsiteX170" fmla="*/ 1348 w 10000"/>
                  <a:gd name="connsiteY170" fmla="*/ 9889 h 10000"/>
                  <a:gd name="connsiteX171" fmla="*/ 1279 w 10000"/>
                  <a:gd name="connsiteY171" fmla="*/ 9882 h 10000"/>
                  <a:gd name="connsiteX172" fmla="*/ 1279 w 10000"/>
                  <a:gd name="connsiteY172" fmla="*/ 9862 h 10000"/>
                  <a:gd name="connsiteX173" fmla="*/ 1279 w 10000"/>
                  <a:gd name="connsiteY173" fmla="*/ 9788 h 10000"/>
                  <a:gd name="connsiteX174" fmla="*/ 1262 w 10000"/>
                  <a:gd name="connsiteY174" fmla="*/ 9677 h 10000"/>
                  <a:gd name="connsiteX175" fmla="*/ 1245 w 10000"/>
                  <a:gd name="connsiteY175" fmla="*/ 9532 h 10000"/>
                  <a:gd name="connsiteX176" fmla="*/ 1227 w 10000"/>
                  <a:gd name="connsiteY176" fmla="*/ 9344 h 10000"/>
                  <a:gd name="connsiteX177" fmla="*/ 1210 w 10000"/>
                  <a:gd name="connsiteY177" fmla="*/ 9125 h 10000"/>
                  <a:gd name="connsiteX178" fmla="*/ 1175 w 10000"/>
                  <a:gd name="connsiteY178" fmla="*/ 8889 h 10000"/>
                  <a:gd name="connsiteX179" fmla="*/ 1141 w 10000"/>
                  <a:gd name="connsiteY179" fmla="*/ 8623 h 10000"/>
                  <a:gd name="connsiteX180" fmla="*/ 1124 w 10000"/>
                  <a:gd name="connsiteY180" fmla="*/ 8337 h 10000"/>
                  <a:gd name="connsiteX181" fmla="*/ 1089 w 10000"/>
                  <a:gd name="connsiteY181" fmla="*/ 8041 h 10000"/>
                  <a:gd name="connsiteX182" fmla="*/ 1054 w 10000"/>
                  <a:gd name="connsiteY182" fmla="*/ 7728 h 10000"/>
                  <a:gd name="connsiteX183" fmla="*/ 1020 w 10000"/>
                  <a:gd name="connsiteY183" fmla="*/ 7402 h 10000"/>
                  <a:gd name="connsiteX184" fmla="*/ 985 w 10000"/>
                  <a:gd name="connsiteY184" fmla="*/ 7085 h 10000"/>
                  <a:gd name="connsiteX185" fmla="*/ 951 w 10000"/>
                  <a:gd name="connsiteY185" fmla="*/ 6759 h 10000"/>
                  <a:gd name="connsiteX186" fmla="*/ 899 w 10000"/>
                  <a:gd name="connsiteY186" fmla="*/ 6442 h 10000"/>
                  <a:gd name="connsiteX187" fmla="*/ 882 w 10000"/>
                  <a:gd name="connsiteY187" fmla="*/ 6129 h 10000"/>
                  <a:gd name="connsiteX188" fmla="*/ 847 w 10000"/>
                  <a:gd name="connsiteY188" fmla="*/ 5833 h 10000"/>
                  <a:gd name="connsiteX189" fmla="*/ 821 w 10000"/>
                  <a:gd name="connsiteY189" fmla="*/ 5547 h 10000"/>
                  <a:gd name="connsiteX190" fmla="*/ 787 w 10000"/>
                  <a:gd name="connsiteY190" fmla="*/ 5281 h 10000"/>
                  <a:gd name="connsiteX191" fmla="*/ 769 w 10000"/>
                  <a:gd name="connsiteY191" fmla="*/ 5039 h 10000"/>
                  <a:gd name="connsiteX192" fmla="*/ 735 w 10000"/>
                  <a:gd name="connsiteY192" fmla="*/ 4820 h 10000"/>
                  <a:gd name="connsiteX193" fmla="*/ 717 w 10000"/>
                  <a:gd name="connsiteY193" fmla="*/ 4631 h 10000"/>
                  <a:gd name="connsiteX194" fmla="*/ 700 w 10000"/>
                  <a:gd name="connsiteY194" fmla="*/ 4487 h 10000"/>
                  <a:gd name="connsiteX195" fmla="*/ 700 w 10000"/>
                  <a:gd name="connsiteY195" fmla="*/ 4376 h 10000"/>
                  <a:gd name="connsiteX196" fmla="*/ 683 w 10000"/>
                  <a:gd name="connsiteY196" fmla="*/ 4241 h 10000"/>
                  <a:gd name="connsiteX197" fmla="*/ 648 w 10000"/>
                  <a:gd name="connsiteY197" fmla="*/ 4083 h 10000"/>
                  <a:gd name="connsiteX198" fmla="*/ 631 w 10000"/>
                  <a:gd name="connsiteY198" fmla="*/ 3891 h 10000"/>
                  <a:gd name="connsiteX199" fmla="*/ 596 w 10000"/>
                  <a:gd name="connsiteY199" fmla="*/ 3679 h 10000"/>
                  <a:gd name="connsiteX200" fmla="*/ 562 w 10000"/>
                  <a:gd name="connsiteY200" fmla="*/ 3447 h 10000"/>
                  <a:gd name="connsiteX201" fmla="*/ 510 w 10000"/>
                  <a:gd name="connsiteY201" fmla="*/ 3201 h 10000"/>
                  <a:gd name="connsiteX202" fmla="*/ 458 w 10000"/>
                  <a:gd name="connsiteY202" fmla="*/ 2942 h 10000"/>
                  <a:gd name="connsiteX203" fmla="*/ 424 w 10000"/>
                  <a:gd name="connsiteY203" fmla="*/ 2679 h 10000"/>
                  <a:gd name="connsiteX204" fmla="*/ 372 w 10000"/>
                  <a:gd name="connsiteY204" fmla="*/ 2407 h 10000"/>
                  <a:gd name="connsiteX205" fmla="*/ 320 w 10000"/>
                  <a:gd name="connsiteY205" fmla="*/ 2141 h 10000"/>
                  <a:gd name="connsiteX206" fmla="*/ 277 w 10000"/>
                  <a:gd name="connsiteY206" fmla="*/ 1882 h 10000"/>
                  <a:gd name="connsiteX207" fmla="*/ 225 w 10000"/>
                  <a:gd name="connsiteY207" fmla="*/ 1629 h 10000"/>
                  <a:gd name="connsiteX208" fmla="*/ 190 w 10000"/>
                  <a:gd name="connsiteY208" fmla="*/ 1393 h 10000"/>
                  <a:gd name="connsiteX209" fmla="*/ 138 w 10000"/>
                  <a:gd name="connsiteY209" fmla="*/ 1175 h 10000"/>
                  <a:gd name="connsiteX210" fmla="*/ 104 w 10000"/>
                  <a:gd name="connsiteY210" fmla="*/ 973 h 10000"/>
                  <a:gd name="connsiteX211" fmla="*/ 69 w 10000"/>
                  <a:gd name="connsiteY211" fmla="*/ 801 h 10000"/>
                  <a:gd name="connsiteX212" fmla="*/ 52 w 10000"/>
                  <a:gd name="connsiteY212" fmla="*/ 663 h 10000"/>
                  <a:gd name="connsiteX213" fmla="*/ 17 w 10000"/>
                  <a:gd name="connsiteY213" fmla="*/ 555 h 10000"/>
                  <a:gd name="connsiteX214" fmla="*/ 17 w 10000"/>
                  <a:gd name="connsiteY214" fmla="*/ 491 h 10000"/>
                  <a:gd name="connsiteX215" fmla="*/ 0 w 10000"/>
                  <a:gd name="connsiteY215" fmla="*/ 471 h 10000"/>
                  <a:gd name="connsiteX216" fmla="*/ 847 w 10000"/>
                  <a:gd name="connsiteY216" fmla="*/ 13 h 10000"/>
                  <a:gd name="connsiteX217" fmla="*/ 9213 w 10000"/>
                  <a:gd name="connsiteY217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462 w 10000"/>
                  <a:gd name="connsiteY100" fmla="*/ 2215 h 10000"/>
                  <a:gd name="connsiteX101" fmla="*/ 5428 w 10000"/>
                  <a:gd name="connsiteY101" fmla="*/ 2036 h 10000"/>
                  <a:gd name="connsiteX102" fmla="*/ 5393 w 10000"/>
                  <a:gd name="connsiteY102" fmla="*/ 1861 h 10000"/>
                  <a:gd name="connsiteX103" fmla="*/ 5359 w 10000"/>
                  <a:gd name="connsiteY103" fmla="*/ 1696 h 10000"/>
                  <a:gd name="connsiteX104" fmla="*/ 5307 w 10000"/>
                  <a:gd name="connsiteY104" fmla="*/ 1552 h 10000"/>
                  <a:gd name="connsiteX105" fmla="*/ 5272 w 10000"/>
                  <a:gd name="connsiteY105" fmla="*/ 1424 h 10000"/>
                  <a:gd name="connsiteX106" fmla="*/ 5220 w 10000"/>
                  <a:gd name="connsiteY106" fmla="*/ 1326 h 10000"/>
                  <a:gd name="connsiteX107" fmla="*/ 5169 w 10000"/>
                  <a:gd name="connsiteY107" fmla="*/ 1266 h 10000"/>
                  <a:gd name="connsiteX108" fmla="*/ 4693 w 10000"/>
                  <a:gd name="connsiteY108" fmla="*/ 1636 h 10000"/>
                  <a:gd name="connsiteX109" fmla="*/ 4676 w 10000"/>
                  <a:gd name="connsiteY109" fmla="*/ 1757 h 10000"/>
                  <a:gd name="connsiteX110" fmla="*/ 4676 w 10000"/>
                  <a:gd name="connsiteY110" fmla="*/ 1834 h 10000"/>
                  <a:gd name="connsiteX111" fmla="*/ 4676 w 10000"/>
                  <a:gd name="connsiteY111" fmla="*/ 1962 h 10000"/>
                  <a:gd name="connsiteX112" fmla="*/ 4676 w 10000"/>
                  <a:gd name="connsiteY112" fmla="*/ 2114 h 10000"/>
                  <a:gd name="connsiteX113" fmla="*/ 4676 w 10000"/>
                  <a:gd name="connsiteY113" fmla="*/ 2285 h 10000"/>
                  <a:gd name="connsiteX114" fmla="*/ 4676 w 10000"/>
                  <a:gd name="connsiteY114" fmla="*/ 2484 h 10000"/>
                  <a:gd name="connsiteX115" fmla="*/ 4676 w 10000"/>
                  <a:gd name="connsiteY115" fmla="*/ 2689 h 10000"/>
                  <a:gd name="connsiteX116" fmla="*/ 4676 w 10000"/>
                  <a:gd name="connsiteY116" fmla="*/ 2895 h 10000"/>
                  <a:gd name="connsiteX117" fmla="*/ 4676 w 10000"/>
                  <a:gd name="connsiteY117" fmla="*/ 3097 h 10000"/>
                  <a:gd name="connsiteX118" fmla="*/ 4676 w 10000"/>
                  <a:gd name="connsiteY118" fmla="*/ 3288 h 10000"/>
                  <a:gd name="connsiteX119" fmla="*/ 4676 w 10000"/>
                  <a:gd name="connsiteY119" fmla="*/ 3460 h 10000"/>
                  <a:gd name="connsiteX120" fmla="*/ 4676 w 10000"/>
                  <a:gd name="connsiteY120" fmla="*/ 3605 h 10000"/>
                  <a:gd name="connsiteX121" fmla="*/ 4676 w 10000"/>
                  <a:gd name="connsiteY121" fmla="*/ 3713 h 10000"/>
                  <a:gd name="connsiteX122" fmla="*/ 4693 w 10000"/>
                  <a:gd name="connsiteY122" fmla="*/ 3783 h 10000"/>
                  <a:gd name="connsiteX123" fmla="*/ 4710 w 10000"/>
                  <a:gd name="connsiteY123" fmla="*/ 3837 h 10000"/>
                  <a:gd name="connsiteX124" fmla="*/ 4710 w 10000"/>
                  <a:gd name="connsiteY124" fmla="*/ 3945 h 10000"/>
                  <a:gd name="connsiteX125" fmla="*/ 4710 w 10000"/>
                  <a:gd name="connsiteY125" fmla="*/ 4083 h 10000"/>
                  <a:gd name="connsiteX126" fmla="*/ 4710 w 10000"/>
                  <a:gd name="connsiteY126" fmla="*/ 4254 h 10000"/>
                  <a:gd name="connsiteX127" fmla="*/ 4710 w 10000"/>
                  <a:gd name="connsiteY127" fmla="*/ 4460 h 10000"/>
                  <a:gd name="connsiteX128" fmla="*/ 4693 w 10000"/>
                  <a:gd name="connsiteY128" fmla="*/ 4692 h 10000"/>
                  <a:gd name="connsiteX129" fmla="*/ 4693 w 10000"/>
                  <a:gd name="connsiteY129" fmla="*/ 4944 h 10000"/>
                  <a:gd name="connsiteX130" fmla="*/ 4676 w 10000"/>
                  <a:gd name="connsiteY130" fmla="*/ 5204 h 10000"/>
                  <a:gd name="connsiteX131" fmla="*/ 4676 w 10000"/>
                  <a:gd name="connsiteY131" fmla="*/ 5473 h 10000"/>
                  <a:gd name="connsiteX132" fmla="*/ 4676 w 10000"/>
                  <a:gd name="connsiteY132" fmla="*/ 5752 h 10000"/>
                  <a:gd name="connsiteX133" fmla="*/ 4676 w 10000"/>
                  <a:gd name="connsiteY133" fmla="*/ 6025 h 10000"/>
                  <a:gd name="connsiteX134" fmla="*/ 4659 w 10000"/>
                  <a:gd name="connsiteY134" fmla="*/ 6298 h 10000"/>
                  <a:gd name="connsiteX135" fmla="*/ 4659 w 10000"/>
                  <a:gd name="connsiteY135" fmla="*/ 6553 h 10000"/>
                  <a:gd name="connsiteX136" fmla="*/ 4659 w 10000"/>
                  <a:gd name="connsiteY136" fmla="*/ 6792 h 10000"/>
                  <a:gd name="connsiteX137" fmla="*/ 4659 w 10000"/>
                  <a:gd name="connsiteY137" fmla="*/ 7011 h 10000"/>
                  <a:gd name="connsiteX138" fmla="*/ 4659 w 10000"/>
                  <a:gd name="connsiteY138" fmla="*/ 7210 h 10000"/>
                  <a:gd name="connsiteX139" fmla="*/ 4676 w 10000"/>
                  <a:gd name="connsiteY139" fmla="*/ 7371 h 10000"/>
                  <a:gd name="connsiteX140" fmla="*/ 4676 w 10000"/>
                  <a:gd name="connsiteY140" fmla="*/ 7496 h 10000"/>
                  <a:gd name="connsiteX141" fmla="*/ 4693 w 10000"/>
                  <a:gd name="connsiteY141" fmla="*/ 7654 h 10000"/>
                  <a:gd name="connsiteX142" fmla="*/ 4693 w 10000"/>
                  <a:gd name="connsiteY142" fmla="*/ 7839 h 10000"/>
                  <a:gd name="connsiteX143" fmla="*/ 4710 w 10000"/>
                  <a:gd name="connsiteY143" fmla="*/ 8041 h 10000"/>
                  <a:gd name="connsiteX144" fmla="*/ 4710 w 10000"/>
                  <a:gd name="connsiteY144" fmla="*/ 8256 h 10000"/>
                  <a:gd name="connsiteX145" fmla="*/ 4693 w 10000"/>
                  <a:gd name="connsiteY145" fmla="*/ 8475 h 10000"/>
                  <a:gd name="connsiteX146" fmla="*/ 4693 w 10000"/>
                  <a:gd name="connsiteY146" fmla="*/ 8694 h 10000"/>
                  <a:gd name="connsiteX147" fmla="*/ 4676 w 10000"/>
                  <a:gd name="connsiteY147" fmla="*/ 8906 h 10000"/>
                  <a:gd name="connsiteX148" fmla="*/ 4676 w 10000"/>
                  <a:gd name="connsiteY148" fmla="*/ 9108 h 10000"/>
                  <a:gd name="connsiteX149" fmla="*/ 4676 w 10000"/>
                  <a:gd name="connsiteY149" fmla="*/ 9293 h 10000"/>
                  <a:gd name="connsiteX150" fmla="*/ 4676 w 10000"/>
                  <a:gd name="connsiteY150" fmla="*/ 9451 h 10000"/>
                  <a:gd name="connsiteX151" fmla="*/ 4676 w 10000"/>
                  <a:gd name="connsiteY151" fmla="*/ 9576 h 10000"/>
                  <a:gd name="connsiteX152" fmla="*/ 4676 w 10000"/>
                  <a:gd name="connsiteY152" fmla="*/ 9670 h 10000"/>
                  <a:gd name="connsiteX153" fmla="*/ 4676 w 10000"/>
                  <a:gd name="connsiteY153" fmla="*/ 9717 h 10000"/>
                  <a:gd name="connsiteX154" fmla="*/ 4676 w 10000"/>
                  <a:gd name="connsiteY154" fmla="*/ 9781 h 10000"/>
                  <a:gd name="connsiteX155" fmla="*/ 4676 w 10000"/>
                  <a:gd name="connsiteY155" fmla="*/ 9842 h 10000"/>
                  <a:gd name="connsiteX156" fmla="*/ 4659 w 10000"/>
                  <a:gd name="connsiteY156" fmla="*/ 9889 h 10000"/>
                  <a:gd name="connsiteX157" fmla="*/ 4659 w 10000"/>
                  <a:gd name="connsiteY157" fmla="*/ 9929 h 10000"/>
                  <a:gd name="connsiteX158" fmla="*/ 4641 w 10000"/>
                  <a:gd name="connsiteY158" fmla="*/ 9943 h 10000"/>
                  <a:gd name="connsiteX159" fmla="*/ 4486 w 10000"/>
                  <a:gd name="connsiteY159" fmla="*/ 9943 h 10000"/>
                  <a:gd name="connsiteX160" fmla="*/ 4252 w 10000"/>
                  <a:gd name="connsiteY160" fmla="*/ 9943 h 10000"/>
                  <a:gd name="connsiteX161" fmla="*/ 3941 w 10000"/>
                  <a:gd name="connsiteY161" fmla="*/ 9936 h 10000"/>
                  <a:gd name="connsiteX162" fmla="*/ 3604 w 10000"/>
                  <a:gd name="connsiteY162" fmla="*/ 9929 h 10000"/>
                  <a:gd name="connsiteX163" fmla="*/ 3215 w 10000"/>
                  <a:gd name="connsiteY163" fmla="*/ 9923 h 10000"/>
                  <a:gd name="connsiteX164" fmla="*/ 2826 w 10000"/>
                  <a:gd name="connsiteY164" fmla="*/ 9916 h 10000"/>
                  <a:gd name="connsiteX165" fmla="*/ 2429 w 10000"/>
                  <a:gd name="connsiteY165" fmla="*/ 9909 h 10000"/>
                  <a:gd name="connsiteX166" fmla="*/ 2074 w 10000"/>
                  <a:gd name="connsiteY166" fmla="*/ 9902 h 10000"/>
                  <a:gd name="connsiteX167" fmla="*/ 1755 w 10000"/>
                  <a:gd name="connsiteY167" fmla="*/ 9896 h 10000"/>
                  <a:gd name="connsiteX168" fmla="*/ 1495 w 10000"/>
                  <a:gd name="connsiteY168" fmla="*/ 9889 h 10000"/>
                  <a:gd name="connsiteX169" fmla="*/ 1348 w 10000"/>
                  <a:gd name="connsiteY169" fmla="*/ 9889 h 10000"/>
                  <a:gd name="connsiteX170" fmla="*/ 1279 w 10000"/>
                  <a:gd name="connsiteY170" fmla="*/ 9882 h 10000"/>
                  <a:gd name="connsiteX171" fmla="*/ 1279 w 10000"/>
                  <a:gd name="connsiteY171" fmla="*/ 9862 h 10000"/>
                  <a:gd name="connsiteX172" fmla="*/ 1279 w 10000"/>
                  <a:gd name="connsiteY172" fmla="*/ 9788 h 10000"/>
                  <a:gd name="connsiteX173" fmla="*/ 1262 w 10000"/>
                  <a:gd name="connsiteY173" fmla="*/ 9677 h 10000"/>
                  <a:gd name="connsiteX174" fmla="*/ 1245 w 10000"/>
                  <a:gd name="connsiteY174" fmla="*/ 9532 h 10000"/>
                  <a:gd name="connsiteX175" fmla="*/ 1227 w 10000"/>
                  <a:gd name="connsiteY175" fmla="*/ 9344 h 10000"/>
                  <a:gd name="connsiteX176" fmla="*/ 1210 w 10000"/>
                  <a:gd name="connsiteY176" fmla="*/ 9125 h 10000"/>
                  <a:gd name="connsiteX177" fmla="*/ 1175 w 10000"/>
                  <a:gd name="connsiteY177" fmla="*/ 8889 h 10000"/>
                  <a:gd name="connsiteX178" fmla="*/ 1141 w 10000"/>
                  <a:gd name="connsiteY178" fmla="*/ 8623 h 10000"/>
                  <a:gd name="connsiteX179" fmla="*/ 1124 w 10000"/>
                  <a:gd name="connsiteY179" fmla="*/ 8337 h 10000"/>
                  <a:gd name="connsiteX180" fmla="*/ 1089 w 10000"/>
                  <a:gd name="connsiteY180" fmla="*/ 8041 h 10000"/>
                  <a:gd name="connsiteX181" fmla="*/ 1054 w 10000"/>
                  <a:gd name="connsiteY181" fmla="*/ 7728 h 10000"/>
                  <a:gd name="connsiteX182" fmla="*/ 1020 w 10000"/>
                  <a:gd name="connsiteY182" fmla="*/ 7402 h 10000"/>
                  <a:gd name="connsiteX183" fmla="*/ 985 w 10000"/>
                  <a:gd name="connsiteY183" fmla="*/ 7085 h 10000"/>
                  <a:gd name="connsiteX184" fmla="*/ 951 w 10000"/>
                  <a:gd name="connsiteY184" fmla="*/ 6759 h 10000"/>
                  <a:gd name="connsiteX185" fmla="*/ 899 w 10000"/>
                  <a:gd name="connsiteY185" fmla="*/ 6442 h 10000"/>
                  <a:gd name="connsiteX186" fmla="*/ 882 w 10000"/>
                  <a:gd name="connsiteY186" fmla="*/ 6129 h 10000"/>
                  <a:gd name="connsiteX187" fmla="*/ 847 w 10000"/>
                  <a:gd name="connsiteY187" fmla="*/ 5833 h 10000"/>
                  <a:gd name="connsiteX188" fmla="*/ 821 w 10000"/>
                  <a:gd name="connsiteY188" fmla="*/ 5547 h 10000"/>
                  <a:gd name="connsiteX189" fmla="*/ 787 w 10000"/>
                  <a:gd name="connsiteY189" fmla="*/ 5281 h 10000"/>
                  <a:gd name="connsiteX190" fmla="*/ 769 w 10000"/>
                  <a:gd name="connsiteY190" fmla="*/ 5039 h 10000"/>
                  <a:gd name="connsiteX191" fmla="*/ 735 w 10000"/>
                  <a:gd name="connsiteY191" fmla="*/ 4820 h 10000"/>
                  <a:gd name="connsiteX192" fmla="*/ 717 w 10000"/>
                  <a:gd name="connsiteY192" fmla="*/ 4631 h 10000"/>
                  <a:gd name="connsiteX193" fmla="*/ 700 w 10000"/>
                  <a:gd name="connsiteY193" fmla="*/ 4487 h 10000"/>
                  <a:gd name="connsiteX194" fmla="*/ 700 w 10000"/>
                  <a:gd name="connsiteY194" fmla="*/ 4376 h 10000"/>
                  <a:gd name="connsiteX195" fmla="*/ 683 w 10000"/>
                  <a:gd name="connsiteY195" fmla="*/ 4241 h 10000"/>
                  <a:gd name="connsiteX196" fmla="*/ 648 w 10000"/>
                  <a:gd name="connsiteY196" fmla="*/ 4083 h 10000"/>
                  <a:gd name="connsiteX197" fmla="*/ 631 w 10000"/>
                  <a:gd name="connsiteY197" fmla="*/ 3891 h 10000"/>
                  <a:gd name="connsiteX198" fmla="*/ 596 w 10000"/>
                  <a:gd name="connsiteY198" fmla="*/ 3679 h 10000"/>
                  <a:gd name="connsiteX199" fmla="*/ 562 w 10000"/>
                  <a:gd name="connsiteY199" fmla="*/ 3447 h 10000"/>
                  <a:gd name="connsiteX200" fmla="*/ 510 w 10000"/>
                  <a:gd name="connsiteY200" fmla="*/ 3201 h 10000"/>
                  <a:gd name="connsiteX201" fmla="*/ 458 w 10000"/>
                  <a:gd name="connsiteY201" fmla="*/ 2942 h 10000"/>
                  <a:gd name="connsiteX202" fmla="*/ 424 w 10000"/>
                  <a:gd name="connsiteY202" fmla="*/ 2679 h 10000"/>
                  <a:gd name="connsiteX203" fmla="*/ 372 w 10000"/>
                  <a:gd name="connsiteY203" fmla="*/ 2407 h 10000"/>
                  <a:gd name="connsiteX204" fmla="*/ 320 w 10000"/>
                  <a:gd name="connsiteY204" fmla="*/ 2141 h 10000"/>
                  <a:gd name="connsiteX205" fmla="*/ 277 w 10000"/>
                  <a:gd name="connsiteY205" fmla="*/ 1882 h 10000"/>
                  <a:gd name="connsiteX206" fmla="*/ 225 w 10000"/>
                  <a:gd name="connsiteY206" fmla="*/ 1629 h 10000"/>
                  <a:gd name="connsiteX207" fmla="*/ 190 w 10000"/>
                  <a:gd name="connsiteY207" fmla="*/ 1393 h 10000"/>
                  <a:gd name="connsiteX208" fmla="*/ 138 w 10000"/>
                  <a:gd name="connsiteY208" fmla="*/ 1175 h 10000"/>
                  <a:gd name="connsiteX209" fmla="*/ 104 w 10000"/>
                  <a:gd name="connsiteY209" fmla="*/ 973 h 10000"/>
                  <a:gd name="connsiteX210" fmla="*/ 69 w 10000"/>
                  <a:gd name="connsiteY210" fmla="*/ 801 h 10000"/>
                  <a:gd name="connsiteX211" fmla="*/ 52 w 10000"/>
                  <a:gd name="connsiteY211" fmla="*/ 663 h 10000"/>
                  <a:gd name="connsiteX212" fmla="*/ 17 w 10000"/>
                  <a:gd name="connsiteY212" fmla="*/ 555 h 10000"/>
                  <a:gd name="connsiteX213" fmla="*/ 17 w 10000"/>
                  <a:gd name="connsiteY213" fmla="*/ 491 h 10000"/>
                  <a:gd name="connsiteX214" fmla="*/ 0 w 10000"/>
                  <a:gd name="connsiteY214" fmla="*/ 471 h 10000"/>
                  <a:gd name="connsiteX215" fmla="*/ 847 w 10000"/>
                  <a:gd name="connsiteY215" fmla="*/ 13 h 10000"/>
                  <a:gd name="connsiteX216" fmla="*/ 9213 w 10000"/>
                  <a:gd name="connsiteY216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462 w 10000"/>
                  <a:gd name="connsiteY100" fmla="*/ 2215 h 10000"/>
                  <a:gd name="connsiteX101" fmla="*/ 5428 w 10000"/>
                  <a:gd name="connsiteY101" fmla="*/ 2036 h 10000"/>
                  <a:gd name="connsiteX102" fmla="*/ 5393 w 10000"/>
                  <a:gd name="connsiteY102" fmla="*/ 1861 h 10000"/>
                  <a:gd name="connsiteX103" fmla="*/ 5359 w 10000"/>
                  <a:gd name="connsiteY103" fmla="*/ 1696 h 10000"/>
                  <a:gd name="connsiteX104" fmla="*/ 5307 w 10000"/>
                  <a:gd name="connsiteY104" fmla="*/ 1552 h 10000"/>
                  <a:gd name="connsiteX105" fmla="*/ 5272 w 10000"/>
                  <a:gd name="connsiteY105" fmla="*/ 1424 h 10000"/>
                  <a:gd name="connsiteX106" fmla="*/ 5220 w 10000"/>
                  <a:gd name="connsiteY106" fmla="*/ 1326 h 10000"/>
                  <a:gd name="connsiteX107" fmla="*/ 4693 w 10000"/>
                  <a:gd name="connsiteY107" fmla="*/ 1636 h 10000"/>
                  <a:gd name="connsiteX108" fmla="*/ 4676 w 10000"/>
                  <a:gd name="connsiteY108" fmla="*/ 1757 h 10000"/>
                  <a:gd name="connsiteX109" fmla="*/ 4676 w 10000"/>
                  <a:gd name="connsiteY109" fmla="*/ 1834 h 10000"/>
                  <a:gd name="connsiteX110" fmla="*/ 4676 w 10000"/>
                  <a:gd name="connsiteY110" fmla="*/ 1962 h 10000"/>
                  <a:gd name="connsiteX111" fmla="*/ 4676 w 10000"/>
                  <a:gd name="connsiteY111" fmla="*/ 2114 h 10000"/>
                  <a:gd name="connsiteX112" fmla="*/ 4676 w 10000"/>
                  <a:gd name="connsiteY112" fmla="*/ 2285 h 10000"/>
                  <a:gd name="connsiteX113" fmla="*/ 4676 w 10000"/>
                  <a:gd name="connsiteY113" fmla="*/ 2484 h 10000"/>
                  <a:gd name="connsiteX114" fmla="*/ 4676 w 10000"/>
                  <a:gd name="connsiteY114" fmla="*/ 2689 h 10000"/>
                  <a:gd name="connsiteX115" fmla="*/ 4676 w 10000"/>
                  <a:gd name="connsiteY115" fmla="*/ 2895 h 10000"/>
                  <a:gd name="connsiteX116" fmla="*/ 4676 w 10000"/>
                  <a:gd name="connsiteY116" fmla="*/ 3097 h 10000"/>
                  <a:gd name="connsiteX117" fmla="*/ 4676 w 10000"/>
                  <a:gd name="connsiteY117" fmla="*/ 3288 h 10000"/>
                  <a:gd name="connsiteX118" fmla="*/ 4676 w 10000"/>
                  <a:gd name="connsiteY118" fmla="*/ 3460 h 10000"/>
                  <a:gd name="connsiteX119" fmla="*/ 4676 w 10000"/>
                  <a:gd name="connsiteY119" fmla="*/ 3605 h 10000"/>
                  <a:gd name="connsiteX120" fmla="*/ 4676 w 10000"/>
                  <a:gd name="connsiteY120" fmla="*/ 3713 h 10000"/>
                  <a:gd name="connsiteX121" fmla="*/ 4693 w 10000"/>
                  <a:gd name="connsiteY121" fmla="*/ 3783 h 10000"/>
                  <a:gd name="connsiteX122" fmla="*/ 4710 w 10000"/>
                  <a:gd name="connsiteY122" fmla="*/ 3837 h 10000"/>
                  <a:gd name="connsiteX123" fmla="*/ 4710 w 10000"/>
                  <a:gd name="connsiteY123" fmla="*/ 3945 h 10000"/>
                  <a:gd name="connsiteX124" fmla="*/ 4710 w 10000"/>
                  <a:gd name="connsiteY124" fmla="*/ 4083 h 10000"/>
                  <a:gd name="connsiteX125" fmla="*/ 4710 w 10000"/>
                  <a:gd name="connsiteY125" fmla="*/ 4254 h 10000"/>
                  <a:gd name="connsiteX126" fmla="*/ 4710 w 10000"/>
                  <a:gd name="connsiteY126" fmla="*/ 4460 h 10000"/>
                  <a:gd name="connsiteX127" fmla="*/ 4693 w 10000"/>
                  <a:gd name="connsiteY127" fmla="*/ 4692 h 10000"/>
                  <a:gd name="connsiteX128" fmla="*/ 4693 w 10000"/>
                  <a:gd name="connsiteY128" fmla="*/ 4944 h 10000"/>
                  <a:gd name="connsiteX129" fmla="*/ 4676 w 10000"/>
                  <a:gd name="connsiteY129" fmla="*/ 5204 h 10000"/>
                  <a:gd name="connsiteX130" fmla="*/ 4676 w 10000"/>
                  <a:gd name="connsiteY130" fmla="*/ 5473 h 10000"/>
                  <a:gd name="connsiteX131" fmla="*/ 4676 w 10000"/>
                  <a:gd name="connsiteY131" fmla="*/ 5752 h 10000"/>
                  <a:gd name="connsiteX132" fmla="*/ 4676 w 10000"/>
                  <a:gd name="connsiteY132" fmla="*/ 6025 h 10000"/>
                  <a:gd name="connsiteX133" fmla="*/ 4659 w 10000"/>
                  <a:gd name="connsiteY133" fmla="*/ 6298 h 10000"/>
                  <a:gd name="connsiteX134" fmla="*/ 4659 w 10000"/>
                  <a:gd name="connsiteY134" fmla="*/ 6553 h 10000"/>
                  <a:gd name="connsiteX135" fmla="*/ 4659 w 10000"/>
                  <a:gd name="connsiteY135" fmla="*/ 6792 h 10000"/>
                  <a:gd name="connsiteX136" fmla="*/ 4659 w 10000"/>
                  <a:gd name="connsiteY136" fmla="*/ 7011 h 10000"/>
                  <a:gd name="connsiteX137" fmla="*/ 4659 w 10000"/>
                  <a:gd name="connsiteY137" fmla="*/ 7210 h 10000"/>
                  <a:gd name="connsiteX138" fmla="*/ 4676 w 10000"/>
                  <a:gd name="connsiteY138" fmla="*/ 7371 h 10000"/>
                  <a:gd name="connsiteX139" fmla="*/ 4676 w 10000"/>
                  <a:gd name="connsiteY139" fmla="*/ 7496 h 10000"/>
                  <a:gd name="connsiteX140" fmla="*/ 4693 w 10000"/>
                  <a:gd name="connsiteY140" fmla="*/ 7654 h 10000"/>
                  <a:gd name="connsiteX141" fmla="*/ 4693 w 10000"/>
                  <a:gd name="connsiteY141" fmla="*/ 7839 h 10000"/>
                  <a:gd name="connsiteX142" fmla="*/ 4710 w 10000"/>
                  <a:gd name="connsiteY142" fmla="*/ 8041 h 10000"/>
                  <a:gd name="connsiteX143" fmla="*/ 4710 w 10000"/>
                  <a:gd name="connsiteY143" fmla="*/ 8256 h 10000"/>
                  <a:gd name="connsiteX144" fmla="*/ 4693 w 10000"/>
                  <a:gd name="connsiteY144" fmla="*/ 8475 h 10000"/>
                  <a:gd name="connsiteX145" fmla="*/ 4693 w 10000"/>
                  <a:gd name="connsiteY145" fmla="*/ 8694 h 10000"/>
                  <a:gd name="connsiteX146" fmla="*/ 4676 w 10000"/>
                  <a:gd name="connsiteY146" fmla="*/ 8906 h 10000"/>
                  <a:gd name="connsiteX147" fmla="*/ 4676 w 10000"/>
                  <a:gd name="connsiteY147" fmla="*/ 9108 h 10000"/>
                  <a:gd name="connsiteX148" fmla="*/ 4676 w 10000"/>
                  <a:gd name="connsiteY148" fmla="*/ 9293 h 10000"/>
                  <a:gd name="connsiteX149" fmla="*/ 4676 w 10000"/>
                  <a:gd name="connsiteY149" fmla="*/ 9451 h 10000"/>
                  <a:gd name="connsiteX150" fmla="*/ 4676 w 10000"/>
                  <a:gd name="connsiteY150" fmla="*/ 9576 h 10000"/>
                  <a:gd name="connsiteX151" fmla="*/ 4676 w 10000"/>
                  <a:gd name="connsiteY151" fmla="*/ 9670 h 10000"/>
                  <a:gd name="connsiteX152" fmla="*/ 4676 w 10000"/>
                  <a:gd name="connsiteY152" fmla="*/ 9717 h 10000"/>
                  <a:gd name="connsiteX153" fmla="*/ 4676 w 10000"/>
                  <a:gd name="connsiteY153" fmla="*/ 9781 h 10000"/>
                  <a:gd name="connsiteX154" fmla="*/ 4676 w 10000"/>
                  <a:gd name="connsiteY154" fmla="*/ 9842 h 10000"/>
                  <a:gd name="connsiteX155" fmla="*/ 4659 w 10000"/>
                  <a:gd name="connsiteY155" fmla="*/ 9889 h 10000"/>
                  <a:gd name="connsiteX156" fmla="*/ 4659 w 10000"/>
                  <a:gd name="connsiteY156" fmla="*/ 9929 h 10000"/>
                  <a:gd name="connsiteX157" fmla="*/ 4641 w 10000"/>
                  <a:gd name="connsiteY157" fmla="*/ 9943 h 10000"/>
                  <a:gd name="connsiteX158" fmla="*/ 4486 w 10000"/>
                  <a:gd name="connsiteY158" fmla="*/ 9943 h 10000"/>
                  <a:gd name="connsiteX159" fmla="*/ 4252 w 10000"/>
                  <a:gd name="connsiteY159" fmla="*/ 9943 h 10000"/>
                  <a:gd name="connsiteX160" fmla="*/ 3941 w 10000"/>
                  <a:gd name="connsiteY160" fmla="*/ 9936 h 10000"/>
                  <a:gd name="connsiteX161" fmla="*/ 3604 w 10000"/>
                  <a:gd name="connsiteY161" fmla="*/ 9929 h 10000"/>
                  <a:gd name="connsiteX162" fmla="*/ 3215 w 10000"/>
                  <a:gd name="connsiteY162" fmla="*/ 9923 h 10000"/>
                  <a:gd name="connsiteX163" fmla="*/ 2826 w 10000"/>
                  <a:gd name="connsiteY163" fmla="*/ 9916 h 10000"/>
                  <a:gd name="connsiteX164" fmla="*/ 2429 w 10000"/>
                  <a:gd name="connsiteY164" fmla="*/ 9909 h 10000"/>
                  <a:gd name="connsiteX165" fmla="*/ 2074 w 10000"/>
                  <a:gd name="connsiteY165" fmla="*/ 9902 h 10000"/>
                  <a:gd name="connsiteX166" fmla="*/ 1755 w 10000"/>
                  <a:gd name="connsiteY166" fmla="*/ 9896 h 10000"/>
                  <a:gd name="connsiteX167" fmla="*/ 1495 w 10000"/>
                  <a:gd name="connsiteY167" fmla="*/ 9889 h 10000"/>
                  <a:gd name="connsiteX168" fmla="*/ 1348 w 10000"/>
                  <a:gd name="connsiteY168" fmla="*/ 9889 h 10000"/>
                  <a:gd name="connsiteX169" fmla="*/ 1279 w 10000"/>
                  <a:gd name="connsiteY169" fmla="*/ 9882 h 10000"/>
                  <a:gd name="connsiteX170" fmla="*/ 1279 w 10000"/>
                  <a:gd name="connsiteY170" fmla="*/ 9862 h 10000"/>
                  <a:gd name="connsiteX171" fmla="*/ 1279 w 10000"/>
                  <a:gd name="connsiteY171" fmla="*/ 9788 h 10000"/>
                  <a:gd name="connsiteX172" fmla="*/ 1262 w 10000"/>
                  <a:gd name="connsiteY172" fmla="*/ 9677 h 10000"/>
                  <a:gd name="connsiteX173" fmla="*/ 1245 w 10000"/>
                  <a:gd name="connsiteY173" fmla="*/ 9532 h 10000"/>
                  <a:gd name="connsiteX174" fmla="*/ 1227 w 10000"/>
                  <a:gd name="connsiteY174" fmla="*/ 9344 h 10000"/>
                  <a:gd name="connsiteX175" fmla="*/ 1210 w 10000"/>
                  <a:gd name="connsiteY175" fmla="*/ 9125 h 10000"/>
                  <a:gd name="connsiteX176" fmla="*/ 1175 w 10000"/>
                  <a:gd name="connsiteY176" fmla="*/ 8889 h 10000"/>
                  <a:gd name="connsiteX177" fmla="*/ 1141 w 10000"/>
                  <a:gd name="connsiteY177" fmla="*/ 8623 h 10000"/>
                  <a:gd name="connsiteX178" fmla="*/ 1124 w 10000"/>
                  <a:gd name="connsiteY178" fmla="*/ 8337 h 10000"/>
                  <a:gd name="connsiteX179" fmla="*/ 1089 w 10000"/>
                  <a:gd name="connsiteY179" fmla="*/ 8041 h 10000"/>
                  <a:gd name="connsiteX180" fmla="*/ 1054 w 10000"/>
                  <a:gd name="connsiteY180" fmla="*/ 7728 h 10000"/>
                  <a:gd name="connsiteX181" fmla="*/ 1020 w 10000"/>
                  <a:gd name="connsiteY181" fmla="*/ 7402 h 10000"/>
                  <a:gd name="connsiteX182" fmla="*/ 985 w 10000"/>
                  <a:gd name="connsiteY182" fmla="*/ 7085 h 10000"/>
                  <a:gd name="connsiteX183" fmla="*/ 951 w 10000"/>
                  <a:gd name="connsiteY183" fmla="*/ 6759 h 10000"/>
                  <a:gd name="connsiteX184" fmla="*/ 899 w 10000"/>
                  <a:gd name="connsiteY184" fmla="*/ 6442 h 10000"/>
                  <a:gd name="connsiteX185" fmla="*/ 882 w 10000"/>
                  <a:gd name="connsiteY185" fmla="*/ 6129 h 10000"/>
                  <a:gd name="connsiteX186" fmla="*/ 847 w 10000"/>
                  <a:gd name="connsiteY186" fmla="*/ 5833 h 10000"/>
                  <a:gd name="connsiteX187" fmla="*/ 821 w 10000"/>
                  <a:gd name="connsiteY187" fmla="*/ 5547 h 10000"/>
                  <a:gd name="connsiteX188" fmla="*/ 787 w 10000"/>
                  <a:gd name="connsiteY188" fmla="*/ 5281 h 10000"/>
                  <a:gd name="connsiteX189" fmla="*/ 769 w 10000"/>
                  <a:gd name="connsiteY189" fmla="*/ 5039 h 10000"/>
                  <a:gd name="connsiteX190" fmla="*/ 735 w 10000"/>
                  <a:gd name="connsiteY190" fmla="*/ 4820 h 10000"/>
                  <a:gd name="connsiteX191" fmla="*/ 717 w 10000"/>
                  <a:gd name="connsiteY191" fmla="*/ 4631 h 10000"/>
                  <a:gd name="connsiteX192" fmla="*/ 700 w 10000"/>
                  <a:gd name="connsiteY192" fmla="*/ 4487 h 10000"/>
                  <a:gd name="connsiteX193" fmla="*/ 700 w 10000"/>
                  <a:gd name="connsiteY193" fmla="*/ 4376 h 10000"/>
                  <a:gd name="connsiteX194" fmla="*/ 683 w 10000"/>
                  <a:gd name="connsiteY194" fmla="*/ 4241 h 10000"/>
                  <a:gd name="connsiteX195" fmla="*/ 648 w 10000"/>
                  <a:gd name="connsiteY195" fmla="*/ 4083 h 10000"/>
                  <a:gd name="connsiteX196" fmla="*/ 631 w 10000"/>
                  <a:gd name="connsiteY196" fmla="*/ 3891 h 10000"/>
                  <a:gd name="connsiteX197" fmla="*/ 596 w 10000"/>
                  <a:gd name="connsiteY197" fmla="*/ 3679 h 10000"/>
                  <a:gd name="connsiteX198" fmla="*/ 562 w 10000"/>
                  <a:gd name="connsiteY198" fmla="*/ 3447 h 10000"/>
                  <a:gd name="connsiteX199" fmla="*/ 510 w 10000"/>
                  <a:gd name="connsiteY199" fmla="*/ 3201 h 10000"/>
                  <a:gd name="connsiteX200" fmla="*/ 458 w 10000"/>
                  <a:gd name="connsiteY200" fmla="*/ 2942 h 10000"/>
                  <a:gd name="connsiteX201" fmla="*/ 424 w 10000"/>
                  <a:gd name="connsiteY201" fmla="*/ 2679 h 10000"/>
                  <a:gd name="connsiteX202" fmla="*/ 372 w 10000"/>
                  <a:gd name="connsiteY202" fmla="*/ 2407 h 10000"/>
                  <a:gd name="connsiteX203" fmla="*/ 320 w 10000"/>
                  <a:gd name="connsiteY203" fmla="*/ 2141 h 10000"/>
                  <a:gd name="connsiteX204" fmla="*/ 277 w 10000"/>
                  <a:gd name="connsiteY204" fmla="*/ 1882 h 10000"/>
                  <a:gd name="connsiteX205" fmla="*/ 225 w 10000"/>
                  <a:gd name="connsiteY205" fmla="*/ 1629 h 10000"/>
                  <a:gd name="connsiteX206" fmla="*/ 190 w 10000"/>
                  <a:gd name="connsiteY206" fmla="*/ 1393 h 10000"/>
                  <a:gd name="connsiteX207" fmla="*/ 138 w 10000"/>
                  <a:gd name="connsiteY207" fmla="*/ 1175 h 10000"/>
                  <a:gd name="connsiteX208" fmla="*/ 104 w 10000"/>
                  <a:gd name="connsiteY208" fmla="*/ 973 h 10000"/>
                  <a:gd name="connsiteX209" fmla="*/ 69 w 10000"/>
                  <a:gd name="connsiteY209" fmla="*/ 801 h 10000"/>
                  <a:gd name="connsiteX210" fmla="*/ 52 w 10000"/>
                  <a:gd name="connsiteY210" fmla="*/ 663 h 10000"/>
                  <a:gd name="connsiteX211" fmla="*/ 17 w 10000"/>
                  <a:gd name="connsiteY211" fmla="*/ 555 h 10000"/>
                  <a:gd name="connsiteX212" fmla="*/ 17 w 10000"/>
                  <a:gd name="connsiteY212" fmla="*/ 491 h 10000"/>
                  <a:gd name="connsiteX213" fmla="*/ 0 w 10000"/>
                  <a:gd name="connsiteY213" fmla="*/ 471 h 10000"/>
                  <a:gd name="connsiteX214" fmla="*/ 847 w 10000"/>
                  <a:gd name="connsiteY214" fmla="*/ 13 h 10000"/>
                  <a:gd name="connsiteX215" fmla="*/ 9213 w 10000"/>
                  <a:gd name="connsiteY215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462 w 10000"/>
                  <a:gd name="connsiteY100" fmla="*/ 2215 h 10000"/>
                  <a:gd name="connsiteX101" fmla="*/ 5428 w 10000"/>
                  <a:gd name="connsiteY101" fmla="*/ 2036 h 10000"/>
                  <a:gd name="connsiteX102" fmla="*/ 5393 w 10000"/>
                  <a:gd name="connsiteY102" fmla="*/ 1861 h 10000"/>
                  <a:gd name="connsiteX103" fmla="*/ 5359 w 10000"/>
                  <a:gd name="connsiteY103" fmla="*/ 1696 h 10000"/>
                  <a:gd name="connsiteX104" fmla="*/ 5307 w 10000"/>
                  <a:gd name="connsiteY104" fmla="*/ 1552 h 10000"/>
                  <a:gd name="connsiteX105" fmla="*/ 5220 w 10000"/>
                  <a:gd name="connsiteY105" fmla="*/ 1326 h 10000"/>
                  <a:gd name="connsiteX106" fmla="*/ 4693 w 10000"/>
                  <a:gd name="connsiteY106" fmla="*/ 1636 h 10000"/>
                  <a:gd name="connsiteX107" fmla="*/ 4676 w 10000"/>
                  <a:gd name="connsiteY107" fmla="*/ 1757 h 10000"/>
                  <a:gd name="connsiteX108" fmla="*/ 4676 w 10000"/>
                  <a:gd name="connsiteY108" fmla="*/ 1834 h 10000"/>
                  <a:gd name="connsiteX109" fmla="*/ 4676 w 10000"/>
                  <a:gd name="connsiteY109" fmla="*/ 1962 h 10000"/>
                  <a:gd name="connsiteX110" fmla="*/ 4676 w 10000"/>
                  <a:gd name="connsiteY110" fmla="*/ 2114 h 10000"/>
                  <a:gd name="connsiteX111" fmla="*/ 4676 w 10000"/>
                  <a:gd name="connsiteY111" fmla="*/ 2285 h 10000"/>
                  <a:gd name="connsiteX112" fmla="*/ 4676 w 10000"/>
                  <a:gd name="connsiteY112" fmla="*/ 2484 h 10000"/>
                  <a:gd name="connsiteX113" fmla="*/ 4676 w 10000"/>
                  <a:gd name="connsiteY113" fmla="*/ 2689 h 10000"/>
                  <a:gd name="connsiteX114" fmla="*/ 4676 w 10000"/>
                  <a:gd name="connsiteY114" fmla="*/ 2895 h 10000"/>
                  <a:gd name="connsiteX115" fmla="*/ 4676 w 10000"/>
                  <a:gd name="connsiteY115" fmla="*/ 3097 h 10000"/>
                  <a:gd name="connsiteX116" fmla="*/ 4676 w 10000"/>
                  <a:gd name="connsiteY116" fmla="*/ 3288 h 10000"/>
                  <a:gd name="connsiteX117" fmla="*/ 4676 w 10000"/>
                  <a:gd name="connsiteY117" fmla="*/ 3460 h 10000"/>
                  <a:gd name="connsiteX118" fmla="*/ 4676 w 10000"/>
                  <a:gd name="connsiteY118" fmla="*/ 3605 h 10000"/>
                  <a:gd name="connsiteX119" fmla="*/ 4676 w 10000"/>
                  <a:gd name="connsiteY119" fmla="*/ 3713 h 10000"/>
                  <a:gd name="connsiteX120" fmla="*/ 4693 w 10000"/>
                  <a:gd name="connsiteY120" fmla="*/ 3783 h 10000"/>
                  <a:gd name="connsiteX121" fmla="*/ 4710 w 10000"/>
                  <a:gd name="connsiteY121" fmla="*/ 3837 h 10000"/>
                  <a:gd name="connsiteX122" fmla="*/ 4710 w 10000"/>
                  <a:gd name="connsiteY122" fmla="*/ 3945 h 10000"/>
                  <a:gd name="connsiteX123" fmla="*/ 4710 w 10000"/>
                  <a:gd name="connsiteY123" fmla="*/ 4083 h 10000"/>
                  <a:gd name="connsiteX124" fmla="*/ 4710 w 10000"/>
                  <a:gd name="connsiteY124" fmla="*/ 4254 h 10000"/>
                  <a:gd name="connsiteX125" fmla="*/ 4710 w 10000"/>
                  <a:gd name="connsiteY125" fmla="*/ 4460 h 10000"/>
                  <a:gd name="connsiteX126" fmla="*/ 4693 w 10000"/>
                  <a:gd name="connsiteY126" fmla="*/ 4692 h 10000"/>
                  <a:gd name="connsiteX127" fmla="*/ 4693 w 10000"/>
                  <a:gd name="connsiteY127" fmla="*/ 4944 h 10000"/>
                  <a:gd name="connsiteX128" fmla="*/ 4676 w 10000"/>
                  <a:gd name="connsiteY128" fmla="*/ 5204 h 10000"/>
                  <a:gd name="connsiteX129" fmla="*/ 4676 w 10000"/>
                  <a:gd name="connsiteY129" fmla="*/ 5473 h 10000"/>
                  <a:gd name="connsiteX130" fmla="*/ 4676 w 10000"/>
                  <a:gd name="connsiteY130" fmla="*/ 5752 h 10000"/>
                  <a:gd name="connsiteX131" fmla="*/ 4676 w 10000"/>
                  <a:gd name="connsiteY131" fmla="*/ 6025 h 10000"/>
                  <a:gd name="connsiteX132" fmla="*/ 4659 w 10000"/>
                  <a:gd name="connsiteY132" fmla="*/ 6298 h 10000"/>
                  <a:gd name="connsiteX133" fmla="*/ 4659 w 10000"/>
                  <a:gd name="connsiteY133" fmla="*/ 6553 h 10000"/>
                  <a:gd name="connsiteX134" fmla="*/ 4659 w 10000"/>
                  <a:gd name="connsiteY134" fmla="*/ 6792 h 10000"/>
                  <a:gd name="connsiteX135" fmla="*/ 4659 w 10000"/>
                  <a:gd name="connsiteY135" fmla="*/ 7011 h 10000"/>
                  <a:gd name="connsiteX136" fmla="*/ 4659 w 10000"/>
                  <a:gd name="connsiteY136" fmla="*/ 7210 h 10000"/>
                  <a:gd name="connsiteX137" fmla="*/ 4676 w 10000"/>
                  <a:gd name="connsiteY137" fmla="*/ 7371 h 10000"/>
                  <a:gd name="connsiteX138" fmla="*/ 4676 w 10000"/>
                  <a:gd name="connsiteY138" fmla="*/ 7496 h 10000"/>
                  <a:gd name="connsiteX139" fmla="*/ 4693 w 10000"/>
                  <a:gd name="connsiteY139" fmla="*/ 7654 h 10000"/>
                  <a:gd name="connsiteX140" fmla="*/ 4693 w 10000"/>
                  <a:gd name="connsiteY140" fmla="*/ 7839 h 10000"/>
                  <a:gd name="connsiteX141" fmla="*/ 4710 w 10000"/>
                  <a:gd name="connsiteY141" fmla="*/ 8041 h 10000"/>
                  <a:gd name="connsiteX142" fmla="*/ 4710 w 10000"/>
                  <a:gd name="connsiteY142" fmla="*/ 8256 h 10000"/>
                  <a:gd name="connsiteX143" fmla="*/ 4693 w 10000"/>
                  <a:gd name="connsiteY143" fmla="*/ 8475 h 10000"/>
                  <a:gd name="connsiteX144" fmla="*/ 4693 w 10000"/>
                  <a:gd name="connsiteY144" fmla="*/ 8694 h 10000"/>
                  <a:gd name="connsiteX145" fmla="*/ 4676 w 10000"/>
                  <a:gd name="connsiteY145" fmla="*/ 8906 h 10000"/>
                  <a:gd name="connsiteX146" fmla="*/ 4676 w 10000"/>
                  <a:gd name="connsiteY146" fmla="*/ 9108 h 10000"/>
                  <a:gd name="connsiteX147" fmla="*/ 4676 w 10000"/>
                  <a:gd name="connsiteY147" fmla="*/ 9293 h 10000"/>
                  <a:gd name="connsiteX148" fmla="*/ 4676 w 10000"/>
                  <a:gd name="connsiteY148" fmla="*/ 9451 h 10000"/>
                  <a:gd name="connsiteX149" fmla="*/ 4676 w 10000"/>
                  <a:gd name="connsiteY149" fmla="*/ 9576 h 10000"/>
                  <a:gd name="connsiteX150" fmla="*/ 4676 w 10000"/>
                  <a:gd name="connsiteY150" fmla="*/ 9670 h 10000"/>
                  <a:gd name="connsiteX151" fmla="*/ 4676 w 10000"/>
                  <a:gd name="connsiteY151" fmla="*/ 9717 h 10000"/>
                  <a:gd name="connsiteX152" fmla="*/ 4676 w 10000"/>
                  <a:gd name="connsiteY152" fmla="*/ 9781 h 10000"/>
                  <a:gd name="connsiteX153" fmla="*/ 4676 w 10000"/>
                  <a:gd name="connsiteY153" fmla="*/ 9842 h 10000"/>
                  <a:gd name="connsiteX154" fmla="*/ 4659 w 10000"/>
                  <a:gd name="connsiteY154" fmla="*/ 9889 h 10000"/>
                  <a:gd name="connsiteX155" fmla="*/ 4659 w 10000"/>
                  <a:gd name="connsiteY155" fmla="*/ 9929 h 10000"/>
                  <a:gd name="connsiteX156" fmla="*/ 4641 w 10000"/>
                  <a:gd name="connsiteY156" fmla="*/ 9943 h 10000"/>
                  <a:gd name="connsiteX157" fmla="*/ 4486 w 10000"/>
                  <a:gd name="connsiteY157" fmla="*/ 9943 h 10000"/>
                  <a:gd name="connsiteX158" fmla="*/ 4252 w 10000"/>
                  <a:gd name="connsiteY158" fmla="*/ 9943 h 10000"/>
                  <a:gd name="connsiteX159" fmla="*/ 3941 w 10000"/>
                  <a:gd name="connsiteY159" fmla="*/ 9936 h 10000"/>
                  <a:gd name="connsiteX160" fmla="*/ 3604 w 10000"/>
                  <a:gd name="connsiteY160" fmla="*/ 9929 h 10000"/>
                  <a:gd name="connsiteX161" fmla="*/ 3215 w 10000"/>
                  <a:gd name="connsiteY161" fmla="*/ 9923 h 10000"/>
                  <a:gd name="connsiteX162" fmla="*/ 2826 w 10000"/>
                  <a:gd name="connsiteY162" fmla="*/ 9916 h 10000"/>
                  <a:gd name="connsiteX163" fmla="*/ 2429 w 10000"/>
                  <a:gd name="connsiteY163" fmla="*/ 9909 h 10000"/>
                  <a:gd name="connsiteX164" fmla="*/ 2074 w 10000"/>
                  <a:gd name="connsiteY164" fmla="*/ 9902 h 10000"/>
                  <a:gd name="connsiteX165" fmla="*/ 1755 w 10000"/>
                  <a:gd name="connsiteY165" fmla="*/ 9896 h 10000"/>
                  <a:gd name="connsiteX166" fmla="*/ 1495 w 10000"/>
                  <a:gd name="connsiteY166" fmla="*/ 9889 h 10000"/>
                  <a:gd name="connsiteX167" fmla="*/ 1348 w 10000"/>
                  <a:gd name="connsiteY167" fmla="*/ 9889 h 10000"/>
                  <a:gd name="connsiteX168" fmla="*/ 1279 w 10000"/>
                  <a:gd name="connsiteY168" fmla="*/ 9882 h 10000"/>
                  <a:gd name="connsiteX169" fmla="*/ 1279 w 10000"/>
                  <a:gd name="connsiteY169" fmla="*/ 9862 h 10000"/>
                  <a:gd name="connsiteX170" fmla="*/ 1279 w 10000"/>
                  <a:gd name="connsiteY170" fmla="*/ 9788 h 10000"/>
                  <a:gd name="connsiteX171" fmla="*/ 1262 w 10000"/>
                  <a:gd name="connsiteY171" fmla="*/ 9677 h 10000"/>
                  <a:gd name="connsiteX172" fmla="*/ 1245 w 10000"/>
                  <a:gd name="connsiteY172" fmla="*/ 9532 h 10000"/>
                  <a:gd name="connsiteX173" fmla="*/ 1227 w 10000"/>
                  <a:gd name="connsiteY173" fmla="*/ 9344 h 10000"/>
                  <a:gd name="connsiteX174" fmla="*/ 1210 w 10000"/>
                  <a:gd name="connsiteY174" fmla="*/ 9125 h 10000"/>
                  <a:gd name="connsiteX175" fmla="*/ 1175 w 10000"/>
                  <a:gd name="connsiteY175" fmla="*/ 8889 h 10000"/>
                  <a:gd name="connsiteX176" fmla="*/ 1141 w 10000"/>
                  <a:gd name="connsiteY176" fmla="*/ 8623 h 10000"/>
                  <a:gd name="connsiteX177" fmla="*/ 1124 w 10000"/>
                  <a:gd name="connsiteY177" fmla="*/ 8337 h 10000"/>
                  <a:gd name="connsiteX178" fmla="*/ 1089 w 10000"/>
                  <a:gd name="connsiteY178" fmla="*/ 8041 h 10000"/>
                  <a:gd name="connsiteX179" fmla="*/ 1054 w 10000"/>
                  <a:gd name="connsiteY179" fmla="*/ 7728 h 10000"/>
                  <a:gd name="connsiteX180" fmla="*/ 1020 w 10000"/>
                  <a:gd name="connsiteY180" fmla="*/ 7402 h 10000"/>
                  <a:gd name="connsiteX181" fmla="*/ 985 w 10000"/>
                  <a:gd name="connsiteY181" fmla="*/ 7085 h 10000"/>
                  <a:gd name="connsiteX182" fmla="*/ 951 w 10000"/>
                  <a:gd name="connsiteY182" fmla="*/ 6759 h 10000"/>
                  <a:gd name="connsiteX183" fmla="*/ 899 w 10000"/>
                  <a:gd name="connsiteY183" fmla="*/ 6442 h 10000"/>
                  <a:gd name="connsiteX184" fmla="*/ 882 w 10000"/>
                  <a:gd name="connsiteY184" fmla="*/ 6129 h 10000"/>
                  <a:gd name="connsiteX185" fmla="*/ 847 w 10000"/>
                  <a:gd name="connsiteY185" fmla="*/ 5833 h 10000"/>
                  <a:gd name="connsiteX186" fmla="*/ 821 w 10000"/>
                  <a:gd name="connsiteY186" fmla="*/ 5547 h 10000"/>
                  <a:gd name="connsiteX187" fmla="*/ 787 w 10000"/>
                  <a:gd name="connsiteY187" fmla="*/ 5281 h 10000"/>
                  <a:gd name="connsiteX188" fmla="*/ 769 w 10000"/>
                  <a:gd name="connsiteY188" fmla="*/ 5039 h 10000"/>
                  <a:gd name="connsiteX189" fmla="*/ 735 w 10000"/>
                  <a:gd name="connsiteY189" fmla="*/ 4820 h 10000"/>
                  <a:gd name="connsiteX190" fmla="*/ 717 w 10000"/>
                  <a:gd name="connsiteY190" fmla="*/ 4631 h 10000"/>
                  <a:gd name="connsiteX191" fmla="*/ 700 w 10000"/>
                  <a:gd name="connsiteY191" fmla="*/ 4487 h 10000"/>
                  <a:gd name="connsiteX192" fmla="*/ 700 w 10000"/>
                  <a:gd name="connsiteY192" fmla="*/ 4376 h 10000"/>
                  <a:gd name="connsiteX193" fmla="*/ 683 w 10000"/>
                  <a:gd name="connsiteY193" fmla="*/ 4241 h 10000"/>
                  <a:gd name="connsiteX194" fmla="*/ 648 w 10000"/>
                  <a:gd name="connsiteY194" fmla="*/ 4083 h 10000"/>
                  <a:gd name="connsiteX195" fmla="*/ 631 w 10000"/>
                  <a:gd name="connsiteY195" fmla="*/ 3891 h 10000"/>
                  <a:gd name="connsiteX196" fmla="*/ 596 w 10000"/>
                  <a:gd name="connsiteY196" fmla="*/ 3679 h 10000"/>
                  <a:gd name="connsiteX197" fmla="*/ 562 w 10000"/>
                  <a:gd name="connsiteY197" fmla="*/ 3447 h 10000"/>
                  <a:gd name="connsiteX198" fmla="*/ 510 w 10000"/>
                  <a:gd name="connsiteY198" fmla="*/ 3201 h 10000"/>
                  <a:gd name="connsiteX199" fmla="*/ 458 w 10000"/>
                  <a:gd name="connsiteY199" fmla="*/ 2942 h 10000"/>
                  <a:gd name="connsiteX200" fmla="*/ 424 w 10000"/>
                  <a:gd name="connsiteY200" fmla="*/ 2679 h 10000"/>
                  <a:gd name="connsiteX201" fmla="*/ 372 w 10000"/>
                  <a:gd name="connsiteY201" fmla="*/ 2407 h 10000"/>
                  <a:gd name="connsiteX202" fmla="*/ 320 w 10000"/>
                  <a:gd name="connsiteY202" fmla="*/ 2141 h 10000"/>
                  <a:gd name="connsiteX203" fmla="*/ 277 w 10000"/>
                  <a:gd name="connsiteY203" fmla="*/ 1882 h 10000"/>
                  <a:gd name="connsiteX204" fmla="*/ 225 w 10000"/>
                  <a:gd name="connsiteY204" fmla="*/ 1629 h 10000"/>
                  <a:gd name="connsiteX205" fmla="*/ 190 w 10000"/>
                  <a:gd name="connsiteY205" fmla="*/ 1393 h 10000"/>
                  <a:gd name="connsiteX206" fmla="*/ 138 w 10000"/>
                  <a:gd name="connsiteY206" fmla="*/ 1175 h 10000"/>
                  <a:gd name="connsiteX207" fmla="*/ 104 w 10000"/>
                  <a:gd name="connsiteY207" fmla="*/ 973 h 10000"/>
                  <a:gd name="connsiteX208" fmla="*/ 69 w 10000"/>
                  <a:gd name="connsiteY208" fmla="*/ 801 h 10000"/>
                  <a:gd name="connsiteX209" fmla="*/ 52 w 10000"/>
                  <a:gd name="connsiteY209" fmla="*/ 663 h 10000"/>
                  <a:gd name="connsiteX210" fmla="*/ 17 w 10000"/>
                  <a:gd name="connsiteY210" fmla="*/ 555 h 10000"/>
                  <a:gd name="connsiteX211" fmla="*/ 17 w 10000"/>
                  <a:gd name="connsiteY211" fmla="*/ 491 h 10000"/>
                  <a:gd name="connsiteX212" fmla="*/ 0 w 10000"/>
                  <a:gd name="connsiteY212" fmla="*/ 471 h 10000"/>
                  <a:gd name="connsiteX213" fmla="*/ 847 w 10000"/>
                  <a:gd name="connsiteY213" fmla="*/ 13 h 10000"/>
                  <a:gd name="connsiteX214" fmla="*/ 9213 w 10000"/>
                  <a:gd name="connsiteY214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462 w 10000"/>
                  <a:gd name="connsiteY100" fmla="*/ 2215 h 10000"/>
                  <a:gd name="connsiteX101" fmla="*/ 5428 w 10000"/>
                  <a:gd name="connsiteY101" fmla="*/ 2036 h 10000"/>
                  <a:gd name="connsiteX102" fmla="*/ 5393 w 10000"/>
                  <a:gd name="connsiteY102" fmla="*/ 1861 h 10000"/>
                  <a:gd name="connsiteX103" fmla="*/ 5359 w 10000"/>
                  <a:gd name="connsiteY103" fmla="*/ 1696 h 10000"/>
                  <a:gd name="connsiteX104" fmla="*/ 5220 w 10000"/>
                  <a:gd name="connsiteY104" fmla="*/ 1326 h 10000"/>
                  <a:gd name="connsiteX105" fmla="*/ 4693 w 10000"/>
                  <a:gd name="connsiteY105" fmla="*/ 1636 h 10000"/>
                  <a:gd name="connsiteX106" fmla="*/ 4676 w 10000"/>
                  <a:gd name="connsiteY106" fmla="*/ 1757 h 10000"/>
                  <a:gd name="connsiteX107" fmla="*/ 4676 w 10000"/>
                  <a:gd name="connsiteY107" fmla="*/ 1834 h 10000"/>
                  <a:gd name="connsiteX108" fmla="*/ 4676 w 10000"/>
                  <a:gd name="connsiteY108" fmla="*/ 1962 h 10000"/>
                  <a:gd name="connsiteX109" fmla="*/ 4676 w 10000"/>
                  <a:gd name="connsiteY109" fmla="*/ 2114 h 10000"/>
                  <a:gd name="connsiteX110" fmla="*/ 4676 w 10000"/>
                  <a:gd name="connsiteY110" fmla="*/ 2285 h 10000"/>
                  <a:gd name="connsiteX111" fmla="*/ 4676 w 10000"/>
                  <a:gd name="connsiteY111" fmla="*/ 2484 h 10000"/>
                  <a:gd name="connsiteX112" fmla="*/ 4676 w 10000"/>
                  <a:gd name="connsiteY112" fmla="*/ 2689 h 10000"/>
                  <a:gd name="connsiteX113" fmla="*/ 4676 w 10000"/>
                  <a:gd name="connsiteY113" fmla="*/ 2895 h 10000"/>
                  <a:gd name="connsiteX114" fmla="*/ 4676 w 10000"/>
                  <a:gd name="connsiteY114" fmla="*/ 3097 h 10000"/>
                  <a:gd name="connsiteX115" fmla="*/ 4676 w 10000"/>
                  <a:gd name="connsiteY115" fmla="*/ 3288 h 10000"/>
                  <a:gd name="connsiteX116" fmla="*/ 4676 w 10000"/>
                  <a:gd name="connsiteY116" fmla="*/ 3460 h 10000"/>
                  <a:gd name="connsiteX117" fmla="*/ 4676 w 10000"/>
                  <a:gd name="connsiteY117" fmla="*/ 3605 h 10000"/>
                  <a:gd name="connsiteX118" fmla="*/ 4676 w 10000"/>
                  <a:gd name="connsiteY118" fmla="*/ 3713 h 10000"/>
                  <a:gd name="connsiteX119" fmla="*/ 4693 w 10000"/>
                  <a:gd name="connsiteY119" fmla="*/ 3783 h 10000"/>
                  <a:gd name="connsiteX120" fmla="*/ 4710 w 10000"/>
                  <a:gd name="connsiteY120" fmla="*/ 3837 h 10000"/>
                  <a:gd name="connsiteX121" fmla="*/ 4710 w 10000"/>
                  <a:gd name="connsiteY121" fmla="*/ 3945 h 10000"/>
                  <a:gd name="connsiteX122" fmla="*/ 4710 w 10000"/>
                  <a:gd name="connsiteY122" fmla="*/ 4083 h 10000"/>
                  <a:gd name="connsiteX123" fmla="*/ 4710 w 10000"/>
                  <a:gd name="connsiteY123" fmla="*/ 4254 h 10000"/>
                  <a:gd name="connsiteX124" fmla="*/ 4710 w 10000"/>
                  <a:gd name="connsiteY124" fmla="*/ 4460 h 10000"/>
                  <a:gd name="connsiteX125" fmla="*/ 4693 w 10000"/>
                  <a:gd name="connsiteY125" fmla="*/ 4692 h 10000"/>
                  <a:gd name="connsiteX126" fmla="*/ 4693 w 10000"/>
                  <a:gd name="connsiteY126" fmla="*/ 4944 h 10000"/>
                  <a:gd name="connsiteX127" fmla="*/ 4676 w 10000"/>
                  <a:gd name="connsiteY127" fmla="*/ 5204 h 10000"/>
                  <a:gd name="connsiteX128" fmla="*/ 4676 w 10000"/>
                  <a:gd name="connsiteY128" fmla="*/ 5473 h 10000"/>
                  <a:gd name="connsiteX129" fmla="*/ 4676 w 10000"/>
                  <a:gd name="connsiteY129" fmla="*/ 5752 h 10000"/>
                  <a:gd name="connsiteX130" fmla="*/ 4676 w 10000"/>
                  <a:gd name="connsiteY130" fmla="*/ 6025 h 10000"/>
                  <a:gd name="connsiteX131" fmla="*/ 4659 w 10000"/>
                  <a:gd name="connsiteY131" fmla="*/ 6298 h 10000"/>
                  <a:gd name="connsiteX132" fmla="*/ 4659 w 10000"/>
                  <a:gd name="connsiteY132" fmla="*/ 6553 h 10000"/>
                  <a:gd name="connsiteX133" fmla="*/ 4659 w 10000"/>
                  <a:gd name="connsiteY133" fmla="*/ 6792 h 10000"/>
                  <a:gd name="connsiteX134" fmla="*/ 4659 w 10000"/>
                  <a:gd name="connsiteY134" fmla="*/ 7011 h 10000"/>
                  <a:gd name="connsiteX135" fmla="*/ 4659 w 10000"/>
                  <a:gd name="connsiteY135" fmla="*/ 7210 h 10000"/>
                  <a:gd name="connsiteX136" fmla="*/ 4676 w 10000"/>
                  <a:gd name="connsiteY136" fmla="*/ 7371 h 10000"/>
                  <a:gd name="connsiteX137" fmla="*/ 4676 w 10000"/>
                  <a:gd name="connsiteY137" fmla="*/ 7496 h 10000"/>
                  <a:gd name="connsiteX138" fmla="*/ 4693 w 10000"/>
                  <a:gd name="connsiteY138" fmla="*/ 7654 h 10000"/>
                  <a:gd name="connsiteX139" fmla="*/ 4693 w 10000"/>
                  <a:gd name="connsiteY139" fmla="*/ 7839 h 10000"/>
                  <a:gd name="connsiteX140" fmla="*/ 4710 w 10000"/>
                  <a:gd name="connsiteY140" fmla="*/ 8041 h 10000"/>
                  <a:gd name="connsiteX141" fmla="*/ 4710 w 10000"/>
                  <a:gd name="connsiteY141" fmla="*/ 8256 h 10000"/>
                  <a:gd name="connsiteX142" fmla="*/ 4693 w 10000"/>
                  <a:gd name="connsiteY142" fmla="*/ 8475 h 10000"/>
                  <a:gd name="connsiteX143" fmla="*/ 4693 w 10000"/>
                  <a:gd name="connsiteY143" fmla="*/ 8694 h 10000"/>
                  <a:gd name="connsiteX144" fmla="*/ 4676 w 10000"/>
                  <a:gd name="connsiteY144" fmla="*/ 8906 h 10000"/>
                  <a:gd name="connsiteX145" fmla="*/ 4676 w 10000"/>
                  <a:gd name="connsiteY145" fmla="*/ 9108 h 10000"/>
                  <a:gd name="connsiteX146" fmla="*/ 4676 w 10000"/>
                  <a:gd name="connsiteY146" fmla="*/ 9293 h 10000"/>
                  <a:gd name="connsiteX147" fmla="*/ 4676 w 10000"/>
                  <a:gd name="connsiteY147" fmla="*/ 9451 h 10000"/>
                  <a:gd name="connsiteX148" fmla="*/ 4676 w 10000"/>
                  <a:gd name="connsiteY148" fmla="*/ 9576 h 10000"/>
                  <a:gd name="connsiteX149" fmla="*/ 4676 w 10000"/>
                  <a:gd name="connsiteY149" fmla="*/ 9670 h 10000"/>
                  <a:gd name="connsiteX150" fmla="*/ 4676 w 10000"/>
                  <a:gd name="connsiteY150" fmla="*/ 9717 h 10000"/>
                  <a:gd name="connsiteX151" fmla="*/ 4676 w 10000"/>
                  <a:gd name="connsiteY151" fmla="*/ 9781 h 10000"/>
                  <a:gd name="connsiteX152" fmla="*/ 4676 w 10000"/>
                  <a:gd name="connsiteY152" fmla="*/ 9842 h 10000"/>
                  <a:gd name="connsiteX153" fmla="*/ 4659 w 10000"/>
                  <a:gd name="connsiteY153" fmla="*/ 9889 h 10000"/>
                  <a:gd name="connsiteX154" fmla="*/ 4659 w 10000"/>
                  <a:gd name="connsiteY154" fmla="*/ 9929 h 10000"/>
                  <a:gd name="connsiteX155" fmla="*/ 4641 w 10000"/>
                  <a:gd name="connsiteY155" fmla="*/ 9943 h 10000"/>
                  <a:gd name="connsiteX156" fmla="*/ 4486 w 10000"/>
                  <a:gd name="connsiteY156" fmla="*/ 9943 h 10000"/>
                  <a:gd name="connsiteX157" fmla="*/ 4252 w 10000"/>
                  <a:gd name="connsiteY157" fmla="*/ 9943 h 10000"/>
                  <a:gd name="connsiteX158" fmla="*/ 3941 w 10000"/>
                  <a:gd name="connsiteY158" fmla="*/ 9936 h 10000"/>
                  <a:gd name="connsiteX159" fmla="*/ 3604 w 10000"/>
                  <a:gd name="connsiteY159" fmla="*/ 9929 h 10000"/>
                  <a:gd name="connsiteX160" fmla="*/ 3215 w 10000"/>
                  <a:gd name="connsiteY160" fmla="*/ 9923 h 10000"/>
                  <a:gd name="connsiteX161" fmla="*/ 2826 w 10000"/>
                  <a:gd name="connsiteY161" fmla="*/ 9916 h 10000"/>
                  <a:gd name="connsiteX162" fmla="*/ 2429 w 10000"/>
                  <a:gd name="connsiteY162" fmla="*/ 9909 h 10000"/>
                  <a:gd name="connsiteX163" fmla="*/ 2074 w 10000"/>
                  <a:gd name="connsiteY163" fmla="*/ 9902 h 10000"/>
                  <a:gd name="connsiteX164" fmla="*/ 1755 w 10000"/>
                  <a:gd name="connsiteY164" fmla="*/ 9896 h 10000"/>
                  <a:gd name="connsiteX165" fmla="*/ 1495 w 10000"/>
                  <a:gd name="connsiteY165" fmla="*/ 9889 h 10000"/>
                  <a:gd name="connsiteX166" fmla="*/ 1348 w 10000"/>
                  <a:gd name="connsiteY166" fmla="*/ 9889 h 10000"/>
                  <a:gd name="connsiteX167" fmla="*/ 1279 w 10000"/>
                  <a:gd name="connsiteY167" fmla="*/ 9882 h 10000"/>
                  <a:gd name="connsiteX168" fmla="*/ 1279 w 10000"/>
                  <a:gd name="connsiteY168" fmla="*/ 9862 h 10000"/>
                  <a:gd name="connsiteX169" fmla="*/ 1279 w 10000"/>
                  <a:gd name="connsiteY169" fmla="*/ 9788 h 10000"/>
                  <a:gd name="connsiteX170" fmla="*/ 1262 w 10000"/>
                  <a:gd name="connsiteY170" fmla="*/ 9677 h 10000"/>
                  <a:gd name="connsiteX171" fmla="*/ 1245 w 10000"/>
                  <a:gd name="connsiteY171" fmla="*/ 9532 h 10000"/>
                  <a:gd name="connsiteX172" fmla="*/ 1227 w 10000"/>
                  <a:gd name="connsiteY172" fmla="*/ 9344 h 10000"/>
                  <a:gd name="connsiteX173" fmla="*/ 1210 w 10000"/>
                  <a:gd name="connsiteY173" fmla="*/ 9125 h 10000"/>
                  <a:gd name="connsiteX174" fmla="*/ 1175 w 10000"/>
                  <a:gd name="connsiteY174" fmla="*/ 8889 h 10000"/>
                  <a:gd name="connsiteX175" fmla="*/ 1141 w 10000"/>
                  <a:gd name="connsiteY175" fmla="*/ 8623 h 10000"/>
                  <a:gd name="connsiteX176" fmla="*/ 1124 w 10000"/>
                  <a:gd name="connsiteY176" fmla="*/ 8337 h 10000"/>
                  <a:gd name="connsiteX177" fmla="*/ 1089 w 10000"/>
                  <a:gd name="connsiteY177" fmla="*/ 8041 h 10000"/>
                  <a:gd name="connsiteX178" fmla="*/ 1054 w 10000"/>
                  <a:gd name="connsiteY178" fmla="*/ 7728 h 10000"/>
                  <a:gd name="connsiteX179" fmla="*/ 1020 w 10000"/>
                  <a:gd name="connsiteY179" fmla="*/ 7402 h 10000"/>
                  <a:gd name="connsiteX180" fmla="*/ 985 w 10000"/>
                  <a:gd name="connsiteY180" fmla="*/ 7085 h 10000"/>
                  <a:gd name="connsiteX181" fmla="*/ 951 w 10000"/>
                  <a:gd name="connsiteY181" fmla="*/ 6759 h 10000"/>
                  <a:gd name="connsiteX182" fmla="*/ 899 w 10000"/>
                  <a:gd name="connsiteY182" fmla="*/ 6442 h 10000"/>
                  <a:gd name="connsiteX183" fmla="*/ 882 w 10000"/>
                  <a:gd name="connsiteY183" fmla="*/ 6129 h 10000"/>
                  <a:gd name="connsiteX184" fmla="*/ 847 w 10000"/>
                  <a:gd name="connsiteY184" fmla="*/ 5833 h 10000"/>
                  <a:gd name="connsiteX185" fmla="*/ 821 w 10000"/>
                  <a:gd name="connsiteY185" fmla="*/ 5547 h 10000"/>
                  <a:gd name="connsiteX186" fmla="*/ 787 w 10000"/>
                  <a:gd name="connsiteY186" fmla="*/ 5281 h 10000"/>
                  <a:gd name="connsiteX187" fmla="*/ 769 w 10000"/>
                  <a:gd name="connsiteY187" fmla="*/ 5039 h 10000"/>
                  <a:gd name="connsiteX188" fmla="*/ 735 w 10000"/>
                  <a:gd name="connsiteY188" fmla="*/ 4820 h 10000"/>
                  <a:gd name="connsiteX189" fmla="*/ 717 w 10000"/>
                  <a:gd name="connsiteY189" fmla="*/ 4631 h 10000"/>
                  <a:gd name="connsiteX190" fmla="*/ 700 w 10000"/>
                  <a:gd name="connsiteY190" fmla="*/ 4487 h 10000"/>
                  <a:gd name="connsiteX191" fmla="*/ 700 w 10000"/>
                  <a:gd name="connsiteY191" fmla="*/ 4376 h 10000"/>
                  <a:gd name="connsiteX192" fmla="*/ 683 w 10000"/>
                  <a:gd name="connsiteY192" fmla="*/ 4241 h 10000"/>
                  <a:gd name="connsiteX193" fmla="*/ 648 w 10000"/>
                  <a:gd name="connsiteY193" fmla="*/ 4083 h 10000"/>
                  <a:gd name="connsiteX194" fmla="*/ 631 w 10000"/>
                  <a:gd name="connsiteY194" fmla="*/ 3891 h 10000"/>
                  <a:gd name="connsiteX195" fmla="*/ 596 w 10000"/>
                  <a:gd name="connsiteY195" fmla="*/ 3679 h 10000"/>
                  <a:gd name="connsiteX196" fmla="*/ 562 w 10000"/>
                  <a:gd name="connsiteY196" fmla="*/ 3447 h 10000"/>
                  <a:gd name="connsiteX197" fmla="*/ 510 w 10000"/>
                  <a:gd name="connsiteY197" fmla="*/ 3201 h 10000"/>
                  <a:gd name="connsiteX198" fmla="*/ 458 w 10000"/>
                  <a:gd name="connsiteY198" fmla="*/ 2942 h 10000"/>
                  <a:gd name="connsiteX199" fmla="*/ 424 w 10000"/>
                  <a:gd name="connsiteY199" fmla="*/ 2679 h 10000"/>
                  <a:gd name="connsiteX200" fmla="*/ 372 w 10000"/>
                  <a:gd name="connsiteY200" fmla="*/ 2407 h 10000"/>
                  <a:gd name="connsiteX201" fmla="*/ 320 w 10000"/>
                  <a:gd name="connsiteY201" fmla="*/ 2141 h 10000"/>
                  <a:gd name="connsiteX202" fmla="*/ 277 w 10000"/>
                  <a:gd name="connsiteY202" fmla="*/ 1882 h 10000"/>
                  <a:gd name="connsiteX203" fmla="*/ 225 w 10000"/>
                  <a:gd name="connsiteY203" fmla="*/ 1629 h 10000"/>
                  <a:gd name="connsiteX204" fmla="*/ 190 w 10000"/>
                  <a:gd name="connsiteY204" fmla="*/ 1393 h 10000"/>
                  <a:gd name="connsiteX205" fmla="*/ 138 w 10000"/>
                  <a:gd name="connsiteY205" fmla="*/ 1175 h 10000"/>
                  <a:gd name="connsiteX206" fmla="*/ 104 w 10000"/>
                  <a:gd name="connsiteY206" fmla="*/ 973 h 10000"/>
                  <a:gd name="connsiteX207" fmla="*/ 69 w 10000"/>
                  <a:gd name="connsiteY207" fmla="*/ 801 h 10000"/>
                  <a:gd name="connsiteX208" fmla="*/ 52 w 10000"/>
                  <a:gd name="connsiteY208" fmla="*/ 663 h 10000"/>
                  <a:gd name="connsiteX209" fmla="*/ 17 w 10000"/>
                  <a:gd name="connsiteY209" fmla="*/ 555 h 10000"/>
                  <a:gd name="connsiteX210" fmla="*/ 17 w 10000"/>
                  <a:gd name="connsiteY210" fmla="*/ 491 h 10000"/>
                  <a:gd name="connsiteX211" fmla="*/ 0 w 10000"/>
                  <a:gd name="connsiteY211" fmla="*/ 471 h 10000"/>
                  <a:gd name="connsiteX212" fmla="*/ 847 w 10000"/>
                  <a:gd name="connsiteY212" fmla="*/ 13 h 10000"/>
                  <a:gd name="connsiteX213" fmla="*/ 9213 w 10000"/>
                  <a:gd name="connsiteY213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462 w 10000"/>
                  <a:gd name="connsiteY100" fmla="*/ 2215 h 10000"/>
                  <a:gd name="connsiteX101" fmla="*/ 5428 w 10000"/>
                  <a:gd name="connsiteY101" fmla="*/ 2036 h 10000"/>
                  <a:gd name="connsiteX102" fmla="*/ 5393 w 10000"/>
                  <a:gd name="connsiteY102" fmla="*/ 1861 h 10000"/>
                  <a:gd name="connsiteX103" fmla="*/ 5220 w 10000"/>
                  <a:gd name="connsiteY103" fmla="*/ 1326 h 10000"/>
                  <a:gd name="connsiteX104" fmla="*/ 4693 w 10000"/>
                  <a:gd name="connsiteY104" fmla="*/ 1636 h 10000"/>
                  <a:gd name="connsiteX105" fmla="*/ 4676 w 10000"/>
                  <a:gd name="connsiteY105" fmla="*/ 1757 h 10000"/>
                  <a:gd name="connsiteX106" fmla="*/ 4676 w 10000"/>
                  <a:gd name="connsiteY106" fmla="*/ 1834 h 10000"/>
                  <a:gd name="connsiteX107" fmla="*/ 4676 w 10000"/>
                  <a:gd name="connsiteY107" fmla="*/ 1962 h 10000"/>
                  <a:gd name="connsiteX108" fmla="*/ 4676 w 10000"/>
                  <a:gd name="connsiteY108" fmla="*/ 2114 h 10000"/>
                  <a:gd name="connsiteX109" fmla="*/ 4676 w 10000"/>
                  <a:gd name="connsiteY109" fmla="*/ 2285 h 10000"/>
                  <a:gd name="connsiteX110" fmla="*/ 4676 w 10000"/>
                  <a:gd name="connsiteY110" fmla="*/ 2484 h 10000"/>
                  <a:gd name="connsiteX111" fmla="*/ 4676 w 10000"/>
                  <a:gd name="connsiteY111" fmla="*/ 2689 h 10000"/>
                  <a:gd name="connsiteX112" fmla="*/ 4676 w 10000"/>
                  <a:gd name="connsiteY112" fmla="*/ 2895 h 10000"/>
                  <a:gd name="connsiteX113" fmla="*/ 4676 w 10000"/>
                  <a:gd name="connsiteY113" fmla="*/ 3097 h 10000"/>
                  <a:gd name="connsiteX114" fmla="*/ 4676 w 10000"/>
                  <a:gd name="connsiteY114" fmla="*/ 3288 h 10000"/>
                  <a:gd name="connsiteX115" fmla="*/ 4676 w 10000"/>
                  <a:gd name="connsiteY115" fmla="*/ 3460 h 10000"/>
                  <a:gd name="connsiteX116" fmla="*/ 4676 w 10000"/>
                  <a:gd name="connsiteY116" fmla="*/ 3605 h 10000"/>
                  <a:gd name="connsiteX117" fmla="*/ 4676 w 10000"/>
                  <a:gd name="connsiteY117" fmla="*/ 3713 h 10000"/>
                  <a:gd name="connsiteX118" fmla="*/ 4693 w 10000"/>
                  <a:gd name="connsiteY118" fmla="*/ 3783 h 10000"/>
                  <a:gd name="connsiteX119" fmla="*/ 4710 w 10000"/>
                  <a:gd name="connsiteY119" fmla="*/ 3837 h 10000"/>
                  <a:gd name="connsiteX120" fmla="*/ 4710 w 10000"/>
                  <a:gd name="connsiteY120" fmla="*/ 3945 h 10000"/>
                  <a:gd name="connsiteX121" fmla="*/ 4710 w 10000"/>
                  <a:gd name="connsiteY121" fmla="*/ 4083 h 10000"/>
                  <a:gd name="connsiteX122" fmla="*/ 4710 w 10000"/>
                  <a:gd name="connsiteY122" fmla="*/ 4254 h 10000"/>
                  <a:gd name="connsiteX123" fmla="*/ 4710 w 10000"/>
                  <a:gd name="connsiteY123" fmla="*/ 4460 h 10000"/>
                  <a:gd name="connsiteX124" fmla="*/ 4693 w 10000"/>
                  <a:gd name="connsiteY124" fmla="*/ 4692 h 10000"/>
                  <a:gd name="connsiteX125" fmla="*/ 4693 w 10000"/>
                  <a:gd name="connsiteY125" fmla="*/ 4944 h 10000"/>
                  <a:gd name="connsiteX126" fmla="*/ 4676 w 10000"/>
                  <a:gd name="connsiteY126" fmla="*/ 5204 h 10000"/>
                  <a:gd name="connsiteX127" fmla="*/ 4676 w 10000"/>
                  <a:gd name="connsiteY127" fmla="*/ 5473 h 10000"/>
                  <a:gd name="connsiteX128" fmla="*/ 4676 w 10000"/>
                  <a:gd name="connsiteY128" fmla="*/ 5752 h 10000"/>
                  <a:gd name="connsiteX129" fmla="*/ 4676 w 10000"/>
                  <a:gd name="connsiteY129" fmla="*/ 6025 h 10000"/>
                  <a:gd name="connsiteX130" fmla="*/ 4659 w 10000"/>
                  <a:gd name="connsiteY130" fmla="*/ 6298 h 10000"/>
                  <a:gd name="connsiteX131" fmla="*/ 4659 w 10000"/>
                  <a:gd name="connsiteY131" fmla="*/ 6553 h 10000"/>
                  <a:gd name="connsiteX132" fmla="*/ 4659 w 10000"/>
                  <a:gd name="connsiteY132" fmla="*/ 6792 h 10000"/>
                  <a:gd name="connsiteX133" fmla="*/ 4659 w 10000"/>
                  <a:gd name="connsiteY133" fmla="*/ 7011 h 10000"/>
                  <a:gd name="connsiteX134" fmla="*/ 4659 w 10000"/>
                  <a:gd name="connsiteY134" fmla="*/ 7210 h 10000"/>
                  <a:gd name="connsiteX135" fmla="*/ 4676 w 10000"/>
                  <a:gd name="connsiteY135" fmla="*/ 7371 h 10000"/>
                  <a:gd name="connsiteX136" fmla="*/ 4676 w 10000"/>
                  <a:gd name="connsiteY136" fmla="*/ 7496 h 10000"/>
                  <a:gd name="connsiteX137" fmla="*/ 4693 w 10000"/>
                  <a:gd name="connsiteY137" fmla="*/ 7654 h 10000"/>
                  <a:gd name="connsiteX138" fmla="*/ 4693 w 10000"/>
                  <a:gd name="connsiteY138" fmla="*/ 7839 h 10000"/>
                  <a:gd name="connsiteX139" fmla="*/ 4710 w 10000"/>
                  <a:gd name="connsiteY139" fmla="*/ 8041 h 10000"/>
                  <a:gd name="connsiteX140" fmla="*/ 4710 w 10000"/>
                  <a:gd name="connsiteY140" fmla="*/ 8256 h 10000"/>
                  <a:gd name="connsiteX141" fmla="*/ 4693 w 10000"/>
                  <a:gd name="connsiteY141" fmla="*/ 8475 h 10000"/>
                  <a:gd name="connsiteX142" fmla="*/ 4693 w 10000"/>
                  <a:gd name="connsiteY142" fmla="*/ 8694 h 10000"/>
                  <a:gd name="connsiteX143" fmla="*/ 4676 w 10000"/>
                  <a:gd name="connsiteY143" fmla="*/ 8906 h 10000"/>
                  <a:gd name="connsiteX144" fmla="*/ 4676 w 10000"/>
                  <a:gd name="connsiteY144" fmla="*/ 9108 h 10000"/>
                  <a:gd name="connsiteX145" fmla="*/ 4676 w 10000"/>
                  <a:gd name="connsiteY145" fmla="*/ 9293 h 10000"/>
                  <a:gd name="connsiteX146" fmla="*/ 4676 w 10000"/>
                  <a:gd name="connsiteY146" fmla="*/ 9451 h 10000"/>
                  <a:gd name="connsiteX147" fmla="*/ 4676 w 10000"/>
                  <a:gd name="connsiteY147" fmla="*/ 9576 h 10000"/>
                  <a:gd name="connsiteX148" fmla="*/ 4676 w 10000"/>
                  <a:gd name="connsiteY148" fmla="*/ 9670 h 10000"/>
                  <a:gd name="connsiteX149" fmla="*/ 4676 w 10000"/>
                  <a:gd name="connsiteY149" fmla="*/ 9717 h 10000"/>
                  <a:gd name="connsiteX150" fmla="*/ 4676 w 10000"/>
                  <a:gd name="connsiteY150" fmla="*/ 9781 h 10000"/>
                  <a:gd name="connsiteX151" fmla="*/ 4676 w 10000"/>
                  <a:gd name="connsiteY151" fmla="*/ 9842 h 10000"/>
                  <a:gd name="connsiteX152" fmla="*/ 4659 w 10000"/>
                  <a:gd name="connsiteY152" fmla="*/ 9889 h 10000"/>
                  <a:gd name="connsiteX153" fmla="*/ 4659 w 10000"/>
                  <a:gd name="connsiteY153" fmla="*/ 9929 h 10000"/>
                  <a:gd name="connsiteX154" fmla="*/ 4641 w 10000"/>
                  <a:gd name="connsiteY154" fmla="*/ 9943 h 10000"/>
                  <a:gd name="connsiteX155" fmla="*/ 4486 w 10000"/>
                  <a:gd name="connsiteY155" fmla="*/ 9943 h 10000"/>
                  <a:gd name="connsiteX156" fmla="*/ 4252 w 10000"/>
                  <a:gd name="connsiteY156" fmla="*/ 9943 h 10000"/>
                  <a:gd name="connsiteX157" fmla="*/ 3941 w 10000"/>
                  <a:gd name="connsiteY157" fmla="*/ 9936 h 10000"/>
                  <a:gd name="connsiteX158" fmla="*/ 3604 w 10000"/>
                  <a:gd name="connsiteY158" fmla="*/ 9929 h 10000"/>
                  <a:gd name="connsiteX159" fmla="*/ 3215 w 10000"/>
                  <a:gd name="connsiteY159" fmla="*/ 9923 h 10000"/>
                  <a:gd name="connsiteX160" fmla="*/ 2826 w 10000"/>
                  <a:gd name="connsiteY160" fmla="*/ 9916 h 10000"/>
                  <a:gd name="connsiteX161" fmla="*/ 2429 w 10000"/>
                  <a:gd name="connsiteY161" fmla="*/ 9909 h 10000"/>
                  <a:gd name="connsiteX162" fmla="*/ 2074 w 10000"/>
                  <a:gd name="connsiteY162" fmla="*/ 9902 h 10000"/>
                  <a:gd name="connsiteX163" fmla="*/ 1755 w 10000"/>
                  <a:gd name="connsiteY163" fmla="*/ 9896 h 10000"/>
                  <a:gd name="connsiteX164" fmla="*/ 1495 w 10000"/>
                  <a:gd name="connsiteY164" fmla="*/ 9889 h 10000"/>
                  <a:gd name="connsiteX165" fmla="*/ 1348 w 10000"/>
                  <a:gd name="connsiteY165" fmla="*/ 9889 h 10000"/>
                  <a:gd name="connsiteX166" fmla="*/ 1279 w 10000"/>
                  <a:gd name="connsiteY166" fmla="*/ 9882 h 10000"/>
                  <a:gd name="connsiteX167" fmla="*/ 1279 w 10000"/>
                  <a:gd name="connsiteY167" fmla="*/ 9862 h 10000"/>
                  <a:gd name="connsiteX168" fmla="*/ 1279 w 10000"/>
                  <a:gd name="connsiteY168" fmla="*/ 9788 h 10000"/>
                  <a:gd name="connsiteX169" fmla="*/ 1262 w 10000"/>
                  <a:gd name="connsiteY169" fmla="*/ 9677 h 10000"/>
                  <a:gd name="connsiteX170" fmla="*/ 1245 w 10000"/>
                  <a:gd name="connsiteY170" fmla="*/ 9532 h 10000"/>
                  <a:gd name="connsiteX171" fmla="*/ 1227 w 10000"/>
                  <a:gd name="connsiteY171" fmla="*/ 9344 h 10000"/>
                  <a:gd name="connsiteX172" fmla="*/ 1210 w 10000"/>
                  <a:gd name="connsiteY172" fmla="*/ 9125 h 10000"/>
                  <a:gd name="connsiteX173" fmla="*/ 1175 w 10000"/>
                  <a:gd name="connsiteY173" fmla="*/ 8889 h 10000"/>
                  <a:gd name="connsiteX174" fmla="*/ 1141 w 10000"/>
                  <a:gd name="connsiteY174" fmla="*/ 8623 h 10000"/>
                  <a:gd name="connsiteX175" fmla="*/ 1124 w 10000"/>
                  <a:gd name="connsiteY175" fmla="*/ 8337 h 10000"/>
                  <a:gd name="connsiteX176" fmla="*/ 1089 w 10000"/>
                  <a:gd name="connsiteY176" fmla="*/ 8041 h 10000"/>
                  <a:gd name="connsiteX177" fmla="*/ 1054 w 10000"/>
                  <a:gd name="connsiteY177" fmla="*/ 7728 h 10000"/>
                  <a:gd name="connsiteX178" fmla="*/ 1020 w 10000"/>
                  <a:gd name="connsiteY178" fmla="*/ 7402 h 10000"/>
                  <a:gd name="connsiteX179" fmla="*/ 985 w 10000"/>
                  <a:gd name="connsiteY179" fmla="*/ 7085 h 10000"/>
                  <a:gd name="connsiteX180" fmla="*/ 951 w 10000"/>
                  <a:gd name="connsiteY180" fmla="*/ 6759 h 10000"/>
                  <a:gd name="connsiteX181" fmla="*/ 899 w 10000"/>
                  <a:gd name="connsiteY181" fmla="*/ 6442 h 10000"/>
                  <a:gd name="connsiteX182" fmla="*/ 882 w 10000"/>
                  <a:gd name="connsiteY182" fmla="*/ 6129 h 10000"/>
                  <a:gd name="connsiteX183" fmla="*/ 847 w 10000"/>
                  <a:gd name="connsiteY183" fmla="*/ 5833 h 10000"/>
                  <a:gd name="connsiteX184" fmla="*/ 821 w 10000"/>
                  <a:gd name="connsiteY184" fmla="*/ 5547 h 10000"/>
                  <a:gd name="connsiteX185" fmla="*/ 787 w 10000"/>
                  <a:gd name="connsiteY185" fmla="*/ 5281 h 10000"/>
                  <a:gd name="connsiteX186" fmla="*/ 769 w 10000"/>
                  <a:gd name="connsiteY186" fmla="*/ 5039 h 10000"/>
                  <a:gd name="connsiteX187" fmla="*/ 735 w 10000"/>
                  <a:gd name="connsiteY187" fmla="*/ 4820 h 10000"/>
                  <a:gd name="connsiteX188" fmla="*/ 717 w 10000"/>
                  <a:gd name="connsiteY188" fmla="*/ 4631 h 10000"/>
                  <a:gd name="connsiteX189" fmla="*/ 700 w 10000"/>
                  <a:gd name="connsiteY189" fmla="*/ 4487 h 10000"/>
                  <a:gd name="connsiteX190" fmla="*/ 700 w 10000"/>
                  <a:gd name="connsiteY190" fmla="*/ 4376 h 10000"/>
                  <a:gd name="connsiteX191" fmla="*/ 683 w 10000"/>
                  <a:gd name="connsiteY191" fmla="*/ 4241 h 10000"/>
                  <a:gd name="connsiteX192" fmla="*/ 648 w 10000"/>
                  <a:gd name="connsiteY192" fmla="*/ 4083 h 10000"/>
                  <a:gd name="connsiteX193" fmla="*/ 631 w 10000"/>
                  <a:gd name="connsiteY193" fmla="*/ 3891 h 10000"/>
                  <a:gd name="connsiteX194" fmla="*/ 596 w 10000"/>
                  <a:gd name="connsiteY194" fmla="*/ 3679 h 10000"/>
                  <a:gd name="connsiteX195" fmla="*/ 562 w 10000"/>
                  <a:gd name="connsiteY195" fmla="*/ 3447 h 10000"/>
                  <a:gd name="connsiteX196" fmla="*/ 510 w 10000"/>
                  <a:gd name="connsiteY196" fmla="*/ 3201 h 10000"/>
                  <a:gd name="connsiteX197" fmla="*/ 458 w 10000"/>
                  <a:gd name="connsiteY197" fmla="*/ 2942 h 10000"/>
                  <a:gd name="connsiteX198" fmla="*/ 424 w 10000"/>
                  <a:gd name="connsiteY198" fmla="*/ 2679 h 10000"/>
                  <a:gd name="connsiteX199" fmla="*/ 372 w 10000"/>
                  <a:gd name="connsiteY199" fmla="*/ 2407 h 10000"/>
                  <a:gd name="connsiteX200" fmla="*/ 320 w 10000"/>
                  <a:gd name="connsiteY200" fmla="*/ 2141 h 10000"/>
                  <a:gd name="connsiteX201" fmla="*/ 277 w 10000"/>
                  <a:gd name="connsiteY201" fmla="*/ 1882 h 10000"/>
                  <a:gd name="connsiteX202" fmla="*/ 225 w 10000"/>
                  <a:gd name="connsiteY202" fmla="*/ 1629 h 10000"/>
                  <a:gd name="connsiteX203" fmla="*/ 190 w 10000"/>
                  <a:gd name="connsiteY203" fmla="*/ 1393 h 10000"/>
                  <a:gd name="connsiteX204" fmla="*/ 138 w 10000"/>
                  <a:gd name="connsiteY204" fmla="*/ 1175 h 10000"/>
                  <a:gd name="connsiteX205" fmla="*/ 104 w 10000"/>
                  <a:gd name="connsiteY205" fmla="*/ 973 h 10000"/>
                  <a:gd name="connsiteX206" fmla="*/ 69 w 10000"/>
                  <a:gd name="connsiteY206" fmla="*/ 801 h 10000"/>
                  <a:gd name="connsiteX207" fmla="*/ 52 w 10000"/>
                  <a:gd name="connsiteY207" fmla="*/ 663 h 10000"/>
                  <a:gd name="connsiteX208" fmla="*/ 17 w 10000"/>
                  <a:gd name="connsiteY208" fmla="*/ 555 h 10000"/>
                  <a:gd name="connsiteX209" fmla="*/ 17 w 10000"/>
                  <a:gd name="connsiteY209" fmla="*/ 491 h 10000"/>
                  <a:gd name="connsiteX210" fmla="*/ 0 w 10000"/>
                  <a:gd name="connsiteY210" fmla="*/ 471 h 10000"/>
                  <a:gd name="connsiteX211" fmla="*/ 847 w 10000"/>
                  <a:gd name="connsiteY211" fmla="*/ 13 h 10000"/>
                  <a:gd name="connsiteX212" fmla="*/ 9213 w 10000"/>
                  <a:gd name="connsiteY212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462 w 10000"/>
                  <a:gd name="connsiteY100" fmla="*/ 2215 h 10000"/>
                  <a:gd name="connsiteX101" fmla="*/ 5428 w 10000"/>
                  <a:gd name="connsiteY101" fmla="*/ 2036 h 10000"/>
                  <a:gd name="connsiteX102" fmla="*/ 5220 w 10000"/>
                  <a:gd name="connsiteY102" fmla="*/ 1326 h 10000"/>
                  <a:gd name="connsiteX103" fmla="*/ 4693 w 10000"/>
                  <a:gd name="connsiteY103" fmla="*/ 1636 h 10000"/>
                  <a:gd name="connsiteX104" fmla="*/ 4676 w 10000"/>
                  <a:gd name="connsiteY104" fmla="*/ 1757 h 10000"/>
                  <a:gd name="connsiteX105" fmla="*/ 4676 w 10000"/>
                  <a:gd name="connsiteY105" fmla="*/ 1834 h 10000"/>
                  <a:gd name="connsiteX106" fmla="*/ 4676 w 10000"/>
                  <a:gd name="connsiteY106" fmla="*/ 1962 h 10000"/>
                  <a:gd name="connsiteX107" fmla="*/ 4676 w 10000"/>
                  <a:gd name="connsiteY107" fmla="*/ 2114 h 10000"/>
                  <a:gd name="connsiteX108" fmla="*/ 4676 w 10000"/>
                  <a:gd name="connsiteY108" fmla="*/ 2285 h 10000"/>
                  <a:gd name="connsiteX109" fmla="*/ 4676 w 10000"/>
                  <a:gd name="connsiteY109" fmla="*/ 2484 h 10000"/>
                  <a:gd name="connsiteX110" fmla="*/ 4676 w 10000"/>
                  <a:gd name="connsiteY110" fmla="*/ 2689 h 10000"/>
                  <a:gd name="connsiteX111" fmla="*/ 4676 w 10000"/>
                  <a:gd name="connsiteY111" fmla="*/ 2895 h 10000"/>
                  <a:gd name="connsiteX112" fmla="*/ 4676 w 10000"/>
                  <a:gd name="connsiteY112" fmla="*/ 3097 h 10000"/>
                  <a:gd name="connsiteX113" fmla="*/ 4676 w 10000"/>
                  <a:gd name="connsiteY113" fmla="*/ 3288 h 10000"/>
                  <a:gd name="connsiteX114" fmla="*/ 4676 w 10000"/>
                  <a:gd name="connsiteY114" fmla="*/ 3460 h 10000"/>
                  <a:gd name="connsiteX115" fmla="*/ 4676 w 10000"/>
                  <a:gd name="connsiteY115" fmla="*/ 3605 h 10000"/>
                  <a:gd name="connsiteX116" fmla="*/ 4676 w 10000"/>
                  <a:gd name="connsiteY116" fmla="*/ 3713 h 10000"/>
                  <a:gd name="connsiteX117" fmla="*/ 4693 w 10000"/>
                  <a:gd name="connsiteY117" fmla="*/ 3783 h 10000"/>
                  <a:gd name="connsiteX118" fmla="*/ 4710 w 10000"/>
                  <a:gd name="connsiteY118" fmla="*/ 3837 h 10000"/>
                  <a:gd name="connsiteX119" fmla="*/ 4710 w 10000"/>
                  <a:gd name="connsiteY119" fmla="*/ 3945 h 10000"/>
                  <a:gd name="connsiteX120" fmla="*/ 4710 w 10000"/>
                  <a:gd name="connsiteY120" fmla="*/ 4083 h 10000"/>
                  <a:gd name="connsiteX121" fmla="*/ 4710 w 10000"/>
                  <a:gd name="connsiteY121" fmla="*/ 4254 h 10000"/>
                  <a:gd name="connsiteX122" fmla="*/ 4710 w 10000"/>
                  <a:gd name="connsiteY122" fmla="*/ 4460 h 10000"/>
                  <a:gd name="connsiteX123" fmla="*/ 4693 w 10000"/>
                  <a:gd name="connsiteY123" fmla="*/ 4692 h 10000"/>
                  <a:gd name="connsiteX124" fmla="*/ 4693 w 10000"/>
                  <a:gd name="connsiteY124" fmla="*/ 4944 h 10000"/>
                  <a:gd name="connsiteX125" fmla="*/ 4676 w 10000"/>
                  <a:gd name="connsiteY125" fmla="*/ 5204 h 10000"/>
                  <a:gd name="connsiteX126" fmla="*/ 4676 w 10000"/>
                  <a:gd name="connsiteY126" fmla="*/ 5473 h 10000"/>
                  <a:gd name="connsiteX127" fmla="*/ 4676 w 10000"/>
                  <a:gd name="connsiteY127" fmla="*/ 5752 h 10000"/>
                  <a:gd name="connsiteX128" fmla="*/ 4676 w 10000"/>
                  <a:gd name="connsiteY128" fmla="*/ 6025 h 10000"/>
                  <a:gd name="connsiteX129" fmla="*/ 4659 w 10000"/>
                  <a:gd name="connsiteY129" fmla="*/ 6298 h 10000"/>
                  <a:gd name="connsiteX130" fmla="*/ 4659 w 10000"/>
                  <a:gd name="connsiteY130" fmla="*/ 6553 h 10000"/>
                  <a:gd name="connsiteX131" fmla="*/ 4659 w 10000"/>
                  <a:gd name="connsiteY131" fmla="*/ 6792 h 10000"/>
                  <a:gd name="connsiteX132" fmla="*/ 4659 w 10000"/>
                  <a:gd name="connsiteY132" fmla="*/ 7011 h 10000"/>
                  <a:gd name="connsiteX133" fmla="*/ 4659 w 10000"/>
                  <a:gd name="connsiteY133" fmla="*/ 7210 h 10000"/>
                  <a:gd name="connsiteX134" fmla="*/ 4676 w 10000"/>
                  <a:gd name="connsiteY134" fmla="*/ 7371 h 10000"/>
                  <a:gd name="connsiteX135" fmla="*/ 4676 w 10000"/>
                  <a:gd name="connsiteY135" fmla="*/ 7496 h 10000"/>
                  <a:gd name="connsiteX136" fmla="*/ 4693 w 10000"/>
                  <a:gd name="connsiteY136" fmla="*/ 7654 h 10000"/>
                  <a:gd name="connsiteX137" fmla="*/ 4693 w 10000"/>
                  <a:gd name="connsiteY137" fmla="*/ 7839 h 10000"/>
                  <a:gd name="connsiteX138" fmla="*/ 4710 w 10000"/>
                  <a:gd name="connsiteY138" fmla="*/ 8041 h 10000"/>
                  <a:gd name="connsiteX139" fmla="*/ 4710 w 10000"/>
                  <a:gd name="connsiteY139" fmla="*/ 8256 h 10000"/>
                  <a:gd name="connsiteX140" fmla="*/ 4693 w 10000"/>
                  <a:gd name="connsiteY140" fmla="*/ 8475 h 10000"/>
                  <a:gd name="connsiteX141" fmla="*/ 4693 w 10000"/>
                  <a:gd name="connsiteY141" fmla="*/ 8694 h 10000"/>
                  <a:gd name="connsiteX142" fmla="*/ 4676 w 10000"/>
                  <a:gd name="connsiteY142" fmla="*/ 8906 h 10000"/>
                  <a:gd name="connsiteX143" fmla="*/ 4676 w 10000"/>
                  <a:gd name="connsiteY143" fmla="*/ 9108 h 10000"/>
                  <a:gd name="connsiteX144" fmla="*/ 4676 w 10000"/>
                  <a:gd name="connsiteY144" fmla="*/ 9293 h 10000"/>
                  <a:gd name="connsiteX145" fmla="*/ 4676 w 10000"/>
                  <a:gd name="connsiteY145" fmla="*/ 9451 h 10000"/>
                  <a:gd name="connsiteX146" fmla="*/ 4676 w 10000"/>
                  <a:gd name="connsiteY146" fmla="*/ 9576 h 10000"/>
                  <a:gd name="connsiteX147" fmla="*/ 4676 w 10000"/>
                  <a:gd name="connsiteY147" fmla="*/ 9670 h 10000"/>
                  <a:gd name="connsiteX148" fmla="*/ 4676 w 10000"/>
                  <a:gd name="connsiteY148" fmla="*/ 9717 h 10000"/>
                  <a:gd name="connsiteX149" fmla="*/ 4676 w 10000"/>
                  <a:gd name="connsiteY149" fmla="*/ 9781 h 10000"/>
                  <a:gd name="connsiteX150" fmla="*/ 4676 w 10000"/>
                  <a:gd name="connsiteY150" fmla="*/ 9842 h 10000"/>
                  <a:gd name="connsiteX151" fmla="*/ 4659 w 10000"/>
                  <a:gd name="connsiteY151" fmla="*/ 9889 h 10000"/>
                  <a:gd name="connsiteX152" fmla="*/ 4659 w 10000"/>
                  <a:gd name="connsiteY152" fmla="*/ 9929 h 10000"/>
                  <a:gd name="connsiteX153" fmla="*/ 4641 w 10000"/>
                  <a:gd name="connsiteY153" fmla="*/ 9943 h 10000"/>
                  <a:gd name="connsiteX154" fmla="*/ 4486 w 10000"/>
                  <a:gd name="connsiteY154" fmla="*/ 9943 h 10000"/>
                  <a:gd name="connsiteX155" fmla="*/ 4252 w 10000"/>
                  <a:gd name="connsiteY155" fmla="*/ 9943 h 10000"/>
                  <a:gd name="connsiteX156" fmla="*/ 3941 w 10000"/>
                  <a:gd name="connsiteY156" fmla="*/ 9936 h 10000"/>
                  <a:gd name="connsiteX157" fmla="*/ 3604 w 10000"/>
                  <a:gd name="connsiteY157" fmla="*/ 9929 h 10000"/>
                  <a:gd name="connsiteX158" fmla="*/ 3215 w 10000"/>
                  <a:gd name="connsiteY158" fmla="*/ 9923 h 10000"/>
                  <a:gd name="connsiteX159" fmla="*/ 2826 w 10000"/>
                  <a:gd name="connsiteY159" fmla="*/ 9916 h 10000"/>
                  <a:gd name="connsiteX160" fmla="*/ 2429 w 10000"/>
                  <a:gd name="connsiteY160" fmla="*/ 9909 h 10000"/>
                  <a:gd name="connsiteX161" fmla="*/ 2074 w 10000"/>
                  <a:gd name="connsiteY161" fmla="*/ 9902 h 10000"/>
                  <a:gd name="connsiteX162" fmla="*/ 1755 w 10000"/>
                  <a:gd name="connsiteY162" fmla="*/ 9896 h 10000"/>
                  <a:gd name="connsiteX163" fmla="*/ 1495 w 10000"/>
                  <a:gd name="connsiteY163" fmla="*/ 9889 h 10000"/>
                  <a:gd name="connsiteX164" fmla="*/ 1348 w 10000"/>
                  <a:gd name="connsiteY164" fmla="*/ 9889 h 10000"/>
                  <a:gd name="connsiteX165" fmla="*/ 1279 w 10000"/>
                  <a:gd name="connsiteY165" fmla="*/ 9882 h 10000"/>
                  <a:gd name="connsiteX166" fmla="*/ 1279 w 10000"/>
                  <a:gd name="connsiteY166" fmla="*/ 9862 h 10000"/>
                  <a:gd name="connsiteX167" fmla="*/ 1279 w 10000"/>
                  <a:gd name="connsiteY167" fmla="*/ 9788 h 10000"/>
                  <a:gd name="connsiteX168" fmla="*/ 1262 w 10000"/>
                  <a:gd name="connsiteY168" fmla="*/ 9677 h 10000"/>
                  <a:gd name="connsiteX169" fmla="*/ 1245 w 10000"/>
                  <a:gd name="connsiteY169" fmla="*/ 9532 h 10000"/>
                  <a:gd name="connsiteX170" fmla="*/ 1227 w 10000"/>
                  <a:gd name="connsiteY170" fmla="*/ 9344 h 10000"/>
                  <a:gd name="connsiteX171" fmla="*/ 1210 w 10000"/>
                  <a:gd name="connsiteY171" fmla="*/ 9125 h 10000"/>
                  <a:gd name="connsiteX172" fmla="*/ 1175 w 10000"/>
                  <a:gd name="connsiteY172" fmla="*/ 8889 h 10000"/>
                  <a:gd name="connsiteX173" fmla="*/ 1141 w 10000"/>
                  <a:gd name="connsiteY173" fmla="*/ 8623 h 10000"/>
                  <a:gd name="connsiteX174" fmla="*/ 1124 w 10000"/>
                  <a:gd name="connsiteY174" fmla="*/ 8337 h 10000"/>
                  <a:gd name="connsiteX175" fmla="*/ 1089 w 10000"/>
                  <a:gd name="connsiteY175" fmla="*/ 8041 h 10000"/>
                  <a:gd name="connsiteX176" fmla="*/ 1054 w 10000"/>
                  <a:gd name="connsiteY176" fmla="*/ 7728 h 10000"/>
                  <a:gd name="connsiteX177" fmla="*/ 1020 w 10000"/>
                  <a:gd name="connsiteY177" fmla="*/ 7402 h 10000"/>
                  <a:gd name="connsiteX178" fmla="*/ 985 w 10000"/>
                  <a:gd name="connsiteY178" fmla="*/ 7085 h 10000"/>
                  <a:gd name="connsiteX179" fmla="*/ 951 w 10000"/>
                  <a:gd name="connsiteY179" fmla="*/ 6759 h 10000"/>
                  <a:gd name="connsiteX180" fmla="*/ 899 w 10000"/>
                  <a:gd name="connsiteY180" fmla="*/ 6442 h 10000"/>
                  <a:gd name="connsiteX181" fmla="*/ 882 w 10000"/>
                  <a:gd name="connsiteY181" fmla="*/ 6129 h 10000"/>
                  <a:gd name="connsiteX182" fmla="*/ 847 w 10000"/>
                  <a:gd name="connsiteY182" fmla="*/ 5833 h 10000"/>
                  <a:gd name="connsiteX183" fmla="*/ 821 w 10000"/>
                  <a:gd name="connsiteY183" fmla="*/ 5547 h 10000"/>
                  <a:gd name="connsiteX184" fmla="*/ 787 w 10000"/>
                  <a:gd name="connsiteY184" fmla="*/ 5281 h 10000"/>
                  <a:gd name="connsiteX185" fmla="*/ 769 w 10000"/>
                  <a:gd name="connsiteY185" fmla="*/ 5039 h 10000"/>
                  <a:gd name="connsiteX186" fmla="*/ 735 w 10000"/>
                  <a:gd name="connsiteY186" fmla="*/ 4820 h 10000"/>
                  <a:gd name="connsiteX187" fmla="*/ 717 w 10000"/>
                  <a:gd name="connsiteY187" fmla="*/ 4631 h 10000"/>
                  <a:gd name="connsiteX188" fmla="*/ 700 w 10000"/>
                  <a:gd name="connsiteY188" fmla="*/ 4487 h 10000"/>
                  <a:gd name="connsiteX189" fmla="*/ 700 w 10000"/>
                  <a:gd name="connsiteY189" fmla="*/ 4376 h 10000"/>
                  <a:gd name="connsiteX190" fmla="*/ 683 w 10000"/>
                  <a:gd name="connsiteY190" fmla="*/ 4241 h 10000"/>
                  <a:gd name="connsiteX191" fmla="*/ 648 w 10000"/>
                  <a:gd name="connsiteY191" fmla="*/ 4083 h 10000"/>
                  <a:gd name="connsiteX192" fmla="*/ 631 w 10000"/>
                  <a:gd name="connsiteY192" fmla="*/ 3891 h 10000"/>
                  <a:gd name="connsiteX193" fmla="*/ 596 w 10000"/>
                  <a:gd name="connsiteY193" fmla="*/ 3679 h 10000"/>
                  <a:gd name="connsiteX194" fmla="*/ 562 w 10000"/>
                  <a:gd name="connsiteY194" fmla="*/ 3447 h 10000"/>
                  <a:gd name="connsiteX195" fmla="*/ 510 w 10000"/>
                  <a:gd name="connsiteY195" fmla="*/ 3201 h 10000"/>
                  <a:gd name="connsiteX196" fmla="*/ 458 w 10000"/>
                  <a:gd name="connsiteY196" fmla="*/ 2942 h 10000"/>
                  <a:gd name="connsiteX197" fmla="*/ 424 w 10000"/>
                  <a:gd name="connsiteY197" fmla="*/ 2679 h 10000"/>
                  <a:gd name="connsiteX198" fmla="*/ 372 w 10000"/>
                  <a:gd name="connsiteY198" fmla="*/ 2407 h 10000"/>
                  <a:gd name="connsiteX199" fmla="*/ 320 w 10000"/>
                  <a:gd name="connsiteY199" fmla="*/ 2141 h 10000"/>
                  <a:gd name="connsiteX200" fmla="*/ 277 w 10000"/>
                  <a:gd name="connsiteY200" fmla="*/ 1882 h 10000"/>
                  <a:gd name="connsiteX201" fmla="*/ 225 w 10000"/>
                  <a:gd name="connsiteY201" fmla="*/ 1629 h 10000"/>
                  <a:gd name="connsiteX202" fmla="*/ 190 w 10000"/>
                  <a:gd name="connsiteY202" fmla="*/ 1393 h 10000"/>
                  <a:gd name="connsiteX203" fmla="*/ 138 w 10000"/>
                  <a:gd name="connsiteY203" fmla="*/ 1175 h 10000"/>
                  <a:gd name="connsiteX204" fmla="*/ 104 w 10000"/>
                  <a:gd name="connsiteY204" fmla="*/ 973 h 10000"/>
                  <a:gd name="connsiteX205" fmla="*/ 69 w 10000"/>
                  <a:gd name="connsiteY205" fmla="*/ 801 h 10000"/>
                  <a:gd name="connsiteX206" fmla="*/ 52 w 10000"/>
                  <a:gd name="connsiteY206" fmla="*/ 663 h 10000"/>
                  <a:gd name="connsiteX207" fmla="*/ 17 w 10000"/>
                  <a:gd name="connsiteY207" fmla="*/ 555 h 10000"/>
                  <a:gd name="connsiteX208" fmla="*/ 17 w 10000"/>
                  <a:gd name="connsiteY208" fmla="*/ 491 h 10000"/>
                  <a:gd name="connsiteX209" fmla="*/ 0 w 10000"/>
                  <a:gd name="connsiteY209" fmla="*/ 471 h 10000"/>
                  <a:gd name="connsiteX210" fmla="*/ 847 w 10000"/>
                  <a:gd name="connsiteY210" fmla="*/ 13 h 10000"/>
                  <a:gd name="connsiteX211" fmla="*/ 9213 w 10000"/>
                  <a:gd name="connsiteY211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462 w 10000"/>
                  <a:gd name="connsiteY100" fmla="*/ 2215 h 10000"/>
                  <a:gd name="connsiteX101" fmla="*/ 5220 w 10000"/>
                  <a:gd name="connsiteY101" fmla="*/ 1326 h 10000"/>
                  <a:gd name="connsiteX102" fmla="*/ 4693 w 10000"/>
                  <a:gd name="connsiteY102" fmla="*/ 1636 h 10000"/>
                  <a:gd name="connsiteX103" fmla="*/ 4676 w 10000"/>
                  <a:gd name="connsiteY103" fmla="*/ 1757 h 10000"/>
                  <a:gd name="connsiteX104" fmla="*/ 4676 w 10000"/>
                  <a:gd name="connsiteY104" fmla="*/ 1834 h 10000"/>
                  <a:gd name="connsiteX105" fmla="*/ 4676 w 10000"/>
                  <a:gd name="connsiteY105" fmla="*/ 1962 h 10000"/>
                  <a:gd name="connsiteX106" fmla="*/ 4676 w 10000"/>
                  <a:gd name="connsiteY106" fmla="*/ 2114 h 10000"/>
                  <a:gd name="connsiteX107" fmla="*/ 4676 w 10000"/>
                  <a:gd name="connsiteY107" fmla="*/ 2285 h 10000"/>
                  <a:gd name="connsiteX108" fmla="*/ 4676 w 10000"/>
                  <a:gd name="connsiteY108" fmla="*/ 2484 h 10000"/>
                  <a:gd name="connsiteX109" fmla="*/ 4676 w 10000"/>
                  <a:gd name="connsiteY109" fmla="*/ 2689 h 10000"/>
                  <a:gd name="connsiteX110" fmla="*/ 4676 w 10000"/>
                  <a:gd name="connsiteY110" fmla="*/ 2895 h 10000"/>
                  <a:gd name="connsiteX111" fmla="*/ 4676 w 10000"/>
                  <a:gd name="connsiteY111" fmla="*/ 3097 h 10000"/>
                  <a:gd name="connsiteX112" fmla="*/ 4676 w 10000"/>
                  <a:gd name="connsiteY112" fmla="*/ 3288 h 10000"/>
                  <a:gd name="connsiteX113" fmla="*/ 4676 w 10000"/>
                  <a:gd name="connsiteY113" fmla="*/ 3460 h 10000"/>
                  <a:gd name="connsiteX114" fmla="*/ 4676 w 10000"/>
                  <a:gd name="connsiteY114" fmla="*/ 3605 h 10000"/>
                  <a:gd name="connsiteX115" fmla="*/ 4676 w 10000"/>
                  <a:gd name="connsiteY115" fmla="*/ 3713 h 10000"/>
                  <a:gd name="connsiteX116" fmla="*/ 4693 w 10000"/>
                  <a:gd name="connsiteY116" fmla="*/ 3783 h 10000"/>
                  <a:gd name="connsiteX117" fmla="*/ 4710 w 10000"/>
                  <a:gd name="connsiteY117" fmla="*/ 3837 h 10000"/>
                  <a:gd name="connsiteX118" fmla="*/ 4710 w 10000"/>
                  <a:gd name="connsiteY118" fmla="*/ 3945 h 10000"/>
                  <a:gd name="connsiteX119" fmla="*/ 4710 w 10000"/>
                  <a:gd name="connsiteY119" fmla="*/ 4083 h 10000"/>
                  <a:gd name="connsiteX120" fmla="*/ 4710 w 10000"/>
                  <a:gd name="connsiteY120" fmla="*/ 4254 h 10000"/>
                  <a:gd name="connsiteX121" fmla="*/ 4710 w 10000"/>
                  <a:gd name="connsiteY121" fmla="*/ 4460 h 10000"/>
                  <a:gd name="connsiteX122" fmla="*/ 4693 w 10000"/>
                  <a:gd name="connsiteY122" fmla="*/ 4692 h 10000"/>
                  <a:gd name="connsiteX123" fmla="*/ 4693 w 10000"/>
                  <a:gd name="connsiteY123" fmla="*/ 4944 h 10000"/>
                  <a:gd name="connsiteX124" fmla="*/ 4676 w 10000"/>
                  <a:gd name="connsiteY124" fmla="*/ 5204 h 10000"/>
                  <a:gd name="connsiteX125" fmla="*/ 4676 w 10000"/>
                  <a:gd name="connsiteY125" fmla="*/ 5473 h 10000"/>
                  <a:gd name="connsiteX126" fmla="*/ 4676 w 10000"/>
                  <a:gd name="connsiteY126" fmla="*/ 5752 h 10000"/>
                  <a:gd name="connsiteX127" fmla="*/ 4676 w 10000"/>
                  <a:gd name="connsiteY127" fmla="*/ 6025 h 10000"/>
                  <a:gd name="connsiteX128" fmla="*/ 4659 w 10000"/>
                  <a:gd name="connsiteY128" fmla="*/ 6298 h 10000"/>
                  <a:gd name="connsiteX129" fmla="*/ 4659 w 10000"/>
                  <a:gd name="connsiteY129" fmla="*/ 6553 h 10000"/>
                  <a:gd name="connsiteX130" fmla="*/ 4659 w 10000"/>
                  <a:gd name="connsiteY130" fmla="*/ 6792 h 10000"/>
                  <a:gd name="connsiteX131" fmla="*/ 4659 w 10000"/>
                  <a:gd name="connsiteY131" fmla="*/ 7011 h 10000"/>
                  <a:gd name="connsiteX132" fmla="*/ 4659 w 10000"/>
                  <a:gd name="connsiteY132" fmla="*/ 7210 h 10000"/>
                  <a:gd name="connsiteX133" fmla="*/ 4676 w 10000"/>
                  <a:gd name="connsiteY133" fmla="*/ 7371 h 10000"/>
                  <a:gd name="connsiteX134" fmla="*/ 4676 w 10000"/>
                  <a:gd name="connsiteY134" fmla="*/ 7496 h 10000"/>
                  <a:gd name="connsiteX135" fmla="*/ 4693 w 10000"/>
                  <a:gd name="connsiteY135" fmla="*/ 7654 h 10000"/>
                  <a:gd name="connsiteX136" fmla="*/ 4693 w 10000"/>
                  <a:gd name="connsiteY136" fmla="*/ 7839 h 10000"/>
                  <a:gd name="connsiteX137" fmla="*/ 4710 w 10000"/>
                  <a:gd name="connsiteY137" fmla="*/ 8041 h 10000"/>
                  <a:gd name="connsiteX138" fmla="*/ 4710 w 10000"/>
                  <a:gd name="connsiteY138" fmla="*/ 8256 h 10000"/>
                  <a:gd name="connsiteX139" fmla="*/ 4693 w 10000"/>
                  <a:gd name="connsiteY139" fmla="*/ 8475 h 10000"/>
                  <a:gd name="connsiteX140" fmla="*/ 4693 w 10000"/>
                  <a:gd name="connsiteY140" fmla="*/ 8694 h 10000"/>
                  <a:gd name="connsiteX141" fmla="*/ 4676 w 10000"/>
                  <a:gd name="connsiteY141" fmla="*/ 8906 h 10000"/>
                  <a:gd name="connsiteX142" fmla="*/ 4676 w 10000"/>
                  <a:gd name="connsiteY142" fmla="*/ 9108 h 10000"/>
                  <a:gd name="connsiteX143" fmla="*/ 4676 w 10000"/>
                  <a:gd name="connsiteY143" fmla="*/ 9293 h 10000"/>
                  <a:gd name="connsiteX144" fmla="*/ 4676 w 10000"/>
                  <a:gd name="connsiteY144" fmla="*/ 9451 h 10000"/>
                  <a:gd name="connsiteX145" fmla="*/ 4676 w 10000"/>
                  <a:gd name="connsiteY145" fmla="*/ 9576 h 10000"/>
                  <a:gd name="connsiteX146" fmla="*/ 4676 w 10000"/>
                  <a:gd name="connsiteY146" fmla="*/ 9670 h 10000"/>
                  <a:gd name="connsiteX147" fmla="*/ 4676 w 10000"/>
                  <a:gd name="connsiteY147" fmla="*/ 9717 h 10000"/>
                  <a:gd name="connsiteX148" fmla="*/ 4676 w 10000"/>
                  <a:gd name="connsiteY148" fmla="*/ 9781 h 10000"/>
                  <a:gd name="connsiteX149" fmla="*/ 4676 w 10000"/>
                  <a:gd name="connsiteY149" fmla="*/ 9842 h 10000"/>
                  <a:gd name="connsiteX150" fmla="*/ 4659 w 10000"/>
                  <a:gd name="connsiteY150" fmla="*/ 9889 h 10000"/>
                  <a:gd name="connsiteX151" fmla="*/ 4659 w 10000"/>
                  <a:gd name="connsiteY151" fmla="*/ 9929 h 10000"/>
                  <a:gd name="connsiteX152" fmla="*/ 4641 w 10000"/>
                  <a:gd name="connsiteY152" fmla="*/ 9943 h 10000"/>
                  <a:gd name="connsiteX153" fmla="*/ 4486 w 10000"/>
                  <a:gd name="connsiteY153" fmla="*/ 9943 h 10000"/>
                  <a:gd name="connsiteX154" fmla="*/ 4252 w 10000"/>
                  <a:gd name="connsiteY154" fmla="*/ 9943 h 10000"/>
                  <a:gd name="connsiteX155" fmla="*/ 3941 w 10000"/>
                  <a:gd name="connsiteY155" fmla="*/ 9936 h 10000"/>
                  <a:gd name="connsiteX156" fmla="*/ 3604 w 10000"/>
                  <a:gd name="connsiteY156" fmla="*/ 9929 h 10000"/>
                  <a:gd name="connsiteX157" fmla="*/ 3215 w 10000"/>
                  <a:gd name="connsiteY157" fmla="*/ 9923 h 10000"/>
                  <a:gd name="connsiteX158" fmla="*/ 2826 w 10000"/>
                  <a:gd name="connsiteY158" fmla="*/ 9916 h 10000"/>
                  <a:gd name="connsiteX159" fmla="*/ 2429 w 10000"/>
                  <a:gd name="connsiteY159" fmla="*/ 9909 h 10000"/>
                  <a:gd name="connsiteX160" fmla="*/ 2074 w 10000"/>
                  <a:gd name="connsiteY160" fmla="*/ 9902 h 10000"/>
                  <a:gd name="connsiteX161" fmla="*/ 1755 w 10000"/>
                  <a:gd name="connsiteY161" fmla="*/ 9896 h 10000"/>
                  <a:gd name="connsiteX162" fmla="*/ 1495 w 10000"/>
                  <a:gd name="connsiteY162" fmla="*/ 9889 h 10000"/>
                  <a:gd name="connsiteX163" fmla="*/ 1348 w 10000"/>
                  <a:gd name="connsiteY163" fmla="*/ 9889 h 10000"/>
                  <a:gd name="connsiteX164" fmla="*/ 1279 w 10000"/>
                  <a:gd name="connsiteY164" fmla="*/ 9882 h 10000"/>
                  <a:gd name="connsiteX165" fmla="*/ 1279 w 10000"/>
                  <a:gd name="connsiteY165" fmla="*/ 9862 h 10000"/>
                  <a:gd name="connsiteX166" fmla="*/ 1279 w 10000"/>
                  <a:gd name="connsiteY166" fmla="*/ 9788 h 10000"/>
                  <a:gd name="connsiteX167" fmla="*/ 1262 w 10000"/>
                  <a:gd name="connsiteY167" fmla="*/ 9677 h 10000"/>
                  <a:gd name="connsiteX168" fmla="*/ 1245 w 10000"/>
                  <a:gd name="connsiteY168" fmla="*/ 9532 h 10000"/>
                  <a:gd name="connsiteX169" fmla="*/ 1227 w 10000"/>
                  <a:gd name="connsiteY169" fmla="*/ 9344 h 10000"/>
                  <a:gd name="connsiteX170" fmla="*/ 1210 w 10000"/>
                  <a:gd name="connsiteY170" fmla="*/ 9125 h 10000"/>
                  <a:gd name="connsiteX171" fmla="*/ 1175 w 10000"/>
                  <a:gd name="connsiteY171" fmla="*/ 8889 h 10000"/>
                  <a:gd name="connsiteX172" fmla="*/ 1141 w 10000"/>
                  <a:gd name="connsiteY172" fmla="*/ 8623 h 10000"/>
                  <a:gd name="connsiteX173" fmla="*/ 1124 w 10000"/>
                  <a:gd name="connsiteY173" fmla="*/ 8337 h 10000"/>
                  <a:gd name="connsiteX174" fmla="*/ 1089 w 10000"/>
                  <a:gd name="connsiteY174" fmla="*/ 8041 h 10000"/>
                  <a:gd name="connsiteX175" fmla="*/ 1054 w 10000"/>
                  <a:gd name="connsiteY175" fmla="*/ 7728 h 10000"/>
                  <a:gd name="connsiteX176" fmla="*/ 1020 w 10000"/>
                  <a:gd name="connsiteY176" fmla="*/ 7402 h 10000"/>
                  <a:gd name="connsiteX177" fmla="*/ 985 w 10000"/>
                  <a:gd name="connsiteY177" fmla="*/ 7085 h 10000"/>
                  <a:gd name="connsiteX178" fmla="*/ 951 w 10000"/>
                  <a:gd name="connsiteY178" fmla="*/ 6759 h 10000"/>
                  <a:gd name="connsiteX179" fmla="*/ 899 w 10000"/>
                  <a:gd name="connsiteY179" fmla="*/ 6442 h 10000"/>
                  <a:gd name="connsiteX180" fmla="*/ 882 w 10000"/>
                  <a:gd name="connsiteY180" fmla="*/ 6129 h 10000"/>
                  <a:gd name="connsiteX181" fmla="*/ 847 w 10000"/>
                  <a:gd name="connsiteY181" fmla="*/ 5833 h 10000"/>
                  <a:gd name="connsiteX182" fmla="*/ 821 w 10000"/>
                  <a:gd name="connsiteY182" fmla="*/ 5547 h 10000"/>
                  <a:gd name="connsiteX183" fmla="*/ 787 w 10000"/>
                  <a:gd name="connsiteY183" fmla="*/ 5281 h 10000"/>
                  <a:gd name="connsiteX184" fmla="*/ 769 w 10000"/>
                  <a:gd name="connsiteY184" fmla="*/ 5039 h 10000"/>
                  <a:gd name="connsiteX185" fmla="*/ 735 w 10000"/>
                  <a:gd name="connsiteY185" fmla="*/ 4820 h 10000"/>
                  <a:gd name="connsiteX186" fmla="*/ 717 w 10000"/>
                  <a:gd name="connsiteY186" fmla="*/ 4631 h 10000"/>
                  <a:gd name="connsiteX187" fmla="*/ 700 w 10000"/>
                  <a:gd name="connsiteY187" fmla="*/ 4487 h 10000"/>
                  <a:gd name="connsiteX188" fmla="*/ 700 w 10000"/>
                  <a:gd name="connsiteY188" fmla="*/ 4376 h 10000"/>
                  <a:gd name="connsiteX189" fmla="*/ 683 w 10000"/>
                  <a:gd name="connsiteY189" fmla="*/ 4241 h 10000"/>
                  <a:gd name="connsiteX190" fmla="*/ 648 w 10000"/>
                  <a:gd name="connsiteY190" fmla="*/ 4083 h 10000"/>
                  <a:gd name="connsiteX191" fmla="*/ 631 w 10000"/>
                  <a:gd name="connsiteY191" fmla="*/ 3891 h 10000"/>
                  <a:gd name="connsiteX192" fmla="*/ 596 w 10000"/>
                  <a:gd name="connsiteY192" fmla="*/ 3679 h 10000"/>
                  <a:gd name="connsiteX193" fmla="*/ 562 w 10000"/>
                  <a:gd name="connsiteY193" fmla="*/ 3447 h 10000"/>
                  <a:gd name="connsiteX194" fmla="*/ 510 w 10000"/>
                  <a:gd name="connsiteY194" fmla="*/ 3201 h 10000"/>
                  <a:gd name="connsiteX195" fmla="*/ 458 w 10000"/>
                  <a:gd name="connsiteY195" fmla="*/ 2942 h 10000"/>
                  <a:gd name="connsiteX196" fmla="*/ 424 w 10000"/>
                  <a:gd name="connsiteY196" fmla="*/ 2679 h 10000"/>
                  <a:gd name="connsiteX197" fmla="*/ 372 w 10000"/>
                  <a:gd name="connsiteY197" fmla="*/ 2407 h 10000"/>
                  <a:gd name="connsiteX198" fmla="*/ 320 w 10000"/>
                  <a:gd name="connsiteY198" fmla="*/ 2141 h 10000"/>
                  <a:gd name="connsiteX199" fmla="*/ 277 w 10000"/>
                  <a:gd name="connsiteY199" fmla="*/ 1882 h 10000"/>
                  <a:gd name="connsiteX200" fmla="*/ 225 w 10000"/>
                  <a:gd name="connsiteY200" fmla="*/ 1629 h 10000"/>
                  <a:gd name="connsiteX201" fmla="*/ 190 w 10000"/>
                  <a:gd name="connsiteY201" fmla="*/ 1393 h 10000"/>
                  <a:gd name="connsiteX202" fmla="*/ 138 w 10000"/>
                  <a:gd name="connsiteY202" fmla="*/ 1175 h 10000"/>
                  <a:gd name="connsiteX203" fmla="*/ 104 w 10000"/>
                  <a:gd name="connsiteY203" fmla="*/ 973 h 10000"/>
                  <a:gd name="connsiteX204" fmla="*/ 69 w 10000"/>
                  <a:gd name="connsiteY204" fmla="*/ 801 h 10000"/>
                  <a:gd name="connsiteX205" fmla="*/ 52 w 10000"/>
                  <a:gd name="connsiteY205" fmla="*/ 663 h 10000"/>
                  <a:gd name="connsiteX206" fmla="*/ 17 w 10000"/>
                  <a:gd name="connsiteY206" fmla="*/ 555 h 10000"/>
                  <a:gd name="connsiteX207" fmla="*/ 17 w 10000"/>
                  <a:gd name="connsiteY207" fmla="*/ 491 h 10000"/>
                  <a:gd name="connsiteX208" fmla="*/ 0 w 10000"/>
                  <a:gd name="connsiteY208" fmla="*/ 471 h 10000"/>
                  <a:gd name="connsiteX209" fmla="*/ 847 w 10000"/>
                  <a:gd name="connsiteY209" fmla="*/ 13 h 10000"/>
                  <a:gd name="connsiteX210" fmla="*/ 9213 w 10000"/>
                  <a:gd name="connsiteY210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488 w 10000"/>
                  <a:gd name="connsiteY99" fmla="*/ 2386 h 10000"/>
                  <a:gd name="connsiteX100" fmla="*/ 5220 w 10000"/>
                  <a:gd name="connsiteY100" fmla="*/ 1326 h 10000"/>
                  <a:gd name="connsiteX101" fmla="*/ 4693 w 10000"/>
                  <a:gd name="connsiteY101" fmla="*/ 1636 h 10000"/>
                  <a:gd name="connsiteX102" fmla="*/ 4676 w 10000"/>
                  <a:gd name="connsiteY102" fmla="*/ 1757 h 10000"/>
                  <a:gd name="connsiteX103" fmla="*/ 4676 w 10000"/>
                  <a:gd name="connsiteY103" fmla="*/ 1834 h 10000"/>
                  <a:gd name="connsiteX104" fmla="*/ 4676 w 10000"/>
                  <a:gd name="connsiteY104" fmla="*/ 1962 h 10000"/>
                  <a:gd name="connsiteX105" fmla="*/ 4676 w 10000"/>
                  <a:gd name="connsiteY105" fmla="*/ 2114 h 10000"/>
                  <a:gd name="connsiteX106" fmla="*/ 4676 w 10000"/>
                  <a:gd name="connsiteY106" fmla="*/ 2285 h 10000"/>
                  <a:gd name="connsiteX107" fmla="*/ 4676 w 10000"/>
                  <a:gd name="connsiteY107" fmla="*/ 2484 h 10000"/>
                  <a:gd name="connsiteX108" fmla="*/ 4676 w 10000"/>
                  <a:gd name="connsiteY108" fmla="*/ 2689 h 10000"/>
                  <a:gd name="connsiteX109" fmla="*/ 4676 w 10000"/>
                  <a:gd name="connsiteY109" fmla="*/ 2895 h 10000"/>
                  <a:gd name="connsiteX110" fmla="*/ 4676 w 10000"/>
                  <a:gd name="connsiteY110" fmla="*/ 3097 h 10000"/>
                  <a:gd name="connsiteX111" fmla="*/ 4676 w 10000"/>
                  <a:gd name="connsiteY111" fmla="*/ 3288 h 10000"/>
                  <a:gd name="connsiteX112" fmla="*/ 4676 w 10000"/>
                  <a:gd name="connsiteY112" fmla="*/ 3460 h 10000"/>
                  <a:gd name="connsiteX113" fmla="*/ 4676 w 10000"/>
                  <a:gd name="connsiteY113" fmla="*/ 3605 h 10000"/>
                  <a:gd name="connsiteX114" fmla="*/ 4676 w 10000"/>
                  <a:gd name="connsiteY114" fmla="*/ 3713 h 10000"/>
                  <a:gd name="connsiteX115" fmla="*/ 4693 w 10000"/>
                  <a:gd name="connsiteY115" fmla="*/ 3783 h 10000"/>
                  <a:gd name="connsiteX116" fmla="*/ 4710 w 10000"/>
                  <a:gd name="connsiteY116" fmla="*/ 3837 h 10000"/>
                  <a:gd name="connsiteX117" fmla="*/ 4710 w 10000"/>
                  <a:gd name="connsiteY117" fmla="*/ 3945 h 10000"/>
                  <a:gd name="connsiteX118" fmla="*/ 4710 w 10000"/>
                  <a:gd name="connsiteY118" fmla="*/ 4083 h 10000"/>
                  <a:gd name="connsiteX119" fmla="*/ 4710 w 10000"/>
                  <a:gd name="connsiteY119" fmla="*/ 4254 h 10000"/>
                  <a:gd name="connsiteX120" fmla="*/ 4710 w 10000"/>
                  <a:gd name="connsiteY120" fmla="*/ 4460 h 10000"/>
                  <a:gd name="connsiteX121" fmla="*/ 4693 w 10000"/>
                  <a:gd name="connsiteY121" fmla="*/ 4692 h 10000"/>
                  <a:gd name="connsiteX122" fmla="*/ 4693 w 10000"/>
                  <a:gd name="connsiteY122" fmla="*/ 4944 h 10000"/>
                  <a:gd name="connsiteX123" fmla="*/ 4676 w 10000"/>
                  <a:gd name="connsiteY123" fmla="*/ 5204 h 10000"/>
                  <a:gd name="connsiteX124" fmla="*/ 4676 w 10000"/>
                  <a:gd name="connsiteY124" fmla="*/ 5473 h 10000"/>
                  <a:gd name="connsiteX125" fmla="*/ 4676 w 10000"/>
                  <a:gd name="connsiteY125" fmla="*/ 5752 h 10000"/>
                  <a:gd name="connsiteX126" fmla="*/ 4676 w 10000"/>
                  <a:gd name="connsiteY126" fmla="*/ 6025 h 10000"/>
                  <a:gd name="connsiteX127" fmla="*/ 4659 w 10000"/>
                  <a:gd name="connsiteY127" fmla="*/ 6298 h 10000"/>
                  <a:gd name="connsiteX128" fmla="*/ 4659 w 10000"/>
                  <a:gd name="connsiteY128" fmla="*/ 6553 h 10000"/>
                  <a:gd name="connsiteX129" fmla="*/ 4659 w 10000"/>
                  <a:gd name="connsiteY129" fmla="*/ 6792 h 10000"/>
                  <a:gd name="connsiteX130" fmla="*/ 4659 w 10000"/>
                  <a:gd name="connsiteY130" fmla="*/ 7011 h 10000"/>
                  <a:gd name="connsiteX131" fmla="*/ 4659 w 10000"/>
                  <a:gd name="connsiteY131" fmla="*/ 7210 h 10000"/>
                  <a:gd name="connsiteX132" fmla="*/ 4676 w 10000"/>
                  <a:gd name="connsiteY132" fmla="*/ 7371 h 10000"/>
                  <a:gd name="connsiteX133" fmla="*/ 4676 w 10000"/>
                  <a:gd name="connsiteY133" fmla="*/ 7496 h 10000"/>
                  <a:gd name="connsiteX134" fmla="*/ 4693 w 10000"/>
                  <a:gd name="connsiteY134" fmla="*/ 7654 h 10000"/>
                  <a:gd name="connsiteX135" fmla="*/ 4693 w 10000"/>
                  <a:gd name="connsiteY135" fmla="*/ 7839 h 10000"/>
                  <a:gd name="connsiteX136" fmla="*/ 4710 w 10000"/>
                  <a:gd name="connsiteY136" fmla="*/ 8041 h 10000"/>
                  <a:gd name="connsiteX137" fmla="*/ 4710 w 10000"/>
                  <a:gd name="connsiteY137" fmla="*/ 8256 h 10000"/>
                  <a:gd name="connsiteX138" fmla="*/ 4693 w 10000"/>
                  <a:gd name="connsiteY138" fmla="*/ 8475 h 10000"/>
                  <a:gd name="connsiteX139" fmla="*/ 4693 w 10000"/>
                  <a:gd name="connsiteY139" fmla="*/ 8694 h 10000"/>
                  <a:gd name="connsiteX140" fmla="*/ 4676 w 10000"/>
                  <a:gd name="connsiteY140" fmla="*/ 8906 h 10000"/>
                  <a:gd name="connsiteX141" fmla="*/ 4676 w 10000"/>
                  <a:gd name="connsiteY141" fmla="*/ 9108 h 10000"/>
                  <a:gd name="connsiteX142" fmla="*/ 4676 w 10000"/>
                  <a:gd name="connsiteY142" fmla="*/ 9293 h 10000"/>
                  <a:gd name="connsiteX143" fmla="*/ 4676 w 10000"/>
                  <a:gd name="connsiteY143" fmla="*/ 9451 h 10000"/>
                  <a:gd name="connsiteX144" fmla="*/ 4676 w 10000"/>
                  <a:gd name="connsiteY144" fmla="*/ 9576 h 10000"/>
                  <a:gd name="connsiteX145" fmla="*/ 4676 w 10000"/>
                  <a:gd name="connsiteY145" fmla="*/ 9670 h 10000"/>
                  <a:gd name="connsiteX146" fmla="*/ 4676 w 10000"/>
                  <a:gd name="connsiteY146" fmla="*/ 9717 h 10000"/>
                  <a:gd name="connsiteX147" fmla="*/ 4676 w 10000"/>
                  <a:gd name="connsiteY147" fmla="*/ 9781 h 10000"/>
                  <a:gd name="connsiteX148" fmla="*/ 4676 w 10000"/>
                  <a:gd name="connsiteY148" fmla="*/ 9842 h 10000"/>
                  <a:gd name="connsiteX149" fmla="*/ 4659 w 10000"/>
                  <a:gd name="connsiteY149" fmla="*/ 9889 h 10000"/>
                  <a:gd name="connsiteX150" fmla="*/ 4659 w 10000"/>
                  <a:gd name="connsiteY150" fmla="*/ 9929 h 10000"/>
                  <a:gd name="connsiteX151" fmla="*/ 4641 w 10000"/>
                  <a:gd name="connsiteY151" fmla="*/ 9943 h 10000"/>
                  <a:gd name="connsiteX152" fmla="*/ 4486 w 10000"/>
                  <a:gd name="connsiteY152" fmla="*/ 9943 h 10000"/>
                  <a:gd name="connsiteX153" fmla="*/ 4252 w 10000"/>
                  <a:gd name="connsiteY153" fmla="*/ 9943 h 10000"/>
                  <a:gd name="connsiteX154" fmla="*/ 3941 w 10000"/>
                  <a:gd name="connsiteY154" fmla="*/ 9936 h 10000"/>
                  <a:gd name="connsiteX155" fmla="*/ 3604 w 10000"/>
                  <a:gd name="connsiteY155" fmla="*/ 9929 h 10000"/>
                  <a:gd name="connsiteX156" fmla="*/ 3215 w 10000"/>
                  <a:gd name="connsiteY156" fmla="*/ 9923 h 10000"/>
                  <a:gd name="connsiteX157" fmla="*/ 2826 w 10000"/>
                  <a:gd name="connsiteY157" fmla="*/ 9916 h 10000"/>
                  <a:gd name="connsiteX158" fmla="*/ 2429 w 10000"/>
                  <a:gd name="connsiteY158" fmla="*/ 9909 h 10000"/>
                  <a:gd name="connsiteX159" fmla="*/ 2074 w 10000"/>
                  <a:gd name="connsiteY159" fmla="*/ 9902 h 10000"/>
                  <a:gd name="connsiteX160" fmla="*/ 1755 w 10000"/>
                  <a:gd name="connsiteY160" fmla="*/ 9896 h 10000"/>
                  <a:gd name="connsiteX161" fmla="*/ 1495 w 10000"/>
                  <a:gd name="connsiteY161" fmla="*/ 9889 h 10000"/>
                  <a:gd name="connsiteX162" fmla="*/ 1348 w 10000"/>
                  <a:gd name="connsiteY162" fmla="*/ 9889 h 10000"/>
                  <a:gd name="connsiteX163" fmla="*/ 1279 w 10000"/>
                  <a:gd name="connsiteY163" fmla="*/ 9882 h 10000"/>
                  <a:gd name="connsiteX164" fmla="*/ 1279 w 10000"/>
                  <a:gd name="connsiteY164" fmla="*/ 9862 h 10000"/>
                  <a:gd name="connsiteX165" fmla="*/ 1279 w 10000"/>
                  <a:gd name="connsiteY165" fmla="*/ 9788 h 10000"/>
                  <a:gd name="connsiteX166" fmla="*/ 1262 w 10000"/>
                  <a:gd name="connsiteY166" fmla="*/ 9677 h 10000"/>
                  <a:gd name="connsiteX167" fmla="*/ 1245 w 10000"/>
                  <a:gd name="connsiteY167" fmla="*/ 9532 h 10000"/>
                  <a:gd name="connsiteX168" fmla="*/ 1227 w 10000"/>
                  <a:gd name="connsiteY168" fmla="*/ 9344 h 10000"/>
                  <a:gd name="connsiteX169" fmla="*/ 1210 w 10000"/>
                  <a:gd name="connsiteY169" fmla="*/ 9125 h 10000"/>
                  <a:gd name="connsiteX170" fmla="*/ 1175 w 10000"/>
                  <a:gd name="connsiteY170" fmla="*/ 8889 h 10000"/>
                  <a:gd name="connsiteX171" fmla="*/ 1141 w 10000"/>
                  <a:gd name="connsiteY171" fmla="*/ 8623 h 10000"/>
                  <a:gd name="connsiteX172" fmla="*/ 1124 w 10000"/>
                  <a:gd name="connsiteY172" fmla="*/ 8337 h 10000"/>
                  <a:gd name="connsiteX173" fmla="*/ 1089 w 10000"/>
                  <a:gd name="connsiteY173" fmla="*/ 8041 h 10000"/>
                  <a:gd name="connsiteX174" fmla="*/ 1054 w 10000"/>
                  <a:gd name="connsiteY174" fmla="*/ 7728 h 10000"/>
                  <a:gd name="connsiteX175" fmla="*/ 1020 w 10000"/>
                  <a:gd name="connsiteY175" fmla="*/ 7402 h 10000"/>
                  <a:gd name="connsiteX176" fmla="*/ 985 w 10000"/>
                  <a:gd name="connsiteY176" fmla="*/ 7085 h 10000"/>
                  <a:gd name="connsiteX177" fmla="*/ 951 w 10000"/>
                  <a:gd name="connsiteY177" fmla="*/ 6759 h 10000"/>
                  <a:gd name="connsiteX178" fmla="*/ 899 w 10000"/>
                  <a:gd name="connsiteY178" fmla="*/ 6442 h 10000"/>
                  <a:gd name="connsiteX179" fmla="*/ 882 w 10000"/>
                  <a:gd name="connsiteY179" fmla="*/ 6129 h 10000"/>
                  <a:gd name="connsiteX180" fmla="*/ 847 w 10000"/>
                  <a:gd name="connsiteY180" fmla="*/ 5833 h 10000"/>
                  <a:gd name="connsiteX181" fmla="*/ 821 w 10000"/>
                  <a:gd name="connsiteY181" fmla="*/ 5547 h 10000"/>
                  <a:gd name="connsiteX182" fmla="*/ 787 w 10000"/>
                  <a:gd name="connsiteY182" fmla="*/ 5281 h 10000"/>
                  <a:gd name="connsiteX183" fmla="*/ 769 w 10000"/>
                  <a:gd name="connsiteY183" fmla="*/ 5039 h 10000"/>
                  <a:gd name="connsiteX184" fmla="*/ 735 w 10000"/>
                  <a:gd name="connsiteY184" fmla="*/ 4820 h 10000"/>
                  <a:gd name="connsiteX185" fmla="*/ 717 w 10000"/>
                  <a:gd name="connsiteY185" fmla="*/ 4631 h 10000"/>
                  <a:gd name="connsiteX186" fmla="*/ 700 w 10000"/>
                  <a:gd name="connsiteY186" fmla="*/ 4487 h 10000"/>
                  <a:gd name="connsiteX187" fmla="*/ 700 w 10000"/>
                  <a:gd name="connsiteY187" fmla="*/ 4376 h 10000"/>
                  <a:gd name="connsiteX188" fmla="*/ 683 w 10000"/>
                  <a:gd name="connsiteY188" fmla="*/ 4241 h 10000"/>
                  <a:gd name="connsiteX189" fmla="*/ 648 w 10000"/>
                  <a:gd name="connsiteY189" fmla="*/ 4083 h 10000"/>
                  <a:gd name="connsiteX190" fmla="*/ 631 w 10000"/>
                  <a:gd name="connsiteY190" fmla="*/ 3891 h 10000"/>
                  <a:gd name="connsiteX191" fmla="*/ 596 w 10000"/>
                  <a:gd name="connsiteY191" fmla="*/ 3679 h 10000"/>
                  <a:gd name="connsiteX192" fmla="*/ 562 w 10000"/>
                  <a:gd name="connsiteY192" fmla="*/ 3447 h 10000"/>
                  <a:gd name="connsiteX193" fmla="*/ 510 w 10000"/>
                  <a:gd name="connsiteY193" fmla="*/ 3201 h 10000"/>
                  <a:gd name="connsiteX194" fmla="*/ 458 w 10000"/>
                  <a:gd name="connsiteY194" fmla="*/ 2942 h 10000"/>
                  <a:gd name="connsiteX195" fmla="*/ 424 w 10000"/>
                  <a:gd name="connsiteY195" fmla="*/ 2679 h 10000"/>
                  <a:gd name="connsiteX196" fmla="*/ 372 w 10000"/>
                  <a:gd name="connsiteY196" fmla="*/ 2407 h 10000"/>
                  <a:gd name="connsiteX197" fmla="*/ 320 w 10000"/>
                  <a:gd name="connsiteY197" fmla="*/ 2141 h 10000"/>
                  <a:gd name="connsiteX198" fmla="*/ 277 w 10000"/>
                  <a:gd name="connsiteY198" fmla="*/ 1882 h 10000"/>
                  <a:gd name="connsiteX199" fmla="*/ 225 w 10000"/>
                  <a:gd name="connsiteY199" fmla="*/ 1629 h 10000"/>
                  <a:gd name="connsiteX200" fmla="*/ 190 w 10000"/>
                  <a:gd name="connsiteY200" fmla="*/ 1393 h 10000"/>
                  <a:gd name="connsiteX201" fmla="*/ 138 w 10000"/>
                  <a:gd name="connsiteY201" fmla="*/ 1175 h 10000"/>
                  <a:gd name="connsiteX202" fmla="*/ 104 w 10000"/>
                  <a:gd name="connsiteY202" fmla="*/ 973 h 10000"/>
                  <a:gd name="connsiteX203" fmla="*/ 69 w 10000"/>
                  <a:gd name="connsiteY203" fmla="*/ 801 h 10000"/>
                  <a:gd name="connsiteX204" fmla="*/ 52 w 10000"/>
                  <a:gd name="connsiteY204" fmla="*/ 663 h 10000"/>
                  <a:gd name="connsiteX205" fmla="*/ 17 w 10000"/>
                  <a:gd name="connsiteY205" fmla="*/ 555 h 10000"/>
                  <a:gd name="connsiteX206" fmla="*/ 17 w 10000"/>
                  <a:gd name="connsiteY206" fmla="*/ 491 h 10000"/>
                  <a:gd name="connsiteX207" fmla="*/ 0 w 10000"/>
                  <a:gd name="connsiteY207" fmla="*/ 471 h 10000"/>
                  <a:gd name="connsiteX208" fmla="*/ 847 w 10000"/>
                  <a:gd name="connsiteY208" fmla="*/ 13 h 10000"/>
                  <a:gd name="connsiteX209" fmla="*/ 9213 w 10000"/>
                  <a:gd name="connsiteY209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523 w 10000"/>
                  <a:gd name="connsiteY98" fmla="*/ 2558 h 10000"/>
                  <a:gd name="connsiteX99" fmla="*/ 5220 w 10000"/>
                  <a:gd name="connsiteY99" fmla="*/ 1326 h 10000"/>
                  <a:gd name="connsiteX100" fmla="*/ 4693 w 10000"/>
                  <a:gd name="connsiteY100" fmla="*/ 1636 h 10000"/>
                  <a:gd name="connsiteX101" fmla="*/ 4676 w 10000"/>
                  <a:gd name="connsiteY101" fmla="*/ 1757 h 10000"/>
                  <a:gd name="connsiteX102" fmla="*/ 4676 w 10000"/>
                  <a:gd name="connsiteY102" fmla="*/ 1834 h 10000"/>
                  <a:gd name="connsiteX103" fmla="*/ 4676 w 10000"/>
                  <a:gd name="connsiteY103" fmla="*/ 1962 h 10000"/>
                  <a:gd name="connsiteX104" fmla="*/ 4676 w 10000"/>
                  <a:gd name="connsiteY104" fmla="*/ 2114 h 10000"/>
                  <a:gd name="connsiteX105" fmla="*/ 4676 w 10000"/>
                  <a:gd name="connsiteY105" fmla="*/ 2285 h 10000"/>
                  <a:gd name="connsiteX106" fmla="*/ 4676 w 10000"/>
                  <a:gd name="connsiteY106" fmla="*/ 2484 h 10000"/>
                  <a:gd name="connsiteX107" fmla="*/ 4676 w 10000"/>
                  <a:gd name="connsiteY107" fmla="*/ 2689 h 10000"/>
                  <a:gd name="connsiteX108" fmla="*/ 4676 w 10000"/>
                  <a:gd name="connsiteY108" fmla="*/ 2895 h 10000"/>
                  <a:gd name="connsiteX109" fmla="*/ 4676 w 10000"/>
                  <a:gd name="connsiteY109" fmla="*/ 3097 h 10000"/>
                  <a:gd name="connsiteX110" fmla="*/ 4676 w 10000"/>
                  <a:gd name="connsiteY110" fmla="*/ 3288 h 10000"/>
                  <a:gd name="connsiteX111" fmla="*/ 4676 w 10000"/>
                  <a:gd name="connsiteY111" fmla="*/ 3460 h 10000"/>
                  <a:gd name="connsiteX112" fmla="*/ 4676 w 10000"/>
                  <a:gd name="connsiteY112" fmla="*/ 3605 h 10000"/>
                  <a:gd name="connsiteX113" fmla="*/ 4676 w 10000"/>
                  <a:gd name="connsiteY113" fmla="*/ 3713 h 10000"/>
                  <a:gd name="connsiteX114" fmla="*/ 4693 w 10000"/>
                  <a:gd name="connsiteY114" fmla="*/ 3783 h 10000"/>
                  <a:gd name="connsiteX115" fmla="*/ 4710 w 10000"/>
                  <a:gd name="connsiteY115" fmla="*/ 3837 h 10000"/>
                  <a:gd name="connsiteX116" fmla="*/ 4710 w 10000"/>
                  <a:gd name="connsiteY116" fmla="*/ 3945 h 10000"/>
                  <a:gd name="connsiteX117" fmla="*/ 4710 w 10000"/>
                  <a:gd name="connsiteY117" fmla="*/ 4083 h 10000"/>
                  <a:gd name="connsiteX118" fmla="*/ 4710 w 10000"/>
                  <a:gd name="connsiteY118" fmla="*/ 4254 h 10000"/>
                  <a:gd name="connsiteX119" fmla="*/ 4710 w 10000"/>
                  <a:gd name="connsiteY119" fmla="*/ 4460 h 10000"/>
                  <a:gd name="connsiteX120" fmla="*/ 4693 w 10000"/>
                  <a:gd name="connsiteY120" fmla="*/ 4692 h 10000"/>
                  <a:gd name="connsiteX121" fmla="*/ 4693 w 10000"/>
                  <a:gd name="connsiteY121" fmla="*/ 4944 h 10000"/>
                  <a:gd name="connsiteX122" fmla="*/ 4676 w 10000"/>
                  <a:gd name="connsiteY122" fmla="*/ 5204 h 10000"/>
                  <a:gd name="connsiteX123" fmla="*/ 4676 w 10000"/>
                  <a:gd name="connsiteY123" fmla="*/ 5473 h 10000"/>
                  <a:gd name="connsiteX124" fmla="*/ 4676 w 10000"/>
                  <a:gd name="connsiteY124" fmla="*/ 5752 h 10000"/>
                  <a:gd name="connsiteX125" fmla="*/ 4676 w 10000"/>
                  <a:gd name="connsiteY125" fmla="*/ 6025 h 10000"/>
                  <a:gd name="connsiteX126" fmla="*/ 4659 w 10000"/>
                  <a:gd name="connsiteY126" fmla="*/ 6298 h 10000"/>
                  <a:gd name="connsiteX127" fmla="*/ 4659 w 10000"/>
                  <a:gd name="connsiteY127" fmla="*/ 6553 h 10000"/>
                  <a:gd name="connsiteX128" fmla="*/ 4659 w 10000"/>
                  <a:gd name="connsiteY128" fmla="*/ 6792 h 10000"/>
                  <a:gd name="connsiteX129" fmla="*/ 4659 w 10000"/>
                  <a:gd name="connsiteY129" fmla="*/ 7011 h 10000"/>
                  <a:gd name="connsiteX130" fmla="*/ 4659 w 10000"/>
                  <a:gd name="connsiteY130" fmla="*/ 7210 h 10000"/>
                  <a:gd name="connsiteX131" fmla="*/ 4676 w 10000"/>
                  <a:gd name="connsiteY131" fmla="*/ 7371 h 10000"/>
                  <a:gd name="connsiteX132" fmla="*/ 4676 w 10000"/>
                  <a:gd name="connsiteY132" fmla="*/ 7496 h 10000"/>
                  <a:gd name="connsiteX133" fmla="*/ 4693 w 10000"/>
                  <a:gd name="connsiteY133" fmla="*/ 7654 h 10000"/>
                  <a:gd name="connsiteX134" fmla="*/ 4693 w 10000"/>
                  <a:gd name="connsiteY134" fmla="*/ 7839 h 10000"/>
                  <a:gd name="connsiteX135" fmla="*/ 4710 w 10000"/>
                  <a:gd name="connsiteY135" fmla="*/ 8041 h 10000"/>
                  <a:gd name="connsiteX136" fmla="*/ 4710 w 10000"/>
                  <a:gd name="connsiteY136" fmla="*/ 8256 h 10000"/>
                  <a:gd name="connsiteX137" fmla="*/ 4693 w 10000"/>
                  <a:gd name="connsiteY137" fmla="*/ 8475 h 10000"/>
                  <a:gd name="connsiteX138" fmla="*/ 4693 w 10000"/>
                  <a:gd name="connsiteY138" fmla="*/ 8694 h 10000"/>
                  <a:gd name="connsiteX139" fmla="*/ 4676 w 10000"/>
                  <a:gd name="connsiteY139" fmla="*/ 8906 h 10000"/>
                  <a:gd name="connsiteX140" fmla="*/ 4676 w 10000"/>
                  <a:gd name="connsiteY140" fmla="*/ 9108 h 10000"/>
                  <a:gd name="connsiteX141" fmla="*/ 4676 w 10000"/>
                  <a:gd name="connsiteY141" fmla="*/ 9293 h 10000"/>
                  <a:gd name="connsiteX142" fmla="*/ 4676 w 10000"/>
                  <a:gd name="connsiteY142" fmla="*/ 9451 h 10000"/>
                  <a:gd name="connsiteX143" fmla="*/ 4676 w 10000"/>
                  <a:gd name="connsiteY143" fmla="*/ 9576 h 10000"/>
                  <a:gd name="connsiteX144" fmla="*/ 4676 w 10000"/>
                  <a:gd name="connsiteY144" fmla="*/ 9670 h 10000"/>
                  <a:gd name="connsiteX145" fmla="*/ 4676 w 10000"/>
                  <a:gd name="connsiteY145" fmla="*/ 9717 h 10000"/>
                  <a:gd name="connsiteX146" fmla="*/ 4676 w 10000"/>
                  <a:gd name="connsiteY146" fmla="*/ 9781 h 10000"/>
                  <a:gd name="connsiteX147" fmla="*/ 4676 w 10000"/>
                  <a:gd name="connsiteY147" fmla="*/ 9842 h 10000"/>
                  <a:gd name="connsiteX148" fmla="*/ 4659 w 10000"/>
                  <a:gd name="connsiteY148" fmla="*/ 9889 h 10000"/>
                  <a:gd name="connsiteX149" fmla="*/ 4659 w 10000"/>
                  <a:gd name="connsiteY149" fmla="*/ 9929 h 10000"/>
                  <a:gd name="connsiteX150" fmla="*/ 4641 w 10000"/>
                  <a:gd name="connsiteY150" fmla="*/ 9943 h 10000"/>
                  <a:gd name="connsiteX151" fmla="*/ 4486 w 10000"/>
                  <a:gd name="connsiteY151" fmla="*/ 9943 h 10000"/>
                  <a:gd name="connsiteX152" fmla="*/ 4252 w 10000"/>
                  <a:gd name="connsiteY152" fmla="*/ 9943 h 10000"/>
                  <a:gd name="connsiteX153" fmla="*/ 3941 w 10000"/>
                  <a:gd name="connsiteY153" fmla="*/ 9936 h 10000"/>
                  <a:gd name="connsiteX154" fmla="*/ 3604 w 10000"/>
                  <a:gd name="connsiteY154" fmla="*/ 9929 h 10000"/>
                  <a:gd name="connsiteX155" fmla="*/ 3215 w 10000"/>
                  <a:gd name="connsiteY155" fmla="*/ 9923 h 10000"/>
                  <a:gd name="connsiteX156" fmla="*/ 2826 w 10000"/>
                  <a:gd name="connsiteY156" fmla="*/ 9916 h 10000"/>
                  <a:gd name="connsiteX157" fmla="*/ 2429 w 10000"/>
                  <a:gd name="connsiteY157" fmla="*/ 9909 h 10000"/>
                  <a:gd name="connsiteX158" fmla="*/ 2074 w 10000"/>
                  <a:gd name="connsiteY158" fmla="*/ 9902 h 10000"/>
                  <a:gd name="connsiteX159" fmla="*/ 1755 w 10000"/>
                  <a:gd name="connsiteY159" fmla="*/ 9896 h 10000"/>
                  <a:gd name="connsiteX160" fmla="*/ 1495 w 10000"/>
                  <a:gd name="connsiteY160" fmla="*/ 9889 h 10000"/>
                  <a:gd name="connsiteX161" fmla="*/ 1348 w 10000"/>
                  <a:gd name="connsiteY161" fmla="*/ 9889 h 10000"/>
                  <a:gd name="connsiteX162" fmla="*/ 1279 w 10000"/>
                  <a:gd name="connsiteY162" fmla="*/ 9882 h 10000"/>
                  <a:gd name="connsiteX163" fmla="*/ 1279 w 10000"/>
                  <a:gd name="connsiteY163" fmla="*/ 9862 h 10000"/>
                  <a:gd name="connsiteX164" fmla="*/ 1279 w 10000"/>
                  <a:gd name="connsiteY164" fmla="*/ 9788 h 10000"/>
                  <a:gd name="connsiteX165" fmla="*/ 1262 w 10000"/>
                  <a:gd name="connsiteY165" fmla="*/ 9677 h 10000"/>
                  <a:gd name="connsiteX166" fmla="*/ 1245 w 10000"/>
                  <a:gd name="connsiteY166" fmla="*/ 9532 h 10000"/>
                  <a:gd name="connsiteX167" fmla="*/ 1227 w 10000"/>
                  <a:gd name="connsiteY167" fmla="*/ 9344 h 10000"/>
                  <a:gd name="connsiteX168" fmla="*/ 1210 w 10000"/>
                  <a:gd name="connsiteY168" fmla="*/ 9125 h 10000"/>
                  <a:gd name="connsiteX169" fmla="*/ 1175 w 10000"/>
                  <a:gd name="connsiteY169" fmla="*/ 8889 h 10000"/>
                  <a:gd name="connsiteX170" fmla="*/ 1141 w 10000"/>
                  <a:gd name="connsiteY170" fmla="*/ 8623 h 10000"/>
                  <a:gd name="connsiteX171" fmla="*/ 1124 w 10000"/>
                  <a:gd name="connsiteY171" fmla="*/ 8337 h 10000"/>
                  <a:gd name="connsiteX172" fmla="*/ 1089 w 10000"/>
                  <a:gd name="connsiteY172" fmla="*/ 8041 h 10000"/>
                  <a:gd name="connsiteX173" fmla="*/ 1054 w 10000"/>
                  <a:gd name="connsiteY173" fmla="*/ 7728 h 10000"/>
                  <a:gd name="connsiteX174" fmla="*/ 1020 w 10000"/>
                  <a:gd name="connsiteY174" fmla="*/ 7402 h 10000"/>
                  <a:gd name="connsiteX175" fmla="*/ 985 w 10000"/>
                  <a:gd name="connsiteY175" fmla="*/ 7085 h 10000"/>
                  <a:gd name="connsiteX176" fmla="*/ 951 w 10000"/>
                  <a:gd name="connsiteY176" fmla="*/ 6759 h 10000"/>
                  <a:gd name="connsiteX177" fmla="*/ 899 w 10000"/>
                  <a:gd name="connsiteY177" fmla="*/ 6442 h 10000"/>
                  <a:gd name="connsiteX178" fmla="*/ 882 w 10000"/>
                  <a:gd name="connsiteY178" fmla="*/ 6129 h 10000"/>
                  <a:gd name="connsiteX179" fmla="*/ 847 w 10000"/>
                  <a:gd name="connsiteY179" fmla="*/ 5833 h 10000"/>
                  <a:gd name="connsiteX180" fmla="*/ 821 w 10000"/>
                  <a:gd name="connsiteY180" fmla="*/ 5547 h 10000"/>
                  <a:gd name="connsiteX181" fmla="*/ 787 w 10000"/>
                  <a:gd name="connsiteY181" fmla="*/ 5281 h 10000"/>
                  <a:gd name="connsiteX182" fmla="*/ 769 w 10000"/>
                  <a:gd name="connsiteY182" fmla="*/ 5039 h 10000"/>
                  <a:gd name="connsiteX183" fmla="*/ 735 w 10000"/>
                  <a:gd name="connsiteY183" fmla="*/ 4820 h 10000"/>
                  <a:gd name="connsiteX184" fmla="*/ 717 w 10000"/>
                  <a:gd name="connsiteY184" fmla="*/ 4631 h 10000"/>
                  <a:gd name="connsiteX185" fmla="*/ 700 w 10000"/>
                  <a:gd name="connsiteY185" fmla="*/ 4487 h 10000"/>
                  <a:gd name="connsiteX186" fmla="*/ 700 w 10000"/>
                  <a:gd name="connsiteY186" fmla="*/ 4376 h 10000"/>
                  <a:gd name="connsiteX187" fmla="*/ 683 w 10000"/>
                  <a:gd name="connsiteY187" fmla="*/ 4241 h 10000"/>
                  <a:gd name="connsiteX188" fmla="*/ 648 w 10000"/>
                  <a:gd name="connsiteY188" fmla="*/ 4083 h 10000"/>
                  <a:gd name="connsiteX189" fmla="*/ 631 w 10000"/>
                  <a:gd name="connsiteY189" fmla="*/ 3891 h 10000"/>
                  <a:gd name="connsiteX190" fmla="*/ 596 w 10000"/>
                  <a:gd name="connsiteY190" fmla="*/ 3679 h 10000"/>
                  <a:gd name="connsiteX191" fmla="*/ 562 w 10000"/>
                  <a:gd name="connsiteY191" fmla="*/ 3447 h 10000"/>
                  <a:gd name="connsiteX192" fmla="*/ 510 w 10000"/>
                  <a:gd name="connsiteY192" fmla="*/ 3201 h 10000"/>
                  <a:gd name="connsiteX193" fmla="*/ 458 w 10000"/>
                  <a:gd name="connsiteY193" fmla="*/ 2942 h 10000"/>
                  <a:gd name="connsiteX194" fmla="*/ 424 w 10000"/>
                  <a:gd name="connsiteY194" fmla="*/ 2679 h 10000"/>
                  <a:gd name="connsiteX195" fmla="*/ 372 w 10000"/>
                  <a:gd name="connsiteY195" fmla="*/ 2407 h 10000"/>
                  <a:gd name="connsiteX196" fmla="*/ 320 w 10000"/>
                  <a:gd name="connsiteY196" fmla="*/ 2141 h 10000"/>
                  <a:gd name="connsiteX197" fmla="*/ 277 w 10000"/>
                  <a:gd name="connsiteY197" fmla="*/ 1882 h 10000"/>
                  <a:gd name="connsiteX198" fmla="*/ 225 w 10000"/>
                  <a:gd name="connsiteY198" fmla="*/ 1629 h 10000"/>
                  <a:gd name="connsiteX199" fmla="*/ 190 w 10000"/>
                  <a:gd name="connsiteY199" fmla="*/ 1393 h 10000"/>
                  <a:gd name="connsiteX200" fmla="*/ 138 w 10000"/>
                  <a:gd name="connsiteY200" fmla="*/ 1175 h 10000"/>
                  <a:gd name="connsiteX201" fmla="*/ 104 w 10000"/>
                  <a:gd name="connsiteY201" fmla="*/ 973 h 10000"/>
                  <a:gd name="connsiteX202" fmla="*/ 69 w 10000"/>
                  <a:gd name="connsiteY202" fmla="*/ 801 h 10000"/>
                  <a:gd name="connsiteX203" fmla="*/ 52 w 10000"/>
                  <a:gd name="connsiteY203" fmla="*/ 663 h 10000"/>
                  <a:gd name="connsiteX204" fmla="*/ 17 w 10000"/>
                  <a:gd name="connsiteY204" fmla="*/ 555 h 10000"/>
                  <a:gd name="connsiteX205" fmla="*/ 17 w 10000"/>
                  <a:gd name="connsiteY205" fmla="*/ 491 h 10000"/>
                  <a:gd name="connsiteX206" fmla="*/ 0 w 10000"/>
                  <a:gd name="connsiteY206" fmla="*/ 471 h 10000"/>
                  <a:gd name="connsiteX207" fmla="*/ 847 w 10000"/>
                  <a:gd name="connsiteY207" fmla="*/ 13 h 10000"/>
                  <a:gd name="connsiteX208" fmla="*/ 9213 w 10000"/>
                  <a:gd name="connsiteY208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540 w 10000"/>
                  <a:gd name="connsiteY97" fmla="*/ 2703 h 10000"/>
                  <a:gd name="connsiteX98" fmla="*/ 5220 w 10000"/>
                  <a:gd name="connsiteY98" fmla="*/ 1326 h 10000"/>
                  <a:gd name="connsiteX99" fmla="*/ 4693 w 10000"/>
                  <a:gd name="connsiteY99" fmla="*/ 1636 h 10000"/>
                  <a:gd name="connsiteX100" fmla="*/ 4676 w 10000"/>
                  <a:gd name="connsiteY100" fmla="*/ 1757 h 10000"/>
                  <a:gd name="connsiteX101" fmla="*/ 4676 w 10000"/>
                  <a:gd name="connsiteY101" fmla="*/ 1834 h 10000"/>
                  <a:gd name="connsiteX102" fmla="*/ 4676 w 10000"/>
                  <a:gd name="connsiteY102" fmla="*/ 1962 h 10000"/>
                  <a:gd name="connsiteX103" fmla="*/ 4676 w 10000"/>
                  <a:gd name="connsiteY103" fmla="*/ 2114 h 10000"/>
                  <a:gd name="connsiteX104" fmla="*/ 4676 w 10000"/>
                  <a:gd name="connsiteY104" fmla="*/ 2285 h 10000"/>
                  <a:gd name="connsiteX105" fmla="*/ 4676 w 10000"/>
                  <a:gd name="connsiteY105" fmla="*/ 2484 h 10000"/>
                  <a:gd name="connsiteX106" fmla="*/ 4676 w 10000"/>
                  <a:gd name="connsiteY106" fmla="*/ 2689 h 10000"/>
                  <a:gd name="connsiteX107" fmla="*/ 4676 w 10000"/>
                  <a:gd name="connsiteY107" fmla="*/ 2895 h 10000"/>
                  <a:gd name="connsiteX108" fmla="*/ 4676 w 10000"/>
                  <a:gd name="connsiteY108" fmla="*/ 3097 h 10000"/>
                  <a:gd name="connsiteX109" fmla="*/ 4676 w 10000"/>
                  <a:gd name="connsiteY109" fmla="*/ 3288 h 10000"/>
                  <a:gd name="connsiteX110" fmla="*/ 4676 w 10000"/>
                  <a:gd name="connsiteY110" fmla="*/ 3460 h 10000"/>
                  <a:gd name="connsiteX111" fmla="*/ 4676 w 10000"/>
                  <a:gd name="connsiteY111" fmla="*/ 3605 h 10000"/>
                  <a:gd name="connsiteX112" fmla="*/ 4676 w 10000"/>
                  <a:gd name="connsiteY112" fmla="*/ 3713 h 10000"/>
                  <a:gd name="connsiteX113" fmla="*/ 4693 w 10000"/>
                  <a:gd name="connsiteY113" fmla="*/ 3783 h 10000"/>
                  <a:gd name="connsiteX114" fmla="*/ 4710 w 10000"/>
                  <a:gd name="connsiteY114" fmla="*/ 3837 h 10000"/>
                  <a:gd name="connsiteX115" fmla="*/ 4710 w 10000"/>
                  <a:gd name="connsiteY115" fmla="*/ 3945 h 10000"/>
                  <a:gd name="connsiteX116" fmla="*/ 4710 w 10000"/>
                  <a:gd name="connsiteY116" fmla="*/ 4083 h 10000"/>
                  <a:gd name="connsiteX117" fmla="*/ 4710 w 10000"/>
                  <a:gd name="connsiteY117" fmla="*/ 4254 h 10000"/>
                  <a:gd name="connsiteX118" fmla="*/ 4710 w 10000"/>
                  <a:gd name="connsiteY118" fmla="*/ 4460 h 10000"/>
                  <a:gd name="connsiteX119" fmla="*/ 4693 w 10000"/>
                  <a:gd name="connsiteY119" fmla="*/ 4692 h 10000"/>
                  <a:gd name="connsiteX120" fmla="*/ 4693 w 10000"/>
                  <a:gd name="connsiteY120" fmla="*/ 4944 h 10000"/>
                  <a:gd name="connsiteX121" fmla="*/ 4676 w 10000"/>
                  <a:gd name="connsiteY121" fmla="*/ 5204 h 10000"/>
                  <a:gd name="connsiteX122" fmla="*/ 4676 w 10000"/>
                  <a:gd name="connsiteY122" fmla="*/ 5473 h 10000"/>
                  <a:gd name="connsiteX123" fmla="*/ 4676 w 10000"/>
                  <a:gd name="connsiteY123" fmla="*/ 5752 h 10000"/>
                  <a:gd name="connsiteX124" fmla="*/ 4676 w 10000"/>
                  <a:gd name="connsiteY124" fmla="*/ 6025 h 10000"/>
                  <a:gd name="connsiteX125" fmla="*/ 4659 w 10000"/>
                  <a:gd name="connsiteY125" fmla="*/ 6298 h 10000"/>
                  <a:gd name="connsiteX126" fmla="*/ 4659 w 10000"/>
                  <a:gd name="connsiteY126" fmla="*/ 6553 h 10000"/>
                  <a:gd name="connsiteX127" fmla="*/ 4659 w 10000"/>
                  <a:gd name="connsiteY127" fmla="*/ 6792 h 10000"/>
                  <a:gd name="connsiteX128" fmla="*/ 4659 w 10000"/>
                  <a:gd name="connsiteY128" fmla="*/ 7011 h 10000"/>
                  <a:gd name="connsiteX129" fmla="*/ 4659 w 10000"/>
                  <a:gd name="connsiteY129" fmla="*/ 7210 h 10000"/>
                  <a:gd name="connsiteX130" fmla="*/ 4676 w 10000"/>
                  <a:gd name="connsiteY130" fmla="*/ 7371 h 10000"/>
                  <a:gd name="connsiteX131" fmla="*/ 4676 w 10000"/>
                  <a:gd name="connsiteY131" fmla="*/ 7496 h 10000"/>
                  <a:gd name="connsiteX132" fmla="*/ 4693 w 10000"/>
                  <a:gd name="connsiteY132" fmla="*/ 7654 h 10000"/>
                  <a:gd name="connsiteX133" fmla="*/ 4693 w 10000"/>
                  <a:gd name="connsiteY133" fmla="*/ 7839 h 10000"/>
                  <a:gd name="connsiteX134" fmla="*/ 4710 w 10000"/>
                  <a:gd name="connsiteY134" fmla="*/ 8041 h 10000"/>
                  <a:gd name="connsiteX135" fmla="*/ 4710 w 10000"/>
                  <a:gd name="connsiteY135" fmla="*/ 8256 h 10000"/>
                  <a:gd name="connsiteX136" fmla="*/ 4693 w 10000"/>
                  <a:gd name="connsiteY136" fmla="*/ 8475 h 10000"/>
                  <a:gd name="connsiteX137" fmla="*/ 4693 w 10000"/>
                  <a:gd name="connsiteY137" fmla="*/ 8694 h 10000"/>
                  <a:gd name="connsiteX138" fmla="*/ 4676 w 10000"/>
                  <a:gd name="connsiteY138" fmla="*/ 8906 h 10000"/>
                  <a:gd name="connsiteX139" fmla="*/ 4676 w 10000"/>
                  <a:gd name="connsiteY139" fmla="*/ 9108 h 10000"/>
                  <a:gd name="connsiteX140" fmla="*/ 4676 w 10000"/>
                  <a:gd name="connsiteY140" fmla="*/ 9293 h 10000"/>
                  <a:gd name="connsiteX141" fmla="*/ 4676 w 10000"/>
                  <a:gd name="connsiteY141" fmla="*/ 9451 h 10000"/>
                  <a:gd name="connsiteX142" fmla="*/ 4676 w 10000"/>
                  <a:gd name="connsiteY142" fmla="*/ 9576 h 10000"/>
                  <a:gd name="connsiteX143" fmla="*/ 4676 w 10000"/>
                  <a:gd name="connsiteY143" fmla="*/ 9670 h 10000"/>
                  <a:gd name="connsiteX144" fmla="*/ 4676 w 10000"/>
                  <a:gd name="connsiteY144" fmla="*/ 9717 h 10000"/>
                  <a:gd name="connsiteX145" fmla="*/ 4676 w 10000"/>
                  <a:gd name="connsiteY145" fmla="*/ 9781 h 10000"/>
                  <a:gd name="connsiteX146" fmla="*/ 4676 w 10000"/>
                  <a:gd name="connsiteY146" fmla="*/ 9842 h 10000"/>
                  <a:gd name="connsiteX147" fmla="*/ 4659 w 10000"/>
                  <a:gd name="connsiteY147" fmla="*/ 9889 h 10000"/>
                  <a:gd name="connsiteX148" fmla="*/ 4659 w 10000"/>
                  <a:gd name="connsiteY148" fmla="*/ 9929 h 10000"/>
                  <a:gd name="connsiteX149" fmla="*/ 4641 w 10000"/>
                  <a:gd name="connsiteY149" fmla="*/ 9943 h 10000"/>
                  <a:gd name="connsiteX150" fmla="*/ 4486 w 10000"/>
                  <a:gd name="connsiteY150" fmla="*/ 9943 h 10000"/>
                  <a:gd name="connsiteX151" fmla="*/ 4252 w 10000"/>
                  <a:gd name="connsiteY151" fmla="*/ 9943 h 10000"/>
                  <a:gd name="connsiteX152" fmla="*/ 3941 w 10000"/>
                  <a:gd name="connsiteY152" fmla="*/ 9936 h 10000"/>
                  <a:gd name="connsiteX153" fmla="*/ 3604 w 10000"/>
                  <a:gd name="connsiteY153" fmla="*/ 9929 h 10000"/>
                  <a:gd name="connsiteX154" fmla="*/ 3215 w 10000"/>
                  <a:gd name="connsiteY154" fmla="*/ 9923 h 10000"/>
                  <a:gd name="connsiteX155" fmla="*/ 2826 w 10000"/>
                  <a:gd name="connsiteY155" fmla="*/ 9916 h 10000"/>
                  <a:gd name="connsiteX156" fmla="*/ 2429 w 10000"/>
                  <a:gd name="connsiteY156" fmla="*/ 9909 h 10000"/>
                  <a:gd name="connsiteX157" fmla="*/ 2074 w 10000"/>
                  <a:gd name="connsiteY157" fmla="*/ 9902 h 10000"/>
                  <a:gd name="connsiteX158" fmla="*/ 1755 w 10000"/>
                  <a:gd name="connsiteY158" fmla="*/ 9896 h 10000"/>
                  <a:gd name="connsiteX159" fmla="*/ 1495 w 10000"/>
                  <a:gd name="connsiteY159" fmla="*/ 9889 h 10000"/>
                  <a:gd name="connsiteX160" fmla="*/ 1348 w 10000"/>
                  <a:gd name="connsiteY160" fmla="*/ 9889 h 10000"/>
                  <a:gd name="connsiteX161" fmla="*/ 1279 w 10000"/>
                  <a:gd name="connsiteY161" fmla="*/ 9882 h 10000"/>
                  <a:gd name="connsiteX162" fmla="*/ 1279 w 10000"/>
                  <a:gd name="connsiteY162" fmla="*/ 9862 h 10000"/>
                  <a:gd name="connsiteX163" fmla="*/ 1279 w 10000"/>
                  <a:gd name="connsiteY163" fmla="*/ 9788 h 10000"/>
                  <a:gd name="connsiteX164" fmla="*/ 1262 w 10000"/>
                  <a:gd name="connsiteY164" fmla="*/ 9677 h 10000"/>
                  <a:gd name="connsiteX165" fmla="*/ 1245 w 10000"/>
                  <a:gd name="connsiteY165" fmla="*/ 9532 h 10000"/>
                  <a:gd name="connsiteX166" fmla="*/ 1227 w 10000"/>
                  <a:gd name="connsiteY166" fmla="*/ 9344 h 10000"/>
                  <a:gd name="connsiteX167" fmla="*/ 1210 w 10000"/>
                  <a:gd name="connsiteY167" fmla="*/ 9125 h 10000"/>
                  <a:gd name="connsiteX168" fmla="*/ 1175 w 10000"/>
                  <a:gd name="connsiteY168" fmla="*/ 8889 h 10000"/>
                  <a:gd name="connsiteX169" fmla="*/ 1141 w 10000"/>
                  <a:gd name="connsiteY169" fmla="*/ 8623 h 10000"/>
                  <a:gd name="connsiteX170" fmla="*/ 1124 w 10000"/>
                  <a:gd name="connsiteY170" fmla="*/ 8337 h 10000"/>
                  <a:gd name="connsiteX171" fmla="*/ 1089 w 10000"/>
                  <a:gd name="connsiteY171" fmla="*/ 8041 h 10000"/>
                  <a:gd name="connsiteX172" fmla="*/ 1054 w 10000"/>
                  <a:gd name="connsiteY172" fmla="*/ 7728 h 10000"/>
                  <a:gd name="connsiteX173" fmla="*/ 1020 w 10000"/>
                  <a:gd name="connsiteY173" fmla="*/ 7402 h 10000"/>
                  <a:gd name="connsiteX174" fmla="*/ 985 w 10000"/>
                  <a:gd name="connsiteY174" fmla="*/ 7085 h 10000"/>
                  <a:gd name="connsiteX175" fmla="*/ 951 w 10000"/>
                  <a:gd name="connsiteY175" fmla="*/ 6759 h 10000"/>
                  <a:gd name="connsiteX176" fmla="*/ 899 w 10000"/>
                  <a:gd name="connsiteY176" fmla="*/ 6442 h 10000"/>
                  <a:gd name="connsiteX177" fmla="*/ 882 w 10000"/>
                  <a:gd name="connsiteY177" fmla="*/ 6129 h 10000"/>
                  <a:gd name="connsiteX178" fmla="*/ 847 w 10000"/>
                  <a:gd name="connsiteY178" fmla="*/ 5833 h 10000"/>
                  <a:gd name="connsiteX179" fmla="*/ 821 w 10000"/>
                  <a:gd name="connsiteY179" fmla="*/ 5547 h 10000"/>
                  <a:gd name="connsiteX180" fmla="*/ 787 w 10000"/>
                  <a:gd name="connsiteY180" fmla="*/ 5281 h 10000"/>
                  <a:gd name="connsiteX181" fmla="*/ 769 w 10000"/>
                  <a:gd name="connsiteY181" fmla="*/ 5039 h 10000"/>
                  <a:gd name="connsiteX182" fmla="*/ 735 w 10000"/>
                  <a:gd name="connsiteY182" fmla="*/ 4820 h 10000"/>
                  <a:gd name="connsiteX183" fmla="*/ 717 w 10000"/>
                  <a:gd name="connsiteY183" fmla="*/ 4631 h 10000"/>
                  <a:gd name="connsiteX184" fmla="*/ 700 w 10000"/>
                  <a:gd name="connsiteY184" fmla="*/ 4487 h 10000"/>
                  <a:gd name="connsiteX185" fmla="*/ 700 w 10000"/>
                  <a:gd name="connsiteY185" fmla="*/ 4376 h 10000"/>
                  <a:gd name="connsiteX186" fmla="*/ 683 w 10000"/>
                  <a:gd name="connsiteY186" fmla="*/ 4241 h 10000"/>
                  <a:gd name="connsiteX187" fmla="*/ 648 w 10000"/>
                  <a:gd name="connsiteY187" fmla="*/ 4083 h 10000"/>
                  <a:gd name="connsiteX188" fmla="*/ 631 w 10000"/>
                  <a:gd name="connsiteY188" fmla="*/ 3891 h 10000"/>
                  <a:gd name="connsiteX189" fmla="*/ 596 w 10000"/>
                  <a:gd name="connsiteY189" fmla="*/ 3679 h 10000"/>
                  <a:gd name="connsiteX190" fmla="*/ 562 w 10000"/>
                  <a:gd name="connsiteY190" fmla="*/ 3447 h 10000"/>
                  <a:gd name="connsiteX191" fmla="*/ 510 w 10000"/>
                  <a:gd name="connsiteY191" fmla="*/ 3201 h 10000"/>
                  <a:gd name="connsiteX192" fmla="*/ 458 w 10000"/>
                  <a:gd name="connsiteY192" fmla="*/ 2942 h 10000"/>
                  <a:gd name="connsiteX193" fmla="*/ 424 w 10000"/>
                  <a:gd name="connsiteY193" fmla="*/ 2679 h 10000"/>
                  <a:gd name="connsiteX194" fmla="*/ 372 w 10000"/>
                  <a:gd name="connsiteY194" fmla="*/ 2407 h 10000"/>
                  <a:gd name="connsiteX195" fmla="*/ 320 w 10000"/>
                  <a:gd name="connsiteY195" fmla="*/ 2141 h 10000"/>
                  <a:gd name="connsiteX196" fmla="*/ 277 w 10000"/>
                  <a:gd name="connsiteY196" fmla="*/ 1882 h 10000"/>
                  <a:gd name="connsiteX197" fmla="*/ 225 w 10000"/>
                  <a:gd name="connsiteY197" fmla="*/ 1629 h 10000"/>
                  <a:gd name="connsiteX198" fmla="*/ 190 w 10000"/>
                  <a:gd name="connsiteY198" fmla="*/ 1393 h 10000"/>
                  <a:gd name="connsiteX199" fmla="*/ 138 w 10000"/>
                  <a:gd name="connsiteY199" fmla="*/ 1175 h 10000"/>
                  <a:gd name="connsiteX200" fmla="*/ 104 w 10000"/>
                  <a:gd name="connsiteY200" fmla="*/ 973 h 10000"/>
                  <a:gd name="connsiteX201" fmla="*/ 69 w 10000"/>
                  <a:gd name="connsiteY201" fmla="*/ 801 h 10000"/>
                  <a:gd name="connsiteX202" fmla="*/ 52 w 10000"/>
                  <a:gd name="connsiteY202" fmla="*/ 663 h 10000"/>
                  <a:gd name="connsiteX203" fmla="*/ 17 w 10000"/>
                  <a:gd name="connsiteY203" fmla="*/ 555 h 10000"/>
                  <a:gd name="connsiteX204" fmla="*/ 17 w 10000"/>
                  <a:gd name="connsiteY204" fmla="*/ 491 h 10000"/>
                  <a:gd name="connsiteX205" fmla="*/ 0 w 10000"/>
                  <a:gd name="connsiteY205" fmla="*/ 471 h 10000"/>
                  <a:gd name="connsiteX206" fmla="*/ 847 w 10000"/>
                  <a:gd name="connsiteY206" fmla="*/ 13 h 10000"/>
                  <a:gd name="connsiteX207" fmla="*/ 9213 w 10000"/>
                  <a:gd name="connsiteY207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575 w 10000"/>
                  <a:gd name="connsiteY96" fmla="*/ 2837 h 10000"/>
                  <a:gd name="connsiteX97" fmla="*/ 5220 w 10000"/>
                  <a:gd name="connsiteY97" fmla="*/ 1326 h 10000"/>
                  <a:gd name="connsiteX98" fmla="*/ 4693 w 10000"/>
                  <a:gd name="connsiteY98" fmla="*/ 1636 h 10000"/>
                  <a:gd name="connsiteX99" fmla="*/ 4676 w 10000"/>
                  <a:gd name="connsiteY99" fmla="*/ 1757 h 10000"/>
                  <a:gd name="connsiteX100" fmla="*/ 4676 w 10000"/>
                  <a:gd name="connsiteY100" fmla="*/ 1834 h 10000"/>
                  <a:gd name="connsiteX101" fmla="*/ 4676 w 10000"/>
                  <a:gd name="connsiteY101" fmla="*/ 1962 h 10000"/>
                  <a:gd name="connsiteX102" fmla="*/ 4676 w 10000"/>
                  <a:gd name="connsiteY102" fmla="*/ 2114 h 10000"/>
                  <a:gd name="connsiteX103" fmla="*/ 4676 w 10000"/>
                  <a:gd name="connsiteY103" fmla="*/ 2285 h 10000"/>
                  <a:gd name="connsiteX104" fmla="*/ 4676 w 10000"/>
                  <a:gd name="connsiteY104" fmla="*/ 2484 h 10000"/>
                  <a:gd name="connsiteX105" fmla="*/ 4676 w 10000"/>
                  <a:gd name="connsiteY105" fmla="*/ 2689 h 10000"/>
                  <a:gd name="connsiteX106" fmla="*/ 4676 w 10000"/>
                  <a:gd name="connsiteY106" fmla="*/ 2895 h 10000"/>
                  <a:gd name="connsiteX107" fmla="*/ 4676 w 10000"/>
                  <a:gd name="connsiteY107" fmla="*/ 3097 h 10000"/>
                  <a:gd name="connsiteX108" fmla="*/ 4676 w 10000"/>
                  <a:gd name="connsiteY108" fmla="*/ 3288 h 10000"/>
                  <a:gd name="connsiteX109" fmla="*/ 4676 w 10000"/>
                  <a:gd name="connsiteY109" fmla="*/ 3460 h 10000"/>
                  <a:gd name="connsiteX110" fmla="*/ 4676 w 10000"/>
                  <a:gd name="connsiteY110" fmla="*/ 3605 h 10000"/>
                  <a:gd name="connsiteX111" fmla="*/ 4676 w 10000"/>
                  <a:gd name="connsiteY111" fmla="*/ 3713 h 10000"/>
                  <a:gd name="connsiteX112" fmla="*/ 4693 w 10000"/>
                  <a:gd name="connsiteY112" fmla="*/ 3783 h 10000"/>
                  <a:gd name="connsiteX113" fmla="*/ 4710 w 10000"/>
                  <a:gd name="connsiteY113" fmla="*/ 3837 h 10000"/>
                  <a:gd name="connsiteX114" fmla="*/ 4710 w 10000"/>
                  <a:gd name="connsiteY114" fmla="*/ 3945 h 10000"/>
                  <a:gd name="connsiteX115" fmla="*/ 4710 w 10000"/>
                  <a:gd name="connsiteY115" fmla="*/ 4083 h 10000"/>
                  <a:gd name="connsiteX116" fmla="*/ 4710 w 10000"/>
                  <a:gd name="connsiteY116" fmla="*/ 4254 h 10000"/>
                  <a:gd name="connsiteX117" fmla="*/ 4710 w 10000"/>
                  <a:gd name="connsiteY117" fmla="*/ 4460 h 10000"/>
                  <a:gd name="connsiteX118" fmla="*/ 4693 w 10000"/>
                  <a:gd name="connsiteY118" fmla="*/ 4692 h 10000"/>
                  <a:gd name="connsiteX119" fmla="*/ 4693 w 10000"/>
                  <a:gd name="connsiteY119" fmla="*/ 4944 h 10000"/>
                  <a:gd name="connsiteX120" fmla="*/ 4676 w 10000"/>
                  <a:gd name="connsiteY120" fmla="*/ 5204 h 10000"/>
                  <a:gd name="connsiteX121" fmla="*/ 4676 w 10000"/>
                  <a:gd name="connsiteY121" fmla="*/ 5473 h 10000"/>
                  <a:gd name="connsiteX122" fmla="*/ 4676 w 10000"/>
                  <a:gd name="connsiteY122" fmla="*/ 5752 h 10000"/>
                  <a:gd name="connsiteX123" fmla="*/ 4676 w 10000"/>
                  <a:gd name="connsiteY123" fmla="*/ 6025 h 10000"/>
                  <a:gd name="connsiteX124" fmla="*/ 4659 w 10000"/>
                  <a:gd name="connsiteY124" fmla="*/ 6298 h 10000"/>
                  <a:gd name="connsiteX125" fmla="*/ 4659 w 10000"/>
                  <a:gd name="connsiteY125" fmla="*/ 6553 h 10000"/>
                  <a:gd name="connsiteX126" fmla="*/ 4659 w 10000"/>
                  <a:gd name="connsiteY126" fmla="*/ 6792 h 10000"/>
                  <a:gd name="connsiteX127" fmla="*/ 4659 w 10000"/>
                  <a:gd name="connsiteY127" fmla="*/ 7011 h 10000"/>
                  <a:gd name="connsiteX128" fmla="*/ 4659 w 10000"/>
                  <a:gd name="connsiteY128" fmla="*/ 7210 h 10000"/>
                  <a:gd name="connsiteX129" fmla="*/ 4676 w 10000"/>
                  <a:gd name="connsiteY129" fmla="*/ 7371 h 10000"/>
                  <a:gd name="connsiteX130" fmla="*/ 4676 w 10000"/>
                  <a:gd name="connsiteY130" fmla="*/ 7496 h 10000"/>
                  <a:gd name="connsiteX131" fmla="*/ 4693 w 10000"/>
                  <a:gd name="connsiteY131" fmla="*/ 7654 h 10000"/>
                  <a:gd name="connsiteX132" fmla="*/ 4693 w 10000"/>
                  <a:gd name="connsiteY132" fmla="*/ 7839 h 10000"/>
                  <a:gd name="connsiteX133" fmla="*/ 4710 w 10000"/>
                  <a:gd name="connsiteY133" fmla="*/ 8041 h 10000"/>
                  <a:gd name="connsiteX134" fmla="*/ 4710 w 10000"/>
                  <a:gd name="connsiteY134" fmla="*/ 8256 h 10000"/>
                  <a:gd name="connsiteX135" fmla="*/ 4693 w 10000"/>
                  <a:gd name="connsiteY135" fmla="*/ 8475 h 10000"/>
                  <a:gd name="connsiteX136" fmla="*/ 4693 w 10000"/>
                  <a:gd name="connsiteY136" fmla="*/ 8694 h 10000"/>
                  <a:gd name="connsiteX137" fmla="*/ 4676 w 10000"/>
                  <a:gd name="connsiteY137" fmla="*/ 8906 h 10000"/>
                  <a:gd name="connsiteX138" fmla="*/ 4676 w 10000"/>
                  <a:gd name="connsiteY138" fmla="*/ 9108 h 10000"/>
                  <a:gd name="connsiteX139" fmla="*/ 4676 w 10000"/>
                  <a:gd name="connsiteY139" fmla="*/ 9293 h 10000"/>
                  <a:gd name="connsiteX140" fmla="*/ 4676 w 10000"/>
                  <a:gd name="connsiteY140" fmla="*/ 9451 h 10000"/>
                  <a:gd name="connsiteX141" fmla="*/ 4676 w 10000"/>
                  <a:gd name="connsiteY141" fmla="*/ 9576 h 10000"/>
                  <a:gd name="connsiteX142" fmla="*/ 4676 w 10000"/>
                  <a:gd name="connsiteY142" fmla="*/ 9670 h 10000"/>
                  <a:gd name="connsiteX143" fmla="*/ 4676 w 10000"/>
                  <a:gd name="connsiteY143" fmla="*/ 9717 h 10000"/>
                  <a:gd name="connsiteX144" fmla="*/ 4676 w 10000"/>
                  <a:gd name="connsiteY144" fmla="*/ 9781 h 10000"/>
                  <a:gd name="connsiteX145" fmla="*/ 4676 w 10000"/>
                  <a:gd name="connsiteY145" fmla="*/ 9842 h 10000"/>
                  <a:gd name="connsiteX146" fmla="*/ 4659 w 10000"/>
                  <a:gd name="connsiteY146" fmla="*/ 9889 h 10000"/>
                  <a:gd name="connsiteX147" fmla="*/ 4659 w 10000"/>
                  <a:gd name="connsiteY147" fmla="*/ 9929 h 10000"/>
                  <a:gd name="connsiteX148" fmla="*/ 4641 w 10000"/>
                  <a:gd name="connsiteY148" fmla="*/ 9943 h 10000"/>
                  <a:gd name="connsiteX149" fmla="*/ 4486 w 10000"/>
                  <a:gd name="connsiteY149" fmla="*/ 9943 h 10000"/>
                  <a:gd name="connsiteX150" fmla="*/ 4252 w 10000"/>
                  <a:gd name="connsiteY150" fmla="*/ 9943 h 10000"/>
                  <a:gd name="connsiteX151" fmla="*/ 3941 w 10000"/>
                  <a:gd name="connsiteY151" fmla="*/ 9936 h 10000"/>
                  <a:gd name="connsiteX152" fmla="*/ 3604 w 10000"/>
                  <a:gd name="connsiteY152" fmla="*/ 9929 h 10000"/>
                  <a:gd name="connsiteX153" fmla="*/ 3215 w 10000"/>
                  <a:gd name="connsiteY153" fmla="*/ 9923 h 10000"/>
                  <a:gd name="connsiteX154" fmla="*/ 2826 w 10000"/>
                  <a:gd name="connsiteY154" fmla="*/ 9916 h 10000"/>
                  <a:gd name="connsiteX155" fmla="*/ 2429 w 10000"/>
                  <a:gd name="connsiteY155" fmla="*/ 9909 h 10000"/>
                  <a:gd name="connsiteX156" fmla="*/ 2074 w 10000"/>
                  <a:gd name="connsiteY156" fmla="*/ 9902 h 10000"/>
                  <a:gd name="connsiteX157" fmla="*/ 1755 w 10000"/>
                  <a:gd name="connsiteY157" fmla="*/ 9896 h 10000"/>
                  <a:gd name="connsiteX158" fmla="*/ 1495 w 10000"/>
                  <a:gd name="connsiteY158" fmla="*/ 9889 h 10000"/>
                  <a:gd name="connsiteX159" fmla="*/ 1348 w 10000"/>
                  <a:gd name="connsiteY159" fmla="*/ 9889 h 10000"/>
                  <a:gd name="connsiteX160" fmla="*/ 1279 w 10000"/>
                  <a:gd name="connsiteY160" fmla="*/ 9882 h 10000"/>
                  <a:gd name="connsiteX161" fmla="*/ 1279 w 10000"/>
                  <a:gd name="connsiteY161" fmla="*/ 9862 h 10000"/>
                  <a:gd name="connsiteX162" fmla="*/ 1279 w 10000"/>
                  <a:gd name="connsiteY162" fmla="*/ 9788 h 10000"/>
                  <a:gd name="connsiteX163" fmla="*/ 1262 w 10000"/>
                  <a:gd name="connsiteY163" fmla="*/ 9677 h 10000"/>
                  <a:gd name="connsiteX164" fmla="*/ 1245 w 10000"/>
                  <a:gd name="connsiteY164" fmla="*/ 9532 h 10000"/>
                  <a:gd name="connsiteX165" fmla="*/ 1227 w 10000"/>
                  <a:gd name="connsiteY165" fmla="*/ 9344 h 10000"/>
                  <a:gd name="connsiteX166" fmla="*/ 1210 w 10000"/>
                  <a:gd name="connsiteY166" fmla="*/ 9125 h 10000"/>
                  <a:gd name="connsiteX167" fmla="*/ 1175 w 10000"/>
                  <a:gd name="connsiteY167" fmla="*/ 8889 h 10000"/>
                  <a:gd name="connsiteX168" fmla="*/ 1141 w 10000"/>
                  <a:gd name="connsiteY168" fmla="*/ 8623 h 10000"/>
                  <a:gd name="connsiteX169" fmla="*/ 1124 w 10000"/>
                  <a:gd name="connsiteY169" fmla="*/ 8337 h 10000"/>
                  <a:gd name="connsiteX170" fmla="*/ 1089 w 10000"/>
                  <a:gd name="connsiteY170" fmla="*/ 8041 h 10000"/>
                  <a:gd name="connsiteX171" fmla="*/ 1054 w 10000"/>
                  <a:gd name="connsiteY171" fmla="*/ 7728 h 10000"/>
                  <a:gd name="connsiteX172" fmla="*/ 1020 w 10000"/>
                  <a:gd name="connsiteY172" fmla="*/ 7402 h 10000"/>
                  <a:gd name="connsiteX173" fmla="*/ 985 w 10000"/>
                  <a:gd name="connsiteY173" fmla="*/ 7085 h 10000"/>
                  <a:gd name="connsiteX174" fmla="*/ 951 w 10000"/>
                  <a:gd name="connsiteY174" fmla="*/ 6759 h 10000"/>
                  <a:gd name="connsiteX175" fmla="*/ 899 w 10000"/>
                  <a:gd name="connsiteY175" fmla="*/ 6442 h 10000"/>
                  <a:gd name="connsiteX176" fmla="*/ 882 w 10000"/>
                  <a:gd name="connsiteY176" fmla="*/ 6129 h 10000"/>
                  <a:gd name="connsiteX177" fmla="*/ 847 w 10000"/>
                  <a:gd name="connsiteY177" fmla="*/ 5833 h 10000"/>
                  <a:gd name="connsiteX178" fmla="*/ 821 w 10000"/>
                  <a:gd name="connsiteY178" fmla="*/ 5547 h 10000"/>
                  <a:gd name="connsiteX179" fmla="*/ 787 w 10000"/>
                  <a:gd name="connsiteY179" fmla="*/ 5281 h 10000"/>
                  <a:gd name="connsiteX180" fmla="*/ 769 w 10000"/>
                  <a:gd name="connsiteY180" fmla="*/ 5039 h 10000"/>
                  <a:gd name="connsiteX181" fmla="*/ 735 w 10000"/>
                  <a:gd name="connsiteY181" fmla="*/ 4820 h 10000"/>
                  <a:gd name="connsiteX182" fmla="*/ 717 w 10000"/>
                  <a:gd name="connsiteY182" fmla="*/ 4631 h 10000"/>
                  <a:gd name="connsiteX183" fmla="*/ 700 w 10000"/>
                  <a:gd name="connsiteY183" fmla="*/ 4487 h 10000"/>
                  <a:gd name="connsiteX184" fmla="*/ 700 w 10000"/>
                  <a:gd name="connsiteY184" fmla="*/ 4376 h 10000"/>
                  <a:gd name="connsiteX185" fmla="*/ 683 w 10000"/>
                  <a:gd name="connsiteY185" fmla="*/ 4241 h 10000"/>
                  <a:gd name="connsiteX186" fmla="*/ 648 w 10000"/>
                  <a:gd name="connsiteY186" fmla="*/ 4083 h 10000"/>
                  <a:gd name="connsiteX187" fmla="*/ 631 w 10000"/>
                  <a:gd name="connsiteY187" fmla="*/ 3891 h 10000"/>
                  <a:gd name="connsiteX188" fmla="*/ 596 w 10000"/>
                  <a:gd name="connsiteY188" fmla="*/ 3679 h 10000"/>
                  <a:gd name="connsiteX189" fmla="*/ 562 w 10000"/>
                  <a:gd name="connsiteY189" fmla="*/ 3447 h 10000"/>
                  <a:gd name="connsiteX190" fmla="*/ 510 w 10000"/>
                  <a:gd name="connsiteY190" fmla="*/ 3201 h 10000"/>
                  <a:gd name="connsiteX191" fmla="*/ 458 w 10000"/>
                  <a:gd name="connsiteY191" fmla="*/ 2942 h 10000"/>
                  <a:gd name="connsiteX192" fmla="*/ 424 w 10000"/>
                  <a:gd name="connsiteY192" fmla="*/ 2679 h 10000"/>
                  <a:gd name="connsiteX193" fmla="*/ 372 w 10000"/>
                  <a:gd name="connsiteY193" fmla="*/ 2407 h 10000"/>
                  <a:gd name="connsiteX194" fmla="*/ 320 w 10000"/>
                  <a:gd name="connsiteY194" fmla="*/ 2141 h 10000"/>
                  <a:gd name="connsiteX195" fmla="*/ 277 w 10000"/>
                  <a:gd name="connsiteY195" fmla="*/ 1882 h 10000"/>
                  <a:gd name="connsiteX196" fmla="*/ 225 w 10000"/>
                  <a:gd name="connsiteY196" fmla="*/ 1629 h 10000"/>
                  <a:gd name="connsiteX197" fmla="*/ 190 w 10000"/>
                  <a:gd name="connsiteY197" fmla="*/ 1393 h 10000"/>
                  <a:gd name="connsiteX198" fmla="*/ 138 w 10000"/>
                  <a:gd name="connsiteY198" fmla="*/ 1175 h 10000"/>
                  <a:gd name="connsiteX199" fmla="*/ 104 w 10000"/>
                  <a:gd name="connsiteY199" fmla="*/ 973 h 10000"/>
                  <a:gd name="connsiteX200" fmla="*/ 69 w 10000"/>
                  <a:gd name="connsiteY200" fmla="*/ 801 h 10000"/>
                  <a:gd name="connsiteX201" fmla="*/ 52 w 10000"/>
                  <a:gd name="connsiteY201" fmla="*/ 663 h 10000"/>
                  <a:gd name="connsiteX202" fmla="*/ 17 w 10000"/>
                  <a:gd name="connsiteY202" fmla="*/ 555 h 10000"/>
                  <a:gd name="connsiteX203" fmla="*/ 17 w 10000"/>
                  <a:gd name="connsiteY203" fmla="*/ 491 h 10000"/>
                  <a:gd name="connsiteX204" fmla="*/ 0 w 10000"/>
                  <a:gd name="connsiteY204" fmla="*/ 471 h 10000"/>
                  <a:gd name="connsiteX205" fmla="*/ 847 w 10000"/>
                  <a:gd name="connsiteY205" fmla="*/ 13 h 10000"/>
                  <a:gd name="connsiteX206" fmla="*/ 9213 w 10000"/>
                  <a:gd name="connsiteY206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592 w 10000"/>
                  <a:gd name="connsiteY95" fmla="*/ 2962 h 10000"/>
                  <a:gd name="connsiteX96" fmla="*/ 5220 w 10000"/>
                  <a:gd name="connsiteY96" fmla="*/ 1326 h 10000"/>
                  <a:gd name="connsiteX97" fmla="*/ 4693 w 10000"/>
                  <a:gd name="connsiteY97" fmla="*/ 1636 h 10000"/>
                  <a:gd name="connsiteX98" fmla="*/ 4676 w 10000"/>
                  <a:gd name="connsiteY98" fmla="*/ 1757 h 10000"/>
                  <a:gd name="connsiteX99" fmla="*/ 4676 w 10000"/>
                  <a:gd name="connsiteY99" fmla="*/ 1834 h 10000"/>
                  <a:gd name="connsiteX100" fmla="*/ 4676 w 10000"/>
                  <a:gd name="connsiteY100" fmla="*/ 1962 h 10000"/>
                  <a:gd name="connsiteX101" fmla="*/ 4676 w 10000"/>
                  <a:gd name="connsiteY101" fmla="*/ 2114 h 10000"/>
                  <a:gd name="connsiteX102" fmla="*/ 4676 w 10000"/>
                  <a:gd name="connsiteY102" fmla="*/ 2285 h 10000"/>
                  <a:gd name="connsiteX103" fmla="*/ 4676 w 10000"/>
                  <a:gd name="connsiteY103" fmla="*/ 2484 h 10000"/>
                  <a:gd name="connsiteX104" fmla="*/ 4676 w 10000"/>
                  <a:gd name="connsiteY104" fmla="*/ 2689 h 10000"/>
                  <a:gd name="connsiteX105" fmla="*/ 4676 w 10000"/>
                  <a:gd name="connsiteY105" fmla="*/ 2895 h 10000"/>
                  <a:gd name="connsiteX106" fmla="*/ 4676 w 10000"/>
                  <a:gd name="connsiteY106" fmla="*/ 3097 h 10000"/>
                  <a:gd name="connsiteX107" fmla="*/ 4676 w 10000"/>
                  <a:gd name="connsiteY107" fmla="*/ 3288 h 10000"/>
                  <a:gd name="connsiteX108" fmla="*/ 4676 w 10000"/>
                  <a:gd name="connsiteY108" fmla="*/ 3460 h 10000"/>
                  <a:gd name="connsiteX109" fmla="*/ 4676 w 10000"/>
                  <a:gd name="connsiteY109" fmla="*/ 3605 h 10000"/>
                  <a:gd name="connsiteX110" fmla="*/ 4676 w 10000"/>
                  <a:gd name="connsiteY110" fmla="*/ 3713 h 10000"/>
                  <a:gd name="connsiteX111" fmla="*/ 4693 w 10000"/>
                  <a:gd name="connsiteY111" fmla="*/ 3783 h 10000"/>
                  <a:gd name="connsiteX112" fmla="*/ 4710 w 10000"/>
                  <a:gd name="connsiteY112" fmla="*/ 3837 h 10000"/>
                  <a:gd name="connsiteX113" fmla="*/ 4710 w 10000"/>
                  <a:gd name="connsiteY113" fmla="*/ 3945 h 10000"/>
                  <a:gd name="connsiteX114" fmla="*/ 4710 w 10000"/>
                  <a:gd name="connsiteY114" fmla="*/ 4083 h 10000"/>
                  <a:gd name="connsiteX115" fmla="*/ 4710 w 10000"/>
                  <a:gd name="connsiteY115" fmla="*/ 4254 h 10000"/>
                  <a:gd name="connsiteX116" fmla="*/ 4710 w 10000"/>
                  <a:gd name="connsiteY116" fmla="*/ 4460 h 10000"/>
                  <a:gd name="connsiteX117" fmla="*/ 4693 w 10000"/>
                  <a:gd name="connsiteY117" fmla="*/ 4692 h 10000"/>
                  <a:gd name="connsiteX118" fmla="*/ 4693 w 10000"/>
                  <a:gd name="connsiteY118" fmla="*/ 4944 h 10000"/>
                  <a:gd name="connsiteX119" fmla="*/ 4676 w 10000"/>
                  <a:gd name="connsiteY119" fmla="*/ 5204 h 10000"/>
                  <a:gd name="connsiteX120" fmla="*/ 4676 w 10000"/>
                  <a:gd name="connsiteY120" fmla="*/ 5473 h 10000"/>
                  <a:gd name="connsiteX121" fmla="*/ 4676 w 10000"/>
                  <a:gd name="connsiteY121" fmla="*/ 5752 h 10000"/>
                  <a:gd name="connsiteX122" fmla="*/ 4676 w 10000"/>
                  <a:gd name="connsiteY122" fmla="*/ 6025 h 10000"/>
                  <a:gd name="connsiteX123" fmla="*/ 4659 w 10000"/>
                  <a:gd name="connsiteY123" fmla="*/ 6298 h 10000"/>
                  <a:gd name="connsiteX124" fmla="*/ 4659 w 10000"/>
                  <a:gd name="connsiteY124" fmla="*/ 6553 h 10000"/>
                  <a:gd name="connsiteX125" fmla="*/ 4659 w 10000"/>
                  <a:gd name="connsiteY125" fmla="*/ 6792 h 10000"/>
                  <a:gd name="connsiteX126" fmla="*/ 4659 w 10000"/>
                  <a:gd name="connsiteY126" fmla="*/ 7011 h 10000"/>
                  <a:gd name="connsiteX127" fmla="*/ 4659 w 10000"/>
                  <a:gd name="connsiteY127" fmla="*/ 7210 h 10000"/>
                  <a:gd name="connsiteX128" fmla="*/ 4676 w 10000"/>
                  <a:gd name="connsiteY128" fmla="*/ 7371 h 10000"/>
                  <a:gd name="connsiteX129" fmla="*/ 4676 w 10000"/>
                  <a:gd name="connsiteY129" fmla="*/ 7496 h 10000"/>
                  <a:gd name="connsiteX130" fmla="*/ 4693 w 10000"/>
                  <a:gd name="connsiteY130" fmla="*/ 7654 h 10000"/>
                  <a:gd name="connsiteX131" fmla="*/ 4693 w 10000"/>
                  <a:gd name="connsiteY131" fmla="*/ 7839 h 10000"/>
                  <a:gd name="connsiteX132" fmla="*/ 4710 w 10000"/>
                  <a:gd name="connsiteY132" fmla="*/ 8041 h 10000"/>
                  <a:gd name="connsiteX133" fmla="*/ 4710 w 10000"/>
                  <a:gd name="connsiteY133" fmla="*/ 8256 h 10000"/>
                  <a:gd name="connsiteX134" fmla="*/ 4693 w 10000"/>
                  <a:gd name="connsiteY134" fmla="*/ 8475 h 10000"/>
                  <a:gd name="connsiteX135" fmla="*/ 4693 w 10000"/>
                  <a:gd name="connsiteY135" fmla="*/ 8694 h 10000"/>
                  <a:gd name="connsiteX136" fmla="*/ 4676 w 10000"/>
                  <a:gd name="connsiteY136" fmla="*/ 8906 h 10000"/>
                  <a:gd name="connsiteX137" fmla="*/ 4676 w 10000"/>
                  <a:gd name="connsiteY137" fmla="*/ 9108 h 10000"/>
                  <a:gd name="connsiteX138" fmla="*/ 4676 w 10000"/>
                  <a:gd name="connsiteY138" fmla="*/ 9293 h 10000"/>
                  <a:gd name="connsiteX139" fmla="*/ 4676 w 10000"/>
                  <a:gd name="connsiteY139" fmla="*/ 9451 h 10000"/>
                  <a:gd name="connsiteX140" fmla="*/ 4676 w 10000"/>
                  <a:gd name="connsiteY140" fmla="*/ 9576 h 10000"/>
                  <a:gd name="connsiteX141" fmla="*/ 4676 w 10000"/>
                  <a:gd name="connsiteY141" fmla="*/ 9670 h 10000"/>
                  <a:gd name="connsiteX142" fmla="*/ 4676 w 10000"/>
                  <a:gd name="connsiteY142" fmla="*/ 9717 h 10000"/>
                  <a:gd name="connsiteX143" fmla="*/ 4676 w 10000"/>
                  <a:gd name="connsiteY143" fmla="*/ 9781 h 10000"/>
                  <a:gd name="connsiteX144" fmla="*/ 4676 w 10000"/>
                  <a:gd name="connsiteY144" fmla="*/ 9842 h 10000"/>
                  <a:gd name="connsiteX145" fmla="*/ 4659 w 10000"/>
                  <a:gd name="connsiteY145" fmla="*/ 9889 h 10000"/>
                  <a:gd name="connsiteX146" fmla="*/ 4659 w 10000"/>
                  <a:gd name="connsiteY146" fmla="*/ 9929 h 10000"/>
                  <a:gd name="connsiteX147" fmla="*/ 4641 w 10000"/>
                  <a:gd name="connsiteY147" fmla="*/ 9943 h 10000"/>
                  <a:gd name="connsiteX148" fmla="*/ 4486 w 10000"/>
                  <a:gd name="connsiteY148" fmla="*/ 9943 h 10000"/>
                  <a:gd name="connsiteX149" fmla="*/ 4252 w 10000"/>
                  <a:gd name="connsiteY149" fmla="*/ 9943 h 10000"/>
                  <a:gd name="connsiteX150" fmla="*/ 3941 w 10000"/>
                  <a:gd name="connsiteY150" fmla="*/ 9936 h 10000"/>
                  <a:gd name="connsiteX151" fmla="*/ 3604 w 10000"/>
                  <a:gd name="connsiteY151" fmla="*/ 9929 h 10000"/>
                  <a:gd name="connsiteX152" fmla="*/ 3215 w 10000"/>
                  <a:gd name="connsiteY152" fmla="*/ 9923 h 10000"/>
                  <a:gd name="connsiteX153" fmla="*/ 2826 w 10000"/>
                  <a:gd name="connsiteY153" fmla="*/ 9916 h 10000"/>
                  <a:gd name="connsiteX154" fmla="*/ 2429 w 10000"/>
                  <a:gd name="connsiteY154" fmla="*/ 9909 h 10000"/>
                  <a:gd name="connsiteX155" fmla="*/ 2074 w 10000"/>
                  <a:gd name="connsiteY155" fmla="*/ 9902 h 10000"/>
                  <a:gd name="connsiteX156" fmla="*/ 1755 w 10000"/>
                  <a:gd name="connsiteY156" fmla="*/ 9896 h 10000"/>
                  <a:gd name="connsiteX157" fmla="*/ 1495 w 10000"/>
                  <a:gd name="connsiteY157" fmla="*/ 9889 h 10000"/>
                  <a:gd name="connsiteX158" fmla="*/ 1348 w 10000"/>
                  <a:gd name="connsiteY158" fmla="*/ 9889 h 10000"/>
                  <a:gd name="connsiteX159" fmla="*/ 1279 w 10000"/>
                  <a:gd name="connsiteY159" fmla="*/ 9882 h 10000"/>
                  <a:gd name="connsiteX160" fmla="*/ 1279 w 10000"/>
                  <a:gd name="connsiteY160" fmla="*/ 9862 h 10000"/>
                  <a:gd name="connsiteX161" fmla="*/ 1279 w 10000"/>
                  <a:gd name="connsiteY161" fmla="*/ 9788 h 10000"/>
                  <a:gd name="connsiteX162" fmla="*/ 1262 w 10000"/>
                  <a:gd name="connsiteY162" fmla="*/ 9677 h 10000"/>
                  <a:gd name="connsiteX163" fmla="*/ 1245 w 10000"/>
                  <a:gd name="connsiteY163" fmla="*/ 9532 h 10000"/>
                  <a:gd name="connsiteX164" fmla="*/ 1227 w 10000"/>
                  <a:gd name="connsiteY164" fmla="*/ 9344 h 10000"/>
                  <a:gd name="connsiteX165" fmla="*/ 1210 w 10000"/>
                  <a:gd name="connsiteY165" fmla="*/ 9125 h 10000"/>
                  <a:gd name="connsiteX166" fmla="*/ 1175 w 10000"/>
                  <a:gd name="connsiteY166" fmla="*/ 8889 h 10000"/>
                  <a:gd name="connsiteX167" fmla="*/ 1141 w 10000"/>
                  <a:gd name="connsiteY167" fmla="*/ 8623 h 10000"/>
                  <a:gd name="connsiteX168" fmla="*/ 1124 w 10000"/>
                  <a:gd name="connsiteY168" fmla="*/ 8337 h 10000"/>
                  <a:gd name="connsiteX169" fmla="*/ 1089 w 10000"/>
                  <a:gd name="connsiteY169" fmla="*/ 8041 h 10000"/>
                  <a:gd name="connsiteX170" fmla="*/ 1054 w 10000"/>
                  <a:gd name="connsiteY170" fmla="*/ 7728 h 10000"/>
                  <a:gd name="connsiteX171" fmla="*/ 1020 w 10000"/>
                  <a:gd name="connsiteY171" fmla="*/ 7402 h 10000"/>
                  <a:gd name="connsiteX172" fmla="*/ 985 w 10000"/>
                  <a:gd name="connsiteY172" fmla="*/ 7085 h 10000"/>
                  <a:gd name="connsiteX173" fmla="*/ 951 w 10000"/>
                  <a:gd name="connsiteY173" fmla="*/ 6759 h 10000"/>
                  <a:gd name="connsiteX174" fmla="*/ 899 w 10000"/>
                  <a:gd name="connsiteY174" fmla="*/ 6442 h 10000"/>
                  <a:gd name="connsiteX175" fmla="*/ 882 w 10000"/>
                  <a:gd name="connsiteY175" fmla="*/ 6129 h 10000"/>
                  <a:gd name="connsiteX176" fmla="*/ 847 w 10000"/>
                  <a:gd name="connsiteY176" fmla="*/ 5833 h 10000"/>
                  <a:gd name="connsiteX177" fmla="*/ 821 w 10000"/>
                  <a:gd name="connsiteY177" fmla="*/ 5547 h 10000"/>
                  <a:gd name="connsiteX178" fmla="*/ 787 w 10000"/>
                  <a:gd name="connsiteY178" fmla="*/ 5281 h 10000"/>
                  <a:gd name="connsiteX179" fmla="*/ 769 w 10000"/>
                  <a:gd name="connsiteY179" fmla="*/ 5039 h 10000"/>
                  <a:gd name="connsiteX180" fmla="*/ 735 w 10000"/>
                  <a:gd name="connsiteY180" fmla="*/ 4820 h 10000"/>
                  <a:gd name="connsiteX181" fmla="*/ 717 w 10000"/>
                  <a:gd name="connsiteY181" fmla="*/ 4631 h 10000"/>
                  <a:gd name="connsiteX182" fmla="*/ 700 w 10000"/>
                  <a:gd name="connsiteY182" fmla="*/ 4487 h 10000"/>
                  <a:gd name="connsiteX183" fmla="*/ 700 w 10000"/>
                  <a:gd name="connsiteY183" fmla="*/ 4376 h 10000"/>
                  <a:gd name="connsiteX184" fmla="*/ 683 w 10000"/>
                  <a:gd name="connsiteY184" fmla="*/ 4241 h 10000"/>
                  <a:gd name="connsiteX185" fmla="*/ 648 w 10000"/>
                  <a:gd name="connsiteY185" fmla="*/ 4083 h 10000"/>
                  <a:gd name="connsiteX186" fmla="*/ 631 w 10000"/>
                  <a:gd name="connsiteY186" fmla="*/ 3891 h 10000"/>
                  <a:gd name="connsiteX187" fmla="*/ 596 w 10000"/>
                  <a:gd name="connsiteY187" fmla="*/ 3679 h 10000"/>
                  <a:gd name="connsiteX188" fmla="*/ 562 w 10000"/>
                  <a:gd name="connsiteY188" fmla="*/ 3447 h 10000"/>
                  <a:gd name="connsiteX189" fmla="*/ 510 w 10000"/>
                  <a:gd name="connsiteY189" fmla="*/ 3201 h 10000"/>
                  <a:gd name="connsiteX190" fmla="*/ 458 w 10000"/>
                  <a:gd name="connsiteY190" fmla="*/ 2942 h 10000"/>
                  <a:gd name="connsiteX191" fmla="*/ 424 w 10000"/>
                  <a:gd name="connsiteY191" fmla="*/ 2679 h 10000"/>
                  <a:gd name="connsiteX192" fmla="*/ 372 w 10000"/>
                  <a:gd name="connsiteY192" fmla="*/ 2407 h 10000"/>
                  <a:gd name="connsiteX193" fmla="*/ 320 w 10000"/>
                  <a:gd name="connsiteY193" fmla="*/ 2141 h 10000"/>
                  <a:gd name="connsiteX194" fmla="*/ 277 w 10000"/>
                  <a:gd name="connsiteY194" fmla="*/ 1882 h 10000"/>
                  <a:gd name="connsiteX195" fmla="*/ 225 w 10000"/>
                  <a:gd name="connsiteY195" fmla="*/ 1629 h 10000"/>
                  <a:gd name="connsiteX196" fmla="*/ 190 w 10000"/>
                  <a:gd name="connsiteY196" fmla="*/ 1393 h 10000"/>
                  <a:gd name="connsiteX197" fmla="*/ 138 w 10000"/>
                  <a:gd name="connsiteY197" fmla="*/ 1175 h 10000"/>
                  <a:gd name="connsiteX198" fmla="*/ 104 w 10000"/>
                  <a:gd name="connsiteY198" fmla="*/ 973 h 10000"/>
                  <a:gd name="connsiteX199" fmla="*/ 69 w 10000"/>
                  <a:gd name="connsiteY199" fmla="*/ 801 h 10000"/>
                  <a:gd name="connsiteX200" fmla="*/ 52 w 10000"/>
                  <a:gd name="connsiteY200" fmla="*/ 663 h 10000"/>
                  <a:gd name="connsiteX201" fmla="*/ 17 w 10000"/>
                  <a:gd name="connsiteY201" fmla="*/ 555 h 10000"/>
                  <a:gd name="connsiteX202" fmla="*/ 17 w 10000"/>
                  <a:gd name="connsiteY202" fmla="*/ 491 h 10000"/>
                  <a:gd name="connsiteX203" fmla="*/ 0 w 10000"/>
                  <a:gd name="connsiteY203" fmla="*/ 471 h 10000"/>
                  <a:gd name="connsiteX204" fmla="*/ 847 w 10000"/>
                  <a:gd name="connsiteY204" fmla="*/ 13 h 10000"/>
                  <a:gd name="connsiteX205" fmla="*/ 9213 w 10000"/>
                  <a:gd name="connsiteY205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627 w 10000"/>
                  <a:gd name="connsiteY94" fmla="*/ 3127 h 10000"/>
                  <a:gd name="connsiteX95" fmla="*/ 5220 w 10000"/>
                  <a:gd name="connsiteY95" fmla="*/ 1326 h 10000"/>
                  <a:gd name="connsiteX96" fmla="*/ 4693 w 10000"/>
                  <a:gd name="connsiteY96" fmla="*/ 1636 h 10000"/>
                  <a:gd name="connsiteX97" fmla="*/ 4676 w 10000"/>
                  <a:gd name="connsiteY97" fmla="*/ 1757 h 10000"/>
                  <a:gd name="connsiteX98" fmla="*/ 4676 w 10000"/>
                  <a:gd name="connsiteY98" fmla="*/ 1834 h 10000"/>
                  <a:gd name="connsiteX99" fmla="*/ 4676 w 10000"/>
                  <a:gd name="connsiteY99" fmla="*/ 1962 h 10000"/>
                  <a:gd name="connsiteX100" fmla="*/ 4676 w 10000"/>
                  <a:gd name="connsiteY100" fmla="*/ 2114 h 10000"/>
                  <a:gd name="connsiteX101" fmla="*/ 4676 w 10000"/>
                  <a:gd name="connsiteY101" fmla="*/ 2285 h 10000"/>
                  <a:gd name="connsiteX102" fmla="*/ 4676 w 10000"/>
                  <a:gd name="connsiteY102" fmla="*/ 2484 h 10000"/>
                  <a:gd name="connsiteX103" fmla="*/ 4676 w 10000"/>
                  <a:gd name="connsiteY103" fmla="*/ 2689 h 10000"/>
                  <a:gd name="connsiteX104" fmla="*/ 4676 w 10000"/>
                  <a:gd name="connsiteY104" fmla="*/ 2895 h 10000"/>
                  <a:gd name="connsiteX105" fmla="*/ 4676 w 10000"/>
                  <a:gd name="connsiteY105" fmla="*/ 3097 h 10000"/>
                  <a:gd name="connsiteX106" fmla="*/ 4676 w 10000"/>
                  <a:gd name="connsiteY106" fmla="*/ 3288 h 10000"/>
                  <a:gd name="connsiteX107" fmla="*/ 4676 w 10000"/>
                  <a:gd name="connsiteY107" fmla="*/ 3460 h 10000"/>
                  <a:gd name="connsiteX108" fmla="*/ 4676 w 10000"/>
                  <a:gd name="connsiteY108" fmla="*/ 3605 h 10000"/>
                  <a:gd name="connsiteX109" fmla="*/ 4676 w 10000"/>
                  <a:gd name="connsiteY109" fmla="*/ 3713 h 10000"/>
                  <a:gd name="connsiteX110" fmla="*/ 4693 w 10000"/>
                  <a:gd name="connsiteY110" fmla="*/ 3783 h 10000"/>
                  <a:gd name="connsiteX111" fmla="*/ 4710 w 10000"/>
                  <a:gd name="connsiteY111" fmla="*/ 3837 h 10000"/>
                  <a:gd name="connsiteX112" fmla="*/ 4710 w 10000"/>
                  <a:gd name="connsiteY112" fmla="*/ 3945 h 10000"/>
                  <a:gd name="connsiteX113" fmla="*/ 4710 w 10000"/>
                  <a:gd name="connsiteY113" fmla="*/ 4083 h 10000"/>
                  <a:gd name="connsiteX114" fmla="*/ 4710 w 10000"/>
                  <a:gd name="connsiteY114" fmla="*/ 4254 h 10000"/>
                  <a:gd name="connsiteX115" fmla="*/ 4710 w 10000"/>
                  <a:gd name="connsiteY115" fmla="*/ 4460 h 10000"/>
                  <a:gd name="connsiteX116" fmla="*/ 4693 w 10000"/>
                  <a:gd name="connsiteY116" fmla="*/ 4692 h 10000"/>
                  <a:gd name="connsiteX117" fmla="*/ 4693 w 10000"/>
                  <a:gd name="connsiteY117" fmla="*/ 4944 h 10000"/>
                  <a:gd name="connsiteX118" fmla="*/ 4676 w 10000"/>
                  <a:gd name="connsiteY118" fmla="*/ 5204 h 10000"/>
                  <a:gd name="connsiteX119" fmla="*/ 4676 w 10000"/>
                  <a:gd name="connsiteY119" fmla="*/ 5473 h 10000"/>
                  <a:gd name="connsiteX120" fmla="*/ 4676 w 10000"/>
                  <a:gd name="connsiteY120" fmla="*/ 5752 h 10000"/>
                  <a:gd name="connsiteX121" fmla="*/ 4676 w 10000"/>
                  <a:gd name="connsiteY121" fmla="*/ 6025 h 10000"/>
                  <a:gd name="connsiteX122" fmla="*/ 4659 w 10000"/>
                  <a:gd name="connsiteY122" fmla="*/ 6298 h 10000"/>
                  <a:gd name="connsiteX123" fmla="*/ 4659 w 10000"/>
                  <a:gd name="connsiteY123" fmla="*/ 6553 h 10000"/>
                  <a:gd name="connsiteX124" fmla="*/ 4659 w 10000"/>
                  <a:gd name="connsiteY124" fmla="*/ 6792 h 10000"/>
                  <a:gd name="connsiteX125" fmla="*/ 4659 w 10000"/>
                  <a:gd name="connsiteY125" fmla="*/ 7011 h 10000"/>
                  <a:gd name="connsiteX126" fmla="*/ 4659 w 10000"/>
                  <a:gd name="connsiteY126" fmla="*/ 7210 h 10000"/>
                  <a:gd name="connsiteX127" fmla="*/ 4676 w 10000"/>
                  <a:gd name="connsiteY127" fmla="*/ 7371 h 10000"/>
                  <a:gd name="connsiteX128" fmla="*/ 4676 w 10000"/>
                  <a:gd name="connsiteY128" fmla="*/ 7496 h 10000"/>
                  <a:gd name="connsiteX129" fmla="*/ 4693 w 10000"/>
                  <a:gd name="connsiteY129" fmla="*/ 7654 h 10000"/>
                  <a:gd name="connsiteX130" fmla="*/ 4693 w 10000"/>
                  <a:gd name="connsiteY130" fmla="*/ 7839 h 10000"/>
                  <a:gd name="connsiteX131" fmla="*/ 4710 w 10000"/>
                  <a:gd name="connsiteY131" fmla="*/ 8041 h 10000"/>
                  <a:gd name="connsiteX132" fmla="*/ 4710 w 10000"/>
                  <a:gd name="connsiteY132" fmla="*/ 8256 h 10000"/>
                  <a:gd name="connsiteX133" fmla="*/ 4693 w 10000"/>
                  <a:gd name="connsiteY133" fmla="*/ 8475 h 10000"/>
                  <a:gd name="connsiteX134" fmla="*/ 4693 w 10000"/>
                  <a:gd name="connsiteY134" fmla="*/ 8694 h 10000"/>
                  <a:gd name="connsiteX135" fmla="*/ 4676 w 10000"/>
                  <a:gd name="connsiteY135" fmla="*/ 8906 h 10000"/>
                  <a:gd name="connsiteX136" fmla="*/ 4676 w 10000"/>
                  <a:gd name="connsiteY136" fmla="*/ 9108 h 10000"/>
                  <a:gd name="connsiteX137" fmla="*/ 4676 w 10000"/>
                  <a:gd name="connsiteY137" fmla="*/ 9293 h 10000"/>
                  <a:gd name="connsiteX138" fmla="*/ 4676 w 10000"/>
                  <a:gd name="connsiteY138" fmla="*/ 9451 h 10000"/>
                  <a:gd name="connsiteX139" fmla="*/ 4676 w 10000"/>
                  <a:gd name="connsiteY139" fmla="*/ 9576 h 10000"/>
                  <a:gd name="connsiteX140" fmla="*/ 4676 w 10000"/>
                  <a:gd name="connsiteY140" fmla="*/ 9670 h 10000"/>
                  <a:gd name="connsiteX141" fmla="*/ 4676 w 10000"/>
                  <a:gd name="connsiteY141" fmla="*/ 9717 h 10000"/>
                  <a:gd name="connsiteX142" fmla="*/ 4676 w 10000"/>
                  <a:gd name="connsiteY142" fmla="*/ 9781 h 10000"/>
                  <a:gd name="connsiteX143" fmla="*/ 4676 w 10000"/>
                  <a:gd name="connsiteY143" fmla="*/ 9842 h 10000"/>
                  <a:gd name="connsiteX144" fmla="*/ 4659 w 10000"/>
                  <a:gd name="connsiteY144" fmla="*/ 9889 h 10000"/>
                  <a:gd name="connsiteX145" fmla="*/ 4659 w 10000"/>
                  <a:gd name="connsiteY145" fmla="*/ 9929 h 10000"/>
                  <a:gd name="connsiteX146" fmla="*/ 4641 w 10000"/>
                  <a:gd name="connsiteY146" fmla="*/ 9943 h 10000"/>
                  <a:gd name="connsiteX147" fmla="*/ 4486 w 10000"/>
                  <a:gd name="connsiteY147" fmla="*/ 9943 h 10000"/>
                  <a:gd name="connsiteX148" fmla="*/ 4252 w 10000"/>
                  <a:gd name="connsiteY148" fmla="*/ 9943 h 10000"/>
                  <a:gd name="connsiteX149" fmla="*/ 3941 w 10000"/>
                  <a:gd name="connsiteY149" fmla="*/ 9936 h 10000"/>
                  <a:gd name="connsiteX150" fmla="*/ 3604 w 10000"/>
                  <a:gd name="connsiteY150" fmla="*/ 9929 h 10000"/>
                  <a:gd name="connsiteX151" fmla="*/ 3215 w 10000"/>
                  <a:gd name="connsiteY151" fmla="*/ 9923 h 10000"/>
                  <a:gd name="connsiteX152" fmla="*/ 2826 w 10000"/>
                  <a:gd name="connsiteY152" fmla="*/ 9916 h 10000"/>
                  <a:gd name="connsiteX153" fmla="*/ 2429 w 10000"/>
                  <a:gd name="connsiteY153" fmla="*/ 9909 h 10000"/>
                  <a:gd name="connsiteX154" fmla="*/ 2074 w 10000"/>
                  <a:gd name="connsiteY154" fmla="*/ 9902 h 10000"/>
                  <a:gd name="connsiteX155" fmla="*/ 1755 w 10000"/>
                  <a:gd name="connsiteY155" fmla="*/ 9896 h 10000"/>
                  <a:gd name="connsiteX156" fmla="*/ 1495 w 10000"/>
                  <a:gd name="connsiteY156" fmla="*/ 9889 h 10000"/>
                  <a:gd name="connsiteX157" fmla="*/ 1348 w 10000"/>
                  <a:gd name="connsiteY157" fmla="*/ 9889 h 10000"/>
                  <a:gd name="connsiteX158" fmla="*/ 1279 w 10000"/>
                  <a:gd name="connsiteY158" fmla="*/ 9882 h 10000"/>
                  <a:gd name="connsiteX159" fmla="*/ 1279 w 10000"/>
                  <a:gd name="connsiteY159" fmla="*/ 9862 h 10000"/>
                  <a:gd name="connsiteX160" fmla="*/ 1279 w 10000"/>
                  <a:gd name="connsiteY160" fmla="*/ 9788 h 10000"/>
                  <a:gd name="connsiteX161" fmla="*/ 1262 w 10000"/>
                  <a:gd name="connsiteY161" fmla="*/ 9677 h 10000"/>
                  <a:gd name="connsiteX162" fmla="*/ 1245 w 10000"/>
                  <a:gd name="connsiteY162" fmla="*/ 9532 h 10000"/>
                  <a:gd name="connsiteX163" fmla="*/ 1227 w 10000"/>
                  <a:gd name="connsiteY163" fmla="*/ 9344 h 10000"/>
                  <a:gd name="connsiteX164" fmla="*/ 1210 w 10000"/>
                  <a:gd name="connsiteY164" fmla="*/ 9125 h 10000"/>
                  <a:gd name="connsiteX165" fmla="*/ 1175 w 10000"/>
                  <a:gd name="connsiteY165" fmla="*/ 8889 h 10000"/>
                  <a:gd name="connsiteX166" fmla="*/ 1141 w 10000"/>
                  <a:gd name="connsiteY166" fmla="*/ 8623 h 10000"/>
                  <a:gd name="connsiteX167" fmla="*/ 1124 w 10000"/>
                  <a:gd name="connsiteY167" fmla="*/ 8337 h 10000"/>
                  <a:gd name="connsiteX168" fmla="*/ 1089 w 10000"/>
                  <a:gd name="connsiteY168" fmla="*/ 8041 h 10000"/>
                  <a:gd name="connsiteX169" fmla="*/ 1054 w 10000"/>
                  <a:gd name="connsiteY169" fmla="*/ 7728 h 10000"/>
                  <a:gd name="connsiteX170" fmla="*/ 1020 w 10000"/>
                  <a:gd name="connsiteY170" fmla="*/ 7402 h 10000"/>
                  <a:gd name="connsiteX171" fmla="*/ 985 w 10000"/>
                  <a:gd name="connsiteY171" fmla="*/ 7085 h 10000"/>
                  <a:gd name="connsiteX172" fmla="*/ 951 w 10000"/>
                  <a:gd name="connsiteY172" fmla="*/ 6759 h 10000"/>
                  <a:gd name="connsiteX173" fmla="*/ 899 w 10000"/>
                  <a:gd name="connsiteY173" fmla="*/ 6442 h 10000"/>
                  <a:gd name="connsiteX174" fmla="*/ 882 w 10000"/>
                  <a:gd name="connsiteY174" fmla="*/ 6129 h 10000"/>
                  <a:gd name="connsiteX175" fmla="*/ 847 w 10000"/>
                  <a:gd name="connsiteY175" fmla="*/ 5833 h 10000"/>
                  <a:gd name="connsiteX176" fmla="*/ 821 w 10000"/>
                  <a:gd name="connsiteY176" fmla="*/ 5547 h 10000"/>
                  <a:gd name="connsiteX177" fmla="*/ 787 w 10000"/>
                  <a:gd name="connsiteY177" fmla="*/ 5281 h 10000"/>
                  <a:gd name="connsiteX178" fmla="*/ 769 w 10000"/>
                  <a:gd name="connsiteY178" fmla="*/ 5039 h 10000"/>
                  <a:gd name="connsiteX179" fmla="*/ 735 w 10000"/>
                  <a:gd name="connsiteY179" fmla="*/ 4820 h 10000"/>
                  <a:gd name="connsiteX180" fmla="*/ 717 w 10000"/>
                  <a:gd name="connsiteY180" fmla="*/ 4631 h 10000"/>
                  <a:gd name="connsiteX181" fmla="*/ 700 w 10000"/>
                  <a:gd name="connsiteY181" fmla="*/ 4487 h 10000"/>
                  <a:gd name="connsiteX182" fmla="*/ 700 w 10000"/>
                  <a:gd name="connsiteY182" fmla="*/ 4376 h 10000"/>
                  <a:gd name="connsiteX183" fmla="*/ 683 w 10000"/>
                  <a:gd name="connsiteY183" fmla="*/ 4241 h 10000"/>
                  <a:gd name="connsiteX184" fmla="*/ 648 w 10000"/>
                  <a:gd name="connsiteY184" fmla="*/ 4083 h 10000"/>
                  <a:gd name="connsiteX185" fmla="*/ 631 w 10000"/>
                  <a:gd name="connsiteY185" fmla="*/ 3891 h 10000"/>
                  <a:gd name="connsiteX186" fmla="*/ 596 w 10000"/>
                  <a:gd name="connsiteY186" fmla="*/ 3679 h 10000"/>
                  <a:gd name="connsiteX187" fmla="*/ 562 w 10000"/>
                  <a:gd name="connsiteY187" fmla="*/ 3447 h 10000"/>
                  <a:gd name="connsiteX188" fmla="*/ 510 w 10000"/>
                  <a:gd name="connsiteY188" fmla="*/ 3201 h 10000"/>
                  <a:gd name="connsiteX189" fmla="*/ 458 w 10000"/>
                  <a:gd name="connsiteY189" fmla="*/ 2942 h 10000"/>
                  <a:gd name="connsiteX190" fmla="*/ 424 w 10000"/>
                  <a:gd name="connsiteY190" fmla="*/ 2679 h 10000"/>
                  <a:gd name="connsiteX191" fmla="*/ 372 w 10000"/>
                  <a:gd name="connsiteY191" fmla="*/ 2407 h 10000"/>
                  <a:gd name="connsiteX192" fmla="*/ 320 w 10000"/>
                  <a:gd name="connsiteY192" fmla="*/ 2141 h 10000"/>
                  <a:gd name="connsiteX193" fmla="*/ 277 w 10000"/>
                  <a:gd name="connsiteY193" fmla="*/ 1882 h 10000"/>
                  <a:gd name="connsiteX194" fmla="*/ 225 w 10000"/>
                  <a:gd name="connsiteY194" fmla="*/ 1629 h 10000"/>
                  <a:gd name="connsiteX195" fmla="*/ 190 w 10000"/>
                  <a:gd name="connsiteY195" fmla="*/ 1393 h 10000"/>
                  <a:gd name="connsiteX196" fmla="*/ 138 w 10000"/>
                  <a:gd name="connsiteY196" fmla="*/ 1175 h 10000"/>
                  <a:gd name="connsiteX197" fmla="*/ 104 w 10000"/>
                  <a:gd name="connsiteY197" fmla="*/ 973 h 10000"/>
                  <a:gd name="connsiteX198" fmla="*/ 69 w 10000"/>
                  <a:gd name="connsiteY198" fmla="*/ 801 h 10000"/>
                  <a:gd name="connsiteX199" fmla="*/ 52 w 10000"/>
                  <a:gd name="connsiteY199" fmla="*/ 663 h 10000"/>
                  <a:gd name="connsiteX200" fmla="*/ 17 w 10000"/>
                  <a:gd name="connsiteY200" fmla="*/ 555 h 10000"/>
                  <a:gd name="connsiteX201" fmla="*/ 17 w 10000"/>
                  <a:gd name="connsiteY201" fmla="*/ 491 h 10000"/>
                  <a:gd name="connsiteX202" fmla="*/ 0 w 10000"/>
                  <a:gd name="connsiteY202" fmla="*/ 471 h 10000"/>
                  <a:gd name="connsiteX203" fmla="*/ 847 w 10000"/>
                  <a:gd name="connsiteY203" fmla="*/ 13 h 10000"/>
                  <a:gd name="connsiteX204" fmla="*/ 9213 w 10000"/>
                  <a:gd name="connsiteY204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644 w 10000"/>
                  <a:gd name="connsiteY93" fmla="*/ 3339 h 10000"/>
                  <a:gd name="connsiteX94" fmla="*/ 5220 w 10000"/>
                  <a:gd name="connsiteY94" fmla="*/ 1326 h 10000"/>
                  <a:gd name="connsiteX95" fmla="*/ 4693 w 10000"/>
                  <a:gd name="connsiteY95" fmla="*/ 1636 h 10000"/>
                  <a:gd name="connsiteX96" fmla="*/ 4676 w 10000"/>
                  <a:gd name="connsiteY96" fmla="*/ 1757 h 10000"/>
                  <a:gd name="connsiteX97" fmla="*/ 4676 w 10000"/>
                  <a:gd name="connsiteY97" fmla="*/ 1834 h 10000"/>
                  <a:gd name="connsiteX98" fmla="*/ 4676 w 10000"/>
                  <a:gd name="connsiteY98" fmla="*/ 1962 h 10000"/>
                  <a:gd name="connsiteX99" fmla="*/ 4676 w 10000"/>
                  <a:gd name="connsiteY99" fmla="*/ 2114 h 10000"/>
                  <a:gd name="connsiteX100" fmla="*/ 4676 w 10000"/>
                  <a:gd name="connsiteY100" fmla="*/ 2285 h 10000"/>
                  <a:gd name="connsiteX101" fmla="*/ 4676 w 10000"/>
                  <a:gd name="connsiteY101" fmla="*/ 2484 h 10000"/>
                  <a:gd name="connsiteX102" fmla="*/ 4676 w 10000"/>
                  <a:gd name="connsiteY102" fmla="*/ 2689 h 10000"/>
                  <a:gd name="connsiteX103" fmla="*/ 4676 w 10000"/>
                  <a:gd name="connsiteY103" fmla="*/ 2895 h 10000"/>
                  <a:gd name="connsiteX104" fmla="*/ 4676 w 10000"/>
                  <a:gd name="connsiteY104" fmla="*/ 3097 h 10000"/>
                  <a:gd name="connsiteX105" fmla="*/ 4676 w 10000"/>
                  <a:gd name="connsiteY105" fmla="*/ 3288 h 10000"/>
                  <a:gd name="connsiteX106" fmla="*/ 4676 w 10000"/>
                  <a:gd name="connsiteY106" fmla="*/ 3460 h 10000"/>
                  <a:gd name="connsiteX107" fmla="*/ 4676 w 10000"/>
                  <a:gd name="connsiteY107" fmla="*/ 3605 h 10000"/>
                  <a:gd name="connsiteX108" fmla="*/ 4676 w 10000"/>
                  <a:gd name="connsiteY108" fmla="*/ 3713 h 10000"/>
                  <a:gd name="connsiteX109" fmla="*/ 4693 w 10000"/>
                  <a:gd name="connsiteY109" fmla="*/ 3783 h 10000"/>
                  <a:gd name="connsiteX110" fmla="*/ 4710 w 10000"/>
                  <a:gd name="connsiteY110" fmla="*/ 3837 h 10000"/>
                  <a:gd name="connsiteX111" fmla="*/ 4710 w 10000"/>
                  <a:gd name="connsiteY111" fmla="*/ 3945 h 10000"/>
                  <a:gd name="connsiteX112" fmla="*/ 4710 w 10000"/>
                  <a:gd name="connsiteY112" fmla="*/ 4083 h 10000"/>
                  <a:gd name="connsiteX113" fmla="*/ 4710 w 10000"/>
                  <a:gd name="connsiteY113" fmla="*/ 4254 h 10000"/>
                  <a:gd name="connsiteX114" fmla="*/ 4710 w 10000"/>
                  <a:gd name="connsiteY114" fmla="*/ 4460 h 10000"/>
                  <a:gd name="connsiteX115" fmla="*/ 4693 w 10000"/>
                  <a:gd name="connsiteY115" fmla="*/ 4692 h 10000"/>
                  <a:gd name="connsiteX116" fmla="*/ 4693 w 10000"/>
                  <a:gd name="connsiteY116" fmla="*/ 4944 h 10000"/>
                  <a:gd name="connsiteX117" fmla="*/ 4676 w 10000"/>
                  <a:gd name="connsiteY117" fmla="*/ 5204 h 10000"/>
                  <a:gd name="connsiteX118" fmla="*/ 4676 w 10000"/>
                  <a:gd name="connsiteY118" fmla="*/ 5473 h 10000"/>
                  <a:gd name="connsiteX119" fmla="*/ 4676 w 10000"/>
                  <a:gd name="connsiteY119" fmla="*/ 5752 h 10000"/>
                  <a:gd name="connsiteX120" fmla="*/ 4676 w 10000"/>
                  <a:gd name="connsiteY120" fmla="*/ 6025 h 10000"/>
                  <a:gd name="connsiteX121" fmla="*/ 4659 w 10000"/>
                  <a:gd name="connsiteY121" fmla="*/ 6298 h 10000"/>
                  <a:gd name="connsiteX122" fmla="*/ 4659 w 10000"/>
                  <a:gd name="connsiteY122" fmla="*/ 6553 h 10000"/>
                  <a:gd name="connsiteX123" fmla="*/ 4659 w 10000"/>
                  <a:gd name="connsiteY123" fmla="*/ 6792 h 10000"/>
                  <a:gd name="connsiteX124" fmla="*/ 4659 w 10000"/>
                  <a:gd name="connsiteY124" fmla="*/ 7011 h 10000"/>
                  <a:gd name="connsiteX125" fmla="*/ 4659 w 10000"/>
                  <a:gd name="connsiteY125" fmla="*/ 7210 h 10000"/>
                  <a:gd name="connsiteX126" fmla="*/ 4676 w 10000"/>
                  <a:gd name="connsiteY126" fmla="*/ 7371 h 10000"/>
                  <a:gd name="connsiteX127" fmla="*/ 4676 w 10000"/>
                  <a:gd name="connsiteY127" fmla="*/ 7496 h 10000"/>
                  <a:gd name="connsiteX128" fmla="*/ 4693 w 10000"/>
                  <a:gd name="connsiteY128" fmla="*/ 7654 h 10000"/>
                  <a:gd name="connsiteX129" fmla="*/ 4693 w 10000"/>
                  <a:gd name="connsiteY129" fmla="*/ 7839 h 10000"/>
                  <a:gd name="connsiteX130" fmla="*/ 4710 w 10000"/>
                  <a:gd name="connsiteY130" fmla="*/ 8041 h 10000"/>
                  <a:gd name="connsiteX131" fmla="*/ 4710 w 10000"/>
                  <a:gd name="connsiteY131" fmla="*/ 8256 h 10000"/>
                  <a:gd name="connsiteX132" fmla="*/ 4693 w 10000"/>
                  <a:gd name="connsiteY132" fmla="*/ 8475 h 10000"/>
                  <a:gd name="connsiteX133" fmla="*/ 4693 w 10000"/>
                  <a:gd name="connsiteY133" fmla="*/ 8694 h 10000"/>
                  <a:gd name="connsiteX134" fmla="*/ 4676 w 10000"/>
                  <a:gd name="connsiteY134" fmla="*/ 8906 h 10000"/>
                  <a:gd name="connsiteX135" fmla="*/ 4676 w 10000"/>
                  <a:gd name="connsiteY135" fmla="*/ 9108 h 10000"/>
                  <a:gd name="connsiteX136" fmla="*/ 4676 w 10000"/>
                  <a:gd name="connsiteY136" fmla="*/ 9293 h 10000"/>
                  <a:gd name="connsiteX137" fmla="*/ 4676 w 10000"/>
                  <a:gd name="connsiteY137" fmla="*/ 9451 h 10000"/>
                  <a:gd name="connsiteX138" fmla="*/ 4676 w 10000"/>
                  <a:gd name="connsiteY138" fmla="*/ 9576 h 10000"/>
                  <a:gd name="connsiteX139" fmla="*/ 4676 w 10000"/>
                  <a:gd name="connsiteY139" fmla="*/ 9670 h 10000"/>
                  <a:gd name="connsiteX140" fmla="*/ 4676 w 10000"/>
                  <a:gd name="connsiteY140" fmla="*/ 9717 h 10000"/>
                  <a:gd name="connsiteX141" fmla="*/ 4676 w 10000"/>
                  <a:gd name="connsiteY141" fmla="*/ 9781 h 10000"/>
                  <a:gd name="connsiteX142" fmla="*/ 4676 w 10000"/>
                  <a:gd name="connsiteY142" fmla="*/ 9842 h 10000"/>
                  <a:gd name="connsiteX143" fmla="*/ 4659 w 10000"/>
                  <a:gd name="connsiteY143" fmla="*/ 9889 h 10000"/>
                  <a:gd name="connsiteX144" fmla="*/ 4659 w 10000"/>
                  <a:gd name="connsiteY144" fmla="*/ 9929 h 10000"/>
                  <a:gd name="connsiteX145" fmla="*/ 4641 w 10000"/>
                  <a:gd name="connsiteY145" fmla="*/ 9943 h 10000"/>
                  <a:gd name="connsiteX146" fmla="*/ 4486 w 10000"/>
                  <a:gd name="connsiteY146" fmla="*/ 9943 h 10000"/>
                  <a:gd name="connsiteX147" fmla="*/ 4252 w 10000"/>
                  <a:gd name="connsiteY147" fmla="*/ 9943 h 10000"/>
                  <a:gd name="connsiteX148" fmla="*/ 3941 w 10000"/>
                  <a:gd name="connsiteY148" fmla="*/ 9936 h 10000"/>
                  <a:gd name="connsiteX149" fmla="*/ 3604 w 10000"/>
                  <a:gd name="connsiteY149" fmla="*/ 9929 h 10000"/>
                  <a:gd name="connsiteX150" fmla="*/ 3215 w 10000"/>
                  <a:gd name="connsiteY150" fmla="*/ 9923 h 10000"/>
                  <a:gd name="connsiteX151" fmla="*/ 2826 w 10000"/>
                  <a:gd name="connsiteY151" fmla="*/ 9916 h 10000"/>
                  <a:gd name="connsiteX152" fmla="*/ 2429 w 10000"/>
                  <a:gd name="connsiteY152" fmla="*/ 9909 h 10000"/>
                  <a:gd name="connsiteX153" fmla="*/ 2074 w 10000"/>
                  <a:gd name="connsiteY153" fmla="*/ 9902 h 10000"/>
                  <a:gd name="connsiteX154" fmla="*/ 1755 w 10000"/>
                  <a:gd name="connsiteY154" fmla="*/ 9896 h 10000"/>
                  <a:gd name="connsiteX155" fmla="*/ 1495 w 10000"/>
                  <a:gd name="connsiteY155" fmla="*/ 9889 h 10000"/>
                  <a:gd name="connsiteX156" fmla="*/ 1348 w 10000"/>
                  <a:gd name="connsiteY156" fmla="*/ 9889 h 10000"/>
                  <a:gd name="connsiteX157" fmla="*/ 1279 w 10000"/>
                  <a:gd name="connsiteY157" fmla="*/ 9882 h 10000"/>
                  <a:gd name="connsiteX158" fmla="*/ 1279 w 10000"/>
                  <a:gd name="connsiteY158" fmla="*/ 9862 h 10000"/>
                  <a:gd name="connsiteX159" fmla="*/ 1279 w 10000"/>
                  <a:gd name="connsiteY159" fmla="*/ 9788 h 10000"/>
                  <a:gd name="connsiteX160" fmla="*/ 1262 w 10000"/>
                  <a:gd name="connsiteY160" fmla="*/ 9677 h 10000"/>
                  <a:gd name="connsiteX161" fmla="*/ 1245 w 10000"/>
                  <a:gd name="connsiteY161" fmla="*/ 9532 h 10000"/>
                  <a:gd name="connsiteX162" fmla="*/ 1227 w 10000"/>
                  <a:gd name="connsiteY162" fmla="*/ 9344 h 10000"/>
                  <a:gd name="connsiteX163" fmla="*/ 1210 w 10000"/>
                  <a:gd name="connsiteY163" fmla="*/ 9125 h 10000"/>
                  <a:gd name="connsiteX164" fmla="*/ 1175 w 10000"/>
                  <a:gd name="connsiteY164" fmla="*/ 8889 h 10000"/>
                  <a:gd name="connsiteX165" fmla="*/ 1141 w 10000"/>
                  <a:gd name="connsiteY165" fmla="*/ 8623 h 10000"/>
                  <a:gd name="connsiteX166" fmla="*/ 1124 w 10000"/>
                  <a:gd name="connsiteY166" fmla="*/ 8337 h 10000"/>
                  <a:gd name="connsiteX167" fmla="*/ 1089 w 10000"/>
                  <a:gd name="connsiteY167" fmla="*/ 8041 h 10000"/>
                  <a:gd name="connsiteX168" fmla="*/ 1054 w 10000"/>
                  <a:gd name="connsiteY168" fmla="*/ 7728 h 10000"/>
                  <a:gd name="connsiteX169" fmla="*/ 1020 w 10000"/>
                  <a:gd name="connsiteY169" fmla="*/ 7402 h 10000"/>
                  <a:gd name="connsiteX170" fmla="*/ 985 w 10000"/>
                  <a:gd name="connsiteY170" fmla="*/ 7085 h 10000"/>
                  <a:gd name="connsiteX171" fmla="*/ 951 w 10000"/>
                  <a:gd name="connsiteY171" fmla="*/ 6759 h 10000"/>
                  <a:gd name="connsiteX172" fmla="*/ 899 w 10000"/>
                  <a:gd name="connsiteY172" fmla="*/ 6442 h 10000"/>
                  <a:gd name="connsiteX173" fmla="*/ 882 w 10000"/>
                  <a:gd name="connsiteY173" fmla="*/ 6129 h 10000"/>
                  <a:gd name="connsiteX174" fmla="*/ 847 w 10000"/>
                  <a:gd name="connsiteY174" fmla="*/ 5833 h 10000"/>
                  <a:gd name="connsiteX175" fmla="*/ 821 w 10000"/>
                  <a:gd name="connsiteY175" fmla="*/ 5547 h 10000"/>
                  <a:gd name="connsiteX176" fmla="*/ 787 w 10000"/>
                  <a:gd name="connsiteY176" fmla="*/ 5281 h 10000"/>
                  <a:gd name="connsiteX177" fmla="*/ 769 w 10000"/>
                  <a:gd name="connsiteY177" fmla="*/ 5039 h 10000"/>
                  <a:gd name="connsiteX178" fmla="*/ 735 w 10000"/>
                  <a:gd name="connsiteY178" fmla="*/ 4820 h 10000"/>
                  <a:gd name="connsiteX179" fmla="*/ 717 w 10000"/>
                  <a:gd name="connsiteY179" fmla="*/ 4631 h 10000"/>
                  <a:gd name="connsiteX180" fmla="*/ 700 w 10000"/>
                  <a:gd name="connsiteY180" fmla="*/ 4487 h 10000"/>
                  <a:gd name="connsiteX181" fmla="*/ 700 w 10000"/>
                  <a:gd name="connsiteY181" fmla="*/ 4376 h 10000"/>
                  <a:gd name="connsiteX182" fmla="*/ 683 w 10000"/>
                  <a:gd name="connsiteY182" fmla="*/ 4241 h 10000"/>
                  <a:gd name="connsiteX183" fmla="*/ 648 w 10000"/>
                  <a:gd name="connsiteY183" fmla="*/ 4083 h 10000"/>
                  <a:gd name="connsiteX184" fmla="*/ 631 w 10000"/>
                  <a:gd name="connsiteY184" fmla="*/ 3891 h 10000"/>
                  <a:gd name="connsiteX185" fmla="*/ 596 w 10000"/>
                  <a:gd name="connsiteY185" fmla="*/ 3679 h 10000"/>
                  <a:gd name="connsiteX186" fmla="*/ 562 w 10000"/>
                  <a:gd name="connsiteY186" fmla="*/ 3447 h 10000"/>
                  <a:gd name="connsiteX187" fmla="*/ 510 w 10000"/>
                  <a:gd name="connsiteY187" fmla="*/ 3201 h 10000"/>
                  <a:gd name="connsiteX188" fmla="*/ 458 w 10000"/>
                  <a:gd name="connsiteY188" fmla="*/ 2942 h 10000"/>
                  <a:gd name="connsiteX189" fmla="*/ 424 w 10000"/>
                  <a:gd name="connsiteY189" fmla="*/ 2679 h 10000"/>
                  <a:gd name="connsiteX190" fmla="*/ 372 w 10000"/>
                  <a:gd name="connsiteY190" fmla="*/ 2407 h 10000"/>
                  <a:gd name="connsiteX191" fmla="*/ 320 w 10000"/>
                  <a:gd name="connsiteY191" fmla="*/ 2141 h 10000"/>
                  <a:gd name="connsiteX192" fmla="*/ 277 w 10000"/>
                  <a:gd name="connsiteY192" fmla="*/ 1882 h 10000"/>
                  <a:gd name="connsiteX193" fmla="*/ 225 w 10000"/>
                  <a:gd name="connsiteY193" fmla="*/ 1629 h 10000"/>
                  <a:gd name="connsiteX194" fmla="*/ 190 w 10000"/>
                  <a:gd name="connsiteY194" fmla="*/ 1393 h 10000"/>
                  <a:gd name="connsiteX195" fmla="*/ 138 w 10000"/>
                  <a:gd name="connsiteY195" fmla="*/ 1175 h 10000"/>
                  <a:gd name="connsiteX196" fmla="*/ 104 w 10000"/>
                  <a:gd name="connsiteY196" fmla="*/ 973 h 10000"/>
                  <a:gd name="connsiteX197" fmla="*/ 69 w 10000"/>
                  <a:gd name="connsiteY197" fmla="*/ 801 h 10000"/>
                  <a:gd name="connsiteX198" fmla="*/ 52 w 10000"/>
                  <a:gd name="connsiteY198" fmla="*/ 663 h 10000"/>
                  <a:gd name="connsiteX199" fmla="*/ 17 w 10000"/>
                  <a:gd name="connsiteY199" fmla="*/ 555 h 10000"/>
                  <a:gd name="connsiteX200" fmla="*/ 17 w 10000"/>
                  <a:gd name="connsiteY200" fmla="*/ 491 h 10000"/>
                  <a:gd name="connsiteX201" fmla="*/ 0 w 10000"/>
                  <a:gd name="connsiteY201" fmla="*/ 471 h 10000"/>
                  <a:gd name="connsiteX202" fmla="*/ 847 w 10000"/>
                  <a:gd name="connsiteY202" fmla="*/ 13 h 10000"/>
                  <a:gd name="connsiteX203" fmla="*/ 9213 w 10000"/>
                  <a:gd name="connsiteY203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661 w 10000"/>
                  <a:gd name="connsiteY92" fmla="*/ 3578 h 10000"/>
                  <a:gd name="connsiteX93" fmla="*/ 5220 w 10000"/>
                  <a:gd name="connsiteY93" fmla="*/ 1326 h 10000"/>
                  <a:gd name="connsiteX94" fmla="*/ 4693 w 10000"/>
                  <a:gd name="connsiteY94" fmla="*/ 1636 h 10000"/>
                  <a:gd name="connsiteX95" fmla="*/ 4676 w 10000"/>
                  <a:gd name="connsiteY95" fmla="*/ 1757 h 10000"/>
                  <a:gd name="connsiteX96" fmla="*/ 4676 w 10000"/>
                  <a:gd name="connsiteY96" fmla="*/ 1834 h 10000"/>
                  <a:gd name="connsiteX97" fmla="*/ 4676 w 10000"/>
                  <a:gd name="connsiteY97" fmla="*/ 1962 h 10000"/>
                  <a:gd name="connsiteX98" fmla="*/ 4676 w 10000"/>
                  <a:gd name="connsiteY98" fmla="*/ 2114 h 10000"/>
                  <a:gd name="connsiteX99" fmla="*/ 4676 w 10000"/>
                  <a:gd name="connsiteY99" fmla="*/ 2285 h 10000"/>
                  <a:gd name="connsiteX100" fmla="*/ 4676 w 10000"/>
                  <a:gd name="connsiteY100" fmla="*/ 2484 h 10000"/>
                  <a:gd name="connsiteX101" fmla="*/ 4676 w 10000"/>
                  <a:gd name="connsiteY101" fmla="*/ 2689 h 10000"/>
                  <a:gd name="connsiteX102" fmla="*/ 4676 w 10000"/>
                  <a:gd name="connsiteY102" fmla="*/ 2895 h 10000"/>
                  <a:gd name="connsiteX103" fmla="*/ 4676 w 10000"/>
                  <a:gd name="connsiteY103" fmla="*/ 3097 h 10000"/>
                  <a:gd name="connsiteX104" fmla="*/ 4676 w 10000"/>
                  <a:gd name="connsiteY104" fmla="*/ 3288 h 10000"/>
                  <a:gd name="connsiteX105" fmla="*/ 4676 w 10000"/>
                  <a:gd name="connsiteY105" fmla="*/ 3460 h 10000"/>
                  <a:gd name="connsiteX106" fmla="*/ 4676 w 10000"/>
                  <a:gd name="connsiteY106" fmla="*/ 3605 h 10000"/>
                  <a:gd name="connsiteX107" fmla="*/ 4676 w 10000"/>
                  <a:gd name="connsiteY107" fmla="*/ 3713 h 10000"/>
                  <a:gd name="connsiteX108" fmla="*/ 4693 w 10000"/>
                  <a:gd name="connsiteY108" fmla="*/ 3783 h 10000"/>
                  <a:gd name="connsiteX109" fmla="*/ 4710 w 10000"/>
                  <a:gd name="connsiteY109" fmla="*/ 3837 h 10000"/>
                  <a:gd name="connsiteX110" fmla="*/ 4710 w 10000"/>
                  <a:gd name="connsiteY110" fmla="*/ 3945 h 10000"/>
                  <a:gd name="connsiteX111" fmla="*/ 4710 w 10000"/>
                  <a:gd name="connsiteY111" fmla="*/ 4083 h 10000"/>
                  <a:gd name="connsiteX112" fmla="*/ 4710 w 10000"/>
                  <a:gd name="connsiteY112" fmla="*/ 4254 h 10000"/>
                  <a:gd name="connsiteX113" fmla="*/ 4710 w 10000"/>
                  <a:gd name="connsiteY113" fmla="*/ 4460 h 10000"/>
                  <a:gd name="connsiteX114" fmla="*/ 4693 w 10000"/>
                  <a:gd name="connsiteY114" fmla="*/ 4692 h 10000"/>
                  <a:gd name="connsiteX115" fmla="*/ 4693 w 10000"/>
                  <a:gd name="connsiteY115" fmla="*/ 4944 h 10000"/>
                  <a:gd name="connsiteX116" fmla="*/ 4676 w 10000"/>
                  <a:gd name="connsiteY116" fmla="*/ 5204 h 10000"/>
                  <a:gd name="connsiteX117" fmla="*/ 4676 w 10000"/>
                  <a:gd name="connsiteY117" fmla="*/ 5473 h 10000"/>
                  <a:gd name="connsiteX118" fmla="*/ 4676 w 10000"/>
                  <a:gd name="connsiteY118" fmla="*/ 5752 h 10000"/>
                  <a:gd name="connsiteX119" fmla="*/ 4676 w 10000"/>
                  <a:gd name="connsiteY119" fmla="*/ 6025 h 10000"/>
                  <a:gd name="connsiteX120" fmla="*/ 4659 w 10000"/>
                  <a:gd name="connsiteY120" fmla="*/ 6298 h 10000"/>
                  <a:gd name="connsiteX121" fmla="*/ 4659 w 10000"/>
                  <a:gd name="connsiteY121" fmla="*/ 6553 h 10000"/>
                  <a:gd name="connsiteX122" fmla="*/ 4659 w 10000"/>
                  <a:gd name="connsiteY122" fmla="*/ 6792 h 10000"/>
                  <a:gd name="connsiteX123" fmla="*/ 4659 w 10000"/>
                  <a:gd name="connsiteY123" fmla="*/ 7011 h 10000"/>
                  <a:gd name="connsiteX124" fmla="*/ 4659 w 10000"/>
                  <a:gd name="connsiteY124" fmla="*/ 7210 h 10000"/>
                  <a:gd name="connsiteX125" fmla="*/ 4676 w 10000"/>
                  <a:gd name="connsiteY125" fmla="*/ 7371 h 10000"/>
                  <a:gd name="connsiteX126" fmla="*/ 4676 w 10000"/>
                  <a:gd name="connsiteY126" fmla="*/ 7496 h 10000"/>
                  <a:gd name="connsiteX127" fmla="*/ 4693 w 10000"/>
                  <a:gd name="connsiteY127" fmla="*/ 7654 h 10000"/>
                  <a:gd name="connsiteX128" fmla="*/ 4693 w 10000"/>
                  <a:gd name="connsiteY128" fmla="*/ 7839 h 10000"/>
                  <a:gd name="connsiteX129" fmla="*/ 4710 w 10000"/>
                  <a:gd name="connsiteY129" fmla="*/ 8041 h 10000"/>
                  <a:gd name="connsiteX130" fmla="*/ 4710 w 10000"/>
                  <a:gd name="connsiteY130" fmla="*/ 8256 h 10000"/>
                  <a:gd name="connsiteX131" fmla="*/ 4693 w 10000"/>
                  <a:gd name="connsiteY131" fmla="*/ 8475 h 10000"/>
                  <a:gd name="connsiteX132" fmla="*/ 4693 w 10000"/>
                  <a:gd name="connsiteY132" fmla="*/ 8694 h 10000"/>
                  <a:gd name="connsiteX133" fmla="*/ 4676 w 10000"/>
                  <a:gd name="connsiteY133" fmla="*/ 8906 h 10000"/>
                  <a:gd name="connsiteX134" fmla="*/ 4676 w 10000"/>
                  <a:gd name="connsiteY134" fmla="*/ 9108 h 10000"/>
                  <a:gd name="connsiteX135" fmla="*/ 4676 w 10000"/>
                  <a:gd name="connsiteY135" fmla="*/ 9293 h 10000"/>
                  <a:gd name="connsiteX136" fmla="*/ 4676 w 10000"/>
                  <a:gd name="connsiteY136" fmla="*/ 9451 h 10000"/>
                  <a:gd name="connsiteX137" fmla="*/ 4676 w 10000"/>
                  <a:gd name="connsiteY137" fmla="*/ 9576 h 10000"/>
                  <a:gd name="connsiteX138" fmla="*/ 4676 w 10000"/>
                  <a:gd name="connsiteY138" fmla="*/ 9670 h 10000"/>
                  <a:gd name="connsiteX139" fmla="*/ 4676 w 10000"/>
                  <a:gd name="connsiteY139" fmla="*/ 9717 h 10000"/>
                  <a:gd name="connsiteX140" fmla="*/ 4676 w 10000"/>
                  <a:gd name="connsiteY140" fmla="*/ 9781 h 10000"/>
                  <a:gd name="connsiteX141" fmla="*/ 4676 w 10000"/>
                  <a:gd name="connsiteY141" fmla="*/ 9842 h 10000"/>
                  <a:gd name="connsiteX142" fmla="*/ 4659 w 10000"/>
                  <a:gd name="connsiteY142" fmla="*/ 9889 h 10000"/>
                  <a:gd name="connsiteX143" fmla="*/ 4659 w 10000"/>
                  <a:gd name="connsiteY143" fmla="*/ 9929 h 10000"/>
                  <a:gd name="connsiteX144" fmla="*/ 4641 w 10000"/>
                  <a:gd name="connsiteY144" fmla="*/ 9943 h 10000"/>
                  <a:gd name="connsiteX145" fmla="*/ 4486 w 10000"/>
                  <a:gd name="connsiteY145" fmla="*/ 9943 h 10000"/>
                  <a:gd name="connsiteX146" fmla="*/ 4252 w 10000"/>
                  <a:gd name="connsiteY146" fmla="*/ 9943 h 10000"/>
                  <a:gd name="connsiteX147" fmla="*/ 3941 w 10000"/>
                  <a:gd name="connsiteY147" fmla="*/ 9936 h 10000"/>
                  <a:gd name="connsiteX148" fmla="*/ 3604 w 10000"/>
                  <a:gd name="connsiteY148" fmla="*/ 9929 h 10000"/>
                  <a:gd name="connsiteX149" fmla="*/ 3215 w 10000"/>
                  <a:gd name="connsiteY149" fmla="*/ 9923 h 10000"/>
                  <a:gd name="connsiteX150" fmla="*/ 2826 w 10000"/>
                  <a:gd name="connsiteY150" fmla="*/ 9916 h 10000"/>
                  <a:gd name="connsiteX151" fmla="*/ 2429 w 10000"/>
                  <a:gd name="connsiteY151" fmla="*/ 9909 h 10000"/>
                  <a:gd name="connsiteX152" fmla="*/ 2074 w 10000"/>
                  <a:gd name="connsiteY152" fmla="*/ 9902 h 10000"/>
                  <a:gd name="connsiteX153" fmla="*/ 1755 w 10000"/>
                  <a:gd name="connsiteY153" fmla="*/ 9896 h 10000"/>
                  <a:gd name="connsiteX154" fmla="*/ 1495 w 10000"/>
                  <a:gd name="connsiteY154" fmla="*/ 9889 h 10000"/>
                  <a:gd name="connsiteX155" fmla="*/ 1348 w 10000"/>
                  <a:gd name="connsiteY155" fmla="*/ 9889 h 10000"/>
                  <a:gd name="connsiteX156" fmla="*/ 1279 w 10000"/>
                  <a:gd name="connsiteY156" fmla="*/ 9882 h 10000"/>
                  <a:gd name="connsiteX157" fmla="*/ 1279 w 10000"/>
                  <a:gd name="connsiteY157" fmla="*/ 9862 h 10000"/>
                  <a:gd name="connsiteX158" fmla="*/ 1279 w 10000"/>
                  <a:gd name="connsiteY158" fmla="*/ 9788 h 10000"/>
                  <a:gd name="connsiteX159" fmla="*/ 1262 w 10000"/>
                  <a:gd name="connsiteY159" fmla="*/ 9677 h 10000"/>
                  <a:gd name="connsiteX160" fmla="*/ 1245 w 10000"/>
                  <a:gd name="connsiteY160" fmla="*/ 9532 h 10000"/>
                  <a:gd name="connsiteX161" fmla="*/ 1227 w 10000"/>
                  <a:gd name="connsiteY161" fmla="*/ 9344 h 10000"/>
                  <a:gd name="connsiteX162" fmla="*/ 1210 w 10000"/>
                  <a:gd name="connsiteY162" fmla="*/ 9125 h 10000"/>
                  <a:gd name="connsiteX163" fmla="*/ 1175 w 10000"/>
                  <a:gd name="connsiteY163" fmla="*/ 8889 h 10000"/>
                  <a:gd name="connsiteX164" fmla="*/ 1141 w 10000"/>
                  <a:gd name="connsiteY164" fmla="*/ 8623 h 10000"/>
                  <a:gd name="connsiteX165" fmla="*/ 1124 w 10000"/>
                  <a:gd name="connsiteY165" fmla="*/ 8337 h 10000"/>
                  <a:gd name="connsiteX166" fmla="*/ 1089 w 10000"/>
                  <a:gd name="connsiteY166" fmla="*/ 8041 h 10000"/>
                  <a:gd name="connsiteX167" fmla="*/ 1054 w 10000"/>
                  <a:gd name="connsiteY167" fmla="*/ 7728 h 10000"/>
                  <a:gd name="connsiteX168" fmla="*/ 1020 w 10000"/>
                  <a:gd name="connsiteY168" fmla="*/ 7402 h 10000"/>
                  <a:gd name="connsiteX169" fmla="*/ 985 w 10000"/>
                  <a:gd name="connsiteY169" fmla="*/ 7085 h 10000"/>
                  <a:gd name="connsiteX170" fmla="*/ 951 w 10000"/>
                  <a:gd name="connsiteY170" fmla="*/ 6759 h 10000"/>
                  <a:gd name="connsiteX171" fmla="*/ 899 w 10000"/>
                  <a:gd name="connsiteY171" fmla="*/ 6442 h 10000"/>
                  <a:gd name="connsiteX172" fmla="*/ 882 w 10000"/>
                  <a:gd name="connsiteY172" fmla="*/ 6129 h 10000"/>
                  <a:gd name="connsiteX173" fmla="*/ 847 w 10000"/>
                  <a:gd name="connsiteY173" fmla="*/ 5833 h 10000"/>
                  <a:gd name="connsiteX174" fmla="*/ 821 w 10000"/>
                  <a:gd name="connsiteY174" fmla="*/ 5547 h 10000"/>
                  <a:gd name="connsiteX175" fmla="*/ 787 w 10000"/>
                  <a:gd name="connsiteY175" fmla="*/ 5281 h 10000"/>
                  <a:gd name="connsiteX176" fmla="*/ 769 w 10000"/>
                  <a:gd name="connsiteY176" fmla="*/ 5039 h 10000"/>
                  <a:gd name="connsiteX177" fmla="*/ 735 w 10000"/>
                  <a:gd name="connsiteY177" fmla="*/ 4820 h 10000"/>
                  <a:gd name="connsiteX178" fmla="*/ 717 w 10000"/>
                  <a:gd name="connsiteY178" fmla="*/ 4631 h 10000"/>
                  <a:gd name="connsiteX179" fmla="*/ 700 w 10000"/>
                  <a:gd name="connsiteY179" fmla="*/ 4487 h 10000"/>
                  <a:gd name="connsiteX180" fmla="*/ 700 w 10000"/>
                  <a:gd name="connsiteY180" fmla="*/ 4376 h 10000"/>
                  <a:gd name="connsiteX181" fmla="*/ 683 w 10000"/>
                  <a:gd name="connsiteY181" fmla="*/ 4241 h 10000"/>
                  <a:gd name="connsiteX182" fmla="*/ 648 w 10000"/>
                  <a:gd name="connsiteY182" fmla="*/ 4083 h 10000"/>
                  <a:gd name="connsiteX183" fmla="*/ 631 w 10000"/>
                  <a:gd name="connsiteY183" fmla="*/ 3891 h 10000"/>
                  <a:gd name="connsiteX184" fmla="*/ 596 w 10000"/>
                  <a:gd name="connsiteY184" fmla="*/ 3679 h 10000"/>
                  <a:gd name="connsiteX185" fmla="*/ 562 w 10000"/>
                  <a:gd name="connsiteY185" fmla="*/ 3447 h 10000"/>
                  <a:gd name="connsiteX186" fmla="*/ 510 w 10000"/>
                  <a:gd name="connsiteY186" fmla="*/ 3201 h 10000"/>
                  <a:gd name="connsiteX187" fmla="*/ 458 w 10000"/>
                  <a:gd name="connsiteY187" fmla="*/ 2942 h 10000"/>
                  <a:gd name="connsiteX188" fmla="*/ 424 w 10000"/>
                  <a:gd name="connsiteY188" fmla="*/ 2679 h 10000"/>
                  <a:gd name="connsiteX189" fmla="*/ 372 w 10000"/>
                  <a:gd name="connsiteY189" fmla="*/ 2407 h 10000"/>
                  <a:gd name="connsiteX190" fmla="*/ 320 w 10000"/>
                  <a:gd name="connsiteY190" fmla="*/ 2141 h 10000"/>
                  <a:gd name="connsiteX191" fmla="*/ 277 w 10000"/>
                  <a:gd name="connsiteY191" fmla="*/ 1882 h 10000"/>
                  <a:gd name="connsiteX192" fmla="*/ 225 w 10000"/>
                  <a:gd name="connsiteY192" fmla="*/ 1629 h 10000"/>
                  <a:gd name="connsiteX193" fmla="*/ 190 w 10000"/>
                  <a:gd name="connsiteY193" fmla="*/ 1393 h 10000"/>
                  <a:gd name="connsiteX194" fmla="*/ 138 w 10000"/>
                  <a:gd name="connsiteY194" fmla="*/ 1175 h 10000"/>
                  <a:gd name="connsiteX195" fmla="*/ 104 w 10000"/>
                  <a:gd name="connsiteY195" fmla="*/ 973 h 10000"/>
                  <a:gd name="connsiteX196" fmla="*/ 69 w 10000"/>
                  <a:gd name="connsiteY196" fmla="*/ 801 h 10000"/>
                  <a:gd name="connsiteX197" fmla="*/ 52 w 10000"/>
                  <a:gd name="connsiteY197" fmla="*/ 663 h 10000"/>
                  <a:gd name="connsiteX198" fmla="*/ 17 w 10000"/>
                  <a:gd name="connsiteY198" fmla="*/ 555 h 10000"/>
                  <a:gd name="connsiteX199" fmla="*/ 17 w 10000"/>
                  <a:gd name="connsiteY199" fmla="*/ 491 h 10000"/>
                  <a:gd name="connsiteX200" fmla="*/ 0 w 10000"/>
                  <a:gd name="connsiteY200" fmla="*/ 471 h 10000"/>
                  <a:gd name="connsiteX201" fmla="*/ 847 w 10000"/>
                  <a:gd name="connsiteY201" fmla="*/ 13 h 10000"/>
                  <a:gd name="connsiteX202" fmla="*/ 9213 w 10000"/>
                  <a:gd name="connsiteY202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661 w 10000"/>
                  <a:gd name="connsiteY91" fmla="*/ 3844 h 10000"/>
                  <a:gd name="connsiteX92" fmla="*/ 5220 w 10000"/>
                  <a:gd name="connsiteY92" fmla="*/ 1326 h 10000"/>
                  <a:gd name="connsiteX93" fmla="*/ 4693 w 10000"/>
                  <a:gd name="connsiteY93" fmla="*/ 1636 h 10000"/>
                  <a:gd name="connsiteX94" fmla="*/ 4676 w 10000"/>
                  <a:gd name="connsiteY94" fmla="*/ 1757 h 10000"/>
                  <a:gd name="connsiteX95" fmla="*/ 4676 w 10000"/>
                  <a:gd name="connsiteY95" fmla="*/ 1834 h 10000"/>
                  <a:gd name="connsiteX96" fmla="*/ 4676 w 10000"/>
                  <a:gd name="connsiteY96" fmla="*/ 1962 h 10000"/>
                  <a:gd name="connsiteX97" fmla="*/ 4676 w 10000"/>
                  <a:gd name="connsiteY97" fmla="*/ 2114 h 10000"/>
                  <a:gd name="connsiteX98" fmla="*/ 4676 w 10000"/>
                  <a:gd name="connsiteY98" fmla="*/ 2285 h 10000"/>
                  <a:gd name="connsiteX99" fmla="*/ 4676 w 10000"/>
                  <a:gd name="connsiteY99" fmla="*/ 2484 h 10000"/>
                  <a:gd name="connsiteX100" fmla="*/ 4676 w 10000"/>
                  <a:gd name="connsiteY100" fmla="*/ 2689 h 10000"/>
                  <a:gd name="connsiteX101" fmla="*/ 4676 w 10000"/>
                  <a:gd name="connsiteY101" fmla="*/ 2895 h 10000"/>
                  <a:gd name="connsiteX102" fmla="*/ 4676 w 10000"/>
                  <a:gd name="connsiteY102" fmla="*/ 3097 h 10000"/>
                  <a:gd name="connsiteX103" fmla="*/ 4676 w 10000"/>
                  <a:gd name="connsiteY103" fmla="*/ 3288 h 10000"/>
                  <a:gd name="connsiteX104" fmla="*/ 4676 w 10000"/>
                  <a:gd name="connsiteY104" fmla="*/ 3460 h 10000"/>
                  <a:gd name="connsiteX105" fmla="*/ 4676 w 10000"/>
                  <a:gd name="connsiteY105" fmla="*/ 3605 h 10000"/>
                  <a:gd name="connsiteX106" fmla="*/ 4676 w 10000"/>
                  <a:gd name="connsiteY106" fmla="*/ 3713 h 10000"/>
                  <a:gd name="connsiteX107" fmla="*/ 4693 w 10000"/>
                  <a:gd name="connsiteY107" fmla="*/ 3783 h 10000"/>
                  <a:gd name="connsiteX108" fmla="*/ 4710 w 10000"/>
                  <a:gd name="connsiteY108" fmla="*/ 3837 h 10000"/>
                  <a:gd name="connsiteX109" fmla="*/ 4710 w 10000"/>
                  <a:gd name="connsiteY109" fmla="*/ 3945 h 10000"/>
                  <a:gd name="connsiteX110" fmla="*/ 4710 w 10000"/>
                  <a:gd name="connsiteY110" fmla="*/ 4083 h 10000"/>
                  <a:gd name="connsiteX111" fmla="*/ 4710 w 10000"/>
                  <a:gd name="connsiteY111" fmla="*/ 4254 h 10000"/>
                  <a:gd name="connsiteX112" fmla="*/ 4710 w 10000"/>
                  <a:gd name="connsiteY112" fmla="*/ 4460 h 10000"/>
                  <a:gd name="connsiteX113" fmla="*/ 4693 w 10000"/>
                  <a:gd name="connsiteY113" fmla="*/ 4692 h 10000"/>
                  <a:gd name="connsiteX114" fmla="*/ 4693 w 10000"/>
                  <a:gd name="connsiteY114" fmla="*/ 4944 h 10000"/>
                  <a:gd name="connsiteX115" fmla="*/ 4676 w 10000"/>
                  <a:gd name="connsiteY115" fmla="*/ 5204 h 10000"/>
                  <a:gd name="connsiteX116" fmla="*/ 4676 w 10000"/>
                  <a:gd name="connsiteY116" fmla="*/ 5473 h 10000"/>
                  <a:gd name="connsiteX117" fmla="*/ 4676 w 10000"/>
                  <a:gd name="connsiteY117" fmla="*/ 5752 h 10000"/>
                  <a:gd name="connsiteX118" fmla="*/ 4676 w 10000"/>
                  <a:gd name="connsiteY118" fmla="*/ 6025 h 10000"/>
                  <a:gd name="connsiteX119" fmla="*/ 4659 w 10000"/>
                  <a:gd name="connsiteY119" fmla="*/ 6298 h 10000"/>
                  <a:gd name="connsiteX120" fmla="*/ 4659 w 10000"/>
                  <a:gd name="connsiteY120" fmla="*/ 6553 h 10000"/>
                  <a:gd name="connsiteX121" fmla="*/ 4659 w 10000"/>
                  <a:gd name="connsiteY121" fmla="*/ 6792 h 10000"/>
                  <a:gd name="connsiteX122" fmla="*/ 4659 w 10000"/>
                  <a:gd name="connsiteY122" fmla="*/ 7011 h 10000"/>
                  <a:gd name="connsiteX123" fmla="*/ 4659 w 10000"/>
                  <a:gd name="connsiteY123" fmla="*/ 7210 h 10000"/>
                  <a:gd name="connsiteX124" fmla="*/ 4676 w 10000"/>
                  <a:gd name="connsiteY124" fmla="*/ 7371 h 10000"/>
                  <a:gd name="connsiteX125" fmla="*/ 4676 w 10000"/>
                  <a:gd name="connsiteY125" fmla="*/ 7496 h 10000"/>
                  <a:gd name="connsiteX126" fmla="*/ 4693 w 10000"/>
                  <a:gd name="connsiteY126" fmla="*/ 7654 h 10000"/>
                  <a:gd name="connsiteX127" fmla="*/ 4693 w 10000"/>
                  <a:gd name="connsiteY127" fmla="*/ 7839 h 10000"/>
                  <a:gd name="connsiteX128" fmla="*/ 4710 w 10000"/>
                  <a:gd name="connsiteY128" fmla="*/ 8041 h 10000"/>
                  <a:gd name="connsiteX129" fmla="*/ 4710 w 10000"/>
                  <a:gd name="connsiteY129" fmla="*/ 8256 h 10000"/>
                  <a:gd name="connsiteX130" fmla="*/ 4693 w 10000"/>
                  <a:gd name="connsiteY130" fmla="*/ 8475 h 10000"/>
                  <a:gd name="connsiteX131" fmla="*/ 4693 w 10000"/>
                  <a:gd name="connsiteY131" fmla="*/ 8694 h 10000"/>
                  <a:gd name="connsiteX132" fmla="*/ 4676 w 10000"/>
                  <a:gd name="connsiteY132" fmla="*/ 8906 h 10000"/>
                  <a:gd name="connsiteX133" fmla="*/ 4676 w 10000"/>
                  <a:gd name="connsiteY133" fmla="*/ 9108 h 10000"/>
                  <a:gd name="connsiteX134" fmla="*/ 4676 w 10000"/>
                  <a:gd name="connsiteY134" fmla="*/ 9293 h 10000"/>
                  <a:gd name="connsiteX135" fmla="*/ 4676 w 10000"/>
                  <a:gd name="connsiteY135" fmla="*/ 9451 h 10000"/>
                  <a:gd name="connsiteX136" fmla="*/ 4676 w 10000"/>
                  <a:gd name="connsiteY136" fmla="*/ 9576 h 10000"/>
                  <a:gd name="connsiteX137" fmla="*/ 4676 w 10000"/>
                  <a:gd name="connsiteY137" fmla="*/ 9670 h 10000"/>
                  <a:gd name="connsiteX138" fmla="*/ 4676 w 10000"/>
                  <a:gd name="connsiteY138" fmla="*/ 9717 h 10000"/>
                  <a:gd name="connsiteX139" fmla="*/ 4676 w 10000"/>
                  <a:gd name="connsiteY139" fmla="*/ 9781 h 10000"/>
                  <a:gd name="connsiteX140" fmla="*/ 4676 w 10000"/>
                  <a:gd name="connsiteY140" fmla="*/ 9842 h 10000"/>
                  <a:gd name="connsiteX141" fmla="*/ 4659 w 10000"/>
                  <a:gd name="connsiteY141" fmla="*/ 9889 h 10000"/>
                  <a:gd name="connsiteX142" fmla="*/ 4659 w 10000"/>
                  <a:gd name="connsiteY142" fmla="*/ 9929 h 10000"/>
                  <a:gd name="connsiteX143" fmla="*/ 4641 w 10000"/>
                  <a:gd name="connsiteY143" fmla="*/ 9943 h 10000"/>
                  <a:gd name="connsiteX144" fmla="*/ 4486 w 10000"/>
                  <a:gd name="connsiteY144" fmla="*/ 9943 h 10000"/>
                  <a:gd name="connsiteX145" fmla="*/ 4252 w 10000"/>
                  <a:gd name="connsiteY145" fmla="*/ 9943 h 10000"/>
                  <a:gd name="connsiteX146" fmla="*/ 3941 w 10000"/>
                  <a:gd name="connsiteY146" fmla="*/ 9936 h 10000"/>
                  <a:gd name="connsiteX147" fmla="*/ 3604 w 10000"/>
                  <a:gd name="connsiteY147" fmla="*/ 9929 h 10000"/>
                  <a:gd name="connsiteX148" fmla="*/ 3215 w 10000"/>
                  <a:gd name="connsiteY148" fmla="*/ 9923 h 10000"/>
                  <a:gd name="connsiteX149" fmla="*/ 2826 w 10000"/>
                  <a:gd name="connsiteY149" fmla="*/ 9916 h 10000"/>
                  <a:gd name="connsiteX150" fmla="*/ 2429 w 10000"/>
                  <a:gd name="connsiteY150" fmla="*/ 9909 h 10000"/>
                  <a:gd name="connsiteX151" fmla="*/ 2074 w 10000"/>
                  <a:gd name="connsiteY151" fmla="*/ 9902 h 10000"/>
                  <a:gd name="connsiteX152" fmla="*/ 1755 w 10000"/>
                  <a:gd name="connsiteY152" fmla="*/ 9896 h 10000"/>
                  <a:gd name="connsiteX153" fmla="*/ 1495 w 10000"/>
                  <a:gd name="connsiteY153" fmla="*/ 9889 h 10000"/>
                  <a:gd name="connsiteX154" fmla="*/ 1348 w 10000"/>
                  <a:gd name="connsiteY154" fmla="*/ 9889 h 10000"/>
                  <a:gd name="connsiteX155" fmla="*/ 1279 w 10000"/>
                  <a:gd name="connsiteY155" fmla="*/ 9882 h 10000"/>
                  <a:gd name="connsiteX156" fmla="*/ 1279 w 10000"/>
                  <a:gd name="connsiteY156" fmla="*/ 9862 h 10000"/>
                  <a:gd name="connsiteX157" fmla="*/ 1279 w 10000"/>
                  <a:gd name="connsiteY157" fmla="*/ 9788 h 10000"/>
                  <a:gd name="connsiteX158" fmla="*/ 1262 w 10000"/>
                  <a:gd name="connsiteY158" fmla="*/ 9677 h 10000"/>
                  <a:gd name="connsiteX159" fmla="*/ 1245 w 10000"/>
                  <a:gd name="connsiteY159" fmla="*/ 9532 h 10000"/>
                  <a:gd name="connsiteX160" fmla="*/ 1227 w 10000"/>
                  <a:gd name="connsiteY160" fmla="*/ 9344 h 10000"/>
                  <a:gd name="connsiteX161" fmla="*/ 1210 w 10000"/>
                  <a:gd name="connsiteY161" fmla="*/ 9125 h 10000"/>
                  <a:gd name="connsiteX162" fmla="*/ 1175 w 10000"/>
                  <a:gd name="connsiteY162" fmla="*/ 8889 h 10000"/>
                  <a:gd name="connsiteX163" fmla="*/ 1141 w 10000"/>
                  <a:gd name="connsiteY163" fmla="*/ 8623 h 10000"/>
                  <a:gd name="connsiteX164" fmla="*/ 1124 w 10000"/>
                  <a:gd name="connsiteY164" fmla="*/ 8337 h 10000"/>
                  <a:gd name="connsiteX165" fmla="*/ 1089 w 10000"/>
                  <a:gd name="connsiteY165" fmla="*/ 8041 h 10000"/>
                  <a:gd name="connsiteX166" fmla="*/ 1054 w 10000"/>
                  <a:gd name="connsiteY166" fmla="*/ 7728 h 10000"/>
                  <a:gd name="connsiteX167" fmla="*/ 1020 w 10000"/>
                  <a:gd name="connsiteY167" fmla="*/ 7402 h 10000"/>
                  <a:gd name="connsiteX168" fmla="*/ 985 w 10000"/>
                  <a:gd name="connsiteY168" fmla="*/ 7085 h 10000"/>
                  <a:gd name="connsiteX169" fmla="*/ 951 w 10000"/>
                  <a:gd name="connsiteY169" fmla="*/ 6759 h 10000"/>
                  <a:gd name="connsiteX170" fmla="*/ 899 w 10000"/>
                  <a:gd name="connsiteY170" fmla="*/ 6442 h 10000"/>
                  <a:gd name="connsiteX171" fmla="*/ 882 w 10000"/>
                  <a:gd name="connsiteY171" fmla="*/ 6129 h 10000"/>
                  <a:gd name="connsiteX172" fmla="*/ 847 w 10000"/>
                  <a:gd name="connsiteY172" fmla="*/ 5833 h 10000"/>
                  <a:gd name="connsiteX173" fmla="*/ 821 w 10000"/>
                  <a:gd name="connsiteY173" fmla="*/ 5547 h 10000"/>
                  <a:gd name="connsiteX174" fmla="*/ 787 w 10000"/>
                  <a:gd name="connsiteY174" fmla="*/ 5281 h 10000"/>
                  <a:gd name="connsiteX175" fmla="*/ 769 w 10000"/>
                  <a:gd name="connsiteY175" fmla="*/ 5039 h 10000"/>
                  <a:gd name="connsiteX176" fmla="*/ 735 w 10000"/>
                  <a:gd name="connsiteY176" fmla="*/ 4820 h 10000"/>
                  <a:gd name="connsiteX177" fmla="*/ 717 w 10000"/>
                  <a:gd name="connsiteY177" fmla="*/ 4631 h 10000"/>
                  <a:gd name="connsiteX178" fmla="*/ 700 w 10000"/>
                  <a:gd name="connsiteY178" fmla="*/ 4487 h 10000"/>
                  <a:gd name="connsiteX179" fmla="*/ 700 w 10000"/>
                  <a:gd name="connsiteY179" fmla="*/ 4376 h 10000"/>
                  <a:gd name="connsiteX180" fmla="*/ 683 w 10000"/>
                  <a:gd name="connsiteY180" fmla="*/ 4241 h 10000"/>
                  <a:gd name="connsiteX181" fmla="*/ 648 w 10000"/>
                  <a:gd name="connsiteY181" fmla="*/ 4083 h 10000"/>
                  <a:gd name="connsiteX182" fmla="*/ 631 w 10000"/>
                  <a:gd name="connsiteY182" fmla="*/ 3891 h 10000"/>
                  <a:gd name="connsiteX183" fmla="*/ 596 w 10000"/>
                  <a:gd name="connsiteY183" fmla="*/ 3679 h 10000"/>
                  <a:gd name="connsiteX184" fmla="*/ 562 w 10000"/>
                  <a:gd name="connsiteY184" fmla="*/ 3447 h 10000"/>
                  <a:gd name="connsiteX185" fmla="*/ 510 w 10000"/>
                  <a:gd name="connsiteY185" fmla="*/ 3201 h 10000"/>
                  <a:gd name="connsiteX186" fmla="*/ 458 w 10000"/>
                  <a:gd name="connsiteY186" fmla="*/ 2942 h 10000"/>
                  <a:gd name="connsiteX187" fmla="*/ 424 w 10000"/>
                  <a:gd name="connsiteY187" fmla="*/ 2679 h 10000"/>
                  <a:gd name="connsiteX188" fmla="*/ 372 w 10000"/>
                  <a:gd name="connsiteY188" fmla="*/ 2407 h 10000"/>
                  <a:gd name="connsiteX189" fmla="*/ 320 w 10000"/>
                  <a:gd name="connsiteY189" fmla="*/ 2141 h 10000"/>
                  <a:gd name="connsiteX190" fmla="*/ 277 w 10000"/>
                  <a:gd name="connsiteY190" fmla="*/ 1882 h 10000"/>
                  <a:gd name="connsiteX191" fmla="*/ 225 w 10000"/>
                  <a:gd name="connsiteY191" fmla="*/ 1629 h 10000"/>
                  <a:gd name="connsiteX192" fmla="*/ 190 w 10000"/>
                  <a:gd name="connsiteY192" fmla="*/ 1393 h 10000"/>
                  <a:gd name="connsiteX193" fmla="*/ 138 w 10000"/>
                  <a:gd name="connsiteY193" fmla="*/ 1175 h 10000"/>
                  <a:gd name="connsiteX194" fmla="*/ 104 w 10000"/>
                  <a:gd name="connsiteY194" fmla="*/ 973 h 10000"/>
                  <a:gd name="connsiteX195" fmla="*/ 69 w 10000"/>
                  <a:gd name="connsiteY195" fmla="*/ 801 h 10000"/>
                  <a:gd name="connsiteX196" fmla="*/ 52 w 10000"/>
                  <a:gd name="connsiteY196" fmla="*/ 663 h 10000"/>
                  <a:gd name="connsiteX197" fmla="*/ 17 w 10000"/>
                  <a:gd name="connsiteY197" fmla="*/ 555 h 10000"/>
                  <a:gd name="connsiteX198" fmla="*/ 17 w 10000"/>
                  <a:gd name="connsiteY198" fmla="*/ 491 h 10000"/>
                  <a:gd name="connsiteX199" fmla="*/ 0 w 10000"/>
                  <a:gd name="connsiteY199" fmla="*/ 471 h 10000"/>
                  <a:gd name="connsiteX200" fmla="*/ 847 w 10000"/>
                  <a:gd name="connsiteY200" fmla="*/ 13 h 10000"/>
                  <a:gd name="connsiteX201" fmla="*/ 9213 w 10000"/>
                  <a:gd name="connsiteY201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678 w 10000"/>
                  <a:gd name="connsiteY90" fmla="*/ 4123 h 10000"/>
                  <a:gd name="connsiteX91" fmla="*/ 5220 w 10000"/>
                  <a:gd name="connsiteY91" fmla="*/ 1326 h 10000"/>
                  <a:gd name="connsiteX92" fmla="*/ 4693 w 10000"/>
                  <a:gd name="connsiteY92" fmla="*/ 1636 h 10000"/>
                  <a:gd name="connsiteX93" fmla="*/ 4676 w 10000"/>
                  <a:gd name="connsiteY93" fmla="*/ 1757 h 10000"/>
                  <a:gd name="connsiteX94" fmla="*/ 4676 w 10000"/>
                  <a:gd name="connsiteY94" fmla="*/ 1834 h 10000"/>
                  <a:gd name="connsiteX95" fmla="*/ 4676 w 10000"/>
                  <a:gd name="connsiteY95" fmla="*/ 1962 h 10000"/>
                  <a:gd name="connsiteX96" fmla="*/ 4676 w 10000"/>
                  <a:gd name="connsiteY96" fmla="*/ 2114 h 10000"/>
                  <a:gd name="connsiteX97" fmla="*/ 4676 w 10000"/>
                  <a:gd name="connsiteY97" fmla="*/ 2285 h 10000"/>
                  <a:gd name="connsiteX98" fmla="*/ 4676 w 10000"/>
                  <a:gd name="connsiteY98" fmla="*/ 2484 h 10000"/>
                  <a:gd name="connsiteX99" fmla="*/ 4676 w 10000"/>
                  <a:gd name="connsiteY99" fmla="*/ 2689 h 10000"/>
                  <a:gd name="connsiteX100" fmla="*/ 4676 w 10000"/>
                  <a:gd name="connsiteY100" fmla="*/ 2895 h 10000"/>
                  <a:gd name="connsiteX101" fmla="*/ 4676 w 10000"/>
                  <a:gd name="connsiteY101" fmla="*/ 3097 h 10000"/>
                  <a:gd name="connsiteX102" fmla="*/ 4676 w 10000"/>
                  <a:gd name="connsiteY102" fmla="*/ 3288 h 10000"/>
                  <a:gd name="connsiteX103" fmla="*/ 4676 w 10000"/>
                  <a:gd name="connsiteY103" fmla="*/ 3460 h 10000"/>
                  <a:gd name="connsiteX104" fmla="*/ 4676 w 10000"/>
                  <a:gd name="connsiteY104" fmla="*/ 3605 h 10000"/>
                  <a:gd name="connsiteX105" fmla="*/ 4676 w 10000"/>
                  <a:gd name="connsiteY105" fmla="*/ 3713 h 10000"/>
                  <a:gd name="connsiteX106" fmla="*/ 4693 w 10000"/>
                  <a:gd name="connsiteY106" fmla="*/ 3783 h 10000"/>
                  <a:gd name="connsiteX107" fmla="*/ 4710 w 10000"/>
                  <a:gd name="connsiteY107" fmla="*/ 3837 h 10000"/>
                  <a:gd name="connsiteX108" fmla="*/ 4710 w 10000"/>
                  <a:gd name="connsiteY108" fmla="*/ 3945 h 10000"/>
                  <a:gd name="connsiteX109" fmla="*/ 4710 w 10000"/>
                  <a:gd name="connsiteY109" fmla="*/ 4083 h 10000"/>
                  <a:gd name="connsiteX110" fmla="*/ 4710 w 10000"/>
                  <a:gd name="connsiteY110" fmla="*/ 4254 h 10000"/>
                  <a:gd name="connsiteX111" fmla="*/ 4710 w 10000"/>
                  <a:gd name="connsiteY111" fmla="*/ 4460 h 10000"/>
                  <a:gd name="connsiteX112" fmla="*/ 4693 w 10000"/>
                  <a:gd name="connsiteY112" fmla="*/ 4692 h 10000"/>
                  <a:gd name="connsiteX113" fmla="*/ 4693 w 10000"/>
                  <a:gd name="connsiteY113" fmla="*/ 4944 h 10000"/>
                  <a:gd name="connsiteX114" fmla="*/ 4676 w 10000"/>
                  <a:gd name="connsiteY114" fmla="*/ 5204 h 10000"/>
                  <a:gd name="connsiteX115" fmla="*/ 4676 w 10000"/>
                  <a:gd name="connsiteY115" fmla="*/ 5473 h 10000"/>
                  <a:gd name="connsiteX116" fmla="*/ 4676 w 10000"/>
                  <a:gd name="connsiteY116" fmla="*/ 5752 h 10000"/>
                  <a:gd name="connsiteX117" fmla="*/ 4676 w 10000"/>
                  <a:gd name="connsiteY117" fmla="*/ 6025 h 10000"/>
                  <a:gd name="connsiteX118" fmla="*/ 4659 w 10000"/>
                  <a:gd name="connsiteY118" fmla="*/ 6298 h 10000"/>
                  <a:gd name="connsiteX119" fmla="*/ 4659 w 10000"/>
                  <a:gd name="connsiteY119" fmla="*/ 6553 h 10000"/>
                  <a:gd name="connsiteX120" fmla="*/ 4659 w 10000"/>
                  <a:gd name="connsiteY120" fmla="*/ 6792 h 10000"/>
                  <a:gd name="connsiteX121" fmla="*/ 4659 w 10000"/>
                  <a:gd name="connsiteY121" fmla="*/ 7011 h 10000"/>
                  <a:gd name="connsiteX122" fmla="*/ 4659 w 10000"/>
                  <a:gd name="connsiteY122" fmla="*/ 7210 h 10000"/>
                  <a:gd name="connsiteX123" fmla="*/ 4676 w 10000"/>
                  <a:gd name="connsiteY123" fmla="*/ 7371 h 10000"/>
                  <a:gd name="connsiteX124" fmla="*/ 4676 w 10000"/>
                  <a:gd name="connsiteY124" fmla="*/ 7496 h 10000"/>
                  <a:gd name="connsiteX125" fmla="*/ 4693 w 10000"/>
                  <a:gd name="connsiteY125" fmla="*/ 7654 h 10000"/>
                  <a:gd name="connsiteX126" fmla="*/ 4693 w 10000"/>
                  <a:gd name="connsiteY126" fmla="*/ 7839 h 10000"/>
                  <a:gd name="connsiteX127" fmla="*/ 4710 w 10000"/>
                  <a:gd name="connsiteY127" fmla="*/ 8041 h 10000"/>
                  <a:gd name="connsiteX128" fmla="*/ 4710 w 10000"/>
                  <a:gd name="connsiteY128" fmla="*/ 8256 h 10000"/>
                  <a:gd name="connsiteX129" fmla="*/ 4693 w 10000"/>
                  <a:gd name="connsiteY129" fmla="*/ 8475 h 10000"/>
                  <a:gd name="connsiteX130" fmla="*/ 4693 w 10000"/>
                  <a:gd name="connsiteY130" fmla="*/ 8694 h 10000"/>
                  <a:gd name="connsiteX131" fmla="*/ 4676 w 10000"/>
                  <a:gd name="connsiteY131" fmla="*/ 8906 h 10000"/>
                  <a:gd name="connsiteX132" fmla="*/ 4676 w 10000"/>
                  <a:gd name="connsiteY132" fmla="*/ 9108 h 10000"/>
                  <a:gd name="connsiteX133" fmla="*/ 4676 w 10000"/>
                  <a:gd name="connsiteY133" fmla="*/ 9293 h 10000"/>
                  <a:gd name="connsiteX134" fmla="*/ 4676 w 10000"/>
                  <a:gd name="connsiteY134" fmla="*/ 9451 h 10000"/>
                  <a:gd name="connsiteX135" fmla="*/ 4676 w 10000"/>
                  <a:gd name="connsiteY135" fmla="*/ 9576 h 10000"/>
                  <a:gd name="connsiteX136" fmla="*/ 4676 w 10000"/>
                  <a:gd name="connsiteY136" fmla="*/ 9670 h 10000"/>
                  <a:gd name="connsiteX137" fmla="*/ 4676 w 10000"/>
                  <a:gd name="connsiteY137" fmla="*/ 9717 h 10000"/>
                  <a:gd name="connsiteX138" fmla="*/ 4676 w 10000"/>
                  <a:gd name="connsiteY138" fmla="*/ 9781 h 10000"/>
                  <a:gd name="connsiteX139" fmla="*/ 4676 w 10000"/>
                  <a:gd name="connsiteY139" fmla="*/ 9842 h 10000"/>
                  <a:gd name="connsiteX140" fmla="*/ 4659 w 10000"/>
                  <a:gd name="connsiteY140" fmla="*/ 9889 h 10000"/>
                  <a:gd name="connsiteX141" fmla="*/ 4659 w 10000"/>
                  <a:gd name="connsiteY141" fmla="*/ 9929 h 10000"/>
                  <a:gd name="connsiteX142" fmla="*/ 4641 w 10000"/>
                  <a:gd name="connsiteY142" fmla="*/ 9943 h 10000"/>
                  <a:gd name="connsiteX143" fmla="*/ 4486 w 10000"/>
                  <a:gd name="connsiteY143" fmla="*/ 9943 h 10000"/>
                  <a:gd name="connsiteX144" fmla="*/ 4252 w 10000"/>
                  <a:gd name="connsiteY144" fmla="*/ 9943 h 10000"/>
                  <a:gd name="connsiteX145" fmla="*/ 3941 w 10000"/>
                  <a:gd name="connsiteY145" fmla="*/ 9936 h 10000"/>
                  <a:gd name="connsiteX146" fmla="*/ 3604 w 10000"/>
                  <a:gd name="connsiteY146" fmla="*/ 9929 h 10000"/>
                  <a:gd name="connsiteX147" fmla="*/ 3215 w 10000"/>
                  <a:gd name="connsiteY147" fmla="*/ 9923 h 10000"/>
                  <a:gd name="connsiteX148" fmla="*/ 2826 w 10000"/>
                  <a:gd name="connsiteY148" fmla="*/ 9916 h 10000"/>
                  <a:gd name="connsiteX149" fmla="*/ 2429 w 10000"/>
                  <a:gd name="connsiteY149" fmla="*/ 9909 h 10000"/>
                  <a:gd name="connsiteX150" fmla="*/ 2074 w 10000"/>
                  <a:gd name="connsiteY150" fmla="*/ 9902 h 10000"/>
                  <a:gd name="connsiteX151" fmla="*/ 1755 w 10000"/>
                  <a:gd name="connsiteY151" fmla="*/ 9896 h 10000"/>
                  <a:gd name="connsiteX152" fmla="*/ 1495 w 10000"/>
                  <a:gd name="connsiteY152" fmla="*/ 9889 h 10000"/>
                  <a:gd name="connsiteX153" fmla="*/ 1348 w 10000"/>
                  <a:gd name="connsiteY153" fmla="*/ 9889 h 10000"/>
                  <a:gd name="connsiteX154" fmla="*/ 1279 w 10000"/>
                  <a:gd name="connsiteY154" fmla="*/ 9882 h 10000"/>
                  <a:gd name="connsiteX155" fmla="*/ 1279 w 10000"/>
                  <a:gd name="connsiteY155" fmla="*/ 9862 h 10000"/>
                  <a:gd name="connsiteX156" fmla="*/ 1279 w 10000"/>
                  <a:gd name="connsiteY156" fmla="*/ 9788 h 10000"/>
                  <a:gd name="connsiteX157" fmla="*/ 1262 w 10000"/>
                  <a:gd name="connsiteY157" fmla="*/ 9677 h 10000"/>
                  <a:gd name="connsiteX158" fmla="*/ 1245 w 10000"/>
                  <a:gd name="connsiteY158" fmla="*/ 9532 h 10000"/>
                  <a:gd name="connsiteX159" fmla="*/ 1227 w 10000"/>
                  <a:gd name="connsiteY159" fmla="*/ 9344 h 10000"/>
                  <a:gd name="connsiteX160" fmla="*/ 1210 w 10000"/>
                  <a:gd name="connsiteY160" fmla="*/ 9125 h 10000"/>
                  <a:gd name="connsiteX161" fmla="*/ 1175 w 10000"/>
                  <a:gd name="connsiteY161" fmla="*/ 8889 h 10000"/>
                  <a:gd name="connsiteX162" fmla="*/ 1141 w 10000"/>
                  <a:gd name="connsiteY162" fmla="*/ 8623 h 10000"/>
                  <a:gd name="connsiteX163" fmla="*/ 1124 w 10000"/>
                  <a:gd name="connsiteY163" fmla="*/ 8337 h 10000"/>
                  <a:gd name="connsiteX164" fmla="*/ 1089 w 10000"/>
                  <a:gd name="connsiteY164" fmla="*/ 8041 h 10000"/>
                  <a:gd name="connsiteX165" fmla="*/ 1054 w 10000"/>
                  <a:gd name="connsiteY165" fmla="*/ 7728 h 10000"/>
                  <a:gd name="connsiteX166" fmla="*/ 1020 w 10000"/>
                  <a:gd name="connsiteY166" fmla="*/ 7402 h 10000"/>
                  <a:gd name="connsiteX167" fmla="*/ 985 w 10000"/>
                  <a:gd name="connsiteY167" fmla="*/ 7085 h 10000"/>
                  <a:gd name="connsiteX168" fmla="*/ 951 w 10000"/>
                  <a:gd name="connsiteY168" fmla="*/ 6759 h 10000"/>
                  <a:gd name="connsiteX169" fmla="*/ 899 w 10000"/>
                  <a:gd name="connsiteY169" fmla="*/ 6442 h 10000"/>
                  <a:gd name="connsiteX170" fmla="*/ 882 w 10000"/>
                  <a:gd name="connsiteY170" fmla="*/ 6129 h 10000"/>
                  <a:gd name="connsiteX171" fmla="*/ 847 w 10000"/>
                  <a:gd name="connsiteY171" fmla="*/ 5833 h 10000"/>
                  <a:gd name="connsiteX172" fmla="*/ 821 w 10000"/>
                  <a:gd name="connsiteY172" fmla="*/ 5547 h 10000"/>
                  <a:gd name="connsiteX173" fmla="*/ 787 w 10000"/>
                  <a:gd name="connsiteY173" fmla="*/ 5281 h 10000"/>
                  <a:gd name="connsiteX174" fmla="*/ 769 w 10000"/>
                  <a:gd name="connsiteY174" fmla="*/ 5039 h 10000"/>
                  <a:gd name="connsiteX175" fmla="*/ 735 w 10000"/>
                  <a:gd name="connsiteY175" fmla="*/ 4820 h 10000"/>
                  <a:gd name="connsiteX176" fmla="*/ 717 w 10000"/>
                  <a:gd name="connsiteY176" fmla="*/ 4631 h 10000"/>
                  <a:gd name="connsiteX177" fmla="*/ 700 w 10000"/>
                  <a:gd name="connsiteY177" fmla="*/ 4487 h 10000"/>
                  <a:gd name="connsiteX178" fmla="*/ 700 w 10000"/>
                  <a:gd name="connsiteY178" fmla="*/ 4376 h 10000"/>
                  <a:gd name="connsiteX179" fmla="*/ 683 w 10000"/>
                  <a:gd name="connsiteY179" fmla="*/ 4241 h 10000"/>
                  <a:gd name="connsiteX180" fmla="*/ 648 w 10000"/>
                  <a:gd name="connsiteY180" fmla="*/ 4083 h 10000"/>
                  <a:gd name="connsiteX181" fmla="*/ 631 w 10000"/>
                  <a:gd name="connsiteY181" fmla="*/ 3891 h 10000"/>
                  <a:gd name="connsiteX182" fmla="*/ 596 w 10000"/>
                  <a:gd name="connsiteY182" fmla="*/ 3679 h 10000"/>
                  <a:gd name="connsiteX183" fmla="*/ 562 w 10000"/>
                  <a:gd name="connsiteY183" fmla="*/ 3447 h 10000"/>
                  <a:gd name="connsiteX184" fmla="*/ 510 w 10000"/>
                  <a:gd name="connsiteY184" fmla="*/ 3201 h 10000"/>
                  <a:gd name="connsiteX185" fmla="*/ 458 w 10000"/>
                  <a:gd name="connsiteY185" fmla="*/ 2942 h 10000"/>
                  <a:gd name="connsiteX186" fmla="*/ 424 w 10000"/>
                  <a:gd name="connsiteY186" fmla="*/ 2679 h 10000"/>
                  <a:gd name="connsiteX187" fmla="*/ 372 w 10000"/>
                  <a:gd name="connsiteY187" fmla="*/ 2407 h 10000"/>
                  <a:gd name="connsiteX188" fmla="*/ 320 w 10000"/>
                  <a:gd name="connsiteY188" fmla="*/ 2141 h 10000"/>
                  <a:gd name="connsiteX189" fmla="*/ 277 w 10000"/>
                  <a:gd name="connsiteY189" fmla="*/ 1882 h 10000"/>
                  <a:gd name="connsiteX190" fmla="*/ 225 w 10000"/>
                  <a:gd name="connsiteY190" fmla="*/ 1629 h 10000"/>
                  <a:gd name="connsiteX191" fmla="*/ 190 w 10000"/>
                  <a:gd name="connsiteY191" fmla="*/ 1393 h 10000"/>
                  <a:gd name="connsiteX192" fmla="*/ 138 w 10000"/>
                  <a:gd name="connsiteY192" fmla="*/ 1175 h 10000"/>
                  <a:gd name="connsiteX193" fmla="*/ 104 w 10000"/>
                  <a:gd name="connsiteY193" fmla="*/ 973 h 10000"/>
                  <a:gd name="connsiteX194" fmla="*/ 69 w 10000"/>
                  <a:gd name="connsiteY194" fmla="*/ 801 h 10000"/>
                  <a:gd name="connsiteX195" fmla="*/ 52 w 10000"/>
                  <a:gd name="connsiteY195" fmla="*/ 663 h 10000"/>
                  <a:gd name="connsiteX196" fmla="*/ 17 w 10000"/>
                  <a:gd name="connsiteY196" fmla="*/ 555 h 10000"/>
                  <a:gd name="connsiteX197" fmla="*/ 17 w 10000"/>
                  <a:gd name="connsiteY197" fmla="*/ 491 h 10000"/>
                  <a:gd name="connsiteX198" fmla="*/ 0 w 10000"/>
                  <a:gd name="connsiteY198" fmla="*/ 471 h 10000"/>
                  <a:gd name="connsiteX199" fmla="*/ 847 w 10000"/>
                  <a:gd name="connsiteY199" fmla="*/ 13 h 10000"/>
                  <a:gd name="connsiteX200" fmla="*/ 9213 w 10000"/>
                  <a:gd name="connsiteY200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696 w 10000"/>
                  <a:gd name="connsiteY89" fmla="*/ 4419 h 10000"/>
                  <a:gd name="connsiteX90" fmla="*/ 5220 w 10000"/>
                  <a:gd name="connsiteY90" fmla="*/ 1326 h 10000"/>
                  <a:gd name="connsiteX91" fmla="*/ 4693 w 10000"/>
                  <a:gd name="connsiteY91" fmla="*/ 1636 h 10000"/>
                  <a:gd name="connsiteX92" fmla="*/ 4676 w 10000"/>
                  <a:gd name="connsiteY92" fmla="*/ 1757 h 10000"/>
                  <a:gd name="connsiteX93" fmla="*/ 4676 w 10000"/>
                  <a:gd name="connsiteY93" fmla="*/ 1834 h 10000"/>
                  <a:gd name="connsiteX94" fmla="*/ 4676 w 10000"/>
                  <a:gd name="connsiteY94" fmla="*/ 1962 h 10000"/>
                  <a:gd name="connsiteX95" fmla="*/ 4676 w 10000"/>
                  <a:gd name="connsiteY95" fmla="*/ 2114 h 10000"/>
                  <a:gd name="connsiteX96" fmla="*/ 4676 w 10000"/>
                  <a:gd name="connsiteY96" fmla="*/ 2285 h 10000"/>
                  <a:gd name="connsiteX97" fmla="*/ 4676 w 10000"/>
                  <a:gd name="connsiteY97" fmla="*/ 2484 h 10000"/>
                  <a:gd name="connsiteX98" fmla="*/ 4676 w 10000"/>
                  <a:gd name="connsiteY98" fmla="*/ 2689 h 10000"/>
                  <a:gd name="connsiteX99" fmla="*/ 4676 w 10000"/>
                  <a:gd name="connsiteY99" fmla="*/ 2895 h 10000"/>
                  <a:gd name="connsiteX100" fmla="*/ 4676 w 10000"/>
                  <a:gd name="connsiteY100" fmla="*/ 3097 h 10000"/>
                  <a:gd name="connsiteX101" fmla="*/ 4676 w 10000"/>
                  <a:gd name="connsiteY101" fmla="*/ 3288 h 10000"/>
                  <a:gd name="connsiteX102" fmla="*/ 4676 w 10000"/>
                  <a:gd name="connsiteY102" fmla="*/ 3460 h 10000"/>
                  <a:gd name="connsiteX103" fmla="*/ 4676 w 10000"/>
                  <a:gd name="connsiteY103" fmla="*/ 3605 h 10000"/>
                  <a:gd name="connsiteX104" fmla="*/ 4676 w 10000"/>
                  <a:gd name="connsiteY104" fmla="*/ 3713 h 10000"/>
                  <a:gd name="connsiteX105" fmla="*/ 4693 w 10000"/>
                  <a:gd name="connsiteY105" fmla="*/ 3783 h 10000"/>
                  <a:gd name="connsiteX106" fmla="*/ 4710 w 10000"/>
                  <a:gd name="connsiteY106" fmla="*/ 3837 h 10000"/>
                  <a:gd name="connsiteX107" fmla="*/ 4710 w 10000"/>
                  <a:gd name="connsiteY107" fmla="*/ 3945 h 10000"/>
                  <a:gd name="connsiteX108" fmla="*/ 4710 w 10000"/>
                  <a:gd name="connsiteY108" fmla="*/ 4083 h 10000"/>
                  <a:gd name="connsiteX109" fmla="*/ 4710 w 10000"/>
                  <a:gd name="connsiteY109" fmla="*/ 4254 h 10000"/>
                  <a:gd name="connsiteX110" fmla="*/ 4710 w 10000"/>
                  <a:gd name="connsiteY110" fmla="*/ 4460 h 10000"/>
                  <a:gd name="connsiteX111" fmla="*/ 4693 w 10000"/>
                  <a:gd name="connsiteY111" fmla="*/ 4692 h 10000"/>
                  <a:gd name="connsiteX112" fmla="*/ 4693 w 10000"/>
                  <a:gd name="connsiteY112" fmla="*/ 4944 h 10000"/>
                  <a:gd name="connsiteX113" fmla="*/ 4676 w 10000"/>
                  <a:gd name="connsiteY113" fmla="*/ 5204 h 10000"/>
                  <a:gd name="connsiteX114" fmla="*/ 4676 w 10000"/>
                  <a:gd name="connsiteY114" fmla="*/ 5473 h 10000"/>
                  <a:gd name="connsiteX115" fmla="*/ 4676 w 10000"/>
                  <a:gd name="connsiteY115" fmla="*/ 5752 h 10000"/>
                  <a:gd name="connsiteX116" fmla="*/ 4676 w 10000"/>
                  <a:gd name="connsiteY116" fmla="*/ 6025 h 10000"/>
                  <a:gd name="connsiteX117" fmla="*/ 4659 w 10000"/>
                  <a:gd name="connsiteY117" fmla="*/ 6298 h 10000"/>
                  <a:gd name="connsiteX118" fmla="*/ 4659 w 10000"/>
                  <a:gd name="connsiteY118" fmla="*/ 6553 h 10000"/>
                  <a:gd name="connsiteX119" fmla="*/ 4659 w 10000"/>
                  <a:gd name="connsiteY119" fmla="*/ 6792 h 10000"/>
                  <a:gd name="connsiteX120" fmla="*/ 4659 w 10000"/>
                  <a:gd name="connsiteY120" fmla="*/ 7011 h 10000"/>
                  <a:gd name="connsiteX121" fmla="*/ 4659 w 10000"/>
                  <a:gd name="connsiteY121" fmla="*/ 7210 h 10000"/>
                  <a:gd name="connsiteX122" fmla="*/ 4676 w 10000"/>
                  <a:gd name="connsiteY122" fmla="*/ 7371 h 10000"/>
                  <a:gd name="connsiteX123" fmla="*/ 4676 w 10000"/>
                  <a:gd name="connsiteY123" fmla="*/ 7496 h 10000"/>
                  <a:gd name="connsiteX124" fmla="*/ 4693 w 10000"/>
                  <a:gd name="connsiteY124" fmla="*/ 7654 h 10000"/>
                  <a:gd name="connsiteX125" fmla="*/ 4693 w 10000"/>
                  <a:gd name="connsiteY125" fmla="*/ 7839 h 10000"/>
                  <a:gd name="connsiteX126" fmla="*/ 4710 w 10000"/>
                  <a:gd name="connsiteY126" fmla="*/ 8041 h 10000"/>
                  <a:gd name="connsiteX127" fmla="*/ 4710 w 10000"/>
                  <a:gd name="connsiteY127" fmla="*/ 8256 h 10000"/>
                  <a:gd name="connsiteX128" fmla="*/ 4693 w 10000"/>
                  <a:gd name="connsiteY128" fmla="*/ 8475 h 10000"/>
                  <a:gd name="connsiteX129" fmla="*/ 4693 w 10000"/>
                  <a:gd name="connsiteY129" fmla="*/ 8694 h 10000"/>
                  <a:gd name="connsiteX130" fmla="*/ 4676 w 10000"/>
                  <a:gd name="connsiteY130" fmla="*/ 8906 h 10000"/>
                  <a:gd name="connsiteX131" fmla="*/ 4676 w 10000"/>
                  <a:gd name="connsiteY131" fmla="*/ 9108 h 10000"/>
                  <a:gd name="connsiteX132" fmla="*/ 4676 w 10000"/>
                  <a:gd name="connsiteY132" fmla="*/ 9293 h 10000"/>
                  <a:gd name="connsiteX133" fmla="*/ 4676 w 10000"/>
                  <a:gd name="connsiteY133" fmla="*/ 9451 h 10000"/>
                  <a:gd name="connsiteX134" fmla="*/ 4676 w 10000"/>
                  <a:gd name="connsiteY134" fmla="*/ 9576 h 10000"/>
                  <a:gd name="connsiteX135" fmla="*/ 4676 w 10000"/>
                  <a:gd name="connsiteY135" fmla="*/ 9670 h 10000"/>
                  <a:gd name="connsiteX136" fmla="*/ 4676 w 10000"/>
                  <a:gd name="connsiteY136" fmla="*/ 9717 h 10000"/>
                  <a:gd name="connsiteX137" fmla="*/ 4676 w 10000"/>
                  <a:gd name="connsiteY137" fmla="*/ 9781 h 10000"/>
                  <a:gd name="connsiteX138" fmla="*/ 4676 w 10000"/>
                  <a:gd name="connsiteY138" fmla="*/ 9842 h 10000"/>
                  <a:gd name="connsiteX139" fmla="*/ 4659 w 10000"/>
                  <a:gd name="connsiteY139" fmla="*/ 9889 h 10000"/>
                  <a:gd name="connsiteX140" fmla="*/ 4659 w 10000"/>
                  <a:gd name="connsiteY140" fmla="*/ 9929 h 10000"/>
                  <a:gd name="connsiteX141" fmla="*/ 4641 w 10000"/>
                  <a:gd name="connsiteY141" fmla="*/ 9943 h 10000"/>
                  <a:gd name="connsiteX142" fmla="*/ 4486 w 10000"/>
                  <a:gd name="connsiteY142" fmla="*/ 9943 h 10000"/>
                  <a:gd name="connsiteX143" fmla="*/ 4252 w 10000"/>
                  <a:gd name="connsiteY143" fmla="*/ 9943 h 10000"/>
                  <a:gd name="connsiteX144" fmla="*/ 3941 w 10000"/>
                  <a:gd name="connsiteY144" fmla="*/ 9936 h 10000"/>
                  <a:gd name="connsiteX145" fmla="*/ 3604 w 10000"/>
                  <a:gd name="connsiteY145" fmla="*/ 9929 h 10000"/>
                  <a:gd name="connsiteX146" fmla="*/ 3215 w 10000"/>
                  <a:gd name="connsiteY146" fmla="*/ 9923 h 10000"/>
                  <a:gd name="connsiteX147" fmla="*/ 2826 w 10000"/>
                  <a:gd name="connsiteY147" fmla="*/ 9916 h 10000"/>
                  <a:gd name="connsiteX148" fmla="*/ 2429 w 10000"/>
                  <a:gd name="connsiteY148" fmla="*/ 9909 h 10000"/>
                  <a:gd name="connsiteX149" fmla="*/ 2074 w 10000"/>
                  <a:gd name="connsiteY149" fmla="*/ 9902 h 10000"/>
                  <a:gd name="connsiteX150" fmla="*/ 1755 w 10000"/>
                  <a:gd name="connsiteY150" fmla="*/ 9896 h 10000"/>
                  <a:gd name="connsiteX151" fmla="*/ 1495 w 10000"/>
                  <a:gd name="connsiteY151" fmla="*/ 9889 h 10000"/>
                  <a:gd name="connsiteX152" fmla="*/ 1348 w 10000"/>
                  <a:gd name="connsiteY152" fmla="*/ 9889 h 10000"/>
                  <a:gd name="connsiteX153" fmla="*/ 1279 w 10000"/>
                  <a:gd name="connsiteY153" fmla="*/ 9882 h 10000"/>
                  <a:gd name="connsiteX154" fmla="*/ 1279 w 10000"/>
                  <a:gd name="connsiteY154" fmla="*/ 9862 h 10000"/>
                  <a:gd name="connsiteX155" fmla="*/ 1279 w 10000"/>
                  <a:gd name="connsiteY155" fmla="*/ 9788 h 10000"/>
                  <a:gd name="connsiteX156" fmla="*/ 1262 w 10000"/>
                  <a:gd name="connsiteY156" fmla="*/ 9677 h 10000"/>
                  <a:gd name="connsiteX157" fmla="*/ 1245 w 10000"/>
                  <a:gd name="connsiteY157" fmla="*/ 9532 h 10000"/>
                  <a:gd name="connsiteX158" fmla="*/ 1227 w 10000"/>
                  <a:gd name="connsiteY158" fmla="*/ 9344 h 10000"/>
                  <a:gd name="connsiteX159" fmla="*/ 1210 w 10000"/>
                  <a:gd name="connsiteY159" fmla="*/ 9125 h 10000"/>
                  <a:gd name="connsiteX160" fmla="*/ 1175 w 10000"/>
                  <a:gd name="connsiteY160" fmla="*/ 8889 h 10000"/>
                  <a:gd name="connsiteX161" fmla="*/ 1141 w 10000"/>
                  <a:gd name="connsiteY161" fmla="*/ 8623 h 10000"/>
                  <a:gd name="connsiteX162" fmla="*/ 1124 w 10000"/>
                  <a:gd name="connsiteY162" fmla="*/ 8337 h 10000"/>
                  <a:gd name="connsiteX163" fmla="*/ 1089 w 10000"/>
                  <a:gd name="connsiteY163" fmla="*/ 8041 h 10000"/>
                  <a:gd name="connsiteX164" fmla="*/ 1054 w 10000"/>
                  <a:gd name="connsiteY164" fmla="*/ 7728 h 10000"/>
                  <a:gd name="connsiteX165" fmla="*/ 1020 w 10000"/>
                  <a:gd name="connsiteY165" fmla="*/ 7402 h 10000"/>
                  <a:gd name="connsiteX166" fmla="*/ 985 w 10000"/>
                  <a:gd name="connsiteY166" fmla="*/ 7085 h 10000"/>
                  <a:gd name="connsiteX167" fmla="*/ 951 w 10000"/>
                  <a:gd name="connsiteY167" fmla="*/ 6759 h 10000"/>
                  <a:gd name="connsiteX168" fmla="*/ 899 w 10000"/>
                  <a:gd name="connsiteY168" fmla="*/ 6442 h 10000"/>
                  <a:gd name="connsiteX169" fmla="*/ 882 w 10000"/>
                  <a:gd name="connsiteY169" fmla="*/ 6129 h 10000"/>
                  <a:gd name="connsiteX170" fmla="*/ 847 w 10000"/>
                  <a:gd name="connsiteY170" fmla="*/ 5833 h 10000"/>
                  <a:gd name="connsiteX171" fmla="*/ 821 w 10000"/>
                  <a:gd name="connsiteY171" fmla="*/ 5547 h 10000"/>
                  <a:gd name="connsiteX172" fmla="*/ 787 w 10000"/>
                  <a:gd name="connsiteY172" fmla="*/ 5281 h 10000"/>
                  <a:gd name="connsiteX173" fmla="*/ 769 w 10000"/>
                  <a:gd name="connsiteY173" fmla="*/ 5039 h 10000"/>
                  <a:gd name="connsiteX174" fmla="*/ 735 w 10000"/>
                  <a:gd name="connsiteY174" fmla="*/ 4820 h 10000"/>
                  <a:gd name="connsiteX175" fmla="*/ 717 w 10000"/>
                  <a:gd name="connsiteY175" fmla="*/ 4631 h 10000"/>
                  <a:gd name="connsiteX176" fmla="*/ 700 w 10000"/>
                  <a:gd name="connsiteY176" fmla="*/ 4487 h 10000"/>
                  <a:gd name="connsiteX177" fmla="*/ 700 w 10000"/>
                  <a:gd name="connsiteY177" fmla="*/ 4376 h 10000"/>
                  <a:gd name="connsiteX178" fmla="*/ 683 w 10000"/>
                  <a:gd name="connsiteY178" fmla="*/ 4241 h 10000"/>
                  <a:gd name="connsiteX179" fmla="*/ 648 w 10000"/>
                  <a:gd name="connsiteY179" fmla="*/ 4083 h 10000"/>
                  <a:gd name="connsiteX180" fmla="*/ 631 w 10000"/>
                  <a:gd name="connsiteY180" fmla="*/ 3891 h 10000"/>
                  <a:gd name="connsiteX181" fmla="*/ 596 w 10000"/>
                  <a:gd name="connsiteY181" fmla="*/ 3679 h 10000"/>
                  <a:gd name="connsiteX182" fmla="*/ 562 w 10000"/>
                  <a:gd name="connsiteY182" fmla="*/ 3447 h 10000"/>
                  <a:gd name="connsiteX183" fmla="*/ 510 w 10000"/>
                  <a:gd name="connsiteY183" fmla="*/ 3201 h 10000"/>
                  <a:gd name="connsiteX184" fmla="*/ 458 w 10000"/>
                  <a:gd name="connsiteY184" fmla="*/ 2942 h 10000"/>
                  <a:gd name="connsiteX185" fmla="*/ 424 w 10000"/>
                  <a:gd name="connsiteY185" fmla="*/ 2679 h 10000"/>
                  <a:gd name="connsiteX186" fmla="*/ 372 w 10000"/>
                  <a:gd name="connsiteY186" fmla="*/ 2407 h 10000"/>
                  <a:gd name="connsiteX187" fmla="*/ 320 w 10000"/>
                  <a:gd name="connsiteY187" fmla="*/ 2141 h 10000"/>
                  <a:gd name="connsiteX188" fmla="*/ 277 w 10000"/>
                  <a:gd name="connsiteY188" fmla="*/ 1882 h 10000"/>
                  <a:gd name="connsiteX189" fmla="*/ 225 w 10000"/>
                  <a:gd name="connsiteY189" fmla="*/ 1629 h 10000"/>
                  <a:gd name="connsiteX190" fmla="*/ 190 w 10000"/>
                  <a:gd name="connsiteY190" fmla="*/ 1393 h 10000"/>
                  <a:gd name="connsiteX191" fmla="*/ 138 w 10000"/>
                  <a:gd name="connsiteY191" fmla="*/ 1175 h 10000"/>
                  <a:gd name="connsiteX192" fmla="*/ 104 w 10000"/>
                  <a:gd name="connsiteY192" fmla="*/ 973 h 10000"/>
                  <a:gd name="connsiteX193" fmla="*/ 69 w 10000"/>
                  <a:gd name="connsiteY193" fmla="*/ 801 h 10000"/>
                  <a:gd name="connsiteX194" fmla="*/ 52 w 10000"/>
                  <a:gd name="connsiteY194" fmla="*/ 663 h 10000"/>
                  <a:gd name="connsiteX195" fmla="*/ 17 w 10000"/>
                  <a:gd name="connsiteY195" fmla="*/ 555 h 10000"/>
                  <a:gd name="connsiteX196" fmla="*/ 17 w 10000"/>
                  <a:gd name="connsiteY196" fmla="*/ 491 h 10000"/>
                  <a:gd name="connsiteX197" fmla="*/ 0 w 10000"/>
                  <a:gd name="connsiteY197" fmla="*/ 471 h 10000"/>
                  <a:gd name="connsiteX198" fmla="*/ 847 w 10000"/>
                  <a:gd name="connsiteY198" fmla="*/ 13 h 10000"/>
                  <a:gd name="connsiteX199" fmla="*/ 9213 w 10000"/>
                  <a:gd name="connsiteY199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713 w 10000"/>
                  <a:gd name="connsiteY88" fmla="*/ 4732 h 10000"/>
                  <a:gd name="connsiteX89" fmla="*/ 5220 w 10000"/>
                  <a:gd name="connsiteY89" fmla="*/ 1326 h 10000"/>
                  <a:gd name="connsiteX90" fmla="*/ 4693 w 10000"/>
                  <a:gd name="connsiteY90" fmla="*/ 1636 h 10000"/>
                  <a:gd name="connsiteX91" fmla="*/ 4676 w 10000"/>
                  <a:gd name="connsiteY91" fmla="*/ 1757 h 10000"/>
                  <a:gd name="connsiteX92" fmla="*/ 4676 w 10000"/>
                  <a:gd name="connsiteY92" fmla="*/ 1834 h 10000"/>
                  <a:gd name="connsiteX93" fmla="*/ 4676 w 10000"/>
                  <a:gd name="connsiteY93" fmla="*/ 1962 h 10000"/>
                  <a:gd name="connsiteX94" fmla="*/ 4676 w 10000"/>
                  <a:gd name="connsiteY94" fmla="*/ 2114 h 10000"/>
                  <a:gd name="connsiteX95" fmla="*/ 4676 w 10000"/>
                  <a:gd name="connsiteY95" fmla="*/ 2285 h 10000"/>
                  <a:gd name="connsiteX96" fmla="*/ 4676 w 10000"/>
                  <a:gd name="connsiteY96" fmla="*/ 2484 h 10000"/>
                  <a:gd name="connsiteX97" fmla="*/ 4676 w 10000"/>
                  <a:gd name="connsiteY97" fmla="*/ 2689 h 10000"/>
                  <a:gd name="connsiteX98" fmla="*/ 4676 w 10000"/>
                  <a:gd name="connsiteY98" fmla="*/ 2895 h 10000"/>
                  <a:gd name="connsiteX99" fmla="*/ 4676 w 10000"/>
                  <a:gd name="connsiteY99" fmla="*/ 3097 h 10000"/>
                  <a:gd name="connsiteX100" fmla="*/ 4676 w 10000"/>
                  <a:gd name="connsiteY100" fmla="*/ 3288 h 10000"/>
                  <a:gd name="connsiteX101" fmla="*/ 4676 w 10000"/>
                  <a:gd name="connsiteY101" fmla="*/ 3460 h 10000"/>
                  <a:gd name="connsiteX102" fmla="*/ 4676 w 10000"/>
                  <a:gd name="connsiteY102" fmla="*/ 3605 h 10000"/>
                  <a:gd name="connsiteX103" fmla="*/ 4676 w 10000"/>
                  <a:gd name="connsiteY103" fmla="*/ 3713 h 10000"/>
                  <a:gd name="connsiteX104" fmla="*/ 4693 w 10000"/>
                  <a:gd name="connsiteY104" fmla="*/ 3783 h 10000"/>
                  <a:gd name="connsiteX105" fmla="*/ 4710 w 10000"/>
                  <a:gd name="connsiteY105" fmla="*/ 3837 h 10000"/>
                  <a:gd name="connsiteX106" fmla="*/ 4710 w 10000"/>
                  <a:gd name="connsiteY106" fmla="*/ 3945 h 10000"/>
                  <a:gd name="connsiteX107" fmla="*/ 4710 w 10000"/>
                  <a:gd name="connsiteY107" fmla="*/ 4083 h 10000"/>
                  <a:gd name="connsiteX108" fmla="*/ 4710 w 10000"/>
                  <a:gd name="connsiteY108" fmla="*/ 4254 h 10000"/>
                  <a:gd name="connsiteX109" fmla="*/ 4710 w 10000"/>
                  <a:gd name="connsiteY109" fmla="*/ 4460 h 10000"/>
                  <a:gd name="connsiteX110" fmla="*/ 4693 w 10000"/>
                  <a:gd name="connsiteY110" fmla="*/ 4692 h 10000"/>
                  <a:gd name="connsiteX111" fmla="*/ 4693 w 10000"/>
                  <a:gd name="connsiteY111" fmla="*/ 4944 h 10000"/>
                  <a:gd name="connsiteX112" fmla="*/ 4676 w 10000"/>
                  <a:gd name="connsiteY112" fmla="*/ 5204 h 10000"/>
                  <a:gd name="connsiteX113" fmla="*/ 4676 w 10000"/>
                  <a:gd name="connsiteY113" fmla="*/ 5473 h 10000"/>
                  <a:gd name="connsiteX114" fmla="*/ 4676 w 10000"/>
                  <a:gd name="connsiteY114" fmla="*/ 5752 h 10000"/>
                  <a:gd name="connsiteX115" fmla="*/ 4676 w 10000"/>
                  <a:gd name="connsiteY115" fmla="*/ 6025 h 10000"/>
                  <a:gd name="connsiteX116" fmla="*/ 4659 w 10000"/>
                  <a:gd name="connsiteY116" fmla="*/ 6298 h 10000"/>
                  <a:gd name="connsiteX117" fmla="*/ 4659 w 10000"/>
                  <a:gd name="connsiteY117" fmla="*/ 6553 h 10000"/>
                  <a:gd name="connsiteX118" fmla="*/ 4659 w 10000"/>
                  <a:gd name="connsiteY118" fmla="*/ 6792 h 10000"/>
                  <a:gd name="connsiteX119" fmla="*/ 4659 w 10000"/>
                  <a:gd name="connsiteY119" fmla="*/ 7011 h 10000"/>
                  <a:gd name="connsiteX120" fmla="*/ 4659 w 10000"/>
                  <a:gd name="connsiteY120" fmla="*/ 7210 h 10000"/>
                  <a:gd name="connsiteX121" fmla="*/ 4676 w 10000"/>
                  <a:gd name="connsiteY121" fmla="*/ 7371 h 10000"/>
                  <a:gd name="connsiteX122" fmla="*/ 4676 w 10000"/>
                  <a:gd name="connsiteY122" fmla="*/ 7496 h 10000"/>
                  <a:gd name="connsiteX123" fmla="*/ 4693 w 10000"/>
                  <a:gd name="connsiteY123" fmla="*/ 7654 h 10000"/>
                  <a:gd name="connsiteX124" fmla="*/ 4693 w 10000"/>
                  <a:gd name="connsiteY124" fmla="*/ 7839 h 10000"/>
                  <a:gd name="connsiteX125" fmla="*/ 4710 w 10000"/>
                  <a:gd name="connsiteY125" fmla="*/ 8041 h 10000"/>
                  <a:gd name="connsiteX126" fmla="*/ 4710 w 10000"/>
                  <a:gd name="connsiteY126" fmla="*/ 8256 h 10000"/>
                  <a:gd name="connsiteX127" fmla="*/ 4693 w 10000"/>
                  <a:gd name="connsiteY127" fmla="*/ 8475 h 10000"/>
                  <a:gd name="connsiteX128" fmla="*/ 4693 w 10000"/>
                  <a:gd name="connsiteY128" fmla="*/ 8694 h 10000"/>
                  <a:gd name="connsiteX129" fmla="*/ 4676 w 10000"/>
                  <a:gd name="connsiteY129" fmla="*/ 8906 h 10000"/>
                  <a:gd name="connsiteX130" fmla="*/ 4676 w 10000"/>
                  <a:gd name="connsiteY130" fmla="*/ 9108 h 10000"/>
                  <a:gd name="connsiteX131" fmla="*/ 4676 w 10000"/>
                  <a:gd name="connsiteY131" fmla="*/ 9293 h 10000"/>
                  <a:gd name="connsiteX132" fmla="*/ 4676 w 10000"/>
                  <a:gd name="connsiteY132" fmla="*/ 9451 h 10000"/>
                  <a:gd name="connsiteX133" fmla="*/ 4676 w 10000"/>
                  <a:gd name="connsiteY133" fmla="*/ 9576 h 10000"/>
                  <a:gd name="connsiteX134" fmla="*/ 4676 w 10000"/>
                  <a:gd name="connsiteY134" fmla="*/ 9670 h 10000"/>
                  <a:gd name="connsiteX135" fmla="*/ 4676 w 10000"/>
                  <a:gd name="connsiteY135" fmla="*/ 9717 h 10000"/>
                  <a:gd name="connsiteX136" fmla="*/ 4676 w 10000"/>
                  <a:gd name="connsiteY136" fmla="*/ 9781 h 10000"/>
                  <a:gd name="connsiteX137" fmla="*/ 4676 w 10000"/>
                  <a:gd name="connsiteY137" fmla="*/ 9842 h 10000"/>
                  <a:gd name="connsiteX138" fmla="*/ 4659 w 10000"/>
                  <a:gd name="connsiteY138" fmla="*/ 9889 h 10000"/>
                  <a:gd name="connsiteX139" fmla="*/ 4659 w 10000"/>
                  <a:gd name="connsiteY139" fmla="*/ 9929 h 10000"/>
                  <a:gd name="connsiteX140" fmla="*/ 4641 w 10000"/>
                  <a:gd name="connsiteY140" fmla="*/ 9943 h 10000"/>
                  <a:gd name="connsiteX141" fmla="*/ 4486 w 10000"/>
                  <a:gd name="connsiteY141" fmla="*/ 9943 h 10000"/>
                  <a:gd name="connsiteX142" fmla="*/ 4252 w 10000"/>
                  <a:gd name="connsiteY142" fmla="*/ 9943 h 10000"/>
                  <a:gd name="connsiteX143" fmla="*/ 3941 w 10000"/>
                  <a:gd name="connsiteY143" fmla="*/ 9936 h 10000"/>
                  <a:gd name="connsiteX144" fmla="*/ 3604 w 10000"/>
                  <a:gd name="connsiteY144" fmla="*/ 9929 h 10000"/>
                  <a:gd name="connsiteX145" fmla="*/ 3215 w 10000"/>
                  <a:gd name="connsiteY145" fmla="*/ 9923 h 10000"/>
                  <a:gd name="connsiteX146" fmla="*/ 2826 w 10000"/>
                  <a:gd name="connsiteY146" fmla="*/ 9916 h 10000"/>
                  <a:gd name="connsiteX147" fmla="*/ 2429 w 10000"/>
                  <a:gd name="connsiteY147" fmla="*/ 9909 h 10000"/>
                  <a:gd name="connsiteX148" fmla="*/ 2074 w 10000"/>
                  <a:gd name="connsiteY148" fmla="*/ 9902 h 10000"/>
                  <a:gd name="connsiteX149" fmla="*/ 1755 w 10000"/>
                  <a:gd name="connsiteY149" fmla="*/ 9896 h 10000"/>
                  <a:gd name="connsiteX150" fmla="*/ 1495 w 10000"/>
                  <a:gd name="connsiteY150" fmla="*/ 9889 h 10000"/>
                  <a:gd name="connsiteX151" fmla="*/ 1348 w 10000"/>
                  <a:gd name="connsiteY151" fmla="*/ 9889 h 10000"/>
                  <a:gd name="connsiteX152" fmla="*/ 1279 w 10000"/>
                  <a:gd name="connsiteY152" fmla="*/ 9882 h 10000"/>
                  <a:gd name="connsiteX153" fmla="*/ 1279 w 10000"/>
                  <a:gd name="connsiteY153" fmla="*/ 9862 h 10000"/>
                  <a:gd name="connsiteX154" fmla="*/ 1279 w 10000"/>
                  <a:gd name="connsiteY154" fmla="*/ 9788 h 10000"/>
                  <a:gd name="connsiteX155" fmla="*/ 1262 w 10000"/>
                  <a:gd name="connsiteY155" fmla="*/ 9677 h 10000"/>
                  <a:gd name="connsiteX156" fmla="*/ 1245 w 10000"/>
                  <a:gd name="connsiteY156" fmla="*/ 9532 h 10000"/>
                  <a:gd name="connsiteX157" fmla="*/ 1227 w 10000"/>
                  <a:gd name="connsiteY157" fmla="*/ 9344 h 10000"/>
                  <a:gd name="connsiteX158" fmla="*/ 1210 w 10000"/>
                  <a:gd name="connsiteY158" fmla="*/ 9125 h 10000"/>
                  <a:gd name="connsiteX159" fmla="*/ 1175 w 10000"/>
                  <a:gd name="connsiteY159" fmla="*/ 8889 h 10000"/>
                  <a:gd name="connsiteX160" fmla="*/ 1141 w 10000"/>
                  <a:gd name="connsiteY160" fmla="*/ 8623 h 10000"/>
                  <a:gd name="connsiteX161" fmla="*/ 1124 w 10000"/>
                  <a:gd name="connsiteY161" fmla="*/ 8337 h 10000"/>
                  <a:gd name="connsiteX162" fmla="*/ 1089 w 10000"/>
                  <a:gd name="connsiteY162" fmla="*/ 8041 h 10000"/>
                  <a:gd name="connsiteX163" fmla="*/ 1054 w 10000"/>
                  <a:gd name="connsiteY163" fmla="*/ 7728 h 10000"/>
                  <a:gd name="connsiteX164" fmla="*/ 1020 w 10000"/>
                  <a:gd name="connsiteY164" fmla="*/ 7402 h 10000"/>
                  <a:gd name="connsiteX165" fmla="*/ 985 w 10000"/>
                  <a:gd name="connsiteY165" fmla="*/ 7085 h 10000"/>
                  <a:gd name="connsiteX166" fmla="*/ 951 w 10000"/>
                  <a:gd name="connsiteY166" fmla="*/ 6759 h 10000"/>
                  <a:gd name="connsiteX167" fmla="*/ 899 w 10000"/>
                  <a:gd name="connsiteY167" fmla="*/ 6442 h 10000"/>
                  <a:gd name="connsiteX168" fmla="*/ 882 w 10000"/>
                  <a:gd name="connsiteY168" fmla="*/ 6129 h 10000"/>
                  <a:gd name="connsiteX169" fmla="*/ 847 w 10000"/>
                  <a:gd name="connsiteY169" fmla="*/ 5833 h 10000"/>
                  <a:gd name="connsiteX170" fmla="*/ 821 w 10000"/>
                  <a:gd name="connsiteY170" fmla="*/ 5547 h 10000"/>
                  <a:gd name="connsiteX171" fmla="*/ 787 w 10000"/>
                  <a:gd name="connsiteY171" fmla="*/ 5281 h 10000"/>
                  <a:gd name="connsiteX172" fmla="*/ 769 w 10000"/>
                  <a:gd name="connsiteY172" fmla="*/ 5039 h 10000"/>
                  <a:gd name="connsiteX173" fmla="*/ 735 w 10000"/>
                  <a:gd name="connsiteY173" fmla="*/ 4820 h 10000"/>
                  <a:gd name="connsiteX174" fmla="*/ 717 w 10000"/>
                  <a:gd name="connsiteY174" fmla="*/ 4631 h 10000"/>
                  <a:gd name="connsiteX175" fmla="*/ 700 w 10000"/>
                  <a:gd name="connsiteY175" fmla="*/ 4487 h 10000"/>
                  <a:gd name="connsiteX176" fmla="*/ 700 w 10000"/>
                  <a:gd name="connsiteY176" fmla="*/ 4376 h 10000"/>
                  <a:gd name="connsiteX177" fmla="*/ 683 w 10000"/>
                  <a:gd name="connsiteY177" fmla="*/ 4241 h 10000"/>
                  <a:gd name="connsiteX178" fmla="*/ 648 w 10000"/>
                  <a:gd name="connsiteY178" fmla="*/ 4083 h 10000"/>
                  <a:gd name="connsiteX179" fmla="*/ 631 w 10000"/>
                  <a:gd name="connsiteY179" fmla="*/ 3891 h 10000"/>
                  <a:gd name="connsiteX180" fmla="*/ 596 w 10000"/>
                  <a:gd name="connsiteY180" fmla="*/ 3679 h 10000"/>
                  <a:gd name="connsiteX181" fmla="*/ 562 w 10000"/>
                  <a:gd name="connsiteY181" fmla="*/ 3447 h 10000"/>
                  <a:gd name="connsiteX182" fmla="*/ 510 w 10000"/>
                  <a:gd name="connsiteY182" fmla="*/ 3201 h 10000"/>
                  <a:gd name="connsiteX183" fmla="*/ 458 w 10000"/>
                  <a:gd name="connsiteY183" fmla="*/ 2942 h 10000"/>
                  <a:gd name="connsiteX184" fmla="*/ 424 w 10000"/>
                  <a:gd name="connsiteY184" fmla="*/ 2679 h 10000"/>
                  <a:gd name="connsiteX185" fmla="*/ 372 w 10000"/>
                  <a:gd name="connsiteY185" fmla="*/ 2407 h 10000"/>
                  <a:gd name="connsiteX186" fmla="*/ 320 w 10000"/>
                  <a:gd name="connsiteY186" fmla="*/ 2141 h 10000"/>
                  <a:gd name="connsiteX187" fmla="*/ 277 w 10000"/>
                  <a:gd name="connsiteY187" fmla="*/ 1882 h 10000"/>
                  <a:gd name="connsiteX188" fmla="*/ 225 w 10000"/>
                  <a:gd name="connsiteY188" fmla="*/ 1629 h 10000"/>
                  <a:gd name="connsiteX189" fmla="*/ 190 w 10000"/>
                  <a:gd name="connsiteY189" fmla="*/ 1393 h 10000"/>
                  <a:gd name="connsiteX190" fmla="*/ 138 w 10000"/>
                  <a:gd name="connsiteY190" fmla="*/ 1175 h 10000"/>
                  <a:gd name="connsiteX191" fmla="*/ 104 w 10000"/>
                  <a:gd name="connsiteY191" fmla="*/ 973 h 10000"/>
                  <a:gd name="connsiteX192" fmla="*/ 69 w 10000"/>
                  <a:gd name="connsiteY192" fmla="*/ 801 h 10000"/>
                  <a:gd name="connsiteX193" fmla="*/ 52 w 10000"/>
                  <a:gd name="connsiteY193" fmla="*/ 663 h 10000"/>
                  <a:gd name="connsiteX194" fmla="*/ 17 w 10000"/>
                  <a:gd name="connsiteY194" fmla="*/ 555 h 10000"/>
                  <a:gd name="connsiteX195" fmla="*/ 17 w 10000"/>
                  <a:gd name="connsiteY195" fmla="*/ 491 h 10000"/>
                  <a:gd name="connsiteX196" fmla="*/ 0 w 10000"/>
                  <a:gd name="connsiteY196" fmla="*/ 471 h 10000"/>
                  <a:gd name="connsiteX197" fmla="*/ 847 w 10000"/>
                  <a:gd name="connsiteY197" fmla="*/ 13 h 10000"/>
                  <a:gd name="connsiteX198" fmla="*/ 9213 w 10000"/>
                  <a:gd name="connsiteY198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5220 w 10000"/>
                  <a:gd name="connsiteY88" fmla="*/ 1326 h 10000"/>
                  <a:gd name="connsiteX89" fmla="*/ 4693 w 10000"/>
                  <a:gd name="connsiteY89" fmla="*/ 1636 h 10000"/>
                  <a:gd name="connsiteX90" fmla="*/ 4676 w 10000"/>
                  <a:gd name="connsiteY90" fmla="*/ 1757 h 10000"/>
                  <a:gd name="connsiteX91" fmla="*/ 4676 w 10000"/>
                  <a:gd name="connsiteY91" fmla="*/ 1834 h 10000"/>
                  <a:gd name="connsiteX92" fmla="*/ 4676 w 10000"/>
                  <a:gd name="connsiteY92" fmla="*/ 1962 h 10000"/>
                  <a:gd name="connsiteX93" fmla="*/ 4676 w 10000"/>
                  <a:gd name="connsiteY93" fmla="*/ 2114 h 10000"/>
                  <a:gd name="connsiteX94" fmla="*/ 4676 w 10000"/>
                  <a:gd name="connsiteY94" fmla="*/ 2285 h 10000"/>
                  <a:gd name="connsiteX95" fmla="*/ 4676 w 10000"/>
                  <a:gd name="connsiteY95" fmla="*/ 2484 h 10000"/>
                  <a:gd name="connsiteX96" fmla="*/ 4676 w 10000"/>
                  <a:gd name="connsiteY96" fmla="*/ 2689 h 10000"/>
                  <a:gd name="connsiteX97" fmla="*/ 4676 w 10000"/>
                  <a:gd name="connsiteY97" fmla="*/ 2895 h 10000"/>
                  <a:gd name="connsiteX98" fmla="*/ 4676 w 10000"/>
                  <a:gd name="connsiteY98" fmla="*/ 3097 h 10000"/>
                  <a:gd name="connsiteX99" fmla="*/ 4676 w 10000"/>
                  <a:gd name="connsiteY99" fmla="*/ 3288 h 10000"/>
                  <a:gd name="connsiteX100" fmla="*/ 4676 w 10000"/>
                  <a:gd name="connsiteY100" fmla="*/ 3460 h 10000"/>
                  <a:gd name="connsiteX101" fmla="*/ 4676 w 10000"/>
                  <a:gd name="connsiteY101" fmla="*/ 3605 h 10000"/>
                  <a:gd name="connsiteX102" fmla="*/ 4676 w 10000"/>
                  <a:gd name="connsiteY102" fmla="*/ 3713 h 10000"/>
                  <a:gd name="connsiteX103" fmla="*/ 4693 w 10000"/>
                  <a:gd name="connsiteY103" fmla="*/ 3783 h 10000"/>
                  <a:gd name="connsiteX104" fmla="*/ 4710 w 10000"/>
                  <a:gd name="connsiteY104" fmla="*/ 3837 h 10000"/>
                  <a:gd name="connsiteX105" fmla="*/ 4710 w 10000"/>
                  <a:gd name="connsiteY105" fmla="*/ 3945 h 10000"/>
                  <a:gd name="connsiteX106" fmla="*/ 4710 w 10000"/>
                  <a:gd name="connsiteY106" fmla="*/ 4083 h 10000"/>
                  <a:gd name="connsiteX107" fmla="*/ 4710 w 10000"/>
                  <a:gd name="connsiteY107" fmla="*/ 4254 h 10000"/>
                  <a:gd name="connsiteX108" fmla="*/ 4710 w 10000"/>
                  <a:gd name="connsiteY108" fmla="*/ 4460 h 10000"/>
                  <a:gd name="connsiteX109" fmla="*/ 4693 w 10000"/>
                  <a:gd name="connsiteY109" fmla="*/ 4692 h 10000"/>
                  <a:gd name="connsiteX110" fmla="*/ 4693 w 10000"/>
                  <a:gd name="connsiteY110" fmla="*/ 4944 h 10000"/>
                  <a:gd name="connsiteX111" fmla="*/ 4676 w 10000"/>
                  <a:gd name="connsiteY111" fmla="*/ 5204 h 10000"/>
                  <a:gd name="connsiteX112" fmla="*/ 4676 w 10000"/>
                  <a:gd name="connsiteY112" fmla="*/ 5473 h 10000"/>
                  <a:gd name="connsiteX113" fmla="*/ 4676 w 10000"/>
                  <a:gd name="connsiteY113" fmla="*/ 5752 h 10000"/>
                  <a:gd name="connsiteX114" fmla="*/ 4676 w 10000"/>
                  <a:gd name="connsiteY114" fmla="*/ 6025 h 10000"/>
                  <a:gd name="connsiteX115" fmla="*/ 4659 w 10000"/>
                  <a:gd name="connsiteY115" fmla="*/ 6298 h 10000"/>
                  <a:gd name="connsiteX116" fmla="*/ 4659 w 10000"/>
                  <a:gd name="connsiteY116" fmla="*/ 6553 h 10000"/>
                  <a:gd name="connsiteX117" fmla="*/ 4659 w 10000"/>
                  <a:gd name="connsiteY117" fmla="*/ 6792 h 10000"/>
                  <a:gd name="connsiteX118" fmla="*/ 4659 w 10000"/>
                  <a:gd name="connsiteY118" fmla="*/ 7011 h 10000"/>
                  <a:gd name="connsiteX119" fmla="*/ 4659 w 10000"/>
                  <a:gd name="connsiteY119" fmla="*/ 7210 h 10000"/>
                  <a:gd name="connsiteX120" fmla="*/ 4676 w 10000"/>
                  <a:gd name="connsiteY120" fmla="*/ 7371 h 10000"/>
                  <a:gd name="connsiteX121" fmla="*/ 4676 w 10000"/>
                  <a:gd name="connsiteY121" fmla="*/ 7496 h 10000"/>
                  <a:gd name="connsiteX122" fmla="*/ 4693 w 10000"/>
                  <a:gd name="connsiteY122" fmla="*/ 7654 h 10000"/>
                  <a:gd name="connsiteX123" fmla="*/ 4693 w 10000"/>
                  <a:gd name="connsiteY123" fmla="*/ 7839 h 10000"/>
                  <a:gd name="connsiteX124" fmla="*/ 4710 w 10000"/>
                  <a:gd name="connsiteY124" fmla="*/ 8041 h 10000"/>
                  <a:gd name="connsiteX125" fmla="*/ 4710 w 10000"/>
                  <a:gd name="connsiteY125" fmla="*/ 8256 h 10000"/>
                  <a:gd name="connsiteX126" fmla="*/ 4693 w 10000"/>
                  <a:gd name="connsiteY126" fmla="*/ 8475 h 10000"/>
                  <a:gd name="connsiteX127" fmla="*/ 4693 w 10000"/>
                  <a:gd name="connsiteY127" fmla="*/ 8694 h 10000"/>
                  <a:gd name="connsiteX128" fmla="*/ 4676 w 10000"/>
                  <a:gd name="connsiteY128" fmla="*/ 8906 h 10000"/>
                  <a:gd name="connsiteX129" fmla="*/ 4676 w 10000"/>
                  <a:gd name="connsiteY129" fmla="*/ 9108 h 10000"/>
                  <a:gd name="connsiteX130" fmla="*/ 4676 w 10000"/>
                  <a:gd name="connsiteY130" fmla="*/ 9293 h 10000"/>
                  <a:gd name="connsiteX131" fmla="*/ 4676 w 10000"/>
                  <a:gd name="connsiteY131" fmla="*/ 9451 h 10000"/>
                  <a:gd name="connsiteX132" fmla="*/ 4676 w 10000"/>
                  <a:gd name="connsiteY132" fmla="*/ 9576 h 10000"/>
                  <a:gd name="connsiteX133" fmla="*/ 4676 w 10000"/>
                  <a:gd name="connsiteY133" fmla="*/ 9670 h 10000"/>
                  <a:gd name="connsiteX134" fmla="*/ 4676 w 10000"/>
                  <a:gd name="connsiteY134" fmla="*/ 9717 h 10000"/>
                  <a:gd name="connsiteX135" fmla="*/ 4676 w 10000"/>
                  <a:gd name="connsiteY135" fmla="*/ 9781 h 10000"/>
                  <a:gd name="connsiteX136" fmla="*/ 4676 w 10000"/>
                  <a:gd name="connsiteY136" fmla="*/ 9842 h 10000"/>
                  <a:gd name="connsiteX137" fmla="*/ 4659 w 10000"/>
                  <a:gd name="connsiteY137" fmla="*/ 9889 h 10000"/>
                  <a:gd name="connsiteX138" fmla="*/ 4659 w 10000"/>
                  <a:gd name="connsiteY138" fmla="*/ 9929 h 10000"/>
                  <a:gd name="connsiteX139" fmla="*/ 4641 w 10000"/>
                  <a:gd name="connsiteY139" fmla="*/ 9943 h 10000"/>
                  <a:gd name="connsiteX140" fmla="*/ 4486 w 10000"/>
                  <a:gd name="connsiteY140" fmla="*/ 9943 h 10000"/>
                  <a:gd name="connsiteX141" fmla="*/ 4252 w 10000"/>
                  <a:gd name="connsiteY141" fmla="*/ 9943 h 10000"/>
                  <a:gd name="connsiteX142" fmla="*/ 3941 w 10000"/>
                  <a:gd name="connsiteY142" fmla="*/ 9936 h 10000"/>
                  <a:gd name="connsiteX143" fmla="*/ 3604 w 10000"/>
                  <a:gd name="connsiteY143" fmla="*/ 9929 h 10000"/>
                  <a:gd name="connsiteX144" fmla="*/ 3215 w 10000"/>
                  <a:gd name="connsiteY144" fmla="*/ 9923 h 10000"/>
                  <a:gd name="connsiteX145" fmla="*/ 2826 w 10000"/>
                  <a:gd name="connsiteY145" fmla="*/ 9916 h 10000"/>
                  <a:gd name="connsiteX146" fmla="*/ 2429 w 10000"/>
                  <a:gd name="connsiteY146" fmla="*/ 9909 h 10000"/>
                  <a:gd name="connsiteX147" fmla="*/ 2074 w 10000"/>
                  <a:gd name="connsiteY147" fmla="*/ 9902 h 10000"/>
                  <a:gd name="connsiteX148" fmla="*/ 1755 w 10000"/>
                  <a:gd name="connsiteY148" fmla="*/ 9896 h 10000"/>
                  <a:gd name="connsiteX149" fmla="*/ 1495 w 10000"/>
                  <a:gd name="connsiteY149" fmla="*/ 9889 h 10000"/>
                  <a:gd name="connsiteX150" fmla="*/ 1348 w 10000"/>
                  <a:gd name="connsiteY150" fmla="*/ 9889 h 10000"/>
                  <a:gd name="connsiteX151" fmla="*/ 1279 w 10000"/>
                  <a:gd name="connsiteY151" fmla="*/ 9882 h 10000"/>
                  <a:gd name="connsiteX152" fmla="*/ 1279 w 10000"/>
                  <a:gd name="connsiteY152" fmla="*/ 9862 h 10000"/>
                  <a:gd name="connsiteX153" fmla="*/ 1279 w 10000"/>
                  <a:gd name="connsiteY153" fmla="*/ 9788 h 10000"/>
                  <a:gd name="connsiteX154" fmla="*/ 1262 w 10000"/>
                  <a:gd name="connsiteY154" fmla="*/ 9677 h 10000"/>
                  <a:gd name="connsiteX155" fmla="*/ 1245 w 10000"/>
                  <a:gd name="connsiteY155" fmla="*/ 9532 h 10000"/>
                  <a:gd name="connsiteX156" fmla="*/ 1227 w 10000"/>
                  <a:gd name="connsiteY156" fmla="*/ 9344 h 10000"/>
                  <a:gd name="connsiteX157" fmla="*/ 1210 w 10000"/>
                  <a:gd name="connsiteY157" fmla="*/ 9125 h 10000"/>
                  <a:gd name="connsiteX158" fmla="*/ 1175 w 10000"/>
                  <a:gd name="connsiteY158" fmla="*/ 8889 h 10000"/>
                  <a:gd name="connsiteX159" fmla="*/ 1141 w 10000"/>
                  <a:gd name="connsiteY159" fmla="*/ 8623 h 10000"/>
                  <a:gd name="connsiteX160" fmla="*/ 1124 w 10000"/>
                  <a:gd name="connsiteY160" fmla="*/ 8337 h 10000"/>
                  <a:gd name="connsiteX161" fmla="*/ 1089 w 10000"/>
                  <a:gd name="connsiteY161" fmla="*/ 8041 h 10000"/>
                  <a:gd name="connsiteX162" fmla="*/ 1054 w 10000"/>
                  <a:gd name="connsiteY162" fmla="*/ 7728 h 10000"/>
                  <a:gd name="connsiteX163" fmla="*/ 1020 w 10000"/>
                  <a:gd name="connsiteY163" fmla="*/ 7402 h 10000"/>
                  <a:gd name="connsiteX164" fmla="*/ 985 w 10000"/>
                  <a:gd name="connsiteY164" fmla="*/ 7085 h 10000"/>
                  <a:gd name="connsiteX165" fmla="*/ 951 w 10000"/>
                  <a:gd name="connsiteY165" fmla="*/ 6759 h 10000"/>
                  <a:gd name="connsiteX166" fmla="*/ 899 w 10000"/>
                  <a:gd name="connsiteY166" fmla="*/ 6442 h 10000"/>
                  <a:gd name="connsiteX167" fmla="*/ 882 w 10000"/>
                  <a:gd name="connsiteY167" fmla="*/ 6129 h 10000"/>
                  <a:gd name="connsiteX168" fmla="*/ 847 w 10000"/>
                  <a:gd name="connsiteY168" fmla="*/ 5833 h 10000"/>
                  <a:gd name="connsiteX169" fmla="*/ 821 w 10000"/>
                  <a:gd name="connsiteY169" fmla="*/ 5547 h 10000"/>
                  <a:gd name="connsiteX170" fmla="*/ 787 w 10000"/>
                  <a:gd name="connsiteY170" fmla="*/ 5281 h 10000"/>
                  <a:gd name="connsiteX171" fmla="*/ 769 w 10000"/>
                  <a:gd name="connsiteY171" fmla="*/ 5039 h 10000"/>
                  <a:gd name="connsiteX172" fmla="*/ 735 w 10000"/>
                  <a:gd name="connsiteY172" fmla="*/ 4820 h 10000"/>
                  <a:gd name="connsiteX173" fmla="*/ 717 w 10000"/>
                  <a:gd name="connsiteY173" fmla="*/ 4631 h 10000"/>
                  <a:gd name="connsiteX174" fmla="*/ 700 w 10000"/>
                  <a:gd name="connsiteY174" fmla="*/ 4487 h 10000"/>
                  <a:gd name="connsiteX175" fmla="*/ 700 w 10000"/>
                  <a:gd name="connsiteY175" fmla="*/ 4376 h 10000"/>
                  <a:gd name="connsiteX176" fmla="*/ 683 w 10000"/>
                  <a:gd name="connsiteY176" fmla="*/ 4241 h 10000"/>
                  <a:gd name="connsiteX177" fmla="*/ 648 w 10000"/>
                  <a:gd name="connsiteY177" fmla="*/ 4083 h 10000"/>
                  <a:gd name="connsiteX178" fmla="*/ 631 w 10000"/>
                  <a:gd name="connsiteY178" fmla="*/ 3891 h 10000"/>
                  <a:gd name="connsiteX179" fmla="*/ 596 w 10000"/>
                  <a:gd name="connsiteY179" fmla="*/ 3679 h 10000"/>
                  <a:gd name="connsiteX180" fmla="*/ 562 w 10000"/>
                  <a:gd name="connsiteY180" fmla="*/ 3447 h 10000"/>
                  <a:gd name="connsiteX181" fmla="*/ 510 w 10000"/>
                  <a:gd name="connsiteY181" fmla="*/ 3201 h 10000"/>
                  <a:gd name="connsiteX182" fmla="*/ 458 w 10000"/>
                  <a:gd name="connsiteY182" fmla="*/ 2942 h 10000"/>
                  <a:gd name="connsiteX183" fmla="*/ 424 w 10000"/>
                  <a:gd name="connsiteY183" fmla="*/ 2679 h 10000"/>
                  <a:gd name="connsiteX184" fmla="*/ 372 w 10000"/>
                  <a:gd name="connsiteY184" fmla="*/ 2407 h 10000"/>
                  <a:gd name="connsiteX185" fmla="*/ 320 w 10000"/>
                  <a:gd name="connsiteY185" fmla="*/ 2141 h 10000"/>
                  <a:gd name="connsiteX186" fmla="*/ 277 w 10000"/>
                  <a:gd name="connsiteY186" fmla="*/ 1882 h 10000"/>
                  <a:gd name="connsiteX187" fmla="*/ 225 w 10000"/>
                  <a:gd name="connsiteY187" fmla="*/ 1629 h 10000"/>
                  <a:gd name="connsiteX188" fmla="*/ 190 w 10000"/>
                  <a:gd name="connsiteY188" fmla="*/ 1393 h 10000"/>
                  <a:gd name="connsiteX189" fmla="*/ 138 w 10000"/>
                  <a:gd name="connsiteY189" fmla="*/ 1175 h 10000"/>
                  <a:gd name="connsiteX190" fmla="*/ 104 w 10000"/>
                  <a:gd name="connsiteY190" fmla="*/ 973 h 10000"/>
                  <a:gd name="connsiteX191" fmla="*/ 69 w 10000"/>
                  <a:gd name="connsiteY191" fmla="*/ 801 h 10000"/>
                  <a:gd name="connsiteX192" fmla="*/ 52 w 10000"/>
                  <a:gd name="connsiteY192" fmla="*/ 663 h 10000"/>
                  <a:gd name="connsiteX193" fmla="*/ 17 w 10000"/>
                  <a:gd name="connsiteY193" fmla="*/ 555 h 10000"/>
                  <a:gd name="connsiteX194" fmla="*/ 17 w 10000"/>
                  <a:gd name="connsiteY194" fmla="*/ 491 h 10000"/>
                  <a:gd name="connsiteX195" fmla="*/ 0 w 10000"/>
                  <a:gd name="connsiteY195" fmla="*/ 471 h 10000"/>
                  <a:gd name="connsiteX196" fmla="*/ 847 w 10000"/>
                  <a:gd name="connsiteY196" fmla="*/ 13 h 10000"/>
                  <a:gd name="connsiteX197" fmla="*/ 9213 w 10000"/>
                  <a:gd name="connsiteY197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93 w 10000"/>
                  <a:gd name="connsiteY89" fmla="*/ 1636 h 10000"/>
                  <a:gd name="connsiteX90" fmla="*/ 4676 w 10000"/>
                  <a:gd name="connsiteY90" fmla="*/ 1757 h 10000"/>
                  <a:gd name="connsiteX91" fmla="*/ 4676 w 10000"/>
                  <a:gd name="connsiteY91" fmla="*/ 1834 h 10000"/>
                  <a:gd name="connsiteX92" fmla="*/ 4676 w 10000"/>
                  <a:gd name="connsiteY92" fmla="*/ 1962 h 10000"/>
                  <a:gd name="connsiteX93" fmla="*/ 4676 w 10000"/>
                  <a:gd name="connsiteY93" fmla="*/ 2114 h 10000"/>
                  <a:gd name="connsiteX94" fmla="*/ 4676 w 10000"/>
                  <a:gd name="connsiteY94" fmla="*/ 2285 h 10000"/>
                  <a:gd name="connsiteX95" fmla="*/ 4676 w 10000"/>
                  <a:gd name="connsiteY95" fmla="*/ 2484 h 10000"/>
                  <a:gd name="connsiteX96" fmla="*/ 4676 w 10000"/>
                  <a:gd name="connsiteY96" fmla="*/ 2689 h 10000"/>
                  <a:gd name="connsiteX97" fmla="*/ 4676 w 10000"/>
                  <a:gd name="connsiteY97" fmla="*/ 2895 h 10000"/>
                  <a:gd name="connsiteX98" fmla="*/ 4676 w 10000"/>
                  <a:gd name="connsiteY98" fmla="*/ 3097 h 10000"/>
                  <a:gd name="connsiteX99" fmla="*/ 4676 w 10000"/>
                  <a:gd name="connsiteY99" fmla="*/ 3288 h 10000"/>
                  <a:gd name="connsiteX100" fmla="*/ 4676 w 10000"/>
                  <a:gd name="connsiteY100" fmla="*/ 3460 h 10000"/>
                  <a:gd name="connsiteX101" fmla="*/ 4676 w 10000"/>
                  <a:gd name="connsiteY101" fmla="*/ 3605 h 10000"/>
                  <a:gd name="connsiteX102" fmla="*/ 4676 w 10000"/>
                  <a:gd name="connsiteY102" fmla="*/ 3713 h 10000"/>
                  <a:gd name="connsiteX103" fmla="*/ 4693 w 10000"/>
                  <a:gd name="connsiteY103" fmla="*/ 3783 h 10000"/>
                  <a:gd name="connsiteX104" fmla="*/ 4710 w 10000"/>
                  <a:gd name="connsiteY104" fmla="*/ 3837 h 10000"/>
                  <a:gd name="connsiteX105" fmla="*/ 4710 w 10000"/>
                  <a:gd name="connsiteY105" fmla="*/ 3945 h 10000"/>
                  <a:gd name="connsiteX106" fmla="*/ 4710 w 10000"/>
                  <a:gd name="connsiteY106" fmla="*/ 4083 h 10000"/>
                  <a:gd name="connsiteX107" fmla="*/ 4710 w 10000"/>
                  <a:gd name="connsiteY107" fmla="*/ 4254 h 10000"/>
                  <a:gd name="connsiteX108" fmla="*/ 4710 w 10000"/>
                  <a:gd name="connsiteY108" fmla="*/ 4460 h 10000"/>
                  <a:gd name="connsiteX109" fmla="*/ 4693 w 10000"/>
                  <a:gd name="connsiteY109" fmla="*/ 4692 h 10000"/>
                  <a:gd name="connsiteX110" fmla="*/ 4693 w 10000"/>
                  <a:gd name="connsiteY110" fmla="*/ 4944 h 10000"/>
                  <a:gd name="connsiteX111" fmla="*/ 4676 w 10000"/>
                  <a:gd name="connsiteY111" fmla="*/ 5204 h 10000"/>
                  <a:gd name="connsiteX112" fmla="*/ 4676 w 10000"/>
                  <a:gd name="connsiteY112" fmla="*/ 5473 h 10000"/>
                  <a:gd name="connsiteX113" fmla="*/ 4676 w 10000"/>
                  <a:gd name="connsiteY113" fmla="*/ 5752 h 10000"/>
                  <a:gd name="connsiteX114" fmla="*/ 4676 w 10000"/>
                  <a:gd name="connsiteY114" fmla="*/ 6025 h 10000"/>
                  <a:gd name="connsiteX115" fmla="*/ 4659 w 10000"/>
                  <a:gd name="connsiteY115" fmla="*/ 6298 h 10000"/>
                  <a:gd name="connsiteX116" fmla="*/ 4659 w 10000"/>
                  <a:gd name="connsiteY116" fmla="*/ 6553 h 10000"/>
                  <a:gd name="connsiteX117" fmla="*/ 4659 w 10000"/>
                  <a:gd name="connsiteY117" fmla="*/ 6792 h 10000"/>
                  <a:gd name="connsiteX118" fmla="*/ 4659 w 10000"/>
                  <a:gd name="connsiteY118" fmla="*/ 7011 h 10000"/>
                  <a:gd name="connsiteX119" fmla="*/ 4659 w 10000"/>
                  <a:gd name="connsiteY119" fmla="*/ 7210 h 10000"/>
                  <a:gd name="connsiteX120" fmla="*/ 4676 w 10000"/>
                  <a:gd name="connsiteY120" fmla="*/ 7371 h 10000"/>
                  <a:gd name="connsiteX121" fmla="*/ 4676 w 10000"/>
                  <a:gd name="connsiteY121" fmla="*/ 7496 h 10000"/>
                  <a:gd name="connsiteX122" fmla="*/ 4693 w 10000"/>
                  <a:gd name="connsiteY122" fmla="*/ 7654 h 10000"/>
                  <a:gd name="connsiteX123" fmla="*/ 4693 w 10000"/>
                  <a:gd name="connsiteY123" fmla="*/ 7839 h 10000"/>
                  <a:gd name="connsiteX124" fmla="*/ 4710 w 10000"/>
                  <a:gd name="connsiteY124" fmla="*/ 8041 h 10000"/>
                  <a:gd name="connsiteX125" fmla="*/ 4710 w 10000"/>
                  <a:gd name="connsiteY125" fmla="*/ 8256 h 10000"/>
                  <a:gd name="connsiteX126" fmla="*/ 4693 w 10000"/>
                  <a:gd name="connsiteY126" fmla="*/ 8475 h 10000"/>
                  <a:gd name="connsiteX127" fmla="*/ 4693 w 10000"/>
                  <a:gd name="connsiteY127" fmla="*/ 8694 h 10000"/>
                  <a:gd name="connsiteX128" fmla="*/ 4676 w 10000"/>
                  <a:gd name="connsiteY128" fmla="*/ 8906 h 10000"/>
                  <a:gd name="connsiteX129" fmla="*/ 4676 w 10000"/>
                  <a:gd name="connsiteY129" fmla="*/ 9108 h 10000"/>
                  <a:gd name="connsiteX130" fmla="*/ 4676 w 10000"/>
                  <a:gd name="connsiteY130" fmla="*/ 9293 h 10000"/>
                  <a:gd name="connsiteX131" fmla="*/ 4676 w 10000"/>
                  <a:gd name="connsiteY131" fmla="*/ 9451 h 10000"/>
                  <a:gd name="connsiteX132" fmla="*/ 4676 w 10000"/>
                  <a:gd name="connsiteY132" fmla="*/ 9576 h 10000"/>
                  <a:gd name="connsiteX133" fmla="*/ 4676 w 10000"/>
                  <a:gd name="connsiteY133" fmla="*/ 9670 h 10000"/>
                  <a:gd name="connsiteX134" fmla="*/ 4676 w 10000"/>
                  <a:gd name="connsiteY134" fmla="*/ 9717 h 10000"/>
                  <a:gd name="connsiteX135" fmla="*/ 4676 w 10000"/>
                  <a:gd name="connsiteY135" fmla="*/ 9781 h 10000"/>
                  <a:gd name="connsiteX136" fmla="*/ 4676 w 10000"/>
                  <a:gd name="connsiteY136" fmla="*/ 9842 h 10000"/>
                  <a:gd name="connsiteX137" fmla="*/ 4659 w 10000"/>
                  <a:gd name="connsiteY137" fmla="*/ 9889 h 10000"/>
                  <a:gd name="connsiteX138" fmla="*/ 4659 w 10000"/>
                  <a:gd name="connsiteY138" fmla="*/ 9929 h 10000"/>
                  <a:gd name="connsiteX139" fmla="*/ 4641 w 10000"/>
                  <a:gd name="connsiteY139" fmla="*/ 9943 h 10000"/>
                  <a:gd name="connsiteX140" fmla="*/ 4486 w 10000"/>
                  <a:gd name="connsiteY140" fmla="*/ 9943 h 10000"/>
                  <a:gd name="connsiteX141" fmla="*/ 4252 w 10000"/>
                  <a:gd name="connsiteY141" fmla="*/ 9943 h 10000"/>
                  <a:gd name="connsiteX142" fmla="*/ 3941 w 10000"/>
                  <a:gd name="connsiteY142" fmla="*/ 9936 h 10000"/>
                  <a:gd name="connsiteX143" fmla="*/ 3604 w 10000"/>
                  <a:gd name="connsiteY143" fmla="*/ 9929 h 10000"/>
                  <a:gd name="connsiteX144" fmla="*/ 3215 w 10000"/>
                  <a:gd name="connsiteY144" fmla="*/ 9923 h 10000"/>
                  <a:gd name="connsiteX145" fmla="*/ 2826 w 10000"/>
                  <a:gd name="connsiteY145" fmla="*/ 9916 h 10000"/>
                  <a:gd name="connsiteX146" fmla="*/ 2429 w 10000"/>
                  <a:gd name="connsiteY146" fmla="*/ 9909 h 10000"/>
                  <a:gd name="connsiteX147" fmla="*/ 2074 w 10000"/>
                  <a:gd name="connsiteY147" fmla="*/ 9902 h 10000"/>
                  <a:gd name="connsiteX148" fmla="*/ 1755 w 10000"/>
                  <a:gd name="connsiteY148" fmla="*/ 9896 h 10000"/>
                  <a:gd name="connsiteX149" fmla="*/ 1495 w 10000"/>
                  <a:gd name="connsiteY149" fmla="*/ 9889 h 10000"/>
                  <a:gd name="connsiteX150" fmla="*/ 1348 w 10000"/>
                  <a:gd name="connsiteY150" fmla="*/ 9889 h 10000"/>
                  <a:gd name="connsiteX151" fmla="*/ 1279 w 10000"/>
                  <a:gd name="connsiteY151" fmla="*/ 9882 h 10000"/>
                  <a:gd name="connsiteX152" fmla="*/ 1279 w 10000"/>
                  <a:gd name="connsiteY152" fmla="*/ 9862 h 10000"/>
                  <a:gd name="connsiteX153" fmla="*/ 1279 w 10000"/>
                  <a:gd name="connsiteY153" fmla="*/ 9788 h 10000"/>
                  <a:gd name="connsiteX154" fmla="*/ 1262 w 10000"/>
                  <a:gd name="connsiteY154" fmla="*/ 9677 h 10000"/>
                  <a:gd name="connsiteX155" fmla="*/ 1245 w 10000"/>
                  <a:gd name="connsiteY155" fmla="*/ 9532 h 10000"/>
                  <a:gd name="connsiteX156" fmla="*/ 1227 w 10000"/>
                  <a:gd name="connsiteY156" fmla="*/ 9344 h 10000"/>
                  <a:gd name="connsiteX157" fmla="*/ 1210 w 10000"/>
                  <a:gd name="connsiteY157" fmla="*/ 9125 h 10000"/>
                  <a:gd name="connsiteX158" fmla="*/ 1175 w 10000"/>
                  <a:gd name="connsiteY158" fmla="*/ 8889 h 10000"/>
                  <a:gd name="connsiteX159" fmla="*/ 1141 w 10000"/>
                  <a:gd name="connsiteY159" fmla="*/ 8623 h 10000"/>
                  <a:gd name="connsiteX160" fmla="*/ 1124 w 10000"/>
                  <a:gd name="connsiteY160" fmla="*/ 8337 h 10000"/>
                  <a:gd name="connsiteX161" fmla="*/ 1089 w 10000"/>
                  <a:gd name="connsiteY161" fmla="*/ 8041 h 10000"/>
                  <a:gd name="connsiteX162" fmla="*/ 1054 w 10000"/>
                  <a:gd name="connsiteY162" fmla="*/ 7728 h 10000"/>
                  <a:gd name="connsiteX163" fmla="*/ 1020 w 10000"/>
                  <a:gd name="connsiteY163" fmla="*/ 7402 h 10000"/>
                  <a:gd name="connsiteX164" fmla="*/ 985 w 10000"/>
                  <a:gd name="connsiteY164" fmla="*/ 7085 h 10000"/>
                  <a:gd name="connsiteX165" fmla="*/ 951 w 10000"/>
                  <a:gd name="connsiteY165" fmla="*/ 6759 h 10000"/>
                  <a:gd name="connsiteX166" fmla="*/ 899 w 10000"/>
                  <a:gd name="connsiteY166" fmla="*/ 6442 h 10000"/>
                  <a:gd name="connsiteX167" fmla="*/ 882 w 10000"/>
                  <a:gd name="connsiteY167" fmla="*/ 6129 h 10000"/>
                  <a:gd name="connsiteX168" fmla="*/ 847 w 10000"/>
                  <a:gd name="connsiteY168" fmla="*/ 5833 h 10000"/>
                  <a:gd name="connsiteX169" fmla="*/ 821 w 10000"/>
                  <a:gd name="connsiteY169" fmla="*/ 5547 h 10000"/>
                  <a:gd name="connsiteX170" fmla="*/ 787 w 10000"/>
                  <a:gd name="connsiteY170" fmla="*/ 5281 h 10000"/>
                  <a:gd name="connsiteX171" fmla="*/ 769 w 10000"/>
                  <a:gd name="connsiteY171" fmla="*/ 5039 h 10000"/>
                  <a:gd name="connsiteX172" fmla="*/ 735 w 10000"/>
                  <a:gd name="connsiteY172" fmla="*/ 4820 h 10000"/>
                  <a:gd name="connsiteX173" fmla="*/ 717 w 10000"/>
                  <a:gd name="connsiteY173" fmla="*/ 4631 h 10000"/>
                  <a:gd name="connsiteX174" fmla="*/ 700 w 10000"/>
                  <a:gd name="connsiteY174" fmla="*/ 4487 h 10000"/>
                  <a:gd name="connsiteX175" fmla="*/ 700 w 10000"/>
                  <a:gd name="connsiteY175" fmla="*/ 4376 h 10000"/>
                  <a:gd name="connsiteX176" fmla="*/ 683 w 10000"/>
                  <a:gd name="connsiteY176" fmla="*/ 4241 h 10000"/>
                  <a:gd name="connsiteX177" fmla="*/ 648 w 10000"/>
                  <a:gd name="connsiteY177" fmla="*/ 4083 h 10000"/>
                  <a:gd name="connsiteX178" fmla="*/ 631 w 10000"/>
                  <a:gd name="connsiteY178" fmla="*/ 3891 h 10000"/>
                  <a:gd name="connsiteX179" fmla="*/ 596 w 10000"/>
                  <a:gd name="connsiteY179" fmla="*/ 3679 h 10000"/>
                  <a:gd name="connsiteX180" fmla="*/ 562 w 10000"/>
                  <a:gd name="connsiteY180" fmla="*/ 3447 h 10000"/>
                  <a:gd name="connsiteX181" fmla="*/ 510 w 10000"/>
                  <a:gd name="connsiteY181" fmla="*/ 3201 h 10000"/>
                  <a:gd name="connsiteX182" fmla="*/ 458 w 10000"/>
                  <a:gd name="connsiteY182" fmla="*/ 2942 h 10000"/>
                  <a:gd name="connsiteX183" fmla="*/ 424 w 10000"/>
                  <a:gd name="connsiteY183" fmla="*/ 2679 h 10000"/>
                  <a:gd name="connsiteX184" fmla="*/ 372 w 10000"/>
                  <a:gd name="connsiteY184" fmla="*/ 2407 h 10000"/>
                  <a:gd name="connsiteX185" fmla="*/ 320 w 10000"/>
                  <a:gd name="connsiteY185" fmla="*/ 2141 h 10000"/>
                  <a:gd name="connsiteX186" fmla="*/ 277 w 10000"/>
                  <a:gd name="connsiteY186" fmla="*/ 1882 h 10000"/>
                  <a:gd name="connsiteX187" fmla="*/ 225 w 10000"/>
                  <a:gd name="connsiteY187" fmla="*/ 1629 h 10000"/>
                  <a:gd name="connsiteX188" fmla="*/ 190 w 10000"/>
                  <a:gd name="connsiteY188" fmla="*/ 1393 h 10000"/>
                  <a:gd name="connsiteX189" fmla="*/ 138 w 10000"/>
                  <a:gd name="connsiteY189" fmla="*/ 1175 h 10000"/>
                  <a:gd name="connsiteX190" fmla="*/ 104 w 10000"/>
                  <a:gd name="connsiteY190" fmla="*/ 973 h 10000"/>
                  <a:gd name="connsiteX191" fmla="*/ 69 w 10000"/>
                  <a:gd name="connsiteY191" fmla="*/ 801 h 10000"/>
                  <a:gd name="connsiteX192" fmla="*/ 52 w 10000"/>
                  <a:gd name="connsiteY192" fmla="*/ 663 h 10000"/>
                  <a:gd name="connsiteX193" fmla="*/ 17 w 10000"/>
                  <a:gd name="connsiteY193" fmla="*/ 555 h 10000"/>
                  <a:gd name="connsiteX194" fmla="*/ 17 w 10000"/>
                  <a:gd name="connsiteY194" fmla="*/ 491 h 10000"/>
                  <a:gd name="connsiteX195" fmla="*/ 0 w 10000"/>
                  <a:gd name="connsiteY195" fmla="*/ 471 h 10000"/>
                  <a:gd name="connsiteX196" fmla="*/ 847 w 10000"/>
                  <a:gd name="connsiteY196" fmla="*/ 13 h 10000"/>
                  <a:gd name="connsiteX197" fmla="*/ 9213 w 10000"/>
                  <a:gd name="connsiteY197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1757 h 10000"/>
                  <a:gd name="connsiteX90" fmla="*/ 4676 w 10000"/>
                  <a:gd name="connsiteY90" fmla="*/ 1834 h 10000"/>
                  <a:gd name="connsiteX91" fmla="*/ 4676 w 10000"/>
                  <a:gd name="connsiteY91" fmla="*/ 1962 h 10000"/>
                  <a:gd name="connsiteX92" fmla="*/ 4676 w 10000"/>
                  <a:gd name="connsiteY92" fmla="*/ 2114 h 10000"/>
                  <a:gd name="connsiteX93" fmla="*/ 4676 w 10000"/>
                  <a:gd name="connsiteY93" fmla="*/ 2285 h 10000"/>
                  <a:gd name="connsiteX94" fmla="*/ 4676 w 10000"/>
                  <a:gd name="connsiteY94" fmla="*/ 2484 h 10000"/>
                  <a:gd name="connsiteX95" fmla="*/ 4676 w 10000"/>
                  <a:gd name="connsiteY95" fmla="*/ 2689 h 10000"/>
                  <a:gd name="connsiteX96" fmla="*/ 4676 w 10000"/>
                  <a:gd name="connsiteY96" fmla="*/ 2895 h 10000"/>
                  <a:gd name="connsiteX97" fmla="*/ 4676 w 10000"/>
                  <a:gd name="connsiteY97" fmla="*/ 3097 h 10000"/>
                  <a:gd name="connsiteX98" fmla="*/ 4676 w 10000"/>
                  <a:gd name="connsiteY98" fmla="*/ 3288 h 10000"/>
                  <a:gd name="connsiteX99" fmla="*/ 4676 w 10000"/>
                  <a:gd name="connsiteY99" fmla="*/ 3460 h 10000"/>
                  <a:gd name="connsiteX100" fmla="*/ 4676 w 10000"/>
                  <a:gd name="connsiteY100" fmla="*/ 3605 h 10000"/>
                  <a:gd name="connsiteX101" fmla="*/ 4676 w 10000"/>
                  <a:gd name="connsiteY101" fmla="*/ 3713 h 10000"/>
                  <a:gd name="connsiteX102" fmla="*/ 4693 w 10000"/>
                  <a:gd name="connsiteY102" fmla="*/ 3783 h 10000"/>
                  <a:gd name="connsiteX103" fmla="*/ 4710 w 10000"/>
                  <a:gd name="connsiteY103" fmla="*/ 3837 h 10000"/>
                  <a:gd name="connsiteX104" fmla="*/ 4710 w 10000"/>
                  <a:gd name="connsiteY104" fmla="*/ 3945 h 10000"/>
                  <a:gd name="connsiteX105" fmla="*/ 4710 w 10000"/>
                  <a:gd name="connsiteY105" fmla="*/ 4083 h 10000"/>
                  <a:gd name="connsiteX106" fmla="*/ 4710 w 10000"/>
                  <a:gd name="connsiteY106" fmla="*/ 4254 h 10000"/>
                  <a:gd name="connsiteX107" fmla="*/ 4710 w 10000"/>
                  <a:gd name="connsiteY107" fmla="*/ 4460 h 10000"/>
                  <a:gd name="connsiteX108" fmla="*/ 4693 w 10000"/>
                  <a:gd name="connsiteY108" fmla="*/ 4692 h 10000"/>
                  <a:gd name="connsiteX109" fmla="*/ 4693 w 10000"/>
                  <a:gd name="connsiteY109" fmla="*/ 4944 h 10000"/>
                  <a:gd name="connsiteX110" fmla="*/ 4676 w 10000"/>
                  <a:gd name="connsiteY110" fmla="*/ 5204 h 10000"/>
                  <a:gd name="connsiteX111" fmla="*/ 4676 w 10000"/>
                  <a:gd name="connsiteY111" fmla="*/ 5473 h 10000"/>
                  <a:gd name="connsiteX112" fmla="*/ 4676 w 10000"/>
                  <a:gd name="connsiteY112" fmla="*/ 5752 h 10000"/>
                  <a:gd name="connsiteX113" fmla="*/ 4676 w 10000"/>
                  <a:gd name="connsiteY113" fmla="*/ 6025 h 10000"/>
                  <a:gd name="connsiteX114" fmla="*/ 4659 w 10000"/>
                  <a:gd name="connsiteY114" fmla="*/ 6298 h 10000"/>
                  <a:gd name="connsiteX115" fmla="*/ 4659 w 10000"/>
                  <a:gd name="connsiteY115" fmla="*/ 6553 h 10000"/>
                  <a:gd name="connsiteX116" fmla="*/ 4659 w 10000"/>
                  <a:gd name="connsiteY116" fmla="*/ 6792 h 10000"/>
                  <a:gd name="connsiteX117" fmla="*/ 4659 w 10000"/>
                  <a:gd name="connsiteY117" fmla="*/ 7011 h 10000"/>
                  <a:gd name="connsiteX118" fmla="*/ 4659 w 10000"/>
                  <a:gd name="connsiteY118" fmla="*/ 7210 h 10000"/>
                  <a:gd name="connsiteX119" fmla="*/ 4676 w 10000"/>
                  <a:gd name="connsiteY119" fmla="*/ 7371 h 10000"/>
                  <a:gd name="connsiteX120" fmla="*/ 4676 w 10000"/>
                  <a:gd name="connsiteY120" fmla="*/ 7496 h 10000"/>
                  <a:gd name="connsiteX121" fmla="*/ 4693 w 10000"/>
                  <a:gd name="connsiteY121" fmla="*/ 7654 h 10000"/>
                  <a:gd name="connsiteX122" fmla="*/ 4693 w 10000"/>
                  <a:gd name="connsiteY122" fmla="*/ 7839 h 10000"/>
                  <a:gd name="connsiteX123" fmla="*/ 4710 w 10000"/>
                  <a:gd name="connsiteY123" fmla="*/ 8041 h 10000"/>
                  <a:gd name="connsiteX124" fmla="*/ 4710 w 10000"/>
                  <a:gd name="connsiteY124" fmla="*/ 8256 h 10000"/>
                  <a:gd name="connsiteX125" fmla="*/ 4693 w 10000"/>
                  <a:gd name="connsiteY125" fmla="*/ 8475 h 10000"/>
                  <a:gd name="connsiteX126" fmla="*/ 4693 w 10000"/>
                  <a:gd name="connsiteY126" fmla="*/ 8694 h 10000"/>
                  <a:gd name="connsiteX127" fmla="*/ 4676 w 10000"/>
                  <a:gd name="connsiteY127" fmla="*/ 8906 h 10000"/>
                  <a:gd name="connsiteX128" fmla="*/ 4676 w 10000"/>
                  <a:gd name="connsiteY128" fmla="*/ 9108 h 10000"/>
                  <a:gd name="connsiteX129" fmla="*/ 4676 w 10000"/>
                  <a:gd name="connsiteY129" fmla="*/ 9293 h 10000"/>
                  <a:gd name="connsiteX130" fmla="*/ 4676 w 10000"/>
                  <a:gd name="connsiteY130" fmla="*/ 9451 h 10000"/>
                  <a:gd name="connsiteX131" fmla="*/ 4676 w 10000"/>
                  <a:gd name="connsiteY131" fmla="*/ 9576 h 10000"/>
                  <a:gd name="connsiteX132" fmla="*/ 4676 w 10000"/>
                  <a:gd name="connsiteY132" fmla="*/ 9670 h 10000"/>
                  <a:gd name="connsiteX133" fmla="*/ 4676 w 10000"/>
                  <a:gd name="connsiteY133" fmla="*/ 9717 h 10000"/>
                  <a:gd name="connsiteX134" fmla="*/ 4676 w 10000"/>
                  <a:gd name="connsiteY134" fmla="*/ 9781 h 10000"/>
                  <a:gd name="connsiteX135" fmla="*/ 4676 w 10000"/>
                  <a:gd name="connsiteY135" fmla="*/ 9842 h 10000"/>
                  <a:gd name="connsiteX136" fmla="*/ 4659 w 10000"/>
                  <a:gd name="connsiteY136" fmla="*/ 9889 h 10000"/>
                  <a:gd name="connsiteX137" fmla="*/ 4659 w 10000"/>
                  <a:gd name="connsiteY137" fmla="*/ 9929 h 10000"/>
                  <a:gd name="connsiteX138" fmla="*/ 4641 w 10000"/>
                  <a:gd name="connsiteY138" fmla="*/ 9943 h 10000"/>
                  <a:gd name="connsiteX139" fmla="*/ 4486 w 10000"/>
                  <a:gd name="connsiteY139" fmla="*/ 9943 h 10000"/>
                  <a:gd name="connsiteX140" fmla="*/ 4252 w 10000"/>
                  <a:gd name="connsiteY140" fmla="*/ 9943 h 10000"/>
                  <a:gd name="connsiteX141" fmla="*/ 3941 w 10000"/>
                  <a:gd name="connsiteY141" fmla="*/ 9936 h 10000"/>
                  <a:gd name="connsiteX142" fmla="*/ 3604 w 10000"/>
                  <a:gd name="connsiteY142" fmla="*/ 9929 h 10000"/>
                  <a:gd name="connsiteX143" fmla="*/ 3215 w 10000"/>
                  <a:gd name="connsiteY143" fmla="*/ 9923 h 10000"/>
                  <a:gd name="connsiteX144" fmla="*/ 2826 w 10000"/>
                  <a:gd name="connsiteY144" fmla="*/ 9916 h 10000"/>
                  <a:gd name="connsiteX145" fmla="*/ 2429 w 10000"/>
                  <a:gd name="connsiteY145" fmla="*/ 9909 h 10000"/>
                  <a:gd name="connsiteX146" fmla="*/ 2074 w 10000"/>
                  <a:gd name="connsiteY146" fmla="*/ 9902 h 10000"/>
                  <a:gd name="connsiteX147" fmla="*/ 1755 w 10000"/>
                  <a:gd name="connsiteY147" fmla="*/ 9896 h 10000"/>
                  <a:gd name="connsiteX148" fmla="*/ 1495 w 10000"/>
                  <a:gd name="connsiteY148" fmla="*/ 9889 h 10000"/>
                  <a:gd name="connsiteX149" fmla="*/ 1348 w 10000"/>
                  <a:gd name="connsiteY149" fmla="*/ 9889 h 10000"/>
                  <a:gd name="connsiteX150" fmla="*/ 1279 w 10000"/>
                  <a:gd name="connsiteY150" fmla="*/ 9882 h 10000"/>
                  <a:gd name="connsiteX151" fmla="*/ 1279 w 10000"/>
                  <a:gd name="connsiteY151" fmla="*/ 9862 h 10000"/>
                  <a:gd name="connsiteX152" fmla="*/ 1279 w 10000"/>
                  <a:gd name="connsiteY152" fmla="*/ 9788 h 10000"/>
                  <a:gd name="connsiteX153" fmla="*/ 1262 w 10000"/>
                  <a:gd name="connsiteY153" fmla="*/ 9677 h 10000"/>
                  <a:gd name="connsiteX154" fmla="*/ 1245 w 10000"/>
                  <a:gd name="connsiteY154" fmla="*/ 9532 h 10000"/>
                  <a:gd name="connsiteX155" fmla="*/ 1227 w 10000"/>
                  <a:gd name="connsiteY155" fmla="*/ 9344 h 10000"/>
                  <a:gd name="connsiteX156" fmla="*/ 1210 w 10000"/>
                  <a:gd name="connsiteY156" fmla="*/ 9125 h 10000"/>
                  <a:gd name="connsiteX157" fmla="*/ 1175 w 10000"/>
                  <a:gd name="connsiteY157" fmla="*/ 8889 h 10000"/>
                  <a:gd name="connsiteX158" fmla="*/ 1141 w 10000"/>
                  <a:gd name="connsiteY158" fmla="*/ 8623 h 10000"/>
                  <a:gd name="connsiteX159" fmla="*/ 1124 w 10000"/>
                  <a:gd name="connsiteY159" fmla="*/ 8337 h 10000"/>
                  <a:gd name="connsiteX160" fmla="*/ 1089 w 10000"/>
                  <a:gd name="connsiteY160" fmla="*/ 8041 h 10000"/>
                  <a:gd name="connsiteX161" fmla="*/ 1054 w 10000"/>
                  <a:gd name="connsiteY161" fmla="*/ 7728 h 10000"/>
                  <a:gd name="connsiteX162" fmla="*/ 1020 w 10000"/>
                  <a:gd name="connsiteY162" fmla="*/ 7402 h 10000"/>
                  <a:gd name="connsiteX163" fmla="*/ 985 w 10000"/>
                  <a:gd name="connsiteY163" fmla="*/ 7085 h 10000"/>
                  <a:gd name="connsiteX164" fmla="*/ 951 w 10000"/>
                  <a:gd name="connsiteY164" fmla="*/ 6759 h 10000"/>
                  <a:gd name="connsiteX165" fmla="*/ 899 w 10000"/>
                  <a:gd name="connsiteY165" fmla="*/ 6442 h 10000"/>
                  <a:gd name="connsiteX166" fmla="*/ 882 w 10000"/>
                  <a:gd name="connsiteY166" fmla="*/ 6129 h 10000"/>
                  <a:gd name="connsiteX167" fmla="*/ 847 w 10000"/>
                  <a:gd name="connsiteY167" fmla="*/ 5833 h 10000"/>
                  <a:gd name="connsiteX168" fmla="*/ 821 w 10000"/>
                  <a:gd name="connsiteY168" fmla="*/ 5547 h 10000"/>
                  <a:gd name="connsiteX169" fmla="*/ 787 w 10000"/>
                  <a:gd name="connsiteY169" fmla="*/ 5281 h 10000"/>
                  <a:gd name="connsiteX170" fmla="*/ 769 w 10000"/>
                  <a:gd name="connsiteY170" fmla="*/ 5039 h 10000"/>
                  <a:gd name="connsiteX171" fmla="*/ 735 w 10000"/>
                  <a:gd name="connsiteY171" fmla="*/ 4820 h 10000"/>
                  <a:gd name="connsiteX172" fmla="*/ 717 w 10000"/>
                  <a:gd name="connsiteY172" fmla="*/ 4631 h 10000"/>
                  <a:gd name="connsiteX173" fmla="*/ 700 w 10000"/>
                  <a:gd name="connsiteY173" fmla="*/ 4487 h 10000"/>
                  <a:gd name="connsiteX174" fmla="*/ 700 w 10000"/>
                  <a:gd name="connsiteY174" fmla="*/ 4376 h 10000"/>
                  <a:gd name="connsiteX175" fmla="*/ 683 w 10000"/>
                  <a:gd name="connsiteY175" fmla="*/ 4241 h 10000"/>
                  <a:gd name="connsiteX176" fmla="*/ 648 w 10000"/>
                  <a:gd name="connsiteY176" fmla="*/ 4083 h 10000"/>
                  <a:gd name="connsiteX177" fmla="*/ 631 w 10000"/>
                  <a:gd name="connsiteY177" fmla="*/ 3891 h 10000"/>
                  <a:gd name="connsiteX178" fmla="*/ 596 w 10000"/>
                  <a:gd name="connsiteY178" fmla="*/ 3679 h 10000"/>
                  <a:gd name="connsiteX179" fmla="*/ 562 w 10000"/>
                  <a:gd name="connsiteY179" fmla="*/ 3447 h 10000"/>
                  <a:gd name="connsiteX180" fmla="*/ 510 w 10000"/>
                  <a:gd name="connsiteY180" fmla="*/ 3201 h 10000"/>
                  <a:gd name="connsiteX181" fmla="*/ 458 w 10000"/>
                  <a:gd name="connsiteY181" fmla="*/ 2942 h 10000"/>
                  <a:gd name="connsiteX182" fmla="*/ 424 w 10000"/>
                  <a:gd name="connsiteY182" fmla="*/ 2679 h 10000"/>
                  <a:gd name="connsiteX183" fmla="*/ 372 w 10000"/>
                  <a:gd name="connsiteY183" fmla="*/ 2407 h 10000"/>
                  <a:gd name="connsiteX184" fmla="*/ 320 w 10000"/>
                  <a:gd name="connsiteY184" fmla="*/ 2141 h 10000"/>
                  <a:gd name="connsiteX185" fmla="*/ 277 w 10000"/>
                  <a:gd name="connsiteY185" fmla="*/ 1882 h 10000"/>
                  <a:gd name="connsiteX186" fmla="*/ 225 w 10000"/>
                  <a:gd name="connsiteY186" fmla="*/ 1629 h 10000"/>
                  <a:gd name="connsiteX187" fmla="*/ 190 w 10000"/>
                  <a:gd name="connsiteY187" fmla="*/ 1393 h 10000"/>
                  <a:gd name="connsiteX188" fmla="*/ 138 w 10000"/>
                  <a:gd name="connsiteY188" fmla="*/ 1175 h 10000"/>
                  <a:gd name="connsiteX189" fmla="*/ 104 w 10000"/>
                  <a:gd name="connsiteY189" fmla="*/ 973 h 10000"/>
                  <a:gd name="connsiteX190" fmla="*/ 69 w 10000"/>
                  <a:gd name="connsiteY190" fmla="*/ 801 h 10000"/>
                  <a:gd name="connsiteX191" fmla="*/ 52 w 10000"/>
                  <a:gd name="connsiteY191" fmla="*/ 663 h 10000"/>
                  <a:gd name="connsiteX192" fmla="*/ 17 w 10000"/>
                  <a:gd name="connsiteY192" fmla="*/ 555 h 10000"/>
                  <a:gd name="connsiteX193" fmla="*/ 17 w 10000"/>
                  <a:gd name="connsiteY193" fmla="*/ 491 h 10000"/>
                  <a:gd name="connsiteX194" fmla="*/ 0 w 10000"/>
                  <a:gd name="connsiteY194" fmla="*/ 471 h 10000"/>
                  <a:gd name="connsiteX195" fmla="*/ 847 w 10000"/>
                  <a:gd name="connsiteY195" fmla="*/ 13 h 10000"/>
                  <a:gd name="connsiteX196" fmla="*/ 9213 w 10000"/>
                  <a:gd name="connsiteY196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1834 h 10000"/>
                  <a:gd name="connsiteX90" fmla="*/ 4676 w 10000"/>
                  <a:gd name="connsiteY90" fmla="*/ 1962 h 10000"/>
                  <a:gd name="connsiteX91" fmla="*/ 4676 w 10000"/>
                  <a:gd name="connsiteY91" fmla="*/ 2114 h 10000"/>
                  <a:gd name="connsiteX92" fmla="*/ 4676 w 10000"/>
                  <a:gd name="connsiteY92" fmla="*/ 2285 h 10000"/>
                  <a:gd name="connsiteX93" fmla="*/ 4676 w 10000"/>
                  <a:gd name="connsiteY93" fmla="*/ 2484 h 10000"/>
                  <a:gd name="connsiteX94" fmla="*/ 4676 w 10000"/>
                  <a:gd name="connsiteY94" fmla="*/ 2689 h 10000"/>
                  <a:gd name="connsiteX95" fmla="*/ 4676 w 10000"/>
                  <a:gd name="connsiteY95" fmla="*/ 2895 h 10000"/>
                  <a:gd name="connsiteX96" fmla="*/ 4676 w 10000"/>
                  <a:gd name="connsiteY96" fmla="*/ 3097 h 10000"/>
                  <a:gd name="connsiteX97" fmla="*/ 4676 w 10000"/>
                  <a:gd name="connsiteY97" fmla="*/ 3288 h 10000"/>
                  <a:gd name="connsiteX98" fmla="*/ 4676 w 10000"/>
                  <a:gd name="connsiteY98" fmla="*/ 3460 h 10000"/>
                  <a:gd name="connsiteX99" fmla="*/ 4676 w 10000"/>
                  <a:gd name="connsiteY99" fmla="*/ 3605 h 10000"/>
                  <a:gd name="connsiteX100" fmla="*/ 4676 w 10000"/>
                  <a:gd name="connsiteY100" fmla="*/ 3713 h 10000"/>
                  <a:gd name="connsiteX101" fmla="*/ 4693 w 10000"/>
                  <a:gd name="connsiteY101" fmla="*/ 3783 h 10000"/>
                  <a:gd name="connsiteX102" fmla="*/ 4710 w 10000"/>
                  <a:gd name="connsiteY102" fmla="*/ 3837 h 10000"/>
                  <a:gd name="connsiteX103" fmla="*/ 4710 w 10000"/>
                  <a:gd name="connsiteY103" fmla="*/ 3945 h 10000"/>
                  <a:gd name="connsiteX104" fmla="*/ 4710 w 10000"/>
                  <a:gd name="connsiteY104" fmla="*/ 4083 h 10000"/>
                  <a:gd name="connsiteX105" fmla="*/ 4710 w 10000"/>
                  <a:gd name="connsiteY105" fmla="*/ 4254 h 10000"/>
                  <a:gd name="connsiteX106" fmla="*/ 4710 w 10000"/>
                  <a:gd name="connsiteY106" fmla="*/ 4460 h 10000"/>
                  <a:gd name="connsiteX107" fmla="*/ 4693 w 10000"/>
                  <a:gd name="connsiteY107" fmla="*/ 4692 h 10000"/>
                  <a:gd name="connsiteX108" fmla="*/ 4693 w 10000"/>
                  <a:gd name="connsiteY108" fmla="*/ 4944 h 10000"/>
                  <a:gd name="connsiteX109" fmla="*/ 4676 w 10000"/>
                  <a:gd name="connsiteY109" fmla="*/ 5204 h 10000"/>
                  <a:gd name="connsiteX110" fmla="*/ 4676 w 10000"/>
                  <a:gd name="connsiteY110" fmla="*/ 5473 h 10000"/>
                  <a:gd name="connsiteX111" fmla="*/ 4676 w 10000"/>
                  <a:gd name="connsiteY111" fmla="*/ 5752 h 10000"/>
                  <a:gd name="connsiteX112" fmla="*/ 4676 w 10000"/>
                  <a:gd name="connsiteY112" fmla="*/ 6025 h 10000"/>
                  <a:gd name="connsiteX113" fmla="*/ 4659 w 10000"/>
                  <a:gd name="connsiteY113" fmla="*/ 6298 h 10000"/>
                  <a:gd name="connsiteX114" fmla="*/ 4659 w 10000"/>
                  <a:gd name="connsiteY114" fmla="*/ 6553 h 10000"/>
                  <a:gd name="connsiteX115" fmla="*/ 4659 w 10000"/>
                  <a:gd name="connsiteY115" fmla="*/ 6792 h 10000"/>
                  <a:gd name="connsiteX116" fmla="*/ 4659 w 10000"/>
                  <a:gd name="connsiteY116" fmla="*/ 7011 h 10000"/>
                  <a:gd name="connsiteX117" fmla="*/ 4659 w 10000"/>
                  <a:gd name="connsiteY117" fmla="*/ 7210 h 10000"/>
                  <a:gd name="connsiteX118" fmla="*/ 4676 w 10000"/>
                  <a:gd name="connsiteY118" fmla="*/ 7371 h 10000"/>
                  <a:gd name="connsiteX119" fmla="*/ 4676 w 10000"/>
                  <a:gd name="connsiteY119" fmla="*/ 7496 h 10000"/>
                  <a:gd name="connsiteX120" fmla="*/ 4693 w 10000"/>
                  <a:gd name="connsiteY120" fmla="*/ 7654 h 10000"/>
                  <a:gd name="connsiteX121" fmla="*/ 4693 w 10000"/>
                  <a:gd name="connsiteY121" fmla="*/ 7839 h 10000"/>
                  <a:gd name="connsiteX122" fmla="*/ 4710 w 10000"/>
                  <a:gd name="connsiteY122" fmla="*/ 8041 h 10000"/>
                  <a:gd name="connsiteX123" fmla="*/ 4710 w 10000"/>
                  <a:gd name="connsiteY123" fmla="*/ 8256 h 10000"/>
                  <a:gd name="connsiteX124" fmla="*/ 4693 w 10000"/>
                  <a:gd name="connsiteY124" fmla="*/ 8475 h 10000"/>
                  <a:gd name="connsiteX125" fmla="*/ 4693 w 10000"/>
                  <a:gd name="connsiteY125" fmla="*/ 8694 h 10000"/>
                  <a:gd name="connsiteX126" fmla="*/ 4676 w 10000"/>
                  <a:gd name="connsiteY126" fmla="*/ 8906 h 10000"/>
                  <a:gd name="connsiteX127" fmla="*/ 4676 w 10000"/>
                  <a:gd name="connsiteY127" fmla="*/ 9108 h 10000"/>
                  <a:gd name="connsiteX128" fmla="*/ 4676 w 10000"/>
                  <a:gd name="connsiteY128" fmla="*/ 9293 h 10000"/>
                  <a:gd name="connsiteX129" fmla="*/ 4676 w 10000"/>
                  <a:gd name="connsiteY129" fmla="*/ 9451 h 10000"/>
                  <a:gd name="connsiteX130" fmla="*/ 4676 w 10000"/>
                  <a:gd name="connsiteY130" fmla="*/ 9576 h 10000"/>
                  <a:gd name="connsiteX131" fmla="*/ 4676 w 10000"/>
                  <a:gd name="connsiteY131" fmla="*/ 9670 h 10000"/>
                  <a:gd name="connsiteX132" fmla="*/ 4676 w 10000"/>
                  <a:gd name="connsiteY132" fmla="*/ 9717 h 10000"/>
                  <a:gd name="connsiteX133" fmla="*/ 4676 w 10000"/>
                  <a:gd name="connsiteY133" fmla="*/ 9781 h 10000"/>
                  <a:gd name="connsiteX134" fmla="*/ 4676 w 10000"/>
                  <a:gd name="connsiteY134" fmla="*/ 9842 h 10000"/>
                  <a:gd name="connsiteX135" fmla="*/ 4659 w 10000"/>
                  <a:gd name="connsiteY135" fmla="*/ 9889 h 10000"/>
                  <a:gd name="connsiteX136" fmla="*/ 4659 w 10000"/>
                  <a:gd name="connsiteY136" fmla="*/ 9929 h 10000"/>
                  <a:gd name="connsiteX137" fmla="*/ 4641 w 10000"/>
                  <a:gd name="connsiteY137" fmla="*/ 9943 h 10000"/>
                  <a:gd name="connsiteX138" fmla="*/ 4486 w 10000"/>
                  <a:gd name="connsiteY138" fmla="*/ 9943 h 10000"/>
                  <a:gd name="connsiteX139" fmla="*/ 4252 w 10000"/>
                  <a:gd name="connsiteY139" fmla="*/ 9943 h 10000"/>
                  <a:gd name="connsiteX140" fmla="*/ 3941 w 10000"/>
                  <a:gd name="connsiteY140" fmla="*/ 9936 h 10000"/>
                  <a:gd name="connsiteX141" fmla="*/ 3604 w 10000"/>
                  <a:gd name="connsiteY141" fmla="*/ 9929 h 10000"/>
                  <a:gd name="connsiteX142" fmla="*/ 3215 w 10000"/>
                  <a:gd name="connsiteY142" fmla="*/ 9923 h 10000"/>
                  <a:gd name="connsiteX143" fmla="*/ 2826 w 10000"/>
                  <a:gd name="connsiteY143" fmla="*/ 9916 h 10000"/>
                  <a:gd name="connsiteX144" fmla="*/ 2429 w 10000"/>
                  <a:gd name="connsiteY144" fmla="*/ 9909 h 10000"/>
                  <a:gd name="connsiteX145" fmla="*/ 2074 w 10000"/>
                  <a:gd name="connsiteY145" fmla="*/ 9902 h 10000"/>
                  <a:gd name="connsiteX146" fmla="*/ 1755 w 10000"/>
                  <a:gd name="connsiteY146" fmla="*/ 9896 h 10000"/>
                  <a:gd name="connsiteX147" fmla="*/ 1495 w 10000"/>
                  <a:gd name="connsiteY147" fmla="*/ 9889 h 10000"/>
                  <a:gd name="connsiteX148" fmla="*/ 1348 w 10000"/>
                  <a:gd name="connsiteY148" fmla="*/ 9889 h 10000"/>
                  <a:gd name="connsiteX149" fmla="*/ 1279 w 10000"/>
                  <a:gd name="connsiteY149" fmla="*/ 9882 h 10000"/>
                  <a:gd name="connsiteX150" fmla="*/ 1279 w 10000"/>
                  <a:gd name="connsiteY150" fmla="*/ 9862 h 10000"/>
                  <a:gd name="connsiteX151" fmla="*/ 1279 w 10000"/>
                  <a:gd name="connsiteY151" fmla="*/ 9788 h 10000"/>
                  <a:gd name="connsiteX152" fmla="*/ 1262 w 10000"/>
                  <a:gd name="connsiteY152" fmla="*/ 9677 h 10000"/>
                  <a:gd name="connsiteX153" fmla="*/ 1245 w 10000"/>
                  <a:gd name="connsiteY153" fmla="*/ 9532 h 10000"/>
                  <a:gd name="connsiteX154" fmla="*/ 1227 w 10000"/>
                  <a:gd name="connsiteY154" fmla="*/ 9344 h 10000"/>
                  <a:gd name="connsiteX155" fmla="*/ 1210 w 10000"/>
                  <a:gd name="connsiteY155" fmla="*/ 9125 h 10000"/>
                  <a:gd name="connsiteX156" fmla="*/ 1175 w 10000"/>
                  <a:gd name="connsiteY156" fmla="*/ 8889 h 10000"/>
                  <a:gd name="connsiteX157" fmla="*/ 1141 w 10000"/>
                  <a:gd name="connsiteY157" fmla="*/ 8623 h 10000"/>
                  <a:gd name="connsiteX158" fmla="*/ 1124 w 10000"/>
                  <a:gd name="connsiteY158" fmla="*/ 8337 h 10000"/>
                  <a:gd name="connsiteX159" fmla="*/ 1089 w 10000"/>
                  <a:gd name="connsiteY159" fmla="*/ 8041 h 10000"/>
                  <a:gd name="connsiteX160" fmla="*/ 1054 w 10000"/>
                  <a:gd name="connsiteY160" fmla="*/ 7728 h 10000"/>
                  <a:gd name="connsiteX161" fmla="*/ 1020 w 10000"/>
                  <a:gd name="connsiteY161" fmla="*/ 7402 h 10000"/>
                  <a:gd name="connsiteX162" fmla="*/ 985 w 10000"/>
                  <a:gd name="connsiteY162" fmla="*/ 7085 h 10000"/>
                  <a:gd name="connsiteX163" fmla="*/ 951 w 10000"/>
                  <a:gd name="connsiteY163" fmla="*/ 6759 h 10000"/>
                  <a:gd name="connsiteX164" fmla="*/ 899 w 10000"/>
                  <a:gd name="connsiteY164" fmla="*/ 6442 h 10000"/>
                  <a:gd name="connsiteX165" fmla="*/ 882 w 10000"/>
                  <a:gd name="connsiteY165" fmla="*/ 6129 h 10000"/>
                  <a:gd name="connsiteX166" fmla="*/ 847 w 10000"/>
                  <a:gd name="connsiteY166" fmla="*/ 5833 h 10000"/>
                  <a:gd name="connsiteX167" fmla="*/ 821 w 10000"/>
                  <a:gd name="connsiteY167" fmla="*/ 5547 h 10000"/>
                  <a:gd name="connsiteX168" fmla="*/ 787 w 10000"/>
                  <a:gd name="connsiteY168" fmla="*/ 5281 h 10000"/>
                  <a:gd name="connsiteX169" fmla="*/ 769 w 10000"/>
                  <a:gd name="connsiteY169" fmla="*/ 5039 h 10000"/>
                  <a:gd name="connsiteX170" fmla="*/ 735 w 10000"/>
                  <a:gd name="connsiteY170" fmla="*/ 4820 h 10000"/>
                  <a:gd name="connsiteX171" fmla="*/ 717 w 10000"/>
                  <a:gd name="connsiteY171" fmla="*/ 4631 h 10000"/>
                  <a:gd name="connsiteX172" fmla="*/ 700 w 10000"/>
                  <a:gd name="connsiteY172" fmla="*/ 4487 h 10000"/>
                  <a:gd name="connsiteX173" fmla="*/ 700 w 10000"/>
                  <a:gd name="connsiteY173" fmla="*/ 4376 h 10000"/>
                  <a:gd name="connsiteX174" fmla="*/ 683 w 10000"/>
                  <a:gd name="connsiteY174" fmla="*/ 4241 h 10000"/>
                  <a:gd name="connsiteX175" fmla="*/ 648 w 10000"/>
                  <a:gd name="connsiteY175" fmla="*/ 4083 h 10000"/>
                  <a:gd name="connsiteX176" fmla="*/ 631 w 10000"/>
                  <a:gd name="connsiteY176" fmla="*/ 3891 h 10000"/>
                  <a:gd name="connsiteX177" fmla="*/ 596 w 10000"/>
                  <a:gd name="connsiteY177" fmla="*/ 3679 h 10000"/>
                  <a:gd name="connsiteX178" fmla="*/ 562 w 10000"/>
                  <a:gd name="connsiteY178" fmla="*/ 3447 h 10000"/>
                  <a:gd name="connsiteX179" fmla="*/ 510 w 10000"/>
                  <a:gd name="connsiteY179" fmla="*/ 3201 h 10000"/>
                  <a:gd name="connsiteX180" fmla="*/ 458 w 10000"/>
                  <a:gd name="connsiteY180" fmla="*/ 2942 h 10000"/>
                  <a:gd name="connsiteX181" fmla="*/ 424 w 10000"/>
                  <a:gd name="connsiteY181" fmla="*/ 2679 h 10000"/>
                  <a:gd name="connsiteX182" fmla="*/ 372 w 10000"/>
                  <a:gd name="connsiteY182" fmla="*/ 2407 h 10000"/>
                  <a:gd name="connsiteX183" fmla="*/ 320 w 10000"/>
                  <a:gd name="connsiteY183" fmla="*/ 2141 h 10000"/>
                  <a:gd name="connsiteX184" fmla="*/ 277 w 10000"/>
                  <a:gd name="connsiteY184" fmla="*/ 1882 h 10000"/>
                  <a:gd name="connsiteX185" fmla="*/ 225 w 10000"/>
                  <a:gd name="connsiteY185" fmla="*/ 1629 h 10000"/>
                  <a:gd name="connsiteX186" fmla="*/ 190 w 10000"/>
                  <a:gd name="connsiteY186" fmla="*/ 1393 h 10000"/>
                  <a:gd name="connsiteX187" fmla="*/ 138 w 10000"/>
                  <a:gd name="connsiteY187" fmla="*/ 1175 h 10000"/>
                  <a:gd name="connsiteX188" fmla="*/ 104 w 10000"/>
                  <a:gd name="connsiteY188" fmla="*/ 973 h 10000"/>
                  <a:gd name="connsiteX189" fmla="*/ 69 w 10000"/>
                  <a:gd name="connsiteY189" fmla="*/ 801 h 10000"/>
                  <a:gd name="connsiteX190" fmla="*/ 52 w 10000"/>
                  <a:gd name="connsiteY190" fmla="*/ 663 h 10000"/>
                  <a:gd name="connsiteX191" fmla="*/ 17 w 10000"/>
                  <a:gd name="connsiteY191" fmla="*/ 555 h 10000"/>
                  <a:gd name="connsiteX192" fmla="*/ 17 w 10000"/>
                  <a:gd name="connsiteY192" fmla="*/ 491 h 10000"/>
                  <a:gd name="connsiteX193" fmla="*/ 0 w 10000"/>
                  <a:gd name="connsiteY193" fmla="*/ 471 h 10000"/>
                  <a:gd name="connsiteX194" fmla="*/ 847 w 10000"/>
                  <a:gd name="connsiteY194" fmla="*/ 13 h 10000"/>
                  <a:gd name="connsiteX195" fmla="*/ 9213 w 10000"/>
                  <a:gd name="connsiteY195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1962 h 10000"/>
                  <a:gd name="connsiteX90" fmla="*/ 4676 w 10000"/>
                  <a:gd name="connsiteY90" fmla="*/ 2114 h 10000"/>
                  <a:gd name="connsiteX91" fmla="*/ 4676 w 10000"/>
                  <a:gd name="connsiteY91" fmla="*/ 2285 h 10000"/>
                  <a:gd name="connsiteX92" fmla="*/ 4676 w 10000"/>
                  <a:gd name="connsiteY92" fmla="*/ 2484 h 10000"/>
                  <a:gd name="connsiteX93" fmla="*/ 4676 w 10000"/>
                  <a:gd name="connsiteY93" fmla="*/ 2689 h 10000"/>
                  <a:gd name="connsiteX94" fmla="*/ 4676 w 10000"/>
                  <a:gd name="connsiteY94" fmla="*/ 2895 h 10000"/>
                  <a:gd name="connsiteX95" fmla="*/ 4676 w 10000"/>
                  <a:gd name="connsiteY95" fmla="*/ 3097 h 10000"/>
                  <a:gd name="connsiteX96" fmla="*/ 4676 w 10000"/>
                  <a:gd name="connsiteY96" fmla="*/ 3288 h 10000"/>
                  <a:gd name="connsiteX97" fmla="*/ 4676 w 10000"/>
                  <a:gd name="connsiteY97" fmla="*/ 3460 h 10000"/>
                  <a:gd name="connsiteX98" fmla="*/ 4676 w 10000"/>
                  <a:gd name="connsiteY98" fmla="*/ 3605 h 10000"/>
                  <a:gd name="connsiteX99" fmla="*/ 4676 w 10000"/>
                  <a:gd name="connsiteY99" fmla="*/ 3713 h 10000"/>
                  <a:gd name="connsiteX100" fmla="*/ 4693 w 10000"/>
                  <a:gd name="connsiteY100" fmla="*/ 3783 h 10000"/>
                  <a:gd name="connsiteX101" fmla="*/ 4710 w 10000"/>
                  <a:gd name="connsiteY101" fmla="*/ 3837 h 10000"/>
                  <a:gd name="connsiteX102" fmla="*/ 4710 w 10000"/>
                  <a:gd name="connsiteY102" fmla="*/ 3945 h 10000"/>
                  <a:gd name="connsiteX103" fmla="*/ 4710 w 10000"/>
                  <a:gd name="connsiteY103" fmla="*/ 4083 h 10000"/>
                  <a:gd name="connsiteX104" fmla="*/ 4710 w 10000"/>
                  <a:gd name="connsiteY104" fmla="*/ 4254 h 10000"/>
                  <a:gd name="connsiteX105" fmla="*/ 4710 w 10000"/>
                  <a:gd name="connsiteY105" fmla="*/ 4460 h 10000"/>
                  <a:gd name="connsiteX106" fmla="*/ 4693 w 10000"/>
                  <a:gd name="connsiteY106" fmla="*/ 4692 h 10000"/>
                  <a:gd name="connsiteX107" fmla="*/ 4693 w 10000"/>
                  <a:gd name="connsiteY107" fmla="*/ 4944 h 10000"/>
                  <a:gd name="connsiteX108" fmla="*/ 4676 w 10000"/>
                  <a:gd name="connsiteY108" fmla="*/ 5204 h 10000"/>
                  <a:gd name="connsiteX109" fmla="*/ 4676 w 10000"/>
                  <a:gd name="connsiteY109" fmla="*/ 5473 h 10000"/>
                  <a:gd name="connsiteX110" fmla="*/ 4676 w 10000"/>
                  <a:gd name="connsiteY110" fmla="*/ 5752 h 10000"/>
                  <a:gd name="connsiteX111" fmla="*/ 4676 w 10000"/>
                  <a:gd name="connsiteY111" fmla="*/ 6025 h 10000"/>
                  <a:gd name="connsiteX112" fmla="*/ 4659 w 10000"/>
                  <a:gd name="connsiteY112" fmla="*/ 6298 h 10000"/>
                  <a:gd name="connsiteX113" fmla="*/ 4659 w 10000"/>
                  <a:gd name="connsiteY113" fmla="*/ 6553 h 10000"/>
                  <a:gd name="connsiteX114" fmla="*/ 4659 w 10000"/>
                  <a:gd name="connsiteY114" fmla="*/ 6792 h 10000"/>
                  <a:gd name="connsiteX115" fmla="*/ 4659 w 10000"/>
                  <a:gd name="connsiteY115" fmla="*/ 7011 h 10000"/>
                  <a:gd name="connsiteX116" fmla="*/ 4659 w 10000"/>
                  <a:gd name="connsiteY116" fmla="*/ 7210 h 10000"/>
                  <a:gd name="connsiteX117" fmla="*/ 4676 w 10000"/>
                  <a:gd name="connsiteY117" fmla="*/ 7371 h 10000"/>
                  <a:gd name="connsiteX118" fmla="*/ 4676 w 10000"/>
                  <a:gd name="connsiteY118" fmla="*/ 7496 h 10000"/>
                  <a:gd name="connsiteX119" fmla="*/ 4693 w 10000"/>
                  <a:gd name="connsiteY119" fmla="*/ 7654 h 10000"/>
                  <a:gd name="connsiteX120" fmla="*/ 4693 w 10000"/>
                  <a:gd name="connsiteY120" fmla="*/ 7839 h 10000"/>
                  <a:gd name="connsiteX121" fmla="*/ 4710 w 10000"/>
                  <a:gd name="connsiteY121" fmla="*/ 8041 h 10000"/>
                  <a:gd name="connsiteX122" fmla="*/ 4710 w 10000"/>
                  <a:gd name="connsiteY122" fmla="*/ 8256 h 10000"/>
                  <a:gd name="connsiteX123" fmla="*/ 4693 w 10000"/>
                  <a:gd name="connsiteY123" fmla="*/ 8475 h 10000"/>
                  <a:gd name="connsiteX124" fmla="*/ 4693 w 10000"/>
                  <a:gd name="connsiteY124" fmla="*/ 8694 h 10000"/>
                  <a:gd name="connsiteX125" fmla="*/ 4676 w 10000"/>
                  <a:gd name="connsiteY125" fmla="*/ 8906 h 10000"/>
                  <a:gd name="connsiteX126" fmla="*/ 4676 w 10000"/>
                  <a:gd name="connsiteY126" fmla="*/ 9108 h 10000"/>
                  <a:gd name="connsiteX127" fmla="*/ 4676 w 10000"/>
                  <a:gd name="connsiteY127" fmla="*/ 9293 h 10000"/>
                  <a:gd name="connsiteX128" fmla="*/ 4676 w 10000"/>
                  <a:gd name="connsiteY128" fmla="*/ 9451 h 10000"/>
                  <a:gd name="connsiteX129" fmla="*/ 4676 w 10000"/>
                  <a:gd name="connsiteY129" fmla="*/ 9576 h 10000"/>
                  <a:gd name="connsiteX130" fmla="*/ 4676 w 10000"/>
                  <a:gd name="connsiteY130" fmla="*/ 9670 h 10000"/>
                  <a:gd name="connsiteX131" fmla="*/ 4676 w 10000"/>
                  <a:gd name="connsiteY131" fmla="*/ 9717 h 10000"/>
                  <a:gd name="connsiteX132" fmla="*/ 4676 w 10000"/>
                  <a:gd name="connsiteY132" fmla="*/ 9781 h 10000"/>
                  <a:gd name="connsiteX133" fmla="*/ 4676 w 10000"/>
                  <a:gd name="connsiteY133" fmla="*/ 9842 h 10000"/>
                  <a:gd name="connsiteX134" fmla="*/ 4659 w 10000"/>
                  <a:gd name="connsiteY134" fmla="*/ 9889 h 10000"/>
                  <a:gd name="connsiteX135" fmla="*/ 4659 w 10000"/>
                  <a:gd name="connsiteY135" fmla="*/ 9929 h 10000"/>
                  <a:gd name="connsiteX136" fmla="*/ 4641 w 10000"/>
                  <a:gd name="connsiteY136" fmla="*/ 9943 h 10000"/>
                  <a:gd name="connsiteX137" fmla="*/ 4486 w 10000"/>
                  <a:gd name="connsiteY137" fmla="*/ 9943 h 10000"/>
                  <a:gd name="connsiteX138" fmla="*/ 4252 w 10000"/>
                  <a:gd name="connsiteY138" fmla="*/ 9943 h 10000"/>
                  <a:gd name="connsiteX139" fmla="*/ 3941 w 10000"/>
                  <a:gd name="connsiteY139" fmla="*/ 9936 h 10000"/>
                  <a:gd name="connsiteX140" fmla="*/ 3604 w 10000"/>
                  <a:gd name="connsiteY140" fmla="*/ 9929 h 10000"/>
                  <a:gd name="connsiteX141" fmla="*/ 3215 w 10000"/>
                  <a:gd name="connsiteY141" fmla="*/ 9923 h 10000"/>
                  <a:gd name="connsiteX142" fmla="*/ 2826 w 10000"/>
                  <a:gd name="connsiteY142" fmla="*/ 9916 h 10000"/>
                  <a:gd name="connsiteX143" fmla="*/ 2429 w 10000"/>
                  <a:gd name="connsiteY143" fmla="*/ 9909 h 10000"/>
                  <a:gd name="connsiteX144" fmla="*/ 2074 w 10000"/>
                  <a:gd name="connsiteY144" fmla="*/ 9902 h 10000"/>
                  <a:gd name="connsiteX145" fmla="*/ 1755 w 10000"/>
                  <a:gd name="connsiteY145" fmla="*/ 9896 h 10000"/>
                  <a:gd name="connsiteX146" fmla="*/ 1495 w 10000"/>
                  <a:gd name="connsiteY146" fmla="*/ 9889 h 10000"/>
                  <a:gd name="connsiteX147" fmla="*/ 1348 w 10000"/>
                  <a:gd name="connsiteY147" fmla="*/ 9889 h 10000"/>
                  <a:gd name="connsiteX148" fmla="*/ 1279 w 10000"/>
                  <a:gd name="connsiteY148" fmla="*/ 9882 h 10000"/>
                  <a:gd name="connsiteX149" fmla="*/ 1279 w 10000"/>
                  <a:gd name="connsiteY149" fmla="*/ 9862 h 10000"/>
                  <a:gd name="connsiteX150" fmla="*/ 1279 w 10000"/>
                  <a:gd name="connsiteY150" fmla="*/ 9788 h 10000"/>
                  <a:gd name="connsiteX151" fmla="*/ 1262 w 10000"/>
                  <a:gd name="connsiteY151" fmla="*/ 9677 h 10000"/>
                  <a:gd name="connsiteX152" fmla="*/ 1245 w 10000"/>
                  <a:gd name="connsiteY152" fmla="*/ 9532 h 10000"/>
                  <a:gd name="connsiteX153" fmla="*/ 1227 w 10000"/>
                  <a:gd name="connsiteY153" fmla="*/ 9344 h 10000"/>
                  <a:gd name="connsiteX154" fmla="*/ 1210 w 10000"/>
                  <a:gd name="connsiteY154" fmla="*/ 9125 h 10000"/>
                  <a:gd name="connsiteX155" fmla="*/ 1175 w 10000"/>
                  <a:gd name="connsiteY155" fmla="*/ 8889 h 10000"/>
                  <a:gd name="connsiteX156" fmla="*/ 1141 w 10000"/>
                  <a:gd name="connsiteY156" fmla="*/ 8623 h 10000"/>
                  <a:gd name="connsiteX157" fmla="*/ 1124 w 10000"/>
                  <a:gd name="connsiteY157" fmla="*/ 8337 h 10000"/>
                  <a:gd name="connsiteX158" fmla="*/ 1089 w 10000"/>
                  <a:gd name="connsiteY158" fmla="*/ 8041 h 10000"/>
                  <a:gd name="connsiteX159" fmla="*/ 1054 w 10000"/>
                  <a:gd name="connsiteY159" fmla="*/ 7728 h 10000"/>
                  <a:gd name="connsiteX160" fmla="*/ 1020 w 10000"/>
                  <a:gd name="connsiteY160" fmla="*/ 7402 h 10000"/>
                  <a:gd name="connsiteX161" fmla="*/ 985 w 10000"/>
                  <a:gd name="connsiteY161" fmla="*/ 7085 h 10000"/>
                  <a:gd name="connsiteX162" fmla="*/ 951 w 10000"/>
                  <a:gd name="connsiteY162" fmla="*/ 6759 h 10000"/>
                  <a:gd name="connsiteX163" fmla="*/ 899 w 10000"/>
                  <a:gd name="connsiteY163" fmla="*/ 6442 h 10000"/>
                  <a:gd name="connsiteX164" fmla="*/ 882 w 10000"/>
                  <a:gd name="connsiteY164" fmla="*/ 6129 h 10000"/>
                  <a:gd name="connsiteX165" fmla="*/ 847 w 10000"/>
                  <a:gd name="connsiteY165" fmla="*/ 5833 h 10000"/>
                  <a:gd name="connsiteX166" fmla="*/ 821 w 10000"/>
                  <a:gd name="connsiteY166" fmla="*/ 5547 h 10000"/>
                  <a:gd name="connsiteX167" fmla="*/ 787 w 10000"/>
                  <a:gd name="connsiteY167" fmla="*/ 5281 h 10000"/>
                  <a:gd name="connsiteX168" fmla="*/ 769 w 10000"/>
                  <a:gd name="connsiteY168" fmla="*/ 5039 h 10000"/>
                  <a:gd name="connsiteX169" fmla="*/ 735 w 10000"/>
                  <a:gd name="connsiteY169" fmla="*/ 4820 h 10000"/>
                  <a:gd name="connsiteX170" fmla="*/ 717 w 10000"/>
                  <a:gd name="connsiteY170" fmla="*/ 4631 h 10000"/>
                  <a:gd name="connsiteX171" fmla="*/ 700 w 10000"/>
                  <a:gd name="connsiteY171" fmla="*/ 4487 h 10000"/>
                  <a:gd name="connsiteX172" fmla="*/ 700 w 10000"/>
                  <a:gd name="connsiteY172" fmla="*/ 4376 h 10000"/>
                  <a:gd name="connsiteX173" fmla="*/ 683 w 10000"/>
                  <a:gd name="connsiteY173" fmla="*/ 4241 h 10000"/>
                  <a:gd name="connsiteX174" fmla="*/ 648 w 10000"/>
                  <a:gd name="connsiteY174" fmla="*/ 4083 h 10000"/>
                  <a:gd name="connsiteX175" fmla="*/ 631 w 10000"/>
                  <a:gd name="connsiteY175" fmla="*/ 3891 h 10000"/>
                  <a:gd name="connsiteX176" fmla="*/ 596 w 10000"/>
                  <a:gd name="connsiteY176" fmla="*/ 3679 h 10000"/>
                  <a:gd name="connsiteX177" fmla="*/ 562 w 10000"/>
                  <a:gd name="connsiteY177" fmla="*/ 3447 h 10000"/>
                  <a:gd name="connsiteX178" fmla="*/ 510 w 10000"/>
                  <a:gd name="connsiteY178" fmla="*/ 3201 h 10000"/>
                  <a:gd name="connsiteX179" fmla="*/ 458 w 10000"/>
                  <a:gd name="connsiteY179" fmla="*/ 2942 h 10000"/>
                  <a:gd name="connsiteX180" fmla="*/ 424 w 10000"/>
                  <a:gd name="connsiteY180" fmla="*/ 2679 h 10000"/>
                  <a:gd name="connsiteX181" fmla="*/ 372 w 10000"/>
                  <a:gd name="connsiteY181" fmla="*/ 2407 h 10000"/>
                  <a:gd name="connsiteX182" fmla="*/ 320 w 10000"/>
                  <a:gd name="connsiteY182" fmla="*/ 2141 h 10000"/>
                  <a:gd name="connsiteX183" fmla="*/ 277 w 10000"/>
                  <a:gd name="connsiteY183" fmla="*/ 1882 h 10000"/>
                  <a:gd name="connsiteX184" fmla="*/ 225 w 10000"/>
                  <a:gd name="connsiteY184" fmla="*/ 1629 h 10000"/>
                  <a:gd name="connsiteX185" fmla="*/ 190 w 10000"/>
                  <a:gd name="connsiteY185" fmla="*/ 1393 h 10000"/>
                  <a:gd name="connsiteX186" fmla="*/ 138 w 10000"/>
                  <a:gd name="connsiteY186" fmla="*/ 1175 h 10000"/>
                  <a:gd name="connsiteX187" fmla="*/ 104 w 10000"/>
                  <a:gd name="connsiteY187" fmla="*/ 973 h 10000"/>
                  <a:gd name="connsiteX188" fmla="*/ 69 w 10000"/>
                  <a:gd name="connsiteY188" fmla="*/ 801 h 10000"/>
                  <a:gd name="connsiteX189" fmla="*/ 52 w 10000"/>
                  <a:gd name="connsiteY189" fmla="*/ 663 h 10000"/>
                  <a:gd name="connsiteX190" fmla="*/ 17 w 10000"/>
                  <a:gd name="connsiteY190" fmla="*/ 555 h 10000"/>
                  <a:gd name="connsiteX191" fmla="*/ 17 w 10000"/>
                  <a:gd name="connsiteY191" fmla="*/ 491 h 10000"/>
                  <a:gd name="connsiteX192" fmla="*/ 0 w 10000"/>
                  <a:gd name="connsiteY192" fmla="*/ 471 h 10000"/>
                  <a:gd name="connsiteX193" fmla="*/ 847 w 10000"/>
                  <a:gd name="connsiteY193" fmla="*/ 13 h 10000"/>
                  <a:gd name="connsiteX194" fmla="*/ 9213 w 10000"/>
                  <a:gd name="connsiteY194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2114 h 10000"/>
                  <a:gd name="connsiteX90" fmla="*/ 4676 w 10000"/>
                  <a:gd name="connsiteY90" fmla="*/ 2285 h 10000"/>
                  <a:gd name="connsiteX91" fmla="*/ 4676 w 10000"/>
                  <a:gd name="connsiteY91" fmla="*/ 2484 h 10000"/>
                  <a:gd name="connsiteX92" fmla="*/ 4676 w 10000"/>
                  <a:gd name="connsiteY92" fmla="*/ 2689 h 10000"/>
                  <a:gd name="connsiteX93" fmla="*/ 4676 w 10000"/>
                  <a:gd name="connsiteY93" fmla="*/ 2895 h 10000"/>
                  <a:gd name="connsiteX94" fmla="*/ 4676 w 10000"/>
                  <a:gd name="connsiteY94" fmla="*/ 3097 h 10000"/>
                  <a:gd name="connsiteX95" fmla="*/ 4676 w 10000"/>
                  <a:gd name="connsiteY95" fmla="*/ 3288 h 10000"/>
                  <a:gd name="connsiteX96" fmla="*/ 4676 w 10000"/>
                  <a:gd name="connsiteY96" fmla="*/ 3460 h 10000"/>
                  <a:gd name="connsiteX97" fmla="*/ 4676 w 10000"/>
                  <a:gd name="connsiteY97" fmla="*/ 3605 h 10000"/>
                  <a:gd name="connsiteX98" fmla="*/ 4676 w 10000"/>
                  <a:gd name="connsiteY98" fmla="*/ 3713 h 10000"/>
                  <a:gd name="connsiteX99" fmla="*/ 4693 w 10000"/>
                  <a:gd name="connsiteY99" fmla="*/ 3783 h 10000"/>
                  <a:gd name="connsiteX100" fmla="*/ 4710 w 10000"/>
                  <a:gd name="connsiteY100" fmla="*/ 3837 h 10000"/>
                  <a:gd name="connsiteX101" fmla="*/ 4710 w 10000"/>
                  <a:gd name="connsiteY101" fmla="*/ 3945 h 10000"/>
                  <a:gd name="connsiteX102" fmla="*/ 4710 w 10000"/>
                  <a:gd name="connsiteY102" fmla="*/ 4083 h 10000"/>
                  <a:gd name="connsiteX103" fmla="*/ 4710 w 10000"/>
                  <a:gd name="connsiteY103" fmla="*/ 4254 h 10000"/>
                  <a:gd name="connsiteX104" fmla="*/ 4710 w 10000"/>
                  <a:gd name="connsiteY104" fmla="*/ 4460 h 10000"/>
                  <a:gd name="connsiteX105" fmla="*/ 4693 w 10000"/>
                  <a:gd name="connsiteY105" fmla="*/ 4692 h 10000"/>
                  <a:gd name="connsiteX106" fmla="*/ 4693 w 10000"/>
                  <a:gd name="connsiteY106" fmla="*/ 4944 h 10000"/>
                  <a:gd name="connsiteX107" fmla="*/ 4676 w 10000"/>
                  <a:gd name="connsiteY107" fmla="*/ 5204 h 10000"/>
                  <a:gd name="connsiteX108" fmla="*/ 4676 w 10000"/>
                  <a:gd name="connsiteY108" fmla="*/ 5473 h 10000"/>
                  <a:gd name="connsiteX109" fmla="*/ 4676 w 10000"/>
                  <a:gd name="connsiteY109" fmla="*/ 5752 h 10000"/>
                  <a:gd name="connsiteX110" fmla="*/ 4676 w 10000"/>
                  <a:gd name="connsiteY110" fmla="*/ 6025 h 10000"/>
                  <a:gd name="connsiteX111" fmla="*/ 4659 w 10000"/>
                  <a:gd name="connsiteY111" fmla="*/ 6298 h 10000"/>
                  <a:gd name="connsiteX112" fmla="*/ 4659 w 10000"/>
                  <a:gd name="connsiteY112" fmla="*/ 6553 h 10000"/>
                  <a:gd name="connsiteX113" fmla="*/ 4659 w 10000"/>
                  <a:gd name="connsiteY113" fmla="*/ 6792 h 10000"/>
                  <a:gd name="connsiteX114" fmla="*/ 4659 w 10000"/>
                  <a:gd name="connsiteY114" fmla="*/ 7011 h 10000"/>
                  <a:gd name="connsiteX115" fmla="*/ 4659 w 10000"/>
                  <a:gd name="connsiteY115" fmla="*/ 7210 h 10000"/>
                  <a:gd name="connsiteX116" fmla="*/ 4676 w 10000"/>
                  <a:gd name="connsiteY116" fmla="*/ 7371 h 10000"/>
                  <a:gd name="connsiteX117" fmla="*/ 4676 w 10000"/>
                  <a:gd name="connsiteY117" fmla="*/ 7496 h 10000"/>
                  <a:gd name="connsiteX118" fmla="*/ 4693 w 10000"/>
                  <a:gd name="connsiteY118" fmla="*/ 7654 h 10000"/>
                  <a:gd name="connsiteX119" fmla="*/ 4693 w 10000"/>
                  <a:gd name="connsiteY119" fmla="*/ 7839 h 10000"/>
                  <a:gd name="connsiteX120" fmla="*/ 4710 w 10000"/>
                  <a:gd name="connsiteY120" fmla="*/ 8041 h 10000"/>
                  <a:gd name="connsiteX121" fmla="*/ 4710 w 10000"/>
                  <a:gd name="connsiteY121" fmla="*/ 8256 h 10000"/>
                  <a:gd name="connsiteX122" fmla="*/ 4693 w 10000"/>
                  <a:gd name="connsiteY122" fmla="*/ 8475 h 10000"/>
                  <a:gd name="connsiteX123" fmla="*/ 4693 w 10000"/>
                  <a:gd name="connsiteY123" fmla="*/ 8694 h 10000"/>
                  <a:gd name="connsiteX124" fmla="*/ 4676 w 10000"/>
                  <a:gd name="connsiteY124" fmla="*/ 8906 h 10000"/>
                  <a:gd name="connsiteX125" fmla="*/ 4676 w 10000"/>
                  <a:gd name="connsiteY125" fmla="*/ 9108 h 10000"/>
                  <a:gd name="connsiteX126" fmla="*/ 4676 w 10000"/>
                  <a:gd name="connsiteY126" fmla="*/ 9293 h 10000"/>
                  <a:gd name="connsiteX127" fmla="*/ 4676 w 10000"/>
                  <a:gd name="connsiteY127" fmla="*/ 9451 h 10000"/>
                  <a:gd name="connsiteX128" fmla="*/ 4676 w 10000"/>
                  <a:gd name="connsiteY128" fmla="*/ 9576 h 10000"/>
                  <a:gd name="connsiteX129" fmla="*/ 4676 w 10000"/>
                  <a:gd name="connsiteY129" fmla="*/ 9670 h 10000"/>
                  <a:gd name="connsiteX130" fmla="*/ 4676 w 10000"/>
                  <a:gd name="connsiteY130" fmla="*/ 9717 h 10000"/>
                  <a:gd name="connsiteX131" fmla="*/ 4676 w 10000"/>
                  <a:gd name="connsiteY131" fmla="*/ 9781 h 10000"/>
                  <a:gd name="connsiteX132" fmla="*/ 4676 w 10000"/>
                  <a:gd name="connsiteY132" fmla="*/ 9842 h 10000"/>
                  <a:gd name="connsiteX133" fmla="*/ 4659 w 10000"/>
                  <a:gd name="connsiteY133" fmla="*/ 9889 h 10000"/>
                  <a:gd name="connsiteX134" fmla="*/ 4659 w 10000"/>
                  <a:gd name="connsiteY134" fmla="*/ 9929 h 10000"/>
                  <a:gd name="connsiteX135" fmla="*/ 4641 w 10000"/>
                  <a:gd name="connsiteY135" fmla="*/ 9943 h 10000"/>
                  <a:gd name="connsiteX136" fmla="*/ 4486 w 10000"/>
                  <a:gd name="connsiteY136" fmla="*/ 9943 h 10000"/>
                  <a:gd name="connsiteX137" fmla="*/ 4252 w 10000"/>
                  <a:gd name="connsiteY137" fmla="*/ 9943 h 10000"/>
                  <a:gd name="connsiteX138" fmla="*/ 3941 w 10000"/>
                  <a:gd name="connsiteY138" fmla="*/ 9936 h 10000"/>
                  <a:gd name="connsiteX139" fmla="*/ 3604 w 10000"/>
                  <a:gd name="connsiteY139" fmla="*/ 9929 h 10000"/>
                  <a:gd name="connsiteX140" fmla="*/ 3215 w 10000"/>
                  <a:gd name="connsiteY140" fmla="*/ 9923 h 10000"/>
                  <a:gd name="connsiteX141" fmla="*/ 2826 w 10000"/>
                  <a:gd name="connsiteY141" fmla="*/ 9916 h 10000"/>
                  <a:gd name="connsiteX142" fmla="*/ 2429 w 10000"/>
                  <a:gd name="connsiteY142" fmla="*/ 9909 h 10000"/>
                  <a:gd name="connsiteX143" fmla="*/ 2074 w 10000"/>
                  <a:gd name="connsiteY143" fmla="*/ 9902 h 10000"/>
                  <a:gd name="connsiteX144" fmla="*/ 1755 w 10000"/>
                  <a:gd name="connsiteY144" fmla="*/ 9896 h 10000"/>
                  <a:gd name="connsiteX145" fmla="*/ 1495 w 10000"/>
                  <a:gd name="connsiteY145" fmla="*/ 9889 h 10000"/>
                  <a:gd name="connsiteX146" fmla="*/ 1348 w 10000"/>
                  <a:gd name="connsiteY146" fmla="*/ 9889 h 10000"/>
                  <a:gd name="connsiteX147" fmla="*/ 1279 w 10000"/>
                  <a:gd name="connsiteY147" fmla="*/ 9882 h 10000"/>
                  <a:gd name="connsiteX148" fmla="*/ 1279 w 10000"/>
                  <a:gd name="connsiteY148" fmla="*/ 9862 h 10000"/>
                  <a:gd name="connsiteX149" fmla="*/ 1279 w 10000"/>
                  <a:gd name="connsiteY149" fmla="*/ 9788 h 10000"/>
                  <a:gd name="connsiteX150" fmla="*/ 1262 w 10000"/>
                  <a:gd name="connsiteY150" fmla="*/ 9677 h 10000"/>
                  <a:gd name="connsiteX151" fmla="*/ 1245 w 10000"/>
                  <a:gd name="connsiteY151" fmla="*/ 9532 h 10000"/>
                  <a:gd name="connsiteX152" fmla="*/ 1227 w 10000"/>
                  <a:gd name="connsiteY152" fmla="*/ 9344 h 10000"/>
                  <a:gd name="connsiteX153" fmla="*/ 1210 w 10000"/>
                  <a:gd name="connsiteY153" fmla="*/ 9125 h 10000"/>
                  <a:gd name="connsiteX154" fmla="*/ 1175 w 10000"/>
                  <a:gd name="connsiteY154" fmla="*/ 8889 h 10000"/>
                  <a:gd name="connsiteX155" fmla="*/ 1141 w 10000"/>
                  <a:gd name="connsiteY155" fmla="*/ 8623 h 10000"/>
                  <a:gd name="connsiteX156" fmla="*/ 1124 w 10000"/>
                  <a:gd name="connsiteY156" fmla="*/ 8337 h 10000"/>
                  <a:gd name="connsiteX157" fmla="*/ 1089 w 10000"/>
                  <a:gd name="connsiteY157" fmla="*/ 8041 h 10000"/>
                  <a:gd name="connsiteX158" fmla="*/ 1054 w 10000"/>
                  <a:gd name="connsiteY158" fmla="*/ 7728 h 10000"/>
                  <a:gd name="connsiteX159" fmla="*/ 1020 w 10000"/>
                  <a:gd name="connsiteY159" fmla="*/ 7402 h 10000"/>
                  <a:gd name="connsiteX160" fmla="*/ 985 w 10000"/>
                  <a:gd name="connsiteY160" fmla="*/ 7085 h 10000"/>
                  <a:gd name="connsiteX161" fmla="*/ 951 w 10000"/>
                  <a:gd name="connsiteY161" fmla="*/ 6759 h 10000"/>
                  <a:gd name="connsiteX162" fmla="*/ 899 w 10000"/>
                  <a:gd name="connsiteY162" fmla="*/ 6442 h 10000"/>
                  <a:gd name="connsiteX163" fmla="*/ 882 w 10000"/>
                  <a:gd name="connsiteY163" fmla="*/ 6129 h 10000"/>
                  <a:gd name="connsiteX164" fmla="*/ 847 w 10000"/>
                  <a:gd name="connsiteY164" fmla="*/ 5833 h 10000"/>
                  <a:gd name="connsiteX165" fmla="*/ 821 w 10000"/>
                  <a:gd name="connsiteY165" fmla="*/ 5547 h 10000"/>
                  <a:gd name="connsiteX166" fmla="*/ 787 w 10000"/>
                  <a:gd name="connsiteY166" fmla="*/ 5281 h 10000"/>
                  <a:gd name="connsiteX167" fmla="*/ 769 w 10000"/>
                  <a:gd name="connsiteY167" fmla="*/ 5039 h 10000"/>
                  <a:gd name="connsiteX168" fmla="*/ 735 w 10000"/>
                  <a:gd name="connsiteY168" fmla="*/ 4820 h 10000"/>
                  <a:gd name="connsiteX169" fmla="*/ 717 w 10000"/>
                  <a:gd name="connsiteY169" fmla="*/ 4631 h 10000"/>
                  <a:gd name="connsiteX170" fmla="*/ 700 w 10000"/>
                  <a:gd name="connsiteY170" fmla="*/ 4487 h 10000"/>
                  <a:gd name="connsiteX171" fmla="*/ 700 w 10000"/>
                  <a:gd name="connsiteY171" fmla="*/ 4376 h 10000"/>
                  <a:gd name="connsiteX172" fmla="*/ 683 w 10000"/>
                  <a:gd name="connsiteY172" fmla="*/ 4241 h 10000"/>
                  <a:gd name="connsiteX173" fmla="*/ 648 w 10000"/>
                  <a:gd name="connsiteY173" fmla="*/ 4083 h 10000"/>
                  <a:gd name="connsiteX174" fmla="*/ 631 w 10000"/>
                  <a:gd name="connsiteY174" fmla="*/ 3891 h 10000"/>
                  <a:gd name="connsiteX175" fmla="*/ 596 w 10000"/>
                  <a:gd name="connsiteY175" fmla="*/ 3679 h 10000"/>
                  <a:gd name="connsiteX176" fmla="*/ 562 w 10000"/>
                  <a:gd name="connsiteY176" fmla="*/ 3447 h 10000"/>
                  <a:gd name="connsiteX177" fmla="*/ 510 w 10000"/>
                  <a:gd name="connsiteY177" fmla="*/ 3201 h 10000"/>
                  <a:gd name="connsiteX178" fmla="*/ 458 w 10000"/>
                  <a:gd name="connsiteY178" fmla="*/ 2942 h 10000"/>
                  <a:gd name="connsiteX179" fmla="*/ 424 w 10000"/>
                  <a:gd name="connsiteY179" fmla="*/ 2679 h 10000"/>
                  <a:gd name="connsiteX180" fmla="*/ 372 w 10000"/>
                  <a:gd name="connsiteY180" fmla="*/ 2407 h 10000"/>
                  <a:gd name="connsiteX181" fmla="*/ 320 w 10000"/>
                  <a:gd name="connsiteY181" fmla="*/ 2141 h 10000"/>
                  <a:gd name="connsiteX182" fmla="*/ 277 w 10000"/>
                  <a:gd name="connsiteY182" fmla="*/ 1882 h 10000"/>
                  <a:gd name="connsiteX183" fmla="*/ 225 w 10000"/>
                  <a:gd name="connsiteY183" fmla="*/ 1629 h 10000"/>
                  <a:gd name="connsiteX184" fmla="*/ 190 w 10000"/>
                  <a:gd name="connsiteY184" fmla="*/ 1393 h 10000"/>
                  <a:gd name="connsiteX185" fmla="*/ 138 w 10000"/>
                  <a:gd name="connsiteY185" fmla="*/ 1175 h 10000"/>
                  <a:gd name="connsiteX186" fmla="*/ 104 w 10000"/>
                  <a:gd name="connsiteY186" fmla="*/ 973 h 10000"/>
                  <a:gd name="connsiteX187" fmla="*/ 69 w 10000"/>
                  <a:gd name="connsiteY187" fmla="*/ 801 h 10000"/>
                  <a:gd name="connsiteX188" fmla="*/ 52 w 10000"/>
                  <a:gd name="connsiteY188" fmla="*/ 663 h 10000"/>
                  <a:gd name="connsiteX189" fmla="*/ 17 w 10000"/>
                  <a:gd name="connsiteY189" fmla="*/ 555 h 10000"/>
                  <a:gd name="connsiteX190" fmla="*/ 17 w 10000"/>
                  <a:gd name="connsiteY190" fmla="*/ 491 h 10000"/>
                  <a:gd name="connsiteX191" fmla="*/ 0 w 10000"/>
                  <a:gd name="connsiteY191" fmla="*/ 471 h 10000"/>
                  <a:gd name="connsiteX192" fmla="*/ 847 w 10000"/>
                  <a:gd name="connsiteY192" fmla="*/ 13 h 10000"/>
                  <a:gd name="connsiteX193" fmla="*/ 9213 w 10000"/>
                  <a:gd name="connsiteY193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2285 h 10000"/>
                  <a:gd name="connsiteX90" fmla="*/ 4676 w 10000"/>
                  <a:gd name="connsiteY90" fmla="*/ 2484 h 10000"/>
                  <a:gd name="connsiteX91" fmla="*/ 4676 w 10000"/>
                  <a:gd name="connsiteY91" fmla="*/ 2689 h 10000"/>
                  <a:gd name="connsiteX92" fmla="*/ 4676 w 10000"/>
                  <a:gd name="connsiteY92" fmla="*/ 2895 h 10000"/>
                  <a:gd name="connsiteX93" fmla="*/ 4676 w 10000"/>
                  <a:gd name="connsiteY93" fmla="*/ 3097 h 10000"/>
                  <a:gd name="connsiteX94" fmla="*/ 4676 w 10000"/>
                  <a:gd name="connsiteY94" fmla="*/ 3288 h 10000"/>
                  <a:gd name="connsiteX95" fmla="*/ 4676 w 10000"/>
                  <a:gd name="connsiteY95" fmla="*/ 3460 h 10000"/>
                  <a:gd name="connsiteX96" fmla="*/ 4676 w 10000"/>
                  <a:gd name="connsiteY96" fmla="*/ 3605 h 10000"/>
                  <a:gd name="connsiteX97" fmla="*/ 4676 w 10000"/>
                  <a:gd name="connsiteY97" fmla="*/ 3713 h 10000"/>
                  <a:gd name="connsiteX98" fmla="*/ 4693 w 10000"/>
                  <a:gd name="connsiteY98" fmla="*/ 3783 h 10000"/>
                  <a:gd name="connsiteX99" fmla="*/ 4710 w 10000"/>
                  <a:gd name="connsiteY99" fmla="*/ 3837 h 10000"/>
                  <a:gd name="connsiteX100" fmla="*/ 4710 w 10000"/>
                  <a:gd name="connsiteY100" fmla="*/ 3945 h 10000"/>
                  <a:gd name="connsiteX101" fmla="*/ 4710 w 10000"/>
                  <a:gd name="connsiteY101" fmla="*/ 4083 h 10000"/>
                  <a:gd name="connsiteX102" fmla="*/ 4710 w 10000"/>
                  <a:gd name="connsiteY102" fmla="*/ 4254 h 10000"/>
                  <a:gd name="connsiteX103" fmla="*/ 4710 w 10000"/>
                  <a:gd name="connsiteY103" fmla="*/ 4460 h 10000"/>
                  <a:gd name="connsiteX104" fmla="*/ 4693 w 10000"/>
                  <a:gd name="connsiteY104" fmla="*/ 4692 h 10000"/>
                  <a:gd name="connsiteX105" fmla="*/ 4693 w 10000"/>
                  <a:gd name="connsiteY105" fmla="*/ 4944 h 10000"/>
                  <a:gd name="connsiteX106" fmla="*/ 4676 w 10000"/>
                  <a:gd name="connsiteY106" fmla="*/ 5204 h 10000"/>
                  <a:gd name="connsiteX107" fmla="*/ 4676 w 10000"/>
                  <a:gd name="connsiteY107" fmla="*/ 5473 h 10000"/>
                  <a:gd name="connsiteX108" fmla="*/ 4676 w 10000"/>
                  <a:gd name="connsiteY108" fmla="*/ 5752 h 10000"/>
                  <a:gd name="connsiteX109" fmla="*/ 4676 w 10000"/>
                  <a:gd name="connsiteY109" fmla="*/ 6025 h 10000"/>
                  <a:gd name="connsiteX110" fmla="*/ 4659 w 10000"/>
                  <a:gd name="connsiteY110" fmla="*/ 6298 h 10000"/>
                  <a:gd name="connsiteX111" fmla="*/ 4659 w 10000"/>
                  <a:gd name="connsiteY111" fmla="*/ 6553 h 10000"/>
                  <a:gd name="connsiteX112" fmla="*/ 4659 w 10000"/>
                  <a:gd name="connsiteY112" fmla="*/ 6792 h 10000"/>
                  <a:gd name="connsiteX113" fmla="*/ 4659 w 10000"/>
                  <a:gd name="connsiteY113" fmla="*/ 7011 h 10000"/>
                  <a:gd name="connsiteX114" fmla="*/ 4659 w 10000"/>
                  <a:gd name="connsiteY114" fmla="*/ 7210 h 10000"/>
                  <a:gd name="connsiteX115" fmla="*/ 4676 w 10000"/>
                  <a:gd name="connsiteY115" fmla="*/ 7371 h 10000"/>
                  <a:gd name="connsiteX116" fmla="*/ 4676 w 10000"/>
                  <a:gd name="connsiteY116" fmla="*/ 7496 h 10000"/>
                  <a:gd name="connsiteX117" fmla="*/ 4693 w 10000"/>
                  <a:gd name="connsiteY117" fmla="*/ 7654 h 10000"/>
                  <a:gd name="connsiteX118" fmla="*/ 4693 w 10000"/>
                  <a:gd name="connsiteY118" fmla="*/ 7839 h 10000"/>
                  <a:gd name="connsiteX119" fmla="*/ 4710 w 10000"/>
                  <a:gd name="connsiteY119" fmla="*/ 8041 h 10000"/>
                  <a:gd name="connsiteX120" fmla="*/ 4710 w 10000"/>
                  <a:gd name="connsiteY120" fmla="*/ 8256 h 10000"/>
                  <a:gd name="connsiteX121" fmla="*/ 4693 w 10000"/>
                  <a:gd name="connsiteY121" fmla="*/ 8475 h 10000"/>
                  <a:gd name="connsiteX122" fmla="*/ 4693 w 10000"/>
                  <a:gd name="connsiteY122" fmla="*/ 8694 h 10000"/>
                  <a:gd name="connsiteX123" fmla="*/ 4676 w 10000"/>
                  <a:gd name="connsiteY123" fmla="*/ 8906 h 10000"/>
                  <a:gd name="connsiteX124" fmla="*/ 4676 w 10000"/>
                  <a:gd name="connsiteY124" fmla="*/ 9108 h 10000"/>
                  <a:gd name="connsiteX125" fmla="*/ 4676 w 10000"/>
                  <a:gd name="connsiteY125" fmla="*/ 9293 h 10000"/>
                  <a:gd name="connsiteX126" fmla="*/ 4676 w 10000"/>
                  <a:gd name="connsiteY126" fmla="*/ 9451 h 10000"/>
                  <a:gd name="connsiteX127" fmla="*/ 4676 w 10000"/>
                  <a:gd name="connsiteY127" fmla="*/ 9576 h 10000"/>
                  <a:gd name="connsiteX128" fmla="*/ 4676 w 10000"/>
                  <a:gd name="connsiteY128" fmla="*/ 9670 h 10000"/>
                  <a:gd name="connsiteX129" fmla="*/ 4676 w 10000"/>
                  <a:gd name="connsiteY129" fmla="*/ 9717 h 10000"/>
                  <a:gd name="connsiteX130" fmla="*/ 4676 w 10000"/>
                  <a:gd name="connsiteY130" fmla="*/ 9781 h 10000"/>
                  <a:gd name="connsiteX131" fmla="*/ 4676 w 10000"/>
                  <a:gd name="connsiteY131" fmla="*/ 9842 h 10000"/>
                  <a:gd name="connsiteX132" fmla="*/ 4659 w 10000"/>
                  <a:gd name="connsiteY132" fmla="*/ 9889 h 10000"/>
                  <a:gd name="connsiteX133" fmla="*/ 4659 w 10000"/>
                  <a:gd name="connsiteY133" fmla="*/ 9929 h 10000"/>
                  <a:gd name="connsiteX134" fmla="*/ 4641 w 10000"/>
                  <a:gd name="connsiteY134" fmla="*/ 9943 h 10000"/>
                  <a:gd name="connsiteX135" fmla="*/ 4486 w 10000"/>
                  <a:gd name="connsiteY135" fmla="*/ 9943 h 10000"/>
                  <a:gd name="connsiteX136" fmla="*/ 4252 w 10000"/>
                  <a:gd name="connsiteY136" fmla="*/ 9943 h 10000"/>
                  <a:gd name="connsiteX137" fmla="*/ 3941 w 10000"/>
                  <a:gd name="connsiteY137" fmla="*/ 9936 h 10000"/>
                  <a:gd name="connsiteX138" fmla="*/ 3604 w 10000"/>
                  <a:gd name="connsiteY138" fmla="*/ 9929 h 10000"/>
                  <a:gd name="connsiteX139" fmla="*/ 3215 w 10000"/>
                  <a:gd name="connsiteY139" fmla="*/ 9923 h 10000"/>
                  <a:gd name="connsiteX140" fmla="*/ 2826 w 10000"/>
                  <a:gd name="connsiteY140" fmla="*/ 9916 h 10000"/>
                  <a:gd name="connsiteX141" fmla="*/ 2429 w 10000"/>
                  <a:gd name="connsiteY141" fmla="*/ 9909 h 10000"/>
                  <a:gd name="connsiteX142" fmla="*/ 2074 w 10000"/>
                  <a:gd name="connsiteY142" fmla="*/ 9902 h 10000"/>
                  <a:gd name="connsiteX143" fmla="*/ 1755 w 10000"/>
                  <a:gd name="connsiteY143" fmla="*/ 9896 h 10000"/>
                  <a:gd name="connsiteX144" fmla="*/ 1495 w 10000"/>
                  <a:gd name="connsiteY144" fmla="*/ 9889 h 10000"/>
                  <a:gd name="connsiteX145" fmla="*/ 1348 w 10000"/>
                  <a:gd name="connsiteY145" fmla="*/ 9889 h 10000"/>
                  <a:gd name="connsiteX146" fmla="*/ 1279 w 10000"/>
                  <a:gd name="connsiteY146" fmla="*/ 9882 h 10000"/>
                  <a:gd name="connsiteX147" fmla="*/ 1279 w 10000"/>
                  <a:gd name="connsiteY147" fmla="*/ 9862 h 10000"/>
                  <a:gd name="connsiteX148" fmla="*/ 1279 w 10000"/>
                  <a:gd name="connsiteY148" fmla="*/ 9788 h 10000"/>
                  <a:gd name="connsiteX149" fmla="*/ 1262 w 10000"/>
                  <a:gd name="connsiteY149" fmla="*/ 9677 h 10000"/>
                  <a:gd name="connsiteX150" fmla="*/ 1245 w 10000"/>
                  <a:gd name="connsiteY150" fmla="*/ 9532 h 10000"/>
                  <a:gd name="connsiteX151" fmla="*/ 1227 w 10000"/>
                  <a:gd name="connsiteY151" fmla="*/ 9344 h 10000"/>
                  <a:gd name="connsiteX152" fmla="*/ 1210 w 10000"/>
                  <a:gd name="connsiteY152" fmla="*/ 9125 h 10000"/>
                  <a:gd name="connsiteX153" fmla="*/ 1175 w 10000"/>
                  <a:gd name="connsiteY153" fmla="*/ 8889 h 10000"/>
                  <a:gd name="connsiteX154" fmla="*/ 1141 w 10000"/>
                  <a:gd name="connsiteY154" fmla="*/ 8623 h 10000"/>
                  <a:gd name="connsiteX155" fmla="*/ 1124 w 10000"/>
                  <a:gd name="connsiteY155" fmla="*/ 8337 h 10000"/>
                  <a:gd name="connsiteX156" fmla="*/ 1089 w 10000"/>
                  <a:gd name="connsiteY156" fmla="*/ 8041 h 10000"/>
                  <a:gd name="connsiteX157" fmla="*/ 1054 w 10000"/>
                  <a:gd name="connsiteY157" fmla="*/ 7728 h 10000"/>
                  <a:gd name="connsiteX158" fmla="*/ 1020 w 10000"/>
                  <a:gd name="connsiteY158" fmla="*/ 7402 h 10000"/>
                  <a:gd name="connsiteX159" fmla="*/ 985 w 10000"/>
                  <a:gd name="connsiteY159" fmla="*/ 7085 h 10000"/>
                  <a:gd name="connsiteX160" fmla="*/ 951 w 10000"/>
                  <a:gd name="connsiteY160" fmla="*/ 6759 h 10000"/>
                  <a:gd name="connsiteX161" fmla="*/ 899 w 10000"/>
                  <a:gd name="connsiteY161" fmla="*/ 6442 h 10000"/>
                  <a:gd name="connsiteX162" fmla="*/ 882 w 10000"/>
                  <a:gd name="connsiteY162" fmla="*/ 6129 h 10000"/>
                  <a:gd name="connsiteX163" fmla="*/ 847 w 10000"/>
                  <a:gd name="connsiteY163" fmla="*/ 5833 h 10000"/>
                  <a:gd name="connsiteX164" fmla="*/ 821 w 10000"/>
                  <a:gd name="connsiteY164" fmla="*/ 5547 h 10000"/>
                  <a:gd name="connsiteX165" fmla="*/ 787 w 10000"/>
                  <a:gd name="connsiteY165" fmla="*/ 5281 h 10000"/>
                  <a:gd name="connsiteX166" fmla="*/ 769 w 10000"/>
                  <a:gd name="connsiteY166" fmla="*/ 5039 h 10000"/>
                  <a:gd name="connsiteX167" fmla="*/ 735 w 10000"/>
                  <a:gd name="connsiteY167" fmla="*/ 4820 h 10000"/>
                  <a:gd name="connsiteX168" fmla="*/ 717 w 10000"/>
                  <a:gd name="connsiteY168" fmla="*/ 4631 h 10000"/>
                  <a:gd name="connsiteX169" fmla="*/ 700 w 10000"/>
                  <a:gd name="connsiteY169" fmla="*/ 4487 h 10000"/>
                  <a:gd name="connsiteX170" fmla="*/ 700 w 10000"/>
                  <a:gd name="connsiteY170" fmla="*/ 4376 h 10000"/>
                  <a:gd name="connsiteX171" fmla="*/ 683 w 10000"/>
                  <a:gd name="connsiteY171" fmla="*/ 4241 h 10000"/>
                  <a:gd name="connsiteX172" fmla="*/ 648 w 10000"/>
                  <a:gd name="connsiteY172" fmla="*/ 4083 h 10000"/>
                  <a:gd name="connsiteX173" fmla="*/ 631 w 10000"/>
                  <a:gd name="connsiteY173" fmla="*/ 3891 h 10000"/>
                  <a:gd name="connsiteX174" fmla="*/ 596 w 10000"/>
                  <a:gd name="connsiteY174" fmla="*/ 3679 h 10000"/>
                  <a:gd name="connsiteX175" fmla="*/ 562 w 10000"/>
                  <a:gd name="connsiteY175" fmla="*/ 3447 h 10000"/>
                  <a:gd name="connsiteX176" fmla="*/ 510 w 10000"/>
                  <a:gd name="connsiteY176" fmla="*/ 3201 h 10000"/>
                  <a:gd name="connsiteX177" fmla="*/ 458 w 10000"/>
                  <a:gd name="connsiteY177" fmla="*/ 2942 h 10000"/>
                  <a:gd name="connsiteX178" fmla="*/ 424 w 10000"/>
                  <a:gd name="connsiteY178" fmla="*/ 2679 h 10000"/>
                  <a:gd name="connsiteX179" fmla="*/ 372 w 10000"/>
                  <a:gd name="connsiteY179" fmla="*/ 2407 h 10000"/>
                  <a:gd name="connsiteX180" fmla="*/ 320 w 10000"/>
                  <a:gd name="connsiteY180" fmla="*/ 2141 h 10000"/>
                  <a:gd name="connsiteX181" fmla="*/ 277 w 10000"/>
                  <a:gd name="connsiteY181" fmla="*/ 1882 h 10000"/>
                  <a:gd name="connsiteX182" fmla="*/ 225 w 10000"/>
                  <a:gd name="connsiteY182" fmla="*/ 1629 h 10000"/>
                  <a:gd name="connsiteX183" fmla="*/ 190 w 10000"/>
                  <a:gd name="connsiteY183" fmla="*/ 1393 h 10000"/>
                  <a:gd name="connsiteX184" fmla="*/ 138 w 10000"/>
                  <a:gd name="connsiteY184" fmla="*/ 1175 h 10000"/>
                  <a:gd name="connsiteX185" fmla="*/ 104 w 10000"/>
                  <a:gd name="connsiteY185" fmla="*/ 973 h 10000"/>
                  <a:gd name="connsiteX186" fmla="*/ 69 w 10000"/>
                  <a:gd name="connsiteY186" fmla="*/ 801 h 10000"/>
                  <a:gd name="connsiteX187" fmla="*/ 52 w 10000"/>
                  <a:gd name="connsiteY187" fmla="*/ 663 h 10000"/>
                  <a:gd name="connsiteX188" fmla="*/ 17 w 10000"/>
                  <a:gd name="connsiteY188" fmla="*/ 555 h 10000"/>
                  <a:gd name="connsiteX189" fmla="*/ 17 w 10000"/>
                  <a:gd name="connsiteY189" fmla="*/ 491 h 10000"/>
                  <a:gd name="connsiteX190" fmla="*/ 0 w 10000"/>
                  <a:gd name="connsiteY190" fmla="*/ 471 h 10000"/>
                  <a:gd name="connsiteX191" fmla="*/ 847 w 10000"/>
                  <a:gd name="connsiteY191" fmla="*/ 13 h 10000"/>
                  <a:gd name="connsiteX192" fmla="*/ 9213 w 10000"/>
                  <a:gd name="connsiteY192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2484 h 10000"/>
                  <a:gd name="connsiteX90" fmla="*/ 4676 w 10000"/>
                  <a:gd name="connsiteY90" fmla="*/ 2689 h 10000"/>
                  <a:gd name="connsiteX91" fmla="*/ 4676 w 10000"/>
                  <a:gd name="connsiteY91" fmla="*/ 2895 h 10000"/>
                  <a:gd name="connsiteX92" fmla="*/ 4676 w 10000"/>
                  <a:gd name="connsiteY92" fmla="*/ 3097 h 10000"/>
                  <a:gd name="connsiteX93" fmla="*/ 4676 w 10000"/>
                  <a:gd name="connsiteY93" fmla="*/ 3288 h 10000"/>
                  <a:gd name="connsiteX94" fmla="*/ 4676 w 10000"/>
                  <a:gd name="connsiteY94" fmla="*/ 3460 h 10000"/>
                  <a:gd name="connsiteX95" fmla="*/ 4676 w 10000"/>
                  <a:gd name="connsiteY95" fmla="*/ 3605 h 10000"/>
                  <a:gd name="connsiteX96" fmla="*/ 4676 w 10000"/>
                  <a:gd name="connsiteY96" fmla="*/ 3713 h 10000"/>
                  <a:gd name="connsiteX97" fmla="*/ 4693 w 10000"/>
                  <a:gd name="connsiteY97" fmla="*/ 3783 h 10000"/>
                  <a:gd name="connsiteX98" fmla="*/ 4710 w 10000"/>
                  <a:gd name="connsiteY98" fmla="*/ 3837 h 10000"/>
                  <a:gd name="connsiteX99" fmla="*/ 4710 w 10000"/>
                  <a:gd name="connsiteY99" fmla="*/ 3945 h 10000"/>
                  <a:gd name="connsiteX100" fmla="*/ 4710 w 10000"/>
                  <a:gd name="connsiteY100" fmla="*/ 4083 h 10000"/>
                  <a:gd name="connsiteX101" fmla="*/ 4710 w 10000"/>
                  <a:gd name="connsiteY101" fmla="*/ 4254 h 10000"/>
                  <a:gd name="connsiteX102" fmla="*/ 4710 w 10000"/>
                  <a:gd name="connsiteY102" fmla="*/ 4460 h 10000"/>
                  <a:gd name="connsiteX103" fmla="*/ 4693 w 10000"/>
                  <a:gd name="connsiteY103" fmla="*/ 4692 h 10000"/>
                  <a:gd name="connsiteX104" fmla="*/ 4693 w 10000"/>
                  <a:gd name="connsiteY104" fmla="*/ 4944 h 10000"/>
                  <a:gd name="connsiteX105" fmla="*/ 4676 w 10000"/>
                  <a:gd name="connsiteY105" fmla="*/ 5204 h 10000"/>
                  <a:gd name="connsiteX106" fmla="*/ 4676 w 10000"/>
                  <a:gd name="connsiteY106" fmla="*/ 5473 h 10000"/>
                  <a:gd name="connsiteX107" fmla="*/ 4676 w 10000"/>
                  <a:gd name="connsiteY107" fmla="*/ 5752 h 10000"/>
                  <a:gd name="connsiteX108" fmla="*/ 4676 w 10000"/>
                  <a:gd name="connsiteY108" fmla="*/ 6025 h 10000"/>
                  <a:gd name="connsiteX109" fmla="*/ 4659 w 10000"/>
                  <a:gd name="connsiteY109" fmla="*/ 6298 h 10000"/>
                  <a:gd name="connsiteX110" fmla="*/ 4659 w 10000"/>
                  <a:gd name="connsiteY110" fmla="*/ 6553 h 10000"/>
                  <a:gd name="connsiteX111" fmla="*/ 4659 w 10000"/>
                  <a:gd name="connsiteY111" fmla="*/ 6792 h 10000"/>
                  <a:gd name="connsiteX112" fmla="*/ 4659 w 10000"/>
                  <a:gd name="connsiteY112" fmla="*/ 7011 h 10000"/>
                  <a:gd name="connsiteX113" fmla="*/ 4659 w 10000"/>
                  <a:gd name="connsiteY113" fmla="*/ 7210 h 10000"/>
                  <a:gd name="connsiteX114" fmla="*/ 4676 w 10000"/>
                  <a:gd name="connsiteY114" fmla="*/ 7371 h 10000"/>
                  <a:gd name="connsiteX115" fmla="*/ 4676 w 10000"/>
                  <a:gd name="connsiteY115" fmla="*/ 7496 h 10000"/>
                  <a:gd name="connsiteX116" fmla="*/ 4693 w 10000"/>
                  <a:gd name="connsiteY116" fmla="*/ 7654 h 10000"/>
                  <a:gd name="connsiteX117" fmla="*/ 4693 w 10000"/>
                  <a:gd name="connsiteY117" fmla="*/ 7839 h 10000"/>
                  <a:gd name="connsiteX118" fmla="*/ 4710 w 10000"/>
                  <a:gd name="connsiteY118" fmla="*/ 8041 h 10000"/>
                  <a:gd name="connsiteX119" fmla="*/ 4710 w 10000"/>
                  <a:gd name="connsiteY119" fmla="*/ 8256 h 10000"/>
                  <a:gd name="connsiteX120" fmla="*/ 4693 w 10000"/>
                  <a:gd name="connsiteY120" fmla="*/ 8475 h 10000"/>
                  <a:gd name="connsiteX121" fmla="*/ 4693 w 10000"/>
                  <a:gd name="connsiteY121" fmla="*/ 8694 h 10000"/>
                  <a:gd name="connsiteX122" fmla="*/ 4676 w 10000"/>
                  <a:gd name="connsiteY122" fmla="*/ 8906 h 10000"/>
                  <a:gd name="connsiteX123" fmla="*/ 4676 w 10000"/>
                  <a:gd name="connsiteY123" fmla="*/ 9108 h 10000"/>
                  <a:gd name="connsiteX124" fmla="*/ 4676 w 10000"/>
                  <a:gd name="connsiteY124" fmla="*/ 9293 h 10000"/>
                  <a:gd name="connsiteX125" fmla="*/ 4676 w 10000"/>
                  <a:gd name="connsiteY125" fmla="*/ 9451 h 10000"/>
                  <a:gd name="connsiteX126" fmla="*/ 4676 w 10000"/>
                  <a:gd name="connsiteY126" fmla="*/ 9576 h 10000"/>
                  <a:gd name="connsiteX127" fmla="*/ 4676 w 10000"/>
                  <a:gd name="connsiteY127" fmla="*/ 9670 h 10000"/>
                  <a:gd name="connsiteX128" fmla="*/ 4676 w 10000"/>
                  <a:gd name="connsiteY128" fmla="*/ 9717 h 10000"/>
                  <a:gd name="connsiteX129" fmla="*/ 4676 w 10000"/>
                  <a:gd name="connsiteY129" fmla="*/ 9781 h 10000"/>
                  <a:gd name="connsiteX130" fmla="*/ 4676 w 10000"/>
                  <a:gd name="connsiteY130" fmla="*/ 9842 h 10000"/>
                  <a:gd name="connsiteX131" fmla="*/ 4659 w 10000"/>
                  <a:gd name="connsiteY131" fmla="*/ 9889 h 10000"/>
                  <a:gd name="connsiteX132" fmla="*/ 4659 w 10000"/>
                  <a:gd name="connsiteY132" fmla="*/ 9929 h 10000"/>
                  <a:gd name="connsiteX133" fmla="*/ 4641 w 10000"/>
                  <a:gd name="connsiteY133" fmla="*/ 9943 h 10000"/>
                  <a:gd name="connsiteX134" fmla="*/ 4486 w 10000"/>
                  <a:gd name="connsiteY134" fmla="*/ 9943 h 10000"/>
                  <a:gd name="connsiteX135" fmla="*/ 4252 w 10000"/>
                  <a:gd name="connsiteY135" fmla="*/ 9943 h 10000"/>
                  <a:gd name="connsiteX136" fmla="*/ 3941 w 10000"/>
                  <a:gd name="connsiteY136" fmla="*/ 9936 h 10000"/>
                  <a:gd name="connsiteX137" fmla="*/ 3604 w 10000"/>
                  <a:gd name="connsiteY137" fmla="*/ 9929 h 10000"/>
                  <a:gd name="connsiteX138" fmla="*/ 3215 w 10000"/>
                  <a:gd name="connsiteY138" fmla="*/ 9923 h 10000"/>
                  <a:gd name="connsiteX139" fmla="*/ 2826 w 10000"/>
                  <a:gd name="connsiteY139" fmla="*/ 9916 h 10000"/>
                  <a:gd name="connsiteX140" fmla="*/ 2429 w 10000"/>
                  <a:gd name="connsiteY140" fmla="*/ 9909 h 10000"/>
                  <a:gd name="connsiteX141" fmla="*/ 2074 w 10000"/>
                  <a:gd name="connsiteY141" fmla="*/ 9902 h 10000"/>
                  <a:gd name="connsiteX142" fmla="*/ 1755 w 10000"/>
                  <a:gd name="connsiteY142" fmla="*/ 9896 h 10000"/>
                  <a:gd name="connsiteX143" fmla="*/ 1495 w 10000"/>
                  <a:gd name="connsiteY143" fmla="*/ 9889 h 10000"/>
                  <a:gd name="connsiteX144" fmla="*/ 1348 w 10000"/>
                  <a:gd name="connsiteY144" fmla="*/ 9889 h 10000"/>
                  <a:gd name="connsiteX145" fmla="*/ 1279 w 10000"/>
                  <a:gd name="connsiteY145" fmla="*/ 9882 h 10000"/>
                  <a:gd name="connsiteX146" fmla="*/ 1279 w 10000"/>
                  <a:gd name="connsiteY146" fmla="*/ 9862 h 10000"/>
                  <a:gd name="connsiteX147" fmla="*/ 1279 w 10000"/>
                  <a:gd name="connsiteY147" fmla="*/ 9788 h 10000"/>
                  <a:gd name="connsiteX148" fmla="*/ 1262 w 10000"/>
                  <a:gd name="connsiteY148" fmla="*/ 9677 h 10000"/>
                  <a:gd name="connsiteX149" fmla="*/ 1245 w 10000"/>
                  <a:gd name="connsiteY149" fmla="*/ 9532 h 10000"/>
                  <a:gd name="connsiteX150" fmla="*/ 1227 w 10000"/>
                  <a:gd name="connsiteY150" fmla="*/ 9344 h 10000"/>
                  <a:gd name="connsiteX151" fmla="*/ 1210 w 10000"/>
                  <a:gd name="connsiteY151" fmla="*/ 9125 h 10000"/>
                  <a:gd name="connsiteX152" fmla="*/ 1175 w 10000"/>
                  <a:gd name="connsiteY152" fmla="*/ 8889 h 10000"/>
                  <a:gd name="connsiteX153" fmla="*/ 1141 w 10000"/>
                  <a:gd name="connsiteY153" fmla="*/ 8623 h 10000"/>
                  <a:gd name="connsiteX154" fmla="*/ 1124 w 10000"/>
                  <a:gd name="connsiteY154" fmla="*/ 8337 h 10000"/>
                  <a:gd name="connsiteX155" fmla="*/ 1089 w 10000"/>
                  <a:gd name="connsiteY155" fmla="*/ 8041 h 10000"/>
                  <a:gd name="connsiteX156" fmla="*/ 1054 w 10000"/>
                  <a:gd name="connsiteY156" fmla="*/ 7728 h 10000"/>
                  <a:gd name="connsiteX157" fmla="*/ 1020 w 10000"/>
                  <a:gd name="connsiteY157" fmla="*/ 7402 h 10000"/>
                  <a:gd name="connsiteX158" fmla="*/ 985 w 10000"/>
                  <a:gd name="connsiteY158" fmla="*/ 7085 h 10000"/>
                  <a:gd name="connsiteX159" fmla="*/ 951 w 10000"/>
                  <a:gd name="connsiteY159" fmla="*/ 6759 h 10000"/>
                  <a:gd name="connsiteX160" fmla="*/ 899 w 10000"/>
                  <a:gd name="connsiteY160" fmla="*/ 6442 h 10000"/>
                  <a:gd name="connsiteX161" fmla="*/ 882 w 10000"/>
                  <a:gd name="connsiteY161" fmla="*/ 6129 h 10000"/>
                  <a:gd name="connsiteX162" fmla="*/ 847 w 10000"/>
                  <a:gd name="connsiteY162" fmla="*/ 5833 h 10000"/>
                  <a:gd name="connsiteX163" fmla="*/ 821 w 10000"/>
                  <a:gd name="connsiteY163" fmla="*/ 5547 h 10000"/>
                  <a:gd name="connsiteX164" fmla="*/ 787 w 10000"/>
                  <a:gd name="connsiteY164" fmla="*/ 5281 h 10000"/>
                  <a:gd name="connsiteX165" fmla="*/ 769 w 10000"/>
                  <a:gd name="connsiteY165" fmla="*/ 5039 h 10000"/>
                  <a:gd name="connsiteX166" fmla="*/ 735 w 10000"/>
                  <a:gd name="connsiteY166" fmla="*/ 4820 h 10000"/>
                  <a:gd name="connsiteX167" fmla="*/ 717 w 10000"/>
                  <a:gd name="connsiteY167" fmla="*/ 4631 h 10000"/>
                  <a:gd name="connsiteX168" fmla="*/ 700 w 10000"/>
                  <a:gd name="connsiteY168" fmla="*/ 4487 h 10000"/>
                  <a:gd name="connsiteX169" fmla="*/ 700 w 10000"/>
                  <a:gd name="connsiteY169" fmla="*/ 4376 h 10000"/>
                  <a:gd name="connsiteX170" fmla="*/ 683 w 10000"/>
                  <a:gd name="connsiteY170" fmla="*/ 4241 h 10000"/>
                  <a:gd name="connsiteX171" fmla="*/ 648 w 10000"/>
                  <a:gd name="connsiteY171" fmla="*/ 4083 h 10000"/>
                  <a:gd name="connsiteX172" fmla="*/ 631 w 10000"/>
                  <a:gd name="connsiteY172" fmla="*/ 3891 h 10000"/>
                  <a:gd name="connsiteX173" fmla="*/ 596 w 10000"/>
                  <a:gd name="connsiteY173" fmla="*/ 3679 h 10000"/>
                  <a:gd name="connsiteX174" fmla="*/ 562 w 10000"/>
                  <a:gd name="connsiteY174" fmla="*/ 3447 h 10000"/>
                  <a:gd name="connsiteX175" fmla="*/ 510 w 10000"/>
                  <a:gd name="connsiteY175" fmla="*/ 3201 h 10000"/>
                  <a:gd name="connsiteX176" fmla="*/ 458 w 10000"/>
                  <a:gd name="connsiteY176" fmla="*/ 2942 h 10000"/>
                  <a:gd name="connsiteX177" fmla="*/ 424 w 10000"/>
                  <a:gd name="connsiteY177" fmla="*/ 2679 h 10000"/>
                  <a:gd name="connsiteX178" fmla="*/ 372 w 10000"/>
                  <a:gd name="connsiteY178" fmla="*/ 2407 h 10000"/>
                  <a:gd name="connsiteX179" fmla="*/ 320 w 10000"/>
                  <a:gd name="connsiteY179" fmla="*/ 2141 h 10000"/>
                  <a:gd name="connsiteX180" fmla="*/ 277 w 10000"/>
                  <a:gd name="connsiteY180" fmla="*/ 1882 h 10000"/>
                  <a:gd name="connsiteX181" fmla="*/ 225 w 10000"/>
                  <a:gd name="connsiteY181" fmla="*/ 1629 h 10000"/>
                  <a:gd name="connsiteX182" fmla="*/ 190 w 10000"/>
                  <a:gd name="connsiteY182" fmla="*/ 1393 h 10000"/>
                  <a:gd name="connsiteX183" fmla="*/ 138 w 10000"/>
                  <a:gd name="connsiteY183" fmla="*/ 1175 h 10000"/>
                  <a:gd name="connsiteX184" fmla="*/ 104 w 10000"/>
                  <a:gd name="connsiteY184" fmla="*/ 973 h 10000"/>
                  <a:gd name="connsiteX185" fmla="*/ 69 w 10000"/>
                  <a:gd name="connsiteY185" fmla="*/ 801 h 10000"/>
                  <a:gd name="connsiteX186" fmla="*/ 52 w 10000"/>
                  <a:gd name="connsiteY186" fmla="*/ 663 h 10000"/>
                  <a:gd name="connsiteX187" fmla="*/ 17 w 10000"/>
                  <a:gd name="connsiteY187" fmla="*/ 555 h 10000"/>
                  <a:gd name="connsiteX188" fmla="*/ 17 w 10000"/>
                  <a:gd name="connsiteY188" fmla="*/ 491 h 10000"/>
                  <a:gd name="connsiteX189" fmla="*/ 0 w 10000"/>
                  <a:gd name="connsiteY189" fmla="*/ 471 h 10000"/>
                  <a:gd name="connsiteX190" fmla="*/ 847 w 10000"/>
                  <a:gd name="connsiteY190" fmla="*/ 13 h 10000"/>
                  <a:gd name="connsiteX191" fmla="*/ 9213 w 10000"/>
                  <a:gd name="connsiteY191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2484 h 10000"/>
                  <a:gd name="connsiteX90" fmla="*/ 4671 w 10000"/>
                  <a:gd name="connsiteY90" fmla="*/ 2517 h 10000"/>
                  <a:gd name="connsiteX91" fmla="*/ 4676 w 10000"/>
                  <a:gd name="connsiteY91" fmla="*/ 2689 h 10000"/>
                  <a:gd name="connsiteX92" fmla="*/ 4676 w 10000"/>
                  <a:gd name="connsiteY92" fmla="*/ 2895 h 10000"/>
                  <a:gd name="connsiteX93" fmla="*/ 4676 w 10000"/>
                  <a:gd name="connsiteY93" fmla="*/ 3097 h 10000"/>
                  <a:gd name="connsiteX94" fmla="*/ 4676 w 10000"/>
                  <a:gd name="connsiteY94" fmla="*/ 3288 h 10000"/>
                  <a:gd name="connsiteX95" fmla="*/ 4676 w 10000"/>
                  <a:gd name="connsiteY95" fmla="*/ 3460 h 10000"/>
                  <a:gd name="connsiteX96" fmla="*/ 4676 w 10000"/>
                  <a:gd name="connsiteY96" fmla="*/ 3605 h 10000"/>
                  <a:gd name="connsiteX97" fmla="*/ 4676 w 10000"/>
                  <a:gd name="connsiteY97" fmla="*/ 3713 h 10000"/>
                  <a:gd name="connsiteX98" fmla="*/ 4693 w 10000"/>
                  <a:gd name="connsiteY98" fmla="*/ 3783 h 10000"/>
                  <a:gd name="connsiteX99" fmla="*/ 4710 w 10000"/>
                  <a:gd name="connsiteY99" fmla="*/ 3837 h 10000"/>
                  <a:gd name="connsiteX100" fmla="*/ 4710 w 10000"/>
                  <a:gd name="connsiteY100" fmla="*/ 3945 h 10000"/>
                  <a:gd name="connsiteX101" fmla="*/ 4710 w 10000"/>
                  <a:gd name="connsiteY101" fmla="*/ 4083 h 10000"/>
                  <a:gd name="connsiteX102" fmla="*/ 4710 w 10000"/>
                  <a:gd name="connsiteY102" fmla="*/ 4254 h 10000"/>
                  <a:gd name="connsiteX103" fmla="*/ 4710 w 10000"/>
                  <a:gd name="connsiteY103" fmla="*/ 4460 h 10000"/>
                  <a:gd name="connsiteX104" fmla="*/ 4693 w 10000"/>
                  <a:gd name="connsiteY104" fmla="*/ 4692 h 10000"/>
                  <a:gd name="connsiteX105" fmla="*/ 4693 w 10000"/>
                  <a:gd name="connsiteY105" fmla="*/ 4944 h 10000"/>
                  <a:gd name="connsiteX106" fmla="*/ 4676 w 10000"/>
                  <a:gd name="connsiteY106" fmla="*/ 5204 h 10000"/>
                  <a:gd name="connsiteX107" fmla="*/ 4676 w 10000"/>
                  <a:gd name="connsiteY107" fmla="*/ 5473 h 10000"/>
                  <a:gd name="connsiteX108" fmla="*/ 4676 w 10000"/>
                  <a:gd name="connsiteY108" fmla="*/ 5752 h 10000"/>
                  <a:gd name="connsiteX109" fmla="*/ 4676 w 10000"/>
                  <a:gd name="connsiteY109" fmla="*/ 6025 h 10000"/>
                  <a:gd name="connsiteX110" fmla="*/ 4659 w 10000"/>
                  <a:gd name="connsiteY110" fmla="*/ 6298 h 10000"/>
                  <a:gd name="connsiteX111" fmla="*/ 4659 w 10000"/>
                  <a:gd name="connsiteY111" fmla="*/ 6553 h 10000"/>
                  <a:gd name="connsiteX112" fmla="*/ 4659 w 10000"/>
                  <a:gd name="connsiteY112" fmla="*/ 6792 h 10000"/>
                  <a:gd name="connsiteX113" fmla="*/ 4659 w 10000"/>
                  <a:gd name="connsiteY113" fmla="*/ 7011 h 10000"/>
                  <a:gd name="connsiteX114" fmla="*/ 4659 w 10000"/>
                  <a:gd name="connsiteY114" fmla="*/ 7210 h 10000"/>
                  <a:gd name="connsiteX115" fmla="*/ 4676 w 10000"/>
                  <a:gd name="connsiteY115" fmla="*/ 7371 h 10000"/>
                  <a:gd name="connsiteX116" fmla="*/ 4676 w 10000"/>
                  <a:gd name="connsiteY116" fmla="*/ 7496 h 10000"/>
                  <a:gd name="connsiteX117" fmla="*/ 4693 w 10000"/>
                  <a:gd name="connsiteY117" fmla="*/ 7654 h 10000"/>
                  <a:gd name="connsiteX118" fmla="*/ 4693 w 10000"/>
                  <a:gd name="connsiteY118" fmla="*/ 7839 h 10000"/>
                  <a:gd name="connsiteX119" fmla="*/ 4710 w 10000"/>
                  <a:gd name="connsiteY119" fmla="*/ 8041 h 10000"/>
                  <a:gd name="connsiteX120" fmla="*/ 4710 w 10000"/>
                  <a:gd name="connsiteY120" fmla="*/ 8256 h 10000"/>
                  <a:gd name="connsiteX121" fmla="*/ 4693 w 10000"/>
                  <a:gd name="connsiteY121" fmla="*/ 8475 h 10000"/>
                  <a:gd name="connsiteX122" fmla="*/ 4693 w 10000"/>
                  <a:gd name="connsiteY122" fmla="*/ 8694 h 10000"/>
                  <a:gd name="connsiteX123" fmla="*/ 4676 w 10000"/>
                  <a:gd name="connsiteY123" fmla="*/ 8906 h 10000"/>
                  <a:gd name="connsiteX124" fmla="*/ 4676 w 10000"/>
                  <a:gd name="connsiteY124" fmla="*/ 9108 h 10000"/>
                  <a:gd name="connsiteX125" fmla="*/ 4676 w 10000"/>
                  <a:gd name="connsiteY125" fmla="*/ 9293 h 10000"/>
                  <a:gd name="connsiteX126" fmla="*/ 4676 w 10000"/>
                  <a:gd name="connsiteY126" fmla="*/ 9451 h 10000"/>
                  <a:gd name="connsiteX127" fmla="*/ 4676 w 10000"/>
                  <a:gd name="connsiteY127" fmla="*/ 9576 h 10000"/>
                  <a:gd name="connsiteX128" fmla="*/ 4676 w 10000"/>
                  <a:gd name="connsiteY128" fmla="*/ 9670 h 10000"/>
                  <a:gd name="connsiteX129" fmla="*/ 4676 w 10000"/>
                  <a:gd name="connsiteY129" fmla="*/ 9717 h 10000"/>
                  <a:gd name="connsiteX130" fmla="*/ 4676 w 10000"/>
                  <a:gd name="connsiteY130" fmla="*/ 9781 h 10000"/>
                  <a:gd name="connsiteX131" fmla="*/ 4676 w 10000"/>
                  <a:gd name="connsiteY131" fmla="*/ 9842 h 10000"/>
                  <a:gd name="connsiteX132" fmla="*/ 4659 w 10000"/>
                  <a:gd name="connsiteY132" fmla="*/ 9889 h 10000"/>
                  <a:gd name="connsiteX133" fmla="*/ 4659 w 10000"/>
                  <a:gd name="connsiteY133" fmla="*/ 9929 h 10000"/>
                  <a:gd name="connsiteX134" fmla="*/ 4641 w 10000"/>
                  <a:gd name="connsiteY134" fmla="*/ 9943 h 10000"/>
                  <a:gd name="connsiteX135" fmla="*/ 4486 w 10000"/>
                  <a:gd name="connsiteY135" fmla="*/ 9943 h 10000"/>
                  <a:gd name="connsiteX136" fmla="*/ 4252 w 10000"/>
                  <a:gd name="connsiteY136" fmla="*/ 9943 h 10000"/>
                  <a:gd name="connsiteX137" fmla="*/ 3941 w 10000"/>
                  <a:gd name="connsiteY137" fmla="*/ 9936 h 10000"/>
                  <a:gd name="connsiteX138" fmla="*/ 3604 w 10000"/>
                  <a:gd name="connsiteY138" fmla="*/ 9929 h 10000"/>
                  <a:gd name="connsiteX139" fmla="*/ 3215 w 10000"/>
                  <a:gd name="connsiteY139" fmla="*/ 9923 h 10000"/>
                  <a:gd name="connsiteX140" fmla="*/ 2826 w 10000"/>
                  <a:gd name="connsiteY140" fmla="*/ 9916 h 10000"/>
                  <a:gd name="connsiteX141" fmla="*/ 2429 w 10000"/>
                  <a:gd name="connsiteY141" fmla="*/ 9909 h 10000"/>
                  <a:gd name="connsiteX142" fmla="*/ 2074 w 10000"/>
                  <a:gd name="connsiteY142" fmla="*/ 9902 h 10000"/>
                  <a:gd name="connsiteX143" fmla="*/ 1755 w 10000"/>
                  <a:gd name="connsiteY143" fmla="*/ 9896 h 10000"/>
                  <a:gd name="connsiteX144" fmla="*/ 1495 w 10000"/>
                  <a:gd name="connsiteY144" fmla="*/ 9889 h 10000"/>
                  <a:gd name="connsiteX145" fmla="*/ 1348 w 10000"/>
                  <a:gd name="connsiteY145" fmla="*/ 9889 h 10000"/>
                  <a:gd name="connsiteX146" fmla="*/ 1279 w 10000"/>
                  <a:gd name="connsiteY146" fmla="*/ 9882 h 10000"/>
                  <a:gd name="connsiteX147" fmla="*/ 1279 w 10000"/>
                  <a:gd name="connsiteY147" fmla="*/ 9862 h 10000"/>
                  <a:gd name="connsiteX148" fmla="*/ 1279 w 10000"/>
                  <a:gd name="connsiteY148" fmla="*/ 9788 h 10000"/>
                  <a:gd name="connsiteX149" fmla="*/ 1262 w 10000"/>
                  <a:gd name="connsiteY149" fmla="*/ 9677 h 10000"/>
                  <a:gd name="connsiteX150" fmla="*/ 1245 w 10000"/>
                  <a:gd name="connsiteY150" fmla="*/ 9532 h 10000"/>
                  <a:gd name="connsiteX151" fmla="*/ 1227 w 10000"/>
                  <a:gd name="connsiteY151" fmla="*/ 9344 h 10000"/>
                  <a:gd name="connsiteX152" fmla="*/ 1210 w 10000"/>
                  <a:gd name="connsiteY152" fmla="*/ 9125 h 10000"/>
                  <a:gd name="connsiteX153" fmla="*/ 1175 w 10000"/>
                  <a:gd name="connsiteY153" fmla="*/ 8889 h 10000"/>
                  <a:gd name="connsiteX154" fmla="*/ 1141 w 10000"/>
                  <a:gd name="connsiteY154" fmla="*/ 8623 h 10000"/>
                  <a:gd name="connsiteX155" fmla="*/ 1124 w 10000"/>
                  <a:gd name="connsiteY155" fmla="*/ 8337 h 10000"/>
                  <a:gd name="connsiteX156" fmla="*/ 1089 w 10000"/>
                  <a:gd name="connsiteY156" fmla="*/ 8041 h 10000"/>
                  <a:gd name="connsiteX157" fmla="*/ 1054 w 10000"/>
                  <a:gd name="connsiteY157" fmla="*/ 7728 h 10000"/>
                  <a:gd name="connsiteX158" fmla="*/ 1020 w 10000"/>
                  <a:gd name="connsiteY158" fmla="*/ 7402 h 10000"/>
                  <a:gd name="connsiteX159" fmla="*/ 985 w 10000"/>
                  <a:gd name="connsiteY159" fmla="*/ 7085 h 10000"/>
                  <a:gd name="connsiteX160" fmla="*/ 951 w 10000"/>
                  <a:gd name="connsiteY160" fmla="*/ 6759 h 10000"/>
                  <a:gd name="connsiteX161" fmla="*/ 899 w 10000"/>
                  <a:gd name="connsiteY161" fmla="*/ 6442 h 10000"/>
                  <a:gd name="connsiteX162" fmla="*/ 882 w 10000"/>
                  <a:gd name="connsiteY162" fmla="*/ 6129 h 10000"/>
                  <a:gd name="connsiteX163" fmla="*/ 847 w 10000"/>
                  <a:gd name="connsiteY163" fmla="*/ 5833 h 10000"/>
                  <a:gd name="connsiteX164" fmla="*/ 821 w 10000"/>
                  <a:gd name="connsiteY164" fmla="*/ 5547 h 10000"/>
                  <a:gd name="connsiteX165" fmla="*/ 787 w 10000"/>
                  <a:gd name="connsiteY165" fmla="*/ 5281 h 10000"/>
                  <a:gd name="connsiteX166" fmla="*/ 769 w 10000"/>
                  <a:gd name="connsiteY166" fmla="*/ 5039 h 10000"/>
                  <a:gd name="connsiteX167" fmla="*/ 735 w 10000"/>
                  <a:gd name="connsiteY167" fmla="*/ 4820 h 10000"/>
                  <a:gd name="connsiteX168" fmla="*/ 717 w 10000"/>
                  <a:gd name="connsiteY168" fmla="*/ 4631 h 10000"/>
                  <a:gd name="connsiteX169" fmla="*/ 700 w 10000"/>
                  <a:gd name="connsiteY169" fmla="*/ 4487 h 10000"/>
                  <a:gd name="connsiteX170" fmla="*/ 700 w 10000"/>
                  <a:gd name="connsiteY170" fmla="*/ 4376 h 10000"/>
                  <a:gd name="connsiteX171" fmla="*/ 683 w 10000"/>
                  <a:gd name="connsiteY171" fmla="*/ 4241 h 10000"/>
                  <a:gd name="connsiteX172" fmla="*/ 648 w 10000"/>
                  <a:gd name="connsiteY172" fmla="*/ 4083 h 10000"/>
                  <a:gd name="connsiteX173" fmla="*/ 631 w 10000"/>
                  <a:gd name="connsiteY173" fmla="*/ 3891 h 10000"/>
                  <a:gd name="connsiteX174" fmla="*/ 596 w 10000"/>
                  <a:gd name="connsiteY174" fmla="*/ 3679 h 10000"/>
                  <a:gd name="connsiteX175" fmla="*/ 562 w 10000"/>
                  <a:gd name="connsiteY175" fmla="*/ 3447 h 10000"/>
                  <a:gd name="connsiteX176" fmla="*/ 510 w 10000"/>
                  <a:gd name="connsiteY176" fmla="*/ 3201 h 10000"/>
                  <a:gd name="connsiteX177" fmla="*/ 458 w 10000"/>
                  <a:gd name="connsiteY177" fmla="*/ 2942 h 10000"/>
                  <a:gd name="connsiteX178" fmla="*/ 424 w 10000"/>
                  <a:gd name="connsiteY178" fmla="*/ 2679 h 10000"/>
                  <a:gd name="connsiteX179" fmla="*/ 372 w 10000"/>
                  <a:gd name="connsiteY179" fmla="*/ 2407 h 10000"/>
                  <a:gd name="connsiteX180" fmla="*/ 320 w 10000"/>
                  <a:gd name="connsiteY180" fmla="*/ 2141 h 10000"/>
                  <a:gd name="connsiteX181" fmla="*/ 277 w 10000"/>
                  <a:gd name="connsiteY181" fmla="*/ 1882 h 10000"/>
                  <a:gd name="connsiteX182" fmla="*/ 225 w 10000"/>
                  <a:gd name="connsiteY182" fmla="*/ 1629 h 10000"/>
                  <a:gd name="connsiteX183" fmla="*/ 190 w 10000"/>
                  <a:gd name="connsiteY183" fmla="*/ 1393 h 10000"/>
                  <a:gd name="connsiteX184" fmla="*/ 138 w 10000"/>
                  <a:gd name="connsiteY184" fmla="*/ 1175 h 10000"/>
                  <a:gd name="connsiteX185" fmla="*/ 104 w 10000"/>
                  <a:gd name="connsiteY185" fmla="*/ 973 h 10000"/>
                  <a:gd name="connsiteX186" fmla="*/ 69 w 10000"/>
                  <a:gd name="connsiteY186" fmla="*/ 801 h 10000"/>
                  <a:gd name="connsiteX187" fmla="*/ 52 w 10000"/>
                  <a:gd name="connsiteY187" fmla="*/ 663 h 10000"/>
                  <a:gd name="connsiteX188" fmla="*/ 17 w 10000"/>
                  <a:gd name="connsiteY188" fmla="*/ 555 h 10000"/>
                  <a:gd name="connsiteX189" fmla="*/ 17 w 10000"/>
                  <a:gd name="connsiteY189" fmla="*/ 491 h 10000"/>
                  <a:gd name="connsiteX190" fmla="*/ 0 w 10000"/>
                  <a:gd name="connsiteY190" fmla="*/ 471 h 10000"/>
                  <a:gd name="connsiteX191" fmla="*/ 847 w 10000"/>
                  <a:gd name="connsiteY191" fmla="*/ 13 h 10000"/>
                  <a:gd name="connsiteX192" fmla="*/ 9213 w 10000"/>
                  <a:gd name="connsiteY192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2484 h 10000"/>
                  <a:gd name="connsiteX90" fmla="*/ 4676 w 10000"/>
                  <a:gd name="connsiteY90" fmla="*/ 2689 h 10000"/>
                  <a:gd name="connsiteX91" fmla="*/ 4676 w 10000"/>
                  <a:gd name="connsiteY91" fmla="*/ 2895 h 10000"/>
                  <a:gd name="connsiteX92" fmla="*/ 4676 w 10000"/>
                  <a:gd name="connsiteY92" fmla="*/ 3097 h 10000"/>
                  <a:gd name="connsiteX93" fmla="*/ 4676 w 10000"/>
                  <a:gd name="connsiteY93" fmla="*/ 3288 h 10000"/>
                  <a:gd name="connsiteX94" fmla="*/ 4676 w 10000"/>
                  <a:gd name="connsiteY94" fmla="*/ 3460 h 10000"/>
                  <a:gd name="connsiteX95" fmla="*/ 4676 w 10000"/>
                  <a:gd name="connsiteY95" fmla="*/ 3605 h 10000"/>
                  <a:gd name="connsiteX96" fmla="*/ 4676 w 10000"/>
                  <a:gd name="connsiteY96" fmla="*/ 3713 h 10000"/>
                  <a:gd name="connsiteX97" fmla="*/ 4693 w 10000"/>
                  <a:gd name="connsiteY97" fmla="*/ 3783 h 10000"/>
                  <a:gd name="connsiteX98" fmla="*/ 4710 w 10000"/>
                  <a:gd name="connsiteY98" fmla="*/ 3837 h 10000"/>
                  <a:gd name="connsiteX99" fmla="*/ 4710 w 10000"/>
                  <a:gd name="connsiteY99" fmla="*/ 3945 h 10000"/>
                  <a:gd name="connsiteX100" fmla="*/ 4710 w 10000"/>
                  <a:gd name="connsiteY100" fmla="*/ 4083 h 10000"/>
                  <a:gd name="connsiteX101" fmla="*/ 4710 w 10000"/>
                  <a:gd name="connsiteY101" fmla="*/ 4254 h 10000"/>
                  <a:gd name="connsiteX102" fmla="*/ 4710 w 10000"/>
                  <a:gd name="connsiteY102" fmla="*/ 4460 h 10000"/>
                  <a:gd name="connsiteX103" fmla="*/ 4693 w 10000"/>
                  <a:gd name="connsiteY103" fmla="*/ 4692 h 10000"/>
                  <a:gd name="connsiteX104" fmla="*/ 4693 w 10000"/>
                  <a:gd name="connsiteY104" fmla="*/ 4944 h 10000"/>
                  <a:gd name="connsiteX105" fmla="*/ 4676 w 10000"/>
                  <a:gd name="connsiteY105" fmla="*/ 5204 h 10000"/>
                  <a:gd name="connsiteX106" fmla="*/ 4676 w 10000"/>
                  <a:gd name="connsiteY106" fmla="*/ 5473 h 10000"/>
                  <a:gd name="connsiteX107" fmla="*/ 4676 w 10000"/>
                  <a:gd name="connsiteY107" fmla="*/ 5752 h 10000"/>
                  <a:gd name="connsiteX108" fmla="*/ 4676 w 10000"/>
                  <a:gd name="connsiteY108" fmla="*/ 6025 h 10000"/>
                  <a:gd name="connsiteX109" fmla="*/ 4659 w 10000"/>
                  <a:gd name="connsiteY109" fmla="*/ 6298 h 10000"/>
                  <a:gd name="connsiteX110" fmla="*/ 4659 w 10000"/>
                  <a:gd name="connsiteY110" fmla="*/ 6553 h 10000"/>
                  <a:gd name="connsiteX111" fmla="*/ 4659 w 10000"/>
                  <a:gd name="connsiteY111" fmla="*/ 6792 h 10000"/>
                  <a:gd name="connsiteX112" fmla="*/ 4659 w 10000"/>
                  <a:gd name="connsiteY112" fmla="*/ 7011 h 10000"/>
                  <a:gd name="connsiteX113" fmla="*/ 4659 w 10000"/>
                  <a:gd name="connsiteY113" fmla="*/ 7210 h 10000"/>
                  <a:gd name="connsiteX114" fmla="*/ 4676 w 10000"/>
                  <a:gd name="connsiteY114" fmla="*/ 7371 h 10000"/>
                  <a:gd name="connsiteX115" fmla="*/ 4676 w 10000"/>
                  <a:gd name="connsiteY115" fmla="*/ 7496 h 10000"/>
                  <a:gd name="connsiteX116" fmla="*/ 4693 w 10000"/>
                  <a:gd name="connsiteY116" fmla="*/ 7654 h 10000"/>
                  <a:gd name="connsiteX117" fmla="*/ 4693 w 10000"/>
                  <a:gd name="connsiteY117" fmla="*/ 7839 h 10000"/>
                  <a:gd name="connsiteX118" fmla="*/ 4710 w 10000"/>
                  <a:gd name="connsiteY118" fmla="*/ 8041 h 10000"/>
                  <a:gd name="connsiteX119" fmla="*/ 4710 w 10000"/>
                  <a:gd name="connsiteY119" fmla="*/ 8256 h 10000"/>
                  <a:gd name="connsiteX120" fmla="*/ 4693 w 10000"/>
                  <a:gd name="connsiteY120" fmla="*/ 8475 h 10000"/>
                  <a:gd name="connsiteX121" fmla="*/ 4693 w 10000"/>
                  <a:gd name="connsiteY121" fmla="*/ 8694 h 10000"/>
                  <a:gd name="connsiteX122" fmla="*/ 4676 w 10000"/>
                  <a:gd name="connsiteY122" fmla="*/ 8906 h 10000"/>
                  <a:gd name="connsiteX123" fmla="*/ 4676 w 10000"/>
                  <a:gd name="connsiteY123" fmla="*/ 9108 h 10000"/>
                  <a:gd name="connsiteX124" fmla="*/ 4676 w 10000"/>
                  <a:gd name="connsiteY124" fmla="*/ 9293 h 10000"/>
                  <a:gd name="connsiteX125" fmla="*/ 4676 w 10000"/>
                  <a:gd name="connsiteY125" fmla="*/ 9451 h 10000"/>
                  <a:gd name="connsiteX126" fmla="*/ 4676 w 10000"/>
                  <a:gd name="connsiteY126" fmla="*/ 9576 h 10000"/>
                  <a:gd name="connsiteX127" fmla="*/ 4676 w 10000"/>
                  <a:gd name="connsiteY127" fmla="*/ 9670 h 10000"/>
                  <a:gd name="connsiteX128" fmla="*/ 4676 w 10000"/>
                  <a:gd name="connsiteY128" fmla="*/ 9717 h 10000"/>
                  <a:gd name="connsiteX129" fmla="*/ 4676 w 10000"/>
                  <a:gd name="connsiteY129" fmla="*/ 9781 h 10000"/>
                  <a:gd name="connsiteX130" fmla="*/ 4676 w 10000"/>
                  <a:gd name="connsiteY130" fmla="*/ 9842 h 10000"/>
                  <a:gd name="connsiteX131" fmla="*/ 4659 w 10000"/>
                  <a:gd name="connsiteY131" fmla="*/ 9889 h 10000"/>
                  <a:gd name="connsiteX132" fmla="*/ 4659 w 10000"/>
                  <a:gd name="connsiteY132" fmla="*/ 9929 h 10000"/>
                  <a:gd name="connsiteX133" fmla="*/ 4641 w 10000"/>
                  <a:gd name="connsiteY133" fmla="*/ 9943 h 10000"/>
                  <a:gd name="connsiteX134" fmla="*/ 4486 w 10000"/>
                  <a:gd name="connsiteY134" fmla="*/ 9943 h 10000"/>
                  <a:gd name="connsiteX135" fmla="*/ 4252 w 10000"/>
                  <a:gd name="connsiteY135" fmla="*/ 9943 h 10000"/>
                  <a:gd name="connsiteX136" fmla="*/ 3941 w 10000"/>
                  <a:gd name="connsiteY136" fmla="*/ 9936 h 10000"/>
                  <a:gd name="connsiteX137" fmla="*/ 3604 w 10000"/>
                  <a:gd name="connsiteY137" fmla="*/ 9929 h 10000"/>
                  <a:gd name="connsiteX138" fmla="*/ 3215 w 10000"/>
                  <a:gd name="connsiteY138" fmla="*/ 9923 h 10000"/>
                  <a:gd name="connsiteX139" fmla="*/ 2826 w 10000"/>
                  <a:gd name="connsiteY139" fmla="*/ 9916 h 10000"/>
                  <a:gd name="connsiteX140" fmla="*/ 2429 w 10000"/>
                  <a:gd name="connsiteY140" fmla="*/ 9909 h 10000"/>
                  <a:gd name="connsiteX141" fmla="*/ 2074 w 10000"/>
                  <a:gd name="connsiteY141" fmla="*/ 9902 h 10000"/>
                  <a:gd name="connsiteX142" fmla="*/ 1755 w 10000"/>
                  <a:gd name="connsiteY142" fmla="*/ 9896 h 10000"/>
                  <a:gd name="connsiteX143" fmla="*/ 1495 w 10000"/>
                  <a:gd name="connsiteY143" fmla="*/ 9889 h 10000"/>
                  <a:gd name="connsiteX144" fmla="*/ 1348 w 10000"/>
                  <a:gd name="connsiteY144" fmla="*/ 9889 h 10000"/>
                  <a:gd name="connsiteX145" fmla="*/ 1279 w 10000"/>
                  <a:gd name="connsiteY145" fmla="*/ 9882 h 10000"/>
                  <a:gd name="connsiteX146" fmla="*/ 1279 w 10000"/>
                  <a:gd name="connsiteY146" fmla="*/ 9862 h 10000"/>
                  <a:gd name="connsiteX147" fmla="*/ 1279 w 10000"/>
                  <a:gd name="connsiteY147" fmla="*/ 9788 h 10000"/>
                  <a:gd name="connsiteX148" fmla="*/ 1262 w 10000"/>
                  <a:gd name="connsiteY148" fmla="*/ 9677 h 10000"/>
                  <a:gd name="connsiteX149" fmla="*/ 1245 w 10000"/>
                  <a:gd name="connsiteY149" fmla="*/ 9532 h 10000"/>
                  <a:gd name="connsiteX150" fmla="*/ 1227 w 10000"/>
                  <a:gd name="connsiteY150" fmla="*/ 9344 h 10000"/>
                  <a:gd name="connsiteX151" fmla="*/ 1210 w 10000"/>
                  <a:gd name="connsiteY151" fmla="*/ 9125 h 10000"/>
                  <a:gd name="connsiteX152" fmla="*/ 1175 w 10000"/>
                  <a:gd name="connsiteY152" fmla="*/ 8889 h 10000"/>
                  <a:gd name="connsiteX153" fmla="*/ 1141 w 10000"/>
                  <a:gd name="connsiteY153" fmla="*/ 8623 h 10000"/>
                  <a:gd name="connsiteX154" fmla="*/ 1124 w 10000"/>
                  <a:gd name="connsiteY154" fmla="*/ 8337 h 10000"/>
                  <a:gd name="connsiteX155" fmla="*/ 1089 w 10000"/>
                  <a:gd name="connsiteY155" fmla="*/ 8041 h 10000"/>
                  <a:gd name="connsiteX156" fmla="*/ 1054 w 10000"/>
                  <a:gd name="connsiteY156" fmla="*/ 7728 h 10000"/>
                  <a:gd name="connsiteX157" fmla="*/ 1020 w 10000"/>
                  <a:gd name="connsiteY157" fmla="*/ 7402 h 10000"/>
                  <a:gd name="connsiteX158" fmla="*/ 985 w 10000"/>
                  <a:gd name="connsiteY158" fmla="*/ 7085 h 10000"/>
                  <a:gd name="connsiteX159" fmla="*/ 951 w 10000"/>
                  <a:gd name="connsiteY159" fmla="*/ 6759 h 10000"/>
                  <a:gd name="connsiteX160" fmla="*/ 899 w 10000"/>
                  <a:gd name="connsiteY160" fmla="*/ 6442 h 10000"/>
                  <a:gd name="connsiteX161" fmla="*/ 882 w 10000"/>
                  <a:gd name="connsiteY161" fmla="*/ 6129 h 10000"/>
                  <a:gd name="connsiteX162" fmla="*/ 847 w 10000"/>
                  <a:gd name="connsiteY162" fmla="*/ 5833 h 10000"/>
                  <a:gd name="connsiteX163" fmla="*/ 821 w 10000"/>
                  <a:gd name="connsiteY163" fmla="*/ 5547 h 10000"/>
                  <a:gd name="connsiteX164" fmla="*/ 787 w 10000"/>
                  <a:gd name="connsiteY164" fmla="*/ 5281 h 10000"/>
                  <a:gd name="connsiteX165" fmla="*/ 769 w 10000"/>
                  <a:gd name="connsiteY165" fmla="*/ 5039 h 10000"/>
                  <a:gd name="connsiteX166" fmla="*/ 735 w 10000"/>
                  <a:gd name="connsiteY166" fmla="*/ 4820 h 10000"/>
                  <a:gd name="connsiteX167" fmla="*/ 717 w 10000"/>
                  <a:gd name="connsiteY167" fmla="*/ 4631 h 10000"/>
                  <a:gd name="connsiteX168" fmla="*/ 700 w 10000"/>
                  <a:gd name="connsiteY168" fmla="*/ 4487 h 10000"/>
                  <a:gd name="connsiteX169" fmla="*/ 700 w 10000"/>
                  <a:gd name="connsiteY169" fmla="*/ 4376 h 10000"/>
                  <a:gd name="connsiteX170" fmla="*/ 683 w 10000"/>
                  <a:gd name="connsiteY170" fmla="*/ 4241 h 10000"/>
                  <a:gd name="connsiteX171" fmla="*/ 648 w 10000"/>
                  <a:gd name="connsiteY171" fmla="*/ 4083 h 10000"/>
                  <a:gd name="connsiteX172" fmla="*/ 631 w 10000"/>
                  <a:gd name="connsiteY172" fmla="*/ 3891 h 10000"/>
                  <a:gd name="connsiteX173" fmla="*/ 596 w 10000"/>
                  <a:gd name="connsiteY173" fmla="*/ 3679 h 10000"/>
                  <a:gd name="connsiteX174" fmla="*/ 562 w 10000"/>
                  <a:gd name="connsiteY174" fmla="*/ 3447 h 10000"/>
                  <a:gd name="connsiteX175" fmla="*/ 510 w 10000"/>
                  <a:gd name="connsiteY175" fmla="*/ 3201 h 10000"/>
                  <a:gd name="connsiteX176" fmla="*/ 458 w 10000"/>
                  <a:gd name="connsiteY176" fmla="*/ 2942 h 10000"/>
                  <a:gd name="connsiteX177" fmla="*/ 424 w 10000"/>
                  <a:gd name="connsiteY177" fmla="*/ 2679 h 10000"/>
                  <a:gd name="connsiteX178" fmla="*/ 372 w 10000"/>
                  <a:gd name="connsiteY178" fmla="*/ 2407 h 10000"/>
                  <a:gd name="connsiteX179" fmla="*/ 320 w 10000"/>
                  <a:gd name="connsiteY179" fmla="*/ 2141 h 10000"/>
                  <a:gd name="connsiteX180" fmla="*/ 277 w 10000"/>
                  <a:gd name="connsiteY180" fmla="*/ 1882 h 10000"/>
                  <a:gd name="connsiteX181" fmla="*/ 225 w 10000"/>
                  <a:gd name="connsiteY181" fmla="*/ 1629 h 10000"/>
                  <a:gd name="connsiteX182" fmla="*/ 190 w 10000"/>
                  <a:gd name="connsiteY182" fmla="*/ 1393 h 10000"/>
                  <a:gd name="connsiteX183" fmla="*/ 138 w 10000"/>
                  <a:gd name="connsiteY183" fmla="*/ 1175 h 10000"/>
                  <a:gd name="connsiteX184" fmla="*/ 104 w 10000"/>
                  <a:gd name="connsiteY184" fmla="*/ 973 h 10000"/>
                  <a:gd name="connsiteX185" fmla="*/ 69 w 10000"/>
                  <a:gd name="connsiteY185" fmla="*/ 801 h 10000"/>
                  <a:gd name="connsiteX186" fmla="*/ 52 w 10000"/>
                  <a:gd name="connsiteY186" fmla="*/ 663 h 10000"/>
                  <a:gd name="connsiteX187" fmla="*/ 17 w 10000"/>
                  <a:gd name="connsiteY187" fmla="*/ 555 h 10000"/>
                  <a:gd name="connsiteX188" fmla="*/ 17 w 10000"/>
                  <a:gd name="connsiteY188" fmla="*/ 491 h 10000"/>
                  <a:gd name="connsiteX189" fmla="*/ 0 w 10000"/>
                  <a:gd name="connsiteY189" fmla="*/ 471 h 10000"/>
                  <a:gd name="connsiteX190" fmla="*/ 847 w 10000"/>
                  <a:gd name="connsiteY190" fmla="*/ 13 h 10000"/>
                  <a:gd name="connsiteX191" fmla="*/ 9213 w 10000"/>
                  <a:gd name="connsiteY191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2689 h 10000"/>
                  <a:gd name="connsiteX90" fmla="*/ 4676 w 10000"/>
                  <a:gd name="connsiteY90" fmla="*/ 2895 h 10000"/>
                  <a:gd name="connsiteX91" fmla="*/ 4676 w 10000"/>
                  <a:gd name="connsiteY91" fmla="*/ 3097 h 10000"/>
                  <a:gd name="connsiteX92" fmla="*/ 4676 w 10000"/>
                  <a:gd name="connsiteY92" fmla="*/ 3288 h 10000"/>
                  <a:gd name="connsiteX93" fmla="*/ 4676 w 10000"/>
                  <a:gd name="connsiteY93" fmla="*/ 3460 h 10000"/>
                  <a:gd name="connsiteX94" fmla="*/ 4676 w 10000"/>
                  <a:gd name="connsiteY94" fmla="*/ 3605 h 10000"/>
                  <a:gd name="connsiteX95" fmla="*/ 4676 w 10000"/>
                  <a:gd name="connsiteY95" fmla="*/ 3713 h 10000"/>
                  <a:gd name="connsiteX96" fmla="*/ 4693 w 10000"/>
                  <a:gd name="connsiteY96" fmla="*/ 3783 h 10000"/>
                  <a:gd name="connsiteX97" fmla="*/ 4710 w 10000"/>
                  <a:gd name="connsiteY97" fmla="*/ 3837 h 10000"/>
                  <a:gd name="connsiteX98" fmla="*/ 4710 w 10000"/>
                  <a:gd name="connsiteY98" fmla="*/ 3945 h 10000"/>
                  <a:gd name="connsiteX99" fmla="*/ 4710 w 10000"/>
                  <a:gd name="connsiteY99" fmla="*/ 4083 h 10000"/>
                  <a:gd name="connsiteX100" fmla="*/ 4710 w 10000"/>
                  <a:gd name="connsiteY100" fmla="*/ 4254 h 10000"/>
                  <a:gd name="connsiteX101" fmla="*/ 4710 w 10000"/>
                  <a:gd name="connsiteY101" fmla="*/ 4460 h 10000"/>
                  <a:gd name="connsiteX102" fmla="*/ 4693 w 10000"/>
                  <a:gd name="connsiteY102" fmla="*/ 4692 h 10000"/>
                  <a:gd name="connsiteX103" fmla="*/ 4693 w 10000"/>
                  <a:gd name="connsiteY103" fmla="*/ 4944 h 10000"/>
                  <a:gd name="connsiteX104" fmla="*/ 4676 w 10000"/>
                  <a:gd name="connsiteY104" fmla="*/ 5204 h 10000"/>
                  <a:gd name="connsiteX105" fmla="*/ 4676 w 10000"/>
                  <a:gd name="connsiteY105" fmla="*/ 5473 h 10000"/>
                  <a:gd name="connsiteX106" fmla="*/ 4676 w 10000"/>
                  <a:gd name="connsiteY106" fmla="*/ 5752 h 10000"/>
                  <a:gd name="connsiteX107" fmla="*/ 4676 w 10000"/>
                  <a:gd name="connsiteY107" fmla="*/ 6025 h 10000"/>
                  <a:gd name="connsiteX108" fmla="*/ 4659 w 10000"/>
                  <a:gd name="connsiteY108" fmla="*/ 6298 h 10000"/>
                  <a:gd name="connsiteX109" fmla="*/ 4659 w 10000"/>
                  <a:gd name="connsiteY109" fmla="*/ 6553 h 10000"/>
                  <a:gd name="connsiteX110" fmla="*/ 4659 w 10000"/>
                  <a:gd name="connsiteY110" fmla="*/ 6792 h 10000"/>
                  <a:gd name="connsiteX111" fmla="*/ 4659 w 10000"/>
                  <a:gd name="connsiteY111" fmla="*/ 7011 h 10000"/>
                  <a:gd name="connsiteX112" fmla="*/ 4659 w 10000"/>
                  <a:gd name="connsiteY112" fmla="*/ 7210 h 10000"/>
                  <a:gd name="connsiteX113" fmla="*/ 4676 w 10000"/>
                  <a:gd name="connsiteY113" fmla="*/ 7371 h 10000"/>
                  <a:gd name="connsiteX114" fmla="*/ 4676 w 10000"/>
                  <a:gd name="connsiteY114" fmla="*/ 7496 h 10000"/>
                  <a:gd name="connsiteX115" fmla="*/ 4693 w 10000"/>
                  <a:gd name="connsiteY115" fmla="*/ 7654 h 10000"/>
                  <a:gd name="connsiteX116" fmla="*/ 4693 w 10000"/>
                  <a:gd name="connsiteY116" fmla="*/ 7839 h 10000"/>
                  <a:gd name="connsiteX117" fmla="*/ 4710 w 10000"/>
                  <a:gd name="connsiteY117" fmla="*/ 8041 h 10000"/>
                  <a:gd name="connsiteX118" fmla="*/ 4710 w 10000"/>
                  <a:gd name="connsiteY118" fmla="*/ 8256 h 10000"/>
                  <a:gd name="connsiteX119" fmla="*/ 4693 w 10000"/>
                  <a:gd name="connsiteY119" fmla="*/ 8475 h 10000"/>
                  <a:gd name="connsiteX120" fmla="*/ 4693 w 10000"/>
                  <a:gd name="connsiteY120" fmla="*/ 8694 h 10000"/>
                  <a:gd name="connsiteX121" fmla="*/ 4676 w 10000"/>
                  <a:gd name="connsiteY121" fmla="*/ 8906 h 10000"/>
                  <a:gd name="connsiteX122" fmla="*/ 4676 w 10000"/>
                  <a:gd name="connsiteY122" fmla="*/ 9108 h 10000"/>
                  <a:gd name="connsiteX123" fmla="*/ 4676 w 10000"/>
                  <a:gd name="connsiteY123" fmla="*/ 9293 h 10000"/>
                  <a:gd name="connsiteX124" fmla="*/ 4676 w 10000"/>
                  <a:gd name="connsiteY124" fmla="*/ 9451 h 10000"/>
                  <a:gd name="connsiteX125" fmla="*/ 4676 w 10000"/>
                  <a:gd name="connsiteY125" fmla="*/ 9576 h 10000"/>
                  <a:gd name="connsiteX126" fmla="*/ 4676 w 10000"/>
                  <a:gd name="connsiteY126" fmla="*/ 9670 h 10000"/>
                  <a:gd name="connsiteX127" fmla="*/ 4676 w 10000"/>
                  <a:gd name="connsiteY127" fmla="*/ 9717 h 10000"/>
                  <a:gd name="connsiteX128" fmla="*/ 4676 w 10000"/>
                  <a:gd name="connsiteY128" fmla="*/ 9781 h 10000"/>
                  <a:gd name="connsiteX129" fmla="*/ 4676 w 10000"/>
                  <a:gd name="connsiteY129" fmla="*/ 9842 h 10000"/>
                  <a:gd name="connsiteX130" fmla="*/ 4659 w 10000"/>
                  <a:gd name="connsiteY130" fmla="*/ 9889 h 10000"/>
                  <a:gd name="connsiteX131" fmla="*/ 4659 w 10000"/>
                  <a:gd name="connsiteY131" fmla="*/ 9929 h 10000"/>
                  <a:gd name="connsiteX132" fmla="*/ 4641 w 10000"/>
                  <a:gd name="connsiteY132" fmla="*/ 9943 h 10000"/>
                  <a:gd name="connsiteX133" fmla="*/ 4486 w 10000"/>
                  <a:gd name="connsiteY133" fmla="*/ 9943 h 10000"/>
                  <a:gd name="connsiteX134" fmla="*/ 4252 w 10000"/>
                  <a:gd name="connsiteY134" fmla="*/ 9943 h 10000"/>
                  <a:gd name="connsiteX135" fmla="*/ 3941 w 10000"/>
                  <a:gd name="connsiteY135" fmla="*/ 9936 h 10000"/>
                  <a:gd name="connsiteX136" fmla="*/ 3604 w 10000"/>
                  <a:gd name="connsiteY136" fmla="*/ 9929 h 10000"/>
                  <a:gd name="connsiteX137" fmla="*/ 3215 w 10000"/>
                  <a:gd name="connsiteY137" fmla="*/ 9923 h 10000"/>
                  <a:gd name="connsiteX138" fmla="*/ 2826 w 10000"/>
                  <a:gd name="connsiteY138" fmla="*/ 9916 h 10000"/>
                  <a:gd name="connsiteX139" fmla="*/ 2429 w 10000"/>
                  <a:gd name="connsiteY139" fmla="*/ 9909 h 10000"/>
                  <a:gd name="connsiteX140" fmla="*/ 2074 w 10000"/>
                  <a:gd name="connsiteY140" fmla="*/ 9902 h 10000"/>
                  <a:gd name="connsiteX141" fmla="*/ 1755 w 10000"/>
                  <a:gd name="connsiteY141" fmla="*/ 9896 h 10000"/>
                  <a:gd name="connsiteX142" fmla="*/ 1495 w 10000"/>
                  <a:gd name="connsiteY142" fmla="*/ 9889 h 10000"/>
                  <a:gd name="connsiteX143" fmla="*/ 1348 w 10000"/>
                  <a:gd name="connsiteY143" fmla="*/ 9889 h 10000"/>
                  <a:gd name="connsiteX144" fmla="*/ 1279 w 10000"/>
                  <a:gd name="connsiteY144" fmla="*/ 9882 h 10000"/>
                  <a:gd name="connsiteX145" fmla="*/ 1279 w 10000"/>
                  <a:gd name="connsiteY145" fmla="*/ 9862 h 10000"/>
                  <a:gd name="connsiteX146" fmla="*/ 1279 w 10000"/>
                  <a:gd name="connsiteY146" fmla="*/ 9788 h 10000"/>
                  <a:gd name="connsiteX147" fmla="*/ 1262 w 10000"/>
                  <a:gd name="connsiteY147" fmla="*/ 9677 h 10000"/>
                  <a:gd name="connsiteX148" fmla="*/ 1245 w 10000"/>
                  <a:gd name="connsiteY148" fmla="*/ 9532 h 10000"/>
                  <a:gd name="connsiteX149" fmla="*/ 1227 w 10000"/>
                  <a:gd name="connsiteY149" fmla="*/ 9344 h 10000"/>
                  <a:gd name="connsiteX150" fmla="*/ 1210 w 10000"/>
                  <a:gd name="connsiteY150" fmla="*/ 9125 h 10000"/>
                  <a:gd name="connsiteX151" fmla="*/ 1175 w 10000"/>
                  <a:gd name="connsiteY151" fmla="*/ 8889 h 10000"/>
                  <a:gd name="connsiteX152" fmla="*/ 1141 w 10000"/>
                  <a:gd name="connsiteY152" fmla="*/ 8623 h 10000"/>
                  <a:gd name="connsiteX153" fmla="*/ 1124 w 10000"/>
                  <a:gd name="connsiteY153" fmla="*/ 8337 h 10000"/>
                  <a:gd name="connsiteX154" fmla="*/ 1089 w 10000"/>
                  <a:gd name="connsiteY154" fmla="*/ 8041 h 10000"/>
                  <a:gd name="connsiteX155" fmla="*/ 1054 w 10000"/>
                  <a:gd name="connsiteY155" fmla="*/ 7728 h 10000"/>
                  <a:gd name="connsiteX156" fmla="*/ 1020 w 10000"/>
                  <a:gd name="connsiteY156" fmla="*/ 7402 h 10000"/>
                  <a:gd name="connsiteX157" fmla="*/ 985 w 10000"/>
                  <a:gd name="connsiteY157" fmla="*/ 7085 h 10000"/>
                  <a:gd name="connsiteX158" fmla="*/ 951 w 10000"/>
                  <a:gd name="connsiteY158" fmla="*/ 6759 h 10000"/>
                  <a:gd name="connsiteX159" fmla="*/ 899 w 10000"/>
                  <a:gd name="connsiteY159" fmla="*/ 6442 h 10000"/>
                  <a:gd name="connsiteX160" fmla="*/ 882 w 10000"/>
                  <a:gd name="connsiteY160" fmla="*/ 6129 h 10000"/>
                  <a:gd name="connsiteX161" fmla="*/ 847 w 10000"/>
                  <a:gd name="connsiteY161" fmla="*/ 5833 h 10000"/>
                  <a:gd name="connsiteX162" fmla="*/ 821 w 10000"/>
                  <a:gd name="connsiteY162" fmla="*/ 5547 h 10000"/>
                  <a:gd name="connsiteX163" fmla="*/ 787 w 10000"/>
                  <a:gd name="connsiteY163" fmla="*/ 5281 h 10000"/>
                  <a:gd name="connsiteX164" fmla="*/ 769 w 10000"/>
                  <a:gd name="connsiteY164" fmla="*/ 5039 h 10000"/>
                  <a:gd name="connsiteX165" fmla="*/ 735 w 10000"/>
                  <a:gd name="connsiteY165" fmla="*/ 4820 h 10000"/>
                  <a:gd name="connsiteX166" fmla="*/ 717 w 10000"/>
                  <a:gd name="connsiteY166" fmla="*/ 4631 h 10000"/>
                  <a:gd name="connsiteX167" fmla="*/ 700 w 10000"/>
                  <a:gd name="connsiteY167" fmla="*/ 4487 h 10000"/>
                  <a:gd name="connsiteX168" fmla="*/ 700 w 10000"/>
                  <a:gd name="connsiteY168" fmla="*/ 4376 h 10000"/>
                  <a:gd name="connsiteX169" fmla="*/ 683 w 10000"/>
                  <a:gd name="connsiteY169" fmla="*/ 4241 h 10000"/>
                  <a:gd name="connsiteX170" fmla="*/ 648 w 10000"/>
                  <a:gd name="connsiteY170" fmla="*/ 4083 h 10000"/>
                  <a:gd name="connsiteX171" fmla="*/ 631 w 10000"/>
                  <a:gd name="connsiteY171" fmla="*/ 3891 h 10000"/>
                  <a:gd name="connsiteX172" fmla="*/ 596 w 10000"/>
                  <a:gd name="connsiteY172" fmla="*/ 3679 h 10000"/>
                  <a:gd name="connsiteX173" fmla="*/ 562 w 10000"/>
                  <a:gd name="connsiteY173" fmla="*/ 3447 h 10000"/>
                  <a:gd name="connsiteX174" fmla="*/ 510 w 10000"/>
                  <a:gd name="connsiteY174" fmla="*/ 3201 h 10000"/>
                  <a:gd name="connsiteX175" fmla="*/ 458 w 10000"/>
                  <a:gd name="connsiteY175" fmla="*/ 2942 h 10000"/>
                  <a:gd name="connsiteX176" fmla="*/ 424 w 10000"/>
                  <a:gd name="connsiteY176" fmla="*/ 2679 h 10000"/>
                  <a:gd name="connsiteX177" fmla="*/ 372 w 10000"/>
                  <a:gd name="connsiteY177" fmla="*/ 2407 h 10000"/>
                  <a:gd name="connsiteX178" fmla="*/ 320 w 10000"/>
                  <a:gd name="connsiteY178" fmla="*/ 2141 h 10000"/>
                  <a:gd name="connsiteX179" fmla="*/ 277 w 10000"/>
                  <a:gd name="connsiteY179" fmla="*/ 1882 h 10000"/>
                  <a:gd name="connsiteX180" fmla="*/ 225 w 10000"/>
                  <a:gd name="connsiteY180" fmla="*/ 1629 h 10000"/>
                  <a:gd name="connsiteX181" fmla="*/ 190 w 10000"/>
                  <a:gd name="connsiteY181" fmla="*/ 1393 h 10000"/>
                  <a:gd name="connsiteX182" fmla="*/ 138 w 10000"/>
                  <a:gd name="connsiteY182" fmla="*/ 1175 h 10000"/>
                  <a:gd name="connsiteX183" fmla="*/ 104 w 10000"/>
                  <a:gd name="connsiteY183" fmla="*/ 973 h 10000"/>
                  <a:gd name="connsiteX184" fmla="*/ 69 w 10000"/>
                  <a:gd name="connsiteY184" fmla="*/ 801 h 10000"/>
                  <a:gd name="connsiteX185" fmla="*/ 52 w 10000"/>
                  <a:gd name="connsiteY185" fmla="*/ 663 h 10000"/>
                  <a:gd name="connsiteX186" fmla="*/ 17 w 10000"/>
                  <a:gd name="connsiteY186" fmla="*/ 555 h 10000"/>
                  <a:gd name="connsiteX187" fmla="*/ 17 w 10000"/>
                  <a:gd name="connsiteY187" fmla="*/ 491 h 10000"/>
                  <a:gd name="connsiteX188" fmla="*/ 0 w 10000"/>
                  <a:gd name="connsiteY188" fmla="*/ 471 h 10000"/>
                  <a:gd name="connsiteX189" fmla="*/ 847 w 10000"/>
                  <a:gd name="connsiteY189" fmla="*/ 13 h 10000"/>
                  <a:gd name="connsiteX190" fmla="*/ 9213 w 10000"/>
                  <a:gd name="connsiteY190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2895 h 10000"/>
                  <a:gd name="connsiteX90" fmla="*/ 4676 w 10000"/>
                  <a:gd name="connsiteY90" fmla="*/ 3097 h 10000"/>
                  <a:gd name="connsiteX91" fmla="*/ 4676 w 10000"/>
                  <a:gd name="connsiteY91" fmla="*/ 3288 h 10000"/>
                  <a:gd name="connsiteX92" fmla="*/ 4676 w 10000"/>
                  <a:gd name="connsiteY92" fmla="*/ 3460 h 10000"/>
                  <a:gd name="connsiteX93" fmla="*/ 4676 w 10000"/>
                  <a:gd name="connsiteY93" fmla="*/ 3605 h 10000"/>
                  <a:gd name="connsiteX94" fmla="*/ 4676 w 10000"/>
                  <a:gd name="connsiteY94" fmla="*/ 3713 h 10000"/>
                  <a:gd name="connsiteX95" fmla="*/ 4693 w 10000"/>
                  <a:gd name="connsiteY95" fmla="*/ 3783 h 10000"/>
                  <a:gd name="connsiteX96" fmla="*/ 4710 w 10000"/>
                  <a:gd name="connsiteY96" fmla="*/ 3837 h 10000"/>
                  <a:gd name="connsiteX97" fmla="*/ 4710 w 10000"/>
                  <a:gd name="connsiteY97" fmla="*/ 3945 h 10000"/>
                  <a:gd name="connsiteX98" fmla="*/ 4710 w 10000"/>
                  <a:gd name="connsiteY98" fmla="*/ 4083 h 10000"/>
                  <a:gd name="connsiteX99" fmla="*/ 4710 w 10000"/>
                  <a:gd name="connsiteY99" fmla="*/ 4254 h 10000"/>
                  <a:gd name="connsiteX100" fmla="*/ 4710 w 10000"/>
                  <a:gd name="connsiteY100" fmla="*/ 4460 h 10000"/>
                  <a:gd name="connsiteX101" fmla="*/ 4693 w 10000"/>
                  <a:gd name="connsiteY101" fmla="*/ 4692 h 10000"/>
                  <a:gd name="connsiteX102" fmla="*/ 4693 w 10000"/>
                  <a:gd name="connsiteY102" fmla="*/ 4944 h 10000"/>
                  <a:gd name="connsiteX103" fmla="*/ 4676 w 10000"/>
                  <a:gd name="connsiteY103" fmla="*/ 5204 h 10000"/>
                  <a:gd name="connsiteX104" fmla="*/ 4676 w 10000"/>
                  <a:gd name="connsiteY104" fmla="*/ 5473 h 10000"/>
                  <a:gd name="connsiteX105" fmla="*/ 4676 w 10000"/>
                  <a:gd name="connsiteY105" fmla="*/ 5752 h 10000"/>
                  <a:gd name="connsiteX106" fmla="*/ 4676 w 10000"/>
                  <a:gd name="connsiteY106" fmla="*/ 6025 h 10000"/>
                  <a:gd name="connsiteX107" fmla="*/ 4659 w 10000"/>
                  <a:gd name="connsiteY107" fmla="*/ 6298 h 10000"/>
                  <a:gd name="connsiteX108" fmla="*/ 4659 w 10000"/>
                  <a:gd name="connsiteY108" fmla="*/ 6553 h 10000"/>
                  <a:gd name="connsiteX109" fmla="*/ 4659 w 10000"/>
                  <a:gd name="connsiteY109" fmla="*/ 6792 h 10000"/>
                  <a:gd name="connsiteX110" fmla="*/ 4659 w 10000"/>
                  <a:gd name="connsiteY110" fmla="*/ 7011 h 10000"/>
                  <a:gd name="connsiteX111" fmla="*/ 4659 w 10000"/>
                  <a:gd name="connsiteY111" fmla="*/ 7210 h 10000"/>
                  <a:gd name="connsiteX112" fmla="*/ 4676 w 10000"/>
                  <a:gd name="connsiteY112" fmla="*/ 7371 h 10000"/>
                  <a:gd name="connsiteX113" fmla="*/ 4676 w 10000"/>
                  <a:gd name="connsiteY113" fmla="*/ 7496 h 10000"/>
                  <a:gd name="connsiteX114" fmla="*/ 4693 w 10000"/>
                  <a:gd name="connsiteY114" fmla="*/ 7654 h 10000"/>
                  <a:gd name="connsiteX115" fmla="*/ 4693 w 10000"/>
                  <a:gd name="connsiteY115" fmla="*/ 7839 h 10000"/>
                  <a:gd name="connsiteX116" fmla="*/ 4710 w 10000"/>
                  <a:gd name="connsiteY116" fmla="*/ 8041 h 10000"/>
                  <a:gd name="connsiteX117" fmla="*/ 4710 w 10000"/>
                  <a:gd name="connsiteY117" fmla="*/ 8256 h 10000"/>
                  <a:gd name="connsiteX118" fmla="*/ 4693 w 10000"/>
                  <a:gd name="connsiteY118" fmla="*/ 8475 h 10000"/>
                  <a:gd name="connsiteX119" fmla="*/ 4693 w 10000"/>
                  <a:gd name="connsiteY119" fmla="*/ 8694 h 10000"/>
                  <a:gd name="connsiteX120" fmla="*/ 4676 w 10000"/>
                  <a:gd name="connsiteY120" fmla="*/ 8906 h 10000"/>
                  <a:gd name="connsiteX121" fmla="*/ 4676 w 10000"/>
                  <a:gd name="connsiteY121" fmla="*/ 9108 h 10000"/>
                  <a:gd name="connsiteX122" fmla="*/ 4676 w 10000"/>
                  <a:gd name="connsiteY122" fmla="*/ 9293 h 10000"/>
                  <a:gd name="connsiteX123" fmla="*/ 4676 w 10000"/>
                  <a:gd name="connsiteY123" fmla="*/ 9451 h 10000"/>
                  <a:gd name="connsiteX124" fmla="*/ 4676 w 10000"/>
                  <a:gd name="connsiteY124" fmla="*/ 9576 h 10000"/>
                  <a:gd name="connsiteX125" fmla="*/ 4676 w 10000"/>
                  <a:gd name="connsiteY125" fmla="*/ 9670 h 10000"/>
                  <a:gd name="connsiteX126" fmla="*/ 4676 w 10000"/>
                  <a:gd name="connsiteY126" fmla="*/ 9717 h 10000"/>
                  <a:gd name="connsiteX127" fmla="*/ 4676 w 10000"/>
                  <a:gd name="connsiteY127" fmla="*/ 9781 h 10000"/>
                  <a:gd name="connsiteX128" fmla="*/ 4676 w 10000"/>
                  <a:gd name="connsiteY128" fmla="*/ 9842 h 10000"/>
                  <a:gd name="connsiteX129" fmla="*/ 4659 w 10000"/>
                  <a:gd name="connsiteY129" fmla="*/ 9889 h 10000"/>
                  <a:gd name="connsiteX130" fmla="*/ 4659 w 10000"/>
                  <a:gd name="connsiteY130" fmla="*/ 9929 h 10000"/>
                  <a:gd name="connsiteX131" fmla="*/ 4641 w 10000"/>
                  <a:gd name="connsiteY131" fmla="*/ 9943 h 10000"/>
                  <a:gd name="connsiteX132" fmla="*/ 4486 w 10000"/>
                  <a:gd name="connsiteY132" fmla="*/ 9943 h 10000"/>
                  <a:gd name="connsiteX133" fmla="*/ 4252 w 10000"/>
                  <a:gd name="connsiteY133" fmla="*/ 9943 h 10000"/>
                  <a:gd name="connsiteX134" fmla="*/ 3941 w 10000"/>
                  <a:gd name="connsiteY134" fmla="*/ 9936 h 10000"/>
                  <a:gd name="connsiteX135" fmla="*/ 3604 w 10000"/>
                  <a:gd name="connsiteY135" fmla="*/ 9929 h 10000"/>
                  <a:gd name="connsiteX136" fmla="*/ 3215 w 10000"/>
                  <a:gd name="connsiteY136" fmla="*/ 9923 h 10000"/>
                  <a:gd name="connsiteX137" fmla="*/ 2826 w 10000"/>
                  <a:gd name="connsiteY137" fmla="*/ 9916 h 10000"/>
                  <a:gd name="connsiteX138" fmla="*/ 2429 w 10000"/>
                  <a:gd name="connsiteY138" fmla="*/ 9909 h 10000"/>
                  <a:gd name="connsiteX139" fmla="*/ 2074 w 10000"/>
                  <a:gd name="connsiteY139" fmla="*/ 9902 h 10000"/>
                  <a:gd name="connsiteX140" fmla="*/ 1755 w 10000"/>
                  <a:gd name="connsiteY140" fmla="*/ 9896 h 10000"/>
                  <a:gd name="connsiteX141" fmla="*/ 1495 w 10000"/>
                  <a:gd name="connsiteY141" fmla="*/ 9889 h 10000"/>
                  <a:gd name="connsiteX142" fmla="*/ 1348 w 10000"/>
                  <a:gd name="connsiteY142" fmla="*/ 9889 h 10000"/>
                  <a:gd name="connsiteX143" fmla="*/ 1279 w 10000"/>
                  <a:gd name="connsiteY143" fmla="*/ 9882 h 10000"/>
                  <a:gd name="connsiteX144" fmla="*/ 1279 w 10000"/>
                  <a:gd name="connsiteY144" fmla="*/ 9862 h 10000"/>
                  <a:gd name="connsiteX145" fmla="*/ 1279 w 10000"/>
                  <a:gd name="connsiteY145" fmla="*/ 9788 h 10000"/>
                  <a:gd name="connsiteX146" fmla="*/ 1262 w 10000"/>
                  <a:gd name="connsiteY146" fmla="*/ 9677 h 10000"/>
                  <a:gd name="connsiteX147" fmla="*/ 1245 w 10000"/>
                  <a:gd name="connsiteY147" fmla="*/ 9532 h 10000"/>
                  <a:gd name="connsiteX148" fmla="*/ 1227 w 10000"/>
                  <a:gd name="connsiteY148" fmla="*/ 9344 h 10000"/>
                  <a:gd name="connsiteX149" fmla="*/ 1210 w 10000"/>
                  <a:gd name="connsiteY149" fmla="*/ 9125 h 10000"/>
                  <a:gd name="connsiteX150" fmla="*/ 1175 w 10000"/>
                  <a:gd name="connsiteY150" fmla="*/ 8889 h 10000"/>
                  <a:gd name="connsiteX151" fmla="*/ 1141 w 10000"/>
                  <a:gd name="connsiteY151" fmla="*/ 8623 h 10000"/>
                  <a:gd name="connsiteX152" fmla="*/ 1124 w 10000"/>
                  <a:gd name="connsiteY152" fmla="*/ 8337 h 10000"/>
                  <a:gd name="connsiteX153" fmla="*/ 1089 w 10000"/>
                  <a:gd name="connsiteY153" fmla="*/ 8041 h 10000"/>
                  <a:gd name="connsiteX154" fmla="*/ 1054 w 10000"/>
                  <a:gd name="connsiteY154" fmla="*/ 7728 h 10000"/>
                  <a:gd name="connsiteX155" fmla="*/ 1020 w 10000"/>
                  <a:gd name="connsiteY155" fmla="*/ 7402 h 10000"/>
                  <a:gd name="connsiteX156" fmla="*/ 985 w 10000"/>
                  <a:gd name="connsiteY156" fmla="*/ 7085 h 10000"/>
                  <a:gd name="connsiteX157" fmla="*/ 951 w 10000"/>
                  <a:gd name="connsiteY157" fmla="*/ 6759 h 10000"/>
                  <a:gd name="connsiteX158" fmla="*/ 899 w 10000"/>
                  <a:gd name="connsiteY158" fmla="*/ 6442 h 10000"/>
                  <a:gd name="connsiteX159" fmla="*/ 882 w 10000"/>
                  <a:gd name="connsiteY159" fmla="*/ 6129 h 10000"/>
                  <a:gd name="connsiteX160" fmla="*/ 847 w 10000"/>
                  <a:gd name="connsiteY160" fmla="*/ 5833 h 10000"/>
                  <a:gd name="connsiteX161" fmla="*/ 821 w 10000"/>
                  <a:gd name="connsiteY161" fmla="*/ 5547 h 10000"/>
                  <a:gd name="connsiteX162" fmla="*/ 787 w 10000"/>
                  <a:gd name="connsiteY162" fmla="*/ 5281 h 10000"/>
                  <a:gd name="connsiteX163" fmla="*/ 769 w 10000"/>
                  <a:gd name="connsiteY163" fmla="*/ 5039 h 10000"/>
                  <a:gd name="connsiteX164" fmla="*/ 735 w 10000"/>
                  <a:gd name="connsiteY164" fmla="*/ 4820 h 10000"/>
                  <a:gd name="connsiteX165" fmla="*/ 717 w 10000"/>
                  <a:gd name="connsiteY165" fmla="*/ 4631 h 10000"/>
                  <a:gd name="connsiteX166" fmla="*/ 700 w 10000"/>
                  <a:gd name="connsiteY166" fmla="*/ 4487 h 10000"/>
                  <a:gd name="connsiteX167" fmla="*/ 700 w 10000"/>
                  <a:gd name="connsiteY167" fmla="*/ 4376 h 10000"/>
                  <a:gd name="connsiteX168" fmla="*/ 683 w 10000"/>
                  <a:gd name="connsiteY168" fmla="*/ 4241 h 10000"/>
                  <a:gd name="connsiteX169" fmla="*/ 648 w 10000"/>
                  <a:gd name="connsiteY169" fmla="*/ 4083 h 10000"/>
                  <a:gd name="connsiteX170" fmla="*/ 631 w 10000"/>
                  <a:gd name="connsiteY170" fmla="*/ 3891 h 10000"/>
                  <a:gd name="connsiteX171" fmla="*/ 596 w 10000"/>
                  <a:gd name="connsiteY171" fmla="*/ 3679 h 10000"/>
                  <a:gd name="connsiteX172" fmla="*/ 562 w 10000"/>
                  <a:gd name="connsiteY172" fmla="*/ 3447 h 10000"/>
                  <a:gd name="connsiteX173" fmla="*/ 510 w 10000"/>
                  <a:gd name="connsiteY173" fmla="*/ 3201 h 10000"/>
                  <a:gd name="connsiteX174" fmla="*/ 458 w 10000"/>
                  <a:gd name="connsiteY174" fmla="*/ 2942 h 10000"/>
                  <a:gd name="connsiteX175" fmla="*/ 424 w 10000"/>
                  <a:gd name="connsiteY175" fmla="*/ 2679 h 10000"/>
                  <a:gd name="connsiteX176" fmla="*/ 372 w 10000"/>
                  <a:gd name="connsiteY176" fmla="*/ 2407 h 10000"/>
                  <a:gd name="connsiteX177" fmla="*/ 320 w 10000"/>
                  <a:gd name="connsiteY177" fmla="*/ 2141 h 10000"/>
                  <a:gd name="connsiteX178" fmla="*/ 277 w 10000"/>
                  <a:gd name="connsiteY178" fmla="*/ 1882 h 10000"/>
                  <a:gd name="connsiteX179" fmla="*/ 225 w 10000"/>
                  <a:gd name="connsiteY179" fmla="*/ 1629 h 10000"/>
                  <a:gd name="connsiteX180" fmla="*/ 190 w 10000"/>
                  <a:gd name="connsiteY180" fmla="*/ 1393 h 10000"/>
                  <a:gd name="connsiteX181" fmla="*/ 138 w 10000"/>
                  <a:gd name="connsiteY181" fmla="*/ 1175 h 10000"/>
                  <a:gd name="connsiteX182" fmla="*/ 104 w 10000"/>
                  <a:gd name="connsiteY182" fmla="*/ 973 h 10000"/>
                  <a:gd name="connsiteX183" fmla="*/ 69 w 10000"/>
                  <a:gd name="connsiteY183" fmla="*/ 801 h 10000"/>
                  <a:gd name="connsiteX184" fmla="*/ 52 w 10000"/>
                  <a:gd name="connsiteY184" fmla="*/ 663 h 10000"/>
                  <a:gd name="connsiteX185" fmla="*/ 17 w 10000"/>
                  <a:gd name="connsiteY185" fmla="*/ 555 h 10000"/>
                  <a:gd name="connsiteX186" fmla="*/ 17 w 10000"/>
                  <a:gd name="connsiteY186" fmla="*/ 491 h 10000"/>
                  <a:gd name="connsiteX187" fmla="*/ 0 w 10000"/>
                  <a:gd name="connsiteY187" fmla="*/ 471 h 10000"/>
                  <a:gd name="connsiteX188" fmla="*/ 847 w 10000"/>
                  <a:gd name="connsiteY188" fmla="*/ 13 h 10000"/>
                  <a:gd name="connsiteX189" fmla="*/ 9213 w 10000"/>
                  <a:gd name="connsiteY189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3097 h 10000"/>
                  <a:gd name="connsiteX90" fmla="*/ 4676 w 10000"/>
                  <a:gd name="connsiteY90" fmla="*/ 3288 h 10000"/>
                  <a:gd name="connsiteX91" fmla="*/ 4676 w 10000"/>
                  <a:gd name="connsiteY91" fmla="*/ 3460 h 10000"/>
                  <a:gd name="connsiteX92" fmla="*/ 4676 w 10000"/>
                  <a:gd name="connsiteY92" fmla="*/ 3605 h 10000"/>
                  <a:gd name="connsiteX93" fmla="*/ 4676 w 10000"/>
                  <a:gd name="connsiteY93" fmla="*/ 3713 h 10000"/>
                  <a:gd name="connsiteX94" fmla="*/ 4693 w 10000"/>
                  <a:gd name="connsiteY94" fmla="*/ 3783 h 10000"/>
                  <a:gd name="connsiteX95" fmla="*/ 4710 w 10000"/>
                  <a:gd name="connsiteY95" fmla="*/ 3837 h 10000"/>
                  <a:gd name="connsiteX96" fmla="*/ 4710 w 10000"/>
                  <a:gd name="connsiteY96" fmla="*/ 3945 h 10000"/>
                  <a:gd name="connsiteX97" fmla="*/ 4710 w 10000"/>
                  <a:gd name="connsiteY97" fmla="*/ 4083 h 10000"/>
                  <a:gd name="connsiteX98" fmla="*/ 4710 w 10000"/>
                  <a:gd name="connsiteY98" fmla="*/ 4254 h 10000"/>
                  <a:gd name="connsiteX99" fmla="*/ 4710 w 10000"/>
                  <a:gd name="connsiteY99" fmla="*/ 4460 h 10000"/>
                  <a:gd name="connsiteX100" fmla="*/ 4693 w 10000"/>
                  <a:gd name="connsiteY100" fmla="*/ 4692 h 10000"/>
                  <a:gd name="connsiteX101" fmla="*/ 4693 w 10000"/>
                  <a:gd name="connsiteY101" fmla="*/ 4944 h 10000"/>
                  <a:gd name="connsiteX102" fmla="*/ 4676 w 10000"/>
                  <a:gd name="connsiteY102" fmla="*/ 5204 h 10000"/>
                  <a:gd name="connsiteX103" fmla="*/ 4676 w 10000"/>
                  <a:gd name="connsiteY103" fmla="*/ 5473 h 10000"/>
                  <a:gd name="connsiteX104" fmla="*/ 4676 w 10000"/>
                  <a:gd name="connsiteY104" fmla="*/ 5752 h 10000"/>
                  <a:gd name="connsiteX105" fmla="*/ 4676 w 10000"/>
                  <a:gd name="connsiteY105" fmla="*/ 6025 h 10000"/>
                  <a:gd name="connsiteX106" fmla="*/ 4659 w 10000"/>
                  <a:gd name="connsiteY106" fmla="*/ 6298 h 10000"/>
                  <a:gd name="connsiteX107" fmla="*/ 4659 w 10000"/>
                  <a:gd name="connsiteY107" fmla="*/ 6553 h 10000"/>
                  <a:gd name="connsiteX108" fmla="*/ 4659 w 10000"/>
                  <a:gd name="connsiteY108" fmla="*/ 6792 h 10000"/>
                  <a:gd name="connsiteX109" fmla="*/ 4659 w 10000"/>
                  <a:gd name="connsiteY109" fmla="*/ 7011 h 10000"/>
                  <a:gd name="connsiteX110" fmla="*/ 4659 w 10000"/>
                  <a:gd name="connsiteY110" fmla="*/ 7210 h 10000"/>
                  <a:gd name="connsiteX111" fmla="*/ 4676 w 10000"/>
                  <a:gd name="connsiteY111" fmla="*/ 7371 h 10000"/>
                  <a:gd name="connsiteX112" fmla="*/ 4676 w 10000"/>
                  <a:gd name="connsiteY112" fmla="*/ 7496 h 10000"/>
                  <a:gd name="connsiteX113" fmla="*/ 4693 w 10000"/>
                  <a:gd name="connsiteY113" fmla="*/ 7654 h 10000"/>
                  <a:gd name="connsiteX114" fmla="*/ 4693 w 10000"/>
                  <a:gd name="connsiteY114" fmla="*/ 7839 h 10000"/>
                  <a:gd name="connsiteX115" fmla="*/ 4710 w 10000"/>
                  <a:gd name="connsiteY115" fmla="*/ 8041 h 10000"/>
                  <a:gd name="connsiteX116" fmla="*/ 4710 w 10000"/>
                  <a:gd name="connsiteY116" fmla="*/ 8256 h 10000"/>
                  <a:gd name="connsiteX117" fmla="*/ 4693 w 10000"/>
                  <a:gd name="connsiteY117" fmla="*/ 8475 h 10000"/>
                  <a:gd name="connsiteX118" fmla="*/ 4693 w 10000"/>
                  <a:gd name="connsiteY118" fmla="*/ 8694 h 10000"/>
                  <a:gd name="connsiteX119" fmla="*/ 4676 w 10000"/>
                  <a:gd name="connsiteY119" fmla="*/ 8906 h 10000"/>
                  <a:gd name="connsiteX120" fmla="*/ 4676 w 10000"/>
                  <a:gd name="connsiteY120" fmla="*/ 9108 h 10000"/>
                  <a:gd name="connsiteX121" fmla="*/ 4676 w 10000"/>
                  <a:gd name="connsiteY121" fmla="*/ 9293 h 10000"/>
                  <a:gd name="connsiteX122" fmla="*/ 4676 w 10000"/>
                  <a:gd name="connsiteY122" fmla="*/ 9451 h 10000"/>
                  <a:gd name="connsiteX123" fmla="*/ 4676 w 10000"/>
                  <a:gd name="connsiteY123" fmla="*/ 9576 h 10000"/>
                  <a:gd name="connsiteX124" fmla="*/ 4676 w 10000"/>
                  <a:gd name="connsiteY124" fmla="*/ 9670 h 10000"/>
                  <a:gd name="connsiteX125" fmla="*/ 4676 w 10000"/>
                  <a:gd name="connsiteY125" fmla="*/ 9717 h 10000"/>
                  <a:gd name="connsiteX126" fmla="*/ 4676 w 10000"/>
                  <a:gd name="connsiteY126" fmla="*/ 9781 h 10000"/>
                  <a:gd name="connsiteX127" fmla="*/ 4676 w 10000"/>
                  <a:gd name="connsiteY127" fmla="*/ 9842 h 10000"/>
                  <a:gd name="connsiteX128" fmla="*/ 4659 w 10000"/>
                  <a:gd name="connsiteY128" fmla="*/ 9889 h 10000"/>
                  <a:gd name="connsiteX129" fmla="*/ 4659 w 10000"/>
                  <a:gd name="connsiteY129" fmla="*/ 9929 h 10000"/>
                  <a:gd name="connsiteX130" fmla="*/ 4641 w 10000"/>
                  <a:gd name="connsiteY130" fmla="*/ 9943 h 10000"/>
                  <a:gd name="connsiteX131" fmla="*/ 4486 w 10000"/>
                  <a:gd name="connsiteY131" fmla="*/ 9943 h 10000"/>
                  <a:gd name="connsiteX132" fmla="*/ 4252 w 10000"/>
                  <a:gd name="connsiteY132" fmla="*/ 9943 h 10000"/>
                  <a:gd name="connsiteX133" fmla="*/ 3941 w 10000"/>
                  <a:gd name="connsiteY133" fmla="*/ 9936 h 10000"/>
                  <a:gd name="connsiteX134" fmla="*/ 3604 w 10000"/>
                  <a:gd name="connsiteY134" fmla="*/ 9929 h 10000"/>
                  <a:gd name="connsiteX135" fmla="*/ 3215 w 10000"/>
                  <a:gd name="connsiteY135" fmla="*/ 9923 h 10000"/>
                  <a:gd name="connsiteX136" fmla="*/ 2826 w 10000"/>
                  <a:gd name="connsiteY136" fmla="*/ 9916 h 10000"/>
                  <a:gd name="connsiteX137" fmla="*/ 2429 w 10000"/>
                  <a:gd name="connsiteY137" fmla="*/ 9909 h 10000"/>
                  <a:gd name="connsiteX138" fmla="*/ 2074 w 10000"/>
                  <a:gd name="connsiteY138" fmla="*/ 9902 h 10000"/>
                  <a:gd name="connsiteX139" fmla="*/ 1755 w 10000"/>
                  <a:gd name="connsiteY139" fmla="*/ 9896 h 10000"/>
                  <a:gd name="connsiteX140" fmla="*/ 1495 w 10000"/>
                  <a:gd name="connsiteY140" fmla="*/ 9889 h 10000"/>
                  <a:gd name="connsiteX141" fmla="*/ 1348 w 10000"/>
                  <a:gd name="connsiteY141" fmla="*/ 9889 h 10000"/>
                  <a:gd name="connsiteX142" fmla="*/ 1279 w 10000"/>
                  <a:gd name="connsiteY142" fmla="*/ 9882 h 10000"/>
                  <a:gd name="connsiteX143" fmla="*/ 1279 w 10000"/>
                  <a:gd name="connsiteY143" fmla="*/ 9862 h 10000"/>
                  <a:gd name="connsiteX144" fmla="*/ 1279 w 10000"/>
                  <a:gd name="connsiteY144" fmla="*/ 9788 h 10000"/>
                  <a:gd name="connsiteX145" fmla="*/ 1262 w 10000"/>
                  <a:gd name="connsiteY145" fmla="*/ 9677 h 10000"/>
                  <a:gd name="connsiteX146" fmla="*/ 1245 w 10000"/>
                  <a:gd name="connsiteY146" fmla="*/ 9532 h 10000"/>
                  <a:gd name="connsiteX147" fmla="*/ 1227 w 10000"/>
                  <a:gd name="connsiteY147" fmla="*/ 9344 h 10000"/>
                  <a:gd name="connsiteX148" fmla="*/ 1210 w 10000"/>
                  <a:gd name="connsiteY148" fmla="*/ 9125 h 10000"/>
                  <a:gd name="connsiteX149" fmla="*/ 1175 w 10000"/>
                  <a:gd name="connsiteY149" fmla="*/ 8889 h 10000"/>
                  <a:gd name="connsiteX150" fmla="*/ 1141 w 10000"/>
                  <a:gd name="connsiteY150" fmla="*/ 8623 h 10000"/>
                  <a:gd name="connsiteX151" fmla="*/ 1124 w 10000"/>
                  <a:gd name="connsiteY151" fmla="*/ 8337 h 10000"/>
                  <a:gd name="connsiteX152" fmla="*/ 1089 w 10000"/>
                  <a:gd name="connsiteY152" fmla="*/ 8041 h 10000"/>
                  <a:gd name="connsiteX153" fmla="*/ 1054 w 10000"/>
                  <a:gd name="connsiteY153" fmla="*/ 7728 h 10000"/>
                  <a:gd name="connsiteX154" fmla="*/ 1020 w 10000"/>
                  <a:gd name="connsiteY154" fmla="*/ 7402 h 10000"/>
                  <a:gd name="connsiteX155" fmla="*/ 985 w 10000"/>
                  <a:gd name="connsiteY155" fmla="*/ 7085 h 10000"/>
                  <a:gd name="connsiteX156" fmla="*/ 951 w 10000"/>
                  <a:gd name="connsiteY156" fmla="*/ 6759 h 10000"/>
                  <a:gd name="connsiteX157" fmla="*/ 899 w 10000"/>
                  <a:gd name="connsiteY157" fmla="*/ 6442 h 10000"/>
                  <a:gd name="connsiteX158" fmla="*/ 882 w 10000"/>
                  <a:gd name="connsiteY158" fmla="*/ 6129 h 10000"/>
                  <a:gd name="connsiteX159" fmla="*/ 847 w 10000"/>
                  <a:gd name="connsiteY159" fmla="*/ 5833 h 10000"/>
                  <a:gd name="connsiteX160" fmla="*/ 821 w 10000"/>
                  <a:gd name="connsiteY160" fmla="*/ 5547 h 10000"/>
                  <a:gd name="connsiteX161" fmla="*/ 787 w 10000"/>
                  <a:gd name="connsiteY161" fmla="*/ 5281 h 10000"/>
                  <a:gd name="connsiteX162" fmla="*/ 769 w 10000"/>
                  <a:gd name="connsiteY162" fmla="*/ 5039 h 10000"/>
                  <a:gd name="connsiteX163" fmla="*/ 735 w 10000"/>
                  <a:gd name="connsiteY163" fmla="*/ 4820 h 10000"/>
                  <a:gd name="connsiteX164" fmla="*/ 717 w 10000"/>
                  <a:gd name="connsiteY164" fmla="*/ 4631 h 10000"/>
                  <a:gd name="connsiteX165" fmla="*/ 700 w 10000"/>
                  <a:gd name="connsiteY165" fmla="*/ 4487 h 10000"/>
                  <a:gd name="connsiteX166" fmla="*/ 700 w 10000"/>
                  <a:gd name="connsiteY166" fmla="*/ 4376 h 10000"/>
                  <a:gd name="connsiteX167" fmla="*/ 683 w 10000"/>
                  <a:gd name="connsiteY167" fmla="*/ 4241 h 10000"/>
                  <a:gd name="connsiteX168" fmla="*/ 648 w 10000"/>
                  <a:gd name="connsiteY168" fmla="*/ 4083 h 10000"/>
                  <a:gd name="connsiteX169" fmla="*/ 631 w 10000"/>
                  <a:gd name="connsiteY169" fmla="*/ 3891 h 10000"/>
                  <a:gd name="connsiteX170" fmla="*/ 596 w 10000"/>
                  <a:gd name="connsiteY170" fmla="*/ 3679 h 10000"/>
                  <a:gd name="connsiteX171" fmla="*/ 562 w 10000"/>
                  <a:gd name="connsiteY171" fmla="*/ 3447 h 10000"/>
                  <a:gd name="connsiteX172" fmla="*/ 510 w 10000"/>
                  <a:gd name="connsiteY172" fmla="*/ 3201 h 10000"/>
                  <a:gd name="connsiteX173" fmla="*/ 458 w 10000"/>
                  <a:gd name="connsiteY173" fmla="*/ 2942 h 10000"/>
                  <a:gd name="connsiteX174" fmla="*/ 424 w 10000"/>
                  <a:gd name="connsiteY174" fmla="*/ 2679 h 10000"/>
                  <a:gd name="connsiteX175" fmla="*/ 372 w 10000"/>
                  <a:gd name="connsiteY175" fmla="*/ 2407 h 10000"/>
                  <a:gd name="connsiteX176" fmla="*/ 320 w 10000"/>
                  <a:gd name="connsiteY176" fmla="*/ 2141 h 10000"/>
                  <a:gd name="connsiteX177" fmla="*/ 277 w 10000"/>
                  <a:gd name="connsiteY177" fmla="*/ 1882 h 10000"/>
                  <a:gd name="connsiteX178" fmla="*/ 225 w 10000"/>
                  <a:gd name="connsiteY178" fmla="*/ 1629 h 10000"/>
                  <a:gd name="connsiteX179" fmla="*/ 190 w 10000"/>
                  <a:gd name="connsiteY179" fmla="*/ 1393 h 10000"/>
                  <a:gd name="connsiteX180" fmla="*/ 138 w 10000"/>
                  <a:gd name="connsiteY180" fmla="*/ 1175 h 10000"/>
                  <a:gd name="connsiteX181" fmla="*/ 104 w 10000"/>
                  <a:gd name="connsiteY181" fmla="*/ 973 h 10000"/>
                  <a:gd name="connsiteX182" fmla="*/ 69 w 10000"/>
                  <a:gd name="connsiteY182" fmla="*/ 801 h 10000"/>
                  <a:gd name="connsiteX183" fmla="*/ 52 w 10000"/>
                  <a:gd name="connsiteY183" fmla="*/ 663 h 10000"/>
                  <a:gd name="connsiteX184" fmla="*/ 17 w 10000"/>
                  <a:gd name="connsiteY184" fmla="*/ 555 h 10000"/>
                  <a:gd name="connsiteX185" fmla="*/ 17 w 10000"/>
                  <a:gd name="connsiteY185" fmla="*/ 491 h 10000"/>
                  <a:gd name="connsiteX186" fmla="*/ 0 w 10000"/>
                  <a:gd name="connsiteY186" fmla="*/ 471 h 10000"/>
                  <a:gd name="connsiteX187" fmla="*/ 847 w 10000"/>
                  <a:gd name="connsiteY187" fmla="*/ 13 h 10000"/>
                  <a:gd name="connsiteX188" fmla="*/ 9213 w 10000"/>
                  <a:gd name="connsiteY188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3288 h 10000"/>
                  <a:gd name="connsiteX90" fmla="*/ 4676 w 10000"/>
                  <a:gd name="connsiteY90" fmla="*/ 3460 h 10000"/>
                  <a:gd name="connsiteX91" fmla="*/ 4676 w 10000"/>
                  <a:gd name="connsiteY91" fmla="*/ 3605 h 10000"/>
                  <a:gd name="connsiteX92" fmla="*/ 4676 w 10000"/>
                  <a:gd name="connsiteY92" fmla="*/ 3713 h 10000"/>
                  <a:gd name="connsiteX93" fmla="*/ 4693 w 10000"/>
                  <a:gd name="connsiteY93" fmla="*/ 3783 h 10000"/>
                  <a:gd name="connsiteX94" fmla="*/ 4710 w 10000"/>
                  <a:gd name="connsiteY94" fmla="*/ 3837 h 10000"/>
                  <a:gd name="connsiteX95" fmla="*/ 4710 w 10000"/>
                  <a:gd name="connsiteY95" fmla="*/ 3945 h 10000"/>
                  <a:gd name="connsiteX96" fmla="*/ 4710 w 10000"/>
                  <a:gd name="connsiteY96" fmla="*/ 4083 h 10000"/>
                  <a:gd name="connsiteX97" fmla="*/ 4710 w 10000"/>
                  <a:gd name="connsiteY97" fmla="*/ 4254 h 10000"/>
                  <a:gd name="connsiteX98" fmla="*/ 4710 w 10000"/>
                  <a:gd name="connsiteY98" fmla="*/ 4460 h 10000"/>
                  <a:gd name="connsiteX99" fmla="*/ 4693 w 10000"/>
                  <a:gd name="connsiteY99" fmla="*/ 4692 h 10000"/>
                  <a:gd name="connsiteX100" fmla="*/ 4693 w 10000"/>
                  <a:gd name="connsiteY100" fmla="*/ 4944 h 10000"/>
                  <a:gd name="connsiteX101" fmla="*/ 4676 w 10000"/>
                  <a:gd name="connsiteY101" fmla="*/ 5204 h 10000"/>
                  <a:gd name="connsiteX102" fmla="*/ 4676 w 10000"/>
                  <a:gd name="connsiteY102" fmla="*/ 5473 h 10000"/>
                  <a:gd name="connsiteX103" fmla="*/ 4676 w 10000"/>
                  <a:gd name="connsiteY103" fmla="*/ 5752 h 10000"/>
                  <a:gd name="connsiteX104" fmla="*/ 4676 w 10000"/>
                  <a:gd name="connsiteY104" fmla="*/ 6025 h 10000"/>
                  <a:gd name="connsiteX105" fmla="*/ 4659 w 10000"/>
                  <a:gd name="connsiteY105" fmla="*/ 6298 h 10000"/>
                  <a:gd name="connsiteX106" fmla="*/ 4659 w 10000"/>
                  <a:gd name="connsiteY106" fmla="*/ 6553 h 10000"/>
                  <a:gd name="connsiteX107" fmla="*/ 4659 w 10000"/>
                  <a:gd name="connsiteY107" fmla="*/ 6792 h 10000"/>
                  <a:gd name="connsiteX108" fmla="*/ 4659 w 10000"/>
                  <a:gd name="connsiteY108" fmla="*/ 7011 h 10000"/>
                  <a:gd name="connsiteX109" fmla="*/ 4659 w 10000"/>
                  <a:gd name="connsiteY109" fmla="*/ 7210 h 10000"/>
                  <a:gd name="connsiteX110" fmla="*/ 4676 w 10000"/>
                  <a:gd name="connsiteY110" fmla="*/ 7371 h 10000"/>
                  <a:gd name="connsiteX111" fmla="*/ 4676 w 10000"/>
                  <a:gd name="connsiteY111" fmla="*/ 7496 h 10000"/>
                  <a:gd name="connsiteX112" fmla="*/ 4693 w 10000"/>
                  <a:gd name="connsiteY112" fmla="*/ 7654 h 10000"/>
                  <a:gd name="connsiteX113" fmla="*/ 4693 w 10000"/>
                  <a:gd name="connsiteY113" fmla="*/ 7839 h 10000"/>
                  <a:gd name="connsiteX114" fmla="*/ 4710 w 10000"/>
                  <a:gd name="connsiteY114" fmla="*/ 8041 h 10000"/>
                  <a:gd name="connsiteX115" fmla="*/ 4710 w 10000"/>
                  <a:gd name="connsiteY115" fmla="*/ 8256 h 10000"/>
                  <a:gd name="connsiteX116" fmla="*/ 4693 w 10000"/>
                  <a:gd name="connsiteY116" fmla="*/ 8475 h 10000"/>
                  <a:gd name="connsiteX117" fmla="*/ 4693 w 10000"/>
                  <a:gd name="connsiteY117" fmla="*/ 8694 h 10000"/>
                  <a:gd name="connsiteX118" fmla="*/ 4676 w 10000"/>
                  <a:gd name="connsiteY118" fmla="*/ 8906 h 10000"/>
                  <a:gd name="connsiteX119" fmla="*/ 4676 w 10000"/>
                  <a:gd name="connsiteY119" fmla="*/ 9108 h 10000"/>
                  <a:gd name="connsiteX120" fmla="*/ 4676 w 10000"/>
                  <a:gd name="connsiteY120" fmla="*/ 9293 h 10000"/>
                  <a:gd name="connsiteX121" fmla="*/ 4676 w 10000"/>
                  <a:gd name="connsiteY121" fmla="*/ 9451 h 10000"/>
                  <a:gd name="connsiteX122" fmla="*/ 4676 w 10000"/>
                  <a:gd name="connsiteY122" fmla="*/ 9576 h 10000"/>
                  <a:gd name="connsiteX123" fmla="*/ 4676 w 10000"/>
                  <a:gd name="connsiteY123" fmla="*/ 9670 h 10000"/>
                  <a:gd name="connsiteX124" fmla="*/ 4676 w 10000"/>
                  <a:gd name="connsiteY124" fmla="*/ 9717 h 10000"/>
                  <a:gd name="connsiteX125" fmla="*/ 4676 w 10000"/>
                  <a:gd name="connsiteY125" fmla="*/ 9781 h 10000"/>
                  <a:gd name="connsiteX126" fmla="*/ 4676 w 10000"/>
                  <a:gd name="connsiteY126" fmla="*/ 9842 h 10000"/>
                  <a:gd name="connsiteX127" fmla="*/ 4659 w 10000"/>
                  <a:gd name="connsiteY127" fmla="*/ 9889 h 10000"/>
                  <a:gd name="connsiteX128" fmla="*/ 4659 w 10000"/>
                  <a:gd name="connsiteY128" fmla="*/ 9929 h 10000"/>
                  <a:gd name="connsiteX129" fmla="*/ 4641 w 10000"/>
                  <a:gd name="connsiteY129" fmla="*/ 9943 h 10000"/>
                  <a:gd name="connsiteX130" fmla="*/ 4486 w 10000"/>
                  <a:gd name="connsiteY130" fmla="*/ 9943 h 10000"/>
                  <a:gd name="connsiteX131" fmla="*/ 4252 w 10000"/>
                  <a:gd name="connsiteY131" fmla="*/ 9943 h 10000"/>
                  <a:gd name="connsiteX132" fmla="*/ 3941 w 10000"/>
                  <a:gd name="connsiteY132" fmla="*/ 9936 h 10000"/>
                  <a:gd name="connsiteX133" fmla="*/ 3604 w 10000"/>
                  <a:gd name="connsiteY133" fmla="*/ 9929 h 10000"/>
                  <a:gd name="connsiteX134" fmla="*/ 3215 w 10000"/>
                  <a:gd name="connsiteY134" fmla="*/ 9923 h 10000"/>
                  <a:gd name="connsiteX135" fmla="*/ 2826 w 10000"/>
                  <a:gd name="connsiteY135" fmla="*/ 9916 h 10000"/>
                  <a:gd name="connsiteX136" fmla="*/ 2429 w 10000"/>
                  <a:gd name="connsiteY136" fmla="*/ 9909 h 10000"/>
                  <a:gd name="connsiteX137" fmla="*/ 2074 w 10000"/>
                  <a:gd name="connsiteY137" fmla="*/ 9902 h 10000"/>
                  <a:gd name="connsiteX138" fmla="*/ 1755 w 10000"/>
                  <a:gd name="connsiteY138" fmla="*/ 9896 h 10000"/>
                  <a:gd name="connsiteX139" fmla="*/ 1495 w 10000"/>
                  <a:gd name="connsiteY139" fmla="*/ 9889 h 10000"/>
                  <a:gd name="connsiteX140" fmla="*/ 1348 w 10000"/>
                  <a:gd name="connsiteY140" fmla="*/ 9889 h 10000"/>
                  <a:gd name="connsiteX141" fmla="*/ 1279 w 10000"/>
                  <a:gd name="connsiteY141" fmla="*/ 9882 h 10000"/>
                  <a:gd name="connsiteX142" fmla="*/ 1279 w 10000"/>
                  <a:gd name="connsiteY142" fmla="*/ 9862 h 10000"/>
                  <a:gd name="connsiteX143" fmla="*/ 1279 w 10000"/>
                  <a:gd name="connsiteY143" fmla="*/ 9788 h 10000"/>
                  <a:gd name="connsiteX144" fmla="*/ 1262 w 10000"/>
                  <a:gd name="connsiteY144" fmla="*/ 9677 h 10000"/>
                  <a:gd name="connsiteX145" fmla="*/ 1245 w 10000"/>
                  <a:gd name="connsiteY145" fmla="*/ 9532 h 10000"/>
                  <a:gd name="connsiteX146" fmla="*/ 1227 w 10000"/>
                  <a:gd name="connsiteY146" fmla="*/ 9344 h 10000"/>
                  <a:gd name="connsiteX147" fmla="*/ 1210 w 10000"/>
                  <a:gd name="connsiteY147" fmla="*/ 9125 h 10000"/>
                  <a:gd name="connsiteX148" fmla="*/ 1175 w 10000"/>
                  <a:gd name="connsiteY148" fmla="*/ 8889 h 10000"/>
                  <a:gd name="connsiteX149" fmla="*/ 1141 w 10000"/>
                  <a:gd name="connsiteY149" fmla="*/ 8623 h 10000"/>
                  <a:gd name="connsiteX150" fmla="*/ 1124 w 10000"/>
                  <a:gd name="connsiteY150" fmla="*/ 8337 h 10000"/>
                  <a:gd name="connsiteX151" fmla="*/ 1089 w 10000"/>
                  <a:gd name="connsiteY151" fmla="*/ 8041 h 10000"/>
                  <a:gd name="connsiteX152" fmla="*/ 1054 w 10000"/>
                  <a:gd name="connsiteY152" fmla="*/ 7728 h 10000"/>
                  <a:gd name="connsiteX153" fmla="*/ 1020 w 10000"/>
                  <a:gd name="connsiteY153" fmla="*/ 7402 h 10000"/>
                  <a:gd name="connsiteX154" fmla="*/ 985 w 10000"/>
                  <a:gd name="connsiteY154" fmla="*/ 7085 h 10000"/>
                  <a:gd name="connsiteX155" fmla="*/ 951 w 10000"/>
                  <a:gd name="connsiteY155" fmla="*/ 6759 h 10000"/>
                  <a:gd name="connsiteX156" fmla="*/ 899 w 10000"/>
                  <a:gd name="connsiteY156" fmla="*/ 6442 h 10000"/>
                  <a:gd name="connsiteX157" fmla="*/ 882 w 10000"/>
                  <a:gd name="connsiteY157" fmla="*/ 6129 h 10000"/>
                  <a:gd name="connsiteX158" fmla="*/ 847 w 10000"/>
                  <a:gd name="connsiteY158" fmla="*/ 5833 h 10000"/>
                  <a:gd name="connsiteX159" fmla="*/ 821 w 10000"/>
                  <a:gd name="connsiteY159" fmla="*/ 5547 h 10000"/>
                  <a:gd name="connsiteX160" fmla="*/ 787 w 10000"/>
                  <a:gd name="connsiteY160" fmla="*/ 5281 h 10000"/>
                  <a:gd name="connsiteX161" fmla="*/ 769 w 10000"/>
                  <a:gd name="connsiteY161" fmla="*/ 5039 h 10000"/>
                  <a:gd name="connsiteX162" fmla="*/ 735 w 10000"/>
                  <a:gd name="connsiteY162" fmla="*/ 4820 h 10000"/>
                  <a:gd name="connsiteX163" fmla="*/ 717 w 10000"/>
                  <a:gd name="connsiteY163" fmla="*/ 4631 h 10000"/>
                  <a:gd name="connsiteX164" fmla="*/ 700 w 10000"/>
                  <a:gd name="connsiteY164" fmla="*/ 4487 h 10000"/>
                  <a:gd name="connsiteX165" fmla="*/ 700 w 10000"/>
                  <a:gd name="connsiteY165" fmla="*/ 4376 h 10000"/>
                  <a:gd name="connsiteX166" fmla="*/ 683 w 10000"/>
                  <a:gd name="connsiteY166" fmla="*/ 4241 h 10000"/>
                  <a:gd name="connsiteX167" fmla="*/ 648 w 10000"/>
                  <a:gd name="connsiteY167" fmla="*/ 4083 h 10000"/>
                  <a:gd name="connsiteX168" fmla="*/ 631 w 10000"/>
                  <a:gd name="connsiteY168" fmla="*/ 3891 h 10000"/>
                  <a:gd name="connsiteX169" fmla="*/ 596 w 10000"/>
                  <a:gd name="connsiteY169" fmla="*/ 3679 h 10000"/>
                  <a:gd name="connsiteX170" fmla="*/ 562 w 10000"/>
                  <a:gd name="connsiteY170" fmla="*/ 3447 h 10000"/>
                  <a:gd name="connsiteX171" fmla="*/ 510 w 10000"/>
                  <a:gd name="connsiteY171" fmla="*/ 3201 h 10000"/>
                  <a:gd name="connsiteX172" fmla="*/ 458 w 10000"/>
                  <a:gd name="connsiteY172" fmla="*/ 2942 h 10000"/>
                  <a:gd name="connsiteX173" fmla="*/ 424 w 10000"/>
                  <a:gd name="connsiteY173" fmla="*/ 2679 h 10000"/>
                  <a:gd name="connsiteX174" fmla="*/ 372 w 10000"/>
                  <a:gd name="connsiteY174" fmla="*/ 2407 h 10000"/>
                  <a:gd name="connsiteX175" fmla="*/ 320 w 10000"/>
                  <a:gd name="connsiteY175" fmla="*/ 2141 h 10000"/>
                  <a:gd name="connsiteX176" fmla="*/ 277 w 10000"/>
                  <a:gd name="connsiteY176" fmla="*/ 1882 h 10000"/>
                  <a:gd name="connsiteX177" fmla="*/ 225 w 10000"/>
                  <a:gd name="connsiteY177" fmla="*/ 1629 h 10000"/>
                  <a:gd name="connsiteX178" fmla="*/ 190 w 10000"/>
                  <a:gd name="connsiteY178" fmla="*/ 1393 h 10000"/>
                  <a:gd name="connsiteX179" fmla="*/ 138 w 10000"/>
                  <a:gd name="connsiteY179" fmla="*/ 1175 h 10000"/>
                  <a:gd name="connsiteX180" fmla="*/ 104 w 10000"/>
                  <a:gd name="connsiteY180" fmla="*/ 973 h 10000"/>
                  <a:gd name="connsiteX181" fmla="*/ 69 w 10000"/>
                  <a:gd name="connsiteY181" fmla="*/ 801 h 10000"/>
                  <a:gd name="connsiteX182" fmla="*/ 52 w 10000"/>
                  <a:gd name="connsiteY182" fmla="*/ 663 h 10000"/>
                  <a:gd name="connsiteX183" fmla="*/ 17 w 10000"/>
                  <a:gd name="connsiteY183" fmla="*/ 555 h 10000"/>
                  <a:gd name="connsiteX184" fmla="*/ 17 w 10000"/>
                  <a:gd name="connsiteY184" fmla="*/ 491 h 10000"/>
                  <a:gd name="connsiteX185" fmla="*/ 0 w 10000"/>
                  <a:gd name="connsiteY185" fmla="*/ 471 h 10000"/>
                  <a:gd name="connsiteX186" fmla="*/ 847 w 10000"/>
                  <a:gd name="connsiteY186" fmla="*/ 13 h 10000"/>
                  <a:gd name="connsiteX187" fmla="*/ 9213 w 10000"/>
                  <a:gd name="connsiteY187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3460 h 10000"/>
                  <a:gd name="connsiteX90" fmla="*/ 4676 w 10000"/>
                  <a:gd name="connsiteY90" fmla="*/ 3605 h 10000"/>
                  <a:gd name="connsiteX91" fmla="*/ 4676 w 10000"/>
                  <a:gd name="connsiteY91" fmla="*/ 3713 h 10000"/>
                  <a:gd name="connsiteX92" fmla="*/ 4693 w 10000"/>
                  <a:gd name="connsiteY92" fmla="*/ 3783 h 10000"/>
                  <a:gd name="connsiteX93" fmla="*/ 4710 w 10000"/>
                  <a:gd name="connsiteY93" fmla="*/ 3837 h 10000"/>
                  <a:gd name="connsiteX94" fmla="*/ 4710 w 10000"/>
                  <a:gd name="connsiteY94" fmla="*/ 3945 h 10000"/>
                  <a:gd name="connsiteX95" fmla="*/ 4710 w 10000"/>
                  <a:gd name="connsiteY95" fmla="*/ 4083 h 10000"/>
                  <a:gd name="connsiteX96" fmla="*/ 4710 w 10000"/>
                  <a:gd name="connsiteY96" fmla="*/ 4254 h 10000"/>
                  <a:gd name="connsiteX97" fmla="*/ 4710 w 10000"/>
                  <a:gd name="connsiteY97" fmla="*/ 4460 h 10000"/>
                  <a:gd name="connsiteX98" fmla="*/ 4693 w 10000"/>
                  <a:gd name="connsiteY98" fmla="*/ 4692 h 10000"/>
                  <a:gd name="connsiteX99" fmla="*/ 4693 w 10000"/>
                  <a:gd name="connsiteY99" fmla="*/ 4944 h 10000"/>
                  <a:gd name="connsiteX100" fmla="*/ 4676 w 10000"/>
                  <a:gd name="connsiteY100" fmla="*/ 5204 h 10000"/>
                  <a:gd name="connsiteX101" fmla="*/ 4676 w 10000"/>
                  <a:gd name="connsiteY101" fmla="*/ 5473 h 10000"/>
                  <a:gd name="connsiteX102" fmla="*/ 4676 w 10000"/>
                  <a:gd name="connsiteY102" fmla="*/ 5752 h 10000"/>
                  <a:gd name="connsiteX103" fmla="*/ 4676 w 10000"/>
                  <a:gd name="connsiteY103" fmla="*/ 6025 h 10000"/>
                  <a:gd name="connsiteX104" fmla="*/ 4659 w 10000"/>
                  <a:gd name="connsiteY104" fmla="*/ 6298 h 10000"/>
                  <a:gd name="connsiteX105" fmla="*/ 4659 w 10000"/>
                  <a:gd name="connsiteY105" fmla="*/ 6553 h 10000"/>
                  <a:gd name="connsiteX106" fmla="*/ 4659 w 10000"/>
                  <a:gd name="connsiteY106" fmla="*/ 6792 h 10000"/>
                  <a:gd name="connsiteX107" fmla="*/ 4659 w 10000"/>
                  <a:gd name="connsiteY107" fmla="*/ 7011 h 10000"/>
                  <a:gd name="connsiteX108" fmla="*/ 4659 w 10000"/>
                  <a:gd name="connsiteY108" fmla="*/ 7210 h 10000"/>
                  <a:gd name="connsiteX109" fmla="*/ 4676 w 10000"/>
                  <a:gd name="connsiteY109" fmla="*/ 7371 h 10000"/>
                  <a:gd name="connsiteX110" fmla="*/ 4676 w 10000"/>
                  <a:gd name="connsiteY110" fmla="*/ 7496 h 10000"/>
                  <a:gd name="connsiteX111" fmla="*/ 4693 w 10000"/>
                  <a:gd name="connsiteY111" fmla="*/ 7654 h 10000"/>
                  <a:gd name="connsiteX112" fmla="*/ 4693 w 10000"/>
                  <a:gd name="connsiteY112" fmla="*/ 7839 h 10000"/>
                  <a:gd name="connsiteX113" fmla="*/ 4710 w 10000"/>
                  <a:gd name="connsiteY113" fmla="*/ 8041 h 10000"/>
                  <a:gd name="connsiteX114" fmla="*/ 4710 w 10000"/>
                  <a:gd name="connsiteY114" fmla="*/ 8256 h 10000"/>
                  <a:gd name="connsiteX115" fmla="*/ 4693 w 10000"/>
                  <a:gd name="connsiteY115" fmla="*/ 8475 h 10000"/>
                  <a:gd name="connsiteX116" fmla="*/ 4693 w 10000"/>
                  <a:gd name="connsiteY116" fmla="*/ 8694 h 10000"/>
                  <a:gd name="connsiteX117" fmla="*/ 4676 w 10000"/>
                  <a:gd name="connsiteY117" fmla="*/ 8906 h 10000"/>
                  <a:gd name="connsiteX118" fmla="*/ 4676 w 10000"/>
                  <a:gd name="connsiteY118" fmla="*/ 9108 h 10000"/>
                  <a:gd name="connsiteX119" fmla="*/ 4676 w 10000"/>
                  <a:gd name="connsiteY119" fmla="*/ 9293 h 10000"/>
                  <a:gd name="connsiteX120" fmla="*/ 4676 w 10000"/>
                  <a:gd name="connsiteY120" fmla="*/ 9451 h 10000"/>
                  <a:gd name="connsiteX121" fmla="*/ 4676 w 10000"/>
                  <a:gd name="connsiteY121" fmla="*/ 9576 h 10000"/>
                  <a:gd name="connsiteX122" fmla="*/ 4676 w 10000"/>
                  <a:gd name="connsiteY122" fmla="*/ 9670 h 10000"/>
                  <a:gd name="connsiteX123" fmla="*/ 4676 w 10000"/>
                  <a:gd name="connsiteY123" fmla="*/ 9717 h 10000"/>
                  <a:gd name="connsiteX124" fmla="*/ 4676 w 10000"/>
                  <a:gd name="connsiteY124" fmla="*/ 9781 h 10000"/>
                  <a:gd name="connsiteX125" fmla="*/ 4676 w 10000"/>
                  <a:gd name="connsiteY125" fmla="*/ 9842 h 10000"/>
                  <a:gd name="connsiteX126" fmla="*/ 4659 w 10000"/>
                  <a:gd name="connsiteY126" fmla="*/ 9889 h 10000"/>
                  <a:gd name="connsiteX127" fmla="*/ 4659 w 10000"/>
                  <a:gd name="connsiteY127" fmla="*/ 9929 h 10000"/>
                  <a:gd name="connsiteX128" fmla="*/ 4641 w 10000"/>
                  <a:gd name="connsiteY128" fmla="*/ 9943 h 10000"/>
                  <a:gd name="connsiteX129" fmla="*/ 4486 w 10000"/>
                  <a:gd name="connsiteY129" fmla="*/ 9943 h 10000"/>
                  <a:gd name="connsiteX130" fmla="*/ 4252 w 10000"/>
                  <a:gd name="connsiteY130" fmla="*/ 9943 h 10000"/>
                  <a:gd name="connsiteX131" fmla="*/ 3941 w 10000"/>
                  <a:gd name="connsiteY131" fmla="*/ 9936 h 10000"/>
                  <a:gd name="connsiteX132" fmla="*/ 3604 w 10000"/>
                  <a:gd name="connsiteY132" fmla="*/ 9929 h 10000"/>
                  <a:gd name="connsiteX133" fmla="*/ 3215 w 10000"/>
                  <a:gd name="connsiteY133" fmla="*/ 9923 h 10000"/>
                  <a:gd name="connsiteX134" fmla="*/ 2826 w 10000"/>
                  <a:gd name="connsiteY134" fmla="*/ 9916 h 10000"/>
                  <a:gd name="connsiteX135" fmla="*/ 2429 w 10000"/>
                  <a:gd name="connsiteY135" fmla="*/ 9909 h 10000"/>
                  <a:gd name="connsiteX136" fmla="*/ 2074 w 10000"/>
                  <a:gd name="connsiteY136" fmla="*/ 9902 h 10000"/>
                  <a:gd name="connsiteX137" fmla="*/ 1755 w 10000"/>
                  <a:gd name="connsiteY137" fmla="*/ 9896 h 10000"/>
                  <a:gd name="connsiteX138" fmla="*/ 1495 w 10000"/>
                  <a:gd name="connsiteY138" fmla="*/ 9889 h 10000"/>
                  <a:gd name="connsiteX139" fmla="*/ 1348 w 10000"/>
                  <a:gd name="connsiteY139" fmla="*/ 9889 h 10000"/>
                  <a:gd name="connsiteX140" fmla="*/ 1279 w 10000"/>
                  <a:gd name="connsiteY140" fmla="*/ 9882 h 10000"/>
                  <a:gd name="connsiteX141" fmla="*/ 1279 w 10000"/>
                  <a:gd name="connsiteY141" fmla="*/ 9862 h 10000"/>
                  <a:gd name="connsiteX142" fmla="*/ 1279 w 10000"/>
                  <a:gd name="connsiteY142" fmla="*/ 9788 h 10000"/>
                  <a:gd name="connsiteX143" fmla="*/ 1262 w 10000"/>
                  <a:gd name="connsiteY143" fmla="*/ 9677 h 10000"/>
                  <a:gd name="connsiteX144" fmla="*/ 1245 w 10000"/>
                  <a:gd name="connsiteY144" fmla="*/ 9532 h 10000"/>
                  <a:gd name="connsiteX145" fmla="*/ 1227 w 10000"/>
                  <a:gd name="connsiteY145" fmla="*/ 9344 h 10000"/>
                  <a:gd name="connsiteX146" fmla="*/ 1210 w 10000"/>
                  <a:gd name="connsiteY146" fmla="*/ 9125 h 10000"/>
                  <a:gd name="connsiteX147" fmla="*/ 1175 w 10000"/>
                  <a:gd name="connsiteY147" fmla="*/ 8889 h 10000"/>
                  <a:gd name="connsiteX148" fmla="*/ 1141 w 10000"/>
                  <a:gd name="connsiteY148" fmla="*/ 8623 h 10000"/>
                  <a:gd name="connsiteX149" fmla="*/ 1124 w 10000"/>
                  <a:gd name="connsiteY149" fmla="*/ 8337 h 10000"/>
                  <a:gd name="connsiteX150" fmla="*/ 1089 w 10000"/>
                  <a:gd name="connsiteY150" fmla="*/ 8041 h 10000"/>
                  <a:gd name="connsiteX151" fmla="*/ 1054 w 10000"/>
                  <a:gd name="connsiteY151" fmla="*/ 7728 h 10000"/>
                  <a:gd name="connsiteX152" fmla="*/ 1020 w 10000"/>
                  <a:gd name="connsiteY152" fmla="*/ 7402 h 10000"/>
                  <a:gd name="connsiteX153" fmla="*/ 985 w 10000"/>
                  <a:gd name="connsiteY153" fmla="*/ 7085 h 10000"/>
                  <a:gd name="connsiteX154" fmla="*/ 951 w 10000"/>
                  <a:gd name="connsiteY154" fmla="*/ 6759 h 10000"/>
                  <a:gd name="connsiteX155" fmla="*/ 899 w 10000"/>
                  <a:gd name="connsiteY155" fmla="*/ 6442 h 10000"/>
                  <a:gd name="connsiteX156" fmla="*/ 882 w 10000"/>
                  <a:gd name="connsiteY156" fmla="*/ 6129 h 10000"/>
                  <a:gd name="connsiteX157" fmla="*/ 847 w 10000"/>
                  <a:gd name="connsiteY157" fmla="*/ 5833 h 10000"/>
                  <a:gd name="connsiteX158" fmla="*/ 821 w 10000"/>
                  <a:gd name="connsiteY158" fmla="*/ 5547 h 10000"/>
                  <a:gd name="connsiteX159" fmla="*/ 787 w 10000"/>
                  <a:gd name="connsiteY159" fmla="*/ 5281 h 10000"/>
                  <a:gd name="connsiteX160" fmla="*/ 769 w 10000"/>
                  <a:gd name="connsiteY160" fmla="*/ 5039 h 10000"/>
                  <a:gd name="connsiteX161" fmla="*/ 735 w 10000"/>
                  <a:gd name="connsiteY161" fmla="*/ 4820 h 10000"/>
                  <a:gd name="connsiteX162" fmla="*/ 717 w 10000"/>
                  <a:gd name="connsiteY162" fmla="*/ 4631 h 10000"/>
                  <a:gd name="connsiteX163" fmla="*/ 700 w 10000"/>
                  <a:gd name="connsiteY163" fmla="*/ 4487 h 10000"/>
                  <a:gd name="connsiteX164" fmla="*/ 700 w 10000"/>
                  <a:gd name="connsiteY164" fmla="*/ 4376 h 10000"/>
                  <a:gd name="connsiteX165" fmla="*/ 683 w 10000"/>
                  <a:gd name="connsiteY165" fmla="*/ 4241 h 10000"/>
                  <a:gd name="connsiteX166" fmla="*/ 648 w 10000"/>
                  <a:gd name="connsiteY166" fmla="*/ 4083 h 10000"/>
                  <a:gd name="connsiteX167" fmla="*/ 631 w 10000"/>
                  <a:gd name="connsiteY167" fmla="*/ 3891 h 10000"/>
                  <a:gd name="connsiteX168" fmla="*/ 596 w 10000"/>
                  <a:gd name="connsiteY168" fmla="*/ 3679 h 10000"/>
                  <a:gd name="connsiteX169" fmla="*/ 562 w 10000"/>
                  <a:gd name="connsiteY169" fmla="*/ 3447 h 10000"/>
                  <a:gd name="connsiteX170" fmla="*/ 510 w 10000"/>
                  <a:gd name="connsiteY170" fmla="*/ 3201 h 10000"/>
                  <a:gd name="connsiteX171" fmla="*/ 458 w 10000"/>
                  <a:gd name="connsiteY171" fmla="*/ 2942 h 10000"/>
                  <a:gd name="connsiteX172" fmla="*/ 424 w 10000"/>
                  <a:gd name="connsiteY172" fmla="*/ 2679 h 10000"/>
                  <a:gd name="connsiteX173" fmla="*/ 372 w 10000"/>
                  <a:gd name="connsiteY173" fmla="*/ 2407 h 10000"/>
                  <a:gd name="connsiteX174" fmla="*/ 320 w 10000"/>
                  <a:gd name="connsiteY174" fmla="*/ 2141 h 10000"/>
                  <a:gd name="connsiteX175" fmla="*/ 277 w 10000"/>
                  <a:gd name="connsiteY175" fmla="*/ 1882 h 10000"/>
                  <a:gd name="connsiteX176" fmla="*/ 225 w 10000"/>
                  <a:gd name="connsiteY176" fmla="*/ 1629 h 10000"/>
                  <a:gd name="connsiteX177" fmla="*/ 190 w 10000"/>
                  <a:gd name="connsiteY177" fmla="*/ 1393 h 10000"/>
                  <a:gd name="connsiteX178" fmla="*/ 138 w 10000"/>
                  <a:gd name="connsiteY178" fmla="*/ 1175 h 10000"/>
                  <a:gd name="connsiteX179" fmla="*/ 104 w 10000"/>
                  <a:gd name="connsiteY179" fmla="*/ 973 h 10000"/>
                  <a:gd name="connsiteX180" fmla="*/ 69 w 10000"/>
                  <a:gd name="connsiteY180" fmla="*/ 801 h 10000"/>
                  <a:gd name="connsiteX181" fmla="*/ 52 w 10000"/>
                  <a:gd name="connsiteY181" fmla="*/ 663 h 10000"/>
                  <a:gd name="connsiteX182" fmla="*/ 17 w 10000"/>
                  <a:gd name="connsiteY182" fmla="*/ 555 h 10000"/>
                  <a:gd name="connsiteX183" fmla="*/ 17 w 10000"/>
                  <a:gd name="connsiteY183" fmla="*/ 491 h 10000"/>
                  <a:gd name="connsiteX184" fmla="*/ 0 w 10000"/>
                  <a:gd name="connsiteY184" fmla="*/ 471 h 10000"/>
                  <a:gd name="connsiteX185" fmla="*/ 847 w 10000"/>
                  <a:gd name="connsiteY185" fmla="*/ 13 h 10000"/>
                  <a:gd name="connsiteX186" fmla="*/ 9213 w 10000"/>
                  <a:gd name="connsiteY186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3605 h 10000"/>
                  <a:gd name="connsiteX90" fmla="*/ 4676 w 10000"/>
                  <a:gd name="connsiteY90" fmla="*/ 3713 h 10000"/>
                  <a:gd name="connsiteX91" fmla="*/ 4693 w 10000"/>
                  <a:gd name="connsiteY91" fmla="*/ 3783 h 10000"/>
                  <a:gd name="connsiteX92" fmla="*/ 4710 w 10000"/>
                  <a:gd name="connsiteY92" fmla="*/ 3837 h 10000"/>
                  <a:gd name="connsiteX93" fmla="*/ 4710 w 10000"/>
                  <a:gd name="connsiteY93" fmla="*/ 3945 h 10000"/>
                  <a:gd name="connsiteX94" fmla="*/ 4710 w 10000"/>
                  <a:gd name="connsiteY94" fmla="*/ 4083 h 10000"/>
                  <a:gd name="connsiteX95" fmla="*/ 4710 w 10000"/>
                  <a:gd name="connsiteY95" fmla="*/ 4254 h 10000"/>
                  <a:gd name="connsiteX96" fmla="*/ 4710 w 10000"/>
                  <a:gd name="connsiteY96" fmla="*/ 4460 h 10000"/>
                  <a:gd name="connsiteX97" fmla="*/ 4693 w 10000"/>
                  <a:gd name="connsiteY97" fmla="*/ 4692 h 10000"/>
                  <a:gd name="connsiteX98" fmla="*/ 4693 w 10000"/>
                  <a:gd name="connsiteY98" fmla="*/ 4944 h 10000"/>
                  <a:gd name="connsiteX99" fmla="*/ 4676 w 10000"/>
                  <a:gd name="connsiteY99" fmla="*/ 5204 h 10000"/>
                  <a:gd name="connsiteX100" fmla="*/ 4676 w 10000"/>
                  <a:gd name="connsiteY100" fmla="*/ 5473 h 10000"/>
                  <a:gd name="connsiteX101" fmla="*/ 4676 w 10000"/>
                  <a:gd name="connsiteY101" fmla="*/ 5752 h 10000"/>
                  <a:gd name="connsiteX102" fmla="*/ 4676 w 10000"/>
                  <a:gd name="connsiteY102" fmla="*/ 6025 h 10000"/>
                  <a:gd name="connsiteX103" fmla="*/ 4659 w 10000"/>
                  <a:gd name="connsiteY103" fmla="*/ 6298 h 10000"/>
                  <a:gd name="connsiteX104" fmla="*/ 4659 w 10000"/>
                  <a:gd name="connsiteY104" fmla="*/ 6553 h 10000"/>
                  <a:gd name="connsiteX105" fmla="*/ 4659 w 10000"/>
                  <a:gd name="connsiteY105" fmla="*/ 6792 h 10000"/>
                  <a:gd name="connsiteX106" fmla="*/ 4659 w 10000"/>
                  <a:gd name="connsiteY106" fmla="*/ 7011 h 10000"/>
                  <a:gd name="connsiteX107" fmla="*/ 4659 w 10000"/>
                  <a:gd name="connsiteY107" fmla="*/ 7210 h 10000"/>
                  <a:gd name="connsiteX108" fmla="*/ 4676 w 10000"/>
                  <a:gd name="connsiteY108" fmla="*/ 7371 h 10000"/>
                  <a:gd name="connsiteX109" fmla="*/ 4676 w 10000"/>
                  <a:gd name="connsiteY109" fmla="*/ 7496 h 10000"/>
                  <a:gd name="connsiteX110" fmla="*/ 4693 w 10000"/>
                  <a:gd name="connsiteY110" fmla="*/ 7654 h 10000"/>
                  <a:gd name="connsiteX111" fmla="*/ 4693 w 10000"/>
                  <a:gd name="connsiteY111" fmla="*/ 7839 h 10000"/>
                  <a:gd name="connsiteX112" fmla="*/ 4710 w 10000"/>
                  <a:gd name="connsiteY112" fmla="*/ 8041 h 10000"/>
                  <a:gd name="connsiteX113" fmla="*/ 4710 w 10000"/>
                  <a:gd name="connsiteY113" fmla="*/ 8256 h 10000"/>
                  <a:gd name="connsiteX114" fmla="*/ 4693 w 10000"/>
                  <a:gd name="connsiteY114" fmla="*/ 8475 h 10000"/>
                  <a:gd name="connsiteX115" fmla="*/ 4693 w 10000"/>
                  <a:gd name="connsiteY115" fmla="*/ 8694 h 10000"/>
                  <a:gd name="connsiteX116" fmla="*/ 4676 w 10000"/>
                  <a:gd name="connsiteY116" fmla="*/ 8906 h 10000"/>
                  <a:gd name="connsiteX117" fmla="*/ 4676 w 10000"/>
                  <a:gd name="connsiteY117" fmla="*/ 9108 h 10000"/>
                  <a:gd name="connsiteX118" fmla="*/ 4676 w 10000"/>
                  <a:gd name="connsiteY118" fmla="*/ 9293 h 10000"/>
                  <a:gd name="connsiteX119" fmla="*/ 4676 w 10000"/>
                  <a:gd name="connsiteY119" fmla="*/ 9451 h 10000"/>
                  <a:gd name="connsiteX120" fmla="*/ 4676 w 10000"/>
                  <a:gd name="connsiteY120" fmla="*/ 9576 h 10000"/>
                  <a:gd name="connsiteX121" fmla="*/ 4676 w 10000"/>
                  <a:gd name="connsiteY121" fmla="*/ 9670 h 10000"/>
                  <a:gd name="connsiteX122" fmla="*/ 4676 w 10000"/>
                  <a:gd name="connsiteY122" fmla="*/ 9717 h 10000"/>
                  <a:gd name="connsiteX123" fmla="*/ 4676 w 10000"/>
                  <a:gd name="connsiteY123" fmla="*/ 9781 h 10000"/>
                  <a:gd name="connsiteX124" fmla="*/ 4676 w 10000"/>
                  <a:gd name="connsiteY124" fmla="*/ 9842 h 10000"/>
                  <a:gd name="connsiteX125" fmla="*/ 4659 w 10000"/>
                  <a:gd name="connsiteY125" fmla="*/ 9889 h 10000"/>
                  <a:gd name="connsiteX126" fmla="*/ 4659 w 10000"/>
                  <a:gd name="connsiteY126" fmla="*/ 9929 h 10000"/>
                  <a:gd name="connsiteX127" fmla="*/ 4641 w 10000"/>
                  <a:gd name="connsiteY127" fmla="*/ 9943 h 10000"/>
                  <a:gd name="connsiteX128" fmla="*/ 4486 w 10000"/>
                  <a:gd name="connsiteY128" fmla="*/ 9943 h 10000"/>
                  <a:gd name="connsiteX129" fmla="*/ 4252 w 10000"/>
                  <a:gd name="connsiteY129" fmla="*/ 9943 h 10000"/>
                  <a:gd name="connsiteX130" fmla="*/ 3941 w 10000"/>
                  <a:gd name="connsiteY130" fmla="*/ 9936 h 10000"/>
                  <a:gd name="connsiteX131" fmla="*/ 3604 w 10000"/>
                  <a:gd name="connsiteY131" fmla="*/ 9929 h 10000"/>
                  <a:gd name="connsiteX132" fmla="*/ 3215 w 10000"/>
                  <a:gd name="connsiteY132" fmla="*/ 9923 h 10000"/>
                  <a:gd name="connsiteX133" fmla="*/ 2826 w 10000"/>
                  <a:gd name="connsiteY133" fmla="*/ 9916 h 10000"/>
                  <a:gd name="connsiteX134" fmla="*/ 2429 w 10000"/>
                  <a:gd name="connsiteY134" fmla="*/ 9909 h 10000"/>
                  <a:gd name="connsiteX135" fmla="*/ 2074 w 10000"/>
                  <a:gd name="connsiteY135" fmla="*/ 9902 h 10000"/>
                  <a:gd name="connsiteX136" fmla="*/ 1755 w 10000"/>
                  <a:gd name="connsiteY136" fmla="*/ 9896 h 10000"/>
                  <a:gd name="connsiteX137" fmla="*/ 1495 w 10000"/>
                  <a:gd name="connsiteY137" fmla="*/ 9889 h 10000"/>
                  <a:gd name="connsiteX138" fmla="*/ 1348 w 10000"/>
                  <a:gd name="connsiteY138" fmla="*/ 9889 h 10000"/>
                  <a:gd name="connsiteX139" fmla="*/ 1279 w 10000"/>
                  <a:gd name="connsiteY139" fmla="*/ 9882 h 10000"/>
                  <a:gd name="connsiteX140" fmla="*/ 1279 w 10000"/>
                  <a:gd name="connsiteY140" fmla="*/ 9862 h 10000"/>
                  <a:gd name="connsiteX141" fmla="*/ 1279 w 10000"/>
                  <a:gd name="connsiteY141" fmla="*/ 9788 h 10000"/>
                  <a:gd name="connsiteX142" fmla="*/ 1262 w 10000"/>
                  <a:gd name="connsiteY142" fmla="*/ 9677 h 10000"/>
                  <a:gd name="connsiteX143" fmla="*/ 1245 w 10000"/>
                  <a:gd name="connsiteY143" fmla="*/ 9532 h 10000"/>
                  <a:gd name="connsiteX144" fmla="*/ 1227 w 10000"/>
                  <a:gd name="connsiteY144" fmla="*/ 9344 h 10000"/>
                  <a:gd name="connsiteX145" fmla="*/ 1210 w 10000"/>
                  <a:gd name="connsiteY145" fmla="*/ 9125 h 10000"/>
                  <a:gd name="connsiteX146" fmla="*/ 1175 w 10000"/>
                  <a:gd name="connsiteY146" fmla="*/ 8889 h 10000"/>
                  <a:gd name="connsiteX147" fmla="*/ 1141 w 10000"/>
                  <a:gd name="connsiteY147" fmla="*/ 8623 h 10000"/>
                  <a:gd name="connsiteX148" fmla="*/ 1124 w 10000"/>
                  <a:gd name="connsiteY148" fmla="*/ 8337 h 10000"/>
                  <a:gd name="connsiteX149" fmla="*/ 1089 w 10000"/>
                  <a:gd name="connsiteY149" fmla="*/ 8041 h 10000"/>
                  <a:gd name="connsiteX150" fmla="*/ 1054 w 10000"/>
                  <a:gd name="connsiteY150" fmla="*/ 7728 h 10000"/>
                  <a:gd name="connsiteX151" fmla="*/ 1020 w 10000"/>
                  <a:gd name="connsiteY151" fmla="*/ 7402 h 10000"/>
                  <a:gd name="connsiteX152" fmla="*/ 985 w 10000"/>
                  <a:gd name="connsiteY152" fmla="*/ 7085 h 10000"/>
                  <a:gd name="connsiteX153" fmla="*/ 951 w 10000"/>
                  <a:gd name="connsiteY153" fmla="*/ 6759 h 10000"/>
                  <a:gd name="connsiteX154" fmla="*/ 899 w 10000"/>
                  <a:gd name="connsiteY154" fmla="*/ 6442 h 10000"/>
                  <a:gd name="connsiteX155" fmla="*/ 882 w 10000"/>
                  <a:gd name="connsiteY155" fmla="*/ 6129 h 10000"/>
                  <a:gd name="connsiteX156" fmla="*/ 847 w 10000"/>
                  <a:gd name="connsiteY156" fmla="*/ 5833 h 10000"/>
                  <a:gd name="connsiteX157" fmla="*/ 821 w 10000"/>
                  <a:gd name="connsiteY157" fmla="*/ 5547 h 10000"/>
                  <a:gd name="connsiteX158" fmla="*/ 787 w 10000"/>
                  <a:gd name="connsiteY158" fmla="*/ 5281 h 10000"/>
                  <a:gd name="connsiteX159" fmla="*/ 769 w 10000"/>
                  <a:gd name="connsiteY159" fmla="*/ 5039 h 10000"/>
                  <a:gd name="connsiteX160" fmla="*/ 735 w 10000"/>
                  <a:gd name="connsiteY160" fmla="*/ 4820 h 10000"/>
                  <a:gd name="connsiteX161" fmla="*/ 717 w 10000"/>
                  <a:gd name="connsiteY161" fmla="*/ 4631 h 10000"/>
                  <a:gd name="connsiteX162" fmla="*/ 700 w 10000"/>
                  <a:gd name="connsiteY162" fmla="*/ 4487 h 10000"/>
                  <a:gd name="connsiteX163" fmla="*/ 700 w 10000"/>
                  <a:gd name="connsiteY163" fmla="*/ 4376 h 10000"/>
                  <a:gd name="connsiteX164" fmla="*/ 683 w 10000"/>
                  <a:gd name="connsiteY164" fmla="*/ 4241 h 10000"/>
                  <a:gd name="connsiteX165" fmla="*/ 648 w 10000"/>
                  <a:gd name="connsiteY165" fmla="*/ 4083 h 10000"/>
                  <a:gd name="connsiteX166" fmla="*/ 631 w 10000"/>
                  <a:gd name="connsiteY166" fmla="*/ 3891 h 10000"/>
                  <a:gd name="connsiteX167" fmla="*/ 596 w 10000"/>
                  <a:gd name="connsiteY167" fmla="*/ 3679 h 10000"/>
                  <a:gd name="connsiteX168" fmla="*/ 562 w 10000"/>
                  <a:gd name="connsiteY168" fmla="*/ 3447 h 10000"/>
                  <a:gd name="connsiteX169" fmla="*/ 510 w 10000"/>
                  <a:gd name="connsiteY169" fmla="*/ 3201 h 10000"/>
                  <a:gd name="connsiteX170" fmla="*/ 458 w 10000"/>
                  <a:gd name="connsiteY170" fmla="*/ 2942 h 10000"/>
                  <a:gd name="connsiteX171" fmla="*/ 424 w 10000"/>
                  <a:gd name="connsiteY171" fmla="*/ 2679 h 10000"/>
                  <a:gd name="connsiteX172" fmla="*/ 372 w 10000"/>
                  <a:gd name="connsiteY172" fmla="*/ 2407 h 10000"/>
                  <a:gd name="connsiteX173" fmla="*/ 320 w 10000"/>
                  <a:gd name="connsiteY173" fmla="*/ 2141 h 10000"/>
                  <a:gd name="connsiteX174" fmla="*/ 277 w 10000"/>
                  <a:gd name="connsiteY174" fmla="*/ 1882 h 10000"/>
                  <a:gd name="connsiteX175" fmla="*/ 225 w 10000"/>
                  <a:gd name="connsiteY175" fmla="*/ 1629 h 10000"/>
                  <a:gd name="connsiteX176" fmla="*/ 190 w 10000"/>
                  <a:gd name="connsiteY176" fmla="*/ 1393 h 10000"/>
                  <a:gd name="connsiteX177" fmla="*/ 138 w 10000"/>
                  <a:gd name="connsiteY177" fmla="*/ 1175 h 10000"/>
                  <a:gd name="connsiteX178" fmla="*/ 104 w 10000"/>
                  <a:gd name="connsiteY178" fmla="*/ 973 h 10000"/>
                  <a:gd name="connsiteX179" fmla="*/ 69 w 10000"/>
                  <a:gd name="connsiteY179" fmla="*/ 801 h 10000"/>
                  <a:gd name="connsiteX180" fmla="*/ 52 w 10000"/>
                  <a:gd name="connsiteY180" fmla="*/ 663 h 10000"/>
                  <a:gd name="connsiteX181" fmla="*/ 17 w 10000"/>
                  <a:gd name="connsiteY181" fmla="*/ 555 h 10000"/>
                  <a:gd name="connsiteX182" fmla="*/ 17 w 10000"/>
                  <a:gd name="connsiteY182" fmla="*/ 491 h 10000"/>
                  <a:gd name="connsiteX183" fmla="*/ 0 w 10000"/>
                  <a:gd name="connsiteY183" fmla="*/ 471 h 10000"/>
                  <a:gd name="connsiteX184" fmla="*/ 847 w 10000"/>
                  <a:gd name="connsiteY184" fmla="*/ 13 h 10000"/>
                  <a:gd name="connsiteX185" fmla="*/ 9213 w 10000"/>
                  <a:gd name="connsiteY185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3713 h 10000"/>
                  <a:gd name="connsiteX90" fmla="*/ 4693 w 10000"/>
                  <a:gd name="connsiteY90" fmla="*/ 3783 h 10000"/>
                  <a:gd name="connsiteX91" fmla="*/ 4710 w 10000"/>
                  <a:gd name="connsiteY91" fmla="*/ 3837 h 10000"/>
                  <a:gd name="connsiteX92" fmla="*/ 4710 w 10000"/>
                  <a:gd name="connsiteY92" fmla="*/ 3945 h 10000"/>
                  <a:gd name="connsiteX93" fmla="*/ 4710 w 10000"/>
                  <a:gd name="connsiteY93" fmla="*/ 4083 h 10000"/>
                  <a:gd name="connsiteX94" fmla="*/ 4710 w 10000"/>
                  <a:gd name="connsiteY94" fmla="*/ 4254 h 10000"/>
                  <a:gd name="connsiteX95" fmla="*/ 4710 w 10000"/>
                  <a:gd name="connsiteY95" fmla="*/ 4460 h 10000"/>
                  <a:gd name="connsiteX96" fmla="*/ 4693 w 10000"/>
                  <a:gd name="connsiteY96" fmla="*/ 4692 h 10000"/>
                  <a:gd name="connsiteX97" fmla="*/ 4693 w 10000"/>
                  <a:gd name="connsiteY97" fmla="*/ 4944 h 10000"/>
                  <a:gd name="connsiteX98" fmla="*/ 4676 w 10000"/>
                  <a:gd name="connsiteY98" fmla="*/ 5204 h 10000"/>
                  <a:gd name="connsiteX99" fmla="*/ 4676 w 10000"/>
                  <a:gd name="connsiteY99" fmla="*/ 5473 h 10000"/>
                  <a:gd name="connsiteX100" fmla="*/ 4676 w 10000"/>
                  <a:gd name="connsiteY100" fmla="*/ 5752 h 10000"/>
                  <a:gd name="connsiteX101" fmla="*/ 4676 w 10000"/>
                  <a:gd name="connsiteY101" fmla="*/ 6025 h 10000"/>
                  <a:gd name="connsiteX102" fmla="*/ 4659 w 10000"/>
                  <a:gd name="connsiteY102" fmla="*/ 6298 h 10000"/>
                  <a:gd name="connsiteX103" fmla="*/ 4659 w 10000"/>
                  <a:gd name="connsiteY103" fmla="*/ 6553 h 10000"/>
                  <a:gd name="connsiteX104" fmla="*/ 4659 w 10000"/>
                  <a:gd name="connsiteY104" fmla="*/ 6792 h 10000"/>
                  <a:gd name="connsiteX105" fmla="*/ 4659 w 10000"/>
                  <a:gd name="connsiteY105" fmla="*/ 7011 h 10000"/>
                  <a:gd name="connsiteX106" fmla="*/ 4659 w 10000"/>
                  <a:gd name="connsiteY106" fmla="*/ 7210 h 10000"/>
                  <a:gd name="connsiteX107" fmla="*/ 4676 w 10000"/>
                  <a:gd name="connsiteY107" fmla="*/ 7371 h 10000"/>
                  <a:gd name="connsiteX108" fmla="*/ 4676 w 10000"/>
                  <a:gd name="connsiteY108" fmla="*/ 7496 h 10000"/>
                  <a:gd name="connsiteX109" fmla="*/ 4693 w 10000"/>
                  <a:gd name="connsiteY109" fmla="*/ 7654 h 10000"/>
                  <a:gd name="connsiteX110" fmla="*/ 4693 w 10000"/>
                  <a:gd name="connsiteY110" fmla="*/ 7839 h 10000"/>
                  <a:gd name="connsiteX111" fmla="*/ 4710 w 10000"/>
                  <a:gd name="connsiteY111" fmla="*/ 8041 h 10000"/>
                  <a:gd name="connsiteX112" fmla="*/ 4710 w 10000"/>
                  <a:gd name="connsiteY112" fmla="*/ 8256 h 10000"/>
                  <a:gd name="connsiteX113" fmla="*/ 4693 w 10000"/>
                  <a:gd name="connsiteY113" fmla="*/ 8475 h 10000"/>
                  <a:gd name="connsiteX114" fmla="*/ 4693 w 10000"/>
                  <a:gd name="connsiteY114" fmla="*/ 8694 h 10000"/>
                  <a:gd name="connsiteX115" fmla="*/ 4676 w 10000"/>
                  <a:gd name="connsiteY115" fmla="*/ 8906 h 10000"/>
                  <a:gd name="connsiteX116" fmla="*/ 4676 w 10000"/>
                  <a:gd name="connsiteY116" fmla="*/ 9108 h 10000"/>
                  <a:gd name="connsiteX117" fmla="*/ 4676 w 10000"/>
                  <a:gd name="connsiteY117" fmla="*/ 9293 h 10000"/>
                  <a:gd name="connsiteX118" fmla="*/ 4676 w 10000"/>
                  <a:gd name="connsiteY118" fmla="*/ 9451 h 10000"/>
                  <a:gd name="connsiteX119" fmla="*/ 4676 w 10000"/>
                  <a:gd name="connsiteY119" fmla="*/ 9576 h 10000"/>
                  <a:gd name="connsiteX120" fmla="*/ 4676 w 10000"/>
                  <a:gd name="connsiteY120" fmla="*/ 9670 h 10000"/>
                  <a:gd name="connsiteX121" fmla="*/ 4676 w 10000"/>
                  <a:gd name="connsiteY121" fmla="*/ 9717 h 10000"/>
                  <a:gd name="connsiteX122" fmla="*/ 4676 w 10000"/>
                  <a:gd name="connsiteY122" fmla="*/ 9781 h 10000"/>
                  <a:gd name="connsiteX123" fmla="*/ 4676 w 10000"/>
                  <a:gd name="connsiteY123" fmla="*/ 9842 h 10000"/>
                  <a:gd name="connsiteX124" fmla="*/ 4659 w 10000"/>
                  <a:gd name="connsiteY124" fmla="*/ 9889 h 10000"/>
                  <a:gd name="connsiteX125" fmla="*/ 4659 w 10000"/>
                  <a:gd name="connsiteY125" fmla="*/ 9929 h 10000"/>
                  <a:gd name="connsiteX126" fmla="*/ 4641 w 10000"/>
                  <a:gd name="connsiteY126" fmla="*/ 9943 h 10000"/>
                  <a:gd name="connsiteX127" fmla="*/ 4486 w 10000"/>
                  <a:gd name="connsiteY127" fmla="*/ 9943 h 10000"/>
                  <a:gd name="connsiteX128" fmla="*/ 4252 w 10000"/>
                  <a:gd name="connsiteY128" fmla="*/ 9943 h 10000"/>
                  <a:gd name="connsiteX129" fmla="*/ 3941 w 10000"/>
                  <a:gd name="connsiteY129" fmla="*/ 9936 h 10000"/>
                  <a:gd name="connsiteX130" fmla="*/ 3604 w 10000"/>
                  <a:gd name="connsiteY130" fmla="*/ 9929 h 10000"/>
                  <a:gd name="connsiteX131" fmla="*/ 3215 w 10000"/>
                  <a:gd name="connsiteY131" fmla="*/ 9923 h 10000"/>
                  <a:gd name="connsiteX132" fmla="*/ 2826 w 10000"/>
                  <a:gd name="connsiteY132" fmla="*/ 9916 h 10000"/>
                  <a:gd name="connsiteX133" fmla="*/ 2429 w 10000"/>
                  <a:gd name="connsiteY133" fmla="*/ 9909 h 10000"/>
                  <a:gd name="connsiteX134" fmla="*/ 2074 w 10000"/>
                  <a:gd name="connsiteY134" fmla="*/ 9902 h 10000"/>
                  <a:gd name="connsiteX135" fmla="*/ 1755 w 10000"/>
                  <a:gd name="connsiteY135" fmla="*/ 9896 h 10000"/>
                  <a:gd name="connsiteX136" fmla="*/ 1495 w 10000"/>
                  <a:gd name="connsiteY136" fmla="*/ 9889 h 10000"/>
                  <a:gd name="connsiteX137" fmla="*/ 1348 w 10000"/>
                  <a:gd name="connsiteY137" fmla="*/ 9889 h 10000"/>
                  <a:gd name="connsiteX138" fmla="*/ 1279 w 10000"/>
                  <a:gd name="connsiteY138" fmla="*/ 9882 h 10000"/>
                  <a:gd name="connsiteX139" fmla="*/ 1279 w 10000"/>
                  <a:gd name="connsiteY139" fmla="*/ 9862 h 10000"/>
                  <a:gd name="connsiteX140" fmla="*/ 1279 w 10000"/>
                  <a:gd name="connsiteY140" fmla="*/ 9788 h 10000"/>
                  <a:gd name="connsiteX141" fmla="*/ 1262 w 10000"/>
                  <a:gd name="connsiteY141" fmla="*/ 9677 h 10000"/>
                  <a:gd name="connsiteX142" fmla="*/ 1245 w 10000"/>
                  <a:gd name="connsiteY142" fmla="*/ 9532 h 10000"/>
                  <a:gd name="connsiteX143" fmla="*/ 1227 w 10000"/>
                  <a:gd name="connsiteY143" fmla="*/ 9344 h 10000"/>
                  <a:gd name="connsiteX144" fmla="*/ 1210 w 10000"/>
                  <a:gd name="connsiteY144" fmla="*/ 9125 h 10000"/>
                  <a:gd name="connsiteX145" fmla="*/ 1175 w 10000"/>
                  <a:gd name="connsiteY145" fmla="*/ 8889 h 10000"/>
                  <a:gd name="connsiteX146" fmla="*/ 1141 w 10000"/>
                  <a:gd name="connsiteY146" fmla="*/ 8623 h 10000"/>
                  <a:gd name="connsiteX147" fmla="*/ 1124 w 10000"/>
                  <a:gd name="connsiteY147" fmla="*/ 8337 h 10000"/>
                  <a:gd name="connsiteX148" fmla="*/ 1089 w 10000"/>
                  <a:gd name="connsiteY148" fmla="*/ 8041 h 10000"/>
                  <a:gd name="connsiteX149" fmla="*/ 1054 w 10000"/>
                  <a:gd name="connsiteY149" fmla="*/ 7728 h 10000"/>
                  <a:gd name="connsiteX150" fmla="*/ 1020 w 10000"/>
                  <a:gd name="connsiteY150" fmla="*/ 7402 h 10000"/>
                  <a:gd name="connsiteX151" fmla="*/ 985 w 10000"/>
                  <a:gd name="connsiteY151" fmla="*/ 7085 h 10000"/>
                  <a:gd name="connsiteX152" fmla="*/ 951 w 10000"/>
                  <a:gd name="connsiteY152" fmla="*/ 6759 h 10000"/>
                  <a:gd name="connsiteX153" fmla="*/ 899 w 10000"/>
                  <a:gd name="connsiteY153" fmla="*/ 6442 h 10000"/>
                  <a:gd name="connsiteX154" fmla="*/ 882 w 10000"/>
                  <a:gd name="connsiteY154" fmla="*/ 6129 h 10000"/>
                  <a:gd name="connsiteX155" fmla="*/ 847 w 10000"/>
                  <a:gd name="connsiteY155" fmla="*/ 5833 h 10000"/>
                  <a:gd name="connsiteX156" fmla="*/ 821 w 10000"/>
                  <a:gd name="connsiteY156" fmla="*/ 5547 h 10000"/>
                  <a:gd name="connsiteX157" fmla="*/ 787 w 10000"/>
                  <a:gd name="connsiteY157" fmla="*/ 5281 h 10000"/>
                  <a:gd name="connsiteX158" fmla="*/ 769 w 10000"/>
                  <a:gd name="connsiteY158" fmla="*/ 5039 h 10000"/>
                  <a:gd name="connsiteX159" fmla="*/ 735 w 10000"/>
                  <a:gd name="connsiteY159" fmla="*/ 4820 h 10000"/>
                  <a:gd name="connsiteX160" fmla="*/ 717 w 10000"/>
                  <a:gd name="connsiteY160" fmla="*/ 4631 h 10000"/>
                  <a:gd name="connsiteX161" fmla="*/ 700 w 10000"/>
                  <a:gd name="connsiteY161" fmla="*/ 4487 h 10000"/>
                  <a:gd name="connsiteX162" fmla="*/ 700 w 10000"/>
                  <a:gd name="connsiteY162" fmla="*/ 4376 h 10000"/>
                  <a:gd name="connsiteX163" fmla="*/ 683 w 10000"/>
                  <a:gd name="connsiteY163" fmla="*/ 4241 h 10000"/>
                  <a:gd name="connsiteX164" fmla="*/ 648 w 10000"/>
                  <a:gd name="connsiteY164" fmla="*/ 4083 h 10000"/>
                  <a:gd name="connsiteX165" fmla="*/ 631 w 10000"/>
                  <a:gd name="connsiteY165" fmla="*/ 3891 h 10000"/>
                  <a:gd name="connsiteX166" fmla="*/ 596 w 10000"/>
                  <a:gd name="connsiteY166" fmla="*/ 3679 h 10000"/>
                  <a:gd name="connsiteX167" fmla="*/ 562 w 10000"/>
                  <a:gd name="connsiteY167" fmla="*/ 3447 h 10000"/>
                  <a:gd name="connsiteX168" fmla="*/ 510 w 10000"/>
                  <a:gd name="connsiteY168" fmla="*/ 3201 h 10000"/>
                  <a:gd name="connsiteX169" fmla="*/ 458 w 10000"/>
                  <a:gd name="connsiteY169" fmla="*/ 2942 h 10000"/>
                  <a:gd name="connsiteX170" fmla="*/ 424 w 10000"/>
                  <a:gd name="connsiteY170" fmla="*/ 2679 h 10000"/>
                  <a:gd name="connsiteX171" fmla="*/ 372 w 10000"/>
                  <a:gd name="connsiteY171" fmla="*/ 2407 h 10000"/>
                  <a:gd name="connsiteX172" fmla="*/ 320 w 10000"/>
                  <a:gd name="connsiteY172" fmla="*/ 2141 h 10000"/>
                  <a:gd name="connsiteX173" fmla="*/ 277 w 10000"/>
                  <a:gd name="connsiteY173" fmla="*/ 1882 h 10000"/>
                  <a:gd name="connsiteX174" fmla="*/ 225 w 10000"/>
                  <a:gd name="connsiteY174" fmla="*/ 1629 h 10000"/>
                  <a:gd name="connsiteX175" fmla="*/ 190 w 10000"/>
                  <a:gd name="connsiteY175" fmla="*/ 1393 h 10000"/>
                  <a:gd name="connsiteX176" fmla="*/ 138 w 10000"/>
                  <a:gd name="connsiteY176" fmla="*/ 1175 h 10000"/>
                  <a:gd name="connsiteX177" fmla="*/ 104 w 10000"/>
                  <a:gd name="connsiteY177" fmla="*/ 973 h 10000"/>
                  <a:gd name="connsiteX178" fmla="*/ 69 w 10000"/>
                  <a:gd name="connsiteY178" fmla="*/ 801 h 10000"/>
                  <a:gd name="connsiteX179" fmla="*/ 52 w 10000"/>
                  <a:gd name="connsiteY179" fmla="*/ 663 h 10000"/>
                  <a:gd name="connsiteX180" fmla="*/ 17 w 10000"/>
                  <a:gd name="connsiteY180" fmla="*/ 555 h 10000"/>
                  <a:gd name="connsiteX181" fmla="*/ 17 w 10000"/>
                  <a:gd name="connsiteY181" fmla="*/ 491 h 10000"/>
                  <a:gd name="connsiteX182" fmla="*/ 0 w 10000"/>
                  <a:gd name="connsiteY182" fmla="*/ 471 h 10000"/>
                  <a:gd name="connsiteX183" fmla="*/ 847 w 10000"/>
                  <a:gd name="connsiteY183" fmla="*/ 13 h 10000"/>
                  <a:gd name="connsiteX184" fmla="*/ 9213 w 10000"/>
                  <a:gd name="connsiteY184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93 w 10000"/>
                  <a:gd name="connsiteY89" fmla="*/ 3783 h 10000"/>
                  <a:gd name="connsiteX90" fmla="*/ 4710 w 10000"/>
                  <a:gd name="connsiteY90" fmla="*/ 3837 h 10000"/>
                  <a:gd name="connsiteX91" fmla="*/ 4710 w 10000"/>
                  <a:gd name="connsiteY91" fmla="*/ 3945 h 10000"/>
                  <a:gd name="connsiteX92" fmla="*/ 4710 w 10000"/>
                  <a:gd name="connsiteY92" fmla="*/ 4083 h 10000"/>
                  <a:gd name="connsiteX93" fmla="*/ 4710 w 10000"/>
                  <a:gd name="connsiteY93" fmla="*/ 4254 h 10000"/>
                  <a:gd name="connsiteX94" fmla="*/ 4710 w 10000"/>
                  <a:gd name="connsiteY94" fmla="*/ 4460 h 10000"/>
                  <a:gd name="connsiteX95" fmla="*/ 4693 w 10000"/>
                  <a:gd name="connsiteY95" fmla="*/ 4692 h 10000"/>
                  <a:gd name="connsiteX96" fmla="*/ 4693 w 10000"/>
                  <a:gd name="connsiteY96" fmla="*/ 4944 h 10000"/>
                  <a:gd name="connsiteX97" fmla="*/ 4676 w 10000"/>
                  <a:gd name="connsiteY97" fmla="*/ 5204 h 10000"/>
                  <a:gd name="connsiteX98" fmla="*/ 4676 w 10000"/>
                  <a:gd name="connsiteY98" fmla="*/ 5473 h 10000"/>
                  <a:gd name="connsiteX99" fmla="*/ 4676 w 10000"/>
                  <a:gd name="connsiteY99" fmla="*/ 5752 h 10000"/>
                  <a:gd name="connsiteX100" fmla="*/ 4676 w 10000"/>
                  <a:gd name="connsiteY100" fmla="*/ 6025 h 10000"/>
                  <a:gd name="connsiteX101" fmla="*/ 4659 w 10000"/>
                  <a:gd name="connsiteY101" fmla="*/ 6298 h 10000"/>
                  <a:gd name="connsiteX102" fmla="*/ 4659 w 10000"/>
                  <a:gd name="connsiteY102" fmla="*/ 6553 h 10000"/>
                  <a:gd name="connsiteX103" fmla="*/ 4659 w 10000"/>
                  <a:gd name="connsiteY103" fmla="*/ 6792 h 10000"/>
                  <a:gd name="connsiteX104" fmla="*/ 4659 w 10000"/>
                  <a:gd name="connsiteY104" fmla="*/ 7011 h 10000"/>
                  <a:gd name="connsiteX105" fmla="*/ 4659 w 10000"/>
                  <a:gd name="connsiteY105" fmla="*/ 7210 h 10000"/>
                  <a:gd name="connsiteX106" fmla="*/ 4676 w 10000"/>
                  <a:gd name="connsiteY106" fmla="*/ 7371 h 10000"/>
                  <a:gd name="connsiteX107" fmla="*/ 4676 w 10000"/>
                  <a:gd name="connsiteY107" fmla="*/ 7496 h 10000"/>
                  <a:gd name="connsiteX108" fmla="*/ 4693 w 10000"/>
                  <a:gd name="connsiteY108" fmla="*/ 7654 h 10000"/>
                  <a:gd name="connsiteX109" fmla="*/ 4693 w 10000"/>
                  <a:gd name="connsiteY109" fmla="*/ 7839 h 10000"/>
                  <a:gd name="connsiteX110" fmla="*/ 4710 w 10000"/>
                  <a:gd name="connsiteY110" fmla="*/ 8041 h 10000"/>
                  <a:gd name="connsiteX111" fmla="*/ 4710 w 10000"/>
                  <a:gd name="connsiteY111" fmla="*/ 8256 h 10000"/>
                  <a:gd name="connsiteX112" fmla="*/ 4693 w 10000"/>
                  <a:gd name="connsiteY112" fmla="*/ 8475 h 10000"/>
                  <a:gd name="connsiteX113" fmla="*/ 4693 w 10000"/>
                  <a:gd name="connsiteY113" fmla="*/ 8694 h 10000"/>
                  <a:gd name="connsiteX114" fmla="*/ 4676 w 10000"/>
                  <a:gd name="connsiteY114" fmla="*/ 8906 h 10000"/>
                  <a:gd name="connsiteX115" fmla="*/ 4676 w 10000"/>
                  <a:gd name="connsiteY115" fmla="*/ 9108 h 10000"/>
                  <a:gd name="connsiteX116" fmla="*/ 4676 w 10000"/>
                  <a:gd name="connsiteY116" fmla="*/ 9293 h 10000"/>
                  <a:gd name="connsiteX117" fmla="*/ 4676 w 10000"/>
                  <a:gd name="connsiteY117" fmla="*/ 9451 h 10000"/>
                  <a:gd name="connsiteX118" fmla="*/ 4676 w 10000"/>
                  <a:gd name="connsiteY118" fmla="*/ 9576 h 10000"/>
                  <a:gd name="connsiteX119" fmla="*/ 4676 w 10000"/>
                  <a:gd name="connsiteY119" fmla="*/ 9670 h 10000"/>
                  <a:gd name="connsiteX120" fmla="*/ 4676 w 10000"/>
                  <a:gd name="connsiteY120" fmla="*/ 9717 h 10000"/>
                  <a:gd name="connsiteX121" fmla="*/ 4676 w 10000"/>
                  <a:gd name="connsiteY121" fmla="*/ 9781 h 10000"/>
                  <a:gd name="connsiteX122" fmla="*/ 4676 w 10000"/>
                  <a:gd name="connsiteY122" fmla="*/ 9842 h 10000"/>
                  <a:gd name="connsiteX123" fmla="*/ 4659 w 10000"/>
                  <a:gd name="connsiteY123" fmla="*/ 9889 h 10000"/>
                  <a:gd name="connsiteX124" fmla="*/ 4659 w 10000"/>
                  <a:gd name="connsiteY124" fmla="*/ 9929 h 10000"/>
                  <a:gd name="connsiteX125" fmla="*/ 4641 w 10000"/>
                  <a:gd name="connsiteY125" fmla="*/ 9943 h 10000"/>
                  <a:gd name="connsiteX126" fmla="*/ 4486 w 10000"/>
                  <a:gd name="connsiteY126" fmla="*/ 9943 h 10000"/>
                  <a:gd name="connsiteX127" fmla="*/ 4252 w 10000"/>
                  <a:gd name="connsiteY127" fmla="*/ 9943 h 10000"/>
                  <a:gd name="connsiteX128" fmla="*/ 3941 w 10000"/>
                  <a:gd name="connsiteY128" fmla="*/ 9936 h 10000"/>
                  <a:gd name="connsiteX129" fmla="*/ 3604 w 10000"/>
                  <a:gd name="connsiteY129" fmla="*/ 9929 h 10000"/>
                  <a:gd name="connsiteX130" fmla="*/ 3215 w 10000"/>
                  <a:gd name="connsiteY130" fmla="*/ 9923 h 10000"/>
                  <a:gd name="connsiteX131" fmla="*/ 2826 w 10000"/>
                  <a:gd name="connsiteY131" fmla="*/ 9916 h 10000"/>
                  <a:gd name="connsiteX132" fmla="*/ 2429 w 10000"/>
                  <a:gd name="connsiteY132" fmla="*/ 9909 h 10000"/>
                  <a:gd name="connsiteX133" fmla="*/ 2074 w 10000"/>
                  <a:gd name="connsiteY133" fmla="*/ 9902 h 10000"/>
                  <a:gd name="connsiteX134" fmla="*/ 1755 w 10000"/>
                  <a:gd name="connsiteY134" fmla="*/ 9896 h 10000"/>
                  <a:gd name="connsiteX135" fmla="*/ 1495 w 10000"/>
                  <a:gd name="connsiteY135" fmla="*/ 9889 h 10000"/>
                  <a:gd name="connsiteX136" fmla="*/ 1348 w 10000"/>
                  <a:gd name="connsiteY136" fmla="*/ 9889 h 10000"/>
                  <a:gd name="connsiteX137" fmla="*/ 1279 w 10000"/>
                  <a:gd name="connsiteY137" fmla="*/ 9882 h 10000"/>
                  <a:gd name="connsiteX138" fmla="*/ 1279 w 10000"/>
                  <a:gd name="connsiteY138" fmla="*/ 9862 h 10000"/>
                  <a:gd name="connsiteX139" fmla="*/ 1279 w 10000"/>
                  <a:gd name="connsiteY139" fmla="*/ 9788 h 10000"/>
                  <a:gd name="connsiteX140" fmla="*/ 1262 w 10000"/>
                  <a:gd name="connsiteY140" fmla="*/ 9677 h 10000"/>
                  <a:gd name="connsiteX141" fmla="*/ 1245 w 10000"/>
                  <a:gd name="connsiteY141" fmla="*/ 9532 h 10000"/>
                  <a:gd name="connsiteX142" fmla="*/ 1227 w 10000"/>
                  <a:gd name="connsiteY142" fmla="*/ 9344 h 10000"/>
                  <a:gd name="connsiteX143" fmla="*/ 1210 w 10000"/>
                  <a:gd name="connsiteY143" fmla="*/ 9125 h 10000"/>
                  <a:gd name="connsiteX144" fmla="*/ 1175 w 10000"/>
                  <a:gd name="connsiteY144" fmla="*/ 8889 h 10000"/>
                  <a:gd name="connsiteX145" fmla="*/ 1141 w 10000"/>
                  <a:gd name="connsiteY145" fmla="*/ 8623 h 10000"/>
                  <a:gd name="connsiteX146" fmla="*/ 1124 w 10000"/>
                  <a:gd name="connsiteY146" fmla="*/ 8337 h 10000"/>
                  <a:gd name="connsiteX147" fmla="*/ 1089 w 10000"/>
                  <a:gd name="connsiteY147" fmla="*/ 8041 h 10000"/>
                  <a:gd name="connsiteX148" fmla="*/ 1054 w 10000"/>
                  <a:gd name="connsiteY148" fmla="*/ 7728 h 10000"/>
                  <a:gd name="connsiteX149" fmla="*/ 1020 w 10000"/>
                  <a:gd name="connsiteY149" fmla="*/ 7402 h 10000"/>
                  <a:gd name="connsiteX150" fmla="*/ 985 w 10000"/>
                  <a:gd name="connsiteY150" fmla="*/ 7085 h 10000"/>
                  <a:gd name="connsiteX151" fmla="*/ 951 w 10000"/>
                  <a:gd name="connsiteY151" fmla="*/ 6759 h 10000"/>
                  <a:gd name="connsiteX152" fmla="*/ 899 w 10000"/>
                  <a:gd name="connsiteY152" fmla="*/ 6442 h 10000"/>
                  <a:gd name="connsiteX153" fmla="*/ 882 w 10000"/>
                  <a:gd name="connsiteY153" fmla="*/ 6129 h 10000"/>
                  <a:gd name="connsiteX154" fmla="*/ 847 w 10000"/>
                  <a:gd name="connsiteY154" fmla="*/ 5833 h 10000"/>
                  <a:gd name="connsiteX155" fmla="*/ 821 w 10000"/>
                  <a:gd name="connsiteY155" fmla="*/ 5547 h 10000"/>
                  <a:gd name="connsiteX156" fmla="*/ 787 w 10000"/>
                  <a:gd name="connsiteY156" fmla="*/ 5281 h 10000"/>
                  <a:gd name="connsiteX157" fmla="*/ 769 w 10000"/>
                  <a:gd name="connsiteY157" fmla="*/ 5039 h 10000"/>
                  <a:gd name="connsiteX158" fmla="*/ 735 w 10000"/>
                  <a:gd name="connsiteY158" fmla="*/ 4820 h 10000"/>
                  <a:gd name="connsiteX159" fmla="*/ 717 w 10000"/>
                  <a:gd name="connsiteY159" fmla="*/ 4631 h 10000"/>
                  <a:gd name="connsiteX160" fmla="*/ 700 w 10000"/>
                  <a:gd name="connsiteY160" fmla="*/ 4487 h 10000"/>
                  <a:gd name="connsiteX161" fmla="*/ 700 w 10000"/>
                  <a:gd name="connsiteY161" fmla="*/ 4376 h 10000"/>
                  <a:gd name="connsiteX162" fmla="*/ 683 w 10000"/>
                  <a:gd name="connsiteY162" fmla="*/ 4241 h 10000"/>
                  <a:gd name="connsiteX163" fmla="*/ 648 w 10000"/>
                  <a:gd name="connsiteY163" fmla="*/ 4083 h 10000"/>
                  <a:gd name="connsiteX164" fmla="*/ 631 w 10000"/>
                  <a:gd name="connsiteY164" fmla="*/ 3891 h 10000"/>
                  <a:gd name="connsiteX165" fmla="*/ 596 w 10000"/>
                  <a:gd name="connsiteY165" fmla="*/ 3679 h 10000"/>
                  <a:gd name="connsiteX166" fmla="*/ 562 w 10000"/>
                  <a:gd name="connsiteY166" fmla="*/ 3447 h 10000"/>
                  <a:gd name="connsiteX167" fmla="*/ 510 w 10000"/>
                  <a:gd name="connsiteY167" fmla="*/ 3201 h 10000"/>
                  <a:gd name="connsiteX168" fmla="*/ 458 w 10000"/>
                  <a:gd name="connsiteY168" fmla="*/ 2942 h 10000"/>
                  <a:gd name="connsiteX169" fmla="*/ 424 w 10000"/>
                  <a:gd name="connsiteY169" fmla="*/ 2679 h 10000"/>
                  <a:gd name="connsiteX170" fmla="*/ 372 w 10000"/>
                  <a:gd name="connsiteY170" fmla="*/ 2407 h 10000"/>
                  <a:gd name="connsiteX171" fmla="*/ 320 w 10000"/>
                  <a:gd name="connsiteY171" fmla="*/ 2141 h 10000"/>
                  <a:gd name="connsiteX172" fmla="*/ 277 w 10000"/>
                  <a:gd name="connsiteY172" fmla="*/ 1882 h 10000"/>
                  <a:gd name="connsiteX173" fmla="*/ 225 w 10000"/>
                  <a:gd name="connsiteY173" fmla="*/ 1629 h 10000"/>
                  <a:gd name="connsiteX174" fmla="*/ 190 w 10000"/>
                  <a:gd name="connsiteY174" fmla="*/ 1393 h 10000"/>
                  <a:gd name="connsiteX175" fmla="*/ 138 w 10000"/>
                  <a:gd name="connsiteY175" fmla="*/ 1175 h 10000"/>
                  <a:gd name="connsiteX176" fmla="*/ 104 w 10000"/>
                  <a:gd name="connsiteY176" fmla="*/ 973 h 10000"/>
                  <a:gd name="connsiteX177" fmla="*/ 69 w 10000"/>
                  <a:gd name="connsiteY177" fmla="*/ 801 h 10000"/>
                  <a:gd name="connsiteX178" fmla="*/ 52 w 10000"/>
                  <a:gd name="connsiteY178" fmla="*/ 663 h 10000"/>
                  <a:gd name="connsiteX179" fmla="*/ 17 w 10000"/>
                  <a:gd name="connsiteY179" fmla="*/ 555 h 10000"/>
                  <a:gd name="connsiteX180" fmla="*/ 17 w 10000"/>
                  <a:gd name="connsiteY180" fmla="*/ 491 h 10000"/>
                  <a:gd name="connsiteX181" fmla="*/ 0 w 10000"/>
                  <a:gd name="connsiteY181" fmla="*/ 471 h 10000"/>
                  <a:gd name="connsiteX182" fmla="*/ 847 w 10000"/>
                  <a:gd name="connsiteY182" fmla="*/ 13 h 10000"/>
                  <a:gd name="connsiteX183" fmla="*/ 9213 w 10000"/>
                  <a:gd name="connsiteY183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710 w 10000"/>
                  <a:gd name="connsiteY89" fmla="*/ 3837 h 10000"/>
                  <a:gd name="connsiteX90" fmla="*/ 4710 w 10000"/>
                  <a:gd name="connsiteY90" fmla="*/ 3945 h 10000"/>
                  <a:gd name="connsiteX91" fmla="*/ 4710 w 10000"/>
                  <a:gd name="connsiteY91" fmla="*/ 4083 h 10000"/>
                  <a:gd name="connsiteX92" fmla="*/ 4710 w 10000"/>
                  <a:gd name="connsiteY92" fmla="*/ 4254 h 10000"/>
                  <a:gd name="connsiteX93" fmla="*/ 4710 w 10000"/>
                  <a:gd name="connsiteY93" fmla="*/ 4460 h 10000"/>
                  <a:gd name="connsiteX94" fmla="*/ 4693 w 10000"/>
                  <a:gd name="connsiteY94" fmla="*/ 4692 h 10000"/>
                  <a:gd name="connsiteX95" fmla="*/ 4693 w 10000"/>
                  <a:gd name="connsiteY95" fmla="*/ 4944 h 10000"/>
                  <a:gd name="connsiteX96" fmla="*/ 4676 w 10000"/>
                  <a:gd name="connsiteY96" fmla="*/ 5204 h 10000"/>
                  <a:gd name="connsiteX97" fmla="*/ 4676 w 10000"/>
                  <a:gd name="connsiteY97" fmla="*/ 5473 h 10000"/>
                  <a:gd name="connsiteX98" fmla="*/ 4676 w 10000"/>
                  <a:gd name="connsiteY98" fmla="*/ 5752 h 10000"/>
                  <a:gd name="connsiteX99" fmla="*/ 4676 w 10000"/>
                  <a:gd name="connsiteY99" fmla="*/ 6025 h 10000"/>
                  <a:gd name="connsiteX100" fmla="*/ 4659 w 10000"/>
                  <a:gd name="connsiteY100" fmla="*/ 6298 h 10000"/>
                  <a:gd name="connsiteX101" fmla="*/ 4659 w 10000"/>
                  <a:gd name="connsiteY101" fmla="*/ 6553 h 10000"/>
                  <a:gd name="connsiteX102" fmla="*/ 4659 w 10000"/>
                  <a:gd name="connsiteY102" fmla="*/ 6792 h 10000"/>
                  <a:gd name="connsiteX103" fmla="*/ 4659 w 10000"/>
                  <a:gd name="connsiteY103" fmla="*/ 7011 h 10000"/>
                  <a:gd name="connsiteX104" fmla="*/ 4659 w 10000"/>
                  <a:gd name="connsiteY104" fmla="*/ 7210 h 10000"/>
                  <a:gd name="connsiteX105" fmla="*/ 4676 w 10000"/>
                  <a:gd name="connsiteY105" fmla="*/ 7371 h 10000"/>
                  <a:gd name="connsiteX106" fmla="*/ 4676 w 10000"/>
                  <a:gd name="connsiteY106" fmla="*/ 7496 h 10000"/>
                  <a:gd name="connsiteX107" fmla="*/ 4693 w 10000"/>
                  <a:gd name="connsiteY107" fmla="*/ 7654 h 10000"/>
                  <a:gd name="connsiteX108" fmla="*/ 4693 w 10000"/>
                  <a:gd name="connsiteY108" fmla="*/ 7839 h 10000"/>
                  <a:gd name="connsiteX109" fmla="*/ 4710 w 10000"/>
                  <a:gd name="connsiteY109" fmla="*/ 8041 h 10000"/>
                  <a:gd name="connsiteX110" fmla="*/ 4710 w 10000"/>
                  <a:gd name="connsiteY110" fmla="*/ 8256 h 10000"/>
                  <a:gd name="connsiteX111" fmla="*/ 4693 w 10000"/>
                  <a:gd name="connsiteY111" fmla="*/ 8475 h 10000"/>
                  <a:gd name="connsiteX112" fmla="*/ 4693 w 10000"/>
                  <a:gd name="connsiteY112" fmla="*/ 8694 h 10000"/>
                  <a:gd name="connsiteX113" fmla="*/ 4676 w 10000"/>
                  <a:gd name="connsiteY113" fmla="*/ 8906 h 10000"/>
                  <a:gd name="connsiteX114" fmla="*/ 4676 w 10000"/>
                  <a:gd name="connsiteY114" fmla="*/ 9108 h 10000"/>
                  <a:gd name="connsiteX115" fmla="*/ 4676 w 10000"/>
                  <a:gd name="connsiteY115" fmla="*/ 9293 h 10000"/>
                  <a:gd name="connsiteX116" fmla="*/ 4676 w 10000"/>
                  <a:gd name="connsiteY116" fmla="*/ 9451 h 10000"/>
                  <a:gd name="connsiteX117" fmla="*/ 4676 w 10000"/>
                  <a:gd name="connsiteY117" fmla="*/ 9576 h 10000"/>
                  <a:gd name="connsiteX118" fmla="*/ 4676 w 10000"/>
                  <a:gd name="connsiteY118" fmla="*/ 9670 h 10000"/>
                  <a:gd name="connsiteX119" fmla="*/ 4676 w 10000"/>
                  <a:gd name="connsiteY119" fmla="*/ 9717 h 10000"/>
                  <a:gd name="connsiteX120" fmla="*/ 4676 w 10000"/>
                  <a:gd name="connsiteY120" fmla="*/ 9781 h 10000"/>
                  <a:gd name="connsiteX121" fmla="*/ 4676 w 10000"/>
                  <a:gd name="connsiteY121" fmla="*/ 9842 h 10000"/>
                  <a:gd name="connsiteX122" fmla="*/ 4659 w 10000"/>
                  <a:gd name="connsiteY122" fmla="*/ 9889 h 10000"/>
                  <a:gd name="connsiteX123" fmla="*/ 4659 w 10000"/>
                  <a:gd name="connsiteY123" fmla="*/ 9929 h 10000"/>
                  <a:gd name="connsiteX124" fmla="*/ 4641 w 10000"/>
                  <a:gd name="connsiteY124" fmla="*/ 9943 h 10000"/>
                  <a:gd name="connsiteX125" fmla="*/ 4486 w 10000"/>
                  <a:gd name="connsiteY125" fmla="*/ 9943 h 10000"/>
                  <a:gd name="connsiteX126" fmla="*/ 4252 w 10000"/>
                  <a:gd name="connsiteY126" fmla="*/ 9943 h 10000"/>
                  <a:gd name="connsiteX127" fmla="*/ 3941 w 10000"/>
                  <a:gd name="connsiteY127" fmla="*/ 9936 h 10000"/>
                  <a:gd name="connsiteX128" fmla="*/ 3604 w 10000"/>
                  <a:gd name="connsiteY128" fmla="*/ 9929 h 10000"/>
                  <a:gd name="connsiteX129" fmla="*/ 3215 w 10000"/>
                  <a:gd name="connsiteY129" fmla="*/ 9923 h 10000"/>
                  <a:gd name="connsiteX130" fmla="*/ 2826 w 10000"/>
                  <a:gd name="connsiteY130" fmla="*/ 9916 h 10000"/>
                  <a:gd name="connsiteX131" fmla="*/ 2429 w 10000"/>
                  <a:gd name="connsiteY131" fmla="*/ 9909 h 10000"/>
                  <a:gd name="connsiteX132" fmla="*/ 2074 w 10000"/>
                  <a:gd name="connsiteY132" fmla="*/ 9902 h 10000"/>
                  <a:gd name="connsiteX133" fmla="*/ 1755 w 10000"/>
                  <a:gd name="connsiteY133" fmla="*/ 9896 h 10000"/>
                  <a:gd name="connsiteX134" fmla="*/ 1495 w 10000"/>
                  <a:gd name="connsiteY134" fmla="*/ 9889 h 10000"/>
                  <a:gd name="connsiteX135" fmla="*/ 1348 w 10000"/>
                  <a:gd name="connsiteY135" fmla="*/ 9889 h 10000"/>
                  <a:gd name="connsiteX136" fmla="*/ 1279 w 10000"/>
                  <a:gd name="connsiteY136" fmla="*/ 9882 h 10000"/>
                  <a:gd name="connsiteX137" fmla="*/ 1279 w 10000"/>
                  <a:gd name="connsiteY137" fmla="*/ 9862 h 10000"/>
                  <a:gd name="connsiteX138" fmla="*/ 1279 w 10000"/>
                  <a:gd name="connsiteY138" fmla="*/ 9788 h 10000"/>
                  <a:gd name="connsiteX139" fmla="*/ 1262 w 10000"/>
                  <a:gd name="connsiteY139" fmla="*/ 9677 h 10000"/>
                  <a:gd name="connsiteX140" fmla="*/ 1245 w 10000"/>
                  <a:gd name="connsiteY140" fmla="*/ 9532 h 10000"/>
                  <a:gd name="connsiteX141" fmla="*/ 1227 w 10000"/>
                  <a:gd name="connsiteY141" fmla="*/ 9344 h 10000"/>
                  <a:gd name="connsiteX142" fmla="*/ 1210 w 10000"/>
                  <a:gd name="connsiteY142" fmla="*/ 9125 h 10000"/>
                  <a:gd name="connsiteX143" fmla="*/ 1175 w 10000"/>
                  <a:gd name="connsiteY143" fmla="*/ 8889 h 10000"/>
                  <a:gd name="connsiteX144" fmla="*/ 1141 w 10000"/>
                  <a:gd name="connsiteY144" fmla="*/ 8623 h 10000"/>
                  <a:gd name="connsiteX145" fmla="*/ 1124 w 10000"/>
                  <a:gd name="connsiteY145" fmla="*/ 8337 h 10000"/>
                  <a:gd name="connsiteX146" fmla="*/ 1089 w 10000"/>
                  <a:gd name="connsiteY146" fmla="*/ 8041 h 10000"/>
                  <a:gd name="connsiteX147" fmla="*/ 1054 w 10000"/>
                  <a:gd name="connsiteY147" fmla="*/ 7728 h 10000"/>
                  <a:gd name="connsiteX148" fmla="*/ 1020 w 10000"/>
                  <a:gd name="connsiteY148" fmla="*/ 7402 h 10000"/>
                  <a:gd name="connsiteX149" fmla="*/ 985 w 10000"/>
                  <a:gd name="connsiteY149" fmla="*/ 7085 h 10000"/>
                  <a:gd name="connsiteX150" fmla="*/ 951 w 10000"/>
                  <a:gd name="connsiteY150" fmla="*/ 6759 h 10000"/>
                  <a:gd name="connsiteX151" fmla="*/ 899 w 10000"/>
                  <a:gd name="connsiteY151" fmla="*/ 6442 h 10000"/>
                  <a:gd name="connsiteX152" fmla="*/ 882 w 10000"/>
                  <a:gd name="connsiteY152" fmla="*/ 6129 h 10000"/>
                  <a:gd name="connsiteX153" fmla="*/ 847 w 10000"/>
                  <a:gd name="connsiteY153" fmla="*/ 5833 h 10000"/>
                  <a:gd name="connsiteX154" fmla="*/ 821 w 10000"/>
                  <a:gd name="connsiteY154" fmla="*/ 5547 h 10000"/>
                  <a:gd name="connsiteX155" fmla="*/ 787 w 10000"/>
                  <a:gd name="connsiteY155" fmla="*/ 5281 h 10000"/>
                  <a:gd name="connsiteX156" fmla="*/ 769 w 10000"/>
                  <a:gd name="connsiteY156" fmla="*/ 5039 h 10000"/>
                  <a:gd name="connsiteX157" fmla="*/ 735 w 10000"/>
                  <a:gd name="connsiteY157" fmla="*/ 4820 h 10000"/>
                  <a:gd name="connsiteX158" fmla="*/ 717 w 10000"/>
                  <a:gd name="connsiteY158" fmla="*/ 4631 h 10000"/>
                  <a:gd name="connsiteX159" fmla="*/ 700 w 10000"/>
                  <a:gd name="connsiteY159" fmla="*/ 4487 h 10000"/>
                  <a:gd name="connsiteX160" fmla="*/ 700 w 10000"/>
                  <a:gd name="connsiteY160" fmla="*/ 4376 h 10000"/>
                  <a:gd name="connsiteX161" fmla="*/ 683 w 10000"/>
                  <a:gd name="connsiteY161" fmla="*/ 4241 h 10000"/>
                  <a:gd name="connsiteX162" fmla="*/ 648 w 10000"/>
                  <a:gd name="connsiteY162" fmla="*/ 4083 h 10000"/>
                  <a:gd name="connsiteX163" fmla="*/ 631 w 10000"/>
                  <a:gd name="connsiteY163" fmla="*/ 3891 h 10000"/>
                  <a:gd name="connsiteX164" fmla="*/ 596 w 10000"/>
                  <a:gd name="connsiteY164" fmla="*/ 3679 h 10000"/>
                  <a:gd name="connsiteX165" fmla="*/ 562 w 10000"/>
                  <a:gd name="connsiteY165" fmla="*/ 3447 h 10000"/>
                  <a:gd name="connsiteX166" fmla="*/ 510 w 10000"/>
                  <a:gd name="connsiteY166" fmla="*/ 3201 h 10000"/>
                  <a:gd name="connsiteX167" fmla="*/ 458 w 10000"/>
                  <a:gd name="connsiteY167" fmla="*/ 2942 h 10000"/>
                  <a:gd name="connsiteX168" fmla="*/ 424 w 10000"/>
                  <a:gd name="connsiteY168" fmla="*/ 2679 h 10000"/>
                  <a:gd name="connsiteX169" fmla="*/ 372 w 10000"/>
                  <a:gd name="connsiteY169" fmla="*/ 2407 h 10000"/>
                  <a:gd name="connsiteX170" fmla="*/ 320 w 10000"/>
                  <a:gd name="connsiteY170" fmla="*/ 2141 h 10000"/>
                  <a:gd name="connsiteX171" fmla="*/ 277 w 10000"/>
                  <a:gd name="connsiteY171" fmla="*/ 1882 h 10000"/>
                  <a:gd name="connsiteX172" fmla="*/ 225 w 10000"/>
                  <a:gd name="connsiteY172" fmla="*/ 1629 h 10000"/>
                  <a:gd name="connsiteX173" fmla="*/ 190 w 10000"/>
                  <a:gd name="connsiteY173" fmla="*/ 1393 h 10000"/>
                  <a:gd name="connsiteX174" fmla="*/ 138 w 10000"/>
                  <a:gd name="connsiteY174" fmla="*/ 1175 h 10000"/>
                  <a:gd name="connsiteX175" fmla="*/ 104 w 10000"/>
                  <a:gd name="connsiteY175" fmla="*/ 973 h 10000"/>
                  <a:gd name="connsiteX176" fmla="*/ 69 w 10000"/>
                  <a:gd name="connsiteY176" fmla="*/ 801 h 10000"/>
                  <a:gd name="connsiteX177" fmla="*/ 52 w 10000"/>
                  <a:gd name="connsiteY177" fmla="*/ 663 h 10000"/>
                  <a:gd name="connsiteX178" fmla="*/ 17 w 10000"/>
                  <a:gd name="connsiteY178" fmla="*/ 555 h 10000"/>
                  <a:gd name="connsiteX179" fmla="*/ 17 w 10000"/>
                  <a:gd name="connsiteY179" fmla="*/ 491 h 10000"/>
                  <a:gd name="connsiteX180" fmla="*/ 0 w 10000"/>
                  <a:gd name="connsiteY180" fmla="*/ 471 h 10000"/>
                  <a:gd name="connsiteX181" fmla="*/ 847 w 10000"/>
                  <a:gd name="connsiteY181" fmla="*/ 13 h 10000"/>
                  <a:gd name="connsiteX182" fmla="*/ 9213 w 10000"/>
                  <a:gd name="connsiteY182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710 w 10000"/>
                  <a:gd name="connsiteY89" fmla="*/ 3945 h 10000"/>
                  <a:gd name="connsiteX90" fmla="*/ 4710 w 10000"/>
                  <a:gd name="connsiteY90" fmla="*/ 4083 h 10000"/>
                  <a:gd name="connsiteX91" fmla="*/ 4710 w 10000"/>
                  <a:gd name="connsiteY91" fmla="*/ 4254 h 10000"/>
                  <a:gd name="connsiteX92" fmla="*/ 4710 w 10000"/>
                  <a:gd name="connsiteY92" fmla="*/ 4460 h 10000"/>
                  <a:gd name="connsiteX93" fmla="*/ 4693 w 10000"/>
                  <a:gd name="connsiteY93" fmla="*/ 4692 h 10000"/>
                  <a:gd name="connsiteX94" fmla="*/ 4693 w 10000"/>
                  <a:gd name="connsiteY94" fmla="*/ 4944 h 10000"/>
                  <a:gd name="connsiteX95" fmla="*/ 4676 w 10000"/>
                  <a:gd name="connsiteY95" fmla="*/ 5204 h 10000"/>
                  <a:gd name="connsiteX96" fmla="*/ 4676 w 10000"/>
                  <a:gd name="connsiteY96" fmla="*/ 5473 h 10000"/>
                  <a:gd name="connsiteX97" fmla="*/ 4676 w 10000"/>
                  <a:gd name="connsiteY97" fmla="*/ 5752 h 10000"/>
                  <a:gd name="connsiteX98" fmla="*/ 4676 w 10000"/>
                  <a:gd name="connsiteY98" fmla="*/ 6025 h 10000"/>
                  <a:gd name="connsiteX99" fmla="*/ 4659 w 10000"/>
                  <a:gd name="connsiteY99" fmla="*/ 6298 h 10000"/>
                  <a:gd name="connsiteX100" fmla="*/ 4659 w 10000"/>
                  <a:gd name="connsiteY100" fmla="*/ 6553 h 10000"/>
                  <a:gd name="connsiteX101" fmla="*/ 4659 w 10000"/>
                  <a:gd name="connsiteY101" fmla="*/ 6792 h 10000"/>
                  <a:gd name="connsiteX102" fmla="*/ 4659 w 10000"/>
                  <a:gd name="connsiteY102" fmla="*/ 7011 h 10000"/>
                  <a:gd name="connsiteX103" fmla="*/ 4659 w 10000"/>
                  <a:gd name="connsiteY103" fmla="*/ 7210 h 10000"/>
                  <a:gd name="connsiteX104" fmla="*/ 4676 w 10000"/>
                  <a:gd name="connsiteY104" fmla="*/ 7371 h 10000"/>
                  <a:gd name="connsiteX105" fmla="*/ 4676 w 10000"/>
                  <a:gd name="connsiteY105" fmla="*/ 7496 h 10000"/>
                  <a:gd name="connsiteX106" fmla="*/ 4693 w 10000"/>
                  <a:gd name="connsiteY106" fmla="*/ 7654 h 10000"/>
                  <a:gd name="connsiteX107" fmla="*/ 4693 w 10000"/>
                  <a:gd name="connsiteY107" fmla="*/ 7839 h 10000"/>
                  <a:gd name="connsiteX108" fmla="*/ 4710 w 10000"/>
                  <a:gd name="connsiteY108" fmla="*/ 8041 h 10000"/>
                  <a:gd name="connsiteX109" fmla="*/ 4710 w 10000"/>
                  <a:gd name="connsiteY109" fmla="*/ 8256 h 10000"/>
                  <a:gd name="connsiteX110" fmla="*/ 4693 w 10000"/>
                  <a:gd name="connsiteY110" fmla="*/ 8475 h 10000"/>
                  <a:gd name="connsiteX111" fmla="*/ 4693 w 10000"/>
                  <a:gd name="connsiteY111" fmla="*/ 8694 h 10000"/>
                  <a:gd name="connsiteX112" fmla="*/ 4676 w 10000"/>
                  <a:gd name="connsiteY112" fmla="*/ 8906 h 10000"/>
                  <a:gd name="connsiteX113" fmla="*/ 4676 w 10000"/>
                  <a:gd name="connsiteY113" fmla="*/ 9108 h 10000"/>
                  <a:gd name="connsiteX114" fmla="*/ 4676 w 10000"/>
                  <a:gd name="connsiteY114" fmla="*/ 9293 h 10000"/>
                  <a:gd name="connsiteX115" fmla="*/ 4676 w 10000"/>
                  <a:gd name="connsiteY115" fmla="*/ 9451 h 10000"/>
                  <a:gd name="connsiteX116" fmla="*/ 4676 w 10000"/>
                  <a:gd name="connsiteY116" fmla="*/ 9576 h 10000"/>
                  <a:gd name="connsiteX117" fmla="*/ 4676 w 10000"/>
                  <a:gd name="connsiteY117" fmla="*/ 9670 h 10000"/>
                  <a:gd name="connsiteX118" fmla="*/ 4676 w 10000"/>
                  <a:gd name="connsiteY118" fmla="*/ 9717 h 10000"/>
                  <a:gd name="connsiteX119" fmla="*/ 4676 w 10000"/>
                  <a:gd name="connsiteY119" fmla="*/ 9781 h 10000"/>
                  <a:gd name="connsiteX120" fmla="*/ 4676 w 10000"/>
                  <a:gd name="connsiteY120" fmla="*/ 9842 h 10000"/>
                  <a:gd name="connsiteX121" fmla="*/ 4659 w 10000"/>
                  <a:gd name="connsiteY121" fmla="*/ 9889 h 10000"/>
                  <a:gd name="connsiteX122" fmla="*/ 4659 w 10000"/>
                  <a:gd name="connsiteY122" fmla="*/ 9929 h 10000"/>
                  <a:gd name="connsiteX123" fmla="*/ 4641 w 10000"/>
                  <a:gd name="connsiteY123" fmla="*/ 9943 h 10000"/>
                  <a:gd name="connsiteX124" fmla="*/ 4486 w 10000"/>
                  <a:gd name="connsiteY124" fmla="*/ 9943 h 10000"/>
                  <a:gd name="connsiteX125" fmla="*/ 4252 w 10000"/>
                  <a:gd name="connsiteY125" fmla="*/ 9943 h 10000"/>
                  <a:gd name="connsiteX126" fmla="*/ 3941 w 10000"/>
                  <a:gd name="connsiteY126" fmla="*/ 9936 h 10000"/>
                  <a:gd name="connsiteX127" fmla="*/ 3604 w 10000"/>
                  <a:gd name="connsiteY127" fmla="*/ 9929 h 10000"/>
                  <a:gd name="connsiteX128" fmla="*/ 3215 w 10000"/>
                  <a:gd name="connsiteY128" fmla="*/ 9923 h 10000"/>
                  <a:gd name="connsiteX129" fmla="*/ 2826 w 10000"/>
                  <a:gd name="connsiteY129" fmla="*/ 9916 h 10000"/>
                  <a:gd name="connsiteX130" fmla="*/ 2429 w 10000"/>
                  <a:gd name="connsiteY130" fmla="*/ 9909 h 10000"/>
                  <a:gd name="connsiteX131" fmla="*/ 2074 w 10000"/>
                  <a:gd name="connsiteY131" fmla="*/ 9902 h 10000"/>
                  <a:gd name="connsiteX132" fmla="*/ 1755 w 10000"/>
                  <a:gd name="connsiteY132" fmla="*/ 9896 h 10000"/>
                  <a:gd name="connsiteX133" fmla="*/ 1495 w 10000"/>
                  <a:gd name="connsiteY133" fmla="*/ 9889 h 10000"/>
                  <a:gd name="connsiteX134" fmla="*/ 1348 w 10000"/>
                  <a:gd name="connsiteY134" fmla="*/ 9889 h 10000"/>
                  <a:gd name="connsiteX135" fmla="*/ 1279 w 10000"/>
                  <a:gd name="connsiteY135" fmla="*/ 9882 h 10000"/>
                  <a:gd name="connsiteX136" fmla="*/ 1279 w 10000"/>
                  <a:gd name="connsiteY136" fmla="*/ 9862 h 10000"/>
                  <a:gd name="connsiteX137" fmla="*/ 1279 w 10000"/>
                  <a:gd name="connsiteY137" fmla="*/ 9788 h 10000"/>
                  <a:gd name="connsiteX138" fmla="*/ 1262 w 10000"/>
                  <a:gd name="connsiteY138" fmla="*/ 9677 h 10000"/>
                  <a:gd name="connsiteX139" fmla="*/ 1245 w 10000"/>
                  <a:gd name="connsiteY139" fmla="*/ 9532 h 10000"/>
                  <a:gd name="connsiteX140" fmla="*/ 1227 w 10000"/>
                  <a:gd name="connsiteY140" fmla="*/ 9344 h 10000"/>
                  <a:gd name="connsiteX141" fmla="*/ 1210 w 10000"/>
                  <a:gd name="connsiteY141" fmla="*/ 9125 h 10000"/>
                  <a:gd name="connsiteX142" fmla="*/ 1175 w 10000"/>
                  <a:gd name="connsiteY142" fmla="*/ 8889 h 10000"/>
                  <a:gd name="connsiteX143" fmla="*/ 1141 w 10000"/>
                  <a:gd name="connsiteY143" fmla="*/ 8623 h 10000"/>
                  <a:gd name="connsiteX144" fmla="*/ 1124 w 10000"/>
                  <a:gd name="connsiteY144" fmla="*/ 8337 h 10000"/>
                  <a:gd name="connsiteX145" fmla="*/ 1089 w 10000"/>
                  <a:gd name="connsiteY145" fmla="*/ 8041 h 10000"/>
                  <a:gd name="connsiteX146" fmla="*/ 1054 w 10000"/>
                  <a:gd name="connsiteY146" fmla="*/ 7728 h 10000"/>
                  <a:gd name="connsiteX147" fmla="*/ 1020 w 10000"/>
                  <a:gd name="connsiteY147" fmla="*/ 7402 h 10000"/>
                  <a:gd name="connsiteX148" fmla="*/ 985 w 10000"/>
                  <a:gd name="connsiteY148" fmla="*/ 7085 h 10000"/>
                  <a:gd name="connsiteX149" fmla="*/ 951 w 10000"/>
                  <a:gd name="connsiteY149" fmla="*/ 6759 h 10000"/>
                  <a:gd name="connsiteX150" fmla="*/ 899 w 10000"/>
                  <a:gd name="connsiteY150" fmla="*/ 6442 h 10000"/>
                  <a:gd name="connsiteX151" fmla="*/ 882 w 10000"/>
                  <a:gd name="connsiteY151" fmla="*/ 6129 h 10000"/>
                  <a:gd name="connsiteX152" fmla="*/ 847 w 10000"/>
                  <a:gd name="connsiteY152" fmla="*/ 5833 h 10000"/>
                  <a:gd name="connsiteX153" fmla="*/ 821 w 10000"/>
                  <a:gd name="connsiteY153" fmla="*/ 5547 h 10000"/>
                  <a:gd name="connsiteX154" fmla="*/ 787 w 10000"/>
                  <a:gd name="connsiteY154" fmla="*/ 5281 h 10000"/>
                  <a:gd name="connsiteX155" fmla="*/ 769 w 10000"/>
                  <a:gd name="connsiteY155" fmla="*/ 5039 h 10000"/>
                  <a:gd name="connsiteX156" fmla="*/ 735 w 10000"/>
                  <a:gd name="connsiteY156" fmla="*/ 4820 h 10000"/>
                  <a:gd name="connsiteX157" fmla="*/ 717 w 10000"/>
                  <a:gd name="connsiteY157" fmla="*/ 4631 h 10000"/>
                  <a:gd name="connsiteX158" fmla="*/ 700 w 10000"/>
                  <a:gd name="connsiteY158" fmla="*/ 4487 h 10000"/>
                  <a:gd name="connsiteX159" fmla="*/ 700 w 10000"/>
                  <a:gd name="connsiteY159" fmla="*/ 4376 h 10000"/>
                  <a:gd name="connsiteX160" fmla="*/ 683 w 10000"/>
                  <a:gd name="connsiteY160" fmla="*/ 4241 h 10000"/>
                  <a:gd name="connsiteX161" fmla="*/ 648 w 10000"/>
                  <a:gd name="connsiteY161" fmla="*/ 4083 h 10000"/>
                  <a:gd name="connsiteX162" fmla="*/ 631 w 10000"/>
                  <a:gd name="connsiteY162" fmla="*/ 3891 h 10000"/>
                  <a:gd name="connsiteX163" fmla="*/ 596 w 10000"/>
                  <a:gd name="connsiteY163" fmla="*/ 3679 h 10000"/>
                  <a:gd name="connsiteX164" fmla="*/ 562 w 10000"/>
                  <a:gd name="connsiteY164" fmla="*/ 3447 h 10000"/>
                  <a:gd name="connsiteX165" fmla="*/ 510 w 10000"/>
                  <a:gd name="connsiteY165" fmla="*/ 3201 h 10000"/>
                  <a:gd name="connsiteX166" fmla="*/ 458 w 10000"/>
                  <a:gd name="connsiteY166" fmla="*/ 2942 h 10000"/>
                  <a:gd name="connsiteX167" fmla="*/ 424 w 10000"/>
                  <a:gd name="connsiteY167" fmla="*/ 2679 h 10000"/>
                  <a:gd name="connsiteX168" fmla="*/ 372 w 10000"/>
                  <a:gd name="connsiteY168" fmla="*/ 2407 h 10000"/>
                  <a:gd name="connsiteX169" fmla="*/ 320 w 10000"/>
                  <a:gd name="connsiteY169" fmla="*/ 2141 h 10000"/>
                  <a:gd name="connsiteX170" fmla="*/ 277 w 10000"/>
                  <a:gd name="connsiteY170" fmla="*/ 1882 h 10000"/>
                  <a:gd name="connsiteX171" fmla="*/ 225 w 10000"/>
                  <a:gd name="connsiteY171" fmla="*/ 1629 h 10000"/>
                  <a:gd name="connsiteX172" fmla="*/ 190 w 10000"/>
                  <a:gd name="connsiteY172" fmla="*/ 1393 h 10000"/>
                  <a:gd name="connsiteX173" fmla="*/ 138 w 10000"/>
                  <a:gd name="connsiteY173" fmla="*/ 1175 h 10000"/>
                  <a:gd name="connsiteX174" fmla="*/ 104 w 10000"/>
                  <a:gd name="connsiteY174" fmla="*/ 973 h 10000"/>
                  <a:gd name="connsiteX175" fmla="*/ 69 w 10000"/>
                  <a:gd name="connsiteY175" fmla="*/ 801 h 10000"/>
                  <a:gd name="connsiteX176" fmla="*/ 52 w 10000"/>
                  <a:gd name="connsiteY176" fmla="*/ 663 h 10000"/>
                  <a:gd name="connsiteX177" fmla="*/ 17 w 10000"/>
                  <a:gd name="connsiteY177" fmla="*/ 555 h 10000"/>
                  <a:gd name="connsiteX178" fmla="*/ 17 w 10000"/>
                  <a:gd name="connsiteY178" fmla="*/ 491 h 10000"/>
                  <a:gd name="connsiteX179" fmla="*/ 0 w 10000"/>
                  <a:gd name="connsiteY179" fmla="*/ 471 h 10000"/>
                  <a:gd name="connsiteX180" fmla="*/ 847 w 10000"/>
                  <a:gd name="connsiteY180" fmla="*/ 13 h 10000"/>
                  <a:gd name="connsiteX181" fmla="*/ 9213 w 10000"/>
                  <a:gd name="connsiteY181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710 w 10000"/>
                  <a:gd name="connsiteY89" fmla="*/ 4083 h 10000"/>
                  <a:gd name="connsiteX90" fmla="*/ 4710 w 10000"/>
                  <a:gd name="connsiteY90" fmla="*/ 4254 h 10000"/>
                  <a:gd name="connsiteX91" fmla="*/ 4710 w 10000"/>
                  <a:gd name="connsiteY91" fmla="*/ 4460 h 10000"/>
                  <a:gd name="connsiteX92" fmla="*/ 4693 w 10000"/>
                  <a:gd name="connsiteY92" fmla="*/ 4692 h 10000"/>
                  <a:gd name="connsiteX93" fmla="*/ 4693 w 10000"/>
                  <a:gd name="connsiteY93" fmla="*/ 4944 h 10000"/>
                  <a:gd name="connsiteX94" fmla="*/ 4676 w 10000"/>
                  <a:gd name="connsiteY94" fmla="*/ 5204 h 10000"/>
                  <a:gd name="connsiteX95" fmla="*/ 4676 w 10000"/>
                  <a:gd name="connsiteY95" fmla="*/ 5473 h 10000"/>
                  <a:gd name="connsiteX96" fmla="*/ 4676 w 10000"/>
                  <a:gd name="connsiteY96" fmla="*/ 5752 h 10000"/>
                  <a:gd name="connsiteX97" fmla="*/ 4676 w 10000"/>
                  <a:gd name="connsiteY97" fmla="*/ 6025 h 10000"/>
                  <a:gd name="connsiteX98" fmla="*/ 4659 w 10000"/>
                  <a:gd name="connsiteY98" fmla="*/ 6298 h 10000"/>
                  <a:gd name="connsiteX99" fmla="*/ 4659 w 10000"/>
                  <a:gd name="connsiteY99" fmla="*/ 6553 h 10000"/>
                  <a:gd name="connsiteX100" fmla="*/ 4659 w 10000"/>
                  <a:gd name="connsiteY100" fmla="*/ 6792 h 10000"/>
                  <a:gd name="connsiteX101" fmla="*/ 4659 w 10000"/>
                  <a:gd name="connsiteY101" fmla="*/ 7011 h 10000"/>
                  <a:gd name="connsiteX102" fmla="*/ 4659 w 10000"/>
                  <a:gd name="connsiteY102" fmla="*/ 7210 h 10000"/>
                  <a:gd name="connsiteX103" fmla="*/ 4676 w 10000"/>
                  <a:gd name="connsiteY103" fmla="*/ 7371 h 10000"/>
                  <a:gd name="connsiteX104" fmla="*/ 4676 w 10000"/>
                  <a:gd name="connsiteY104" fmla="*/ 7496 h 10000"/>
                  <a:gd name="connsiteX105" fmla="*/ 4693 w 10000"/>
                  <a:gd name="connsiteY105" fmla="*/ 7654 h 10000"/>
                  <a:gd name="connsiteX106" fmla="*/ 4693 w 10000"/>
                  <a:gd name="connsiteY106" fmla="*/ 7839 h 10000"/>
                  <a:gd name="connsiteX107" fmla="*/ 4710 w 10000"/>
                  <a:gd name="connsiteY107" fmla="*/ 8041 h 10000"/>
                  <a:gd name="connsiteX108" fmla="*/ 4710 w 10000"/>
                  <a:gd name="connsiteY108" fmla="*/ 8256 h 10000"/>
                  <a:gd name="connsiteX109" fmla="*/ 4693 w 10000"/>
                  <a:gd name="connsiteY109" fmla="*/ 8475 h 10000"/>
                  <a:gd name="connsiteX110" fmla="*/ 4693 w 10000"/>
                  <a:gd name="connsiteY110" fmla="*/ 8694 h 10000"/>
                  <a:gd name="connsiteX111" fmla="*/ 4676 w 10000"/>
                  <a:gd name="connsiteY111" fmla="*/ 8906 h 10000"/>
                  <a:gd name="connsiteX112" fmla="*/ 4676 w 10000"/>
                  <a:gd name="connsiteY112" fmla="*/ 9108 h 10000"/>
                  <a:gd name="connsiteX113" fmla="*/ 4676 w 10000"/>
                  <a:gd name="connsiteY113" fmla="*/ 9293 h 10000"/>
                  <a:gd name="connsiteX114" fmla="*/ 4676 w 10000"/>
                  <a:gd name="connsiteY114" fmla="*/ 9451 h 10000"/>
                  <a:gd name="connsiteX115" fmla="*/ 4676 w 10000"/>
                  <a:gd name="connsiteY115" fmla="*/ 9576 h 10000"/>
                  <a:gd name="connsiteX116" fmla="*/ 4676 w 10000"/>
                  <a:gd name="connsiteY116" fmla="*/ 9670 h 10000"/>
                  <a:gd name="connsiteX117" fmla="*/ 4676 w 10000"/>
                  <a:gd name="connsiteY117" fmla="*/ 9717 h 10000"/>
                  <a:gd name="connsiteX118" fmla="*/ 4676 w 10000"/>
                  <a:gd name="connsiteY118" fmla="*/ 9781 h 10000"/>
                  <a:gd name="connsiteX119" fmla="*/ 4676 w 10000"/>
                  <a:gd name="connsiteY119" fmla="*/ 9842 h 10000"/>
                  <a:gd name="connsiteX120" fmla="*/ 4659 w 10000"/>
                  <a:gd name="connsiteY120" fmla="*/ 9889 h 10000"/>
                  <a:gd name="connsiteX121" fmla="*/ 4659 w 10000"/>
                  <a:gd name="connsiteY121" fmla="*/ 9929 h 10000"/>
                  <a:gd name="connsiteX122" fmla="*/ 4641 w 10000"/>
                  <a:gd name="connsiteY122" fmla="*/ 9943 h 10000"/>
                  <a:gd name="connsiteX123" fmla="*/ 4486 w 10000"/>
                  <a:gd name="connsiteY123" fmla="*/ 9943 h 10000"/>
                  <a:gd name="connsiteX124" fmla="*/ 4252 w 10000"/>
                  <a:gd name="connsiteY124" fmla="*/ 9943 h 10000"/>
                  <a:gd name="connsiteX125" fmla="*/ 3941 w 10000"/>
                  <a:gd name="connsiteY125" fmla="*/ 9936 h 10000"/>
                  <a:gd name="connsiteX126" fmla="*/ 3604 w 10000"/>
                  <a:gd name="connsiteY126" fmla="*/ 9929 h 10000"/>
                  <a:gd name="connsiteX127" fmla="*/ 3215 w 10000"/>
                  <a:gd name="connsiteY127" fmla="*/ 9923 h 10000"/>
                  <a:gd name="connsiteX128" fmla="*/ 2826 w 10000"/>
                  <a:gd name="connsiteY128" fmla="*/ 9916 h 10000"/>
                  <a:gd name="connsiteX129" fmla="*/ 2429 w 10000"/>
                  <a:gd name="connsiteY129" fmla="*/ 9909 h 10000"/>
                  <a:gd name="connsiteX130" fmla="*/ 2074 w 10000"/>
                  <a:gd name="connsiteY130" fmla="*/ 9902 h 10000"/>
                  <a:gd name="connsiteX131" fmla="*/ 1755 w 10000"/>
                  <a:gd name="connsiteY131" fmla="*/ 9896 h 10000"/>
                  <a:gd name="connsiteX132" fmla="*/ 1495 w 10000"/>
                  <a:gd name="connsiteY132" fmla="*/ 9889 h 10000"/>
                  <a:gd name="connsiteX133" fmla="*/ 1348 w 10000"/>
                  <a:gd name="connsiteY133" fmla="*/ 9889 h 10000"/>
                  <a:gd name="connsiteX134" fmla="*/ 1279 w 10000"/>
                  <a:gd name="connsiteY134" fmla="*/ 9882 h 10000"/>
                  <a:gd name="connsiteX135" fmla="*/ 1279 w 10000"/>
                  <a:gd name="connsiteY135" fmla="*/ 9862 h 10000"/>
                  <a:gd name="connsiteX136" fmla="*/ 1279 w 10000"/>
                  <a:gd name="connsiteY136" fmla="*/ 9788 h 10000"/>
                  <a:gd name="connsiteX137" fmla="*/ 1262 w 10000"/>
                  <a:gd name="connsiteY137" fmla="*/ 9677 h 10000"/>
                  <a:gd name="connsiteX138" fmla="*/ 1245 w 10000"/>
                  <a:gd name="connsiteY138" fmla="*/ 9532 h 10000"/>
                  <a:gd name="connsiteX139" fmla="*/ 1227 w 10000"/>
                  <a:gd name="connsiteY139" fmla="*/ 9344 h 10000"/>
                  <a:gd name="connsiteX140" fmla="*/ 1210 w 10000"/>
                  <a:gd name="connsiteY140" fmla="*/ 9125 h 10000"/>
                  <a:gd name="connsiteX141" fmla="*/ 1175 w 10000"/>
                  <a:gd name="connsiteY141" fmla="*/ 8889 h 10000"/>
                  <a:gd name="connsiteX142" fmla="*/ 1141 w 10000"/>
                  <a:gd name="connsiteY142" fmla="*/ 8623 h 10000"/>
                  <a:gd name="connsiteX143" fmla="*/ 1124 w 10000"/>
                  <a:gd name="connsiteY143" fmla="*/ 8337 h 10000"/>
                  <a:gd name="connsiteX144" fmla="*/ 1089 w 10000"/>
                  <a:gd name="connsiteY144" fmla="*/ 8041 h 10000"/>
                  <a:gd name="connsiteX145" fmla="*/ 1054 w 10000"/>
                  <a:gd name="connsiteY145" fmla="*/ 7728 h 10000"/>
                  <a:gd name="connsiteX146" fmla="*/ 1020 w 10000"/>
                  <a:gd name="connsiteY146" fmla="*/ 7402 h 10000"/>
                  <a:gd name="connsiteX147" fmla="*/ 985 w 10000"/>
                  <a:gd name="connsiteY147" fmla="*/ 7085 h 10000"/>
                  <a:gd name="connsiteX148" fmla="*/ 951 w 10000"/>
                  <a:gd name="connsiteY148" fmla="*/ 6759 h 10000"/>
                  <a:gd name="connsiteX149" fmla="*/ 899 w 10000"/>
                  <a:gd name="connsiteY149" fmla="*/ 6442 h 10000"/>
                  <a:gd name="connsiteX150" fmla="*/ 882 w 10000"/>
                  <a:gd name="connsiteY150" fmla="*/ 6129 h 10000"/>
                  <a:gd name="connsiteX151" fmla="*/ 847 w 10000"/>
                  <a:gd name="connsiteY151" fmla="*/ 5833 h 10000"/>
                  <a:gd name="connsiteX152" fmla="*/ 821 w 10000"/>
                  <a:gd name="connsiteY152" fmla="*/ 5547 h 10000"/>
                  <a:gd name="connsiteX153" fmla="*/ 787 w 10000"/>
                  <a:gd name="connsiteY153" fmla="*/ 5281 h 10000"/>
                  <a:gd name="connsiteX154" fmla="*/ 769 w 10000"/>
                  <a:gd name="connsiteY154" fmla="*/ 5039 h 10000"/>
                  <a:gd name="connsiteX155" fmla="*/ 735 w 10000"/>
                  <a:gd name="connsiteY155" fmla="*/ 4820 h 10000"/>
                  <a:gd name="connsiteX156" fmla="*/ 717 w 10000"/>
                  <a:gd name="connsiteY156" fmla="*/ 4631 h 10000"/>
                  <a:gd name="connsiteX157" fmla="*/ 700 w 10000"/>
                  <a:gd name="connsiteY157" fmla="*/ 4487 h 10000"/>
                  <a:gd name="connsiteX158" fmla="*/ 700 w 10000"/>
                  <a:gd name="connsiteY158" fmla="*/ 4376 h 10000"/>
                  <a:gd name="connsiteX159" fmla="*/ 683 w 10000"/>
                  <a:gd name="connsiteY159" fmla="*/ 4241 h 10000"/>
                  <a:gd name="connsiteX160" fmla="*/ 648 w 10000"/>
                  <a:gd name="connsiteY160" fmla="*/ 4083 h 10000"/>
                  <a:gd name="connsiteX161" fmla="*/ 631 w 10000"/>
                  <a:gd name="connsiteY161" fmla="*/ 3891 h 10000"/>
                  <a:gd name="connsiteX162" fmla="*/ 596 w 10000"/>
                  <a:gd name="connsiteY162" fmla="*/ 3679 h 10000"/>
                  <a:gd name="connsiteX163" fmla="*/ 562 w 10000"/>
                  <a:gd name="connsiteY163" fmla="*/ 3447 h 10000"/>
                  <a:gd name="connsiteX164" fmla="*/ 510 w 10000"/>
                  <a:gd name="connsiteY164" fmla="*/ 3201 h 10000"/>
                  <a:gd name="connsiteX165" fmla="*/ 458 w 10000"/>
                  <a:gd name="connsiteY165" fmla="*/ 2942 h 10000"/>
                  <a:gd name="connsiteX166" fmla="*/ 424 w 10000"/>
                  <a:gd name="connsiteY166" fmla="*/ 2679 h 10000"/>
                  <a:gd name="connsiteX167" fmla="*/ 372 w 10000"/>
                  <a:gd name="connsiteY167" fmla="*/ 2407 h 10000"/>
                  <a:gd name="connsiteX168" fmla="*/ 320 w 10000"/>
                  <a:gd name="connsiteY168" fmla="*/ 2141 h 10000"/>
                  <a:gd name="connsiteX169" fmla="*/ 277 w 10000"/>
                  <a:gd name="connsiteY169" fmla="*/ 1882 h 10000"/>
                  <a:gd name="connsiteX170" fmla="*/ 225 w 10000"/>
                  <a:gd name="connsiteY170" fmla="*/ 1629 h 10000"/>
                  <a:gd name="connsiteX171" fmla="*/ 190 w 10000"/>
                  <a:gd name="connsiteY171" fmla="*/ 1393 h 10000"/>
                  <a:gd name="connsiteX172" fmla="*/ 138 w 10000"/>
                  <a:gd name="connsiteY172" fmla="*/ 1175 h 10000"/>
                  <a:gd name="connsiteX173" fmla="*/ 104 w 10000"/>
                  <a:gd name="connsiteY173" fmla="*/ 973 h 10000"/>
                  <a:gd name="connsiteX174" fmla="*/ 69 w 10000"/>
                  <a:gd name="connsiteY174" fmla="*/ 801 h 10000"/>
                  <a:gd name="connsiteX175" fmla="*/ 52 w 10000"/>
                  <a:gd name="connsiteY175" fmla="*/ 663 h 10000"/>
                  <a:gd name="connsiteX176" fmla="*/ 17 w 10000"/>
                  <a:gd name="connsiteY176" fmla="*/ 555 h 10000"/>
                  <a:gd name="connsiteX177" fmla="*/ 17 w 10000"/>
                  <a:gd name="connsiteY177" fmla="*/ 491 h 10000"/>
                  <a:gd name="connsiteX178" fmla="*/ 0 w 10000"/>
                  <a:gd name="connsiteY178" fmla="*/ 471 h 10000"/>
                  <a:gd name="connsiteX179" fmla="*/ 847 w 10000"/>
                  <a:gd name="connsiteY179" fmla="*/ 13 h 10000"/>
                  <a:gd name="connsiteX180" fmla="*/ 9213 w 10000"/>
                  <a:gd name="connsiteY180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710 w 10000"/>
                  <a:gd name="connsiteY89" fmla="*/ 4254 h 10000"/>
                  <a:gd name="connsiteX90" fmla="*/ 4710 w 10000"/>
                  <a:gd name="connsiteY90" fmla="*/ 4460 h 10000"/>
                  <a:gd name="connsiteX91" fmla="*/ 4693 w 10000"/>
                  <a:gd name="connsiteY91" fmla="*/ 4692 h 10000"/>
                  <a:gd name="connsiteX92" fmla="*/ 4693 w 10000"/>
                  <a:gd name="connsiteY92" fmla="*/ 4944 h 10000"/>
                  <a:gd name="connsiteX93" fmla="*/ 4676 w 10000"/>
                  <a:gd name="connsiteY93" fmla="*/ 5204 h 10000"/>
                  <a:gd name="connsiteX94" fmla="*/ 4676 w 10000"/>
                  <a:gd name="connsiteY94" fmla="*/ 5473 h 10000"/>
                  <a:gd name="connsiteX95" fmla="*/ 4676 w 10000"/>
                  <a:gd name="connsiteY95" fmla="*/ 5752 h 10000"/>
                  <a:gd name="connsiteX96" fmla="*/ 4676 w 10000"/>
                  <a:gd name="connsiteY96" fmla="*/ 6025 h 10000"/>
                  <a:gd name="connsiteX97" fmla="*/ 4659 w 10000"/>
                  <a:gd name="connsiteY97" fmla="*/ 6298 h 10000"/>
                  <a:gd name="connsiteX98" fmla="*/ 4659 w 10000"/>
                  <a:gd name="connsiteY98" fmla="*/ 6553 h 10000"/>
                  <a:gd name="connsiteX99" fmla="*/ 4659 w 10000"/>
                  <a:gd name="connsiteY99" fmla="*/ 6792 h 10000"/>
                  <a:gd name="connsiteX100" fmla="*/ 4659 w 10000"/>
                  <a:gd name="connsiteY100" fmla="*/ 7011 h 10000"/>
                  <a:gd name="connsiteX101" fmla="*/ 4659 w 10000"/>
                  <a:gd name="connsiteY101" fmla="*/ 7210 h 10000"/>
                  <a:gd name="connsiteX102" fmla="*/ 4676 w 10000"/>
                  <a:gd name="connsiteY102" fmla="*/ 7371 h 10000"/>
                  <a:gd name="connsiteX103" fmla="*/ 4676 w 10000"/>
                  <a:gd name="connsiteY103" fmla="*/ 7496 h 10000"/>
                  <a:gd name="connsiteX104" fmla="*/ 4693 w 10000"/>
                  <a:gd name="connsiteY104" fmla="*/ 7654 h 10000"/>
                  <a:gd name="connsiteX105" fmla="*/ 4693 w 10000"/>
                  <a:gd name="connsiteY105" fmla="*/ 7839 h 10000"/>
                  <a:gd name="connsiteX106" fmla="*/ 4710 w 10000"/>
                  <a:gd name="connsiteY106" fmla="*/ 8041 h 10000"/>
                  <a:gd name="connsiteX107" fmla="*/ 4710 w 10000"/>
                  <a:gd name="connsiteY107" fmla="*/ 8256 h 10000"/>
                  <a:gd name="connsiteX108" fmla="*/ 4693 w 10000"/>
                  <a:gd name="connsiteY108" fmla="*/ 8475 h 10000"/>
                  <a:gd name="connsiteX109" fmla="*/ 4693 w 10000"/>
                  <a:gd name="connsiteY109" fmla="*/ 8694 h 10000"/>
                  <a:gd name="connsiteX110" fmla="*/ 4676 w 10000"/>
                  <a:gd name="connsiteY110" fmla="*/ 8906 h 10000"/>
                  <a:gd name="connsiteX111" fmla="*/ 4676 w 10000"/>
                  <a:gd name="connsiteY111" fmla="*/ 9108 h 10000"/>
                  <a:gd name="connsiteX112" fmla="*/ 4676 w 10000"/>
                  <a:gd name="connsiteY112" fmla="*/ 9293 h 10000"/>
                  <a:gd name="connsiteX113" fmla="*/ 4676 w 10000"/>
                  <a:gd name="connsiteY113" fmla="*/ 9451 h 10000"/>
                  <a:gd name="connsiteX114" fmla="*/ 4676 w 10000"/>
                  <a:gd name="connsiteY114" fmla="*/ 9576 h 10000"/>
                  <a:gd name="connsiteX115" fmla="*/ 4676 w 10000"/>
                  <a:gd name="connsiteY115" fmla="*/ 9670 h 10000"/>
                  <a:gd name="connsiteX116" fmla="*/ 4676 w 10000"/>
                  <a:gd name="connsiteY116" fmla="*/ 9717 h 10000"/>
                  <a:gd name="connsiteX117" fmla="*/ 4676 w 10000"/>
                  <a:gd name="connsiteY117" fmla="*/ 9781 h 10000"/>
                  <a:gd name="connsiteX118" fmla="*/ 4676 w 10000"/>
                  <a:gd name="connsiteY118" fmla="*/ 9842 h 10000"/>
                  <a:gd name="connsiteX119" fmla="*/ 4659 w 10000"/>
                  <a:gd name="connsiteY119" fmla="*/ 9889 h 10000"/>
                  <a:gd name="connsiteX120" fmla="*/ 4659 w 10000"/>
                  <a:gd name="connsiteY120" fmla="*/ 9929 h 10000"/>
                  <a:gd name="connsiteX121" fmla="*/ 4641 w 10000"/>
                  <a:gd name="connsiteY121" fmla="*/ 9943 h 10000"/>
                  <a:gd name="connsiteX122" fmla="*/ 4486 w 10000"/>
                  <a:gd name="connsiteY122" fmla="*/ 9943 h 10000"/>
                  <a:gd name="connsiteX123" fmla="*/ 4252 w 10000"/>
                  <a:gd name="connsiteY123" fmla="*/ 9943 h 10000"/>
                  <a:gd name="connsiteX124" fmla="*/ 3941 w 10000"/>
                  <a:gd name="connsiteY124" fmla="*/ 9936 h 10000"/>
                  <a:gd name="connsiteX125" fmla="*/ 3604 w 10000"/>
                  <a:gd name="connsiteY125" fmla="*/ 9929 h 10000"/>
                  <a:gd name="connsiteX126" fmla="*/ 3215 w 10000"/>
                  <a:gd name="connsiteY126" fmla="*/ 9923 h 10000"/>
                  <a:gd name="connsiteX127" fmla="*/ 2826 w 10000"/>
                  <a:gd name="connsiteY127" fmla="*/ 9916 h 10000"/>
                  <a:gd name="connsiteX128" fmla="*/ 2429 w 10000"/>
                  <a:gd name="connsiteY128" fmla="*/ 9909 h 10000"/>
                  <a:gd name="connsiteX129" fmla="*/ 2074 w 10000"/>
                  <a:gd name="connsiteY129" fmla="*/ 9902 h 10000"/>
                  <a:gd name="connsiteX130" fmla="*/ 1755 w 10000"/>
                  <a:gd name="connsiteY130" fmla="*/ 9896 h 10000"/>
                  <a:gd name="connsiteX131" fmla="*/ 1495 w 10000"/>
                  <a:gd name="connsiteY131" fmla="*/ 9889 h 10000"/>
                  <a:gd name="connsiteX132" fmla="*/ 1348 w 10000"/>
                  <a:gd name="connsiteY132" fmla="*/ 9889 h 10000"/>
                  <a:gd name="connsiteX133" fmla="*/ 1279 w 10000"/>
                  <a:gd name="connsiteY133" fmla="*/ 9882 h 10000"/>
                  <a:gd name="connsiteX134" fmla="*/ 1279 w 10000"/>
                  <a:gd name="connsiteY134" fmla="*/ 9862 h 10000"/>
                  <a:gd name="connsiteX135" fmla="*/ 1279 w 10000"/>
                  <a:gd name="connsiteY135" fmla="*/ 9788 h 10000"/>
                  <a:gd name="connsiteX136" fmla="*/ 1262 w 10000"/>
                  <a:gd name="connsiteY136" fmla="*/ 9677 h 10000"/>
                  <a:gd name="connsiteX137" fmla="*/ 1245 w 10000"/>
                  <a:gd name="connsiteY137" fmla="*/ 9532 h 10000"/>
                  <a:gd name="connsiteX138" fmla="*/ 1227 w 10000"/>
                  <a:gd name="connsiteY138" fmla="*/ 9344 h 10000"/>
                  <a:gd name="connsiteX139" fmla="*/ 1210 w 10000"/>
                  <a:gd name="connsiteY139" fmla="*/ 9125 h 10000"/>
                  <a:gd name="connsiteX140" fmla="*/ 1175 w 10000"/>
                  <a:gd name="connsiteY140" fmla="*/ 8889 h 10000"/>
                  <a:gd name="connsiteX141" fmla="*/ 1141 w 10000"/>
                  <a:gd name="connsiteY141" fmla="*/ 8623 h 10000"/>
                  <a:gd name="connsiteX142" fmla="*/ 1124 w 10000"/>
                  <a:gd name="connsiteY142" fmla="*/ 8337 h 10000"/>
                  <a:gd name="connsiteX143" fmla="*/ 1089 w 10000"/>
                  <a:gd name="connsiteY143" fmla="*/ 8041 h 10000"/>
                  <a:gd name="connsiteX144" fmla="*/ 1054 w 10000"/>
                  <a:gd name="connsiteY144" fmla="*/ 7728 h 10000"/>
                  <a:gd name="connsiteX145" fmla="*/ 1020 w 10000"/>
                  <a:gd name="connsiteY145" fmla="*/ 7402 h 10000"/>
                  <a:gd name="connsiteX146" fmla="*/ 985 w 10000"/>
                  <a:gd name="connsiteY146" fmla="*/ 7085 h 10000"/>
                  <a:gd name="connsiteX147" fmla="*/ 951 w 10000"/>
                  <a:gd name="connsiteY147" fmla="*/ 6759 h 10000"/>
                  <a:gd name="connsiteX148" fmla="*/ 899 w 10000"/>
                  <a:gd name="connsiteY148" fmla="*/ 6442 h 10000"/>
                  <a:gd name="connsiteX149" fmla="*/ 882 w 10000"/>
                  <a:gd name="connsiteY149" fmla="*/ 6129 h 10000"/>
                  <a:gd name="connsiteX150" fmla="*/ 847 w 10000"/>
                  <a:gd name="connsiteY150" fmla="*/ 5833 h 10000"/>
                  <a:gd name="connsiteX151" fmla="*/ 821 w 10000"/>
                  <a:gd name="connsiteY151" fmla="*/ 5547 h 10000"/>
                  <a:gd name="connsiteX152" fmla="*/ 787 w 10000"/>
                  <a:gd name="connsiteY152" fmla="*/ 5281 h 10000"/>
                  <a:gd name="connsiteX153" fmla="*/ 769 w 10000"/>
                  <a:gd name="connsiteY153" fmla="*/ 5039 h 10000"/>
                  <a:gd name="connsiteX154" fmla="*/ 735 w 10000"/>
                  <a:gd name="connsiteY154" fmla="*/ 4820 h 10000"/>
                  <a:gd name="connsiteX155" fmla="*/ 717 w 10000"/>
                  <a:gd name="connsiteY155" fmla="*/ 4631 h 10000"/>
                  <a:gd name="connsiteX156" fmla="*/ 700 w 10000"/>
                  <a:gd name="connsiteY156" fmla="*/ 4487 h 10000"/>
                  <a:gd name="connsiteX157" fmla="*/ 700 w 10000"/>
                  <a:gd name="connsiteY157" fmla="*/ 4376 h 10000"/>
                  <a:gd name="connsiteX158" fmla="*/ 683 w 10000"/>
                  <a:gd name="connsiteY158" fmla="*/ 4241 h 10000"/>
                  <a:gd name="connsiteX159" fmla="*/ 648 w 10000"/>
                  <a:gd name="connsiteY159" fmla="*/ 4083 h 10000"/>
                  <a:gd name="connsiteX160" fmla="*/ 631 w 10000"/>
                  <a:gd name="connsiteY160" fmla="*/ 3891 h 10000"/>
                  <a:gd name="connsiteX161" fmla="*/ 596 w 10000"/>
                  <a:gd name="connsiteY161" fmla="*/ 3679 h 10000"/>
                  <a:gd name="connsiteX162" fmla="*/ 562 w 10000"/>
                  <a:gd name="connsiteY162" fmla="*/ 3447 h 10000"/>
                  <a:gd name="connsiteX163" fmla="*/ 510 w 10000"/>
                  <a:gd name="connsiteY163" fmla="*/ 3201 h 10000"/>
                  <a:gd name="connsiteX164" fmla="*/ 458 w 10000"/>
                  <a:gd name="connsiteY164" fmla="*/ 2942 h 10000"/>
                  <a:gd name="connsiteX165" fmla="*/ 424 w 10000"/>
                  <a:gd name="connsiteY165" fmla="*/ 2679 h 10000"/>
                  <a:gd name="connsiteX166" fmla="*/ 372 w 10000"/>
                  <a:gd name="connsiteY166" fmla="*/ 2407 h 10000"/>
                  <a:gd name="connsiteX167" fmla="*/ 320 w 10000"/>
                  <a:gd name="connsiteY167" fmla="*/ 2141 h 10000"/>
                  <a:gd name="connsiteX168" fmla="*/ 277 w 10000"/>
                  <a:gd name="connsiteY168" fmla="*/ 1882 h 10000"/>
                  <a:gd name="connsiteX169" fmla="*/ 225 w 10000"/>
                  <a:gd name="connsiteY169" fmla="*/ 1629 h 10000"/>
                  <a:gd name="connsiteX170" fmla="*/ 190 w 10000"/>
                  <a:gd name="connsiteY170" fmla="*/ 1393 h 10000"/>
                  <a:gd name="connsiteX171" fmla="*/ 138 w 10000"/>
                  <a:gd name="connsiteY171" fmla="*/ 1175 h 10000"/>
                  <a:gd name="connsiteX172" fmla="*/ 104 w 10000"/>
                  <a:gd name="connsiteY172" fmla="*/ 973 h 10000"/>
                  <a:gd name="connsiteX173" fmla="*/ 69 w 10000"/>
                  <a:gd name="connsiteY173" fmla="*/ 801 h 10000"/>
                  <a:gd name="connsiteX174" fmla="*/ 52 w 10000"/>
                  <a:gd name="connsiteY174" fmla="*/ 663 h 10000"/>
                  <a:gd name="connsiteX175" fmla="*/ 17 w 10000"/>
                  <a:gd name="connsiteY175" fmla="*/ 555 h 10000"/>
                  <a:gd name="connsiteX176" fmla="*/ 17 w 10000"/>
                  <a:gd name="connsiteY176" fmla="*/ 491 h 10000"/>
                  <a:gd name="connsiteX177" fmla="*/ 0 w 10000"/>
                  <a:gd name="connsiteY177" fmla="*/ 471 h 10000"/>
                  <a:gd name="connsiteX178" fmla="*/ 847 w 10000"/>
                  <a:gd name="connsiteY178" fmla="*/ 13 h 10000"/>
                  <a:gd name="connsiteX179" fmla="*/ 9213 w 10000"/>
                  <a:gd name="connsiteY179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710 w 10000"/>
                  <a:gd name="connsiteY89" fmla="*/ 4460 h 10000"/>
                  <a:gd name="connsiteX90" fmla="*/ 4693 w 10000"/>
                  <a:gd name="connsiteY90" fmla="*/ 4692 h 10000"/>
                  <a:gd name="connsiteX91" fmla="*/ 4693 w 10000"/>
                  <a:gd name="connsiteY91" fmla="*/ 4944 h 10000"/>
                  <a:gd name="connsiteX92" fmla="*/ 4676 w 10000"/>
                  <a:gd name="connsiteY92" fmla="*/ 5204 h 10000"/>
                  <a:gd name="connsiteX93" fmla="*/ 4676 w 10000"/>
                  <a:gd name="connsiteY93" fmla="*/ 5473 h 10000"/>
                  <a:gd name="connsiteX94" fmla="*/ 4676 w 10000"/>
                  <a:gd name="connsiteY94" fmla="*/ 5752 h 10000"/>
                  <a:gd name="connsiteX95" fmla="*/ 4676 w 10000"/>
                  <a:gd name="connsiteY95" fmla="*/ 6025 h 10000"/>
                  <a:gd name="connsiteX96" fmla="*/ 4659 w 10000"/>
                  <a:gd name="connsiteY96" fmla="*/ 6298 h 10000"/>
                  <a:gd name="connsiteX97" fmla="*/ 4659 w 10000"/>
                  <a:gd name="connsiteY97" fmla="*/ 6553 h 10000"/>
                  <a:gd name="connsiteX98" fmla="*/ 4659 w 10000"/>
                  <a:gd name="connsiteY98" fmla="*/ 6792 h 10000"/>
                  <a:gd name="connsiteX99" fmla="*/ 4659 w 10000"/>
                  <a:gd name="connsiteY99" fmla="*/ 7011 h 10000"/>
                  <a:gd name="connsiteX100" fmla="*/ 4659 w 10000"/>
                  <a:gd name="connsiteY100" fmla="*/ 7210 h 10000"/>
                  <a:gd name="connsiteX101" fmla="*/ 4676 w 10000"/>
                  <a:gd name="connsiteY101" fmla="*/ 7371 h 10000"/>
                  <a:gd name="connsiteX102" fmla="*/ 4676 w 10000"/>
                  <a:gd name="connsiteY102" fmla="*/ 7496 h 10000"/>
                  <a:gd name="connsiteX103" fmla="*/ 4693 w 10000"/>
                  <a:gd name="connsiteY103" fmla="*/ 7654 h 10000"/>
                  <a:gd name="connsiteX104" fmla="*/ 4693 w 10000"/>
                  <a:gd name="connsiteY104" fmla="*/ 7839 h 10000"/>
                  <a:gd name="connsiteX105" fmla="*/ 4710 w 10000"/>
                  <a:gd name="connsiteY105" fmla="*/ 8041 h 10000"/>
                  <a:gd name="connsiteX106" fmla="*/ 4710 w 10000"/>
                  <a:gd name="connsiteY106" fmla="*/ 8256 h 10000"/>
                  <a:gd name="connsiteX107" fmla="*/ 4693 w 10000"/>
                  <a:gd name="connsiteY107" fmla="*/ 8475 h 10000"/>
                  <a:gd name="connsiteX108" fmla="*/ 4693 w 10000"/>
                  <a:gd name="connsiteY108" fmla="*/ 8694 h 10000"/>
                  <a:gd name="connsiteX109" fmla="*/ 4676 w 10000"/>
                  <a:gd name="connsiteY109" fmla="*/ 8906 h 10000"/>
                  <a:gd name="connsiteX110" fmla="*/ 4676 w 10000"/>
                  <a:gd name="connsiteY110" fmla="*/ 9108 h 10000"/>
                  <a:gd name="connsiteX111" fmla="*/ 4676 w 10000"/>
                  <a:gd name="connsiteY111" fmla="*/ 9293 h 10000"/>
                  <a:gd name="connsiteX112" fmla="*/ 4676 w 10000"/>
                  <a:gd name="connsiteY112" fmla="*/ 9451 h 10000"/>
                  <a:gd name="connsiteX113" fmla="*/ 4676 w 10000"/>
                  <a:gd name="connsiteY113" fmla="*/ 9576 h 10000"/>
                  <a:gd name="connsiteX114" fmla="*/ 4676 w 10000"/>
                  <a:gd name="connsiteY114" fmla="*/ 9670 h 10000"/>
                  <a:gd name="connsiteX115" fmla="*/ 4676 w 10000"/>
                  <a:gd name="connsiteY115" fmla="*/ 9717 h 10000"/>
                  <a:gd name="connsiteX116" fmla="*/ 4676 w 10000"/>
                  <a:gd name="connsiteY116" fmla="*/ 9781 h 10000"/>
                  <a:gd name="connsiteX117" fmla="*/ 4676 w 10000"/>
                  <a:gd name="connsiteY117" fmla="*/ 9842 h 10000"/>
                  <a:gd name="connsiteX118" fmla="*/ 4659 w 10000"/>
                  <a:gd name="connsiteY118" fmla="*/ 9889 h 10000"/>
                  <a:gd name="connsiteX119" fmla="*/ 4659 w 10000"/>
                  <a:gd name="connsiteY119" fmla="*/ 9929 h 10000"/>
                  <a:gd name="connsiteX120" fmla="*/ 4641 w 10000"/>
                  <a:gd name="connsiteY120" fmla="*/ 9943 h 10000"/>
                  <a:gd name="connsiteX121" fmla="*/ 4486 w 10000"/>
                  <a:gd name="connsiteY121" fmla="*/ 9943 h 10000"/>
                  <a:gd name="connsiteX122" fmla="*/ 4252 w 10000"/>
                  <a:gd name="connsiteY122" fmla="*/ 9943 h 10000"/>
                  <a:gd name="connsiteX123" fmla="*/ 3941 w 10000"/>
                  <a:gd name="connsiteY123" fmla="*/ 9936 h 10000"/>
                  <a:gd name="connsiteX124" fmla="*/ 3604 w 10000"/>
                  <a:gd name="connsiteY124" fmla="*/ 9929 h 10000"/>
                  <a:gd name="connsiteX125" fmla="*/ 3215 w 10000"/>
                  <a:gd name="connsiteY125" fmla="*/ 9923 h 10000"/>
                  <a:gd name="connsiteX126" fmla="*/ 2826 w 10000"/>
                  <a:gd name="connsiteY126" fmla="*/ 9916 h 10000"/>
                  <a:gd name="connsiteX127" fmla="*/ 2429 w 10000"/>
                  <a:gd name="connsiteY127" fmla="*/ 9909 h 10000"/>
                  <a:gd name="connsiteX128" fmla="*/ 2074 w 10000"/>
                  <a:gd name="connsiteY128" fmla="*/ 9902 h 10000"/>
                  <a:gd name="connsiteX129" fmla="*/ 1755 w 10000"/>
                  <a:gd name="connsiteY129" fmla="*/ 9896 h 10000"/>
                  <a:gd name="connsiteX130" fmla="*/ 1495 w 10000"/>
                  <a:gd name="connsiteY130" fmla="*/ 9889 h 10000"/>
                  <a:gd name="connsiteX131" fmla="*/ 1348 w 10000"/>
                  <a:gd name="connsiteY131" fmla="*/ 9889 h 10000"/>
                  <a:gd name="connsiteX132" fmla="*/ 1279 w 10000"/>
                  <a:gd name="connsiteY132" fmla="*/ 9882 h 10000"/>
                  <a:gd name="connsiteX133" fmla="*/ 1279 w 10000"/>
                  <a:gd name="connsiteY133" fmla="*/ 9862 h 10000"/>
                  <a:gd name="connsiteX134" fmla="*/ 1279 w 10000"/>
                  <a:gd name="connsiteY134" fmla="*/ 9788 h 10000"/>
                  <a:gd name="connsiteX135" fmla="*/ 1262 w 10000"/>
                  <a:gd name="connsiteY135" fmla="*/ 9677 h 10000"/>
                  <a:gd name="connsiteX136" fmla="*/ 1245 w 10000"/>
                  <a:gd name="connsiteY136" fmla="*/ 9532 h 10000"/>
                  <a:gd name="connsiteX137" fmla="*/ 1227 w 10000"/>
                  <a:gd name="connsiteY137" fmla="*/ 9344 h 10000"/>
                  <a:gd name="connsiteX138" fmla="*/ 1210 w 10000"/>
                  <a:gd name="connsiteY138" fmla="*/ 9125 h 10000"/>
                  <a:gd name="connsiteX139" fmla="*/ 1175 w 10000"/>
                  <a:gd name="connsiteY139" fmla="*/ 8889 h 10000"/>
                  <a:gd name="connsiteX140" fmla="*/ 1141 w 10000"/>
                  <a:gd name="connsiteY140" fmla="*/ 8623 h 10000"/>
                  <a:gd name="connsiteX141" fmla="*/ 1124 w 10000"/>
                  <a:gd name="connsiteY141" fmla="*/ 8337 h 10000"/>
                  <a:gd name="connsiteX142" fmla="*/ 1089 w 10000"/>
                  <a:gd name="connsiteY142" fmla="*/ 8041 h 10000"/>
                  <a:gd name="connsiteX143" fmla="*/ 1054 w 10000"/>
                  <a:gd name="connsiteY143" fmla="*/ 7728 h 10000"/>
                  <a:gd name="connsiteX144" fmla="*/ 1020 w 10000"/>
                  <a:gd name="connsiteY144" fmla="*/ 7402 h 10000"/>
                  <a:gd name="connsiteX145" fmla="*/ 985 w 10000"/>
                  <a:gd name="connsiteY145" fmla="*/ 7085 h 10000"/>
                  <a:gd name="connsiteX146" fmla="*/ 951 w 10000"/>
                  <a:gd name="connsiteY146" fmla="*/ 6759 h 10000"/>
                  <a:gd name="connsiteX147" fmla="*/ 899 w 10000"/>
                  <a:gd name="connsiteY147" fmla="*/ 6442 h 10000"/>
                  <a:gd name="connsiteX148" fmla="*/ 882 w 10000"/>
                  <a:gd name="connsiteY148" fmla="*/ 6129 h 10000"/>
                  <a:gd name="connsiteX149" fmla="*/ 847 w 10000"/>
                  <a:gd name="connsiteY149" fmla="*/ 5833 h 10000"/>
                  <a:gd name="connsiteX150" fmla="*/ 821 w 10000"/>
                  <a:gd name="connsiteY150" fmla="*/ 5547 h 10000"/>
                  <a:gd name="connsiteX151" fmla="*/ 787 w 10000"/>
                  <a:gd name="connsiteY151" fmla="*/ 5281 h 10000"/>
                  <a:gd name="connsiteX152" fmla="*/ 769 w 10000"/>
                  <a:gd name="connsiteY152" fmla="*/ 5039 h 10000"/>
                  <a:gd name="connsiteX153" fmla="*/ 735 w 10000"/>
                  <a:gd name="connsiteY153" fmla="*/ 4820 h 10000"/>
                  <a:gd name="connsiteX154" fmla="*/ 717 w 10000"/>
                  <a:gd name="connsiteY154" fmla="*/ 4631 h 10000"/>
                  <a:gd name="connsiteX155" fmla="*/ 700 w 10000"/>
                  <a:gd name="connsiteY155" fmla="*/ 4487 h 10000"/>
                  <a:gd name="connsiteX156" fmla="*/ 700 w 10000"/>
                  <a:gd name="connsiteY156" fmla="*/ 4376 h 10000"/>
                  <a:gd name="connsiteX157" fmla="*/ 683 w 10000"/>
                  <a:gd name="connsiteY157" fmla="*/ 4241 h 10000"/>
                  <a:gd name="connsiteX158" fmla="*/ 648 w 10000"/>
                  <a:gd name="connsiteY158" fmla="*/ 4083 h 10000"/>
                  <a:gd name="connsiteX159" fmla="*/ 631 w 10000"/>
                  <a:gd name="connsiteY159" fmla="*/ 3891 h 10000"/>
                  <a:gd name="connsiteX160" fmla="*/ 596 w 10000"/>
                  <a:gd name="connsiteY160" fmla="*/ 3679 h 10000"/>
                  <a:gd name="connsiteX161" fmla="*/ 562 w 10000"/>
                  <a:gd name="connsiteY161" fmla="*/ 3447 h 10000"/>
                  <a:gd name="connsiteX162" fmla="*/ 510 w 10000"/>
                  <a:gd name="connsiteY162" fmla="*/ 3201 h 10000"/>
                  <a:gd name="connsiteX163" fmla="*/ 458 w 10000"/>
                  <a:gd name="connsiteY163" fmla="*/ 2942 h 10000"/>
                  <a:gd name="connsiteX164" fmla="*/ 424 w 10000"/>
                  <a:gd name="connsiteY164" fmla="*/ 2679 h 10000"/>
                  <a:gd name="connsiteX165" fmla="*/ 372 w 10000"/>
                  <a:gd name="connsiteY165" fmla="*/ 2407 h 10000"/>
                  <a:gd name="connsiteX166" fmla="*/ 320 w 10000"/>
                  <a:gd name="connsiteY166" fmla="*/ 2141 h 10000"/>
                  <a:gd name="connsiteX167" fmla="*/ 277 w 10000"/>
                  <a:gd name="connsiteY167" fmla="*/ 1882 h 10000"/>
                  <a:gd name="connsiteX168" fmla="*/ 225 w 10000"/>
                  <a:gd name="connsiteY168" fmla="*/ 1629 h 10000"/>
                  <a:gd name="connsiteX169" fmla="*/ 190 w 10000"/>
                  <a:gd name="connsiteY169" fmla="*/ 1393 h 10000"/>
                  <a:gd name="connsiteX170" fmla="*/ 138 w 10000"/>
                  <a:gd name="connsiteY170" fmla="*/ 1175 h 10000"/>
                  <a:gd name="connsiteX171" fmla="*/ 104 w 10000"/>
                  <a:gd name="connsiteY171" fmla="*/ 973 h 10000"/>
                  <a:gd name="connsiteX172" fmla="*/ 69 w 10000"/>
                  <a:gd name="connsiteY172" fmla="*/ 801 h 10000"/>
                  <a:gd name="connsiteX173" fmla="*/ 52 w 10000"/>
                  <a:gd name="connsiteY173" fmla="*/ 663 h 10000"/>
                  <a:gd name="connsiteX174" fmla="*/ 17 w 10000"/>
                  <a:gd name="connsiteY174" fmla="*/ 555 h 10000"/>
                  <a:gd name="connsiteX175" fmla="*/ 17 w 10000"/>
                  <a:gd name="connsiteY175" fmla="*/ 491 h 10000"/>
                  <a:gd name="connsiteX176" fmla="*/ 0 w 10000"/>
                  <a:gd name="connsiteY176" fmla="*/ 471 h 10000"/>
                  <a:gd name="connsiteX177" fmla="*/ 847 w 10000"/>
                  <a:gd name="connsiteY177" fmla="*/ 13 h 10000"/>
                  <a:gd name="connsiteX178" fmla="*/ 9213 w 10000"/>
                  <a:gd name="connsiteY178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93 w 10000"/>
                  <a:gd name="connsiteY89" fmla="*/ 4692 h 10000"/>
                  <a:gd name="connsiteX90" fmla="*/ 4693 w 10000"/>
                  <a:gd name="connsiteY90" fmla="*/ 4944 h 10000"/>
                  <a:gd name="connsiteX91" fmla="*/ 4676 w 10000"/>
                  <a:gd name="connsiteY91" fmla="*/ 5204 h 10000"/>
                  <a:gd name="connsiteX92" fmla="*/ 4676 w 10000"/>
                  <a:gd name="connsiteY92" fmla="*/ 5473 h 10000"/>
                  <a:gd name="connsiteX93" fmla="*/ 4676 w 10000"/>
                  <a:gd name="connsiteY93" fmla="*/ 5752 h 10000"/>
                  <a:gd name="connsiteX94" fmla="*/ 4676 w 10000"/>
                  <a:gd name="connsiteY94" fmla="*/ 6025 h 10000"/>
                  <a:gd name="connsiteX95" fmla="*/ 4659 w 10000"/>
                  <a:gd name="connsiteY95" fmla="*/ 6298 h 10000"/>
                  <a:gd name="connsiteX96" fmla="*/ 4659 w 10000"/>
                  <a:gd name="connsiteY96" fmla="*/ 6553 h 10000"/>
                  <a:gd name="connsiteX97" fmla="*/ 4659 w 10000"/>
                  <a:gd name="connsiteY97" fmla="*/ 6792 h 10000"/>
                  <a:gd name="connsiteX98" fmla="*/ 4659 w 10000"/>
                  <a:gd name="connsiteY98" fmla="*/ 7011 h 10000"/>
                  <a:gd name="connsiteX99" fmla="*/ 4659 w 10000"/>
                  <a:gd name="connsiteY99" fmla="*/ 7210 h 10000"/>
                  <a:gd name="connsiteX100" fmla="*/ 4676 w 10000"/>
                  <a:gd name="connsiteY100" fmla="*/ 7371 h 10000"/>
                  <a:gd name="connsiteX101" fmla="*/ 4676 w 10000"/>
                  <a:gd name="connsiteY101" fmla="*/ 7496 h 10000"/>
                  <a:gd name="connsiteX102" fmla="*/ 4693 w 10000"/>
                  <a:gd name="connsiteY102" fmla="*/ 7654 h 10000"/>
                  <a:gd name="connsiteX103" fmla="*/ 4693 w 10000"/>
                  <a:gd name="connsiteY103" fmla="*/ 7839 h 10000"/>
                  <a:gd name="connsiteX104" fmla="*/ 4710 w 10000"/>
                  <a:gd name="connsiteY104" fmla="*/ 8041 h 10000"/>
                  <a:gd name="connsiteX105" fmla="*/ 4710 w 10000"/>
                  <a:gd name="connsiteY105" fmla="*/ 8256 h 10000"/>
                  <a:gd name="connsiteX106" fmla="*/ 4693 w 10000"/>
                  <a:gd name="connsiteY106" fmla="*/ 8475 h 10000"/>
                  <a:gd name="connsiteX107" fmla="*/ 4693 w 10000"/>
                  <a:gd name="connsiteY107" fmla="*/ 8694 h 10000"/>
                  <a:gd name="connsiteX108" fmla="*/ 4676 w 10000"/>
                  <a:gd name="connsiteY108" fmla="*/ 8906 h 10000"/>
                  <a:gd name="connsiteX109" fmla="*/ 4676 w 10000"/>
                  <a:gd name="connsiteY109" fmla="*/ 9108 h 10000"/>
                  <a:gd name="connsiteX110" fmla="*/ 4676 w 10000"/>
                  <a:gd name="connsiteY110" fmla="*/ 9293 h 10000"/>
                  <a:gd name="connsiteX111" fmla="*/ 4676 w 10000"/>
                  <a:gd name="connsiteY111" fmla="*/ 9451 h 10000"/>
                  <a:gd name="connsiteX112" fmla="*/ 4676 w 10000"/>
                  <a:gd name="connsiteY112" fmla="*/ 9576 h 10000"/>
                  <a:gd name="connsiteX113" fmla="*/ 4676 w 10000"/>
                  <a:gd name="connsiteY113" fmla="*/ 9670 h 10000"/>
                  <a:gd name="connsiteX114" fmla="*/ 4676 w 10000"/>
                  <a:gd name="connsiteY114" fmla="*/ 9717 h 10000"/>
                  <a:gd name="connsiteX115" fmla="*/ 4676 w 10000"/>
                  <a:gd name="connsiteY115" fmla="*/ 9781 h 10000"/>
                  <a:gd name="connsiteX116" fmla="*/ 4676 w 10000"/>
                  <a:gd name="connsiteY116" fmla="*/ 9842 h 10000"/>
                  <a:gd name="connsiteX117" fmla="*/ 4659 w 10000"/>
                  <a:gd name="connsiteY117" fmla="*/ 9889 h 10000"/>
                  <a:gd name="connsiteX118" fmla="*/ 4659 w 10000"/>
                  <a:gd name="connsiteY118" fmla="*/ 9929 h 10000"/>
                  <a:gd name="connsiteX119" fmla="*/ 4641 w 10000"/>
                  <a:gd name="connsiteY119" fmla="*/ 9943 h 10000"/>
                  <a:gd name="connsiteX120" fmla="*/ 4486 w 10000"/>
                  <a:gd name="connsiteY120" fmla="*/ 9943 h 10000"/>
                  <a:gd name="connsiteX121" fmla="*/ 4252 w 10000"/>
                  <a:gd name="connsiteY121" fmla="*/ 9943 h 10000"/>
                  <a:gd name="connsiteX122" fmla="*/ 3941 w 10000"/>
                  <a:gd name="connsiteY122" fmla="*/ 9936 h 10000"/>
                  <a:gd name="connsiteX123" fmla="*/ 3604 w 10000"/>
                  <a:gd name="connsiteY123" fmla="*/ 9929 h 10000"/>
                  <a:gd name="connsiteX124" fmla="*/ 3215 w 10000"/>
                  <a:gd name="connsiteY124" fmla="*/ 9923 h 10000"/>
                  <a:gd name="connsiteX125" fmla="*/ 2826 w 10000"/>
                  <a:gd name="connsiteY125" fmla="*/ 9916 h 10000"/>
                  <a:gd name="connsiteX126" fmla="*/ 2429 w 10000"/>
                  <a:gd name="connsiteY126" fmla="*/ 9909 h 10000"/>
                  <a:gd name="connsiteX127" fmla="*/ 2074 w 10000"/>
                  <a:gd name="connsiteY127" fmla="*/ 9902 h 10000"/>
                  <a:gd name="connsiteX128" fmla="*/ 1755 w 10000"/>
                  <a:gd name="connsiteY128" fmla="*/ 9896 h 10000"/>
                  <a:gd name="connsiteX129" fmla="*/ 1495 w 10000"/>
                  <a:gd name="connsiteY129" fmla="*/ 9889 h 10000"/>
                  <a:gd name="connsiteX130" fmla="*/ 1348 w 10000"/>
                  <a:gd name="connsiteY130" fmla="*/ 9889 h 10000"/>
                  <a:gd name="connsiteX131" fmla="*/ 1279 w 10000"/>
                  <a:gd name="connsiteY131" fmla="*/ 9882 h 10000"/>
                  <a:gd name="connsiteX132" fmla="*/ 1279 w 10000"/>
                  <a:gd name="connsiteY132" fmla="*/ 9862 h 10000"/>
                  <a:gd name="connsiteX133" fmla="*/ 1279 w 10000"/>
                  <a:gd name="connsiteY133" fmla="*/ 9788 h 10000"/>
                  <a:gd name="connsiteX134" fmla="*/ 1262 w 10000"/>
                  <a:gd name="connsiteY134" fmla="*/ 9677 h 10000"/>
                  <a:gd name="connsiteX135" fmla="*/ 1245 w 10000"/>
                  <a:gd name="connsiteY135" fmla="*/ 9532 h 10000"/>
                  <a:gd name="connsiteX136" fmla="*/ 1227 w 10000"/>
                  <a:gd name="connsiteY136" fmla="*/ 9344 h 10000"/>
                  <a:gd name="connsiteX137" fmla="*/ 1210 w 10000"/>
                  <a:gd name="connsiteY137" fmla="*/ 9125 h 10000"/>
                  <a:gd name="connsiteX138" fmla="*/ 1175 w 10000"/>
                  <a:gd name="connsiteY138" fmla="*/ 8889 h 10000"/>
                  <a:gd name="connsiteX139" fmla="*/ 1141 w 10000"/>
                  <a:gd name="connsiteY139" fmla="*/ 8623 h 10000"/>
                  <a:gd name="connsiteX140" fmla="*/ 1124 w 10000"/>
                  <a:gd name="connsiteY140" fmla="*/ 8337 h 10000"/>
                  <a:gd name="connsiteX141" fmla="*/ 1089 w 10000"/>
                  <a:gd name="connsiteY141" fmla="*/ 8041 h 10000"/>
                  <a:gd name="connsiteX142" fmla="*/ 1054 w 10000"/>
                  <a:gd name="connsiteY142" fmla="*/ 7728 h 10000"/>
                  <a:gd name="connsiteX143" fmla="*/ 1020 w 10000"/>
                  <a:gd name="connsiteY143" fmla="*/ 7402 h 10000"/>
                  <a:gd name="connsiteX144" fmla="*/ 985 w 10000"/>
                  <a:gd name="connsiteY144" fmla="*/ 7085 h 10000"/>
                  <a:gd name="connsiteX145" fmla="*/ 951 w 10000"/>
                  <a:gd name="connsiteY145" fmla="*/ 6759 h 10000"/>
                  <a:gd name="connsiteX146" fmla="*/ 899 w 10000"/>
                  <a:gd name="connsiteY146" fmla="*/ 6442 h 10000"/>
                  <a:gd name="connsiteX147" fmla="*/ 882 w 10000"/>
                  <a:gd name="connsiteY147" fmla="*/ 6129 h 10000"/>
                  <a:gd name="connsiteX148" fmla="*/ 847 w 10000"/>
                  <a:gd name="connsiteY148" fmla="*/ 5833 h 10000"/>
                  <a:gd name="connsiteX149" fmla="*/ 821 w 10000"/>
                  <a:gd name="connsiteY149" fmla="*/ 5547 h 10000"/>
                  <a:gd name="connsiteX150" fmla="*/ 787 w 10000"/>
                  <a:gd name="connsiteY150" fmla="*/ 5281 h 10000"/>
                  <a:gd name="connsiteX151" fmla="*/ 769 w 10000"/>
                  <a:gd name="connsiteY151" fmla="*/ 5039 h 10000"/>
                  <a:gd name="connsiteX152" fmla="*/ 735 w 10000"/>
                  <a:gd name="connsiteY152" fmla="*/ 4820 h 10000"/>
                  <a:gd name="connsiteX153" fmla="*/ 717 w 10000"/>
                  <a:gd name="connsiteY153" fmla="*/ 4631 h 10000"/>
                  <a:gd name="connsiteX154" fmla="*/ 700 w 10000"/>
                  <a:gd name="connsiteY154" fmla="*/ 4487 h 10000"/>
                  <a:gd name="connsiteX155" fmla="*/ 700 w 10000"/>
                  <a:gd name="connsiteY155" fmla="*/ 4376 h 10000"/>
                  <a:gd name="connsiteX156" fmla="*/ 683 w 10000"/>
                  <a:gd name="connsiteY156" fmla="*/ 4241 h 10000"/>
                  <a:gd name="connsiteX157" fmla="*/ 648 w 10000"/>
                  <a:gd name="connsiteY157" fmla="*/ 4083 h 10000"/>
                  <a:gd name="connsiteX158" fmla="*/ 631 w 10000"/>
                  <a:gd name="connsiteY158" fmla="*/ 3891 h 10000"/>
                  <a:gd name="connsiteX159" fmla="*/ 596 w 10000"/>
                  <a:gd name="connsiteY159" fmla="*/ 3679 h 10000"/>
                  <a:gd name="connsiteX160" fmla="*/ 562 w 10000"/>
                  <a:gd name="connsiteY160" fmla="*/ 3447 h 10000"/>
                  <a:gd name="connsiteX161" fmla="*/ 510 w 10000"/>
                  <a:gd name="connsiteY161" fmla="*/ 3201 h 10000"/>
                  <a:gd name="connsiteX162" fmla="*/ 458 w 10000"/>
                  <a:gd name="connsiteY162" fmla="*/ 2942 h 10000"/>
                  <a:gd name="connsiteX163" fmla="*/ 424 w 10000"/>
                  <a:gd name="connsiteY163" fmla="*/ 2679 h 10000"/>
                  <a:gd name="connsiteX164" fmla="*/ 372 w 10000"/>
                  <a:gd name="connsiteY164" fmla="*/ 2407 h 10000"/>
                  <a:gd name="connsiteX165" fmla="*/ 320 w 10000"/>
                  <a:gd name="connsiteY165" fmla="*/ 2141 h 10000"/>
                  <a:gd name="connsiteX166" fmla="*/ 277 w 10000"/>
                  <a:gd name="connsiteY166" fmla="*/ 1882 h 10000"/>
                  <a:gd name="connsiteX167" fmla="*/ 225 w 10000"/>
                  <a:gd name="connsiteY167" fmla="*/ 1629 h 10000"/>
                  <a:gd name="connsiteX168" fmla="*/ 190 w 10000"/>
                  <a:gd name="connsiteY168" fmla="*/ 1393 h 10000"/>
                  <a:gd name="connsiteX169" fmla="*/ 138 w 10000"/>
                  <a:gd name="connsiteY169" fmla="*/ 1175 h 10000"/>
                  <a:gd name="connsiteX170" fmla="*/ 104 w 10000"/>
                  <a:gd name="connsiteY170" fmla="*/ 973 h 10000"/>
                  <a:gd name="connsiteX171" fmla="*/ 69 w 10000"/>
                  <a:gd name="connsiteY171" fmla="*/ 801 h 10000"/>
                  <a:gd name="connsiteX172" fmla="*/ 52 w 10000"/>
                  <a:gd name="connsiteY172" fmla="*/ 663 h 10000"/>
                  <a:gd name="connsiteX173" fmla="*/ 17 w 10000"/>
                  <a:gd name="connsiteY173" fmla="*/ 555 h 10000"/>
                  <a:gd name="connsiteX174" fmla="*/ 17 w 10000"/>
                  <a:gd name="connsiteY174" fmla="*/ 491 h 10000"/>
                  <a:gd name="connsiteX175" fmla="*/ 0 w 10000"/>
                  <a:gd name="connsiteY175" fmla="*/ 471 h 10000"/>
                  <a:gd name="connsiteX176" fmla="*/ 847 w 10000"/>
                  <a:gd name="connsiteY176" fmla="*/ 13 h 10000"/>
                  <a:gd name="connsiteX177" fmla="*/ 9213 w 10000"/>
                  <a:gd name="connsiteY177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93 w 10000"/>
                  <a:gd name="connsiteY89" fmla="*/ 4944 h 10000"/>
                  <a:gd name="connsiteX90" fmla="*/ 4676 w 10000"/>
                  <a:gd name="connsiteY90" fmla="*/ 5204 h 10000"/>
                  <a:gd name="connsiteX91" fmla="*/ 4676 w 10000"/>
                  <a:gd name="connsiteY91" fmla="*/ 5473 h 10000"/>
                  <a:gd name="connsiteX92" fmla="*/ 4676 w 10000"/>
                  <a:gd name="connsiteY92" fmla="*/ 5752 h 10000"/>
                  <a:gd name="connsiteX93" fmla="*/ 4676 w 10000"/>
                  <a:gd name="connsiteY93" fmla="*/ 6025 h 10000"/>
                  <a:gd name="connsiteX94" fmla="*/ 4659 w 10000"/>
                  <a:gd name="connsiteY94" fmla="*/ 6298 h 10000"/>
                  <a:gd name="connsiteX95" fmla="*/ 4659 w 10000"/>
                  <a:gd name="connsiteY95" fmla="*/ 6553 h 10000"/>
                  <a:gd name="connsiteX96" fmla="*/ 4659 w 10000"/>
                  <a:gd name="connsiteY96" fmla="*/ 6792 h 10000"/>
                  <a:gd name="connsiteX97" fmla="*/ 4659 w 10000"/>
                  <a:gd name="connsiteY97" fmla="*/ 7011 h 10000"/>
                  <a:gd name="connsiteX98" fmla="*/ 4659 w 10000"/>
                  <a:gd name="connsiteY98" fmla="*/ 7210 h 10000"/>
                  <a:gd name="connsiteX99" fmla="*/ 4676 w 10000"/>
                  <a:gd name="connsiteY99" fmla="*/ 7371 h 10000"/>
                  <a:gd name="connsiteX100" fmla="*/ 4676 w 10000"/>
                  <a:gd name="connsiteY100" fmla="*/ 7496 h 10000"/>
                  <a:gd name="connsiteX101" fmla="*/ 4693 w 10000"/>
                  <a:gd name="connsiteY101" fmla="*/ 7654 h 10000"/>
                  <a:gd name="connsiteX102" fmla="*/ 4693 w 10000"/>
                  <a:gd name="connsiteY102" fmla="*/ 7839 h 10000"/>
                  <a:gd name="connsiteX103" fmla="*/ 4710 w 10000"/>
                  <a:gd name="connsiteY103" fmla="*/ 8041 h 10000"/>
                  <a:gd name="connsiteX104" fmla="*/ 4710 w 10000"/>
                  <a:gd name="connsiteY104" fmla="*/ 8256 h 10000"/>
                  <a:gd name="connsiteX105" fmla="*/ 4693 w 10000"/>
                  <a:gd name="connsiteY105" fmla="*/ 8475 h 10000"/>
                  <a:gd name="connsiteX106" fmla="*/ 4693 w 10000"/>
                  <a:gd name="connsiteY106" fmla="*/ 8694 h 10000"/>
                  <a:gd name="connsiteX107" fmla="*/ 4676 w 10000"/>
                  <a:gd name="connsiteY107" fmla="*/ 8906 h 10000"/>
                  <a:gd name="connsiteX108" fmla="*/ 4676 w 10000"/>
                  <a:gd name="connsiteY108" fmla="*/ 9108 h 10000"/>
                  <a:gd name="connsiteX109" fmla="*/ 4676 w 10000"/>
                  <a:gd name="connsiteY109" fmla="*/ 9293 h 10000"/>
                  <a:gd name="connsiteX110" fmla="*/ 4676 w 10000"/>
                  <a:gd name="connsiteY110" fmla="*/ 9451 h 10000"/>
                  <a:gd name="connsiteX111" fmla="*/ 4676 w 10000"/>
                  <a:gd name="connsiteY111" fmla="*/ 9576 h 10000"/>
                  <a:gd name="connsiteX112" fmla="*/ 4676 w 10000"/>
                  <a:gd name="connsiteY112" fmla="*/ 9670 h 10000"/>
                  <a:gd name="connsiteX113" fmla="*/ 4676 w 10000"/>
                  <a:gd name="connsiteY113" fmla="*/ 9717 h 10000"/>
                  <a:gd name="connsiteX114" fmla="*/ 4676 w 10000"/>
                  <a:gd name="connsiteY114" fmla="*/ 9781 h 10000"/>
                  <a:gd name="connsiteX115" fmla="*/ 4676 w 10000"/>
                  <a:gd name="connsiteY115" fmla="*/ 9842 h 10000"/>
                  <a:gd name="connsiteX116" fmla="*/ 4659 w 10000"/>
                  <a:gd name="connsiteY116" fmla="*/ 9889 h 10000"/>
                  <a:gd name="connsiteX117" fmla="*/ 4659 w 10000"/>
                  <a:gd name="connsiteY117" fmla="*/ 9929 h 10000"/>
                  <a:gd name="connsiteX118" fmla="*/ 4641 w 10000"/>
                  <a:gd name="connsiteY118" fmla="*/ 9943 h 10000"/>
                  <a:gd name="connsiteX119" fmla="*/ 4486 w 10000"/>
                  <a:gd name="connsiteY119" fmla="*/ 9943 h 10000"/>
                  <a:gd name="connsiteX120" fmla="*/ 4252 w 10000"/>
                  <a:gd name="connsiteY120" fmla="*/ 9943 h 10000"/>
                  <a:gd name="connsiteX121" fmla="*/ 3941 w 10000"/>
                  <a:gd name="connsiteY121" fmla="*/ 9936 h 10000"/>
                  <a:gd name="connsiteX122" fmla="*/ 3604 w 10000"/>
                  <a:gd name="connsiteY122" fmla="*/ 9929 h 10000"/>
                  <a:gd name="connsiteX123" fmla="*/ 3215 w 10000"/>
                  <a:gd name="connsiteY123" fmla="*/ 9923 h 10000"/>
                  <a:gd name="connsiteX124" fmla="*/ 2826 w 10000"/>
                  <a:gd name="connsiteY124" fmla="*/ 9916 h 10000"/>
                  <a:gd name="connsiteX125" fmla="*/ 2429 w 10000"/>
                  <a:gd name="connsiteY125" fmla="*/ 9909 h 10000"/>
                  <a:gd name="connsiteX126" fmla="*/ 2074 w 10000"/>
                  <a:gd name="connsiteY126" fmla="*/ 9902 h 10000"/>
                  <a:gd name="connsiteX127" fmla="*/ 1755 w 10000"/>
                  <a:gd name="connsiteY127" fmla="*/ 9896 h 10000"/>
                  <a:gd name="connsiteX128" fmla="*/ 1495 w 10000"/>
                  <a:gd name="connsiteY128" fmla="*/ 9889 h 10000"/>
                  <a:gd name="connsiteX129" fmla="*/ 1348 w 10000"/>
                  <a:gd name="connsiteY129" fmla="*/ 9889 h 10000"/>
                  <a:gd name="connsiteX130" fmla="*/ 1279 w 10000"/>
                  <a:gd name="connsiteY130" fmla="*/ 9882 h 10000"/>
                  <a:gd name="connsiteX131" fmla="*/ 1279 w 10000"/>
                  <a:gd name="connsiteY131" fmla="*/ 9862 h 10000"/>
                  <a:gd name="connsiteX132" fmla="*/ 1279 w 10000"/>
                  <a:gd name="connsiteY132" fmla="*/ 9788 h 10000"/>
                  <a:gd name="connsiteX133" fmla="*/ 1262 w 10000"/>
                  <a:gd name="connsiteY133" fmla="*/ 9677 h 10000"/>
                  <a:gd name="connsiteX134" fmla="*/ 1245 w 10000"/>
                  <a:gd name="connsiteY134" fmla="*/ 9532 h 10000"/>
                  <a:gd name="connsiteX135" fmla="*/ 1227 w 10000"/>
                  <a:gd name="connsiteY135" fmla="*/ 9344 h 10000"/>
                  <a:gd name="connsiteX136" fmla="*/ 1210 w 10000"/>
                  <a:gd name="connsiteY136" fmla="*/ 9125 h 10000"/>
                  <a:gd name="connsiteX137" fmla="*/ 1175 w 10000"/>
                  <a:gd name="connsiteY137" fmla="*/ 8889 h 10000"/>
                  <a:gd name="connsiteX138" fmla="*/ 1141 w 10000"/>
                  <a:gd name="connsiteY138" fmla="*/ 8623 h 10000"/>
                  <a:gd name="connsiteX139" fmla="*/ 1124 w 10000"/>
                  <a:gd name="connsiteY139" fmla="*/ 8337 h 10000"/>
                  <a:gd name="connsiteX140" fmla="*/ 1089 w 10000"/>
                  <a:gd name="connsiteY140" fmla="*/ 8041 h 10000"/>
                  <a:gd name="connsiteX141" fmla="*/ 1054 w 10000"/>
                  <a:gd name="connsiteY141" fmla="*/ 7728 h 10000"/>
                  <a:gd name="connsiteX142" fmla="*/ 1020 w 10000"/>
                  <a:gd name="connsiteY142" fmla="*/ 7402 h 10000"/>
                  <a:gd name="connsiteX143" fmla="*/ 985 w 10000"/>
                  <a:gd name="connsiteY143" fmla="*/ 7085 h 10000"/>
                  <a:gd name="connsiteX144" fmla="*/ 951 w 10000"/>
                  <a:gd name="connsiteY144" fmla="*/ 6759 h 10000"/>
                  <a:gd name="connsiteX145" fmla="*/ 899 w 10000"/>
                  <a:gd name="connsiteY145" fmla="*/ 6442 h 10000"/>
                  <a:gd name="connsiteX146" fmla="*/ 882 w 10000"/>
                  <a:gd name="connsiteY146" fmla="*/ 6129 h 10000"/>
                  <a:gd name="connsiteX147" fmla="*/ 847 w 10000"/>
                  <a:gd name="connsiteY147" fmla="*/ 5833 h 10000"/>
                  <a:gd name="connsiteX148" fmla="*/ 821 w 10000"/>
                  <a:gd name="connsiteY148" fmla="*/ 5547 h 10000"/>
                  <a:gd name="connsiteX149" fmla="*/ 787 w 10000"/>
                  <a:gd name="connsiteY149" fmla="*/ 5281 h 10000"/>
                  <a:gd name="connsiteX150" fmla="*/ 769 w 10000"/>
                  <a:gd name="connsiteY150" fmla="*/ 5039 h 10000"/>
                  <a:gd name="connsiteX151" fmla="*/ 735 w 10000"/>
                  <a:gd name="connsiteY151" fmla="*/ 4820 h 10000"/>
                  <a:gd name="connsiteX152" fmla="*/ 717 w 10000"/>
                  <a:gd name="connsiteY152" fmla="*/ 4631 h 10000"/>
                  <a:gd name="connsiteX153" fmla="*/ 700 w 10000"/>
                  <a:gd name="connsiteY153" fmla="*/ 4487 h 10000"/>
                  <a:gd name="connsiteX154" fmla="*/ 700 w 10000"/>
                  <a:gd name="connsiteY154" fmla="*/ 4376 h 10000"/>
                  <a:gd name="connsiteX155" fmla="*/ 683 w 10000"/>
                  <a:gd name="connsiteY155" fmla="*/ 4241 h 10000"/>
                  <a:gd name="connsiteX156" fmla="*/ 648 w 10000"/>
                  <a:gd name="connsiteY156" fmla="*/ 4083 h 10000"/>
                  <a:gd name="connsiteX157" fmla="*/ 631 w 10000"/>
                  <a:gd name="connsiteY157" fmla="*/ 3891 h 10000"/>
                  <a:gd name="connsiteX158" fmla="*/ 596 w 10000"/>
                  <a:gd name="connsiteY158" fmla="*/ 3679 h 10000"/>
                  <a:gd name="connsiteX159" fmla="*/ 562 w 10000"/>
                  <a:gd name="connsiteY159" fmla="*/ 3447 h 10000"/>
                  <a:gd name="connsiteX160" fmla="*/ 510 w 10000"/>
                  <a:gd name="connsiteY160" fmla="*/ 3201 h 10000"/>
                  <a:gd name="connsiteX161" fmla="*/ 458 w 10000"/>
                  <a:gd name="connsiteY161" fmla="*/ 2942 h 10000"/>
                  <a:gd name="connsiteX162" fmla="*/ 424 w 10000"/>
                  <a:gd name="connsiteY162" fmla="*/ 2679 h 10000"/>
                  <a:gd name="connsiteX163" fmla="*/ 372 w 10000"/>
                  <a:gd name="connsiteY163" fmla="*/ 2407 h 10000"/>
                  <a:gd name="connsiteX164" fmla="*/ 320 w 10000"/>
                  <a:gd name="connsiteY164" fmla="*/ 2141 h 10000"/>
                  <a:gd name="connsiteX165" fmla="*/ 277 w 10000"/>
                  <a:gd name="connsiteY165" fmla="*/ 1882 h 10000"/>
                  <a:gd name="connsiteX166" fmla="*/ 225 w 10000"/>
                  <a:gd name="connsiteY166" fmla="*/ 1629 h 10000"/>
                  <a:gd name="connsiteX167" fmla="*/ 190 w 10000"/>
                  <a:gd name="connsiteY167" fmla="*/ 1393 h 10000"/>
                  <a:gd name="connsiteX168" fmla="*/ 138 w 10000"/>
                  <a:gd name="connsiteY168" fmla="*/ 1175 h 10000"/>
                  <a:gd name="connsiteX169" fmla="*/ 104 w 10000"/>
                  <a:gd name="connsiteY169" fmla="*/ 973 h 10000"/>
                  <a:gd name="connsiteX170" fmla="*/ 69 w 10000"/>
                  <a:gd name="connsiteY170" fmla="*/ 801 h 10000"/>
                  <a:gd name="connsiteX171" fmla="*/ 52 w 10000"/>
                  <a:gd name="connsiteY171" fmla="*/ 663 h 10000"/>
                  <a:gd name="connsiteX172" fmla="*/ 17 w 10000"/>
                  <a:gd name="connsiteY172" fmla="*/ 555 h 10000"/>
                  <a:gd name="connsiteX173" fmla="*/ 17 w 10000"/>
                  <a:gd name="connsiteY173" fmla="*/ 491 h 10000"/>
                  <a:gd name="connsiteX174" fmla="*/ 0 w 10000"/>
                  <a:gd name="connsiteY174" fmla="*/ 471 h 10000"/>
                  <a:gd name="connsiteX175" fmla="*/ 847 w 10000"/>
                  <a:gd name="connsiteY175" fmla="*/ 13 h 10000"/>
                  <a:gd name="connsiteX176" fmla="*/ 9213 w 10000"/>
                  <a:gd name="connsiteY176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5204 h 10000"/>
                  <a:gd name="connsiteX90" fmla="*/ 4676 w 10000"/>
                  <a:gd name="connsiteY90" fmla="*/ 5473 h 10000"/>
                  <a:gd name="connsiteX91" fmla="*/ 4676 w 10000"/>
                  <a:gd name="connsiteY91" fmla="*/ 5752 h 10000"/>
                  <a:gd name="connsiteX92" fmla="*/ 4676 w 10000"/>
                  <a:gd name="connsiteY92" fmla="*/ 6025 h 10000"/>
                  <a:gd name="connsiteX93" fmla="*/ 4659 w 10000"/>
                  <a:gd name="connsiteY93" fmla="*/ 6298 h 10000"/>
                  <a:gd name="connsiteX94" fmla="*/ 4659 w 10000"/>
                  <a:gd name="connsiteY94" fmla="*/ 6553 h 10000"/>
                  <a:gd name="connsiteX95" fmla="*/ 4659 w 10000"/>
                  <a:gd name="connsiteY95" fmla="*/ 6792 h 10000"/>
                  <a:gd name="connsiteX96" fmla="*/ 4659 w 10000"/>
                  <a:gd name="connsiteY96" fmla="*/ 7011 h 10000"/>
                  <a:gd name="connsiteX97" fmla="*/ 4659 w 10000"/>
                  <a:gd name="connsiteY97" fmla="*/ 7210 h 10000"/>
                  <a:gd name="connsiteX98" fmla="*/ 4676 w 10000"/>
                  <a:gd name="connsiteY98" fmla="*/ 7371 h 10000"/>
                  <a:gd name="connsiteX99" fmla="*/ 4676 w 10000"/>
                  <a:gd name="connsiteY99" fmla="*/ 7496 h 10000"/>
                  <a:gd name="connsiteX100" fmla="*/ 4693 w 10000"/>
                  <a:gd name="connsiteY100" fmla="*/ 7654 h 10000"/>
                  <a:gd name="connsiteX101" fmla="*/ 4693 w 10000"/>
                  <a:gd name="connsiteY101" fmla="*/ 7839 h 10000"/>
                  <a:gd name="connsiteX102" fmla="*/ 4710 w 10000"/>
                  <a:gd name="connsiteY102" fmla="*/ 8041 h 10000"/>
                  <a:gd name="connsiteX103" fmla="*/ 4710 w 10000"/>
                  <a:gd name="connsiteY103" fmla="*/ 8256 h 10000"/>
                  <a:gd name="connsiteX104" fmla="*/ 4693 w 10000"/>
                  <a:gd name="connsiteY104" fmla="*/ 8475 h 10000"/>
                  <a:gd name="connsiteX105" fmla="*/ 4693 w 10000"/>
                  <a:gd name="connsiteY105" fmla="*/ 8694 h 10000"/>
                  <a:gd name="connsiteX106" fmla="*/ 4676 w 10000"/>
                  <a:gd name="connsiteY106" fmla="*/ 8906 h 10000"/>
                  <a:gd name="connsiteX107" fmla="*/ 4676 w 10000"/>
                  <a:gd name="connsiteY107" fmla="*/ 9108 h 10000"/>
                  <a:gd name="connsiteX108" fmla="*/ 4676 w 10000"/>
                  <a:gd name="connsiteY108" fmla="*/ 9293 h 10000"/>
                  <a:gd name="connsiteX109" fmla="*/ 4676 w 10000"/>
                  <a:gd name="connsiteY109" fmla="*/ 9451 h 10000"/>
                  <a:gd name="connsiteX110" fmla="*/ 4676 w 10000"/>
                  <a:gd name="connsiteY110" fmla="*/ 9576 h 10000"/>
                  <a:gd name="connsiteX111" fmla="*/ 4676 w 10000"/>
                  <a:gd name="connsiteY111" fmla="*/ 9670 h 10000"/>
                  <a:gd name="connsiteX112" fmla="*/ 4676 w 10000"/>
                  <a:gd name="connsiteY112" fmla="*/ 9717 h 10000"/>
                  <a:gd name="connsiteX113" fmla="*/ 4676 w 10000"/>
                  <a:gd name="connsiteY113" fmla="*/ 9781 h 10000"/>
                  <a:gd name="connsiteX114" fmla="*/ 4676 w 10000"/>
                  <a:gd name="connsiteY114" fmla="*/ 9842 h 10000"/>
                  <a:gd name="connsiteX115" fmla="*/ 4659 w 10000"/>
                  <a:gd name="connsiteY115" fmla="*/ 9889 h 10000"/>
                  <a:gd name="connsiteX116" fmla="*/ 4659 w 10000"/>
                  <a:gd name="connsiteY116" fmla="*/ 9929 h 10000"/>
                  <a:gd name="connsiteX117" fmla="*/ 4641 w 10000"/>
                  <a:gd name="connsiteY117" fmla="*/ 9943 h 10000"/>
                  <a:gd name="connsiteX118" fmla="*/ 4486 w 10000"/>
                  <a:gd name="connsiteY118" fmla="*/ 9943 h 10000"/>
                  <a:gd name="connsiteX119" fmla="*/ 4252 w 10000"/>
                  <a:gd name="connsiteY119" fmla="*/ 9943 h 10000"/>
                  <a:gd name="connsiteX120" fmla="*/ 3941 w 10000"/>
                  <a:gd name="connsiteY120" fmla="*/ 9936 h 10000"/>
                  <a:gd name="connsiteX121" fmla="*/ 3604 w 10000"/>
                  <a:gd name="connsiteY121" fmla="*/ 9929 h 10000"/>
                  <a:gd name="connsiteX122" fmla="*/ 3215 w 10000"/>
                  <a:gd name="connsiteY122" fmla="*/ 9923 h 10000"/>
                  <a:gd name="connsiteX123" fmla="*/ 2826 w 10000"/>
                  <a:gd name="connsiteY123" fmla="*/ 9916 h 10000"/>
                  <a:gd name="connsiteX124" fmla="*/ 2429 w 10000"/>
                  <a:gd name="connsiteY124" fmla="*/ 9909 h 10000"/>
                  <a:gd name="connsiteX125" fmla="*/ 2074 w 10000"/>
                  <a:gd name="connsiteY125" fmla="*/ 9902 h 10000"/>
                  <a:gd name="connsiteX126" fmla="*/ 1755 w 10000"/>
                  <a:gd name="connsiteY126" fmla="*/ 9896 h 10000"/>
                  <a:gd name="connsiteX127" fmla="*/ 1495 w 10000"/>
                  <a:gd name="connsiteY127" fmla="*/ 9889 h 10000"/>
                  <a:gd name="connsiteX128" fmla="*/ 1348 w 10000"/>
                  <a:gd name="connsiteY128" fmla="*/ 9889 h 10000"/>
                  <a:gd name="connsiteX129" fmla="*/ 1279 w 10000"/>
                  <a:gd name="connsiteY129" fmla="*/ 9882 h 10000"/>
                  <a:gd name="connsiteX130" fmla="*/ 1279 w 10000"/>
                  <a:gd name="connsiteY130" fmla="*/ 9862 h 10000"/>
                  <a:gd name="connsiteX131" fmla="*/ 1279 w 10000"/>
                  <a:gd name="connsiteY131" fmla="*/ 9788 h 10000"/>
                  <a:gd name="connsiteX132" fmla="*/ 1262 w 10000"/>
                  <a:gd name="connsiteY132" fmla="*/ 9677 h 10000"/>
                  <a:gd name="connsiteX133" fmla="*/ 1245 w 10000"/>
                  <a:gd name="connsiteY133" fmla="*/ 9532 h 10000"/>
                  <a:gd name="connsiteX134" fmla="*/ 1227 w 10000"/>
                  <a:gd name="connsiteY134" fmla="*/ 9344 h 10000"/>
                  <a:gd name="connsiteX135" fmla="*/ 1210 w 10000"/>
                  <a:gd name="connsiteY135" fmla="*/ 9125 h 10000"/>
                  <a:gd name="connsiteX136" fmla="*/ 1175 w 10000"/>
                  <a:gd name="connsiteY136" fmla="*/ 8889 h 10000"/>
                  <a:gd name="connsiteX137" fmla="*/ 1141 w 10000"/>
                  <a:gd name="connsiteY137" fmla="*/ 8623 h 10000"/>
                  <a:gd name="connsiteX138" fmla="*/ 1124 w 10000"/>
                  <a:gd name="connsiteY138" fmla="*/ 8337 h 10000"/>
                  <a:gd name="connsiteX139" fmla="*/ 1089 w 10000"/>
                  <a:gd name="connsiteY139" fmla="*/ 8041 h 10000"/>
                  <a:gd name="connsiteX140" fmla="*/ 1054 w 10000"/>
                  <a:gd name="connsiteY140" fmla="*/ 7728 h 10000"/>
                  <a:gd name="connsiteX141" fmla="*/ 1020 w 10000"/>
                  <a:gd name="connsiteY141" fmla="*/ 7402 h 10000"/>
                  <a:gd name="connsiteX142" fmla="*/ 985 w 10000"/>
                  <a:gd name="connsiteY142" fmla="*/ 7085 h 10000"/>
                  <a:gd name="connsiteX143" fmla="*/ 951 w 10000"/>
                  <a:gd name="connsiteY143" fmla="*/ 6759 h 10000"/>
                  <a:gd name="connsiteX144" fmla="*/ 899 w 10000"/>
                  <a:gd name="connsiteY144" fmla="*/ 6442 h 10000"/>
                  <a:gd name="connsiteX145" fmla="*/ 882 w 10000"/>
                  <a:gd name="connsiteY145" fmla="*/ 6129 h 10000"/>
                  <a:gd name="connsiteX146" fmla="*/ 847 w 10000"/>
                  <a:gd name="connsiteY146" fmla="*/ 5833 h 10000"/>
                  <a:gd name="connsiteX147" fmla="*/ 821 w 10000"/>
                  <a:gd name="connsiteY147" fmla="*/ 5547 h 10000"/>
                  <a:gd name="connsiteX148" fmla="*/ 787 w 10000"/>
                  <a:gd name="connsiteY148" fmla="*/ 5281 h 10000"/>
                  <a:gd name="connsiteX149" fmla="*/ 769 w 10000"/>
                  <a:gd name="connsiteY149" fmla="*/ 5039 h 10000"/>
                  <a:gd name="connsiteX150" fmla="*/ 735 w 10000"/>
                  <a:gd name="connsiteY150" fmla="*/ 4820 h 10000"/>
                  <a:gd name="connsiteX151" fmla="*/ 717 w 10000"/>
                  <a:gd name="connsiteY151" fmla="*/ 4631 h 10000"/>
                  <a:gd name="connsiteX152" fmla="*/ 700 w 10000"/>
                  <a:gd name="connsiteY152" fmla="*/ 4487 h 10000"/>
                  <a:gd name="connsiteX153" fmla="*/ 700 w 10000"/>
                  <a:gd name="connsiteY153" fmla="*/ 4376 h 10000"/>
                  <a:gd name="connsiteX154" fmla="*/ 683 w 10000"/>
                  <a:gd name="connsiteY154" fmla="*/ 4241 h 10000"/>
                  <a:gd name="connsiteX155" fmla="*/ 648 w 10000"/>
                  <a:gd name="connsiteY155" fmla="*/ 4083 h 10000"/>
                  <a:gd name="connsiteX156" fmla="*/ 631 w 10000"/>
                  <a:gd name="connsiteY156" fmla="*/ 3891 h 10000"/>
                  <a:gd name="connsiteX157" fmla="*/ 596 w 10000"/>
                  <a:gd name="connsiteY157" fmla="*/ 3679 h 10000"/>
                  <a:gd name="connsiteX158" fmla="*/ 562 w 10000"/>
                  <a:gd name="connsiteY158" fmla="*/ 3447 h 10000"/>
                  <a:gd name="connsiteX159" fmla="*/ 510 w 10000"/>
                  <a:gd name="connsiteY159" fmla="*/ 3201 h 10000"/>
                  <a:gd name="connsiteX160" fmla="*/ 458 w 10000"/>
                  <a:gd name="connsiteY160" fmla="*/ 2942 h 10000"/>
                  <a:gd name="connsiteX161" fmla="*/ 424 w 10000"/>
                  <a:gd name="connsiteY161" fmla="*/ 2679 h 10000"/>
                  <a:gd name="connsiteX162" fmla="*/ 372 w 10000"/>
                  <a:gd name="connsiteY162" fmla="*/ 2407 h 10000"/>
                  <a:gd name="connsiteX163" fmla="*/ 320 w 10000"/>
                  <a:gd name="connsiteY163" fmla="*/ 2141 h 10000"/>
                  <a:gd name="connsiteX164" fmla="*/ 277 w 10000"/>
                  <a:gd name="connsiteY164" fmla="*/ 1882 h 10000"/>
                  <a:gd name="connsiteX165" fmla="*/ 225 w 10000"/>
                  <a:gd name="connsiteY165" fmla="*/ 1629 h 10000"/>
                  <a:gd name="connsiteX166" fmla="*/ 190 w 10000"/>
                  <a:gd name="connsiteY166" fmla="*/ 1393 h 10000"/>
                  <a:gd name="connsiteX167" fmla="*/ 138 w 10000"/>
                  <a:gd name="connsiteY167" fmla="*/ 1175 h 10000"/>
                  <a:gd name="connsiteX168" fmla="*/ 104 w 10000"/>
                  <a:gd name="connsiteY168" fmla="*/ 973 h 10000"/>
                  <a:gd name="connsiteX169" fmla="*/ 69 w 10000"/>
                  <a:gd name="connsiteY169" fmla="*/ 801 h 10000"/>
                  <a:gd name="connsiteX170" fmla="*/ 52 w 10000"/>
                  <a:gd name="connsiteY170" fmla="*/ 663 h 10000"/>
                  <a:gd name="connsiteX171" fmla="*/ 17 w 10000"/>
                  <a:gd name="connsiteY171" fmla="*/ 555 h 10000"/>
                  <a:gd name="connsiteX172" fmla="*/ 17 w 10000"/>
                  <a:gd name="connsiteY172" fmla="*/ 491 h 10000"/>
                  <a:gd name="connsiteX173" fmla="*/ 0 w 10000"/>
                  <a:gd name="connsiteY173" fmla="*/ 471 h 10000"/>
                  <a:gd name="connsiteX174" fmla="*/ 847 w 10000"/>
                  <a:gd name="connsiteY174" fmla="*/ 13 h 10000"/>
                  <a:gd name="connsiteX175" fmla="*/ 9213 w 10000"/>
                  <a:gd name="connsiteY175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5473 h 10000"/>
                  <a:gd name="connsiteX90" fmla="*/ 4676 w 10000"/>
                  <a:gd name="connsiteY90" fmla="*/ 5752 h 10000"/>
                  <a:gd name="connsiteX91" fmla="*/ 4676 w 10000"/>
                  <a:gd name="connsiteY91" fmla="*/ 6025 h 10000"/>
                  <a:gd name="connsiteX92" fmla="*/ 4659 w 10000"/>
                  <a:gd name="connsiteY92" fmla="*/ 6298 h 10000"/>
                  <a:gd name="connsiteX93" fmla="*/ 4659 w 10000"/>
                  <a:gd name="connsiteY93" fmla="*/ 6553 h 10000"/>
                  <a:gd name="connsiteX94" fmla="*/ 4659 w 10000"/>
                  <a:gd name="connsiteY94" fmla="*/ 6792 h 10000"/>
                  <a:gd name="connsiteX95" fmla="*/ 4659 w 10000"/>
                  <a:gd name="connsiteY95" fmla="*/ 7011 h 10000"/>
                  <a:gd name="connsiteX96" fmla="*/ 4659 w 10000"/>
                  <a:gd name="connsiteY96" fmla="*/ 7210 h 10000"/>
                  <a:gd name="connsiteX97" fmla="*/ 4676 w 10000"/>
                  <a:gd name="connsiteY97" fmla="*/ 7371 h 10000"/>
                  <a:gd name="connsiteX98" fmla="*/ 4676 w 10000"/>
                  <a:gd name="connsiteY98" fmla="*/ 7496 h 10000"/>
                  <a:gd name="connsiteX99" fmla="*/ 4693 w 10000"/>
                  <a:gd name="connsiteY99" fmla="*/ 7654 h 10000"/>
                  <a:gd name="connsiteX100" fmla="*/ 4693 w 10000"/>
                  <a:gd name="connsiteY100" fmla="*/ 7839 h 10000"/>
                  <a:gd name="connsiteX101" fmla="*/ 4710 w 10000"/>
                  <a:gd name="connsiteY101" fmla="*/ 8041 h 10000"/>
                  <a:gd name="connsiteX102" fmla="*/ 4710 w 10000"/>
                  <a:gd name="connsiteY102" fmla="*/ 8256 h 10000"/>
                  <a:gd name="connsiteX103" fmla="*/ 4693 w 10000"/>
                  <a:gd name="connsiteY103" fmla="*/ 8475 h 10000"/>
                  <a:gd name="connsiteX104" fmla="*/ 4693 w 10000"/>
                  <a:gd name="connsiteY104" fmla="*/ 8694 h 10000"/>
                  <a:gd name="connsiteX105" fmla="*/ 4676 w 10000"/>
                  <a:gd name="connsiteY105" fmla="*/ 8906 h 10000"/>
                  <a:gd name="connsiteX106" fmla="*/ 4676 w 10000"/>
                  <a:gd name="connsiteY106" fmla="*/ 9108 h 10000"/>
                  <a:gd name="connsiteX107" fmla="*/ 4676 w 10000"/>
                  <a:gd name="connsiteY107" fmla="*/ 9293 h 10000"/>
                  <a:gd name="connsiteX108" fmla="*/ 4676 w 10000"/>
                  <a:gd name="connsiteY108" fmla="*/ 9451 h 10000"/>
                  <a:gd name="connsiteX109" fmla="*/ 4676 w 10000"/>
                  <a:gd name="connsiteY109" fmla="*/ 9576 h 10000"/>
                  <a:gd name="connsiteX110" fmla="*/ 4676 w 10000"/>
                  <a:gd name="connsiteY110" fmla="*/ 9670 h 10000"/>
                  <a:gd name="connsiteX111" fmla="*/ 4676 w 10000"/>
                  <a:gd name="connsiteY111" fmla="*/ 9717 h 10000"/>
                  <a:gd name="connsiteX112" fmla="*/ 4676 w 10000"/>
                  <a:gd name="connsiteY112" fmla="*/ 9781 h 10000"/>
                  <a:gd name="connsiteX113" fmla="*/ 4676 w 10000"/>
                  <a:gd name="connsiteY113" fmla="*/ 9842 h 10000"/>
                  <a:gd name="connsiteX114" fmla="*/ 4659 w 10000"/>
                  <a:gd name="connsiteY114" fmla="*/ 9889 h 10000"/>
                  <a:gd name="connsiteX115" fmla="*/ 4659 w 10000"/>
                  <a:gd name="connsiteY115" fmla="*/ 9929 h 10000"/>
                  <a:gd name="connsiteX116" fmla="*/ 4641 w 10000"/>
                  <a:gd name="connsiteY116" fmla="*/ 9943 h 10000"/>
                  <a:gd name="connsiteX117" fmla="*/ 4486 w 10000"/>
                  <a:gd name="connsiteY117" fmla="*/ 9943 h 10000"/>
                  <a:gd name="connsiteX118" fmla="*/ 4252 w 10000"/>
                  <a:gd name="connsiteY118" fmla="*/ 9943 h 10000"/>
                  <a:gd name="connsiteX119" fmla="*/ 3941 w 10000"/>
                  <a:gd name="connsiteY119" fmla="*/ 9936 h 10000"/>
                  <a:gd name="connsiteX120" fmla="*/ 3604 w 10000"/>
                  <a:gd name="connsiteY120" fmla="*/ 9929 h 10000"/>
                  <a:gd name="connsiteX121" fmla="*/ 3215 w 10000"/>
                  <a:gd name="connsiteY121" fmla="*/ 9923 h 10000"/>
                  <a:gd name="connsiteX122" fmla="*/ 2826 w 10000"/>
                  <a:gd name="connsiteY122" fmla="*/ 9916 h 10000"/>
                  <a:gd name="connsiteX123" fmla="*/ 2429 w 10000"/>
                  <a:gd name="connsiteY123" fmla="*/ 9909 h 10000"/>
                  <a:gd name="connsiteX124" fmla="*/ 2074 w 10000"/>
                  <a:gd name="connsiteY124" fmla="*/ 9902 h 10000"/>
                  <a:gd name="connsiteX125" fmla="*/ 1755 w 10000"/>
                  <a:gd name="connsiteY125" fmla="*/ 9896 h 10000"/>
                  <a:gd name="connsiteX126" fmla="*/ 1495 w 10000"/>
                  <a:gd name="connsiteY126" fmla="*/ 9889 h 10000"/>
                  <a:gd name="connsiteX127" fmla="*/ 1348 w 10000"/>
                  <a:gd name="connsiteY127" fmla="*/ 9889 h 10000"/>
                  <a:gd name="connsiteX128" fmla="*/ 1279 w 10000"/>
                  <a:gd name="connsiteY128" fmla="*/ 9882 h 10000"/>
                  <a:gd name="connsiteX129" fmla="*/ 1279 w 10000"/>
                  <a:gd name="connsiteY129" fmla="*/ 9862 h 10000"/>
                  <a:gd name="connsiteX130" fmla="*/ 1279 w 10000"/>
                  <a:gd name="connsiteY130" fmla="*/ 9788 h 10000"/>
                  <a:gd name="connsiteX131" fmla="*/ 1262 w 10000"/>
                  <a:gd name="connsiteY131" fmla="*/ 9677 h 10000"/>
                  <a:gd name="connsiteX132" fmla="*/ 1245 w 10000"/>
                  <a:gd name="connsiteY132" fmla="*/ 9532 h 10000"/>
                  <a:gd name="connsiteX133" fmla="*/ 1227 w 10000"/>
                  <a:gd name="connsiteY133" fmla="*/ 9344 h 10000"/>
                  <a:gd name="connsiteX134" fmla="*/ 1210 w 10000"/>
                  <a:gd name="connsiteY134" fmla="*/ 9125 h 10000"/>
                  <a:gd name="connsiteX135" fmla="*/ 1175 w 10000"/>
                  <a:gd name="connsiteY135" fmla="*/ 8889 h 10000"/>
                  <a:gd name="connsiteX136" fmla="*/ 1141 w 10000"/>
                  <a:gd name="connsiteY136" fmla="*/ 8623 h 10000"/>
                  <a:gd name="connsiteX137" fmla="*/ 1124 w 10000"/>
                  <a:gd name="connsiteY137" fmla="*/ 8337 h 10000"/>
                  <a:gd name="connsiteX138" fmla="*/ 1089 w 10000"/>
                  <a:gd name="connsiteY138" fmla="*/ 8041 h 10000"/>
                  <a:gd name="connsiteX139" fmla="*/ 1054 w 10000"/>
                  <a:gd name="connsiteY139" fmla="*/ 7728 h 10000"/>
                  <a:gd name="connsiteX140" fmla="*/ 1020 w 10000"/>
                  <a:gd name="connsiteY140" fmla="*/ 7402 h 10000"/>
                  <a:gd name="connsiteX141" fmla="*/ 985 w 10000"/>
                  <a:gd name="connsiteY141" fmla="*/ 7085 h 10000"/>
                  <a:gd name="connsiteX142" fmla="*/ 951 w 10000"/>
                  <a:gd name="connsiteY142" fmla="*/ 6759 h 10000"/>
                  <a:gd name="connsiteX143" fmla="*/ 899 w 10000"/>
                  <a:gd name="connsiteY143" fmla="*/ 6442 h 10000"/>
                  <a:gd name="connsiteX144" fmla="*/ 882 w 10000"/>
                  <a:gd name="connsiteY144" fmla="*/ 6129 h 10000"/>
                  <a:gd name="connsiteX145" fmla="*/ 847 w 10000"/>
                  <a:gd name="connsiteY145" fmla="*/ 5833 h 10000"/>
                  <a:gd name="connsiteX146" fmla="*/ 821 w 10000"/>
                  <a:gd name="connsiteY146" fmla="*/ 5547 h 10000"/>
                  <a:gd name="connsiteX147" fmla="*/ 787 w 10000"/>
                  <a:gd name="connsiteY147" fmla="*/ 5281 h 10000"/>
                  <a:gd name="connsiteX148" fmla="*/ 769 w 10000"/>
                  <a:gd name="connsiteY148" fmla="*/ 5039 h 10000"/>
                  <a:gd name="connsiteX149" fmla="*/ 735 w 10000"/>
                  <a:gd name="connsiteY149" fmla="*/ 4820 h 10000"/>
                  <a:gd name="connsiteX150" fmla="*/ 717 w 10000"/>
                  <a:gd name="connsiteY150" fmla="*/ 4631 h 10000"/>
                  <a:gd name="connsiteX151" fmla="*/ 700 w 10000"/>
                  <a:gd name="connsiteY151" fmla="*/ 4487 h 10000"/>
                  <a:gd name="connsiteX152" fmla="*/ 700 w 10000"/>
                  <a:gd name="connsiteY152" fmla="*/ 4376 h 10000"/>
                  <a:gd name="connsiteX153" fmla="*/ 683 w 10000"/>
                  <a:gd name="connsiteY153" fmla="*/ 4241 h 10000"/>
                  <a:gd name="connsiteX154" fmla="*/ 648 w 10000"/>
                  <a:gd name="connsiteY154" fmla="*/ 4083 h 10000"/>
                  <a:gd name="connsiteX155" fmla="*/ 631 w 10000"/>
                  <a:gd name="connsiteY155" fmla="*/ 3891 h 10000"/>
                  <a:gd name="connsiteX156" fmla="*/ 596 w 10000"/>
                  <a:gd name="connsiteY156" fmla="*/ 3679 h 10000"/>
                  <a:gd name="connsiteX157" fmla="*/ 562 w 10000"/>
                  <a:gd name="connsiteY157" fmla="*/ 3447 h 10000"/>
                  <a:gd name="connsiteX158" fmla="*/ 510 w 10000"/>
                  <a:gd name="connsiteY158" fmla="*/ 3201 h 10000"/>
                  <a:gd name="connsiteX159" fmla="*/ 458 w 10000"/>
                  <a:gd name="connsiteY159" fmla="*/ 2942 h 10000"/>
                  <a:gd name="connsiteX160" fmla="*/ 424 w 10000"/>
                  <a:gd name="connsiteY160" fmla="*/ 2679 h 10000"/>
                  <a:gd name="connsiteX161" fmla="*/ 372 w 10000"/>
                  <a:gd name="connsiteY161" fmla="*/ 2407 h 10000"/>
                  <a:gd name="connsiteX162" fmla="*/ 320 w 10000"/>
                  <a:gd name="connsiteY162" fmla="*/ 2141 h 10000"/>
                  <a:gd name="connsiteX163" fmla="*/ 277 w 10000"/>
                  <a:gd name="connsiteY163" fmla="*/ 1882 h 10000"/>
                  <a:gd name="connsiteX164" fmla="*/ 225 w 10000"/>
                  <a:gd name="connsiteY164" fmla="*/ 1629 h 10000"/>
                  <a:gd name="connsiteX165" fmla="*/ 190 w 10000"/>
                  <a:gd name="connsiteY165" fmla="*/ 1393 h 10000"/>
                  <a:gd name="connsiteX166" fmla="*/ 138 w 10000"/>
                  <a:gd name="connsiteY166" fmla="*/ 1175 h 10000"/>
                  <a:gd name="connsiteX167" fmla="*/ 104 w 10000"/>
                  <a:gd name="connsiteY167" fmla="*/ 973 h 10000"/>
                  <a:gd name="connsiteX168" fmla="*/ 69 w 10000"/>
                  <a:gd name="connsiteY168" fmla="*/ 801 h 10000"/>
                  <a:gd name="connsiteX169" fmla="*/ 52 w 10000"/>
                  <a:gd name="connsiteY169" fmla="*/ 663 h 10000"/>
                  <a:gd name="connsiteX170" fmla="*/ 17 w 10000"/>
                  <a:gd name="connsiteY170" fmla="*/ 555 h 10000"/>
                  <a:gd name="connsiteX171" fmla="*/ 17 w 10000"/>
                  <a:gd name="connsiteY171" fmla="*/ 491 h 10000"/>
                  <a:gd name="connsiteX172" fmla="*/ 0 w 10000"/>
                  <a:gd name="connsiteY172" fmla="*/ 471 h 10000"/>
                  <a:gd name="connsiteX173" fmla="*/ 847 w 10000"/>
                  <a:gd name="connsiteY173" fmla="*/ 13 h 10000"/>
                  <a:gd name="connsiteX174" fmla="*/ 9213 w 10000"/>
                  <a:gd name="connsiteY174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5752 h 10000"/>
                  <a:gd name="connsiteX90" fmla="*/ 4676 w 10000"/>
                  <a:gd name="connsiteY90" fmla="*/ 6025 h 10000"/>
                  <a:gd name="connsiteX91" fmla="*/ 4659 w 10000"/>
                  <a:gd name="connsiteY91" fmla="*/ 6298 h 10000"/>
                  <a:gd name="connsiteX92" fmla="*/ 4659 w 10000"/>
                  <a:gd name="connsiteY92" fmla="*/ 6553 h 10000"/>
                  <a:gd name="connsiteX93" fmla="*/ 4659 w 10000"/>
                  <a:gd name="connsiteY93" fmla="*/ 6792 h 10000"/>
                  <a:gd name="connsiteX94" fmla="*/ 4659 w 10000"/>
                  <a:gd name="connsiteY94" fmla="*/ 7011 h 10000"/>
                  <a:gd name="connsiteX95" fmla="*/ 4659 w 10000"/>
                  <a:gd name="connsiteY95" fmla="*/ 7210 h 10000"/>
                  <a:gd name="connsiteX96" fmla="*/ 4676 w 10000"/>
                  <a:gd name="connsiteY96" fmla="*/ 7371 h 10000"/>
                  <a:gd name="connsiteX97" fmla="*/ 4676 w 10000"/>
                  <a:gd name="connsiteY97" fmla="*/ 7496 h 10000"/>
                  <a:gd name="connsiteX98" fmla="*/ 4693 w 10000"/>
                  <a:gd name="connsiteY98" fmla="*/ 7654 h 10000"/>
                  <a:gd name="connsiteX99" fmla="*/ 4693 w 10000"/>
                  <a:gd name="connsiteY99" fmla="*/ 7839 h 10000"/>
                  <a:gd name="connsiteX100" fmla="*/ 4710 w 10000"/>
                  <a:gd name="connsiteY100" fmla="*/ 8041 h 10000"/>
                  <a:gd name="connsiteX101" fmla="*/ 4710 w 10000"/>
                  <a:gd name="connsiteY101" fmla="*/ 8256 h 10000"/>
                  <a:gd name="connsiteX102" fmla="*/ 4693 w 10000"/>
                  <a:gd name="connsiteY102" fmla="*/ 8475 h 10000"/>
                  <a:gd name="connsiteX103" fmla="*/ 4693 w 10000"/>
                  <a:gd name="connsiteY103" fmla="*/ 8694 h 10000"/>
                  <a:gd name="connsiteX104" fmla="*/ 4676 w 10000"/>
                  <a:gd name="connsiteY104" fmla="*/ 8906 h 10000"/>
                  <a:gd name="connsiteX105" fmla="*/ 4676 w 10000"/>
                  <a:gd name="connsiteY105" fmla="*/ 9108 h 10000"/>
                  <a:gd name="connsiteX106" fmla="*/ 4676 w 10000"/>
                  <a:gd name="connsiteY106" fmla="*/ 9293 h 10000"/>
                  <a:gd name="connsiteX107" fmla="*/ 4676 w 10000"/>
                  <a:gd name="connsiteY107" fmla="*/ 9451 h 10000"/>
                  <a:gd name="connsiteX108" fmla="*/ 4676 w 10000"/>
                  <a:gd name="connsiteY108" fmla="*/ 9576 h 10000"/>
                  <a:gd name="connsiteX109" fmla="*/ 4676 w 10000"/>
                  <a:gd name="connsiteY109" fmla="*/ 9670 h 10000"/>
                  <a:gd name="connsiteX110" fmla="*/ 4676 w 10000"/>
                  <a:gd name="connsiteY110" fmla="*/ 9717 h 10000"/>
                  <a:gd name="connsiteX111" fmla="*/ 4676 w 10000"/>
                  <a:gd name="connsiteY111" fmla="*/ 9781 h 10000"/>
                  <a:gd name="connsiteX112" fmla="*/ 4676 w 10000"/>
                  <a:gd name="connsiteY112" fmla="*/ 9842 h 10000"/>
                  <a:gd name="connsiteX113" fmla="*/ 4659 w 10000"/>
                  <a:gd name="connsiteY113" fmla="*/ 9889 h 10000"/>
                  <a:gd name="connsiteX114" fmla="*/ 4659 w 10000"/>
                  <a:gd name="connsiteY114" fmla="*/ 9929 h 10000"/>
                  <a:gd name="connsiteX115" fmla="*/ 4641 w 10000"/>
                  <a:gd name="connsiteY115" fmla="*/ 9943 h 10000"/>
                  <a:gd name="connsiteX116" fmla="*/ 4486 w 10000"/>
                  <a:gd name="connsiteY116" fmla="*/ 9943 h 10000"/>
                  <a:gd name="connsiteX117" fmla="*/ 4252 w 10000"/>
                  <a:gd name="connsiteY117" fmla="*/ 9943 h 10000"/>
                  <a:gd name="connsiteX118" fmla="*/ 3941 w 10000"/>
                  <a:gd name="connsiteY118" fmla="*/ 9936 h 10000"/>
                  <a:gd name="connsiteX119" fmla="*/ 3604 w 10000"/>
                  <a:gd name="connsiteY119" fmla="*/ 9929 h 10000"/>
                  <a:gd name="connsiteX120" fmla="*/ 3215 w 10000"/>
                  <a:gd name="connsiteY120" fmla="*/ 9923 h 10000"/>
                  <a:gd name="connsiteX121" fmla="*/ 2826 w 10000"/>
                  <a:gd name="connsiteY121" fmla="*/ 9916 h 10000"/>
                  <a:gd name="connsiteX122" fmla="*/ 2429 w 10000"/>
                  <a:gd name="connsiteY122" fmla="*/ 9909 h 10000"/>
                  <a:gd name="connsiteX123" fmla="*/ 2074 w 10000"/>
                  <a:gd name="connsiteY123" fmla="*/ 9902 h 10000"/>
                  <a:gd name="connsiteX124" fmla="*/ 1755 w 10000"/>
                  <a:gd name="connsiteY124" fmla="*/ 9896 h 10000"/>
                  <a:gd name="connsiteX125" fmla="*/ 1495 w 10000"/>
                  <a:gd name="connsiteY125" fmla="*/ 9889 h 10000"/>
                  <a:gd name="connsiteX126" fmla="*/ 1348 w 10000"/>
                  <a:gd name="connsiteY126" fmla="*/ 9889 h 10000"/>
                  <a:gd name="connsiteX127" fmla="*/ 1279 w 10000"/>
                  <a:gd name="connsiteY127" fmla="*/ 9882 h 10000"/>
                  <a:gd name="connsiteX128" fmla="*/ 1279 w 10000"/>
                  <a:gd name="connsiteY128" fmla="*/ 9862 h 10000"/>
                  <a:gd name="connsiteX129" fmla="*/ 1279 w 10000"/>
                  <a:gd name="connsiteY129" fmla="*/ 9788 h 10000"/>
                  <a:gd name="connsiteX130" fmla="*/ 1262 w 10000"/>
                  <a:gd name="connsiteY130" fmla="*/ 9677 h 10000"/>
                  <a:gd name="connsiteX131" fmla="*/ 1245 w 10000"/>
                  <a:gd name="connsiteY131" fmla="*/ 9532 h 10000"/>
                  <a:gd name="connsiteX132" fmla="*/ 1227 w 10000"/>
                  <a:gd name="connsiteY132" fmla="*/ 9344 h 10000"/>
                  <a:gd name="connsiteX133" fmla="*/ 1210 w 10000"/>
                  <a:gd name="connsiteY133" fmla="*/ 9125 h 10000"/>
                  <a:gd name="connsiteX134" fmla="*/ 1175 w 10000"/>
                  <a:gd name="connsiteY134" fmla="*/ 8889 h 10000"/>
                  <a:gd name="connsiteX135" fmla="*/ 1141 w 10000"/>
                  <a:gd name="connsiteY135" fmla="*/ 8623 h 10000"/>
                  <a:gd name="connsiteX136" fmla="*/ 1124 w 10000"/>
                  <a:gd name="connsiteY136" fmla="*/ 8337 h 10000"/>
                  <a:gd name="connsiteX137" fmla="*/ 1089 w 10000"/>
                  <a:gd name="connsiteY137" fmla="*/ 8041 h 10000"/>
                  <a:gd name="connsiteX138" fmla="*/ 1054 w 10000"/>
                  <a:gd name="connsiteY138" fmla="*/ 7728 h 10000"/>
                  <a:gd name="connsiteX139" fmla="*/ 1020 w 10000"/>
                  <a:gd name="connsiteY139" fmla="*/ 7402 h 10000"/>
                  <a:gd name="connsiteX140" fmla="*/ 985 w 10000"/>
                  <a:gd name="connsiteY140" fmla="*/ 7085 h 10000"/>
                  <a:gd name="connsiteX141" fmla="*/ 951 w 10000"/>
                  <a:gd name="connsiteY141" fmla="*/ 6759 h 10000"/>
                  <a:gd name="connsiteX142" fmla="*/ 899 w 10000"/>
                  <a:gd name="connsiteY142" fmla="*/ 6442 h 10000"/>
                  <a:gd name="connsiteX143" fmla="*/ 882 w 10000"/>
                  <a:gd name="connsiteY143" fmla="*/ 6129 h 10000"/>
                  <a:gd name="connsiteX144" fmla="*/ 847 w 10000"/>
                  <a:gd name="connsiteY144" fmla="*/ 5833 h 10000"/>
                  <a:gd name="connsiteX145" fmla="*/ 821 w 10000"/>
                  <a:gd name="connsiteY145" fmla="*/ 5547 h 10000"/>
                  <a:gd name="connsiteX146" fmla="*/ 787 w 10000"/>
                  <a:gd name="connsiteY146" fmla="*/ 5281 h 10000"/>
                  <a:gd name="connsiteX147" fmla="*/ 769 w 10000"/>
                  <a:gd name="connsiteY147" fmla="*/ 5039 h 10000"/>
                  <a:gd name="connsiteX148" fmla="*/ 735 w 10000"/>
                  <a:gd name="connsiteY148" fmla="*/ 4820 h 10000"/>
                  <a:gd name="connsiteX149" fmla="*/ 717 w 10000"/>
                  <a:gd name="connsiteY149" fmla="*/ 4631 h 10000"/>
                  <a:gd name="connsiteX150" fmla="*/ 700 w 10000"/>
                  <a:gd name="connsiteY150" fmla="*/ 4487 h 10000"/>
                  <a:gd name="connsiteX151" fmla="*/ 700 w 10000"/>
                  <a:gd name="connsiteY151" fmla="*/ 4376 h 10000"/>
                  <a:gd name="connsiteX152" fmla="*/ 683 w 10000"/>
                  <a:gd name="connsiteY152" fmla="*/ 4241 h 10000"/>
                  <a:gd name="connsiteX153" fmla="*/ 648 w 10000"/>
                  <a:gd name="connsiteY153" fmla="*/ 4083 h 10000"/>
                  <a:gd name="connsiteX154" fmla="*/ 631 w 10000"/>
                  <a:gd name="connsiteY154" fmla="*/ 3891 h 10000"/>
                  <a:gd name="connsiteX155" fmla="*/ 596 w 10000"/>
                  <a:gd name="connsiteY155" fmla="*/ 3679 h 10000"/>
                  <a:gd name="connsiteX156" fmla="*/ 562 w 10000"/>
                  <a:gd name="connsiteY156" fmla="*/ 3447 h 10000"/>
                  <a:gd name="connsiteX157" fmla="*/ 510 w 10000"/>
                  <a:gd name="connsiteY157" fmla="*/ 3201 h 10000"/>
                  <a:gd name="connsiteX158" fmla="*/ 458 w 10000"/>
                  <a:gd name="connsiteY158" fmla="*/ 2942 h 10000"/>
                  <a:gd name="connsiteX159" fmla="*/ 424 w 10000"/>
                  <a:gd name="connsiteY159" fmla="*/ 2679 h 10000"/>
                  <a:gd name="connsiteX160" fmla="*/ 372 w 10000"/>
                  <a:gd name="connsiteY160" fmla="*/ 2407 h 10000"/>
                  <a:gd name="connsiteX161" fmla="*/ 320 w 10000"/>
                  <a:gd name="connsiteY161" fmla="*/ 2141 h 10000"/>
                  <a:gd name="connsiteX162" fmla="*/ 277 w 10000"/>
                  <a:gd name="connsiteY162" fmla="*/ 1882 h 10000"/>
                  <a:gd name="connsiteX163" fmla="*/ 225 w 10000"/>
                  <a:gd name="connsiteY163" fmla="*/ 1629 h 10000"/>
                  <a:gd name="connsiteX164" fmla="*/ 190 w 10000"/>
                  <a:gd name="connsiteY164" fmla="*/ 1393 h 10000"/>
                  <a:gd name="connsiteX165" fmla="*/ 138 w 10000"/>
                  <a:gd name="connsiteY165" fmla="*/ 1175 h 10000"/>
                  <a:gd name="connsiteX166" fmla="*/ 104 w 10000"/>
                  <a:gd name="connsiteY166" fmla="*/ 973 h 10000"/>
                  <a:gd name="connsiteX167" fmla="*/ 69 w 10000"/>
                  <a:gd name="connsiteY167" fmla="*/ 801 h 10000"/>
                  <a:gd name="connsiteX168" fmla="*/ 52 w 10000"/>
                  <a:gd name="connsiteY168" fmla="*/ 663 h 10000"/>
                  <a:gd name="connsiteX169" fmla="*/ 17 w 10000"/>
                  <a:gd name="connsiteY169" fmla="*/ 555 h 10000"/>
                  <a:gd name="connsiteX170" fmla="*/ 17 w 10000"/>
                  <a:gd name="connsiteY170" fmla="*/ 491 h 10000"/>
                  <a:gd name="connsiteX171" fmla="*/ 0 w 10000"/>
                  <a:gd name="connsiteY171" fmla="*/ 471 h 10000"/>
                  <a:gd name="connsiteX172" fmla="*/ 847 w 10000"/>
                  <a:gd name="connsiteY172" fmla="*/ 13 h 10000"/>
                  <a:gd name="connsiteX173" fmla="*/ 9213 w 10000"/>
                  <a:gd name="connsiteY173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6025 h 10000"/>
                  <a:gd name="connsiteX90" fmla="*/ 4659 w 10000"/>
                  <a:gd name="connsiteY90" fmla="*/ 6298 h 10000"/>
                  <a:gd name="connsiteX91" fmla="*/ 4659 w 10000"/>
                  <a:gd name="connsiteY91" fmla="*/ 6553 h 10000"/>
                  <a:gd name="connsiteX92" fmla="*/ 4659 w 10000"/>
                  <a:gd name="connsiteY92" fmla="*/ 6792 h 10000"/>
                  <a:gd name="connsiteX93" fmla="*/ 4659 w 10000"/>
                  <a:gd name="connsiteY93" fmla="*/ 7011 h 10000"/>
                  <a:gd name="connsiteX94" fmla="*/ 4659 w 10000"/>
                  <a:gd name="connsiteY94" fmla="*/ 7210 h 10000"/>
                  <a:gd name="connsiteX95" fmla="*/ 4676 w 10000"/>
                  <a:gd name="connsiteY95" fmla="*/ 7371 h 10000"/>
                  <a:gd name="connsiteX96" fmla="*/ 4676 w 10000"/>
                  <a:gd name="connsiteY96" fmla="*/ 7496 h 10000"/>
                  <a:gd name="connsiteX97" fmla="*/ 4693 w 10000"/>
                  <a:gd name="connsiteY97" fmla="*/ 7654 h 10000"/>
                  <a:gd name="connsiteX98" fmla="*/ 4693 w 10000"/>
                  <a:gd name="connsiteY98" fmla="*/ 7839 h 10000"/>
                  <a:gd name="connsiteX99" fmla="*/ 4710 w 10000"/>
                  <a:gd name="connsiteY99" fmla="*/ 8041 h 10000"/>
                  <a:gd name="connsiteX100" fmla="*/ 4710 w 10000"/>
                  <a:gd name="connsiteY100" fmla="*/ 8256 h 10000"/>
                  <a:gd name="connsiteX101" fmla="*/ 4693 w 10000"/>
                  <a:gd name="connsiteY101" fmla="*/ 8475 h 10000"/>
                  <a:gd name="connsiteX102" fmla="*/ 4693 w 10000"/>
                  <a:gd name="connsiteY102" fmla="*/ 8694 h 10000"/>
                  <a:gd name="connsiteX103" fmla="*/ 4676 w 10000"/>
                  <a:gd name="connsiteY103" fmla="*/ 8906 h 10000"/>
                  <a:gd name="connsiteX104" fmla="*/ 4676 w 10000"/>
                  <a:gd name="connsiteY104" fmla="*/ 9108 h 10000"/>
                  <a:gd name="connsiteX105" fmla="*/ 4676 w 10000"/>
                  <a:gd name="connsiteY105" fmla="*/ 9293 h 10000"/>
                  <a:gd name="connsiteX106" fmla="*/ 4676 w 10000"/>
                  <a:gd name="connsiteY106" fmla="*/ 9451 h 10000"/>
                  <a:gd name="connsiteX107" fmla="*/ 4676 w 10000"/>
                  <a:gd name="connsiteY107" fmla="*/ 9576 h 10000"/>
                  <a:gd name="connsiteX108" fmla="*/ 4676 w 10000"/>
                  <a:gd name="connsiteY108" fmla="*/ 9670 h 10000"/>
                  <a:gd name="connsiteX109" fmla="*/ 4676 w 10000"/>
                  <a:gd name="connsiteY109" fmla="*/ 9717 h 10000"/>
                  <a:gd name="connsiteX110" fmla="*/ 4676 w 10000"/>
                  <a:gd name="connsiteY110" fmla="*/ 9781 h 10000"/>
                  <a:gd name="connsiteX111" fmla="*/ 4676 w 10000"/>
                  <a:gd name="connsiteY111" fmla="*/ 9842 h 10000"/>
                  <a:gd name="connsiteX112" fmla="*/ 4659 w 10000"/>
                  <a:gd name="connsiteY112" fmla="*/ 9889 h 10000"/>
                  <a:gd name="connsiteX113" fmla="*/ 4659 w 10000"/>
                  <a:gd name="connsiteY113" fmla="*/ 9929 h 10000"/>
                  <a:gd name="connsiteX114" fmla="*/ 4641 w 10000"/>
                  <a:gd name="connsiteY114" fmla="*/ 9943 h 10000"/>
                  <a:gd name="connsiteX115" fmla="*/ 4486 w 10000"/>
                  <a:gd name="connsiteY115" fmla="*/ 9943 h 10000"/>
                  <a:gd name="connsiteX116" fmla="*/ 4252 w 10000"/>
                  <a:gd name="connsiteY116" fmla="*/ 9943 h 10000"/>
                  <a:gd name="connsiteX117" fmla="*/ 3941 w 10000"/>
                  <a:gd name="connsiteY117" fmla="*/ 9936 h 10000"/>
                  <a:gd name="connsiteX118" fmla="*/ 3604 w 10000"/>
                  <a:gd name="connsiteY118" fmla="*/ 9929 h 10000"/>
                  <a:gd name="connsiteX119" fmla="*/ 3215 w 10000"/>
                  <a:gd name="connsiteY119" fmla="*/ 9923 h 10000"/>
                  <a:gd name="connsiteX120" fmla="*/ 2826 w 10000"/>
                  <a:gd name="connsiteY120" fmla="*/ 9916 h 10000"/>
                  <a:gd name="connsiteX121" fmla="*/ 2429 w 10000"/>
                  <a:gd name="connsiteY121" fmla="*/ 9909 h 10000"/>
                  <a:gd name="connsiteX122" fmla="*/ 2074 w 10000"/>
                  <a:gd name="connsiteY122" fmla="*/ 9902 h 10000"/>
                  <a:gd name="connsiteX123" fmla="*/ 1755 w 10000"/>
                  <a:gd name="connsiteY123" fmla="*/ 9896 h 10000"/>
                  <a:gd name="connsiteX124" fmla="*/ 1495 w 10000"/>
                  <a:gd name="connsiteY124" fmla="*/ 9889 h 10000"/>
                  <a:gd name="connsiteX125" fmla="*/ 1348 w 10000"/>
                  <a:gd name="connsiteY125" fmla="*/ 9889 h 10000"/>
                  <a:gd name="connsiteX126" fmla="*/ 1279 w 10000"/>
                  <a:gd name="connsiteY126" fmla="*/ 9882 h 10000"/>
                  <a:gd name="connsiteX127" fmla="*/ 1279 w 10000"/>
                  <a:gd name="connsiteY127" fmla="*/ 9862 h 10000"/>
                  <a:gd name="connsiteX128" fmla="*/ 1279 w 10000"/>
                  <a:gd name="connsiteY128" fmla="*/ 9788 h 10000"/>
                  <a:gd name="connsiteX129" fmla="*/ 1262 w 10000"/>
                  <a:gd name="connsiteY129" fmla="*/ 9677 h 10000"/>
                  <a:gd name="connsiteX130" fmla="*/ 1245 w 10000"/>
                  <a:gd name="connsiteY130" fmla="*/ 9532 h 10000"/>
                  <a:gd name="connsiteX131" fmla="*/ 1227 w 10000"/>
                  <a:gd name="connsiteY131" fmla="*/ 9344 h 10000"/>
                  <a:gd name="connsiteX132" fmla="*/ 1210 w 10000"/>
                  <a:gd name="connsiteY132" fmla="*/ 9125 h 10000"/>
                  <a:gd name="connsiteX133" fmla="*/ 1175 w 10000"/>
                  <a:gd name="connsiteY133" fmla="*/ 8889 h 10000"/>
                  <a:gd name="connsiteX134" fmla="*/ 1141 w 10000"/>
                  <a:gd name="connsiteY134" fmla="*/ 8623 h 10000"/>
                  <a:gd name="connsiteX135" fmla="*/ 1124 w 10000"/>
                  <a:gd name="connsiteY135" fmla="*/ 8337 h 10000"/>
                  <a:gd name="connsiteX136" fmla="*/ 1089 w 10000"/>
                  <a:gd name="connsiteY136" fmla="*/ 8041 h 10000"/>
                  <a:gd name="connsiteX137" fmla="*/ 1054 w 10000"/>
                  <a:gd name="connsiteY137" fmla="*/ 7728 h 10000"/>
                  <a:gd name="connsiteX138" fmla="*/ 1020 w 10000"/>
                  <a:gd name="connsiteY138" fmla="*/ 7402 h 10000"/>
                  <a:gd name="connsiteX139" fmla="*/ 985 w 10000"/>
                  <a:gd name="connsiteY139" fmla="*/ 7085 h 10000"/>
                  <a:gd name="connsiteX140" fmla="*/ 951 w 10000"/>
                  <a:gd name="connsiteY140" fmla="*/ 6759 h 10000"/>
                  <a:gd name="connsiteX141" fmla="*/ 899 w 10000"/>
                  <a:gd name="connsiteY141" fmla="*/ 6442 h 10000"/>
                  <a:gd name="connsiteX142" fmla="*/ 882 w 10000"/>
                  <a:gd name="connsiteY142" fmla="*/ 6129 h 10000"/>
                  <a:gd name="connsiteX143" fmla="*/ 847 w 10000"/>
                  <a:gd name="connsiteY143" fmla="*/ 5833 h 10000"/>
                  <a:gd name="connsiteX144" fmla="*/ 821 w 10000"/>
                  <a:gd name="connsiteY144" fmla="*/ 5547 h 10000"/>
                  <a:gd name="connsiteX145" fmla="*/ 787 w 10000"/>
                  <a:gd name="connsiteY145" fmla="*/ 5281 h 10000"/>
                  <a:gd name="connsiteX146" fmla="*/ 769 w 10000"/>
                  <a:gd name="connsiteY146" fmla="*/ 5039 h 10000"/>
                  <a:gd name="connsiteX147" fmla="*/ 735 w 10000"/>
                  <a:gd name="connsiteY147" fmla="*/ 4820 h 10000"/>
                  <a:gd name="connsiteX148" fmla="*/ 717 w 10000"/>
                  <a:gd name="connsiteY148" fmla="*/ 4631 h 10000"/>
                  <a:gd name="connsiteX149" fmla="*/ 700 w 10000"/>
                  <a:gd name="connsiteY149" fmla="*/ 4487 h 10000"/>
                  <a:gd name="connsiteX150" fmla="*/ 700 w 10000"/>
                  <a:gd name="connsiteY150" fmla="*/ 4376 h 10000"/>
                  <a:gd name="connsiteX151" fmla="*/ 683 w 10000"/>
                  <a:gd name="connsiteY151" fmla="*/ 4241 h 10000"/>
                  <a:gd name="connsiteX152" fmla="*/ 648 w 10000"/>
                  <a:gd name="connsiteY152" fmla="*/ 4083 h 10000"/>
                  <a:gd name="connsiteX153" fmla="*/ 631 w 10000"/>
                  <a:gd name="connsiteY153" fmla="*/ 3891 h 10000"/>
                  <a:gd name="connsiteX154" fmla="*/ 596 w 10000"/>
                  <a:gd name="connsiteY154" fmla="*/ 3679 h 10000"/>
                  <a:gd name="connsiteX155" fmla="*/ 562 w 10000"/>
                  <a:gd name="connsiteY155" fmla="*/ 3447 h 10000"/>
                  <a:gd name="connsiteX156" fmla="*/ 510 w 10000"/>
                  <a:gd name="connsiteY156" fmla="*/ 3201 h 10000"/>
                  <a:gd name="connsiteX157" fmla="*/ 458 w 10000"/>
                  <a:gd name="connsiteY157" fmla="*/ 2942 h 10000"/>
                  <a:gd name="connsiteX158" fmla="*/ 424 w 10000"/>
                  <a:gd name="connsiteY158" fmla="*/ 2679 h 10000"/>
                  <a:gd name="connsiteX159" fmla="*/ 372 w 10000"/>
                  <a:gd name="connsiteY159" fmla="*/ 2407 h 10000"/>
                  <a:gd name="connsiteX160" fmla="*/ 320 w 10000"/>
                  <a:gd name="connsiteY160" fmla="*/ 2141 h 10000"/>
                  <a:gd name="connsiteX161" fmla="*/ 277 w 10000"/>
                  <a:gd name="connsiteY161" fmla="*/ 1882 h 10000"/>
                  <a:gd name="connsiteX162" fmla="*/ 225 w 10000"/>
                  <a:gd name="connsiteY162" fmla="*/ 1629 h 10000"/>
                  <a:gd name="connsiteX163" fmla="*/ 190 w 10000"/>
                  <a:gd name="connsiteY163" fmla="*/ 1393 h 10000"/>
                  <a:gd name="connsiteX164" fmla="*/ 138 w 10000"/>
                  <a:gd name="connsiteY164" fmla="*/ 1175 h 10000"/>
                  <a:gd name="connsiteX165" fmla="*/ 104 w 10000"/>
                  <a:gd name="connsiteY165" fmla="*/ 973 h 10000"/>
                  <a:gd name="connsiteX166" fmla="*/ 69 w 10000"/>
                  <a:gd name="connsiteY166" fmla="*/ 801 h 10000"/>
                  <a:gd name="connsiteX167" fmla="*/ 52 w 10000"/>
                  <a:gd name="connsiteY167" fmla="*/ 663 h 10000"/>
                  <a:gd name="connsiteX168" fmla="*/ 17 w 10000"/>
                  <a:gd name="connsiteY168" fmla="*/ 555 h 10000"/>
                  <a:gd name="connsiteX169" fmla="*/ 17 w 10000"/>
                  <a:gd name="connsiteY169" fmla="*/ 491 h 10000"/>
                  <a:gd name="connsiteX170" fmla="*/ 0 w 10000"/>
                  <a:gd name="connsiteY170" fmla="*/ 471 h 10000"/>
                  <a:gd name="connsiteX171" fmla="*/ 847 w 10000"/>
                  <a:gd name="connsiteY171" fmla="*/ 13 h 10000"/>
                  <a:gd name="connsiteX172" fmla="*/ 9213 w 10000"/>
                  <a:gd name="connsiteY172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59 w 10000"/>
                  <a:gd name="connsiteY89" fmla="*/ 6298 h 10000"/>
                  <a:gd name="connsiteX90" fmla="*/ 4659 w 10000"/>
                  <a:gd name="connsiteY90" fmla="*/ 6553 h 10000"/>
                  <a:gd name="connsiteX91" fmla="*/ 4659 w 10000"/>
                  <a:gd name="connsiteY91" fmla="*/ 6792 h 10000"/>
                  <a:gd name="connsiteX92" fmla="*/ 4659 w 10000"/>
                  <a:gd name="connsiteY92" fmla="*/ 7011 h 10000"/>
                  <a:gd name="connsiteX93" fmla="*/ 4659 w 10000"/>
                  <a:gd name="connsiteY93" fmla="*/ 7210 h 10000"/>
                  <a:gd name="connsiteX94" fmla="*/ 4676 w 10000"/>
                  <a:gd name="connsiteY94" fmla="*/ 7371 h 10000"/>
                  <a:gd name="connsiteX95" fmla="*/ 4676 w 10000"/>
                  <a:gd name="connsiteY95" fmla="*/ 7496 h 10000"/>
                  <a:gd name="connsiteX96" fmla="*/ 4693 w 10000"/>
                  <a:gd name="connsiteY96" fmla="*/ 7654 h 10000"/>
                  <a:gd name="connsiteX97" fmla="*/ 4693 w 10000"/>
                  <a:gd name="connsiteY97" fmla="*/ 7839 h 10000"/>
                  <a:gd name="connsiteX98" fmla="*/ 4710 w 10000"/>
                  <a:gd name="connsiteY98" fmla="*/ 8041 h 10000"/>
                  <a:gd name="connsiteX99" fmla="*/ 4710 w 10000"/>
                  <a:gd name="connsiteY99" fmla="*/ 8256 h 10000"/>
                  <a:gd name="connsiteX100" fmla="*/ 4693 w 10000"/>
                  <a:gd name="connsiteY100" fmla="*/ 8475 h 10000"/>
                  <a:gd name="connsiteX101" fmla="*/ 4693 w 10000"/>
                  <a:gd name="connsiteY101" fmla="*/ 8694 h 10000"/>
                  <a:gd name="connsiteX102" fmla="*/ 4676 w 10000"/>
                  <a:gd name="connsiteY102" fmla="*/ 8906 h 10000"/>
                  <a:gd name="connsiteX103" fmla="*/ 4676 w 10000"/>
                  <a:gd name="connsiteY103" fmla="*/ 9108 h 10000"/>
                  <a:gd name="connsiteX104" fmla="*/ 4676 w 10000"/>
                  <a:gd name="connsiteY104" fmla="*/ 9293 h 10000"/>
                  <a:gd name="connsiteX105" fmla="*/ 4676 w 10000"/>
                  <a:gd name="connsiteY105" fmla="*/ 9451 h 10000"/>
                  <a:gd name="connsiteX106" fmla="*/ 4676 w 10000"/>
                  <a:gd name="connsiteY106" fmla="*/ 9576 h 10000"/>
                  <a:gd name="connsiteX107" fmla="*/ 4676 w 10000"/>
                  <a:gd name="connsiteY107" fmla="*/ 9670 h 10000"/>
                  <a:gd name="connsiteX108" fmla="*/ 4676 w 10000"/>
                  <a:gd name="connsiteY108" fmla="*/ 9717 h 10000"/>
                  <a:gd name="connsiteX109" fmla="*/ 4676 w 10000"/>
                  <a:gd name="connsiteY109" fmla="*/ 9781 h 10000"/>
                  <a:gd name="connsiteX110" fmla="*/ 4676 w 10000"/>
                  <a:gd name="connsiteY110" fmla="*/ 9842 h 10000"/>
                  <a:gd name="connsiteX111" fmla="*/ 4659 w 10000"/>
                  <a:gd name="connsiteY111" fmla="*/ 9889 h 10000"/>
                  <a:gd name="connsiteX112" fmla="*/ 4659 w 10000"/>
                  <a:gd name="connsiteY112" fmla="*/ 9929 h 10000"/>
                  <a:gd name="connsiteX113" fmla="*/ 4641 w 10000"/>
                  <a:gd name="connsiteY113" fmla="*/ 9943 h 10000"/>
                  <a:gd name="connsiteX114" fmla="*/ 4486 w 10000"/>
                  <a:gd name="connsiteY114" fmla="*/ 9943 h 10000"/>
                  <a:gd name="connsiteX115" fmla="*/ 4252 w 10000"/>
                  <a:gd name="connsiteY115" fmla="*/ 9943 h 10000"/>
                  <a:gd name="connsiteX116" fmla="*/ 3941 w 10000"/>
                  <a:gd name="connsiteY116" fmla="*/ 9936 h 10000"/>
                  <a:gd name="connsiteX117" fmla="*/ 3604 w 10000"/>
                  <a:gd name="connsiteY117" fmla="*/ 9929 h 10000"/>
                  <a:gd name="connsiteX118" fmla="*/ 3215 w 10000"/>
                  <a:gd name="connsiteY118" fmla="*/ 9923 h 10000"/>
                  <a:gd name="connsiteX119" fmla="*/ 2826 w 10000"/>
                  <a:gd name="connsiteY119" fmla="*/ 9916 h 10000"/>
                  <a:gd name="connsiteX120" fmla="*/ 2429 w 10000"/>
                  <a:gd name="connsiteY120" fmla="*/ 9909 h 10000"/>
                  <a:gd name="connsiteX121" fmla="*/ 2074 w 10000"/>
                  <a:gd name="connsiteY121" fmla="*/ 9902 h 10000"/>
                  <a:gd name="connsiteX122" fmla="*/ 1755 w 10000"/>
                  <a:gd name="connsiteY122" fmla="*/ 9896 h 10000"/>
                  <a:gd name="connsiteX123" fmla="*/ 1495 w 10000"/>
                  <a:gd name="connsiteY123" fmla="*/ 9889 h 10000"/>
                  <a:gd name="connsiteX124" fmla="*/ 1348 w 10000"/>
                  <a:gd name="connsiteY124" fmla="*/ 9889 h 10000"/>
                  <a:gd name="connsiteX125" fmla="*/ 1279 w 10000"/>
                  <a:gd name="connsiteY125" fmla="*/ 9882 h 10000"/>
                  <a:gd name="connsiteX126" fmla="*/ 1279 w 10000"/>
                  <a:gd name="connsiteY126" fmla="*/ 9862 h 10000"/>
                  <a:gd name="connsiteX127" fmla="*/ 1279 w 10000"/>
                  <a:gd name="connsiteY127" fmla="*/ 9788 h 10000"/>
                  <a:gd name="connsiteX128" fmla="*/ 1262 w 10000"/>
                  <a:gd name="connsiteY128" fmla="*/ 9677 h 10000"/>
                  <a:gd name="connsiteX129" fmla="*/ 1245 w 10000"/>
                  <a:gd name="connsiteY129" fmla="*/ 9532 h 10000"/>
                  <a:gd name="connsiteX130" fmla="*/ 1227 w 10000"/>
                  <a:gd name="connsiteY130" fmla="*/ 9344 h 10000"/>
                  <a:gd name="connsiteX131" fmla="*/ 1210 w 10000"/>
                  <a:gd name="connsiteY131" fmla="*/ 9125 h 10000"/>
                  <a:gd name="connsiteX132" fmla="*/ 1175 w 10000"/>
                  <a:gd name="connsiteY132" fmla="*/ 8889 h 10000"/>
                  <a:gd name="connsiteX133" fmla="*/ 1141 w 10000"/>
                  <a:gd name="connsiteY133" fmla="*/ 8623 h 10000"/>
                  <a:gd name="connsiteX134" fmla="*/ 1124 w 10000"/>
                  <a:gd name="connsiteY134" fmla="*/ 8337 h 10000"/>
                  <a:gd name="connsiteX135" fmla="*/ 1089 w 10000"/>
                  <a:gd name="connsiteY135" fmla="*/ 8041 h 10000"/>
                  <a:gd name="connsiteX136" fmla="*/ 1054 w 10000"/>
                  <a:gd name="connsiteY136" fmla="*/ 7728 h 10000"/>
                  <a:gd name="connsiteX137" fmla="*/ 1020 w 10000"/>
                  <a:gd name="connsiteY137" fmla="*/ 7402 h 10000"/>
                  <a:gd name="connsiteX138" fmla="*/ 985 w 10000"/>
                  <a:gd name="connsiteY138" fmla="*/ 7085 h 10000"/>
                  <a:gd name="connsiteX139" fmla="*/ 951 w 10000"/>
                  <a:gd name="connsiteY139" fmla="*/ 6759 h 10000"/>
                  <a:gd name="connsiteX140" fmla="*/ 899 w 10000"/>
                  <a:gd name="connsiteY140" fmla="*/ 6442 h 10000"/>
                  <a:gd name="connsiteX141" fmla="*/ 882 w 10000"/>
                  <a:gd name="connsiteY141" fmla="*/ 6129 h 10000"/>
                  <a:gd name="connsiteX142" fmla="*/ 847 w 10000"/>
                  <a:gd name="connsiteY142" fmla="*/ 5833 h 10000"/>
                  <a:gd name="connsiteX143" fmla="*/ 821 w 10000"/>
                  <a:gd name="connsiteY143" fmla="*/ 5547 h 10000"/>
                  <a:gd name="connsiteX144" fmla="*/ 787 w 10000"/>
                  <a:gd name="connsiteY144" fmla="*/ 5281 h 10000"/>
                  <a:gd name="connsiteX145" fmla="*/ 769 w 10000"/>
                  <a:gd name="connsiteY145" fmla="*/ 5039 h 10000"/>
                  <a:gd name="connsiteX146" fmla="*/ 735 w 10000"/>
                  <a:gd name="connsiteY146" fmla="*/ 4820 h 10000"/>
                  <a:gd name="connsiteX147" fmla="*/ 717 w 10000"/>
                  <a:gd name="connsiteY147" fmla="*/ 4631 h 10000"/>
                  <a:gd name="connsiteX148" fmla="*/ 700 w 10000"/>
                  <a:gd name="connsiteY148" fmla="*/ 4487 h 10000"/>
                  <a:gd name="connsiteX149" fmla="*/ 700 w 10000"/>
                  <a:gd name="connsiteY149" fmla="*/ 4376 h 10000"/>
                  <a:gd name="connsiteX150" fmla="*/ 683 w 10000"/>
                  <a:gd name="connsiteY150" fmla="*/ 4241 h 10000"/>
                  <a:gd name="connsiteX151" fmla="*/ 648 w 10000"/>
                  <a:gd name="connsiteY151" fmla="*/ 4083 h 10000"/>
                  <a:gd name="connsiteX152" fmla="*/ 631 w 10000"/>
                  <a:gd name="connsiteY152" fmla="*/ 3891 h 10000"/>
                  <a:gd name="connsiteX153" fmla="*/ 596 w 10000"/>
                  <a:gd name="connsiteY153" fmla="*/ 3679 h 10000"/>
                  <a:gd name="connsiteX154" fmla="*/ 562 w 10000"/>
                  <a:gd name="connsiteY154" fmla="*/ 3447 h 10000"/>
                  <a:gd name="connsiteX155" fmla="*/ 510 w 10000"/>
                  <a:gd name="connsiteY155" fmla="*/ 3201 h 10000"/>
                  <a:gd name="connsiteX156" fmla="*/ 458 w 10000"/>
                  <a:gd name="connsiteY156" fmla="*/ 2942 h 10000"/>
                  <a:gd name="connsiteX157" fmla="*/ 424 w 10000"/>
                  <a:gd name="connsiteY157" fmla="*/ 2679 h 10000"/>
                  <a:gd name="connsiteX158" fmla="*/ 372 w 10000"/>
                  <a:gd name="connsiteY158" fmla="*/ 2407 h 10000"/>
                  <a:gd name="connsiteX159" fmla="*/ 320 w 10000"/>
                  <a:gd name="connsiteY159" fmla="*/ 2141 h 10000"/>
                  <a:gd name="connsiteX160" fmla="*/ 277 w 10000"/>
                  <a:gd name="connsiteY160" fmla="*/ 1882 h 10000"/>
                  <a:gd name="connsiteX161" fmla="*/ 225 w 10000"/>
                  <a:gd name="connsiteY161" fmla="*/ 1629 h 10000"/>
                  <a:gd name="connsiteX162" fmla="*/ 190 w 10000"/>
                  <a:gd name="connsiteY162" fmla="*/ 1393 h 10000"/>
                  <a:gd name="connsiteX163" fmla="*/ 138 w 10000"/>
                  <a:gd name="connsiteY163" fmla="*/ 1175 h 10000"/>
                  <a:gd name="connsiteX164" fmla="*/ 104 w 10000"/>
                  <a:gd name="connsiteY164" fmla="*/ 973 h 10000"/>
                  <a:gd name="connsiteX165" fmla="*/ 69 w 10000"/>
                  <a:gd name="connsiteY165" fmla="*/ 801 h 10000"/>
                  <a:gd name="connsiteX166" fmla="*/ 52 w 10000"/>
                  <a:gd name="connsiteY166" fmla="*/ 663 h 10000"/>
                  <a:gd name="connsiteX167" fmla="*/ 17 w 10000"/>
                  <a:gd name="connsiteY167" fmla="*/ 555 h 10000"/>
                  <a:gd name="connsiteX168" fmla="*/ 17 w 10000"/>
                  <a:gd name="connsiteY168" fmla="*/ 491 h 10000"/>
                  <a:gd name="connsiteX169" fmla="*/ 0 w 10000"/>
                  <a:gd name="connsiteY169" fmla="*/ 471 h 10000"/>
                  <a:gd name="connsiteX170" fmla="*/ 847 w 10000"/>
                  <a:gd name="connsiteY170" fmla="*/ 13 h 10000"/>
                  <a:gd name="connsiteX171" fmla="*/ 9213 w 10000"/>
                  <a:gd name="connsiteY171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59 w 10000"/>
                  <a:gd name="connsiteY89" fmla="*/ 6553 h 10000"/>
                  <a:gd name="connsiteX90" fmla="*/ 4659 w 10000"/>
                  <a:gd name="connsiteY90" fmla="*/ 6792 h 10000"/>
                  <a:gd name="connsiteX91" fmla="*/ 4659 w 10000"/>
                  <a:gd name="connsiteY91" fmla="*/ 7011 h 10000"/>
                  <a:gd name="connsiteX92" fmla="*/ 4659 w 10000"/>
                  <a:gd name="connsiteY92" fmla="*/ 7210 h 10000"/>
                  <a:gd name="connsiteX93" fmla="*/ 4676 w 10000"/>
                  <a:gd name="connsiteY93" fmla="*/ 7371 h 10000"/>
                  <a:gd name="connsiteX94" fmla="*/ 4676 w 10000"/>
                  <a:gd name="connsiteY94" fmla="*/ 7496 h 10000"/>
                  <a:gd name="connsiteX95" fmla="*/ 4693 w 10000"/>
                  <a:gd name="connsiteY95" fmla="*/ 7654 h 10000"/>
                  <a:gd name="connsiteX96" fmla="*/ 4693 w 10000"/>
                  <a:gd name="connsiteY96" fmla="*/ 7839 h 10000"/>
                  <a:gd name="connsiteX97" fmla="*/ 4710 w 10000"/>
                  <a:gd name="connsiteY97" fmla="*/ 8041 h 10000"/>
                  <a:gd name="connsiteX98" fmla="*/ 4710 w 10000"/>
                  <a:gd name="connsiteY98" fmla="*/ 8256 h 10000"/>
                  <a:gd name="connsiteX99" fmla="*/ 4693 w 10000"/>
                  <a:gd name="connsiteY99" fmla="*/ 8475 h 10000"/>
                  <a:gd name="connsiteX100" fmla="*/ 4693 w 10000"/>
                  <a:gd name="connsiteY100" fmla="*/ 8694 h 10000"/>
                  <a:gd name="connsiteX101" fmla="*/ 4676 w 10000"/>
                  <a:gd name="connsiteY101" fmla="*/ 8906 h 10000"/>
                  <a:gd name="connsiteX102" fmla="*/ 4676 w 10000"/>
                  <a:gd name="connsiteY102" fmla="*/ 9108 h 10000"/>
                  <a:gd name="connsiteX103" fmla="*/ 4676 w 10000"/>
                  <a:gd name="connsiteY103" fmla="*/ 9293 h 10000"/>
                  <a:gd name="connsiteX104" fmla="*/ 4676 w 10000"/>
                  <a:gd name="connsiteY104" fmla="*/ 9451 h 10000"/>
                  <a:gd name="connsiteX105" fmla="*/ 4676 w 10000"/>
                  <a:gd name="connsiteY105" fmla="*/ 9576 h 10000"/>
                  <a:gd name="connsiteX106" fmla="*/ 4676 w 10000"/>
                  <a:gd name="connsiteY106" fmla="*/ 9670 h 10000"/>
                  <a:gd name="connsiteX107" fmla="*/ 4676 w 10000"/>
                  <a:gd name="connsiteY107" fmla="*/ 9717 h 10000"/>
                  <a:gd name="connsiteX108" fmla="*/ 4676 w 10000"/>
                  <a:gd name="connsiteY108" fmla="*/ 9781 h 10000"/>
                  <a:gd name="connsiteX109" fmla="*/ 4676 w 10000"/>
                  <a:gd name="connsiteY109" fmla="*/ 9842 h 10000"/>
                  <a:gd name="connsiteX110" fmla="*/ 4659 w 10000"/>
                  <a:gd name="connsiteY110" fmla="*/ 9889 h 10000"/>
                  <a:gd name="connsiteX111" fmla="*/ 4659 w 10000"/>
                  <a:gd name="connsiteY111" fmla="*/ 9929 h 10000"/>
                  <a:gd name="connsiteX112" fmla="*/ 4641 w 10000"/>
                  <a:gd name="connsiteY112" fmla="*/ 9943 h 10000"/>
                  <a:gd name="connsiteX113" fmla="*/ 4486 w 10000"/>
                  <a:gd name="connsiteY113" fmla="*/ 9943 h 10000"/>
                  <a:gd name="connsiteX114" fmla="*/ 4252 w 10000"/>
                  <a:gd name="connsiteY114" fmla="*/ 9943 h 10000"/>
                  <a:gd name="connsiteX115" fmla="*/ 3941 w 10000"/>
                  <a:gd name="connsiteY115" fmla="*/ 9936 h 10000"/>
                  <a:gd name="connsiteX116" fmla="*/ 3604 w 10000"/>
                  <a:gd name="connsiteY116" fmla="*/ 9929 h 10000"/>
                  <a:gd name="connsiteX117" fmla="*/ 3215 w 10000"/>
                  <a:gd name="connsiteY117" fmla="*/ 9923 h 10000"/>
                  <a:gd name="connsiteX118" fmla="*/ 2826 w 10000"/>
                  <a:gd name="connsiteY118" fmla="*/ 9916 h 10000"/>
                  <a:gd name="connsiteX119" fmla="*/ 2429 w 10000"/>
                  <a:gd name="connsiteY119" fmla="*/ 9909 h 10000"/>
                  <a:gd name="connsiteX120" fmla="*/ 2074 w 10000"/>
                  <a:gd name="connsiteY120" fmla="*/ 9902 h 10000"/>
                  <a:gd name="connsiteX121" fmla="*/ 1755 w 10000"/>
                  <a:gd name="connsiteY121" fmla="*/ 9896 h 10000"/>
                  <a:gd name="connsiteX122" fmla="*/ 1495 w 10000"/>
                  <a:gd name="connsiteY122" fmla="*/ 9889 h 10000"/>
                  <a:gd name="connsiteX123" fmla="*/ 1348 w 10000"/>
                  <a:gd name="connsiteY123" fmla="*/ 9889 h 10000"/>
                  <a:gd name="connsiteX124" fmla="*/ 1279 w 10000"/>
                  <a:gd name="connsiteY124" fmla="*/ 9882 h 10000"/>
                  <a:gd name="connsiteX125" fmla="*/ 1279 w 10000"/>
                  <a:gd name="connsiteY125" fmla="*/ 9862 h 10000"/>
                  <a:gd name="connsiteX126" fmla="*/ 1279 w 10000"/>
                  <a:gd name="connsiteY126" fmla="*/ 9788 h 10000"/>
                  <a:gd name="connsiteX127" fmla="*/ 1262 w 10000"/>
                  <a:gd name="connsiteY127" fmla="*/ 9677 h 10000"/>
                  <a:gd name="connsiteX128" fmla="*/ 1245 w 10000"/>
                  <a:gd name="connsiteY128" fmla="*/ 9532 h 10000"/>
                  <a:gd name="connsiteX129" fmla="*/ 1227 w 10000"/>
                  <a:gd name="connsiteY129" fmla="*/ 9344 h 10000"/>
                  <a:gd name="connsiteX130" fmla="*/ 1210 w 10000"/>
                  <a:gd name="connsiteY130" fmla="*/ 9125 h 10000"/>
                  <a:gd name="connsiteX131" fmla="*/ 1175 w 10000"/>
                  <a:gd name="connsiteY131" fmla="*/ 8889 h 10000"/>
                  <a:gd name="connsiteX132" fmla="*/ 1141 w 10000"/>
                  <a:gd name="connsiteY132" fmla="*/ 8623 h 10000"/>
                  <a:gd name="connsiteX133" fmla="*/ 1124 w 10000"/>
                  <a:gd name="connsiteY133" fmla="*/ 8337 h 10000"/>
                  <a:gd name="connsiteX134" fmla="*/ 1089 w 10000"/>
                  <a:gd name="connsiteY134" fmla="*/ 8041 h 10000"/>
                  <a:gd name="connsiteX135" fmla="*/ 1054 w 10000"/>
                  <a:gd name="connsiteY135" fmla="*/ 7728 h 10000"/>
                  <a:gd name="connsiteX136" fmla="*/ 1020 w 10000"/>
                  <a:gd name="connsiteY136" fmla="*/ 7402 h 10000"/>
                  <a:gd name="connsiteX137" fmla="*/ 985 w 10000"/>
                  <a:gd name="connsiteY137" fmla="*/ 7085 h 10000"/>
                  <a:gd name="connsiteX138" fmla="*/ 951 w 10000"/>
                  <a:gd name="connsiteY138" fmla="*/ 6759 h 10000"/>
                  <a:gd name="connsiteX139" fmla="*/ 899 w 10000"/>
                  <a:gd name="connsiteY139" fmla="*/ 6442 h 10000"/>
                  <a:gd name="connsiteX140" fmla="*/ 882 w 10000"/>
                  <a:gd name="connsiteY140" fmla="*/ 6129 h 10000"/>
                  <a:gd name="connsiteX141" fmla="*/ 847 w 10000"/>
                  <a:gd name="connsiteY141" fmla="*/ 5833 h 10000"/>
                  <a:gd name="connsiteX142" fmla="*/ 821 w 10000"/>
                  <a:gd name="connsiteY142" fmla="*/ 5547 h 10000"/>
                  <a:gd name="connsiteX143" fmla="*/ 787 w 10000"/>
                  <a:gd name="connsiteY143" fmla="*/ 5281 h 10000"/>
                  <a:gd name="connsiteX144" fmla="*/ 769 w 10000"/>
                  <a:gd name="connsiteY144" fmla="*/ 5039 h 10000"/>
                  <a:gd name="connsiteX145" fmla="*/ 735 w 10000"/>
                  <a:gd name="connsiteY145" fmla="*/ 4820 h 10000"/>
                  <a:gd name="connsiteX146" fmla="*/ 717 w 10000"/>
                  <a:gd name="connsiteY146" fmla="*/ 4631 h 10000"/>
                  <a:gd name="connsiteX147" fmla="*/ 700 w 10000"/>
                  <a:gd name="connsiteY147" fmla="*/ 4487 h 10000"/>
                  <a:gd name="connsiteX148" fmla="*/ 700 w 10000"/>
                  <a:gd name="connsiteY148" fmla="*/ 4376 h 10000"/>
                  <a:gd name="connsiteX149" fmla="*/ 683 w 10000"/>
                  <a:gd name="connsiteY149" fmla="*/ 4241 h 10000"/>
                  <a:gd name="connsiteX150" fmla="*/ 648 w 10000"/>
                  <a:gd name="connsiteY150" fmla="*/ 4083 h 10000"/>
                  <a:gd name="connsiteX151" fmla="*/ 631 w 10000"/>
                  <a:gd name="connsiteY151" fmla="*/ 3891 h 10000"/>
                  <a:gd name="connsiteX152" fmla="*/ 596 w 10000"/>
                  <a:gd name="connsiteY152" fmla="*/ 3679 h 10000"/>
                  <a:gd name="connsiteX153" fmla="*/ 562 w 10000"/>
                  <a:gd name="connsiteY153" fmla="*/ 3447 h 10000"/>
                  <a:gd name="connsiteX154" fmla="*/ 510 w 10000"/>
                  <a:gd name="connsiteY154" fmla="*/ 3201 h 10000"/>
                  <a:gd name="connsiteX155" fmla="*/ 458 w 10000"/>
                  <a:gd name="connsiteY155" fmla="*/ 2942 h 10000"/>
                  <a:gd name="connsiteX156" fmla="*/ 424 w 10000"/>
                  <a:gd name="connsiteY156" fmla="*/ 2679 h 10000"/>
                  <a:gd name="connsiteX157" fmla="*/ 372 w 10000"/>
                  <a:gd name="connsiteY157" fmla="*/ 2407 h 10000"/>
                  <a:gd name="connsiteX158" fmla="*/ 320 w 10000"/>
                  <a:gd name="connsiteY158" fmla="*/ 2141 h 10000"/>
                  <a:gd name="connsiteX159" fmla="*/ 277 w 10000"/>
                  <a:gd name="connsiteY159" fmla="*/ 1882 h 10000"/>
                  <a:gd name="connsiteX160" fmla="*/ 225 w 10000"/>
                  <a:gd name="connsiteY160" fmla="*/ 1629 h 10000"/>
                  <a:gd name="connsiteX161" fmla="*/ 190 w 10000"/>
                  <a:gd name="connsiteY161" fmla="*/ 1393 h 10000"/>
                  <a:gd name="connsiteX162" fmla="*/ 138 w 10000"/>
                  <a:gd name="connsiteY162" fmla="*/ 1175 h 10000"/>
                  <a:gd name="connsiteX163" fmla="*/ 104 w 10000"/>
                  <a:gd name="connsiteY163" fmla="*/ 973 h 10000"/>
                  <a:gd name="connsiteX164" fmla="*/ 69 w 10000"/>
                  <a:gd name="connsiteY164" fmla="*/ 801 h 10000"/>
                  <a:gd name="connsiteX165" fmla="*/ 52 w 10000"/>
                  <a:gd name="connsiteY165" fmla="*/ 663 h 10000"/>
                  <a:gd name="connsiteX166" fmla="*/ 17 w 10000"/>
                  <a:gd name="connsiteY166" fmla="*/ 555 h 10000"/>
                  <a:gd name="connsiteX167" fmla="*/ 17 w 10000"/>
                  <a:gd name="connsiteY167" fmla="*/ 491 h 10000"/>
                  <a:gd name="connsiteX168" fmla="*/ 0 w 10000"/>
                  <a:gd name="connsiteY168" fmla="*/ 471 h 10000"/>
                  <a:gd name="connsiteX169" fmla="*/ 847 w 10000"/>
                  <a:gd name="connsiteY169" fmla="*/ 13 h 10000"/>
                  <a:gd name="connsiteX170" fmla="*/ 9213 w 10000"/>
                  <a:gd name="connsiteY170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59 w 10000"/>
                  <a:gd name="connsiteY89" fmla="*/ 6792 h 10000"/>
                  <a:gd name="connsiteX90" fmla="*/ 4659 w 10000"/>
                  <a:gd name="connsiteY90" fmla="*/ 7011 h 10000"/>
                  <a:gd name="connsiteX91" fmla="*/ 4659 w 10000"/>
                  <a:gd name="connsiteY91" fmla="*/ 7210 h 10000"/>
                  <a:gd name="connsiteX92" fmla="*/ 4676 w 10000"/>
                  <a:gd name="connsiteY92" fmla="*/ 7371 h 10000"/>
                  <a:gd name="connsiteX93" fmla="*/ 4676 w 10000"/>
                  <a:gd name="connsiteY93" fmla="*/ 7496 h 10000"/>
                  <a:gd name="connsiteX94" fmla="*/ 4693 w 10000"/>
                  <a:gd name="connsiteY94" fmla="*/ 7654 h 10000"/>
                  <a:gd name="connsiteX95" fmla="*/ 4693 w 10000"/>
                  <a:gd name="connsiteY95" fmla="*/ 7839 h 10000"/>
                  <a:gd name="connsiteX96" fmla="*/ 4710 w 10000"/>
                  <a:gd name="connsiteY96" fmla="*/ 8041 h 10000"/>
                  <a:gd name="connsiteX97" fmla="*/ 4710 w 10000"/>
                  <a:gd name="connsiteY97" fmla="*/ 8256 h 10000"/>
                  <a:gd name="connsiteX98" fmla="*/ 4693 w 10000"/>
                  <a:gd name="connsiteY98" fmla="*/ 8475 h 10000"/>
                  <a:gd name="connsiteX99" fmla="*/ 4693 w 10000"/>
                  <a:gd name="connsiteY99" fmla="*/ 8694 h 10000"/>
                  <a:gd name="connsiteX100" fmla="*/ 4676 w 10000"/>
                  <a:gd name="connsiteY100" fmla="*/ 8906 h 10000"/>
                  <a:gd name="connsiteX101" fmla="*/ 4676 w 10000"/>
                  <a:gd name="connsiteY101" fmla="*/ 9108 h 10000"/>
                  <a:gd name="connsiteX102" fmla="*/ 4676 w 10000"/>
                  <a:gd name="connsiteY102" fmla="*/ 9293 h 10000"/>
                  <a:gd name="connsiteX103" fmla="*/ 4676 w 10000"/>
                  <a:gd name="connsiteY103" fmla="*/ 9451 h 10000"/>
                  <a:gd name="connsiteX104" fmla="*/ 4676 w 10000"/>
                  <a:gd name="connsiteY104" fmla="*/ 9576 h 10000"/>
                  <a:gd name="connsiteX105" fmla="*/ 4676 w 10000"/>
                  <a:gd name="connsiteY105" fmla="*/ 9670 h 10000"/>
                  <a:gd name="connsiteX106" fmla="*/ 4676 w 10000"/>
                  <a:gd name="connsiteY106" fmla="*/ 9717 h 10000"/>
                  <a:gd name="connsiteX107" fmla="*/ 4676 w 10000"/>
                  <a:gd name="connsiteY107" fmla="*/ 9781 h 10000"/>
                  <a:gd name="connsiteX108" fmla="*/ 4676 w 10000"/>
                  <a:gd name="connsiteY108" fmla="*/ 9842 h 10000"/>
                  <a:gd name="connsiteX109" fmla="*/ 4659 w 10000"/>
                  <a:gd name="connsiteY109" fmla="*/ 9889 h 10000"/>
                  <a:gd name="connsiteX110" fmla="*/ 4659 w 10000"/>
                  <a:gd name="connsiteY110" fmla="*/ 9929 h 10000"/>
                  <a:gd name="connsiteX111" fmla="*/ 4641 w 10000"/>
                  <a:gd name="connsiteY111" fmla="*/ 9943 h 10000"/>
                  <a:gd name="connsiteX112" fmla="*/ 4486 w 10000"/>
                  <a:gd name="connsiteY112" fmla="*/ 9943 h 10000"/>
                  <a:gd name="connsiteX113" fmla="*/ 4252 w 10000"/>
                  <a:gd name="connsiteY113" fmla="*/ 9943 h 10000"/>
                  <a:gd name="connsiteX114" fmla="*/ 3941 w 10000"/>
                  <a:gd name="connsiteY114" fmla="*/ 9936 h 10000"/>
                  <a:gd name="connsiteX115" fmla="*/ 3604 w 10000"/>
                  <a:gd name="connsiteY115" fmla="*/ 9929 h 10000"/>
                  <a:gd name="connsiteX116" fmla="*/ 3215 w 10000"/>
                  <a:gd name="connsiteY116" fmla="*/ 9923 h 10000"/>
                  <a:gd name="connsiteX117" fmla="*/ 2826 w 10000"/>
                  <a:gd name="connsiteY117" fmla="*/ 9916 h 10000"/>
                  <a:gd name="connsiteX118" fmla="*/ 2429 w 10000"/>
                  <a:gd name="connsiteY118" fmla="*/ 9909 h 10000"/>
                  <a:gd name="connsiteX119" fmla="*/ 2074 w 10000"/>
                  <a:gd name="connsiteY119" fmla="*/ 9902 h 10000"/>
                  <a:gd name="connsiteX120" fmla="*/ 1755 w 10000"/>
                  <a:gd name="connsiteY120" fmla="*/ 9896 h 10000"/>
                  <a:gd name="connsiteX121" fmla="*/ 1495 w 10000"/>
                  <a:gd name="connsiteY121" fmla="*/ 9889 h 10000"/>
                  <a:gd name="connsiteX122" fmla="*/ 1348 w 10000"/>
                  <a:gd name="connsiteY122" fmla="*/ 9889 h 10000"/>
                  <a:gd name="connsiteX123" fmla="*/ 1279 w 10000"/>
                  <a:gd name="connsiteY123" fmla="*/ 9882 h 10000"/>
                  <a:gd name="connsiteX124" fmla="*/ 1279 w 10000"/>
                  <a:gd name="connsiteY124" fmla="*/ 9862 h 10000"/>
                  <a:gd name="connsiteX125" fmla="*/ 1279 w 10000"/>
                  <a:gd name="connsiteY125" fmla="*/ 9788 h 10000"/>
                  <a:gd name="connsiteX126" fmla="*/ 1262 w 10000"/>
                  <a:gd name="connsiteY126" fmla="*/ 9677 h 10000"/>
                  <a:gd name="connsiteX127" fmla="*/ 1245 w 10000"/>
                  <a:gd name="connsiteY127" fmla="*/ 9532 h 10000"/>
                  <a:gd name="connsiteX128" fmla="*/ 1227 w 10000"/>
                  <a:gd name="connsiteY128" fmla="*/ 9344 h 10000"/>
                  <a:gd name="connsiteX129" fmla="*/ 1210 w 10000"/>
                  <a:gd name="connsiteY129" fmla="*/ 9125 h 10000"/>
                  <a:gd name="connsiteX130" fmla="*/ 1175 w 10000"/>
                  <a:gd name="connsiteY130" fmla="*/ 8889 h 10000"/>
                  <a:gd name="connsiteX131" fmla="*/ 1141 w 10000"/>
                  <a:gd name="connsiteY131" fmla="*/ 8623 h 10000"/>
                  <a:gd name="connsiteX132" fmla="*/ 1124 w 10000"/>
                  <a:gd name="connsiteY132" fmla="*/ 8337 h 10000"/>
                  <a:gd name="connsiteX133" fmla="*/ 1089 w 10000"/>
                  <a:gd name="connsiteY133" fmla="*/ 8041 h 10000"/>
                  <a:gd name="connsiteX134" fmla="*/ 1054 w 10000"/>
                  <a:gd name="connsiteY134" fmla="*/ 7728 h 10000"/>
                  <a:gd name="connsiteX135" fmla="*/ 1020 w 10000"/>
                  <a:gd name="connsiteY135" fmla="*/ 7402 h 10000"/>
                  <a:gd name="connsiteX136" fmla="*/ 985 w 10000"/>
                  <a:gd name="connsiteY136" fmla="*/ 7085 h 10000"/>
                  <a:gd name="connsiteX137" fmla="*/ 951 w 10000"/>
                  <a:gd name="connsiteY137" fmla="*/ 6759 h 10000"/>
                  <a:gd name="connsiteX138" fmla="*/ 899 w 10000"/>
                  <a:gd name="connsiteY138" fmla="*/ 6442 h 10000"/>
                  <a:gd name="connsiteX139" fmla="*/ 882 w 10000"/>
                  <a:gd name="connsiteY139" fmla="*/ 6129 h 10000"/>
                  <a:gd name="connsiteX140" fmla="*/ 847 w 10000"/>
                  <a:gd name="connsiteY140" fmla="*/ 5833 h 10000"/>
                  <a:gd name="connsiteX141" fmla="*/ 821 w 10000"/>
                  <a:gd name="connsiteY141" fmla="*/ 5547 h 10000"/>
                  <a:gd name="connsiteX142" fmla="*/ 787 w 10000"/>
                  <a:gd name="connsiteY142" fmla="*/ 5281 h 10000"/>
                  <a:gd name="connsiteX143" fmla="*/ 769 w 10000"/>
                  <a:gd name="connsiteY143" fmla="*/ 5039 h 10000"/>
                  <a:gd name="connsiteX144" fmla="*/ 735 w 10000"/>
                  <a:gd name="connsiteY144" fmla="*/ 4820 h 10000"/>
                  <a:gd name="connsiteX145" fmla="*/ 717 w 10000"/>
                  <a:gd name="connsiteY145" fmla="*/ 4631 h 10000"/>
                  <a:gd name="connsiteX146" fmla="*/ 700 w 10000"/>
                  <a:gd name="connsiteY146" fmla="*/ 4487 h 10000"/>
                  <a:gd name="connsiteX147" fmla="*/ 700 w 10000"/>
                  <a:gd name="connsiteY147" fmla="*/ 4376 h 10000"/>
                  <a:gd name="connsiteX148" fmla="*/ 683 w 10000"/>
                  <a:gd name="connsiteY148" fmla="*/ 4241 h 10000"/>
                  <a:gd name="connsiteX149" fmla="*/ 648 w 10000"/>
                  <a:gd name="connsiteY149" fmla="*/ 4083 h 10000"/>
                  <a:gd name="connsiteX150" fmla="*/ 631 w 10000"/>
                  <a:gd name="connsiteY150" fmla="*/ 3891 h 10000"/>
                  <a:gd name="connsiteX151" fmla="*/ 596 w 10000"/>
                  <a:gd name="connsiteY151" fmla="*/ 3679 h 10000"/>
                  <a:gd name="connsiteX152" fmla="*/ 562 w 10000"/>
                  <a:gd name="connsiteY152" fmla="*/ 3447 h 10000"/>
                  <a:gd name="connsiteX153" fmla="*/ 510 w 10000"/>
                  <a:gd name="connsiteY153" fmla="*/ 3201 h 10000"/>
                  <a:gd name="connsiteX154" fmla="*/ 458 w 10000"/>
                  <a:gd name="connsiteY154" fmla="*/ 2942 h 10000"/>
                  <a:gd name="connsiteX155" fmla="*/ 424 w 10000"/>
                  <a:gd name="connsiteY155" fmla="*/ 2679 h 10000"/>
                  <a:gd name="connsiteX156" fmla="*/ 372 w 10000"/>
                  <a:gd name="connsiteY156" fmla="*/ 2407 h 10000"/>
                  <a:gd name="connsiteX157" fmla="*/ 320 w 10000"/>
                  <a:gd name="connsiteY157" fmla="*/ 2141 h 10000"/>
                  <a:gd name="connsiteX158" fmla="*/ 277 w 10000"/>
                  <a:gd name="connsiteY158" fmla="*/ 1882 h 10000"/>
                  <a:gd name="connsiteX159" fmla="*/ 225 w 10000"/>
                  <a:gd name="connsiteY159" fmla="*/ 1629 h 10000"/>
                  <a:gd name="connsiteX160" fmla="*/ 190 w 10000"/>
                  <a:gd name="connsiteY160" fmla="*/ 1393 h 10000"/>
                  <a:gd name="connsiteX161" fmla="*/ 138 w 10000"/>
                  <a:gd name="connsiteY161" fmla="*/ 1175 h 10000"/>
                  <a:gd name="connsiteX162" fmla="*/ 104 w 10000"/>
                  <a:gd name="connsiteY162" fmla="*/ 973 h 10000"/>
                  <a:gd name="connsiteX163" fmla="*/ 69 w 10000"/>
                  <a:gd name="connsiteY163" fmla="*/ 801 h 10000"/>
                  <a:gd name="connsiteX164" fmla="*/ 52 w 10000"/>
                  <a:gd name="connsiteY164" fmla="*/ 663 h 10000"/>
                  <a:gd name="connsiteX165" fmla="*/ 17 w 10000"/>
                  <a:gd name="connsiteY165" fmla="*/ 555 h 10000"/>
                  <a:gd name="connsiteX166" fmla="*/ 17 w 10000"/>
                  <a:gd name="connsiteY166" fmla="*/ 491 h 10000"/>
                  <a:gd name="connsiteX167" fmla="*/ 0 w 10000"/>
                  <a:gd name="connsiteY167" fmla="*/ 471 h 10000"/>
                  <a:gd name="connsiteX168" fmla="*/ 847 w 10000"/>
                  <a:gd name="connsiteY168" fmla="*/ 13 h 10000"/>
                  <a:gd name="connsiteX169" fmla="*/ 9213 w 10000"/>
                  <a:gd name="connsiteY169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59 w 10000"/>
                  <a:gd name="connsiteY89" fmla="*/ 7011 h 10000"/>
                  <a:gd name="connsiteX90" fmla="*/ 4659 w 10000"/>
                  <a:gd name="connsiteY90" fmla="*/ 7210 h 10000"/>
                  <a:gd name="connsiteX91" fmla="*/ 4676 w 10000"/>
                  <a:gd name="connsiteY91" fmla="*/ 7371 h 10000"/>
                  <a:gd name="connsiteX92" fmla="*/ 4676 w 10000"/>
                  <a:gd name="connsiteY92" fmla="*/ 7496 h 10000"/>
                  <a:gd name="connsiteX93" fmla="*/ 4693 w 10000"/>
                  <a:gd name="connsiteY93" fmla="*/ 7654 h 10000"/>
                  <a:gd name="connsiteX94" fmla="*/ 4693 w 10000"/>
                  <a:gd name="connsiteY94" fmla="*/ 7839 h 10000"/>
                  <a:gd name="connsiteX95" fmla="*/ 4710 w 10000"/>
                  <a:gd name="connsiteY95" fmla="*/ 8041 h 10000"/>
                  <a:gd name="connsiteX96" fmla="*/ 4710 w 10000"/>
                  <a:gd name="connsiteY96" fmla="*/ 8256 h 10000"/>
                  <a:gd name="connsiteX97" fmla="*/ 4693 w 10000"/>
                  <a:gd name="connsiteY97" fmla="*/ 8475 h 10000"/>
                  <a:gd name="connsiteX98" fmla="*/ 4693 w 10000"/>
                  <a:gd name="connsiteY98" fmla="*/ 8694 h 10000"/>
                  <a:gd name="connsiteX99" fmla="*/ 4676 w 10000"/>
                  <a:gd name="connsiteY99" fmla="*/ 8906 h 10000"/>
                  <a:gd name="connsiteX100" fmla="*/ 4676 w 10000"/>
                  <a:gd name="connsiteY100" fmla="*/ 9108 h 10000"/>
                  <a:gd name="connsiteX101" fmla="*/ 4676 w 10000"/>
                  <a:gd name="connsiteY101" fmla="*/ 9293 h 10000"/>
                  <a:gd name="connsiteX102" fmla="*/ 4676 w 10000"/>
                  <a:gd name="connsiteY102" fmla="*/ 9451 h 10000"/>
                  <a:gd name="connsiteX103" fmla="*/ 4676 w 10000"/>
                  <a:gd name="connsiteY103" fmla="*/ 9576 h 10000"/>
                  <a:gd name="connsiteX104" fmla="*/ 4676 w 10000"/>
                  <a:gd name="connsiteY104" fmla="*/ 9670 h 10000"/>
                  <a:gd name="connsiteX105" fmla="*/ 4676 w 10000"/>
                  <a:gd name="connsiteY105" fmla="*/ 9717 h 10000"/>
                  <a:gd name="connsiteX106" fmla="*/ 4676 w 10000"/>
                  <a:gd name="connsiteY106" fmla="*/ 9781 h 10000"/>
                  <a:gd name="connsiteX107" fmla="*/ 4676 w 10000"/>
                  <a:gd name="connsiteY107" fmla="*/ 9842 h 10000"/>
                  <a:gd name="connsiteX108" fmla="*/ 4659 w 10000"/>
                  <a:gd name="connsiteY108" fmla="*/ 9889 h 10000"/>
                  <a:gd name="connsiteX109" fmla="*/ 4659 w 10000"/>
                  <a:gd name="connsiteY109" fmla="*/ 9929 h 10000"/>
                  <a:gd name="connsiteX110" fmla="*/ 4641 w 10000"/>
                  <a:gd name="connsiteY110" fmla="*/ 9943 h 10000"/>
                  <a:gd name="connsiteX111" fmla="*/ 4486 w 10000"/>
                  <a:gd name="connsiteY111" fmla="*/ 9943 h 10000"/>
                  <a:gd name="connsiteX112" fmla="*/ 4252 w 10000"/>
                  <a:gd name="connsiteY112" fmla="*/ 9943 h 10000"/>
                  <a:gd name="connsiteX113" fmla="*/ 3941 w 10000"/>
                  <a:gd name="connsiteY113" fmla="*/ 9936 h 10000"/>
                  <a:gd name="connsiteX114" fmla="*/ 3604 w 10000"/>
                  <a:gd name="connsiteY114" fmla="*/ 9929 h 10000"/>
                  <a:gd name="connsiteX115" fmla="*/ 3215 w 10000"/>
                  <a:gd name="connsiteY115" fmla="*/ 9923 h 10000"/>
                  <a:gd name="connsiteX116" fmla="*/ 2826 w 10000"/>
                  <a:gd name="connsiteY116" fmla="*/ 9916 h 10000"/>
                  <a:gd name="connsiteX117" fmla="*/ 2429 w 10000"/>
                  <a:gd name="connsiteY117" fmla="*/ 9909 h 10000"/>
                  <a:gd name="connsiteX118" fmla="*/ 2074 w 10000"/>
                  <a:gd name="connsiteY118" fmla="*/ 9902 h 10000"/>
                  <a:gd name="connsiteX119" fmla="*/ 1755 w 10000"/>
                  <a:gd name="connsiteY119" fmla="*/ 9896 h 10000"/>
                  <a:gd name="connsiteX120" fmla="*/ 1495 w 10000"/>
                  <a:gd name="connsiteY120" fmla="*/ 9889 h 10000"/>
                  <a:gd name="connsiteX121" fmla="*/ 1348 w 10000"/>
                  <a:gd name="connsiteY121" fmla="*/ 9889 h 10000"/>
                  <a:gd name="connsiteX122" fmla="*/ 1279 w 10000"/>
                  <a:gd name="connsiteY122" fmla="*/ 9882 h 10000"/>
                  <a:gd name="connsiteX123" fmla="*/ 1279 w 10000"/>
                  <a:gd name="connsiteY123" fmla="*/ 9862 h 10000"/>
                  <a:gd name="connsiteX124" fmla="*/ 1279 w 10000"/>
                  <a:gd name="connsiteY124" fmla="*/ 9788 h 10000"/>
                  <a:gd name="connsiteX125" fmla="*/ 1262 w 10000"/>
                  <a:gd name="connsiteY125" fmla="*/ 9677 h 10000"/>
                  <a:gd name="connsiteX126" fmla="*/ 1245 w 10000"/>
                  <a:gd name="connsiteY126" fmla="*/ 9532 h 10000"/>
                  <a:gd name="connsiteX127" fmla="*/ 1227 w 10000"/>
                  <a:gd name="connsiteY127" fmla="*/ 9344 h 10000"/>
                  <a:gd name="connsiteX128" fmla="*/ 1210 w 10000"/>
                  <a:gd name="connsiteY128" fmla="*/ 9125 h 10000"/>
                  <a:gd name="connsiteX129" fmla="*/ 1175 w 10000"/>
                  <a:gd name="connsiteY129" fmla="*/ 8889 h 10000"/>
                  <a:gd name="connsiteX130" fmla="*/ 1141 w 10000"/>
                  <a:gd name="connsiteY130" fmla="*/ 8623 h 10000"/>
                  <a:gd name="connsiteX131" fmla="*/ 1124 w 10000"/>
                  <a:gd name="connsiteY131" fmla="*/ 8337 h 10000"/>
                  <a:gd name="connsiteX132" fmla="*/ 1089 w 10000"/>
                  <a:gd name="connsiteY132" fmla="*/ 8041 h 10000"/>
                  <a:gd name="connsiteX133" fmla="*/ 1054 w 10000"/>
                  <a:gd name="connsiteY133" fmla="*/ 7728 h 10000"/>
                  <a:gd name="connsiteX134" fmla="*/ 1020 w 10000"/>
                  <a:gd name="connsiteY134" fmla="*/ 7402 h 10000"/>
                  <a:gd name="connsiteX135" fmla="*/ 985 w 10000"/>
                  <a:gd name="connsiteY135" fmla="*/ 7085 h 10000"/>
                  <a:gd name="connsiteX136" fmla="*/ 951 w 10000"/>
                  <a:gd name="connsiteY136" fmla="*/ 6759 h 10000"/>
                  <a:gd name="connsiteX137" fmla="*/ 899 w 10000"/>
                  <a:gd name="connsiteY137" fmla="*/ 6442 h 10000"/>
                  <a:gd name="connsiteX138" fmla="*/ 882 w 10000"/>
                  <a:gd name="connsiteY138" fmla="*/ 6129 h 10000"/>
                  <a:gd name="connsiteX139" fmla="*/ 847 w 10000"/>
                  <a:gd name="connsiteY139" fmla="*/ 5833 h 10000"/>
                  <a:gd name="connsiteX140" fmla="*/ 821 w 10000"/>
                  <a:gd name="connsiteY140" fmla="*/ 5547 h 10000"/>
                  <a:gd name="connsiteX141" fmla="*/ 787 w 10000"/>
                  <a:gd name="connsiteY141" fmla="*/ 5281 h 10000"/>
                  <a:gd name="connsiteX142" fmla="*/ 769 w 10000"/>
                  <a:gd name="connsiteY142" fmla="*/ 5039 h 10000"/>
                  <a:gd name="connsiteX143" fmla="*/ 735 w 10000"/>
                  <a:gd name="connsiteY143" fmla="*/ 4820 h 10000"/>
                  <a:gd name="connsiteX144" fmla="*/ 717 w 10000"/>
                  <a:gd name="connsiteY144" fmla="*/ 4631 h 10000"/>
                  <a:gd name="connsiteX145" fmla="*/ 700 w 10000"/>
                  <a:gd name="connsiteY145" fmla="*/ 4487 h 10000"/>
                  <a:gd name="connsiteX146" fmla="*/ 700 w 10000"/>
                  <a:gd name="connsiteY146" fmla="*/ 4376 h 10000"/>
                  <a:gd name="connsiteX147" fmla="*/ 683 w 10000"/>
                  <a:gd name="connsiteY147" fmla="*/ 4241 h 10000"/>
                  <a:gd name="connsiteX148" fmla="*/ 648 w 10000"/>
                  <a:gd name="connsiteY148" fmla="*/ 4083 h 10000"/>
                  <a:gd name="connsiteX149" fmla="*/ 631 w 10000"/>
                  <a:gd name="connsiteY149" fmla="*/ 3891 h 10000"/>
                  <a:gd name="connsiteX150" fmla="*/ 596 w 10000"/>
                  <a:gd name="connsiteY150" fmla="*/ 3679 h 10000"/>
                  <a:gd name="connsiteX151" fmla="*/ 562 w 10000"/>
                  <a:gd name="connsiteY151" fmla="*/ 3447 h 10000"/>
                  <a:gd name="connsiteX152" fmla="*/ 510 w 10000"/>
                  <a:gd name="connsiteY152" fmla="*/ 3201 h 10000"/>
                  <a:gd name="connsiteX153" fmla="*/ 458 w 10000"/>
                  <a:gd name="connsiteY153" fmla="*/ 2942 h 10000"/>
                  <a:gd name="connsiteX154" fmla="*/ 424 w 10000"/>
                  <a:gd name="connsiteY154" fmla="*/ 2679 h 10000"/>
                  <a:gd name="connsiteX155" fmla="*/ 372 w 10000"/>
                  <a:gd name="connsiteY155" fmla="*/ 2407 h 10000"/>
                  <a:gd name="connsiteX156" fmla="*/ 320 w 10000"/>
                  <a:gd name="connsiteY156" fmla="*/ 2141 h 10000"/>
                  <a:gd name="connsiteX157" fmla="*/ 277 w 10000"/>
                  <a:gd name="connsiteY157" fmla="*/ 1882 h 10000"/>
                  <a:gd name="connsiteX158" fmla="*/ 225 w 10000"/>
                  <a:gd name="connsiteY158" fmla="*/ 1629 h 10000"/>
                  <a:gd name="connsiteX159" fmla="*/ 190 w 10000"/>
                  <a:gd name="connsiteY159" fmla="*/ 1393 h 10000"/>
                  <a:gd name="connsiteX160" fmla="*/ 138 w 10000"/>
                  <a:gd name="connsiteY160" fmla="*/ 1175 h 10000"/>
                  <a:gd name="connsiteX161" fmla="*/ 104 w 10000"/>
                  <a:gd name="connsiteY161" fmla="*/ 973 h 10000"/>
                  <a:gd name="connsiteX162" fmla="*/ 69 w 10000"/>
                  <a:gd name="connsiteY162" fmla="*/ 801 h 10000"/>
                  <a:gd name="connsiteX163" fmla="*/ 52 w 10000"/>
                  <a:gd name="connsiteY163" fmla="*/ 663 h 10000"/>
                  <a:gd name="connsiteX164" fmla="*/ 17 w 10000"/>
                  <a:gd name="connsiteY164" fmla="*/ 555 h 10000"/>
                  <a:gd name="connsiteX165" fmla="*/ 17 w 10000"/>
                  <a:gd name="connsiteY165" fmla="*/ 491 h 10000"/>
                  <a:gd name="connsiteX166" fmla="*/ 0 w 10000"/>
                  <a:gd name="connsiteY166" fmla="*/ 471 h 10000"/>
                  <a:gd name="connsiteX167" fmla="*/ 847 w 10000"/>
                  <a:gd name="connsiteY167" fmla="*/ 13 h 10000"/>
                  <a:gd name="connsiteX168" fmla="*/ 9213 w 10000"/>
                  <a:gd name="connsiteY168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59 w 10000"/>
                  <a:gd name="connsiteY89" fmla="*/ 7210 h 10000"/>
                  <a:gd name="connsiteX90" fmla="*/ 4676 w 10000"/>
                  <a:gd name="connsiteY90" fmla="*/ 7371 h 10000"/>
                  <a:gd name="connsiteX91" fmla="*/ 4676 w 10000"/>
                  <a:gd name="connsiteY91" fmla="*/ 7496 h 10000"/>
                  <a:gd name="connsiteX92" fmla="*/ 4693 w 10000"/>
                  <a:gd name="connsiteY92" fmla="*/ 7654 h 10000"/>
                  <a:gd name="connsiteX93" fmla="*/ 4693 w 10000"/>
                  <a:gd name="connsiteY93" fmla="*/ 7839 h 10000"/>
                  <a:gd name="connsiteX94" fmla="*/ 4710 w 10000"/>
                  <a:gd name="connsiteY94" fmla="*/ 8041 h 10000"/>
                  <a:gd name="connsiteX95" fmla="*/ 4710 w 10000"/>
                  <a:gd name="connsiteY95" fmla="*/ 8256 h 10000"/>
                  <a:gd name="connsiteX96" fmla="*/ 4693 w 10000"/>
                  <a:gd name="connsiteY96" fmla="*/ 8475 h 10000"/>
                  <a:gd name="connsiteX97" fmla="*/ 4693 w 10000"/>
                  <a:gd name="connsiteY97" fmla="*/ 8694 h 10000"/>
                  <a:gd name="connsiteX98" fmla="*/ 4676 w 10000"/>
                  <a:gd name="connsiteY98" fmla="*/ 8906 h 10000"/>
                  <a:gd name="connsiteX99" fmla="*/ 4676 w 10000"/>
                  <a:gd name="connsiteY99" fmla="*/ 9108 h 10000"/>
                  <a:gd name="connsiteX100" fmla="*/ 4676 w 10000"/>
                  <a:gd name="connsiteY100" fmla="*/ 9293 h 10000"/>
                  <a:gd name="connsiteX101" fmla="*/ 4676 w 10000"/>
                  <a:gd name="connsiteY101" fmla="*/ 9451 h 10000"/>
                  <a:gd name="connsiteX102" fmla="*/ 4676 w 10000"/>
                  <a:gd name="connsiteY102" fmla="*/ 9576 h 10000"/>
                  <a:gd name="connsiteX103" fmla="*/ 4676 w 10000"/>
                  <a:gd name="connsiteY103" fmla="*/ 9670 h 10000"/>
                  <a:gd name="connsiteX104" fmla="*/ 4676 w 10000"/>
                  <a:gd name="connsiteY104" fmla="*/ 9717 h 10000"/>
                  <a:gd name="connsiteX105" fmla="*/ 4676 w 10000"/>
                  <a:gd name="connsiteY105" fmla="*/ 9781 h 10000"/>
                  <a:gd name="connsiteX106" fmla="*/ 4676 w 10000"/>
                  <a:gd name="connsiteY106" fmla="*/ 9842 h 10000"/>
                  <a:gd name="connsiteX107" fmla="*/ 4659 w 10000"/>
                  <a:gd name="connsiteY107" fmla="*/ 9889 h 10000"/>
                  <a:gd name="connsiteX108" fmla="*/ 4659 w 10000"/>
                  <a:gd name="connsiteY108" fmla="*/ 9929 h 10000"/>
                  <a:gd name="connsiteX109" fmla="*/ 4641 w 10000"/>
                  <a:gd name="connsiteY109" fmla="*/ 9943 h 10000"/>
                  <a:gd name="connsiteX110" fmla="*/ 4486 w 10000"/>
                  <a:gd name="connsiteY110" fmla="*/ 9943 h 10000"/>
                  <a:gd name="connsiteX111" fmla="*/ 4252 w 10000"/>
                  <a:gd name="connsiteY111" fmla="*/ 9943 h 10000"/>
                  <a:gd name="connsiteX112" fmla="*/ 3941 w 10000"/>
                  <a:gd name="connsiteY112" fmla="*/ 9936 h 10000"/>
                  <a:gd name="connsiteX113" fmla="*/ 3604 w 10000"/>
                  <a:gd name="connsiteY113" fmla="*/ 9929 h 10000"/>
                  <a:gd name="connsiteX114" fmla="*/ 3215 w 10000"/>
                  <a:gd name="connsiteY114" fmla="*/ 9923 h 10000"/>
                  <a:gd name="connsiteX115" fmla="*/ 2826 w 10000"/>
                  <a:gd name="connsiteY115" fmla="*/ 9916 h 10000"/>
                  <a:gd name="connsiteX116" fmla="*/ 2429 w 10000"/>
                  <a:gd name="connsiteY116" fmla="*/ 9909 h 10000"/>
                  <a:gd name="connsiteX117" fmla="*/ 2074 w 10000"/>
                  <a:gd name="connsiteY117" fmla="*/ 9902 h 10000"/>
                  <a:gd name="connsiteX118" fmla="*/ 1755 w 10000"/>
                  <a:gd name="connsiteY118" fmla="*/ 9896 h 10000"/>
                  <a:gd name="connsiteX119" fmla="*/ 1495 w 10000"/>
                  <a:gd name="connsiteY119" fmla="*/ 9889 h 10000"/>
                  <a:gd name="connsiteX120" fmla="*/ 1348 w 10000"/>
                  <a:gd name="connsiteY120" fmla="*/ 9889 h 10000"/>
                  <a:gd name="connsiteX121" fmla="*/ 1279 w 10000"/>
                  <a:gd name="connsiteY121" fmla="*/ 9882 h 10000"/>
                  <a:gd name="connsiteX122" fmla="*/ 1279 w 10000"/>
                  <a:gd name="connsiteY122" fmla="*/ 9862 h 10000"/>
                  <a:gd name="connsiteX123" fmla="*/ 1279 w 10000"/>
                  <a:gd name="connsiteY123" fmla="*/ 9788 h 10000"/>
                  <a:gd name="connsiteX124" fmla="*/ 1262 w 10000"/>
                  <a:gd name="connsiteY124" fmla="*/ 9677 h 10000"/>
                  <a:gd name="connsiteX125" fmla="*/ 1245 w 10000"/>
                  <a:gd name="connsiteY125" fmla="*/ 9532 h 10000"/>
                  <a:gd name="connsiteX126" fmla="*/ 1227 w 10000"/>
                  <a:gd name="connsiteY126" fmla="*/ 9344 h 10000"/>
                  <a:gd name="connsiteX127" fmla="*/ 1210 w 10000"/>
                  <a:gd name="connsiteY127" fmla="*/ 9125 h 10000"/>
                  <a:gd name="connsiteX128" fmla="*/ 1175 w 10000"/>
                  <a:gd name="connsiteY128" fmla="*/ 8889 h 10000"/>
                  <a:gd name="connsiteX129" fmla="*/ 1141 w 10000"/>
                  <a:gd name="connsiteY129" fmla="*/ 8623 h 10000"/>
                  <a:gd name="connsiteX130" fmla="*/ 1124 w 10000"/>
                  <a:gd name="connsiteY130" fmla="*/ 8337 h 10000"/>
                  <a:gd name="connsiteX131" fmla="*/ 1089 w 10000"/>
                  <a:gd name="connsiteY131" fmla="*/ 8041 h 10000"/>
                  <a:gd name="connsiteX132" fmla="*/ 1054 w 10000"/>
                  <a:gd name="connsiteY132" fmla="*/ 7728 h 10000"/>
                  <a:gd name="connsiteX133" fmla="*/ 1020 w 10000"/>
                  <a:gd name="connsiteY133" fmla="*/ 7402 h 10000"/>
                  <a:gd name="connsiteX134" fmla="*/ 985 w 10000"/>
                  <a:gd name="connsiteY134" fmla="*/ 7085 h 10000"/>
                  <a:gd name="connsiteX135" fmla="*/ 951 w 10000"/>
                  <a:gd name="connsiteY135" fmla="*/ 6759 h 10000"/>
                  <a:gd name="connsiteX136" fmla="*/ 899 w 10000"/>
                  <a:gd name="connsiteY136" fmla="*/ 6442 h 10000"/>
                  <a:gd name="connsiteX137" fmla="*/ 882 w 10000"/>
                  <a:gd name="connsiteY137" fmla="*/ 6129 h 10000"/>
                  <a:gd name="connsiteX138" fmla="*/ 847 w 10000"/>
                  <a:gd name="connsiteY138" fmla="*/ 5833 h 10000"/>
                  <a:gd name="connsiteX139" fmla="*/ 821 w 10000"/>
                  <a:gd name="connsiteY139" fmla="*/ 5547 h 10000"/>
                  <a:gd name="connsiteX140" fmla="*/ 787 w 10000"/>
                  <a:gd name="connsiteY140" fmla="*/ 5281 h 10000"/>
                  <a:gd name="connsiteX141" fmla="*/ 769 w 10000"/>
                  <a:gd name="connsiteY141" fmla="*/ 5039 h 10000"/>
                  <a:gd name="connsiteX142" fmla="*/ 735 w 10000"/>
                  <a:gd name="connsiteY142" fmla="*/ 4820 h 10000"/>
                  <a:gd name="connsiteX143" fmla="*/ 717 w 10000"/>
                  <a:gd name="connsiteY143" fmla="*/ 4631 h 10000"/>
                  <a:gd name="connsiteX144" fmla="*/ 700 w 10000"/>
                  <a:gd name="connsiteY144" fmla="*/ 4487 h 10000"/>
                  <a:gd name="connsiteX145" fmla="*/ 700 w 10000"/>
                  <a:gd name="connsiteY145" fmla="*/ 4376 h 10000"/>
                  <a:gd name="connsiteX146" fmla="*/ 683 w 10000"/>
                  <a:gd name="connsiteY146" fmla="*/ 4241 h 10000"/>
                  <a:gd name="connsiteX147" fmla="*/ 648 w 10000"/>
                  <a:gd name="connsiteY147" fmla="*/ 4083 h 10000"/>
                  <a:gd name="connsiteX148" fmla="*/ 631 w 10000"/>
                  <a:gd name="connsiteY148" fmla="*/ 3891 h 10000"/>
                  <a:gd name="connsiteX149" fmla="*/ 596 w 10000"/>
                  <a:gd name="connsiteY149" fmla="*/ 3679 h 10000"/>
                  <a:gd name="connsiteX150" fmla="*/ 562 w 10000"/>
                  <a:gd name="connsiteY150" fmla="*/ 3447 h 10000"/>
                  <a:gd name="connsiteX151" fmla="*/ 510 w 10000"/>
                  <a:gd name="connsiteY151" fmla="*/ 3201 h 10000"/>
                  <a:gd name="connsiteX152" fmla="*/ 458 w 10000"/>
                  <a:gd name="connsiteY152" fmla="*/ 2942 h 10000"/>
                  <a:gd name="connsiteX153" fmla="*/ 424 w 10000"/>
                  <a:gd name="connsiteY153" fmla="*/ 2679 h 10000"/>
                  <a:gd name="connsiteX154" fmla="*/ 372 w 10000"/>
                  <a:gd name="connsiteY154" fmla="*/ 2407 h 10000"/>
                  <a:gd name="connsiteX155" fmla="*/ 320 w 10000"/>
                  <a:gd name="connsiteY155" fmla="*/ 2141 h 10000"/>
                  <a:gd name="connsiteX156" fmla="*/ 277 w 10000"/>
                  <a:gd name="connsiteY156" fmla="*/ 1882 h 10000"/>
                  <a:gd name="connsiteX157" fmla="*/ 225 w 10000"/>
                  <a:gd name="connsiteY157" fmla="*/ 1629 h 10000"/>
                  <a:gd name="connsiteX158" fmla="*/ 190 w 10000"/>
                  <a:gd name="connsiteY158" fmla="*/ 1393 h 10000"/>
                  <a:gd name="connsiteX159" fmla="*/ 138 w 10000"/>
                  <a:gd name="connsiteY159" fmla="*/ 1175 h 10000"/>
                  <a:gd name="connsiteX160" fmla="*/ 104 w 10000"/>
                  <a:gd name="connsiteY160" fmla="*/ 973 h 10000"/>
                  <a:gd name="connsiteX161" fmla="*/ 69 w 10000"/>
                  <a:gd name="connsiteY161" fmla="*/ 801 h 10000"/>
                  <a:gd name="connsiteX162" fmla="*/ 52 w 10000"/>
                  <a:gd name="connsiteY162" fmla="*/ 663 h 10000"/>
                  <a:gd name="connsiteX163" fmla="*/ 17 w 10000"/>
                  <a:gd name="connsiteY163" fmla="*/ 555 h 10000"/>
                  <a:gd name="connsiteX164" fmla="*/ 17 w 10000"/>
                  <a:gd name="connsiteY164" fmla="*/ 491 h 10000"/>
                  <a:gd name="connsiteX165" fmla="*/ 0 w 10000"/>
                  <a:gd name="connsiteY165" fmla="*/ 471 h 10000"/>
                  <a:gd name="connsiteX166" fmla="*/ 847 w 10000"/>
                  <a:gd name="connsiteY166" fmla="*/ 13 h 10000"/>
                  <a:gd name="connsiteX167" fmla="*/ 9213 w 10000"/>
                  <a:gd name="connsiteY167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7371 h 10000"/>
                  <a:gd name="connsiteX90" fmla="*/ 4676 w 10000"/>
                  <a:gd name="connsiteY90" fmla="*/ 7496 h 10000"/>
                  <a:gd name="connsiteX91" fmla="*/ 4693 w 10000"/>
                  <a:gd name="connsiteY91" fmla="*/ 7654 h 10000"/>
                  <a:gd name="connsiteX92" fmla="*/ 4693 w 10000"/>
                  <a:gd name="connsiteY92" fmla="*/ 7839 h 10000"/>
                  <a:gd name="connsiteX93" fmla="*/ 4710 w 10000"/>
                  <a:gd name="connsiteY93" fmla="*/ 8041 h 10000"/>
                  <a:gd name="connsiteX94" fmla="*/ 4710 w 10000"/>
                  <a:gd name="connsiteY94" fmla="*/ 8256 h 10000"/>
                  <a:gd name="connsiteX95" fmla="*/ 4693 w 10000"/>
                  <a:gd name="connsiteY95" fmla="*/ 8475 h 10000"/>
                  <a:gd name="connsiteX96" fmla="*/ 4693 w 10000"/>
                  <a:gd name="connsiteY96" fmla="*/ 8694 h 10000"/>
                  <a:gd name="connsiteX97" fmla="*/ 4676 w 10000"/>
                  <a:gd name="connsiteY97" fmla="*/ 8906 h 10000"/>
                  <a:gd name="connsiteX98" fmla="*/ 4676 w 10000"/>
                  <a:gd name="connsiteY98" fmla="*/ 9108 h 10000"/>
                  <a:gd name="connsiteX99" fmla="*/ 4676 w 10000"/>
                  <a:gd name="connsiteY99" fmla="*/ 9293 h 10000"/>
                  <a:gd name="connsiteX100" fmla="*/ 4676 w 10000"/>
                  <a:gd name="connsiteY100" fmla="*/ 9451 h 10000"/>
                  <a:gd name="connsiteX101" fmla="*/ 4676 w 10000"/>
                  <a:gd name="connsiteY101" fmla="*/ 9576 h 10000"/>
                  <a:gd name="connsiteX102" fmla="*/ 4676 w 10000"/>
                  <a:gd name="connsiteY102" fmla="*/ 9670 h 10000"/>
                  <a:gd name="connsiteX103" fmla="*/ 4676 w 10000"/>
                  <a:gd name="connsiteY103" fmla="*/ 9717 h 10000"/>
                  <a:gd name="connsiteX104" fmla="*/ 4676 w 10000"/>
                  <a:gd name="connsiteY104" fmla="*/ 9781 h 10000"/>
                  <a:gd name="connsiteX105" fmla="*/ 4676 w 10000"/>
                  <a:gd name="connsiteY105" fmla="*/ 9842 h 10000"/>
                  <a:gd name="connsiteX106" fmla="*/ 4659 w 10000"/>
                  <a:gd name="connsiteY106" fmla="*/ 9889 h 10000"/>
                  <a:gd name="connsiteX107" fmla="*/ 4659 w 10000"/>
                  <a:gd name="connsiteY107" fmla="*/ 9929 h 10000"/>
                  <a:gd name="connsiteX108" fmla="*/ 4641 w 10000"/>
                  <a:gd name="connsiteY108" fmla="*/ 9943 h 10000"/>
                  <a:gd name="connsiteX109" fmla="*/ 4486 w 10000"/>
                  <a:gd name="connsiteY109" fmla="*/ 9943 h 10000"/>
                  <a:gd name="connsiteX110" fmla="*/ 4252 w 10000"/>
                  <a:gd name="connsiteY110" fmla="*/ 9943 h 10000"/>
                  <a:gd name="connsiteX111" fmla="*/ 3941 w 10000"/>
                  <a:gd name="connsiteY111" fmla="*/ 9936 h 10000"/>
                  <a:gd name="connsiteX112" fmla="*/ 3604 w 10000"/>
                  <a:gd name="connsiteY112" fmla="*/ 9929 h 10000"/>
                  <a:gd name="connsiteX113" fmla="*/ 3215 w 10000"/>
                  <a:gd name="connsiteY113" fmla="*/ 9923 h 10000"/>
                  <a:gd name="connsiteX114" fmla="*/ 2826 w 10000"/>
                  <a:gd name="connsiteY114" fmla="*/ 9916 h 10000"/>
                  <a:gd name="connsiteX115" fmla="*/ 2429 w 10000"/>
                  <a:gd name="connsiteY115" fmla="*/ 9909 h 10000"/>
                  <a:gd name="connsiteX116" fmla="*/ 2074 w 10000"/>
                  <a:gd name="connsiteY116" fmla="*/ 9902 h 10000"/>
                  <a:gd name="connsiteX117" fmla="*/ 1755 w 10000"/>
                  <a:gd name="connsiteY117" fmla="*/ 9896 h 10000"/>
                  <a:gd name="connsiteX118" fmla="*/ 1495 w 10000"/>
                  <a:gd name="connsiteY118" fmla="*/ 9889 h 10000"/>
                  <a:gd name="connsiteX119" fmla="*/ 1348 w 10000"/>
                  <a:gd name="connsiteY119" fmla="*/ 9889 h 10000"/>
                  <a:gd name="connsiteX120" fmla="*/ 1279 w 10000"/>
                  <a:gd name="connsiteY120" fmla="*/ 9882 h 10000"/>
                  <a:gd name="connsiteX121" fmla="*/ 1279 w 10000"/>
                  <a:gd name="connsiteY121" fmla="*/ 9862 h 10000"/>
                  <a:gd name="connsiteX122" fmla="*/ 1279 w 10000"/>
                  <a:gd name="connsiteY122" fmla="*/ 9788 h 10000"/>
                  <a:gd name="connsiteX123" fmla="*/ 1262 w 10000"/>
                  <a:gd name="connsiteY123" fmla="*/ 9677 h 10000"/>
                  <a:gd name="connsiteX124" fmla="*/ 1245 w 10000"/>
                  <a:gd name="connsiteY124" fmla="*/ 9532 h 10000"/>
                  <a:gd name="connsiteX125" fmla="*/ 1227 w 10000"/>
                  <a:gd name="connsiteY125" fmla="*/ 9344 h 10000"/>
                  <a:gd name="connsiteX126" fmla="*/ 1210 w 10000"/>
                  <a:gd name="connsiteY126" fmla="*/ 9125 h 10000"/>
                  <a:gd name="connsiteX127" fmla="*/ 1175 w 10000"/>
                  <a:gd name="connsiteY127" fmla="*/ 8889 h 10000"/>
                  <a:gd name="connsiteX128" fmla="*/ 1141 w 10000"/>
                  <a:gd name="connsiteY128" fmla="*/ 8623 h 10000"/>
                  <a:gd name="connsiteX129" fmla="*/ 1124 w 10000"/>
                  <a:gd name="connsiteY129" fmla="*/ 8337 h 10000"/>
                  <a:gd name="connsiteX130" fmla="*/ 1089 w 10000"/>
                  <a:gd name="connsiteY130" fmla="*/ 8041 h 10000"/>
                  <a:gd name="connsiteX131" fmla="*/ 1054 w 10000"/>
                  <a:gd name="connsiteY131" fmla="*/ 7728 h 10000"/>
                  <a:gd name="connsiteX132" fmla="*/ 1020 w 10000"/>
                  <a:gd name="connsiteY132" fmla="*/ 7402 h 10000"/>
                  <a:gd name="connsiteX133" fmla="*/ 985 w 10000"/>
                  <a:gd name="connsiteY133" fmla="*/ 7085 h 10000"/>
                  <a:gd name="connsiteX134" fmla="*/ 951 w 10000"/>
                  <a:gd name="connsiteY134" fmla="*/ 6759 h 10000"/>
                  <a:gd name="connsiteX135" fmla="*/ 899 w 10000"/>
                  <a:gd name="connsiteY135" fmla="*/ 6442 h 10000"/>
                  <a:gd name="connsiteX136" fmla="*/ 882 w 10000"/>
                  <a:gd name="connsiteY136" fmla="*/ 6129 h 10000"/>
                  <a:gd name="connsiteX137" fmla="*/ 847 w 10000"/>
                  <a:gd name="connsiteY137" fmla="*/ 5833 h 10000"/>
                  <a:gd name="connsiteX138" fmla="*/ 821 w 10000"/>
                  <a:gd name="connsiteY138" fmla="*/ 5547 h 10000"/>
                  <a:gd name="connsiteX139" fmla="*/ 787 w 10000"/>
                  <a:gd name="connsiteY139" fmla="*/ 5281 h 10000"/>
                  <a:gd name="connsiteX140" fmla="*/ 769 w 10000"/>
                  <a:gd name="connsiteY140" fmla="*/ 5039 h 10000"/>
                  <a:gd name="connsiteX141" fmla="*/ 735 w 10000"/>
                  <a:gd name="connsiteY141" fmla="*/ 4820 h 10000"/>
                  <a:gd name="connsiteX142" fmla="*/ 717 w 10000"/>
                  <a:gd name="connsiteY142" fmla="*/ 4631 h 10000"/>
                  <a:gd name="connsiteX143" fmla="*/ 700 w 10000"/>
                  <a:gd name="connsiteY143" fmla="*/ 4487 h 10000"/>
                  <a:gd name="connsiteX144" fmla="*/ 700 w 10000"/>
                  <a:gd name="connsiteY144" fmla="*/ 4376 h 10000"/>
                  <a:gd name="connsiteX145" fmla="*/ 683 w 10000"/>
                  <a:gd name="connsiteY145" fmla="*/ 4241 h 10000"/>
                  <a:gd name="connsiteX146" fmla="*/ 648 w 10000"/>
                  <a:gd name="connsiteY146" fmla="*/ 4083 h 10000"/>
                  <a:gd name="connsiteX147" fmla="*/ 631 w 10000"/>
                  <a:gd name="connsiteY147" fmla="*/ 3891 h 10000"/>
                  <a:gd name="connsiteX148" fmla="*/ 596 w 10000"/>
                  <a:gd name="connsiteY148" fmla="*/ 3679 h 10000"/>
                  <a:gd name="connsiteX149" fmla="*/ 562 w 10000"/>
                  <a:gd name="connsiteY149" fmla="*/ 3447 h 10000"/>
                  <a:gd name="connsiteX150" fmla="*/ 510 w 10000"/>
                  <a:gd name="connsiteY150" fmla="*/ 3201 h 10000"/>
                  <a:gd name="connsiteX151" fmla="*/ 458 w 10000"/>
                  <a:gd name="connsiteY151" fmla="*/ 2942 h 10000"/>
                  <a:gd name="connsiteX152" fmla="*/ 424 w 10000"/>
                  <a:gd name="connsiteY152" fmla="*/ 2679 h 10000"/>
                  <a:gd name="connsiteX153" fmla="*/ 372 w 10000"/>
                  <a:gd name="connsiteY153" fmla="*/ 2407 h 10000"/>
                  <a:gd name="connsiteX154" fmla="*/ 320 w 10000"/>
                  <a:gd name="connsiteY154" fmla="*/ 2141 h 10000"/>
                  <a:gd name="connsiteX155" fmla="*/ 277 w 10000"/>
                  <a:gd name="connsiteY155" fmla="*/ 1882 h 10000"/>
                  <a:gd name="connsiteX156" fmla="*/ 225 w 10000"/>
                  <a:gd name="connsiteY156" fmla="*/ 1629 h 10000"/>
                  <a:gd name="connsiteX157" fmla="*/ 190 w 10000"/>
                  <a:gd name="connsiteY157" fmla="*/ 1393 h 10000"/>
                  <a:gd name="connsiteX158" fmla="*/ 138 w 10000"/>
                  <a:gd name="connsiteY158" fmla="*/ 1175 h 10000"/>
                  <a:gd name="connsiteX159" fmla="*/ 104 w 10000"/>
                  <a:gd name="connsiteY159" fmla="*/ 973 h 10000"/>
                  <a:gd name="connsiteX160" fmla="*/ 69 w 10000"/>
                  <a:gd name="connsiteY160" fmla="*/ 801 h 10000"/>
                  <a:gd name="connsiteX161" fmla="*/ 52 w 10000"/>
                  <a:gd name="connsiteY161" fmla="*/ 663 h 10000"/>
                  <a:gd name="connsiteX162" fmla="*/ 17 w 10000"/>
                  <a:gd name="connsiteY162" fmla="*/ 555 h 10000"/>
                  <a:gd name="connsiteX163" fmla="*/ 17 w 10000"/>
                  <a:gd name="connsiteY163" fmla="*/ 491 h 10000"/>
                  <a:gd name="connsiteX164" fmla="*/ 0 w 10000"/>
                  <a:gd name="connsiteY164" fmla="*/ 471 h 10000"/>
                  <a:gd name="connsiteX165" fmla="*/ 847 w 10000"/>
                  <a:gd name="connsiteY165" fmla="*/ 13 h 10000"/>
                  <a:gd name="connsiteX166" fmla="*/ 9213 w 10000"/>
                  <a:gd name="connsiteY166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76 w 10000"/>
                  <a:gd name="connsiteY89" fmla="*/ 7496 h 10000"/>
                  <a:gd name="connsiteX90" fmla="*/ 4693 w 10000"/>
                  <a:gd name="connsiteY90" fmla="*/ 7654 h 10000"/>
                  <a:gd name="connsiteX91" fmla="*/ 4693 w 10000"/>
                  <a:gd name="connsiteY91" fmla="*/ 7839 h 10000"/>
                  <a:gd name="connsiteX92" fmla="*/ 4710 w 10000"/>
                  <a:gd name="connsiteY92" fmla="*/ 8041 h 10000"/>
                  <a:gd name="connsiteX93" fmla="*/ 4710 w 10000"/>
                  <a:gd name="connsiteY93" fmla="*/ 8256 h 10000"/>
                  <a:gd name="connsiteX94" fmla="*/ 4693 w 10000"/>
                  <a:gd name="connsiteY94" fmla="*/ 8475 h 10000"/>
                  <a:gd name="connsiteX95" fmla="*/ 4693 w 10000"/>
                  <a:gd name="connsiteY95" fmla="*/ 8694 h 10000"/>
                  <a:gd name="connsiteX96" fmla="*/ 4676 w 10000"/>
                  <a:gd name="connsiteY96" fmla="*/ 8906 h 10000"/>
                  <a:gd name="connsiteX97" fmla="*/ 4676 w 10000"/>
                  <a:gd name="connsiteY97" fmla="*/ 9108 h 10000"/>
                  <a:gd name="connsiteX98" fmla="*/ 4676 w 10000"/>
                  <a:gd name="connsiteY98" fmla="*/ 9293 h 10000"/>
                  <a:gd name="connsiteX99" fmla="*/ 4676 w 10000"/>
                  <a:gd name="connsiteY99" fmla="*/ 9451 h 10000"/>
                  <a:gd name="connsiteX100" fmla="*/ 4676 w 10000"/>
                  <a:gd name="connsiteY100" fmla="*/ 9576 h 10000"/>
                  <a:gd name="connsiteX101" fmla="*/ 4676 w 10000"/>
                  <a:gd name="connsiteY101" fmla="*/ 9670 h 10000"/>
                  <a:gd name="connsiteX102" fmla="*/ 4676 w 10000"/>
                  <a:gd name="connsiteY102" fmla="*/ 9717 h 10000"/>
                  <a:gd name="connsiteX103" fmla="*/ 4676 w 10000"/>
                  <a:gd name="connsiteY103" fmla="*/ 9781 h 10000"/>
                  <a:gd name="connsiteX104" fmla="*/ 4676 w 10000"/>
                  <a:gd name="connsiteY104" fmla="*/ 9842 h 10000"/>
                  <a:gd name="connsiteX105" fmla="*/ 4659 w 10000"/>
                  <a:gd name="connsiteY105" fmla="*/ 9889 h 10000"/>
                  <a:gd name="connsiteX106" fmla="*/ 4659 w 10000"/>
                  <a:gd name="connsiteY106" fmla="*/ 9929 h 10000"/>
                  <a:gd name="connsiteX107" fmla="*/ 4641 w 10000"/>
                  <a:gd name="connsiteY107" fmla="*/ 9943 h 10000"/>
                  <a:gd name="connsiteX108" fmla="*/ 4486 w 10000"/>
                  <a:gd name="connsiteY108" fmla="*/ 9943 h 10000"/>
                  <a:gd name="connsiteX109" fmla="*/ 4252 w 10000"/>
                  <a:gd name="connsiteY109" fmla="*/ 9943 h 10000"/>
                  <a:gd name="connsiteX110" fmla="*/ 3941 w 10000"/>
                  <a:gd name="connsiteY110" fmla="*/ 9936 h 10000"/>
                  <a:gd name="connsiteX111" fmla="*/ 3604 w 10000"/>
                  <a:gd name="connsiteY111" fmla="*/ 9929 h 10000"/>
                  <a:gd name="connsiteX112" fmla="*/ 3215 w 10000"/>
                  <a:gd name="connsiteY112" fmla="*/ 9923 h 10000"/>
                  <a:gd name="connsiteX113" fmla="*/ 2826 w 10000"/>
                  <a:gd name="connsiteY113" fmla="*/ 9916 h 10000"/>
                  <a:gd name="connsiteX114" fmla="*/ 2429 w 10000"/>
                  <a:gd name="connsiteY114" fmla="*/ 9909 h 10000"/>
                  <a:gd name="connsiteX115" fmla="*/ 2074 w 10000"/>
                  <a:gd name="connsiteY115" fmla="*/ 9902 h 10000"/>
                  <a:gd name="connsiteX116" fmla="*/ 1755 w 10000"/>
                  <a:gd name="connsiteY116" fmla="*/ 9896 h 10000"/>
                  <a:gd name="connsiteX117" fmla="*/ 1495 w 10000"/>
                  <a:gd name="connsiteY117" fmla="*/ 9889 h 10000"/>
                  <a:gd name="connsiteX118" fmla="*/ 1348 w 10000"/>
                  <a:gd name="connsiteY118" fmla="*/ 9889 h 10000"/>
                  <a:gd name="connsiteX119" fmla="*/ 1279 w 10000"/>
                  <a:gd name="connsiteY119" fmla="*/ 9882 h 10000"/>
                  <a:gd name="connsiteX120" fmla="*/ 1279 w 10000"/>
                  <a:gd name="connsiteY120" fmla="*/ 9862 h 10000"/>
                  <a:gd name="connsiteX121" fmla="*/ 1279 w 10000"/>
                  <a:gd name="connsiteY121" fmla="*/ 9788 h 10000"/>
                  <a:gd name="connsiteX122" fmla="*/ 1262 w 10000"/>
                  <a:gd name="connsiteY122" fmla="*/ 9677 h 10000"/>
                  <a:gd name="connsiteX123" fmla="*/ 1245 w 10000"/>
                  <a:gd name="connsiteY123" fmla="*/ 9532 h 10000"/>
                  <a:gd name="connsiteX124" fmla="*/ 1227 w 10000"/>
                  <a:gd name="connsiteY124" fmla="*/ 9344 h 10000"/>
                  <a:gd name="connsiteX125" fmla="*/ 1210 w 10000"/>
                  <a:gd name="connsiteY125" fmla="*/ 9125 h 10000"/>
                  <a:gd name="connsiteX126" fmla="*/ 1175 w 10000"/>
                  <a:gd name="connsiteY126" fmla="*/ 8889 h 10000"/>
                  <a:gd name="connsiteX127" fmla="*/ 1141 w 10000"/>
                  <a:gd name="connsiteY127" fmla="*/ 8623 h 10000"/>
                  <a:gd name="connsiteX128" fmla="*/ 1124 w 10000"/>
                  <a:gd name="connsiteY128" fmla="*/ 8337 h 10000"/>
                  <a:gd name="connsiteX129" fmla="*/ 1089 w 10000"/>
                  <a:gd name="connsiteY129" fmla="*/ 8041 h 10000"/>
                  <a:gd name="connsiteX130" fmla="*/ 1054 w 10000"/>
                  <a:gd name="connsiteY130" fmla="*/ 7728 h 10000"/>
                  <a:gd name="connsiteX131" fmla="*/ 1020 w 10000"/>
                  <a:gd name="connsiteY131" fmla="*/ 7402 h 10000"/>
                  <a:gd name="connsiteX132" fmla="*/ 985 w 10000"/>
                  <a:gd name="connsiteY132" fmla="*/ 7085 h 10000"/>
                  <a:gd name="connsiteX133" fmla="*/ 951 w 10000"/>
                  <a:gd name="connsiteY133" fmla="*/ 6759 h 10000"/>
                  <a:gd name="connsiteX134" fmla="*/ 899 w 10000"/>
                  <a:gd name="connsiteY134" fmla="*/ 6442 h 10000"/>
                  <a:gd name="connsiteX135" fmla="*/ 882 w 10000"/>
                  <a:gd name="connsiteY135" fmla="*/ 6129 h 10000"/>
                  <a:gd name="connsiteX136" fmla="*/ 847 w 10000"/>
                  <a:gd name="connsiteY136" fmla="*/ 5833 h 10000"/>
                  <a:gd name="connsiteX137" fmla="*/ 821 w 10000"/>
                  <a:gd name="connsiteY137" fmla="*/ 5547 h 10000"/>
                  <a:gd name="connsiteX138" fmla="*/ 787 w 10000"/>
                  <a:gd name="connsiteY138" fmla="*/ 5281 h 10000"/>
                  <a:gd name="connsiteX139" fmla="*/ 769 w 10000"/>
                  <a:gd name="connsiteY139" fmla="*/ 5039 h 10000"/>
                  <a:gd name="connsiteX140" fmla="*/ 735 w 10000"/>
                  <a:gd name="connsiteY140" fmla="*/ 4820 h 10000"/>
                  <a:gd name="connsiteX141" fmla="*/ 717 w 10000"/>
                  <a:gd name="connsiteY141" fmla="*/ 4631 h 10000"/>
                  <a:gd name="connsiteX142" fmla="*/ 700 w 10000"/>
                  <a:gd name="connsiteY142" fmla="*/ 4487 h 10000"/>
                  <a:gd name="connsiteX143" fmla="*/ 700 w 10000"/>
                  <a:gd name="connsiteY143" fmla="*/ 4376 h 10000"/>
                  <a:gd name="connsiteX144" fmla="*/ 683 w 10000"/>
                  <a:gd name="connsiteY144" fmla="*/ 4241 h 10000"/>
                  <a:gd name="connsiteX145" fmla="*/ 648 w 10000"/>
                  <a:gd name="connsiteY145" fmla="*/ 4083 h 10000"/>
                  <a:gd name="connsiteX146" fmla="*/ 631 w 10000"/>
                  <a:gd name="connsiteY146" fmla="*/ 3891 h 10000"/>
                  <a:gd name="connsiteX147" fmla="*/ 596 w 10000"/>
                  <a:gd name="connsiteY147" fmla="*/ 3679 h 10000"/>
                  <a:gd name="connsiteX148" fmla="*/ 562 w 10000"/>
                  <a:gd name="connsiteY148" fmla="*/ 3447 h 10000"/>
                  <a:gd name="connsiteX149" fmla="*/ 510 w 10000"/>
                  <a:gd name="connsiteY149" fmla="*/ 3201 h 10000"/>
                  <a:gd name="connsiteX150" fmla="*/ 458 w 10000"/>
                  <a:gd name="connsiteY150" fmla="*/ 2942 h 10000"/>
                  <a:gd name="connsiteX151" fmla="*/ 424 w 10000"/>
                  <a:gd name="connsiteY151" fmla="*/ 2679 h 10000"/>
                  <a:gd name="connsiteX152" fmla="*/ 372 w 10000"/>
                  <a:gd name="connsiteY152" fmla="*/ 2407 h 10000"/>
                  <a:gd name="connsiteX153" fmla="*/ 320 w 10000"/>
                  <a:gd name="connsiteY153" fmla="*/ 2141 h 10000"/>
                  <a:gd name="connsiteX154" fmla="*/ 277 w 10000"/>
                  <a:gd name="connsiteY154" fmla="*/ 1882 h 10000"/>
                  <a:gd name="connsiteX155" fmla="*/ 225 w 10000"/>
                  <a:gd name="connsiteY155" fmla="*/ 1629 h 10000"/>
                  <a:gd name="connsiteX156" fmla="*/ 190 w 10000"/>
                  <a:gd name="connsiteY156" fmla="*/ 1393 h 10000"/>
                  <a:gd name="connsiteX157" fmla="*/ 138 w 10000"/>
                  <a:gd name="connsiteY157" fmla="*/ 1175 h 10000"/>
                  <a:gd name="connsiteX158" fmla="*/ 104 w 10000"/>
                  <a:gd name="connsiteY158" fmla="*/ 973 h 10000"/>
                  <a:gd name="connsiteX159" fmla="*/ 69 w 10000"/>
                  <a:gd name="connsiteY159" fmla="*/ 801 h 10000"/>
                  <a:gd name="connsiteX160" fmla="*/ 52 w 10000"/>
                  <a:gd name="connsiteY160" fmla="*/ 663 h 10000"/>
                  <a:gd name="connsiteX161" fmla="*/ 17 w 10000"/>
                  <a:gd name="connsiteY161" fmla="*/ 555 h 10000"/>
                  <a:gd name="connsiteX162" fmla="*/ 17 w 10000"/>
                  <a:gd name="connsiteY162" fmla="*/ 491 h 10000"/>
                  <a:gd name="connsiteX163" fmla="*/ 0 w 10000"/>
                  <a:gd name="connsiteY163" fmla="*/ 471 h 10000"/>
                  <a:gd name="connsiteX164" fmla="*/ 847 w 10000"/>
                  <a:gd name="connsiteY164" fmla="*/ 13 h 10000"/>
                  <a:gd name="connsiteX165" fmla="*/ 9213 w 10000"/>
                  <a:gd name="connsiteY165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93 w 10000"/>
                  <a:gd name="connsiteY89" fmla="*/ 7654 h 10000"/>
                  <a:gd name="connsiteX90" fmla="*/ 4693 w 10000"/>
                  <a:gd name="connsiteY90" fmla="*/ 7839 h 10000"/>
                  <a:gd name="connsiteX91" fmla="*/ 4710 w 10000"/>
                  <a:gd name="connsiteY91" fmla="*/ 8041 h 10000"/>
                  <a:gd name="connsiteX92" fmla="*/ 4710 w 10000"/>
                  <a:gd name="connsiteY92" fmla="*/ 8256 h 10000"/>
                  <a:gd name="connsiteX93" fmla="*/ 4693 w 10000"/>
                  <a:gd name="connsiteY93" fmla="*/ 8475 h 10000"/>
                  <a:gd name="connsiteX94" fmla="*/ 4693 w 10000"/>
                  <a:gd name="connsiteY94" fmla="*/ 8694 h 10000"/>
                  <a:gd name="connsiteX95" fmla="*/ 4676 w 10000"/>
                  <a:gd name="connsiteY95" fmla="*/ 8906 h 10000"/>
                  <a:gd name="connsiteX96" fmla="*/ 4676 w 10000"/>
                  <a:gd name="connsiteY96" fmla="*/ 9108 h 10000"/>
                  <a:gd name="connsiteX97" fmla="*/ 4676 w 10000"/>
                  <a:gd name="connsiteY97" fmla="*/ 9293 h 10000"/>
                  <a:gd name="connsiteX98" fmla="*/ 4676 w 10000"/>
                  <a:gd name="connsiteY98" fmla="*/ 9451 h 10000"/>
                  <a:gd name="connsiteX99" fmla="*/ 4676 w 10000"/>
                  <a:gd name="connsiteY99" fmla="*/ 9576 h 10000"/>
                  <a:gd name="connsiteX100" fmla="*/ 4676 w 10000"/>
                  <a:gd name="connsiteY100" fmla="*/ 9670 h 10000"/>
                  <a:gd name="connsiteX101" fmla="*/ 4676 w 10000"/>
                  <a:gd name="connsiteY101" fmla="*/ 9717 h 10000"/>
                  <a:gd name="connsiteX102" fmla="*/ 4676 w 10000"/>
                  <a:gd name="connsiteY102" fmla="*/ 9781 h 10000"/>
                  <a:gd name="connsiteX103" fmla="*/ 4676 w 10000"/>
                  <a:gd name="connsiteY103" fmla="*/ 9842 h 10000"/>
                  <a:gd name="connsiteX104" fmla="*/ 4659 w 10000"/>
                  <a:gd name="connsiteY104" fmla="*/ 9889 h 10000"/>
                  <a:gd name="connsiteX105" fmla="*/ 4659 w 10000"/>
                  <a:gd name="connsiteY105" fmla="*/ 9929 h 10000"/>
                  <a:gd name="connsiteX106" fmla="*/ 4641 w 10000"/>
                  <a:gd name="connsiteY106" fmla="*/ 9943 h 10000"/>
                  <a:gd name="connsiteX107" fmla="*/ 4486 w 10000"/>
                  <a:gd name="connsiteY107" fmla="*/ 9943 h 10000"/>
                  <a:gd name="connsiteX108" fmla="*/ 4252 w 10000"/>
                  <a:gd name="connsiteY108" fmla="*/ 9943 h 10000"/>
                  <a:gd name="connsiteX109" fmla="*/ 3941 w 10000"/>
                  <a:gd name="connsiteY109" fmla="*/ 9936 h 10000"/>
                  <a:gd name="connsiteX110" fmla="*/ 3604 w 10000"/>
                  <a:gd name="connsiteY110" fmla="*/ 9929 h 10000"/>
                  <a:gd name="connsiteX111" fmla="*/ 3215 w 10000"/>
                  <a:gd name="connsiteY111" fmla="*/ 9923 h 10000"/>
                  <a:gd name="connsiteX112" fmla="*/ 2826 w 10000"/>
                  <a:gd name="connsiteY112" fmla="*/ 9916 h 10000"/>
                  <a:gd name="connsiteX113" fmla="*/ 2429 w 10000"/>
                  <a:gd name="connsiteY113" fmla="*/ 9909 h 10000"/>
                  <a:gd name="connsiteX114" fmla="*/ 2074 w 10000"/>
                  <a:gd name="connsiteY114" fmla="*/ 9902 h 10000"/>
                  <a:gd name="connsiteX115" fmla="*/ 1755 w 10000"/>
                  <a:gd name="connsiteY115" fmla="*/ 9896 h 10000"/>
                  <a:gd name="connsiteX116" fmla="*/ 1495 w 10000"/>
                  <a:gd name="connsiteY116" fmla="*/ 9889 h 10000"/>
                  <a:gd name="connsiteX117" fmla="*/ 1348 w 10000"/>
                  <a:gd name="connsiteY117" fmla="*/ 9889 h 10000"/>
                  <a:gd name="connsiteX118" fmla="*/ 1279 w 10000"/>
                  <a:gd name="connsiteY118" fmla="*/ 9882 h 10000"/>
                  <a:gd name="connsiteX119" fmla="*/ 1279 w 10000"/>
                  <a:gd name="connsiteY119" fmla="*/ 9862 h 10000"/>
                  <a:gd name="connsiteX120" fmla="*/ 1279 w 10000"/>
                  <a:gd name="connsiteY120" fmla="*/ 9788 h 10000"/>
                  <a:gd name="connsiteX121" fmla="*/ 1262 w 10000"/>
                  <a:gd name="connsiteY121" fmla="*/ 9677 h 10000"/>
                  <a:gd name="connsiteX122" fmla="*/ 1245 w 10000"/>
                  <a:gd name="connsiteY122" fmla="*/ 9532 h 10000"/>
                  <a:gd name="connsiteX123" fmla="*/ 1227 w 10000"/>
                  <a:gd name="connsiteY123" fmla="*/ 9344 h 10000"/>
                  <a:gd name="connsiteX124" fmla="*/ 1210 w 10000"/>
                  <a:gd name="connsiteY124" fmla="*/ 9125 h 10000"/>
                  <a:gd name="connsiteX125" fmla="*/ 1175 w 10000"/>
                  <a:gd name="connsiteY125" fmla="*/ 8889 h 10000"/>
                  <a:gd name="connsiteX126" fmla="*/ 1141 w 10000"/>
                  <a:gd name="connsiteY126" fmla="*/ 8623 h 10000"/>
                  <a:gd name="connsiteX127" fmla="*/ 1124 w 10000"/>
                  <a:gd name="connsiteY127" fmla="*/ 8337 h 10000"/>
                  <a:gd name="connsiteX128" fmla="*/ 1089 w 10000"/>
                  <a:gd name="connsiteY128" fmla="*/ 8041 h 10000"/>
                  <a:gd name="connsiteX129" fmla="*/ 1054 w 10000"/>
                  <a:gd name="connsiteY129" fmla="*/ 7728 h 10000"/>
                  <a:gd name="connsiteX130" fmla="*/ 1020 w 10000"/>
                  <a:gd name="connsiteY130" fmla="*/ 7402 h 10000"/>
                  <a:gd name="connsiteX131" fmla="*/ 985 w 10000"/>
                  <a:gd name="connsiteY131" fmla="*/ 7085 h 10000"/>
                  <a:gd name="connsiteX132" fmla="*/ 951 w 10000"/>
                  <a:gd name="connsiteY132" fmla="*/ 6759 h 10000"/>
                  <a:gd name="connsiteX133" fmla="*/ 899 w 10000"/>
                  <a:gd name="connsiteY133" fmla="*/ 6442 h 10000"/>
                  <a:gd name="connsiteX134" fmla="*/ 882 w 10000"/>
                  <a:gd name="connsiteY134" fmla="*/ 6129 h 10000"/>
                  <a:gd name="connsiteX135" fmla="*/ 847 w 10000"/>
                  <a:gd name="connsiteY135" fmla="*/ 5833 h 10000"/>
                  <a:gd name="connsiteX136" fmla="*/ 821 w 10000"/>
                  <a:gd name="connsiteY136" fmla="*/ 5547 h 10000"/>
                  <a:gd name="connsiteX137" fmla="*/ 787 w 10000"/>
                  <a:gd name="connsiteY137" fmla="*/ 5281 h 10000"/>
                  <a:gd name="connsiteX138" fmla="*/ 769 w 10000"/>
                  <a:gd name="connsiteY138" fmla="*/ 5039 h 10000"/>
                  <a:gd name="connsiteX139" fmla="*/ 735 w 10000"/>
                  <a:gd name="connsiteY139" fmla="*/ 4820 h 10000"/>
                  <a:gd name="connsiteX140" fmla="*/ 717 w 10000"/>
                  <a:gd name="connsiteY140" fmla="*/ 4631 h 10000"/>
                  <a:gd name="connsiteX141" fmla="*/ 700 w 10000"/>
                  <a:gd name="connsiteY141" fmla="*/ 4487 h 10000"/>
                  <a:gd name="connsiteX142" fmla="*/ 700 w 10000"/>
                  <a:gd name="connsiteY142" fmla="*/ 4376 h 10000"/>
                  <a:gd name="connsiteX143" fmla="*/ 683 w 10000"/>
                  <a:gd name="connsiteY143" fmla="*/ 4241 h 10000"/>
                  <a:gd name="connsiteX144" fmla="*/ 648 w 10000"/>
                  <a:gd name="connsiteY144" fmla="*/ 4083 h 10000"/>
                  <a:gd name="connsiteX145" fmla="*/ 631 w 10000"/>
                  <a:gd name="connsiteY145" fmla="*/ 3891 h 10000"/>
                  <a:gd name="connsiteX146" fmla="*/ 596 w 10000"/>
                  <a:gd name="connsiteY146" fmla="*/ 3679 h 10000"/>
                  <a:gd name="connsiteX147" fmla="*/ 562 w 10000"/>
                  <a:gd name="connsiteY147" fmla="*/ 3447 h 10000"/>
                  <a:gd name="connsiteX148" fmla="*/ 510 w 10000"/>
                  <a:gd name="connsiteY148" fmla="*/ 3201 h 10000"/>
                  <a:gd name="connsiteX149" fmla="*/ 458 w 10000"/>
                  <a:gd name="connsiteY149" fmla="*/ 2942 h 10000"/>
                  <a:gd name="connsiteX150" fmla="*/ 424 w 10000"/>
                  <a:gd name="connsiteY150" fmla="*/ 2679 h 10000"/>
                  <a:gd name="connsiteX151" fmla="*/ 372 w 10000"/>
                  <a:gd name="connsiteY151" fmla="*/ 2407 h 10000"/>
                  <a:gd name="connsiteX152" fmla="*/ 320 w 10000"/>
                  <a:gd name="connsiteY152" fmla="*/ 2141 h 10000"/>
                  <a:gd name="connsiteX153" fmla="*/ 277 w 10000"/>
                  <a:gd name="connsiteY153" fmla="*/ 1882 h 10000"/>
                  <a:gd name="connsiteX154" fmla="*/ 225 w 10000"/>
                  <a:gd name="connsiteY154" fmla="*/ 1629 h 10000"/>
                  <a:gd name="connsiteX155" fmla="*/ 190 w 10000"/>
                  <a:gd name="connsiteY155" fmla="*/ 1393 h 10000"/>
                  <a:gd name="connsiteX156" fmla="*/ 138 w 10000"/>
                  <a:gd name="connsiteY156" fmla="*/ 1175 h 10000"/>
                  <a:gd name="connsiteX157" fmla="*/ 104 w 10000"/>
                  <a:gd name="connsiteY157" fmla="*/ 973 h 10000"/>
                  <a:gd name="connsiteX158" fmla="*/ 69 w 10000"/>
                  <a:gd name="connsiteY158" fmla="*/ 801 h 10000"/>
                  <a:gd name="connsiteX159" fmla="*/ 52 w 10000"/>
                  <a:gd name="connsiteY159" fmla="*/ 663 h 10000"/>
                  <a:gd name="connsiteX160" fmla="*/ 17 w 10000"/>
                  <a:gd name="connsiteY160" fmla="*/ 555 h 10000"/>
                  <a:gd name="connsiteX161" fmla="*/ 17 w 10000"/>
                  <a:gd name="connsiteY161" fmla="*/ 491 h 10000"/>
                  <a:gd name="connsiteX162" fmla="*/ 0 w 10000"/>
                  <a:gd name="connsiteY162" fmla="*/ 471 h 10000"/>
                  <a:gd name="connsiteX163" fmla="*/ 847 w 10000"/>
                  <a:gd name="connsiteY163" fmla="*/ 13 h 10000"/>
                  <a:gd name="connsiteX164" fmla="*/ 9213 w 10000"/>
                  <a:gd name="connsiteY164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93 w 10000"/>
                  <a:gd name="connsiteY89" fmla="*/ 7654 h 10000"/>
                  <a:gd name="connsiteX90" fmla="*/ 4697 w 10000"/>
                  <a:gd name="connsiteY90" fmla="*/ 7687 h 10000"/>
                  <a:gd name="connsiteX91" fmla="*/ 4693 w 10000"/>
                  <a:gd name="connsiteY91" fmla="*/ 7839 h 10000"/>
                  <a:gd name="connsiteX92" fmla="*/ 4710 w 10000"/>
                  <a:gd name="connsiteY92" fmla="*/ 8041 h 10000"/>
                  <a:gd name="connsiteX93" fmla="*/ 4710 w 10000"/>
                  <a:gd name="connsiteY93" fmla="*/ 8256 h 10000"/>
                  <a:gd name="connsiteX94" fmla="*/ 4693 w 10000"/>
                  <a:gd name="connsiteY94" fmla="*/ 8475 h 10000"/>
                  <a:gd name="connsiteX95" fmla="*/ 4693 w 10000"/>
                  <a:gd name="connsiteY95" fmla="*/ 8694 h 10000"/>
                  <a:gd name="connsiteX96" fmla="*/ 4676 w 10000"/>
                  <a:gd name="connsiteY96" fmla="*/ 8906 h 10000"/>
                  <a:gd name="connsiteX97" fmla="*/ 4676 w 10000"/>
                  <a:gd name="connsiteY97" fmla="*/ 9108 h 10000"/>
                  <a:gd name="connsiteX98" fmla="*/ 4676 w 10000"/>
                  <a:gd name="connsiteY98" fmla="*/ 9293 h 10000"/>
                  <a:gd name="connsiteX99" fmla="*/ 4676 w 10000"/>
                  <a:gd name="connsiteY99" fmla="*/ 9451 h 10000"/>
                  <a:gd name="connsiteX100" fmla="*/ 4676 w 10000"/>
                  <a:gd name="connsiteY100" fmla="*/ 9576 h 10000"/>
                  <a:gd name="connsiteX101" fmla="*/ 4676 w 10000"/>
                  <a:gd name="connsiteY101" fmla="*/ 9670 h 10000"/>
                  <a:gd name="connsiteX102" fmla="*/ 4676 w 10000"/>
                  <a:gd name="connsiteY102" fmla="*/ 9717 h 10000"/>
                  <a:gd name="connsiteX103" fmla="*/ 4676 w 10000"/>
                  <a:gd name="connsiteY103" fmla="*/ 9781 h 10000"/>
                  <a:gd name="connsiteX104" fmla="*/ 4676 w 10000"/>
                  <a:gd name="connsiteY104" fmla="*/ 9842 h 10000"/>
                  <a:gd name="connsiteX105" fmla="*/ 4659 w 10000"/>
                  <a:gd name="connsiteY105" fmla="*/ 9889 h 10000"/>
                  <a:gd name="connsiteX106" fmla="*/ 4659 w 10000"/>
                  <a:gd name="connsiteY106" fmla="*/ 9929 h 10000"/>
                  <a:gd name="connsiteX107" fmla="*/ 4641 w 10000"/>
                  <a:gd name="connsiteY107" fmla="*/ 9943 h 10000"/>
                  <a:gd name="connsiteX108" fmla="*/ 4486 w 10000"/>
                  <a:gd name="connsiteY108" fmla="*/ 9943 h 10000"/>
                  <a:gd name="connsiteX109" fmla="*/ 4252 w 10000"/>
                  <a:gd name="connsiteY109" fmla="*/ 9943 h 10000"/>
                  <a:gd name="connsiteX110" fmla="*/ 3941 w 10000"/>
                  <a:gd name="connsiteY110" fmla="*/ 9936 h 10000"/>
                  <a:gd name="connsiteX111" fmla="*/ 3604 w 10000"/>
                  <a:gd name="connsiteY111" fmla="*/ 9929 h 10000"/>
                  <a:gd name="connsiteX112" fmla="*/ 3215 w 10000"/>
                  <a:gd name="connsiteY112" fmla="*/ 9923 h 10000"/>
                  <a:gd name="connsiteX113" fmla="*/ 2826 w 10000"/>
                  <a:gd name="connsiteY113" fmla="*/ 9916 h 10000"/>
                  <a:gd name="connsiteX114" fmla="*/ 2429 w 10000"/>
                  <a:gd name="connsiteY114" fmla="*/ 9909 h 10000"/>
                  <a:gd name="connsiteX115" fmla="*/ 2074 w 10000"/>
                  <a:gd name="connsiteY115" fmla="*/ 9902 h 10000"/>
                  <a:gd name="connsiteX116" fmla="*/ 1755 w 10000"/>
                  <a:gd name="connsiteY116" fmla="*/ 9896 h 10000"/>
                  <a:gd name="connsiteX117" fmla="*/ 1495 w 10000"/>
                  <a:gd name="connsiteY117" fmla="*/ 9889 h 10000"/>
                  <a:gd name="connsiteX118" fmla="*/ 1348 w 10000"/>
                  <a:gd name="connsiteY118" fmla="*/ 9889 h 10000"/>
                  <a:gd name="connsiteX119" fmla="*/ 1279 w 10000"/>
                  <a:gd name="connsiteY119" fmla="*/ 9882 h 10000"/>
                  <a:gd name="connsiteX120" fmla="*/ 1279 w 10000"/>
                  <a:gd name="connsiteY120" fmla="*/ 9862 h 10000"/>
                  <a:gd name="connsiteX121" fmla="*/ 1279 w 10000"/>
                  <a:gd name="connsiteY121" fmla="*/ 9788 h 10000"/>
                  <a:gd name="connsiteX122" fmla="*/ 1262 w 10000"/>
                  <a:gd name="connsiteY122" fmla="*/ 9677 h 10000"/>
                  <a:gd name="connsiteX123" fmla="*/ 1245 w 10000"/>
                  <a:gd name="connsiteY123" fmla="*/ 9532 h 10000"/>
                  <a:gd name="connsiteX124" fmla="*/ 1227 w 10000"/>
                  <a:gd name="connsiteY124" fmla="*/ 9344 h 10000"/>
                  <a:gd name="connsiteX125" fmla="*/ 1210 w 10000"/>
                  <a:gd name="connsiteY125" fmla="*/ 9125 h 10000"/>
                  <a:gd name="connsiteX126" fmla="*/ 1175 w 10000"/>
                  <a:gd name="connsiteY126" fmla="*/ 8889 h 10000"/>
                  <a:gd name="connsiteX127" fmla="*/ 1141 w 10000"/>
                  <a:gd name="connsiteY127" fmla="*/ 8623 h 10000"/>
                  <a:gd name="connsiteX128" fmla="*/ 1124 w 10000"/>
                  <a:gd name="connsiteY128" fmla="*/ 8337 h 10000"/>
                  <a:gd name="connsiteX129" fmla="*/ 1089 w 10000"/>
                  <a:gd name="connsiteY129" fmla="*/ 8041 h 10000"/>
                  <a:gd name="connsiteX130" fmla="*/ 1054 w 10000"/>
                  <a:gd name="connsiteY130" fmla="*/ 7728 h 10000"/>
                  <a:gd name="connsiteX131" fmla="*/ 1020 w 10000"/>
                  <a:gd name="connsiteY131" fmla="*/ 7402 h 10000"/>
                  <a:gd name="connsiteX132" fmla="*/ 985 w 10000"/>
                  <a:gd name="connsiteY132" fmla="*/ 7085 h 10000"/>
                  <a:gd name="connsiteX133" fmla="*/ 951 w 10000"/>
                  <a:gd name="connsiteY133" fmla="*/ 6759 h 10000"/>
                  <a:gd name="connsiteX134" fmla="*/ 899 w 10000"/>
                  <a:gd name="connsiteY134" fmla="*/ 6442 h 10000"/>
                  <a:gd name="connsiteX135" fmla="*/ 882 w 10000"/>
                  <a:gd name="connsiteY135" fmla="*/ 6129 h 10000"/>
                  <a:gd name="connsiteX136" fmla="*/ 847 w 10000"/>
                  <a:gd name="connsiteY136" fmla="*/ 5833 h 10000"/>
                  <a:gd name="connsiteX137" fmla="*/ 821 w 10000"/>
                  <a:gd name="connsiteY137" fmla="*/ 5547 h 10000"/>
                  <a:gd name="connsiteX138" fmla="*/ 787 w 10000"/>
                  <a:gd name="connsiteY138" fmla="*/ 5281 h 10000"/>
                  <a:gd name="connsiteX139" fmla="*/ 769 w 10000"/>
                  <a:gd name="connsiteY139" fmla="*/ 5039 h 10000"/>
                  <a:gd name="connsiteX140" fmla="*/ 735 w 10000"/>
                  <a:gd name="connsiteY140" fmla="*/ 4820 h 10000"/>
                  <a:gd name="connsiteX141" fmla="*/ 717 w 10000"/>
                  <a:gd name="connsiteY141" fmla="*/ 4631 h 10000"/>
                  <a:gd name="connsiteX142" fmla="*/ 700 w 10000"/>
                  <a:gd name="connsiteY142" fmla="*/ 4487 h 10000"/>
                  <a:gd name="connsiteX143" fmla="*/ 700 w 10000"/>
                  <a:gd name="connsiteY143" fmla="*/ 4376 h 10000"/>
                  <a:gd name="connsiteX144" fmla="*/ 683 w 10000"/>
                  <a:gd name="connsiteY144" fmla="*/ 4241 h 10000"/>
                  <a:gd name="connsiteX145" fmla="*/ 648 w 10000"/>
                  <a:gd name="connsiteY145" fmla="*/ 4083 h 10000"/>
                  <a:gd name="connsiteX146" fmla="*/ 631 w 10000"/>
                  <a:gd name="connsiteY146" fmla="*/ 3891 h 10000"/>
                  <a:gd name="connsiteX147" fmla="*/ 596 w 10000"/>
                  <a:gd name="connsiteY147" fmla="*/ 3679 h 10000"/>
                  <a:gd name="connsiteX148" fmla="*/ 562 w 10000"/>
                  <a:gd name="connsiteY148" fmla="*/ 3447 h 10000"/>
                  <a:gd name="connsiteX149" fmla="*/ 510 w 10000"/>
                  <a:gd name="connsiteY149" fmla="*/ 3201 h 10000"/>
                  <a:gd name="connsiteX150" fmla="*/ 458 w 10000"/>
                  <a:gd name="connsiteY150" fmla="*/ 2942 h 10000"/>
                  <a:gd name="connsiteX151" fmla="*/ 424 w 10000"/>
                  <a:gd name="connsiteY151" fmla="*/ 2679 h 10000"/>
                  <a:gd name="connsiteX152" fmla="*/ 372 w 10000"/>
                  <a:gd name="connsiteY152" fmla="*/ 2407 h 10000"/>
                  <a:gd name="connsiteX153" fmla="*/ 320 w 10000"/>
                  <a:gd name="connsiteY153" fmla="*/ 2141 h 10000"/>
                  <a:gd name="connsiteX154" fmla="*/ 277 w 10000"/>
                  <a:gd name="connsiteY154" fmla="*/ 1882 h 10000"/>
                  <a:gd name="connsiteX155" fmla="*/ 225 w 10000"/>
                  <a:gd name="connsiteY155" fmla="*/ 1629 h 10000"/>
                  <a:gd name="connsiteX156" fmla="*/ 190 w 10000"/>
                  <a:gd name="connsiteY156" fmla="*/ 1393 h 10000"/>
                  <a:gd name="connsiteX157" fmla="*/ 138 w 10000"/>
                  <a:gd name="connsiteY157" fmla="*/ 1175 h 10000"/>
                  <a:gd name="connsiteX158" fmla="*/ 104 w 10000"/>
                  <a:gd name="connsiteY158" fmla="*/ 973 h 10000"/>
                  <a:gd name="connsiteX159" fmla="*/ 69 w 10000"/>
                  <a:gd name="connsiteY159" fmla="*/ 801 h 10000"/>
                  <a:gd name="connsiteX160" fmla="*/ 52 w 10000"/>
                  <a:gd name="connsiteY160" fmla="*/ 663 h 10000"/>
                  <a:gd name="connsiteX161" fmla="*/ 17 w 10000"/>
                  <a:gd name="connsiteY161" fmla="*/ 555 h 10000"/>
                  <a:gd name="connsiteX162" fmla="*/ 17 w 10000"/>
                  <a:gd name="connsiteY162" fmla="*/ 491 h 10000"/>
                  <a:gd name="connsiteX163" fmla="*/ 0 w 10000"/>
                  <a:gd name="connsiteY163" fmla="*/ 471 h 10000"/>
                  <a:gd name="connsiteX164" fmla="*/ 847 w 10000"/>
                  <a:gd name="connsiteY164" fmla="*/ 13 h 10000"/>
                  <a:gd name="connsiteX165" fmla="*/ 9213 w 10000"/>
                  <a:gd name="connsiteY165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93 w 10000"/>
                  <a:gd name="connsiteY89" fmla="*/ 7654 h 10000"/>
                  <a:gd name="connsiteX90" fmla="*/ 4693 w 10000"/>
                  <a:gd name="connsiteY90" fmla="*/ 7839 h 10000"/>
                  <a:gd name="connsiteX91" fmla="*/ 4710 w 10000"/>
                  <a:gd name="connsiteY91" fmla="*/ 8041 h 10000"/>
                  <a:gd name="connsiteX92" fmla="*/ 4710 w 10000"/>
                  <a:gd name="connsiteY92" fmla="*/ 8256 h 10000"/>
                  <a:gd name="connsiteX93" fmla="*/ 4693 w 10000"/>
                  <a:gd name="connsiteY93" fmla="*/ 8475 h 10000"/>
                  <a:gd name="connsiteX94" fmla="*/ 4693 w 10000"/>
                  <a:gd name="connsiteY94" fmla="*/ 8694 h 10000"/>
                  <a:gd name="connsiteX95" fmla="*/ 4676 w 10000"/>
                  <a:gd name="connsiteY95" fmla="*/ 8906 h 10000"/>
                  <a:gd name="connsiteX96" fmla="*/ 4676 w 10000"/>
                  <a:gd name="connsiteY96" fmla="*/ 9108 h 10000"/>
                  <a:gd name="connsiteX97" fmla="*/ 4676 w 10000"/>
                  <a:gd name="connsiteY97" fmla="*/ 9293 h 10000"/>
                  <a:gd name="connsiteX98" fmla="*/ 4676 w 10000"/>
                  <a:gd name="connsiteY98" fmla="*/ 9451 h 10000"/>
                  <a:gd name="connsiteX99" fmla="*/ 4676 w 10000"/>
                  <a:gd name="connsiteY99" fmla="*/ 9576 h 10000"/>
                  <a:gd name="connsiteX100" fmla="*/ 4676 w 10000"/>
                  <a:gd name="connsiteY100" fmla="*/ 9670 h 10000"/>
                  <a:gd name="connsiteX101" fmla="*/ 4676 w 10000"/>
                  <a:gd name="connsiteY101" fmla="*/ 9717 h 10000"/>
                  <a:gd name="connsiteX102" fmla="*/ 4676 w 10000"/>
                  <a:gd name="connsiteY102" fmla="*/ 9781 h 10000"/>
                  <a:gd name="connsiteX103" fmla="*/ 4676 w 10000"/>
                  <a:gd name="connsiteY103" fmla="*/ 9842 h 10000"/>
                  <a:gd name="connsiteX104" fmla="*/ 4659 w 10000"/>
                  <a:gd name="connsiteY104" fmla="*/ 9889 h 10000"/>
                  <a:gd name="connsiteX105" fmla="*/ 4659 w 10000"/>
                  <a:gd name="connsiteY105" fmla="*/ 9929 h 10000"/>
                  <a:gd name="connsiteX106" fmla="*/ 4641 w 10000"/>
                  <a:gd name="connsiteY106" fmla="*/ 9943 h 10000"/>
                  <a:gd name="connsiteX107" fmla="*/ 4486 w 10000"/>
                  <a:gd name="connsiteY107" fmla="*/ 9943 h 10000"/>
                  <a:gd name="connsiteX108" fmla="*/ 4252 w 10000"/>
                  <a:gd name="connsiteY108" fmla="*/ 9943 h 10000"/>
                  <a:gd name="connsiteX109" fmla="*/ 3941 w 10000"/>
                  <a:gd name="connsiteY109" fmla="*/ 9936 h 10000"/>
                  <a:gd name="connsiteX110" fmla="*/ 3604 w 10000"/>
                  <a:gd name="connsiteY110" fmla="*/ 9929 h 10000"/>
                  <a:gd name="connsiteX111" fmla="*/ 3215 w 10000"/>
                  <a:gd name="connsiteY111" fmla="*/ 9923 h 10000"/>
                  <a:gd name="connsiteX112" fmla="*/ 2826 w 10000"/>
                  <a:gd name="connsiteY112" fmla="*/ 9916 h 10000"/>
                  <a:gd name="connsiteX113" fmla="*/ 2429 w 10000"/>
                  <a:gd name="connsiteY113" fmla="*/ 9909 h 10000"/>
                  <a:gd name="connsiteX114" fmla="*/ 2074 w 10000"/>
                  <a:gd name="connsiteY114" fmla="*/ 9902 h 10000"/>
                  <a:gd name="connsiteX115" fmla="*/ 1755 w 10000"/>
                  <a:gd name="connsiteY115" fmla="*/ 9896 h 10000"/>
                  <a:gd name="connsiteX116" fmla="*/ 1495 w 10000"/>
                  <a:gd name="connsiteY116" fmla="*/ 9889 h 10000"/>
                  <a:gd name="connsiteX117" fmla="*/ 1348 w 10000"/>
                  <a:gd name="connsiteY117" fmla="*/ 9889 h 10000"/>
                  <a:gd name="connsiteX118" fmla="*/ 1279 w 10000"/>
                  <a:gd name="connsiteY118" fmla="*/ 9882 h 10000"/>
                  <a:gd name="connsiteX119" fmla="*/ 1279 w 10000"/>
                  <a:gd name="connsiteY119" fmla="*/ 9862 h 10000"/>
                  <a:gd name="connsiteX120" fmla="*/ 1279 w 10000"/>
                  <a:gd name="connsiteY120" fmla="*/ 9788 h 10000"/>
                  <a:gd name="connsiteX121" fmla="*/ 1262 w 10000"/>
                  <a:gd name="connsiteY121" fmla="*/ 9677 h 10000"/>
                  <a:gd name="connsiteX122" fmla="*/ 1245 w 10000"/>
                  <a:gd name="connsiteY122" fmla="*/ 9532 h 10000"/>
                  <a:gd name="connsiteX123" fmla="*/ 1227 w 10000"/>
                  <a:gd name="connsiteY123" fmla="*/ 9344 h 10000"/>
                  <a:gd name="connsiteX124" fmla="*/ 1210 w 10000"/>
                  <a:gd name="connsiteY124" fmla="*/ 9125 h 10000"/>
                  <a:gd name="connsiteX125" fmla="*/ 1175 w 10000"/>
                  <a:gd name="connsiteY125" fmla="*/ 8889 h 10000"/>
                  <a:gd name="connsiteX126" fmla="*/ 1141 w 10000"/>
                  <a:gd name="connsiteY126" fmla="*/ 8623 h 10000"/>
                  <a:gd name="connsiteX127" fmla="*/ 1124 w 10000"/>
                  <a:gd name="connsiteY127" fmla="*/ 8337 h 10000"/>
                  <a:gd name="connsiteX128" fmla="*/ 1089 w 10000"/>
                  <a:gd name="connsiteY128" fmla="*/ 8041 h 10000"/>
                  <a:gd name="connsiteX129" fmla="*/ 1054 w 10000"/>
                  <a:gd name="connsiteY129" fmla="*/ 7728 h 10000"/>
                  <a:gd name="connsiteX130" fmla="*/ 1020 w 10000"/>
                  <a:gd name="connsiteY130" fmla="*/ 7402 h 10000"/>
                  <a:gd name="connsiteX131" fmla="*/ 985 w 10000"/>
                  <a:gd name="connsiteY131" fmla="*/ 7085 h 10000"/>
                  <a:gd name="connsiteX132" fmla="*/ 951 w 10000"/>
                  <a:gd name="connsiteY132" fmla="*/ 6759 h 10000"/>
                  <a:gd name="connsiteX133" fmla="*/ 899 w 10000"/>
                  <a:gd name="connsiteY133" fmla="*/ 6442 h 10000"/>
                  <a:gd name="connsiteX134" fmla="*/ 882 w 10000"/>
                  <a:gd name="connsiteY134" fmla="*/ 6129 h 10000"/>
                  <a:gd name="connsiteX135" fmla="*/ 847 w 10000"/>
                  <a:gd name="connsiteY135" fmla="*/ 5833 h 10000"/>
                  <a:gd name="connsiteX136" fmla="*/ 821 w 10000"/>
                  <a:gd name="connsiteY136" fmla="*/ 5547 h 10000"/>
                  <a:gd name="connsiteX137" fmla="*/ 787 w 10000"/>
                  <a:gd name="connsiteY137" fmla="*/ 5281 h 10000"/>
                  <a:gd name="connsiteX138" fmla="*/ 769 w 10000"/>
                  <a:gd name="connsiteY138" fmla="*/ 5039 h 10000"/>
                  <a:gd name="connsiteX139" fmla="*/ 735 w 10000"/>
                  <a:gd name="connsiteY139" fmla="*/ 4820 h 10000"/>
                  <a:gd name="connsiteX140" fmla="*/ 717 w 10000"/>
                  <a:gd name="connsiteY140" fmla="*/ 4631 h 10000"/>
                  <a:gd name="connsiteX141" fmla="*/ 700 w 10000"/>
                  <a:gd name="connsiteY141" fmla="*/ 4487 h 10000"/>
                  <a:gd name="connsiteX142" fmla="*/ 700 w 10000"/>
                  <a:gd name="connsiteY142" fmla="*/ 4376 h 10000"/>
                  <a:gd name="connsiteX143" fmla="*/ 683 w 10000"/>
                  <a:gd name="connsiteY143" fmla="*/ 4241 h 10000"/>
                  <a:gd name="connsiteX144" fmla="*/ 648 w 10000"/>
                  <a:gd name="connsiteY144" fmla="*/ 4083 h 10000"/>
                  <a:gd name="connsiteX145" fmla="*/ 631 w 10000"/>
                  <a:gd name="connsiteY145" fmla="*/ 3891 h 10000"/>
                  <a:gd name="connsiteX146" fmla="*/ 596 w 10000"/>
                  <a:gd name="connsiteY146" fmla="*/ 3679 h 10000"/>
                  <a:gd name="connsiteX147" fmla="*/ 562 w 10000"/>
                  <a:gd name="connsiteY147" fmla="*/ 3447 h 10000"/>
                  <a:gd name="connsiteX148" fmla="*/ 510 w 10000"/>
                  <a:gd name="connsiteY148" fmla="*/ 3201 h 10000"/>
                  <a:gd name="connsiteX149" fmla="*/ 458 w 10000"/>
                  <a:gd name="connsiteY149" fmla="*/ 2942 h 10000"/>
                  <a:gd name="connsiteX150" fmla="*/ 424 w 10000"/>
                  <a:gd name="connsiteY150" fmla="*/ 2679 h 10000"/>
                  <a:gd name="connsiteX151" fmla="*/ 372 w 10000"/>
                  <a:gd name="connsiteY151" fmla="*/ 2407 h 10000"/>
                  <a:gd name="connsiteX152" fmla="*/ 320 w 10000"/>
                  <a:gd name="connsiteY152" fmla="*/ 2141 h 10000"/>
                  <a:gd name="connsiteX153" fmla="*/ 277 w 10000"/>
                  <a:gd name="connsiteY153" fmla="*/ 1882 h 10000"/>
                  <a:gd name="connsiteX154" fmla="*/ 225 w 10000"/>
                  <a:gd name="connsiteY154" fmla="*/ 1629 h 10000"/>
                  <a:gd name="connsiteX155" fmla="*/ 190 w 10000"/>
                  <a:gd name="connsiteY155" fmla="*/ 1393 h 10000"/>
                  <a:gd name="connsiteX156" fmla="*/ 138 w 10000"/>
                  <a:gd name="connsiteY156" fmla="*/ 1175 h 10000"/>
                  <a:gd name="connsiteX157" fmla="*/ 104 w 10000"/>
                  <a:gd name="connsiteY157" fmla="*/ 973 h 10000"/>
                  <a:gd name="connsiteX158" fmla="*/ 69 w 10000"/>
                  <a:gd name="connsiteY158" fmla="*/ 801 h 10000"/>
                  <a:gd name="connsiteX159" fmla="*/ 52 w 10000"/>
                  <a:gd name="connsiteY159" fmla="*/ 663 h 10000"/>
                  <a:gd name="connsiteX160" fmla="*/ 17 w 10000"/>
                  <a:gd name="connsiteY160" fmla="*/ 555 h 10000"/>
                  <a:gd name="connsiteX161" fmla="*/ 17 w 10000"/>
                  <a:gd name="connsiteY161" fmla="*/ 491 h 10000"/>
                  <a:gd name="connsiteX162" fmla="*/ 0 w 10000"/>
                  <a:gd name="connsiteY162" fmla="*/ 471 h 10000"/>
                  <a:gd name="connsiteX163" fmla="*/ 847 w 10000"/>
                  <a:gd name="connsiteY163" fmla="*/ 13 h 10000"/>
                  <a:gd name="connsiteX164" fmla="*/ 9213 w 10000"/>
                  <a:gd name="connsiteY164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693 w 10000"/>
                  <a:gd name="connsiteY89" fmla="*/ 7839 h 10000"/>
                  <a:gd name="connsiteX90" fmla="*/ 4710 w 10000"/>
                  <a:gd name="connsiteY90" fmla="*/ 8041 h 10000"/>
                  <a:gd name="connsiteX91" fmla="*/ 4710 w 10000"/>
                  <a:gd name="connsiteY91" fmla="*/ 8256 h 10000"/>
                  <a:gd name="connsiteX92" fmla="*/ 4693 w 10000"/>
                  <a:gd name="connsiteY92" fmla="*/ 8475 h 10000"/>
                  <a:gd name="connsiteX93" fmla="*/ 4693 w 10000"/>
                  <a:gd name="connsiteY93" fmla="*/ 8694 h 10000"/>
                  <a:gd name="connsiteX94" fmla="*/ 4676 w 10000"/>
                  <a:gd name="connsiteY94" fmla="*/ 8906 h 10000"/>
                  <a:gd name="connsiteX95" fmla="*/ 4676 w 10000"/>
                  <a:gd name="connsiteY95" fmla="*/ 9108 h 10000"/>
                  <a:gd name="connsiteX96" fmla="*/ 4676 w 10000"/>
                  <a:gd name="connsiteY96" fmla="*/ 9293 h 10000"/>
                  <a:gd name="connsiteX97" fmla="*/ 4676 w 10000"/>
                  <a:gd name="connsiteY97" fmla="*/ 9451 h 10000"/>
                  <a:gd name="connsiteX98" fmla="*/ 4676 w 10000"/>
                  <a:gd name="connsiteY98" fmla="*/ 9576 h 10000"/>
                  <a:gd name="connsiteX99" fmla="*/ 4676 w 10000"/>
                  <a:gd name="connsiteY99" fmla="*/ 9670 h 10000"/>
                  <a:gd name="connsiteX100" fmla="*/ 4676 w 10000"/>
                  <a:gd name="connsiteY100" fmla="*/ 9717 h 10000"/>
                  <a:gd name="connsiteX101" fmla="*/ 4676 w 10000"/>
                  <a:gd name="connsiteY101" fmla="*/ 9781 h 10000"/>
                  <a:gd name="connsiteX102" fmla="*/ 4676 w 10000"/>
                  <a:gd name="connsiteY102" fmla="*/ 9842 h 10000"/>
                  <a:gd name="connsiteX103" fmla="*/ 4659 w 10000"/>
                  <a:gd name="connsiteY103" fmla="*/ 9889 h 10000"/>
                  <a:gd name="connsiteX104" fmla="*/ 4659 w 10000"/>
                  <a:gd name="connsiteY104" fmla="*/ 9929 h 10000"/>
                  <a:gd name="connsiteX105" fmla="*/ 4641 w 10000"/>
                  <a:gd name="connsiteY105" fmla="*/ 9943 h 10000"/>
                  <a:gd name="connsiteX106" fmla="*/ 4486 w 10000"/>
                  <a:gd name="connsiteY106" fmla="*/ 9943 h 10000"/>
                  <a:gd name="connsiteX107" fmla="*/ 4252 w 10000"/>
                  <a:gd name="connsiteY107" fmla="*/ 9943 h 10000"/>
                  <a:gd name="connsiteX108" fmla="*/ 3941 w 10000"/>
                  <a:gd name="connsiteY108" fmla="*/ 9936 h 10000"/>
                  <a:gd name="connsiteX109" fmla="*/ 3604 w 10000"/>
                  <a:gd name="connsiteY109" fmla="*/ 9929 h 10000"/>
                  <a:gd name="connsiteX110" fmla="*/ 3215 w 10000"/>
                  <a:gd name="connsiteY110" fmla="*/ 9923 h 10000"/>
                  <a:gd name="connsiteX111" fmla="*/ 2826 w 10000"/>
                  <a:gd name="connsiteY111" fmla="*/ 9916 h 10000"/>
                  <a:gd name="connsiteX112" fmla="*/ 2429 w 10000"/>
                  <a:gd name="connsiteY112" fmla="*/ 9909 h 10000"/>
                  <a:gd name="connsiteX113" fmla="*/ 2074 w 10000"/>
                  <a:gd name="connsiteY113" fmla="*/ 9902 h 10000"/>
                  <a:gd name="connsiteX114" fmla="*/ 1755 w 10000"/>
                  <a:gd name="connsiteY114" fmla="*/ 9896 h 10000"/>
                  <a:gd name="connsiteX115" fmla="*/ 1495 w 10000"/>
                  <a:gd name="connsiteY115" fmla="*/ 9889 h 10000"/>
                  <a:gd name="connsiteX116" fmla="*/ 1348 w 10000"/>
                  <a:gd name="connsiteY116" fmla="*/ 9889 h 10000"/>
                  <a:gd name="connsiteX117" fmla="*/ 1279 w 10000"/>
                  <a:gd name="connsiteY117" fmla="*/ 9882 h 10000"/>
                  <a:gd name="connsiteX118" fmla="*/ 1279 w 10000"/>
                  <a:gd name="connsiteY118" fmla="*/ 9862 h 10000"/>
                  <a:gd name="connsiteX119" fmla="*/ 1279 w 10000"/>
                  <a:gd name="connsiteY119" fmla="*/ 9788 h 10000"/>
                  <a:gd name="connsiteX120" fmla="*/ 1262 w 10000"/>
                  <a:gd name="connsiteY120" fmla="*/ 9677 h 10000"/>
                  <a:gd name="connsiteX121" fmla="*/ 1245 w 10000"/>
                  <a:gd name="connsiteY121" fmla="*/ 9532 h 10000"/>
                  <a:gd name="connsiteX122" fmla="*/ 1227 w 10000"/>
                  <a:gd name="connsiteY122" fmla="*/ 9344 h 10000"/>
                  <a:gd name="connsiteX123" fmla="*/ 1210 w 10000"/>
                  <a:gd name="connsiteY123" fmla="*/ 9125 h 10000"/>
                  <a:gd name="connsiteX124" fmla="*/ 1175 w 10000"/>
                  <a:gd name="connsiteY124" fmla="*/ 8889 h 10000"/>
                  <a:gd name="connsiteX125" fmla="*/ 1141 w 10000"/>
                  <a:gd name="connsiteY125" fmla="*/ 8623 h 10000"/>
                  <a:gd name="connsiteX126" fmla="*/ 1124 w 10000"/>
                  <a:gd name="connsiteY126" fmla="*/ 8337 h 10000"/>
                  <a:gd name="connsiteX127" fmla="*/ 1089 w 10000"/>
                  <a:gd name="connsiteY127" fmla="*/ 8041 h 10000"/>
                  <a:gd name="connsiteX128" fmla="*/ 1054 w 10000"/>
                  <a:gd name="connsiteY128" fmla="*/ 7728 h 10000"/>
                  <a:gd name="connsiteX129" fmla="*/ 1020 w 10000"/>
                  <a:gd name="connsiteY129" fmla="*/ 7402 h 10000"/>
                  <a:gd name="connsiteX130" fmla="*/ 985 w 10000"/>
                  <a:gd name="connsiteY130" fmla="*/ 7085 h 10000"/>
                  <a:gd name="connsiteX131" fmla="*/ 951 w 10000"/>
                  <a:gd name="connsiteY131" fmla="*/ 6759 h 10000"/>
                  <a:gd name="connsiteX132" fmla="*/ 899 w 10000"/>
                  <a:gd name="connsiteY132" fmla="*/ 6442 h 10000"/>
                  <a:gd name="connsiteX133" fmla="*/ 882 w 10000"/>
                  <a:gd name="connsiteY133" fmla="*/ 6129 h 10000"/>
                  <a:gd name="connsiteX134" fmla="*/ 847 w 10000"/>
                  <a:gd name="connsiteY134" fmla="*/ 5833 h 10000"/>
                  <a:gd name="connsiteX135" fmla="*/ 821 w 10000"/>
                  <a:gd name="connsiteY135" fmla="*/ 5547 h 10000"/>
                  <a:gd name="connsiteX136" fmla="*/ 787 w 10000"/>
                  <a:gd name="connsiteY136" fmla="*/ 5281 h 10000"/>
                  <a:gd name="connsiteX137" fmla="*/ 769 w 10000"/>
                  <a:gd name="connsiteY137" fmla="*/ 5039 h 10000"/>
                  <a:gd name="connsiteX138" fmla="*/ 735 w 10000"/>
                  <a:gd name="connsiteY138" fmla="*/ 4820 h 10000"/>
                  <a:gd name="connsiteX139" fmla="*/ 717 w 10000"/>
                  <a:gd name="connsiteY139" fmla="*/ 4631 h 10000"/>
                  <a:gd name="connsiteX140" fmla="*/ 700 w 10000"/>
                  <a:gd name="connsiteY140" fmla="*/ 4487 h 10000"/>
                  <a:gd name="connsiteX141" fmla="*/ 700 w 10000"/>
                  <a:gd name="connsiteY141" fmla="*/ 4376 h 10000"/>
                  <a:gd name="connsiteX142" fmla="*/ 683 w 10000"/>
                  <a:gd name="connsiteY142" fmla="*/ 4241 h 10000"/>
                  <a:gd name="connsiteX143" fmla="*/ 648 w 10000"/>
                  <a:gd name="connsiteY143" fmla="*/ 4083 h 10000"/>
                  <a:gd name="connsiteX144" fmla="*/ 631 w 10000"/>
                  <a:gd name="connsiteY144" fmla="*/ 3891 h 10000"/>
                  <a:gd name="connsiteX145" fmla="*/ 596 w 10000"/>
                  <a:gd name="connsiteY145" fmla="*/ 3679 h 10000"/>
                  <a:gd name="connsiteX146" fmla="*/ 562 w 10000"/>
                  <a:gd name="connsiteY146" fmla="*/ 3447 h 10000"/>
                  <a:gd name="connsiteX147" fmla="*/ 510 w 10000"/>
                  <a:gd name="connsiteY147" fmla="*/ 3201 h 10000"/>
                  <a:gd name="connsiteX148" fmla="*/ 458 w 10000"/>
                  <a:gd name="connsiteY148" fmla="*/ 2942 h 10000"/>
                  <a:gd name="connsiteX149" fmla="*/ 424 w 10000"/>
                  <a:gd name="connsiteY149" fmla="*/ 2679 h 10000"/>
                  <a:gd name="connsiteX150" fmla="*/ 372 w 10000"/>
                  <a:gd name="connsiteY150" fmla="*/ 2407 h 10000"/>
                  <a:gd name="connsiteX151" fmla="*/ 320 w 10000"/>
                  <a:gd name="connsiteY151" fmla="*/ 2141 h 10000"/>
                  <a:gd name="connsiteX152" fmla="*/ 277 w 10000"/>
                  <a:gd name="connsiteY152" fmla="*/ 1882 h 10000"/>
                  <a:gd name="connsiteX153" fmla="*/ 225 w 10000"/>
                  <a:gd name="connsiteY153" fmla="*/ 1629 h 10000"/>
                  <a:gd name="connsiteX154" fmla="*/ 190 w 10000"/>
                  <a:gd name="connsiteY154" fmla="*/ 1393 h 10000"/>
                  <a:gd name="connsiteX155" fmla="*/ 138 w 10000"/>
                  <a:gd name="connsiteY155" fmla="*/ 1175 h 10000"/>
                  <a:gd name="connsiteX156" fmla="*/ 104 w 10000"/>
                  <a:gd name="connsiteY156" fmla="*/ 973 h 10000"/>
                  <a:gd name="connsiteX157" fmla="*/ 69 w 10000"/>
                  <a:gd name="connsiteY157" fmla="*/ 801 h 10000"/>
                  <a:gd name="connsiteX158" fmla="*/ 52 w 10000"/>
                  <a:gd name="connsiteY158" fmla="*/ 663 h 10000"/>
                  <a:gd name="connsiteX159" fmla="*/ 17 w 10000"/>
                  <a:gd name="connsiteY159" fmla="*/ 555 h 10000"/>
                  <a:gd name="connsiteX160" fmla="*/ 17 w 10000"/>
                  <a:gd name="connsiteY160" fmla="*/ 491 h 10000"/>
                  <a:gd name="connsiteX161" fmla="*/ 0 w 10000"/>
                  <a:gd name="connsiteY161" fmla="*/ 471 h 10000"/>
                  <a:gd name="connsiteX162" fmla="*/ 847 w 10000"/>
                  <a:gd name="connsiteY162" fmla="*/ 13 h 10000"/>
                  <a:gd name="connsiteX163" fmla="*/ 9213 w 10000"/>
                  <a:gd name="connsiteY163" fmla="*/ 0 h 10000"/>
                  <a:gd name="connsiteX0" fmla="*/ 9213 w 10000"/>
                  <a:gd name="connsiteY0" fmla="*/ 0 h 10000"/>
                  <a:gd name="connsiteX1" fmla="*/ 10000 w 10000"/>
                  <a:gd name="connsiteY1" fmla="*/ 451 h 10000"/>
                  <a:gd name="connsiteX2" fmla="*/ 10000 w 10000"/>
                  <a:gd name="connsiteY2" fmla="*/ 643 h 10000"/>
                  <a:gd name="connsiteX3" fmla="*/ 10000 w 10000"/>
                  <a:gd name="connsiteY3" fmla="*/ 862 h 10000"/>
                  <a:gd name="connsiteX4" fmla="*/ 9983 w 10000"/>
                  <a:gd name="connsiteY4" fmla="*/ 1094 h 10000"/>
                  <a:gd name="connsiteX5" fmla="*/ 9965 w 10000"/>
                  <a:gd name="connsiteY5" fmla="*/ 1346 h 10000"/>
                  <a:gd name="connsiteX6" fmla="*/ 9948 w 10000"/>
                  <a:gd name="connsiteY6" fmla="*/ 1599 h 10000"/>
                  <a:gd name="connsiteX7" fmla="*/ 9931 w 10000"/>
                  <a:gd name="connsiteY7" fmla="*/ 1855 h 10000"/>
                  <a:gd name="connsiteX8" fmla="*/ 9896 w 10000"/>
                  <a:gd name="connsiteY8" fmla="*/ 2114 h 10000"/>
                  <a:gd name="connsiteX9" fmla="*/ 9879 w 10000"/>
                  <a:gd name="connsiteY9" fmla="*/ 2359 h 10000"/>
                  <a:gd name="connsiteX10" fmla="*/ 9844 w 10000"/>
                  <a:gd name="connsiteY10" fmla="*/ 2598 h 10000"/>
                  <a:gd name="connsiteX11" fmla="*/ 9827 w 10000"/>
                  <a:gd name="connsiteY11" fmla="*/ 2817 h 10000"/>
                  <a:gd name="connsiteX12" fmla="*/ 9810 w 10000"/>
                  <a:gd name="connsiteY12" fmla="*/ 3009 h 10000"/>
                  <a:gd name="connsiteX13" fmla="*/ 9775 w 10000"/>
                  <a:gd name="connsiteY13" fmla="*/ 3181 h 10000"/>
                  <a:gd name="connsiteX14" fmla="*/ 9758 w 10000"/>
                  <a:gd name="connsiteY14" fmla="*/ 3322 h 10000"/>
                  <a:gd name="connsiteX15" fmla="*/ 9741 w 10000"/>
                  <a:gd name="connsiteY15" fmla="*/ 3420 h 10000"/>
                  <a:gd name="connsiteX16" fmla="*/ 9723 w 10000"/>
                  <a:gd name="connsiteY16" fmla="*/ 3474 h 10000"/>
                  <a:gd name="connsiteX17" fmla="*/ 9723 w 10000"/>
                  <a:gd name="connsiteY17" fmla="*/ 3527 h 10000"/>
                  <a:gd name="connsiteX18" fmla="*/ 9706 w 10000"/>
                  <a:gd name="connsiteY18" fmla="*/ 3618 h 10000"/>
                  <a:gd name="connsiteX19" fmla="*/ 9689 w 10000"/>
                  <a:gd name="connsiteY19" fmla="*/ 3753 h 10000"/>
                  <a:gd name="connsiteX20" fmla="*/ 9672 w 10000"/>
                  <a:gd name="connsiteY20" fmla="*/ 3911 h 10000"/>
                  <a:gd name="connsiteX21" fmla="*/ 9654 w 10000"/>
                  <a:gd name="connsiteY21" fmla="*/ 4096 h 10000"/>
                  <a:gd name="connsiteX22" fmla="*/ 9620 w 10000"/>
                  <a:gd name="connsiteY22" fmla="*/ 4308 h 10000"/>
                  <a:gd name="connsiteX23" fmla="*/ 9602 w 10000"/>
                  <a:gd name="connsiteY23" fmla="*/ 4534 h 10000"/>
                  <a:gd name="connsiteX24" fmla="*/ 9594 w 10000"/>
                  <a:gd name="connsiteY24" fmla="*/ 4773 h 10000"/>
                  <a:gd name="connsiteX25" fmla="*/ 9559 w 10000"/>
                  <a:gd name="connsiteY25" fmla="*/ 5012 h 10000"/>
                  <a:gd name="connsiteX26" fmla="*/ 9542 w 10000"/>
                  <a:gd name="connsiteY26" fmla="*/ 5254 h 10000"/>
                  <a:gd name="connsiteX27" fmla="*/ 9525 w 10000"/>
                  <a:gd name="connsiteY27" fmla="*/ 5500 h 10000"/>
                  <a:gd name="connsiteX28" fmla="*/ 9507 w 10000"/>
                  <a:gd name="connsiteY28" fmla="*/ 5732 h 10000"/>
                  <a:gd name="connsiteX29" fmla="*/ 9490 w 10000"/>
                  <a:gd name="connsiteY29" fmla="*/ 5951 h 10000"/>
                  <a:gd name="connsiteX30" fmla="*/ 9473 w 10000"/>
                  <a:gd name="connsiteY30" fmla="*/ 6149 h 10000"/>
                  <a:gd name="connsiteX31" fmla="*/ 9455 w 10000"/>
                  <a:gd name="connsiteY31" fmla="*/ 6328 h 10000"/>
                  <a:gd name="connsiteX32" fmla="*/ 9438 w 10000"/>
                  <a:gd name="connsiteY32" fmla="*/ 6483 h 10000"/>
                  <a:gd name="connsiteX33" fmla="*/ 9438 w 10000"/>
                  <a:gd name="connsiteY33" fmla="*/ 6600 h 10000"/>
                  <a:gd name="connsiteX34" fmla="*/ 9421 w 10000"/>
                  <a:gd name="connsiteY34" fmla="*/ 6675 h 10000"/>
                  <a:gd name="connsiteX35" fmla="*/ 9421 w 10000"/>
                  <a:gd name="connsiteY35" fmla="*/ 6755 h 10000"/>
                  <a:gd name="connsiteX36" fmla="*/ 9421 w 10000"/>
                  <a:gd name="connsiteY36" fmla="*/ 6866 h 10000"/>
                  <a:gd name="connsiteX37" fmla="*/ 9404 w 10000"/>
                  <a:gd name="connsiteY37" fmla="*/ 7004 h 10000"/>
                  <a:gd name="connsiteX38" fmla="*/ 9386 w 10000"/>
                  <a:gd name="connsiteY38" fmla="*/ 7183 h 10000"/>
                  <a:gd name="connsiteX39" fmla="*/ 9386 w 10000"/>
                  <a:gd name="connsiteY39" fmla="*/ 7378 h 10000"/>
                  <a:gd name="connsiteX40" fmla="*/ 9369 w 10000"/>
                  <a:gd name="connsiteY40" fmla="*/ 7597 h 10000"/>
                  <a:gd name="connsiteX41" fmla="*/ 9352 w 10000"/>
                  <a:gd name="connsiteY41" fmla="*/ 7822 h 10000"/>
                  <a:gd name="connsiteX42" fmla="*/ 9334 w 10000"/>
                  <a:gd name="connsiteY42" fmla="*/ 8058 h 10000"/>
                  <a:gd name="connsiteX43" fmla="*/ 9317 w 10000"/>
                  <a:gd name="connsiteY43" fmla="*/ 8304 h 10000"/>
                  <a:gd name="connsiteX44" fmla="*/ 9300 w 10000"/>
                  <a:gd name="connsiteY44" fmla="*/ 8549 h 10000"/>
                  <a:gd name="connsiteX45" fmla="*/ 9283 w 10000"/>
                  <a:gd name="connsiteY45" fmla="*/ 8782 h 10000"/>
                  <a:gd name="connsiteX46" fmla="*/ 9265 w 10000"/>
                  <a:gd name="connsiteY46" fmla="*/ 9014 h 10000"/>
                  <a:gd name="connsiteX47" fmla="*/ 9248 w 10000"/>
                  <a:gd name="connsiteY47" fmla="*/ 9226 h 10000"/>
                  <a:gd name="connsiteX48" fmla="*/ 9248 w 10000"/>
                  <a:gd name="connsiteY48" fmla="*/ 9418 h 10000"/>
                  <a:gd name="connsiteX49" fmla="*/ 9231 w 10000"/>
                  <a:gd name="connsiteY49" fmla="*/ 9583 h 10000"/>
                  <a:gd name="connsiteX50" fmla="*/ 9213 w 10000"/>
                  <a:gd name="connsiteY50" fmla="*/ 9724 h 10000"/>
                  <a:gd name="connsiteX51" fmla="*/ 9213 w 10000"/>
                  <a:gd name="connsiteY51" fmla="*/ 9828 h 10000"/>
                  <a:gd name="connsiteX52" fmla="*/ 9213 w 10000"/>
                  <a:gd name="connsiteY52" fmla="*/ 9896 h 10000"/>
                  <a:gd name="connsiteX53" fmla="*/ 9213 w 10000"/>
                  <a:gd name="connsiteY53" fmla="*/ 9923 h 10000"/>
                  <a:gd name="connsiteX54" fmla="*/ 8825 w 10000"/>
                  <a:gd name="connsiteY54" fmla="*/ 9963 h 10000"/>
                  <a:gd name="connsiteX55" fmla="*/ 8436 w 10000"/>
                  <a:gd name="connsiteY55" fmla="*/ 9980 h 10000"/>
                  <a:gd name="connsiteX56" fmla="*/ 8029 w 10000"/>
                  <a:gd name="connsiteY56" fmla="*/ 9993 h 10000"/>
                  <a:gd name="connsiteX57" fmla="*/ 7615 w 10000"/>
                  <a:gd name="connsiteY57" fmla="*/ 10000 h 10000"/>
                  <a:gd name="connsiteX58" fmla="*/ 7243 w 10000"/>
                  <a:gd name="connsiteY58" fmla="*/ 9993 h 10000"/>
                  <a:gd name="connsiteX59" fmla="*/ 6889 w 10000"/>
                  <a:gd name="connsiteY59" fmla="*/ 9987 h 10000"/>
                  <a:gd name="connsiteX60" fmla="*/ 6560 w 10000"/>
                  <a:gd name="connsiteY60" fmla="*/ 9973 h 10000"/>
                  <a:gd name="connsiteX61" fmla="*/ 6309 w 10000"/>
                  <a:gd name="connsiteY61" fmla="*/ 9963 h 10000"/>
                  <a:gd name="connsiteX62" fmla="*/ 6102 w 10000"/>
                  <a:gd name="connsiteY62" fmla="*/ 9950 h 10000"/>
                  <a:gd name="connsiteX63" fmla="*/ 5972 w 10000"/>
                  <a:gd name="connsiteY63" fmla="*/ 9936 h 10000"/>
                  <a:gd name="connsiteX64" fmla="*/ 5920 w 10000"/>
                  <a:gd name="connsiteY64" fmla="*/ 9936 h 10000"/>
                  <a:gd name="connsiteX65" fmla="*/ 5920 w 10000"/>
                  <a:gd name="connsiteY65" fmla="*/ 9909 h 10000"/>
                  <a:gd name="connsiteX66" fmla="*/ 5920 w 10000"/>
                  <a:gd name="connsiteY66" fmla="*/ 9842 h 10000"/>
                  <a:gd name="connsiteX67" fmla="*/ 5920 w 10000"/>
                  <a:gd name="connsiteY67" fmla="*/ 9737 h 10000"/>
                  <a:gd name="connsiteX68" fmla="*/ 5903 w 10000"/>
                  <a:gd name="connsiteY68" fmla="*/ 9596 h 10000"/>
                  <a:gd name="connsiteX69" fmla="*/ 5903 w 10000"/>
                  <a:gd name="connsiteY69" fmla="*/ 9424 h 10000"/>
                  <a:gd name="connsiteX70" fmla="*/ 5886 w 10000"/>
                  <a:gd name="connsiteY70" fmla="*/ 9233 h 10000"/>
                  <a:gd name="connsiteX71" fmla="*/ 5886 w 10000"/>
                  <a:gd name="connsiteY71" fmla="*/ 9014 h 10000"/>
                  <a:gd name="connsiteX72" fmla="*/ 5869 w 10000"/>
                  <a:gd name="connsiteY72" fmla="*/ 8775 h 10000"/>
                  <a:gd name="connsiteX73" fmla="*/ 5851 w 10000"/>
                  <a:gd name="connsiteY73" fmla="*/ 8522 h 10000"/>
                  <a:gd name="connsiteX74" fmla="*/ 5834 w 10000"/>
                  <a:gd name="connsiteY74" fmla="*/ 8263 h 10000"/>
                  <a:gd name="connsiteX75" fmla="*/ 5834 w 10000"/>
                  <a:gd name="connsiteY75" fmla="*/ 8007 h 10000"/>
                  <a:gd name="connsiteX76" fmla="*/ 5817 w 10000"/>
                  <a:gd name="connsiteY76" fmla="*/ 7742 h 10000"/>
                  <a:gd name="connsiteX77" fmla="*/ 5799 w 10000"/>
                  <a:gd name="connsiteY77" fmla="*/ 7482 h 10000"/>
                  <a:gd name="connsiteX78" fmla="*/ 5799 w 10000"/>
                  <a:gd name="connsiteY78" fmla="*/ 7230 h 10000"/>
                  <a:gd name="connsiteX79" fmla="*/ 5782 w 10000"/>
                  <a:gd name="connsiteY79" fmla="*/ 6991 h 10000"/>
                  <a:gd name="connsiteX80" fmla="*/ 5782 w 10000"/>
                  <a:gd name="connsiteY80" fmla="*/ 6765 h 10000"/>
                  <a:gd name="connsiteX81" fmla="*/ 5765 w 10000"/>
                  <a:gd name="connsiteY81" fmla="*/ 6567 h 10000"/>
                  <a:gd name="connsiteX82" fmla="*/ 5765 w 10000"/>
                  <a:gd name="connsiteY82" fmla="*/ 6388 h 10000"/>
                  <a:gd name="connsiteX83" fmla="*/ 5748 w 10000"/>
                  <a:gd name="connsiteY83" fmla="*/ 6163 h 10000"/>
                  <a:gd name="connsiteX84" fmla="*/ 5748 w 10000"/>
                  <a:gd name="connsiteY84" fmla="*/ 5910 h 10000"/>
                  <a:gd name="connsiteX85" fmla="*/ 5730 w 10000"/>
                  <a:gd name="connsiteY85" fmla="*/ 5634 h 10000"/>
                  <a:gd name="connsiteX86" fmla="*/ 5730 w 10000"/>
                  <a:gd name="connsiteY86" fmla="*/ 5342 h 10000"/>
                  <a:gd name="connsiteX87" fmla="*/ 5713 w 10000"/>
                  <a:gd name="connsiteY87" fmla="*/ 5039 h 10000"/>
                  <a:gd name="connsiteX88" fmla="*/ 4986 w 10000"/>
                  <a:gd name="connsiteY88" fmla="*/ 1284 h 10000"/>
                  <a:gd name="connsiteX89" fmla="*/ 4710 w 10000"/>
                  <a:gd name="connsiteY89" fmla="*/ 8041 h 10000"/>
                  <a:gd name="connsiteX90" fmla="*/ 4710 w 10000"/>
                  <a:gd name="connsiteY90" fmla="*/ 8256 h 10000"/>
                  <a:gd name="connsiteX91" fmla="*/ 4693 w 10000"/>
                  <a:gd name="connsiteY91" fmla="*/ 8475 h 10000"/>
                  <a:gd name="connsiteX92" fmla="*/ 4693 w 10000"/>
                  <a:gd name="connsiteY92" fmla="*/ 8694 h 10000"/>
                  <a:gd name="connsiteX93" fmla="*/ 4676 w 10000"/>
                  <a:gd name="connsiteY93" fmla="*/ 8906 h 10000"/>
                  <a:gd name="connsiteX94" fmla="*/ 4676 w 10000"/>
                  <a:gd name="connsiteY94" fmla="*/ 9108 h 10000"/>
                  <a:gd name="connsiteX95" fmla="*/ 4676 w 10000"/>
                  <a:gd name="connsiteY95" fmla="*/ 9293 h 10000"/>
                  <a:gd name="connsiteX96" fmla="*/ 4676 w 10000"/>
                  <a:gd name="connsiteY96" fmla="*/ 9451 h 10000"/>
                  <a:gd name="connsiteX97" fmla="*/ 4676 w 10000"/>
                  <a:gd name="connsiteY97" fmla="*/ 9576 h 10000"/>
                  <a:gd name="connsiteX98" fmla="*/ 4676 w 10000"/>
                  <a:gd name="connsiteY98" fmla="*/ 9670 h 10000"/>
                  <a:gd name="connsiteX99" fmla="*/ 4676 w 10000"/>
                  <a:gd name="connsiteY99" fmla="*/ 9717 h 10000"/>
                  <a:gd name="connsiteX100" fmla="*/ 4676 w 10000"/>
                  <a:gd name="connsiteY100" fmla="*/ 9781 h 10000"/>
                  <a:gd name="connsiteX101" fmla="*/ 4676 w 10000"/>
                  <a:gd name="connsiteY101" fmla="*/ 9842 h 10000"/>
                  <a:gd name="connsiteX102" fmla="*/ 4659 w 10000"/>
                  <a:gd name="connsiteY102" fmla="*/ 9889 h 10000"/>
                  <a:gd name="connsiteX103" fmla="*/ 4659 w 10000"/>
                  <a:gd name="connsiteY103" fmla="*/ 9929 h 10000"/>
                  <a:gd name="connsiteX104" fmla="*/ 4641 w 10000"/>
                  <a:gd name="connsiteY104" fmla="*/ 9943 h 10000"/>
                  <a:gd name="connsiteX105" fmla="*/ 4486 w 10000"/>
                  <a:gd name="connsiteY105" fmla="*/ 9943 h 10000"/>
                  <a:gd name="connsiteX106" fmla="*/ 4252 w 10000"/>
                  <a:gd name="connsiteY106" fmla="*/ 9943 h 10000"/>
                  <a:gd name="connsiteX107" fmla="*/ 3941 w 10000"/>
                  <a:gd name="connsiteY107" fmla="*/ 9936 h 10000"/>
                  <a:gd name="connsiteX108" fmla="*/ 3604 w 10000"/>
                  <a:gd name="connsiteY108" fmla="*/ 9929 h 10000"/>
                  <a:gd name="connsiteX109" fmla="*/ 3215 w 10000"/>
                  <a:gd name="connsiteY109" fmla="*/ 9923 h 10000"/>
                  <a:gd name="connsiteX110" fmla="*/ 2826 w 10000"/>
                  <a:gd name="connsiteY110" fmla="*/ 9916 h 10000"/>
                  <a:gd name="connsiteX111" fmla="*/ 2429 w 10000"/>
                  <a:gd name="connsiteY111" fmla="*/ 9909 h 10000"/>
                  <a:gd name="connsiteX112" fmla="*/ 2074 w 10000"/>
                  <a:gd name="connsiteY112" fmla="*/ 9902 h 10000"/>
                  <a:gd name="connsiteX113" fmla="*/ 1755 w 10000"/>
                  <a:gd name="connsiteY113" fmla="*/ 9896 h 10000"/>
                  <a:gd name="connsiteX114" fmla="*/ 1495 w 10000"/>
                  <a:gd name="connsiteY114" fmla="*/ 9889 h 10000"/>
                  <a:gd name="connsiteX115" fmla="*/ 1348 w 10000"/>
                  <a:gd name="connsiteY115" fmla="*/ 9889 h 10000"/>
                  <a:gd name="connsiteX116" fmla="*/ 1279 w 10000"/>
                  <a:gd name="connsiteY116" fmla="*/ 9882 h 10000"/>
                  <a:gd name="connsiteX117" fmla="*/ 1279 w 10000"/>
                  <a:gd name="connsiteY117" fmla="*/ 9862 h 10000"/>
                  <a:gd name="connsiteX118" fmla="*/ 1279 w 10000"/>
                  <a:gd name="connsiteY118" fmla="*/ 9788 h 10000"/>
                  <a:gd name="connsiteX119" fmla="*/ 1262 w 10000"/>
                  <a:gd name="connsiteY119" fmla="*/ 9677 h 10000"/>
                  <a:gd name="connsiteX120" fmla="*/ 1245 w 10000"/>
                  <a:gd name="connsiteY120" fmla="*/ 9532 h 10000"/>
                  <a:gd name="connsiteX121" fmla="*/ 1227 w 10000"/>
                  <a:gd name="connsiteY121" fmla="*/ 9344 h 10000"/>
                  <a:gd name="connsiteX122" fmla="*/ 1210 w 10000"/>
                  <a:gd name="connsiteY122" fmla="*/ 9125 h 10000"/>
                  <a:gd name="connsiteX123" fmla="*/ 1175 w 10000"/>
                  <a:gd name="connsiteY123" fmla="*/ 8889 h 10000"/>
                  <a:gd name="connsiteX124" fmla="*/ 1141 w 10000"/>
                  <a:gd name="connsiteY124" fmla="*/ 8623 h 10000"/>
                  <a:gd name="connsiteX125" fmla="*/ 1124 w 10000"/>
                  <a:gd name="connsiteY125" fmla="*/ 8337 h 10000"/>
                  <a:gd name="connsiteX126" fmla="*/ 1089 w 10000"/>
                  <a:gd name="connsiteY126" fmla="*/ 8041 h 10000"/>
                  <a:gd name="connsiteX127" fmla="*/ 1054 w 10000"/>
                  <a:gd name="connsiteY127" fmla="*/ 7728 h 10000"/>
                  <a:gd name="connsiteX128" fmla="*/ 1020 w 10000"/>
                  <a:gd name="connsiteY128" fmla="*/ 7402 h 10000"/>
                  <a:gd name="connsiteX129" fmla="*/ 985 w 10000"/>
                  <a:gd name="connsiteY129" fmla="*/ 7085 h 10000"/>
                  <a:gd name="connsiteX130" fmla="*/ 951 w 10000"/>
                  <a:gd name="connsiteY130" fmla="*/ 6759 h 10000"/>
                  <a:gd name="connsiteX131" fmla="*/ 899 w 10000"/>
                  <a:gd name="connsiteY131" fmla="*/ 6442 h 10000"/>
                  <a:gd name="connsiteX132" fmla="*/ 882 w 10000"/>
                  <a:gd name="connsiteY132" fmla="*/ 6129 h 10000"/>
                  <a:gd name="connsiteX133" fmla="*/ 847 w 10000"/>
                  <a:gd name="connsiteY133" fmla="*/ 5833 h 10000"/>
                  <a:gd name="connsiteX134" fmla="*/ 821 w 10000"/>
                  <a:gd name="connsiteY134" fmla="*/ 5547 h 10000"/>
                  <a:gd name="connsiteX135" fmla="*/ 787 w 10000"/>
                  <a:gd name="connsiteY135" fmla="*/ 5281 h 10000"/>
                  <a:gd name="connsiteX136" fmla="*/ 769 w 10000"/>
                  <a:gd name="connsiteY136" fmla="*/ 5039 h 10000"/>
                  <a:gd name="connsiteX137" fmla="*/ 735 w 10000"/>
                  <a:gd name="connsiteY137" fmla="*/ 4820 h 10000"/>
                  <a:gd name="connsiteX138" fmla="*/ 717 w 10000"/>
                  <a:gd name="connsiteY138" fmla="*/ 4631 h 10000"/>
                  <a:gd name="connsiteX139" fmla="*/ 700 w 10000"/>
                  <a:gd name="connsiteY139" fmla="*/ 4487 h 10000"/>
                  <a:gd name="connsiteX140" fmla="*/ 700 w 10000"/>
                  <a:gd name="connsiteY140" fmla="*/ 4376 h 10000"/>
                  <a:gd name="connsiteX141" fmla="*/ 683 w 10000"/>
                  <a:gd name="connsiteY141" fmla="*/ 4241 h 10000"/>
                  <a:gd name="connsiteX142" fmla="*/ 648 w 10000"/>
                  <a:gd name="connsiteY142" fmla="*/ 4083 h 10000"/>
                  <a:gd name="connsiteX143" fmla="*/ 631 w 10000"/>
                  <a:gd name="connsiteY143" fmla="*/ 3891 h 10000"/>
                  <a:gd name="connsiteX144" fmla="*/ 596 w 10000"/>
                  <a:gd name="connsiteY144" fmla="*/ 3679 h 10000"/>
                  <a:gd name="connsiteX145" fmla="*/ 562 w 10000"/>
                  <a:gd name="connsiteY145" fmla="*/ 3447 h 10000"/>
                  <a:gd name="connsiteX146" fmla="*/ 510 w 10000"/>
                  <a:gd name="connsiteY146" fmla="*/ 3201 h 10000"/>
                  <a:gd name="connsiteX147" fmla="*/ 458 w 10000"/>
                  <a:gd name="connsiteY147" fmla="*/ 2942 h 10000"/>
                  <a:gd name="connsiteX148" fmla="*/ 424 w 10000"/>
                  <a:gd name="connsiteY148" fmla="*/ 2679 h 10000"/>
                  <a:gd name="connsiteX149" fmla="*/ 372 w 10000"/>
                  <a:gd name="connsiteY149" fmla="*/ 2407 h 10000"/>
                  <a:gd name="connsiteX150" fmla="*/ 320 w 10000"/>
                  <a:gd name="connsiteY150" fmla="*/ 2141 h 10000"/>
                  <a:gd name="connsiteX151" fmla="*/ 277 w 10000"/>
                  <a:gd name="connsiteY151" fmla="*/ 1882 h 10000"/>
                  <a:gd name="connsiteX152" fmla="*/ 225 w 10000"/>
                  <a:gd name="connsiteY152" fmla="*/ 1629 h 10000"/>
                  <a:gd name="connsiteX153" fmla="*/ 190 w 10000"/>
                  <a:gd name="connsiteY153" fmla="*/ 1393 h 10000"/>
                  <a:gd name="connsiteX154" fmla="*/ 138 w 10000"/>
                  <a:gd name="connsiteY154" fmla="*/ 1175 h 10000"/>
                  <a:gd name="connsiteX155" fmla="*/ 104 w 10000"/>
                  <a:gd name="connsiteY155" fmla="*/ 973 h 10000"/>
                  <a:gd name="connsiteX156" fmla="*/ 69 w 10000"/>
                  <a:gd name="connsiteY156" fmla="*/ 801 h 10000"/>
                  <a:gd name="connsiteX157" fmla="*/ 52 w 10000"/>
                  <a:gd name="connsiteY157" fmla="*/ 663 h 10000"/>
                  <a:gd name="connsiteX158" fmla="*/ 17 w 10000"/>
                  <a:gd name="connsiteY158" fmla="*/ 555 h 10000"/>
                  <a:gd name="connsiteX159" fmla="*/ 17 w 10000"/>
                  <a:gd name="connsiteY159" fmla="*/ 491 h 10000"/>
                  <a:gd name="connsiteX160" fmla="*/ 0 w 10000"/>
                  <a:gd name="connsiteY160" fmla="*/ 471 h 10000"/>
                  <a:gd name="connsiteX161" fmla="*/ 847 w 10000"/>
                  <a:gd name="connsiteY161" fmla="*/ 13 h 10000"/>
                  <a:gd name="connsiteX162" fmla="*/ 9213 w 10000"/>
                  <a:gd name="connsiteY162" fmla="*/ 0 h 10000"/>
                  <a:gd name="connsiteX0" fmla="*/ 9276 w 10063"/>
                  <a:gd name="connsiteY0" fmla="*/ 0 h 10000"/>
                  <a:gd name="connsiteX1" fmla="*/ 10063 w 10063"/>
                  <a:gd name="connsiteY1" fmla="*/ 451 h 10000"/>
                  <a:gd name="connsiteX2" fmla="*/ 10063 w 10063"/>
                  <a:gd name="connsiteY2" fmla="*/ 643 h 10000"/>
                  <a:gd name="connsiteX3" fmla="*/ 10063 w 10063"/>
                  <a:gd name="connsiteY3" fmla="*/ 862 h 10000"/>
                  <a:gd name="connsiteX4" fmla="*/ 10046 w 10063"/>
                  <a:gd name="connsiteY4" fmla="*/ 1094 h 10000"/>
                  <a:gd name="connsiteX5" fmla="*/ 10028 w 10063"/>
                  <a:gd name="connsiteY5" fmla="*/ 1346 h 10000"/>
                  <a:gd name="connsiteX6" fmla="*/ 10011 w 10063"/>
                  <a:gd name="connsiteY6" fmla="*/ 1599 h 10000"/>
                  <a:gd name="connsiteX7" fmla="*/ 9994 w 10063"/>
                  <a:gd name="connsiteY7" fmla="*/ 1855 h 10000"/>
                  <a:gd name="connsiteX8" fmla="*/ 9959 w 10063"/>
                  <a:gd name="connsiteY8" fmla="*/ 2114 h 10000"/>
                  <a:gd name="connsiteX9" fmla="*/ 9942 w 10063"/>
                  <a:gd name="connsiteY9" fmla="*/ 2359 h 10000"/>
                  <a:gd name="connsiteX10" fmla="*/ 9907 w 10063"/>
                  <a:gd name="connsiteY10" fmla="*/ 2598 h 10000"/>
                  <a:gd name="connsiteX11" fmla="*/ 9890 w 10063"/>
                  <a:gd name="connsiteY11" fmla="*/ 2817 h 10000"/>
                  <a:gd name="connsiteX12" fmla="*/ 9873 w 10063"/>
                  <a:gd name="connsiteY12" fmla="*/ 3009 h 10000"/>
                  <a:gd name="connsiteX13" fmla="*/ 9838 w 10063"/>
                  <a:gd name="connsiteY13" fmla="*/ 3181 h 10000"/>
                  <a:gd name="connsiteX14" fmla="*/ 9821 w 10063"/>
                  <a:gd name="connsiteY14" fmla="*/ 3322 h 10000"/>
                  <a:gd name="connsiteX15" fmla="*/ 9804 w 10063"/>
                  <a:gd name="connsiteY15" fmla="*/ 3420 h 10000"/>
                  <a:gd name="connsiteX16" fmla="*/ 9786 w 10063"/>
                  <a:gd name="connsiteY16" fmla="*/ 3474 h 10000"/>
                  <a:gd name="connsiteX17" fmla="*/ 9786 w 10063"/>
                  <a:gd name="connsiteY17" fmla="*/ 3527 h 10000"/>
                  <a:gd name="connsiteX18" fmla="*/ 9769 w 10063"/>
                  <a:gd name="connsiteY18" fmla="*/ 3618 h 10000"/>
                  <a:gd name="connsiteX19" fmla="*/ 9752 w 10063"/>
                  <a:gd name="connsiteY19" fmla="*/ 3753 h 10000"/>
                  <a:gd name="connsiteX20" fmla="*/ 9735 w 10063"/>
                  <a:gd name="connsiteY20" fmla="*/ 3911 h 10000"/>
                  <a:gd name="connsiteX21" fmla="*/ 9717 w 10063"/>
                  <a:gd name="connsiteY21" fmla="*/ 4096 h 10000"/>
                  <a:gd name="connsiteX22" fmla="*/ 9683 w 10063"/>
                  <a:gd name="connsiteY22" fmla="*/ 4308 h 10000"/>
                  <a:gd name="connsiteX23" fmla="*/ 9665 w 10063"/>
                  <a:gd name="connsiteY23" fmla="*/ 4534 h 10000"/>
                  <a:gd name="connsiteX24" fmla="*/ 9657 w 10063"/>
                  <a:gd name="connsiteY24" fmla="*/ 4773 h 10000"/>
                  <a:gd name="connsiteX25" fmla="*/ 9622 w 10063"/>
                  <a:gd name="connsiteY25" fmla="*/ 5012 h 10000"/>
                  <a:gd name="connsiteX26" fmla="*/ 9605 w 10063"/>
                  <a:gd name="connsiteY26" fmla="*/ 5254 h 10000"/>
                  <a:gd name="connsiteX27" fmla="*/ 9588 w 10063"/>
                  <a:gd name="connsiteY27" fmla="*/ 5500 h 10000"/>
                  <a:gd name="connsiteX28" fmla="*/ 9570 w 10063"/>
                  <a:gd name="connsiteY28" fmla="*/ 5732 h 10000"/>
                  <a:gd name="connsiteX29" fmla="*/ 9553 w 10063"/>
                  <a:gd name="connsiteY29" fmla="*/ 5951 h 10000"/>
                  <a:gd name="connsiteX30" fmla="*/ 9536 w 10063"/>
                  <a:gd name="connsiteY30" fmla="*/ 6149 h 10000"/>
                  <a:gd name="connsiteX31" fmla="*/ 9518 w 10063"/>
                  <a:gd name="connsiteY31" fmla="*/ 6328 h 10000"/>
                  <a:gd name="connsiteX32" fmla="*/ 9501 w 10063"/>
                  <a:gd name="connsiteY32" fmla="*/ 6483 h 10000"/>
                  <a:gd name="connsiteX33" fmla="*/ 9501 w 10063"/>
                  <a:gd name="connsiteY33" fmla="*/ 6600 h 10000"/>
                  <a:gd name="connsiteX34" fmla="*/ 9484 w 10063"/>
                  <a:gd name="connsiteY34" fmla="*/ 6675 h 10000"/>
                  <a:gd name="connsiteX35" fmla="*/ 9484 w 10063"/>
                  <a:gd name="connsiteY35" fmla="*/ 6755 h 10000"/>
                  <a:gd name="connsiteX36" fmla="*/ 9484 w 10063"/>
                  <a:gd name="connsiteY36" fmla="*/ 6866 h 10000"/>
                  <a:gd name="connsiteX37" fmla="*/ 9467 w 10063"/>
                  <a:gd name="connsiteY37" fmla="*/ 7004 h 10000"/>
                  <a:gd name="connsiteX38" fmla="*/ 9449 w 10063"/>
                  <a:gd name="connsiteY38" fmla="*/ 7183 h 10000"/>
                  <a:gd name="connsiteX39" fmla="*/ 9449 w 10063"/>
                  <a:gd name="connsiteY39" fmla="*/ 7378 h 10000"/>
                  <a:gd name="connsiteX40" fmla="*/ 9432 w 10063"/>
                  <a:gd name="connsiteY40" fmla="*/ 7597 h 10000"/>
                  <a:gd name="connsiteX41" fmla="*/ 9415 w 10063"/>
                  <a:gd name="connsiteY41" fmla="*/ 7822 h 10000"/>
                  <a:gd name="connsiteX42" fmla="*/ 9397 w 10063"/>
                  <a:gd name="connsiteY42" fmla="*/ 8058 h 10000"/>
                  <a:gd name="connsiteX43" fmla="*/ 9380 w 10063"/>
                  <a:gd name="connsiteY43" fmla="*/ 8304 h 10000"/>
                  <a:gd name="connsiteX44" fmla="*/ 9363 w 10063"/>
                  <a:gd name="connsiteY44" fmla="*/ 8549 h 10000"/>
                  <a:gd name="connsiteX45" fmla="*/ 9346 w 10063"/>
                  <a:gd name="connsiteY45" fmla="*/ 8782 h 10000"/>
                  <a:gd name="connsiteX46" fmla="*/ 9328 w 10063"/>
                  <a:gd name="connsiteY46" fmla="*/ 9014 h 10000"/>
                  <a:gd name="connsiteX47" fmla="*/ 9311 w 10063"/>
                  <a:gd name="connsiteY47" fmla="*/ 9226 h 10000"/>
                  <a:gd name="connsiteX48" fmla="*/ 9311 w 10063"/>
                  <a:gd name="connsiteY48" fmla="*/ 9418 h 10000"/>
                  <a:gd name="connsiteX49" fmla="*/ 9294 w 10063"/>
                  <a:gd name="connsiteY49" fmla="*/ 9583 h 10000"/>
                  <a:gd name="connsiteX50" fmla="*/ 9276 w 10063"/>
                  <a:gd name="connsiteY50" fmla="*/ 9724 h 10000"/>
                  <a:gd name="connsiteX51" fmla="*/ 9276 w 10063"/>
                  <a:gd name="connsiteY51" fmla="*/ 9828 h 10000"/>
                  <a:gd name="connsiteX52" fmla="*/ 9276 w 10063"/>
                  <a:gd name="connsiteY52" fmla="*/ 9896 h 10000"/>
                  <a:gd name="connsiteX53" fmla="*/ 9276 w 10063"/>
                  <a:gd name="connsiteY53" fmla="*/ 9923 h 10000"/>
                  <a:gd name="connsiteX54" fmla="*/ 8888 w 10063"/>
                  <a:gd name="connsiteY54" fmla="*/ 9963 h 10000"/>
                  <a:gd name="connsiteX55" fmla="*/ 8499 w 10063"/>
                  <a:gd name="connsiteY55" fmla="*/ 9980 h 10000"/>
                  <a:gd name="connsiteX56" fmla="*/ 8092 w 10063"/>
                  <a:gd name="connsiteY56" fmla="*/ 9993 h 10000"/>
                  <a:gd name="connsiteX57" fmla="*/ 7678 w 10063"/>
                  <a:gd name="connsiteY57" fmla="*/ 10000 h 10000"/>
                  <a:gd name="connsiteX58" fmla="*/ 7306 w 10063"/>
                  <a:gd name="connsiteY58" fmla="*/ 9993 h 10000"/>
                  <a:gd name="connsiteX59" fmla="*/ 6952 w 10063"/>
                  <a:gd name="connsiteY59" fmla="*/ 9987 h 10000"/>
                  <a:gd name="connsiteX60" fmla="*/ 6623 w 10063"/>
                  <a:gd name="connsiteY60" fmla="*/ 9973 h 10000"/>
                  <a:gd name="connsiteX61" fmla="*/ 6372 w 10063"/>
                  <a:gd name="connsiteY61" fmla="*/ 9963 h 10000"/>
                  <a:gd name="connsiteX62" fmla="*/ 6165 w 10063"/>
                  <a:gd name="connsiteY62" fmla="*/ 9950 h 10000"/>
                  <a:gd name="connsiteX63" fmla="*/ 6035 w 10063"/>
                  <a:gd name="connsiteY63" fmla="*/ 9936 h 10000"/>
                  <a:gd name="connsiteX64" fmla="*/ 5983 w 10063"/>
                  <a:gd name="connsiteY64" fmla="*/ 9936 h 10000"/>
                  <a:gd name="connsiteX65" fmla="*/ 5983 w 10063"/>
                  <a:gd name="connsiteY65" fmla="*/ 9909 h 10000"/>
                  <a:gd name="connsiteX66" fmla="*/ 5983 w 10063"/>
                  <a:gd name="connsiteY66" fmla="*/ 9842 h 10000"/>
                  <a:gd name="connsiteX67" fmla="*/ 5983 w 10063"/>
                  <a:gd name="connsiteY67" fmla="*/ 9737 h 10000"/>
                  <a:gd name="connsiteX68" fmla="*/ 5966 w 10063"/>
                  <a:gd name="connsiteY68" fmla="*/ 9596 h 10000"/>
                  <a:gd name="connsiteX69" fmla="*/ 5966 w 10063"/>
                  <a:gd name="connsiteY69" fmla="*/ 9424 h 10000"/>
                  <a:gd name="connsiteX70" fmla="*/ 5949 w 10063"/>
                  <a:gd name="connsiteY70" fmla="*/ 9233 h 10000"/>
                  <a:gd name="connsiteX71" fmla="*/ 5949 w 10063"/>
                  <a:gd name="connsiteY71" fmla="*/ 9014 h 10000"/>
                  <a:gd name="connsiteX72" fmla="*/ 5932 w 10063"/>
                  <a:gd name="connsiteY72" fmla="*/ 8775 h 10000"/>
                  <a:gd name="connsiteX73" fmla="*/ 5914 w 10063"/>
                  <a:gd name="connsiteY73" fmla="*/ 8522 h 10000"/>
                  <a:gd name="connsiteX74" fmla="*/ 5897 w 10063"/>
                  <a:gd name="connsiteY74" fmla="*/ 8263 h 10000"/>
                  <a:gd name="connsiteX75" fmla="*/ 5897 w 10063"/>
                  <a:gd name="connsiteY75" fmla="*/ 8007 h 10000"/>
                  <a:gd name="connsiteX76" fmla="*/ 5880 w 10063"/>
                  <a:gd name="connsiteY76" fmla="*/ 7742 h 10000"/>
                  <a:gd name="connsiteX77" fmla="*/ 5862 w 10063"/>
                  <a:gd name="connsiteY77" fmla="*/ 7482 h 10000"/>
                  <a:gd name="connsiteX78" fmla="*/ 5862 w 10063"/>
                  <a:gd name="connsiteY78" fmla="*/ 7230 h 10000"/>
                  <a:gd name="connsiteX79" fmla="*/ 5845 w 10063"/>
                  <a:gd name="connsiteY79" fmla="*/ 6991 h 10000"/>
                  <a:gd name="connsiteX80" fmla="*/ 5845 w 10063"/>
                  <a:gd name="connsiteY80" fmla="*/ 6765 h 10000"/>
                  <a:gd name="connsiteX81" fmla="*/ 5828 w 10063"/>
                  <a:gd name="connsiteY81" fmla="*/ 6567 h 10000"/>
                  <a:gd name="connsiteX82" fmla="*/ 5828 w 10063"/>
                  <a:gd name="connsiteY82" fmla="*/ 6388 h 10000"/>
                  <a:gd name="connsiteX83" fmla="*/ 5811 w 10063"/>
                  <a:gd name="connsiteY83" fmla="*/ 6163 h 10000"/>
                  <a:gd name="connsiteX84" fmla="*/ 5811 w 10063"/>
                  <a:gd name="connsiteY84" fmla="*/ 5910 h 10000"/>
                  <a:gd name="connsiteX85" fmla="*/ 5793 w 10063"/>
                  <a:gd name="connsiteY85" fmla="*/ 5634 h 10000"/>
                  <a:gd name="connsiteX86" fmla="*/ 5793 w 10063"/>
                  <a:gd name="connsiteY86" fmla="*/ 5342 h 10000"/>
                  <a:gd name="connsiteX87" fmla="*/ 5776 w 10063"/>
                  <a:gd name="connsiteY87" fmla="*/ 5039 h 10000"/>
                  <a:gd name="connsiteX88" fmla="*/ 5049 w 10063"/>
                  <a:gd name="connsiteY88" fmla="*/ 1284 h 10000"/>
                  <a:gd name="connsiteX89" fmla="*/ 4773 w 10063"/>
                  <a:gd name="connsiteY89" fmla="*/ 8041 h 10000"/>
                  <a:gd name="connsiteX90" fmla="*/ 4773 w 10063"/>
                  <a:gd name="connsiteY90" fmla="*/ 8256 h 10000"/>
                  <a:gd name="connsiteX91" fmla="*/ 4756 w 10063"/>
                  <a:gd name="connsiteY91" fmla="*/ 8475 h 10000"/>
                  <a:gd name="connsiteX92" fmla="*/ 4756 w 10063"/>
                  <a:gd name="connsiteY92" fmla="*/ 8694 h 10000"/>
                  <a:gd name="connsiteX93" fmla="*/ 4739 w 10063"/>
                  <a:gd name="connsiteY93" fmla="*/ 8906 h 10000"/>
                  <a:gd name="connsiteX94" fmla="*/ 4739 w 10063"/>
                  <a:gd name="connsiteY94" fmla="*/ 9108 h 10000"/>
                  <a:gd name="connsiteX95" fmla="*/ 4739 w 10063"/>
                  <a:gd name="connsiteY95" fmla="*/ 9293 h 10000"/>
                  <a:gd name="connsiteX96" fmla="*/ 4739 w 10063"/>
                  <a:gd name="connsiteY96" fmla="*/ 9451 h 10000"/>
                  <a:gd name="connsiteX97" fmla="*/ 4739 w 10063"/>
                  <a:gd name="connsiteY97" fmla="*/ 9576 h 10000"/>
                  <a:gd name="connsiteX98" fmla="*/ 4739 w 10063"/>
                  <a:gd name="connsiteY98" fmla="*/ 9670 h 10000"/>
                  <a:gd name="connsiteX99" fmla="*/ 4739 w 10063"/>
                  <a:gd name="connsiteY99" fmla="*/ 9717 h 10000"/>
                  <a:gd name="connsiteX100" fmla="*/ 4739 w 10063"/>
                  <a:gd name="connsiteY100" fmla="*/ 9781 h 10000"/>
                  <a:gd name="connsiteX101" fmla="*/ 4739 w 10063"/>
                  <a:gd name="connsiteY101" fmla="*/ 9842 h 10000"/>
                  <a:gd name="connsiteX102" fmla="*/ 4722 w 10063"/>
                  <a:gd name="connsiteY102" fmla="*/ 9889 h 10000"/>
                  <a:gd name="connsiteX103" fmla="*/ 4722 w 10063"/>
                  <a:gd name="connsiteY103" fmla="*/ 9929 h 10000"/>
                  <a:gd name="connsiteX104" fmla="*/ 4704 w 10063"/>
                  <a:gd name="connsiteY104" fmla="*/ 9943 h 10000"/>
                  <a:gd name="connsiteX105" fmla="*/ 4549 w 10063"/>
                  <a:gd name="connsiteY105" fmla="*/ 9943 h 10000"/>
                  <a:gd name="connsiteX106" fmla="*/ 4315 w 10063"/>
                  <a:gd name="connsiteY106" fmla="*/ 9943 h 10000"/>
                  <a:gd name="connsiteX107" fmla="*/ 4004 w 10063"/>
                  <a:gd name="connsiteY107" fmla="*/ 9936 h 10000"/>
                  <a:gd name="connsiteX108" fmla="*/ 3667 w 10063"/>
                  <a:gd name="connsiteY108" fmla="*/ 9929 h 10000"/>
                  <a:gd name="connsiteX109" fmla="*/ 3278 w 10063"/>
                  <a:gd name="connsiteY109" fmla="*/ 9923 h 10000"/>
                  <a:gd name="connsiteX110" fmla="*/ 2889 w 10063"/>
                  <a:gd name="connsiteY110" fmla="*/ 9916 h 10000"/>
                  <a:gd name="connsiteX111" fmla="*/ 2492 w 10063"/>
                  <a:gd name="connsiteY111" fmla="*/ 9909 h 10000"/>
                  <a:gd name="connsiteX112" fmla="*/ 2137 w 10063"/>
                  <a:gd name="connsiteY112" fmla="*/ 9902 h 10000"/>
                  <a:gd name="connsiteX113" fmla="*/ 1818 w 10063"/>
                  <a:gd name="connsiteY113" fmla="*/ 9896 h 10000"/>
                  <a:gd name="connsiteX114" fmla="*/ 1558 w 10063"/>
                  <a:gd name="connsiteY114" fmla="*/ 9889 h 10000"/>
                  <a:gd name="connsiteX115" fmla="*/ 1411 w 10063"/>
                  <a:gd name="connsiteY115" fmla="*/ 9889 h 10000"/>
                  <a:gd name="connsiteX116" fmla="*/ 1342 w 10063"/>
                  <a:gd name="connsiteY116" fmla="*/ 9882 h 10000"/>
                  <a:gd name="connsiteX117" fmla="*/ 1342 w 10063"/>
                  <a:gd name="connsiteY117" fmla="*/ 9862 h 10000"/>
                  <a:gd name="connsiteX118" fmla="*/ 1342 w 10063"/>
                  <a:gd name="connsiteY118" fmla="*/ 9788 h 10000"/>
                  <a:gd name="connsiteX119" fmla="*/ 1325 w 10063"/>
                  <a:gd name="connsiteY119" fmla="*/ 9677 h 10000"/>
                  <a:gd name="connsiteX120" fmla="*/ 1308 w 10063"/>
                  <a:gd name="connsiteY120" fmla="*/ 9532 h 10000"/>
                  <a:gd name="connsiteX121" fmla="*/ 1290 w 10063"/>
                  <a:gd name="connsiteY121" fmla="*/ 9344 h 10000"/>
                  <a:gd name="connsiteX122" fmla="*/ 1273 w 10063"/>
                  <a:gd name="connsiteY122" fmla="*/ 9125 h 10000"/>
                  <a:gd name="connsiteX123" fmla="*/ 1238 w 10063"/>
                  <a:gd name="connsiteY123" fmla="*/ 8889 h 10000"/>
                  <a:gd name="connsiteX124" fmla="*/ 1204 w 10063"/>
                  <a:gd name="connsiteY124" fmla="*/ 8623 h 10000"/>
                  <a:gd name="connsiteX125" fmla="*/ 1187 w 10063"/>
                  <a:gd name="connsiteY125" fmla="*/ 8337 h 10000"/>
                  <a:gd name="connsiteX126" fmla="*/ 1152 w 10063"/>
                  <a:gd name="connsiteY126" fmla="*/ 8041 h 10000"/>
                  <a:gd name="connsiteX127" fmla="*/ 1117 w 10063"/>
                  <a:gd name="connsiteY127" fmla="*/ 7728 h 10000"/>
                  <a:gd name="connsiteX128" fmla="*/ 1083 w 10063"/>
                  <a:gd name="connsiteY128" fmla="*/ 7402 h 10000"/>
                  <a:gd name="connsiteX129" fmla="*/ 1048 w 10063"/>
                  <a:gd name="connsiteY129" fmla="*/ 7085 h 10000"/>
                  <a:gd name="connsiteX130" fmla="*/ 1014 w 10063"/>
                  <a:gd name="connsiteY130" fmla="*/ 6759 h 10000"/>
                  <a:gd name="connsiteX131" fmla="*/ 962 w 10063"/>
                  <a:gd name="connsiteY131" fmla="*/ 6442 h 10000"/>
                  <a:gd name="connsiteX132" fmla="*/ 945 w 10063"/>
                  <a:gd name="connsiteY132" fmla="*/ 6129 h 10000"/>
                  <a:gd name="connsiteX133" fmla="*/ 910 w 10063"/>
                  <a:gd name="connsiteY133" fmla="*/ 5833 h 10000"/>
                  <a:gd name="connsiteX134" fmla="*/ 884 w 10063"/>
                  <a:gd name="connsiteY134" fmla="*/ 5547 h 10000"/>
                  <a:gd name="connsiteX135" fmla="*/ 850 w 10063"/>
                  <a:gd name="connsiteY135" fmla="*/ 5281 h 10000"/>
                  <a:gd name="connsiteX136" fmla="*/ 832 w 10063"/>
                  <a:gd name="connsiteY136" fmla="*/ 5039 h 10000"/>
                  <a:gd name="connsiteX137" fmla="*/ 798 w 10063"/>
                  <a:gd name="connsiteY137" fmla="*/ 4820 h 10000"/>
                  <a:gd name="connsiteX138" fmla="*/ 780 w 10063"/>
                  <a:gd name="connsiteY138" fmla="*/ 4631 h 10000"/>
                  <a:gd name="connsiteX139" fmla="*/ 763 w 10063"/>
                  <a:gd name="connsiteY139" fmla="*/ 4487 h 10000"/>
                  <a:gd name="connsiteX140" fmla="*/ 763 w 10063"/>
                  <a:gd name="connsiteY140" fmla="*/ 4376 h 10000"/>
                  <a:gd name="connsiteX141" fmla="*/ 746 w 10063"/>
                  <a:gd name="connsiteY141" fmla="*/ 4241 h 10000"/>
                  <a:gd name="connsiteX142" fmla="*/ 711 w 10063"/>
                  <a:gd name="connsiteY142" fmla="*/ 4083 h 10000"/>
                  <a:gd name="connsiteX143" fmla="*/ 694 w 10063"/>
                  <a:gd name="connsiteY143" fmla="*/ 3891 h 10000"/>
                  <a:gd name="connsiteX144" fmla="*/ 659 w 10063"/>
                  <a:gd name="connsiteY144" fmla="*/ 3679 h 10000"/>
                  <a:gd name="connsiteX145" fmla="*/ 625 w 10063"/>
                  <a:gd name="connsiteY145" fmla="*/ 3447 h 10000"/>
                  <a:gd name="connsiteX146" fmla="*/ 573 w 10063"/>
                  <a:gd name="connsiteY146" fmla="*/ 3201 h 10000"/>
                  <a:gd name="connsiteX147" fmla="*/ 521 w 10063"/>
                  <a:gd name="connsiteY147" fmla="*/ 2942 h 10000"/>
                  <a:gd name="connsiteX148" fmla="*/ 487 w 10063"/>
                  <a:gd name="connsiteY148" fmla="*/ 2679 h 10000"/>
                  <a:gd name="connsiteX149" fmla="*/ 435 w 10063"/>
                  <a:gd name="connsiteY149" fmla="*/ 2407 h 10000"/>
                  <a:gd name="connsiteX150" fmla="*/ 383 w 10063"/>
                  <a:gd name="connsiteY150" fmla="*/ 2141 h 10000"/>
                  <a:gd name="connsiteX151" fmla="*/ 340 w 10063"/>
                  <a:gd name="connsiteY151" fmla="*/ 1882 h 10000"/>
                  <a:gd name="connsiteX152" fmla="*/ 288 w 10063"/>
                  <a:gd name="connsiteY152" fmla="*/ 1629 h 10000"/>
                  <a:gd name="connsiteX153" fmla="*/ 253 w 10063"/>
                  <a:gd name="connsiteY153" fmla="*/ 1393 h 10000"/>
                  <a:gd name="connsiteX154" fmla="*/ 201 w 10063"/>
                  <a:gd name="connsiteY154" fmla="*/ 1175 h 10000"/>
                  <a:gd name="connsiteX155" fmla="*/ 167 w 10063"/>
                  <a:gd name="connsiteY155" fmla="*/ 973 h 10000"/>
                  <a:gd name="connsiteX156" fmla="*/ 132 w 10063"/>
                  <a:gd name="connsiteY156" fmla="*/ 801 h 10000"/>
                  <a:gd name="connsiteX157" fmla="*/ 115 w 10063"/>
                  <a:gd name="connsiteY157" fmla="*/ 663 h 10000"/>
                  <a:gd name="connsiteX158" fmla="*/ 80 w 10063"/>
                  <a:gd name="connsiteY158" fmla="*/ 555 h 10000"/>
                  <a:gd name="connsiteX159" fmla="*/ 80 w 10063"/>
                  <a:gd name="connsiteY159" fmla="*/ 491 h 10000"/>
                  <a:gd name="connsiteX160" fmla="*/ 0 w 10063"/>
                  <a:gd name="connsiteY160" fmla="*/ 255 h 10000"/>
                  <a:gd name="connsiteX161" fmla="*/ 910 w 10063"/>
                  <a:gd name="connsiteY161" fmla="*/ 13 h 10000"/>
                  <a:gd name="connsiteX162" fmla="*/ 9276 w 10063"/>
                  <a:gd name="connsiteY162" fmla="*/ 0 h 10000"/>
                  <a:gd name="connsiteX0" fmla="*/ 9283 w 10070"/>
                  <a:gd name="connsiteY0" fmla="*/ 0 h 10000"/>
                  <a:gd name="connsiteX1" fmla="*/ 10070 w 10070"/>
                  <a:gd name="connsiteY1" fmla="*/ 451 h 10000"/>
                  <a:gd name="connsiteX2" fmla="*/ 10070 w 10070"/>
                  <a:gd name="connsiteY2" fmla="*/ 643 h 10000"/>
                  <a:gd name="connsiteX3" fmla="*/ 10070 w 10070"/>
                  <a:gd name="connsiteY3" fmla="*/ 862 h 10000"/>
                  <a:gd name="connsiteX4" fmla="*/ 10053 w 10070"/>
                  <a:gd name="connsiteY4" fmla="*/ 1094 h 10000"/>
                  <a:gd name="connsiteX5" fmla="*/ 10035 w 10070"/>
                  <a:gd name="connsiteY5" fmla="*/ 1346 h 10000"/>
                  <a:gd name="connsiteX6" fmla="*/ 10018 w 10070"/>
                  <a:gd name="connsiteY6" fmla="*/ 1599 h 10000"/>
                  <a:gd name="connsiteX7" fmla="*/ 10001 w 10070"/>
                  <a:gd name="connsiteY7" fmla="*/ 1855 h 10000"/>
                  <a:gd name="connsiteX8" fmla="*/ 9966 w 10070"/>
                  <a:gd name="connsiteY8" fmla="*/ 2114 h 10000"/>
                  <a:gd name="connsiteX9" fmla="*/ 9949 w 10070"/>
                  <a:gd name="connsiteY9" fmla="*/ 2359 h 10000"/>
                  <a:gd name="connsiteX10" fmla="*/ 9914 w 10070"/>
                  <a:gd name="connsiteY10" fmla="*/ 2598 h 10000"/>
                  <a:gd name="connsiteX11" fmla="*/ 9897 w 10070"/>
                  <a:gd name="connsiteY11" fmla="*/ 2817 h 10000"/>
                  <a:gd name="connsiteX12" fmla="*/ 9880 w 10070"/>
                  <a:gd name="connsiteY12" fmla="*/ 3009 h 10000"/>
                  <a:gd name="connsiteX13" fmla="*/ 9845 w 10070"/>
                  <a:gd name="connsiteY13" fmla="*/ 3181 h 10000"/>
                  <a:gd name="connsiteX14" fmla="*/ 9828 w 10070"/>
                  <a:gd name="connsiteY14" fmla="*/ 3322 h 10000"/>
                  <a:gd name="connsiteX15" fmla="*/ 9811 w 10070"/>
                  <a:gd name="connsiteY15" fmla="*/ 3420 h 10000"/>
                  <a:gd name="connsiteX16" fmla="*/ 9793 w 10070"/>
                  <a:gd name="connsiteY16" fmla="*/ 3474 h 10000"/>
                  <a:gd name="connsiteX17" fmla="*/ 9793 w 10070"/>
                  <a:gd name="connsiteY17" fmla="*/ 3527 h 10000"/>
                  <a:gd name="connsiteX18" fmla="*/ 9776 w 10070"/>
                  <a:gd name="connsiteY18" fmla="*/ 3618 h 10000"/>
                  <a:gd name="connsiteX19" fmla="*/ 9759 w 10070"/>
                  <a:gd name="connsiteY19" fmla="*/ 3753 h 10000"/>
                  <a:gd name="connsiteX20" fmla="*/ 9742 w 10070"/>
                  <a:gd name="connsiteY20" fmla="*/ 3911 h 10000"/>
                  <a:gd name="connsiteX21" fmla="*/ 9724 w 10070"/>
                  <a:gd name="connsiteY21" fmla="*/ 4096 h 10000"/>
                  <a:gd name="connsiteX22" fmla="*/ 9690 w 10070"/>
                  <a:gd name="connsiteY22" fmla="*/ 4308 h 10000"/>
                  <a:gd name="connsiteX23" fmla="*/ 9672 w 10070"/>
                  <a:gd name="connsiteY23" fmla="*/ 4534 h 10000"/>
                  <a:gd name="connsiteX24" fmla="*/ 9664 w 10070"/>
                  <a:gd name="connsiteY24" fmla="*/ 4773 h 10000"/>
                  <a:gd name="connsiteX25" fmla="*/ 9629 w 10070"/>
                  <a:gd name="connsiteY25" fmla="*/ 5012 h 10000"/>
                  <a:gd name="connsiteX26" fmla="*/ 9612 w 10070"/>
                  <a:gd name="connsiteY26" fmla="*/ 5254 h 10000"/>
                  <a:gd name="connsiteX27" fmla="*/ 9595 w 10070"/>
                  <a:gd name="connsiteY27" fmla="*/ 5500 h 10000"/>
                  <a:gd name="connsiteX28" fmla="*/ 9577 w 10070"/>
                  <a:gd name="connsiteY28" fmla="*/ 5732 h 10000"/>
                  <a:gd name="connsiteX29" fmla="*/ 9560 w 10070"/>
                  <a:gd name="connsiteY29" fmla="*/ 5951 h 10000"/>
                  <a:gd name="connsiteX30" fmla="*/ 9543 w 10070"/>
                  <a:gd name="connsiteY30" fmla="*/ 6149 h 10000"/>
                  <a:gd name="connsiteX31" fmla="*/ 9525 w 10070"/>
                  <a:gd name="connsiteY31" fmla="*/ 6328 h 10000"/>
                  <a:gd name="connsiteX32" fmla="*/ 9508 w 10070"/>
                  <a:gd name="connsiteY32" fmla="*/ 6483 h 10000"/>
                  <a:gd name="connsiteX33" fmla="*/ 9508 w 10070"/>
                  <a:gd name="connsiteY33" fmla="*/ 6600 h 10000"/>
                  <a:gd name="connsiteX34" fmla="*/ 9491 w 10070"/>
                  <a:gd name="connsiteY34" fmla="*/ 6675 h 10000"/>
                  <a:gd name="connsiteX35" fmla="*/ 9491 w 10070"/>
                  <a:gd name="connsiteY35" fmla="*/ 6755 h 10000"/>
                  <a:gd name="connsiteX36" fmla="*/ 9491 w 10070"/>
                  <a:gd name="connsiteY36" fmla="*/ 6866 h 10000"/>
                  <a:gd name="connsiteX37" fmla="*/ 9474 w 10070"/>
                  <a:gd name="connsiteY37" fmla="*/ 7004 h 10000"/>
                  <a:gd name="connsiteX38" fmla="*/ 9456 w 10070"/>
                  <a:gd name="connsiteY38" fmla="*/ 7183 h 10000"/>
                  <a:gd name="connsiteX39" fmla="*/ 9456 w 10070"/>
                  <a:gd name="connsiteY39" fmla="*/ 7378 h 10000"/>
                  <a:gd name="connsiteX40" fmla="*/ 9439 w 10070"/>
                  <a:gd name="connsiteY40" fmla="*/ 7597 h 10000"/>
                  <a:gd name="connsiteX41" fmla="*/ 9422 w 10070"/>
                  <a:gd name="connsiteY41" fmla="*/ 7822 h 10000"/>
                  <a:gd name="connsiteX42" fmla="*/ 9404 w 10070"/>
                  <a:gd name="connsiteY42" fmla="*/ 8058 h 10000"/>
                  <a:gd name="connsiteX43" fmla="*/ 9387 w 10070"/>
                  <a:gd name="connsiteY43" fmla="*/ 8304 h 10000"/>
                  <a:gd name="connsiteX44" fmla="*/ 9370 w 10070"/>
                  <a:gd name="connsiteY44" fmla="*/ 8549 h 10000"/>
                  <a:gd name="connsiteX45" fmla="*/ 9353 w 10070"/>
                  <a:gd name="connsiteY45" fmla="*/ 8782 h 10000"/>
                  <a:gd name="connsiteX46" fmla="*/ 9335 w 10070"/>
                  <a:gd name="connsiteY46" fmla="*/ 9014 h 10000"/>
                  <a:gd name="connsiteX47" fmla="*/ 9318 w 10070"/>
                  <a:gd name="connsiteY47" fmla="*/ 9226 h 10000"/>
                  <a:gd name="connsiteX48" fmla="*/ 9318 w 10070"/>
                  <a:gd name="connsiteY48" fmla="*/ 9418 h 10000"/>
                  <a:gd name="connsiteX49" fmla="*/ 9301 w 10070"/>
                  <a:gd name="connsiteY49" fmla="*/ 9583 h 10000"/>
                  <a:gd name="connsiteX50" fmla="*/ 9283 w 10070"/>
                  <a:gd name="connsiteY50" fmla="*/ 9724 h 10000"/>
                  <a:gd name="connsiteX51" fmla="*/ 9283 w 10070"/>
                  <a:gd name="connsiteY51" fmla="*/ 9828 h 10000"/>
                  <a:gd name="connsiteX52" fmla="*/ 9283 w 10070"/>
                  <a:gd name="connsiteY52" fmla="*/ 9896 h 10000"/>
                  <a:gd name="connsiteX53" fmla="*/ 9283 w 10070"/>
                  <a:gd name="connsiteY53" fmla="*/ 9923 h 10000"/>
                  <a:gd name="connsiteX54" fmla="*/ 8895 w 10070"/>
                  <a:gd name="connsiteY54" fmla="*/ 9963 h 10000"/>
                  <a:gd name="connsiteX55" fmla="*/ 8506 w 10070"/>
                  <a:gd name="connsiteY55" fmla="*/ 9980 h 10000"/>
                  <a:gd name="connsiteX56" fmla="*/ 8099 w 10070"/>
                  <a:gd name="connsiteY56" fmla="*/ 9993 h 10000"/>
                  <a:gd name="connsiteX57" fmla="*/ 7685 w 10070"/>
                  <a:gd name="connsiteY57" fmla="*/ 10000 h 10000"/>
                  <a:gd name="connsiteX58" fmla="*/ 7313 w 10070"/>
                  <a:gd name="connsiteY58" fmla="*/ 9993 h 10000"/>
                  <a:gd name="connsiteX59" fmla="*/ 6959 w 10070"/>
                  <a:gd name="connsiteY59" fmla="*/ 9987 h 10000"/>
                  <a:gd name="connsiteX60" fmla="*/ 6630 w 10070"/>
                  <a:gd name="connsiteY60" fmla="*/ 9973 h 10000"/>
                  <a:gd name="connsiteX61" fmla="*/ 6379 w 10070"/>
                  <a:gd name="connsiteY61" fmla="*/ 9963 h 10000"/>
                  <a:gd name="connsiteX62" fmla="*/ 6172 w 10070"/>
                  <a:gd name="connsiteY62" fmla="*/ 9950 h 10000"/>
                  <a:gd name="connsiteX63" fmla="*/ 6042 w 10070"/>
                  <a:gd name="connsiteY63" fmla="*/ 9936 h 10000"/>
                  <a:gd name="connsiteX64" fmla="*/ 5990 w 10070"/>
                  <a:gd name="connsiteY64" fmla="*/ 9936 h 10000"/>
                  <a:gd name="connsiteX65" fmla="*/ 5990 w 10070"/>
                  <a:gd name="connsiteY65" fmla="*/ 9909 h 10000"/>
                  <a:gd name="connsiteX66" fmla="*/ 5990 w 10070"/>
                  <a:gd name="connsiteY66" fmla="*/ 9842 h 10000"/>
                  <a:gd name="connsiteX67" fmla="*/ 5990 w 10070"/>
                  <a:gd name="connsiteY67" fmla="*/ 9737 h 10000"/>
                  <a:gd name="connsiteX68" fmla="*/ 5973 w 10070"/>
                  <a:gd name="connsiteY68" fmla="*/ 9596 h 10000"/>
                  <a:gd name="connsiteX69" fmla="*/ 5973 w 10070"/>
                  <a:gd name="connsiteY69" fmla="*/ 9424 h 10000"/>
                  <a:gd name="connsiteX70" fmla="*/ 5956 w 10070"/>
                  <a:gd name="connsiteY70" fmla="*/ 9233 h 10000"/>
                  <a:gd name="connsiteX71" fmla="*/ 5956 w 10070"/>
                  <a:gd name="connsiteY71" fmla="*/ 9014 h 10000"/>
                  <a:gd name="connsiteX72" fmla="*/ 5939 w 10070"/>
                  <a:gd name="connsiteY72" fmla="*/ 8775 h 10000"/>
                  <a:gd name="connsiteX73" fmla="*/ 5921 w 10070"/>
                  <a:gd name="connsiteY73" fmla="*/ 8522 h 10000"/>
                  <a:gd name="connsiteX74" fmla="*/ 5904 w 10070"/>
                  <a:gd name="connsiteY74" fmla="*/ 8263 h 10000"/>
                  <a:gd name="connsiteX75" fmla="*/ 5904 w 10070"/>
                  <a:gd name="connsiteY75" fmla="*/ 8007 h 10000"/>
                  <a:gd name="connsiteX76" fmla="*/ 5887 w 10070"/>
                  <a:gd name="connsiteY76" fmla="*/ 7742 h 10000"/>
                  <a:gd name="connsiteX77" fmla="*/ 5869 w 10070"/>
                  <a:gd name="connsiteY77" fmla="*/ 7482 h 10000"/>
                  <a:gd name="connsiteX78" fmla="*/ 5869 w 10070"/>
                  <a:gd name="connsiteY78" fmla="*/ 7230 h 10000"/>
                  <a:gd name="connsiteX79" fmla="*/ 5852 w 10070"/>
                  <a:gd name="connsiteY79" fmla="*/ 6991 h 10000"/>
                  <a:gd name="connsiteX80" fmla="*/ 5852 w 10070"/>
                  <a:gd name="connsiteY80" fmla="*/ 6765 h 10000"/>
                  <a:gd name="connsiteX81" fmla="*/ 5835 w 10070"/>
                  <a:gd name="connsiteY81" fmla="*/ 6567 h 10000"/>
                  <a:gd name="connsiteX82" fmla="*/ 5835 w 10070"/>
                  <a:gd name="connsiteY82" fmla="*/ 6388 h 10000"/>
                  <a:gd name="connsiteX83" fmla="*/ 5818 w 10070"/>
                  <a:gd name="connsiteY83" fmla="*/ 6163 h 10000"/>
                  <a:gd name="connsiteX84" fmla="*/ 5818 w 10070"/>
                  <a:gd name="connsiteY84" fmla="*/ 5910 h 10000"/>
                  <a:gd name="connsiteX85" fmla="*/ 5800 w 10070"/>
                  <a:gd name="connsiteY85" fmla="*/ 5634 h 10000"/>
                  <a:gd name="connsiteX86" fmla="*/ 5800 w 10070"/>
                  <a:gd name="connsiteY86" fmla="*/ 5342 h 10000"/>
                  <a:gd name="connsiteX87" fmla="*/ 5783 w 10070"/>
                  <a:gd name="connsiteY87" fmla="*/ 5039 h 10000"/>
                  <a:gd name="connsiteX88" fmla="*/ 5056 w 10070"/>
                  <a:gd name="connsiteY88" fmla="*/ 1284 h 10000"/>
                  <a:gd name="connsiteX89" fmla="*/ 4780 w 10070"/>
                  <a:gd name="connsiteY89" fmla="*/ 8041 h 10000"/>
                  <a:gd name="connsiteX90" fmla="*/ 4780 w 10070"/>
                  <a:gd name="connsiteY90" fmla="*/ 8256 h 10000"/>
                  <a:gd name="connsiteX91" fmla="*/ 4763 w 10070"/>
                  <a:gd name="connsiteY91" fmla="*/ 8475 h 10000"/>
                  <a:gd name="connsiteX92" fmla="*/ 4763 w 10070"/>
                  <a:gd name="connsiteY92" fmla="*/ 8694 h 10000"/>
                  <a:gd name="connsiteX93" fmla="*/ 4746 w 10070"/>
                  <a:gd name="connsiteY93" fmla="*/ 8906 h 10000"/>
                  <a:gd name="connsiteX94" fmla="*/ 4746 w 10070"/>
                  <a:gd name="connsiteY94" fmla="*/ 9108 h 10000"/>
                  <a:gd name="connsiteX95" fmla="*/ 4746 w 10070"/>
                  <a:gd name="connsiteY95" fmla="*/ 9293 h 10000"/>
                  <a:gd name="connsiteX96" fmla="*/ 4746 w 10070"/>
                  <a:gd name="connsiteY96" fmla="*/ 9451 h 10000"/>
                  <a:gd name="connsiteX97" fmla="*/ 4746 w 10070"/>
                  <a:gd name="connsiteY97" fmla="*/ 9576 h 10000"/>
                  <a:gd name="connsiteX98" fmla="*/ 4746 w 10070"/>
                  <a:gd name="connsiteY98" fmla="*/ 9670 h 10000"/>
                  <a:gd name="connsiteX99" fmla="*/ 4746 w 10070"/>
                  <a:gd name="connsiteY99" fmla="*/ 9717 h 10000"/>
                  <a:gd name="connsiteX100" fmla="*/ 4746 w 10070"/>
                  <a:gd name="connsiteY100" fmla="*/ 9781 h 10000"/>
                  <a:gd name="connsiteX101" fmla="*/ 4746 w 10070"/>
                  <a:gd name="connsiteY101" fmla="*/ 9842 h 10000"/>
                  <a:gd name="connsiteX102" fmla="*/ 4729 w 10070"/>
                  <a:gd name="connsiteY102" fmla="*/ 9889 h 10000"/>
                  <a:gd name="connsiteX103" fmla="*/ 4729 w 10070"/>
                  <a:gd name="connsiteY103" fmla="*/ 9929 h 10000"/>
                  <a:gd name="connsiteX104" fmla="*/ 4711 w 10070"/>
                  <a:gd name="connsiteY104" fmla="*/ 9943 h 10000"/>
                  <a:gd name="connsiteX105" fmla="*/ 4556 w 10070"/>
                  <a:gd name="connsiteY105" fmla="*/ 9943 h 10000"/>
                  <a:gd name="connsiteX106" fmla="*/ 4322 w 10070"/>
                  <a:gd name="connsiteY106" fmla="*/ 9943 h 10000"/>
                  <a:gd name="connsiteX107" fmla="*/ 4011 w 10070"/>
                  <a:gd name="connsiteY107" fmla="*/ 9936 h 10000"/>
                  <a:gd name="connsiteX108" fmla="*/ 3674 w 10070"/>
                  <a:gd name="connsiteY108" fmla="*/ 9929 h 10000"/>
                  <a:gd name="connsiteX109" fmla="*/ 3285 w 10070"/>
                  <a:gd name="connsiteY109" fmla="*/ 9923 h 10000"/>
                  <a:gd name="connsiteX110" fmla="*/ 2896 w 10070"/>
                  <a:gd name="connsiteY110" fmla="*/ 9916 h 10000"/>
                  <a:gd name="connsiteX111" fmla="*/ 2499 w 10070"/>
                  <a:gd name="connsiteY111" fmla="*/ 9909 h 10000"/>
                  <a:gd name="connsiteX112" fmla="*/ 2144 w 10070"/>
                  <a:gd name="connsiteY112" fmla="*/ 9902 h 10000"/>
                  <a:gd name="connsiteX113" fmla="*/ 1825 w 10070"/>
                  <a:gd name="connsiteY113" fmla="*/ 9896 h 10000"/>
                  <a:gd name="connsiteX114" fmla="*/ 1565 w 10070"/>
                  <a:gd name="connsiteY114" fmla="*/ 9889 h 10000"/>
                  <a:gd name="connsiteX115" fmla="*/ 1418 w 10070"/>
                  <a:gd name="connsiteY115" fmla="*/ 9889 h 10000"/>
                  <a:gd name="connsiteX116" fmla="*/ 1349 w 10070"/>
                  <a:gd name="connsiteY116" fmla="*/ 9882 h 10000"/>
                  <a:gd name="connsiteX117" fmla="*/ 1349 w 10070"/>
                  <a:gd name="connsiteY117" fmla="*/ 9862 h 10000"/>
                  <a:gd name="connsiteX118" fmla="*/ 1349 w 10070"/>
                  <a:gd name="connsiteY118" fmla="*/ 9788 h 10000"/>
                  <a:gd name="connsiteX119" fmla="*/ 1332 w 10070"/>
                  <a:gd name="connsiteY119" fmla="*/ 9677 h 10000"/>
                  <a:gd name="connsiteX120" fmla="*/ 1315 w 10070"/>
                  <a:gd name="connsiteY120" fmla="*/ 9532 h 10000"/>
                  <a:gd name="connsiteX121" fmla="*/ 1297 w 10070"/>
                  <a:gd name="connsiteY121" fmla="*/ 9344 h 10000"/>
                  <a:gd name="connsiteX122" fmla="*/ 1280 w 10070"/>
                  <a:gd name="connsiteY122" fmla="*/ 9125 h 10000"/>
                  <a:gd name="connsiteX123" fmla="*/ 1245 w 10070"/>
                  <a:gd name="connsiteY123" fmla="*/ 8889 h 10000"/>
                  <a:gd name="connsiteX124" fmla="*/ 1211 w 10070"/>
                  <a:gd name="connsiteY124" fmla="*/ 8623 h 10000"/>
                  <a:gd name="connsiteX125" fmla="*/ 1194 w 10070"/>
                  <a:gd name="connsiteY125" fmla="*/ 8337 h 10000"/>
                  <a:gd name="connsiteX126" fmla="*/ 1159 w 10070"/>
                  <a:gd name="connsiteY126" fmla="*/ 8041 h 10000"/>
                  <a:gd name="connsiteX127" fmla="*/ 1124 w 10070"/>
                  <a:gd name="connsiteY127" fmla="*/ 7728 h 10000"/>
                  <a:gd name="connsiteX128" fmla="*/ 1090 w 10070"/>
                  <a:gd name="connsiteY128" fmla="*/ 7402 h 10000"/>
                  <a:gd name="connsiteX129" fmla="*/ 1055 w 10070"/>
                  <a:gd name="connsiteY129" fmla="*/ 7085 h 10000"/>
                  <a:gd name="connsiteX130" fmla="*/ 1021 w 10070"/>
                  <a:gd name="connsiteY130" fmla="*/ 6759 h 10000"/>
                  <a:gd name="connsiteX131" fmla="*/ 969 w 10070"/>
                  <a:gd name="connsiteY131" fmla="*/ 6442 h 10000"/>
                  <a:gd name="connsiteX132" fmla="*/ 952 w 10070"/>
                  <a:gd name="connsiteY132" fmla="*/ 6129 h 10000"/>
                  <a:gd name="connsiteX133" fmla="*/ 917 w 10070"/>
                  <a:gd name="connsiteY133" fmla="*/ 5833 h 10000"/>
                  <a:gd name="connsiteX134" fmla="*/ 891 w 10070"/>
                  <a:gd name="connsiteY134" fmla="*/ 5547 h 10000"/>
                  <a:gd name="connsiteX135" fmla="*/ 857 w 10070"/>
                  <a:gd name="connsiteY135" fmla="*/ 5281 h 10000"/>
                  <a:gd name="connsiteX136" fmla="*/ 839 w 10070"/>
                  <a:gd name="connsiteY136" fmla="*/ 5039 h 10000"/>
                  <a:gd name="connsiteX137" fmla="*/ 805 w 10070"/>
                  <a:gd name="connsiteY137" fmla="*/ 4820 h 10000"/>
                  <a:gd name="connsiteX138" fmla="*/ 787 w 10070"/>
                  <a:gd name="connsiteY138" fmla="*/ 4631 h 10000"/>
                  <a:gd name="connsiteX139" fmla="*/ 770 w 10070"/>
                  <a:gd name="connsiteY139" fmla="*/ 4487 h 10000"/>
                  <a:gd name="connsiteX140" fmla="*/ 770 w 10070"/>
                  <a:gd name="connsiteY140" fmla="*/ 4376 h 10000"/>
                  <a:gd name="connsiteX141" fmla="*/ 753 w 10070"/>
                  <a:gd name="connsiteY141" fmla="*/ 4241 h 10000"/>
                  <a:gd name="connsiteX142" fmla="*/ 718 w 10070"/>
                  <a:gd name="connsiteY142" fmla="*/ 4083 h 10000"/>
                  <a:gd name="connsiteX143" fmla="*/ 701 w 10070"/>
                  <a:gd name="connsiteY143" fmla="*/ 3891 h 10000"/>
                  <a:gd name="connsiteX144" fmla="*/ 666 w 10070"/>
                  <a:gd name="connsiteY144" fmla="*/ 3679 h 10000"/>
                  <a:gd name="connsiteX145" fmla="*/ 632 w 10070"/>
                  <a:gd name="connsiteY145" fmla="*/ 3447 h 10000"/>
                  <a:gd name="connsiteX146" fmla="*/ 580 w 10070"/>
                  <a:gd name="connsiteY146" fmla="*/ 3201 h 10000"/>
                  <a:gd name="connsiteX147" fmla="*/ 528 w 10070"/>
                  <a:gd name="connsiteY147" fmla="*/ 2942 h 10000"/>
                  <a:gd name="connsiteX148" fmla="*/ 494 w 10070"/>
                  <a:gd name="connsiteY148" fmla="*/ 2679 h 10000"/>
                  <a:gd name="connsiteX149" fmla="*/ 442 w 10070"/>
                  <a:gd name="connsiteY149" fmla="*/ 2407 h 10000"/>
                  <a:gd name="connsiteX150" fmla="*/ 390 w 10070"/>
                  <a:gd name="connsiteY150" fmla="*/ 2141 h 10000"/>
                  <a:gd name="connsiteX151" fmla="*/ 347 w 10070"/>
                  <a:gd name="connsiteY151" fmla="*/ 1882 h 10000"/>
                  <a:gd name="connsiteX152" fmla="*/ 295 w 10070"/>
                  <a:gd name="connsiteY152" fmla="*/ 1629 h 10000"/>
                  <a:gd name="connsiteX153" fmla="*/ 260 w 10070"/>
                  <a:gd name="connsiteY153" fmla="*/ 1393 h 10000"/>
                  <a:gd name="connsiteX154" fmla="*/ 208 w 10070"/>
                  <a:gd name="connsiteY154" fmla="*/ 1175 h 10000"/>
                  <a:gd name="connsiteX155" fmla="*/ 174 w 10070"/>
                  <a:gd name="connsiteY155" fmla="*/ 973 h 10000"/>
                  <a:gd name="connsiteX156" fmla="*/ 139 w 10070"/>
                  <a:gd name="connsiteY156" fmla="*/ 801 h 10000"/>
                  <a:gd name="connsiteX157" fmla="*/ 122 w 10070"/>
                  <a:gd name="connsiteY157" fmla="*/ 663 h 10000"/>
                  <a:gd name="connsiteX158" fmla="*/ 87 w 10070"/>
                  <a:gd name="connsiteY158" fmla="*/ 555 h 10000"/>
                  <a:gd name="connsiteX159" fmla="*/ 87 w 10070"/>
                  <a:gd name="connsiteY159" fmla="*/ 491 h 10000"/>
                  <a:gd name="connsiteX160" fmla="*/ 7 w 10070"/>
                  <a:gd name="connsiteY160" fmla="*/ 255 h 10000"/>
                  <a:gd name="connsiteX161" fmla="*/ 0 w 10070"/>
                  <a:gd name="connsiteY161" fmla="*/ 89 h 10000"/>
                  <a:gd name="connsiteX162" fmla="*/ 9283 w 10070"/>
                  <a:gd name="connsiteY162" fmla="*/ 0 h 10000"/>
                  <a:gd name="connsiteX0" fmla="*/ 9473 w 10070"/>
                  <a:gd name="connsiteY0" fmla="*/ 0 h 9949"/>
                  <a:gd name="connsiteX1" fmla="*/ 10070 w 10070"/>
                  <a:gd name="connsiteY1" fmla="*/ 400 h 9949"/>
                  <a:gd name="connsiteX2" fmla="*/ 10070 w 10070"/>
                  <a:gd name="connsiteY2" fmla="*/ 592 h 9949"/>
                  <a:gd name="connsiteX3" fmla="*/ 10070 w 10070"/>
                  <a:gd name="connsiteY3" fmla="*/ 811 h 9949"/>
                  <a:gd name="connsiteX4" fmla="*/ 10053 w 10070"/>
                  <a:gd name="connsiteY4" fmla="*/ 1043 h 9949"/>
                  <a:gd name="connsiteX5" fmla="*/ 10035 w 10070"/>
                  <a:gd name="connsiteY5" fmla="*/ 1295 h 9949"/>
                  <a:gd name="connsiteX6" fmla="*/ 10018 w 10070"/>
                  <a:gd name="connsiteY6" fmla="*/ 1548 h 9949"/>
                  <a:gd name="connsiteX7" fmla="*/ 10001 w 10070"/>
                  <a:gd name="connsiteY7" fmla="*/ 1804 h 9949"/>
                  <a:gd name="connsiteX8" fmla="*/ 9966 w 10070"/>
                  <a:gd name="connsiteY8" fmla="*/ 2063 h 9949"/>
                  <a:gd name="connsiteX9" fmla="*/ 9949 w 10070"/>
                  <a:gd name="connsiteY9" fmla="*/ 2308 h 9949"/>
                  <a:gd name="connsiteX10" fmla="*/ 9914 w 10070"/>
                  <a:gd name="connsiteY10" fmla="*/ 2547 h 9949"/>
                  <a:gd name="connsiteX11" fmla="*/ 9897 w 10070"/>
                  <a:gd name="connsiteY11" fmla="*/ 2766 h 9949"/>
                  <a:gd name="connsiteX12" fmla="*/ 9880 w 10070"/>
                  <a:gd name="connsiteY12" fmla="*/ 2958 h 9949"/>
                  <a:gd name="connsiteX13" fmla="*/ 9845 w 10070"/>
                  <a:gd name="connsiteY13" fmla="*/ 3130 h 9949"/>
                  <a:gd name="connsiteX14" fmla="*/ 9828 w 10070"/>
                  <a:gd name="connsiteY14" fmla="*/ 3271 h 9949"/>
                  <a:gd name="connsiteX15" fmla="*/ 9811 w 10070"/>
                  <a:gd name="connsiteY15" fmla="*/ 3369 h 9949"/>
                  <a:gd name="connsiteX16" fmla="*/ 9793 w 10070"/>
                  <a:gd name="connsiteY16" fmla="*/ 3423 h 9949"/>
                  <a:gd name="connsiteX17" fmla="*/ 9793 w 10070"/>
                  <a:gd name="connsiteY17" fmla="*/ 3476 h 9949"/>
                  <a:gd name="connsiteX18" fmla="*/ 9776 w 10070"/>
                  <a:gd name="connsiteY18" fmla="*/ 3567 h 9949"/>
                  <a:gd name="connsiteX19" fmla="*/ 9759 w 10070"/>
                  <a:gd name="connsiteY19" fmla="*/ 3702 h 9949"/>
                  <a:gd name="connsiteX20" fmla="*/ 9742 w 10070"/>
                  <a:gd name="connsiteY20" fmla="*/ 3860 h 9949"/>
                  <a:gd name="connsiteX21" fmla="*/ 9724 w 10070"/>
                  <a:gd name="connsiteY21" fmla="*/ 4045 h 9949"/>
                  <a:gd name="connsiteX22" fmla="*/ 9690 w 10070"/>
                  <a:gd name="connsiteY22" fmla="*/ 4257 h 9949"/>
                  <a:gd name="connsiteX23" fmla="*/ 9672 w 10070"/>
                  <a:gd name="connsiteY23" fmla="*/ 4483 h 9949"/>
                  <a:gd name="connsiteX24" fmla="*/ 9664 w 10070"/>
                  <a:gd name="connsiteY24" fmla="*/ 4722 h 9949"/>
                  <a:gd name="connsiteX25" fmla="*/ 9629 w 10070"/>
                  <a:gd name="connsiteY25" fmla="*/ 4961 h 9949"/>
                  <a:gd name="connsiteX26" fmla="*/ 9612 w 10070"/>
                  <a:gd name="connsiteY26" fmla="*/ 5203 h 9949"/>
                  <a:gd name="connsiteX27" fmla="*/ 9595 w 10070"/>
                  <a:gd name="connsiteY27" fmla="*/ 5449 h 9949"/>
                  <a:gd name="connsiteX28" fmla="*/ 9577 w 10070"/>
                  <a:gd name="connsiteY28" fmla="*/ 5681 h 9949"/>
                  <a:gd name="connsiteX29" fmla="*/ 9560 w 10070"/>
                  <a:gd name="connsiteY29" fmla="*/ 5900 h 9949"/>
                  <a:gd name="connsiteX30" fmla="*/ 9543 w 10070"/>
                  <a:gd name="connsiteY30" fmla="*/ 6098 h 9949"/>
                  <a:gd name="connsiteX31" fmla="*/ 9525 w 10070"/>
                  <a:gd name="connsiteY31" fmla="*/ 6277 h 9949"/>
                  <a:gd name="connsiteX32" fmla="*/ 9508 w 10070"/>
                  <a:gd name="connsiteY32" fmla="*/ 6432 h 9949"/>
                  <a:gd name="connsiteX33" fmla="*/ 9508 w 10070"/>
                  <a:gd name="connsiteY33" fmla="*/ 6549 h 9949"/>
                  <a:gd name="connsiteX34" fmla="*/ 9491 w 10070"/>
                  <a:gd name="connsiteY34" fmla="*/ 6624 h 9949"/>
                  <a:gd name="connsiteX35" fmla="*/ 9491 w 10070"/>
                  <a:gd name="connsiteY35" fmla="*/ 6704 h 9949"/>
                  <a:gd name="connsiteX36" fmla="*/ 9491 w 10070"/>
                  <a:gd name="connsiteY36" fmla="*/ 6815 h 9949"/>
                  <a:gd name="connsiteX37" fmla="*/ 9474 w 10070"/>
                  <a:gd name="connsiteY37" fmla="*/ 6953 h 9949"/>
                  <a:gd name="connsiteX38" fmla="*/ 9456 w 10070"/>
                  <a:gd name="connsiteY38" fmla="*/ 7132 h 9949"/>
                  <a:gd name="connsiteX39" fmla="*/ 9456 w 10070"/>
                  <a:gd name="connsiteY39" fmla="*/ 7327 h 9949"/>
                  <a:gd name="connsiteX40" fmla="*/ 9439 w 10070"/>
                  <a:gd name="connsiteY40" fmla="*/ 7546 h 9949"/>
                  <a:gd name="connsiteX41" fmla="*/ 9422 w 10070"/>
                  <a:gd name="connsiteY41" fmla="*/ 7771 h 9949"/>
                  <a:gd name="connsiteX42" fmla="*/ 9404 w 10070"/>
                  <a:gd name="connsiteY42" fmla="*/ 8007 h 9949"/>
                  <a:gd name="connsiteX43" fmla="*/ 9387 w 10070"/>
                  <a:gd name="connsiteY43" fmla="*/ 8253 h 9949"/>
                  <a:gd name="connsiteX44" fmla="*/ 9370 w 10070"/>
                  <a:gd name="connsiteY44" fmla="*/ 8498 h 9949"/>
                  <a:gd name="connsiteX45" fmla="*/ 9353 w 10070"/>
                  <a:gd name="connsiteY45" fmla="*/ 8731 h 9949"/>
                  <a:gd name="connsiteX46" fmla="*/ 9335 w 10070"/>
                  <a:gd name="connsiteY46" fmla="*/ 8963 h 9949"/>
                  <a:gd name="connsiteX47" fmla="*/ 9318 w 10070"/>
                  <a:gd name="connsiteY47" fmla="*/ 9175 h 9949"/>
                  <a:gd name="connsiteX48" fmla="*/ 9318 w 10070"/>
                  <a:gd name="connsiteY48" fmla="*/ 9367 h 9949"/>
                  <a:gd name="connsiteX49" fmla="*/ 9301 w 10070"/>
                  <a:gd name="connsiteY49" fmla="*/ 9532 h 9949"/>
                  <a:gd name="connsiteX50" fmla="*/ 9283 w 10070"/>
                  <a:gd name="connsiteY50" fmla="*/ 9673 h 9949"/>
                  <a:gd name="connsiteX51" fmla="*/ 9283 w 10070"/>
                  <a:gd name="connsiteY51" fmla="*/ 9777 h 9949"/>
                  <a:gd name="connsiteX52" fmla="*/ 9283 w 10070"/>
                  <a:gd name="connsiteY52" fmla="*/ 9845 h 9949"/>
                  <a:gd name="connsiteX53" fmla="*/ 9283 w 10070"/>
                  <a:gd name="connsiteY53" fmla="*/ 9872 h 9949"/>
                  <a:gd name="connsiteX54" fmla="*/ 8895 w 10070"/>
                  <a:gd name="connsiteY54" fmla="*/ 9912 h 9949"/>
                  <a:gd name="connsiteX55" fmla="*/ 8506 w 10070"/>
                  <a:gd name="connsiteY55" fmla="*/ 9929 h 9949"/>
                  <a:gd name="connsiteX56" fmla="*/ 8099 w 10070"/>
                  <a:gd name="connsiteY56" fmla="*/ 9942 h 9949"/>
                  <a:gd name="connsiteX57" fmla="*/ 7685 w 10070"/>
                  <a:gd name="connsiteY57" fmla="*/ 9949 h 9949"/>
                  <a:gd name="connsiteX58" fmla="*/ 7313 w 10070"/>
                  <a:gd name="connsiteY58" fmla="*/ 9942 h 9949"/>
                  <a:gd name="connsiteX59" fmla="*/ 6959 w 10070"/>
                  <a:gd name="connsiteY59" fmla="*/ 9936 h 9949"/>
                  <a:gd name="connsiteX60" fmla="*/ 6630 w 10070"/>
                  <a:gd name="connsiteY60" fmla="*/ 9922 h 9949"/>
                  <a:gd name="connsiteX61" fmla="*/ 6379 w 10070"/>
                  <a:gd name="connsiteY61" fmla="*/ 9912 h 9949"/>
                  <a:gd name="connsiteX62" fmla="*/ 6172 w 10070"/>
                  <a:gd name="connsiteY62" fmla="*/ 9899 h 9949"/>
                  <a:gd name="connsiteX63" fmla="*/ 6042 w 10070"/>
                  <a:gd name="connsiteY63" fmla="*/ 9885 h 9949"/>
                  <a:gd name="connsiteX64" fmla="*/ 5990 w 10070"/>
                  <a:gd name="connsiteY64" fmla="*/ 9885 h 9949"/>
                  <a:gd name="connsiteX65" fmla="*/ 5990 w 10070"/>
                  <a:gd name="connsiteY65" fmla="*/ 9858 h 9949"/>
                  <a:gd name="connsiteX66" fmla="*/ 5990 w 10070"/>
                  <a:gd name="connsiteY66" fmla="*/ 9791 h 9949"/>
                  <a:gd name="connsiteX67" fmla="*/ 5990 w 10070"/>
                  <a:gd name="connsiteY67" fmla="*/ 9686 h 9949"/>
                  <a:gd name="connsiteX68" fmla="*/ 5973 w 10070"/>
                  <a:gd name="connsiteY68" fmla="*/ 9545 h 9949"/>
                  <a:gd name="connsiteX69" fmla="*/ 5973 w 10070"/>
                  <a:gd name="connsiteY69" fmla="*/ 9373 h 9949"/>
                  <a:gd name="connsiteX70" fmla="*/ 5956 w 10070"/>
                  <a:gd name="connsiteY70" fmla="*/ 9182 h 9949"/>
                  <a:gd name="connsiteX71" fmla="*/ 5956 w 10070"/>
                  <a:gd name="connsiteY71" fmla="*/ 8963 h 9949"/>
                  <a:gd name="connsiteX72" fmla="*/ 5939 w 10070"/>
                  <a:gd name="connsiteY72" fmla="*/ 8724 h 9949"/>
                  <a:gd name="connsiteX73" fmla="*/ 5921 w 10070"/>
                  <a:gd name="connsiteY73" fmla="*/ 8471 h 9949"/>
                  <a:gd name="connsiteX74" fmla="*/ 5904 w 10070"/>
                  <a:gd name="connsiteY74" fmla="*/ 8212 h 9949"/>
                  <a:gd name="connsiteX75" fmla="*/ 5904 w 10070"/>
                  <a:gd name="connsiteY75" fmla="*/ 7956 h 9949"/>
                  <a:gd name="connsiteX76" fmla="*/ 5887 w 10070"/>
                  <a:gd name="connsiteY76" fmla="*/ 7691 h 9949"/>
                  <a:gd name="connsiteX77" fmla="*/ 5869 w 10070"/>
                  <a:gd name="connsiteY77" fmla="*/ 7431 h 9949"/>
                  <a:gd name="connsiteX78" fmla="*/ 5869 w 10070"/>
                  <a:gd name="connsiteY78" fmla="*/ 7179 h 9949"/>
                  <a:gd name="connsiteX79" fmla="*/ 5852 w 10070"/>
                  <a:gd name="connsiteY79" fmla="*/ 6940 h 9949"/>
                  <a:gd name="connsiteX80" fmla="*/ 5852 w 10070"/>
                  <a:gd name="connsiteY80" fmla="*/ 6714 h 9949"/>
                  <a:gd name="connsiteX81" fmla="*/ 5835 w 10070"/>
                  <a:gd name="connsiteY81" fmla="*/ 6516 h 9949"/>
                  <a:gd name="connsiteX82" fmla="*/ 5835 w 10070"/>
                  <a:gd name="connsiteY82" fmla="*/ 6337 h 9949"/>
                  <a:gd name="connsiteX83" fmla="*/ 5818 w 10070"/>
                  <a:gd name="connsiteY83" fmla="*/ 6112 h 9949"/>
                  <a:gd name="connsiteX84" fmla="*/ 5818 w 10070"/>
                  <a:gd name="connsiteY84" fmla="*/ 5859 h 9949"/>
                  <a:gd name="connsiteX85" fmla="*/ 5800 w 10070"/>
                  <a:gd name="connsiteY85" fmla="*/ 5583 h 9949"/>
                  <a:gd name="connsiteX86" fmla="*/ 5800 w 10070"/>
                  <a:gd name="connsiteY86" fmla="*/ 5291 h 9949"/>
                  <a:gd name="connsiteX87" fmla="*/ 5783 w 10070"/>
                  <a:gd name="connsiteY87" fmla="*/ 4988 h 9949"/>
                  <a:gd name="connsiteX88" fmla="*/ 5056 w 10070"/>
                  <a:gd name="connsiteY88" fmla="*/ 1233 h 9949"/>
                  <a:gd name="connsiteX89" fmla="*/ 4780 w 10070"/>
                  <a:gd name="connsiteY89" fmla="*/ 7990 h 9949"/>
                  <a:gd name="connsiteX90" fmla="*/ 4780 w 10070"/>
                  <a:gd name="connsiteY90" fmla="*/ 8205 h 9949"/>
                  <a:gd name="connsiteX91" fmla="*/ 4763 w 10070"/>
                  <a:gd name="connsiteY91" fmla="*/ 8424 h 9949"/>
                  <a:gd name="connsiteX92" fmla="*/ 4763 w 10070"/>
                  <a:gd name="connsiteY92" fmla="*/ 8643 h 9949"/>
                  <a:gd name="connsiteX93" fmla="*/ 4746 w 10070"/>
                  <a:gd name="connsiteY93" fmla="*/ 8855 h 9949"/>
                  <a:gd name="connsiteX94" fmla="*/ 4746 w 10070"/>
                  <a:gd name="connsiteY94" fmla="*/ 9057 h 9949"/>
                  <a:gd name="connsiteX95" fmla="*/ 4746 w 10070"/>
                  <a:gd name="connsiteY95" fmla="*/ 9242 h 9949"/>
                  <a:gd name="connsiteX96" fmla="*/ 4746 w 10070"/>
                  <a:gd name="connsiteY96" fmla="*/ 9400 h 9949"/>
                  <a:gd name="connsiteX97" fmla="*/ 4746 w 10070"/>
                  <a:gd name="connsiteY97" fmla="*/ 9525 h 9949"/>
                  <a:gd name="connsiteX98" fmla="*/ 4746 w 10070"/>
                  <a:gd name="connsiteY98" fmla="*/ 9619 h 9949"/>
                  <a:gd name="connsiteX99" fmla="*/ 4746 w 10070"/>
                  <a:gd name="connsiteY99" fmla="*/ 9666 h 9949"/>
                  <a:gd name="connsiteX100" fmla="*/ 4746 w 10070"/>
                  <a:gd name="connsiteY100" fmla="*/ 9730 h 9949"/>
                  <a:gd name="connsiteX101" fmla="*/ 4746 w 10070"/>
                  <a:gd name="connsiteY101" fmla="*/ 9791 h 9949"/>
                  <a:gd name="connsiteX102" fmla="*/ 4729 w 10070"/>
                  <a:gd name="connsiteY102" fmla="*/ 9838 h 9949"/>
                  <a:gd name="connsiteX103" fmla="*/ 4729 w 10070"/>
                  <a:gd name="connsiteY103" fmla="*/ 9878 h 9949"/>
                  <a:gd name="connsiteX104" fmla="*/ 4711 w 10070"/>
                  <a:gd name="connsiteY104" fmla="*/ 9892 h 9949"/>
                  <a:gd name="connsiteX105" fmla="*/ 4556 w 10070"/>
                  <a:gd name="connsiteY105" fmla="*/ 9892 h 9949"/>
                  <a:gd name="connsiteX106" fmla="*/ 4322 w 10070"/>
                  <a:gd name="connsiteY106" fmla="*/ 9892 h 9949"/>
                  <a:gd name="connsiteX107" fmla="*/ 4011 w 10070"/>
                  <a:gd name="connsiteY107" fmla="*/ 9885 h 9949"/>
                  <a:gd name="connsiteX108" fmla="*/ 3674 w 10070"/>
                  <a:gd name="connsiteY108" fmla="*/ 9878 h 9949"/>
                  <a:gd name="connsiteX109" fmla="*/ 3285 w 10070"/>
                  <a:gd name="connsiteY109" fmla="*/ 9872 h 9949"/>
                  <a:gd name="connsiteX110" fmla="*/ 2896 w 10070"/>
                  <a:gd name="connsiteY110" fmla="*/ 9865 h 9949"/>
                  <a:gd name="connsiteX111" fmla="*/ 2499 w 10070"/>
                  <a:gd name="connsiteY111" fmla="*/ 9858 h 9949"/>
                  <a:gd name="connsiteX112" fmla="*/ 2144 w 10070"/>
                  <a:gd name="connsiteY112" fmla="*/ 9851 h 9949"/>
                  <a:gd name="connsiteX113" fmla="*/ 1825 w 10070"/>
                  <a:gd name="connsiteY113" fmla="*/ 9845 h 9949"/>
                  <a:gd name="connsiteX114" fmla="*/ 1565 w 10070"/>
                  <a:gd name="connsiteY114" fmla="*/ 9838 h 9949"/>
                  <a:gd name="connsiteX115" fmla="*/ 1418 w 10070"/>
                  <a:gd name="connsiteY115" fmla="*/ 9838 h 9949"/>
                  <a:gd name="connsiteX116" fmla="*/ 1349 w 10070"/>
                  <a:gd name="connsiteY116" fmla="*/ 9831 h 9949"/>
                  <a:gd name="connsiteX117" fmla="*/ 1349 w 10070"/>
                  <a:gd name="connsiteY117" fmla="*/ 9811 h 9949"/>
                  <a:gd name="connsiteX118" fmla="*/ 1349 w 10070"/>
                  <a:gd name="connsiteY118" fmla="*/ 9737 h 9949"/>
                  <a:gd name="connsiteX119" fmla="*/ 1332 w 10070"/>
                  <a:gd name="connsiteY119" fmla="*/ 9626 h 9949"/>
                  <a:gd name="connsiteX120" fmla="*/ 1315 w 10070"/>
                  <a:gd name="connsiteY120" fmla="*/ 9481 h 9949"/>
                  <a:gd name="connsiteX121" fmla="*/ 1297 w 10070"/>
                  <a:gd name="connsiteY121" fmla="*/ 9293 h 9949"/>
                  <a:gd name="connsiteX122" fmla="*/ 1280 w 10070"/>
                  <a:gd name="connsiteY122" fmla="*/ 9074 h 9949"/>
                  <a:gd name="connsiteX123" fmla="*/ 1245 w 10070"/>
                  <a:gd name="connsiteY123" fmla="*/ 8838 h 9949"/>
                  <a:gd name="connsiteX124" fmla="*/ 1211 w 10070"/>
                  <a:gd name="connsiteY124" fmla="*/ 8572 h 9949"/>
                  <a:gd name="connsiteX125" fmla="*/ 1194 w 10070"/>
                  <a:gd name="connsiteY125" fmla="*/ 8286 h 9949"/>
                  <a:gd name="connsiteX126" fmla="*/ 1159 w 10070"/>
                  <a:gd name="connsiteY126" fmla="*/ 7990 h 9949"/>
                  <a:gd name="connsiteX127" fmla="*/ 1124 w 10070"/>
                  <a:gd name="connsiteY127" fmla="*/ 7677 h 9949"/>
                  <a:gd name="connsiteX128" fmla="*/ 1090 w 10070"/>
                  <a:gd name="connsiteY128" fmla="*/ 7351 h 9949"/>
                  <a:gd name="connsiteX129" fmla="*/ 1055 w 10070"/>
                  <a:gd name="connsiteY129" fmla="*/ 7034 h 9949"/>
                  <a:gd name="connsiteX130" fmla="*/ 1021 w 10070"/>
                  <a:gd name="connsiteY130" fmla="*/ 6708 h 9949"/>
                  <a:gd name="connsiteX131" fmla="*/ 969 w 10070"/>
                  <a:gd name="connsiteY131" fmla="*/ 6391 h 9949"/>
                  <a:gd name="connsiteX132" fmla="*/ 952 w 10070"/>
                  <a:gd name="connsiteY132" fmla="*/ 6078 h 9949"/>
                  <a:gd name="connsiteX133" fmla="*/ 917 w 10070"/>
                  <a:gd name="connsiteY133" fmla="*/ 5782 h 9949"/>
                  <a:gd name="connsiteX134" fmla="*/ 891 w 10070"/>
                  <a:gd name="connsiteY134" fmla="*/ 5496 h 9949"/>
                  <a:gd name="connsiteX135" fmla="*/ 857 w 10070"/>
                  <a:gd name="connsiteY135" fmla="*/ 5230 h 9949"/>
                  <a:gd name="connsiteX136" fmla="*/ 839 w 10070"/>
                  <a:gd name="connsiteY136" fmla="*/ 4988 h 9949"/>
                  <a:gd name="connsiteX137" fmla="*/ 805 w 10070"/>
                  <a:gd name="connsiteY137" fmla="*/ 4769 h 9949"/>
                  <a:gd name="connsiteX138" fmla="*/ 787 w 10070"/>
                  <a:gd name="connsiteY138" fmla="*/ 4580 h 9949"/>
                  <a:gd name="connsiteX139" fmla="*/ 770 w 10070"/>
                  <a:gd name="connsiteY139" fmla="*/ 4436 h 9949"/>
                  <a:gd name="connsiteX140" fmla="*/ 770 w 10070"/>
                  <a:gd name="connsiteY140" fmla="*/ 4325 h 9949"/>
                  <a:gd name="connsiteX141" fmla="*/ 753 w 10070"/>
                  <a:gd name="connsiteY141" fmla="*/ 4190 h 9949"/>
                  <a:gd name="connsiteX142" fmla="*/ 718 w 10070"/>
                  <a:gd name="connsiteY142" fmla="*/ 4032 h 9949"/>
                  <a:gd name="connsiteX143" fmla="*/ 701 w 10070"/>
                  <a:gd name="connsiteY143" fmla="*/ 3840 h 9949"/>
                  <a:gd name="connsiteX144" fmla="*/ 666 w 10070"/>
                  <a:gd name="connsiteY144" fmla="*/ 3628 h 9949"/>
                  <a:gd name="connsiteX145" fmla="*/ 632 w 10070"/>
                  <a:gd name="connsiteY145" fmla="*/ 3396 h 9949"/>
                  <a:gd name="connsiteX146" fmla="*/ 580 w 10070"/>
                  <a:gd name="connsiteY146" fmla="*/ 3150 h 9949"/>
                  <a:gd name="connsiteX147" fmla="*/ 528 w 10070"/>
                  <a:gd name="connsiteY147" fmla="*/ 2891 h 9949"/>
                  <a:gd name="connsiteX148" fmla="*/ 494 w 10070"/>
                  <a:gd name="connsiteY148" fmla="*/ 2628 h 9949"/>
                  <a:gd name="connsiteX149" fmla="*/ 442 w 10070"/>
                  <a:gd name="connsiteY149" fmla="*/ 2356 h 9949"/>
                  <a:gd name="connsiteX150" fmla="*/ 390 w 10070"/>
                  <a:gd name="connsiteY150" fmla="*/ 2090 h 9949"/>
                  <a:gd name="connsiteX151" fmla="*/ 347 w 10070"/>
                  <a:gd name="connsiteY151" fmla="*/ 1831 h 9949"/>
                  <a:gd name="connsiteX152" fmla="*/ 295 w 10070"/>
                  <a:gd name="connsiteY152" fmla="*/ 1578 h 9949"/>
                  <a:gd name="connsiteX153" fmla="*/ 260 w 10070"/>
                  <a:gd name="connsiteY153" fmla="*/ 1342 h 9949"/>
                  <a:gd name="connsiteX154" fmla="*/ 208 w 10070"/>
                  <a:gd name="connsiteY154" fmla="*/ 1124 h 9949"/>
                  <a:gd name="connsiteX155" fmla="*/ 174 w 10070"/>
                  <a:gd name="connsiteY155" fmla="*/ 922 h 9949"/>
                  <a:gd name="connsiteX156" fmla="*/ 139 w 10070"/>
                  <a:gd name="connsiteY156" fmla="*/ 750 h 9949"/>
                  <a:gd name="connsiteX157" fmla="*/ 122 w 10070"/>
                  <a:gd name="connsiteY157" fmla="*/ 612 h 9949"/>
                  <a:gd name="connsiteX158" fmla="*/ 87 w 10070"/>
                  <a:gd name="connsiteY158" fmla="*/ 504 h 9949"/>
                  <a:gd name="connsiteX159" fmla="*/ 87 w 10070"/>
                  <a:gd name="connsiteY159" fmla="*/ 440 h 9949"/>
                  <a:gd name="connsiteX160" fmla="*/ 7 w 10070"/>
                  <a:gd name="connsiteY160" fmla="*/ 204 h 9949"/>
                  <a:gd name="connsiteX161" fmla="*/ 0 w 10070"/>
                  <a:gd name="connsiteY161" fmla="*/ 38 h 9949"/>
                  <a:gd name="connsiteX162" fmla="*/ 9473 w 10070"/>
                  <a:gd name="connsiteY162" fmla="*/ 0 h 9949"/>
                  <a:gd name="connsiteX0" fmla="*/ 9407 w 10000"/>
                  <a:gd name="connsiteY0" fmla="*/ 0 h 10000"/>
                  <a:gd name="connsiteX1" fmla="*/ 10000 w 10000"/>
                  <a:gd name="connsiteY1" fmla="*/ 223 h 10000"/>
                  <a:gd name="connsiteX2" fmla="*/ 10000 w 10000"/>
                  <a:gd name="connsiteY2" fmla="*/ 595 h 10000"/>
                  <a:gd name="connsiteX3" fmla="*/ 10000 w 10000"/>
                  <a:gd name="connsiteY3" fmla="*/ 815 h 10000"/>
                  <a:gd name="connsiteX4" fmla="*/ 9983 w 10000"/>
                  <a:gd name="connsiteY4" fmla="*/ 1048 h 10000"/>
                  <a:gd name="connsiteX5" fmla="*/ 9965 w 10000"/>
                  <a:gd name="connsiteY5" fmla="*/ 1302 h 10000"/>
                  <a:gd name="connsiteX6" fmla="*/ 9948 w 10000"/>
                  <a:gd name="connsiteY6" fmla="*/ 1556 h 10000"/>
                  <a:gd name="connsiteX7" fmla="*/ 9931 w 10000"/>
                  <a:gd name="connsiteY7" fmla="*/ 1813 h 10000"/>
                  <a:gd name="connsiteX8" fmla="*/ 9897 w 10000"/>
                  <a:gd name="connsiteY8" fmla="*/ 2074 h 10000"/>
                  <a:gd name="connsiteX9" fmla="*/ 9880 w 10000"/>
                  <a:gd name="connsiteY9" fmla="*/ 2320 h 10000"/>
                  <a:gd name="connsiteX10" fmla="*/ 9845 w 10000"/>
                  <a:gd name="connsiteY10" fmla="*/ 2560 h 10000"/>
                  <a:gd name="connsiteX11" fmla="*/ 9828 w 10000"/>
                  <a:gd name="connsiteY11" fmla="*/ 2780 h 10000"/>
                  <a:gd name="connsiteX12" fmla="*/ 9811 w 10000"/>
                  <a:gd name="connsiteY12" fmla="*/ 2973 h 10000"/>
                  <a:gd name="connsiteX13" fmla="*/ 9777 w 10000"/>
                  <a:gd name="connsiteY13" fmla="*/ 3146 h 10000"/>
                  <a:gd name="connsiteX14" fmla="*/ 9760 w 10000"/>
                  <a:gd name="connsiteY14" fmla="*/ 3288 h 10000"/>
                  <a:gd name="connsiteX15" fmla="*/ 9743 w 10000"/>
                  <a:gd name="connsiteY15" fmla="*/ 3386 h 10000"/>
                  <a:gd name="connsiteX16" fmla="*/ 9725 w 10000"/>
                  <a:gd name="connsiteY16" fmla="*/ 3441 h 10000"/>
                  <a:gd name="connsiteX17" fmla="*/ 9725 w 10000"/>
                  <a:gd name="connsiteY17" fmla="*/ 3494 h 10000"/>
                  <a:gd name="connsiteX18" fmla="*/ 9708 w 10000"/>
                  <a:gd name="connsiteY18" fmla="*/ 3585 h 10000"/>
                  <a:gd name="connsiteX19" fmla="*/ 9691 w 10000"/>
                  <a:gd name="connsiteY19" fmla="*/ 3721 h 10000"/>
                  <a:gd name="connsiteX20" fmla="*/ 9674 w 10000"/>
                  <a:gd name="connsiteY20" fmla="*/ 3880 h 10000"/>
                  <a:gd name="connsiteX21" fmla="*/ 9656 w 10000"/>
                  <a:gd name="connsiteY21" fmla="*/ 4066 h 10000"/>
                  <a:gd name="connsiteX22" fmla="*/ 9623 w 10000"/>
                  <a:gd name="connsiteY22" fmla="*/ 4279 h 10000"/>
                  <a:gd name="connsiteX23" fmla="*/ 9605 w 10000"/>
                  <a:gd name="connsiteY23" fmla="*/ 4506 h 10000"/>
                  <a:gd name="connsiteX24" fmla="*/ 9597 w 10000"/>
                  <a:gd name="connsiteY24" fmla="*/ 4746 h 10000"/>
                  <a:gd name="connsiteX25" fmla="*/ 9562 w 10000"/>
                  <a:gd name="connsiteY25" fmla="*/ 4986 h 10000"/>
                  <a:gd name="connsiteX26" fmla="*/ 9545 w 10000"/>
                  <a:gd name="connsiteY26" fmla="*/ 5230 h 10000"/>
                  <a:gd name="connsiteX27" fmla="*/ 9528 w 10000"/>
                  <a:gd name="connsiteY27" fmla="*/ 5477 h 10000"/>
                  <a:gd name="connsiteX28" fmla="*/ 9510 w 10000"/>
                  <a:gd name="connsiteY28" fmla="*/ 5710 h 10000"/>
                  <a:gd name="connsiteX29" fmla="*/ 9494 w 10000"/>
                  <a:gd name="connsiteY29" fmla="*/ 5930 h 10000"/>
                  <a:gd name="connsiteX30" fmla="*/ 9477 w 10000"/>
                  <a:gd name="connsiteY30" fmla="*/ 6129 h 10000"/>
                  <a:gd name="connsiteX31" fmla="*/ 9459 w 10000"/>
                  <a:gd name="connsiteY31" fmla="*/ 6309 h 10000"/>
                  <a:gd name="connsiteX32" fmla="*/ 9442 w 10000"/>
                  <a:gd name="connsiteY32" fmla="*/ 6465 h 10000"/>
                  <a:gd name="connsiteX33" fmla="*/ 9442 w 10000"/>
                  <a:gd name="connsiteY33" fmla="*/ 6583 h 10000"/>
                  <a:gd name="connsiteX34" fmla="*/ 9425 w 10000"/>
                  <a:gd name="connsiteY34" fmla="*/ 6658 h 10000"/>
                  <a:gd name="connsiteX35" fmla="*/ 9425 w 10000"/>
                  <a:gd name="connsiteY35" fmla="*/ 6738 h 10000"/>
                  <a:gd name="connsiteX36" fmla="*/ 9425 w 10000"/>
                  <a:gd name="connsiteY36" fmla="*/ 6850 h 10000"/>
                  <a:gd name="connsiteX37" fmla="*/ 9408 w 10000"/>
                  <a:gd name="connsiteY37" fmla="*/ 6989 h 10000"/>
                  <a:gd name="connsiteX38" fmla="*/ 9390 w 10000"/>
                  <a:gd name="connsiteY38" fmla="*/ 7169 h 10000"/>
                  <a:gd name="connsiteX39" fmla="*/ 9390 w 10000"/>
                  <a:gd name="connsiteY39" fmla="*/ 7365 h 10000"/>
                  <a:gd name="connsiteX40" fmla="*/ 9373 w 10000"/>
                  <a:gd name="connsiteY40" fmla="*/ 7585 h 10000"/>
                  <a:gd name="connsiteX41" fmla="*/ 9357 w 10000"/>
                  <a:gd name="connsiteY41" fmla="*/ 7811 h 10000"/>
                  <a:gd name="connsiteX42" fmla="*/ 9339 w 10000"/>
                  <a:gd name="connsiteY42" fmla="*/ 8048 h 10000"/>
                  <a:gd name="connsiteX43" fmla="*/ 9322 w 10000"/>
                  <a:gd name="connsiteY43" fmla="*/ 8295 h 10000"/>
                  <a:gd name="connsiteX44" fmla="*/ 9305 w 10000"/>
                  <a:gd name="connsiteY44" fmla="*/ 8542 h 10000"/>
                  <a:gd name="connsiteX45" fmla="*/ 9288 w 10000"/>
                  <a:gd name="connsiteY45" fmla="*/ 8776 h 10000"/>
                  <a:gd name="connsiteX46" fmla="*/ 9270 w 10000"/>
                  <a:gd name="connsiteY46" fmla="*/ 9009 h 10000"/>
                  <a:gd name="connsiteX47" fmla="*/ 9253 w 10000"/>
                  <a:gd name="connsiteY47" fmla="*/ 9222 h 10000"/>
                  <a:gd name="connsiteX48" fmla="*/ 9253 w 10000"/>
                  <a:gd name="connsiteY48" fmla="*/ 9415 h 10000"/>
                  <a:gd name="connsiteX49" fmla="*/ 9236 w 10000"/>
                  <a:gd name="connsiteY49" fmla="*/ 9581 h 10000"/>
                  <a:gd name="connsiteX50" fmla="*/ 9218 w 10000"/>
                  <a:gd name="connsiteY50" fmla="*/ 9723 h 10000"/>
                  <a:gd name="connsiteX51" fmla="*/ 9218 w 10000"/>
                  <a:gd name="connsiteY51" fmla="*/ 9827 h 10000"/>
                  <a:gd name="connsiteX52" fmla="*/ 9218 w 10000"/>
                  <a:gd name="connsiteY52" fmla="*/ 9895 h 10000"/>
                  <a:gd name="connsiteX53" fmla="*/ 9218 w 10000"/>
                  <a:gd name="connsiteY53" fmla="*/ 9923 h 10000"/>
                  <a:gd name="connsiteX54" fmla="*/ 8833 w 10000"/>
                  <a:gd name="connsiteY54" fmla="*/ 9963 h 10000"/>
                  <a:gd name="connsiteX55" fmla="*/ 8447 w 10000"/>
                  <a:gd name="connsiteY55" fmla="*/ 9980 h 10000"/>
                  <a:gd name="connsiteX56" fmla="*/ 8043 w 10000"/>
                  <a:gd name="connsiteY56" fmla="*/ 9993 h 10000"/>
                  <a:gd name="connsiteX57" fmla="*/ 7632 w 10000"/>
                  <a:gd name="connsiteY57" fmla="*/ 10000 h 10000"/>
                  <a:gd name="connsiteX58" fmla="*/ 7262 w 10000"/>
                  <a:gd name="connsiteY58" fmla="*/ 9993 h 10000"/>
                  <a:gd name="connsiteX59" fmla="*/ 6911 w 10000"/>
                  <a:gd name="connsiteY59" fmla="*/ 9987 h 10000"/>
                  <a:gd name="connsiteX60" fmla="*/ 6584 w 10000"/>
                  <a:gd name="connsiteY60" fmla="*/ 9973 h 10000"/>
                  <a:gd name="connsiteX61" fmla="*/ 6335 w 10000"/>
                  <a:gd name="connsiteY61" fmla="*/ 9963 h 10000"/>
                  <a:gd name="connsiteX62" fmla="*/ 6129 w 10000"/>
                  <a:gd name="connsiteY62" fmla="*/ 9950 h 10000"/>
                  <a:gd name="connsiteX63" fmla="*/ 6000 w 10000"/>
                  <a:gd name="connsiteY63" fmla="*/ 9936 h 10000"/>
                  <a:gd name="connsiteX64" fmla="*/ 5948 w 10000"/>
                  <a:gd name="connsiteY64" fmla="*/ 9936 h 10000"/>
                  <a:gd name="connsiteX65" fmla="*/ 5948 w 10000"/>
                  <a:gd name="connsiteY65" fmla="*/ 9909 h 10000"/>
                  <a:gd name="connsiteX66" fmla="*/ 5948 w 10000"/>
                  <a:gd name="connsiteY66" fmla="*/ 9841 h 10000"/>
                  <a:gd name="connsiteX67" fmla="*/ 5948 w 10000"/>
                  <a:gd name="connsiteY67" fmla="*/ 9736 h 10000"/>
                  <a:gd name="connsiteX68" fmla="*/ 5931 w 10000"/>
                  <a:gd name="connsiteY68" fmla="*/ 9594 h 10000"/>
                  <a:gd name="connsiteX69" fmla="*/ 5931 w 10000"/>
                  <a:gd name="connsiteY69" fmla="*/ 9421 h 10000"/>
                  <a:gd name="connsiteX70" fmla="*/ 5915 w 10000"/>
                  <a:gd name="connsiteY70" fmla="*/ 9229 h 10000"/>
                  <a:gd name="connsiteX71" fmla="*/ 5915 w 10000"/>
                  <a:gd name="connsiteY71" fmla="*/ 9009 h 10000"/>
                  <a:gd name="connsiteX72" fmla="*/ 5898 w 10000"/>
                  <a:gd name="connsiteY72" fmla="*/ 8769 h 10000"/>
                  <a:gd name="connsiteX73" fmla="*/ 5880 w 10000"/>
                  <a:gd name="connsiteY73" fmla="*/ 8514 h 10000"/>
                  <a:gd name="connsiteX74" fmla="*/ 5863 w 10000"/>
                  <a:gd name="connsiteY74" fmla="*/ 8254 h 10000"/>
                  <a:gd name="connsiteX75" fmla="*/ 5863 w 10000"/>
                  <a:gd name="connsiteY75" fmla="*/ 7997 h 10000"/>
                  <a:gd name="connsiteX76" fmla="*/ 5846 w 10000"/>
                  <a:gd name="connsiteY76" fmla="*/ 7730 h 10000"/>
                  <a:gd name="connsiteX77" fmla="*/ 5828 w 10000"/>
                  <a:gd name="connsiteY77" fmla="*/ 7469 h 10000"/>
                  <a:gd name="connsiteX78" fmla="*/ 5828 w 10000"/>
                  <a:gd name="connsiteY78" fmla="*/ 7216 h 10000"/>
                  <a:gd name="connsiteX79" fmla="*/ 5811 w 10000"/>
                  <a:gd name="connsiteY79" fmla="*/ 6976 h 10000"/>
                  <a:gd name="connsiteX80" fmla="*/ 5811 w 10000"/>
                  <a:gd name="connsiteY80" fmla="*/ 6748 h 10000"/>
                  <a:gd name="connsiteX81" fmla="*/ 5794 w 10000"/>
                  <a:gd name="connsiteY81" fmla="*/ 6549 h 10000"/>
                  <a:gd name="connsiteX82" fmla="*/ 5794 w 10000"/>
                  <a:gd name="connsiteY82" fmla="*/ 6369 h 10000"/>
                  <a:gd name="connsiteX83" fmla="*/ 5778 w 10000"/>
                  <a:gd name="connsiteY83" fmla="*/ 6143 h 10000"/>
                  <a:gd name="connsiteX84" fmla="*/ 5778 w 10000"/>
                  <a:gd name="connsiteY84" fmla="*/ 5889 h 10000"/>
                  <a:gd name="connsiteX85" fmla="*/ 5760 w 10000"/>
                  <a:gd name="connsiteY85" fmla="*/ 5612 h 10000"/>
                  <a:gd name="connsiteX86" fmla="*/ 5760 w 10000"/>
                  <a:gd name="connsiteY86" fmla="*/ 5318 h 10000"/>
                  <a:gd name="connsiteX87" fmla="*/ 5743 w 10000"/>
                  <a:gd name="connsiteY87" fmla="*/ 5014 h 10000"/>
                  <a:gd name="connsiteX88" fmla="*/ 5021 w 10000"/>
                  <a:gd name="connsiteY88" fmla="*/ 1239 h 10000"/>
                  <a:gd name="connsiteX89" fmla="*/ 4747 w 10000"/>
                  <a:gd name="connsiteY89" fmla="*/ 8031 h 10000"/>
                  <a:gd name="connsiteX90" fmla="*/ 4747 w 10000"/>
                  <a:gd name="connsiteY90" fmla="*/ 8247 h 10000"/>
                  <a:gd name="connsiteX91" fmla="*/ 4730 w 10000"/>
                  <a:gd name="connsiteY91" fmla="*/ 8467 h 10000"/>
                  <a:gd name="connsiteX92" fmla="*/ 4730 w 10000"/>
                  <a:gd name="connsiteY92" fmla="*/ 8687 h 10000"/>
                  <a:gd name="connsiteX93" fmla="*/ 4713 w 10000"/>
                  <a:gd name="connsiteY93" fmla="*/ 8900 h 10000"/>
                  <a:gd name="connsiteX94" fmla="*/ 4713 w 10000"/>
                  <a:gd name="connsiteY94" fmla="*/ 9103 h 10000"/>
                  <a:gd name="connsiteX95" fmla="*/ 4713 w 10000"/>
                  <a:gd name="connsiteY95" fmla="*/ 9289 h 10000"/>
                  <a:gd name="connsiteX96" fmla="*/ 4713 w 10000"/>
                  <a:gd name="connsiteY96" fmla="*/ 9448 h 10000"/>
                  <a:gd name="connsiteX97" fmla="*/ 4713 w 10000"/>
                  <a:gd name="connsiteY97" fmla="*/ 9574 h 10000"/>
                  <a:gd name="connsiteX98" fmla="*/ 4713 w 10000"/>
                  <a:gd name="connsiteY98" fmla="*/ 9668 h 10000"/>
                  <a:gd name="connsiteX99" fmla="*/ 4713 w 10000"/>
                  <a:gd name="connsiteY99" fmla="*/ 9716 h 10000"/>
                  <a:gd name="connsiteX100" fmla="*/ 4713 w 10000"/>
                  <a:gd name="connsiteY100" fmla="*/ 9780 h 10000"/>
                  <a:gd name="connsiteX101" fmla="*/ 4713 w 10000"/>
                  <a:gd name="connsiteY101" fmla="*/ 9841 h 10000"/>
                  <a:gd name="connsiteX102" fmla="*/ 4696 w 10000"/>
                  <a:gd name="connsiteY102" fmla="*/ 9888 h 10000"/>
                  <a:gd name="connsiteX103" fmla="*/ 4696 w 10000"/>
                  <a:gd name="connsiteY103" fmla="*/ 9929 h 10000"/>
                  <a:gd name="connsiteX104" fmla="*/ 4678 w 10000"/>
                  <a:gd name="connsiteY104" fmla="*/ 9943 h 10000"/>
                  <a:gd name="connsiteX105" fmla="*/ 4524 w 10000"/>
                  <a:gd name="connsiteY105" fmla="*/ 9943 h 10000"/>
                  <a:gd name="connsiteX106" fmla="*/ 4292 w 10000"/>
                  <a:gd name="connsiteY106" fmla="*/ 9943 h 10000"/>
                  <a:gd name="connsiteX107" fmla="*/ 3983 w 10000"/>
                  <a:gd name="connsiteY107" fmla="*/ 9936 h 10000"/>
                  <a:gd name="connsiteX108" fmla="*/ 3648 w 10000"/>
                  <a:gd name="connsiteY108" fmla="*/ 9929 h 10000"/>
                  <a:gd name="connsiteX109" fmla="*/ 3262 w 10000"/>
                  <a:gd name="connsiteY109" fmla="*/ 9923 h 10000"/>
                  <a:gd name="connsiteX110" fmla="*/ 2876 w 10000"/>
                  <a:gd name="connsiteY110" fmla="*/ 9916 h 10000"/>
                  <a:gd name="connsiteX111" fmla="*/ 2482 w 10000"/>
                  <a:gd name="connsiteY111" fmla="*/ 9909 h 10000"/>
                  <a:gd name="connsiteX112" fmla="*/ 2129 w 10000"/>
                  <a:gd name="connsiteY112" fmla="*/ 9901 h 10000"/>
                  <a:gd name="connsiteX113" fmla="*/ 1812 w 10000"/>
                  <a:gd name="connsiteY113" fmla="*/ 9895 h 10000"/>
                  <a:gd name="connsiteX114" fmla="*/ 1554 w 10000"/>
                  <a:gd name="connsiteY114" fmla="*/ 9888 h 10000"/>
                  <a:gd name="connsiteX115" fmla="*/ 1408 w 10000"/>
                  <a:gd name="connsiteY115" fmla="*/ 9888 h 10000"/>
                  <a:gd name="connsiteX116" fmla="*/ 1340 w 10000"/>
                  <a:gd name="connsiteY116" fmla="*/ 9881 h 10000"/>
                  <a:gd name="connsiteX117" fmla="*/ 1340 w 10000"/>
                  <a:gd name="connsiteY117" fmla="*/ 9861 h 10000"/>
                  <a:gd name="connsiteX118" fmla="*/ 1340 w 10000"/>
                  <a:gd name="connsiteY118" fmla="*/ 9787 h 10000"/>
                  <a:gd name="connsiteX119" fmla="*/ 1323 w 10000"/>
                  <a:gd name="connsiteY119" fmla="*/ 9675 h 10000"/>
                  <a:gd name="connsiteX120" fmla="*/ 1306 w 10000"/>
                  <a:gd name="connsiteY120" fmla="*/ 9530 h 10000"/>
                  <a:gd name="connsiteX121" fmla="*/ 1288 w 10000"/>
                  <a:gd name="connsiteY121" fmla="*/ 9341 h 10000"/>
                  <a:gd name="connsiteX122" fmla="*/ 1271 w 10000"/>
                  <a:gd name="connsiteY122" fmla="*/ 9121 h 10000"/>
                  <a:gd name="connsiteX123" fmla="*/ 1236 w 10000"/>
                  <a:gd name="connsiteY123" fmla="*/ 8883 h 10000"/>
                  <a:gd name="connsiteX124" fmla="*/ 1203 w 10000"/>
                  <a:gd name="connsiteY124" fmla="*/ 8616 h 10000"/>
                  <a:gd name="connsiteX125" fmla="*/ 1186 w 10000"/>
                  <a:gd name="connsiteY125" fmla="*/ 8328 h 10000"/>
                  <a:gd name="connsiteX126" fmla="*/ 1151 w 10000"/>
                  <a:gd name="connsiteY126" fmla="*/ 8031 h 10000"/>
                  <a:gd name="connsiteX127" fmla="*/ 1116 w 10000"/>
                  <a:gd name="connsiteY127" fmla="*/ 7716 h 10000"/>
                  <a:gd name="connsiteX128" fmla="*/ 1082 w 10000"/>
                  <a:gd name="connsiteY128" fmla="*/ 7389 h 10000"/>
                  <a:gd name="connsiteX129" fmla="*/ 1048 w 10000"/>
                  <a:gd name="connsiteY129" fmla="*/ 7070 h 10000"/>
                  <a:gd name="connsiteX130" fmla="*/ 1014 w 10000"/>
                  <a:gd name="connsiteY130" fmla="*/ 6742 h 10000"/>
                  <a:gd name="connsiteX131" fmla="*/ 962 w 10000"/>
                  <a:gd name="connsiteY131" fmla="*/ 6424 h 10000"/>
                  <a:gd name="connsiteX132" fmla="*/ 945 w 10000"/>
                  <a:gd name="connsiteY132" fmla="*/ 6109 h 10000"/>
                  <a:gd name="connsiteX133" fmla="*/ 911 w 10000"/>
                  <a:gd name="connsiteY133" fmla="*/ 5812 h 10000"/>
                  <a:gd name="connsiteX134" fmla="*/ 885 w 10000"/>
                  <a:gd name="connsiteY134" fmla="*/ 5524 h 10000"/>
                  <a:gd name="connsiteX135" fmla="*/ 851 w 10000"/>
                  <a:gd name="connsiteY135" fmla="*/ 5257 h 10000"/>
                  <a:gd name="connsiteX136" fmla="*/ 833 w 10000"/>
                  <a:gd name="connsiteY136" fmla="*/ 5014 h 10000"/>
                  <a:gd name="connsiteX137" fmla="*/ 799 w 10000"/>
                  <a:gd name="connsiteY137" fmla="*/ 4793 h 10000"/>
                  <a:gd name="connsiteX138" fmla="*/ 782 w 10000"/>
                  <a:gd name="connsiteY138" fmla="*/ 4603 h 10000"/>
                  <a:gd name="connsiteX139" fmla="*/ 765 w 10000"/>
                  <a:gd name="connsiteY139" fmla="*/ 4459 h 10000"/>
                  <a:gd name="connsiteX140" fmla="*/ 765 w 10000"/>
                  <a:gd name="connsiteY140" fmla="*/ 4347 h 10000"/>
                  <a:gd name="connsiteX141" fmla="*/ 748 w 10000"/>
                  <a:gd name="connsiteY141" fmla="*/ 4211 h 10000"/>
                  <a:gd name="connsiteX142" fmla="*/ 713 w 10000"/>
                  <a:gd name="connsiteY142" fmla="*/ 4053 h 10000"/>
                  <a:gd name="connsiteX143" fmla="*/ 696 w 10000"/>
                  <a:gd name="connsiteY143" fmla="*/ 3860 h 10000"/>
                  <a:gd name="connsiteX144" fmla="*/ 661 w 10000"/>
                  <a:gd name="connsiteY144" fmla="*/ 3647 h 10000"/>
                  <a:gd name="connsiteX145" fmla="*/ 628 w 10000"/>
                  <a:gd name="connsiteY145" fmla="*/ 3413 h 10000"/>
                  <a:gd name="connsiteX146" fmla="*/ 576 w 10000"/>
                  <a:gd name="connsiteY146" fmla="*/ 3166 h 10000"/>
                  <a:gd name="connsiteX147" fmla="*/ 524 w 10000"/>
                  <a:gd name="connsiteY147" fmla="*/ 2906 h 10000"/>
                  <a:gd name="connsiteX148" fmla="*/ 491 w 10000"/>
                  <a:gd name="connsiteY148" fmla="*/ 2641 h 10000"/>
                  <a:gd name="connsiteX149" fmla="*/ 439 w 10000"/>
                  <a:gd name="connsiteY149" fmla="*/ 2368 h 10000"/>
                  <a:gd name="connsiteX150" fmla="*/ 387 w 10000"/>
                  <a:gd name="connsiteY150" fmla="*/ 2101 h 10000"/>
                  <a:gd name="connsiteX151" fmla="*/ 345 w 10000"/>
                  <a:gd name="connsiteY151" fmla="*/ 1840 h 10000"/>
                  <a:gd name="connsiteX152" fmla="*/ 293 w 10000"/>
                  <a:gd name="connsiteY152" fmla="*/ 1586 h 10000"/>
                  <a:gd name="connsiteX153" fmla="*/ 258 w 10000"/>
                  <a:gd name="connsiteY153" fmla="*/ 1349 h 10000"/>
                  <a:gd name="connsiteX154" fmla="*/ 207 w 10000"/>
                  <a:gd name="connsiteY154" fmla="*/ 1130 h 10000"/>
                  <a:gd name="connsiteX155" fmla="*/ 173 w 10000"/>
                  <a:gd name="connsiteY155" fmla="*/ 927 h 10000"/>
                  <a:gd name="connsiteX156" fmla="*/ 138 w 10000"/>
                  <a:gd name="connsiteY156" fmla="*/ 754 h 10000"/>
                  <a:gd name="connsiteX157" fmla="*/ 121 w 10000"/>
                  <a:gd name="connsiteY157" fmla="*/ 615 h 10000"/>
                  <a:gd name="connsiteX158" fmla="*/ 86 w 10000"/>
                  <a:gd name="connsiteY158" fmla="*/ 507 h 10000"/>
                  <a:gd name="connsiteX159" fmla="*/ 86 w 10000"/>
                  <a:gd name="connsiteY159" fmla="*/ 442 h 10000"/>
                  <a:gd name="connsiteX160" fmla="*/ 7 w 10000"/>
                  <a:gd name="connsiteY160" fmla="*/ 205 h 10000"/>
                  <a:gd name="connsiteX161" fmla="*/ 0 w 10000"/>
                  <a:gd name="connsiteY161" fmla="*/ 38 h 10000"/>
                  <a:gd name="connsiteX162" fmla="*/ 9407 w 10000"/>
                  <a:gd name="connsiteY16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</a:cxnLst>
                <a:rect l="l" t="t" r="r" b="b"/>
                <a:pathLst>
                  <a:path w="10000" h="10000">
                    <a:moveTo>
                      <a:pt x="9407" y="0"/>
                    </a:moveTo>
                    <a:lnTo>
                      <a:pt x="10000" y="223"/>
                    </a:lnTo>
                    <a:lnTo>
                      <a:pt x="10000" y="595"/>
                    </a:lnTo>
                    <a:lnTo>
                      <a:pt x="10000" y="815"/>
                    </a:lnTo>
                    <a:cubicBezTo>
                      <a:pt x="9994" y="893"/>
                      <a:pt x="9989" y="971"/>
                      <a:pt x="9983" y="1048"/>
                    </a:cubicBezTo>
                    <a:cubicBezTo>
                      <a:pt x="9977" y="1133"/>
                      <a:pt x="9971" y="1217"/>
                      <a:pt x="9965" y="1302"/>
                    </a:cubicBezTo>
                    <a:cubicBezTo>
                      <a:pt x="9959" y="1386"/>
                      <a:pt x="9954" y="1472"/>
                      <a:pt x="9948" y="1556"/>
                    </a:cubicBezTo>
                    <a:cubicBezTo>
                      <a:pt x="9942" y="1641"/>
                      <a:pt x="9937" y="1728"/>
                      <a:pt x="9931" y="1813"/>
                    </a:cubicBezTo>
                    <a:cubicBezTo>
                      <a:pt x="9920" y="1900"/>
                      <a:pt x="9909" y="1987"/>
                      <a:pt x="9897" y="2074"/>
                    </a:cubicBezTo>
                    <a:cubicBezTo>
                      <a:pt x="9891" y="2156"/>
                      <a:pt x="9886" y="2237"/>
                      <a:pt x="9880" y="2320"/>
                    </a:cubicBezTo>
                    <a:cubicBezTo>
                      <a:pt x="9868" y="2400"/>
                      <a:pt x="9857" y="2480"/>
                      <a:pt x="9845" y="2560"/>
                    </a:cubicBezTo>
                    <a:cubicBezTo>
                      <a:pt x="9839" y="2633"/>
                      <a:pt x="9834" y="2707"/>
                      <a:pt x="9828" y="2780"/>
                    </a:cubicBezTo>
                    <a:cubicBezTo>
                      <a:pt x="9822" y="2845"/>
                      <a:pt x="9817" y="2909"/>
                      <a:pt x="9811" y="2973"/>
                    </a:cubicBezTo>
                    <a:cubicBezTo>
                      <a:pt x="9799" y="3030"/>
                      <a:pt x="9788" y="3089"/>
                      <a:pt x="9777" y="3146"/>
                    </a:cubicBezTo>
                    <a:cubicBezTo>
                      <a:pt x="9771" y="3193"/>
                      <a:pt x="9766" y="3241"/>
                      <a:pt x="9760" y="3288"/>
                    </a:cubicBezTo>
                    <a:cubicBezTo>
                      <a:pt x="9754" y="3321"/>
                      <a:pt x="9749" y="3353"/>
                      <a:pt x="9743" y="3386"/>
                    </a:cubicBezTo>
                    <a:cubicBezTo>
                      <a:pt x="9737" y="3404"/>
                      <a:pt x="9731" y="3423"/>
                      <a:pt x="9725" y="3441"/>
                    </a:cubicBezTo>
                    <a:lnTo>
                      <a:pt x="9725" y="3494"/>
                    </a:lnTo>
                    <a:cubicBezTo>
                      <a:pt x="9719" y="3524"/>
                      <a:pt x="9714" y="3555"/>
                      <a:pt x="9708" y="3585"/>
                    </a:cubicBezTo>
                    <a:cubicBezTo>
                      <a:pt x="9702" y="3631"/>
                      <a:pt x="9697" y="3676"/>
                      <a:pt x="9691" y="3721"/>
                    </a:cubicBezTo>
                    <a:cubicBezTo>
                      <a:pt x="9685" y="3774"/>
                      <a:pt x="9680" y="3827"/>
                      <a:pt x="9674" y="3880"/>
                    </a:cubicBezTo>
                    <a:cubicBezTo>
                      <a:pt x="9668" y="3942"/>
                      <a:pt x="9662" y="4003"/>
                      <a:pt x="9656" y="4066"/>
                    </a:cubicBezTo>
                    <a:cubicBezTo>
                      <a:pt x="9645" y="4137"/>
                      <a:pt x="9634" y="4207"/>
                      <a:pt x="9623" y="4279"/>
                    </a:cubicBezTo>
                    <a:cubicBezTo>
                      <a:pt x="9617" y="4354"/>
                      <a:pt x="9611" y="4431"/>
                      <a:pt x="9605" y="4506"/>
                    </a:cubicBezTo>
                    <a:cubicBezTo>
                      <a:pt x="9602" y="4586"/>
                      <a:pt x="9600" y="4666"/>
                      <a:pt x="9597" y="4746"/>
                    </a:cubicBezTo>
                    <a:cubicBezTo>
                      <a:pt x="9585" y="4827"/>
                      <a:pt x="9574" y="4906"/>
                      <a:pt x="9562" y="4986"/>
                    </a:cubicBezTo>
                    <a:cubicBezTo>
                      <a:pt x="9556" y="5068"/>
                      <a:pt x="9551" y="5148"/>
                      <a:pt x="9545" y="5230"/>
                    </a:cubicBezTo>
                    <a:cubicBezTo>
                      <a:pt x="9539" y="5312"/>
                      <a:pt x="9534" y="5395"/>
                      <a:pt x="9528" y="5477"/>
                    </a:cubicBezTo>
                    <a:cubicBezTo>
                      <a:pt x="9522" y="5554"/>
                      <a:pt x="9516" y="5633"/>
                      <a:pt x="9510" y="5710"/>
                    </a:cubicBezTo>
                    <a:cubicBezTo>
                      <a:pt x="9504" y="5783"/>
                      <a:pt x="9500" y="5857"/>
                      <a:pt x="9494" y="5930"/>
                    </a:cubicBezTo>
                    <a:cubicBezTo>
                      <a:pt x="9488" y="5997"/>
                      <a:pt x="9483" y="6063"/>
                      <a:pt x="9477" y="6129"/>
                    </a:cubicBezTo>
                    <a:cubicBezTo>
                      <a:pt x="9471" y="6190"/>
                      <a:pt x="9465" y="6249"/>
                      <a:pt x="9459" y="6309"/>
                    </a:cubicBezTo>
                    <a:cubicBezTo>
                      <a:pt x="9453" y="6361"/>
                      <a:pt x="9448" y="6413"/>
                      <a:pt x="9442" y="6465"/>
                    </a:cubicBezTo>
                    <a:lnTo>
                      <a:pt x="9442" y="6583"/>
                    </a:lnTo>
                    <a:cubicBezTo>
                      <a:pt x="9436" y="6608"/>
                      <a:pt x="9431" y="6633"/>
                      <a:pt x="9425" y="6658"/>
                    </a:cubicBezTo>
                    <a:lnTo>
                      <a:pt x="9425" y="6738"/>
                    </a:lnTo>
                    <a:lnTo>
                      <a:pt x="9425" y="6850"/>
                    </a:lnTo>
                    <a:cubicBezTo>
                      <a:pt x="9419" y="6896"/>
                      <a:pt x="9414" y="6942"/>
                      <a:pt x="9408" y="6989"/>
                    </a:cubicBezTo>
                    <a:cubicBezTo>
                      <a:pt x="9402" y="7049"/>
                      <a:pt x="9396" y="7108"/>
                      <a:pt x="9390" y="7169"/>
                    </a:cubicBezTo>
                    <a:lnTo>
                      <a:pt x="9390" y="7365"/>
                    </a:lnTo>
                    <a:cubicBezTo>
                      <a:pt x="9384" y="7438"/>
                      <a:pt x="9379" y="7511"/>
                      <a:pt x="9373" y="7585"/>
                    </a:cubicBezTo>
                    <a:cubicBezTo>
                      <a:pt x="9367" y="7660"/>
                      <a:pt x="9362" y="7735"/>
                      <a:pt x="9357" y="7811"/>
                    </a:cubicBezTo>
                    <a:lnTo>
                      <a:pt x="9339" y="8048"/>
                    </a:lnTo>
                    <a:cubicBezTo>
                      <a:pt x="9333" y="8130"/>
                      <a:pt x="9328" y="8213"/>
                      <a:pt x="9322" y="8295"/>
                    </a:cubicBezTo>
                    <a:cubicBezTo>
                      <a:pt x="9316" y="8378"/>
                      <a:pt x="9311" y="8459"/>
                      <a:pt x="9305" y="8542"/>
                    </a:cubicBezTo>
                    <a:cubicBezTo>
                      <a:pt x="9299" y="8620"/>
                      <a:pt x="9294" y="8697"/>
                      <a:pt x="9288" y="8776"/>
                    </a:cubicBezTo>
                    <a:cubicBezTo>
                      <a:pt x="9282" y="8853"/>
                      <a:pt x="9276" y="8932"/>
                      <a:pt x="9270" y="9009"/>
                    </a:cubicBezTo>
                    <a:cubicBezTo>
                      <a:pt x="9264" y="9080"/>
                      <a:pt x="9259" y="9151"/>
                      <a:pt x="9253" y="9222"/>
                    </a:cubicBezTo>
                    <a:lnTo>
                      <a:pt x="9253" y="9415"/>
                    </a:lnTo>
                    <a:cubicBezTo>
                      <a:pt x="9247" y="9470"/>
                      <a:pt x="9242" y="9526"/>
                      <a:pt x="9236" y="9581"/>
                    </a:cubicBezTo>
                    <a:cubicBezTo>
                      <a:pt x="9230" y="9628"/>
                      <a:pt x="9224" y="9676"/>
                      <a:pt x="9218" y="9723"/>
                    </a:cubicBezTo>
                    <a:lnTo>
                      <a:pt x="9218" y="9827"/>
                    </a:lnTo>
                    <a:lnTo>
                      <a:pt x="9218" y="9895"/>
                    </a:lnTo>
                    <a:lnTo>
                      <a:pt x="9218" y="9923"/>
                    </a:lnTo>
                    <a:lnTo>
                      <a:pt x="8833" y="9963"/>
                    </a:lnTo>
                    <a:lnTo>
                      <a:pt x="8447" y="9980"/>
                    </a:lnTo>
                    <a:lnTo>
                      <a:pt x="8043" y="9993"/>
                    </a:lnTo>
                    <a:lnTo>
                      <a:pt x="7632" y="10000"/>
                    </a:lnTo>
                    <a:lnTo>
                      <a:pt x="7262" y="9993"/>
                    </a:lnTo>
                    <a:lnTo>
                      <a:pt x="6911" y="9987"/>
                    </a:lnTo>
                    <a:lnTo>
                      <a:pt x="6584" y="9973"/>
                    </a:lnTo>
                    <a:lnTo>
                      <a:pt x="6335" y="9963"/>
                    </a:lnTo>
                    <a:lnTo>
                      <a:pt x="6129" y="9950"/>
                    </a:lnTo>
                    <a:lnTo>
                      <a:pt x="6000" y="9936"/>
                    </a:lnTo>
                    <a:lnTo>
                      <a:pt x="5948" y="9936"/>
                    </a:lnTo>
                    <a:lnTo>
                      <a:pt x="5948" y="9909"/>
                    </a:lnTo>
                    <a:lnTo>
                      <a:pt x="5948" y="9841"/>
                    </a:lnTo>
                    <a:lnTo>
                      <a:pt x="5948" y="9736"/>
                    </a:lnTo>
                    <a:cubicBezTo>
                      <a:pt x="5942" y="9688"/>
                      <a:pt x="5937" y="9641"/>
                      <a:pt x="5931" y="9594"/>
                    </a:cubicBezTo>
                    <a:lnTo>
                      <a:pt x="5931" y="9421"/>
                    </a:lnTo>
                    <a:cubicBezTo>
                      <a:pt x="5926" y="9357"/>
                      <a:pt x="5921" y="9293"/>
                      <a:pt x="5915" y="9229"/>
                    </a:cubicBezTo>
                    <a:lnTo>
                      <a:pt x="5915" y="9009"/>
                    </a:lnTo>
                    <a:cubicBezTo>
                      <a:pt x="5909" y="8929"/>
                      <a:pt x="5904" y="8849"/>
                      <a:pt x="5898" y="8769"/>
                    </a:cubicBezTo>
                    <a:lnTo>
                      <a:pt x="5880" y="8514"/>
                    </a:lnTo>
                    <a:cubicBezTo>
                      <a:pt x="5874" y="8428"/>
                      <a:pt x="5869" y="8341"/>
                      <a:pt x="5863" y="8254"/>
                    </a:cubicBezTo>
                    <a:lnTo>
                      <a:pt x="5863" y="7997"/>
                    </a:lnTo>
                    <a:cubicBezTo>
                      <a:pt x="5857" y="7908"/>
                      <a:pt x="5852" y="7819"/>
                      <a:pt x="5846" y="7730"/>
                    </a:cubicBezTo>
                    <a:cubicBezTo>
                      <a:pt x="5840" y="7643"/>
                      <a:pt x="5834" y="7557"/>
                      <a:pt x="5828" y="7469"/>
                    </a:cubicBezTo>
                    <a:lnTo>
                      <a:pt x="5828" y="7216"/>
                    </a:lnTo>
                    <a:cubicBezTo>
                      <a:pt x="5822" y="7135"/>
                      <a:pt x="5817" y="7056"/>
                      <a:pt x="5811" y="6976"/>
                    </a:cubicBezTo>
                    <a:lnTo>
                      <a:pt x="5811" y="6748"/>
                    </a:lnTo>
                    <a:cubicBezTo>
                      <a:pt x="5805" y="6682"/>
                      <a:pt x="5800" y="6616"/>
                      <a:pt x="5794" y="6549"/>
                    </a:cubicBezTo>
                    <a:lnTo>
                      <a:pt x="5794" y="6369"/>
                    </a:lnTo>
                    <a:cubicBezTo>
                      <a:pt x="5788" y="6294"/>
                      <a:pt x="5784" y="6219"/>
                      <a:pt x="5778" y="6143"/>
                    </a:cubicBezTo>
                    <a:lnTo>
                      <a:pt x="5778" y="5889"/>
                    </a:lnTo>
                    <a:cubicBezTo>
                      <a:pt x="5772" y="5797"/>
                      <a:pt x="5766" y="5704"/>
                      <a:pt x="5760" y="5612"/>
                    </a:cubicBezTo>
                    <a:lnTo>
                      <a:pt x="5760" y="5318"/>
                    </a:lnTo>
                    <a:cubicBezTo>
                      <a:pt x="5754" y="5217"/>
                      <a:pt x="5749" y="5115"/>
                      <a:pt x="5743" y="5014"/>
                    </a:cubicBezTo>
                    <a:cubicBezTo>
                      <a:pt x="5580" y="3769"/>
                      <a:pt x="5184" y="2484"/>
                      <a:pt x="5021" y="1239"/>
                    </a:cubicBezTo>
                    <a:cubicBezTo>
                      <a:pt x="4855" y="1742"/>
                      <a:pt x="4792" y="6863"/>
                      <a:pt x="4747" y="8031"/>
                    </a:cubicBezTo>
                    <a:lnTo>
                      <a:pt x="4747" y="8247"/>
                    </a:lnTo>
                    <a:cubicBezTo>
                      <a:pt x="4741" y="8320"/>
                      <a:pt x="4736" y="8394"/>
                      <a:pt x="4730" y="8467"/>
                    </a:cubicBezTo>
                    <a:lnTo>
                      <a:pt x="4730" y="8687"/>
                    </a:lnTo>
                    <a:cubicBezTo>
                      <a:pt x="4724" y="8759"/>
                      <a:pt x="4719" y="8829"/>
                      <a:pt x="4713" y="8900"/>
                    </a:cubicBezTo>
                    <a:lnTo>
                      <a:pt x="4713" y="9103"/>
                    </a:lnTo>
                    <a:lnTo>
                      <a:pt x="4713" y="9289"/>
                    </a:lnTo>
                    <a:lnTo>
                      <a:pt x="4713" y="9448"/>
                    </a:lnTo>
                    <a:lnTo>
                      <a:pt x="4713" y="9574"/>
                    </a:lnTo>
                    <a:lnTo>
                      <a:pt x="4713" y="9668"/>
                    </a:lnTo>
                    <a:lnTo>
                      <a:pt x="4713" y="9716"/>
                    </a:lnTo>
                    <a:lnTo>
                      <a:pt x="4713" y="9780"/>
                    </a:lnTo>
                    <a:lnTo>
                      <a:pt x="4713" y="9841"/>
                    </a:lnTo>
                    <a:cubicBezTo>
                      <a:pt x="4707" y="9857"/>
                      <a:pt x="4702" y="9872"/>
                      <a:pt x="4696" y="9888"/>
                    </a:cubicBezTo>
                    <a:lnTo>
                      <a:pt x="4696" y="9929"/>
                    </a:lnTo>
                    <a:cubicBezTo>
                      <a:pt x="4690" y="9934"/>
                      <a:pt x="4684" y="9938"/>
                      <a:pt x="4678" y="9943"/>
                    </a:cubicBezTo>
                    <a:lnTo>
                      <a:pt x="4524" y="9943"/>
                    </a:lnTo>
                    <a:lnTo>
                      <a:pt x="4292" y="9943"/>
                    </a:lnTo>
                    <a:lnTo>
                      <a:pt x="3983" y="9936"/>
                    </a:lnTo>
                    <a:lnTo>
                      <a:pt x="3648" y="9929"/>
                    </a:lnTo>
                    <a:lnTo>
                      <a:pt x="3262" y="9923"/>
                    </a:lnTo>
                    <a:lnTo>
                      <a:pt x="2876" y="9916"/>
                    </a:lnTo>
                    <a:lnTo>
                      <a:pt x="2482" y="9909"/>
                    </a:lnTo>
                    <a:lnTo>
                      <a:pt x="2129" y="9901"/>
                    </a:lnTo>
                    <a:lnTo>
                      <a:pt x="1812" y="9895"/>
                    </a:lnTo>
                    <a:lnTo>
                      <a:pt x="1554" y="9888"/>
                    </a:lnTo>
                    <a:lnTo>
                      <a:pt x="1408" y="9888"/>
                    </a:lnTo>
                    <a:cubicBezTo>
                      <a:pt x="1385" y="9886"/>
                      <a:pt x="1362" y="9883"/>
                      <a:pt x="1340" y="9881"/>
                    </a:cubicBezTo>
                    <a:lnTo>
                      <a:pt x="1340" y="9861"/>
                    </a:lnTo>
                    <a:lnTo>
                      <a:pt x="1340" y="9787"/>
                    </a:lnTo>
                    <a:cubicBezTo>
                      <a:pt x="1334" y="9750"/>
                      <a:pt x="1329" y="9713"/>
                      <a:pt x="1323" y="9675"/>
                    </a:cubicBezTo>
                    <a:cubicBezTo>
                      <a:pt x="1317" y="9627"/>
                      <a:pt x="1312" y="9578"/>
                      <a:pt x="1306" y="9530"/>
                    </a:cubicBezTo>
                    <a:cubicBezTo>
                      <a:pt x="1300" y="9466"/>
                      <a:pt x="1294" y="9404"/>
                      <a:pt x="1288" y="9341"/>
                    </a:cubicBezTo>
                    <a:cubicBezTo>
                      <a:pt x="1282" y="9267"/>
                      <a:pt x="1277" y="9194"/>
                      <a:pt x="1271" y="9121"/>
                    </a:cubicBezTo>
                    <a:cubicBezTo>
                      <a:pt x="1259" y="9041"/>
                      <a:pt x="1248" y="8963"/>
                      <a:pt x="1236" y="8883"/>
                    </a:cubicBezTo>
                    <a:lnTo>
                      <a:pt x="1203" y="8616"/>
                    </a:lnTo>
                    <a:cubicBezTo>
                      <a:pt x="1197" y="8520"/>
                      <a:pt x="1192" y="8424"/>
                      <a:pt x="1186" y="8328"/>
                    </a:cubicBezTo>
                    <a:cubicBezTo>
                      <a:pt x="1174" y="8229"/>
                      <a:pt x="1163" y="8130"/>
                      <a:pt x="1151" y="8031"/>
                    </a:cubicBezTo>
                    <a:cubicBezTo>
                      <a:pt x="1139" y="7926"/>
                      <a:pt x="1128" y="7821"/>
                      <a:pt x="1116" y="7716"/>
                    </a:cubicBezTo>
                    <a:cubicBezTo>
                      <a:pt x="1105" y="7607"/>
                      <a:pt x="1093" y="7498"/>
                      <a:pt x="1082" y="7389"/>
                    </a:cubicBezTo>
                    <a:cubicBezTo>
                      <a:pt x="1071" y="7282"/>
                      <a:pt x="1060" y="7177"/>
                      <a:pt x="1048" y="7070"/>
                    </a:cubicBezTo>
                    <a:cubicBezTo>
                      <a:pt x="1037" y="6960"/>
                      <a:pt x="1025" y="6852"/>
                      <a:pt x="1014" y="6742"/>
                    </a:cubicBezTo>
                    <a:cubicBezTo>
                      <a:pt x="997" y="6636"/>
                      <a:pt x="979" y="6530"/>
                      <a:pt x="962" y="6424"/>
                    </a:cubicBezTo>
                    <a:cubicBezTo>
                      <a:pt x="956" y="6319"/>
                      <a:pt x="951" y="6214"/>
                      <a:pt x="945" y="6109"/>
                    </a:cubicBezTo>
                    <a:cubicBezTo>
                      <a:pt x="933" y="6010"/>
                      <a:pt x="923" y="5911"/>
                      <a:pt x="911" y="5812"/>
                    </a:cubicBezTo>
                    <a:cubicBezTo>
                      <a:pt x="902" y="5716"/>
                      <a:pt x="894" y="5620"/>
                      <a:pt x="885" y="5524"/>
                    </a:cubicBezTo>
                    <a:cubicBezTo>
                      <a:pt x="874" y="5435"/>
                      <a:pt x="862" y="5346"/>
                      <a:pt x="851" y="5257"/>
                    </a:cubicBezTo>
                    <a:cubicBezTo>
                      <a:pt x="845" y="5175"/>
                      <a:pt x="839" y="5095"/>
                      <a:pt x="833" y="5014"/>
                    </a:cubicBezTo>
                    <a:cubicBezTo>
                      <a:pt x="822" y="4940"/>
                      <a:pt x="810" y="4867"/>
                      <a:pt x="799" y="4793"/>
                    </a:cubicBezTo>
                    <a:cubicBezTo>
                      <a:pt x="793" y="4730"/>
                      <a:pt x="788" y="4666"/>
                      <a:pt x="782" y="4603"/>
                    </a:cubicBezTo>
                    <a:cubicBezTo>
                      <a:pt x="776" y="4555"/>
                      <a:pt x="771" y="4507"/>
                      <a:pt x="765" y="4459"/>
                    </a:cubicBezTo>
                    <a:lnTo>
                      <a:pt x="765" y="4347"/>
                    </a:lnTo>
                    <a:cubicBezTo>
                      <a:pt x="759" y="4302"/>
                      <a:pt x="754" y="4257"/>
                      <a:pt x="748" y="4211"/>
                    </a:cubicBezTo>
                    <a:cubicBezTo>
                      <a:pt x="736" y="4158"/>
                      <a:pt x="725" y="4106"/>
                      <a:pt x="713" y="4053"/>
                    </a:cubicBezTo>
                    <a:cubicBezTo>
                      <a:pt x="707" y="3988"/>
                      <a:pt x="702" y="3924"/>
                      <a:pt x="696" y="3860"/>
                    </a:cubicBezTo>
                    <a:cubicBezTo>
                      <a:pt x="684" y="3788"/>
                      <a:pt x="673" y="3718"/>
                      <a:pt x="661" y="3647"/>
                    </a:cubicBezTo>
                    <a:lnTo>
                      <a:pt x="628" y="3413"/>
                    </a:lnTo>
                    <a:cubicBezTo>
                      <a:pt x="611" y="3331"/>
                      <a:pt x="593" y="3249"/>
                      <a:pt x="576" y="3166"/>
                    </a:cubicBezTo>
                    <a:cubicBezTo>
                      <a:pt x="559" y="3080"/>
                      <a:pt x="541" y="2992"/>
                      <a:pt x="524" y="2906"/>
                    </a:cubicBezTo>
                    <a:cubicBezTo>
                      <a:pt x="513" y="2817"/>
                      <a:pt x="501" y="2730"/>
                      <a:pt x="491" y="2641"/>
                    </a:cubicBezTo>
                    <a:cubicBezTo>
                      <a:pt x="474" y="2550"/>
                      <a:pt x="456" y="2460"/>
                      <a:pt x="439" y="2368"/>
                    </a:cubicBezTo>
                    <a:cubicBezTo>
                      <a:pt x="422" y="2279"/>
                      <a:pt x="404" y="2190"/>
                      <a:pt x="387" y="2101"/>
                    </a:cubicBezTo>
                    <a:cubicBezTo>
                      <a:pt x="373" y="2014"/>
                      <a:pt x="358" y="1927"/>
                      <a:pt x="345" y="1840"/>
                    </a:cubicBezTo>
                    <a:cubicBezTo>
                      <a:pt x="328" y="1756"/>
                      <a:pt x="310" y="1671"/>
                      <a:pt x="293" y="1586"/>
                    </a:cubicBezTo>
                    <a:cubicBezTo>
                      <a:pt x="281" y="1507"/>
                      <a:pt x="270" y="1428"/>
                      <a:pt x="258" y="1349"/>
                    </a:cubicBezTo>
                    <a:cubicBezTo>
                      <a:pt x="241" y="1276"/>
                      <a:pt x="223" y="1203"/>
                      <a:pt x="207" y="1130"/>
                    </a:cubicBezTo>
                    <a:cubicBezTo>
                      <a:pt x="196" y="1062"/>
                      <a:pt x="184" y="994"/>
                      <a:pt x="173" y="927"/>
                    </a:cubicBezTo>
                    <a:cubicBezTo>
                      <a:pt x="161" y="869"/>
                      <a:pt x="150" y="811"/>
                      <a:pt x="138" y="754"/>
                    </a:cubicBezTo>
                    <a:cubicBezTo>
                      <a:pt x="132" y="708"/>
                      <a:pt x="127" y="661"/>
                      <a:pt x="121" y="615"/>
                    </a:cubicBezTo>
                    <a:cubicBezTo>
                      <a:pt x="109" y="579"/>
                      <a:pt x="98" y="543"/>
                      <a:pt x="86" y="507"/>
                    </a:cubicBezTo>
                    <a:lnTo>
                      <a:pt x="86" y="442"/>
                    </a:lnTo>
                    <a:cubicBezTo>
                      <a:pt x="60" y="363"/>
                      <a:pt x="34" y="284"/>
                      <a:pt x="7" y="205"/>
                    </a:cubicBezTo>
                    <a:cubicBezTo>
                      <a:pt x="5" y="150"/>
                      <a:pt x="2" y="93"/>
                      <a:pt x="0" y="38"/>
                    </a:cubicBezTo>
                    <a:lnTo>
                      <a:pt x="9407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84699228-88BF-284C-B3CD-FCBCAA531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249" y="2138279"/>
                <a:ext cx="1379535" cy="1778982"/>
              </a:xfrm>
              <a:custGeom>
                <a:avLst/>
                <a:gdLst>
                  <a:gd name="T0" fmla="*/ 1019 w 1743"/>
                  <a:gd name="T1" fmla="*/ 8 h 2325"/>
                  <a:gd name="T2" fmla="*/ 1114 w 1743"/>
                  <a:gd name="T3" fmla="*/ 47 h 2325"/>
                  <a:gd name="T4" fmla="*/ 1261 w 1743"/>
                  <a:gd name="T5" fmla="*/ 106 h 2325"/>
                  <a:gd name="T6" fmla="*/ 1422 w 1743"/>
                  <a:gd name="T7" fmla="*/ 179 h 2325"/>
                  <a:gd name="T8" fmla="*/ 1511 w 1743"/>
                  <a:gd name="T9" fmla="*/ 264 h 2325"/>
                  <a:gd name="T10" fmla="*/ 1564 w 1743"/>
                  <a:gd name="T11" fmla="*/ 358 h 2325"/>
                  <a:gd name="T12" fmla="*/ 1598 w 1743"/>
                  <a:gd name="T13" fmla="*/ 457 h 2325"/>
                  <a:gd name="T14" fmla="*/ 1637 w 1743"/>
                  <a:gd name="T15" fmla="*/ 628 h 2325"/>
                  <a:gd name="T16" fmla="*/ 1676 w 1743"/>
                  <a:gd name="T17" fmla="*/ 833 h 2325"/>
                  <a:gd name="T18" fmla="*/ 1710 w 1743"/>
                  <a:gd name="T19" fmla="*/ 1030 h 2325"/>
                  <a:gd name="T20" fmla="*/ 1729 w 1743"/>
                  <a:gd name="T21" fmla="*/ 1181 h 2325"/>
                  <a:gd name="T22" fmla="*/ 1733 w 1743"/>
                  <a:gd name="T23" fmla="*/ 1286 h 2325"/>
                  <a:gd name="T24" fmla="*/ 1735 w 1743"/>
                  <a:gd name="T25" fmla="*/ 1451 h 2325"/>
                  <a:gd name="T26" fmla="*/ 1737 w 1743"/>
                  <a:gd name="T27" fmla="*/ 1654 h 2325"/>
                  <a:gd name="T28" fmla="*/ 1739 w 1743"/>
                  <a:gd name="T29" fmla="*/ 1857 h 2325"/>
                  <a:gd name="T30" fmla="*/ 1741 w 1743"/>
                  <a:gd name="T31" fmla="*/ 2022 h 2325"/>
                  <a:gd name="T32" fmla="*/ 1743 w 1743"/>
                  <a:gd name="T33" fmla="*/ 2113 h 2325"/>
                  <a:gd name="T34" fmla="*/ 1672 w 1743"/>
                  <a:gd name="T35" fmla="*/ 2117 h 2325"/>
                  <a:gd name="T36" fmla="*/ 1523 w 1743"/>
                  <a:gd name="T37" fmla="*/ 2101 h 2325"/>
                  <a:gd name="T38" fmla="*/ 1452 w 1743"/>
                  <a:gd name="T39" fmla="*/ 2085 h 2325"/>
                  <a:gd name="T40" fmla="*/ 1440 w 1743"/>
                  <a:gd name="T41" fmla="*/ 2073 h 2325"/>
                  <a:gd name="T42" fmla="*/ 1436 w 1743"/>
                  <a:gd name="T43" fmla="*/ 1981 h 2325"/>
                  <a:gd name="T44" fmla="*/ 1430 w 1743"/>
                  <a:gd name="T45" fmla="*/ 1813 h 2325"/>
                  <a:gd name="T46" fmla="*/ 1422 w 1743"/>
                  <a:gd name="T47" fmla="*/ 1613 h 2325"/>
                  <a:gd name="T48" fmla="*/ 1413 w 1743"/>
                  <a:gd name="T49" fmla="*/ 1418 h 2325"/>
                  <a:gd name="T50" fmla="*/ 1405 w 1743"/>
                  <a:gd name="T51" fmla="*/ 1270 h 2325"/>
                  <a:gd name="T52" fmla="*/ 1397 w 1743"/>
                  <a:gd name="T53" fmla="*/ 1195 h 2325"/>
                  <a:gd name="T54" fmla="*/ 1375 w 1743"/>
                  <a:gd name="T55" fmla="*/ 1089 h 2325"/>
                  <a:gd name="T56" fmla="*/ 1346 w 1743"/>
                  <a:gd name="T57" fmla="*/ 953 h 2325"/>
                  <a:gd name="T58" fmla="*/ 1316 w 1743"/>
                  <a:gd name="T59" fmla="*/ 829 h 2325"/>
                  <a:gd name="T60" fmla="*/ 1300 w 1743"/>
                  <a:gd name="T61" fmla="*/ 758 h 2325"/>
                  <a:gd name="T62" fmla="*/ 1273 w 1743"/>
                  <a:gd name="T63" fmla="*/ 819 h 2325"/>
                  <a:gd name="T64" fmla="*/ 1249 w 1743"/>
                  <a:gd name="T65" fmla="*/ 986 h 2325"/>
                  <a:gd name="T66" fmla="*/ 1243 w 1743"/>
                  <a:gd name="T67" fmla="*/ 1191 h 2325"/>
                  <a:gd name="T68" fmla="*/ 1245 w 1743"/>
                  <a:gd name="T69" fmla="*/ 1390 h 2325"/>
                  <a:gd name="T70" fmla="*/ 1249 w 1743"/>
                  <a:gd name="T71" fmla="*/ 1534 h 2325"/>
                  <a:gd name="T72" fmla="*/ 1253 w 1743"/>
                  <a:gd name="T73" fmla="*/ 1668 h 2325"/>
                  <a:gd name="T74" fmla="*/ 1263 w 1743"/>
                  <a:gd name="T75" fmla="*/ 1855 h 2325"/>
                  <a:gd name="T76" fmla="*/ 1273 w 1743"/>
                  <a:gd name="T77" fmla="*/ 2056 h 2325"/>
                  <a:gd name="T78" fmla="*/ 1283 w 1743"/>
                  <a:gd name="T79" fmla="*/ 2225 h 2325"/>
                  <a:gd name="T80" fmla="*/ 1287 w 1743"/>
                  <a:gd name="T81" fmla="*/ 2318 h 2325"/>
                  <a:gd name="T82" fmla="*/ 105 w 1743"/>
                  <a:gd name="T83" fmla="*/ 2316 h 2325"/>
                  <a:gd name="T84" fmla="*/ 108 w 1743"/>
                  <a:gd name="T85" fmla="*/ 2225 h 2325"/>
                  <a:gd name="T86" fmla="*/ 118 w 1743"/>
                  <a:gd name="T87" fmla="*/ 2060 h 2325"/>
                  <a:gd name="T88" fmla="*/ 130 w 1743"/>
                  <a:gd name="T89" fmla="*/ 1859 h 2325"/>
                  <a:gd name="T90" fmla="*/ 140 w 1743"/>
                  <a:gd name="T91" fmla="*/ 1668 h 2325"/>
                  <a:gd name="T92" fmla="*/ 148 w 1743"/>
                  <a:gd name="T93" fmla="*/ 1427 h 2325"/>
                  <a:gd name="T94" fmla="*/ 148 w 1743"/>
                  <a:gd name="T95" fmla="*/ 1231 h 2325"/>
                  <a:gd name="T96" fmla="*/ 148 w 1743"/>
                  <a:gd name="T97" fmla="*/ 1053 h 2325"/>
                  <a:gd name="T98" fmla="*/ 124 w 1743"/>
                  <a:gd name="T99" fmla="*/ 898 h 2325"/>
                  <a:gd name="T100" fmla="*/ 87 w 1743"/>
                  <a:gd name="T101" fmla="*/ 715 h 2325"/>
                  <a:gd name="T102" fmla="*/ 44 w 1743"/>
                  <a:gd name="T103" fmla="*/ 537 h 2325"/>
                  <a:gd name="T104" fmla="*/ 10 w 1743"/>
                  <a:gd name="T105" fmla="*/ 396 h 2325"/>
                  <a:gd name="T106" fmla="*/ 2 w 1743"/>
                  <a:gd name="T107" fmla="*/ 319 h 2325"/>
                  <a:gd name="T108" fmla="*/ 65 w 1743"/>
                  <a:gd name="T109" fmla="*/ 207 h 2325"/>
                  <a:gd name="T110" fmla="*/ 164 w 1743"/>
                  <a:gd name="T111" fmla="*/ 116 h 2325"/>
                  <a:gd name="T112" fmla="*/ 258 w 1743"/>
                  <a:gd name="T113" fmla="*/ 65 h 2325"/>
                  <a:gd name="T114" fmla="*/ 350 w 1743"/>
                  <a:gd name="T115" fmla="*/ 24 h 2325"/>
                  <a:gd name="T116" fmla="*/ 392 w 1743"/>
                  <a:gd name="T117" fmla="*/ 8 h 2325"/>
                  <a:gd name="T118" fmla="*/ 716 w 1743"/>
                  <a:gd name="T119" fmla="*/ 988 h 2325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8 h 10000"/>
                  <a:gd name="connsiteX11" fmla="*/ 8158 w 10000"/>
                  <a:gd name="connsiteY11" fmla="*/ 770 h 10000"/>
                  <a:gd name="connsiteX12" fmla="*/ 8376 w 10000"/>
                  <a:gd name="connsiteY12" fmla="*/ 890 h 10000"/>
                  <a:gd name="connsiteX13" fmla="*/ 8531 w 10000"/>
                  <a:gd name="connsiteY13" fmla="*/ 1015 h 10000"/>
                  <a:gd name="connsiteX14" fmla="*/ 8669 w 10000"/>
                  <a:gd name="connsiteY14" fmla="*/ 1135 h 10000"/>
                  <a:gd name="connsiteX15" fmla="*/ 8784 w 10000"/>
                  <a:gd name="connsiteY15" fmla="*/ 1269 h 10000"/>
                  <a:gd name="connsiteX16" fmla="*/ 8881 w 10000"/>
                  <a:gd name="connsiteY16" fmla="*/ 1406 h 10000"/>
                  <a:gd name="connsiteX17" fmla="*/ 8973 w 10000"/>
                  <a:gd name="connsiteY17" fmla="*/ 1540 h 10000"/>
                  <a:gd name="connsiteX18" fmla="*/ 9030 w 10000"/>
                  <a:gd name="connsiteY18" fmla="*/ 1634 h 10000"/>
                  <a:gd name="connsiteX19" fmla="*/ 9099 w 10000"/>
                  <a:gd name="connsiteY19" fmla="*/ 1776 h 10000"/>
                  <a:gd name="connsiteX20" fmla="*/ 9168 w 10000"/>
                  <a:gd name="connsiteY20" fmla="*/ 1966 h 10000"/>
                  <a:gd name="connsiteX21" fmla="*/ 9231 w 10000"/>
                  <a:gd name="connsiteY21" fmla="*/ 2185 h 10000"/>
                  <a:gd name="connsiteX22" fmla="*/ 9312 w 10000"/>
                  <a:gd name="connsiteY22" fmla="*/ 2430 h 10000"/>
                  <a:gd name="connsiteX23" fmla="*/ 9392 w 10000"/>
                  <a:gd name="connsiteY23" fmla="*/ 2701 h 10000"/>
                  <a:gd name="connsiteX24" fmla="*/ 9472 w 10000"/>
                  <a:gd name="connsiteY24" fmla="*/ 2981 h 10000"/>
                  <a:gd name="connsiteX25" fmla="*/ 9547 w 10000"/>
                  <a:gd name="connsiteY25" fmla="*/ 3277 h 10000"/>
                  <a:gd name="connsiteX26" fmla="*/ 9616 w 10000"/>
                  <a:gd name="connsiteY26" fmla="*/ 3583 h 10000"/>
                  <a:gd name="connsiteX27" fmla="*/ 9684 w 10000"/>
                  <a:gd name="connsiteY27" fmla="*/ 3880 h 10000"/>
                  <a:gd name="connsiteX28" fmla="*/ 9753 w 10000"/>
                  <a:gd name="connsiteY28" fmla="*/ 4159 h 10000"/>
                  <a:gd name="connsiteX29" fmla="*/ 9811 w 10000"/>
                  <a:gd name="connsiteY29" fmla="*/ 4430 h 10000"/>
                  <a:gd name="connsiteX30" fmla="*/ 9851 w 10000"/>
                  <a:gd name="connsiteY30" fmla="*/ 4684 h 10000"/>
                  <a:gd name="connsiteX31" fmla="*/ 9885 w 10000"/>
                  <a:gd name="connsiteY31" fmla="*/ 4895 h 10000"/>
                  <a:gd name="connsiteX32" fmla="*/ 9920 w 10000"/>
                  <a:gd name="connsiteY32" fmla="*/ 5080 h 10000"/>
                  <a:gd name="connsiteX33" fmla="*/ 9931 w 10000"/>
                  <a:gd name="connsiteY33" fmla="*/ 5226 h 10000"/>
                  <a:gd name="connsiteX34" fmla="*/ 9931 w 10000"/>
                  <a:gd name="connsiteY34" fmla="*/ 5359 h 10000"/>
                  <a:gd name="connsiteX35" fmla="*/ 9943 w 10000"/>
                  <a:gd name="connsiteY35" fmla="*/ 5531 h 10000"/>
                  <a:gd name="connsiteX36" fmla="*/ 9943 w 10000"/>
                  <a:gd name="connsiteY36" fmla="*/ 5742 h 10000"/>
                  <a:gd name="connsiteX37" fmla="*/ 9954 w 10000"/>
                  <a:gd name="connsiteY37" fmla="*/ 5978 h 10000"/>
                  <a:gd name="connsiteX38" fmla="*/ 9954 w 10000"/>
                  <a:gd name="connsiteY38" fmla="*/ 6241 h 10000"/>
                  <a:gd name="connsiteX39" fmla="*/ 9966 w 10000"/>
                  <a:gd name="connsiteY39" fmla="*/ 6520 h 10000"/>
                  <a:gd name="connsiteX40" fmla="*/ 9966 w 10000"/>
                  <a:gd name="connsiteY40" fmla="*/ 6817 h 10000"/>
                  <a:gd name="connsiteX41" fmla="*/ 9966 w 10000"/>
                  <a:gd name="connsiteY41" fmla="*/ 7114 h 10000"/>
                  <a:gd name="connsiteX42" fmla="*/ 9977 w 10000"/>
                  <a:gd name="connsiteY42" fmla="*/ 7411 h 10000"/>
                  <a:gd name="connsiteX43" fmla="*/ 9977 w 10000"/>
                  <a:gd name="connsiteY43" fmla="*/ 7708 h 10000"/>
                  <a:gd name="connsiteX44" fmla="*/ 9977 w 10000"/>
                  <a:gd name="connsiteY44" fmla="*/ 7987 h 10000"/>
                  <a:gd name="connsiteX45" fmla="*/ 9989 w 10000"/>
                  <a:gd name="connsiteY45" fmla="*/ 8249 h 10000"/>
                  <a:gd name="connsiteX46" fmla="*/ 9989 w 10000"/>
                  <a:gd name="connsiteY46" fmla="*/ 8495 h 10000"/>
                  <a:gd name="connsiteX47" fmla="*/ 9989 w 10000"/>
                  <a:gd name="connsiteY47" fmla="*/ 8697 h 10000"/>
                  <a:gd name="connsiteX48" fmla="*/ 9989 w 10000"/>
                  <a:gd name="connsiteY48" fmla="*/ 8877 h 10000"/>
                  <a:gd name="connsiteX49" fmla="*/ 9989 w 10000"/>
                  <a:gd name="connsiteY49" fmla="*/ 9002 h 10000"/>
                  <a:gd name="connsiteX50" fmla="*/ 10000 w 10000"/>
                  <a:gd name="connsiteY50" fmla="*/ 9088 h 10000"/>
                  <a:gd name="connsiteX51" fmla="*/ 10000 w 10000"/>
                  <a:gd name="connsiteY51" fmla="*/ 9114 h 10000"/>
                  <a:gd name="connsiteX52" fmla="*/ 10000 w 10000"/>
                  <a:gd name="connsiteY52" fmla="*/ 9123 h 10000"/>
                  <a:gd name="connsiteX53" fmla="*/ 9593 w 10000"/>
                  <a:gd name="connsiteY53" fmla="*/ 9105 h 10000"/>
                  <a:gd name="connsiteX54" fmla="*/ 9254 w 10000"/>
                  <a:gd name="connsiteY54" fmla="*/ 9080 h 10000"/>
                  <a:gd name="connsiteX55" fmla="*/ 8962 w 10000"/>
                  <a:gd name="connsiteY55" fmla="*/ 9062 h 10000"/>
                  <a:gd name="connsiteX56" fmla="*/ 8738 w 10000"/>
                  <a:gd name="connsiteY56" fmla="*/ 9037 h 10000"/>
                  <a:gd name="connsiteX57" fmla="*/ 8554 w 10000"/>
                  <a:gd name="connsiteY57" fmla="*/ 9011 h 10000"/>
                  <a:gd name="connsiteX58" fmla="*/ 8422 w 10000"/>
                  <a:gd name="connsiteY58" fmla="*/ 8985 h 10000"/>
                  <a:gd name="connsiteX59" fmla="*/ 8330 w 10000"/>
                  <a:gd name="connsiteY59" fmla="*/ 8968 h 10000"/>
                  <a:gd name="connsiteX60" fmla="*/ 8273 w 10000"/>
                  <a:gd name="connsiteY60" fmla="*/ 8951 h 10000"/>
                  <a:gd name="connsiteX61" fmla="*/ 8262 w 10000"/>
                  <a:gd name="connsiteY61" fmla="*/ 8951 h 10000"/>
                  <a:gd name="connsiteX62" fmla="*/ 8262 w 10000"/>
                  <a:gd name="connsiteY62" fmla="*/ 8916 h 10000"/>
                  <a:gd name="connsiteX63" fmla="*/ 8250 w 10000"/>
                  <a:gd name="connsiteY63" fmla="*/ 8834 h 10000"/>
                  <a:gd name="connsiteX64" fmla="*/ 8250 w 10000"/>
                  <a:gd name="connsiteY64" fmla="*/ 8697 h 10000"/>
                  <a:gd name="connsiteX65" fmla="*/ 8239 w 10000"/>
                  <a:gd name="connsiteY65" fmla="*/ 8520 h 10000"/>
                  <a:gd name="connsiteX66" fmla="*/ 8227 w 10000"/>
                  <a:gd name="connsiteY66" fmla="*/ 8310 h 10000"/>
                  <a:gd name="connsiteX67" fmla="*/ 8216 w 10000"/>
                  <a:gd name="connsiteY67" fmla="*/ 8069 h 10000"/>
                  <a:gd name="connsiteX68" fmla="*/ 8204 w 10000"/>
                  <a:gd name="connsiteY68" fmla="*/ 7798 h 10000"/>
                  <a:gd name="connsiteX69" fmla="*/ 8193 w 10000"/>
                  <a:gd name="connsiteY69" fmla="*/ 7518 h 10000"/>
                  <a:gd name="connsiteX70" fmla="*/ 8170 w 10000"/>
                  <a:gd name="connsiteY70" fmla="*/ 7234 h 10000"/>
                  <a:gd name="connsiteX71" fmla="*/ 8158 w 10000"/>
                  <a:gd name="connsiteY71" fmla="*/ 6938 h 10000"/>
                  <a:gd name="connsiteX72" fmla="*/ 8141 w 10000"/>
                  <a:gd name="connsiteY72" fmla="*/ 6641 h 10000"/>
                  <a:gd name="connsiteX73" fmla="*/ 8130 w 10000"/>
                  <a:gd name="connsiteY73" fmla="*/ 6361 h 10000"/>
                  <a:gd name="connsiteX74" fmla="*/ 8107 w 10000"/>
                  <a:gd name="connsiteY74" fmla="*/ 6099 h 10000"/>
                  <a:gd name="connsiteX75" fmla="*/ 8095 w 10000"/>
                  <a:gd name="connsiteY75" fmla="*/ 5854 h 10000"/>
                  <a:gd name="connsiteX76" fmla="*/ 8084 w 10000"/>
                  <a:gd name="connsiteY76" fmla="*/ 5639 h 10000"/>
                  <a:gd name="connsiteX77" fmla="*/ 8061 w 10000"/>
                  <a:gd name="connsiteY77" fmla="*/ 5462 h 10000"/>
                  <a:gd name="connsiteX78" fmla="*/ 8049 w 10000"/>
                  <a:gd name="connsiteY78" fmla="*/ 5325 h 10000"/>
                  <a:gd name="connsiteX79" fmla="*/ 8038 w 10000"/>
                  <a:gd name="connsiteY79" fmla="*/ 5243 h 10000"/>
                  <a:gd name="connsiteX80" fmla="*/ 8015 w 10000"/>
                  <a:gd name="connsiteY80" fmla="*/ 5140 h 10000"/>
                  <a:gd name="connsiteX81" fmla="*/ 7992 w 10000"/>
                  <a:gd name="connsiteY81" fmla="*/ 5015 h 10000"/>
                  <a:gd name="connsiteX82" fmla="*/ 7946 w 10000"/>
                  <a:gd name="connsiteY82" fmla="*/ 4860 h 10000"/>
                  <a:gd name="connsiteX83" fmla="*/ 7889 w 10000"/>
                  <a:gd name="connsiteY83" fmla="*/ 4684 h 10000"/>
                  <a:gd name="connsiteX84" fmla="*/ 7843 w 10000"/>
                  <a:gd name="connsiteY84" fmla="*/ 4495 h 10000"/>
                  <a:gd name="connsiteX85" fmla="*/ 7780 w 10000"/>
                  <a:gd name="connsiteY85" fmla="*/ 4301 h 10000"/>
                  <a:gd name="connsiteX86" fmla="*/ 7722 w 10000"/>
                  <a:gd name="connsiteY86" fmla="*/ 4099 h 10000"/>
                  <a:gd name="connsiteX87" fmla="*/ 7665 w 10000"/>
                  <a:gd name="connsiteY87" fmla="*/ 3914 h 10000"/>
                  <a:gd name="connsiteX88" fmla="*/ 7608 w 10000"/>
                  <a:gd name="connsiteY88" fmla="*/ 3733 h 10000"/>
                  <a:gd name="connsiteX89" fmla="*/ 7550 w 10000"/>
                  <a:gd name="connsiteY89" fmla="*/ 3566 h 10000"/>
                  <a:gd name="connsiteX90" fmla="*/ 7516 w 10000"/>
                  <a:gd name="connsiteY90" fmla="*/ 3428 h 10000"/>
                  <a:gd name="connsiteX91" fmla="*/ 7481 w 10000"/>
                  <a:gd name="connsiteY91" fmla="*/ 3329 h 10000"/>
                  <a:gd name="connsiteX92" fmla="*/ 7458 w 10000"/>
                  <a:gd name="connsiteY92" fmla="*/ 3260 h 10000"/>
                  <a:gd name="connsiteX93" fmla="*/ 7453 w 10000"/>
                  <a:gd name="connsiteY93" fmla="*/ 3234 h 10000"/>
                  <a:gd name="connsiteX94" fmla="*/ 7372 w 10000"/>
                  <a:gd name="connsiteY94" fmla="*/ 3355 h 10000"/>
                  <a:gd name="connsiteX95" fmla="*/ 7303 w 10000"/>
                  <a:gd name="connsiteY95" fmla="*/ 3523 h 10000"/>
                  <a:gd name="connsiteX96" fmla="*/ 7246 w 10000"/>
                  <a:gd name="connsiteY96" fmla="*/ 3733 h 10000"/>
                  <a:gd name="connsiteX97" fmla="*/ 7200 w 10000"/>
                  <a:gd name="connsiteY97" fmla="*/ 3978 h 10000"/>
                  <a:gd name="connsiteX98" fmla="*/ 7166 w 10000"/>
                  <a:gd name="connsiteY98" fmla="*/ 4241 h 10000"/>
                  <a:gd name="connsiteX99" fmla="*/ 7154 w 10000"/>
                  <a:gd name="connsiteY99" fmla="*/ 4529 h 10000"/>
                  <a:gd name="connsiteX100" fmla="*/ 7143 w 10000"/>
                  <a:gd name="connsiteY100" fmla="*/ 4826 h 10000"/>
                  <a:gd name="connsiteX101" fmla="*/ 7131 w 10000"/>
                  <a:gd name="connsiteY101" fmla="*/ 5123 h 10000"/>
                  <a:gd name="connsiteX102" fmla="*/ 7131 w 10000"/>
                  <a:gd name="connsiteY102" fmla="*/ 5419 h 10000"/>
                  <a:gd name="connsiteX103" fmla="*/ 7131 w 10000"/>
                  <a:gd name="connsiteY103" fmla="*/ 5708 h 10000"/>
                  <a:gd name="connsiteX104" fmla="*/ 7143 w 10000"/>
                  <a:gd name="connsiteY104" fmla="*/ 5978 h 10000"/>
                  <a:gd name="connsiteX105" fmla="*/ 7154 w 10000"/>
                  <a:gd name="connsiteY105" fmla="*/ 6215 h 10000"/>
                  <a:gd name="connsiteX106" fmla="*/ 7154 w 10000"/>
                  <a:gd name="connsiteY106" fmla="*/ 6426 h 10000"/>
                  <a:gd name="connsiteX107" fmla="*/ 7166 w 10000"/>
                  <a:gd name="connsiteY107" fmla="*/ 6598 h 10000"/>
                  <a:gd name="connsiteX108" fmla="*/ 7166 w 10000"/>
                  <a:gd name="connsiteY108" fmla="*/ 6748 h 10000"/>
                  <a:gd name="connsiteX109" fmla="*/ 7177 w 10000"/>
                  <a:gd name="connsiteY109" fmla="*/ 6946 h 10000"/>
                  <a:gd name="connsiteX110" fmla="*/ 7189 w 10000"/>
                  <a:gd name="connsiteY110" fmla="*/ 7174 h 10000"/>
                  <a:gd name="connsiteX111" fmla="*/ 7200 w 10000"/>
                  <a:gd name="connsiteY111" fmla="*/ 7428 h 10000"/>
                  <a:gd name="connsiteX112" fmla="*/ 7223 w 10000"/>
                  <a:gd name="connsiteY112" fmla="*/ 7699 h 10000"/>
                  <a:gd name="connsiteX113" fmla="*/ 7246 w 10000"/>
                  <a:gd name="connsiteY113" fmla="*/ 7978 h 10000"/>
                  <a:gd name="connsiteX114" fmla="*/ 7258 w 10000"/>
                  <a:gd name="connsiteY114" fmla="*/ 8275 h 10000"/>
                  <a:gd name="connsiteX115" fmla="*/ 7281 w 10000"/>
                  <a:gd name="connsiteY115" fmla="*/ 8563 h 10000"/>
                  <a:gd name="connsiteX116" fmla="*/ 7303 w 10000"/>
                  <a:gd name="connsiteY116" fmla="*/ 8843 h 10000"/>
                  <a:gd name="connsiteX117" fmla="*/ 7326 w 10000"/>
                  <a:gd name="connsiteY117" fmla="*/ 9105 h 10000"/>
                  <a:gd name="connsiteX118" fmla="*/ 7338 w 10000"/>
                  <a:gd name="connsiteY118" fmla="*/ 9351 h 10000"/>
                  <a:gd name="connsiteX119" fmla="*/ 7361 w 10000"/>
                  <a:gd name="connsiteY119" fmla="*/ 9570 h 10000"/>
                  <a:gd name="connsiteX120" fmla="*/ 7372 w 10000"/>
                  <a:gd name="connsiteY120" fmla="*/ 9746 h 10000"/>
                  <a:gd name="connsiteX121" fmla="*/ 7384 w 10000"/>
                  <a:gd name="connsiteY121" fmla="*/ 9970 h 10000"/>
                  <a:gd name="connsiteX122" fmla="*/ 7384 w 10000"/>
                  <a:gd name="connsiteY122" fmla="*/ 10000 h 10000"/>
                  <a:gd name="connsiteX123" fmla="*/ 602 w 10000"/>
                  <a:gd name="connsiteY123" fmla="*/ 9991 h 10000"/>
                  <a:gd name="connsiteX124" fmla="*/ 602 w 10000"/>
                  <a:gd name="connsiteY124" fmla="*/ 9961 h 10000"/>
                  <a:gd name="connsiteX125" fmla="*/ 602 w 10000"/>
                  <a:gd name="connsiteY125" fmla="*/ 9875 h 10000"/>
                  <a:gd name="connsiteX126" fmla="*/ 614 w 10000"/>
                  <a:gd name="connsiteY126" fmla="*/ 9738 h 10000"/>
                  <a:gd name="connsiteX127" fmla="*/ 620 w 10000"/>
                  <a:gd name="connsiteY127" fmla="*/ 9570 h 10000"/>
                  <a:gd name="connsiteX128" fmla="*/ 643 w 10000"/>
                  <a:gd name="connsiteY128" fmla="*/ 9359 h 10000"/>
                  <a:gd name="connsiteX129" fmla="*/ 654 w 10000"/>
                  <a:gd name="connsiteY129" fmla="*/ 9114 h 10000"/>
                  <a:gd name="connsiteX130" fmla="*/ 677 w 10000"/>
                  <a:gd name="connsiteY130" fmla="*/ 8860 h 10000"/>
                  <a:gd name="connsiteX131" fmla="*/ 700 w 10000"/>
                  <a:gd name="connsiteY131" fmla="*/ 8581 h 10000"/>
                  <a:gd name="connsiteX132" fmla="*/ 723 w 10000"/>
                  <a:gd name="connsiteY132" fmla="*/ 8292 h 10000"/>
                  <a:gd name="connsiteX133" fmla="*/ 746 w 10000"/>
                  <a:gd name="connsiteY133" fmla="*/ 7996 h 10000"/>
                  <a:gd name="connsiteX134" fmla="*/ 769 w 10000"/>
                  <a:gd name="connsiteY134" fmla="*/ 7708 h 10000"/>
                  <a:gd name="connsiteX135" fmla="*/ 780 w 10000"/>
                  <a:gd name="connsiteY135" fmla="*/ 7437 h 10000"/>
                  <a:gd name="connsiteX136" fmla="*/ 803 w 10000"/>
                  <a:gd name="connsiteY136" fmla="*/ 7174 h 10000"/>
                  <a:gd name="connsiteX137" fmla="*/ 826 w 10000"/>
                  <a:gd name="connsiteY137" fmla="*/ 6791 h 10000"/>
                  <a:gd name="connsiteX138" fmla="*/ 838 w 10000"/>
                  <a:gd name="connsiteY138" fmla="*/ 6443 h 10000"/>
                  <a:gd name="connsiteX139" fmla="*/ 849 w 10000"/>
                  <a:gd name="connsiteY139" fmla="*/ 6138 h 10000"/>
                  <a:gd name="connsiteX140" fmla="*/ 849 w 10000"/>
                  <a:gd name="connsiteY140" fmla="*/ 5854 h 10000"/>
                  <a:gd name="connsiteX141" fmla="*/ 849 w 10000"/>
                  <a:gd name="connsiteY141" fmla="*/ 5574 h 10000"/>
                  <a:gd name="connsiteX142" fmla="*/ 849 w 10000"/>
                  <a:gd name="connsiteY142" fmla="*/ 5295 h 10000"/>
                  <a:gd name="connsiteX143" fmla="*/ 849 w 10000"/>
                  <a:gd name="connsiteY143" fmla="*/ 5006 h 10000"/>
                  <a:gd name="connsiteX144" fmla="*/ 849 w 10000"/>
                  <a:gd name="connsiteY144" fmla="*/ 4701 h 10000"/>
                  <a:gd name="connsiteX145" fmla="*/ 849 w 10000"/>
                  <a:gd name="connsiteY145" fmla="*/ 4529 h 10000"/>
                  <a:gd name="connsiteX146" fmla="*/ 815 w 10000"/>
                  <a:gd name="connsiteY146" fmla="*/ 4327 h 10000"/>
                  <a:gd name="connsiteX147" fmla="*/ 769 w 10000"/>
                  <a:gd name="connsiteY147" fmla="*/ 4099 h 10000"/>
                  <a:gd name="connsiteX148" fmla="*/ 711 w 10000"/>
                  <a:gd name="connsiteY148" fmla="*/ 3862 h 10000"/>
                  <a:gd name="connsiteX149" fmla="*/ 643 w 10000"/>
                  <a:gd name="connsiteY149" fmla="*/ 3609 h 10000"/>
                  <a:gd name="connsiteX150" fmla="*/ 579 w 10000"/>
                  <a:gd name="connsiteY150" fmla="*/ 3346 h 10000"/>
                  <a:gd name="connsiteX151" fmla="*/ 499 w 10000"/>
                  <a:gd name="connsiteY151" fmla="*/ 3075 h 10000"/>
                  <a:gd name="connsiteX152" fmla="*/ 407 w 10000"/>
                  <a:gd name="connsiteY152" fmla="*/ 2813 h 10000"/>
                  <a:gd name="connsiteX153" fmla="*/ 327 w 10000"/>
                  <a:gd name="connsiteY153" fmla="*/ 2559 h 10000"/>
                  <a:gd name="connsiteX154" fmla="*/ 252 w 10000"/>
                  <a:gd name="connsiteY154" fmla="*/ 2310 h 10000"/>
                  <a:gd name="connsiteX155" fmla="*/ 184 w 10000"/>
                  <a:gd name="connsiteY155" fmla="*/ 2082 h 10000"/>
                  <a:gd name="connsiteX156" fmla="*/ 115 w 10000"/>
                  <a:gd name="connsiteY156" fmla="*/ 1880 h 10000"/>
                  <a:gd name="connsiteX157" fmla="*/ 57 w 10000"/>
                  <a:gd name="connsiteY157" fmla="*/ 1703 h 10000"/>
                  <a:gd name="connsiteX158" fmla="*/ 23 w 10000"/>
                  <a:gd name="connsiteY158" fmla="*/ 1548 h 10000"/>
                  <a:gd name="connsiteX159" fmla="*/ 0 w 10000"/>
                  <a:gd name="connsiteY159" fmla="*/ 1441 h 10000"/>
                  <a:gd name="connsiteX160" fmla="*/ 11 w 10000"/>
                  <a:gd name="connsiteY160" fmla="*/ 1372 h 10000"/>
                  <a:gd name="connsiteX161" fmla="*/ 80 w 10000"/>
                  <a:gd name="connsiteY161" fmla="*/ 1217 h 10000"/>
                  <a:gd name="connsiteX162" fmla="*/ 207 w 10000"/>
                  <a:gd name="connsiteY162" fmla="*/ 1058 h 10000"/>
                  <a:gd name="connsiteX163" fmla="*/ 373 w 10000"/>
                  <a:gd name="connsiteY163" fmla="*/ 890 h 10000"/>
                  <a:gd name="connsiteX164" fmla="*/ 579 w 10000"/>
                  <a:gd name="connsiteY164" fmla="*/ 727 h 10000"/>
                  <a:gd name="connsiteX165" fmla="*/ 803 w 10000"/>
                  <a:gd name="connsiteY165" fmla="*/ 576 h 10000"/>
                  <a:gd name="connsiteX166" fmla="*/ 941 w 10000"/>
                  <a:gd name="connsiteY166" fmla="*/ 499 h 10000"/>
                  <a:gd name="connsiteX167" fmla="*/ 1107 w 10000"/>
                  <a:gd name="connsiteY167" fmla="*/ 422 h 10000"/>
                  <a:gd name="connsiteX168" fmla="*/ 1291 w 10000"/>
                  <a:gd name="connsiteY168" fmla="*/ 348 h 10000"/>
                  <a:gd name="connsiteX169" fmla="*/ 1480 w 10000"/>
                  <a:gd name="connsiteY169" fmla="*/ 280 h 10000"/>
                  <a:gd name="connsiteX170" fmla="*/ 1670 w 10000"/>
                  <a:gd name="connsiteY170" fmla="*/ 211 h 10000"/>
                  <a:gd name="connsiteX171" fmla="*/ 1853 w 10000"/>
                  <a:gd name="connsiteY171" fmla="*/ 151 h 10000"/>
                  <a:gd name="connsiteX172" fmla="*/ 2008 w 10000"/>
                  <a:gd name="connsiteY172" fmla="*/ 103 h 10000"/>
                  <a:gd name="connsiteX173" fmla="*/ 2134 w 10000"/>
                  <a:gd name="connsiteY173" fmla="*/ 69 h 10000"/>
                  <a:gd name="connsiteX174" fmla="*/ 2226 w 10000"/>
                  <a:gd name="connsiteY174" fmla="*/ 43 h 10000"/>
                  <a:gd name="connsiteX175" fmla="*/ 2249 w 10000"/>
                  <a:gd name="connsiteY175" fmla="*/ 34 h 10000"/>
                  <a:gd name="connsiteX176" fmla="*/ 2381 w 10000"/>
                  <a:gd name="connsiteY176" fmla="*/ 95 h 10000"/>
                  <a:gd name="connsiteX177" fmla="*/ 3322 w 10000"/>
                  <a:gd name="connsiteY177" fmla="*/ 3084 h 10000"/>
                  <a:gd name="connsiteX178" fmla="*/ 4108 w 10000"/>
                  <a:gd name="connsiteY178" fmla="*/ 4249 h 10000"/>
                  <a:gd name="connsiteX179" fmla="*/ 5181 w 10000"/>
                  <a:gd name="connsiteY179" fmla="*/ 1905 h 10000"/>
                  <a:gd name="connsiteX180" fmla="*/ 5737 w 10000"/>
                  <a:gd name="connsiteY180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8 h 10000"/>
                  <a:gd name="connsiteX11" fmla="*/ 8158 w 10000"/>
                  <a:gd name="connsiteY11" fmla="*/ 770 h 10000"/>
                  <a:gd name="connsiteX12" fmla="*/ 8376 w 10000"/>
                  <a:gd name="connsiteY12" fmla="*/ 890 h 10000"/>
                  <a:gd name="connsiteX13" fmla="*/ 8531 w 10000"/>
                  <a:gd name="connsiteY13" fmla="*/ 1015 h 10000"/>
                  <a:gd name="connsiteX14" fmla="*/ 8669 w 10000"/>
                  <a:gd name="connsiteY14" fmla="*/ 1135 h 10000"/>
                  <a:gd name="connsiteX15" fmla="*/ 8784 w 10000"/>
                  <a:gd name="connsiteY15" fmla="*/ 1269 h 10000"/>
                  <a:gd name="connsiteX16" fmla="*/ 8881 w 10000"/>
                  <a:gd name="connsiteY16" fmla="*/ 1406 h 10000"/>
                  <a:gd name="connsiteX17" fmla="*/ 8973 w 10000"/>
                  <a:gd name="connsiteY17" fmla="*/ 1540 h 10000"/>
                  <a:gd name="connsiteX18" fmla="*/ 9030 w 10000"/>
                  <a:gd name="connsiteY18" fmla="*/ 1634 h 10000"/>
                  <a:gd name="connsiteX19" fmla="*/ 9099 w 10000"/>
                  <a:gd name="connsiteY19" fmla="*/ 1776 h 10000"/>
                  <a:gd name="connsiteX20" fmla="*/ 9168 w 10000"/>
                  <a:gd name="connsiteY20" fmla="*/ 1966 h 10000"/>
                  <a:gd name="connsiteX21" fmla="*/ 9231 w 10000"/>
                  <a:gd name="connsiteY21" fmla="*/ 2185 h 10000"/>
                  <a:gd name="connsiteX22" fmla="*/ 9312 w 10000"/>
                  <a:gd name="connsiteY22" fmla="*/ 2430 h 10000"/>
                  <a:gd name="connsiteX23" fmla="*/ 9392 w 10000"/>
                  <a:gd name="connsiteY23" fmla="*/ 2701 h 10000"/>
                  <a:gd name="connsiteX24" fmla="*/ 9472 w 10000"/>
                  <a:gd name="connsiteY24" fmla="*/ 2981 h 10000"/>
                  <a:gd name="connsiteX25" fmla="*/ 9547 w 10000"/>
                  <a:gd name="connsiteY25" fmla="*/ 3277 h 10000"/>
                  <a:gd name="connsiteX26" fmla="*/ 9616 w 10000"/>
                  <a:gd name="connsiteY26" fmla="*/ 3583 h 10000"/>
                  <a:gd name="connsiteX27" fmla="*/ 9684 w 10000"/>
                  <a:gd name="connsiteY27" fmla="*/ 3880 h 10000"/>
                  <a:gd name="connsiteX28" fmla="*/ 9753 w 10000"/>
                  <a:gd name="connsiteY28" fmla="*/ 4159 h 10000"/>
                  <a:gd name="connsiteX29" fmla="*/ 9811 w 10000"/>
                  <a:gd name="connsiteY29" fmla="*/ 4430 h 10000"/>
                  <a:gd name="connsiteX30" fmla="*/ 9851 w 10000"/>
                  <a:gd name="connsiteY30" fmla="*/ 4684 h 10000"/>
                  <a:gd name="connsiteX31" fmla="*/ 9885 w 10000"/>
                  <a:gd name="connsiteY31" fmla="*/ 4895 h 10000"/>
                  <a:gd name="connsiteX32" fmla="*/ 9920 w 10000"/>
                  <a:gd name="connsiteY32" fmla="*/ 5080 h 10000"/>
                  <a:gd name="connsiteX33" fmla="*/ 9931 w 10000"/>
                  <a:gd name="connsiteY33" fmla="*/ 5226 h 10000"/>
                  <a:gd name="connsiteX34" fmla="*/ 9931 w 10000"/>
                  <a:gd name="connsiteY34" fmla="*/ 5359 h 10000"/>
                  <a:gd name="connsiteX35" fmla="*/ 9943 w 10000"/>
                  <a:gd name="connsiteY35" fmla="*/ 5531 h 10000"/>
                  <a:gd name="connsiteX36" fmla="*/ 9943 w 10000"/>
                  <a:gd name="connsiteY36" fmla="*/ 5742 h 10000"/>
                  <a:gd name="connsiteX37" fmla="*/ 9954 w 10000"/>
                  <a:gd name="connsiteY37" fmla="*/ 5978 h 10000"/>
                  <a:gd name="connsiteX38" fmla="*/ 9954 w 10000"/>
                  <a:gd name="connsiteY38" fmla="*/ 6241 h 10000"/>
                  <a:gd name="connsiteX39" fmla="*/ 9966 w 10000"/>
                  <a:gd name="connsiteY39" fmla="*/ 6520 h 10000"/>
                  <a:gd name="connsiteX40" fmla="*/ 9966 w 10000"/>
                  <a:gd name="connsiteY40" fmla="*/ 6817 h 10000"/>
                  <a:gd name="connsiteX41" fmla="*/ 9966 w 10000"/>
                  <a:gd name="connsiteY41" fmla="*/ 7114 h 10000"/>
                  <a:gd name="connsiteX42" fmla="*/ 9977 w 10000"/>
                  <a:gd name="connsiteY42" fmla="*/ 7411 h 10000"/>
                  <a:gd name="connsiteX43" fmla="*/ 9977 w 10000"/>
                  <a:gd name="connsiteY43" fmla="*/ 7708 h 10000"/>
                  <a:gd name="connsiteX44" fmla="*/ 9977 w 10000"/>
                  <a:gd name="connsiteY44" fmla="*/ 7987 h 10000"/>
                  <a:gd name="connsiteX45" fmla="*/ 9989 w 10000"/>
                  <a:gd name="connsiteY45" fmla="*/ 8249 h 10000"/>
                  <a:gd name="connsiteX46" fmla="*/ 9989 w 10000"/>
                  <a:gd name="connsiteY46" fmla="*/ 8495 h 10000"/>
                  <a:gd name="connsiteX47" fmla="*/ 9989 w 10000"/>
                  <a:gd name="connsiteY47" fmla="*/ 8697 h 10000"/>
                  <a:gd name="connsiteX48" fmla="*/ 9989 w 10000"/>
                  <a:gd name="connsiteY48" fmla="*/ 8877 h 10000"/>
                  <a:gd name="connsiteX49" fmla="*/ 9989 w 10000"/>
                  <a:gd name="connsiteY49" fmla="*/ 9002 h 10000"/>
                  <a:gd name="connsiteX50" fmla="*/ 10000 w 10000"/>
                  <a:gd name="connsiteY50" fmla="*/ 9088 h 10000"/>
                  <a:gd name="connsiteX51" fmla="*/ 10000 w 10000"/>
                  <a:gd name="connsiteY51" fmla="*/ 9114 h 10000"/>
                  <a:gd name="connsiteX52" fmla="*/ 10000 w 10000"/>
                  <a:gd name="connsiteY52" fmla="*/ 9123 h 10000"/>
                  <a:gd name="connsiteX53" fmla="*/ 9593 w 10000"/>
                  <a:gd name="connsiteY53" fmla="*/ 9105 h 10000"/>
                  <a:gd name="connsiteX54" fmla="*/ 9254 w 10000"/>
                  <a:gd name="connsiteY54" fmla="*/ 9080 h 10000"/>
                  <a:gd name="connsiteX55" fmla="*/ 8962 w 10000"/>
                  <a:gd name="connsiteY55" fmla="*/ 9062 h 10000"/>
                  <a:gd name="connsiteX56" fmla="*/ 8738 w 10000"/>
                  <a:gd name="connsiteY56" fmla="*/ 9037 h 10000"/>
                  <a:gd name="connsiteX57" fmla="*/ 8554 w 10000"/>
                  <a:gd name="connsiteY57" fmla="*/ 9011 h 10000"/>
                  <a:gd name="connsiteX58" fmla="*/ 8422 w 10000"/>
                  <a:gd name="connsiteY58" fmla="*/ 8985 h 10000"/>
                  <a:gd name="connsiteX59" fmla="*/ 8330 w 10000"/>
                  <a:gd name="connsiteY59" fmla="*/ 8968 h 10000"/>
                  <a:gd name="connsiteX60" fmla="*/ 8273 w 10000"/>
                  <a:gd name="connsiteY60" fmla="*/ 8951 h 10000"/>
                  <a:gd name="connsiteX61" fmla="*/ 8262 w 10000"/>
                  <a:gd name="connsiteY61" fmla="*/ 8951 h 10000"/>
                  <a:gd name="connsiteX62" fmla="*/ 8262 w 10000"/>
                  <a:gd name="connsiteY62" fmla="*/ 8916 h 10000"/>
                  <a:gd name="connsiteX63" fmla="*/ 8250 w 10000"/>
                  <a:gd name="connsiteY63" fmla="*/ 8834 h 10000"/>
                  <a:gd name="connsiteX64" fmla="*/ 8250 w 10000"/>
                  <a:gd name="connsiteY64" fmla="*/ 8697 h 10000"/>
                  <a:gd name="connsiteX65" fmla="*/ 8239 w 10000"/>
                  <a:gd name="connsiteY65" fmla="*/ 8520 h 10000"/>
                  <a:gd name="connsiteX66" fmla="*/ 8227 w 10000"/>
                  <a:gd name="connsiteY66" fmla="*/ 8310 h 10000"/>
                  <a:gd name="connsiteX67" fmla="*/ 8216 w 10000"/>
                  <a:gd name="connsiteY67" fmla="*/ 8069 h 10000"/>
                  <a:gd name="connsiteX68" fmla="*/ 8204 w 10000"/>
                  <a:gd name="connsiteY68" fmla="*/ 7798 h 10000"/>
                  <a:gd name="connsiteX69" fmla="*/ 8193 w 10000"/>
                  <a:gd name="connsiteY69" fmla="*/ 7518 h 10000"/>
                  <a:gd name="connsiteX70" fmla="*/ 8170 w 10000"/>
                  <a:gd name="connsiteY70" fmla="*/ 7234 h 10000"/>
                  <a:gd name="connsiteX71" fmla="*/ 8158 w 10000"/>
                  <a:gd name="connsiteY71" fmla="*/ 6938 h 10000"/>
                  <a:gd name="connsiteX72" fmla="*/ 8141 w 10000"/>
                  <a:gd name="connsiteY72" fmla="*/ 6641 h 10000"/>
                  <a:gd name="connsiteX73" fmla="*/ 8130 w 10000"/>
                  <a:gd name="connsiteY73" fmla="*/ 6361 h 10000"/>
                  <a:gd name="connsiteX74" fmla="*/ 8107 w 10000"/>
                  <a:gd name="connsiteY74" fmla="*/ 6099 h 10000"/>
                  <a:gd name="connsiteX75" fmla="*/ 8095 w 10000"/>
                  <a:gd name="connsiteY75" fmla="*/ 5854 h 10000"/>
                  <a:gd name="connsiteX76" fmla="*/ 8084 w 10000"/>
                  <a:gd name="connsiteY76" fmla="*/ 5639 h 10000"/>
                  <a:gd name="connsiteX77" fmla="*/ 8061 w 10000"/>
                  <a:gd name="connsiteY77" fmla="*/ 5462 h 10000"/>
                  <a:gd name="connsiteX78" fmla="*/ 8049 w 10000"/>
                  <a:gd name="connsiteY78" fmla="*/ 5325 h 10000"/>
                  <a:gd name="connsiteX79" fmla="*/ 8038 w 10000"/>
                  <a:gd name="connsiteY79" fmla="*/ 5243 h 10000"/>
                  <a:gd name="connsiteX80" fmla="*/ 8015 w 10000"/>
                  <a:gd name="connsiteY80" fmla="*/ 5140 h 10000"/>
                  <a:gd name="connsiteX81" fmla="*/ 7992 w 10000"/>
                  <a:gd name="connsiteY81" fmla="*/ 5015 h 10000"/>
                  <a:gd name="connsiteX82" fmla="*/ 7946 w 10000"/>
                  <a:gd name="connsiteY82" fmla="*/ 4860 h 10000"/>
                  <a:gd name="connsiteX83" fmla="*/ 7889 w 10000"/>
                  <a:gd name="connsiteY83" fmla="*/ 4684 h 10000"/>
                  <a:gd name="connsiteX84" fmla="*/ 7843 w 10000"/>
                  <a:gd name="connsiteY84" fmla="*/ 4495 h 10000"/>
                  <a:gd name="connsiteX85" fmla="*/ 7780 w 10000"/>
                  <a:gd name="connsiteY85" fmla="*/ 4301 h 10000"/>
                  <a:gd name="connsiteX86" fmla="*/ 7722 w 10000"/>
                  <a:gd name="connsiteY86" fmla="*/ 4099 h 10000"/>
                  <a:gd name="connsiteX87" fmla="*/ 7665 w 10000"/>
                  <a:gd name="connsiteY87" fmla="*/ 3914 h 10000"/>
                  <a:gd name="connsiteX88" fmla="*/ 7608 w 10000"/>
                  <a:gd name="connsiteY88" fmla="*/ 3733 h 10000"/>
                  <a:gd name="connsiteX89" fmla="*/ 7550 w 10000"/>
                  <a:gd name="connsiteY89" fmla="*/ 3566 h 10000"/>
                  <a:gd name="connsiteX90" fmla="*/ 7516 w 10000"/>
                  <a:gd name="connsiteY90" fmla="*/ 3428 h 10000"/>
                  <a:gd name="connsiteX91" fmla="*/ 7481 w 10000"/>
                  <a:gd name="connsiteY91" fmla="*/ 3329 h 10000"/>
                  <a:gd name="connsiteX92" fmla="*/ 7458 w 10000"/>
                  <a:gd name="connsiteY92" fmla="*/ 3260 h 10000"/>
                  <a:gd name="connsiteX93" fmla="*/ 7453 w 10000"/>
                  <a:gd name="connsiteY93" fmla="*/ 3234 h 10000"/>
                  <a:gd name="connsiteX94" fmla="*/ 7372 w 10000"/>
                  <a:gd name="connsiteY94" fmla="*/ 3355 h 10000"/>
                  <a:gd name="connsiteX95" fmla="*/ 7303 w 10000"/>
                  <a:gd name="connsiteY95" fmla="*/ 3523 h 10000"/>
                  <a:gd name="connsiteX96" fmla="*/ 7246 w 10000"/>
                  <a:gd name="connsiteY96" fmla="*/ 3733 h 10000"/>
                  <a:gd name="connsiteX97" fmla="*/ 7200 w 10000"/>
                  <a:gd name="connsiteY97" fmla="*/ 3978 h 10000"/>
                  <a:gd name="connsiteX98" fmla="*/ 7166 w 10000"/>
                  <a:gd name="connsiteY98" fmla="*/ 4241 h 10000"/>
                  <a:gd name="connsiteX99" fmla="*/ 7154 w 10000"/>
                  <a:gd name="connsiteY99" fmla="*/ 4529 h 10000"/>
                  <a:gd name="connsiteX100" fmla="*/ 7143 w 10000"/>
                  <a:gd name="connsiteY100" fmla="*/ 4826 h 10000"/>
                  <a:gd name="connsiteX101" fmla="*/ 7131 w 10000"/>
                  <a:gd name="connsiteY101" fmla="*/ 5123 h 10000"/>
                  <a:gd name="connsiteX102" fmla="*/ 7131 w 10000"/>
                  <a:gd name="connsiteY102" fmla="*/ 5419 h 10000"/>
                  <a:gd name="connsiteX103" fmla="*/ 7131 w 10000"/>
                  <a:gd name="connsiteY103" fmla="*/ 5708 h 10000"/>
                  <a:gd name="connsiteX104" fmla="*/ 7143 w 10000"/>
                  <a:gd name="connsiteY104" fmla="*/ 5978 h 10000"/>
                  <a:gd name="connsiteX105" fmla="*/ 7154 w 10000"/>
                  <a:gd name="connsiteY105" fmla="*/ 6215 h 10000"/>
                  <a:gd name="connsiteX106" fmla="*/ 7154 w 10000"/>
                  <a:gd name="connsiteY106" fmla="*/ 6426 h 10000"/>
                  <a:gd name="connsiteX107" fmla="*/ 7166 w 10000"/>
                  <a:gd name="connsiteY107" fmla="*/ 6598 h 10000"/>
                  <a:gd name="connsiteX108" fmla="*/ 7166 w 10000"/>
                  <a:gd name="connsiteY108" fmla="*/ 6748 h 10000"/>
                  <a:gd name="connsiteX109" fmla="*/ 7177 w 10000"/>
                  <a:gd name="connsiteY109" fmla="*/ 6946 h 10000"/>
                  <a:gd name="connsiteX110" fmla="*/ 7189 w 10000"/>
                  <a:gd name="connsiteY110" fmla="*/ 7174 h 10000"/>
                  <a:gd name="connsiteX111" fmla="*/ 7200 w 10000"/>
                  <a:gd name="connsiteY111" fmla="*/ 7428 h 10000"/>
                  <a:gd name="connsiteX112" fmla="*/ 7223 w 10000"/>
                  <a:gd name="connsiteY112" fmla="*/ 7699 h 10000"/>
                  <a:gd name="connsiteX113" fmla="*/ 7246 w 10000"/>
                  <a:gd name="connsiteY113" fmla="*/ 7978 h 10000"/>
                  <a:gd name="connsiteX114" fmla="*/ 7258 w 10000"/>
                  <a:gd name="connsiteY114" fmla="*/ 8275 h 10000"/>
                  <a:gd name="connsiteX115" fmla="*/ 7281 w 10000"/>
                  <a:gd name="connsiteY115" fmla="*/ 8563 h 10000"/>
                  <a:gd name="connsiteX116" fmla="*/ 7303 w 10000"/>
                  <a:gd name="connsiteY116" fmla="*/ 8843 h 10000"/>
                  <a:gd name="connsiteX117" fmla="*/ 7326 w 10000"/>
                  <a:gd name="connsiteY117" fmla="*/ 9105 h 10000"/>
                  <a:gd name="connsiteX118" fmla="*/ 7338 w 10000"/>
                  <a:gd name="connsiteY118" fmla="*/ 9351 h 10000"/>
                  <a:gd name="connsiteX119" fmla="*/ 7361 w 10000"/>
                  <a:gd name="connsiteY119" fmla="*/ 9570 h 10000"/>
                  <a:gd name="connsiteX120" fmla="*/ 7384 w 10000"/>
                  <a:gd name="connsiteY120" fmla="*/ 9970 h 10000"/>
                  <a:gd name="connsiteX121" fmla="*/ 7384 w 10000"/>
                  <a:gd name="connsiteY121" fmla="*/ 10000 h 10000"/>
                  <a:gd name="connsiteX122" fmla="*/ 602 w 10000"/>
                  <a:gd name="connsiteY122" fmla="*/ 9991 h 10000"/>
                  <a:gd name="connsiteX123" fmla="*/ 602 w 10000"/>
                  <a:gd name="connsiteY123" fmla="*/ 9961 h 10000"/>
                  <a:gd name="connsiteX124" fmla="*/ 602 w 10000"/>
                  <a:gd name="connsiteY124" fmla="*/ 9875 h 10000"/>
                  <a:gd name="connsiteX125" fmla="*/ 614 w 10000"/>
                  <a:gd name="connsiteY125" fmla="*/ 9738 h 10000"/>
                  <a:gd name="connsiteX126" fmla="*/ 620 w 10000"/>
                  <a:gd name="connsiteY126" fmla="*/ 9570 h 10000"/>
                  <a:gd name="connsiteX127" fmla="*/ 643 w 10000"/>
                  <a:gd name="connsiteY127" fmla="*/ 9359 h 10000"/>
                  <a:gd name="connsiteX128" fmla="*/ 654 w 10000"/>
                  <a:gd name="connsiteY128" fmla="*/ 9114 h 10000"/>
                  <a:gd name="connsiteX129" fmla="*/ 677 w 10000"/>
                  <a:gd name="connsiteY129" fmla="*/ 8860 h 10000"/>
                  <a:gd name="connsiteX130" fmla="*/ 700 w 10000"/>
                  <a:gd name="connsiteY130" fmla="*/ 8581 h 10000"/>
                  <a:gd name="connsiteX131" fmla="*/ 723 w 10000"/>
                  <a:gd name="connsiteY131" fmla="*/ 8292 h 10000"/>
                  <a:gd name="connsiteX132" fmla="*/ 746 w 10000"/>
                  <a:gd name="connsiteY132" fmla="*/ 7996 h 10000"/>
                  <a:gd name="connsiteX133" fmla="*/ 769 w 10000"/>
                  <a:gd name="connsiteY133" fmla="*/ 7708 h 10000"/>
                  <a:gd name="connsiteX134" fmla="*/ 780 w 10000"/>
                  <a:gd name="connsiteY134" fmla="*/ 7437 h 10000"/>
                  <a:gd name="connsiteX135" fmla="*/ 803 w 10000"/>
                  <a:gd name="connsiteY135" fmla="*/ 7174 h 10000"/>
                  <a:gd name="connsiteX136" fmla="*/ 826 w 10000"/>
                  <a:gd name="connsiteY136" fmla="*/ 6791 h 10000"/>
                  <a:gd name="connsiteX137" fmla="*/ 838 w 10000"/>
                  <a:gd name="connsiteY137" fmla="*/ 6443 h 10000"/>
                  <a:gd name="connsiteX138" fmla="*/ 849 w 10000"/>
                  <a:gd name="connsiteY138" fmla="*/ 6138 h 10000"/>
                  <a:gd name="connsiteX139" fmla="*/ 849 w 10000"/>
                  <a:gd name="connsiteY139" fmla="*/ 5854 h 10000"/>
                  <a:gd name="connsiteX140" fmla="*/ 849 w 10000"/>
                  <a:gd name="connsiteY140" fmla="*/ 5574 h 10000"/>
                  <a:gd name="connsiteX141" fmla="*/ 849 w 10000"/>
                  <a:gd name="connsiteY141" fmla="*/ 5295 h 10000"/>
                  <a:gd name="connsiteX142" fmla="*/ 849 w 10000"/>
                  <a:gd name="connsiteY142" fmla="*/ 5006 h 10000"/>
                  <a:gd name="connsiteX143" fmla="*/ 849 w 10000"/>
                  <a:gd name="connsiteY143" fmla="*/ 4701 h 10000"/>
                  <a:gd name="connsiteX144" fmla="*/ 849 w 10000"/>
                  <a:gd name="connsiteY144" fmla="*/ 4529 h 10000"/>
                  <a:gd name="connsiteX145" fmla="*/ 815 w 10000"/>
                  <a:gd name="connsiteY145" fmla="*/ 4327 h 10000"/>
                  <a:gd name="connsiteX146" fmla="*/ 769 w 10000"/>
                  <a:gd name="connsiteY146" fmla="*/ 4099 h 10000"/>
                  <a:gd name="connsiteX147" fmla="*/ 711 w 10000"/>
                  <a:gd name="connsiteY147" fmla="*/ 3862 h 10000"/>
                  <a:gd name="connsiteX148" fmla="*/ 643 w 10000"/>
                  <a:gd name="connsiteY148" fmla="*/ 3609 h 10000"/>
                  <a:gd name="connsiteX149" fmla="*/ 579 w 10000"/>
                  <a:gd name="connsiteY149" fmla="*/ 3346 h 10000"/>
                  <a:gd name="connsiteX150" fmla="*/ 499 w 10000"/>
                  <a:gd name="connsiteY150" fmla="*/ 3075 h 10000"/>
                  <a:gd name="connsiteX151" fmla="*/ 407 w 10000"/>
                  <a:gd name="connsiteY151" fmla="*/ 2813 h 10000"/>
                  <a:gd name="connsiteX152" fmla="*/ 327 w 10000"/>
                  <a:gd name="connsiteY152" fmla="*/ 2559 h 10000"/>
                  <a:gd name="connsiteX153" fmla="*/ 252 w 10000"/>
                  <a:gd name="connsiteY153" fmla="*/ 2310 h 10000"/>
                  <a:gd name="connsiteX154" fmla="*/ 184 w 10000"/>
                  <a:gd name="connsiteY154" fmla="*/ 2082 h 10000"/>
                  <a:gd name="connsiteX155" fmla="*/ 115 w 10000"/>
                  <a:gd name="connsiteY155" fmla="*/ 1880 h 10000"/>
                  <a:gd name="connsiteX156" fmla="*/ 57 w 10000"/>
                  <a:gd name="connsiteY156" fmla="*/ 1703 h 10000"/>
                  <a:gd name="connsiteX157" fmla="*/ 23 w 10000"/>
                  <a:gd name="connsiteY157" fmla="*/ 1548 h 10000"/>
                  <a:gd name="connsiteX158" fmla="*/ 0 w 10000"/>
                  <a:gd name="connsiteY158" fmla="*/ 1441 h 10000"/>
                  <a:gd name="connsiteX159" fmla="*/ 11 w 10000"/>
                  <a:gd name="connsiteY159" fmla="*/ 1372 h 10000"/>
                  <a:gd name="connsiteX160" fmla="*/ 80 w 10000"/>
                  <a:gd name="connsiteY160" fmla="*/ 1217 h 10000"/>
                  <a:gd name="connsiteX161" fmla="*/ 207 w 10000"/>
                  <a:gd name="connsiteY161" fmla="*/ 1058 h 10000"/>
                  <a:gd name="connsiteX162" fmla="*/ 373 w 10000"/>
                  <a:gd name="connsiteY162" fmla="*/ 890 h 10000"/>
                  <a:gd name="connsiteX163" fmla="*/ 579 w 10000"/>
                  <a:gd name="connsiteY163" fmla="*/ 727 h 10000"/>
                  <a:gd name="connsiteX164" fmla="*/ 803 w 10000"/>
                  <a:gd name="connsiteY164" fmla="*/ 576 h 10000"/>
                  <a:gd name="connsiteX165" fmla="*/ 941 w 10000"/>
                  <a:gd name="connsiteY165" fmla="*/ 499 h 10000"/>
                  <a:gd name="connsiteX166" fmla="*/ 1107 w 10000"/>
                  <a:gd name="connsiteY166" fmla="*/ 422 h 10000"/>
                  <a:gd name="connsiteX167" fmla="*/ 1291 w 10000"/>
                  <a:gd name="connsiteY167" fmla="*/ 348 h 10000"/>
                  <a:gd name="connsiteX168" fmla="*/ 1480 w 10000"/>
                  <a:gd name="connsiteY168" fmla="*/ 280 h 10000"/>
                  <a:gd name="connsiteX169" fmla="*/ 1670 w 10000"/>
                  <a:gd name="connsiteY169" fmla="*/ 211 h 10000"/>
                  <a:gd name="connsiteX170" fmla="*/ 1853 w 10000"/>
                  <a:gd name="connsiteY170" fmla="*/ 151 h 10000"/>
                  <a:gd name="connsiteX171" fmla="*/ 2008 w 10000"/>
                  <a:gd name="connsiteY171" fmla="*/ 103 h 10000"/>
                  <a:gd name="connsiteX172" fmla="*/ 2134 w 10000"/>
                  <a:gd name="connsiteY172" fmla="*/ 69 h 10000"/>
                  <a:gd name="connsiteX173" fmla="*/ 2226 w 10000"/>
                  <a:gd name="connsiteY173" fmla="*/ 43 h 10000"/>
                  <a:gd name="connsiteX174" fmla="*/ 2249 w 10000"/>
                  <a:gd name="connsiteY174" fmla="*/ 34 h 10000"/>
                  <a:gd name="connsiteX175" fmla="*/ 2381 w 10000"/>
                  <a:gd name="connsiteY175" fmla="*/ 95 h 10000"/>
                  <a:gd name="connsiteX176" fmla="*/ 3322 w 10000"/>
                  <a:gd name="connsiteY176" fmla="*/ 3084 h 10000"/>
                  <a:gd name="connsiteX177" fmla="*/ 4108 w 10000"/>
                  <a:gd name="connsiteY177" fmla="*/ 4249 h 10000"/>
                  <a:gd name="connsiteX178" fmla="*/ 5181 w 10000"/>
                  <a:gd name="connsiteY178" fmla="*/ 1905 h 10000"/>
                  <a:gd name="connsiteX179" fmla="*/ 5737 w 10000"/>
                  <a:gd name="connsiteY179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8 h 10000"/>
                  <a:gd name="connsiteX11" fmla="*/ 8158 w 10000"/>
                  <a:gd name="connsiteY11" fmla="*/ 770 h 10000"/>
                  <a:gd name="connsiteX12" fmla="*/ 8376 w 10000"/>
                  <a:gd name="connsiteY12" fmla="*/ 890 h 10000"/>
                  <a:gd name="connsiteX13" fmla="*/ 8531 w 10000"/>
                  <a:gd name="connsiteY13" fmla="*/ 1015 h 10000"/>
                  <a:gd name="connsiteX14" fmla="*/ 8669 w 10000"/>
                  <a:gd name="connsiteY14" fmla="*/ 1135 h 10000"/>
                  <a:gd name="connsiteX15" fmla="*/ 8784 w 10000"/>
                  <a:gd name="connsiteY15" fmla="*/ 1269 h 10000"/>
                  <a:gd name="connsiteX16" fmla="*/ 8881 w 10000"/>
                  <a:gd name="connsiteY16" fmla="*/ 1406 h 10000"/>
                  <a:gd name="connsiteX17" fmla="*/ 8973 w 10000"/>
                  <a:gd name="connsiteY17" fmla="*/ 1540 h 10000"/>
                  <a:gd name="connsiteX18" fmla="*/ 9030 w 10000"/>
                  <a:gd name="connsiteY18" fmla="*/ 1634 h 10000"/>
                  <a:gd name="connsiteX19" fmla="*/ 9099 w 10000"/>
                  <a:gd name="connsiteY19" fmla="*/ 1776 h 10000"/>
                  <a:gd name="connsiteX20" fmla="*/ 9168 w 10000"/>
                  <a:gd name="connsiteY20" fmla="*/ 1966 h 10000"/>
                  <a:gd name="connsiteX21" fmla="*/ 9231 w 10000"/>
                  <a:gd name="connsiteY21" fmla="*/ 2185 h 10000"/>
                  <a:gd name="connsiteX22" fmla="*/ 9312 w 10000"/>
                  <a:gd name="connsiteY22" fmla="*/ 2430 h 10000"/>
                  <a:gd name="connsiteX23" fmla="*/ 9392 w 10000"/>
                  <a:gd name="connsiteY23" fmla="*/ 2701 h 10000"/>
                  <a:gd name="connsiteX24" fmla="*/ 9472 w 10000"/>
                  <a:gd name="connsiteY24" fmla="*/ 2981 h 10000"/>
                  <a:gd name="connsiteX25" fmla="*/ 9547 w 10000"/>
                  <a:gd name="connsiteY25" fmla="*/ 3277 h 10000"/>
                  <a:gd name="connsiteX26" fmla="*/ 9616 w 10000"/>
                  <a:gd name="connsiteY26" fmla="*/ 3583 h 10000"/>
                  <a:gd name="connsiteX27" fmla="*/ 9684 w 10000"/>
                  <a:gd name="connsiteY27" fmla="*/ 3880 h 10000"/>
                  <a:gd name="connsiteX28" fmla="*/ 9753 w 10000"/>
                  <a:gd name="connsiteY28" fmla="*/ 4159 h 10000"/>
                  <a:gd name="connsiteX29" fmla="*/ 9811 w 10000"/>
                  <a:gd name="connsiteY29" fmla="*/ 4430 h 10000"/>
                  <a:gd name="connsiteX30" fmla="*/ 9851 w 10000"/>
                  <a:gd name="connsiteY30" fmla="*/ 4684 h 10000"/>
                  <a:gd name="connsiteX31" fmla="*/ 9885 w 10000"/>
                  <a:gd name="connsiteY31" fmla="*/ 4895 h 10000"/>
                  <a:gd name="connsiteX32" fmla="*/ 9920 w 10000"/>
                  <a:gd name="connsiteY32" fmla="*/ 5080 h 10000"/>
                  <a:gd name="connsiteX33" fmla="*/ 9931 w 10000"/>
                  <a:gd name="connsiteY33" fmla="*/ 5226 h 10000"/>
                  <a:gd name="connsiteX34" fmla="*/ 9931 w 10000"/>
                  <a:gd name="connsiteY34" fmla="*/ 5359 h 10000"/>
                  <a:gd name="connsiteX35" fmla="*/ 9943 w 10000"/>
                  <a:gd name="connsiteY35" fmla="*/ 5531 h 10000"/>
                  <a:gd name="connsiteX36" fmla="*/ 9943 w 10000"/>
                  <a:gd name="connsiteY36" fmla="*/ 5742 h 10000"/>
                  <a:gd name="connsiteX37" fmla="*/ 9954 w 10000"/>
                  <a:gd name="connsiteY37" fmla="*/ 5978 h 10000"/>
                  <a:gd name="connsiteX38" fmla="*/ 9954 w 10000"/>
                  <a:gd name="connsiteY38" fmla="*/ 6241 h 10000"/>
                  <a:gd name="connsiteX39" fmla="*/ 9966 w 10000"/>
                  <a:gd name="connsiteY39" fmla="*/ 6520 h 10000"/>
                  <a:gd name="connsiteX40" fmla="*/ 9966 w 10000"/>
                  <a:gd name="connsiteY40" fmla="*/ 6817 h 10000"/>
                  <a:gd name="connsiteX41" fmla="*/ 9966 w 10000"/>
                  <a:gd name="connsiteY41" fmla="*/ 7114 h 10000"/>
                  <a:gd name="connsiteX42" fmla="*/ 9977 w 10000"/>
                  <a:gd name="connsiteY42" fmla="*/ 7411 h 10000"/>
                  <a:gd name="connsiteX43" fmla="*/ 9977 w 10000"/>
                  <a:gd name="connsiteY43" fmla="*/ 7708 h 10000"/>
                  <a:gd name="connsiteX44" fmla="*/ 9977 w 10000"/>
                  <a:gd name="connsiteY44" fmla="*/ 7987 h 10000"/>
                  <a:gd name="connsiteX45" fmla="*/ 9989 w 10000"/>
                  <a:gd name="connsiteY45" fmla="*/ 8249 h 10000"/>
                  <a:gd name="connsiteX46" fmla="*/ 9989 w 10000"/>
                  <a:gd name="connsiteY46" fmla="*/ 8495 h 10000"/>
                  <a:gd name="connsiteX47" fmla="*/ 9989 w 10000"/>
                  <a:gd name="connsiteY47" fmla="*/ 8697 h 10000"/>
                  <a:gd name="connsiteX48" fmla="*/ 9989 w 10000"/>
                  <a:gd name="connsiteY48" fmla="*/ 8877 h 10000"/>
                  <a:gd name="connsiteX49" fmla="*/ 9989 w 10000"/>
                  <a:gd name="connsiteY49" fmla="*/ 9002 h 10000"/>
                  <a:gd name="connsiteX50" fmla="*/ 10000 w 10000"/>
                  <a:gd name="connsiteY50" fmla="*/ 9088 h 10000"/>
                  <a:gd name="connsiteX51" fmla="*/ 10000 w 10000"/>
                  <a:gd name="connsiteY51" fmla="*/ 9114 h 10000"/>
                  <a:gd name="connsiteX52" fmla="*/ 10000 w 10000"/>
                  <a:gd name="connsiteY52" fmla="*/ 9123 h 10000"/>
                  <a:gd name="connsiteX53" fmla="*/ 9593 w 10000"/>
                  <a:gd name="connsiteY53" fmla="*/ 9105 h 10000"/>
                  <a:gd name="connsiteX54" fmla="*/ 9254 w 10000"/>
                  <a:gd name="connsiteY54" fmla="*/ 9080 h 10000"/>
                  <a:gd name="connsiteX55" fmla="*/ 8962 w 10000"/>
                  <a:gd name="connsiteY55" fmla="*/ 9062 h 10000"/>
                  <a:gd name="connsiteX56" fmla="*/ 8738 w 10000"/>
                  <a:gd name="connsiteY56" fmla="*/ 9037 h 10000"/>
                  <a:gd name="connsiteX57" fmla="*/ 8554 w 10000"/>
                  <a:gd name="connsiteY57" fmla="*/ 9011 h 10000"/>
                  <a:gd name="connsiteX58" fmla="*/ 8422 w 10000"/>
                  <a:gd name="connsiteY58" fmla="*/ 8985 h 10000"/>
                  <a:gd name="connsiteX59" fmla="*/ 8330 w 10000"/>
                  <a:gd name="connsiteY59" fmla="*/ 8968 h 10000"/>
                  <a:gd name="connsiteX60" fmla="*/ 8273 w 10000"/>
                  <a:gd name="connsiteY60" fmla="*/ 8951 h 10000"/>
                  <a:gd name="connsiteX61" fmla="*/ 8262 w 10000"/>
                  <a:gd name="connsiteY61" fmla="*/ 8951 h 10000"/>
                  <a:gd name="connsiteX62" fmla="*/ 8262 w 10000"/>
                  <a:gd name="connsiteY62" fmla="*/ 8916 h 10000"/>
                  <a:gd name="connsiteX63" fmla="*/ 8250 w 10000"/>
                  <a:gd name="connsiteY63" fmla="*/ 8834 h 10000"/>
                  <a:gd name="connsiteX64" fmla="*/ 8250 w 10000"/>
                  <a:gd name="connsiteY64" fmla="*/ 8697 h 10000"/>
                  <a:gd name="connsiteX65" fmla="*/ 8239 w 10000"/>
                  <a:gd name="connsiteY65" fmla="*/ 8520 h 10000"/>
                  <a:gd name="connsiteX66" fmla="*/ 8227 w 10000"/>
                  <a:gd name="connsiteY66" fmla="*/ 8310 h 10000"/>
                  <a:gd name="connsiteX67" fmla="*/ 8216 w 10000"/>
                  <a:gd name="connsiteY67" fmla="*/ 8069 h 10000"/>
                  <a:gd name="connsiteX68" fmla="*/ 8204 w 10000"/>
                  <a:gd name="connsiteY68" fmla="*/ 7798 h 10000"/>
                  <a:gd name="connsiteX69" fmla="*/ 8193 w 10000"/>
                  <a:gd name="connsiteY69" fmla="*/ 7518 h 10000"/>
                  <a:gd name="connsiteX70" fmla="*/ 8170 w 10000"/>
                  <a:gd name="connsiteY70" fmla="*/ 7234 h 10000"/>
                  <a:gd name="connsiteX71" fmla="*/ 8158 w 10000"/>
                  <a:gd name="connsiteY71" fmla="*/ 6938 h 10000"/>
                  <a:gd name="connsiteX72" fmla="*/ 8141 w 10000"/>
                  <a:gd name="connsiteY72" fmla="*/ 6641 h 10000"/>
                  <a:gd name="connsiteX73" fmla="*/ 8130 w 10000"/>
                  <a:gd name="connsiteY73" fmla="*/ 6361 h 10000"/>
                  <a:gd name="connsiteX74" fmla="*/ 8107 w 10000"/>
                  <a:gd name="connsiteY74" fmla="*/ 6099 h 10000"/>
                  <a:gd name="connsiteX75" fmla="*/ 8095 w 10000"/>
                  <a:gd name="connsiteY75" fmla="*/ 5854 h 10000"/>
                  <a:gd name="connsiteX76" fmla="*/ 8084 w 10000"/>
                  <a:gd name="connsiteY76" fmla="*/ 5639 h 10000"/>
                  <a:gd name="connsiteX77" fmla="*/ 8061 w 10000"/>
                  <a:gd name="connsiteY77" fmla="*/ 5462 h 10000"/>
                  <a:gd name="connsiteX78" fmla="*/ 8049 w 10000"/>
                  <a:gd name="connsiteY78" fmla="*/ 5325 h 10000"/>
                  <a:gd name="connsiteX79" fmla="*/ 8038 w 10000"/>
                  <a:gd name="connsiteY79" fmla="*/ 5243 h 10000"/>
                  <a:gd name="connsiteX80" fmla="*/ 8015 w 10000"/>
                  <a:gd name="connsiteY80" fmla="*/ 5140 h 10000"/>
                  <a:gd name="connsiteX81" fmla="*/ 7992 w 10000"/>
                  <a:gd name="connsiteY81" fmla="*/ 5015 h 10000"/>
                  <a:gd name="connsiteX82" fmla="*/ 7946 w 10000"/>
                  <a:gd name="connsiteY82" fmla="*/ 4860 h 10000"/>
                  <a:gd name="connsiteX83" fmla="*/ 7889 w 10000"/>
                  <a:gd name="connsiteY83" fmla="*/ 4684 h 10000"/>
                  <a:gd name="connsiteX84" fmla="*/ 7843 w 10000"/>
                  <a:gd name="connsiteY84" fmla="*/ 4495 h 10000"/>
                  <a:gd name="connsiteX85" fmla="*/ 7780 w 10000"/>
                  <a:gd name="connsiteY85" fmla="*/ 4301 h 10000"/>
                  <a:gd name="connsiteX86" fmla="*/ 7722 w 10000"/>
                  <a:gd name="connsiteY86" fmla="*/ 4099 h 10000"/>
                  <a:gd name="connsiteX87" fmla="*/ 7665 w 10000"/>
                  <a:gd name="connsiteY87" fmla="*/ 3914 h 10000"/>
                  <a:gd name="connsiteX88" fmla="*/ 7608 w 10000"/>
                  <a:gd name="connsiteY88" fmla="*/ 3733 h 10000"/>
                  <a:gd name="connsiteX89" fmla="*/ 7550 w 10000"/>
                  <a:gd name="connsiteY89" fmla="*/ 3566 h 10000"/>
                  <a:gd name="connsiteX90" fmla="*/ 7516 w 10000"/>
                  <a:gd name="connsiteY90" fmla="*/ 3428 h 10000"/>
                  <a:gd name="connsiteX91" fmla="*/ 7481 w 10000"/>
                  <a:gd name="connsiteY91" fmla="*/ 3329 h 10000"/>
                  <a:gd name="connsiteX92" fmla="*/ 7458 w 10000"/>
                  <a:gd name="connsiteY92" fmla="*/ 3260 h 10000"/>
                  <a:gd name="connsiteX93" fmla="*/ 7453 w 10000"/>
                  <a:gd name="connsiteY93" fmla="*/ 3234 h 10000"/>
                  <a:gd name="connsiteX94" fmla="*/ 7372 w 10000"/>
                  <a:gd name="connsiteY94" fmla="*/ 3355 h 10000"/>
                  <a:gd name="connsiteX95" fmla="*/ 7303 w 10000"/>
                  <a:gd name="connsiteY95" fmla="*/ 3523 h 10000"/>
                  <a:gd name="connsiteX96" fmla="*/ 7246 w 10000"/>
                  <a:gd name="connsiteY96" fmla="*/ 3733 h 10000"/>
                  <a:gd name="connsiteX97" fmla="*/ 7200 w 10000"/>
                  <a:gd name="connsiteY97" fmla="*/ 3978 h 10000"/>
                  <a:gd name="connsiteX98" fmla="*/ 7166 w 10000"/>
                  <a:gd name="connsiteY98" fmla="*/ 4241 h 10000"/>
                  <a:gd name="connsiteX99" fmla="*/ 7154 w 10000"/>
                  <a:gd name="connsiteY99" fmla="*/ 4529 h 10000"/>
                  <a:gd name="connsiteX100" fmla="*/ 7143 w 10000"/>
                  <a:gd name="connsiteY100" fmla="*/ 4826 h 10000"/>
                  <a:gd name="connsiteX101" fmla="*/ 7131 w 10000"/>
                  <a:gd name="connsiteY101" fmla="*/ 5123 h 10000"/>
                  <a:gd name="connsiteX102" fmla="*/ 7131 w 10000"/>
                  <a:gd name="connsiteY102" fmla="*/ 5419 h 10000"/>
                  <a:gd name="connsiteX103" fmla="*/ 7131 w 10000"/>
                  <a:gd name="connsiteY103" fmla="*/ 5708 h 10000"/>
                  <a:gd name="connsiteX104" fmla="*/ 7143 w 10000"/>
                  <a:gd name="connsiteY104" fmla="*/ 5978 h 10000"/>
                  <a:gd name="connsiteX105" fmla="*/ 7154 w 10000"/>
                  <a:gd name="connsiteY105" fmla="*/ 6215 h 10000"/>
                  <a:gd name="connsiteX106" fmla="*/ 7154 w 10000"/>
                  <a:gd name="connsiteY106" fmla="*/ 6426 h 10000"/>
                  <a:gd name="connsiteX107" fmla="*/ 7166 w 10000"/>
                  <a:gd name="connsiteY107" fmla="*/ 6598 h 10000"/>
                  <a:gd name="connsiteX108" fmla="*/ 7166 w 10000"/>
                  <a:gd name="connsiteY108" fmla="*/ 6748 h 10000"/>
                  <a:gd name="connsiteX109" fmla="*/ 7177 w 10000"/>
                  <a:gd name="connsiteY109" fmla="*/ 6946 h 10000"/>
                  <a:gd name="connsiteX110" fmla="*/ 7189 w 10000"/>
                  <a:gd name="connsiteY110" fmla="*/ 7174 h 10000"/>
                  <a:gd name="connsiteX111" fmla="*/ 7200 w 10000"/>
                  <a:gd name="connsiteY111" fmla="*/ 7428 h 10000"/>
                  <a:gd name="connsiteX112" fmla="*/ 7223 w 10000"/>
                  <a:gd name="connsiteY112" fmla="*/ 7699 h 10000"/>
                  <a:gd name="connsiteX113" fmla="*/ 7246 w 10000"/>
                  <a:gd name="connsiteY113" fmla="*/ 7978 h 10000"/>
                  <a:gd name="connsiteX114" fmla="*/ 7258 w 10000"/>
                  <a:gd name="connsiteY114" fmla="*/ 8275 h 10000"/>
                  <a:gd name="connsiteX115" fmla="*/ 7281 w 10000"/>
                  <a:gd name="connsiteY115" fmla="*/ 8563 h 10000"/>
                  <a:gd name="connsiteX116" fmla="*/ 7303 w 10000"/>
                  <a:gd name="connsiteY116" fmla="*/ 8843 h 10000"/>
                  <a:gd name="connsiteX117" fmla="*/ 7326 w 10000"/>
                  <a:gd name="connsiteY117" fmla="*/ 9105 h 10000"/>
                  <a:gd name="connsiteX118" fmla="*/ 7338 w 10000"/>
                  <a:gd name="connsiteY118" fmla="*/ 9351 h 10000"/>
                  <a:gd name="connsiteX119" fmla="*/ 7384 w 10000"/>
                  <a:gd name="connsiteY119" fmla="*/ 9970 h 10000"/>
                  <a:gd name="connsiteX120" fmla="*/ 7384 w 10000"/>
                  <a:gd name="connsiteY120" fmla="*/ 10000 h 10000"/>
                  <a:gd name="connsiteX121" fmla="*/ 602 w 10000"/>
                  <a:gd name="connsiteY121" fmla="*/ 9991 h 10000"/>
                  <a:gd name="connsiteX122" fmla="*/ 602 w 10000"/>
                  <a:gd name="connsiteY122" fmla="*/ 9961 h 10000"/>
                  <a:gd name="connsiteX123" fmla="*/ 602 w 10000"/>
                  <a:gd name="connsiteY123" fmla="*/ 9875 h 10000"/>
                  <a:gd name="connsiteX124" fmla="*/ 614 w 10000"/>
                  <a:gd name="connsiteY124" fmla="*/ 9738 h 10000"/>
                  <a:gd name="connsiteX125" fmla="*/ 620 w 10000"/>
                  <a:gd name="connsiteY125" fmla="*/ 9570 h 10000"/>
                  <a:gd name="connsiteX126" fmla="*/ 643 w 10000"/>
                  <a:gd name="connsiteY126" fmla="*/ 9359 h 10000"/>
                  <a:gd name="connsiteX127" fmla="*/ 654 w 10000"/>
                  <a:gd name="connsiteY127" fmla="*/ 9114 h 10000"/>
                  <a:gd name="connsiteX128" fmla="*/ 677 w 10000"/>
                  <a:gd name="connsiteY128" fmla="*/ 8860 h 10000"/>
                  <a:gd name="connsiteX129" fmla="*/ 700 w 10000"/>
                  <a:gd name="connsiteY129" fmla="*/ 8581 h 10000"/>
                  <a:gd name="connsiteX130" fmla="*/ 723 w 10000"/>
                  <a:gd name="connsiteY130" fmla="*/ 8292 h 10000"/>
                  <a:gd name="connsiteX131" fmla="*/ 746 w 10000"/>
                  <a:gd name="connsiteY131" fmla="*/ 7996 h 10000"/>
                  <a:gd name="connsiteX132" fmla="*/ 769 w 10000"/>
                  <a:gd name="connsiteY132" fmla="*/ 7708 h 10000"/>
                  <a:gd name="connsiteX133" fmla="*/ 780 w 10000"/>
                  <a:gd name="connsiteY133" fmla="*/ 7437 h 10000"/>
                  <a:gd name="connsiteX134" fmla="*/ 803 w 10000"/>
                  <a:gd name="connsiteY134" fmla="*/ 7174 h 10000"/>
                  <a:gd name="connsiteX135" fmla="*/ 826 w 10000"/>
                  <a:gd name="connsiteY135" fmla="*/ 6791 h 10000"/>
                  <a:gd name="connsiteX136" fmla="*/ 838 w 10000"/>
                  <a:gd name="connsiteY136" fmla="*/ 6443 h 10000"/>
                  <a:gd name="connsiteX137" fmla="*/ 849 w 10000"/>
                  <a:gd name="connsiteY137" fmla="*/ 6138 h 10000"/>
                  <a:gd name="connsiteX138" fmla="*/ 849 w 10000"/>
                  <a:gd name="connsiteY138" fmla="*/ 5854 h 10000"/>
                  <a:gd name="connsiteX139" fmla="*/ 849 w 10000"/>
                  <a:gd name="connsiteY139" fmla="*/ 5574 h 10000"/>
                  <a:gd name="connsiteX140" fmla="*/ 849 w 10000"/>
                  <a:gd name="connsiteY140" fmla="*/ 5295 h 10000"/>
                  <a:gd name="connsiteX141" fmla="*/ 849 w 10000"/>
                  <a:gd name="connsiteY141" fmla="*/ 5006 h 10000"/>
                  <a:gd name="connsiteX142" fmla="*/ 849 w 10000"/>
                  <a:gd name="connsiteY142" fmla="*/ 4701 h 10000"/>
                  <a:gd name="connsiteX143" fmla="*/ 849 w 10000"/>
                  <a:gd name="connsiteY143" fmla="*/ 4529 h 10000"/>
                  <a:gd name="connsiteX144" fmla="*/ 815 w 10000"/>
                  <a:gd name="connsiteY144" fmla="*/ 4327 h 10000"/>
                  <a:gd name="connsiteX145" fmla="*/ 769 w 10000"/>
                  <a:gd name="connsiteY145" fmla="*/ 4099 h 10000"/>
                  <a:gd name="connsiteX146" fmla="*/ 711 w 10000"/>
                  <a:gd name="connsiteY146" fmla="*/ 3862 h 10000"/>
                  <a:gd name="connsiteX147" fmla="*/ 643 w 10000"/>
                  <a:gd name="connsiteY147" fmla="*/ 3609 h 10000"/>
                  <a:gd name="connsiteX148" fmla="*/ 579 w 10000"/>
                  <a:gd name="connsiteY148" fmla="*/ 3346 h 10000"/>
                  <a:gd name="connsiteX149" fmla="*/ 499 w 10000"/>
                  <a:gd name="connsiteY149" fmla="*/ 3075 h 10000"/>
                  <a:gd name="connsiteX150" fmla="*/ 407 w 10000"/>
                  <a:gd name="connsiteY150" fmla="*/ 2813 h 10000"/>
                  <a:gd name="connsiteX151" fmla="*/ 327 w 10000"/>
                  <a:gd name="connsiteY151" fmla="*/ 2559 h 10000"/>
                  <a:gd name="connsiteX152" fmla="*/ 252 w 10000"/>
                  <a:gd name="connsiteY152" fmla="*/ 2310 h 10000"/>
                  <a:gd name="connsiteX153" fmla="*/ 184 w 10000"/>
                  <a:gd name="connsiteY153" fmla="*/ 2082 h 10000"/>
                  <a:gd name="connsiteX154" fmla="*/ 115 w 10000"/>
                  <a:gd name="connsiteY154" fmla="*/ 1880 h 10000"/>
                  <a:gd name="connsiteX155" fmla="*/ 57 w 10000"/>
                  <a:gd name="connsiteY155" fmla="*/ 1703 h 10000"/>
                  <a:gd name="connsiteX156" fmla="*/ 23 w 10000"/>
                  <a:gd name="connsiteY156" fmla="*/ 1548 h 10000"/>
                  <a:gd name="connsiteX157" fmla="*/ 0 w 10000"/>
                  <a:gd name="connsiteY157" fmla="*/ 1441 h 10000"/>
                  <a:gd name="connsiteX158" fmla="*/ 11 w 10000"/>
                  <a:gd name="connsiteY158" fmla="*/ 1372 h 10000"/>
                  <a:gd name="connsiteX159" fmla="*/ 80 w 10000"/>
                  <a:gd name="connsiteY159" fmla="*/ 1217 h 10000"/>
                  <a:gd name="connsiteX160" fmla="*/ 207 w 10000"/>
                  <a:gd name="connsiteY160" fmla="*/ 1058 h 10000"/>
                  <a:gd name="connsiteX161" fmla="*/ 373 w 10000"/>
                  <a:gd name="connsiteY161" fmla="*/ 890 h 10000"/>
                  <a:gd name="connsiteX162" fmla="*/ 579 w 10000"/>
                  <a:gd name="connsiteY162" fmla="*/ 727 h 10000"/>
                  <a:gd name="connsiteX163" fmla="*/ 803 w 10000"/>
                  <a:gd name="connsiteY163" fmla="*/ 576 h 10000"/>
                  <a:gd name="connsiteX164" fmla="*/ 941 w 10000"/>
                  <a:gd name="connsiteY164" fmla="*/ 499 h 10000"/>
                  <a:gd name="connsiteX165" fmla="*/ 1107 w 10000"/>
                  <a:gd name="connsiteY165" fmla="*/ 422 h 10000"/>
                  <a:gd name="connsiteX166" fmla="*/ 1291 w 10000"/>
                  <a:gd name="connsiteY166" fmla="*/ 348 h 10000"/>
                  <a:gd name="connsiteX167" fmla="*/ 1480 w 10000"/>
                  <a:gd name="connsiteY167" fmla="*/ 280 h 10000"/>
                  <a:gd name="connsiteX168" fmla="*/ 1670 w 10000"/>
                  <a:gd name="connsiteY168" fmla="*/ 211 h 10000"/>
                  <a:gd name="connsiteX169" fmla="*/ 1853 w 10000"/>
                  <a:gd name="connsiteY169" fmla="*/ 151 h 10000"/>
                  <a:gd name="connsiteX170" fmla="*/ 2008 w 10000"/>
                  <a:gd name="connsiteY170" fmla="*/ 103 h 10000"/>
                  <a:gd name="connsiteX171" fmla="*/ 2134 w 10000"/>
                  <a:gd name="connsiteY171" fmla="*/ 69 h 10000"/>
                  <a:gd name="connsiteX172" fmla="*/ 2226 w 10000"/>
                  <a:gd name="connsiteY172" fmla="*/ 43 h 10000"/>
                  <a:gd name="connsiteX173" fmla="*/ 2249 w 10000"/>
                  <a:gd name="connsiteY173" fmla="*/ 34 h 10000"/>
                  <a:gd name="connsiteX174" fmla="*/ 2381 w 10000"/>
                  <a:gd name="connsiteY174" fmla="*/ 95 h 10000"/>
                  <a:gd name="connsiteX175" fmla="*/ 3322 w 10000"/>
                  <a:gd name="connsiteY175" fmla="*/ 3084 h 10000"/>
                  <a:gd name="connsiteX176" fmla="*/ 4108 w 10000"/>
                  <a:gd name="connsiteY176" fmla="*/ 4249 h 10000"/>
                  <a:gd name="connsiteX177" fmla="*/ 5181 w 10000"/>
                  <a:gd name="connsiteY177" fmla="*/ 1905 h 10000"/>
                  <a:gd name="connsiteX178" fmla="*/ 5737 w 10000"/>
                  <a:gd name="connsiteY178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8 h 10000"/>
                  <a:gd name="connsiteX11" fmla="*/ 8158 w 10000"/>
                  <a:gd name="connsiteY11" fmla="*/ 770 h 10000"/>
                  <a:gd name="connsiteX12" fmla="*/ 8376 w 10000"/>
                  <a:gd name="connsiteY12" fmla="*/ 890 h 10000"/>
                  <a:gd name="connsiteX13" fmla="*/ 8531 w 10000"/>
                  <a:gd name="connsiteY13" fmla="*/ 1015 h 10000"/>
                  <a:gd name="connsiteX14" fmla="*/ 8669 w 10000"/>
                  <a:gd name="connsiteY14" fmla="*/ 1135 h 10000"/>
                  <a:gd name="connsiteX15" fmla="*/ 8784 w 10000"/>
                  <a:gd name="connsiteY15" fmla="*/ 1269 h 10000"/>
                  <a:gd name="connsiteX16" fmla="*/ 8881 w 10000"/>
                  <a:gd name="connsiteY16" fmla="*/ 1406 h 10000"/>
                  <a:gd name="connsiteX17" fmla="*/ 8973 w 10000"/>
                  <a:gd name="connsiteY17" fmla="*/ 1540 h 10000"/>
                  <a:gd name="connsiteX18" fmla="*/ 9030 w 10000"/>
                  <a:gd name="connsiteY18" fmla="*/ 1634 h 10000"/>
                  <a:gd name="connsiteX19" fmla="*/ 9099 w 10000"/>
                  <a:gd name="connsiteY19" fmla="*/ 1776 h 10000"/>
                  <a:gd name="connsiteX20" fmla="*/ 9168 w 10000"/>
                  <a:gd name="connsiteY20" fmla="*/ 1966 h 10000"/>
                  <a:gd name="connsiteX21" fmla="*/ 9231 w 10000"/>
                  <a:gd name="connsiteY21" fmla="*/ 2185 h 10000"/>
                  <a:gd name="connsiteX22" fmla="*/ 9312 w 10000"/>
                  <a:gd name="connsiteY22" fmla="*/ 2430 h 10000"/>
                  <a:gd name="connsiteX23" fmla="*/ 9392 w 10000"/>
                  <a:gd name="connsiteY23" fmla="*/ 2701 h 10000"/>
                  <a:gd name="connsiteX24" fmla="*/ 9472 w 10000"/>
                  <a:gd name="connsiteY24" fmla="*/ 2981 h 10000"/>
                  <a:gd name="connsiteX25" fmla="*/ 9547 w 10000"/>
                  <a:gd name="connsiteY25" fmla="*/ 3277 h 10000"/>
                  <a:gd name="connsiteX26" fmla="*/ 9616 w 10000"/>
                  <a:gd name="connsiteY26" fmla="*/ 3583 h 10000"/>
                  <a:gd name="connsiteX27" fmla="*/ 9684 w 10000"/>
                  <a:gd name="connsiteY27" fmla="*/ 3880 h 10000"/>
                  <a:gd name="connsiteX28" fmla="*/ 9753 w 10000"/>
                  <a:gd name="connsiteY28" fmla="*/ 4159 h 10000"/>
                  <a:gd name="connsiteX29" fmla="*/ 9811 w 10000"/>
                  <a:gd name="connsiteY29" fmla="*/ 4430 h 10000"/>
                  <a:gd name="connsiteX30" fmla="*/ 9851 w 10000"/>
                  <a:gd name="connsiteY30" fmla="*/ 4684 h 10000"/>
                  <a:gd name="connsiteX31" fmla="*/ 9885 w 10000"/>
                  <a:gd name="connsiteY31" fmla="*/ 4895 h 10000"/>
                  <a:gd name="connsiteX32" fmla="*/ 9920 w 10000"/>
                  <a:gd name="connsiteY32" fmla="*/ 5080 h 10000"/>
                  <a:gd name="connsiteX33" fmla="*/ 9931 w 10000"/>
                  <a:gd name="connsiteY33" fmla="*/ 5226 h 10000"/>
                  <a:gd name="connsiteX34" fmla="*/ 9931 w 10000"/>
                  <a:gd name="connsiteY34" fmla="*/ 5359 h 10000"/>
                  <a:gd name="connsiteX35" fmla="*/ 9943 w 10000"/>
                  <a:gd name="connsiteY35" fmla="*/ 5531 h 10000"/>
                  <a:gd name="connsiteX36" fmla="*/ 9943 w 10000"/>
                  <a:gd name="connsiteY36" fmla="*/ 5742 h 10000"/>
                  <a:gd name="connsiteX37" fmla="*/ 9954 w 10000"/>
                  <a:gd name="connsiteY37" fmla="*/ 5978 h 10000"/>
                  <a:gd name="connsiteX38" fmla="*/ 9954 w 10000"/>
                  <a:gd name="connsiteY38" fmla="*/ 6241 h 10000"/>
                  <a:gd name="connsiteX39" fmla="*/ 9966 w 10000"/>
                  <a:gd name="connsiteY39" fmla="*/ 6520 h 10000"/>
                  <a:gd name="connsiteX40" fmla="*/ 9966 w 10000"/>
                  <a:gd name="connsiteY40" fmla="*/ 6817 h 10000"/>
                  <a:gd name="connsiteX41" fmla="*/ 9966 w 10000"/>
                  <a:gd name="connsiteY41" fmla="*/ 7114 h 10000"/>
                  <a:gd name="connsiteX42" fmla="*/ 9977 w 10000"/>
                  <a:gd name="connsiteY42" fmla="*/ 7411 h 10000"/>
                  <a:gd name="connsiteX43" fmla="*/ 9977 w 10000"/>
                  <a:gd name="connsiteY43" fmla="*/ 7708 h 10000"/>
                  <a:gd name="connsiteX44" fmla="*/ 9977 w 10000"/>
                  <a:gd name="connsiteY44" fmla="*/ 7987 h 10000"/>
                  <a:gd name="connsiteX45" fmla="*/ 9989 w 10000"/>
                  <a:gd name="connsiteY45" fmla="*/ 8249 h 10000"/>
                  <a:gd name="connsiteX46" fmla="*/ 9989 w 10000"/>
                  <a:gd name="connsiteY46" fmla="*/ 8495 h 10000"/>
                  <a:gd name="connsiteX47" fmla="*/ 9989 w 10000"/>
                  <a:gd name="connsiteY47" fmla="*/ 8697 h 10000"/>
                  <a:gd name="connsiteX48" fmla="*/ 9989 w 10000"/>
                  <a:gd name="connsiteY48" fmla="*/ 8877 h 10000"/>
                  <a:gd name="connsiteX49" fmla="*/ 9989 w 10000"/>
                  <a:gd name="connsiteY49" fmla="*/ 9002 h 10000"/>
                  <a:gd name="connsiteX50" fmla="*/ 10000 w 10000"/>
                  <a:gd name="connsiteY50" fmla="*/ 9088 h 10000"/>
                  <a:gd name="connsiteX51" fmla="*/ 10000 w 10000"/>
                  <a:gd name="connsiteY51" fmla="*/ 9114 h 10000"/>
                  <a:gd name="connsiteX52" fmla="*/ 10000 w 10000"/>
                  <a:gd name="connsiteY52" fmla="*/ 9123 h 10000"/>
                  <a:gd name="connsiteX53" fmla="*/ 9593 w 10000"/>
                  <a:gd name="connsiteY53" fmla="*/ 9105 h 10000"/>
                  <a:gd name="connsiteX54" fmla="*/ 9254 w 10000"/>
                  <a:gd name="connsiteY54" fmla="*/ 9080 h 10000"/>
                  <a:gd name="connsiteX55" fmla="*/ 8962 w 10000"/>
                  <a:gd name="connsiteY55" fmla="*/ 9062 h 10000"/>
                  <a:gd name="connsiteX56" fmla="*/ 8738 w 10000"/>
                  <a:gd name="connsiteY56" fmla="*/ 9037 h 10000"/>
                  <a:gd name="connsiteX57" fmla="*/ 8554 w 10000"/>
                  <a:gd name="connsiteY57" fmla="*/ 9011 h 10000"/>
                  <a:gd name="connsiteX58" fmla="*/ 8422 w 10000"/>
                  <a:gd name="connsiteY58" fmla="*/ 8985 h 10000"/>
                  <a:gd name="connsiteX59" fmla="*/ 8330 w 10000"/>
                  <a:gd name="connsiteY59" fmla="*/ 8968 h 10000"/>
                  <a:gd name="connsiteX60" fmla="*/ 8273 w 10000"/>
                  <a:gd name="connsiteY60" fmla="*/ 8951 h 10000"/>
                  <a:gd name="connsiteX61" fmla="*/ 8262 w 10000"/>
                  <a:gd name="connsiteY61" fmla="*/ 8951 h 10000"/>
                  <a:gd name="connsiteX62" fmla="*/ 8262 w 10000"/>
                  <a:gd name="connsiteY62" fmla="*/ 8916 h 10000"/>
                  <a:gd name="connsiteX63" fmla="*/ 8250 w 10000"/>
                  <a:gd name="connsiteY63" fmla="*/ 8834 h 10000"/>
                  <a:gd name="connsiteX64" fmla="*/ 8250 w 10000"/>
                  <a:gd name="connsiteY64" fmla="*/ 8697 h 10000"/>
                  <a:gd name="connsiteX65" fmla="*/ 8239 w 10000"/>
                  <a:gd name="connsiteY65" fmla="*/ 8520 h 10000"/>
                  <a:gd name="connsiteX66" fmla="*/ 8227 w 10000"/>
                  <a:gd name="connsiteY66" fmla="*/ 8310 h 10000"/>
                  <a:gd name="connsiteX67" fmla="*/ 8216 w 10000"/>
                  <a:gd name="connsiteY67" fmla="*/ 8069 h 10000"/>
                  <a:gd name="connsiteX68" fmla="*/ 8204 w 10000"/>
                  <a:gd name="connsiteY68" fmla="*/ 7798 h 10000"/>
                  <a:gd name="connsiteX69" fmla="*/ 8193 w 10000"/>
                  <a:gd name="connsiteY69" fmla="*/ 7518 h 10000"/>
                  <a:gd name="connsiteX70" fmla="*/ 8170 w 10000"/>
                  <a:gd name="connsiteY70" fmla="*/ 7234 h 10000"/>
                  <a:gd name="connsiteX71" fmla="*/ 8158 w 10000"/>
                  <a:gd name="connsiteY71" fmla="*/ 6938 h 10000"/>
                  <a:gd name="connsiteX72" fmla="*/ 8141 w 10000"/>
                  <a:gd name="connsiteY72" fmla="*/ 6641 h 10000"/>
                  <a:gd name="connsiteX73" fmla="*/ 8130 w 10000"/>
                  <a:gd name="connsiteY73" fmla="*/ 6361 h 10000"/>
                  <a:gd name="connsiteX74" fmla="*/ 8107 w 10000"/>
                  <a:gd name="connsiteY74" fmla="*/ 6099 h 10000"/>
                  <a:gd name="connsiteX75" fmla="*/ 8095 w 10000"/>
                  <a:gd name="connsiteY75" fmla="*/ 5854 h 10000"/>
                  <a:gd name="connsiteX76" fmla="*/ 8084 w 10000"/>
                  <a:gd name="connsiteY76" fmla="*/ 5639 h 10000"/>
                  <a:gd name="connsiteX77" fmla="*/ 8061 w 10000"/>
                  <a:gd name="connsiteY77" fmla="*/ 5462 h 10000"/>
                  <a:gd name="connsiteX78" fmla="*/ 8049 w 10000"/>
                  <a:gd name="connsiteY78" fmla="*/ 5325 h 10000"/>
                  <a:gd name="connsiteX79" fmla="*/ 8038 w 10000"/>
                  <a:gd name="connsiteY79" fmla="*/ 5243 h 10000"/>
                  <a:gd name="connsiteX80" fmla="*/ 8015 w 10000"/>
                  <a:gd name="connsiteY80" fmla="*/ 5140 h 10000"/>
                  <a:gd name="connsiteX81" fmla="*/ 7992 w 10000"/>
                  <a:gd name="connsiteY81" fmla="*/ 5015 h 10000"/>
                  <a:gd name="connsiteX82" fmla="*/ 7946 w 10000"/>
                  <a:gd name="connsiteY82" fmla="*/ 4860 h 10000"/>
                  <a:gd name="connsiteX83" fmla="*/ 7889 w 10000"/>
                  <a:gd name="connsiteY83" fmla="*/ 4684 h 10000"/>
                  <a:gd name="connsiteX84" fmla="*/ 7843 w 10000"/>
                  <a:gd name="connsiteY84" fmla="*/ 4495 h 10000"/>
                  <a:gd name="connsiteX85" fmla="*/ 7780 w 10000"/>
                  <a:gd name="connsiteY85" fmla="*/ 4301 h 10000"/>
                  <a:gd name="connsiteX86" fmla="*/ 7722 w 10000"/>
                  <a:gd name="connsiteY86" fmla="*/ 4099 h 10000"/>
                  <a:gd name="connsiteX87" fmla="*/ 7665 w 10000"/>
                  <a:gd name="connsiteY87" fmla="*/ 3914 h 10000"/>
                  <a:gd name="connsiteX88" fmla="*/ 7608 w 10000"/>
                  <a:gd name="connsiteY88" fmla="*/ 3733 h 10000"/>
                  <a:gd name="connsiteX89" fmla="*/ 7550 w 10000"/>
                  <a:gd name="connsiteY89" fmla="*/ 3566 h 10000"/>
                  <a:gd name="connsiteX90" fmla="*/ 7516 w 10000"/>
                  <a:gd name="connsiteY90" fmla="*/ 3428 h 10000"/>
                  <a:gd name="connsiteX91" fmla="*/ 7481 w 10000"/>
                  <a:gd name="connsiteY91" fmla="*/ 3329 h 10000"/>
                  <a:gd name="connsiteX92" fmla="*/ 7458 w 10000"/>
                  <a:gd name="connsiteY92" fmla="*/ 3260 h 10000"/>
                  <a:gd name="connsiteX93" fmla="*/ 7453 w 10000"/>
                  <a:gd name="connsiteY93" fmla="*/ 3234 h 10000"/>
                  <a:gd name="connsiteX94" fmla="*/ 7372 w 10000"/>
                  <a:gd name="connsiteY94" fmla="*/ 3355 h 10000"/>
                  <a:gd name="connsiteX95" fmla="*/ 7303 w 10000"/>
                  <a:gd name="connsiteY95" fmla="*/ 3523 h 10000"/>
                  <a:gd name="connsiteX96" fmla="*/ 7246 w 10000"/>
                  <a:gd name="connsiteY96" fmla="*/ 3733 h 10000"/>
                  <a:gd name="connsiteX97" fmla="*/ 7200 w 10000"/>
                  <a:gd name="connsiteY97" fmla="*/ 3978 h 10000"/>
                  <a:gd name="connsiteX98" fmla="*/ 7166 w 10000"/>
                  <a:gd name="connsiteY98" fmla="*/ 4241 h 10000"/>
                  <a:gd name="connsiteX99" fmla="*/ 7154 w 10000"/>
                  <a:gd name="connsiteY99" fmla="*/ 4529 h 10000"/>
                  <a:gd name="connsiteX100" fmla="*/ 7143 w 10000"/>
                  <a:gd name="connsiteY100" fmla="*/ 4826 h 10000"/>
                  <a:gd name="connsiteX101" fmla="*/ 7131 w 10000"/>
                  <a:gd name="connsiteY101" fmla="*/ 5123 h 10000"/>
                  <a:gd name="connsiteX102" fmla="*/ 7131 w 10000"/>
                  <a:gd name="connsiteY102" fmla="*/ 5419 h 10000"/>
                  <a:gd name="connsiteX103" fmla="*/ 7131 w 10000"/>
                  <a:gd name="connsiteY103" fmla="*/ 5708 h 10000"/>
                  <a:gd name="connsiteX104" fmla="*/ 7143 w 10000"/>
                  <a:gd name="connsiteY104" fmla="*/ 5978 h 10000"/>
                  <a:gd name="connsiteX105" fmla="*/ 7154 w 10000"/>
                  <a:gd name="connsiteY105" fmla="*/ 6215 h 10000"/>
                  <a:gd name="connsiteX106" fmla="*/ 7154 w 10000"/>
                  <a:gd name="connsiteY106" fmla="*/ 6426 h 10000"/>
                  <a:gd name="connsiteX107" fmla="*/ 7166 w 10000"/>
                  <a:gd name="connsiteY107" fmla="*/ 6598 h 10000"/>
                  <a:gd name="connsiteX108" fmla="*/ 7166 w 10000"/>
                  <a:gd name="connsiteY108" fmla="*/ 6748 h 10000"/>
                  <a:gd name="connsiteX109" fmla="*/ 7177 w 10000"/>
                  <a:gd name="connsiteY109" fmla="*/ 6946 h 10000"/>
                  <a:gd name="connsiteX110" fmla="*/ 7189 w 10000"/>
                  <a:gd name="connsiteY110" fmla="*/ 7174 h 10000"/>
                  <a:gd name="connsiteX111" fmla="*/ 7200 w 10000"/>
                  <a:gd name="connsiteY111" fmla="*/ 7428 h 10000"/>
                  <a:gd name="connsiteX112" fmla="*/ 7223 w 10000"/>
                  <a:gd name="connsiteY112" fmla="*/ 7699 h 10000"/>
                  <a:gd name="connsiteX113" fmla="*/ 7246 w 10000"/>
                  <a:gd name="connsiteY113" fmla="*/ 7978 h 10000"/>
                  <a:gd name="connsiteX114" fmla="*/ 7258 w 10000"/>
                  <a:gd name="connsiteY114" fmla="*/ 8275 h 10000"/>
                  <a:gd name="connsiteX115" fmla="*/ 7281 w 10000"/>
                  <a:gd name="connsiteY115" fmla="*/ 8563 h 10000"/>
                  <a:gd name="connsiteX116" fmla="*/ 7303 w 10000"/>
                  <a:gd name="connsiteY116" fmla="*/ 8843 h 10000"/>
                  <a:gd name="connsiteX117" fmla="*/ 7326 w 10000"/>
                  <a:gd name="connsiteY117" fmla="*/ 9105 h 10000"/>
                  <a:gd name="connsiteX118" fmla="*/ 7384 w 10000"/>
                  <a:gd name="connsiteY118" fmla="*/ 9970 h 10000"/>
                  <a:gd name="connsiteX119" fmla="*/ 7384 w 10000"/>
                  <a:gd name="connsiteY119" fmla="*/ 10000 h 10000"/>
                  <a:gd name="connsiteX120" fmla="*/ 602 w 10000"/>
                  <a:gd name="connsiteY120" fmla="*/ 9991 h 10000"/>
                  <a:gd name="connsiteX121" fmla="*/ 602 w 10000"/>
                  <a:gd name="connsiteY121" fmla="*/ 9961 h 10000"/>
                  <a:gd name="connsiteX122" fmla="*/ 602 w 10000"/>
                  <a:gd name="connsiteY122" fmla="*/ 9875 h 10000"/>
                  <a:gd name="connsiteX123" fmla="*/ 614 w 10000"/>
                  <a:gd name="connsiteY123" fmla="*/ 9738 h 10000"/>
                  <a:gd name="connsiteX124" fmla="*/ 620 w 10000"/>
                  <a:gd name="connsiteY124" fmla="*/ 9570 h 10000"/>
                  <a:gd name="connsiteX125" fmla="*/ 643 w 10000"/>
                  <a:gd name="connsiteY125" fmla="*/ 9359 h 10000"/>
                  <a:gd name="connsiteX126" fmla="*/ 654 w 10000"/>
                  <a:gd name="connsiteY126" fmla="*/ 9114 h 10000"/>
                  <a:gd name="connsiteX127" fmla="*/ 677 w 10000"/>
                  <a:gd name="connsiteY127" fmla="*/ 8860 h 10000"/>
                  <a:gd name="connsiteX128" fmla="*/ 700 w 10000"/>
                  <a:gd name="connsiteY128" fmla="*/ 8581 h 10000"/>
                  <a:gd name="connsiteX129" fmla="*/ 723 w 10000"/>
                  <a:gd name="connsiteY129" fmla="*/ 8292 h 10000"/>
                  <a:gd name="connsiteX130" fmla="*/ 746 w 10000"/>
                  <a:gd name="connsiteY130" fmla="*/ 7996 h 10000"/>
                  <a:gd name="connsiteX131" fmla="*/ 769 w 10000"/>
                  <a:gd name="connsiteY131" fmla="*/ 7708 h 10000"/>
                  <a:gd name="connsiteX132" fmla="*/ 780 w 10000"/>
                  <a:gd name="connsiteY132" fmla="*/ 7437 h 10000"/>
                  <a:gd name="connsiteX133" fmla="*/ 803 w 10000"/>
                  <a:gd name="connsiteY133" fmla="*/ 7174 h 10000"/>
                  <a:gd name="connsiteX134" fmla="*/ 826 w 10000"/>
                  <a:gd name="connsiteY134" fmla="*/ 6791 h 10000"/>
                  <a:gd name="connsiteX135" fmla="*/ 838 w 10000"/>
                  <a:gd name="connsiteY135" fmla="*/ 6443 h 10000"/>
                  <a:gd name="connsiteX136" fmla="*/ 849 w 10000"/>
                  <a:gd name="connsiteY136" fmla="*/ 6138 h 10000"/>
                  <a:gd name="connsiteX137" fmla="*/ 849 w 10000"/>
                  <a:gd name="connsiteY137" fmla="*/ 5854 h 10000"/>
                  <a:gd name="connsiteX138" fmla="*/ 849 w 10000"/>
                  <a:gd name="connsiteY138" fmla="*/ 5574 h 10000"/>
                  <a:gd name="connsiteX139" fmla="*/ 849 w 10000"/>
                  <a:gd name="connsiteY139" fmla="*/ 5295 h 10000"/>
                  <a:gd name="connsiteX140" fmla="*/ 849 w 10000"/>
                  <a:gd name="connsiteY140" fmla="*/ 5006 h 10000"/>
                  <a:gd name="connsiteX141" fmla="*/ 849 w 10000"/>
                  <a:gd name="connsiteY141" fmla="*/ 4701 h 10000"/>
                  <a:gd name="connsiteX142" fmla="*/ 849 w 10000"/>
                  <a:gd name="connsiteY142" fmla="*/ 4529 h 10000"/>
                  <a:gd name="connsiteX143" fmla="*/ 815 w 10000"/>
                  <a:gd name="connsiteY143" fmla="*/ 4327 h 10000"/>
                  <a:gd name="connsiteX144" fmla="*/ 769 w 10000"/>
                  <a:gd name="connsiteY144" fmla="*/ 4099 h 10000"/>
                  <a:gd name="connsiteX145" fmla="*/ 711 w 10000"/>
                  <a:gd name="connsiteY145" fmla="*/ 3862 h 10000"/>
                  <a:gd name="connsiteX146" fmla="*/ 643 w 10000"/>
                  <a:gd name="connsiteY146" fmla="*/ 3609 h 10000"/>
                  <a:gd name="connsiteX147" fmla="*/ 579 w 10000"/>
                  <a:gd name="connsiteY147" fmla="*/ 3346 h 10000"/>
                  <a:gd name="connsiteX148" fmla="*/ 499 w 10000"/>
                  <a:gd name="connsiteY148" fmla="*/ 3075 h 10000"/>
                  <a:gd name="connsiteX149" fmla="*/ 407 w 10000"/>
                  <a:gd name="connsiteY149" fmla="*/ 2813 h 10000"/>
                  <a:gd name="connsiteX150" fmla="*/ 327 w 10000"/>
                  <a:gd name="connsiteY150" fmla="*/ 2559 h 10000"/>
                  <a:gd name="connsiteX151" fmla="*/ 252 w 10000"/>
                  <a:gd name="connsiteY151" fmla="*/ 2310 h 10000"/>
                  <a:gd name="connsiteX152" fmla="*/ 184 w 10000"/>
                  <a:gd name="connsiteY152" fmla="*/ 2082 h 10000"/>
                  <a:gd name="connsiteX153" fmla="*/ 115 w 10000"/>
                  <a:gd name="connsiteY153" fmla="*/ 1880 h 10000"/>
                  <a:gd name="connsiteX154" fmla="*/ 57 w 10000"/>
                  <a:gd name="connsiteY154" fmla="*/ 1703 h 10000"/>
                  <a:gd name="connsiteX155" fmla="*/ 23 w 10000"/>
                  <a:gd name="connsiteY155" fmla="*/ 1548 h 10000"/>
                  <a:gd name="connsiteX156" fmla="*/ 0 w 10000"/>
                  <a:gd name="connsiteY156" fmla="*/ 1441 h 10000"/>
                  <a:gd name="connsiteX157" fmla="*/ 11 w 10000"/>
                  <a:gd name="connsiteY157" fmla="*/ 1372 h 10000"/>
                  <a:gd name="connsiteX158" fmla="*/ 80 w 10000"/>
                  <a:gd name="connsiteY158" fmla="*/ 1217 h 10000"/>
                  <a:gd name="connsiteX159" fmla="*/ 207 w 10000"/>
                  <a:gd name="connsiteY159" fmla="*/ 1058 h 10000"/>
                  <a:gd name="connsiteX160" fmla="*/ 373 w 10000"/>
                  <a:gd name="connsiteY160" fmla="*/ 890 h 10000"/>
                  <a:gd name="connsiteX161" fmla="*/ 579 w 10000"/>
                  <a:gd name="connsiteY161" fmla="*/ 727 h 10000"/>
                  <a:gd name="connsiteX162" fmla="*/ 803 w 10000"/>
                  <a:gd name="connsiteY162" fmla="*/ 576 h 10000"/>
                  <a:gd name="connsiteX163" fmla="*/ 941 w 10000"/>
                  <a:gd name="connsiteY163" fmla="*/ 499 h 10000"/>
                  <a:gd name="connsiteX164" fmla="*/ 1107 w 10000"/>
                  <a:gd name="connsiteY164" fmla="*/ 422 h 10000"/>
                  <a:gd name="connsiteX165" fmla="*/ 1291 w 10000"/>
                  <a:gd name="connsiteY165" fmla="*/ 348 h 10000"/>
                  <a:gd name="connsiteX166" fmla="*/ 1480 w 10000"/>
                  <a:gd name="connsiteY166" fmla="*/ 280 h 10000"/>
                  <a:gd name="connsiteX167" fmla="*/ 1670 w 10000"/>
                  <a:gd name="connsiteY167" fmla="*/ 211 h 10000"/>
                  <a:gd name="connsiteX168" fmla="*/ 1853 w 10000"/>
                  <a:gd name="connsiteY168" fmla="*/ 151 h 10000"/>
                  <a:gd name="connsiteX169" fmla="*/ 2008 w 10000"/>
                  <a:gd name="connsiteY169" fmla="*/ 103 h 10000"/>
                  <a:gd name="connsiteX170" fmla="*/ 2134 w 10000"/>
                  <a:gd name="connsiteY170" fmla="*/ 69 h 10000"/>
                  <a:gd name="connsiteX171" fmla="*/ 2226 w 10000"/>
                  <a:gd name="connsiteY171" fmla="*/ 43 h 10000"/>
                  <a:gd name="connsiteX172" fmla="*/ 2249 w 10000"/>
                  <a:gd name="connsiteY172" fmla="*/ 34 h 10000"/>
                  <a:gd name="connsiteX173" fmla="*/ 2381 w 10000"/>
                  <a:gd name="connsiteY173" fmla="*/ 95 h 10000"/>
                  <a:gd name="connsiteX174" fmla="*/ 3322 w 10000"/>
                  <a:gd name="connsiteY174" fmla="*/ 3084 h 10000"/>
                  <a:gd name="connsiteX175" fmla="*/ 4108 w 10000"/>
                  <a:gd name="connsiteY175" fmla="*/ 4249 h 10000"/>
                  <a:gd name="connsiteX176" fmla="*/ 5181 w 10000"/>
                  <a:gd name="connsiteY176" fmla="*/ 1905 h 10000"/>
                  <a:gd name="connsiteX177" fmla="*/ 5737 w 10000"/>
                  <a:gd name="connsiteY177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8 h 10000"/>
                  <a:gd name="connsiteX11" fmla="*/ 8158 w 10000"/>
                  <a:gd name="connsiteY11" fmla="*/ 770 h 10000"/>
                  <a:gd name="connsiteX12" fmla="*/ 8376 w 10000"/>
                  <a:gd name="connsiteY12" fmla="*/ 890 h 10000"/>
                  <a:gd name="connsiteX13" fmla="*/ 8531 w 10000"/>
                  <a:gd name="connsiteY13" fmla="*/ 1015 h 10000"/>
                  <a:gd name="connsiteX14" fmla="*/ 8669 w 10000"/>
                  <a:gd name="connsiteY14" fmla="*/ 1135 h 10000"/>
                  <a:gd name="connsiteX15" fmla="*/ 8784 w 10000"/>
                  <a:gd name="connsiteY15" fmla="*/ 1269 h 10000"/>
                  <a:gd name="connsiteX16" fmla="*/ 8881 w 10000"/>
                  <a:gd name="connsiteY16" fmla="*/ 1406 h 10000"/>
                  <a:gd name="connsiteX17" fmla="*/ 8973 w 10000"/>
                  <a:gd name="connsiteY17" fmla="*/ 1540 h 10000"/>
                  <a:gd name="connsiteX18" fmla="*/ 9030 w 10000"/>
                  <a:gd name="connsiteY18" fmla="*/ 1634 h 10000"/>
                  <a:gd name="connsiteX19" fmla="*/ 9099 w 10000"/>
                  <a:gd name="connsiteY19" fmla="*/ 1776 h 10000"/>
                  <a:gd name="connsiteX20" fmla="*/ 9168 w 10000"/>
                  <a:gd name="connsiteY20" fmla="*/ 1966 h 10000"/>
                  <a:gd name="connsiteX21" fmla="*/ 9231 w 10000"/>
                  <a:gd name="connsiteY21" fmla="*/ 2185 h 10000"/>
                  <a:gd name="connsiteX22" fmla="*/ 9312 w 10000"/>
                  <a:gd name="connsiteY22" fmla="*/ 2430 h 10000"/>
                  <a:gd name="connsiteX23" fmla="*/ 9392 w 10000"/>
                  <a:gd name="connsiteY23" fmla="*/ 2701 h 10000"/>
                  <a:gd name="connsiteX24" fmla="*/ 9472 w 10000"/>
                  <a:gd name="connsiteY24" fmla="*/ 2981 h 10000"/>
                  <a:gd name="connsiteX25" fmla="*/ 9547 w 10000"/>
                  <a:gd name="connsiteY25" fmla="*/ 3277 h 10000"/>
                  <a:gd name="connsiteX26" fmla="*/ 9616 w 10000"/>
                  <a:gd name="connsiteY26" fmla="*/ 3583 h 10000"/>
                  <a:gd name="connsiteX27" fmla="*/ 9684 w 10000"/>
                  <a:gd name="connsiteY27" fmla="*/ 3880 h 10000"/>
                  <a:gd name="connsiteX28" fmla="*/ 9753 w 10000"/>
                  <a:gd name="connsiteY28" fmla="*/ 4159 h 10000"/>
                  <a:gd name="connsiteX29" fmla="*/ 9811 w 10000"/>
                  <a:gd name="connsiteY29" fmla="*/ 4430 h 10000"/>
                  <a:gd name="connsiteX30" fmla="*/ 9851 w 10000"/>
                  <a:gd name="connsiteY30" fmla="*/ 4684 h 10000"/>
                  <a:gd name="connsiteX31" fmla="*/ 9885 w 10000"/>
                  <a:gd name="connsiteY31" fmla="*/ 4895 h 10000"/>
                  <a:gd name="connsiteX32" fmla="*/ 9920 w 10000"/>
                  <a:gd name="connsiteY32" fmla="*/ 5080 h 10000"/>
                  <a:gd name="connsiteX33" fmla="*/ 9931 w 10000"/>
                  <a:gd name="connsiteY33" fmla="*/ 5226 h 10000"/>
                  <a:gd name="connsiteX34" fmla="*/ 9931 w 10000"/>
                  <a:gd name="connsiteY34" fmla="*/ 5359 h 10000"/>
                  <a:gd name="connsiteX35" fmla="*/ 9943 w 10000"/>
                  <a:gd name="connsiteY35" fmla="*/ 5531 h 10000"/>
                  <a:gd name="connsiteX36" fmla="*/ 9943 w 10000"/>
                  <a:gd name="connsiteY36" fmla="*/ 5742 h 10000"/>
                  <a:gd name="connsiteX37" fmla="*/ 9954 w 10000"/>
                  <a:gd name="connsiteY37" fmla="*/ 5978 h 10000"/>
                  <a:gd name="connsiteX38" fmla="*/ 9954 w 10000"/>
                  <a:gd name="connsiteY38" fmla="*/ 6241 h 10000"/>
                  <a:gd name="connsiteX39" fmla="*/ 9966 w 10000"/>
                  <a:gd name="connsiteY39" fmla="*/ 6520 h 10000"/>
                  <a:gd name="connsiteX40" fmla="*/ 9966 w 10000"/>
                  <a:gd name="connsiteY40" fmla="*/ 6817 h 10000"/>
                  <a:gd name="connsiteX41" fmla="*/ 9966 w 10000"/>
                  <a:gd name="connsiteY41" fmla="*/ 7114 h 10000"/>
                  <a:gd name="connsiteX42" fmla="*/ 9977 w 10000"/>
                  <a:gd name="connsiteY42" fmla="*/ 7411 h 10000"/>
                  <a:gd name="connsiteX43" fmla="*/ 9977 w 10000"/>
                  <a:gd name="connsiteY43" fmla="*/ 7708 h 10000"/>
                  <a:gd name="connsiteX44" fmla="*/ 9977 w 10000"/>
                  <a:gd name="connsiteY44" fmla="*/ 7987 h 10000"/>
                  <a:gd name="connsiteX45" fmla="*/ 9989 w 10000"/>
                  <a:gd name="connsiteY45" fmla="*/ 8249 h 10000"/>
                  <a:gd name="connsiteX46" fmla="*/ 9989 w 10000"/>
                  <a:gd name="connsiteY46" fmla="*/ 8495 h 10000"/>
                  <a:gd name="connsiteX47" fmla="*/ 9989 w 10000"/>
                  <a:gd name="connsiteY47" fmla="*/ 8697 h 10000"/>
                  <a:gd name="connsiteX48" fmla="*/ 9989 w 10000"/>
                  <a:gd name="connsiteY48" fmla="*/ 8877 h 10000"/>
                  <a:gd name="connsiteX49" fmla="*/ 9989 w 10000"/>
                  <a:gd name="connsiteY49" fmla="*/ 9002 h 10000"/>
                  <a:gd name="connsiteX50" fmla="*/ 10000 w 10000"/>
                  <a:gd name="connsiteY50" fmla="*/ 9088 h 10000"/>
                  <a:gd name="connsiteX51" fmla="*/ 10000 w 10000"/>
                  <a:gd name="connsiteY51" fmla="*/ 9114 h 10000"/>
                  <a:gd name="connsiteX52" fmla="*/ 10000 w 10000"/>
                  <a:gd name="connsiteY52" fmla="*/ 9123 h 10000"/>
                  <a:gd name="connsiteX53" fmla="*/ 9593 w 10000"/>
                  <a:gd name="connsiteY53" fmla="*/ 9105 h 10000"/>
                  <a:gd name="connsiteX54" fmla="*/ 9254 w 10000"/>
                  <a:gd name="connsiteY54" fmla="*/ 9080 h 10000"/>
                  <a:gd name="connsiteX55" fmla="*/ 8962 w 10000"/>
                  <a:gd name="connsiteY55" fmla="*/ 9062 h 10000"/>
                  <a:gd name="connsiteX56" fmla="*/ 8738 w 10000"/>
                  <a:gd name="connsiteY56" fmla="*/ 9037 h 10000"/>
                  <a:gd name="connsiteX57" fmla="*/ 8554 w 10000"/>
                  <a:gd name="connsiteY57" fmla="*/ 9011 h 10000"/>
                  <a:gd name="connsiteX58" fmla="*/ 8422 w 10000"/>
                  <a:gd name="connsiteY58" fmla="*/ 8985 h 10000"/>
                  <a:gd name="connsiteX59" fmla="*/ 8330 w 10000"/>
                  <a:gd name="connsiteY59" fmla="*/ 8968 h 10000"/>
                  <a:gd name="connsiteX60" fmla="*/ 8273 w 10000"/>
                  <a:gd name="connsiteY60" fmla="*/ 8951 h 10000"/>
                  <a:gd name="connsiteX61" fmla="*/ 8262 w 10000"/>
                  <a:gd name="connsiteY61" fmla="*/ 8951 h 10000"/>
                  <a:gd name="connsiteX62" fmla="*/ 8262 w 10000"/>
                  <a:gd name="connsiteY62" fmla="*/ 8916 h 10000"/>
                  <a:gd name="connsiteX63" fmla="*/ 8250 w 10000"/>
                  <a:gd name="connsiteY63" fmla="*/ 8834 h 10000"/>
                  <a:gd name="connsiteX64" fmla="*/ 8250 w 10000"/>
                  <a:gd name="connsiteY64" fmla="*/ 8697 h 10000"/>
                  <a:gd name="connsiteX65" fmla="*/ 8239 w 10000"/>
                  <a:gd name="connsiteY65" fmla="*/ 8520 h 10000"/>
                  <a:gd name="connsiteX66" fmla="*/ 8227 w 10000"/>
                  <a:gd name="connsiteY66" fmla="*/ 8310 h 10000"/>
                  <a:gd name="connsiteX67" fmla="*/ 8216 w 10000"/>
                  <a:gd name="connsiteY67" fmla="*/ 8069 h 10000"/>
                  <a:gd name="connsiteX68" fmla="*/ 8204 w 10000"/>
                  <a:gd name="connsiteY68" fmla="*/ 7798 h 10000"/>
                  <a:gd name="connsiteX69" fmla="*/ 8193 w 10000"/>
                  <a:gd name="connsiteY69" fmla="*/ 7518 h 10000"/>
                  <a:gd name="connsiteX70" fmla="*/ 8170 w 10000"/>
                  <a:gd name="connsiteY70" fmla="*/ 7234 h 10000"/>
                  <a:gd name="connsiteX71" fmla="*/ 8158 w 10000"/>
                  <a:gd name="connsiteY71" fmla="*/ 6938 h 10000"/>
                  <a:gd name="connsiteX72" fmla="*/ 8141 w 10000"/>
                  <a:gd name="connsiteY72" fmla="*/ 6641 h 10000"/>
                  <a:gd name="connsiteX73" fmla="*/ 8130 w 10000"/>
                  <a:gd name="connsiteY73" fmla="*/ 6361 h 10000"/>
                  <a:gd name="connsiteX74" fmla="*/ 8107 w 10000"/>
                  <a:gd name="connsiteY74" fmla="*/ 6099 h 10000"/>
                  <a:gd name="connsiteX75" fmla="*/ 8095 w 10000"/>
                  <a:gd name="connsiteY75" fmla="*/ 5854 h 10000"/>
                  <a:gd name="connsiteX76" fmla="*/ 8084 w 10000"/>
                  <a:gd name="connsiteY76" fmla="*/ 5639 h 10000"/>
                  <a:gd name="connsiteX77" fmla="*/ 8061 w 10000"/>
                  <a:gd name="connsiteY77" fmla="*/ 5462 h 10000"/>
                  <a:gd name="connsiteX78" fmla="*/ 8049 w 10000"/>
                  <a:gd name="connsiteY78" fmla="*/ 5325 h 10000"/>
                  <a:gd name="connsiteX79" fmla="*/ 8038 w 10000"/>
                  <a:gd name="connsiteY79" fmla="*/ 5243 h 10000"/>
                  <a:gd name="connsiteX80" fmla="*/ 8015 w 10000"/>
                  <a:gd name="connsiteY80" fmla="*/ 5140 h 10000"/>
                  <a:gd name="connsiteX81" fmla="*/ 7992 w 10000"/>
                  <a:gd name="connsiteY81" fmla="*/ 5015 h 10000"/>
                  <a:gd name="connsiteX82" fmla="*/ 7946 w 10000"/>
                  <a:gd name="connsiteY82" fmla="*/ 4860 h 10000"/>
                  <a:gd name="connsiteX83" fmla="*/ 7889 w 10000"/>
                  <a:gd name="connsiteY83" fmla="*/ 4684 h 10000"/>
                  <a:gd name="connsiteX84" fmla="*/ 7843 w 10000"/>
                  <a:gd name="connsiteY84" fmla="*/ 4495 h 10000"/>
                  <a:gd name="connsiteX85" fmla="*/ 7780 w 10000"/>
                  <a:gd name="connsiteY85" fmla="*/ 4301 h 10000"/>
                  <a:gd name="connsiteX86" fmla="*/ 7722 w 10000"/>
                  <a:gd name="connsiteY86" fmla="*/ 4099 h 10000"/>
                  <a:gd name="connsiteX87" fmla="*/ 7665 w 10000"/>
                  <a:gd name="connsiteY87" fmla="*/ 3914 h 10000"/>
                  <a:gd name="connsiteX88" fmla="*/ 7608 w 10000"/>
                  <a:gd name="connsiteY88" fmla="*/ 3733 h 10000"/>
                  <a:gd name="connsiteX89" fmla="*/ 7550 w 10000"/>
                  <a:gd name="connsiteY89" fmla="*/ 3566 h 10000"/>
                  <a:gd name="connsiteX90" fmla="*/ 7516 w 10000"/>
                  <a:gd name="connsiteY90" fmla="*/ 3428 h 10000"/>
                  <a:gd name="connsiteX91" fmla="*/ 7481 w 10000"/>
                  <a:gd name="connsiteY91" fmla="*/ 3329 h 10000"/>
                  <a:gd name="connsiteX92" fmla="*/ 7458 w 10000"/>
                  <a:gd name="connsiteY92" fmla="*/ 3260 h 10000"/>
                  <a:gd name="connsiteX93" fmla="*/ 7453 w 10000"/>
                  <a:gd name="connsiteY93" fmla="*/ 3234 h 10000"/>
                  <a:gd name="connsiteX94" fmla="*/ 7372 w 10000"/>
                  <a:gd name="connsiteY94" fmla="*/ 3355 h 10000"/>
                  <a:gd name="connsiteX95" fmla="*/ 7303 w 10000"/>
                  <a:gd name="connsiteY95" fmla="*/ 3523 h 10000"/>
                  <a:gd name="connsiteX96" fmla="*/ 7246 w 10000"/>
                  <a:gd name="connsiteY96" fmla="*/ 3733 h 10000"/>
                  <a:gd name="connsiteX97" fmla="*/ 7200 w 10000"/>
                  <a:gd name="connsiteY97" fmla="*/ 3978 h 10000"/>
                  <a:gd name="connsiteX98" fmla="*/ 7166 w 10000"/>
                  <a:gd name="connsiteY98" fmla="*/ 4241 h 10000"/>
                  <a:gd name="connsiteX99" fmla="*/ 7154 w 10000"/>
                  <a:gd name="connsiteY99" fmla="*/ 4529 h 10000"/>
                  <a:gd name="connsiteX100" fmla="*/ 7143 w 10000"/>
                  <a:gd name="connsiteY100" fmla="*/ 4826 h 10000"/>
                  <a:gd name="connsiteX101" fmla="*/ 7131 w 10000"/>
                  <a:gd name="connsiteY101" fmla="*/ 5123 h 10000"/>
                  <a:gd name="connsiteX102" fmla="*/ 7131 w 10000"/>
                  <a:gd name="connsiteY102" fmla="*/ 5419 h 10000"/>
                  <a:gd name="connsiteX103" fmla="*/ 7131 w 10000"/>
                  <a:gd name="connsiteY103" fmla="*/ 5708 h 10000"/>
                  <a:gd name="connsiteX104" fmla="*/ 7143 w 10000"/>
                  <a:gd name="connsiteY104" fmla="*/ 5978 h 10000"/>
                  <a:gd name="connsiteX105" fmla="*/ 7154 w 10000"/>
                  <a:gd name="connsiteY105" fmla="*/ 6215 h 10000"/>
                  <a:gd name="connsiteX106" fmla="*/ 7154 w 10000"/>
                  <a:gd name="connsiteY106" fmla="*/ 6426 h 10000"/>
                  <a:gd name="connsiteX107" fmla="*/ 7166 w 10000"/>
                  <a:gd name="connsiteY107" fmla="*/ 6598 h 10000"/>
                  <a:gd name="connsiteX108" fmla="*/ 7166 w 10000"/>
                  <a:gd name="connsiteY108" fmla="*/ 6748 h 10000"/>
                  <a:gd name="connsiteX109" fmla="*/ 7177 w 10000"/>
                  <a:gd name="connsiteY109" fmla="*/ 6946 h 10000"/>
                  <a:gd name="connsiteX110" fmla="*/ 7189 w 10000"/>
                  <a:gd name="connsiteY110" fmla="*/ 7174 h 10000"/>
                  <a:gd name="connsiteX111" fmla="*/ 7200 w 10000"/>
                  <a:gd name="connsiteY111" fmla="*/ 7428 h 10000"/>
                  <a:gd name="connsiteX112" fmla="*/ 7223 w 10000"/>
                  <a:gd name="connsiteY112" fmla="*/ 7699 h 10000"/>
                  <a:gd name="connsiteX113" fmla="*/ 7246 w 10000"/>
                  <a:gd name="connsiteY113" fmla="*/ 7978 h 10000"/>
                  <a:gd name="connsiteX114" fmla="*/ 7258 w 10000"/>
                  <a:gd name="connsiteY114" fmla="*/ 8275 h 10000"/>
                  <a:gd name="connsiteX115" fmla="*/ 7281 w 10000"/>
                  <a:gd name="connsiteY115" fmla="*/ 8563 h 10000"/>
                  <a:gd name="connsiteX116" fmla="*/ 7303 w 10000"/>
                  <a:gd name="connsiteY116" fmla="*/ 8843 h 10000"/>
                  <a:gd name="connsiteX117" fmla="*/ 7384 w 10000"/>
                  <a:gd name="connsiteY117" fmla="*/ 9970 h 10000"/>
                  <a:gd name="connsiteX118" fmla="*/ 7384 w 10000"/>
                  <a:gd name="connsiteY118" fmla="*/ 10000 h 10000"/>
                  <a:gd name="connsiteX119" fmla="*/ 602 w 10000"/>
                  <a:gd name="connsiteY119" fmla="*/ 9991 h 10000"/>
                  <a:gd name="connsiteX120" fmla="*/ 602 w 10000"/>
                  <a:gd name="connsiteY120" fmla="*/ 9961 h 10000"/>
                  <a:gd name="connsiteX121" fmla="*/ 602 w 10000"/>
                  <a:gd name="connsiteY121" fmla="*/ 9875 h 10000"/>
                  <a:gd name="connsiteX122" fmla="*/ 614 w 10000"/>
                  <a:gd name="connsiteY122" fmla="*/ 9738 h 10000"/>
                  <a:gd name="connsiteX123" fmla="*/ 620 w 10000"/>
                  <a:gd name="connsiteY123" fmla="*/ 9570 h 10000"/>
                  <a:gd name="connsiteX124" fmla="*/ 643 w 10000"/>
                  <a:gd name="connsiteY124" fmla="*/ 9359 h 10000"/>
                  <a:gd name="connsiteX125" fmla="*/ 654 w 10000"/>
                  <a:gd name="connsiteY125" fmla="*/ 9114 h 10000"/>
                  <a:gd name="connsiteX126" fmla="*/ 677 w 10000"/>
                  <a:gd name="connsiteY126" fmla="*/ 8860 h 10000"/>
                  <a:gd name="connsiteX127" fmla="*/ 700 w 10000"/>
                  <a:gd name="connsiteY127" fmla="*/ 8581 h 10000"/>
                  <a:gd name="connsiteX128" fmla="*/ 723 w 10000"/>
                  <a:gd name="connsiteY128" fmla="*/ 8292 h 10000"/>
                  <a:gd name="connsiteX129" fmla="*/ 746 w 10000"/>
                  <a:gd name="connsiteY129" fmla="*/ 7996 h 10000"/>
                  <a:gd name="connsiteX130" fmla="*/ 769 w 10000"/>
                  <a:gd name="connsiteY130" fmla="*/ 7708 h 10000"/>
                  <a:gd name="connsiteX131" fmla="*/ 780 w 10000"/>
                  <a:gd name="connsiteY131" fmla="*/ 7437 h 10000"/>
                  <a:gd name="connsiteX132" fmla="*/ 803 w 10000"/>
                  <a:gd name="connsiteY132" fmla="*/ 7174 h 10000"/>
                  <a:gd name="connsiteX133" fmla="*/ 826 w 10000"/>
                  <a:gd name="connsiteY133" fmla="*/ 6791 h 10000"/>
                  <a:gd name="connsiteX134" fmla="*/ 838 w 10000"/>
                  <a:gd name="connsiteY134" fmla="*/ 6443 h 10000"/>
                  <a:gd name="connsiteX135" fmla="*/ 849 w 10000"/>
                  <a:gd name="connsiteY135" fmla="*/ 6138 h 10000"/>
                  <a:gd name="connsiteX136" fmla="*/ 849 w 10000"/>
                  <a:gd name="connsiteY136" fmla="*/ 5854 h 10000"/>
                  <a:gd name="connsiteX137" fmla="*/ 849 w 10000"/>
                  <a:gd name="connsiteY137" fmla="*/ 5574 h 10000"/>
                  <a:gd name="connsiteX138" fmla="*/ 849 w 10000"/>
                  <a:gd name="connsiteY138" fmla="*/ 5295 h 10000"/>
                  <a:gd name="connsiteX139" fmla="*/ 849 w 10000"/>
                  <a:gd name="connsiteY139" fmla="*/ 5006 h 10000"/>
                  <a:gd name="connsiteX140" fmla="*/ 849 w 10000"/>
                  <a:gd name="connsiteY140" fmla="*/ 4701 h 10000"/>
                  <a:gd name="connsiteX141" fmla="*/ 849 w 10000"/>
                  <a:gd name="connsiteY141" fmla="*/ 4529 h 10000"/>
                  <a:gd name="connsiteX142" fmla="*/ 815 w 10000"/>
                  <a:gd name="connsiteY142" fmla="*/ 4327 h 10000"/>
                  <a:gd name="connsiteX143" fmla="*/ 769 w 10000"/>
                  <a:gd name="connsiteY143" fmla="*/ 4099 h 10000"/>
                  <a:gd name="connsiteX144" fmla="*/ 711 w 10000"/>
                  <a:gd name="connsiteY144" fmla="*/ 3862 h 10000"/>
                  <a:gd name="connsiteX145" fmla="*/ 643 w 10000"/>
                  <a:gd name="connsiteY145" fmla="*/ 3609 h 10000"/>
                  <a:gd name="connsiteX146" fmla="*/ 579 w 10000"/>
                  <a:gd name="connsiteY146" fmla="*/ 3346 h 10000"/>
                  <a:gd name="connsiteX147" fmla="*/ 499 w 10000"/>
                  <a:gd name="connsiteY147" fmla="*/ 3075 h 10000"/>
                  <a:gd name="connsiteX148" fmla="*/ 407 w 10000"/>
                  <a:gd name="connsiteY148" fmla="*/ 2813 h 10000"/>
                  <a:gd name="connsiteX149" fmla="*/ 327 w 10000"/>
                  <a:gd name="connsiteY149" fmla="*/ 2559 h 10000"/>
                  <a:gd name="connsiteX150" fmla="*/ 252 w 10000"/>
                  <a:gd name="connsiteY150" fmla="*/ 2310 h 10000"/>
                  <a:gd name="connsiteX151" fmla="*/ 184 w 10000"/>
                  <a:gd name="connsiteY151" fmla="*/ 2082 h 10000"/>
                  <a:gd name="connsiteX152" fmla="*/ 115 w 10000"/>
                  <a:gd name="connsiteY152" fmla="*/ 1880 h 10000"/>
                  <a:gd name="connsiteX153" fmla="*/ 57 w 10000"/>
                  <a:gd name="connsiteY153" fmla="*/ 1703 h 10000"/>
                  <a:gd name="connsiteX154" fmla="*/ 23 w 10000"/>
                  <a:gd name="connsiteY154" fmla="*/ 1548 h 10000"/>
                  <a:gd name="connsiteX155" fmla="*/ 0 w 10000"/>
                  <a:gd name="connsiteY155" fmla="*/ 1441 h 10000"/>
                  <a:gd name="connsiteX156" fmla="*/ 11 w 10000"/>
                  <a:gd name="connsiteY156" fmla="*/ 1372 h 10000"/>
                  <a:gd name="connsiteX157" fmla="*/ 80 w 10000"/>
                  <a:gd name="connsiteY157" fmla="*/ 1217 h 10000"/>
                  <a:gd name="connsiteX158" fmla="*/ 207 w 10000"/>
                  <a:gd name="connsiteY158" fmla="*/ 1058 h 10000"/>
                  <a:gd name="connsiteX159" fmla="*/ 373 w 10000"/>
                  <a:gd name="connsiteY159" fmla="*/ 890 h 10000"/>
                  <a:gd name="connsiteX160" fmla="*/ 579 w 10000"/>
                  <a:gd name="connsiteY160" fmla="*/ 727 h 10000"/>
                  <a:gd name="connsiteX161" fmla="*/ 803 w 10000"/>
                  <a:gd name="connsiteY161" fmla="*/ 576 h 10000"/>
                  <a:gd name="connsiteX162" fmla="*/ 941 w 10000"/>
                  <a:gd name="connsiteY162" fmla="*/ 499 h 10000"/>
                  <a:gd name="connsiteX163" fmla="*/ 1107 w 10000"/>
                  <a:gd name="connsiteY163" fmla="*/ 422 h 10000"/>
                  <a:gd name="connsiteX164" fmla="*/ 1291 w 10000"/>
                  <a:gd name="connsiteY164" fmla="*/ 348 h 10000"/>
                  <a:gd name="connsiteX165" fmla="*/ 1480 w 10000"/>
                  <a:gd name="connsiteY165" fmla="*/ 280 h 10000"/>
                  <a:gd name="connsiteX166" fmla="*/ 1670 w 10000"/>
                  <a:gd name="connsiteY166" fmla="*/ 211 h 10000"/>
                  <a:gd name="connsiteX167" fmla="*/ 1853 w 10000"/>
                  <a:gd name="connsiteY167" fmla="*/ 151 h 10000"/>
                  <a:gd name="connsiteX168" fmla="*/ 2008 w 10000"/>
                  <a:gd name="connsiteY168" fmla="*/ 103 h 10000"/>
                  <a:gd name="connsiteX169" fmla="*/ 2134 w 10000"/>
                  <a:gd name="connsiteY169" fmla="*/ 69 h 10000"/>
                  <a:gd name="connsiteX170" fmla="*/ 2226 w 10000"/>
                  <a:gd name="connsiteY170" fmla="*/ 43 h 10000"/>
                  <a:gd name="connsiteX171" fmla="*/ 2249 w 10000"/>
                  <a:gd name="connsiteY171" fmla="*/ 34 h 10000"/>
                  <a:gd name="connsiteX172" fmla="*/ 2381 w 10000"/>
                  <a:gd name="connsiteY172" fmla="*/ 95 h 10000"/>
                  <a:gd name="connsiteX173" fmla="*/ 3322 w 10000"/>
                  <a:gd name="connsiteY173" fmla="*/ 3084 h 10000"/>
                  <a:gd name="connsiteX174" fmla="*/ 4108 w 10000"/>
                  <a:gd name="connsiteY174" fmla="*/ 4249 h 10000"/>
                  <a:gd name="connsiteX175" fmla="*/ 5181 w 10000"/>
                  <a:gd name="connsiteY175" fmla="*/ 1905 h 10000"/>
                  <a:gd name="connsiteX176" fmla="*/ 5737 w 10000"/>
                  <a:gd name="connsiteY176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8 h 10000"/>
                  <a:gd name="connsiteX11" fmla="*/ 8158 w 10000"/>
                  <a:gd name="connsiteY11" fmla="*/ 770 h 10000"/>
                  <a:gd name="connsiteX12" fmla="*/ 8376 w 10000"/>
                  <a:gd name="connsiteY12" fmla="*/ 890 h 10000"/>
                  <a:gd name="connsiteX13" fmla="*/ 8531 w 10000"/>
                  <a:gd name="connsiteY13" fmla="*/ 1015 h 10000"/>
                  <a:gd name="connsiteX14" fmla="*/ 8669 w 10000"/>
                  <a:gd name="connsiteY14" fmla="*/ 1135 h 10000"/>
                  <a:gd name="connsiteX15" fmla="*/ 8784 w 10000"/>
                  <a:gd name="connsiteY15" fmla="*/ 1269 h 10000"/>
                  <a:gd name="connsiteX16" fmla="*/ 8881 w 10000"/>
                  <a:gd name="connsiteY16" fmla="*/ 1406 h 10000"/>
                  <a:gd name="connsiteX17" fmla="*/ 8973 w 10000"/>
                  <a:gd name="connsiteY17" fmla="*/ 1540 h 10000"/>
                  <a:gd name="connsiteX18" fmla="*/ 9030 w 10000"/>
                  <a:gd name="connsiteY18" fmla="*/ 1634 h 10000"/>
                  <a:gd name="connsiteX19" fmla="*/ 9099 w 10000"/>
                  <a:gd name="connsiteY19" fmla="*/ 1776 h 10000"/>
                  <a:gd name="connsiteX20" fmla="*/ 9168 w 10000"/>
                  <a:gd name="connsiteY20" fmla="*/ 1966 h 10000"/>
                  <a:gd name="connsiteX21" fmla="*/ 9231 w 10000"/>
                  <a:gd name="connsiteY21" fmla="*/ 2185 h 10000"/>
                  <a:gd name="connsiteX22" fmla="*/ 9312 w 10000"/>
                  <a:gd name="connsiteY22" fmla="*/ 2430 h 10000"/>
                  <a:gd name="connsiteX23" fmla="*/ 9392 w 10000"/>
                  <a:gd name="connsiteY23" fmla="*/ 2701 h 10000"/>
                  <a:gd name="connsiteX24" fmla="*/ 9472 w 10000"/>
                  <a:gd name="connsiteY24" fmla="*/ 2981 h 10000"/>
                  <a:gd name="connsiteX25" fmla="*/ 9547 w 10000"/>
                  <a:gd name="connsiteY25" fmla="*/ 3277 h 10000"/>
                  <a:gd name="connsiteX26" fmla="*/ 9616 w 10000"/>
                  <a:gd name="connsiteY26" fmla="*/ 3583 h 10000"/>
                  <a:gd name="connsiteX27" fmla="*/ 9684 w 10000"/>
                  <a:gd name="connsiteY27" fmla="*/ 3880 h 10000"/>
                  <a:gd name="connsiteX28" fmla="*/ 9753 w 10000"/>
                  <a:gd name="connsiteY28" fmla="*/ 4159 h 10000"/>
                  <a:gd name="connsiteX29" fmla="*/ 9811 w 10000"/>
                  <a:gd name="connsiteY29" fmla="*/ 4430 h 10000"/>
                  <a:gd name="connsiteX30" fmla="*/ 9851 w 10000"/>
                  <a:gd name="connsiteY30" fmla="*/ 4684 h 10000"/>
                  <a:gd name="connsiteX31" fmla="*/ 9885 w 10000"/>
                  <a:gd name="connsiteY31" fmla="*/ 4895 h 10000"/>
                  <a:gd name="connsiteX32" fmla="*/ 9920 w 10000"/>
                  <a:gd name="connsiteY32" fmla="*/ 5080 h 10000"/>
                  <a:gd name="connsiteX33" fmla="*/ 9931 w 10000"/>
                  <a:gd name="connsiteY33" fmla="*/ 5226 h 10000"/>
                  <a:gd name="connsiteX34" fmla="*/ 9931 w 10000"/>
                  <a:gd name="connsiteY34" fmla="*/ 5359 h 10000"/>
                  <a:gd name="connsiteX35" fmla="*/ 9943 w 10000"/>
                  <a:gd name="connsiteY35" fmla="*/ 5531 h 10000"/>
                  <a:gd name="connsiteX36" fmla="*/ 9943 w 10000"/>
                  <a:gd name="connsiteY36" fmla="*/ 5742 h 10000"/>
                  <a:gd name="connsiteX37" fmla="*/ 9954 w 10000"/>
                  <a:gd name="connsiteY37" fmla="*/ 5978 h 10000"/>
                  <a:gd name="connsiteX38" fmla="*/ 9954 w 10000"/>
                  <a:gd name="connsiteY38" fmla="*/ 6241 h 10000"/>
                  <a:gd name="connsiteX39" fmla="*/ 9966 w 10000"/>
                  <a:gd name="connsiteY39" fmla="*/ 6520 h 10000"/>
                  <a:gd name="connsiteX40" fmla="*/ 9966 w 10000"/>
                  <a:gd name="connsiteY40" fmla="*/ 6817 h 10000"/>
                  <a:gd name="connsiteX41" fmla="*/ 9966 w 10000"/>
                  <a:gd name="connsiteY41" fmla="*/ 7114 h 10000"/>
                  <a:gd name="connsiteX42" fmla="*/ 9977 w 10000"/>
                  <a:gd name="connsiteY42" fmla="*/ 7411 h 10000"/>
                  <a:gd name="connsiteX43" fmla="*/ 9977 w 10000"/>
                  <a:gd name="connsiteY43" fmla="*/ 7708 h 10000"/>
                  <a:gd name="connsiteX44" fmla="*/ 9977 w 10000"/>
                  <a:gd name="connsiteY44" fmla="*/ 7987 h 10000"/>
                  <a:gd name="connsiteX45" fmla="*/ 9989 w 10000"/>
                  <a:gd name="connsiteY45" fmla="*/ 8249 h 10000"/>
                  <a:gd name="connsiteX46" fmla="*/ 9989 w 10000"/>
                  <a:gd name="connsiteY46" fmla="*/ 8495 h 10000"/>
                  <a:gd name="connsiteX47" fmla="*/ 9989 w 10000"/>
                  <a:gd name="connsiteY47" fmla="*/ 8697 h 10000"/>
                  <a:gd name="connsiteX48" fmla="*/ 9989 w 10000"/>
                  <a:gd name="connsiteY48" fmla="*/ 8877 h 10000"/>
                  <a:gd name="connsiteX49" fmla="*/ 9989 w 10000"/>
                  <a:gd name="connsiteY49" fmla="*/ 9002 h 10000"/>
                  <a:gd name="connsiteX50" fmla="*/ 10000 w 10000"/>
                  <a:gd name="connsiteY50" fmla="*/ 9088 h 10000"/>
                  <a:gd name="connsiteX51" fmla="*/ 10000 w 10000"/>
                  <a:gd name="connsiteY51" fmla="*/ 9114 h 10000"/>
                  <a:gd name="connsiteX52" fmla="*/ 10000 w 10000"/>
                  <a:gd name="connsiteY52" fmla="*/ 9123 h 10000"/>
                  <a:gd name="connsiteX53" fmla="*/ 9593 w 10000"/>
                  <a:gd name="connsiteY53" fmla="*/ 9105 h 10000"/>
                  <a:gd name="connsiteX54" fmla="*/ 9254 w 10000"/>
                  <a:gd name="connsiteY54" fmla="*/ 9080 h 10000"/>
                  <a:gd name="connsiteX55" fmla="*/ 8962 w 10000"/>
                  <a:gd name="connsiteY55" fmla="*/ 9062 h 10000"/>
                  <a:gd name="connsiteX56" fmla="*/ 8738 w 10000"/>
                  <a:gd name="connsiteY56" fmla="*/ 9037 h 10000"/>
                  <a:gd name="connsiteX57" fmla="*/ 8554 w 10000"/>
                  <a:gd name="connsiteY57" fmla="*/ 9011 h 10000"/>
                  <a:gd name="connsiteX58" fmla="*/ 8422 w 10000"/>
                  <a:gd name="connsiteY58" fmla="*/ 8985 h 10000"/>
                  <a:gd name="connsiteX59" fmla="*/ 8330 w 10000"/>
                  <a:gd name="connsiteY59" fmla="*/ 8968 h 10000"/>
                  <a:gd name="connsiteX60" fmla="*/ 8273 w 10000"/>
                  <a:gd name="connsiteY60" fmla="*/ 8951 h 10000"/>
                  <a:gd name="connsiteX61" fmla="*/ 8262 w 10000"/>
                  <a:gd name="connsiteY61" fmla="*/ 8951 h 10000"/>
                  <a:gd name="connsiteX62" fmla="*/ 8262 w 10000"/>
                  <a:gd name="connsiteY62" fmla="*/ 8916 h 10000"/>
                  <a:gd name="connsiteX63" fmla="*/ 8250 w 10000"/>
                  <a:gd name="connsiteY63" fmla="*/ 8834 h 10000"/>
                  <a:gd name="connsiteX64" fmla="*/ 8250 w 10000"/>
                  <a:gd name="connsiteY64" fmla="*/ 8697 h 10000"/>
                  <a:gd name="connsiteX65" fmla="*/ 8239 w 10000"/>
                  <a:gd name="connsiteY65" fmla="*/ 8520 h 10000"/>
                  <a:gd name="connsiteX66" fmla="*/ 8227 w 10000"/>
                  <a:gd name="connsiteY66" fmla="*/ 8310 h 10000"/>
                  <a:gd name="connsiteX67" fmla="*/ 8216 w 10000"/>
                  <a:gd name="connsiteY67" fmla="*/ 8069 h 10000"/>
                  <a:gd name="connsiteX68" fmla="*/ 8204 w 10000"/>
                  <a:gd name="connsiteY68" fmla="*/ 7798 h 10000"/>
                  <a:gd name="connsiteX69" fmla="*/ 8193 w 10000"/>
                  <a:gd name="connsiteY69" fmla="*/ 7518 h 10000"/>
                  <a:gd name="connsiteX70" fmla="*/ 8170 w 10000"/>
                  <a:gd name="connsiteY70" fmla="*/ 7234 h 10000"/>
                  <a:gd name="connsiteX71" fmla="*/ 8158 w 10000"/>
                  <a:gd name="connsiteY71" fmla="*/ 6938 h 10000"/>
                  <a:gd name="connsiteX72" fmla="*/ 8141 w 10000"/>
                  <a:gd name="connsiteY72" fmla="*/ 6641 h 10000"/>
                  <a:gd name="connsiteX73" fmla="*/ 8130 w 10000"/>
                  <a:gd name="connsiteY73" fmla="*/ 6361 h 10000"/>
                  <a:gd name="connsiteX74" fmla="*/ 8107 w 10000"/>
                  <a:gd name="connsiteY74" fmla="*/ 6099 h 10000"/>
                  <a:gd name="connsiteX75" fmla="*/ 8095 w 10000"/>
                  <a:gd name="connsiteY75" fmla="*/ 5854 h 10000"/>
                  <a:gd name="connsiteX76" fmla="*/ 8084 w 10000"/>
                  <a:gd name="connsiteY76" fmla="*/ 5639 h 10000"/>
                  <a:gd name="connsiteX77" fmla="*/ 8061 w 10000"/>
                  <a:gd name="connsiteY77" fmla="*/ 5462 h 10000"/>
                  <a:gd name="connsiteX78" fmla="*/ 8049 w 10000"/>
                  <a:gd name="connsiteY78" fmla="*/ 5325 h 10000"/>
                  <a:gd name="connsiteX79" fmla="*/ 8038 w 10000"/>
                  <a:gd name="connsiteY79" fmla="*/ 5243 h 10000"/>
                  <a:gd name="connsiteX80" fmla="*/ 8015 w 10000"/>
                  <a:gd name="connsiteY80" fmla="*/ 5140 h 10000"/>
                  <a:gd name="connsiteX81" fmla="*/ 7992 w 10000"/>
                  <a:gd name="connsiteY81" fmla="*/ 5015 h 10000"/>
                  <a:gd name="connsiteX82" fmla="*/ 7946 w 10000"/>
                  <a:gd name="connsiteY82" fmla="*/ 4860 h 10000"/>
                  <a:gd name="connsiteX83" fmla="*/ 7889 w 10000"/>
                  <a:gd name="connsiteY83" fmla="*/ 4684 h 10000"/>
                  <a:gd name="connsiteX84" fmla="*/ 7843 w 10000"/>
                  <a:gd name="connsiteY84" fmla="*/ 4495 h 10000"/>
                  <a:gd name="connsiteX85" fmla="*/ 7780 w 10000"/>
                  <a:gd name="connsiteY85" fmla="*/ 4301 h 10000"/>
                  <a:gd name="connsiteX86" fmla="*/ 7722 w 10000"/>
                  <a:gd name="connsiteY86" fmla="*/ 4099 h 10000"/>
                  <a:gd name="connsiteX87" fmla="*/ 7665 w 10000"/>
                  <a:gd name="connsiteY87" fmla="*/ 3914 h 10000"/>
                  <a:gd name="connsiteX88" fmla="*/ 7608 w 10000"/>
                  <a:gd name="connsiteY88" fmla="*/ 3733 h 10000"/>
                  <a:gd name="connsiteX89" fmla="*/ 7550 w 10000"/>
                  <a:gd name="connsiteY89" fmla="*/ 3566 h 10000"/>
                  <a:gd name="connsiteX90" fmla="*/ 7516 w 10000"/>
                  <a:gd name="connsiteY90" fmla="*/ 3428 h 10000"/>
                  <a:gd name="connsiteX91" fmla="*/ 7481 w 10000"/>
                  <a:gd name="connsiteY91" fmla="*/ 3329 h 10000"/>
                  <a:gd name="connsiteX92" fmla="*/ 7458 w 10000"/>
                  <a:gd name="connsiteY92" fmla="*/ 3260 h 10000"/>
                  <a:gd name="connsiteX93" fmla="*/ 7453 w 10000"/>
                  <a:gd name="connsiteY93" fmla="*/ 3234 h 10000"/>
                  <a:gd name="connsiteX94" fmla="*/ 7372 w 10000"/>
                  <a:gd name="connsiteY94" fmla="*/ 3355 h 10000"/>
                  <a:gd name="connsiteX95" fmla="*/ 7303 w 10000"/>
                  <a:gd name="connsiteY95" fmla="*/ 3523 h 10000"/>
                  <a:gd name="connsiteX96" fmla="*/ 7246 w 10000"/>
                  <a:gd name="connsiteY96" fmla="*/ 3733 h 10000"/>
                  <a:gd name="connsiteX97" fmla="*/ 7200 w 10000"/>
                  <a:gd name="connsiteY97" fmla="*/ 3978 h 10000"/>
                  <a:gd name="connsiteX98" fmla="*/ 7166 w 10000"/>
                  <a:gd name="connsiteY98" fmla="*/ 4241 h 10000"/>
                  <a:gd name="connsiteX99" fmla="*/ 7154 w 10000"/>
                  <a:gd name="connsiteY99" fmla="*/ 4529 h 10000"/>
                  <a:gd name="connsiteX100" fmla="*/ 7143 w 10000"/>
                  <a:gd name="connsiteY100" fmla="*/ 4826 h 10000"/>
                  <a:gd name="connsiteX101" fmla="*/ 7131 w 10000"/>
                  <a:gd name="connsiteY101" fmla="*/ 5123 h 10000"/>
                  <a:gd name="connsiteX102" fmla="*/ 7131 w 10000"/>
                  <a:gd name="connsiteY102" fmla="*/ 5419 h 10000"/>
                  <a:gd name="connsiteX103" fmla="*/ 7131 w 10000"/>
                  <a:gd name="connsiteY103" fmla="*/ 5708 h 10000"/>
                  <a:gd name="connsiteX104" fmla="*/ 7143 w 10000"/>
                  <a:gd name="connsiteY104" fmla="*/ 5978 h 10000"/>
                  <a:gd name="connsiteX105" fmla="*/ 7154 w 10000"/>
                  <a:gd name="connsiteY105" fmla="*/ 6215 h 10000"/>
                  <a:gd name="connsiteX106" fmla="*/ 7154 w 10000"/>
                  <a:gd name="connsiteY106" fmla="*/ 6426 h 10000"/>
                  <a:gd name="connsiteX107" fmla="*/ 7166 w 10000"/>
                  <a:gd name="connsiteY107" fmla="*/ 6598 h 10000"/>
                  <a:gd name="connsiteX108" fmla="*/ 7166 w 10000"/>
                  <a:gd name="connsiteY108" fmla="*/ 6748 h 10000"/>
                  <a:gd name="connsiteX109" fmla="*/ 7177 w 10000"/>
                  <a:gd name="connsiteY109" fmla="*/ 6946 h 10000"/>
                  <a:gd name="connsiteX110" fmla="*/ 7189 w 10000"/>
                  <a:gd name="connsiteY110" fmla="*/ 7174 h 10000"/>
                  <a:gd name="connsiteX111" fmla="*/ 7200 w 10000"/>
                  <a:gd name="connsiteY111" fmla="*/ 7428 h 10000"/>
                  <a:gd name="connsiteX112" fmla="*/ 7223 w 10000"/>
                  <a:gd name="connsiteY112" fmla="*/ 7699 h 10000"/>
                  <a:gd name="connsiteX113" fmla="*/ 7246 w 10000"/>
                  <a:gd name="connsiteY113" fmla="*/ 7978 h 10000"/>
                  <a:gd name="connsiteX114" fmla="*/ 7258 w 10000"/>
                  <a:gd name="connsiteY114" fmla="*/ 8275 h 10000"/>
                  <a:gd name="connsiteX115" fmla="*/ 7281 w 10000"/>
                  <a:gd name="connsiteY115" fmla="*/ 8563 h 10000"/>
                  <a:gd name="connsiteX116" fmla="*/ 7384 w 10000"/>
                  <a:gd name="connsiteY116" fmla="*/ 9970 h 10000"/>
                  <a:gd name="connsiteX117" fmla="*/ 7384 w 10000"/>
                  <a:gd name="connsiteY117" fmla="*/ 10000 h 10000"/>
                  <a:gd name="connsiteX118" fmla="*/ 602 w 10000"/>
                  <a:gd name="connsiteY118" fmla="*/ 9991 h 10000"/>
                  <a:gd name="connsiteX119" fmla="*/ 602 w 10000"/>
                  <a:gd name="connsiteY119" fmla="*/ 9961 h 10000"/>
                  <a:gd name="connsiteX120" fmla="*/ 602 w 10000"/>
                  <a:gd name="connsiteY120" fmla="*/ 9875 h 10000"/>
                  <a:gd name="connsiteX121" fmla="*/ 614 w 10000"/>
                  <a:gd name="connsiteY121" fmla="*/ 9738 h 10000"/>
                  <a:gd name="connsiteX122" fmla="*/ 620 w 10000"/>
                  <a:gd name="connsiteY122" fmla="*/ 9570 h 10000"/>
                  <a:gd name="connsiteX123" fmla="*/ 643 w 10000"/>
                  <a:gd name="connsiteY123" fmla="*/ 9359 h 10000"/>
                  <a:gd name="connsiteX124" fmla="*/ 654 w 10000"/>
                  <a:gd name="connsiteY124" fmla="*/ 9114 h 10000"/>
                  <a:gd name="connsiteX125" fmla="*/ 677 w 10000"/>
                  <a:gd name="connsiteY125" fmla="*/ 8860 h 10000"/>
                  <a:gd name="connsiteX126" fmla="*/ 700 w 10000"/>
                  <a:gd name="connsiteY126" fmla="*/ 8581 h 10000"/>
                  <a:gd name="connsiteX127" fmla="*/ 723 w 10000"/>
                  <a:gd name="connsiteY127" fmla="*/ 8292 h 10000"/>
                  <a:gd name="connsiteX128" fmla="*/ 746 w 10000"/>
                  <a:gd name="connsiteY128" fmla="*/ 7996 h 10000"/>
                  <a:gd name="connsiteX129" fmla="*/ 769 w 10000"/>
                  <a:gd name="connsiteY129" fmla="*/ 7708 h 10000"/>
                  <a:gd name="connsiteX130" fmla="*/ 780 w 10000"/>
                  <a:gd name="connsiteY130" fmla="*/ 7437 h 10000"/>
                  <a:gd name="connsiteX131" fmla="*/ 803 w 10000"/>
                  <a:gd name="connsiteY131" fmla="*/ 7174 h 10000"/>
                  <a:gd name="connsiteX132" fmla="*/ 826 w 10000"/>
                  <a:gd name="connsiteY132" fmla="*/ 6791 h 10000"/>
                  <a:gd name="connsiteX133" fmla="*/ 838 w 10000"/>
                  <a:gd name="connsiteY133" fmla="*/ 6443 h 10000"/>
                  <a:gd name="connsiteX134" fmla="*/ 849 w 10000"/>
                  <a:gd name="connsiteY134" fmla="*/ 6138 h 10000"/>
                  <a:gd name="connsiteX135" fmla="*/ 849 w 10000"/>
                  <a:gd name="connsiteY135" fmla="*/ 5854 h 10000"/>
                  <a:gd name="connsiteX136" fmla="*/ 849 w 10000"/>
                  <a:gd name="connsiteY136" fmla="*/ 5574 h 10000"/>
                  <a:gd name="connsiteX137" fmla="*/ 849 w 10000"/>
                  <a:gd name="connsiteY137" fmla="*/ 5295 h 10000"/>
                  <a:gd name="connsiteX138" fmla="*/ 849 w 10000"/>
                  <a:gd name="connsiteY138" fmla="*/ 5006 h 10000"/>
                  <a:gd name="connsiteX139" fmla="*/ 849 w 10000"/>
                  <a:gd name="connsiteY139" fmla="*/ 4701 h 10000"/>
                  <a:gd name="connsiteX140" fmla="*/ 849 w 10000"/>
                  <a:gd name="connsiteY140" fmla="*/ 4529 h 10000"/>
                  <a:gd name="connsiteX141" fmla="*/ 815 w 10000"/>
                  <a:gd name="connsiteY141" fmla="*/ 4327 h 10000"/>
                  <a:gd name="connsiteX142" fmla="*/ 769 w 10000"/>
                  <a:gd name="connsiteY142" fmla="*/ 4099 h 10000"/>
                  <a:gd name="connsiteX143" fmla="*/ 711 w 10000"/>
                  <a:gd name="connsiteY143" fmla="*/ 3862 h 10000"/>
                  <a:gd name="connsiteX144" fmla="*/ 643 w 10000"/>
                  <a:gd name="connsiteY144" fmla="*/ 3609 h 10000"/>
                  <a:gd name="connsiteX145" fmla="*/ 579 w 10000"/>
                  <a:gd name="connsiteY145" fmla="*/ 3346 h 10000"/>
                  <a:gd name="connsiteX146" fmla="*/ 499 w 10000"/>
                  <a:gd name="connsiteY146" fmla="*/ 3075 h 10000"/>
                  <a:gd name="connsiteX147" fmla="*/ 407 w 10000"/>
                  <a:gd name="connsiteY147" fmla="*/ 2813 h 10000"/>
                  <a:gd name="connsiteX148" fmla="*/ 327 w 10000"/>
                  <a:gd name="connsiteY148" fmla="*/ 2559 h 10000"/>
                  <a:gd name="connsiteX149" fmla="*/ 252 w 10000"/>
                  <a:gd name="connsiteY149" fmla="*/ 2310 h 10000"/>
                  <a:gd name="connsiteX150" fmla="*/ 184 w 10000"/>
                  <a:gd name="connsiteY150" fmla="*/ 2082 h 10000"/>
                  <a:gd name="connsiteX151" fmla="*/ 115 w 10000"/>
                  <a:gd name="connsiteY151" fmla="*/ 1880 h 10000"/>
                  <a:gd name="connsiteX152" fmla="*/ 57 w 10000"/>
                  <a:gd name="connsiteY152" fmla="*/ 1703 h 10000"/>
                  <a:gd name="connsiteX153" fmla="*/ 23 w 10000"/>
                  <a:gd name="connsiteY153" fmla="*/ 1548 h 10000"/>
                  <a:gd name="connsiteX154" fmla="*/ 0 w 10000"/>
                  <a:gd name="connsiteY154" fmla="*/ 1441 h 10000"/>
                  <a:gd name="connsiteX155" fmla="*/ 11 w 10000"/>
                  <a:gd name="connsiteY155" fmla="*/ 1372 h 10000"/>
                  <a:gd name="connsiteX156" fmla="*/ 80 w 10000"/>
                  <a:gd name="connsiteY156" fmla="*/ 1217 h 10000"/>
                  <a:gd name="connsiteX157" fmla="*/ 207 w 10000"/>
                  <a:gd name="connsiteY157" fmla="*/ 1058 h 10000"/>
                  <a:gd name="connsiteX158" fmla="*/ 373 w 10000"/>
                  <a:gd name="connsiteY158" fmla="*/ 890 h 10000"/>
                  <a:gd name="connsiteX159" fmla="*/ 579 w 10000"/>
                  <a:gd name="connsiteY159" fmla="*/ 727 h 10000"/>
                  <a:gd name="connsiteX160" fmla="*/ 803 w 10000"/>
                  <a:gd name="connsiteY160" fmla="*/ 576 h 10000"/>
                  <a:gd name="connsiteX161" fmla="*/ 941 w 10000"/>
                  <a:gd name="connsiteY161" fmla="*/ 499 h 10000"/>
                  <a:gd name="connsiteX162" fmla="*/ 1107 w 10000"/>
                  <a:gd name="connsiteY162" fmla="*/ 422 h 10000"/>
                  <a:gd name="connsiteX163" fmla="*/ 1291 w 10000"/>
                  <a:gd name="connsiteY163" fmla="*/ 348 h 10000"/>
                  <a:gd name="connsiteX164" fmla="*/ 1480 w 10000"/>
                  <a:gd name="connsiteY164" fmla="*/ 280 h 10000"/>
                  <a:gd name="connsiteX165" fmla="*/ 1670 w 10000"/>
                  <a:gd name="connsiteY165" fmla="*/ 211 h 10000"/>
                  <a:gd name="connsiteX166" fmla="*/ 1853 w 10000"/>
                  <a:gd name="connsiteY166" fmla="*/ 151 h 10000"/>
                  <a:gd name="connsiteX167" fmla="*/ 2008 w 10000"/>
                  <a:gd name="connsiteY167" fmla="*/ 103 h 10000"/>
                  <a:gd name="connsiteX168" fmla="*/ 2134 w 10000"/>
                  <a:gd name="connsiteY168" fmla="*/ 69 h 10000"/>
                  <a:gd name="connsiteX169" fmla="*/ 2226 w 10000"/>
                  <a:gd name="connsiteY169" fmla="*/ 43 h 10000"/>
                  <a:gd name="connsiteX170" fmla="*/ 2249 w 10000"/>
                  <a:gd name="connsiteY170" fmla="*/ 34 h 10000"/>
                  <a:gd name="connsiteX171" fmla="*/ 2381 w 10000"/>
                  <a:gd name="connsiteY171" fmla="*/ 95 h 10000"/>
                  <a:gd name="connsiteX172" fmla="*/ 3322 w 10000"/>
                  <a:gd name="connsiteY172" fmla="*/ 3084 h 10000"/>
                  <a:gd name="connsiteX173" fmla="*/ 4108 w 10000"/>
                  <a:gd name="connsiteY173" fmla="*/ 4249 h 10000"/>
                  <a:gd name="connsiteX174" fmla="*/ 5181 w 10000"/>
                  <a:gd name="connsiteY174" fmla="*/ 1905 h 10000"/>
                  <a:gd name="connsiteX175" fmla="*/ 5737 w 10000"/>
                  <a:gd name="connsiteY175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8 h 10000"/>
                  <a:gd name="connsiteX11" fmla="*/ 8158 w 10000"/>
                  <a:gd name="connsiteY11" fmla="*/ 770 h 10000"/>
                  <a:gd name="connsiteX12" fmla="*/ 8376 w 10000"/>
                  <a:gd name="connsiteY12" fmla="*/ 890 h 10000"/>
                  <a:gd name="connsiteX13" fmla="*/ 8531 w 10000"/>
                  <a:gd name="connsiteY13" fmla="*/ 1015 h 10000"/>
                  <a:gd name="connsiteX14" fmla="*/ 8669 w 10000"/>
                  <a:gd name="connsiteY14" fmla="*/ 1135 h 10000"/>
                  <a:gd name="connsiteX15" fmla="*/ 8784 w 10000"/>
                  <a:gd name="connsiteY15" fmla="*/ 1269 h 10000"/>
                  <a:gd name="connsiteX16" fmla="*/ 8881 w 10000"/>
                  <a:gd name="connsiteY16" fmla="*/ 1406 h 10000"/>
                  <a:gd name="connsiteX17" fmla="*/ 8973 w 10000"/>
                  <a:gd name="connsiteY17" fmla="*/ 1540 h 10000"/>
                  <a:gd name="connsiteX18" fmla="*/ 9030 w 10000"/>
                  <a:gd name="connsiteY18" fmla="*/ 1634 h 10000"/>
                  <a:gd name="connsiteX19" fmla="*/ 9099 w 10000"/>
                  <a:gd name="connsiteY19" fmla="*/ 1776 h 10000"/>
                  <a:gd name="connsiteX20" fmla="*/ 9168 w 10000"/>
                  <a:gd name="connsiteY20" fmla="*/ 1966 h 10000"/>
                  <a:gd name="connsiteX21" fmla="*/ 9231 w 10000"/>
                  <a:gd name="connsiteY21" fmla="*/ 2185 h 10000"/>
                  <a:gd name="connsiteX22" fmla="*/ 9312 w 10000"/>
                  <a:gd name="connsiteY22" fmla="*/ 2430 h 10000"/>
                  <a:gd name="connsiteX23" fmla="*/ 9392 w 10000"/>
                  <a:gd name="connsiteY23" fmla="*/ 2701 h 10000"/>
                  <a:gd name="connsiteX24" fmla="*/ 9472 w 10000"/>
                  <a:gd name="connsiteY24" fmla="*/ 2981 h 10000"/>
                  <a:gd name="connsiteX25" fmla="*/ 9547 w 10000"/>
                  <a:gd name="connsiteY25" fmla="*/ 3277 h 10000"/>
                  <a:gd name="connsiteX26" fmla="*/ 9616 w 10000"/>
                  <a:gd name="connsiteY26" fmla="*/ 3583 h 10000"/>
                  <a:gd name="connsiteX27" fmla="*/ 9684 w 10000"/>
                  <a:gd name="connsiteY27" fmla="*/ 3880 h 10000"/>
                  <a:gd name="connsiteX28" fmla="*/ 9753 w 10000"/>
                  <a:gd name="connsiteY28" fmla="*/ 4159 h 10000"/>
                  <a:gd name="connsiteX29" fmla="*/ 9811 w 10000"/>
                  <a:gd name="connsiteY29" fmla="*/ 4430 h 10000"/>
                  <a:gd name="connsiteX30" fmla="*/ 9851 w 10000"/>
                  <a:gd name="connsiteY30" fmla="*/ 4684 h 10000"/>
                  <a:gd name="connsiteX31" fmla="*/ 9885 w 10000"/>
                  <a:gd name="connsiteY31" fmla="*/ 4895 h 10000"/>
                  <a:gd name="connsiteX32" fmla="*/ 9920 w 10000"/>
                  <a:gd name="connsiteY32" fmla="*/ 5080 h 10000"/>
                  <a:gd name="connsiteX33" fmla="*/ 9931 w 10000"/>
                  <a:gd name="connsiteY33" fmla="*/ 5226 h 10000"/>
                  <a:gd name="connsiteX34" fmla="*/ 9931 w 10000"/>
                  <a:gd name="connsiteY34" fmla="*/ 5359 h 10000"/>
                  <a:gd name="connsiteX35" fmla="*/ 9943 w 10000"/>
                  <a:gd name="connsiteY35" fmla="*/ 5531 h 10000"/>
                  <a:gd name="connsiteX36" fmla="*/ 9943 w 10000"/>
                  <a:gd name="connsiteY36" fmla="*/ 5742 h 10000"/>
                  <a:gd name="connsiteX37" fmla="*/ 9954 w 10000"/>
                  <a:gd name="connsiteY37" fmla="*/ 5978 h 10000"/>
                  <a:gd name="connsiteX38" fmla="*/ 9954 w 10000"/>
                  <a:gd name="connsiteY38" fmla="*/ 6241 h 10000"/>
                  <a:gd name="connsiteX39" fmla="*/ 9966 w 10000"/>
                  <a:gd name="connsiteY39" fmla="*/ 6520 h 10000"/>
                  <a:gd name="connsiteX40" fmla="*/ 9966 w 10000"/>
                  <a:gd name="connsiteY40" fmla="*/ 6817 h 10000"/>
                  <a:gd name="connsiteX41" fmla="*/ 9966 w 10000"/>
                  <a:gd name="connsiteY41" fmla="*/ 7114 h 10000"/>
                  <a:gd name="connsiteX42" fmla="*/ 9977 w 10000"/>
                  <a:gd name="connsiteY42" fmla="*/ 7411 h 10000"/>
                  <a:gd name="connsiteX43" fmla="*/ 9977 w 10000"/>
                  <a:gd name="connsiteY43" fmla="*/ 7708 h 10000"/>
                  <a:gd name="connsiteX44" fmla="*/ 9977 w 10000"/>
                  <a:gd name="connsiteY44" fmla="*/ 7987 h 10000"/>
                  <a:gd name="connsiteX45" fmla="*/ 9989 w 10000"/>
                  <a:gd name="connsiteY45" fmla="*/ 8249 h 10000"/>
                  <a:gd name="connsiteX46" fmla="*/ 9989 w 10000"/>
                  <a:gd name="connsiteY46" fmla="*/ 8495 h 10000"/>
                  <a:gd name="connsiteX47" fmla="*/ 9989 w 10000"/>
                  <a:gd name="connsiteY47" fmla="*/ 8697 h 10000"/>
                  <a:gd name="connsiteX48" fmla="*/ 9989 w 10000"/>
                  <a:gd name="connsiteY48" fmla="*/ 8877 h 10000"/>
                  <a:gd name="connsiteX49" fmla="*/ 9989 w 10000"/>
                  <a:gd name="connsiteY49" fmla="*/ 9002 h 10000"/>
                  <a:gd name="connsiteX50" fmla="*/ 10000 w 10000"/>
                  <a:gd name="connsiteY50" fmla="*/ 9088 h 10000"/>
                  <a:gd name="connsiteX51" fmla="*/ 10000 w 10000"/>
                  <a:gd name="connsiteY51" fmla="*/ 9114 h 10000"/>
                  <a:gd name="connsiteX52" fmla="*/ 10000 w 10000"/>
                  <a:gd name="connsiteY52" fmla="*/ 9123 h 10000"/>
                  <a:gd name="connsiteX53" fmla="*/ 9593 w 10000"/>
                  <a:gd name="connsiteY53" fmla="*/ 9105 h 10000"/>
                  <a:gd name="connsiteX54" fmla="*/ 9254 w 10000"/>
                  <a:gd name="connsiteY54" fmla="*/ 9080 h 10000"/>
                  <a:gd name="connsiteX55" fmla="*/ 8962 w 10000"/>
                  <a:gd name="connsiteY55" fmla="*/ 9062 h 10000"/>
                  <a:gd name="connsiteX56" fmla="*/ 8738 w 10000"/>
                  <a:gd name="connsiteY56" fmla="*/ 9037 h 10000"/>
                  <a:gd name="connsiteX57" fmla="*/ 8554 w 10000"/>
                  <a:gd name="connsiteY57" fmla="*/ 9011 h 10000"/>
                  <a:gd name="connsiteX58" fmla="*/ 8422 w 10000"/>
                  <a:gd name="connsiteY58" fmla="*/ 8985 h 10000"/>
                  <a:gd name="connsiteX59" fmla="*/ 8330 w 10000"/>
                  <a:gd name="connsiteY59" fmla="*/ 8968 h 10000"/>
                  <a:gd name="connsiteX60" fmla="*/ 8273 w 10000"/>
                  <a:gd name="connsiteY60" fmla="*/ 8951 h 10000"/>
                  <a:gd name="connsiteX61" fmla="*/ 8262 w 10000"/>
                  <a:gd name="connsiteY61" fmla="*/ 8951 h 10000"/>
                  <a:gd name="connsiteX62" fmla="*/ 8262 w 10000"/>
                  <a:gd name="connsiteY62" fmla="*/ 8916 h 10000"/>
                  <a:gd name="connsiteX63" fmla="*/ 8250 w 10000"/>
                  <a:gd name="connsiteY63" fmla="*/ 8834 h 10000"/>
                  <a:gd name="connsiteX64" fmla="*/ 8250 w 10000"/>
                  <a:gd name="connsiteY64" fmla="*/ 8697 h 10000"/>
                  <a:gd name="connsiteX65" fmla="*/ 8239 w 10000"/>
                  <a:gd name="connsiteY65" fmla="*/ 8520 h 10000"/>
                  <a:gd name="connsiteX66" fmla="*/ 8227 w 10000"/>
                  <a:gd name="connsiteY66" fmla="*/ 8310 h 10000"/>
                  <a:gd name="connsiteX67" fmla="*/ 8216 w 10000"/>
                  <a:gd name="connsiteY67" fmla="*/ 8069 h 10000"/>
                  <a:gd name="connsiteX68" fmla="*/ 8204 w 10000"/>
                  <a:gd name="connsiteY68" fmla="*/ 7798 h 10000"/>
                  <a:gd name="connsiteX69" fmla="*/ 8193 w 10000"/>
                  <a:gd name="connsiteY69" fmla="*/ 7518 h 10000"/>
                  <a:gd name="connsiteX70" fmla="*/ 8170 w 10000"/>
                  <a:gd name="connsiteY70" fmla="*/ 7234 h 10000"/>
                  <a:gd name="connsiteX71" fmla="*/ 8158 w 10000"/>
                  <a:gd name="connsiteY71" fmla="*/ 6938 h 10000"/>
                  <a:gd name="connsiteX72" fmla="*/ 8141 w 10000"/>
                  <a:gd name="connsiteY72" fmla="*/ 6641 h 10000"/>
                  <a:gd name="connsiteX73" fmla="*/ 8130 w 10000"/>
                  <a:gd name="connsiteY73" fmla="*/ 6361 h 10000"/>
                  <a:gd name="connsiteX74" fmla="*/ 8107 w 10000"/>
                  <a:gd name="connsiteY74" fmla="*/ 6099 h 10000"/>
                  <a:gd name="connsiteX75" fmla="*/ 8095 w 10000"/>
                  <a:gd name="connsiteY75" fmla="*/ 5854 h 10000"/>
                  <a:gd name="connsiteX76" fmla="*/ 8084 w 10000"/>
                  <a:gd name="connsiteY76" fmla="*/ 5639 h 10000"/>
                  <a:gd name="connsiteX77" fmla="*/ 8061 w 10000"/>
                  <a:gd name="connsiteY77" fmla="*/ 5462 h 10000"/>
                  <a:gd name="connsiteX78" fmla="*/ 8049 w 10000"/>
                  <a:gd name="connsiteY78" fmla="*/ 5325 h 10000"/>
                  <a:gd name="connsiteX79" fmla="*/ 8038 w 10000"/>
                  <a:gd name="connsiteY79" fmla="*/ 5243 h 10000"/>
                  <a:gd name="connsiteX80" fmla="*/ 8015 w 10000"/>
                  <a:gd name="connsiteY80" fmla="*/ 5140 h 10000"/>
                  <a:gd name="connsiteX81" fmla="*/ 7992 w 10000"/>
                  <a:gd name="connsiteY81" fmla="*/ 5015 h 10000"/>
                  <a:gd name="connsiteX82" fmla="*/ 7946 w 10000"/>
                  <a:gd name="connsiteY82" fmla="*/ 4860 h 10000"/>
                  <a:gd name="connsiteX83" fmla="*/ 7889 w 10000"/>
                  <a:gd name="connsiteY83" fmla="*/ 4684 h 10000"/>
                  <a:gd name="connsiteX84" fmla="*/ 7843 w 10000"/>
                  <a:gd name="connsiteY84" fmla="*/ 4495 h 10000"/>
                  <a:gd name="connsiteX85" fmla="*/ 7780 w 10000"/>
                  <a:gd name="connsiteY85" fmla="*/ 4301 h 10000"/>
                  <a:gd name="connsiteX86" fmla="*/ 7722 w 10000"/>
                  <a:gd name="connsiteY86" fmla="*/ 4099 h 10000"/>
                  <a:gd name="connsiteX87" fmla="*/ 7665 w 10000"/>
                  <a:gd name="connsiteY87" fmla="*/ 3914 h 10000"/>
                  <a:gd name="connsiteX88" fmla="*/ 7608 w 10000"/>
                  <a:gd name="connsiteY88" fmla="*/ 3733 h 10000"/>
                  <a:gd name="connsiteX89" fmla="*/ 7550 w 10000"/>
                  <a:gd name="connsiteY89" fmla="*/ 3566 h 10000"/>
                  <a:gd name="connsiteX90" fmla="*/ 7516 w 10000"/>
                  <a:gd name="connsiteY90" fmla="*/ 3428 h 10000"/>
                  <a:gd name="connsiteX91" fmla="*/ 7481 w 10000"/>
                  <a:gd name="connsiteY91" fmla="*/ 3329 h 10000"/>
                  <a:gd name="connsiteX92" fmla="*/ 7458 w 10000"/>
                  <a:gd name="connsiteY92" fmla="*/ 3260 h 10000"/>
                  <a:gd name="connsiteX93" fmla="*/ 7453 w 10000"/>
                  <a:gd name="connsiteY93" fmla="*/ 3234 h 10000"/>
                  <a:gd name="connsiteX94" fmla="*/ 7372 w 10000"/>
                  <a:gd name="connsiteY94" fmla="*/ 3355 h 10000"/>
                  <a:gd name="connsiteX95" fmla="*/ 7303 w 10000"/>
                  <a:gd name="connsiteY95" fmla="*/ 3523 h 10000"/>
                  <a:gd name="connsiteX96" fmla="*/ 7246 w 10000"/>
                  <a:gd name="connsiteY96" fmla="*/ 3733 h 10000"/>
                  <a:gd name="connsiteX97" fmla="*/ 7200 w 10000"/>
                  <a:gd name="connsiteY97" fmla="*/ 3978 h 10000"/>
                  <a:gd name="connsiteX98" fmla="*/ 7166 w 10000"/>
                  <a:gd name="connsiteY98" fmla="*/ 4241 h 10000"/>
                  <a:gd name="connsiteX99" fmla="*/ 7154 w 10000"/>
                  <a:gd name="connsiteY99" fmla="*/ 4529 h 10000"/>
                  <a:gd name="connsiteX100" fmla="*/ 7143 w 10000"/>
                  <a:gd name="connsiteY100" fmla="*/ 4826 h 10000"/>
                  <a:gd name="connsiteX101" fmla="*/ 7131 w 10000"/>
                  <a:gd name="connsiteY101" fmla="*/ 5123 h 10000"/>
                  <a:gd name="connsiteX102" fmla="*/ 7131 w 10000"/>
                  <a:gd name="connsiteY102" fmla="*/ 5419 h 10000"/>
                  <a:gd name="connsiteX103" fmla="*/ 7131 w 10000"/>
                  <a:gd name="connsiteY103" fmla="*/ 5708 h 10000"/>
                  <a:gd name="connsiteX104" fmla="*/ 7143 w 10000"/>
                  <a:gd name="connsiteY104" fmla="*/ 5978 h 10000"/>
                  <a:gd name="connsiteX105" fmla="*/ 7154 w 10000"/>
                  <a:gd name="connsiteY105" fmla="*/ 6215 h 10000"/>
                  <a:gd name="connsiteX106" fmla="*/ 7154 w 10000"/>
                  <a:gd name="connsiteY106" fmla="*/ 6426 h 10000"/>
                  <a:gd name="connsiteX107" fmla="*/ 7166 w 10000"/>
                  <a:gd name="connsiteY107" fmla="*/ 6598 h 10000"/>
                  <a:gd name="connsiteX108" fmla="*/ 7166 w 10000"/>
                  <a:gd name="connsiteY108" fmla="*/ 6748 h 10000"/>
                  <a:gd name="connsiteX109" fmla="*/ 7177 w 10000"/>
                  <a:gd name="connsiteY109" fmla="*/ 6946 h 10000"/>
                  <a:gd name="connsiteX110" fmla="*/ 7189 w 10000"/>
                  <a:gd name="connsiteY110" fmla="*/ 7174 h 10000"/>
                  <a:gd name="connsiteX111" fmla="*/ 7200 w 10000"/>
                  <a:gd name="connsiteY111" fmla="*/ 7428 h 10000"/>
                  <a:gd name="connsiteX112" fmla="*/ 7223 w 10000"/>
                  <a:gd name="connsiteY112" fmla="*/ 7699 h 10000"/>
                  <a:gd name="connsiteX113" fmla="*/ 7246 w 10000"/>
                  <a:gd name="connsiteY113" fmla="*/ 7978 h 10000"/>
                  <a:gd name="connsiteX114" fmla="*/ 7258 w 10000"/>
                  <a:gd name="connsiteY114" fmla="*/ 8275 h 10000"/>
                  <a:gd name="connsiteX115" fmla="*/ 7384 w 10000"/>
                  <a:gd name="connsiteY115" fmla="*/ 9970 h 10000"/>
                  <a:gd name="connsiteX116" fmla="*/ 7384 w 10000"/>
                  <a:gd name="connsiteY116" fmla="*/ 10000 h 10000"/>
                  <a:gd name="connsiteX117" fmla="*/ 602 w 10000"/>
                  <a:gd name="connsiteY117" fmla="*/ 9991 h 10000"/>
                  <a:gd name="connsiteX118" fmla="*/ 602 w 10000"/>
                  <a:gd name="connsiteY118" fmla="*/ 9961 h 10000"/>
                  <a:gd name="connsiteX119" fmla="*/ 602 w 10000"/>
                  <a:gd name="connsiteY119" fmla="*/ 9875 h 10000"/>
                  <a:gd name="connsiteX120" fmla="*/ 614 w 10000"/>
                  <a:gd name="connsiteY120" fmla="*/ 9738 h 10000"/>
                  <a:gd name="connsiteX121" fmla="*/ 620 w 10000"/>
                  <a:gd name="connsiteY121" fmla="*/ 9570 h 10000"/>
                  <a:gd name="connsiteX122" fmla="*/ 643 w 10000"/>
                  <a:gd name="connsiteY122" fmla="*/ 9359 h 10000"/>
                  <a:gd name="connsiteX123" fmla="*/ 654 w 10000"/>
                  <a:gd name="connsiteY123" fmla="*/ 9114 h 10000"/>
                  <a:gd name="connsiteX124" fmla="*/ 677 w 10000"/>
                  <a:gd name="connsiteY124" fmla="*/ 8860 h 10000"/>
                  <a:gd name="connsiteX125" fmla="*/ 700 w 10000"/>
                  <a:gd name="connsiteY125" fmla="*/ 8581 h 10000"/>
                  <a:gd name="connsiteX126" fmla="*/ 723 w 10000"/>
                  <a:gd name="connsiteY126" fmla="*/ 8292 h 10000"/>
                  <a:gd name="connsiteX127" fmla="*/ 746 w 10000"/>
                  <a:gd name="connsiteY127" fmla="*/ 7996 h 10000"/>
                  <a:gd name="connsiteX128" fmla="*/ 769 w 10000"/>
                  <a:gd name="connsiteY128" fmla="*/ 7708 h 10000"/>
                  <a:gd name="connsiteX129" fmla="*/ 780 w 10000"/>
                  <a:gd name="connsiteY129" fmla="*/ 7437 h 10000"/>
                  <a:gd name="connsiteX130" fmla="*/ 803 w 10000"/>
                  <a:gd name="connsiteY130" fmla="*/ 7174 h 10000"/>
                  <a:gd name="connsiteX131" fmla="*/ 826 w 10000"/>
                  <a:gd name="connsiteY131" fmla="*/ 6791 h 10000"/>
                  <a:gd name="connsiteX132" fmla="*/ 838 w 10000"/>
                  <a:gd name="connsiteY132" fmla="*/ 6443 h 10000"/>
                  <a:gd name="connsiteX133" fmla="*/ 849 w 10000"/>
                  <a:gd name="connsiteY133" fmla="*/ 6138 h 10000"/>
                  <a:gd name="connsiteX134" fmla="*/ 849 w 10000"/>
                  <a:gd name="connsiteY134" fmla="*/ 5854 h 10000"/>
                  <a:gd name="connsiteX135" fmla="*/ 849 w 10000"/>
                  <a:gd name="connsiteY135" fmla="*/ 5574 h 10000"/>
                  <a:gd name="connsiteX136" fmla="*/ 849 w 10000"/>
                  <a:gd name="connsiteY136" fmla="*/ 5295 h 10000"/>
                  <a:gd name="connsiteX137" fmla="*/ 849 w 10000"/>
                  <a:gd name="connsiteY137" fmla="*/ 5006 h 10000"/>
                  <a:gd name="connsiteX138" fmla="*/ 849 w 10000"/>
                  <a:gd name="connsiteY138" fmla="*/ 4701 h 10000"/>
                  <a:gd name="connsiteX139" fmla="*/ 849 w 10000"/>
                  <a:gd name="connsiteY139" fmla="*/ 4529 h 10000"/>
                  <a:gd name="connsiteX140" fmla="*/ 815 w 10000"/>
                  <a:gd name="connsiteY140" fmla="*/ 4327 h 10000"/>
                  <a:gd name="connsiteX141" fmla="*/ 769 w 10000"/>
                  <a:gd name="connsiteY141" fmla="*/ 4099 h 10000"/>
                  <a:gd name="connsiteX142" fmla="*/ 711 w 10000"/>
                  <a:gd name="connsiteY142" fmla="*/ 3862 h 10000"/>
                  <a:gd name="connsiteX143" fmla="*/ 643 w 10000"/>
                  <a:gd name="connsiteY143" fmla="*/ 3609 h 10000"/>
                  <a:gd name="connsiteX144" fmla="*/ 579 w 10000"/>
                  <a:gd name="connsiteY144" fmla="*/ 3346 h 10000"/>
                  <a:gd name="connsiteX145" fmla="*/ 499 w 10000"/>
                  <a:gd name="connsiteY145" fmla="*/ 3075 h 10000"/>
                  <a:gd name="connsiteX146" fmla="*/ 407 w 10000"/>
                  <a:gd name="connsiteY146" fmla="*/ 2813 h 10000"/>
                  <a:gd name="connsiteX147" fmla="*/ 327 w 10000"/>
                  <a:gd name="connsiteY147" fmla="*/ 2559 h 10000"/>
                  <a:gd name="connsiteX148" fmla="*/ 252 w 10000"/>
                  <a:gd name="connsiteY148" fmla="*/ 2310 h 10000"/>
                  <a:gd name="connsiteX149" fmla="*/ 184 w 10000"/>
                  <a:gd name="connsiteY149" fmla="*/ 2082 h 10000"/>
                  <a:gd name="connsiteX150" fmla="*/ 115 w 10000"/>
                  <a:gd name="connsiteY150" fmla="*/ 1880 h 10000"/>
                  <a:gd name="connsiteX151" fmla="*/ 57 w 10000"/>
                  <a:gd name="connsiteY151" fmla="*/ 1703 h 10000"/>
                  <a:gd name="connsiteX152" fmla="*/ 23 w 10000"/>
                  <a:gd name="connsiteY152" fmla="*/ 1548 h 10000"/>
                  <a:gd name="connsiteX153" fmla="*/ 0 w 10000"/>
                  <a:gd name="connsiteY153" fmla="*/ 1441 h 10000"/>
                  <a:gd name="connsiteX154" fmla="*/ 11 w 10000"/>
                  <a:gd name="connsiteY154" fmla="*/ 1372 h 10000"/>
                  <a:gd name="connsiteX155" fmla="*/ 80 w 10000"/>
                  <a:gd name="connsiteY155" fmla="*/ 1217 h 10000"/>
                  <a:gd name="connsiteX156" fmla="*/ 207 w 10000"/>
                  <a:gd name="connsiteY156" fmla="*/ 1058 h 10000"/>
                  <a:gd name="connsiteX157" fmla="*/ 373 w 10000"/>
                  <a:gd name="connsiteY157" fmla="*/ 890 h 10000"/>
                  <a:gd name="connsiteX158" fmla="*/ 579 w 10000"/>
                  <a:gd name="connsiteY158" fmla="*/ 727 h 10000"/>
                  <a:gd name="connsiteX159" fmla="*/ 803 w 10000"/>
                  <a:gd name="connsiteY159" fmla="*/ 576 h 10000"/>
                  <a:gd name="connsiteX160" fmla="*/ 941 w 10000"/>
                  <a:gd name="connsiteY160" fmla="*/ 499 h 10000"/>
                  <a:gd name="connsiteX161" fmla="*/ 1107 w 10000"/>
                  <a:gd name="connsiteY161" fmla="*/ 422 h 10000"/>
                  <a:gd name="connsiteX162" fmla="*/ 1291 w 10000"/>
                  <a:gd name="connsiteY162" fmla="*/ 348 h 10000"/>
                  <a:gd name="connsiteX163" fmla="*/ 1480 w 10000"/>
                  <a:gd name="connsiteY163" fmla="*/ 280 h 10000"/>
                  <a:gd name="connsiteX164" fmla="*/ 1670 w 10000"/>
                  <a:gd name="connsiteY164" fmla="*/ 211 h 10000"/>
                  <a:gd name="connsiteX165" fmla="*/ 1853 w 10000"/>
                  <a:gd name="connsiteY165" fmla="*/ 151 h 10000"/>
                  <a:gd name="connsiteX166" fmla="*/ 2008 w 10000"/>
                  <a:gd name="connsiteY166" fmla="*/ 103 h 10000"/>
                  <a:gd name="connsiteX167" fmla="*/ 2134 w 10000"/>
                  <a:gd name="connsiteY167" fmla="*/ 69 h 10000"/>
                  <a:gd name="connsiteX168" fmla="*/ 2226 w 10000"/>
                  <a:gd name="connsiteY168" fmla="*/ 43 h 10000"/>
                  <a:gd name="connsiteX169" fmla="*/ 2249 w 10000"/>
                  <a:gd name="connsiteY169" fmla="*/ 34 h 10000"/>
                  <a:gd name="connsiteX170" fmla="*/ 2381 w 10000"/>
                  <a:gd name="connsiteY170" fmla="*/ 95 h 10000"/>
                  <a:gd name="connsiteX171" fmla="*/ 3322 w 10000"/>
                  <a:gd name="connsiteY171" fmla="*/ 3084 h 10000"/>
                  <a:gd name="connsiteX172" fmla="*/ 4108 w 10000"/>
                  <a:gd name="connsiteY172" fmla="*/ 4249 h 10000"/>
                  <a:gd name="connsiteX173" fmla="*/ 5181 w 10000"/>
                  <a:gd name="connsiteY173" fmla="*/ 1905 h 10000"/>
                  <a:gd name="connsiteX174" fmla="*/ 5737 w 10000"/>
                  <a:gd name="connsiteY174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8 h 10000"/>
                  <a:gd name="connsiteX11" fmla="*/ 8158 w 10000"/>
                  <a:gd name="connsiteY11" fmla="*/ 770 h 10000"/>
                  <a:gd name="connsiteX12" fmla="*/ 8376 w 10000"/>
                  <a:gd name="connsiteY12" fmla="*/ 890 h 10000"/>
                  <a:gd name="connsiteX13" fmla="*/ 8531 w 10000"/>
                  <a:gd name="connsiteY13" fmla="*/ 1015 h 10000"/>
                  <a:gd name="connsiteX14" fmla="*/ 8669 w 10000"/>
                  <a:gd name="connsiteY14" fmla="*/ 1135 h 10000"/>
                  <a:gd name="connsiteX15" fmla="*/ 8784 w 10000"/>
                  <a:gd name="connsiteY15" fmla="*/ 1269 h 10000"/>
                  <a:gd name="connsiteX16" fmla="*/ 8881 w 10000"/>
                  <a:gd name="connsiteY16" fmla="*/ 1406 h 10000"/>
                  <a:gd name="connsiteX17" fmla="*/ 8973 w 10000"/>
                  <a:gd name="connsiteY17" fmla="*/ 1540 h 10000"/>
                  <a:gd name="connsiteX18" fmla="*/ 9030 w 10000"/>
                  <a:gd name="connsiteY18" fmla="*/ 1634 h 10000"/>
                  <a:gd name="connsiteX19" fmla="*/ 9099 w 10000"/>
                  <a:gd name="connsiteY19" fmla="*/ 1776 h 10000"/>
                  <a:gd name="connsiteX20" fmla="*/ 9168 w 10000"/>
                  <a:gd name="connsiteY20" fmla="*/ 1966 h 10000"/>
                  <a:gd name="connsiteX21" fmla="*/ 9231 w 10000"/>
                  <a:gd name="connsiteY21" fmla="*/ 2185 h 10000"/>
                  <a:gd name="connsiteX22" fmla="*/ 9312 w 10000"/>
                  <a:gd name="connsiteY22" fmla="*/ 2430 h 10000"/>
                  <a:gd name="connsiteX23" fmla="*/ 9392 w 10000"/>
                  <a:gd name="connsiteY23" fmla="*/ 2701 h 10000"/>
                  <a:gd name="connsiteX24" fmla="*/ 9472 w 10000"/>
                  <a:gd name="connsiteY24" fmla="*/ 2981 h 10000"/>
                  <a:gd name="connsiteX25" fmla="*/ 9547 w 10000"/>
                  <a:gd name="connsiteY25" fmla="*/ 3277 h 10000"/>
                  <a:gd name="connsiteX26" fmla="*/ 9616 w 10000"/>
                  <a:gd name="connsiteY26" fmla="*/ 3583 h 10000"/>
                  <a:gd name="connsiteX27" fmla="*/ 9684 w 10000"/>
                  <a:gd name="connsiteY27" fmla="*/ 3880 h 10000"/>
                  <a:gd name="connsiteX28" fmla="*/ 9753 w 10000"/>
                  <a:gd name="connsiteY28" fmla="*/ 4159 h 10000"/>
                  <a:gd name="connsiteX29" fmla="*/ 9811 w 10000"/>
                  <a:gd name="connsiteY29" fmla="*/ 4430 h 10000"/>
                  <a:gd name="connsiteX30" fmla="*/ 9851 w 10000"/>
                  <a:gd name="connsiteY30" fmla="*/ 4684 h 10000"/>
                  <a:gd name="connsiteX31" fmla="*/ 9885 w 10000"/>
                  <a:gd name="connsiteY31" fmla="*/ 4895 h 10000"/>
                  <a:gd name="connsiteX32" fmla="*/ 9920 w 10000"/>
                  <a:gd name="connsiteY32" fmla="*/ 5080 h 10000"/>
                  <a:gd name="connsiteX33" fmla="*/ 9931 w 10000"/>
                  <a:gd name="connsiteY33" fmla="*/ 5226 h 10000"/>
                  <a:gd name="connsiteX34" fmla="*/ 9931 w 10000"/>
                  <a:gd name="connsiteY34" fmla="*/ 5359 h 10000"/>
                  <a:gd name="connsiteX35" fmla="*/ 9943 w 10000"/>
                  <a:gd name="connsiteY35" fmla="*/ 5531 h 10000"/>
                  <a:gd name="connsiteX36" fmla="*/ 9943 w 10000"/>
                  <a:gd name="connsiteY36" fmla="*/ 5742 h 10000"/>
                  <a:gd name="connsiteX37" fmla="*/ 9954 w 10000"/>
                  <a:gd name="connsiteY37" fmla="*/ 5978 h 10000"/>
                  <a:gd name="connsiteX38" fmla="*/ 9954 w 10000"/>
                  <a:gd name="connsiteY38" fmla="*/ 6241 h 10000"/>
                  <a:gd name="connsiteX39" fmla="*/ 9966 w 10000"/>
                  <a:gd name="connsiteY39" fmla="*/ 6520 h 10000"/>
                  <a:gd name="connsiteX40" fmla="*/ 9966 w 10000"/>
                  <a:gd name="connsiteY40" fmla="*/ 6817 h 10000"/>
                  <a:gd name="connsiteX41" fmla="*/ 9966 w 10000"/>
                  <a:gd name="connsiteY41" fmla="*/ 7114 h 10000"/>
                  <a:gd name="connsiteX42" fmla="*/ 9977 w 10000"/>
                  <a:gd name="connsiteY42" fmla="*/ 7411 h 10000"/>
                  <a:gd name="connsiteX43" fmla="*/ 9977 w 10000"/>
                  <a:gd name="connsiteY43" fmla="*/ 7708 h 10000"/>
                  <a:gd name="connsiteX44" fmla="*/ 9977 w 10000"/>
                  <a:gd name="connsiteY44" fmla="*/ 7987 h 10000"/>
                  <a:gd name="connsiteX45" fmla="*/ 9989 w 10000"/>
                  <a:gd name="connsiteY45" fmla="*/ 8249 h 10000"/>
                  <a:gd name="connsiteX46" fmla="*/ 9989 w 10000"/>
                  <a:gd name="connsiteY46" fmla="*/ 8495 h 10000"/>
                  <a:gd name="connsiteX47" fmla="*/ 9989 w 10000"/>
                  <a:gd name="connsiteY47" fmla="*/ 8697 h 10000"/>
                  <a:gd name="connsiteX48" fmla="*/ 9989 w 10000"/>
                  <a:gd name="connsiteY48" fmla="*/ 8877 h 10000"/>
                  <a:gd name="connsiteX49" fmla="*/ 9989 w 10000"/>
                  <a:gd name="connsiteY49" fmla="*/ 9002 h 10000"/>
                  <a:gd name="connsiteX50" fmla="*/ 10000 w 10000"/>
                  <a:gd name="connsiteY50" fmla="*/ 9088 h 10000"/>
                  <a:gd name="connsiteX51" fmla="*/ 10000 w 10000"/>
                  <a:gd name="connsiteY51" fmla="*/ 9114 h 10000"/>
                  <a:gd name="connsiteX52" fmla="*/ 10000 w 10000"/>
                  <a:gd name="connsiteY52" fmla="*/ 9123 h 10000"/>
                  <a:gd name="connsiteX53" fmla="*/ 9593 w 10000"/>
                  <a:gd name="connsiteY53" fmla="*/ 9105 h 10000"/>
                  <a:gd name="connsiteX54" fmla="*/ 9254 w 10000"/>
                  <a:gd name="connsiteY54" fmla="*/ 9080 h 10000"/>
                  <a:gd name="connsiteX55" fmla="*/ 8962 w 10000"/>
                  <a:gd name="connsiteY55" fmla="*/ 9062 h 10000"/>
                  <a:gd name="connsiteX56" fmla="*/ 8738 w 10000"/>
                  <a:gd name="connsiteY56" fmla="*/ 9037 h 10000"/>
                  <a:gd name="connsiteX57" fmla="*/ 8554 w 10000"/>
                  <a:gd name="connsiteY57" fmla="*/ 9011 h 10000"/>
                  <a:gd name="connsiteX58" fmla="*/ 8422 w 10000"/>
                  <a:gd name="connsiteY58" fmla="*/ 8985 h 10000"/>
                  <a:gd name="connsiteX59" fmla="*/ 8330 w 10000"/>
                  <a:gd name="connsiteY59" fmla="*/ 8968 h 10000"/>
                  <a:gd name="connsiteX60" fmla="*/ 8273 w 10000"/>
                  <a:gd name="connsiteY60" fmla="*/ 8951 h 10000"/>
                  <a:gd name="connsiteX61" fmla="*/ 8262 w 10000"/>
                  <a:gd name="connsiteY61" fmla="*/ 8951 h 10000"/>
                  <a:gd name="connsiteX62" fmla="*/ 8262 w 10000"/>
                  <a:gd name="connsiteY62" fmla="*/ 8916 h 10000"/>
                  <a:gd name="connsiteX63" fmla="*/ 8250 w 10000"/>
                  <a:gd name="connsiteY63" fmla="*/ 8834 h 10000"/>
                  <a:gd name="connsiteX64" fmla="*/ 8250 w 10000"/>
                  <a:gd name="connsiteY64" fmla="*/ 8697 h 10000"/>
                  <a:gd name="connsiteX65" fmla="*/ 8239 w 10000"/>
                  <a:gd name="connsiteY65" fmla="*/ 8520 h 10000"/>
                  <a:gd name="connsiteX66" fmla="*/ 8227 w 10000"/>
                  <a:gd name="connsiteY66" fmla="*/ 8310 h 10000"/>
                  <a:gd name="connsiteX67" fmla="*/ 8216 w 10000"/>
                  <a:gd name="connsiteY67" fmla="*/ 8069 h 10000"/>
                  <a:gd name="connsiteX68" fmla="*/ 8204 w 10000"/>
                  <a:gd name="connsiteY68" fmla="*/ 7798 h 10000"/>
                  <a:gd name="connsiteX69" fmla="*/ 8193 w 10000"/>
                  <a:gd name="connsiteY69" fmla="*/ 7518 h 10000"/>
                  <a:gd name="connsiteX70" fmla="*/ 8170 w 10000"/>
                  <a:gd name="connsiteY70" fmla="*/ 7234 h 10000"/>
                  <a:gd name="connsiteX71" fmla="*/ 8158 w 10000"/>
                  <a:gd name="connsiteY71" fmla="*/ 6938 h 10000"/>
                  <a:gd name="connsiteX72" fmla="*/ 8141 w 10000"/>
                  <a:gd name="connsiteY72" fmla="*/ 6641 h 10000"/>
                  <a:gd name="connsiteX73" fmla="*/ 8130 w 10000"/>
                  <a:gd name="connsiteY73" fmla="*/ 6361 h 10000"/>
                  <a:gd name="connsiteX74" fmla="*/ 8107 w 10000"/>
                  <a:gd name="connsiteY74" fmla="*/ 6099 h 10000"/>
                  <a:gd name="connsiteX75" fmla="*/ 8095 w 10000"/>
                  <a:gd name="connsiteY75" fmla="*/ 5854 h 10000"/>
                  <a:gd name="connsiteX76" fmla="*/ 8084 w 10000"/>
                  <a:gd name="connsiteY76" fmla="*/ 5639 h 10000"/>
                  <a:gd name="connsiteX77" fmla="*/ 8061 w 10000"/>
                  <a:gd name="connsiteY77" fmla="*/ 5462 h 10000"/>
                  <a:gd name="connsiteX78" fmla="*/ 8049 w 10000"/>
                  <a:gd name="connsiteY78" fmla="*/ 5325 h 10000"/>
                  <a:gd name="connsiteX79" fmla="*/ 8038 w 10000"/>
                  <a:gd name="connsiteY79" fmla="*/ 5243 h 10000"/>
                  <a:gd name="connsiteX80" fmla="*/ 8015 w 10000"/>
                  <a:gd name="connsiteY80" fmla="*/ 5140 h 10000"/>
                  <a:gd name="connsiteX81" fmla="*/ 7992 w 10000"/>
                  <a:gd name="connsiteY81" fmla="*/ 5015 h 10000"/>
                  <a:gd name="connsiteX82" fmla="*/ 7946 w 10000"/>
                  <a:gd name="connsiteY82" fmla="*/ 4860 h 10000"/>
                  <a:gd name="connsiteX83" fmla="*/ 7889 w 10000"/>
                  <a:gd name="connsiteY83" fmla="*/ 4684 h 10000"/>
                  <a:gd name="connsiteX84" fmla="*/ 7843 w 10000"/>
                  <a:gd name="connsiteY84" fmla="*/ 4495 h 10000"/>
                  <a:gd name="connsiteX85" fmla="*/ 7780 w 10000"/>
                  <a:gd name="connsiteY85" fmla="*/ 4301 h 10000"/>
                  <a:gd name="connsiteX86" fmla="*/ 7722 w 10000"/>
                  <a:gd name="connsiteY86" fmla="*/ 4099 h 10000"/>
                  <a:gd name="connsiteX87" fmla="*/ 7665 w 10000"/>
                  <a:gd name="connsiteY87" fmla="*/ 3914 h 10000"/>
                  <a:gd name="connsiteX88" fmla="*/ 7608 w 10000"/>
                  <a:gd name="connsiteY88" fmla="*/ 3733 h 10000"/>
                  <a:gd name="connsiteX89" fmla="*/ 7550 w 10000"/>
                  <a:gd name="connsiteY89" fmla="*/ 3566 h 10000"/>
                  <a:gd name="connsiteX90" fmla="*/ 7516 w 10000"/>
                  <a:gd name="connsiteY90" fmla="*/ 3428 h 10000"/>
                  <a:gd name="connsiteX91" fmla="*/ 7481 w 10000"/>
                  <a:gd name="connsiteY91" fmla="*/ 3329 h 10000"/>
                  <a:gd name="connsiteX92" fmla="*/ 7458 w 10000"/>
                  <a:gd name="connsiteY92" fmla="*/ 3260 h 10000"/>
                  <a:gd name="connsiteX93" fmla="*/ 7453 w 10000"/>
                  <a:gd name="connsiteY93" fmla="*/ 3234 h 10000"/>
                  <a:gd name="connsiteX94" fmla="*/ 7372 w 10000"/>
                  <a:gd name="connsiteY94" fmla="*/ 3355 h 10000"/>
                  <a:gd name="connsiteX95" fmla="*/ 7303 w 10000"/>
                  <a:gd name="connsiteY95" fmla="*/ 3523 h 10000"/>
                  <a:gd name="connsiteX96" fmla="*/ 7246 w 10000"/>
                  <a:gd name="connsiteY96" fmla="*/ 3733 h 10000"/>
                  <a:gd name="connsiteX97" fmla="*/ 7200 w 10000"/>
                  <a:gd name="connsiteY97" fmla="*/ 3978 h 10000"/>
                  <a:gd name="connsiteX98" fmla="*/ 7166 w 10000"/>
                  <a:gd name="connsiteY98" fmla="*/ 4241 h 10000"/>
                  <a:gd name="connsiteX99" fmla="*/ 7154 w 10000"/>
                  <a:gd name="connsiteY99" fmla="*/ 4529 h 10000"/>
                  <a:gd name="connsiteX100" fmla="*/ 7143 w 10000"/>
                  <a:gd name="connsiteY100" fmla="*/ 4826 h 10000"/>
                  <a:gd name="connsiteX101" fmla="*/ 7131 w 10000"/>
                  <a:gd name="connsiteY101" fmla="*/ 5123 h 10000"/>
                  <a:gd name="connsiteX102" fmla="*/ 7131 w 10000"/>
                  <a:gd name="connsiteY102" fmla="*/ 5419 h 10000"/>
                  <a:gd name="connsiteX103" fmla="*/ 7131 w 10000"/>
                  <a:gd name="connsiteY103" fmla="*/ 5708 h 10000"/>
                  <a:gd name="connsiteX104" fmla="*/ 7143 w 10000"/>
                  <a:gd name="connsiteY104" fmla="*/ 5978 h 10000"/>
                  <a:gd name="connsiteX105" fmla="*/ 7154 w 10000"/>
                  <a:gd name="connsiteY105" fmla="*/ 6215 h 10000"/>
                  <a:gd name="connsiteX106" fmla="*/ 7154 w 10000"/>
                  <a:gd name="connsiteY106" fmla="*/ 6426 h 10000"/>
                  <a:gd name="connsiteX107" fmla="*/ 7166 w 10000"/>
                  <a:gd name="connsiteY107" fmla="*/ 6598 h 10000"/>
                  <a:gd name="connsiteX108" fmla="*/ 7166 w 10000"/>
                  <a:gd name="connsiteY108" fmla="*/ 6748 h 10000"/>
                  <a:gd name="connsiteX109" fmla="*/ 7177 w 10000"/>
                  <a:gd name="connsiteY109" fmla="*/ 6946 h 10000"/>
                  <a:gd name="connsiteX110" fmla="*/ 7189 w 10000"/>
                  <a:gd name="connsiteY110" fmla="*/ 7174 h 10000"/>
                  <a:gd name="connsiteX111" fmla="*/ 7200 w 10000"/>
                  <a:gd name="connsiteY111" fmla="*/ 7428 h 10000"/>
                  <a:gd name="connsiteX112" fmla="*/ 7223 w 10000"/>
                  <a:gd name="connsiteY112" fmla="*/ 7699 h 10000"/>
                  <a:gd name="connsiteX113" fmla="*/ 7246 w 10000"/>
                  <a:gd name="connsiteY113" fmla="*/ 7978 h 10000"/>
                  <a:gd name="connsiteX114" fmla="*/ 7384 w 10000"/>
                  <a:gd name="connsiteY114" fmla="*/ 9970 h 10000"/>
                  <a:gd name="connsiteX115" fmla="*/ 7384 w 10000"/>
                  <a:gd name="connsiteY115" fmla="*/ 10000 h 10000"/>
                  <a:gd name="connsiteX116" fmla="*/ 602 w 10000"/>
                  <a:gd name="connsiteY116" fmla="*/ 9991 h 10000"/>
                  <a:gd name="connsiteX117" fmla="*/ 602 w 10000"/>
                  <a:gd name="connsiteY117" fmla="*/ 9961 h 10000"/>
                  <a:gd name="connsiteX118" fmla="*/ 602 w 10000"/>
                  <a:gd name="connsiteY118" fmla="*/ 9875 h 10000"/>
                  <a:gd name="connsiteX119" fmla="*/ 614 w 10000"/>
                  <a:gd name="connsiteY119" fmla="*/ 9738 h 10000"/>
                  <a:gd name="connsiteX120" fmla="*/ 620 w 10000"/>
                  <a:gd name="connsiteY120" fmla="*/ 9570 h 10000"/>
                  <a:gd name="connsiteX121" fmla="*/ 643 w 10000"/>
                  <a:gd name="connsiteY121" fmla="*/ 9359 h 10000"/>
                  <a:gd name="connsiteX122" fmla="*/ 654 w 10000"/>
                  <a:gd name="connsiteY122" fmla="*/ 9114 h 10000"/>
                  <a:gd name="connsiteX123" fmla="*/ 677 w 10000"/>
                  <a:gd name="connsiteY123" fmla="*/ 8860 h 10000"/>
                  <a:gd name="connsiteX124" fmla="*/ 700 w 10000"/>
                  <a:gd name="connsiteY124" fmla="*/ 8581 h 10000"/>
                  <a:gd name="connsiteX125" fmla="*/ 723 w 10000"/>
                  <a:gd name="connsiteY125" fmla="*/ 8292 h 10000"/>
                  <a:gd name="connsiteX126" fmla="*/ 746 w 10000"/>
                  <a:gd name="connsiteY126" fmla="*/ 7996 h 10000"/>
                  <a:gd name="connsiteX127" fmla="*/ 769 w 10000"/>
                  <a:gd name="connsiteY127" fmla="*/ 7708 h 10000"/>
                  <a:gd name="connsiteX128" fmla="*/ 780 w 10000"/>
                  <a:gd name="connsiteY128" fmla="*/ 7437 h 10000"/>
                  <a:gd name="connsiteX129" fmla="*/ 803 w 10000"/>
                  <a:gd name="connsiteY129" fmla="*/ 7174 h 10000"/>
                  <a:gd name="connsiteX130" fmla="*/ 826 w 10000"/>
                  <a:gd name="connsiteY130" fmla="*/ 6791 h 10000"/>
                  <a:gd name="connsiteX131" fmla="*/ 838 w 10000"/>
                  <a:gd name="connsiteY131" fmla="*/ 6443 h 10000"/>
                  <a:gd name="connsiteX132" fmla="*/ 849 w 10000"/>
                  <a:gd name="connsiteY132" fmla="*/ 6138 h 10000"/>
                  <a:gd name="connsiteX133" fmla="*/ 849 w 10000"/>
                  <a:gd name="connsiteY133" fmla="*/ 5854 h 10000"/>
                  <a:gd name="connsiteX134" fmla="*/ 849 w 10000"/>
                  <a:gd name="connsiteY134" fmla="*/ 5574 h 10000"/>
                  <a:gd name="connsiteX135" fmla="*/ 849 w 10000"/>
                  <a:gd name="connsiteY135" fmla="*/ 5295 h 10000"/>
                  <a:gd name="connsiteX136" fmla="*/ 849 w 10000"/>
                  <a:gd name="connsiteY136" fmla="*/ 5006 h 10000"/>
                  <a:gd name="connsiteX137" fmla="*/ 849 w 10000"/>
                  <a:gd name="connsiteY137" fmla="*/ 4701 h 10000"/>
                  <a:gd name="connsiteX138" fmla="*/ 849 w 10000"/>
                  <a:gd name="connsiteY138" fmla="*/ 4529 h 10000"/>
                  <a:gd name="connsiteX139" fmla="*/ 815 w 10000"/>
                  <a:gd name="connsiteY139" fmla="*/ 4327 h 10000"/>
                  <a:gd name="connsiteX140" fmla="*/ 769 w 10000"/>
                  <a:gd name="connsiteY140" fmla="*/ 4099 h 10000"/>
                  <a:gd name="connsiteX141" fmla="*/ 711 w 10000"/>
                  <a:gd name="connsiteY141" fmla="*/ 3862 h 10000"/>
                  <a:gd name="connsiteX142" fmla="*/ 643 w 10000"/>
                  <a:gd name="connsiteY142" fmla="*/ 3609 h 10000"/>
                  <a:gd name="connsiteX143" fmla="*/ 579 w 10000"/>
                  <a:gd name="connsiteY143" fmla="*/ 3346 h 10000"/>
                  <a:gd name="connsiteX144" fmla="*/ 499 w 10000"/>
                  <a:gd name="connsiteY144" fmla="*/ 3075 h 10000"/>
                  <a:gd name="connsiteX145" fmla="*/ 407 w 10000"/>
                  <a:gd name="connsiteY145" fmla="*/ 2813 h 10000"/>
                  <a:gd name="connsiteX146" fmla="*/ 327 w 10000"/>
                  <a:gd name="connsiteY146" fmla="*/ 2559 h 10000"/>
                  <a:gd name="connsiteX147" fmla="*/ 252 w 10000"/>
                  <a:gd name="connsiteY147" fmla="*/ 2310 h 10000"/>
                  <a:gd name="connsiteX148" fmla="*/ 184 w 10000"/>
                  <a:gd name="connsiteY148" fmla="*/ 2082 h 10000"/>
                  <a:gd name="connsiteX149" fmla="*/ 115 w 10000"/>
                  <a:gd name="connsiteY149" fmla="*/ 1880 h 10000"/>
                  <a:gd name="connsiteX150" fmla="*/ 57 w 10000"/>
                  <a:gd name="connsiteY150" fmla="*/ 1703 h 10000"/>
                  <a:gd name="connsiteX151" fmla="*/ 23 w 10000"/>
                  <a:gd name="connsiteY151" fmla="*/ 1548 h 10000"/>
                  <a:gd name="connsiteX152" fmla="*/ 0 w 10000"/>
                  <a:gd name="connsiteY152" fmla="*/ 1441 h 10000"/>
                  <a:gd name="connsiteX153" fmla="*/ 11 w 10000"/>
                  <a:gd name="connsiteY153" fmla="*/ 1372 h 10000"/>
                  <a:gd name="connsiteX154" fmla="*/ 80 w 10000"/>
                  <a:gd name="connsiteY154" fmla="*/ 1217 h 10000"/>
                  <a:gd name="connsiteX155" fmla="*/ 207 w 10000"/>
                  <a:gd name="connsiteY155" fmla="*/ 1058 h 10000"/>
                  <a:gd name="connsiteX156" fmla="*/ 373 w 10000"/>
                  <a:gd name="connsiteY156" fmla="*/ 890 h 10000"/>
                  <a:gd name="connsiteX157" fmla="*/ 579 w 10000"/>
                  <a:gd name="connsiteY157" fmla="*/ 727 h 10000"/>
                  <a:gd name="connsiteX158" fmla="*/ 803 w 10000"/>
                  <a:gd name="connsiteY158" fmla="*/ 576 h 10000"/>
                  <a:gd name="connsiteX159" fmla="*/ 941 w 10000"/>
                  <a:gd name="connsiteY159" fmla="*/ 499 h 10000"/>
                  <a:gd name="connsiteX160" fmla="*/ 1107 w 10000"/>
                  <a:gd name="connsiteY160" fmla="*/ 422 h 10000"/>
                  <a:gd name="connsiteX161" fmla="*/ 1291 w 10000"/>
                  <a:gd name="connsiteY161" fmla="*/ 348 h 10000"/>
                  <a:gd name="connsiteX162" fmla="*/ 1480 w 10000"/>
                  <a:gd name="connsiteY162" fmla="*/ 280 h 10000"/>
                  <a:gd name="connsiteX163" fmla="*/ 1670 w 10000"/>
                  <a:gd name="connsiteY163" fmla="*/ 211 h 10000"/>
                  <a:gd name="connsiteX164" fmla="*/ 1853 w 10000"/>
                  <a:gd name="connsiteY164" fmla="*/ 151 h 10000"/>
                  <a:gd name="connsiteX165" fmla="*/ 2008 w 10000"/>
                  <a:gd name="connsiteY165" fmla="*/ 103 h 10000"/>
                  <a:gd name="connsiteX166" fmla="*/ 2134 w 10000"/>
                  <a:gd name="connsiteY166" fmla="*/ 69 h 10000"/>
                  <a:gd name="connsiteX167" fmla="*/ 2226 w 10000"/>
                  <a:gd name="connsiteY167" fmla="*/ 43 h 10000"/>
                  <a:gd name="connsiteX168" fmla="*/ 2249 w 10000"/>
                  <a:gd name="connsiteY168" fmla="*/ 34 h 10000"/>
                  <a:gd name="connsiteX169" fmla="*/ 2381 w 10000"/>
                  <a:gd name="connsiteY169" fmla="*/ 95 h 10000"/>
                  <a:gd name="connsiteX170" fmla="*/ 3322 w 10000"/>
                  <a:gd name="connsiteY170" fmla="*/ 3084 h 10000"/>
                  <a:gd name="connsiteX171" fmla="*/ 4108 w 10000"/>
                  <a:gd name="connsiteY171" fmla="*/ 4249 h 10000"/>
                  <a:gd name="connsiteX172" fmla="*/ 5181 w 10000"/>
                  <a:gd name="connsiteY172" fmla="*/ 1905 h 10000"/>
                  <a:gd name="connsiteX173" fmla="*/ 5737 w 10000"/>
                  <a:gd name="connsiteY173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8 h 10000"/>
                  <a:gd name="connsiteX11" fmla="*/ 8158 w 10000"/>
                  <a:gd name="connsiteY11" fmla="*/ 770 h 10000"/>
                  <a:gd name="connsiteX12" fmla="*/ 8376 w 10000"/>
                  <a:gd name="connsiteY12" fmla="*/ 890 h 10000"/>
                  <a:gd name="connsiteX13" fmla="*/ 8531 w 10000"/>
                  <a:gd name="connsiteY13" fmla="*/ 1015 h 10000"/>
                  <a:gd name="connsiteX14" fmla="*/ 8669 w 10000"/>
                  <a:gd name="connsiteY14" fmla="*/ 1135 h 10000"/>
                  <a:gd name="connsiteX15" fmla="*/ 8784 w 10000"/>
                  <a:gd name="connsiteY15" fmla="*/ 1269 h 10000"/>
                  <a:gd name="connsiteX16" fmla="*/ 8881 w 10000"/>
                  <a:gd name="connsiteY16" fmla="*/ 1406 h 10000"/>
                  <a:gd name="connsiteX17" fmla="*/ 8973 w 10000"/>
                  <a:gd name="connsiteY17" fmla="*/ 1540 h 10000"/>
                  <a:gd name="connsiteX18" fmla="*/ 9030 w 10000"/>
                  <a:gd name="connsiteY18" fmla="*/ 1634 h 10000"/>
                  <a:gd name="connsiteX19" fmla="*/ 9099 w 10000"/>
                  <a:gd name="connsiteY19" fmla="*/ 1776 h 10000"/>
                  <a:gd name="connsiteX20" fmla="*/ 9168 w 10000"/>
                  <a:gd name="connsiteY20" fmla="*/ 1966 h 10000"/>
                  <a:gd name="connsiteX21" fmla="*/ 9231 w 10000"/>
                  <a:gd name="connsiteY21" fmla="*/ 2185 h 10000"/>
                  <a:gd name="connsiteX22" fmla="*/ 9312 w 10000"/>
                  <a:gd name="connsiteY22" fmla="*/ 2430 h 10000"/>
                  <a:gd name="connsiteX23" fmla="*/ 9392 w 10000"/>
                  <a:gd name="connsiteY23" fmla="*/ 2701 h 10000"/>
                  <a:gd name="connsiteX24" fmla="*/ 9472 w 10000"/>
                  <a:gd name="connsiteY24" fmla="*/ 2981 h 10000"/>
                  <a:gd name="connsiteX25" fmla="*/ 9547 w 10000"/>
                  <a:gd name="connsiteY25" fmla="*/ 3277 h 10000"/>
                  <a:gd name="connsiteX26" fmla="*/ 9616 w 10000"/>
                  <a:gd name="connsiteY26" fmla="*/ 3583 h 10000"/>
                  <a:gd name="connsiteX27" fmla="*/ 9684 w 10000"/>
                  <a:gd name="connsiteY27" fmla="*/ 3880 h 10000"/>
                  <a:gd name="connsiteX28" fmla="*/ 9753 w 10000"/>
                  <a:gd name="connsiteY28" fmla="*/ 4159 h 10000"/>
                  <a:gd name="connsiteX29" fmla="*/ 9811 w 10000"/>
                  <a:gd name="connsiteY29" fmla="*/ 4430 h 10000"/>
                  <a:gd name="connsiteX30" fmla="*/ 9851 w 10000"/>
                  <a:gd name="connsiteY30" fmla="*/ 4684 h 10000"/>
                  <a:gd name="connsiteX31" fmla="*/ 9885 w 10000"/>
                  <a:gd name="connsiteY31" fmla="*/ 4895 h 10000"/>
                  <a:gd name="connsiteX32" fmla="*/ 9920 w 10000"/>
                  <a:gd name="connsiteY32" fmla="*/ 5080 h 10000"/>
                  <a:gd name="connsiteX33" fmla="*/ 9931 w 10000"/>
                  <a:gd name="connsiteY33" fmla="*/ 5226 h 10000"/>
                  <a:gd name="connsiteX34" fmla="*/ 9931 w 10000"/>
                  <a:gd name="connsiteY34" fmla="*/ 5359 h 10000"/>
                  <a:gd name="connsiteX35" fmla="*/ 9943 w 10000"/>
                  <a:gd name="connsiteY35" fmla="*/ 5531 h 10000"/>
                  <a:gd name="connsiteX36" fmla="*/ 9943 w 10000"/>
                  <a:gd name="connsiteY36" fmla="*/ 5742 h 10000"/>
                  <a:gd name="connsiteX37" fmla="*/ 9954 w 10000"/>
                  <a:gd name="connsiteY37" fmla="*/ 5978 h 10000"/>
                  <a:gd name="connsiteX38" fmla="*/ 9954 w 10000"/>
                  <a:gd name="connsiteY38" fmla="*/ 6241 h 10000"/>
                  <a:gd name="connsiteX39" fmla="*/ 9966 w 10000"/>
                  <a:gd name="connsiteY39" fmla="*/ 6520 h 10000"/>
                  <a:gd name="connsiteX40" fmla="*/ 9966 w 10000"/>
                  <a:gd name="connsiteY40" fmla="*/ 6817 h 10000"/>
                  <a:gd name="connsiteX41" fmla="*/ 9966 w 10000"/>
                  <a:gd name="connsiteY41" fmla="*/ 7114 h 10000"/>
                  <a:gd name="connsiteX42" fmla="*/ 9977 w 10000"/>
                  <a:gd name="connsiteY42" fmla="*/ 7411 h 10000"/>
                  <a:gd name="connsiteX43" fmla="*/ 9977 w 10000"/>
                  <a:gd name="connsiteY43" fmla="*/ 7708 h 10000"/>
                  <a:gd name="connsiteX44" fmla="*/ 9977 w 10000"/>
                  <a:gd name="connsiteY44" fmla="*/ 7987 h 10000"/>
                  <a:gd name="connsiteX45" fmla="*/ 9989 w 10000"/>
                  <a:gd name="connsiteY45" fmla="*/ 8249 h 10000"/>
                  <a:gd name="connsiteX46" fmla="*/ 9989 w 10000"/>
                  <a:gd name="connsiteY46" fmla="*/ 8495 h 10000"/>
                  <a:gd name="connsiteX47" fmla="*/ 9989 w 10000"/>
                  <a:gd name="connsiteY47" fmla="*/ 8697 h 10000"/>
                  <a:gd name="connsiteX48" fmla="*/ 9989 w 10000"/>
                  <a:gd name="connsiteY48" fmla="*/ 8877 h 10000"/>
                  <a:gd name="connsiteX49" fmla="*/ 9989 w 10000"/>
                  <a:gd name="connsiteY49" fmla="*/ 9002 h 10000"/>
                  <a:gd name="connsiteX50" fmla="*/ 10000 w 10000"/>
                  <a:gd name="connsiteY50" fmla="*/ 9088 h 10000"/>
                  <a:gd name="connsiteX51" fmla="*/ 10000 w 10000"/>
                  <a:gd name="connsiteY51" fmla="*/ 9114 h 10000"/>
                  <a:gd name="connsiteX52" fmla="*/ 10000 w 10000"/>
                  <a:gd name="connsiteY52" fmla="*/ 9123 h 10000"/>
                  <a:gd name="connsiteX53" fmla="*/ 9593 w 10000"/>
                  <a:gd name="connsiteY53" fmla="*/ 9105 h 10000"/>
                  <a:gd name="connsiteX54" fmla="*/ 9254 w 10000"/>
                  <a:gd name="connsiteY54" fmla="*/ 9080 h 10000"/>
                  <a:gd name="connsiteX55" fmla="*/ 8962 w 10000"/>
                  <a:gd name="connsiteY55" fmla="*/ 9062 h 10000"/>
                  <a:gd name="connsiteX56" fmla="*/ 8738 w 10000"/>
                  <a:gd name="connsiteY56" fmla="*/ 9037 h 10000"/>
                  <a:gd name="connsiteX57" fmla="*/ 8554 w 10000"/>
                  <a:gd name="connsiteY57" fmla="*/ 9011 h 10000"/>
                  <a:gd name="connsiteX58" fmla="*/ 8422 w 10000"/>
                  <a:gd name="connsiteY58" fmla="*/ 8985 h 10000"/>
                  <a:gd name="connsiteX59" fmla="*/ 8330 w 10000"/>
                  <a:gd name="connsiteY59" fmla="*/ 8968 h 10000"/>
                  <a:gd name="connsiteX60" fmla="*/ 8273 w 10000"/>
                  <a:gd name="connsiteY60" fmla="*/ 8951 h 10000"/>
                  <a:gd name="connsiteX61" fmla="*/ 8262 w 10000"/>
                  <a:gd name="connsiteY61" fmla="*/ 8951 h 10000"/>
                  <a:gd name="connsiteX62" fmla="*/ 8262 w 10000"/>
                  <a:gd name="connsiteY62" fmla="*/ 8916 h 10000"/>
                  <a:gd name="connsiteX63" fmla="*/ 8250 w 10000"/>
                  <a:gd name="connsiteY63" fmla="*/ 8834 h 10000"/>
                  <a:gd name="connsiteX64" fmla="*/ 8250 w 10000"/>
                  <a:gd name="connsiteY64" fmla="*/ 8697 h 10000"/>
                  <a:gd name="connsiteX65" fmla="*/ 8239 w 10000"/>
                  <a:gd name="connsiteY65" fmla="*/ 8520 h 10000"/>
                  <a:gd name="connsiteX66" fmla="*/ 8227 w 10000"/>
                  <a:gd name="connsiteY66" fmla="*/ 8310 h 10000"/>
                  <a:gd name="connsiteX67" fmla="*/ 8216 w 10000"/>
                  <a:gd name="connsiteY67" fmla="*/ 8069 h 10000"/>
                  <a:gd name="connsiteX68" fmla="*/ 8204 w 10000"/>
                  <a:gd name="connsiteY68" fmla="*/ 7798 h 10000"/>
                  <a:gd name="connsiteX69" fmla="*/ 8193 w 10000"/>
                  <a:gd name="connsiteY69" fmla="*/ 7518 h 10000"/>
                  <a:gd name="connsiteX70" fmla="*/ 8170 w 10000"/>
                  <a:gd name="connsiteY70" fmla="*/ 7234 h 10000"/>
                  <a:gd name="connsiteX71" fmla="*/ 8158 w 10000"/>
                  <a:gd name="connsiteY71" fmla="*/ 6938 h 10000"/>
                  <a:gd name="connsiteX72" fmla="*/ 8141 w 10000"/>
                  <a:gd name="connsiteY72" fmla="*/ 6641 h 10000"/>
                  <a:gd name="connsiteX73" fmla="*/ 8130 w 10000"/>
                  <a:gd name="connsiteY73" fmla="*/ 6361 h 10000"/>
                  <a:gd name="connsiteX74" fmla="*/ 8107 w 10000"/>
                  <a:gd name="connsiteY74" fmla="*/ 6099 h 10000"/>
                  <a:gd name="connsiteX75" fmla="*/ 8095 w 10000"/>
                  <a:gd name="connsiteY75" fmla="*/ 5854 h 10000"/>
                  <a:gd name="connsiteX76" fmla="*/ 8084 w 10000"/>
                  <a:gd name="connsiteY76" fmla="*/ 5639 h 10000"/>
                  <a:gd name="connsiteX77" fmla="*/ 8061 w 10000"/>
                  <a:gd name="connsiteY77" fmla="*/ 5462 h 10000"/>
                  <a:gd name="connsiteX78" fmla="*/ 8049 w 10000"/>
                  <a:gd name="connsiteY78" fmla="*/ 5325 h 10000"/>
                  <a:gd name="connsiteX79" fmla="*/ 8038 w 10000"/>
                  <a:gd name="connsiteY79" fmla="*/ 5243 h 10000"/>
                  <a:gd name="connsiteX80" fmla="*/ 8015 w 10000"/>
                  <a:gd name="connsiteY80" fmla="*/ 5140 h 10000"/>
                  <a:gd name="connsiteX81" fmla="*/ 7992 w 10000"/>
                  <a:gd name="connsiteY81" fmla="*/ 5015 h 10000"/>
                  <a:gd name="connsiteX82" fmla="*/ 7946 w 10000"/>
                  <a:gd name="connsiteY82" fmla="*/ 4860 h 10000"/>
                  <a:gd name="connsiteX83" fmla="*/ 7889 w 10000"/>
                  <a:gd name="connsiteY83" fmla="*/ 4684 h 10000"/>
                  <a:gd name="connsiteX84" fmla="*/ 7843 w 10000"/>
                  <a:gd name="connsiteY84" fmla="*/ 4495 h 10000"/>
                  <a:gd name="connsiteX85" fmla="*/ 7780 w 10000"/>
                  <a:gd name="connsiteY85" fmla="*/ 4301 h 10000"/>
                  <a:gd name="connsiteX86" fmla="*/ 7722 w 10000"/>
                  <a:gd name="connsiteY86" fmla="*/ 4099 h 10000"/>
                  <a:gd name="connsiteX87" fmla="*/ 7665 w 10000"/>
                  <a:gd name="connsiteY87" fmla="*/ 3914 h 10000"/>
                  <a:gd name="connsiteX88" fmla="*/ 7608 w 10000"/>
                  <a:gd name="connsiteY88" fmla="*/ 3733 h 10000"/>
                  <a:gd name="connsiteX89" fmla="*/ 7550 w 10000"/>
                  <a:gd name="connsiteY89" fmla="*/ 3566 h 10000"/>
                  <a:gd name="connsiteX90" fmla="*/ 7516 w 10000"/>
                  <a:gd name="connsiteY90" fmla="*/ 3428 h 10000"/>
                  <a:gd name="connsiteX91" fmla="*/ 7481 w 10000"/>
                  <a:gd name="connsiteY91" fmla="*/ 3329 h 10000"/>
                  <a:gd name="connsiteX92" fmla="*/ 7458 w 10000"/>
                  <a:gd name="connsiteY92" fmla="*/ 3260 h 10000"/>
                  <a:gd name="connsiteX93" fmla="*/ 7453 w 10000"/>
                  <a:gd name="connsiteY93" fmla="*/ 3234 h 10000"/>
                  <a:gd name="connsiteX94" fmla="*/ 7372 w 10000"/>
                  <a:gd name="connsiteY94" fmla="*/ 3355 h 10000"/>
                  <a:gd name="connsiteX95" fmla="*/ 7303 w 10000"/>
                  <a:gd name="connsiteY95" fmla="*/ 3523 h 10000"/>
                  <a:gd name="connsiteX96" fmla="*/ 7246 w 10000"/>
                  <a:gd name="connsiteY96" fmla="*/ 3733 h 10000"/>
                  <a:gd name="connsiteX97" fmla="*/ 7200 w 10000"/>
                  <a:gd name="connsiteY97" fmla="*/ 3978 h 10000"/>
                  <a:gd name="connsiteX98" fmla="*/ 7166 w 10000"/>
                  <a:gd name="connsiteY98" fmla="*/ 4241 h 10000"/>
                  <a:gd name="connsiteX99" fmla="*/ 7154 w 10000"/>
                  <a:gd name="connsiteY99" fmla="*/ 4529 h 10000"/>
                  <a:gd name="connsiteX100" fmla="*/ 7143 w 10000"/>
                  <a:gd name="connsiteY100" fmla="*/ 4826 h 10000"/>
                  <a:gd name="connsiteX101" fmla="*/ 7131 w 10000"/>
                  <a:gd name="connsiteY101" fmla="*/ 5123 h 10000"/>
                  <a:gd name="connsiteX102" fmla="*/ 7131 w 10000"/>
                  <a:gd name="connsiteY102" fmla="*/ 5419 h 10000"/>
                  <a:gd name="connsiteX103" fmla="*/ 7131 w 10000"/>
                  <a:gd name="connsiteY103" fmla="*/ 5708 h 10000"/>
                  <a:gd name="connsiteX104" fmla="*/ 7143 w 10000"/>
                  <a:gd name="connsiteY104" fmla="*/ 5978 h 10000"/>
                  <a:gd name="connsiteX105" fmla="*/ 7154 w 10000"/>
                  <a:gd name="connsiteY105" fmla="*/ 6215 h 10000"/>
                  <a:gd name="connsiteX106" fmla="*/ 7154 w 10000"/>
                  <a:gd name="connsiteY106" fmla="*/ 6426 h 10000"/>
                  <a:gd name="connsiteX107" fmla="*/ 7166 w 10000"/>
                  <a:gd name="connsiteY107" fmla="*/ 6598 h 10000"/>
                  <a:gd name="connsiteX108" fmla="*/ 7166 w 10000"/>
                  <a:gd name="connsiteY108" fmla="*/ 6748 h 10000"/>
                  <a:gd name="connsiteX109" fmla="*/ 7177 w 10000"/>
                  <a:gd name="connsiteY109" fmla="*/ 6946 h 10000"/>
                  <a:gd name="connsiteX110" fmla="*/ 7189 w 10000"/>
                  <a:gd name="connsiteY110" fmla="*/ 7174 h 10000"/>
                  <a:gd name="connsiteX111" fmla="*/ 7200 w 10000"/>
                  <a:gd name="connsiteY111" fmla="*/ 7428 h 10000"/>
                  <a:gd name="connsiteX112" fmla="*/ 7223 w 10000"/>
                  <a:gd name="connsiteY112" fmla="*/ 7699 h 10000"/>
                  <a:gd name="connsiteX113" fmla="*/ 7384 w 10000"/>
                  <a:gd name="connsiteY113" fmla="*/ 9970 h 10000"/>
                  <a:gd name="connsiteX114" fmla="*/ 7384 w 10000"/>
                  <a:gd name="connsiteY114" fmla="*/ 10000 h 10000"/>
                  <a:gd name="connsiteX115" fmla="*/ 602 w 10000"/>
                  <a:gd name="connsiteY115" fmla="*/ 9991 h 10000"/>
                  <a:gd name="connsiteX116" fmla="*/ 602 w 10000"/>
                  <a:gd name="connsiteY116" fmla="*/ 9961 h 10000"/>
                  <a:gd name="connsiteX117" fmla="*/ 602 w 10000"/>
                  <a:gd name="connsiteY117" fmla="*/ 9875 h 10000"/>
                  <a:gd name="connsiteX118" fmla="*/ 614 w 10000"/>
                  <a:gd name="connsiteY118" fmla="*/ 9738 h 10000"/>
                  <a:gd name="connsiteX119" fmla="*/ 620 w 10000"/>
                  <a:gd name="connsiteY119" fmla="*/ 9570 h 10000"/>
                  <a:gd name="connsiteX120" fmla="*/ 643 w 10000"/>
                  <a:gd name="connsiteY120" fmla="*/ 9359 h 10000"/>
                  <a:gd name="connsiteX121" fmla="*/ 654 w 10000"/>
                  <a:gd name="connsiteY121" fmla="*/ 9114 h 10000"/>
                  <a:gd name="connsiteX122" fmla="*/ 677 w 10000"/>
                  <a:gd name="connsiteY122" fmla="*/ 8860 h 10000"/>
                  <a:gd name="connsiteX123" fmla="*/ 700 w 10000"/>
                  <a:gd name="connsiteY123" fmla="*/ 8581 h 10000"/>
                  <a:gd name="connsiteX124" fmla="*/ 723 w 10000"/>
                  <a:gd name="connsiteY124" fmla="*/ 8292 h 10000"/>
                  <a:gd name="connsiteX125" fmla="*/ 746 w 10000"/>
                  <a:gd name="connsiteY125" fmla="*/ 7996 h 10000"/>
                  <a:gd name="connsiteX126" fmla="*/ 769 w 10000"/>
                  <a:gd name="connsiteY126" fmla="*/ 7708 h 10000"/>
                  <a:gd name="connsiteX127" fmla="*/ 780 w 10000"/>
                  <a:gd name="connsiteY127" fmla="*/ 7437 h 10000"/>
                  <a:gd name="connsiteX128" fmla="*/ 803 w 10000"/>
                  <a:gd name="connsiteY128" fmla="*/ 7174 h 10000"/>
                  <a:gd name="connsiteX129" fmla="*/ 826 w 10000"/>
                  <a:gd name="connsiteY129" fmla="*/ 6791 h 10000"/>
                  <a:gd name="connsiteX130" fmla="*/ 838 w 10000"/>
                  <a:gd name="connsiteY130" fmla="*/ 6443 h 10000"/>
                  <a:gd name="connsiteX131" fmla="*/ 849 w 10000"/>
                  <a:gd name="connsiteY131" fmla="*/ 6138 h 10000"/>
                  <a:gd name="connsiteX132" fmla="*/ 849 w 10000"/>
                  <a:gd name="connsiteY132" fmla="*/ 5854 h 10000"/>
                  <a:gd name="connsiteX133" fmla="*/ 849 w 10000"/>
                  <a:gd name="connsiteY133" fmla="*/ 5574 h 10000"/>
                  <a:gd name="connsiteX134" fmla="*/ 849 w 10000"/>
                  <a:gd name="connsiteY134" fmla="*/ 5295 h 10000"/>
                  <a:gd name="connsiteX135" fmla="*/ 849 w 10000"/>
                  <a:gd name="connsiteY135" fmla="*/ 5006 h 10000"/>
                  <a:gd name="connsiteX136" fmla="*/ 849 w 10000"/>
                  <a:gd name="connsiteY136" fmla="*/ 4701 h 10000"/>
                  <a:gd name="connsiteX137" fmla="*/ 849 w 10000"/>
                  <a:gd name="connsiteY137" fmla="*/ 4529 h 10000"/>
                  <a:gd name="connsiteX138" fmla="*/ 815 w 10000"/>
                  <a:gd name="connsiteY138" fmla="*/ 4327 h 10000"/>
                  <a:gd name="connsiteX139" fmla="*/ 769 w 10000"/>
                  <a:gd name="connsiteY139" fmla="*/ 4099 h 10000"/>
                  <a:gd name="connsiteX140" fmla="*/ 711 w 10000"/>
                  <a:gd name="connsiteY140" fmla="*/ 3862 h 10000"/>
                  <a:gd name="connsiteX141" fmla="*/ 643 w 10000"/>
                  <a:gd name="connsiteY141" fmla="*/ 3609 h 10000"/>
                  <a:gd name="connsiteX142" fmla="*/ 579 w 10000"/>
                  <a:gd name="connsiteY142" fmla="*/ 3346 h 10000"/>
                  <a:gd name="connsiteX143" fmla="*/ 499 w 10000"/>
                  <a:gd name="connsiteY143" fmla="*/ 3075 h 10000"/>
                  <a:gd name="connsiteX144" fmla="*/ 407 w 10000"/>
                  <a:gd name="connsiteY144" fmla="*/ 2813 h 10000"/>
                  <a:gd name="connsiteX145" fmla="*/ 327 w 10000"/>
                  <a:gd name="connsiteY145" fmla="*/ 2559 h 10000"/>
                  <a:gd name="connsiteX146" fmla="*/ 252 w 10000"/>
                  <a:gd name="connsiteY146" fmla="*/ 2310 h 10000"/>
                  <a:gd name="connsiteX147" fmla="*/ 184 w 10000"/>
                  <a:gd name="connsiteY147" fmla="*/ 2082 h 10000"/>
                  <a:gd name="connsiteX148" fmla="*/ 115 w 10000"/>
                  <a:gd name="connsiteY148" fmla="*/ 1880 h 10000"/>
                  <a:gd name="connsiteX149" fmla="*/ 57 w 10000"/>
                  <a:gd name="connsiteY149" fmla="*/ 1703 h 10000"/>
                  <a:gd name="connsiteX150" fmla="*/ 23 w 10000"/>
                  <a:gd name="connsiteY150" fmla="*/ 1548 h 10000"/>
                  <a:gd name="connsiteX151" fmla="*/ 0 w 10000"/>
                  <a:gd name="connsiteY151" fmla="*/ 1441 h 10000"/>
                  <a:gd name="connsiteX152" fmla="*/ 11 w 10000"/>
                  <a:gd name="connsiteY152" fmla="*/ 1372 h 10000"/>
                  <a:gd name="connsiteX153" fmla="*/ 80 w 10000"/>
                  <a:gd name="connsiteY153" fmla="*/ 1217 h 10000"/>
                  <a:gd name="connsiteX154" fmla="*/ 207 w 10000"/>
                  <a:gd name="connsiteY154" fmla="*/ 1058 h 10000"/>
                  <a:gd name="connsiteX155" fmla="*/ 373 w 10000"/>
                  <a:gd name="connsiteY155" fmla="*/ 890 h 10000"/>
                  <a:gd name="connsiteX156" fmla="*/ 579 w 10000"/>
                  <a:gd name="connsiteY156" fmla="*/ 727 h 10000"/>
                  <a:gd name="connsiteX157" fmla="*/ 803 w 10000"/>
                  <a:gd name="connsiteY157" fmla="*/ 576 h 10000"/>
                  <a:gd name="connsiteX158" fmla="*/ 941 w 10000"/>
                  <a:gd name="connsiteY158" fmla="*/ 499 h 10000"/>
                  <a:gd name="connsiteX159" fmla="*/ 1107 w 10000"/>
                  <a:gd name="connsiteY159" fmla="*/ 422 h 10000"/>
                  <a:gd name="connsiteX160" fmla="*/ 1291 w 10000"/>
                  <a:gd name="connsiteY160" fmla="*/ 348 h 10000"/>
                  <a:gd name="connsiteX161" fmla="*/ 1480 w 10000"/>
                  <a:gd name="connsiteY161" fmla="*/ 280 h 10000"/>
                  <a:gd name="connsiteX162" fmla="*/ 1670 w 10000"/>
                  <a:gd name="connsiteY162" fmla="*/ 211 h 10000"/>
                  <a:gd name="connsiteX163" fmla="*/ 1853 w 10000"/>
                  <a:gd name="connsiteY163" fmla="*/ 151 h 10000"/>
                  <a:gd name="connsiteX164" fmla="*/ 2008 w 10000"/>
                  <a:gd name="connsiteY164" fmla="*/ 103 h 10000"/>
                  <a:gd name="connsiteX165" fmla="*/ 2134 w 10000"/>
                  <a:gd name="connsiteY165" fmla="*/ 69 h 10000"/>
                  <a:gd name="connsiteX166" fmla="*/ 2226 w 10000"/>
                  <a:gd name="connsiteY166" fmla="*/ 43 h 10000"/>
                  <a:gd name="connsiteX167" fmla="*/ 2249 w 10000"/>
                  <a:gd name="connsiteY167" fmla="*/ 34 h 10000"/>
                  <a:gd name="connsiteX168" fmla="*/ 2381 w 10000"/>
                  <a:gd name="connsiteY168" fmla="*/ 95 h 10000"/>
                  <a:gd name="connsiteX169" fmla="*/ 3322 w 10000"/>
                  <a:gd name="connsiteY169" fmla="*/ 3084 h 10000"/>
                  <a:gd name="connsiteX170" fmla="*/ 4108 w 10000"/>
                  <a:gd name="connsiteY170" fmla="*/ 4249 h 10000"/>
                  <a:gd name="connsiteX171" fmla="*/ 5181 w 10000"/>
                  <a:gd name="connsiteY171" fmla="*/ 1905 h 10000"/>
                  <a:gd name="connsiteX172" fmla="*/ 5737 w 10000"/>
                  <a:gd name="connsiteY172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8 h 10000"/>
                  <a:gd name="connsiteX11" fmla="*/ 8158 w 10000"/>
                  <a:gd name="connsiteY11" fmla="*/ 770 h 10000"/>
                  <a:gd name="connsiteX12" fmla="*/ 8376 w 10000"/>
                  <a:gd name="connsiteY12" fmla="*/ 890 h 10000"/>
                  <a:gd name="connsiteX13" fmla="*/ 8531 w 10000"/>
                  <a:gd name="connsiteY13" fmla="*/ 1015 h 10000"/>
                  <a:gd name="connsiteX14" fmla="*/ 8669 w 10000"/>
                  <a:gd name="connsiteY14" fmla="*/ 1135 h 10000"/>
                  <a:gd name="connsiteX15" fmla="*/ 8784 w 10000"/>
                  <a:gd name="connsiteY15" fmla="*/ 1269 h 10000"/>
                  <a:gd name="connsiteX16" fmla="*/ 8881 w 10000"/>
                  <a:gd name="connsiteY16" fmla="*/ 1406 h 10000"/>
                  <a:gd name="connsiteX17" fmla="*/ 8973 w 10000"/>
                  <a:gd name="connsiteY17" fmla="*/ 1540 h 10000"/>
                  <a:gd name="connsiteX18" fmla="*/ 9030 w 10000"/>
                  <a:gd name="connsiteY18" fmla="*/ 1634 h 10000"/>
                  <a:gd name="connsiteX19" fmla="*/ 9099 w 10000"/>
                  <a:gd name="connsiteY19" fmla="*/ 1776 h 10000"/>
                  <a:gd name="connsiteX20" fmla="*/ 9168 w 10000"/>
                  <a:gd name="connsiteY20" fmla="*/ 1966 h 10000"/>
                  <a:gd name="connsiteX21" fmla="*/ 9231 w 10000"/>
                  <a:gd name="connsiteY21" fmla="*/ 2185 h 10000"/>
                  <a:gd name="connsiteX22" fmla="*/ 9312 w 10000"/>
                  <a:gd name="connsiteY22" fmla="*/ 2430 h 10000"/>
                  <a:gd name="connsiteX23" fmla="*/ 9392 w 10000"/>
                  <a:gd name="connsiteY23" fmla="*/ 2701 h 10000"/>
                  <a:gd name="connsiteX24" fmla="*/ 9472 w 10000"/>
                  <a:gd name="connsiteY24" fmla="*/ 2981 h 10000"/>
                  <a:gd name="connsiteX25" fmla="*/ 9547 w 10000"/>
                  <a:gd name="connsiteY25" fmla="*/ 3277 h 10000"/>
                  <a:gd name="connsiteX26" fmla="*/ 9616 w 10000"/>
                  <a:gd name="connsiteY26" fmla="*/ 3583 h 10000"/>
                  <a:gd name="connsiteX27" fmla="*/ 9684 w 10000"/>
                  <a:gd name="connsiteY27" fmla="*/ 3880 h 10000"/>
                  <a:gd name="connsiteX28" fmla="*/ 9753 w 10000"/>
                  <a:gd name="connsiteY28" fmla="*/ 4159 h 10000"/>
                  <a:gd name="connsiteX29" fmla="*/ 9811 w 10000"/>
                  <a:gd name="connsiteY29" fmla="*/ 4430 h 10000"/>
                  <a:gd name="connsiteX30" fmla="*/ 9851 w 10000"/>
                  <a:gd name="connsiteY30" fmla="*/ 4684 h 10000"/>
                  <a:gd name="connsiteX31" fmla="*/ 9885 w 10000"/>
                  <a:gd name="connsiteY31" fmla="*/ 4895 h 10000"/>
                  <a:gd name="connsiteX32" fmla="*/ 9920 w 10000"/>
                  <a:gd name="connsiteY32" fmla="*/ 5080 h 10000"/>
                  <a:gd name="connsiteX33" fmla="*/ 9931 w 10000"/>
                  <a:gd name="connsiteY33" fmla="*/ 5226 h 10000"/>
                  <a:gd name="connsiteX34" fmla="*/ 9931 w 10000"/>
                  <a:gd name="connsiteY34" fmla="*/ 5359 h 10000"/>
                  <a:gd name="connsiteX35" fmla="*/ 9943 w 10000"/>
                  <a:gd name="connsiteY35" fmla="*/ 5531 h 10000"/>
                  <a:gd name="connsiteX36" fmla="*/ 9943 w 10000"/>
                  <a:gd name="connsiteY36" fmla="*/ 5742 h 10000"/>
                  <a:gd name="connsiteX37" fmla="*/ 9954 w 10000"/>
                  <a:gd name="connsiteY37" fmla="*/ 5978 h 10000"/>
                  <a:gd name="connsiteX38" fmla="*/ 9954 w 10000"/>
                  <a:gd name="connsiteY38" fmla="*/ 6241 h 10000"/>
                  <a:gd name="connsiteX39" fmla="*/ 9966 w 10000"/>
                  <a:gd name="connsiteY39" fmla="*/ 6520 h 10000"/>
                  <a:gd name="connsiteX40" fmla="*/ 9966 w 10000"/>
                  <a:gd name="connsiteY40" fmla="*/ 6817 h 10000"/>
                  <a:gd name="connsiteX41" fmla="*/ 9966 w 10000"/>
                  <a:gd name="connsiteY41" fmla="*/ 7114 h 10000"/>
                  <a:gd name="connsiteX42" fmla="*/ 9977 w 10000"/>
                  <a:gd name="connsiteY42" fmla="*/ 7411 h 10000"/>
                  <a:gd name="connsiteX43" fmla="*/ 9977 w 10000"/>
                  <a:gd name="connsiteY43" fmla="*/ 7708 h 10000"/>
                  <a:gd name="connsiteX44" fmla="*/ 9977 w 10000"/>
                  <a:gd name="connsiteY44" fmla="*/ 7987 h 10000"/>
                  <a:gd name="connsiteX45" fmla="*/ 9989 w 10000"/>
                  <a:gd name="connsiteY45" fmla="*/ 8249 h 10000"/>
                  <a:gd name="connsiteX46" fmla="*/ 9989 w 10000"/>
                  <a:gd name="connsiteY46" fmla="*/ 8495 h 10000"/>
                  <a:gd name="connsiteX47" fmla="*/ 9989 w 10000"/>
                  <a:gd name="connsiteY47" fmla="*/ 8697 h 10000"/>
                  <a:gd name="connsiteX48" fmla="*/ 9989 w 10000"/>
                  <a:gd name="connsiteY48" fmla="*/ 8877 h 10000"/>
                  <a:gd name="connsiteX49" fmla="*/ 9989 w 10000"/>
                  <a:gd name="connsiteY49" fmla="*/ 9002 h 10000"/>
                  <a:gd name="connsiteX50" fmla="*/ 10000 w 10000"/>
                  <a:gd name="connsiteY50" fmla="*/ 9088 h 10000"/>
                  <a:gd name="connsiteX51" fmla="*/ 10000 w 10000"/>
                  <a:gd name="connsiteY51" fmla="*/ 9114 h 10000"/>
                  <a:gd name="connsiteX52" fmla="*/ 10000 w 10000"/>
                  <a:gd name="connsiteY52" fmla="*/ 9123 h 10000"/>
                  <a:gd name="connsiteX53" fmla="*/ 9593 w 10000"/>
                  <a:gd name="connsiteY53" fmla="*/ 9105 h 10000"/>
                  <a:gd name="connsiteX54" fmla="*/ 9254 w 10000"/>
                  <a:gd name="connsiteY54" fmla="*/ 9080 h 10000"/>
                  <a:gd name="connsiteX55" fmla="*/ 8962 w 10000"/>
                  <a:gd name="connsiteY55" fmla="*/ 9062 h 10000"/>
                  <a:gd name="connsiteX56" fmla="*/ 8738 w 10000"/>
                  <a:gd name="connsiteY56" fmla="*/ 9037 h 10000"/>
                  <a:gd name="connsiteX57" fmla="*/ 8554 w 10000"/>
                  <a:gd name="connsiteY57" fmla="*/ 9011 h 10000"/>
                  <a:gd name="connsiteX58" fmla="*/ 8422 w 10000"/>
                  <a:gd name="connsiteY58" fmla="*/ 8985 h 10000"/>
                  <a:gd name="connsiteX59" fmla="*/ 8330 w 10000"/>
                  <a:gd name="connsiteY59" fmla="*/ 8968 h 10000"/>
                  <a:gd name="connsiteX60" fmla="*/ 8273 w 10000"/>
                  <a:gd name="connsiteY60" fmla="*/ 8951 h 10000"/>
                  <a:gd name="connsiteX61" fmla="*/ 8262 w 10000"/>
                  <a:gd name="connsiteY61" fmla="*/ 8951 h 10000"/>
                  <a:gd name="connsiteX62" fmla="*/ 8262 w 10000"/>
                  <a:gd name="connsiteY62" fmla="*/ 8916 h 10000"/>
                  <a:gd name="connsiteX63" fmla="*/ 8250 w 10000"/>
                  <a:gd name="connsiteY63" fmla="*/ 8834 h 10000"/>
                  <a:gd name="connsiteX64" fmla="*/ 8250 w 10000"/>
                  <a:gd name="connsiteY64" fmla="*/ 8697 h 10000"/>
                  <a:gd name="connsiteX65" fmla="*/ 8239 w 10000"/>
                  <a:gd name="connsiteY65" fmla="*/ 8520 h 10000"/>
                  <a:gd name="connsiteX66" fmla="*/ 8227 w 10000"/>
                  <a:gd name="connsiteY66" fmla="*/ 8310 h 10000"/>
                  <a:gd name="connsiteX67" fmla="*/ 8216 w 10000"/>
                  <a:gd name="connsiteY67" fmla="*/ 8069 h 10000"/>
                  <a:gd name="connsiteX68" fmla="*/ 8204 w 10000"/>
                  <a:gd name="connsiteY68" fmla="*/ 7798 h 10000"/>
                  <a:gd name="connsiteX69" fmla="*/ 8193 w 10000"/>
                  <a:gd name="connsiteY69" fmla="*/ 7518 h 10000"/>
                  <a:gd name="connsiteX70" fmla="*/ 8170 w 10000"/>
                  <a:gd name="connsiteY70" fmla="*/ 7234 h 10000"/>
                  <a:gd name="connsiteX71" fmla="*/ 8158 w 10000"/>
                  <a:gd name="connsiteY71" fmla="*/ 6938 h 10000"/>
                  <a:gd name="connsiteX72" fmla="*/ 8141 w 10000"/>
                  <a:gd name="connsiteY72" fmla="*/ 6641 h 10000"/>
                  <a:gd name="connsiteX73" fmla="*/ 8130 w 10000"/>
                  <a:gd name="connsiteY73" fmla="*/ 6361 h 10000"/>
                  <a:gd name="connsiteX74" fmla="*/ 8107 w 10000"/>
                  <a:gd name="connsiteY74" fmla="*/ 6099 h 10000"/>
                  <a:gd name="connsiteX75" fmla="*/ 8095 w 10000"/>
                  <a:gd name="connsiteY75" fmla="*/ 5854 h 10000"/>
                  <a:gd name="connsiteX76" fmla="*/ 8084 w 10000"/>
                  <a:gd name="connsiteY76" fmla="*/ 5639 h 10000"/>
                  <a:gd name="connsiteX77" fmla="*/ 8061 w 10000"/>
                  <a:gd name="connsiteY77" fmla="*/ 5462 h 10000"/>
                  <a:gd name="connsiteX78" fmla="*/ 8049 w 10000"/>
                  <a:gd name="connsiteY78" fmla="*/ 5325 h 10000"/>
                  <a:gd name="connsiteX79" fmla="*/ 8038 w 10000"/>
                  <a:gd name="connsiteY79" fmla="*/ 5243 h 10000"/>
                  <a:gd name="connsiteX80" fmla="*/ 8015 w 10000"/>
                  <a:gd name="connsiteY80" fmla="*/ 5140 h 10000"/>
                  <a:gd name="connsiteX81" fmla="*/ 7992 w 10000"/>
                  <a:gd name="connsiteY81" fmla="*/ 5015 h 10000"/>
                  <a:gd name="connsiteX82" fmla="*/ 7946 w 10000"/>
                  <a:gd name="connsiteY82" fmla="*/ 4860 h 10000"/>
                  <a:gd name="connsiteX83" fmla="*/ 7889 w 10000"/>
                  <a:gd name="connsiteY83" fmla="*/ 4684 h 10000"/>
                  <a:gd name="connsiteX84" fmla="*/ 7843 w 10000"/>
                  <a:gd name="connsiteY84" fmla="*/ 4495 h 10000"/>
                  <a:gd name="connsiteX85" fmla="*/ 7780 w 10000"/>
                  <a:gd name="connsiteY85" fmla="*/ 4301 h 10000"/>
                  <a:gd name="connsiteX86" fmla="*/ 7722 w 10000"/>
                  <a:gd name="connsiteY86" fmla="*/ 4099 h 10000"/>
                  <a:gd name="connsiteX87" fmla="*/ 7665 w 10000"/>
                  <a:gd name="connsiteY87" fmla="*/ 3914 h 10000"/>
                  <a:gd name="connsiteX88" fmla="*/ 7608 w 10000"/>
                  <a:gd name="connsiteY88" fmla="*/ 3733 h 10000"/>
                  <a:gd name="connsiteX89" fmla="*/ 7550 w 10000"/>
                  <a:gd name="connsiteY89" fmla="*/ 3566 h 10000"/>
                  <a:gd name="connsiteX90" fmla="*/ 7516 w 10000"/>
                  <a:gd name="connsiteY90" fmla="*/ 3428 h 10000"/>
                  <a:gd name="connsiteX91" fmla="*/ 7481 w 10000"/>
                  <a:gd name="connsiteY91" fmla="*/ 3329 h 10000"/>
                  <a:gd name="connsiteX92" fmla="*/ 7458 w 10000"/>
                  <a:gd name="connsiteY92" fmla="*/ 3260 h 10000"/>
                  <a:gd name="connsiteX93" fmla="*/ 7453 w 10000"/>
                  <a:gd name="connsiteY93" fmla="*/ 3234 h 10000"/>
                  <a:gd name="connsiteX94" fmla="*/ 7372 w 10000"/>
                  <a:gd name="connsiteY94" fmla="*/ 3355 h 10000"/>
                  <a:gd name="connsiteX95" fmla="*/ 7303 w 10000"/>
                  <a:gd name="connsiteY95" fmla="*/ 3523 h 10000"/>
                  <a:gd name="connsiteX96" fmla="*/ 7246 w 10000"/>
                  <a:gd name="connsiteY96" fmla="*/ 3733 h 10000"/>
                  <a:gd name="connsiteX97" fmla="*/ 7200 w 10000"/>
                  <a:gd name="connsiteY97" fmla="*/ 3978 h 10000"/>
                  <a:gd name="connsiteX98" fmla="*/ 7166 w 10000"/>
                  <a:gd name="connsiteY98" fmla="*/ 4241 h 10000"/>
                  <a:gd name="connsiteX99" fmla="*/ 7154 w 10000"/>
                  <a:gd name="connsiteY99" fmla="*/ 4529 h 10000"/>
                  <a:gd name="connsiteX100" fmla="*/ 7143 w 10000"/>
                  <a:gd name="connsiteY100" fmla="*/ 4826 h 10000"/>
                  <a:gd name="connsiteX101" fmla="*/ 7131 w 10000"/>
                  <a:gd name="connsiteY101" fmla="*/ 5123 h 10000"/>
                  <a:gd name="connsiteX102" fmla="*/ 7131 w 10000"/>
                  <a:gd name="connsiteY102" fmla="*/ 5419 h 10000"/>
                  <a:gd name="connsiteX103" fmla="*/ 7131 w 10000"/>
                  <a:gd name="connsiteY103" fmla="*/ 5708 h 10000"/>
                  <a:gd name="connsiteX104" fmla="*/ 7143 w 10000"/>
                  <a:gd name="connsiteY104" fmla="*/ 5978 h 10000"/>
                  <a:gd name="connsiteX105" fmla="*/ 7154 w 10000"/>
                  <a:gd name="connsiteY105" fmla="*/ 6215 h 10000"/>
                  <a:gd name="connsiteX106" fmla="*/ 7154 w 10000"/>
                  <a:gd name="connsiteY106" fmla="*/ 6426 h 10000"/>
                  <a:gd name="connsiteX107" fmla="*/ 7166 w 10000"/>
                  <a:gd name="connsiteY107" fmla="*/ 6598 h 10000"/>
                  <a:gd name="connsiteX108" fmla="*/ 7166 w 10000"/>
                  <a:gd name="connsiteY108" fmla="*/ 6748 h 10000"/>
                  <a:gd name="connsiteX109" fmla="*/ 7177 w 10000"/>
                  <a:gd name="connsiteY109" fmla="*/ 6946 h 10000"/>
                  <a:gd name="connsiteX110" fmla="*/ 7189 w 10000"/>
                  <a:gd name="connsiteY110" fmla="*/ 7174 h 10000"/>
                  <a:gd name="connsiteX111" fmla="*/ 7200 w 10000"/>
                  <a:gd name="connsiteY111" fmla="*/ 7428 h 10000"/>
                  <a:gd name="connsiteX112" fmla="*/ 7384 w 10000"/>
                  <a:gd name="connsiteY112" fmla="*/ 9970 h 10000"/>
                  <a:gd name="connsiteX113" fmla="*/ 7384 w 10000"/>
                  <a:gd name="connsiteY113" fmla="*/ 10000 h 10000"/>
                  <a:gd name="connsiteX114" fmla="*/ 602 w 10000"/>
                  <a:gd name="connsiteY114" fmla="*/ 9991 h 10000"/>
                  <a:gd name="connsiteX115" fmla="*/ 602 w 10000"/>
                  <a:gd name="connsiteY115" fmla="*/ 9961 h 10000"/>
                  <a:gd name="connsiteX116" fmla="*/ 602 w 10000"/>
                  <a:gd name="connsiteY116" fmla="*/ 9875 h 10000"/>
                  <a:gd name="connsiteX117" fmla="*/ 614 w 10000"/>
                  <a:gd name="connsiteY117" fmla="*/ 9738 h 10000"/>
                  <a:gd name="connsiteX118" fmla="*/ 620 w 10000"/>
                  <a:gd name="connsiteY118" fmla="*/ 9570 h 10000"/>
                  <a:gd name="connsiteX119" fmla="*/ 643 w 10000"/>
                  <a:gd name="connsiteY119" fmla="*/ 9359 h 10000"/>
                  <a:gd name="connsiteX120" fmla="*/ 654 w 10000"/>
                  <a:gd name="connsiteY120" fmla="*/ 9114 h 10000"/>
                  <a:gd name="connsiteX121" fmla="*/ 677 w 10000"/>
                  <a:gd name="connsiteY121" fmla="*/ 8860 h 10000"/>
                  <a:gd name="connsiteX122" fmla="*/ 700 w 10000"/>
                  <a:gd name="connsiteY122" fmla="*/ 8581 h 10000"/>
                  <a:gd name="connsiteX123" fmla="*/ 723 w 10000"/>
                  <a:gd name="connsiteY123" fmla="*/ 8292 h 10000"/>
                  <a:gd name="connsiteX124" fmla="*/ 746 w 10000"/>
                  <a:gd name="connsiteY124" fmla="*/ 7996 h 10000"/>
                  <a:gd name="connsiteX125" fmla="*/ 769 w 10000"/>
                  <a:gd name="connsiteY125" fmla="*/ 7708 h 10000"/>
                  <a:gd name="connsiteX126" fmla="*/ 780 w 10000"/>
                  <a:gd name="connsiteY126" fmla="*/ 7437 h 10000"/>
                  <a:gd name="connsiteX127" fmla="*/ 803 w 10000"/>
                  <a:gd name="connsiteY127" fmla="*/ 7174 h 10000"/>
                  <a:gd name="connsiteX128" fmla="*/ 826 w 10000"/>
                  <a:gd name="connsiteY128" fmla="*/ 6791 h 10000"/>
                  <a:gd name="connsiteX129" fmla="*/ 838 w 10000"/>
                  <a:gd name="connsiteY129" fmla="*/ 6443 h 10000"/>
                  <a:gd name="connsiteX130" fmla="*/ 849 w 10000"/>
                  <a:gd name="connsiteY130" fmla="*/ 6138 h 10000"/>
                  <a:gd name="connsiteX131" fmla="*/ 849 w 10000"/>
                  <a:gd name="connsiteY131" fmla="*/ 5854 h 10000"/>
                  <a:gd name="connsiteX132" fmla="*/ 849 w 10000"/>
                  <a:gd name="connsiteY132" fmla="*/ 5574 h 10000"/>
                  <a:gd name="connsiteX133" fmla="*/ 849 w 10000"/>
                  <a:gd name="connsiteY133" fmla="*/ 5295 h 10000"/>
                  <a:gd name="connsiteX134" fmla="*/ 849 w 10000"/>
                  <a:gd name="connsiteY134" fmla="*/ 5006 h 10000"/>
                  <a:gd name="connsiteX135" fmla="*/ 849 w 10000"/>
                  <a:gd name="connsiteY135" fmla="*/ 4701 h 10000"/>
                  <a:gd name="connsiteX136" fmla="*/ 849 w 10000"/>
                  <a:gd name="connsiteY136" fmla="*/ 4529 h 10000"/>
                  <a:gd name="connsiteX137" fmla="*/ 815 w 10000"/>
                  <a:gd name="connsiteY137" fmla="*/ 4327 h 10000"/>
                  <a:gd name="connsiteX138" fmla="*/ 769 w 10000"/>
                  <a:gd name="connsiteY138" fmla="*/ 4099 h 10000"/>
                  <a:gd name="connsiteX139" fmla="*/ 711 w 10000"/>
                  <a:gd name="connsiteY139" fmla="*/ 3862 h 10000"/>
                  <a:gd name="connsiteX140" fmla="*/ 643 w 10000"/>
                  <a:gd name="connsiteY140" fmla="*/ 3609 h 10000"/>
                  <a:gd name="connsiteX141" fmla="*/ 579 w 10000"/>
                  <a:gd name="connsiteY141" fmla="*/ 3346 h 10000"/>
                  <a:gd name="connsiteX142" fmla="*/ 499 w 10000"/>
                  <a:gd name="connsiteY142" fmla="*/ 3075 h 10000"/>
                  <a:gd name="connsiteX143" fmla="*/ 407 w 10000"/>
                  <a:gd name="connsiteY143" fmla="*/ 2813 h 10000"/>
                  <a:gd name="connsiteX144" fmla="*/ 327 w 10000"/>
                  <a:gd name="connsiteY144" fmla="*/ 2559 h 10000"/>
                  <a:gd name="connsiteX145" fmla="*/ 252 w 10000"/>
                  <a:gd name="connsiteY145" fmla="*/ 2310 h 10000"/>
                  <a:gd name="connsiteX146" fmla="*/ 184 w 10000"/>
                  <a:gd name="connsiteY146" fmla="*/ 2082 h 10000"/>
                  <a:gd name="connsiteX147" fmla="*/ 115 w 10000"/>
                  <a:gd name="connsiteY147" fmla="*/ 1880 h 10000"/>
                  <a:gd name="connsiteX148" fmla="*/ 57 w 10000"/>
                  <a:gd name="connsiteY148" fmla="*/ 1703 h 10000"/>
                  <a:gd name="connsiteX149" fmla="*/ 23 w 10000"/>
                  <a:gd name="connsiteY149" fmla="*/ 1548 h 10000"/>
                  <a:gd name="connsiteX150" fmla="*/ 0 w 10000"/>
                  <a:gd name="connsiteY150" fmla="*/ 1441 h 10000"/>
                  <a:gd name="connsiteX151" fmla="*/ 11 w 10000"/>
                  <a:gd name="connsiteY151" fmla="*/ 1372 h 10000"/>
                  <a:gd name="connsiteX152" fmla="*/ 80 w 10000"/>
                  <a:gd name="connsiteY152" fmla="*/ 1217 h 10000"/>
                  <a:gd name="connsiteX153" fmla="*/ 207 w 10000"/>
                  <a:gd name="connsiteY153" fmla="*/ 1058 h 10000"/>
                  <a:gd name="connsiteX154" fmla="*/ 373 w 10000"/>
                  <a:gd name="connsiteY154" fmla="*/ 890 h 10000"/>
                  <a:gd name="connsiteX155" fmla="*/ 579 w 10000"/>
                  <a:gd name="connsiteY155" fmla="*/ 727 h 10000"/>
                  <a:gd name="connsiteX156" fmla="*/ 803 w 10000"/>
                  <a:gd name="connsiteY156" fmla="*/ 576 h 10000"/>
                  <a:gd name="connsiteX157" fmla="*/ 941 w 10000"/>
                  <a:gd name="connsiteY157" fmla="*/ 499 h 10000"/>
                  <a:gd name="connsiteX158" fmla="*/ 1107 w 10000"/>
                  <a:gd name="connsiteY158" fmla="*/ 422 h 10000"/>
                  <a:gd name="connsiteX159" fmla="*/ 1291 w 10000"/>
                  <a:gd name="connsiteY159" fmla="*/ 348 h 10000"/>
                  <a:gd name="connsiteX160" fmla="*/ 1480 w 10000"/>
                  <a:gd name="connsiteY160" fmla="*/ 280 h 10000"/>
                  <a:gd name="connsiteX161" fmla="*/ 1670 w 10000"/>
                  <a:gd name="connsiteY161" fmla="*/ 211 h 10000"/>
                  <a:gd name="connsiteX162" fmla="*/ 1853 w 10000"/>
                  <a:gd name="connsiteY162" fmla="*/ 151 h 10000"/>
                  <a:gd name="connsiteX163" fmla="*/ 2008 w 10000"/>
                  <a:gd name="connsiteY163" fmla="*/ 103 h 10000"/>
                  <a:gd name="connsiteX164" fmla="*/ 2134 w 10000"/>
                  <a:gd name="connsiteY164" fmla="*/ 69 h 10000"/>
                  <a:gd name="connsiteX165" fmla="*/ 2226 w 10000"/>
                  <a:gd name="connsiteY165" fmla="*/ 43 h 10000"/>
                  <a:gd name="connsiteX166" fmla="*/ 2249 w 10000"/>
                  <a:gd name="connsiteY166" fmla="*/ 34 h 10000"/>
                  <a:gd name="connsiteX167" fmla="*/ 2381 w 10000"/>
                  <a:gd name="connsiteY167" fmla="*/ 95 h 10000"/>
                  <a:gd name="connsiteX168" fmla="*/ 3322 w 10000"/>
                  <a:gd name="connsiteY168" fmla="*/ 3084 h 10000"/>
                  <a:gd name="connsiteX169" fmla="*/ 4108 w 10000"/>
                  <a:gd name="connsiteY169" fmla="*/ 4249 h 10000"/>
                  <a:gd name="connsiteX170" fmla="*/ 5181 w 10000"/>
                  <a:gd name="connsiteY170" fmla="*/ 1905 h 10000"/>
                  <a:gd name="connsiteX171" fmla="*/ 5737 w 10000"/>
                  <a:gd name="connsiteY171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8 h 10000"/>
                  <a:gd name="connsiteX11" fmla="*/ 8158 w 10000"/>
                  <a:gd name="connsiteY11" fmla="*/ 770 h 10000"/>
                  <a:gd name="connsiteX12" fmla="*/ 8376 w 10000"/>
                  <a:gd name="connsiteY12" fmla="*/ 890 h 10000"/>
                  <a:gd name="connsiteX13" fmla="*/ 8531 w 10000"/>
                  <a:gd name="connsiteY13" fmla="*/ 1015 h 10000"/>
                  <a:gd name="connsiteX14" fmla="*/ 8669 w 10000"/>
                  <a:gd name="connsiteY14" fmla="*/ 1135 h 10000"/>
                  <a:gd name="connsiteX15" fmla="*/ 8784 w 10000"/>
                  <a:gd name="connsiteY15" fmla="*/ 1269 h 10000"/>
                  <a:gd name="connsiteX16" fmla="*/ 8881 w 10000"/>
                  <a:gd name="connsiteY16" fmla="*/ 1406 h 10000"/>
                  <a:gd name="connsiteX17" fmla="*/ 8973 w 10000"/>
                  <a:gd name="connsiteY17" fmla="*/ 1540 h 10000"/>
                  <a:gd name="connsiteX18" fmla="*/ 9030 w 10000"/>
                  <a:gd name="connsiteY18" fmla="*/ 1634 h 10000"/>
                  <a:gd name="connsiteX19" fmla="*/ 9099 w 10000"/>
                  <a:gd name="connsiteY19" fmla="*/ 1776 h 10000"/>
                  <a:gd name="connsiteX20" fmla="*/ 9168 w 10000"/>
                  <a:gd name="connsiteY20" fmla="*/ 1966 h 10000"/>
                  <a:gd name="connsiteX21" fmla="*/ 9231 w 10000"/>
                  <a:gd name="connsiteY21" fmla="*/ 2185 h 10000"/>
                  <a:gd name="connsiteX22" fmla="*/ 9312 w 10000"/>
                  <a:gd name="connsiteY22" fmla="*/ 2430 h 10000"/>
                  <a:gd name="connsiteX23" fmla="*/ 9392 w 10000"/>
                  <a:gd name="connsiteY23" fmla="*/ 2701 h 10000"/>
                  <a:gd name="connsiteX24" fmla="*/ 9472 w 10000"/>
                  <a:gd name="connsiteY24" fmla="*/ 2981 h 10000"/>
                  <a:gd name="connsiteX25" fmla="*/ 9547 w 10000"/>
                  <a:gd name="connsiteY25" fmla="*/ 3277 h 10000"/>
                  <a:gd name="connsiteX26" fmla="*/ 9616 w 10000"/>
                  <a:gd name="connsiteY26" fmla="*/ 3583 h 10000"/>
                  <a:gd name="connsiteX27" fmla="*/ 9684 w 10000"/>
                  <a:gd name="connsiteY27" fmla="*/ 3880 h 10000"/>
                  <a:gd name="connsiteX28" fmla="*/ 9753 w 10000"/>
                  <a:gd name="connsiteY28" fmla="*/ 4159 h 10000"/>
                  <a:gd name="connsiteX29" fmla="*/ 9811 w 10000"/>
                  <a:gd name="connsiteY29" fmla="*/ 4430 h 10000"/>
                  <a:gd name="connsiteX30" fmla="*/ 9851 w 10000"/>
                  <a:gd name="connsiteY30" fmla="*/ 4684 h 10000"/>
                  <a:gd name="connsiteX31" fmla="*/ 9885 w 10000"/>
                  <a:gd name="connsiteY31" fmla="*/ 4895 h 10000"/>
                  <a:gd name="connsiteX32" fmla="*/ 9920 w 10000"/>
                  <a:gd name="connsiteY32" fmla="*/ 5080 h 10000"/>
                  <a:gd name="connsiteX33" fmla="*/ 9931 w 10000"/>
                  <a:gd name="connsiteY33" fmla="*/ 5226 h 10000"/>
                  <a:gd name="connsiteX34" fmla="*/ 9931 w 10000"/>
                  <a:gd name="connsiteY34" fmla="*/ 5359 h 10000"/>
                  <a:gd name="connsiteX35" fmla="*/ 9943 w 10000"/>
                  <a:gd name="connsiteY35" fmla="*/ 5531 h 10000"/>
                  <a:gd name="connsiteX36" fmla="*/ 9943 w 10000"/>
                  <a:gd name="connsiteY36" fmla="*/ 5742 h 10000"/>
                  <a:gd name="connsiteX37" fmla="*/ 9954 w 10000"/>
                  <a:gd name="connsiteY37" fmla="*/ 5978 h 10000"/>
                  <a:gd name="connsiteX38" fmla="*/ 9954 w 10000"/>
                  <a:gd name="connsiteY38" fmla="*/ 6241 h 10000"/>
                  <a:gd name="connsiteX39" fmla="*/ 9966 w 10000"/>
                  <a:gd name="connsiteY39" fmla="*/ 6520 h 10000"/>
                  <a:gd name="connsiteX40" fmla="*/ 9966 w 10000"/>
                  <a:gd name="connsiteY40" fmla="*/ 6817 h 10000"/>
                  <a:gd name="connsiteX41" fmla="*/ 9966 w 10000"/>
                  <a:gd name="connsiteY41" fmla="*/ 7114 h 10000"/>
                  <a:gd name="connsiteX42" fmla="*/ 9977 w 10000"/>
                  <a:gd name="connsiteY42" fmla="*/ 7411 h 10000"/>
                  <a:gd name="connsiteX43" fmla="*/ 9977 w 10000"/>
                  <a:gd name="connsiteY43" fmla="*/ 7708 h 10000"/>
                  <a:gd name="connsiteX44" fmla="*/ 9977 w 10000"/>
                  <a:gd name="connsiteY44" fmla="*/ 7987 h 10000"/>
                  <a:gd name="connsiteX45" fmla="*/ 9989 w 10000"/>
                  <a:gd name="connsiteY45" fmla="*/ 8249 h 10000"/>
                  <a:gd name="connsiteX46" fmla="*/ 9989 w 10000"/>
                  <a:gd name="connsiteY46" fmla="*/ 8495 h 10000"/>
                  <a:gd name="connsiteX47" fmla="*/ 9989 w 10000"/>
                  <a:gd name="connsiteY47" fmla="*/ 8697 h 10000"/>
                  <a:gd name="connsiteX48" fmla="*/ 9989 w 10000"/>
                  <a:gd name="connsiteY48" fmla="*/ 8877 h 10000"/>
                  <a:gd name="connsiteX49" fmla="*/ 9989 w 10000"/>
                  <a:gd name="connsiteY49" fmla="*/ 9002 h 10000"/>
                  <a:gd name="connsiteX50" fmla="*/ 10000 w 10000"/>
                  <a:gd name="connsiteY50" fmla="*/ 9088 h 10000"/>
                  <a:gd name="connsiteX51" fmla="*/ 10000 w 10000"/>
                  <a:gd name="connsiteY51" fmla="*/ 9114 h 10000"/>
                  <a:gd name="connsiteX52" fmla="*/ 10000 w 10000"/>
                  <a:gd name="connsiteY52" fmla="*/ 9123 h 10000"/>
                  <a:gd name="connsiteX53" fmla="*/ 9593 w 10000"/>
                  <a:gd name="connsiteY53" fmla="*/ 9105 h 10000"/>
                  <a:gd name="connsiteX54" fmla="*/ 9254 w 10000"/>
                  <a:gd name="connsiteY54" fmla="*/ 9080 h 10000"/>
                  <a:gd name="connsiteX55" fmla="*/ 8962 w 10000"/>
                  <a:gd name="connsiteY55" fmla="*/ 9062 h 10000"/>
                  <a:gd name="connsiteX56" fmla="*/ 8738 w 10000"/>
                  <a:gd name="connsiteY56" fmla="*/ 9037 h 10000"/>
                  <a:gd name="connsiteX57" fmla="*/ 8554 w 10000"/>
                  <a:gd name="connsiteY57" fmla="*/ 9011 h 10000"/>
                  <a:gd name="connsiteX58" fmla="*/ 8422 w 10000"/>
                  <a:gd name="connsiteY58" fmla="*/ 8985 h 10000"/>
                  <a:gd name="connsiteX59" fmla="*/ 8330 w 10000"/>
                  <a:gd name="connsiteY59" fmla="*/ 8968 h 10000"/>
                  <a:gd name="connsiteX60" fmla="*/ 8273 w 10000"/>
                  <a:gd name="connsiteY60" fmla="*/ 8951 h 10000"/>
                  <a:gd name="connsiteX61" fmla="*/ 8262 w 10000"/>
                  <a:gd name="connsiteY61" fmla="*/ 8951 h 10000"/>
                  <a:gd name="connsiteX62" fmla="*/ 8262 w 10000"/>
                  <a:gd name="connsiteY62" fmla="*/ 8916 h 10000"/>
                  <a:gd name="connsiteX63" fmla="*/ 8250 w 10000"/>
                  <a:gd name="connsiteY63" fmla="*/ 8834 h 10000"/>
                  <a:gd name="connsiteX64" fmla="*/ 8250 w 10000"/>
                  <a:gd name="connsiteY64" fmla="*/ 8697 h 10000"/>
                  <a:gd name="connsiteX65" fmla="*/ 8239 w 10000"/>
                  <a:gd name="connsiteY65" fmla="*/ 8520 h 10000"/>
                  <a:gd name="connsiteX66" fmla="*/ 8227 w 10000"/>
                  <a:gd name="connsiteY66" fmla="*/ 8310 h 10000"/>
                  <a:gd name="connsiteX67" fmla="*/ 8216 w 10000"/>
                  <a:gd name="connsiteY67" fmla="*/ 8069 h 10000"/>
                  <a:gd name="connsiteX68" fmla="*/ 8204 w 10000"/>
                  <a:gd name="connsiteY68" fmla="*/ 7798 h 10000"/>
                  <a:gd name="connsiteX69" fmla="*/ 8193 w 10000"/>
                  <a:gd name="connsiteY69" fmla="*/ 7518 h 10000"/>
                  <a:gd name="connsiteX70" fmla="*/ 8170 w 10000"/>
                  <a:gd name="connsiteY70" fmla="*/ 7234 h 10000"/>
                  <a:gd name="connsiteX71" fmla="*/ 8158 w 10000"/>
                  <a:gd name="connsiteY71" fmla="*/ 6938 h 10000"/>
                  <a:gd name="connsiteX72" fmla="*/ 8141 w 10000"/>
                  <a:gd name="connsiteY72" fmla="*/ 6641 h 10000"/>
                  <a:gd name="connsiteX73" fmla="*/ 8130 w 10000"/>
                  <a:gd name="connsiteY73" fmla="*/ 6361 h 10000"/>
                  <a:gd name="connsiteX74" fmla="*/ 8107 w 10000"/>
                  <a:gd name="connsiteY74" fmla="*/ 6099 h 10000"/>
                  <a:gd name="connsiteX75" fmla="*/ 8095 w 10000"/>
                  <a:gd name="connsiteY75" fmla="*/ 5854 h 10000"/>
                  <a:gd name="connsiteX76" fmla="*/ 8084 w 10000"/>
                  <a:gd name="connsiteY76" fmla="*/ 5639 h 10000"/>
                  <a:gd name="connsiteX77" fmla="*/ 8061 w 10000"/>
                  <a:gd name="connsiteY77" fmla="*/ 5462 h 10000"/>
                  <a:gd name="connsiteX78" fmla="*/ 8049 w 10000"/>
                  <a:gd name="connsiteY78" fmla="*/ 5325 h 10000"/>
                  <a:gd name="connsiteX79" fmla="*/ 8038 w 10000"/>
                  <a:gd name="connsiteY79" fmla="*/ 5243 h 10000"/>
                  <a:gd name="connsiteX80" fmla="*/ 8015 w 10000"/>
                  <a:gd name="connsiteY80" fmla="*/ 5140 h 10000"/>
                  <a:gd name="connsiteX81" fmla="*/ 7992 w 10000"/>
                  <a:gd name="connsiteY81" fmla="*/ 5015 h 10000"/>
                  <a:gd name="connsiteX82" fmla="*/ 7946 w 10000"/>
                  <a:gd name="connsiteY82" fmla="*/ 4860 h 10000"/>
                  <a:gd name="connsiteX83" fmla="*/ 7889 w 10000"/>
                  <a:gd name="connsiteY83" fmla="*/ 4684 h 10000"/>
                  <a:gd name="connsiteX84" fmla="*/ 7843 w 10000"/>
                  <a:gd name="connsiteY84" fmla="*/ 4495 h 10000"/>
                  <a:gd name="connsiteX85" fmla="*/ 7780 w 10000"/>
                  <a:gd name="connsiteY85" fmla="*/ 4301 h 10000"/>
                  <a:gd name="connsiteX86" fmla="*/ 7722 w 10000"/>
                  <a:gd name="connsiteY86" fmla="*/ 4099 h 10000"/>
                  <a:gd name="connsiteX87" fmla="*/ 7665 w 10000"/>
                  <a:gd name="connsiteY87" fmla="*/ 3914 h 10000"/>
                  <a:gd name="connsiteX88" fmla="*/ 7608 w 10000"/>
                  <a:gd name="connsiteY88" fmla="*/ 3733 h 10000"/>
                  <a:gd name="connsiteX89" fmla="*/ 7550 w 10000"/>
                  <a:gd name="connsiteY89" fmla="*/ 3566 h 10000"/>
                  <a:gd name="connsiteX90" fmla="*/ 7516 w 10000"/>
                  <a:gd name="connsiteY90" fmla="*/ 3428 h 10000"/>
                  <a:gd name="connsiteX91" fmla="*/ 7481 w 10000"/>
                  <a:gd name="connsiteY91" fmla="*/ 3329 h 10000"/>
                  <a:gd name="connsiteX92" fmla="*/ 7458 w 10000"/>
                  <a:gd name="connsiteY92" fmla="*/ 3260 h 10000"/>
                  <a:gd name="connsiteX93" fmla="*/ 7453 w 10000"/>
                  <a:gd name="connsiteY93" fmla="*/ 3234 h 10000"/>
                  <a:gd name="connsiteX94" fmla="*/ 7372 w 10000"/>
                  <a:gd name="connsiteY94" fmla="*/ 3355 h 10000"/>
                  <a:gd name="connsiteX95" fmla="*/ 7303 w 10000"/>
                  <a:gd name="connsiteY95" fmla="*/ 3523 h 10000"/>
                  <a:gd name="connsiteX96" fmla="*/ 7246 w 10000"/>
                  <a:gd name="connsiteY96" fmla="*/ 3733 h 10000"/>
                  <a:gd name="connsiteX97" fmla="*/ 7200 w 10000"/>
                  <a:gd name="connsiteY97" fmla="*/ 3978 h 10000"/>
                  <a:gd name="connsiteX98" fmla="*/ 7166 w 10000"/>
                  <a:gd name="connsiteY98" fmla="*/ 4241 h 10000"/>
                  <a:gd name="connsiteX99" fmla="*/ 7154 w 10000"/>
                  <a:gd name="connsiteY99" fmla="*/ 4529 h 10000"/>
                  <a:gd name="connsiteX100" fmla="*/ 7143 w 10000"/>
                  <a:gd name="connsiteY100" fmla="*/ 4826 h 10000"/>
                  <a:gd name="connsiteX101" fmla="*/ 7131 w 10000"/>
                  <a:gd name="connsiteY101" fmla="*/ 5123 h 10000"/>
                  <a:gd name="connsiteX102" fmla="*/ 7131 w 10000"/>
                  <a:gd name="connsiteY102" fmla="*/ 5419 h 10000"/>
                  <a:gd name="connsiteX103" fmla="*/ 7131 w 10000"/>
                  <a:gd name="connsiteY103" fmla="*/ 5708 h 10000"/>
                  <a:gd name="connsiteX104" fmla="*/ 7143 w 10000"/>
                  <a:gd name="connsiteY104" fmla="*/ 5978 h 10000"/>
                  <a:gd name="connsiteX105" fmla="*/ 7154 w 10000"/>
                  <a:gd name="connsiteY105" fmla="*/ 6215 h 10000"/>
                  <a:gd name="connsiteX106" fmla="*/ 7154 w 10000"/>
                  <a:gd name="connsiteY106" fmla="*/ 6426 h 10000"/>
                  <a:gd name="connsiteX107" fmla="*/ 7166 w 10000"/>
                  <a:gd name="connsiteY107" fmla="*/ 6598 h 10000"/>
                  <a:gd name="connsiteX108" fmla="*/ 7166 w 10000"/>
                  <a:gd name="connsiteY108" fmla="*/ 6748 h 10000"/>
                  <a:gd name="connsiteX109" fmla="*/ 7177 w 10000"/>
                  <a:gd name="connsiteY109" fmla="*/ 6946 h 10000"/>
                  <a:gd name="connsiteX110" fmla="*/ 7189 w 10000"/>
                  <a:gd name="connsiteY110" fmla="*/ 7174 h 10000"/>
                  <a:gd name="connsiteX111" fmla="*/ 7384 w 10000"/>
                  <a:gd name="connsiteY111" fmla="*/ 9970 h 10000"/>
                  <a:gd name="connsiteX112" fmla="*/ 7384 w 10000"/>
                  <a:gd name="connsiteY112" fmla="*/ 10000 h 10000"/>
                  <a:gd name="connsiteX113" fmla="*/ 602 w 10000"/>
                  <a:gd name="connsiteY113" fmla="*/ 9991 h 10000"/>
                  <a:gd name="connsiteX114" fmla="*/ 602 w 10000"/>
                  <a:gd name="connsiteY114" fmla="*/ 9961 h 10000"/>
                  <a:gd name="connsiteX115" fmla="*/ 602 w 10000"/>
                  <a:gd name="connsiteY115" fmla="*/ 9875 h 10000"/>
                  <a:gd name="connsiteX116" fmla="*/ 614 w 10000"/>
                  <a:gd name="connsiteY116" fmla="*/ 9738 h 10000"/>
                  <a:gd name="connsiteX117" fmla="*/ 620 w 10000"/>
                  <a:gd name="connsiteY117" fmla="*/ 9570 h 10000"/>
                  <a:gd name="connsiteX118" fmla="*/ 643 w 10000"/>
                  <a:gd name="connsiteY118" fmla="*/ 9359 h 10000"/>
                  <a:gd name="connsiteX119" fmla="*/ 654 w 10000"/>
                  <a:gd name="connsiteY119" fmla="*/ 9114 h 10000"/>
                  <a:gd name="connsiteX120" fmla="*/ 677 w 10000"/>
                  <a:gd name="connsiteY120" fmla="*/ 8860 h 10000"/>
                  <a:gd name="connsiteX121" fmla="*/ 700 w 10000"/>
                  <a:gd name="connsiteY121" fmla="*/ 8581 h 10000"/>
                  <a:gd name="connsiteX122" fmla="*/ 723 w 10000"/>
                  <a:gd name="connsiteY122" fmla="*/ 8292 h 10000"/>
                  <a:gd name="connsiteX123" fmla="*/ 746 w 10000"/>
                  <a:gd name="connsiteY123" fmla="*/ 7996 h 10000"/>
                  <a:gd name="connsiteX124" fmla="*/ 769 w 10000"/>
                  <a:gd name="connsiteY124" fmla="*/ 7708 h 10000"/>
                  <a:gd name="connsiteX125" fmla="*/ 780 w 10000"/>
                  <a:gd name="connsiteY125" fmla="*/ 7437 h 10000"/>
                  <a:gd name="connsiteX126" fmla="*/ 803 w 10000"/>
                  <a:gd name="connsiteY126" fmla="*/ 7174 h 10000"/>
                  <a:gd name="connsiteX127" fmla="*/ 826 w 10000"/>
                  <a:gd name="connsiteY127" fmla="*/ 6791 h 10000"/>
                  <a:gd name="connsiteX128" fmla="*/ 838 w 10000"/>
                  <a:gd name="connsiteY128" fmla="*/ 6443 h 10000"/>
                  <a:gd name="connsiteX129" fmla="*/ 849 w 10000"/>
                  <a:gd name="connsiteY129" fmla="*/ 6138 h 10000"/>
                  <a:gd name="connsiteX130" fmla="*/ 849 w 10000"/>
                  <a:gd name="connsiteY130" fmla="*/ 5854 h 10000"/>
                  <a:gd name="connsiteX131" fmla="*/ 849 w 10000"/>
                  <a:gd name="connsiteY131" fmla="*/ 5574 h 10000"/>
                  <a:gd name="connsiteX132" fmla="*/ 849 w 10000"/>
                  <a:gd name="connsiteY132" fmla="*/ 5295 h 10000"/>
                  <a:gd name="connsiteX133" fmla="*/ 849 w 10000"/>
                  <a:gd name="connsiteY133" fmla="*/ 5006 h 10000"/>
                  <a:gd name="connsiteX134" fmla="*/ 849 w 10000"/>
                  <a:gd name="connsiteY134" fmla="*/ 4701 h 10000"/>
                  <a:gd name="connsiteX135" fmla="*/ 849 w 10000"/>
                  <a:gd name="connsiteY135" fmla="*/ 4529 h 10000"/>
                  <a:gd name="connsiteX136" fmla="*/ 815 w 10000"/>
                  <a:gd name="connsiteY136" fmla="*/ 4327 h 10000"/>
                  <a:gd name="connsiteX137" fmla="*/ 769 w 10000"/>
                  <a:gd name="connsiteY137" fmla="*/ 4099 h 10000"/>
                  <a:gd name="connsiteX138" fmla="*/ 711 w 10000"/>
                  <a:gd name="connsiteY138" fmla="*/ 3862 h 10000"/>
                  <a:gd name="connsiteX139" fmla="*/ 643 w 10000"/>
                  <a:gd name="connsiteY139" fmla="*/ 3609 h 10000"/>
                  <a:gd name="connsiteX140" fmla="*/ 579 w 10000"/>
                  <a:gd name="connsiteY140" fmla="*/ 3346 h 10000"/>
                  <a:gd name="connsiteX141" fmla="*/ 499 w 10000"/>
                  <a:gd name="connsiteY141" fmla="*/ 3075 h 10000"/>
                  <a:gd name="connsiteX142" fmla="*/ 407 w 10000"/>
                  <a:gd name="connsiteY142" fmla="*/ 2813 h 10000"/>
                  <a:gd name="connsiteX143" fmla="*/ 327 w 10000"/>
                  <a:gd name="connsiteY143" fmla="*/ 2559 h 10000"/>
                  <a:gd name="connsiteX144" fmla="*/ 252 w 10000"/>
                  <a:gd name="connsiteY144" fmla="*/ 2310 h 10000"/>
                  <a:gd name="connsiteX145" fmla="*/ 184 w 10000"/>
                  <a:gd name="connsiteY145" fmla="*/ 2082 h 10000"/>
                  <a:gd name="connsiteX146" fmla="*/ 115 w 10000"/>
                  <a:gd name="connsiteY146" fmla="*/ 1880 h 10000"/>
                  <a:gd name="connsiteX147" fmla="*/ 57 w 10000"/>
                  <a:gd name="connsiteY147" fmla="*/ 1703 h 10000"/>
                  <a:gd name="connsiteX148" fmla="*/ 23 w 10000"/>
                  <a:gd name="connsiteY148" fmla="*/ 1548 h 10000"/>
                  <a:gd name="connsiteX149" fmla="*/ 0 w 10000"/>
                  <a:gd name="connsiteY149" fmla="*/ 1441 h 10000"/>
                  <a:gd name="connsiteX150" fmla="*/ 11 w 10000"/>
                  <a:gd name="connsiteY150" fmla="*/ 1372 h 10000"/>
                  <a:gd name="connsiteX151" fmla="*/ 80 w 10000"/>
                  <a:gd name="connsiteY151" fmla="*/ 1217 h 10000"/>
                  <a:gd name="connsiteX152" fmla="*/ 207 w 10000"/>
                  <a:gd name="connsiteY152" fmla="*/ 1058 h 10000"/>
                  <a:gd name="connsiteX153" fmla="*/ 373 w 10000"/>
                  <a:gd name="connsiteY153" fmla="*/ 890 h 10000"/>
                  <a:gd name="connsiteX154" fmla="*/ 579 w 10000"/>
                  <a:gd name="connsiteY154" fmla="*/ 727 h 10000"/>
                  <a:gd name="connsiteX155" fmla="*/ 803 w 10000"/>
                  <a:gd name="connsiteY155" fmla="*/ 576 h 10000"/>
                  <a:gd name="connsiteX156" fmla="*/ 941 w 10000"/>
                  <a:gd name="connsiteY156" fmla="*/ 499 h 10000"/>
                  <a:gd name="connsiteX157" fmla="*/ 1107 w 10000"/>
                  <a:gd name="connsiteY157" fmla="*/ 422 h 10000"/>
                  <a:gd name="connsiteX158" fmla="*/ 1291 w 10000"/>
                  <a:gd name="connsiteY158" fmla="*/ 348 h 10000"/>
                  <a:gd name="connsiteX159" fmla="*/ 1480 w 10000"/>
                  <a:gd name="connsiteY159" fmla="*/ 280 h 10000"/>
                  <a:gd name="connsiteX160" fmla="*/ 1670 w 10000"/>
                  <a:gd name="connsiteY160" fmla="*/ 211 h 10000"/>
                  <a:gd name="connsiteX161" fmla="*/ 1853 w 10000"/>
                  <a:gd name="connsiteY161" fmla="*/ 151 h 10000"/>
                  <a:gd name="connsiteX162" fmla="*/ 2008 w 10000"/>
                  <a:gd name="connsiteY162" fmla="*/ 103 h 10000"/>
                  <a:gd name="connsiteX163" fmla="*/ 2134 w 10000"/>
                  <a:gd name="connsiteY163" fmla="*/ 69 h 10000"/>
                  <a:gd name="connsiteX164" fmla="*/ 2226 w 10000"/>
                  <a:gd name="connsiteY164" fmla="*/ 43 h 10000"/>
                  <a:gd name="connsiteX165" fmla="*/ 2249 w 10000"/>
                  <a:gd name="connsiteY165" fmla="*/ 34 h 10000"/>
                  <a:gd name="connsiteX166" fmla="*/ 2381 w 10000"/>
                  <a:gd name="connsiteY166" fmla="*/ 95 h 10000"/>
                  <a:gd name="connsiteX167" fmla="*/ 3322 w 10000"/>
                  <a:gd name="connsiteY167" fmla="*/ 3084 h 10000"/>
                  <a:gd name="connsiteX168" fmla="*/ 4108 w 10000"/>
                  <a:gd name="connsiteY168" fmla="*/ 4249 h 10000"/>
                  <a:gd name="connsiteX169" fmla="*/ 5181 w 10000"/>
                  <a:gd name="connsiteY169" fmla="*/ 1905 h 10000"/>
                  <a:gd name="connsiteX170" fmla="*/ 5737 w 10000"/>
                  <a:gd name="connsiteY170" fmla="*/ 0 h 10000"/>
                  <a:gd name="connsiteX0" fmla="*/ 5737 w 10000"/>
                  <a:gd name="connsiteY0" fmla="*/ 0 h 9991"/>
                  <a:gd name="connsiteX1" fmla="*/ 5766 w 10000"/>
                  <a:gd name="connsiteY1" fmla="*/ 9 h 9991"/>
                  <a:gd name="connsiteX2" fmla="*/ 5846 w 10000"/>
                  <a:gd name="connsiteY2" fmla="*/ 34 h 9991"/>
                  <a:gd name="connsiteX3" fmla="*/ 5984 w 10000"/>
                  <a:gd name="connsiteY3" fmla="*/ 77 h 9991"/>
                  <a:gd name="connsiteX4" fmla="*/ 6173 w 10000"/>
                  <a:gd name="connsiteY4" fmla="*/ 133 h 9991"/>
                  <a:gd name="connsiteX5" fmla="*/ 6391 w 10000"/>
                  <a:gd name="connsiteY5" fmla="*/ 202 h 9991"/>
                  <a:gd name="connsiteX6" fmla="*/ 6649 w 10000"/>
                  <a:gd name="connsiteY6" fmla="*/ 280 h 9991"/>
                  <a:gd name="connsiteX7" fmla="*/ 6931 w 10000"/>
                  <a:gd name="connsiteY7" fmla="*/ 366 h 9991"/>
                  <a:gd name="connsiteX8" fmla="*/ 7235 w 10000"/>
                  <a:gd name="connsiteY8" fmla="*/ 456 h 9991"/>
                  <a:gd name="connsiteX9" fmla="*/ 7562 w 10000"/>
                  <a:gd name="connsiteY9" fmla="*/ 551 h 9991"/>
                  <a:gd name="connsiteX10" fmla="*/ 7889 w 10000"/>
                  <a:gd name="connsiteY10" fmla="*/ 658 h 9991"/>
                  <a:gd name="connsiteX11" fmla="*/ 8158 w 10000"/>
                  <a:gd name="connsiteY11" fmla="*/ 770 h 9991"/>
                  <a:gd name="connsiteX12" fmla="*/ 8376 w 10000"/>
                  <a:gd name="connsiteY12" fmla="*/ 890 h 9991"/>
                  <a:gd name="connsiteX13" fmla="*/ 8531 w 10000"/>
                  <a:gd name="connsiteY13" fmla="*/ 1015 h 9991"/>
                  <a:gd name="connsiteX14" fmla="*/ 8669 w 10000"/>
                  <a:gd name="connsiteY14" fmla="*/ 1135 h 9991"/>
                  <a:gd name="connsiteX15" fmla="*/ 8784 w 10000"/>
                  <a:gd name="connsiteY15" fmla="*/ 1269 h 9991"/>
                  <a:gd name="connsiteX16" fmla="*/ 8881 w 10000"/>
                  <a:gd name="connsiteY16" fmla="*/ 1406 h 9991"/>
                  <a:gd name="connsiteX17" fmla="*/ 8973 w 10000"/>
                  <a:gd name="connsiteY17" fmla="*/ 1540 h 9991"/>
                  <a:gd name="connsiteX18" fmla="*/ 9030 w 10000"/>
                  <a:gd name="connsiteY18" fmla="*/ 1634 h 9991"/>
                  <a:gd name="connsiteX19" fmla="*/ 9099 w 10000"/>
                  <a:gd name="connsiteY19" fmla="*/ 1776 h 9991"/>
                  <a:gd name="connsiteX20" fmla="*/ 9168 w 10000"/>
                  <a:gd name="connsiteY20" fmla="*/ 1966 h 9991"/>
                  <a:gd name="connsiteX21" fmla="*/ 9231 w 10000"/>
                  <a:gd name="connsiteY21" fmla="*/ 2185 h 9991"/>
                  <a:gd name="connsiteX22" fmla="*/ 9312 w 10000"/>
                  <a:gd name="connsiteY22" fmla="*/ 2430 h 9991"/>
                  <a:gd name="connsiteX23" fmla="*/ 9392 w 10000"/>
                  <a:gd name="connsiteY23" fmla="*/ 2701 h 9991"/>
                  <a:gd name="connsiteX24" fmla="*/ 9472 w 10000"/>
                  <a:gd name="connsiteY24" fmla="*/ 2981 h 9991"/>
                  <a:gd name="connsiteX25" fmla="*/ 9547 w 10000"/>
                  <a:gd name="connsiteY25" fmla="*/ 3277 h 9991"/>
                  <a:gd name="connsiteX26" fmla="*/ 9616 w 10000"/>
                  <a:gd name="connsiteY26" fmla="*/ 3583 h 9991"/>
                  <a:gd name="connsiteX27" fmla="*/ 9684 w 10000"/>
                  <a:gd name="connsiteY27" fmla="*/ 3880 h 9991"/>
                  <a:gd name="connsiteX28" fmla="*/ 9753 w 10000"/>
                  <a:gd name="connsiteY28" fmla="*/ 4159 h 9991"/>
                  <a:gd name="connsiteX29" fmla="*/ 9811 w 10000"/>
                  <a:gd name="connsiteY29" fmla="*/ 4430 h 9991"/>
                  <a:gd name="connsiteX30" fmla="*/ 9851 w 10000"/>
                  <a:gd name="connsiteY30" fmla="*/ 4684 h 9991"/>
                  <a:gd name="connsiteX31" fmla="*/ 9885 w 10000"/>
                  <a:gd name="connsiteY31" fmla="*/ 4895 h 9991"/>
                  <a:gd name="connsiteX32" fmla="*/ 9920 w 10000"/>
                  <a:gd name="connsiteY32" fmla="*/ 5080 h 9991"/>
                  <a:gd name="connsiteX33" fmla="*/ 9931 w 10000"/>
                  <a:gd name="connsiteY33" fmla="*/ 5226 h 9991"/>
                  <a:gd name="connsiteX34" fmla="*/ 9931 w 10000"/>
                  <a:gd name="connsiteY34" fmla="*/ 5359 h 9991"/>
                  <a:gd name="connsiteX35" fmla="*/ 9943 w 10000"/>
                  <a:gd name="connsiteY35" fmla="*/ 5531 h 9991"/>
                  <a:gd name="connsiteX36" fmla="*/ 9943 w 10000"/>
                  <a:gd name="connsiteY36" fmla="*/ 5742 h 9991"/>
                  <a:gd name="connsiteX37" fmla="*/ 9954 w 10000"/>
                  <a:gd name="connsiteY37" fmla="*/ 5978 h 9991"/>
                  <a:gd name="connsiteX38" fmla="*/ 9954 w 10000"/>
                  <a:gd name="connsiteY38" fmla="*/ 6241 h 9991"/>
                  <a:gd name="connsiteX39" fmla="*/ 9966 w 10000"/>
                  <a:gd name="connsiteY39" fmla="*/ 6520 h 9991"/>
                  <a:gd name="connsiteX40" fmla="*/ 9966 w 10000"/>
                  <a:gd name="connsiteY40" fmla="*/ 6817 h 9991"/>
                  <a:gd name="connsiteX41" fmla="*/ 9966 w 10000"/>
                  <a:gd name="connsiteY41" fmla="*/ 7114 h 9991"/>
                  <a:gd name="connsiteX42" fmla="*/ 9977 w 10000"/>
                  <a:gd name="connsiteY42" fmla="*/ 7411 h 9991"/>
                  <a:gd name="connsiteX43" fmla="*/ 9977 w 10000"/>
                  <a:gd name="connsiteY43" fmla="*/ 7708 h 9991"/>
                  <a:gd name="connsiteX44" fmla="*/ 9977 w 10000"/>
                  <a:gd name="connsiteY44" fmla="*/ 7987 h 9991"/>
                  <a:gd name="connsiteX45" fmla="*/ 9989 w 10000"/>
                  <a:gd name="connsiteY45" fmla="*/ 8249 h 9991"/>
                  <a:gd name="connsiteX46" fmla="*/ 9989 w 10000"/>
                  <a:gd name="connsiteY46" fmla="*/ 8495 h 9991"/>
                  <a:gd name="connsiteX47" fmla="*/ 9989 w 10000"/>
                  <a:gd name="connsiteY47" fmla="*/ 8697 h 9991"/>
                  <a:gd name="connsiteX48" fmla="*/ 9989 w 10000"/>
                  <a:gd name="connsiteY48" fmla="*/ 8877 h 9991"/>
                  <a:gd name="connsiteX49" fmla="*/ 9989 w 10000"/>
                  <a:gd name="connsiteY49" fmla="*/ 9002 h 9991"/>
                  <a:gd name="connsiteX50" fmla="*/ 10000 w 10000"/>
                  <a:gd name="connsiteY50" fmla="*/ 9088 h 9991"/>
                  <a:gd name="connsiteX51" fmla="*/ 10000 w 10000"/>
                  <a:gd name="connsiteY51" fmla="*/ 9114 h 9991"/>
                  <a:gd name="connsiteX52" fmla="*/ 10000 w 10000"/>
                  <a:gd name="connsiteY52" fmla="*/ 9123 h 9991"/>
                  <a:gd name="connsiteX53" fmla="*/ 9593 w 10000"/>
                  <a:gd name="connsiteY53" fmla="*/ 9105 h 9991"/>
                  <a:gd name="connsiteX54" fmla="*/ 9254 w 10000"/>
                  <a:gd name="connsiteY54" fmla="*/ 9080 h 9991"/>
                  <a:gd name="connsiteX55" fmla="*/ 8962 w 10000"/>
                  <a:gd name="connsiteY55" fmla="*/ 9062 h 9991"/>
                  <a:gd name="connsiteX56" fmla="*/ 8738 w 10000"/>
                  <a:gd name="connsiteY56" fmla="*/ 9037 h 9991"/>
                  <a:gd name="connsiteX57" fmla="*/ 8554 w 10000"/>
                  <a:gd name="connsiteY57" fmla="*/ 9011 h 9991"/>
                  <a:gd name="connsiteX58" fmla="*/ 8422 w 10000"/>
                  <a:gd name="connsiteY58" fmla="*/ 8985 h 9991"/>
                  <a:gd name="connsiteX59" fmla="*/ 8330 w 10000"/>
                  <a:gd name="connsiteY59" fmla="*/ 8968 h 9991"/>
                  <a:gd name="connsiteX60" fmla="*/ 8273 w 10000"/>
                  <a:gd name="connsiteY60" fmla="*/ 8951 h 9991"/>
                  <a:gd name="connsiteX61" fmla="*/ 8262 w 10000"/>
                  <a:gd name="connsiteY61" fmla="*/ 8951 h 9991"/>
                  <a:gd name="connsiteX62" fmla="*/ 8262 w 10000"/>
                  <a:gd name="connsiteY62" fmla="*/ 8916 h 9991"/>
                  <a:gd name="connsiteX63" fmla="*/ 8250 w 10000"/>
                  <a:gd name="connsiteY63" fmla="*/ 8834 h 9991"/>
                  <a:gd name="connsiteX64" fmla="*/ 8250 w 10000"/>
                  <a:gd name="connsiteY64" fmla="*/ 8697 h 9991"/>
                  <a:gd name="connsiteX65" fmla="*/ 8239 w 10000"/>
                  <a:gd name="connsiteY65" fmla="*/ 8520 h 9991"/>
                  <a:gd name="connsiteX66" fmla="*/ 8227 w 10000"/>
                  <a:gd name="connsiteY66" fmla="*/ 8310 h 9991"/>
                  <a:gd name="connsiteX67" fmla="*/ 8216 w 10000"/>
                  <a:gd name="connsiteY67" fmla="*/ 8069 h 9991"/>
                  <a:gd name="connsiteX68" fmla="*/ 8204 w 10000"/>
                  <a:gd name="connsiteY68" fmla="*/ 7798 h 9991"/>
                  <a:gd name="connsiteX69" fmla="*/ 8193 w 10000"/>
                  <a:gd name="connsiteY69" fmla="*/ 7518 h 9991"/>
                  <a:gd name="connsiteX70" fmla="*/ 8170 w 10000"/>
                  <a:gd name="connsiteY70" fmla="*/ 7234 h 9991"/>
                  <a:gd name="connsiteX71" fmla="*/ 8158 w 10000"/>
                  <a:gd name="connsiteY71" fmla="*/ 6938 h 9991"/>
                  <a:gd name="connsiteX72" fmla="*/ 8141 w 10000"/>
                  <a:gd name="connsiteY72" fmla="*/ 6641 h 9991"/>
                  <a:gd name="connsiteX73" fmla="*/ 8130 w 10000"/>
                  <a:gd name="connsiteY73" fmla="*/ 6361 h 9991"/>
                  <a:gd name="connsiteX74" fmla="*/ 8107 w 10000"/>
                  <a:gd name="connsiteY74" fmla="*/ 6099 h 9991"/>
                  <a:gd name="connsiteX75" fmla="*/ 8095 w 10000"/>
                  <a:gd name="connsiteY75" fmla="*/ 5854 h 9991"/>
                  <a:gd name="connsiteX76" fmla="*/ 8084 w 10000"/>
                  <a:gd name="connsiteY76" fmla="*/ 5639 h 9991"/>
                  <a:gd name="connsiteX77" fmla="*/ 8061 w 10000"/>
                  <a:gd name="connsiteY77" fmla="*/ 5462 h 9991"/>
                  <a:gd name="connsiteX78" fmla="*/ 8049 w 10000"/>
                  <a:gd name="connsiteY78" fmla="*/ 5325 h 9991"/>
                  <a:gd name="connsiteX79" fmla="*/ 8038 w 10000"/>
                  <a:gd name="connsiteY79" fmla="*/ 5243 h 9991"/>
                  <a:gd name="connsiteX80" fmla="*/ 8015 w 10000"/>
                  <a:gd name="connsiteY80" fmla="*/ 5140 h 9991"/>
                  <a:gd name="connsiteX81" fmla="*/ 7992 w 10000"/>
                  <a:gd name="connsiteY81" fmla="*/ 5015 h 9991"/>
                  <a:gd name="connsiteX82" fmla="*/ 7946 w 10000"/>
                  <a:gd name="connsiteY82" fmla="*/ 4860 h 9991"/>
                  <a:gd name="connsiteX83" fmla="*/ 7889 w 10000"/>
                  <a:gd name="connsiteY83" fmla="*/ 4684 h 9991"/>
                  <a:gd name="connsiteX84" fmla="*/ 7843 w 10000"/>
                  <a:gd name="connsiteY84" fmla="*/ 4495 h 9991"/>
                  <a:gd name="connsiteX85" fmla="*/ 7780 w 10000"/>
                  <a:gd name="connsiteY85" fmla="*/ 4301 h 9991"/>
                  <a:gd name="connsiteX86" fmla="*/ 7722 w 10000"/>
                  <a:gd name="connsiteY86" fmla="*/ 4099 h 9991"/>
                  <a:gd name="connsiteX87" fmla="*/ 7665 w 10000"/>
                  <a:gd name="connsiteY87" fmla="*/ 3914 h 9991"/>
                  <a:gd name="connsiteX88" fmla="*/ 7608 w 10000"/>
                  <a:gd name="connsiteY88" fmla="*/ 3733 h 9991"/>
                  <a:gd name="connsiteX89" fmla="*/ 7550 w 10000"/>
                  <a:gd name="connsiteY89" fmla="*/ 3566 h 9991"/>
                  <a:gd name="connsiteX90" fmla="*/ 7516 w 10000"/>
                  <a:gd name="connsiteY90" fmla="*/ 3428 h 9991"/>
                  <a:gd name="connsiteX91" fmla="*/ 7481 w 10000"/>
                  <a:gd name="connsiteY91" fmla="*/ 3329 h 9991"/>
                  <a:gd name="connsiteX92" fmla="*/ 7458 w 10000"/>
                  <a:gd name="connsiteY92" fmla="*/ 3260 h 9991"/>
                  <a:gd name="connsiteX93" fmla="*/ 7453 w 10000"/>
                  <a:gd name="connsiteY93" fmla="*/ 3234 h 9991"/>
                  <a:gd name="connsiteX94" fmla="*/ 7372 w 10000"/>
                  <a:gd name="connsiteY94" fmla="*/ 3355 h 9991"/>
                  <a:gd name="connsiteX95" fmla="*/ 7303 w 10000"/>
                  <a:gd name="connsiteY95" fmla="*/ 3523 h 9991"/>
                  <a:gd name="connsiteX96" fmla="*/ 7246 w 10000"/>
                  <a:gd name="connsiteY96" fmla="*/ 3733 h 9991"/>
                  <a:gd name="connsiteX97" fmla="*/ 7200 w 10000"/>
                  <a:gd name="connsiteY97" fmla="*/ 3978 h 9991"/>
                  <a:gd name="connsiteX98" fmla="*/ 7166 w 10000"/>
                  <a:gd name="connsiteY98" fmla="*/ 4241 h 9991"/>
                  <a:gd name="connsiteX99" fmla="*/ 7154 w 10000"/>
                  <a:gd name="connsiteY99" fmla="*/ 4529 h 9991"/>
                  <a:gd name="connsiteX100" fmla="*/ 7143 w 10000"/>
                  <a:gd name="connsiteY100" fmla="*/ 4826 h 9991"/>
                  <a:gd name="connsiteX101" fmla="*/ 7131 w 10000"/>
                  <a:gd name="connsiteY101" fmla="*/ 5123 h 9991"/>
                  <a:gd name="connsiteX102" fmla="*/ 7131 w 10000"/>
                  <a:gd name="connsiteY102" fmla="*/ 5419 h 9991"/>
                  <a:gd name="connsiteX103" fmla="*/ 7131 w 10000"/>
                  <a:gd name="connsiteY103" fmla="*/ 5708 h 9991"/>
                  <a:gd name="connsiteX104" fmla="*/ 7143 w 10000"/>
                  <a:gd name="connsiteY104" fmla="*/ 5978 h 9991"/>
                  <a:gd name="connsiteX105" fmla="*/ 7154 w 10000"/>
                  <a:gd name="connsiteY105" fmla="*/ 6215 h 9991"/>
                  <a:gd name="connsiteX106" fmla="*/ 7154 w 10000"/>
                  <a:gd name="connsiteY106" fmla="*/ 6426 h 9991"/>
                  <a:gd name="connsiteX107" fmla="*/ 7166 w 10000"/>
                  <a:gd name="connsiteY107" fmla="*/ 6598 h 9991"/>
                  <a:gd name="connsiteX108" fmla="*/ 7166 w 10000"/>
                  <a:gd name="connsiteY108" fmla="*/ 6748 h 9991"/>
                  <a:gd name="connsiteX109" fmla="*/ 7177 w 10000"/>
                  <a:gd name="connsiteY109" fmla="*/ 6946 h 9991"/>
                  <a:gd name="connsiteX110" fmla="*/ 7189 w 10000"/>
                  <a:gd name="connsiteY110" fmla="*/ 7174 h 9991"/>
                  <a:gd name="connsiteX111" fmla="*/ 7384 w 10000"/>
                  <a:gd name="connsiteY111" fmla="*/ 9970 h 9991"/>
                  <a:gd name="connsiteX112" fmla="*/ 602 w 10000"/>
                  <a:gd name="connsiteY112" fmla="*/ 9991 h 9991"/>
                  <a:gd name="connsiteX113" fmla="*/ 602 w 10000"/>
                  <a:gd name="connsiteY113" fmla="*/ 9961 h 9991"/>
                  <a:gd name="connsiteX114" fmla="*/ 602 w 10000"/>
                  <a:gd name="connsiteY114" fmla="*/ 9875 h 9991"/>
                  <a:gd name="connsiteX115" fmla="*/ 614 w 10000"/>
                  <a:gd name="connsiteY115" fmla="*/ 9738 h 9991"/>
                  <a:gd name="connsiteX116" fmla="*/ 620 w 10000"/>
                  <a:gd name="connsiteY116" fmla="*/ 9570 h 9991"/>
                  <a:gd name="connsiteX117" fmla="*/ 643 w 10000"/>
                  <a:gd name="connsiteY117" fmla="*/ 9359 h 9991"/>
                  <a:gd name="connsiteX118" fmla="*/ 654 w 10000"/>
                  <a:gd name="connsiteY118" fmla="*/ 9114 h 9991"/>
                  <a:gd name="connsiteX119" fmla="*/ 677 w 10000"/>
                  <a:gd name="connsiteY119" fmla="*/ 8860 h 9991"/>
                  <a:gd name="connsiteX120" fmla="*/ 700 w 10000"/>
                  <a:gd name="connsiteY120" fmla="*/ 8581 h 9991"/>
                  <a:gd name="connsiteX121" fmla="*/ 723 w 10000"/>
                  <a:gd name="connsiteY121" fmla="*/ 8292 h 9991"/>
                  <a:gd name="connsiteX122" fmla="*/ 746 w 10000"/>
                  <a:gd name="connsiteY122" fmla="*/ 7996 h 9991"/>
                  <a:gd name="connsiteX123" fmla="*/ 769 w 10000"/>
                  <a:gd name="connsiteY123" fmla="*/ 7708 h 9991"/>
                  <a:gd name="connsiteX124" fmla="*/ 780 w 10000"/>
                  <a:gd name="connsiteY124" fmla="*/ 7437 h 9991"/>
                  <a:gd name="connsiteX125" fmla="*/ 803 w 10000"/>
                  <a:gd name="connsiteY125" fmla="*/ 7174 h 9991"/>
                  <a:gd name="connsiteX126" fmla="*/ 826 w 10000"/>
                  <a:gd name="connsiteY126" fmla="*/ 6791 h 9991"/>
                  <a:gd name="connsiteX127" fmla="*/ 838 w 10000"/>
                  <a:gd name="connsiteY127" fmla="*/ 6443 h 9991"/>
                  <a:gd name="connsiteX128" fmla="*/ 849 w 10000"/>
                  <a:gd name="connsiteY128" fmla="*/ 6138 h 9991"/>
                  <a:gd name="connsiteX129" fmla="*/ 849 w 10000"/>
                  <a:gd name="connsiteY129" fmla="*/ 5854 h 9991"/>
                  <a:gd name="connsiteX130" fmla="*/ 849 w 10000"/>
                  <a:gd name="connsiteY130" fmla="*/ 5574 h 9991"/>
                  <a:gd name="connsiteX131" fmla="*/ 849 w 10000"/>
                  <a:gd name="connsiteY131" fmla="*/ 5295 h 9991"/>
                  <a:gd name="connsiteX132" fmla="*/ 849 w 10000"/>
                  <a:gd name="connsiteY132" fmla="*/ 5006 h 9991"/>
                  <a:gd name="connsiteX133" fmla="*/ 849 w 10000"/>
                  <a:gd name="connsiteY133" fmla="*/ 4701 h 9991"/>
                  <a:gd name="connsiteX134" fmla="*/ 849 w 10000"/>
                  <a:gd name="connsiteY134" fmla="*/ 4529 h 9991"/>
                  <a:gd name="connsiteX135" fmla="*/ 815 w 10000"/>
                  <a:gd name="connsiteY135" fmla="*/ 4327 h 9991"/>
                  <a:gd name="connsiteX136" fmla="*/ 769 w 10000"/>
                  <a:gd name="connsiteY136" fmla="*/ 4099 h 9991"/>
                  <a:gd name="connsiteX137" fmla="*/ 711 w 10000"/>
                  <a:gd name="connsiteY137" fmla="*/ 3862 h 9991"/>
                  <a:gd name="connsiteX138" fmla="*/ 643 w 10000"/>
                  <a:gd name="connsiteY138" fmla="*/ 3609 h 9991"/>
                  <a:gd name="connsiteX139" fmla="*/ 579 w 10000"/>
                  <a:gd name="connsiteY139" fmla="*/ 3346 h 9991"/>
                  <a:gd name="connsiteX140" fmla="*/ 499 w 10000"/>
                  <a:gd name="connsiteY140" fmla="*/ 3075 h 9991"/>
                  <a:gd name="connsiteX141" fmla="*/ 407 w 10000"/>
                  <a:gd name="connsiteY141" fmla="*/ 2813 h 9991"/>
                  <a:gd name="connsiteX142" fmla="*/ 327 w 10000"/>
                  <a:gd name="connsiteY142" fmla="*/ 2559 h 9991"/>
                  <a:gd name="connsiteX143" fmla="*/ 252 w 10000"/>
                  <a:gd name="connsiteY143" fmla="*/ 2310 h 9991"/>
                  <a:gd name="connsiteX144" fmla="*/ 184 w 10000"/>
                  <a:gd name="connsiteY144" fmla="*/ 2082 h 9991"/>
                  <a:gd name="connsiteX145" fmla="*/ 115 w 10000"/>
                  <a:gd name="connsiteY145" fmla="*/ 1880 h 9991"/>
                  <a:gd name="connsiteX146" fmla="*/ 57 w 10000"/>
                  <a:gd name="connsiteY146" fmla="*/ 1703 h 9991"/>
                  <a:gd name="connsiteX147" fmla="*/ 23 w 10000"/>
                  <a:gd name="connsiteY147" fmla="*/ 1548 h 9991"/>
                  <a:gd name="connsiteX148" fmla="*/ 0 w 10000"/>
                  <a:gd name="connsiteY148" fmla="*/ 1441 h 9991"/>
                  <a:gd name="connsiteX149" fmla="*/ 11 w 10000"/>
                  <a:gd name="connsiteY149" fmla="*/ 1372 h 9991"/>
                  <a:gd name="connsiteX150" fmla="*/ 80 w 10000"/>
                  <a:gd name="connsiteY150" fmla="*/ 1217 h 9991"/>
                  <a:gd name="connsiteX151" fmla="*/ 207 w 10000"/>
                  <a:gd name="connsiteY151" fmla="*/ 1058 h 9991"/>
                  <a:gd name="connsiteX152" fmla="*/ 373 w 10000"/>
                  <a:gd name="connsiteY152" fmla="*/ 890 h 9991"/>
                  <a:gd name="connsiteX153" fmla="*/ 579 w 10000"/>
                  <a:gd name="connsiteY153" fmla="*/ 727 h 9991"/>
                  <a:gd name="connsiteX154" fmla="*/ 803 w 10000"/>
                  <a:gd name="connsiteY154" fmla="*/ 576 h 9991"/>
                  <a:gd name="connsiteX155" fmla="*/ 941 w 10000"/>
                  <a:gd name="connsiteY155" fmla="*/ 499 h 9991"/>
                  <a:gd name="connsiteX156" fmla="*/ 1107 w 10000"/>
                  <a:gd name="connsiteY156" fmla="*/ 422 h 9991"/>
                  <a:gd name="connsiteX157" fmla="*/ 1291 w 10000"/>
                  <a:gd name="connsiteY157" fmla="*/ 348 h 9991"/>
                  <a:gd name="connsiteX158" fmla="*/ 1480 w 10000"/>
                  <a:gd name="connsiteY158" fmla="*/ 280 h 9991"/>
                  <a:gd name="connsiteX159" fmla="*/ 1670 w 10000"/>
                  <a:gd name="connsiteY159" fmla="*/ 211 h 9991"/>
                  <a:gd name="connsiteX160" fmla="*/ 1853 w 10000"/>
                  <a:gd name="connsiteY160" fmla="*/ 151 h 9991"/>
                  <a:gd name="connsiteX161" fmla="*/ 2008 w 10000"/>
                  <a:gd name="connsiteY161" fmla="*/ 103 h 9991"/>
                  <a:gd name="connsiteX162" fmla="*/ 2134 w 10000"/>
                  <a:gd name="connsiteY162" fmla="*/ 69 h 9991"/>
                  <a:gd name="connsiteX163" fmla="*/ 2226 w 10000"/>
                  <a:gd name="connsiteY163" fmla="*/ 43 h 9991"/>
                  <a:gd name="connsiteX164" fmla="*/ 2249 w 10000"/>
                  <a:gd name="connsiteY164" fmla="*/ 34 h 9991"/>
                  <a:gd name="connsiteX165" fmla="*/ 2381 w 10000"/>
                  <a:gd name="connsiteY165" fmla="*/ 95 h 9991"/>
                  <a:gd name="connsiteX166" fmla="*/ 3322 w 10000"/>
                  <a:gd name="connsiteY166" fmla="*/ 3084 h 9991"/>
                  <a:gd name="connsiteX167" fmla="*/ 4108 w 10000"/>
                  <a:gd name="connsiteY167" fmla="*/ 4249 h 9991"/>
                  <a:gd name="connsiteX168" fmla="*/ 5181 w 10000"/>
                  <a:gd name="connsiteY168" fmla="*/ 1905 h 9991"/>
                  <a:gd name="connsiteX169" fmla="*/ 5737 w 10000"/>
                  <a:gd name="connsiteY169" fmla="*/ 0 h 9991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846 w 10000"/>
                  <a:gd name="connsiteY2" fmla="*/ 34 h 10000"/>
                  <a:gd name="connsiteX3" fmla="*/ 5984 w 10000"/>
                  <a:gd name="connsiteY3" fmla="*/ 77 h 10000"/>
                  <a:gd name="connsiteX4" fmla="*/ 6173 w 10000"/>
                  <a:gd name="connsiteY4" fmla="*/ 133 h 10000"/>
                  <a:gd name="connsiteX5" fmla="*/ 6391 w 10000"/>
                  <a:gd name="connsiteY5" fmla="*/ 202 h 10000"/>
                  <a:gd name="connsiteX6" fmla="*/ 6649 w 10000"/>
                  <a:gd name="connsiteY6" fmla="*/ 280 h 10000"/>
                  <a:gd name="connsiteX7" fmla="*/ 6931 w 10000"/>
                  <a:gd name="connsiteY7" fmla="*/ 366 h 10000"/>
                  <a:gd name="connsiteX8" fmla="*/ 7235 w 10000"/>
                  <a:gd name="connsiteY8" fmla="*/ 456 h 10000"/>
                  <a:gd name="connsiteX9" fmla="*/ 7562 w 10000"/>
                  <a:gd name="connsiteY9" fmla="*/ 551 h 10000"/>
                  <a:gd name="connsiteX10" fmla="*/ 7889 w 10000"/>
                  <a:gd name="connsiteY10" fmla="*/ 659 h 10000"/>
                  <a:gd name="connsiteX11" fmla="*/ 8158 w 10000"/>
                  <a:gd name="connsiteY11" fmla="*/ 771 h 10000"/>
                  <a:gd name="connsiteX12" fmla="*/ 8376 w 10000"/>
                  <a:gd name="connsiteY12" fmla="*/ 891 h 10000"/>
                  <a:gd name="connsiteX13" fmla="*/ 8531 w 10000"/>
                  <a:gd name="connsiteY13" fmla="*/ 1016 h 10000"/>
                  <a:gd name="connsiteX14" fmla="*/ 8669 w 10000"/>
                  <a:gd name="connsiteY14" fmla="*/ 1136 h 10000"/>
                  <a:gd name="connsiteX15" fmla="*/ 8784 w 10000"/>
                  <a:gd name="connsiteY15" fmla="*/ 1270 h 10000"/>
                  <a:gd name="connsiteX16" fmla="*/ 8881 w 10000"/>
                  <a:gd name="connsiteY16" fmla="*/ 1407 h 10000"/>
                  <a:gd name="connsiteX17" fmla="*/ 8973 w 10000"/>
                  <a:gd name="connsiteY17" fmla="*/ 1541 h 10000"/>
                  <a:gd name="connsiteX18" fmla="*/ 9030 w 10000"/>
                  <a:gd name="connsiteY18" fmla="*/ 1635 h 10000"/>
                  <a:gd name="connsiteX19" fmla="*/ 9099 w 10000"/>
                  <a:gd name="connsiteY19" fmla="*/ 1778 h 10000"/>
                  <a:gd name="connsiteX20" fmla="*/ 9168 w 10000"/>
                  <a:gd name="connsiteY20" fmla="*/ 1968 h 10000"/>
                  <a:gd name="connsiteX21" fmla="*/ 9231 w 10000"/>
                  <a:gd name="connsiteY21" fmla="*/ 2187 h 10000"/>
                  <a:gd name="connsiteX22" fmla="*/ 9312 w 10000"/>
                  <a:gd name="connsiteY22" fmla="*/ 2432 h 10000"/>
                  <a:gd name="connsiteX23" fmla="*/ 9392 w 10000"/>
                  <a:gd name="connsiteY23" fmla="*/ 2703 h 10000"/>
                  <a:gd name="connsiteX24" fmla="*/ 9472 w 10000"/>
                  <a:gd name="connsiteY24" fmla="*/ 2984 h 10000"/>
                  <a:gd name="connsiteX25" fmla="*/ 9547 w 10000"/>
                  <a:gd name="connsiteY25" fmla="*/ 3280 h 10000"/>
                  <a:gd name="connsiteX26" fmla="*/ 9616 w 10000"/>
                  <a:gd name="connsiteY26" fmla="*/ 3586 h 10000"/>
                  <a:gd name="connsiteX27" fmla="*/ 9684 w 10000"/>
                  <a:gd name="connsiteY27" fmla="*/ 3883 h 10000"/>
                  <a:gd name="connsiteX28" fmla="*/ 9753 w 10000"/>
                  <a:gd name="connsiteY28" fmla="*/ 4163 h 10000"/>
                  <a:gd name="connsiteX29" fmla="*/ 9811 w 10000"/>
                  <a:gd name="connsiteY29" fmla="*/ 4434 h 10000"/>
                  <a:gd name="connsiteX30" fmla="*/ 9851 w 10000"/>
                  <a:gd name="connsiteY30" fmla="*/ 4688 h 10000"/>
                  <a:gd name="connsiteX31" fmla="*/ 9885 w 10000"/>
                  <a:gd name="connsiteY31" fmla="*/ 4899 h 10000"/>
                  <a:gd name="connsiteX32" fmla="*/ 9920 w 10000"/>
                  <a:gd name="connsiteY32" fmla="*/ 5085 h 10000"/>
                  <a:gd name="connsiteX33" fmla="*/ 9931 w 10000"/>
                  <a:gd name="connsiteY33" fmla="*/ 5231 h 10000"/>
                  <a:gd name="connsiteX34" fmla="*/ 9931 w 10000"/>
                  <a:gd name="connsiteY34" fmla="*/ 5364 h 10000"/>
                  <a:gd name="connsiteX35" fmla="*/ 9943 w 10000"/>
                  <a:gd name="connsiteY35" fmla="*/ 5536 h 10000"/>
                  <a:gd name="connsiteX36" fmla="*/ 9943 w 10000"/>
                  <a:gd name="connsiteY36" fmla="*/ 5747 h 10000"/>
                  <a:gd name="connsiteX37" fmla="*/ 9954 w 10000"/>
                  <a:gd name="connsiteY37" fmla="*/ 5983 h 10000"/>
                  <a:gd name="connsiteX38" fmla="*/ 9954 w 10000"/>
                  <a:gd name="connsiteY38" fmla="*/ 6247 h 10000"/>
                  <a:gd name="connsiteX39" fmla="*/ 9966 w 10000"/>
                  <a:gd name="connsiteY39" fmla="*/ 6526 h 10000"/>
                  <a:gd name="connsiteX40" fmla="*/ 9966 w 10000"/>
                  <a:gd name="connsiteY40" fmla="*/ 6823 h 10000"/>
                  <a:gd name="connsiteX41" fmla="*/ 9966 w 10000"/>
                  <a:gd name="connsiteY41" fmla="*/ 7120 h 10000"/>
                  <a:gd name="connsiteX42" fmla="*/ 9977 w 10000"/>
                  <a:gd name="connsiteY42" fmla="*/ 7418 h 10000"/>
                  <a:gd name="connsiteX43" fmla="*/ 9977 w 10000"/>
                  <a:gd name="connsiteY43" fmla="*/ 7715 h 10000"/>
                  <a:gd name="connsiteX44" fmla="*/ 9977 w 10000"/>
                  <a:gd name="connsiteY44" fmla="*/ 7994 h 10000"/>
                  <a:gd name="connsiteX45" fmla="*/ 9989 w 10000"/>
                  <a:gd name="connsiteY45" fmla="*/ 8256 h 10000"/>
                  <a:gd name="connsiteX46" fmla="*/ 9989 w 10000"/>
                  <a:gd name="connsiteY46" fmla="*/ 8503 h 10000"/>
                  <a:gd name="connsiteX47" fmla="*/ 9989 w 10000"/>
                  <a:gd name="connsiteY47" fmla="*/ 8705 h 10000"/>
                  <a:gd name="connsiteX48" fmla="*/ 9989 w 10000"/>
                  <a:gd name="connsiteY48" fmla="*/ 8885 h 10000"/>
                  <a:gd name="connsiteX49" fmla="*/ 9989 w 10000"/>
                  <a:gd name="connsiteY49" fmla="*/ 9010 h 10000"/>
                  <a:gd name="connsiteX50" fmla="*/ 10000 w 10000"/>
                  <a:gd name="connsiteY50" fmla="*/ 9096 h 10000"/>
                  <a:gd name="connsiteX51" fmla="*/ 10000 w 10000"/>
                  <a:gd name="connsiteY51" fmla="*/ 9122 h 10000"/>
                  <a:gd name="connsiteX52" fmla="*/ 10000 w 10000"/>
                  <a:gd name="connsiteY52" fmla="*/ 9131 h 10000"/>
                  <a:gd name="connsiteX53" fmla="*/ 9593 w 10000"/>
                  <a:gd name="connsiteY53" fmla="*/ 9113 h 10000"/>
                  <a:gd name="connsiteX54" fmla="*/ 9254 w 10000"/>
                  <a:gd name="connsiteY54" fmla="*/ 9088 h 10000"/>
                  <a:gd name="connsiteX55" fmla="*/ 8962 w 10000"/>
                  <a:gd name="connsiteY55" fmla="*/ 9070 h 10000"/>
                  <a:gd name="connsiteX56" fmla="*/ 8738 w 10000"/>
                  <a:gd name="connsiteY56" fmla="*/ 9045 h 10000"/>
                  <a:gd name="connsiteX57" fmla="*/ 8554 w 10000"/>
                  <a:gd name="connsiteY57" fmla="*/ 9019 h 10000"/>
                  <a:gd name="connsiteX58" fmla="*/ 8422 w 10000"/>
                  <a:gd name="connsiteY58" fmla="*/ 8993 h 10000"/>
                  <a:gd name="connsiteX59" fmla="*/ 8330 w 10000"/>
                  <a:gd name="connsiteY59" fmla="*/ 8976 h 10000"/>
                  <a:gd name="connsiteX60" fmla="*/ 8273 w 10000"/>
                  <a:gd name="connsiteY60" fmla="*/ 8959 h 10000"/>
                  <a:gd name="connsiteX61" fmla="*/ 8262 w 10000"/>
                  <a:gd name="connsiteY61" fmla="*/ 8959 h 10000"/>
                  <a:gd name="connsiteX62" fmla="*/ 8262 w 10000"/>
                  <a:gd name="connsiteY62" fmla="*/ 8924 h 10000"/>
                  <a:gd name="connsiteX63" fmla="*/ 8250 w 10000"/>
                  <a:gd name="connsiteY63" fmla="*/ 8842 h 10000"/>
                  <a:gd name="connsiteX64" fmla="*/ 8250 w 10000"/>
                  <a:gd name="connsiteY64" fmla="*/ 8705 h 10000"/>
                  <a:gd name="connsiteX65" fmla="*/ 8239 w 10000"/>
                  <a:gd name="connsiteY65" fmla="*/ 8528 h 10000"/>
                  <a:gd name="connsiteX66" fmla="*/ 8227 w 10000"/>
                  <a:gd name="connsiteY66" fmla="*/ 8317 h 10000"/>
                  <a:gd name="connsiteX67" fmla="*/ 8216 w 10000"/>
                  <a:gd name="connsiteY67" fmla="*/ 8076 h 10000"/>
                  <a:gd name="connsiteX68" fmla="*/ 8204 w 10000"/>
                  <a:gd name="connsiteY68" fmla="*/ 7805 h 10000"/>
                  <a:gd name="connsiteX69" fmla="*/ 8193 w 10000"/>
                  <a:gd name="connsiteY69" fmla="*/ 7525 h 10000"/>
                  <a:gd name="connsiteX70" fmla="*/ 8170 w 10000"/>
                  <a:gd name="connsiteY70" fmla="*/ 7241 h 10000"/>
                  <a:gd name="connsiteX71" fmla="*/ 8158 w 10000"/>
                  <a:gd name="connsiteY71" fmla="*/ 6944 h 10000"/>
                  <a:gd name="connsiteX72" fmla="*/ 8141 w 10000"/>
                  <a:gd name="connsiteY72" fmla="*/ 6647 h 10000"/>
                  <a:gd name="connsiteX73" fmla="*/ 8130 w 10000"/>
                  <a:gd name="connsiteY73" fmla="*/ 6367 h 10000"/>
                  <a:gd name="connsiteX74" fmla="*/ 8107 w 10000"/>
                  <a:gd name="connsiteY74" fmla="*/ 6104 h 10000"/>
                  <a:gd name="connsiteX75" fmla="*/ 8095 w 10000"/>
                  <a:gd name="connsiteY75" fmla="*/ 5859 h 10000"/>
                  <a:gd name="connsiteX76" fmla="*/ 8084 w 10000"/>
                  <a:gd name="connsiteY76" fmla="*/ 5644 h 10000"/>
                  <a:gd name="connsiteX77" fmla="*/ 8061 w 10000"/>
                  <a:gd name="connsiteY77" fmla="*/ 5467 h 10000"/>
                  <a:gd name="connsiteX78" fmla="*/ 8049 w 10000"/>
                  <a:gd name="connsiteY78" fmla="*/ 5330 h 10000"/>
                  <a:gd name="connsiteX79" fmla="*/ 8038 w 10000"/>
                  <a:gd name="connsiteY79" fmla="*/ 5248 h 10000"/>
                  <a:gd name="connsiteX80" fmla="*/ 8015 w 10000"/>
                  <a:gd name="connsiteY80" fmla="*/ 5145 h 10000"/>
                  <a:gd name="connsiteX81" fmla="*/ 7992 w 10000"/>
                  <a:gd name="connsiteY81" fmla="*/ 5020 h 10000"/>
                  <a:gd name="connsiteX82" fmla="*/ 7946 w 10000"/>
                  <a:gd name="connsiteY82" fmla="*/ 4864 h 10000"/>
                  <a:gd name="connsiteX83" fmla="*/ 7889 w 10000"/>
                  <a:gd name="connsiteY83" fmla="*/ 4688 h 10000"/>
                  <a:gd name="connsiteX84" fmla="*/ 7843 w 10000"/>
                  <a:gd name="connsiteY84" fmla="*/ 4499 h 10000"/>
                  <a:gd name="connsiteX85" fmla="*/ 7780 w 10000"/>
                  <a:gd name="connsiteY85" fmla="*/ 4305 h 10000"/>
                  <a:gd name="connsiteX86" fmla="*/ 7722 w 10000"/>
                  <a:gd name="connsiteY86" fmla="*/ 4103 h 10000"/>
                  <a:gd name="connsiteX87" fmla="*/ 7665 w 10000"/>
                  <a:gd name="connsiteY87" fmla="*/ 3918 h 10000"/>
                  <a:gd name="connsiteX88" fmla="*/ 7608 w 10000"/>
                  <a:gd name="connsiteY88" fmla="*/ 3736 h 10000"/>
                  <a:gd name="connsiteX89" fmla="*/ 7550 w 10000"/>
                  <a:gd name="connsiteY89" fmla="*/ 3569 h 10000"/>
                  <a:gd name="connsiteX90" fmla="*/ 7516 w 10000"/>
                  <a:gd name="connsiteY90" fmla="*/ 3431 h 10000"/>
                  <a:gd name="connsiteX91" fmla="*/ 7481 w 10000"/>
                  <a:gd name="connsiteY91" fmla="*/ 3332 h 10000"/>
                  <a:gd name="connsiteX92" fmla="*/ 7458 w 10000"/>
                  <a:gd name="connsiteY92" fmla="*/ 3263 h 10000"/>
                  <a:gd name="connsiteX93" fmla="*/ 7453 w 10000"/>
                  <a:gd name="connsiteY93" fmla="*/ 3237 h 10000"/>
                  <a:gd name="connsiteX94" fmla="*/ 7372 w 10000"/>
                  <a:gd name="connsiteY94" fmla="*/ 3358 h 10000"/>
                  <a:gd name="connsiteX95" fmla="*/ 7303 w 10000"/>
                  <a:gd name="connsiteY95" fmla="*/ 3526 h 10000"/>
                  <a:gd name="connsiteX96" fmla="*/ 7246 w 10000"/>
                  <a:gd name="connsiteY96" fmla="*/ 3736 h 10000"/>
                  <a:gd name="connsiteX97" fmla="*/ 7200 w 10000"/>
                  <a:gd name="connsiteY97" fmla="*/ 3982 h 10000"/>
                  <a:gd name="connsiteX98" fmla="*/ 7166 w 10000"/>
                  <a:gd name="connsiteY98" fmla="*/ 4245 h 10000"/>
                  <a:gd name="connsiteX99" fmla="*/ 7154 w 10000"/>
                  <a:gd name="connsiteY99" fmla="*/ 4533 h 10000"/>
                  <a:gd name="connsiteX100" fmla="*/ 7143 w 10000"/>
                  <a:gd name="connsiteY100" fmla="*/ 4830 h 10000"/>
                  <a:gd name="connsiteX101" fmla="*/ 7131 w 10000"/>
                  <a:gd name="connsiteY101" fmla="*/ 5128 h 10000"/>
                  <a:gd name="connsiteX102" fmla="*/ 7131 w 10000"/>
                  <a:gd name="connsiteY102" fmla="*/ 5424 h 10000"/>
                  <a:gd name="connsiteX103" fmla="*/ 7131 w 10000"/>
                  <a:gd name="connsiteY103" fmla="*/ 5713 h 10000"/>
                  <a:gd name="connsiteX104" fmla="*/ 7143 w 10000"/>
                  <a:gd name="connsiteY104" fmla="*/ 5983 h 10000"/>
                  <a:gd name="connsiteX105" fmla="*/ 7154 w 10000"/>
                  <a:gd name="connsiteY105" fmla="*/ 6221 h 10000"/>
                  <a:gd name="connsiteX106" fmla="*/ 7154 w 10000"/>
                  <a:gd name="connsiteY106" fmla="*/ 6432 h 10000"/>
                  <a:gd name="connsiteX107" fmla="*/ 7166 w 10000"/>
                  <a:gd name="connsiteY107" fmla="*/ 6604 h 10000"/>
                  <a:gd name="connsiteX108" fmla="*/ 7166 w 10000"/>
                  <a:gd name="connsiteY108" fmla="*/ 6754 h 10000"/>
                  <a:gd name="connsiteX109" fmla="*/ 7177 w 10000"/>
                  <a:gd name="connsiteY109" fmla="*/ 6952 h 10000"/>
                  <a:gd name="connsiteX110" fmla="*/ 7189 w 10000"/>
                  <a:gd name="connsiteY110" fmla="*/ 7180 h 10000"/>
                  <a:gd name="connsiteX111" fmla="*/ 7506 w 10000"/>
                  <a:gd name="connsiteY111" fmla="*/ 9956 h 10000"/>
                  <a:gd name="connsiteX112" fmla="*/ 602 w 10000"/>
                  <a:gd name="connsiteY112" fmla="*/ 10000 h 10000"/>
                  <a:gd name="connsiteX113" fmla="*/ 602 w 10000"/>
                  <a:gd name="connsiteY113" fmla="*/ 9970 h 10000"/>
                  <a:gd name="connsiteX114" fmla="*/ 602 w 10000"/>
                  <a:gd name="connsiteY114" fmla="*/ 9884 h 10000"/>
                  <a:gd name="connsiteX115" fmla="*/ 614 w 10000"/>
                  <a:gd name="connsiteY115" fmla="*/ 9747 h 10000"/>
                  <a:gd name="connsiteX116" fmla="*/ 620 w 10000"/>
                  <a:gd name="connsiteY116" fmla="*/ 9579 h 10000"/>
                  <a:gd name="connsiteX117" fmla="*/ 643 w 10000"/>
                  <a:gd name="connsiteY117" fmla="*/ 9367 h 10000"/>
                  <a:gd name="connsiteX118" fmla="*/ 654 w 10000"/>
                  <a:gd name="connsiteY118" fmla="*/ 9122 h 10000"/>
                  <a:gd name="connsiteX119" fmla="*/ 677 w 10000"/>
                  <a:gd name="connsiteY119" fmla="*/ 8868 h 10000"/>
                  <a:gd name="connsiteX120" fmla="*/ 700 w 10000"/>
                  <a:gd name="connsiteY120" fmla="*/ 8589 h 10000"/>
                  <a:gd name="connsiteX121" fmla="*/ 723 w 10000"/>
                  <a:gd name="connsiteY121" fmla="*/ 8299 h 10000"/>
                  <a:gd name="connsiteX122" fmla="*/ 746 w 10000"/>
                  <a:gd name="connsiteY122" fmla="*/ 8003 h 10000"/>
                  <a:gd name="connsiteX123" fmla="*/ 769 w 10000"/>
                  <a:gd name="connsiteY123" fmla="*/ 7715 h 10000"/>
                  <a:gd name="connsiteX124" fmla="*/ 780 w 10000"/>
                  <a:gd name="connsiteY124" fmla="*/ 7444 h 10000"/>
                  <a:gd name="connsiteX125" fmla="*/ 803 w 10000"/>
                  <a:gd name="connsiteY125" fmla="*/ 7180 h 10000"/>
                  <a:gd name="connsiteX126" fmla="*/ 826 w 10000"/>
                  <a:gd name="connsiteY126" fmla="*/ 6797 h 10000"/>
                  <a:gd name="connsiteX127" fmla="*/ 838 w 10000"/>
                  <a:gd name="connsiteY127" fmla="*/ 6449 h 10000"/>
                  <a:gd name="connsiteX128" fmla="*/ 849 w 10000"/>
                  <a:gd name="connsiteY128" fmla="*/ 6144 h 10000"/>
                  <a:gd name="connsiteX129" fmla="*/ 849 w 10000"/>
                  <a:gd name="connsiteY129" fmla="*/ 5859 h 10000"/>
                  <a:gd name="connsiteX130" fmla="*/ 849 w 10000"/>
                  <a:gd name="connsiteY130" fmla="*/ 5579 h 10000"/>
                  <a:gd name="connsiteX131" fmla="*/ 849 w 10000"/>
                  <a:gd name="connsiteY131" fmla="*/ 5300 h 10000"/>
                  <a:gd name="connsiteX132" fmla="*/ 849 w 10000"/>
                  <a:gd name="connsiteY132" fmla="*/ 5011 h 10000"/>
                  <a:gd name="connsiteX133" fmla="*/ 849 w 10000"/>
                  <a:gd name="connsiteY133" fmla="*/ 4705 h 10000"/>
                  <a:gd name="connsiteX134" fmla="*/ 849 w 10000"/>
                  <a:gd name="connsiteY134" fmla="*/ 4533 h 10000"/>
                  <a:gd name="connsiteX135" fmla="*/ 815 w 10000"/>
                  <a:gd name="connsiteY135" fmla="*/ 4331 h 10000"/>
                  <a:gd name="connsiteX136" fmla="*/ 769 w 10000"/>
                  <a:gd name="connsiteY136" fmla="*/ 4103 h 10000"/>
                  <a:gd name="connsiteX137" fmla="*/ 711 w 10000"/>
                  <a:gd name="connsiteY137" fmla="*/ 3865 h 10000"/>
                  <a:gd name="connsiteX138" fmla="*/ 643 w 10000"/>
                  <a:gd name="connsiteY138" fmla="*/ 3612 h 10000"/>
                  <a:gd name="connsiteX139" fmla="*/ 579 w 10000"/>
                  <a:gd name="connsiteY139" fmla="*/ 3349 h 10000"/>
                  <a:gd name="connsiteX140" fmla="*/ 499 w 10000"/>
                  <a:gd name="connsiteY140" fmla="*/ 3078 h 10000"/>
                  <a:gd name="connsiteX141" fmla="*/ 407 w 10000"/>
                  <a:gd name="connsiteY141" fmla="*/ 2816 h 10000"/>
                  <a:gd name="connsiteX142" fmla="*/ 327 w 10000"/>
                  <a:gd name="connsiteY142" fmla="*/ 2561 h 10000"/>
                  <a:gd name="connsiteX143" fmla="*/ 252 w 10000"/>
                  <a:gd name="connsiteY143" fmla="*/ 2312 h 10000"/>
                  <a:gd name="connsiteX144" fmla="*/ 184 w 10000"/>
                  <a:gd name="connsiteY144" fmla="*/ 2084 h 10000"/>
                  <a:gd name="connsiteX145" fmla="*/ 115 w 10000"/>
                  <a:gd name="connsiteY145" fmla="*/ 1882 h 10000"/>
                  <a:gd name="connsiteX146" fmla="*/ 57 w 10000"/>
                  <a:gd name="connsiteY146" fmla="*/ 1705 h 10000"/>
                  <a:gd name="connsiteX147" fmla="*/ 23 w 10000"/>
                  <a:gd name="connsiteY147" fmla="*/ 1549 h 10000"/>
                  <a:gd name="connsiteX148" fmla="*/ 0 w 10000"/>
                  <a:gd name="connsiteY148" fmla="*/ 1442 h 10000"/>
                  <a:gd name="connsiteX149" fmla="*/ 11 w 10000"/>
                  <a:gd name="connsiteY149" fmla="*/ 1373 h 10000"/>
                  <a:gd name="connsiteX150" fmla="*/ 80 w 10000"/>
                  <a:gd name="connsiteY150" fmla="*/ 1218 h 10000"/>
                  <a:gd name="connsiteX151" fmla="*/ 207 w 10000"/>
                  <a:gd name="connsiteY151" fmla="*/ 1059 h 10000"/>
                  <a:gd name="connsiteX152" fmla="*/ 373 w 10000"/>
                  <a:gd name="connsiteY152" fmla="*/ 891 h 10000"/>
                  <a:gd name="connsiteX153" fmla="*/ 579 w 10000"/>
                  <a:gd name="connsiteY153" fmla="*/ 728 h 10000"/>
                  <a:gd name="connsiteX154" fmla="*/ 803 w 10000"/>
                  <a:gd name="connsiteY154" fmla="*/ 577 h 10000"/>
                  <a:gd name="connsiteX155" fmla="*/ 941 w 10000"/>
                  <a:gd name="connsiteY155" fmla="*/ 499 h 10000"/>
                  <a:gd name="connsiteX156" fmla="*/ 1107 w 10000"/>
                  <a:gd name="connsiteY156" fmla="*/ 422 h 10000"/>
                  <a:gd name="connsiteX157" fmla="*/ 1291 w 10000"/>
                  <a:gd name="connsiteY157" fmla="*/ 348 h 10000"/>
                  <a:gd name="connsiteX158" fmla="*/ 1480 w 10000"/>
                  <a:gd name="connsiteY158" fmla="*/ 280 h 10000"/>
                  <a:gd name="connsiteX159" fmla="*/ 1670 w 10000"/>
                  <a:gd name="connsiteY159" fmla="*/ 211 h 10000"/>
                  <a:gd name="connsiteX160" fmla="*/ 1853 w 10000"/>
                  <a:gd name="connsiteY160" fmla="*/ 151 h 10000"/>
                  <a:gd name="connsiteX161" fmla="*/ 2008 w 10000"/>
                  <a:gd name="connsiteY161" fmla="*/ 103 h 10000"/>
                  <a:gd name="connsiteX162" fmla="*/ 2134 w 10000"/>
                  <a:gd name="connsiteY162" fmla="*/ 69 h 10000"/>
                  <a:gd name="connsiteX163" fmla="*/ 2226 w 10000"/>
                  <a:gd name="connsiteY163" fmla="*/ 43 h 10000"/>
                  <a:gd name="connsiteX164" fmla="*/ 2249 w 10000"/>
                  <a:gd name="connsiteY164" fmla="*/ 34 h 10000"/>
                  <a:gd name="connsiteX165" fmla="*/ 2381 w 10000"/>
                  <a:gd name="connsiteY165" fmla="*/ 95 h 10000"/>
                  <a:gd name="connsiteX166" fmla="*/ 3322 w 10000"/>
                  <a:gd name="connsiteY166" fmla="*/ 3087 h 10000"/>
                  <a:gd name="connsiteX167" fmla="*/ 4108 w 10000"/>
                  <a:gd name="connsiteY167" fmla="*/ 4253 h 10000"/>
                  <a:gd name="connsiteX168" fmla="*/ 5181 w 10000"/>
                  <a:gd name="connsiteY168" fmla="*/ 1907 h 10000"/>
                  <a:gd name="connsiteX169" fmla="*/ 5737 w 10000"/>
                  <a:gd name="connsiteY169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5984 w 10000"/>
                  <a:gd name="connsiteY2" fmla="*/ 77 h 10000"/>
                  <a:gd name="connsiteX3" fmla="*/ 6173 w 10000"/>
                  <a:gd name="connsiteY3" fmla="*/ 133 h 10000"/>
                  <a:gd name="connsiteX4" fmla="*/ 6391 w 10000"/>
                  <a:gd name="connsiteY4" fmla="*/ 202 h 10000"/>
                  <a:gd name="connsiteX5" fmla="*/ 6649 w 10000"/>
                  <a:gd name="connsiteY5" fmla="*/ 280 h 10000"/>
                  <a:gd name="connsiteX6" fmla="*/ 6931 w 10000"/>
                  <a:gd name="connsiteY6" fmla="*/ 366 h 10000"/>
                  <a:gd name="connsiteX7" fmla="*/ 7235 w 10000"/>
                  <a:gd name="connsiteY7" fmla="*/ 456 h 10000"/>
                  <a:gd name="connsiteX8" fmla="*/ 7562 w 10000"/>
                  <a:gd name="connsiteY8" fmla="*/ 551 h 10000"/>
                  <a:gd name="connsiteX9" fmla="*/ 7889 w 10000"/>
                  <a:gd name="connsiteY9" fmla="*/ 659 h 10000"/>
                  <a:gd name="connsiteX10" fmla="*/ 8158 w 10000"/>
                  <a:gd name="connsiteY10" fmla="*/ 771 h 10000"/>
                  <a:gd name="connsiteX11" fmla="*/ 8376 w 10000"/>
                  <a:gd name="connsiteY11" fmla="*/ 891 h 10000"/>
                  <a:gd name="connsiteX12" fmla="*/ 8531 w 10000"/>
                  <a:gd name="connsiteY12" fmla="*/ 1016 h 10000"/>
                  <a:gd name="connsiteX13" fmla="*/ 8669 w 10000"/>
                  <a:gd name="connsiteY13" fmla="*/ 1136 h 10000"/>
                  <a:gd name="connsiteX14" fmla="*/ 8784 w 10000"/>
                  <a:gd name="connsiteY14" fmla="*/ 1270 h 10000"/>
                  <a:gd name="connsiteX15" fmla="*/ 8881 w 10000"/>
                  <a:gd name="connsiteY15" fmla="*/ 1407 h 10000"/>
                  <a:gd name="connsiteX16" fmla="*/ 8973 w 10000"/>
                  <a:gd name="connsiteY16" fmla="*/ 1541 h 10000"/>
                  <a:gd name="connsiteX17" fmla="*/ 9030 w 10000"/>
                  <a:gd name="connsiteY17" fmla="*/ 1635 h 10000"/>
                  <a:gd name="connsiteX18" fmla="*/ 9099 w 10000"/>
                  <a:gd name="connsiteY18" fmla="*/ 1778 h 10000"/>
                  <a:gd name="connsiteX19" fmla="*/ 9168 w 10000"/>
                  <a:gd name="connsiteY19" fmla="*/ 1968 h 10000"/>
                  <a:gd name="connsiteX20" fmla="*/ 9231 w 10000"/>
                  <a:gd name="connsiteY20" fmla="*/ 2187 h 10000"/>
                  <a:gd name="connsiteX21" fmla="*/ 9312 w 10000"/>
                  <a:gd name="connsiteY21" fmla="*/ 2432 h 10000"/>
                  <a:gd name="connsiteX22" fmla="*/ 9392 w 10000"/>
                  <a:gd name="connsiteY22" fmla="*/ 2703 h 10000"/>
                  <a:gd name="connsiteX23" fmla="*/ 9472 w 10000"/>
                  <a:gd name="connsiteY23" fmla="*/ 2984 h 10000"/>
                  <a:gd name="connsiteX24" fmla="*/ 9547 w 10000"/>
                  <a:gd name="connsiteY24" fmla="*/ 3280 h 10000"/>
                  <a:gd name="connsiteX25" fmla="*/ 9616 w 10000"/>
                  <a:gd name="connsiteY25" fmla="*/ 3586 h 10000"/>
                  <a:gd name="connsiteX26" fmla="*/ 9684 w 10000"/>
                  <a:gd name="connsiteY26" fmla="*/ 3883 h 10000"/>
                  <a:gd name="connsiteX27" fmla="*/ 9753 w 10000"/>
                  <a:gd name="connsiteY27" fmla="*/ 4163 h 10000"/>
                  <a:gd name="connsiteX28" fmla="*/ 9811 w 10000"/>
                  <a:gd name="connsiteY28" fmla="*/ 4434 h 10000"/>
                  <a:gd name="connsiteX29" fmla="*/ 9851 w 10000"/>
                  <a:gd name="connsiteY29" fmla="*/ 4688 h 10000"/>
                  <a:gd name="connsiteX30" fmla="*/ 9885 w 10000"/>
                  <a:gd name="connsiteY30" fmla="*/ 4899 h 10000"/>
                  <a:gd name="connsiteX31" fmla="*/ 9920 w 10000"/>
                  <a:gd name="connsiteY31" fmla="*/ 5085 h 10000"/>
                  <a:gd name="connsiteX32" fmla="*/ 9931 w 10000"/>
                  <a:gd name="connsiteY32" fmla="*/ 5231 h 10000"/>
                  <a:gd name="connsiteX33" fmla="*/ 9931 w 10000"/>
                  <a:gd name="connsiteY33" fmla="*/ 5364 h 10000"/>
                  <a:gd name="connsiteX34" fmla="*/ 9943 w 10000"/>
                  <a:gd name="connsiteY34" fmla="*/ 5536 h 10000"/>
                  <a:gd name="connsiteX35" fmla="*/ 9943 w 10000"/>
                  <a:gd name="connsiteY35" fmla="*/ 5747 h 10000"/>
                  <a:gd name="connsiteX36" fmla="*/ 9954 w 10000"/>
                  <a:gd name="connsiteY36" fmla="*/ 5983 h 10000"/>
                  <a:gd name="connsiteX37" fmla="*/ 9954 w 10000"/>
                  <a:gd name="connsiteY37" fmla="*/ 6247 h 10000"/>
                  <a:gd name="connsiteX38" fmla="*/ 9966 w 10000"/>
                  <a:gd name="connsiteY38" fmla="*/ 6526 h 10000"/>
                  <a:gd name="connsiteX39" fmla="*/ 9966 w 10000"/>
                  <a:gd name="connsiteY39" fmla="*/ 6823 h 10000"/>
                  <a:gd name="connsiteX40" fmla="*/ 9966 w 10000"/>
                  <a:gd name="connsiteY40" fmla="*/ 7120 h 10000"/>
                  <a:gd name="connsiteX41" fmla="*/ 9977 w 10000"/>
                  <a:gd name="connsiteY41" fmla="*/ 7418 h 10000"/>
                  <a:gd name="connsiteX42" fmla="*/ 9977 w 10000"/>
                  <a:gd name="connsiteY42" fmla="*/ 7715 h 10000"/>
                  <a:gd name="connsiteX43" fmla="*/ 9977 w 10000"/>
                  <a:gd name="connsiteY43" fmla="*/ 7994 h 10000"/>
                  <a:gd name="connsiteX44" fmla="*/ 9989 w 10000"/>
                  <a:gd name="connsiteY44" fmla="*/ 8256 h 10000"/>
                  <a:gd name="connsiteX45" fmla="*/ 9989 w 10000"/>
                  <a:gd name="connsiteY45" fmla="*/ 8503 h 10000"/>
                  <a:gd name="connsiteX46" fmla="*/ 9989 w 10000"/>
                  <a:gd name="connsiteY46" fmla="*/ 8705 h 10000"/>
                  <a:gd name="connsiteX47" fmla="*/ 9989 w 10000"/>
                  <a:gd name="connsiteY47" fmla="*/ 8885 h 10000"/>
                  <a:gd name="connsiteX48" fmla="*/ 9989 w 10000"/>
                  <a:gd name="connsiteY48" fmla="*/ 9010 h 10000"/>
                  <a:gd name="connsiteX49" fmla="*/ 10000 w 10000"/>
                  <a:gd name="connsiteY49" fmla="*/ 9096 h 10000"/>
                  <a:gd name="connsiteX50" fmla="*/ 10000 w 10000"/>
                  <a:gd name="connsiteY50" fmla="*/ 9122 h 10000"/>
                  <a:gd name="connsiteX51" fmla="*/ 10000 w 10000"/>
                  <a:gd name="connsiteY51" fmla="*/ 9131 h 10000"/>
                  <a:gd name="connsiteX52" fmla="*/ 9593 w 10000"/>
                  <a:gd name="connsiteY52" fmla="*/ 9113 h 10000"/>
                  <a:gd name="connsiteX53" fmla="*/ 9254 w 10000"/>
                  <a:gd name="connsiteY53" fmla="*/ 9088 h 10000"/>
                  <a:gd name="connsiteX54" fmla="*/ 8962 w 10000"/>
                  <a:gd name="connsiteY54" fmla="*/ 9070 h 10000"/>
                  <a:gd name="connsiteX55" fmla="*/ 8738 w 10000"/>
                  <a:gd name="connsiteY55" fmla="*/ 9045 h 10000"/>
                  <a:gd name="connsiteX56" fmla="*/ 8554 w 10000"/>
                  <a:gd name="connsiteY56" fmla="*/ 9019 h 10000"/>
                  <a:gd name="connsiteX57" fmla="*/ 8422 w 10000"/>
                  <a:gd name="connsiteY57" fmla="*/ 8993 h 10000"/>
                  <a:gd name="connsiteX58" fmla="*/ 8330 w 10000"/>
                  <a:gd name="connsiteY58" fmla="*/ 8976 h 10000"/>
                  <a:gd name="connsiteX59" fmla="*/ 8273 w 10000"/>
                  <a:gd name="connsiteY59" fmla="*/ 8959 h 10000"/>
                  <a:gd name="connsiteX60" fmla="*/ 8262 w 10000"/>
                  <a:gd name="connsiteY60" fmla="*/ 8959 h 10000"/>
                  <a:gd name="connsiteX61" fmla="*/ 8262 w 10000"/>
                  <a:gd name="connsiteY61" fmla="*/ 8924 h 10000"/>
                  <a:gd name="connsiteX62" fmla="*/ 8250 w 10000"/>
                  <a:gd name="connsiteY62" fmla="*/ 8842 h 10000"/>
                  <a:gd name="connsiteX63" fmla="*/ 8250 w 10000"/>
                  <a:gd name="connsiteY63" fmla="*/ 8705 h 10000"/>
                  <a:gd name="connsiteX64" fmla="*/ 8239 w 10000"/>
                  <a:gd name="connsiteY64" fmla="*/ 8528 h 10000"/>
                  <a:gd name="connsiteX65" fmla="*/ 8227 w 10000"/>
                  <a:gd name="connsiteY65" fmla="*/ 8317 h 10000"/>
                  <a:gd name="connsiteX66" fmla="*/ 8216 w 10000"/>
                  <a:gd name="connsiteY66" fmla="*/ 8076 h 10000"/>
                  <a:gd name="connsiteX67" fmla="*/ 8204 w 10000"/>
                  <a:gd name="connsiteY67" fmla="*/ 7805 h 10000"/>
                  <a:gd name="connsiteX68" fmla="*/ 8193 w 10000"/>
                  <a:gd name="connsiteY68" fmla="*/ 7525 h 10000"/>
                  <a:gd name="connsiteX69" fmla="*/ 8170 w 10000"/>
                  <a:gd name="connsiteY69" fmla="*/ 7241 h 10000"/>
                  <a:gd name="connsiteX70" fmla="*/ 8158 w 10000"/>
                  <a:gd name="connsiteY70" fmla="*/ 6944 h 10000"/>
                  <a:gd name="connsiteX71" fmla="*/ 8141 w 10000"/>
                  <a:gd name="connsiteY71" fmla="*/ 6647 h 10000"/>
                  <a:gd name="connsiteX72" fmla="*/ 8130 w 10000"/>
                  <a:gd name="connsiteY72" fmla="*/ 6367 h 10000"/>
                  <a:gd name="connsiteX73" fmla="*/ 8107 w 10000"/>
                  <a:gd name="connsiteY73" fmla="*/ 6104 h 10000"/>
                  <a:gd name="connsiteX74" fmla="*/ 8095 w 10000"/>
                  <a:gd name="connsiteY74" fmla="*/ 5859 h 10000"/>
                  <a:gd name="connsiteX75" fmla="*/ 8084 w 10000"/>
                  <a:gd name="connsiteY75" fmla="*/ 5644 h 10000"/>
                  <a:gd name="connsiteX76" fmla="*/ 8061 w 10000"/>
                  <a:gd name="connsiteY76" fmla="*/ 5467 h 10000"/>
                  <a:gd name="connsiteX77" fmla="*/ 8049 w 10000"/>
                  <a:gd name="connsiteY77" fmla="*/ 5330 h 10000"/>
                  <a:gd name="connsiteX78" fmla="*/ 8038 w 10000"/>
                  <a:gd name="connsiteY78" fmla="*/ 5248 h 10000"/>
                  <a:gd name="connsiteX79" fmla="*/ 8015 w 10000"/>
                  <a:gd name="connsiteY79" fmla="*/ 5145 h 10000"/>
                  <a:gd name="connsiteX80" fmla="*/ 7992 w 10000"/>
                  <a:gd name="connsiteY80" fmla="*/ 5020 h 10000"/>
                  <a:gd name="connsiteX81" fmla="*/ 7946 w 10000"/>
                  <a:gd name="connsiteY81" fmla="*/ 4864 h 10000"/>
                  <a:gd name="connsiteX82" fmla="*/ 7889 w 10000"/>
                  <a:gd name="connsiteY82" fmla="*/ 4688 h 10000"/>
                  <a:gd name="connsiteX83" fmla="*/ 7843 w 10000"/>
                  <a:gd name="connsiteY83" fmla="*/ 4499 h 10000"/>
                  <a:gd name="connsiteX84" fmla="*/ 7780 w 10000"/>
                  <a:gd name="connsiteY84" fmla="*/ 4305 h 10000"/>
                  <a:gd name="connsiteX85" fmla="*/ 7722 w 10000"/>
                  <a:gd name="connsiteY85" fmla="*/ 4103 h 10000"/>
                  <a:gd name="connsiteX86" fmla="*/ 7665 w 10000"/>
                  <a:gd name="connsiteY86" fmla="*/ 3918 h 10000"/>
                  <a:gd name="connsiteX87" fmla="*/ 7608 w 10000"/>
                  <a:gd name="connsiteY87" fmla="*/ 3736 h 10000"/>
                  <a:gd name="connsiteX88" fmla="*/ 7550 w 10000"/>
                  <a:gd name="connsiteY88" fmla="*/ 3569 h 10000"/>
                  <a:gd name="connsiteX89" fmla="*/ 7516 w 10000"/>
                  <a:gd name="connsiteY89" fmla="*/ 3431 h 10000"/>
                  <a:gd name="connsiteX90" fmla="*/ 7481 w 10000"/>
                  <a:gd name="connsiteY90" fmla="*/ 3332 h 10000"/>
                  <a:gd name="connsiteX91" fmla="*/ 7458 w 10000"/>
                  <a:gd name="connsiteY91" fmla="*/ 3263 h 10000"/>
                  <a:gd name="connsiteX92" fmla="*/ 7453 w 10000"/>
                  <a:gd name="connsiteY92" fmla="*/ 3237 h 10000"/>
                  <a:gd name="connsiteX93" fmla="*/ 7372 w 10000"/>
                  <a:gd name="connsiteY93" fmla="*/ 3358 h 10000"/>
                  <a:gd name="connsiteX94" fmla="*/ 7303 w 10000"/>
                  <a:gd name="connsiteY94" fmla="*/ 3526 h 10000"/>
                  <a:gd name="connsiteX95" fmla="*/ 7246 w 10000"/>
                  <a:gd name="connsiteY95" fmla="*/ 3736 h 10000"/>
                  <a:gd name="connsiteX96" fmla="*/ 7200 w 10000"/>
                  <a:gd name="connsiteY96" fmla="*/ 3982 h 10000"/>
                  <a:gd name="connsiteX97" fmla="*/ 7166 w 10000"/>
                  <a:gd name="connsiteY97" fmla="*/ 4245 h 10000"/>
                  <a:gd name="connsiteX98" fmla="*/ 7154 w 10000"/>
                  <a:gd name="connsiteY98" fmla="*/ 4533 h 10000"/>
                  <a:gd name="connsiteX99" fmla="*/ 7143 w 10000"/>
                  <a:gd name="connsiteY99" fmla="*/ 4830 h 10000"/>
                  <a:gd name="connsiteX100" fmla="*/ 7131 w 10000"/>
                  <a:gd name="connsiteY100" fmla="*/ 5128 h 10000"/>
                  <a:gd name="connsiteX101" fmla="*/ 7131 w 10000"/>
                  <a:gd name="connsiteY101" fmla="*/ 5424 h 10000"/>
                  <a:gd name="connsiteX102" fmla="*/ 7131 w 10000"/>
                  <a:gd name="connsiteY102" fmla="*/ 5713 h 10000"/>
                  <a:gd name="connsiteX103" fmla="*/ 7143 w 10000"/>
                  <a:gd name="connsiteY103" fmla="*/ 5983 h 10000"/>
                  <a:gd name="connsiteX104" fmla="*/ 7154 w 10000"/>
                  <a:gd name="connsiteY104" fmla="*/ 6221 h 10000"/>
                  <a:gd name="connsiteX105" fmla="*/ 7154 w 10000"/>
                  <a:gd name="connsiteY105" fmla="*/ 6432 h 10000"/>
                  <a:gd name="connsiteX106" fmla="*/ 7166 w 10000"/>
                  <a:gd name="connsiteY106" fmla="*/ 6604 h 10000"/>
                  <a:gd name="connsiteX107" fmla="*/ 7166 w 10000"/>
                  <a:gd name="connsiteY107" fmla="*/ 6754 h 10000"/>
                  <a:gd name="connsiteX108" fmla="*/ 7177 w 10000"/>
                  <a:gd name="connsiteY108" fmla="*/ 6952 h 10000"/>
                  <a:gd name="connsiteX109" fmla="*/ 7189 w 10000"/>
                  <a:gd name="connsiteY109" fmla="*/ 7180 h 10000"/>
                  <a:gd name="connsiteX110" fmla="*/ 7506 w 10000"/>
                  <a:gd name="connsiteY110" fmla="*/ 9956 h 10000"/>
                  <a:gd name="connsiteX111" fmla="*/ 602 w 10000"/>
                  <a:gd name="connsiteY111" fmla="*/ 10000 h 10000"/>
                  <a:gd name="connsiteX112" fmla="*/ 602 w 10000"/>
                  <a:gd name="connsiteY112" fmla="*/ 9970 h 10000"/>
                  <a:gd name="connsiteX113" fmla="*/ 602 w 10000"/>
                  <a:gd name="connsiteY113" fmla="*/ 9884 h 10000"/>
                  <a:gd name="connsiteX114" fmla="*/ 614 w 10000"/>
                  <a:gd name="connsiteY114" fmla="*/ 9747 h 10000"/>
                  <a:gd name="connsiteX115" fmla="*/ 620 w 10000"/>
                  <a:gd name="connsiteY115" fmla="*/ 9579 h 10000"/>
                  <a:gd name="connsiteX116" fmla="*/ 643 w 10000"/>
                  <a:gd name="connsiteY116" fmla="*/ 9367 h 10000"/>
                  <a:gd name="connsiteX117" fmla="*/ 654 w 10000"/>
                  <a:gd name="connsiteY117" fmla="*/ 9122 h 10000"/>
                  <a:gd name="connsiteX118" fmla="*/ 677 w 10000"/>
                  <a:gd name="connsiteY118" fmla="*/ 8868 h 10000"/>
                  <a:gd name="connsiteX119" fmla="*/ 700 w 10000"/>
                  <a:gd name="connsiteY119" fmla="*/ 8589 h 10000"/>
                  <a:gd name="connsiteX120" fmla="*/ 723 w 10000"/>
                  <a:gd name="connsiteY120" fmla="*/ 8299 h 10000"/>
                  <a:gd name="connsiteX121" fmla="*/ 746 w 10000"/>
                  <a:gd name="connsiteY121" fmla="*/ 8003 h 10000"/>
                  <a:gd name="connsiteX122" fmla="*/ 769 w 10000"/>
                  <a:gd name="connsiteY122" fmla="*/ 7715 h 10000"/>
                  <a:gd name="connsiteX123" fmla="*/ 780 w 10000"/>
                  <a:gd name="connsiteY123" fmla="*/ 7444 h 10000"/>
                  <a:gd name="connsiteX124" fmla="*/ 803 w 10000"/>
                  <a:gd name="connsiteY124" fmla="*/ 7180 h 10000"/>
                  <a:gd name="connsiteX125" fmla="*/ 826 w 10000"/>
                  <a:gd name="connsiteY125" fmla="*/ 6797 h 10000"/>
                  <a:gd name="connsiteX126" fmla="*/ 838 w 10000"/>
                  <a:gd name="connsiteY126" fmla="*/ 6449 h 10000"/>
                  <a:gd name="connsiteX127" fmla="*/ 849 w 10000"/>
                  <a:gd name="connsiteY127" fmla="*/ 6144 h 10000"/>
                  <a:gd name="connsiteX128" fmla="*/ 849 w 10000"/>
                  <a:gd name="connsiteY128" fmla="*/ 5859 h 10000"/>
                  <a:gd name="connsiteX129" fmla="*/ 849 w 10000"/>
                  <a:gd name="connsiteY129" fmla="*/ 5579 h 10000"/>
                  <a:gd name="connsiteX130" fmla="*/ 849 w 10000"/>
                  <a:gd name="connsiteY130" fmla="*/ 5300 h 10000"/>
                  <a:gd name="connsiteX131" fmla="*/ 849 w 10000"/>
                  <a:gd name="connsiteY131" fmla="*/ 5011 h 10000"/>
                  <a:gd name="connsiteX132" fmla="*/ 849 w 10000"/>
                  <a:gd name="connsiteY132" fmla="*/ 4705 h 10000"/>
                  <a:gd name="connsiteX133" fmla="*/ 849 w 10000"/>
                  <a:gd name="connsiteY133" fmla="*/ 4533 h 10000"/>
                  <a:gd name="connsiteX134" fmla="*/ 815 w 10000"/>
                  <a:gd name="connsiteY134" fmla="*/ 4331 h 10000"/>
                  <a:gd name="connsiteX135" fmla="*/ 769 w 10000"/>
                  <a:gd name="connsiteY135" fmla="*/ 4103 h 10000"/>
                  <a:gd name="connsiteX136" fmla="*/ 711 w 10000"/>
                  <a:gd name="connsiteY136" fmla="*/ 3865 h 10000"/>
                  <a:gd name="connsiteX137" fmla="*/ 643 w 10000"/>
                  <a:gd name="connsiteY137" fmla="*/ 3612 h 10000"/>
                  <a:gd name="connsiteX138" fmla="*/ 579 w 10000"/>
                  <a:gd name="connsiteY138" fmla="*/ 3349 h 10000"/>
                  <a:gd name="connsiteX139" fmla="*/ 499 w 10000"/>
                  <a:gd name="connsiteY139" fmla="*/ 3078 h 10000"/>
                  <a:gd name="connsiteX140" fmla="*/ 407 w 10000"/>
                  <a:gd name="connsiteY140" fmla="*/ 2816 h 10000"/>
                  <a:gd name="connsiteX141" fmla="*/ 327 w 10000"/>
                  <a:gd name="connsiteY141" fmla="*/ 2561 h 10000"/>
                  <a:gd name="connsiteX142" fmla="*/ 252 w 10000"/>
                  <a:gd name="connsiteY142" fmla="*/ 2312 h 10000"/>
                  <a:gd name="connsiteX143" fmla="*/ 184 w 10000"/>
                  <a:gd name="connsiteY143" fmla="*/ 2084 h 10000"/>
                  <a:gd name="connsiteX144" fmla="*/ 115 w 10000"/>
                  <a:gd name="connsiteY144" fmla="*/ 1882 h 10000"/>
                  <a:gd name="connsiteX145" fmla="*/ 57 w 10000"/>
                  <a:gd name="connsiteY145" fmla="*/ 1705 h 10000"/>
                  <a:gd name="connsiteX146" fmla="*/ 23 w 10000"/>
                  <a:gd name="connsiteY146" fmla="*/ 1549 h 10000"/>
                  <a:gd name="connsiteX147" fmla="*/ 0 w 10000"/>
                  <a:gd name="connsiteY147" fmla="*/ 1442 h 10000"/>
                  <a:gd name="connsiteX148" fmla="*/ 11 w 10000"/>
                  <a:gd name="connsiteY148" fmla="*/ 1373 h 10000"/>
                  <a:gd name="connsiteX149" fmla="*/ 80 w 10000"/>
                  <a:gd name="connsiteY149" fmla="*/ 1218 h 10000"/>
                  <a:gd name="connsiteX150" fmla="*/ 207 w 10000"/>
                  <a:gd name="connsiteY150" fmla="*/ 1059 h 10000"/>
                  <a:gd name="connsiteX151" fmla="*/ 373 w 10000"/>
                  <a:gd name="connsiteY151" fmla="*/ 891 h 10000"/>
                  <a:gd name="connsiteX152" fmla="*/ 579 w 10000"/>
                  <a:gd name="connsiteY152" fmla="*/ 728 h 10000"/>
                  <a:gd name="connsiteX153" fmla="*/ 803 w 10000"/>
                  <a:gd name="connsiteY153" fmla="*/ 577 h 10000"/>
                  <a:gd name="connsiteX154" fmla="*/ 941 w 10000"/>
                  <a:gd name="connsiteY154" fmla="*/ 499 h 10000"/>
                  <a:gd name="connsiteX155" fmla="*/ 1107 w 10000"/>
                  <a:gd name="connsiteY155" fmla="*/ 422 h 10000"/>
                  <a:gd name="connsiteX156" fmla="*/ 1291 w 10000"/>
                  <a:gd name="connsiteY156" fmla="*/ 348 h 10000"/>
                  <a:gd name="connsiteX157" fmla="*/ 1480 w 10000"/>
                  <a:gd name="connsiteY157" fmla="*/ 280 h 10000"/>
                  <a:gd name="connsiteX158" fmla="*/ 1670 w 10000"/>
                  <a:gd name="connsiteY158" fmla="*/ 211 h 10000"/>
                  <a:gd name="connsiteX159" fmla="*/ 1853 w 10000"/>
                  <a:gd name="connsiteY159" fmla="*/ 151 h 10000"/>
                  <a:gd name="connsiteX160" fmla="*/ 2008 w 10000"/>
                  <a:gd name="connsiteY160" fmla="*/ 103 h 10000"/>
                  <a:gd name="connsiteX161" fmla="*/ 2134 w 10000"/>
                  <a:gd name="connsiteY161" fmla="*/ 69 h 10000"/>
                  <a:gd name="connsiteX162" fmla="*/ 2226 w 10000"/>
                  <a:gd name="connsiteY162" fmla="*/ 43 h 10000"/>
                  <a:gd name="connsiteX163" fmla="*/ 2249 w 10000"/>
                  <a:gd name="connsiteY163" fmla="*/ 34 h 10000"/>
                  <a:gd name="connsiteX164" fmla="*/ 2381 w 10000"/>
                  <a:gd name="connsiteY164" fmla="*/ 95 h 10000"/>
                  <a:gd name="connsiteX165" fmla="*/ 3322 w 10000"/>
                  <a:gd name="connsiteY165" fmla="*/ 3087 h 10000"/>
                  <a:gd name="connsiteX166" fmla="*/ 4108 w 10000"/>
                  <a:gd name="connsiteY166" fmla="*/ 4253 h 10000"/>
                  <a:gd name="connsiteX167" fmla="*/ 5181 w 10000"/>
                  <a:gd name="connsiteY167" fmla="*/ 1907 h 10000"/>
                  <a:gd name="connsiteX168" fmla="*/ 5737 w 10000"/>
                  <a:gd name="connsiteY168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6173 w 10000"/>
                  <a:gd name="connsiteY2" fmla="*/ 133 h 10000"/>
                  <a:gd name="connsiteX3" fmla="*/ 6391 w 10000"/>
                  <a:gd name="connsiteY3" fmla="*/ 202 h 10000"/>
                  <a:gd name="connsiteX4" fmla="*/ 6649 w 10000"/>
                  <a:gd name="connsiteY4" fmla="*/ 280 h 10000"/>
                  <a:gd name="connsiteX5" fmla="*/ 6931 w 10000"/>
                  <a:gd name="connsiteY5" fmla="*/ 366 h 10000"/>
                  <a:gd name="connsiteX6" fmla="*/ 7235 w 10000"/>
                  <a:gd name="connsiteY6" fmla="*/ 456 h 10000"/>
                  <a:gd name="connsiteX7" fmla="*/ 7562 w 10000"/>
                  <a:gd name="connsiteY7" fmla="*/ 551 h 10000"/>
                  <a:gd name="connsiteX8" fmla="*/ 7889 w 10000"/>
                  <a:gd name="connsiteY8" fmla="*/ 659 h 10000"/>
                  <a:gd name="connsiteX9" fmla="*/ 8158 w 10000"/>
                  <a:gd name="connsiteY9" fmla="*/ 771 h 10000"/>
                  <a:gd name="connsiteX10" fmla="*/ 8376 w 10000"/>
                  <a:gd name="connsiteY10" fmla="*/ 891 h 10000"/>
                  <a:gd name="connsiteX11" fmla="*/ 8531 w 10000"/>
                  <a:gd name="connsiteY11" fmla="*/ 1016 h 10000"/>
                  <a:gd name="connsiteX12" fmla="*/ 8669 w 10000"/>
                  <a:gd name="connsiteY12" fmla="*/ 1136 h 10000"/>
                  <a:gd name="connsiteX13" fmla="*/ 8784 w 10000"/>
                  <a:gd name="connsiteY13" fmla="*/ 1270 h 10000"/>
                  <a:gd name="connsiteX14" fmla="*/ 8881 w 10000"/>
                  <a:gd name="connsiteY14" fmla="*/ 1407 h 10000"/>
                  <a:gd name="connsiteX15" fmla="*/ 8973 w 10000"/>
                  <a:gd name="connsiteY15" fmla="*/ 1541 h 10000"/>
                  <a:gd name="connsiteX16" fmla="*/ 9030 w 10000"/>
                  <a:gd name="connsiteY16" fmla="*/ 1635 h 10000"/>
                  <a:gd name="connsiteX17" fmla="*/ 9099 w 10000"/>
                  <a:gd name="connsiteY17" fmla="*/ 1778 h 10000"/>
                  <a:gd name="connsiteX18" fmla="*/ 9168 w 10000"/>
                  <a:gd name="connsiteY18" fmla="*/ 1968 h 10000"/>
                  <a:gd name="connsiteX19" fmla="*/ 9231 w 10000"/>
                  <a:gd name="connsiteY19" fmla="*/ 2187 h 10000"/>
                  <a:gd name="connsiteX20" fmla="*/ 9312 w 10000"/>
                  <a:gd name="connsiteY20" fmla="*/ 2432 h 10000"/>
                  <a:gd name="connsiteX21" fmla="*/ 9392 w 10000"/>
                  <a:gd name="connsiteY21" fmla="*/ 2703 h 10000"/>
                  <a:gd name="connsiteX22" fmla="*/ 9472 w 10000"/>
                  <a:gd name="connsiteY22" fmla="*/ 2984 h 10000"/>
                  <a:gd name="connsiteX23" fmla="*/ 9547 w 10000"/>
                  <a:gd name="connsiteY23" fmla="*/ 3280 h 10000"/>
                  <a:gd name="connsiteX24" fmla="*/ 9616 w 10000"/>
                  <a:gd name="connsiteY24" fmla="*/ 3586 h 10000"/>
                  <a:gd name="connsiteX25" fmla="*/ 9684 w 10000"/>
                  <a:gd name="connsiteY25" fmla="*/ 3883 h 10000"/>
                  <a:gd name="connsiteX26" fmla="*/ 9753 w 10000"/>
                  <a:gd name="connsiteY26" fmla="*/ 4163 h 10000"/>
                  <a:gd name="connsiteX27" fmla="*/ 9811 w 10000"/>
                  <a:gd name="connsiteY27" fmla="*/ 4434 h 10000"/>
                  <a:gd name="connsiteX28" fmla="*/ 9851 w 10000"/>
                  <a:gd name="connsiteY28" fmla="*/ 4688 h 10000"/>
                  <a:gd name="connsiteX29" fmla="*/ 9885 w 10000"/>
                  <a:gd name="connsiteY29" fmla="*/ 4899 h 10000"/>
                  <a:gd name="connsiteX30" fmla="*/ 9920 w 10000"/>
                  <a:gd name="connsiteY30" fmla="*/ 5085 h 10000"/>
                  <a:gd name="connsiteX31" fmla="*/ 9931 w 10000"/>
                  <a:gd name="connsiteY31" fmla="*/ 5231 h 10000"/>
                  <a:gd name="connsiteX32" fmla="*/ 9931 w 10000"/>
                  <a:gd name="connsiteY32" fmla="*/ 5364 h 10000"/>
                  <a:gd name="connsiteX33" fmla="*/ 9943 w 10000"/>
                  <a:gd name="connsiteY33" fmla="*/ 5536 h 10000"/>
                  <a:gd name="connsiteX34" fmla="*/ 9943 w 10000"/>
                  <a:gd name="connsiteY34" fmla="*/ 5747 h 10000"/>
                  <a:gd name="connsiteX35" fmla="*/ 9954 w 10000"/>
                  <a:gd name="connsiteY35" fmla="*/ 5983 h 10000"/>
                  <a:gd name="connsiteX36" fmla="*/ 9954 w 10000"/>
                  <a:gd name="connsiteY36" fmla="*/ 6247 h 10000"/>
                  <a:gd name="connsiteX37" fmla="*/ 9966 w 10000"/>
                  <a:gd name="connsiteY37" fmla="*/ 6526 h 10000"/>
                  <a:gd name="connsiteX38" fmla="*/ 9966 w 10000"/>
                  <a:gd name="connsiteY38" fmla="*/ 6823 h 10000"/>
                  <a:gd name="connsiteX39" fmla="*/ 9966 w 10000"/>
                  <a:gd name="connsiteY39" fmla="*/ 7120 h 10000"/>
                  <a:gd name="connsiteX40" fmla="*/ 9977 w 10000"/>
                  <a:gd name="connsiteY40" fmla="*/ 7418 h 10000"/>
                  <a:gd name="connsiteX41" fmla="*/ 9977 w 10000"/>
                  <a:gd name="connsiteY41" fmla="*/ 7715 h 10000"/>
                  <a:gd name="connsiteX42" fmla="*/ 9977 w 10000"/>
                  <a:gd name="connsiteY42" fmla="*/ 7994 h 10000"/>
                  <a:gd name="connsiteX43" fmla="*/ 9989 w 10000"/>
                  <a:gd name="connsiteY43" fmla="*/ 8256 h 10000"/>
                  <a:gd name="connsiteX44" fmla="*/ 9989 w 10000"/>
                  <a:gd name="connsiteY44" fmla="*/ 8503 h 10000"/>
                  <a:gd name="connsiteX45" fmla="*/ 9989 w 10000"/>
                  <a:gd name="connsiteY45" fmla="*/ 8705 h 10000"/>
                  <a:gd name="connsiteX46" fmla="*/ 9989 w 10000"/>
                  <a:gd name="connsiteY46" fmla="*/ 8885 h 10000"/>
                  <a:gd name="connsiteX47" fmla="*/ 9989 w 10000"/>
                  <a:gd name="connsiteY47" fmla="*/ 9010 h 10000"/>
                  <a:gd name="connsiteX48" fmla="*/ 10000 w 10000"/>
                  <a:gd name="connsiteY48" fmla="*/ 9096 h 10000"/>
                  <a:gd name="connsiteX49" fmla="*/ 10000 w 10000"/>
                  <a:gd name="connsiteY49" fmla="*/ 9122 h 10000"/>
                  <a:gd name="connsiteX50" fmla="*/ 10000 w 10000"/>
                  <a:gd name="connsiteY50" fmla="*/ 9131 h 10000"/>
                  <a:gd name="connsiteX51" fmla="*/ 9593 w 10000"/>
                  <a:gd name="connsiteY51" fmla="*/ 9113 h 10000"/>
                  <a:gd name="connsiteX52" fmla="*/ 9254 w 10000"/>
                  <a:gd name="connsiteY52" fmla="*/ 9088 h 10000"/>
                  <a:gd name="connsiteX53" fmla="*/ 8962 w 10000"/>
                  <a:gd name="connsiteY53" fmla="*/ 9070 h 10000"/>
                  <a:gd name="connsiteX54" fmla="*/ 8738 w 10000"/>
                  <a:gd name="connsiteY54" fmla="*/ 9045 h 10000"/>
                  <a:gd name="connsiteX55" fmla="*/ 8554 w 10000"/>
                  <a:gd name="connsiteY55" fmla="*/ 9019 h 10000"/>
                  <a:gd name="connsiteX56" fmla="*/ 8422 w 10000"/>
                  <a:gd name="connsiteY56" fmla="*/ 8993 h 10000"/>
                  <a:gd name="connsiteX57" fmla="*/ 8330 w 10000"/>
                  <a:gd name="connsiteY57" fmla="*/ 8976 h 10000"/>
                  <a:gd name="connsiteX58" fmla="*/ 8273 w 10000"/>
                  <a:gd name="connsiteY58" fmla="*/ 8959 h 10000"/>
                  <a:gd name="connsiteX59" fmla="*/ 8262 w 10000"/>
                  <a:gd name="connsiteY59" fmla="*/ 8959 h 10000"/>
                  <a:gd name="connsiteX60" fmla="*/ 8262 w 10000"/>
                  <a:gd name="connsiteY60" fmla="*/ 8924 h 10000"/>
                  <a:gd name="connsiteX61" fmla="*/ 8250 w 10000"/>
                  <a:gd name="connsiteY61" fmla="*/ 8842 h 10000"/>
                  <a:gd name="connsiteX62" fmla="*/ 8250 w 10000"/>
                  <a:gd name="connsiteY62" fmla="*/ 8705 h 10000"/>
                  <a:gd name="connsiteX63" fmla="*/ 8239 w 10000"/>
                  <a:gd name="connsiteY63" fmla="*/ 8528 h 10000"/>
                  <a:gd name="connsiteX64" fmla="*/ 8227 w 10000"/>
                  <a:gd name="connsiteY64" fmla="*/ 8317 h 10000"/>
                  <a:gd name="connsiteX65" fmla="*/ 8216 w 10000"/>
                  <a:gd name="connsiteY65" fmla="*/ 8076 h 10000"/>
                  <a:gd name="connsiteX66" fmla="*/ 8204 w 10000"/>
                  <a:gd name="connsiteY66" fmla="*/ 7805 h 10000"/>
                  <a:gd name="connsiteX67" fmla="*/ 8193 w 10000"/>
                  <a:gd name="connsiteY67" fmla="*/ 7525 h 10000"/>
                  <a:gd name="connsiteX68" fmla="*/ 8170 w 10000"/>
                  <a:gd name="connsiteY68" fmla="*/ 7241 h 10000"/>
                  <a:gd name="connsiteX69" fmla="*/ 8158 w 10000"/>
                  <a:gd name="connsiteY69" fmla="*/ 6944 h 10000"/>
                  <a:gd name="connsiteX70" fmla="*/ 8141 w 10000"/>
                  <a:gd name="connsiteY70" fmla="*/ 6647 h 10000"/>
                  <a:gd name="connsiteX71" fmla="*/ 8130 w 10000"/>
                  <a:gd name="connsiteY71" fmla="*/ 6367 h 10000"/>
                  <a:gd name="connsiteX72" fmla="*/ 8107 w 10000"/>
                  <a:gd name="connsiteY72" fmla="*/ 6104 h 10000"/>
                  <a:gd name="connsiteX73" fmla="*/ 8095 w 10000"/>
                  <a:gd name="connsiteY73" fmla="*/ 5859 h 10000"/>
                  <a:gd name="connsiteX74" fmla="*/ 8084 w 10000"/>
                  <a:gd name="connsiteY74" fmla="*/ 5644 h 10000"/>
                  <a:gd name="connsiteX75" fmla="*/ 8061 w 10000"/>
                  <a:gd name="connsiteY75" fmla="*/ 5467 h 10000"/>
                  <a:gd name="connsiteX76" fmla="*/ 8049 w 10000"/>
                  <a:gd name="connsiteY76" fmla="*/ 5330 h 10000"/>
                  <a:gd name="connsiteX77" fmla="*/ 8038 w 10000"/>
                  <a:gd name="connsiteY77" fmla="*/ 5248 h 10000"/>
                  <a:gd name="connsiteX78" fmla="*/ 8015 w 10000"/>
                  <a:gd name="connsiteY78" fmla="*/ 5145 h 10000"/>
                  <a:gd name="connsiteX79" fmla="*/ 7992 w 10000"/>
                  <a:gd name="connsiteY79" fmla="*/ 5020 h 10000"/>
                  <a:gd name="connsiteX80" fmla="*/ 7946 w 10000"/>
                  <a:gd name="connsiteY80" fmla="*/ 4864 h 10000"/>
                  <a:gd name="connsiteX81" fmla="*/ 7889 w 10000"/>
                  <a:gd name="connsiteY81" fmla="*/ 4688 h 10000"/>
                  <a:gd name="connsiteX82" fmla="*/ 7843 w 10000"/>
                  <a:gd name="connsiteY82" fmla="*/ 4499 h 10000"/>
                  <a:gd name="connsiteX83" fmla="*/ 7780 w 10000"/>
                  <a:gd name="connsiteY83" fmla="*/ 4305 h 10000"/>
                  <a:gd name="connsiteX84" fmla="*/ 7722 w 10000"/>
                  <a:gd name="connsiteY84" fmla="*/ 4103 h 10000"/>
                  <a:gd name="connsiteX85" fmla="*/ 7665 w 10000"/>
                  <a:gd name="connsiteY85" fmla="*/ 3918 h 10000"/>
                  <a:gd name="connsiteX86" fmla="*/ 7608 w 10000"/>
                  <a:gd name="connsiteY86" fmla="*/ 3736 h 10000"/>
                  <a:gd name="connsiteX87" fmla="*/ 7550 w 10000"/>
                  <a:gd name="connsiteY87" fmla="*/ 3569 h 10000"/>
                  <a:gd name="connsiteX88" fmla="*/ 7516 w 10000"/>
                  <a:gd name="connsiteY88" fmla="*/ 3431 h 10000"/>
                  <a:gd name="connsiteX89" fmla="*/ 7481 w 10000"/>
                  <a:gd name="connsiteY89" fmla="*/ 3332 h 10000"/>
                  <a:gd name="connsiteX90" fmla="*/ 7458 w 10000"/>
                  <a:gd name="connsiteY90" fmla="*/ 3263 h 10000"/>
                  <a:gd name="connsiteX91" fmla="*/ 7453 w 10000"/>
                  <a:gd name="connsiteY91" fmla="*/ 3237 h 10000"/>
                  <a:gd name="connsiteX92" fmla="*/ 7372 w 10000"/>
                  <a:gd name="connsiteY92" fmla="*/ 3358 h 10000"/>
                  <a:gd name="connsiteX93" fmla="*/ 7303 w 10000"/>
                  <a:gd name="connsiteY93" fmla="*/ 3526 h 10000"/>
                  <a:gd name="connsiteX94" fmla="*/ 7246 w 10000"/>
                  <a:gd name="connsiteY94" fmla="*/ 3736 h 10000"/>
                  <a:gd name="connsiteX95" fmla="*/ 7200 w 10000"/>
                  <a:gd name="connsiteY95" fmla="*/ 3982 h 10000"/>
                  <a:gd name="connsiteX96" fmla="*/ 7166 w 10000"/>
                  <a:gd name="connsiteY96" fmla="*/ 4245 h 10000"/>
                  <a:gd name="connsiteX97" fmla="*/ 7154 w 10000"/>
                  <a:gd name="connsiteY97" fmla="*/ 4533 h 10000"/>
                  <a:gd name="connsiteX98" fmla="*/ 7143 w 10000"/>
                  <a:gd name="connsiteY98" fmla="*/ 4830 h 10000"/>
                  <a:gd name="connsiteX99" fmla="*/ 7131 w 10000"/>
                  <a:gd name="connsiteY99" fmla="*/ 5128 h 10000"/>
                  <a:gd name="connsiteX100" fmla="*/ 7131 w 10000"/>
                  <a:gd name="connsiteY100" fmla="*/ 5424 h 10000"/>
                  <a:gd name="connsiteX101" fmla="*/ 7131 w 10000"/>
                  <a:gd name="connsiteY101" fmla="*/ 5713 h 10000"/>
                  <a:gd name="connsiteX102" fmla="*/ 7143 w 10000"/>
                  <a:gd name="connsiteY102" fmla="*/ 5983 h 10000"/>
                  <a:gd name="connsiteX103" fmla="*/ 7154 w 10000"/>
                  <a:gd name="connsiteY103" fmla="*/ 6221 h 10000"/>
                  <a:gd name="connsiteX104" fmla="*/ 7154 w 10000"/>
                  <a:gd name="connsiteY104" fmla="*/ 6432 h 10000"/>
                  <a:gd name="connsiteX105" fmla="*/ 7166 w 10000"/>
                  <a:gd name="connsiteY105" fmla="*/ 6604 h 10000"/>
                  <a:gd name="connsiteX106" fmla="*/ 7166 w 10000"/>
                  <a:gd name="connsiteY106" fmla="*/ 6754 h 10000"/>
                  <a:gd name="connsiteX107" fmla="*/ 7177 w 10000"/>
                  <a:gd name="connsiteY107" fmla="*/ 6952 h 10000"/>
                  <a:gd name="connsiteX108" fmla="*/ 7189 w 10000"/>
                  <a:gd name="connsiteY108" fmla="*/ 7180 h 10000"/>
                  <a:gd name="connsiteX109" fmla="*/ 7506 w 10000"/>
                  <a:gd name="connsiteY109" fmla="*/ 9956 h 10000"/>
                  <a:gd name="connsiteX110" fmla="*/ 602 w 10000"/>
                  <a:gd name="connsiteY110" fmla="*/ 10000 h 10000"/>
                  <a:gd name="connsiteX111" fmla="*/ 602 w 10000"/>
                  <a:gd name="connsiteY111" fmla="*/ 9970 h 10000"/>
                  <a:gd name="connsiteX112" fmla="*/ 602 w 10000"/>
                  <a:gd name="connsiteY112" fmla="*/ 9884 h 10000"/>
                  <a:gd name="connsiteX113" fmla="*/ 614 w 10000"/>
                  <a:gd name="connsiteY113" fmla="*/ 9747 h 10000"/>
                  <a:gd name="connsiteX114" fmla="*/ 620 w 10000"/>
                  <a:gd name="connsiteY114" fmla="*/ 9579 h 10000"/>
                  <a:gd name="connsiteX115" fmla="*/ 643 w 10000"/>
                  <a:gd name="connsiteY115" fmla="*/ 9367 h 10000"/>
                  <a:gd name="connsiteX116" fmla="*/ 654 w 10000"/>
                  <a:gd name="connsiteY116" fmla="*/ 9122 h 10000"/>
                  <a:gd name="connsiteX117" fmla="*/ 677 w 10000"/>
                  <a:gd name="connsiteY117" fmla="*/ 8868 h 10000"/>
                  <a:gd name="connsiteX118" fmla="*/ 700 w 10000"/>
                  <a:gd name="connsiteY118" fmla="*/ 8589 h 10000"/>
                  <a:gd name="connsiteX119" fmla="*/ 723 w 10000"/>
                  <a:gd name="connsiteY119" fmla="*/ 8299 h 10000"/>
                  <a:gd name="connsiteX120" fmla="*/ 746 w 10000"/>
                  <a:gd name="connsiteY120" fmla="*/ 8003 h 10000"/>
                  <a:gd name="connsiteX121" fmla="*/ 769 w 10000"/>
                  <a:gd name="connsiteY121" fmla="*/ 7715 h 10000"/>
                  <a:gd name="connsiteX122" fmla="*/ 780 w 10000"/>
                  <a:gd name="connsiteY122" fmla="*/ 7444 h 10000"/>
                  <a:gd name="connsiteX123" fmla="*/ 803 w 10000"/>
                  <a:gd name="connsiteY123" fmla="*/ 7180 h 10000"/>
                  <a:gd name="connsiteX124" fmla="*/ 826 w 10000"/>
                  <a:gd name="connsiteY124" fmla="*/ 6797 h 10000"/>
                  <a:gd name="connsiteX125" fmla="*/ 838 w 10000"/>
                  <a:gd name="connsiteY125" fmla="*/ 6449 h 10000"/>
                  <a:gd name="connsiteX126" fmla="*/ 849 w 10000"/>
                  <a:gd name="connsiteY126" fmla="*/ 6144 h 10000"/>
                  <a:gd name="connsiteX127" fmla="*/ 849 w 10000"/>
                  <a:gd name="connsiteY127" fmla="*/ 5859 h 10000"/>
                  <a:gd name="connsiteX128" fmla="*/ 849 w 10000"/>
                  <a:gd name="connsiteY128" fmla="*/ 5579 h 10000"/>
                  <a:gd name="connsiteX129" fmla="*/ 849 w 10000"/>
                  <a:gd name="connsiteY129" fmla="*/ 5300 h 10000"/>
                  <a:gd name="connsiteX130" fmla="*/ 849 w 10000"/>
                  <a:gd name="connsiteY130" fmla="*/ 5011 h 10000"/>
                  <a:gd name="connsiteX131" fmla="*/ 849 w 10000"/>
                  <a:gd name="connsiteY131" fmla="*/ 4705 h 10000"/>
                  <a:gd name="connsiteX132" fmla="*/ 849 w 10000"/>
                  <a:gd name="connsiteY132" fmla="*/ 4533 h 10000"/>
                  <a:gd name="connsiteX133" fmla="*/ 815 w 10000"/>
                  <a:gd name="connsiteY133" fmla="*/ 4331 h 10000"/>
                  <a:gd name="connsiteX134" fmla="*/ 769 w 10000"/>
                  <a:gd name="connsiteY134" fmla="*/ 4103 h 10000"/>
                  <a:gd name="connsiteX135" fmla="*/ 711 w 10000"/>
                  <a:gd name="connsiteY135" fmla="*/ 3865 h 10000"/>
                  <a:gd name="connsiteX136" fmla="*/ 643 w 10000"/>
                  <a:gd name="connsiteY136" fmla="*/ 3612 h 10000"/>
                  <a:gd name="connsiteX137" fmla="*/ 579 w 10000"/>
                  <a:gd name="connsiteY137" fmla="*/ 3349 h 10000"/>
                  <a:gd name="connsiteX138" fmla="*/ 499 w 10000"/>
                  <a:gd name="connsiteY138" fmla="*/ 3078 h 10000"/>
                  <a:gd name="connsiteX139" fmla="*/ 407 w 10000"/>
                  <a:gd name="connsiteY139" fmla="*/ 2816 h 10000"/>
                  <a:gd name="connsiteX140" fmla="*/ 327 w 10000"/>
                  <a:gd name="connsiteY140" fmla="*/ 2561 h 10000"/>
                  <a:gd name="connsiteX141" fmla="*/ 252 w 10000"/>
                  <a:gd name="connsiteY141" fmla="*/ 2312 h 10000"/>
                  <a:gd name="connsiteX142" fmla="*/ 184 w 10000"/>
                  <a:gd name="connsiteY142" fmla="*/ 2084 h 10000"/>
                  <a:gd name="connsiteX143" fmla="*/ 115 w 10000"/>
                  <a:gd name="connsiteY143" fmla="*/ 1882 h 10000"/>
                  <a:gd name="connsiteX144" fmla="*/ 57 w 10000"/>
                  <a:gd name="connsiteY144" fmla="*/ 1705 h 10000"/>
                  <a:gd name="connsiteX145" fmla="*/ 23 w 10000"/>
                  <a:gd name="connsiteY145" fmla="*/ 1549 h 10000"/>
                  <a:gd name="connsiteX146" fmla="*/ 0 w 10000"/>
                  <a:gd name="connsiteY146" fmla="*/ 1442 h 10000"/>
                  <a:gd name="connsiteX147" fmla="*/ 11 w 10000"/>
                  <a:gd name="connsiteY147" fmla="*/ 1373 h 10000"/>
                  <a:gd name="connsiteX148" fmla="*/ 80 w 10000"/>
                  <a:gd name="connsiteY148" fmla="*/ 1218 h 10000"/>
                  <a:gd name="connsiteX149" fmla="*/ 207 w 10000"/>
                  <a:gd name="connsiteY149" fmla="*/ 1059 h 10000"/>
                  <a:gd name="connsiteX150" fmla="*/ 373 w 10000"/>
                  <a:gd name="connsiteY150" fmla="*/ 891 h 10000"/>
                  <a:gd name="connsiteX151" fmla="*/ 579 w 10000"/>
                  <a:gd name="connsiteY151" fmla="*/ 728 h 10000"/>
                  <a:gd name="connsiteX152" fmla="*/ 803 w 10000"/>
                  <a:gd name="connsiteY152" fmla="*/ 577 h 10000"/>
                  <a:gd name="connsiteX153" fmla="*/ 941 w 10000"/>
                  <a:gd name="connsiteY153" fmla="*/ 499 h 10000"/>
                  <a:gd name="connsiteX154" fmla="*/ 1107 w 10000"/>
                  <a:gd name="connsiteY154" fmla="*/ 422 h 10000"/>
                  <a:gd name="connsiteX155" fmla="*/ 1291 w 10000"/>
                  <a:gd name="connsiteY155" fmla="*/ 348 h 10000"/>
                  <a:gd name="connsiteX156" fmla="*/ 1480 w 10000"/>
                  <a:gd name="connsiteY156" fmla="*/ 280 h 10000"/>
                  <a:gd name="connsiteX157" fmla="*/ 1670 w 10000"/>
                  <a:gd name="connsiteY157" fmla="*/ 211 h 10000"/>
                  <a:gd name="connsiteX158" fmla="*/ 1853 w 10000"/>
                  <a:gd name="connsiteY158" fmla="*/ 151 h 10000"/>
                  <a:gd name="connsiteX159" fmla="*/ 2008 w 10000"/>
                  <a:gd name="connsiteY159" fmla="*/ 103 h 10000"/>
                  <a:gd name="connsiteX160" fmla="*/ 2134 w 10000"/>
                  <a:gd name="connsiteY160" fmla="*/ 69 h 10000"/>
                  <a:gd name="connsiteX161" fmla="*/ 2226 w 10000"/>
                  <a:gd name="connsiteY161" fmla="*/ 43 h 10000"/>
                  <a:gd name="connsiteX162" fmla="*/ 2249 w 10000"/>
                  <a:gd name="connsiteY162" fmla="*/ 34 h 10000"/>
                  <a:gd name="connsiteX163" fmla="*/ 2381 w 10000"/>
                  <a:gd name="connsiteY163" fmla="*/ 95 h 10000"/>
                  <a:gd name="connsiteX164" fmla="*/ 3322 w 10000"/>
                  <a:gd name="connsiteY164" fmla="*/ 3087 h 10000"/>
                  <a:gd name="connsiteX165" fmla="*/ 4108 w 10000"/>
                  <a:gd name="connsiteY165" fmla="*/ 4253 h 10000"/>
                  <a:gd name="connsiteX166" fmla="*/ 5181 w 10000"/>
                  <a:gd name="connsiteY166" fmla="*/ 1907 h 10000"/>
                  <a:gd name="connsiteX167" fmla="*/ 5737 w 10000"/>
                  <a:gd name="connsiteY167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6391 w 10000"/>
                  <a:gd name="connsiteY2" fmla="*/ 202 h 10000"/>
                  <a:gd name="connsiteX3" fmla="*/ 6649 w 10000"/>
                  <a:gd name="connsiteY3" fmla="*/ 280 h 10000"/>
                  <a:gd name="connsiteX4" fmla="*/ 6931 w 10000"/>
                  <a:gd name="connsiteY4" fmla="*/ 366 h 10000"/>
                  <a:gd name="connsiteX5" fmla="*/ 7235 w 10000"/>
                  <a:gd name="connsiteY5" fmla="*/ 456 h 10000"/>
                  <a:gd name="connsiteX6" fmla="*/ 7562 w 10000"/>
                  <a:gd name="connsiteY6" fmla="*/ 551 h 10000"/>
                  <a:gd name="connsiteX7" fmla="*/ 7889 w 10000"/>
                  <a:gd name="connsiteY7" fmla="*/ 659 h 10000"/>
                  <a:gd name="connsiteX8" fmla="*/ 8158 w 10000"/>
                  <a:gd name="connsiteY8" fmla="*/ 771 h 10000"/>
                  <a:gd name="connsiteX9" fmla="*/ 8376 w 10000"/>
                  <a:gd name="connsiteY9" fmla="*/ 891 h 10000"/>
                  <a:gd name="connsiteX10" fmla="*/ 8531 w 10000"/>
                  <a:gd name="connsiteY10" fmla="*/ 1016 h 10000"/>
                  <a:gd name="connsiteX11" fmla="*/ 8669 w 10000"/>
                  <a:gd name="connsiteY11" fmla="*/ 1136 h 10000"/>
                  <a:gd name="connsiteX12" fmla="*/ 8784 w 10000"/>
                  <a:gd name="connsiteY12" fmla="*/ 1270 h 10000"/>
                  <a:gd name="connsiteX13" fmla="*/ 8881 w 10000"/>
                  <a:gd name="connsiteY13" fmla="*/ 1407 h 10000"/>
                  <a:gd name="connsiteX14" fmla="*/ 8973 w 10000"/>
                  <a:gd name="connsiteY14" fmla="*/ 1541 h 10000"/>
                  <a:gd name="connsiteX15" fmla="*/ 9030 w 10000"/>
                  <a:gd name="connsiteY15" fmla="*/ 1635 h 10000"/>
                  <a:gd name="connsiteX16" fmla="*/ 9099 w 10000"/>
                  <a:gd name="connsiteY16" fmla="*/ 1778 h 10000"/>
                  <a:gd name="connsiteX17" fmla="*/ 9168 w 10000"/>
                  <a:gd name="connsiteY17" fmla="*/ 1968 h 10000"/>
                  <a:gd name="connsiteX18" fmla="*/ 9231 w 10000"/>
                  <a:gd name="connsiteY18" fmla="*/ 2187 h 10000"/>
                  <a:gd name="connsiteX19" fmla="*/ 9312 w 10000"/>
                  <a:gd name="connsiteY19" fmla="*/ 2432 h 10000"/>
                  <a:gd name="connsiteX20" fmla="*/ 9392 w 10000"/>
                  <a:gd name="connsiteY20" fmla="*/ 2703 h 10000"/>
                  <a:gd name="connsiteX21" fmla="*/ 9472 w 10000"/>
                  <a:gd name="connsiteY21" fmla="*/ 2984 h 10000"/>
                  <a:gd name="connsiteX22" fmla="*/ 9547 w 10000"/>
                  <a:gd name="connsiteY22" fmla="*/ 3280 h 10000"/>
                  <a:gd name="connsiteX23" fmla="*/ 9616 w 10000"/>
                  <a:gd name="connsiteY23" fmla="*/ 3586 h 10000"/>
                  <a:gd name="connsiteX24" fmla="*/ 9684 w 10000"/>
                  <a:gd name="connsiteY24" fmla="*/ 3883 h 10000"/>
                  <a:gd name="connsiteX25" fmla="*/ 9753 w 10000"/>
                  <a:gd name="connsiteY25" fmla="*/ 4163 h 10000"/>
                  <a:gd name="connsiteX26" fmla="*/ 9811 w 10000"/>
                  <a:gd name="connsiteY26" fmla="*/ 4434 h 10000"/>
                  <a:gd name="connsiteX27" fmla="*/ 9851 w 10000"/>
                  <a:gd name="connsiteY27" fmla="*/ 4688 h 10000"/>
                  <a:gd name="connsiteX28" fmla="*/ 9885 w 10000"/>
                  <a:gd name="connsiteY28" fmla="*/ 4899 h 10000"/>
                  <a:gd name="connsiteX29" fmla="*/ 9920 w 10000"/>
                  <a:gd name="connsiteY29" fmla="*/ 5085 h 10000"/>
                  <a:gd name="connsiteX30" fmla="*/ 9931 w 10000"/>
                  <a:gd name="connsiteY30" fmla="*/ 5231 h 10000"/>
                  <a:gd name="connsiteX31" fmla="*/ 9931 w 10000"/>
                  <a:gd name="connsiteY31" fmla="*/ 5364 h 10000"/>
                  <a:gd name="connsiteX32" fmla="*/ 9943 w 10000"/>
                  <a:gd name="connsiteY32" fmla="*/ 5536 h 10000"/>
                  <a:gd name="connsiteX33" fmla="*/ 9943 w 10000"/>
                  <a:gd name="connsiteY33" fmla="*/ 5747 h 10000"/>
                  <a:gd name="connsiteX34" fmla="*/ 9954 w 10000"/>
                  <a:gd name="connsiteY34" fmla="*/ 5983 h 10000"/>
                  <a:gd name="connsiteX35" fmla="*/ 9954 w 10000"/>
                  <a:gd name="connsiteY35" fmla="*/ 6247 h 10000"/>
                  <a:gd name="connsiteX36" fmla="*/ 9966 w 10000"/>
                  <a:gd name="connsiteY36" fmla="*/ 6526 h 10000"/>
                  <a:gd name="connsiteX37" fmla="*/ 9966 w 10000"/>
                  <a:gd name="connsiteY37" fmla="*/ 6823 h 10000"/>
                  <a:gd name="connsiteX38" fmla="*/ 9966 w 10000"/>
                  <a:gd name="connsiteY38" fmla="*/ 7120 h 10000"/>
                  <a:gd name="connsiteX39" fmla="*/ 9977 w 10000"/>
                  <a:gd name="connsiteY39" fmla="*/ 7418 h 10000"/>
                  <a:gd name="connsiteX40" fmla="*/ 9977 w 10000"/>
                  <a:gd name="connsiteY40" fmla="*/ 7715 h 10000"/>
                  <a:gd name="connsiteX41" fmla="*/ 9977 w 10000"/>
                  <a:gd name="connsiteY41" fmla="*/ 7994 h 10000"/>
                  <a:gd name="connsiteX42" fmla="*/ 9989 w 10000"/>
                  <a:gd name="connsiteY42" fmla="*/ 8256 h 10000"/>
                  <a:gd name="connsiteX43" fmla="*/ 9989 w 10000"/>
                  <a:gd name="connsiteY43" fmla="*/ 8503 h 10000"/>
                  <a:gd name="connsiteX44" fmla="*/ 9989 w 10000"/>
                  <a:gd name="connsiteY44" fmla="*/ 8705 h 10000"/>
                  <a:gd name="connsiteX45" fmla="*/ 9989 w 10000"/>
                  <a:gd name="connsiteY45" fmla="*/ 8885 h 10000"/>
                  <a:gd name="connsiteX46" fmla="*/ 9989 w 10000"/>
                  <a:gd name="connsiteY46" fmla="*/ 9010 h 10000"/>
                  <a:gd name="connsiteX47" fmla="*/ 10000 w 10000"/>
                  <a:gd name="connsiteY47" fmla="*/ 9096 h 10000"/>
                  <a:gd name="connsiteX48" fmla="*/ 10000 w 10000"/>
                  <a:gd name="connsiteY48" fmla="*/ 9122 h 10000"/>
                  <a:gd name="connsiteX49" fmla="*/ 10000 w 10000"/>
                  <a:gd name="connsiteY49" fmla="*/ 9131 h 10000"/>
                  <a:gd name="connsiteX50" fmla="*/ 9593 w 10000"/>
                  <a:gd name="connsiteY50" fmla="*/ 9113 h 10000"/>
                  <a:gd name="connsiteX51" fmla="*/ 9254 w 10000"/>
                  <a:gd name="connsiteY51" fmla="*/ 9088 h 10000"/>
                  <a:gd name="connsiteX52" fmla="*/ 8962 w 10000"/>
                  <a:gd name="connsiteY52" fmla="*/ 9070 h 10000"/>
                  <a:gd name="connsiteX53" fmla="*/ 8738 w 10000"/>
                  <a:gd name="connsiteY53" fmla="*/ 9045 h 10000"/>
                  <a:gd name="connsiteX54" fmla="*/ 8554 w 10000"/>
                  <a:gd name="connsiteY54" fmla="*/ 9019 h 10000"/>
                  <a:gd name="connsiteX55" fmla="*/ 8422 w 10000"/>
                  <a:gd name="connsiteY55" fmla="*/ 8993 h 10000"/>
                  <a:gd name="connsiteX56" fmla="*/ 8330 w 10000"/>
                  <a:gd name="connsiteY56" fmla="*/ 8976 h 10000"/>
                  <a:gd name="connsiteX57" fmla="*/ 8273 w 10000"/>
                  <a:gd name="connsiteY57" fmla="*/ 8959 h 10000"/>
                  <a:gd name="connsiteX58" fmla="*/ 8262 w 10000"/>
                  <a:gd name="connsiteY58" fmla="*/ 8959 h 10000"/>
                  <a:gd name="connsiteX59" fmla="*/ 8262 w 10000"/>
                  <a:gd name="connsiteY59" fmla="*/ 8924 h 10000"/>
                  <a:gd name="connsiteX60" fmla="*/ 8250 w 10000"/>
                  <a:gd name="connsiteY60" fmla="*/ 8842 h 10000"/>
                  <a:gd name="connsiteX61" fmla="*/ 8250 w 10000"/>
                  <a:gd name="connsiteY61" fmla="*/ 8705 h 10000"/>
                  <a:gd name="connsiteX62" fmla="*/ 8239 w 10000"/>
                  <a:gd name="connsiteY62" fmla="*/ 8528 h 10000"/>
                  <a:gd name="connsiteX63" fmla="*/ 8227 w 10000"/>
                  <a:gd name="connsiteY63" fmla="*/ 8317 h 10000"/>
                  <a:gd name="connsiteX64" fmla="*/ 8216 w 10000"/>
                  <a:gd name="connsiteY64" fmla="*/ 8076 h 10000"/>
                  <a:gd name="connsiteX65" fmla="*/ 8204 w 10000"/>
                  <a:gd name="connsiteY65" fmla="*/ 7805 h 10000"/>
                  <a:gd name="connsiteX66" fmla="*/ 8193 w 10000"/>
                  <a:gd name="connsiteY66" fmla="*/ 7525 h 10000"/>
                  <a:gd name="connsiteX67" fmla="*/ 8170 w 10000"/>
                  <a:gd name="connsiteY67" fmla="*/ 7241 h 10000"/>
                  <a:gd name="connsiteX68" fmla="*/ 8158 w 10000"/>
                  <a:gd name="connsiteY68" fmla="*/ 6944 h 10000"/>
                  <a:gd name="connsiteX69" fmla="*/ 8141 w 10000"/>
                  <a:gd name="connsiteY69" fmla="*/ 6647 h 10000"/>
                  <a:gd name="connsiteX70" fmla="*/ 8130 w 10000"/>
                  <a:gd name="connsiteY70" fmla="*/ 6367 h 10000"/>
                  <a:gd name="connsiteX71" fmla="*/ 8107 w 10000"/>
                  <a:gd name="connsiteY71" fmla="*/ 6104 h 10000"/>
                  <a:gd name="connsiteX72" fmla="*/ 8095 w 10000"/>
                  <a:gd name="connsiteY72" fmla="*/ 5859 h 10000"/>
                  <a:gd name="connsiteX73" fmla="*/ 8084 w 10000"/>
                  <a:gd name="connsiteY73" fmla="*/ 5644 h 10000"/>
                  <a:gd name="connsiteX74" fmla="*/ 8061 w 10000"/>
                  <a:gd name="connsiteY74" fmla="*/ 5467 h 10000"/>
                  <a:gd name="connsiteX75" fmla="*/ 8049 w 10000"/>
                  <a:gd name="connsiteY75" fmla="*/ 5330 h 10000"/>
                  <a:gd name="connsiteX76" fmla="*/ 8038 w 10000"/>
                  <a:gd name="connsiteY76" fmla="*/ 5248 h 10000"/>
                  <a:gd name="connsiteX77" fmla="*/ 8015 w 10000"/>
                  <a:gd name="connsiteY77" fmla="*/ 5145 h 10000"/>
                  <a:gd name="connsiteX78" fmla="*/ 7992 w 10000"/>
                  <a:gd name="connsiteY78" fmla="*/ 5020 h 10000"/>
                  <a:gd name="connsiteX79" fmla="*/ 7946 w 10000"/>
                  <a:gd name="connsiteY79" fmla="*/ 4864 h 10000"/>
                  <a:gd name="connsiteX80" fmla="*/ 7889 w 10000"/>
                  <a:gd name="connsiteY80" fmla="*/ 4688 h 10000"/>
                  <a:gd name="connsiteX81" fmla="*/ 7843 w 10000"/>
                  <a:gd name="connsiteY81" fmla="*/ 4499 h 10000"/>
                  <a:gd name="connsiteX82" fmla="*/ 7780 w 10000"/>
                  <a:gd name="connsiteY82" fmla="*/ 4305 h 10000"/>
                  <a:gd name="connsiteX83" fmla="*/ 7722 w 10000"/>
                  <a:gd name="connsiteY83" fmla="*/ 4103 h 10000"/>
                  <a:gd name="connsiteX84" fmla="*/ 7665 w 10000"/>
                  <a:gd name="connsiteY84" fmla="*/ 3918 h 10000"/>
                  <a:gd name="connsiteX85" fmla="*/ 7608 w 10000"/>
                  <a:gd name="connsiteY85" fmla="*/ 3736 h 10000"/>
                  <a:gd name="connsiteX86" fmla="*/ 7550 w 10000"/>
                  <a:gd name="connsiteY86" fmla="*/ 3569 h 10000"/>
                  <a:gd name="connsiteX87" fmla="*/ 7516 w 10000"/>
                  <a:gd name="connsiteY87" fmla="*/ 3431 h 10000"/>
                  <a:gd name="connsiteX88" fmla="*/ 7481 w 10000"/>
                  <a:gd name="connsiteY88" fmla="*/ 3332 h 10000"/>
                  <a:gd name="connsiteX89" fmla="*/ 7458 w 10000"/>
                  <a:gd name="connsiteY89" fmla="*/ 3263 h 10000"/>
                  <a:gd name="connsiteX90" fmla="*/ 7453 w 10000"/>
                  <a:gd name="connsiteY90" fmla="*/ 3237 h 10000"/>
                  <a:gd name="connsiteX91" fmla="*/ 7372 w 10000"/>
                  <a:gd name="connsiteY91" fmla="*/ 3358 h 10000"/>
                  <a:gd name="connsiteX92" fmla="*/ 7303 w 10000"/>
                  <a:gd name="connsiteY92" fmla="*/ 3526 h 10000"/>
                  <a:gd name="connsiteX93" fmla="*/ 7246 w 10000"/>
                  <a:gd name="connsiteY93" fmla="*/ 3736 h 10000"/>
                  <a:gd name="connsiteX94" fmla="*/ 7200 w 10000"/>
                  <a:gd name="connsiteY94" fmla="*/ 3982 h 10000"/>
                  <a:gd name="connsiteX95" fmla="*/ 7166 w 10000"/>
                  <a:gd name="connsiteY95" fmla="*/ 4245 h 10000"/>
                  <a:gd name="connsiteX96" fmla="*/ 7154 w 10000"/>
                  <a:gd name="connsiteY96" fmla="*/ 4533 h 10000"/>
                  <a:gd name="connsiteX97" fmla="*/ 7143 w 10000"/>
                  <a:gd name="connsiteY97" fmla="*/ 4830 h 10000"/>
                  <a:gd name="connsiteX98" fmla="*/ 7131 w 10000"/>
                  <a:gd name="connsiteY98" fmla="*/ 5128 h 10000"/>
                  <a:gd name="connsiteX99" fmla="*/ 7131 w 10000"/>
                  <a:gd name="connsiteY99" fmla="*/ 5424 h 10000"/>
                  <a:gd name="connsiteX100" fmla="*/ 7131 w 10000"/>
                  <a:gd name="connsiteY100" fmla="*/ 5713 h 10000"/>
                  <a:gd name="connsiteX101" fmla="*/ 7143 w 10000"/>
                  <a:gd name="connsiteY101" fmla="*/ 5983 h 10000"/>
                  <a:gd name="connsiteX102" fmla="*/ 7154 w 10000"/>
                  <a:gd name="connsiteY102" fmla="*/ 6221 h 10000"/>
                  <a:gd name="connsiteX103" fmla="*/ 7154 w 10000"/>
                  <a:gd name="connsiteY103" fmla="*/ 6432 h 10000"/>
                  <a:gd name="connsiteX104" fmla="*/ 7166 w 10000"/>
                  <a:gd name="connsiteY104" fmla="*/ 6604 h 10000"/>
                  <a:gd name="connsiteX105" fmla="*/ 7166 w 10000"/>
                  <a:gd name="connsiteY105" fmla="*/ 6754 h 10000"/>
                  <a:gd name="connsiteX106" fmla="*/ 7177 w 10000"/>
                  <a:gd name="connsiteY106" fmla="*/ 6952 h 10000"/>
                  <a:gd name="connsiteX107" fmla="*/ 7189 w 10000"/>
                  <a:gd name="connsiteY107" fmla="*/ 7180 h 10000"/>
                  <a:gd name="connsiteX108" fmla="*/ 7506 w 10000"/>
                  <a:gd name="connsiteY108" fmla="*/ 9956 h 10000"/>
                  <a:gd name="connsiteX109" fmla="*/ 602 w 10000"/>
                  <a:gd name="connsiteY109" fmla="*/ 10000 h 10000"/>
                  <a:gd name="connsiteX110" fmla="*/ 602 w 10000"/>
                  <a:gd name="connsiteY110" fmla="*/ 9970 h 10000"/>
                  <a:gd name="connsiteX111" fmla="*/ 602 w 10000"/>
                  <a:gd name="connsiteY111" fmla="*/ 9884 h 10000"/>
                  <a:gd name="connsiteX112" fmla="*/ 614 w 10000"/>
                  <a:gd name="connsiteY112" fmla="*/ 9747 h 10000"/>
                  <a:gd name="connsiteX113" fmla="*/ 620 w 10000"/>
                  <a:gd name="connsiteY113" fmla="*/ 9579 h 10000"/>
                  <a:gd name="connsiteX114" fmla="*/ 643 w 10000"/>
                  <a:gd name="connsiteY114" fmla="*/ 9367 h 10000"/>
                  <a:gd name="connsiteX115" fmla="*/ 654 w 10000"/>
                  <a:gd name="connsiteY115" fmla="*/ 9122 h 10000"/>
                  <a:gd name="connsiteX116" fmla="*/ 677 w 10000"/>
                  <a:gd name="connsiteY116" fmla="*/ 8868 h 10000"/>
                  <a:gd name="connsiteX117" fmla="*/ 700 w 10000"/>
                  <a:gd name="connsiteY117" fmla="*/ 8589 h 10000"/>
                  <a:gd name="connsiteX118" fmla="*/ 723 w 10000"/>
                  <a:gd name="connsiteY118" fmla="*/ 8299 h 10000"/>
                  <a:gd name="connsiteX119" fmla="*/ 746 w 10000"/>
                  <a:gd name="connsiteY119" fmla="*/ 8003 h 10000"/>
                  <a:gd name="connsiteX120" fmla="*/ 769 w 10000"/>
                  <a:gd name="connsiteY120" fmla="*/ 7715 h 10000"/>
                  <a:gd name="connsiteX121" fmla="*/ 780 w 10000"/>
                  <a:gd name="connsiteY121" fmla="*/ 7444 h 10000"/>
                  <a:gd name="connsiteX122" fmla="*/ 803 w 10000"/>
                  <a:gd name="connsiteY122" fmla="*/ 7180 h 10000"/>
                  <a:gd name="connsiteX123" fmla="*/ 826 w 10000"/>
                  <a:gd name="connsiteY123" fmla="*/ 6797 h 10000"/>
                  <a:gd name="connsiteX124" fmla="*/ 838 w 10000"/>
                  <a:gd name="connsiteY124" fmla="*/ 6449 h 10000"/>
                  <a:gd name="connsiteX125" fmla="*/ 849 w 10000"/>
                  <a:gd name="connsiteY125" fmla="*/ 6144 h 10000"/>
                  <a:gd name="connsiteX126" fmla="*/ 849 w 10000"/>
                  <a:gd name="connsiteY126" fmla="*/ 5859 h 10000"/>
                  <a:gd name="connsiteX127" fmla="*/ 849 w 10000"/>
                  <a:gd name="connsiteY127" fmla="*/ 5579 h 10000"/>
                  <a:gd name="connsiteX128" fmla="*/ 849 w 10000"/>
                  <a:gd name="connsiteY128" fmla="*/ 5300 h 10000"/>
                  <a:gd name="connsiteX129" fmla="*/ 849 w 10000"/>
                  <a:gd name="connsiteY129" fmla="*/ 5011 h 10000"/>
                  <a:gd name="connsiteX130" fmla="*/ 849 w 10000"/>
                  <a:gd name="connsiteY130" fmla="*/ 4705 h 10000"/>
                  <a:gd name="connsiteX131" fmla="*/ 849 w 10000"/>
                  <a:gd name="connsiteY131" fmla="*/ 4533 h 10000"/>
                  <a:gd name="connsiteX132" fmla="*/ 815 w 10000"/>
                  <a:gd name="connsiteY132" fmla="*/ 4331 h 10000"/>
                  <a:gd name="connsiteX133" fmla="*/ 769 w 10000"/>
                  <a:gd name="connsiteY133" fmla="*/ 4103 h 10000"/>
                  <a:gd name="connsiteX134" fmla="*/ 711 w 10000"/>
                  <a:gd name="connsiteY134" fmla="*/ 3865 h 10000"/>
                  <a:gd name="connsiteX135" fmla="*/ 643 w 10000"/>
                  <a:gd name="connsiteY135" fmla="*/ 3612 h 10000"/>
                  <a:gd name="connsiteX136" fmla="*/ 579 w 10000"/>
                  <a:gd name="connsiteY136" fmla="*/ 3349 h 10000"/>
                  <a:gd name="connsiteX137" fmla="*/ 499 w 10000"/>
                  <a:gd name="connsiteY137" fmla="*/ 3078 h 10000"/>
                  <a:gd name="connsiteX138" fmla="*/ 407 w 10000"/>
                  <a:gd name="connsiteY138" fmla="*/ 2816 h 10000"/>
                  <a:gd name="connsiteX139" fmla="*/ 327 w 10000"/>
                  <a:gd name="connsiteY139" fmla="*/ 2561 h 10000"/>
                  <a:gd name="connsiteX140" fmla="*/ 252 w 10000"/>
                  <a:gd name="connsiteY140" fmla="*/ 2312 h 10000"/>
                  <a:gd name="connsiteX141" fmla="*/ 184 w 10000"/>
                  <a:gd name="connsiteY141" fmla="*/ 2084 h 10000"/>
                  <a:gd name="connsiteX142" fmla="*/ 115 w 10000"/>
                  <a:gd name="connsiteY142" fmla="*/ 1882 h 10000"/>
                  <a:gd name="connsiteX143" fmla="*/ 57 w 10000"/>
                  <a:gd name="connsiteY143" fmla="*/ 1705 h 10000"/>
                  <a:gd name="connsiteX144" fmla="*/ 23 w 10000"/>
                  <a:gd name="connsiteY144" fmla="*/ 1549 h 10000"/>
                  <a:gd name="connsiteX145" fmla="*/ 0 w 10000"/>
                  <a:gd name="connsiteY145" fmla="*/ 1442 h 10000"/>
                  <a:gd name="connsiteX146" fmla="*/ 11 w 10000"/>
                  <a:gd name="connsiteY146" fmla="*/ 1373 h 10000"/>
                  <a:gd name="connsiteX147" fmla="*/ 80 w 10000"/>
                  <a:gd name="connsiteY147" fmla="*/ 1218 h 10000"/>
                  <a:gd name="connsiteX148" fmla="*/ 207 w 10000"/>
                  <a:gd name="connsiteY148" fmla="*/ 1059 h 10000"/>
                  <a:gd name="connsiteX149" fmla="*/ 373 w 10000"/>
                  <a:gd name="connsiteY149" fmla="*/ 891 h 10000"/>
                  <a:gd name="connsiteX150" fmla="*/ 579 w 10000"/>
                  <a:gd name="connsiteY150" fmla="*/ 728 h 10000"/>
                  <a:gd name="connsiteX151" fmla="*/ 803 w 10000"/>
                  <a:gd name="connsiteY151" fmla="*/ 577 h 10000"/>
                  <a:gd name="connsiteX152" fmla="*/ 941 w 10000"/>
                  <a:gd name="connsiteY152" fmla="*/ 499 h 10000"/>
                  <a:gd name="connsiteX153" fmla="*/ 1107 w 10000"/>
                  <a:gd name="connsiteY153" fmla="*/ 422 h 10000"/>
                  <a:gd name="connsiteX154" fmla="*/ 1291 w 10000"/>
                  <a:gd name="connsiteY154" fmla="*/ 348 h 10000"/>
                  <a:gd name="connsiteX155" fmla="*/ 1480 w 10000"/>
                  <a:gd name="connsiteY155" fmla="*/ 280 h 10000"/>
                  <a:gd name="connsiteX156" fmla="*/ 1670 w 10000"/>
                  <a:gd name="connsiteY156" fmla="*/ 211 h 10000"/>
                  <a:gd name="connsiteX157" fmla="*/ 1853 w 10000"/>
                  <a:gd name="connsiteY157" fmla="*/ 151 h 10000"/>
                  <a:gd name="connsiteX158" fmla="*/ 2008 w 10000"/>
                  <a:gd name="connsiteY158" fmla="*/ 103 h 10000"/>
                  <a:gd name="connsiteX159" fmla="*/ 2134 w 10000"/>
                  <a:gd name="connsiteY159" fmla="*/ 69 h 10000"/>
                  <a:gd name="connsiteX160" fmla="*/ 2226 w 10000"/>
                  <a:gd name="connsiteY160" fmla="*/ 43 h 10000"/>
                  <a:gd name="connsiteX161" fmla="*/ 2249 w 10000"/>
                  <a:gd name="connsiteY161" fmla="*/ 34 h 10000"/>
                  <a:gd name="connsiteX162" fmla="*/ 2381 w 10000"/>
                  <a:gd name="connsiteY162" fmla="*/ 95 h 10000"/>
                  <a:gd name="connsiteX163" fmla="*/ 3322 w 10000"/>
                  <a:gd name="connsiteY163" fmla="*/ 3087 h 10000"/>
                  <a:gd name="connsiteX164" fmla="*/ 4108 w 10000"/>
                  <a:gd name="connsiteY164" fmla="*/ 4253 h 10000"/>
                  <a:gd name="connsiteX165" fmla="*/ 5181 w 10000"/>
                  <a:gd name="connsiteY165" fmla="*/ 1907 h 10000"/>
                  <a:gd name="connsiteX166" fmla="*/ 5737 w 10000"/>
                  <a:gd name="connsiteY166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6649 w 10000"/>
                  <a:gd name="connsiteY2" fmla="*/ 280 h 10000"/>
                  <a:gd name="connsiteX3" fmla="*/ 6931 w 10000"/>
                  <a:gd name="connsiteY3" fmla="*/ 366 h 10000"/>
                  <a:gd name="connsiteX4" fmla="*/ 7235 w 10000"/>
                  <a:gd name="connsiteY4" fmla="*/ 456 h 10000"/>
                  <a:gd name="connsiteX5" fmla="*/ 7562 w 10000"/>
                  <a:gd name="connsiteY5" fmla="*/ 551 h 10000"/>
                  <a:gd name="connsiteX6" fmla="*/ 7889 w 10000"/>
                  <a:gd name="connsiteY6" fmla="*/ 659 h 10000"/>
                  <a:gd name="connsiteX7" fmla="*/ 8158 w 10000"/>
                  <a:gd name="connsiteY7" fmla="*/ 771 h 10000"/>
                  <a:gd name="connsiteX8" fmla="*/ 8376 w 10000"/>
                  <a:gd name="connsiteY8" fmla="*/ 891 h 10000"/>
                  <a:gd name="connsiteX9" fmla="*/ 8531 w 10000"/>
                  <a:gd name="connsiteY9" fmla="*/ 1016 h 10000"/>
                  <a:gd name="connsiteX10" fmla="*/ 8669 w 10000"/>
                  <a:gd name="connsiteY10" fmla="*/ 1136 h 10000"/>
                  <a:gd name="connsiteX11" fmla="*/ 8784 w 10000"/>
                  <a:gd name="connsiteY11" fmla="*/ 1270 h 10000"/>
                  <a:gd name="connsiteX12" fmla="*/ 8881 w 10000"/>
                  <a:gd name="connsiteY12" fmla="*/ 1407 h 10000"/>
                  <a:gd name="connsiteX13" fmla="*/ 8973 w 10000"/>
                  <a:gd name="connsiteY13" fmla="*/ 1541 h 10000"/>
                  <a:gd name="connsiteX14" fmla="*/ 9030 w 10000"/>
                  <a:gd name="connsiteY14" fmla="*/ 1635 h 10000"/>
                  <a:gd name="connsiteX15" fmla="*/ 9099 w 10000"/>
                  <a:gd name="connsiteY15" fmla="*/ 1778 h 10000"/>
                  <a:gd name="connsiteX16" fmla="*/ 9168 w 10000"/>
                  <a:gd name="connsiteY16" fmla="*/ 1968 h 10000"/>
                  <a:gd name="connsiteX17" fmla="*/ 9231 w 10000"/>
                  <a:gd name="connsiteY17" fmla="*/ 2187 h 10000"/>
                  <a:gd name="connsiteX18" fmla="*/ 9312 w 10000"/>
                  <a:gd name="connsiteY18" fmla="*/ 2432 h 10000"/>
                  <a:gd name="connsiteX19" fmla="*/ 9392 w 10000"/>
                  <a:gd name="connsiteY19" fmla="*/ 2703 h 10000"/>
                  <a:gd name="connsiteX20" fmla="*/ 9472 w 10000"/>
                  <a:gd name="connsiteY20" fmla="*/ 2984 h 10000"/>
                  <a:gd name="connsiteX21" fmla="*/ 9547 w 10000"/>
                  <a:gd name="connsiteY21" fmla="*/ 3280 h 10000"/>
                  <a:gd name="connsiteX22" fmla="*/ 9616 w 10000"/>
                  <a:gd name="connsiteY22" fmla="*/ 3586 h 10000"/>
                  <a:gd name="connsiteX23" fmla="*/ 9684 w 10000"/>
                  <a:gd name="connsiteY23" fmla="*/ 3883 h 10000"/>
                  <a:gd name="connsiteX24" fmla="*/ 9753 w 10000"/>
                  <a:gd name="connsiteY24" fmla="*/ 4163 h 10000"/>
                  <a:gd name="connsiteX25" fmla="*/ 9811 w 10000"/>
                  <a:gd name="connsiteY25" fmla="*/ 4434 h 10000"/>
                  <a:gd name="connsiteX26" fmla="*/ 9851 w 10000"/>
                  <a:gd name="connsiteY26" fmla="*/ 4688 h 10000"/>
                  <a:gd name="connsiteX27" fmla="*/ 9885 w 10000"/>
                  <a:gd name="connsiteY27" fmla="*/ 4899 h 10000"/>
                  <a:gd name="connsiteX28" fmla="*/ 9920 w 10000"/>
                  <a:gd name="connsiteY28" fmla="*/ 5085 h 10000"/>
                  <a:gd name="connsiteX29" fmla="*/ 9931 w 10000"/>
                  <a:gd name="connsiteY29" fmla="*/ 5231 h 10000"/>
                  <a:gd name="connsiteX30" fmla="*/ 9931 w 10000"/>
                  <a:gd name="connsiteY30" fmla="*/ 5364 h 10000"/>
                  <a:gd name="connsiteX31" fmla="*/ 9943 w 10000"/>
                  <a:gd name="connsiteY31" fmla="*/ 5536 h 10000"/>
                  <a:gd name="connsiteX32" fmla="*/ 9943 w 10000"/>
                  <a:gd name="connsiteY32" fmla="*/ 5747 h 10000"/>
                  <a:gd name="connsiteX33" fmla="*/ 9954 w 10000"/>
                  <a:gd name="connsiteY33" fmla="*/ 5983 h 10000"/>
                  <a:gd name="connsiteX34" fmla="*/ 9954 w 10000"/>
                  <a:gd name="connsiteY34" fmla="*/ 6247 h 10000"/>
                  <a:gd name="connsiteX35" fmla="*/ 9966 w 10000"/>
                  <a:gd name="connsiteY35" fmla="*/ 6526 h 10000"/>
                  <a:gd name="connsiteX36" fmla="*/ 9966 w 10000"/>
                  <a:gd name="connsiteY36" fmla="*/ 6823 h 10000"/>
                  <a:gd name="connsiteX37" fmla="*/ 9966 w 10000"/>
                  <a:gd name="connsiteY37" fmla="*/ 7120 h 10000"/>
                  <a:gd name="connsiteX38" fmla="*/ 9977 w 10000"/>
                  <a:gd name="connsiteY38" fmla="*/ 7418 h 10000"/>
                  <a:gd name="connsiteX39" fmla="*/ 9977 w 10000"/>
                  <a:gd name="connsiteY39" fmla="*/ 7715 h 10000"/>
                  <a:gd name="connsiteX40" fmla="*/ 9977 w 10000"/>
                  <a:gd name="connsiteY40" fmla="*/ 7994 h 10000"/>
                  <a:gd name="connsiteX41" fmla="*/ 9989 w 10000"/>
                  <a:gd name="connsiteY41" fmla="*/ 8256 h 10000"/>
                  <a:gd name="connsiteX42" fmla="*/ 9989 w 10000"/>
                  <a:gd name="connsiteY42" fmla="*/ 8503 h 10000"/>
                  <a:gd name="connsiteX43" fmla="*/ 9989 w 10000"/>
                  <a:gd name="connsiteY43" fmla="*/ 8705 h 10000"/>
                  <a:gd name="connsiteX44" fmla="*/ 9989 w 10000"/>
                  <a:gd name="connsiteY44" fmla="*/ 8885 h 10000"/>
                  <a:gd name="connsiteX45" fmla="*/ 9989 w 10000"/>
                  <a:gd name="connsiteY45" fmla="*/ 9010 h 10000"/>
                  <a:gd name="connsiteX46" fmla="*/ 10000 w 10000"/>
                  <a:gd name="connsiteY46" fmla="*/ 9096 h 10000"/>
                  <a:gd name="connsiteX47" fmla="*/ 10000 w 10000"/>
                  <a:gd name="connsiteY47" fmla="*/ 9122 h 10000"/>
                  <a:gd name="connsiteX48" fmla="*/ 10000 w 10000"/>
                  <a:gd name="connsiteY48" fmla="*/ 9131 h 10000"/>
                  <a:gd name="connsiteX49" fmla="*/ 9593 w 10000"/>
                  <a:gd name="connsiteY49" fmla="*/ 9113 h 10000"/>
                  <a:gd name="connsiteX50" fmla="*/ 9254 w 10000"/>
                  <a:gd name="connsiteY50" fmla="*/ 9088 h 10000"/>
                  <a:gd name="connsiteX51" fmla="*/ 8962 w 10000"/>
                  <a:gd name="connsiteY51" fmla="*/ 9070 h 10000"/>
                  <a:gd name="connsiteX52" fmla="*/ 8738 w 10000"/>
                  <a:gd name="connsiteY52" fmla="*/ 9045 h 10000"/>
                  <a:gd name="connsiteX53" fmla="*/ 8554 w 10000"/>
                  <a:gd name="connsiteY53" fmla="*/ 9019 h 10000"/>
                  <a:gd name="connsiteX54" fmla="*/ 8422 w 10000"/>
                  <a:gd name="connsiteY54" fmla="*/ 8993 h 10000"/>
                  <a:gd name="connsiteX55" fmla="*/ 8330 w 10000"/>
                  <a:gd name="connsiteY55" fmla="*/ 8976 h 10000"/>
                  <a:gd name="connsiteX56" fmla="*/ 8273 w 10000"/>
                  <a:gd name="connsiteY56" fmla="*/ 8959 h 10000"/>
                  <a:gd name="connsiteX57" fmla="*/ 8262 w 10000"/>
                  <a:gd name="connsiteY57" fmla="*/ 8959 h 10000"/>
                  <a:gd name="connsiteX58" fmla="*/ 8262 w 10000"/>
                  <a:gd name="connsiteY58" fmla="*/ 8924 h 10000"/>
                  <a:gd name="connsiteX59" fmla="*/ 8250 w 10000"/>
                  <a:gd name="connsiteY59" fmla="*/ 8842 h 10000"/>
                  <a:gd name="connsiteX60" fmla="*/ 8250 w 10000"/>
                  <a:gd name="connsiteY60" fmla="*/ 8705 h 10000"/>
                  <a:gd name="connsiteX61" fmla="*/ 8239 w 10000"/>
                  <a:gd name="connsiteY61" fmla="*/ 8528 h 10000"/>
                  <a:gd name="connsiteX62" fmla="*/ 8227 w 10000"/>
                  <a:gd name="connsiteY62" fmla="*/ 8317 h 10000"/>
                  <a:gd name="connsiteX63" fmla="*/ 8216 w 10000"/>
                  <a:gd name="connsiteY63" fmla="*/ 8076 h 10000"/>
                  <a:gd name="connsiteX64" fmla="*/ 8204 w 10000"/>
                  <a:gd name="connsiteY64" fmla="*/ 7805 h 10000"/>
                  <a:gd name="connsiteX65" fmla="*/ 8193 w 10000"/>
                  <a:gd name="connsiteY65" fmla="*/ 7525 h 10000"/>
                  <a:gd name="connsiteX66" fmla="*/ 8170 w 10000"/>
                  <a:gd name="connsiteY66" fmla="*/ 7241 h 10000"/>
                  <a:gd name="connsiteX67" fmla="*/ 8158 w 10000"/>
                  <a:gd name="connsiteY67" fmla="*/ 6944 h 10000"/>
                  <a:gd name="connsiteX68" fmla="*/ 8141 w 10000"/>
                  <a:gd name="connsiteY68" fmla="*/ 6647 h 10000"/>
                  <a:gd name="connsiteX69" fmla="*/ 8130 w 10000"/>
                  <a:gd name="connsiteY69" fmla="*/ 6367 h 10000"/>
                  <a:gd name="connsiteX70" fmla="*/ 8107 w 10000"/>
                  <a:gd name="connsiteY70" fmla="*/ 6104 h 10000"/>
                  <a:gd name="connsiteX71" fmla="*/ 8095 w 10000"/>
                  <a:gd name="connsiteY71" fmla="*/ 5859 h 10000"/>
                  <a:gd name="connsiteX72" fmla="*/ 8084 w 10000"/>
                  <a:gd name="connsiteY72" fmla="*/ 5644 h 10000"/>
                  <a:gd name="connsiteX73" fmla="*/ 8061 w 10000"/>
                  <a:gd name="connsiteY73" fmla="*/ 5467 h 10000"/>
                  <a:gd name="connsiteX74" fmla="*/ 8049 w 10000"/>
                  <a:gd name="connsiteY74" fmla="*/ 5330 h 10000"/>
                  <a:gd name="connsiteX75" fmla="*/ 8038 w 10000"/>
                  <a:gd name="connsiteY75" fmla="*/ 5248 h 10000"/>
                  <a:gd name="connsiteX76" fmla="*/ 8015 w 10000"/>
                  <a:gd name="connsiteY76" fmla="*/ 5145 h 10000"/>
                  <a:gd name="connsiteX77" fmla="*/ 7992 w 10000"/>
                  <a:gd name="connsiteY77" fmla="*/ 5020 h 10000"/>
                  <a:gd name="connsiteX78" fmla="*/ 7946 w 10000"/>
                  <a:gd name="connsiteY78" fmla="*/ 4864 h 10000"/>
                  <a:gd name="connsiteX79" fmla="*/ 7889 w 10000"/>
                  <a:gd name="connsiteY79" fmla="*/ 4688 h 10000"/>
                  <a:gd name="connsiteX80" fmla="*/ 7843 w 10000"/>
                  <a:gd name="connsiteY80" fmla="*/ 4499 h 10000"/>
                  <a:gd name="connsiteX81" fmla="*/ 7780 w 10000"/>
                  <a:gd name="connsiteY81" fmla="*/ 4305 h 10000"/>
                  <a:gd name="connsiteX82" fmla="*/ 7722 w 10000"/>
                  <a:gd name="connsiteY82" fmla="*/ 4103 h 10000"/>
                  <a:gd name="connsiteX83" fmla="*/ 7665 w 10000"/>
                  <a:gd name="connsiteY83" fmla="*/ 3918 h 10000"/>
                  <a:gd name="connsiteX84" fmla="*/ 7608 w 10000"/>
                  <a:gd name="connsiteY84" fmla="*/ 3736 h 10000"/>
                  <a:gd name="connsiteX85" fmla="*/ 7550 w 10000"/>
                  <a:gd name="connsiteY85" fmla="*/ 3569 h 10000"/>
                  <a:gd name="connsiteX86" fmla="*/ 7516 w 10000"/>
                  <a:gd name="connsiteY86" fmla="*/ 3431 h 10000"/>
                  <a:gd name="connsiteX87" fmla="*/ 7481 w 10000"/>
                  <a:gd name="connsiteY87" fmla="*/ 3332 h 10000"/>
                  <a:gd name="connsiteX88" fmla="*/ 7458 w 10000"/>
                  <a:gd name="connsiteY88" fmla="*/ 3263 h 10000"/>
                  <a:gd name="connsiteX89" fmla="*/ 7453 w 10000"/>
                  <a:gd name="connsiteY89" fmla="*/ 3237 h 10000"/>
                  <a:gd name="connsiteX90" fmla="*/ 7372 w 10000"/>
                  <a:gd name="connsiteY90" fmla="*/ 3358 h 10000"/>
                  <a:gd name="connsiteX91" fmla="*/ 7303 w 10000"/>
                  <a:gd name="connsiteY91" fmla="*/ 3526 h 10000"/>
                  <a:gd name="connsiteX92" fmla="*/ 7246 w 10000"/>
                  <a:gd name="connsiteY92" fmla="*/ 3736 h 10000"/>
                  <a:gd name="connsiteX93" fmla="*/ 7200 w 10000"/>
                  <a:gd name="connsiteY93" fmla="*/ 3982 h 10000"/>
                  <a:gd name="connsiteX94" fmla="*/ 7166 w 10000"/>
                  <a:gd name="connsiteY94" fmla="*/ 4245 h 10000"/>
                  <a:gd name="connsiteX95" fmla="*/ 7154 w 10000"/>
                  <a:gd name="connsiteY95" fmla="*/ 4533 h 10000"/>
                  <a:gd name="connsiteX96" fmla="*/ 7143 w 10000"/>
                  <a:gd name="connsiteY96" fmla="*/ 4830 h 10000"/>
                  <a:gd name="connsiteX97" fmla="*/ 7131 w 10000"/>
                  <a:gd name="connsiteY97" fmla="*/ 5128 h 10000"/>
                  <a:gd name="connsiteX98" fmla="*/ 7131 w 10000"/>
                  <a:gd name="connsiteY98" fmla="*/ 5424 h 10000"/>
                  <a:gd name="connsiteX99" fmla="*/ 7131 w 10000"/>
                  <a:gd name="connsiteY99" fmla="*/ 5713 h 10000"/>
                  <a:gd name="connsiteX100" fmla="*/ 7143 w 10000"/>
                  <a:gd name="connsiteY100" fmla="*/ 5983 h 10000"/>
                  <a:gd name="connsiteX101" fmla="*/ 7154 w 10000"/>
                  <a:gd name="connsiteY101" fmla="*/ 6221 h 10000"/>
                  <a:gd name="connsiteX102" fmla="*/ 7154 w 10000"/>
                  <a:gd name="connsiteY102" fmla="*/ 6432 h 10000"/>
                  <a:gd name="connsiteX103" fmla="*/ 7166 w 10000"/>
                  <a:gd name="connsiteY103" fmla="*/ 6604 h 10000"/>
                  <a:gd name="connsiteX104" fmla="*/ 7166 w 10000"/>
                  <a:gd name="connsiteY104" fmla="*/ 6754 h 10000"/>
                  <a:gd name="connsiteX105" fmla="*/ 7177 w 10000"/>
                  <a:gd name="connsiteY105" fmla="*/ 6952 h 10000"/>
                  <a:gd name="connsiteX106" fmla="*/ 7189 w 10000"/>
                  <a:gd name="connsiteY106" fmla="*/ 7180 h 10000"/>
                  <a:gd name="connsiteX107" fmla="*/ 7506 w 10000"/>
                  <a:gd name="connsiteY107" fmla="*/ 9956 h 10000"/>
                  <a:gd name="connsiteX108" fmla="*/ 602 w 10000"/>
                  <a:gd name="connsiteY108" fmla="*/ 10000 h 10000"/>
                  <a:gd name="connsiteX109" fmla="*/ 602 w 10000"/>
                  <a:gd name="connsiteY109" fmla="*/ 9970 h 10000"/>
                  <a:gd name="connsiteX110" fmla="*/ 602 w 10000"/>
                  <a:gd name="connsiteY110" fmla="*/ 9884 h 10000"/>
                  <a:gd name="connsiteX111" fmla="*/ 614 w 10000"/>
                  <a:gd name="connsiteY111" fmla="*/ 9747 h 10000"/>
                  <a:gd name="connsiteX112" fmla="*/ 620 w 10000"/>
                  <a:gd name="connsiteY112" fmla="*/ 9579 h 10000"/>
                  <a:gd name="connsiteX113" fmla="*/ 643 w 10000"/>
                  <a:gd name="connsiteY113" fmla="*/ 9367 h 10000"/>
                  <a:gd name="connsiteX114" fmla="*/ 654 w 10000"/>
                  <a:gd name="connsiteY114" fmla="*/ 9122 h 10000"/>
                  <a:gd name="connsiteX115" fmla="*/ 677 w 10000"/>
                  <a:gd name="connsiteY115" fmla="*/ 8868 h 10000"/>
                  <a:gd name="connsiteX116" fmla="*/ 700 w 10000"/>
                  <a:gd name="connsiteY116" fmla="*/ 8589 h 10000"/>
                  <a:gd name="connsiteX117" fmla="*/ 723 w 10000"/>
                  <a:gd name="connsiteY117" fmla="*/ 8299 h 10000"/>
                  <a:gd name="connsiteX118" fmla="*/ 746 w 10000"/>
                  <a:gd name="connsiteY118" fmla="*/ 8003 h 10000"/>
                  <a:gd name="connsiteX119" fmla="*/ 769 w 10000"/>
                  <a:gd name="connsiteY119" fmla="*/ 7715 h 10000"/>
                  <a:gd name="connsiteX120" fmla="*/ 780 w 10000"/>
                  <a:gd name="connsiteY120" fmla="*/ 7444 h 10000"/>
                  <a:gd name="connsiteX121" fmla="*/ 803 w 10000"/>
                  <a:gd name="connsiteY121" fmla="*/ 7180 h 10000"/>
                  <a:gd name="connsiteX122" fmla="*/ 826 w 10000"/>
                  <a:gd name="connsiteY122" fmla="*/ 6797 h 10000"/>
                  <a:gd name="connsiteX123" fmla="*/ 838 w 10000"/>
                  <a:gd name="connsiteY123" fmla="*/ 6449 h 10000"/>
                  <a:gd name="connsiteX124" fmla="*/ 849 w 10000"/>
                  <a:gd name="connsiteY124" fmla="*/ 6144 h 10000"/>
                  <a:gd name="connsiteX125" fmla="*/ 849 w 10000"/>
                  <a:gd name="connsiteY125" fmla="*/ 5859 h 10000"/>
                  <a:gd name="connsiteX126" fmla="*/ 849 w 10000"/>
                  <a:gd name="connsiteY126" fmla="*/ 5579 h 10000"/>
                  <a:gd name="connsiteX127" fmla="*/ 849 w 10000"/>
                  <a:gd name="connsiteY127" fmla="*/ 5300 h 10000"/>
                  <a:gd name="connsiteX128" fmla="*/ 849 w 10000"/>
                  <a:gd name="connsiteY128" fmla="*/ 5011 h 10000"/>
                  <a:gd name="connsiteX129" fmla="*/ 849 w 10000"/>
                  <a:gd name="connsiteY129" fmla="*/ 4705 h 10000"/>
                  <a:gd name="connsiteX130" fmla="*/ 849 w 10000"/>
                  <a:gd name="connsiteY130" fmla="*/ 4533 h 10000"/>
                  <a:gd name="connsiteX131" fmla="*/ 815 w 10000"/>
                  <a:gd name="connsiteY131" fmla="*/ 4331 h 10000"/>
                  <a:gd name="connsiteX132" fmla="*/ 769 w 10000"/>
                  <a:gd name="connsiteY132" fmla="*/ 4103 h 10000"/>
                  <a:gd name="connsiteX133" fmla="*/ 711 w 10000"/>
                  <a:gd name="connsiteY133" fmla="*/ 3865 h 10000"/>
                  <a:gd name="connsiteX134" fmla="*/ 643 w 10000"/>
                  <a:gd name="connsiteY134" fmla="*/ 3612 h 10000"/>
                  <a:gd name="connsiteX135" fmla="*/ 579 w 10000"/>
                  <a:gd name="connsiteY135" fmla="*/ 3349 h 10000"/>
                  <a:gd name="connsiteX136" fmla="*/ 499 w 10000"/>
                  <a:gd name="connsiteY136" fmla="*/ 3078 h 10000"/>
                  <a:gd name="connsiteX137" fmla="*/ 407 w 10000"/>
                  <a:gd name="connsiteY137" fmla="*/ 2816 h 10000"/>
                  <a:gd name="connsiteX138" fmla="*/ 327 w 10000"/>
                  <a:gd name="connsiteY138" fmla="*/ 2561 h 10000"/>
                  <a:gd name="connsiteX139" fmla="*/ 252 w 10000"/>
                  <a:gd name="connsiteY139" fmla="*/ 2312 h 10000"/>
                  <a:gd name="connsiteX140" fmla="*/ 184 w 10000"/>
                  <a:gd name="connsiteY140" fmla="*/ 2084 h 10000"/>
                  <a:gd name="connsiteX141" fmla="*/ 115 w 10000"/>
                  <a:gd name="connsiteY141" fmla="*/ 1882 h 10000"/>
                  <a:gd name="connsiteX142" fmla="*/ 57 w 10000"/>
                  <a:gd name="connsiteY142" fmla="*/ 1705 h 10000"/>
                  <a:gd name="connsiteX143" fmla="*/ 23 w 10000"/>
                  <a:gd name="connsiteY143" fmla="*/ 1549 h 10000"/>
                  <a:gd name="connsiteX144" fmla="*/ 0 w 10000"/>
                  <a:gd name="connsiteY144" fmla="*/ 1442 h 10000"/>
                  <a:gd name="connsiteX145" fmla="*/ 11 w 10000"/>
                  <a:gd name="connsiteY145" fmla="*/ 1373 h 10000"/>
                  <a:gd name="connsiteX146" fmla="*/ 80 w 10000"/>
                  <a:gd name="connsiteY146" fmla="*/ 1218 h 10000"/>
                  <a:gd name="connsiteX147" fmla="*/ 207 w 10000"/>
                  <a:gd name="connsiteY147" fmla="*/ 1059 h 10000"/>
                  <a:gd name="connsiteX148" fmla="*/ 373 w 10000"/>
                  <a:gd name="connsiteY148" fmla="*/ 891 h 10000"/>
                  <a:gd name="connsiteX149" fmla="*/ 579 w 10000"/>
                  <a:gd name="connsiteY149" fmla="*/ 728 h 10000"/>
                  <a:gd name="connsiteX150" fmla="*/ 803 w 10000"/>
                  <a:gd name="connsiteY150" fmla="*/ 577 h 10000"/>
                  <a:gd name="connsiteX151" fmla="*/ 941 w 10000"/>
                  <a:gd name="connsiteY151" fmla="*/ 499 h 10000"/>
                  <a:gd name="connsiteX152" fmla="*/ 1107 w 10000"/>
                  <a:gd name="connsiteY152" fmla="*/ 422 h 10000"/>
                  <a:gd name="connsiteX153" fmla="*/ 1291 w 10000"/>
                  <a:gd name="connsiteY153" fmla="*/ 348 h 10000"/>
                  <a:gd name="connsiteX154" fmla="*/ 1480 w 10000"/>
                  <a:gd name="connsiteY154" fmla="*/ 280 h 10000"/>
                  <a:gd name="connsiteX155" fmla="*/ 1670 w 10000"/>
                  <a:gd name="connsiteY155" fmla="*/ 211 h 10000"/>
                  <a:gd name="connsiteX156" fmla="*/ 1853 w 10000"/>
                  <a:gd name="connsiteY156" fmla="*/ 151 h 10000"/>
                  <a:gd name="connsiteX157" fmla="*/ 2008 w 10000"/>
                  <a:gd name="connsiteY157" fmla="*/ 103 h 10000"/>
                  <a:gd name="connsiteX158" fmla="*/ 2134 w 10000"/>
                  <a:gd name="connsiteY158" fmla="*/ 69 h 10000"/>
                  <a:gd name="connsiteX159" fmla="*/ 2226 w 10000"/>
                  <a:gd name="connsiteY159" fmla="*/ 43 h 10000"/>
                  <a:gd name="connsiteX160" fmla="*/ 2249 w 10000"/>
                  <a:gd name="connsiteY160" fmla="*/ 34 h 10000"/>
                  <a:gd name="connsiteX161" fmla="*/ 2381 w 10000"/>
                  <a:gd name="connsiteY161" fmla="*/ 95 h 10000"/>
                  <a:gd name="connsiteX162" fmla="*/ 3322 w 10000"/>
                  <a:gd name="connsiteY162" fmla="*/ 3087 h 10000"/>
                  <a:gd name="connsiteX163" fmla="*/ 4108 w 10000"/>
                  <a:gd name="connsiteY163" fmla="*/ 4253 h 10000"/>
                  <a:gd name="connsiteX164" fmla="*/ 5181 w 10000"/>
                  <a:gd name="connsiteY164" fmla="*/ 1907 h 10000"/>
                  <a:gd name="connsiteX165" fmla="*/ 5737 w 10000"/>
                  <a:gd name="connsiteY165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6931 w 10000"/>
                  <a:gd name="connsiteY2" fmla="*/ 366 h 10000"/>
                  <a:gd name="connsiteX3" fmla="*/ 7235 w 10000"/>
                  <a:gd name="connsiteY3" fmla="*/ 456 h 10000"/>
                  <a:gd name="connsiteX4" fmla="*/ 7562 w 10000"/>
                  <a:gd name="connsiteY4" fmla="*/ 551 h 10000"/>
                  <a:gd name="connsiteX5" fmla="*/ 7889 w 10000"/>
                  <a:gd name="connsiteY5" fmla="*/ 659 h 10000"/>
                  <a:gd name="connsiteX6" fmla="*/ 8158 w 10000"/>
                  <a:gd name="connsiteY6" fmla="*/ 771 h 10000"/>
                  <a:gd name="connsiteX7" fmla="*/ 8376 w 10000"/>
                  <a:gd name="connsiteY7" fmla="*/ 891 h 10000"/>
                  <a:gd name="connsiteX8" fmla="*/ 8531 w 10000"/>
                  <a:gd name="connsiteY8" fmla="*/ 1016 h 10000"/>
                  <a:gd name="connsiteX9" fmla="*/ 8669 w 10000"/>
                  <a:gd name="connsiteY9" fmla="*/ 1136 h 10000"/>
                  <a:gd name="connsiteX10" fmla="*/ 8784 w 10000"/>
                  <a:gd name="connsiteY10" fmla="*/ 1270 h 10000"/>
                  <a:gd name="connsiteX11" fmla="*/ 8881 w 10000"/>
                  <a:gd name="connsiteY11" fmla="*/ 1407 h 10000"/>
                  <a:gd name="connsiteX12" fmla="*/ 8973 w 10000"/>
                  <a:gd name="connsiteY12" fmla="*/ 1541 h 10000"/>
                  <a:gd name="connsiteX13" fmla="*/ 9030 w 10000"/>
                  <a:gd name="connsiteY13" fmla="*/ 1635 h 10000"/>
                  <a:gd name="connsiteX14" fmla="*/ 9099 w 10000"/>
                  <a:gd name="connsiteY14" fmla="*/ 1778 h 10000"/>
                  <a:gd name="connsiteX15" fmla="*/ 9168 w 10000"/>
                  <a:gd name="connsiteY15" fmla="*/ 1968 h 10000"/>
                  <a:gd name="connsiteX16" fmla="*/ 9231 w 10000"/>
                  <a:gd name="connsiteY16" fmla="*/ 2187 h 10000"/>
                  <a:gd name="connsiteX17" fmla="*/ 9312 w 10000"/>
                  <a:gd name="connsiteY17" fmla="*/ 2432 h 10000"/>
                  <a:gd name="connsiteX18" fmla="*/ 9392 w 10000"/>
                  <a:gd name="connsiteY18" fmla="*/ 2703 h 10000"/>
                  <a:gd name="connsiteX19" fmla="*/ 9472 w 10000"/>
                  <a:gd name="connsiteY19" fmla="*/ 2984 h 10000"/>
                  <a:gd name="connsiteX20" fmla="*/ 9547 w 10000"/>
                  <a:gd name="connsiteY20" fmla="*/ 3280 h 10000"/>
                  <a:gd name="connsiteX21" fmla="*/ 9616 w 10000"/>
                  <a:gd name="connsiteY21" fmla="*/ 3586 h 10000"/>
                  <a:gd name="connsiteX22" fmla="*/ 9684 w 10000"/>
                  <a:gd name="connsiteY22" fmla="*/ 3883 h 10000"/>
                  <a:gd name="connsiteX23" fmla="*/ 9753 w 10000"/>
                  <a:gd name="connsiteY23" fmla="*/ 4163 h 10000"/>
                  <a:gd name="connsiteX24" fmla="*/ 9811 w 10000"/>
                  <a:gd name="connsiteY24" fmla="*/ 4434 h 10000"/>
                  <a:gd name="connsiteX25" fmla="*/ 9851 w 10000"/>
                  <a:gd name="connsiteY25" fmla="*/ 4688 h 10000"/>
                  <a:gd name="connsiteX26" fmla="*/ 9885 w 10000"/>
                  <a:gd name="connsiteY26" fmla="*/ 4899 h 10000"/>
                  <a:gd name="connsiteX27" fmla="*/ 9920 w 10000"/>
                  <a:gd name="connsiteY27" fmla="*/ 5085 h 10000"/>
                  <a:gd name="connsiteX28" fmla="*/ 9931 w 10000"/>
                  <a:gd name="connsiteY28" fmla="*/ 5231 h 10000"/>
                  <a:gd name="connsiteX29" fmla="*/ 9931 w 10000"/>
                  <a:gd name="connsiteY29" fmla="*/ 5364 h 10000"/>
                  <a:gd name="connsiteX30" fmla="*/ 9943 w 10000"/>
                  <a:gd name="connsiteY30" fmla="*/ 5536 h 10000"/>
                  <a:gd name="connsiteX31" fmla="*/ 9943 w 10000"/>
                  <a:gd name="connsiteY31" fmla="*/ 5747 h 10000"/>
                  <a:gd name="connsiteX32" fmla="*/ 9954 w 10000"/>
                  <a:gd name="connsiteY32" fmla="*/ 5983 h 10000"/>
                  <a:gd name="connsiteX33" fmla="*/ 9954 w 10000"/>
                  <a:gd name="connsiteY33" fmla="*/ 6247 h 10000"/>
                  <a:gd name="connsiteX34" fmla="*/ 9966 w 10000"/>
                  <a:gd name="connsiteY34" fmla="*/ 6526 h 10000"/>
                  <a:gd name="connsiteX35" fmla="*/ 9966 w 10000"/>
                  <a:gd name="connsiteY35" fmla="*/ 6823 h 10000"/>
                  <a:gd name="connsiteX36" fmla="*/ 9966 w 10000"/>
                  <a:gd name="connsiteY36" fmla="*/ 7120 h 10000"/>
                  <a:gd name="connsiteX37" fmla="*/ 9977 w 10000"/>
                  <a:gd name="connsiteY37" fmla="*/ 7418 h 10000"/>
                  <a:gd name="connsiteX38" fmla="*/ 9977 w 10000"/>
                  <a:gd name="connsiteY38" fmla="*/ 7715 h 10000"/>
                  <a:gd name="connsiteX39" fmla="*/ 9977 w 10000"/>
                  <a:gd name="connsiteY39" fmla="*/ 7994 h 10000"/>
                  <a:gd name="connsiteX40" fmla="*/ 9989 w 10000"/>
                  <a:gd name="connsiteY40" fmla="*/ 8256 h 10000"/>
                  <a:gd name="connsiteX41" fmla="*/ 9989 w 10000"/>
                  <a:gd name="connsiteY41" fmla="*/ 8503 h 10000"/>
                  <a:gd name="connsiteX42" fmla="*/ 9989 w 10000"/>
                  <a:gd name="connsiteY42" fmla="*/ 8705 h 10000"/>
                  <a:gd name="connsiteX43" fmla="*/ 9989 w 10000"/>
                  <a:gd name="connsiteY43" fmla="*/ 8885 h 10000"/>
                  <a:gd name="connsiteX44" fmla="*/ 9989 w 10000"/>
                  <a:gd name="connsiteY44" fmla="*/ 9010 h 10000"/>
                  <a:gd name="connsiteX45" fmla="*/ 10000 w 10000"/>
                  <a:gd name="connsiteY45" fmla="*/ 9096 h 10000"/>
                  <a:gd name="connsiteX46" fmla="*/ 10000 w 10000"/>
                  <a:gd name="connsiteY46" fmla="*/ 9122 h 10000"/>
                  <a:gd name="connsiteX47" fmla="*/ 10000 w 10000"/>
                  <a:gd name="connsiteY47" fmla="*/ 9131 h 10000"/>
                  <a:gd name="connsiteX48" fmla="*/ 9593 w 10000"/>
                  <a:gd name="connsiteY48" fmla="*/ 9113 h 10000"/>
                  <a:gd name="connsiteX49" fmla="*/ 9254 w 10000"/>
                  <a:gd name="connsiteY49" fmla="*/ 9088 h 10000"/>
                  <a:gd name="connsiteX50" fmla="*/ 8962 w 10000"/>
                  <a:gd name="connsiteY50" fmla="*/ 9070 h 10000"/>
                  <a:gd name="connsiteX51" fmla="*/ 8738 w 10000"/>
                  <a:gd name="connsiteY51" fmla="*/ 9045 h 10000"/>
                  <a:gd name="connsiteX52" fmla="*/ 8554 w 10000"/>
                  <a:gd name="connsiteY52" fmla="*/ 9019 h 10000"/>
                  <a:gd name="connsiteX53" fmla="*/ 8422 w 10000"/>
                  <a:gd name="connsiteY53" fmla="*/ 8993 h 10000"/>
                  <a:gd name="connsiteX54" fmla="*/ 8330 w 10000"/>
                  <a:gd name="connsiteY54" fmla="*/ 8976 h 10000"/>
                  <a:gd name="connsiteX55" fmla="*/ 8273 w 10000"/>
                  <a:gd name="connsiteY55" fmla="*/ 8959 h 10000"/>
                  <a:gd name="connsiteX56" fmla="*/ 8262 w 10000"/>
                  <a:gd name="connsiteY56" fmla="*/ 8959 h 10000"/>
                  <a:gd name="connsiteX57" fmla="*/ 8262 w 10000"/>
                  <a:gd name="connsiteY57" fmla="*/ 8924 h 10000"/>
                  <a:gd name="connsiteX58" fmla="*/ 8250 w 10000"/>
                  <a:gd name="connsiteY58" fmla="*/ 8842 h 10000"/>
                  <a:gd name="connsiteX59" fmla="*/ 8250 w 10000"/>
                  <a:gd name="connsiteY59" fmla="*/ 8705 h 10000"/>
                  <a:gd name="connsiteX60" fmla="*/ 8239 w 10000"/>
                  <a:gd name="connsiteY60" fmla="*/ 8528 h 10000"/>
                  <a:gd name="connsiteX61" fmla="*/ 8227 w 10000"/>
                  <a:gd name="connsiteY61" fmla="*/ 8317 h 10000"/>
                  <a:gd name="connsiteX62" fmla="*/ 8216 w 10000"/>
                  <a:gd name="connsiteY62" fmla="*/ 8076 h 10000"/>
                  <a:gd name="connsiteX63" fmla="*/ 8204 w 10000"/>
                  <a:gd name="connsiteY63" fmla="*/ 7805 h 10000"/>
                  <a:gd name="connsiteX64" fmla="*/ 8193 w 10000"/>
                  <a:gd name="connsiteY64" fmla="*/ 7525 h 10000"/>
                  <a:gd name="connsiteX65" fmla="*/ 8170 w 10000"/>
                  <a:gd name="connsiteY65" fmla="*/ 7241 h 10000"/>
                  <a:gd name="connsiteX66" fmla="*/ 8158 w 10000"/>
                  <a:gd name="connsiteY66" fmla="*/ 6944 h 10000"/>
                  <a:gd name="connsiteX67" fmla="*/ 8141 w 10000"/>
                  <a:gd name="connsiteY67" fmla="*/ 6647 h 10000"/>
                  <a:gd name="connsiteX68" fmla="*/ 8130 w 10000"/>
                  <a:gd name="connsiteY68" fmla="*/ 6367 h 10000"/>
                  <a:gd name="connsiteX69" fmla="*/ 8107 w 10000"/>
                  <a:gd name="connsiteY69" fmla="*/ 6104 h 10000"/>
                  <a:gd name="connsiteX70" fmla="*/ 8095 w 10000"/>
                  <a:gd name="connsiteY70" fmla="*/ 5859 h 10000"/>
                  <a:gd name="connsiteX71" fmla="*/ 8084 w 10000"/>
                  <a:gd name="connsiteY71" fmla="*/ 5644 h 10000"/>
                  <a:gd name="connsiteX72" fmla="*/ 8061 w 10000"/>
                  <a:gd name="connsiteY72" fmla="*/ 5467 h 10000"/>
                  <a:gd name="connsiteX73" fmla="*/ 8049 w 10000"/>
                  <a:gd name="connsiteY73" fmla="*/ 5330 h 10000"/>
                  <a:gd name="connsiteX74" fmla="*/ 8038 w 10000"/>
                  <a:gd name="connsiteY74" fmla="*/ 5248 h 10000"/>
                  <a:gd name="connsiteX75" fmla="*/ 8015 w 10000"/>
                  <a:gd name="connsiteY75" fmla="*/ 5145 h 10000"/>
                  <a:gd name="connsiteX76" fmla="*/ 7992 w 10000"/>
                  <a:gd name="connsiteY76" fmla="*/ 5020 h 10000"/>
                  <a:gd name="connsiteX77" fmla="*/ 7946 w 10000"/>
                  <a:gd name="connsiteY77" fmla="*/ 4864 h 10000"/>
                  <a:gd name="connsiteX78" fmla="*/ 7889 w 10000"/>
                  <a:gd name="connsiteY78" fmla="*/ 4688 h 10000"/>
                  <a:gd name="connsiteX79" fmla="*/ 7843 w 10000"/>
                  <a:gd name="connsiteY79" fmla="*/ 4499 h 10000"/>
                  <a:gd name="connsiteX80" fmla="*/ 7780 w 10000"/>
                  <a:gd name="connsiteY80" fmla="*/ 4305 h 10000"/>
                  <a:gd name="connsiteX81" fmla="*/ 7722 w 10000"/>
                  <a:gd name="connsiteY81" fmla="*/ 4103 h 10000"/>
                  <a:gd name="connsiteX82" fmla="*/ 7665 w 10000"/>
                  <a:gd name="connsiteY82" fmla="*/ 3918 h 10000"/>
                  <a:gd name="connsiteX83" fmla="*/ 7608 w 10000"/>
                  <a:gd name="connsiteY83" fmla="*/ 3736 h 10000"/>
                  <a:gd name="connsiteX84" fmla="*/ 7550 w 10000"/>
                  <a:gd name="connsiteY84" fmla="*/ 3569 h 10000"/>
                  <a:gd name="connsiteX85" fmla="*/ 7516 w 10000"/>
                  <a:gd name="connsiteY85" fmla="*/ 3431 h 10000"/>
                  <a:gd name="connsiteX86" fmla="*/ 7481 w 10000"/>
                  <a:gd name="connsiteY86" fmla="*/ 3332 h 10000"/>
                  <a:gd name="connsiteX87" fmla="*/ 7458 w 10000"/>
                  <a:gd name="connsiteY87" fmla="*/ 3263 h 10000"/>
                  <a:gd name="connsiteX88" fmla="*/ 7453 w 10000"/>
                  <a:gd name="connsiteY88" fmla="*/ 3237 h 10000"/>
                  <a:gd name="connsiteX89" fmla="*/ 7372 w 10000"/>
                  <a:gd name="connsiteY89" fmla="*/ 3358 h 10000"/>
                  <a:gd name="connsiteX90" fmla="*/ 7303 w 10000"/>
                  <a:gd name="connsiteY90" fmla="*/ 3526 h 10000"/>
                  <a:gd name="connsiteX91" fmla="*/ 7246 w 10000"/>
                  <a:gd name="connsiteY91" fmla="*/ 3736 h 10000"/>
                  <a:gd name="connsiteX92" fmla="*/ 7200 w 10000"/>
                  <a:gd name="connsiteY92" fmla="*/ 3982 h 10000"/>
                  <a:gd name="connsiteX93" fmla="*/ 7166 w 10000"/>
                  <a:gd name="connsiteY93" fmla="*/ 4245 h 10000"/>
                  <a:gd name="connsiteX94" fmla="*/ 7154 w 10000"/>
                  <a:gd name="connsiteY94" fmla="*/ 4533 h 10000"/>
                  <a:gd name="connsiteX95" fmla="*/ 7143 w 10000"/>
                  <a:gd name="connsiteY95" fmla="*/ 4830 h 10000"/>
                  <a:gd name="connsiteX96" fmla="*/ 7131 w 10000"/>
                  <a:gd name="connsiteY96" fmla="*/ 5128 h 10000"/>
                  <a:gd name="connsiteX97" fmla="*/ 7131 w 10000"/>
                  <a:gd name="connsiteY97" fmla="*/ 5424 h 10000"/>
                  <a:gd name="connsiteX98" fmla="*/ 7131 w 10000"/>
                  <a:gd name="connsiteY98" fmla="*/ 5713 h 10000"/>
                  <a:gd name="connsiteX99" fmla="*/ 7143 w 10000"/>
                  <a:gd name="connsiteY99" fmla="*/ 5983 h 10000"/>
                  <a:gd name="connsiteX100" fmla="*/ 7154 w 10000"/>
                  <a:gd name="connsiteY100" fmla="*/ 6221 h 10000"/>
                  <a:gd name="connsiteX101" fmla="*/ 7154 w 10000"/>
                  <a:gd name="connsiteY101" fmla="*/ 6432 h 10000"/>
                  <a:gd name="connsiteX102" fmla="*/ 7166 w 10000"/>
                  <a:gd name="connsiteY102" fmla="*/ 6604 h 10000"/>
                  <a:gd name="connsiteX103" fmla="*/ 7166 w 10000"/>
                  <a:gd name="connsiteY103" fmla="*/ 6754 h 10000"/>
                  <a:gd name="connsiteX104" fmla="*/ 7177 w 10000"/>
                  <a:gd name="connsiteY104" fmla="*/ 6952 h 10000"/>
                  <a:gd name="connsiteX105" fmla="*/ 7189 w 10000"/>
                  <a:gd name="connsiteY105" fmla="*/ 7180 h 10000"/>
                  <a:gd name="connsiteX106" fmla="*/ 7506 w 10000"/>
                  <a:gd name="connsiteY106" fmla="*/ 9956 h 10000"/>
                  <a:gd name="connsiteX107" fmla="*/ 602 w 10000"/>
                  <a:gd name="connsiteY107" fmla="*/ 10000 h 10000"/>
                  <a:gd name="connsiteX108" fmla="*/ 602 w 10000"/>
                  <a:gd name="connsiteY108" fmla="*/ 9970 h 10000"/>
                  <a:gd name="connsiteX109" fmla="*/ 602 w 10000"/>
                  <a:gd name="connsiteY109" fmla="*/ 9884 h 10000"/>
                  <a:gd name="connsiteX110" fmla="*/ 614 w 10000"/>
                  <a:gd name="connsiteY110" fmla="*/ 9747 h 10000"/>
                  <a:gd name="connsiteX111" fmla="*/ 620 w 10000"/>
                  <a:gd name="connsiteY111" fmla="*/ 9579 h 10000"/>
                  <a:gd name="connsiteX112" fmla="*/ 643 w 10000"/>
                  <a:gd name="connsiteY112" fmla="*/ 9367 h 10000"/>
                  <a:gd name="connsiteX113" fmla="*/ 654 w 10000"/>
                  <a:gd name="connsiteY113" fmla="*/ 9122 h 10000"/>
                  <a:gd name="connsiteX114" fmla="*/ 677 w 10000"/>
                  <a:gd name="connsiteY114" fmla="*/ 8868 h 10000"/>
                  <a:gd name="connsiteX115" fmla="*/ 700 w 10000"/>
                  <a:gd name="connsiteY115" fmla="*/ 8589 h 10000"/>
                  <a:gd name="connsiteX116" fmla="*/ 723 w 10000"/>
                  <a:gd name="connsiteY116" fmla="*/ 8299 h 10000"/>
                  <a:gd name="connsiteX117" fmla="*/ 746 w 10000"/>
                  <a:gd name="connsiteY117" fmla="*/ 8003 h 10000"/>
                  <a:gd name="connsiteX118" fmla="*/ 769 w 10000"/>
                  <a:gd name="connsiteY118" fmla="*/ 7715 h 10000"/>
                  <a:gd name="connsiteX119" fmla="*/ 780 w 10000"/>
                  <a:gd name="connsiteY119" fmla="*/ 7444 h 10000"/>
                  <a:gd name="connsiteX120" fmla="*/ 803 w 10000"/>
                  <a:gd name="connsiteY120" fmla="*/ 7180 h 10000"/>
                  <a:gd name="connsiteX121" fmla="*/ 826 w 10000"/>
                  <a:gd name="connsiteY121" fmla="*/ 6797 h 10000"/>
                  <a:gd name="connsiteX122" fmla="*/ 838 w 10000"/>
                  <a:gd name="connsiteY122" fmla="*/ 6449 h 10000"/>
                  <a:gd name="connsiteX123" fmla="*/ 849 w 10000"/>
                  <a:gd name="connsiteY123" fmla="*/ 6144 h 10000"/>
                  <a:gd name="connsiteX124" fmla="*/ 849 w 10000"/>
                  <a:gd name="connsiteY124" fmla="*/ 5859 h 10000"/>
                  <a:gd name="connsiteX125" fmla="*/ 849 w 10000"/>
                  <a:gd name="connsiteY125" fmla="*/ 5579 h 10000"/>
                  <a:gd name="connsiteX126" fmla="*/ 849 w 10000"/>
                  <a:gd name="connsiteY126" fmla="*/ 5300 h 10000"/>
                  <a:gd name="connsiteX127" fmla="*/ 849 w 10000"/>
                  <a:gd name="connsiteY127" fmla="*/ 5011 h 10000"/>
                  <a:gd name="connsiteX128" fmla="*/ 849 w 10000"/>
                  <a:gd name="connsiteY128" fmla="*/ 4705 h 10000"/>
                  <a:gd name="connsiteX129" fmla="*/ 849 w 10000"/>
                  <a:gd name="connsiteY129" fmla="*/ 4533 h 10000"/>
                  <a:gd name="connsiteX130" fmla="*/ 815 w 10000"/>
                  <a:gd name="connsiteY130" fmla="*/ 4331 h 10000"/>
                  <a:gd name="connsiteX131" fmla="*/ 769 w 10000"/>
                  <a:gd name="connsiteY131" fmla="*/ 4103 h 10000"/>
                  <a:gd name="connsiteX132" fmla="*/ 711 w 10000"/>
                  <a:gd name="connsiteY132" fmla="*/ 3865 h 10000"/>
                  <a:gd name="connsiteX133" fmla="*/ 643 w 10000"/>
                  <a:gd name="connsiteY133" fmla="*/ 3612 h 10000"/>
                  <a:gd name="connsiteX134" fmla="*/ 579 w 10000"/>
                  <a:gd name="connsiteY134" fmla="*/ 3349 h 10000"/>
                  <a:gd name="connsiteX135" fmla="*/ 499 w 10000"/>
                  <a:gd name="connsiteY135" fmla="*/ 3078 h 10000"/>
                  <a:gd name="connsiteX136" fmla="*/ 407 w 10000"/>
                  <a:gd name="connsiteY136" fmla="*/ 2816 h 10000"/>
                  <a:gd name="connsiteX137" fmla="*/ 327 w 10000"/>
                  <a:gd name="connsiteY137" fmla="*/ 2561 h 10000"/>
                  <a:gd name="connsiteX138" fmla="*/ 252 w 10000"/>
                  <a:gd name="connsiteY138" fmla="*/ 2312 h 10000"/>
                  <a:gd name="connsiteX139" fmla="*/ 184 w 10000"/>
                  <a:gd name="connsiteY139" fmla="*/ 2084 h 10000"/>
                  <a:gd name="connsiteX140" fmla="*/ 115 w 10000"/>
                  <a:gd name="connsiteY140" fmla="*/ 1882 h 10000"/>
                  <a:gd name="connsiteX141" fmla="*/ 57 w 10000"/>
                  <a:gd name="connsiteY141" fmla="*/ 1705 h 10000"/>
                  <a:gd name="connsiteX142" fmla="*/ 23 w 10000"/>
                  <a:gd name="connsiteY142" fmla="*/ 1549 h 10000"/>
                  <a:gd name="connsiteX143" fmla="*/ 0 w 10000"/>
                  <a:gd name="connsiteY143" fmla="*/ 1442 h 10000"/>
                  <a:gd name="connsiteX144" fmla="*/ 11 w 10000"/>
                  <a:gd name="connsiteY144" fmla="*/ 1373 h 10000"/>
                  <a:gd name="connsiteX145" fmla="*/ 80 w 10000"/>
                  <a:gd name="connsiteY145" fmla="*/ 1218 h 10000"/>
                  <a:gd name="connsiteX146" fmla="*/ 207 w 10000"/>
                  <a:gd name="connsiteY146" fmla="*/ 1059 h 10000"/>
                  <a:gd name="connsiteX147" fmla="*/ 373 w 10000"/>
                  <a:gd name="connsiteY147" fmla="*/ 891 h 10000"/>
                  <a:gd name="connsiteX148" fmla="*/ 579 w 10000"/>
                  <a:gd name="connsiteY148" fmla="*/ 728 h 10000"/>
                  <a:gd name="connsiteX149" fmla="*/ 803 w 10000"/>
                  <a:gd name="connsiteY149" fmla="*/ 577 h 10000"/>
                  <a:gd name="connsiteX150" fmla="*/ 941 w 10000"/>
                  <a:gd name="connsiteY150" fmla="*/ 499 h 10000"/>
                  <a:gd name="connsiteX151" fmla="*/ 1107 w 10000"/>
                  <a:gd name="connsiteY151" fmla="*/ 422 h 10000"/>
                  <a:gd name="connsiteX152" fmla="*/ 1291 w 10000"/>
                  <a:gd name="connsiteY152" fmla="*/ 348 h 10000"/>
                  <a:gd name="connsiteX153" fmla="*/ 1480 w 10000"/>
                  <a:gd name="connsiteY153" fmla="*/ 280 h 10000"/>
                  <a:gd name="connsiteX154" fmla="*/ 1670 w 10000"/>
                  <a:gd name="connsiteY154" fmla="*/ 211 h 10000"/>
                  <a:gd name="connsiteX155" fmla="*/ 1853 w 10000"/>
                  <a:gd name="connsiteY155" fmla="*/ 151 h 10000"/>
                  <a:gd name="connsiteX156" fmla="*/ 2008 w 10000"/>
                  <a:gd name="connsiteY156" fmla="*/ 103 h 10000"/>
                  <a:gd name="connsiteX157" fmla="*/ 2134 w 10000"/>
                  <a:gd name="connsiteY157" fmla="*/ 69 h 10000"/>
                  <a:gd name="connsiteX158" fmla="*/ 2226 w 10000"/>
                  <a:gd name="connsiteY158" fmla="*/ 43 h 10000"/>
                  <a:gd name="connsiteX159" fmla="*/ 2249 w 10000"/>
                  <a:gd name="connsiteY159" fmla="*/ 34 h 10000"/>
                  <a:gd name="connsiteX160" fmla="*/ 2381 w 10000"/>
                  <a:gd name="connsiteY160" fmla="*/ 95 h 10000"/>
                  <a:gd name="connsiteX161" fmla="*/ 3322 w 10000"/>
                  <a:gd name="connsiteY161" fmla="*/ 3087 h 10000"/>
                  <a:gd name="connsiteX162" fmla="*/ 4108 w 10000"/>
                  <a:gd name="connsiteY162" fmla="*/ 4253 h 10000"/>
                  <a:gd name="connsiteX163" fmla="*/ 5181 w 10000"/>
                  <a:gd name="connsiteY163" fmla="*/ 1907 h 10000"/>
                  <a:gd name="connsiteX164" fmla="*/ 5737 w 10000"/>
                  <a:gd name="connsiteY164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7235 w 10000"/>
                  <a:gd name="connsiteY2" fmla="*/ 456 h 10000"/>
                  <a:gd name="connsiteX3" fmla="*/ 7562 w 10000"/>
                  <a:gd name="connsiteY3" fmla="*/ 551 h 10000"/>
                  <a:gd name="connsiteX4" fmla="*/ 7889 w 10000"/>
                  <a:gd name="connsiteY4" fmla="*/ 659 h 10000"/>
                  <a:gd name="connsiteX5" fmla="*/ 8158 w 10000"/>
                  <a:gd name="connsiteY5" fmla="*/ 771 h 10000"/>
                  <a:gd name="connsiteX6" fmla="*/ 8376 w 10000"/>
                  <a:gd name="connsiteY6" fmla="*/ 891 h 10000"/>
                  <a:gd name="connsiteX7" fmla="*/ 8531 w 10000"/>
                  <a:gd name="connsiteY7" fmla="*/ 1016 h 10000"/>
                  <a:gd name="connsiteX8" fmla="*/ 8669 w 10000"/>
                  <a:gd name="connsiteY8" fmla="*/ 1136 h 10000"/>
                  <a:gd name="connsiteX9" fmla="*/ 8784 w 10000"/>
                  <a:gd name="connsiteY9" fmla="*/ 1270 h 10000"/>
                  <a:gd name="connsiteX10" fmla="*/ 8881 w 10000"/>
                  <a:gd name="connsiteY10" fmla="*/ 1407 h 10000"/>
                  <a:gd name="connsiteX11" fmla="*/ 8973 w 10000"/>
                  <a:gd name="connsiteY11" fmla="*/ 1541 h 10000"/>
                  <a:gd name="connsiteX12" fmla="*/ 9030 w 10000"/>
                  <a:gd name="connsiteY12" fmla="*/ 1635 h 10000"/>
                  <a:gd name="connsiteX13" fmla="*/ 9099 w 10000"/>
                  <a:gd name="connsiteY13" fmla="*/ 1778 h 10000"/>
                  <a:gd name="connsiteX14" fmla="*/ 9168 w 10000"/>
                  <a:gd name="connsiteY14" fmla="*/ 1968 h 10000"/>
                  <a:gd name="connsiteX15" fmla="*/ 9231 w 10000"/>
                  <a:gd name="connsiteY15" fmla="*/ 2187 h 10000"/>
                  <a:gd name="connsiteX16" fmla="*/ 9312 w 10000"/>
                  <a:gd name="connsiteY16" fmla="*/ 2432 h 10000"/>
                  <a:gd name="connsiteX17" fmla="*/ 9392 w 10000"/>
                  <a:gd name="connsiteY17" fmla="*/ 2703 h 10000"/>
                  <a:gd name="connsiteX18" fmla="*/ 9472 w 10000"/>
                  <a:gd name="connsiteY18" fmla="*/ 2984 h 10000"/>
                  <a:gd name="connsiteX19" fmla="*/ 9547 w 10000"/>
                  <a:gd name="connsiteY19" fmla="*/ 3280 h 10000"/>
                  <a:gd name="connsiteX20" fmla="*/ 9616 w 10000"/>
                  <a:gd name="connsiteY20" fmla="*/ 3586 h 10000"/>
                  <a:gd name="connsiteX21" fmla="*/ 9684 w 10000"/>
                  <a:gd name="connsiteY21" fmla="*/ 3883 h 10000"/>
                  <a:gd name="connsiteX22" fmla="*/ 9753 w 10000"/>
                  <a:gd name="connsiteY22" fmla="*/ 4163 h 10000"/>
                  <a:gd name="connsiteX23" fmla="*/ 9811 w 10000"/>
                  <a:gd name="connsiteY23" fmla="*/ 4434 h 10000"/>
                  <a:gd name="connsiteX24" fmla="*/ 9851 w 10000"/>
                  <a:gd name="connsiteY24" fmla="*/ 4688 h 10000"/>
                  <a:gd name="connsiteX25" fmla="*/ 9885 w 10000"/>
                  <a:gd name="connsiteY25" fmla="*/ 4899 h 10000"/>
                  <a:gd name="connsiteX26" fmla="*/ 9920 w 10000"/>
                  <a:gd name="connsiteY26" fmla="*/ 5085 h 10000"/>
                  <a:gd name="connsiteX27" fmla="*/ 9931 w 10000"/>
                  <a:gd name="connsiteY27" fmla="*/ 5231 h 10000"/>
                  <a:gd name="connsiteX28" fmla="*/ 9931 w 10000"/>
                  <a:gd name="connsiteY28" fmla="*/ 5364 h 10000"/>
                  <a:gd name="connsiteX29" fmla="*/ 9943 w 10000"/>
                  <a:gd name="connsiteY29" fmla="*/ 5536 h 10000"/>
                  <a:gd name="connsiteX30" fmla="*/ 9943 w 10000"/>
                  <a:gd name="connsiteY30" fmla="*/ 5747 h 10000"/>
                  <a:gd name="connsiteX31" fmla="*/ 9954 w 10000"/>
                  <a:gd name="connsiteY31" fmla="*/ 5983 h 10000"/>
                  <a:gd name="connsiteX32" fmla="*/ 9954 w 10000"/>
                  <a:gd name="connsiteY32" fmla="*/ 6247 h 10000"/>
                  <a:gd name="connsiteX33" fmla="*/ 9966 w 10000"/>
                  <a:gd name="connsiteY33" fmla="*/ 6526 h 10000"/>
                  <a:gd name="connsiteX34" fmla="*/ 9966 w 10000"/>
                  <a:gd name="connsiteY34" fmla="*/ 6823 h 10000"/>
                  <a:gd name="connsiteX35" fmla="*/ 9966 w 10000"/>
                  <a:gd name="connsiteY35" fmla="*/ 7120 h 10000"/>
                  <a:gd name="connsiteX36" fmla="*/ 9977 w 10000"/>
                  <a:gd name="connsiteY36" fmla="*/ 7418 h 10000"/>
                  <a:gd name="connsiteX37" fmla="*/ 9977 w 10000"/>
                  <a:gd name="connsiteY37" fmla="*/ 7715 h 10000"/>
                  <a:gd name="connsiteX38" fmla="*/ 9977 w 10000"/>
                  <a:gd name="connsiteY38" fmla="*/ 7994 h 10000"/>
                  <a:gd name="connsiteX39" fmla="*/ 9989 w 10000"/>
                  <a:gd name="connsiteY39" fmla="*/ 8256 h 10000"/>
                  <a:gd name="connsiteX40" fmla="*/ 9989 w 10000"/>
                  <a:gd name="connsiteY40" fmla="*/ 8503 h 10000"/>
                  <a:gd name="connsiteX41" fmla="*/ 9989 w 10000"/>
                  <a:gd name="connsiteY41" fmla="*/ 8705 h 10000"/>
                  <a:gd name="connsiteX42" fmla="*/ 9989 w 10000"/>
                  <a:gd name="connsiteY42" fmla="*/ 8885 h 10000"/>
                  <a:gd name="connsiteX43" fmla="*/ 9989 w 10000"/>
                  <a:gd name="connsiteY43" fmla="*/ 9010 h 10000"/>
                  <a:gd name="connsiteX44" fmla="*/ 10000 w 10000"/>
                  <a:gd name="connsiteY44" fmla="*/ 9096 h 10000"/>
                  <a:gd name="connsiteX45" fmla="*/ 10000 w 10000"/>
                  <a:gd name="connsiteY45" fmla="*/ 9122 h 10000"/>
                  <a:gd name="connsiteX46" fmla="*/ 10000 w 10000"/>
                  <a:gd name="connsiteY46" fmla="*/ 9131 h 10000"/>
                  <a:gd name="connsiteX47" fmla="*/ 9593 w 10000"/>
                  <a:gd name="connsiteY47" fmla="*/ 9113 h 10000"/>
                  <a:gd name="connsiteX48" fmla="*/ 9254 w 10000"/>
                  <a:gd name="connsiteY48" fmla="*/ 9088 h 10000"/>
                  <a:gd name="connsiteX49" fmla="*/ 8962 w 10000"/>
                  <a:gd name="connsiteY49" fmla="*/ 9070 h 10000"/>
                  <a:gd name="connsiteX50" fmla="*/ 8738 w 10000"/>
                  <a:gd name="connsiteY50" fmla="*/ 9045 h 10000"/>
                  <a:gd name="connsiteX51" fmla="*/ 8554 w 10000"/>
                  <a:gd name="connsiteY51" fmla="*/ 9019 h 10000"/>
                  <a:gd name="connsiteX52" fmla="*/ 8422 w 10000"/>
                  <a:gd name="connsiteY52" fmla="*/ 8993 h 10000"/>
                  <a:gd name="connsiteX53" fmla="*/ 8330 w 10000"/>
                  <a:gd name="connsiteY53" fmla="*/ 8976 h 10000"/>
                  <a:gd name="connsiteX54" fmla="*/ 8273 w 10000"/>
                  <a:gd name="connsiteY54" fmla="*/ 8959 h 10000"/>
                  <a:gd name="connsiteX55" fmla="*/ 8262 w 10000"/>
                  <a:gd name="connsiteY55" fmla="*/ 8959 h 10000"/>
                  <a:gd name="connsiteX56" fmla="*/ 8262 w 10000"/>
                  <a:gd name="connsiteY56" fmla="*/ 8924 h 10000"/>
                  <a:gd name="connsiteX57" fmla="*/ 8250 w 10000"/>
                  <a:gd name="connsiteY57" fmla="*/ 8842 h 10000"/>
                  <a:gd name="connsiteX58" fmla="*/ 8250 w 10000"/>
                  <a:gd name="connsiteY58" fmla="*/ 8705 h 10000"/>
                  <a:gd name="connsiteX59" fmla="*/ 8239 w 10000"/>
                  <a:gd name="connsiteY59" fmla="*/ 8528 h 10000"/>
                  <a:gd name="connsiteX60" fmla="*/ 8227 w 10000"/>
                  <a:gd name="connsiteY60" fmla="*/ 8317 h 10000"/>
                  <a:gd name="connsiteX61" fmla="*/ 8216 w 10000"/>
                  <a:gd name="connsiteY61" fmla="*/ 8076 h 10000"/>
                  <a:gd name="connsiteX62" fmla="*/ 8204 w 10000"/>
                  <a:gd name="connsiteY62" fmla="*/ 7805 h 10000"/>
                  <a:gd name="connsiteX63" fmla="*/ 8193 w 10000"/>
                  <a:gd name="connsiteY63" fmla="*/ 7525 h 10000"/>
                  <a:gd name="connsiteX64" fmla="*/ 8170 w 10000"/>
                  <a:gd name="connsiteY64" fmla="*/ 7241 h 10000"/>
                  <a:gd name="connsiteX65" fmla="*/ 8158 w 10000"/>
                  <a:gd name="connsiteY65" fmla="*/ 6944 h 10000"/>
                  <a:gd name="connsiteX66" fmla="*/ 8141 w 10000"/>
                  <a:gd name="connsiteY66" fmla="*/ 6647 h 10000"/>
                  <a:gd name="connsiteX67" fmla="*/ 8130 w 10000"/>
                  <a:gd name="connsiteY67" fmla="*/ 6367 h 10000"/>
                  <a:gd name="connsiteX68" fmla="*/ 8107 w 10000"/>
                  <a:gd name="connsiteY68" fmla="*/ 6104 h 10000"/>
                  <a:gd name="connsiteX69" fmla="*/ 8095 w 10000"/>
                  <a:gd name="connsiteY69" fmla="*/ 5859 h 10000"/>
                  <a:gd name="connsiteX70" fmla="*/ 8084 w 10000"/>
                  <a:gd name="connsiteY70" fmla="*/ 5644 h 10000"/>
                  <a:gd name="connsiteX71" fmla="*/ 8061 w 10000"/>
                  <a:gd name="connsiteY71" fmla="*/ 5467 h 10000"/>
                  <a:gd name="connsiteX72" fmla="*/ 8049 w 10000"/>
                  <a:gd name="connsiteY72" fmla="*/ 5330 h 10000"/>
                  <a:gd name="connsiteX73" fmla="*/ 8038 w 10000"/>
                  <a:gd name="connsiteY73" fmla="*/ 5248 h 10000"/>
                  <a:gd name="connsiteX74" fmla="*/ 8015 w 10000"/>
                  <a:gd name="connsiteY74" fmla="*/ 5145 h 10000"/>
                  <a:gd name="connsiteX75" fmla="*/ 7992 w 10000"/>
                  <a:gd name="connsiteY75" fmla="*/ 5020 h 10000"/>
                  <a:gd name="connsiteX76" fmla="*/ 7946 w 10000"/>
                  <a:gd name="connsiteY76" fmla="*/ 4864 h 10000"/>
                  <a:gd name="connsiteX77" fmla="*/ 7889 w 10000"/>
                  <a:gd name="connsiteY77" fmla="*/ 4688 h 10000"/>
                  <a:gd name="connsiteX78" fmla="*/ 7843 w 10000"/>
                  <a:gd name="connsiteY78" fmla="*/ 4499 h 10000"/>
                  <a:gd name="connsiteX79" fmla="*/ 7780 w 10000"/>
                  <a:gd name="connsiteY79" fmla="*/ 4305 h 10000"/>
                  <a:gd name="connsiteX80" fmla="*/ 7722 w 10000"/>
                  <a:gd name="connsiteY80" fmla="*/ 4103 h 10000"/>
                  <a:gd name="connsiteX81" fmla="*/ 7665 w 10000"/>
                  <a:gd name="connsiteY81" fmla="*/ 3918 h 10000"/>
                  <a:gd name="connsiteX82" fmla="*/ 7608 w 10000"/>
                  <a:gd name="connsiteY82" fmla="*/ 3736 h 10000"/>
                  <a:gd name="connsiteX83" fmla="*/ 7550 w 10000"/>
                  <a:gd name="connsiteY83" fmla="*/ 3569 h 10000"/>
                  <a:gd name="connsiteX84" fmla="*/ 7516 w 10000"/>
                  <a:gd name="connsiteY84" fmla="*/ 3431 h 10000"/>
                  <a:gd name="connsiteX85" fmla="*/ 7481 w 10000"/>
                  <a:gd name="connsiteY85" fmla="*/ 3332 h 10000"/>
                  <a:gd name="connsiteX86" fmla="*/ 7458 w 10000"/>
                  <a:gd name="connsiteY86" fmla="*/ 3263 h 10000"/>
                  <a:gd name="connsiteX87" fmla="*/ 7453 w 10000"/>
                  <a:gd name="connsiteY87" fmla="*/ 3237 h 10000"/>
                  <a:gd name="connsiteX88" fmla="*/ 7372 w 10000"/>
                  <a:gd name="connsiteY88" fmla="*/ 3358 h 10000"/>
                  <a:gd name="connsiteX89" fmla="*/ 7303 w 10000"/>
                  <a:gd name="connsiteY89" fmla="*/ 3526 h 10000"/>
                  <a:gd name="connsiteX90" fmla="*/ 7246 w 10000"/>
                  <a:gd name="connsiteY90" fmla="*/ 3736 h 10000"/>
                  <a:gd name="connsiteX91" fmla="*/ 7200 w 10000"/>
                  <a:gd name="connsiteY91" fmla="*/ 3982 h 10000"/>
                  <a:gd name="connsiteX92" fmla="*/ 7166 w 10000"/>
                  <a:gd name="connsiteY92" fmla="*/ 4245 h 10000"/>
                  <a:gd name="connsiteX93" fmla="*/ 7154 w 10000"/>
                  <a:gd name="connsiteY93" fmla="*/ 4533 h 10000"/>
                  <a:gd name="connsiteX94" fmla="*/ 7143 w 10000"/>
                  <a:gd name="connsiteY94" fmla="*/ 4830 h 10000"/>
                  <a:gd name="connsiteX95" fmla="*/ 7131 w 10000"/>
                  <a:gd name="connsiteY95" fmla="*/ 5128 h 10000"/>
                  <a:gd name="connsiteX96" fmla="*/ 7131 w 10000"/>
                  <a:gd name="connsiteY96" fmla="*/ 5424 h 10000"/>
                  <a:gd name="connsiteX97" fmla="*/ 7131 w 10000"/>
                  <a:gd name="connsiteY97" fmla="*/ 5713 h 10000"/>
                  <a:gd name="connsiteX98" fmla="*/ 7143 w 10000"/>
                  <a:gd name="connsiteY98" fmla="*/ 5983 h 10000"/>
                  <a:gd name="connsiteX99" fmla="*/ 7154 w 10000"/>
                  <a:gd name="connsiteY99" fmla="*/ 6221 h 10000"/>
                  <a:gd name="connsiteX100" fmla="*/ 7154 w 10000"/>
                  <a:gd name="connsiteY100" fmla="*/ 6432 h 10000"/>
                  <a:gd name="connsiteX101" fmla="*/ 7166 w 10000"/>
                  <a:gd name="connsiteY101" fmla="*/ 6604 h 10000"/>
                  <a:gd name="connsiteX102" fmla="*/ 7166 w 10000"/>
                  <a:gd name="connsiteY102" fmla="*/ 6754 h 10000"/>
                  <a:gd name="connsiteX103" fmla="*/ 7177 w 10000"/>
                  <a:gd name="connsiteY103" fmla="*/ 6952 h 10000"/>
                  <a:gd name="connsiteX104" fmla="*/ 7189 w 10000"/>
                  <a:gd name="connsiteY104" fmla="*/ 7180 h 10000"/>
                  <a:gd name="connsiteX105" fmla="*/ 7506 w 10000"/>
                  <a:gd name="connsiteY105" fmla="*/ 9956 h 10000"/>
                  <a:gd name="connsiteX106" fmla="*/ 602 w 10000"/>
                  <a:gd name="connsiteY106" fmla="*/ 10000 h 10000"/>
                  <a:gd name="connsiteX107" fmla="*/ 602 w 10000"/>
                  <a:gd name="connsiteY107" fmla="*/ 9970 h 10000"/>
                  <a:gd name="connsiteX108" fmla="*/ 602 w 10000"/>
                  <a:gd name="connsiteY108" fmla="*/ 9884 h 10000"/>
                  <a:gd name="connsiteX109" fmla="*/ 614 w 10000"/>
                  <a:gd name="connsiteY109" fmla="*/ 9747 h 10000"/>
                  <a:gd name="connsiteX110" fmla="*/ 620 w 10000"/>
                  <a:gd name="connsiteY110" fmla="*/ 9579 h 10000"/>
                  <a:gd name="connsiteX111" fmla="*/ 643 w 10000"/>
                  <a:gd name="connsiteY111" fmla="*/ 9367 h 10000"/>
                  <a:gd name="connsiteX112" fmla="*/ 654 w 10000"/>
                  <a:gd name="connsiteY112" fmla="*/ 9122 h 10000"/>
                  <a:gd name="connsiteX113" fmla="*/ 677 w 10000"/>
                  <a:gd name="connsiteY113" fmla="*/ 8868 h 10000"/>
                  <a:gd name="connsiteX114" fmla="*/ 700 w 10000"/>
                  <a:gd name="connsiteY114" fmla="*/ 8589 h 10000"/>
                  <a:gd name="connsiteX115" fmla="*/ 723 w 10000"/>
                  <a:gd name="connsiteY115" fmla="*/ 8299 h 10000"/>
                  <a:gd name="connsiteX116" fmla="*/ 746 w 10000"/>
                  <a:gd name="connsiteY116" fmla="*/ 8003 h 10000"/>
                  <a:gd name="connsiteX117" fmla="*/ 769 w 10000"/>
                  <a:gd name="connsiteY117" fmla="*/ 7715 h 10000"/>
                  <a:gd name="connsiteX118" fmla="*/ 780 w 10000"/>
                  <a:gd name="connsiteY118" fmla="*/ 7444 h 10000"/>
                  <a:gd name="connsiteX119" fmla="*/ 803 w 10000"/>
                  <a:gd name="connsiteY119" fmla="*/ 7180 h 10000"/>
                  <a:gd name="connsiteX120" fmla="*/ 826 w 10000"/>
                  <a:gd name="connsiteY120" fmla="*/ 6797 h 10000"/>
                  <a:gd name="connsiteX121" fmla="*/ 838 w 10000"/>
                  <a:gd name="connsiteY121" fmla="*/ 6449 h 10000"/>
                  <a:gd name="connsiteX122" fmla="*/ 849 w 10000"/>
                  <a:gd name="connsiteY122" fmla="*/ 6144 h 10000"/>
                  <a:gd name="connsiteX123" fmla="*/ 849 w 10000"/>
                  <a:gd name="connsiteY123" fmla="*/ 5859 h 10000"/>
                  <a:gd name="connsiteX124" fmla="*/ 849 w 10000"/>
                  <a:gd name="connsiteY124" fmla="*/ 5579 h 10000"/>
                  <a:gd name="connsiteX125" fmla="*/ 849 w 10000"/>
                  <a:gd name="connsiteY125" fmla="*/ 5300 h 10000"/>
                  <a:gd name="connsiteX126" fmla="*/ 849 w 10000"/>
                  <a:gd name="connsiteY126" fmla="*/ 5011 h 10000"/>
                  <a:gd name="connsiteX127" fmla="*/ 849 w 10000"/>
                  <a:gd name="connsiteY127" fmla="*/ 4705 h 10000"/>
                  <a:gd name="connsiteX128" fmla="*/ 849 w 10000"/>
                  <a:gd name="connsiteY128" fmla="*/ 4533 h 10000"/>
                  <a:gd name="connsiteX129" fmla="*/ 815 w 10000"/>
                  <a:gd name="connsiteY129" fmla="*/ 4331 h 10000"/>
                  <a:gd name="connsiteX130" fmla="*/ 769 w 10000"/>
                  <a:gd name="connsiteY130" fmla="*/ 4103 h 10000"/>
                  <a:gd name="connsiteX131" fmla="*/ 711 w 10000"/>
                  <a:gd name="connsiteY131" fmla="*/ 3865 h 10000"/>
                  <a:gd name="connsiteX132" fmla="*/ 643 w 10000"/>
                  <a:gd name="connsiteY132" fmla="*/ 3612 h 10000"/>
                  <a:gd name="connsiteX133" fmla="*/ 579 w 10000"/>
                  <a:gd name="connsiteY133" fmla="*/ 3349 h 10000"/>
                  <a:gd name="connsiteX134" fmla="*/ 499 w 10000"/>
                  <a:gd name="connsiteY134" fmla="*/ 3078 h 10000"/>
                  <a:gd name="connsiteX135" fmla="*/ 407 w 10000"/>
                  <a:gd name="connsiteY135" fmla="*/ 2816 h 10000"/>
                  <a:gd name="connsiteX136" fmla="*/ 327 w 10000"/>
                  <a:gd name="connsiteY136" fmla="*/ 2561 h 10000"/>
                  <a:gd name="connsiteX137" fmla="*/ 252 w 10000"/>
                  <a:gd name="connsiteY137" fmla="*/ 2312 h 10000"/>
                  <a:gd name="connsiteX138" fmla="*/ 184 w 10000"/>
                  <a:gd name="connsiteY138" fmla="*/ 2084 h 10000"/>
                  <a:gd name="connsiteX139" fmla="*/ 115 w 10000"/>
                  <a:gd name="connsiteY139" fmla="*/ 1882 h 10000"/>
                  <a:gd name="connsiteX140" fmla="*/ 57 w 10000"/>
                  <a:gd name="connsiteY140" fmla="*/ 1705 h 10000"/>
                  <a:gd name="connsiteX141" fmla="*/ 23 w 10000"/>
                  <a:gd name="connsiteY141" fmla="*/ 1549 h 10000"/>
                  <a:gd name="connsiteX142" fmla="*/ 0 w 10000"/>
                  <a:gd name="connsiteY142" fmla="*/ 1442 h 10000"/>
                  <a:gd name="connsiteX143" fmla="*/ 11 w 10000"/>
                  <a:gd name="connsiteY143" fmla="*/ 1373 h 10000"/>
                  <a:gd name="connsiteX144" fmla="*/ 80 w 10000"/>
                  <a:gd name="connsiteY144" fmla="*/ 1218 h 10000"/>
                  <a:gd name="connsiteX145" fmla="*/ 207 w 10000"/>
                  <a:gd name="connsiteY145" fmla="*/ 1059 h 10000"/>
                  <a:gd name="connsiteX146" fmla="*/ 373 w 10000"/>
                  <a:gd name="connsiteY146" fmla="*/ 891 h 10000"/>
                  <a:gd name="connsiteX147" fmla="*/ 579 w 10000"/>
                  <a:gd name="connsiteY147" fmla="*/ 728 h 10000"/>
                  <a:gd name="connsiteX148" fmla="*/ 803 w 10000"/>
                  <a:gd name="connsiteY148" fmla="*/ 577 h 10000"/>
                  <a:gd name="connsiteX149" fmla="*/ 941 w 10000"/>
                  <a:gd name="connsiteY149" fmla="*/ 499 h 10000"/>
                  <a:gd name="connsiteX150" fmla="*/ 1107 w 10000"/>
                  <a:gd name="connsiteY150" fmla="*/ 422 h 10000"/>
                  <a:gd name="connsiteX151" fmla="*/ 1291 w 10000"/>
                  <a:gd name="connsiteY151" fmla="*/ 348 h 10000"/>
                  <a:gd name="connsiteX152" fmla="*/ 1480 w 10000"/>
                  <a:gd name="connsiteY152" fmla="*/ 280 h 10000"/>
                  <a:gd name="connsiteX153" fmla="*/ 1670 w 10000"/>
                  <a:gd name="connsiteY153" fmla="*/ 211 h 10000"/>
                  <a:gd name="connsiteX154" fmla="*/ 1853 w 10000"/>
                  <a:gd name="connsiteY154" fmla="*/ 151 h 10000"/>
                  <a:gd name="connsiteX155" fmla="*/ 2008 w 10000"/>
                  <a:gd name="connsiteY155" fmla="*/ 103 h 10000"/>
                  <a:gd name="connsiteX156" fmla="*/ 2134 w 10000"/>
                  <a:gd name="connsiteY156" fmla="*/ 69 h 10000"/>
                  <a:gd name="connsiteX157" fmla="*/ 2226 w 10000"/>
                  <a:gd name="connsiteY157" fmla="*/ 43 h 10000"/>
                  <a:gd name="connsiteX158" fmla="*/ 2249 w 10000"/>
                  <a:gd name="connsiteY158" fmla="*/ 34 h 10000"/>
                  <a:gd name="connsiteX159" fmla="*/ 2381 w 10000"/>
                  <a:gd name="connsiteY159" fmla="*/ 95 h 10000"/>
                  <a:gd name="connsiteX160" fmla="*/ 3322 w 10000"/>
                  <a:gd name="connsiteY160" fmla="*/ 3087 h 10000"/>
                  <a:gd name="connsiteX161" fmla="*/ 4108 w 10000"/>
                  <a:gd name="connsiteY161" fmla="*/ 4253 h 10000"/>
                  <a:gd name="connsiteX162" fmla="*/ 5181 w 10000"/>
                  <a:gd name="connsiteY162" fmla="*/ 1907 h 10000"/>
                  <a:gd name="connsiteX163" fmla="*/ 5737 w 10000"/>
                  <a:gd name="connsiteY163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7562 w 10000"/>
                  <a:gd name="connsiteY2" fmla="*/ 551 h 10000"/>
                  <a:gd name="connsiteX3" fmla="*/ 7889 w 10000"/>
                  <a:gd name="connsiteY3" fmla="*/ 659 h 10000"/>
                  <a:gd name="connsiteX4" fmla="*/ 8158 w 10000"/>
                  <a:gd name="connsiteY4" fmla="*/ 771 h 10000"/>
                  <a:gd name="connsiteX5" fmla="*/ 8376 w 10000"/>
                  <a:gd name="connsiteY5" fmla="*/ 891 h 10000"/>
                  <a:gd name="connsiteX6" fmla="*/ 8531 w 10000"/>
                  <a:gd name="connsiteY6" fmla="*/ 1016 h 10000"/>
                  <a:gd name="connsiteX7" fmla="*/ 8669 w 10000"/>
                  <a:gd name="connsiteY7" fmla="*/ 1136 h 10000"/>
                  <a:gd name="connsiteX8" fmla="*/ 8784 w 10000"/>
                  <a:gd name="connsiteY8" fmla="*/ 1270 h 10000"/>
                  <a:gd name="connsiteX9" fmla="*/ 8881 w 10000"/>
                  <a:gd name="connsiteY9" fmla="*/ 1407 h 10000"/>
                  <a:gd name="connsiteX10" fmla="*/ 8973 w 10000"/>
                  <a:gd name="connsiteY10" fmla="*/ 1541 h 10000"/>
                  <a:gd name="connsiteX11" fmla="*/ 9030 w 10000"/>
                  <a:gd name="connsiteY11" fmla="*/ 1635 h 10000"/>
                  <a:gd name="connsiteX12" fmla="*/ 9099 w 10000"/>
                  <a:gd name="connsiteY12" fmla="*/ 1778 h 10000"/>
                  <a:gd name="connsiteX13" fmla="*/ 9168 w 10000"/>
                  <a:gd name="connsiteY13" fmla="*/ 1968 h 10000"/>
                  <a:gd name="connsiteX14" fmla="*/ 9231 w 10000"/>
                  <a:gd name="connsiteY14" fmla="*/ 2187 h 10000"/>
                  <a:gd name="connsiteX15" fmla="*/ 9312 w 10000"/>
                  <a:gd name="connsiteY15" fmla="*/ 2432 h 10000"/>
                  <a:gd name="connsiteX16" fmla="*/ 9392 w 10000"/>
                  <a:gd name="connsiteY16" fmla="*/ 2703 h 10000"/>
                  <a:gd name="connsiteX17" fmla="*/ 9472 w 10000"/>
                  <a:gd name="connsiteY17" fmla="*/ 2984 h 10000"/>
                  <a:gd name="connsiteX18" fmla="*/ 9547 w 10000"/>
                  <a:gd name="connsiteY18" fmla="*/ 3280 h 10000"/>
                  <a:gd name="connsiteX19" fmla="*/ 9616 w 10000"/>
                  <a:gd name="connsiteY19" fmla="*/ 3586 h 10000"/>
                  <a:gd name="connsiteX20" fmla="*/ 9684 w 10000"/>
                  <a:gd name="connsiteY20" fmla="*/ 3883 h 10000"/>
                  <a:gd name="connsiteX21" fmla="*/ 9753 w 10000"/>
                  <a:gd name="connsiteY21" fmla="*/ 4163 h 10000"/>
                  <a:gd name="connsiteX22" fmla="*/ 9811 w 10000"/>
                  <a:gd name="connsiteY22" fmla="*/ 4434 h 10000"/>
                  <a:gd name="connsiteX23" fmla="*/ 9851 w 10000"/>
                  <a:gd name="connsiteY23" fmla="*/ 4688 h 10000"/>
                  <a:gd name="connsiteX24" fmla="*/ 9885 w 10000"/>
                  <a:gd name="connsiteY24" fmla="*/ 4899 h 10000"/>
                  <a:gd name="connsiteX25" fmla="*/ 9920 w 10000"/>
                  <a:gd name="connsiteY25" fmla="*/ 5085 h 10000"/>
                  <a:gd name="connsiteX26" fmla="*/ 9931 w 10000"/>
                  <a:gd name="connsiteY26" fmla="*/ 5231 h 10000"/>
                  <a:gd name="connsiteX27" fmla="*/ 9931 w 10000"/>
                  <a:gd name="connsiteY27" fmla="*/ 5364 h 10000"/>
                  <a:gd name="connsiteX28" fmla="*/ 9943 w 10000"/>
                  <a:gd name="connsiteY28" fmla="*/ 5536 h 10000"/>
                  <a:gd name="connsiteX29" fmla="*/ 9943 w 10000"/>
                  <a:gd name="connsiteY29" fmla="*/ 5747 h 10000"/>
                  <a:gd name="connsiteX30" fmla="*/ 9954 w 10000"/>
                  <a:gd name="connsiteY30" fmla="*/ 5983 h 10000"/>
                  <a:gd name="connsiteX31" fmla="*/ 9954 w 10000"/>
                  <a:gd name="connsiteY31" fmla="*/ 6247 h 10000"/>
                  <a:gd name="connsiteX32" fmla="*/ 9966 w 10000"/>
                  <a:gd name="connsiteY32" fmla="*/ 6526 h 10000"/>
                  <a:gd name="connsiteX33" fmla="*/ 9966 w 10000"/>
                  <a:gd name="connsiteY33" fmla="*/ 6823 h 10000"/>
                  <a:gd name="connsiteX34" fmla="*/ 9966 w 10000"/>
                  <a:gd name="connsiteY34" fmla="*/ 7120 h 10000"/>
                  <a:gd name="connsiteX35" fmla="*/ 9977 w 10000"/>
                  <a:gd name="connsiteY35" fmla="*/ 7418 h 10000"/>
                  <a:gd name="connsiteX36" fmla="*/ 9977 w 10000"/>
                  <a:gd name="connsiteY36" fmla="*/ 7715 h 10000"/>
                  <a:gd name="connsiteX37" fmla="*/ 9977 w 10000"/>
                  <a:gd name="connsiteY37" fmla="*/ 7994 h 10000"/>
                  <a:gd name="connsiteX38" fmla="*/ 9989 w 10000"/>
                  <a:gd name="connsiteY38" fmla="*/ 8256 h 10000"/>
                  <a:gd name="connsiteX39" fmla="*/ 9989 w 10000"/>
                  <a:gd name="connsiteY39" fmla="*/ 8503 h 10000"/>
                  <a:gd name="connsiteX40" fmla="*/ 9989 w 10000"/>
                  <a:gd name="connsiteY40" fmla="*/ 8705 h 10000"/>
                  <a:gd name="connsiteX41" fmla="*/ 9989 w 10000"/>
                  <a:gd name="connsiteY41" fmla="*/ 8885 h 10000"/>
                  <a:gd name="connsiteX42" fmla="*/ 9989 w 10000"/>
                  <a:gd name="connsiteY42" fmla="*/ 9010 h 10000"/>
                  <a:gd name="connsiteX43" fmla="*/ 10000 w 10000"/>
                  <a:gd name="connsiteY43" fmla="*/ 9096 h 10000"/>
                  <a:gd name="connsiteX44" fmla="*/ 10000 w 10000"/>
                  <a:gd name="connsiteY44" fmla="*/ 9122 h 10000"/>
                  <a:gd name="connsiteX45" fmla="*/ 10000 w 10000"/>
                  <a:gd name="connsiteY45" fmla="*/ 9131 h 10000"/>
                  <a:gd name="connsiteX46" fmla="*/ 9593 w 10000"/>
                  <a:gd name="connsiteY46" fmla="*/ 9113 h 10000"/>
                  <a:gd name="connsiteX47" fmla="*/ 9254 w 10000"/>
                  <a:gd name="connsiteY47" fmla="*/ 9088 h 10000"/>
                  <a:gd name="connsiteX48" fmla="*/ 8962 w 10000"/>
                  <a:gd name="connsiteY48" fmla="*/ 9070 h 10000"/>
                  <a:gd name="connsiteX49" fmla="*/ 8738 w 10000"/>
                  <a:gd name="connsiteY49" fmla="*/ 9045 h 10000"/>
                  <a:gd name="connsiteX50" fmla="*/ 8554 w 10000"/>
                  <a:gd name="connsiteY50" fmla="*/ 9019 h 10000"/>
                  <a:gd name="connsiteX51" fmla="*/ 8422 w 10000"/>
                  <a:gd name="connsiteY51" fmla="*/ 8993 h 10000"/>
                  <a:gd name="connsiteX52" fmla="*/ 8330 w 10000"/>
                  <a:gd name="connsiteY52" fmla="*/ 8976 h 10000"/>
                  <a:gd name="connsiteX53" fmla="*/ 8273 w 10000"/>
                  <a:gd name="connsiteY53" fmla="*/ 8959 h 10000"/>
                  <a:gd name="connsiteX54" fmla="*/ 8262 w 10000"/>
                  <a:gd name="connsiteY54" fmla="*/ 8959 h 10000"/>
                  <a:gd name="connsiteX55" fmla="*/ 8262 w 10000"/>
                  <a:gd name="connsiteY55" fmla="*/ 8924 h 10000"/>
                  <a:gd name="connsiteX56" fmla="*/ 8250 w 10000"/>
                  <a:gd name="connsiteY56" fmla="*/ 8842 h 10000"/>
                  <a:gd name="connsiteX57" fmla="*/ 8250 w 10000"/>
                  <a:gd name="connsiteY57" fmla="*/ 8705 h 10000"/>
                  <a:gd name="connsiteX58" fmla="*/ 8239 w 10000"/>
                  <a:gd name="connsiteY58" fmla="*/ 8528 h 10000"/>
                  <a:gd name="connsiteX59" fmla="*/ 8227 w 10000"/>
                  <a:gd name="connsiteY59" fmla="*/ 8317 h 10000"/>
                  <a:gd name="connsiteX60" fmla="*/ 8216 w 10000"/>
                  <a:gd name="connsiteY60" fmla="*/ 8076 h 10000"/>
                  <a:gd name="connsiteX61" fmla="*/ 8204 w 10000"/>
                  <a:gd name="connsiteY61" fmla="*/ 7805 h 10000"/>
                  <a:gd name="connsiteX62" fmla="*/ 8193 w 10000"/>
                  <a:gd name="connsiteY62" fmla="*/ 7525 h 10000"/>
                  <a:gd name="connsiteX63" fmla="*/ 8170 w 10000"/>
                  <a:gd name="connsiteY63" fmla="*/ 7241 h 10000"/>
                  <a:gd name="connsiteX64" fmla="*/ 8158 w 10000"/>
                  <a:gd name="connsiteY64" fmla="*/ 6944 h 10000"/>
                  <a:gd name="connsiteX65" fmla="*/ 8141 w 10000"/>
                  <a:gd name="connsiteY65" fmla="*/ 6647 h 10000"/>
                  <a:gd name="connsiteX66" fmla="*/ 8130 w 10000"/>
                  <a:gd name="connsiteY66" fmla="*/ 6367 h 10000"/>
                  <a:gd name="connsiteX67" fmla="*/ 8107 w 10000"/>
                  <a:gd name="connsiteY67" fmla="*/ 6104 h 10000"/>
                  <a:gd name="connsiteX68" fmla="*/ 8095 w 10000"/>
                  <a:gd name="connsiteY68" fmla="*/ 5859 h 10000"/>
                  <a:gd name="connsiteX69" fmla="*/ 8084 w 10000"/>
                  <a:gd name="connsiteY69" fmla="*/ 5644 h 10000"/>
                  <a:gd name="connsiteX70" fmla="*/ 8061 w 10000"/>
                  <a:gd name="connsiteY70" fmla="*/ 5467 h 10000"/>
                  <a:gd name="connsiteX71" fmla="*/ 8049 w 10000"/>
                  <a:gd name="connsiteY71" fmla="*/ 5330 h 10000"/>
                  <a:gd name="connsiteX72" fmla="*/ 8038 w 10000"/>
                  <a:gd name="connsiteY72" fmla="*/ 5248 h 10000"/>
                  <a:gd name="connsiteX73" fmla="*/ 8015 w 10000"/>
                  <a:gd name="connsiteY73" fmla="*/ 5145 h 10000"/>
                  <a:gd name="connsiteX74" fmla="*/ 7992 w 10000"/>
                  <a:gd name="connsiteY74" fmla="*/ 5020 h 10000"/>
                  <a:gd name="connsiteX75" fmla="*/ 7946 w 10000"/>
                  <a:gd name="connsiteY75" fmla="*/ 4864 h 10000"/>
                  <a:gd name="connsiteX76" fmla="*/ 7889 w 10000"/>
                  <a:gd name="connsiteY76" fmla="*/ 4688 h 10000"/>
                  <a:gd name="connsiteX77" fmla="*/ 7843 w 10000"/>
                  <a:gd name="connsiteY77" fmla="*/ 4499 h 10000"/>
                  <a:gd name="connsiteX78" fmla="*/ 7780 w 10000"/>
                  <a:gd name="connsiteY78" fmla="*/ 4305 h 10000"/>
                  <a:gd name="connsiteX79" fmla="*/ 7722 w 10000"/>
                  <a:gd name="connsiteY79" fmla="*/ 4103 h 10000"/>
                  <a:gd name="connsiteX80" fmla="*/ 7665 w 10000"/>
                  <a:gd name="connsiteY80" fmla="*/ 3918 h 10000"/>
                  <a:gd name="connsiteX81" fmla="*/ 7608 w 10000"/>
                  <a:gd name="connsiteY81" fmla="*/ 3736 h 10000"/>
                  <a:gd name="connsiteX82" fmla="*/ 7550 w 10000"/>
                  <a:gd name="connsiteY82" fmla="*/ 3569 h 10000"/>
                  <a:gd name="connsiteX83" fmla="*/ 7516 w 10000"/>
                  <a:gd name="connsiteY83" fmla="*/ 3431 h 10000"/>
                  <a:gd name="connsiteX84" fmla="*/ 7481 w 10000"/>
                  <a:gd name="connsiteY84" fmla="*/ 3332 h 10000"/>
                  <a:gd name="connsiteX85" fmla="*/ 7458 w 10000"/>
                  <a:gd name="connsiteY85" fmla="*/ 3263 h 10000"/>
                  <a:gd name="connsiteX86" fmla="*/ 7453 w 10000"/>
                  <a:gd name="connsiteY86" fmla="*/ 3237 h 10000"/>
                  <a:gd name="connsiteX87" fmla="*/ 7372 w 10000"/>
                  <a:gd name="connsiteY87" fmla="*/ 3358 h 10000"/>
                  <a:gd name="connsiteX88" fmla="*/ 7303 w 10000"/>
                  <a:gd name="connsiteY88" fmla="*/ 3526 h 10000"/>
                  <a:gd name="connsiteX89" fmla="*/ 7246 w 10000"/>
                  <a:gd name="connsiteY89" fmla="*/ 3736 h 10000"/>
                  <a:gd name="connsiteX90" fmla="*/ 7200 w 10000"/>
                  <a:gd name="connsiteY90" fmla="*/ 3982 h 10000"/>
                  <a:gd name="connsiteX91" fmla="*/ 7166 w 10000"/>
                  <a:gd name="connsiteY91" fmla="*/ 4245 h 10000"/>
                  <a:gd name="connsiteX92" fmla="*/ 7154 w 10000"/>
                  <a:gd name="connsiteY92" fmla="*/ 4533 h 10000"/>
                  <a:gd name="connsiteX93" fmla="*/ 7143 w 10000"/>
                  <a:gd name="connsiteY93" fmla="*/ 4830 h 10000"/>
                  <a:gd name="connsiteX94" fmla="*/ 7131 w 10000"/>
                  <a:gd name="connsiteY94" fmla="*/ 5128 h 10000"/>
                  <a:gd name="connsiteX95" fmla="*/ 7131 w 10000"/>
                  <a:gd name="connsiteY95" fmla="*/ 5424 h 10000"/>
                  <a:gd name="connsiteX96" fmla="*/ 7131 w 10000"/>
                  <a:gd name="connsiteY96" fmla="*/ 5713 h 10000"/>
                  <a:gd name="connsiteX97" fmla="*/ 7143 w 10000"/>
                  <a:gd name="connsiteY97" fmla="*/ 5983 h 10000"/>
                  <a:gd name="connsiteX98" fmla="*/ 7154 w 10000"/>
                  <a:gd name="connsiteY98" fmla="*/ 6221 h 10000"/>
                  <a:gd name="connsiteX99" fmla="*/ 7154 w 10000"/>
                  <a:gd name="connsiteY99" fmla="*/ 6432 h 10000"/>
                  <a:gd name="connsiteX100" fmla="*/ 7166 w 10000"/>
                  <a:gd name="connsiteY100" fmla="*/ 6604 h 10000"/>
                  <a:gd name="connsiteX101" fmla="*/ 7166 w 10000"/>
                  <a:gd name="connsiteY101" fmla="*/ 6754 h 10000"/>
                  <a:gd name="connsiteX102" fmla="*/ 7177 w 10000"/>
                  <a:gd name="connsiteY102" fmla="*/ 6952 h 10000"/>
                  <a:gd name="connsiteX103" fmla="*/ 7189 w 10000"/>
                  <a:gd name="connsiteY103" fmla="*/ 7180 h 10000"/>
                  <a:gd name="connsiteX104" fmla="*/ 7506 w 10000"/>
                  <a:gd name="connsiteY104" fmla="*/ 9956 h 10000"/>
                  <a:gd name="connsiteX105" fmla="*/ 602 w 10000"/>
                  <a:gd name="connsiteY105" fmla="*/ 10000 h 10000"/>
                  <a:gd name="connsiteX106" fmla="*/ 602 w 10000"/>
                  <a:gd name="connsiteY106" fmla="*/ 9970 h 10000"/>
                  <a:gd name="connsiteX107" fmla="*/ 602 w 10000"/>
                  <a:gd name="connsiteY107" fmla="*/ 9884 h 10000"/>
                  <a:gd name="connsiteX108" fmla="*/ 614 w 10000"/>
                  <a:gd name="connsiteY108" fmla="*/ 9747 h 10000"/>
                  <a:gd name="connsiteX109" fmla="*/ 620 w 10000"/>
                  <a:gd name="connsiteY109" fmla="*/ 9579 h 10000"/>
                  <a:gd name="connsiteX110" fmla="*/ 643 w 10000"/>
                  <a:gd name="connsiteY110" fmla="*/ 9367 h 10000"/>
                  <a:gd name="connsiteX111" fmla="*/ 654 w 10000"/>
                  <a:gd name="connsiteY111" fmla="*/ 9122 h 10000"/>
                  <a:gd name="connsiteX112" fmla="*/ 677 w 10000"/>
                  <a:gd name="connsiteY112" fmla="*/ 8868 h 10000"/>
                  <a:gd name="connsiteX113" fmla="*/ 700 w 10000"/>
                  <a:gd name="connsiteY113" fmla="*/ 8589 h 10000"/>
                  <a:gd name="connsiteX114" fmla="*/ 723 w 10000"/>
                  <a:gd name="connsiteY114" fmla="*/ 8299 h 10000"/>
                  <a:gd name="connsiteX115" fmla="*/ 746 w 10000"/>
                  <a:gd name="connsiteY115" fmla="*/ 8003 h 10000"/>
                  <a:gd name="connsiteX116" fmla="*/ 769 w 10000"/>
                  <a:gd name="connsiteY116" fmla="*/ 7715 h 10000"/>
                  <a:gd name="connsiteX117" fmla="*/ 780 w 10000"/>
                  <a:gd name="connsiteY117" fmla="*/ 7444 h 10000"/>
                  <a:gd name="connsiteX118" fmla="*/ 803 w 10000"/>
                  <a:gd name="connsiteY118" fmla="*/ 7180 h 10000"/>
                  <a:gd name="connsiteX119" fmla="*/ 826 w 10000"/>
                  <a:gd name="connsiteY119" fmla="*/ 6797 h 10000"/>
                  <a:gd name="connsiteX120" fmla="*/ 838 w 10000"/>
                  <a:gd name="connsiteY120" fmla="*/ 6449 h 10000"/>
                  <a:gd name="connsiteX121" fmla="*/ 849 w 10000"/>
                  <a:gd name="connsiteY121" fmla="*/ 6144 h 10000"/>
                  <a:gd name="connsiteX122" fmla="*/ 849 w 10000"/>
                  <a:gd name="connsiteY122" fmla="*/ 5859 h 10000"/>
                  <a:gd name="connsiteX123" fmla="*/ 849 w 10000"/>
                  <a:gd name="connsiteY123" fmla="*/ 5579 h 10000"/>
                  <a:gd name="connsiteX124" fmla="*/ 849 w 10000"/>
                  <a:gd name="connsiteY124" fmla="*/ 5300 h 10000"/>
                  <a:gd name="connsiteX125" fmla="*/ 849 w 10000"/>
                  <a:gd name="connsiteY125" fmla="*/ 5011 h 10000"/>
                  <a:gd name="connsiteX126" fmla="*/ 849 w 10000"/>
                  <a:gd name="connsiteY126" fmla="*/ 4705 h 10000"/>
                  <a:gd name="connsiteX127" fmla="*/ 849 w 10000"/>
                  <a:gd name="connsiteY127" fmla="*/ 4533 h 10000"/>
                  <a:gd name="connsiteX128" fmla="*/ 815 w 10000"/>
                  <a:gd name="connsiteY128" fmla="*/ 4331 h 10000"/>
                  <a:gd name="connsiteX129" fmla="*/ 769 w 10000"/>
                  <a:gd name="connsiteY129" fmla="*/ 4103 h 10000"/>
                  <a:gd name="connsiteX130" fmla="*/ 711 w 10000"/>
                  <a:gd name="connsiteY130" fmla="*/ 3865 h 10000"/>
                  <a:gd name="connsiteX131" fmla="*/ 643 w 10000"/>
                  <a:gd name="connsiteY131" fmla="*/ 3612 h 10000"/>
                  <a:gd name="connsiteX132" fmla="*/ 579 w 10000"/>
                  <a:gd name="connsiteY132" fmla="*/ 3349 h 10000"/>
                  <a:gd name="connsiteX133" fmla="*/ 499 w 10000"/>
                  <a:gd name="connsiteY133" fmla="*/ 3078 h 10000"/>
                  <a:gd name="connsiteX134" fmla="*/ 407 w 10000"/>
                  <a:gd name="connsiteY134" fmla="*/ 2816 h 10000"/>
                  <a:gd name="connsiteX135" fmla="*/ 327 w 10000"/>
                  <a:gd name="connsiteY135" fmla="*/ 2561 h 10000"/>
                  <a:gd name="connsiteX136" fmla="*/ 252 w 10000"/>
                  <a:gd name="connsiteY136" fmla="*/ 2312 h 10000"/>
                  <a:gd name="connsiteX137" fmla="*/ 184 w 10000"/>
                  <a:gd name="connsiteY137" fmla="*/ 2084 h 10000"/>
                  <a:gd name="connsiteX138" fmla="*/ 115 w 10000"/>
                  <a:gd name="connsiteY138" fmla="*/ 1882 h 10000"/>
                  <a:gd name="connsiteX139" fmla="*/ 57 w 10000"/>
                  <a:gd name="connsiteY139" fmla="*/ 1705 h 10000"/>
                  <a:gd name="connsiteX140" fmla="*/ 23 w 10000"/>
                  <a:gd name="connsiteY140" fmla="*/ 1549 h 10000"/>
                  <a:gd name="connsiteX141" fmla="*/ 0 w 10000"/>
                  <a:gd name="connsiteY141" fmla="*/ 1442 h 10000"/>
                  <a:gd name="connsiteX142" fmla="*/ 11 w 10000"/>
                  <a:gd name="connsiteY142" fmla="*/ 1373 h 10000"/>
                  <a:gd name="connsiteX143" fmla="*/ 80 w 10000"/>
                  <a:gd name="connsiteY143" fmla="*/ 1218 h 10000"/>
                  <a:gd name="connsiteX144" fmla="*/ 207 w 10000"/>
                  <a:gd name="connsiteY144" fmla="*/ 1059 h 10000"/>
                  <a:gd name="connsiteX145" fmla="*/ 373 w 10000"/>
                  <a:gd name="connsiteY145" fmla="*/ 891 h 10000"/>
                  <a:gd name="connsiteX146" fmla="*/ 579 w 10000"/>
                  <a:gd name="connsiteY146" fmla="*/ 728 h 10000"/>
                  <a:gd name="connsiteX147" fmla="*/ 803 w 10000"/>
                  <a:gd name="connsiteY147" fmla="*/ 577 h 10000"/>
                  <a:gd name="connsiteX148" fmla="*/ 941 w 10000"/>
                  <a:gd name="connsiteY148" fmla="*/ 499 h 10000"/>
                  <a:gd name="connsiteX149" fmla="*/ 1107 w 10000"/>
                  <a:gd name="connsiteY149" fmla="*/ 422 h 10000"/>
                  <a:gd name="connsiteX150" fmla="*/ 1291 w 10000"/>
                  <a:gd name="connsiteY150" fmla="*/ 348 h 10000"/>
                  <a:gd name="connsiteX151" fmla="*/ 1480 w 10000"/>
                  <a:gd name="connsiteY151" fmla="*/ 280 h 10000"/>
                  <a:gd name="connsiteX152" fmla="*/ 1670 w 10000"/>
                  <a:gd name="connsiteY152" fmla="*/ 211 h 10000"/>
                  <a:gd name="connsiteX153" fmla="*/ 1853 w 10000"/>
                  <a:gd name="connsiteY153" fmla="*/ 151 h 10000"/>
                  <a:gd name="connsiteX154" fmla="*/ 2008 w 10000"/>
                  <a:gd name="connsiteY154" fmla="*/ 103 h 10000"/>
                  <a:gd name="connsiteX155" fmla="*/ 2134 w 10000"/>
                  <a:gd name="connsiteY155" fmla="*/ 69 h 10000"/>
                  <a:gd name="connsiteX156" fmla="*/ 2226 w 10000"/>
                  <a:gd name="connsiteY156" fmla="*/ 43 h 10000"/>
                  <a:gd name="connsiteX157" fmla="*/ 2249 w 10000"/>
                  <a:gd name="connsiteY157" fmla="*/ 34 h 10000"/>
                  <a:gd name="connsiteX158" fmla="*/ 2381 w 10000"/>
                  <a:gd name="connsiteY158" fmla="*/ 95 h 10000"/>
                  <a:gd name="connsiteX159" fmla="*/ 3322 w 10000"/>
                  <a:gd name="connsiteY159" fmla="*/ 3087 h 10000"/>
                  <a:gd name="connsiteX160" fmla="*/ 4108 w 10000"/>
                  <a:gd name="connsiteY160" fmla="*/ 4253 h 10000"/>
                  <a:gd name="connsiteX161" fmla="*/ 5181 w 10000"/>
                  <a:gd name="connsiteY161" fmla="*/ 1907 h 10000"/>
                  <a:gd name="connsiteX162" fmla="*/ 5737 w 10000"/>
                  <a:gd name="connsiteY162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7889 w 10000"/>
                  <a:gd name="connsiteY2" fmla="*/ 659 h 10000"/>
                  <a:gd name="connsiteX3" fmla="*/ 8158 w 10000"/>
                  <a:gd name="connsiteY3" fmla="*/ 771 h 10000"/>
                  <a:gd name="connsiteX4" fmla="*/ 8376 w 10000"/>
                  <a:gd name="connsiteY4" fmla="*/ 891 h 10000"/>
                  <a:gd name="connsiteX5" fmla="*/ 8531 w 10000"/>
                  <a:gd name="connsiteY5" fmla="*/ 1016 h 10000"/>
                  <a:gd name="connsiteX6" fmla="*/ 8669 w 10000"/>
                  <a:gd name="connsiteY6" fmla="*/ 1136 h 10000"/>
                  <a:gd name="connsiteX7" fmla="*/ 8784 w 10000"/>
                  <a:gd name="connsiteY7" fmla="*/ 1270 h 10000"/>
                  <a:gd name="connsiteX8" fmla="*/ 8881 w 10000"/>
                  <a:gd name="connsiteY8" fmla="*/ 1407 h 10000"/>
                  <a:gd name="connsiteX9" fmla="*/ 8973 w 10000"/>
                  <a:gd name="connsiteY9" fmla="*/ 1541 h 10000"/>
                  <a:gd name="connsiteX10" fmla="*/ 9030 w 10000"/>
                  <a:gd name="connsiteY10" fmla="*/ 1635 h 10000"/>
                  <a:gd name="connsiteX11" fmla="*/ 9099 w 10000"/>
                  <a:gd name="connsiteY11" fmla="*/ 1778 h 10000"/>
                  <a:gd name="connsiteX12" fmla="*/ 9168 w 10000"/>
                  <a:gd name="connsiteY12" fmla="*/ 1968 h 10000"/>
                  <a:gd name="connsiteX13" fmla="*/ 9231 w 10000"/>
                  <a:gd name="connsiteY13" fmla="*/ 2187 h 10000"/>
                  <a:gd name="connsiteX14" fmla="*/ 9312 w 10000"/>
                  <a:gd name="connsiteY14" fmla="*/ 2432 h 10000"/>
                  <a:gd name="connsiteX15" fmla="*/ 9392 w 10000"/>
                  <a:gd name="connsiteY15" fmla="*/ 2703 h 10000"/>
                  <a:gd name="connsiteX16" fmla="*/ 9472 w 10000"/>
                  <a:gd name="connsiteY16" fmla="*/ 2984 h 10000"/>
                  <a:gd name="connsiteX17" fmla="*/ 9547 w 10000"/>
                  <a:gd name="connsiteY17" fmla="*/ 3280 h 10000"/>
                  <a:gd name="connsiteX18" fmla="*/ 9616 w 10000"/>
                  <a:gd name="connsiteY18" fmla="*/ 3586 h 10000"/>
                  <a:gd name="connsiteX19" fmla="*/ 9684 w 10000"/>
                  <a:gd name="connsiteY19" fmla="*/ 3883 h 10000"/>
                  <a:gd name="connsiteX20" fmla="*/ 9753 w 10000"/>
                  <a:gd name="connsiteY20" fmla="*/ 4163 h 10000"/>
                  <a:gd name="connsiteX21" fmla="*/ 9811 w 10000"/>
                  <a:gd name="connsiteY21" fmla="*/ 4434 h 10000"/>
                  <a:gd name="connsiteX22" fmla="*/ 9851 w 10000"/>
                  <a:gd name="connsiteY22" fmla="*/ 4688 h 10000"/>
                  <a:gd name="connsiteX23" fmla="*/ 9885 w 10000"/>
                  <a:gd name="connsiteY23" fmla="*/ 4899 h 10000"/>
                  <a:gd name="connsiteX24" fmla="*/ 9920 w 10000"/>
                  <a:gd name="connsiteY24" fmla="*/ 5085 h 10000"/>
                  <a:gd name="connsiteX25" fmla="*/ 9931 w 10000"/>
                  <a:gd name="connsiteY25" fmla="*/ 5231 h 10000"/>
                  <a:gd name="connsiteX26" fmla="*/ 9931 w 10000"/>
                  <a:gd name="connsiteY26" fmla="*/ 5364 h 10000"/>
                  <a:gd name="connsiteX27" fmla="*/ 9943 w 10000"/>
                  <a:gd name="connsiteY27" fmla="*/ 5536 h 10000"/>
                  <a:gd name="connsiteX28" fmla="*/ 9943 w 10000"/>
                  <a:gd name="connsiteY28" fmla="*/ 5747 h 10000"/>
                  <a:gd name="connsiteX29" fmla="*/ 9954 w 10000"/>
                  <a:gd name="connsiteY29" fmla="*/ 5983 h 10000"/>
                  <a:gd name="connsiteX30" fmla="*/ 9954 w 10000"/>
                  <a:gd name="connsiteY30" fmla="*/ 6247 h 10000"/>
                  <a:gd name="connsiteX31" fmla="*/ 9966 w 10000"/>
                  <a:gd name="connsiteY31" fmla="*/ 6526 h 10000"/>
                  <a:gd name="connsiteX32" fmla="*/ 9966 w 10000"/>
                  <a:gd name="connsiteY32" fmla="*/ 6823 h 10000"/>
                  <a:gd name="connsiteX33" fmla="*/ 9966 w 10000"/>
                  <a:gd name="connsiteY33" fmla="*/ 7120 h 10000"/>
                  <a:gd name="connsiteX34" fmla="*/ 9977 w 10000"/>
                  <a:gd name="connsiteY34" fmla="*/ 7418 h 10000"/>
                  <a:gd name="connsiteX35" fmla="*/ 9977 w 10000"/>
                  <a:gd name="connsiteY35" fmla="*/ 7715 h 10000"/>
                  <a:gd name="connsiteX36" fmla="*/ 9977 w 10000"/>
                  <a:gd name="connsiteY36" fmla="*/ 7994 h 10000"/>
                  <a:gd name="connsiteX37" fmla="*/ 9989 w 10000"/>
                  <a:gd name="connsiteY37" fmla="*/ 8256 h 10000"/>
                  <a:gd name="connsiteX38" fmla="*/ 9989 w 10000"/>
                  <a:gd name="connsiteY38" fmla="*/ 8503 h 10000"/>
                  <a:gd name="connsiteX39" fmla="*/ 9989 w 10000"/>
                  <a:gd name="connsiteY39" fmla="*/ 8705 h 10000"/>
                  <a:gd name="connsiteX40" fmla="*/ 9989 w 10000"/>
                  <a:gd name="connsiteY40" fmla="*/ 8885 h 10000"/>
                  <a:gd name="connsiteX41" fmla="*/ 9989 w 10000"/>
                  <a:gd name="connsiteY41" fmla="*/ 9010 h 10000"/>
                  <a:gd name="connsiteX42" fmla="*/ 10000 w 10000"/>
                  <a:gd name="connsiteY42" fmla="*/ 9096 h 10000"/>
                  <a:gd name="connsiteX43" fmla="*/ 10000 w 10000"/>
                  <a:gd name="connsiteY43" fmla="*/ 9122 h 10000"/>
                  <a:gd name="connsiteX44" fmla="*/ 10000 w 10000"/>
                  <a:gd name="connsiteY44" fmla="*/ 9131 h 10000"/>
                  <a:gd name="connsiteX45" fmla="*/ 9593 w 10000"/>
                  <a:gd name="connsiteY45" fmla="*/ 9113 h 10000"/>
                  <a:gd name="connsiteX46" fmla="*/ 9254 w 10000"/>
                  <a:gd name="connsiteY46" fmla="*/ 9088 h 10000"/>
                  <a:gd name="connsiteX47" fmla="*/ 8962 w 10000"/>
                  <a:gd name="connsiteY47" fmla="*/ 9070 h 10000"/>
                  <a:gd name="connsiteX48" fmla="*/ 8738 w 10000"/>
                  <a:gd name="connsiteY48" fmla="*/ 9045 h 10000"/>
                  <a:gd name="connsiteX49" fmla="*/ 8554 w 10000"/>
                  <a:gd name="connsiteY49" fmla="*/ 9019 h 10000"/>
                  <a:gd name="connsiteX50" fmla="*/ 8422 w 10000"/>
                  <a:gd name="connsiteY50" fmla="*/ 8993 h 10000"/>
                  <a:gd name="connsiteX51" fmla="*/ 8330 w 10000"/>
                  <a:gd name="connsiteY51" fmla="*/ 8976 h 10000"/>
                  <a:gd name="connsiteX52" fmla="*/ 8273 w 10000"/>
                  <a:gd name="connsiteY52" fmla="*/ 8959 h 10000"/>
                  <a:gd name="connsiteX53" fmla="*/ 8262 w 10000"/>
                  <a:gd name="connsiteY53" fmla="*/ 8959 h 10000"/>
                  <a:gd name="connsiteX54" fmla="*/ 8262 w 10000"/>
                  <a:gd name="connsiteY54" fmla="*/ 8924 h 10000"/>
                  <a:gd name="connsiteX55" fmla="*/ 8250 w 10000"/>
                  <a:gd name="connsiteY55" fmla="*/ 8842 h 10000"/>
                  <a:gd name="connsiteX56" fmla="*/ 8250 w 10000"/>
                  <a:gd name="connsiteY56" fmla="*/ 8705 h 10000"/>
                  <a:gd name="connsiteX57" fmla="*/ 8239 w 10000"/>
                  <a:gd name="connsiteY57" fmla="*/ 8528 h 10000"/>
                  <a:gd name="connsiteX58" fmla="*/ 8227 w 10000"/>
                  <a:gd name="connsiteY58" fmla="*/ 8317 h 10000"/>
                  <a:gd name="connsiteX59" fmla="*/ 8216 w 10000"/>
                  <a:gd name="connsiteY59" fmla="*/ 8076 h 10000"/>
                  <a:gd name="connsiteX60" fmla="*/ 8204 w 10000"/>
                  <a:gd name="connsiteY60" fmla="*/ 7805 h 10000"/>
                  <a:gd name="connsiteX61" fmla="*/ 8193 w 10000"/>
                  <a:gd name="connsiteY61" fmla="*/ 7525 h 10000"/>
                  <a:gd name="connsiteX62" fmla="*/ 8170 w 10000"/>
                  <a:gd name="connsiteY62" fmla="*/ 7241 h 10000"/>
                  <a:gd name="connsiteX63" fmla="*/ 8158 w 10000"/>
                  <a:gd name="connsiteY63" fmla="*/ 6944 h 10000"/>
                  <a:gd name="connsiteX64" fmla="*/ 8141 w 10000"/>
                  <a:gd name="connsiteY64" fmla="*/ 6647 h 10000"/>
                  <a:gd name="connsiteX65" fmla="*/ 8130 w 10000"/>
                  <a:gd name="connsiteY65" fmla="*/ 6367 h 10000"/>
                  <a:gd name="connsiteX66" fmla="*/ 8107 w 10000"/>
                  <a:gd name="connsiteY66" fmla="*/ 6104 h 10000"/>
                  <a:gd name="connsiteX67" fmla="*/ 8095 w 10000"/>
                  <a:gd name="connsiteY67" fmla="*/ 5859 h 10000"/>
                  <a:gd name="connsiteX68" fmla="*/ 8084 w 10000"/>
                  <a:gd name="connsiteY68" fmla="*/ 5644 h 10000"/>
                  <a:gd name="connsiteX69" fmla="*/ 8061 w 10000"/>
                  <a:gd name="connsiteY69" fmla="*/ 5467 h 10000"/>
                  <a:gd name="connsiteX70" fmla="*/ 8049 w 10000"/>
                  <a:gd name="connsiteY70" fmla="*/ 5330 h 10000"/>
                  <a:gd name="connsiteX71" fmla="*/ 8038 w 10000"/>
                  <a:gd name="connsiteY71" fmla="*/ 5248 h 10000"/>
                  <a:gd name="connsiteX72" fmla="*/ 8015 w 10000"/>
                  <a:gd name="connsiteY72" fmla="*/ 5145 h 10000"/>
                  <a:gd name="connsiteX73" fmla="*/ 7992 w 10000"/>
                  <a:gd name="connsiteY73" fmla="*/ 5020 h 10000"/>
                  <a:gd name="connsiteX74" fmla="*/ 7946 w 10000"/>
                  <a:gd name="connsiteY74" fmla="*/ 4864 h 10000"/>
                  <a:gd name="connsiteX75" fmla="*/ 7889 w 10000"/>
                  <a:gd name="connsiteY75" fmla="*/ 4688 h 10000"/>
                  <a:gd name="connsiteX76" fmla="*/ 7843 w 10000"/>
                  <a:gd name="connsiteY76" fmla="*/ 4499 h 10000"/>
                  <a:gd name="connsiteX77" fmla="*/ 7780 w 10000"/>
                  <a:gd name="connsiteY77" fmla="*/ 4305 h 10000"/>
                  <a:gd name="connsiteX78" fmla="*/ 7722 w 10000"/>
                  <a:gd name="connsiteY78" fmla="*/ 4103 h 10000"/>
                  <a:gd name="connsiteX79" fmla="*/ 7665 w 10000"/>
                  <a:gd name="connsiteY79" fmla="*/ 3918 h 10000"/>
                  <a:gd name="connsiteX80" fmla="*/ 7608 w 10000"/>
                  <a:gd name="connsiteY80" fmla="*/ 3736 h 10000"/>
                  <a:gd name="connsiteX81" fmla="*/ 7550 w 10000"/>
                  <a:gd name="connsiteY81" fmla="*/ 3569 h 10000"/>
                  <a:gd name="connsiteX82" fmla="*/ 7516 w 10000"/>
                  <a:gd name="connsiteY82" fmla="*/ 3431 h 10000"/>
                  <a:gd name="connsiteX83" fmla="*/ 7481 w 10000"/>
                  <a:gd name="connsiteY83" fmla="*/ 3332 h 10000"/>
                  <a:gd name="connsiteX84" fmla="*/ 7458 w 10000"/>
                  <a:gd name="connsiteY84" fmla="*/ 3263 h 10000"/>
                  <a:gd name="connsiteX85" fmla="*/ 7453 w 10000"/>
                  <a:gd name="connsiteY85" fmla="*/ 3237 h 10000"/>
                  <a:gd name="connsiteX86" fmla="*/ 7372 w 10000"/>
                  <a:gd name="connsiteY86" fmla="*/ 3358 h 10000"/>
                  <a:gd name="connsiteX87" fmla="*/ 7303 w 10000"/>
                  <a:gd name="connsiteY87" fmla="*/ 3526 h 10000"/>
                  <a:gd name="connsiteX88" fmla="*/ 7246 w 10000"/>
                  <a:gd name="connsiteY88" fmla="*/ 3736 h 10000"/>
                  <a:gd name="connsiteX89" fmla="*/ 7200 w 10000"/>
                  <a:gd name="connsiteY89" fmla="*/ 3982 h 10000"/>
                  <a:gd name="connsiteX90" fmla="*/ 7166 w 10000"/>
                  <a:gd name="connsiteY90" fmla="*/ 4245 h 10000"/>
                  <a:gd name="connsiteX91" fmla="*/ 7154 w 10000"/>
                  <a:gd name="connsiteY91" fmla="*/ 4533 h 10000"/>
                  <a:gd name="connsiteX92" fmla="*/ 7143 w 10000"/>
                  <a:gd name="connsiteY92" fmla="*/ 4830 h 10000"/>
                  <a:gd name="connsiteX93" fmla="*/ 7131 w 10000"/>
                  <a:gd name="connsiteY93" fmla="*/ 5128 h 10000"/>
                  <a:gd name="connsiteX94" fmla="*/ 7131 w 10000"/>
                  <a:gd name="connsiteY94" fmla="*/ 5424 h 10000"/>
                  <a:gd name="connsiteX95" fmla="*/ 7131 w 10000"/>
                  <a:gd name="connsiteY95" fmla="*/ 5713 h 10000"/>
                  <a:gd name="connsiteX96" fmla="*/ 7143 w 10000"/>
                  <a:gd name="connsiteY96" fmla="*/ 5983 h 10000"/>
                  <a:gd name="connsiteX97" fmla="*/ 7154 w 10000"/>
                  <a:gd name="connsiteY97" fmla="*/ 6221 h 10000"/>
                  <a:gd name="connsiteX98" fmla="*/ 7154 w 10000"/>
                  <a:gd name="connsiteY98" fmla="*/ 6432 h 10000"/>
                  <a:gd name="connsiteX99" fmla="*/ 7166 w 10000"/>
                  <a:gd name="connsiteY99" fmla="*/ 6604 h 10000"/>
                  <a:gd name="connsiteX100" fmla="*/ 7166 w 10000"/>
                  <a:gd name="connsiteY100" fmla="*/ 6754 h 10000"/>
                  <a:gd name="connsiteX101" fmla="*/ 7177 w 10000"/>
                  <a:gd name="connsiteY101" fmla="*/ 6952 h 10000"/>
                  <a:gd name="connsiteX102" fmla="*/ 7189 w 10000"/>
                  <a:gd name="connsiteY102" fmla="*/ 7180 h 10000"/>
                  <a:gd name="connsiteX103" fmla="*/ 7506 w 10000"/>
                  <a:gd name="connsiteY103" fmla="*/ 9956 h 10000"/>
                  <a:gd name="connsiteX104" fmla="*/ 602 w 10000"/>
                  <a:gd name="connsiteY104" fmla="*/ 10000 h 10000"/>
                  <a:gd name="connsiteX105" fmla="*/ 602 w 10000"/>
                  <a:gd name="connsiteY105" fmla="*/ 9970 h 10000"/>
                  <a:gd name="connsiteX106" fmla="*/ 602 w 10000"/>
                  <a:gd name="connsiteY106" fmla="*/ 9884 h 10000"/>
                  <a:gd name="connsiteX107" fmla="*/ 614 w 10000"/>
                  <a:gd name="connsiteY107" fmla="*/ 9747 h 10000"/>
                  <a:gd name="connsiteX108" fmla="*/ 620 w 10000"/>
                  <a:gd name="connsiteY108" fmla="*/ 9579 h 10000"/>
                  <a:gd name="connsiteX109" fmla="*/ 643 w 10000"/>
                  <a:gd name="connsiteY109" fmla="*/ 9367 h 10000"/>
                  <a:gd name="connsiteX110" fmla="*/ 654 w 10000"/>
                  <a:gd name="connsiteY110" fmla="*/ 9122 h 10000"/>
                  <a:gd name="connsiteX111" fmla="*/ 677 w 10000"/>
                  <a:gd name="connsiteY111" fmla="*/ 8868 h 10000"/>
                  <a:gd name="connsiteX112" fmla="*/ 700 w 10000"/>
                  <a:gd name="connsiteY112" fmla="*/ 8589 h 10000"/>
                  <a:gd name="connsiteX113" fmla="*/ 723 w 10000"/>
                  <a:gd name="connsiteY113" fmla="*/ 8299 h 10000"/>
                  <a:gd name="connsiteX114" fmla="*/ 746 w 10000"/>
                  <a:gd name="connsiteY114" fmla="*/ 8003 h 10000"/>
                  <a:gd name="connsiteX115" fmla="*/ 769 w 10000"/>
                  <a:gd name="connsiteY115" fmla="*/ 7715 h 10000"/>
                  <a:gd name="connsiteX116" fmla="*/ 780 w 10000"/>
                  <a:gd name="connsiteY116" fmla="*/ 7444 h 10000"/>
                  <a:gd name="connsiteX117" fmla="*/ 803 w 10000"/>
                  <a:gd name="connsiteY117" fmla="*/ 7180 h 10000"/>
                  <a:gd name="connsiteX118" fmla="*/ 826 w 10000"/>
                  <a:gd name="connsiteY118" fmla="*/ 6797 h 10000"/>
                  <a:gd name="connsiteX119" fmla="*/ 838 w 10000"/>
                  <a:gd name="connsiteY119" fmla="*/ 6449 h 10000"/>
                  <a:gd name="connsiteX120" fmla="*/ 849 w 10000"/>
                  <a:gd name="connsiteY120" fmla="*/ 6144 h 10000"/>
                  <a:gd name="connsiteX121" fmla="*/ 849 w 10000"/>
                  <a:gd name="connsiteY121" fmla="*/ 5859 h 10000"/>
                  <a:gd name="connsiteX122" fmla="*/ 849 w 10000"/>
                  <a:gd name="connsiteY122" fmla="*/ 5579 h 10000"/>
                  <a:gd name="connsiteX123" fmla="*/ 849 w 10000"/>
                  <a:gd name="connsiteY123" fmla="*/ 5300 h 10000"/>
                  <a:gd name="connsiteX124" fmla="*/ 849 w 10000"/>
                  <a:gd name="connsiteY124" fmla="*/ 5011 h 10000"/>
                  <a:gd name="connsiteX125" fmla="*/ 849 w 10000"/>
                  <a:gd name="connsiteY125" fmla="*/ 4705 h 10000"/>
                  <a:gd name="connsiteX126" fmla="*/ 849 w 10000"/>
                  <a:gd name="connsiteY126" fmla="*/ 4533 h 10000"/>
                  <a:gd name="connsiteX127" fmla="*/ 815 w 10000"/>
                  <a:gd name="connsiteY127" fmla="*/ 4331 h 10000"/>
                  <a:gd name="connsiteX128" fmla="*/ 769 w 10000"/>
                  <a:gd name="connsiteY128" fmla="*/ 4103 h 10000"/>
                  <a:gd name="connsiteX129" fmla="*/ 711 w 10000"/>
                  <a:gd name="connsiteY129" fmla="*/ 3865 h 10000"/>
                  <a:gd name="connsiteX130" fmla="*/ 643 w 10000"/>
                  <a:gd name="connsiteY130" fmla="*/ 3612 h 10000"/>
                  <a:gd name="connsiteX131" fmla="*/ 579 w 10000"/>
                  <a:gd name="connsiteY131" fmla="*/ 3349 h 10000"/>
                  <a:gd name="connsiteX132" fmla="*/ 499 w 10000"/>
                  <a:gd name="connsiteY132" fmla="*/ 3078 h 10000"/>
                  <a:gd name="connsiteX133" fmla="*/ 407 w 10000"/>
                  <a:gd name="connsiteY133" fmla="*/ 2816 h 10000"/>
                  <a:gd name="connsiteX134" fmla="*/ 327 w 10000"/>
                  <a:gd name="connsiteY134" fmla="*/ 2561 h 10000"/>
                  <a:gd name="connsiteX135" fmla="*/ 252 w 10000"/>
                  <a:gd name="connsiteY135" fmla="*/ 2312 h 10000"/>
                  <a:gd name="connsiteX136" fmla="*/ 184 w 10000"/>
                  <a:gd name="connsiteY136" fmla="*/ 2084 h 10000"/>
                  <a:gd name="connsiteX137" fmla="*/ 115 w 10000"/>
                  <a:gd name="connsiteY137" fmla="*/ 1882 h 10000"/>
                  <a:gd name="connsiteX138" fmla="*/ 57 w 10000"/>
                  <a:gd name="connsiteY138" fmla="*/ 1705 h 10000"/>
                  <a:gd name="connsiteX139" fmla="*/ 23 w 10000"/>
                  <a:gd name="connsiteY139" fmla="*/ 1549 h 10000"/>
                  <a:gd name="connsiteX140" fmla="*/ 0 w 10000"/>
                  <a:gd name="connsiteY140" fmla="*/ 1442 h 10000"/>
                  <a:gd name="connsiteX141" fmla="*/ 11 w 10000"/>
                  <a:gd name="connsiteY141" fmla="*/ 1373 h 10000"/>
                  <a:gd name="connsiteX142" fmla="*/ 80 w 10000"/>
                  <a:gd name="connsiteY142" fmla="*/ 1218 h 10000"/>
                  <a:gd name="connsiteX143" fmla="*/ 207 w 10000"/>
                  <a:gd name="connsiteY143" fmla="*/ 1059 h 10000"/>
                  <a:gd name="connsiteX144" fmla="*/ 373 w 10000"/>
                  <a:gd name="connsiteY144" fmla="*/ 891 h 10000"/>
                  <a:gd name="connsiteX145" fmla="*/ 579 w 10000"/>
                  <a:gd name="connsiteY145" fmla="*/ 728 h 10000"/>
                  <a:gd name="connsiteX146" fmla="*/ 803 w 10000"/>
                  <a:gd name="connsiteY146" fmla="*/ 577 h 10000"/>
                  <a:gd name="connsiteX147" fmla="*/ 941 w 10000"/>
                  <a:gd name="connsiteY147" fmla="*/ 499 h 10000"/>
                  <a:gd name="connsiteX148" fmla="*/ 1107 w 10000"/>
                  <a:gd name="connsiteY148" fmla="*/ 422 h 10000"/>
                  <a:gd name="connsiteX149" fmla="*/ 1291 w 10000"/>
                  <a:gd name="connsiteY149" fmla="*/ 348 h 10000"/>
                  <a:gd name="connsiteX150" fmla="*/ 1480 w 10000"/>
                  <a:gd name="connsiteY150" fmla="*/ 280 h 10000"/>
                  <a:gd name="connsiteX151" fmla="*/ 1670 w 10000"/>
                  <a:gd name="connsiteY151" fmla="*/ 211 h 10000"/>
                  <a:gd name="connsiteX152" fmla="*/ 1853 w 10000"/>
                  <a:gd name="connsiteY152" fmla="*/ 151 h 10000"/>
                  <a:gd name="connsiteX153" fmla="*/ 2008 w 10000"/>
                  <a:gd name="connsiteY153" fmla="*/ 103 h 10000"/>
                  <a:gd name="connsiteX154" fmla="*/ 2134 w 10000"/>
                  <a:gd name="connsiteY154" fmla="*/ 69 h 10000"/>
                  <a:gd name="connsiteX155" fmla="*/ 2226 w 10000"/>
                  <a:gd name="connsiteY155" fmla="*/ 43 h 10000"/>
                  <a:gd name="connsiteX156" fmla="*/ 2249 w 10000"/>
                  <a:gd name="connsiteY156" fmla="*/ 34 h 10000"/>
                  <a:gd name="connsiteX157" fmla="*/ 2381 w 10000"/>
                  <a:gd name="connsiteY157" fmla="*/ 95 h 10000"/>
                  <a:gd name="connsiteX158" fmla="*/ 3322 w 10000"/>
                  <a:gd name="connsiteY158" fmla="*/ 3087 h 10000"/>
                  <a:gd name="connsiteX159" fmla="*/ 4108 w 10000"/>
                  <a:gd name="connsiteY159" fmla="*/ 4253 h 10000"/>
                  <a:gd name="connsiteX160" fmla="*/ 5181 w 10000"/>
                  <a:gd name="connsiteY160" fmla="*/ 1907 h 10000"/>
                  <a:gd name="connsiteX161" fmla="*/ 5737 w 10000"/>
                  <a:gd name="connsiteY161" fmla="*/ 0 h 10000"/>
                  <a:gd name="connsiteX0" fmla="*/ 5737 w 10000"/>
                  <a:gd name="connsiteY0" fmla="*/ 0 h 10000"/>
                  <a:gd name="connsiteX1" fmla="*/ 5766 w 10000"/>
                  <a:gd name="connsiteY1" fmla="*/ 9 h 10000"/>
                  <a:gd name="connsiteX2" fmla="*/ 8158 w 10000"/>
                  <a:gd name="connsiteY2" fmla="*/ 771 h 10000"/>
                  <a:gd name="connsiteX3" fmla="*/ 8376 w 10000"/>
                  <a:gd name="connsiteY3" fmla="*/ 891 h 10000"/>
                  <a:gd name="connsiteX4" fmla="*/ 8531 w 10000"/>
                  <a:gd name="connsiteY4" fmla="*/ 1016 h 10000"/>
                  <a:gd name="connsiteX5" fmla="*/ 8669 w 10000"/>
                  <a:gd name="connsiteY5" fmla="*/ 1136 h 10000"/>
                  <a:gd name="connsiteX6" fmla="*/ 8784 w 10000"/>
                  <a:gd name="connsiteY6" fmla="*/ 1270 h 10000"/>
                  <a:gd name="connsiteX7" fmla="*/ 8881 w 10000"/>
                  <a:gd name="connsiteY7" fmla="*/ 1407 h 10000"/>
                  <a:gd name="connsiteX8" fmla="*/ 8973 w 10000"/>
                  <a:gd name="connsiteY8" fmla="*/ 1541 h 10000"/>
                  <a:gd name="connsiteX9" fmla="*/ 9030 w 10000"/>
                  <a:gd name="connsiteY9" fmla="*/ 1635 h 10000"/>
                  <a:gd name="connsiteX10" fmla="*/ 9099 w 10000"/>
                  <a:gd name="connsiteY10" fmla="*/ 1778 h 10000"/>
                  <a:gd name="connsiteX11" fmla="*/ 9168 w 10000"/>
                  <a:gd name="connsiteY11" fmla="*/ 1968 h 10000"/>
                  <a:gd name="connsiteX12" fmla="*/ 9231 w 10000"/>
                  <a:gd name="connsiteY12" fmla="*/ 2187 h 10000"/>
                  <a:gd name="connsiteX13" fmla="*/ 9312 w 10000"/>
                  <a:gd name="connsiteY13" fmla="*/ 2432 h 10000"/>
                  <a:gd name="connsiteX14" fmla="*/ 9392 w 10000"/>
                  <a:gd name="connsiteY14" fmla="*/ 2703 h 10000"/>
                  <a:gd name="connsiteX15" fmla="*/ 9472 w 10000"/>
                  <a:gd name="connsiteY15" fmla="*/ 2984 h 10000"/>
                  <a:gd name="connsiteX16" fmla="*/ 9547 w 10000"/>
                  <a:gd name="connsiteY16" fmla="*/ 3280 h 10000"/>
                  <a:gd name="connsiteX17" fmla="*/ 9616 w 10000"/>
                  <a:gd name="connsiteY17" fmla="*/ 3586 h 10000"/>
                  <a:gd name="connsiteX18" fmla="*/ 9684 w 10000"/>
                  <a:gd name="connsiteY18" fmla="*/ 3883 h 10000"/>
                  <a:gd name="connsiteX19" fmla="*/ 9753 w 10000"/>
                  <a:gd name="connsiteY19" fmla="*/ 4163 h 10000"/>
                  <a:gd name="connsiteX20" fmla="*/ 9811 w 10000"/>
                  <a:gd name="connsiteY20" fmla="*/ 4434 h 10000"/>
                  <a:gd name="connsiteX21" fmla="*/ 9851 w 10000"/>
                  <a:gd name="connsiteY21" fmla="*/ 4688 h 10000"/>
                  <a:gd name="connsiteX22" fmla="*/ 9885 w 10000"/>
                  <a:gd name="connsiteY22" fmla="*/ 4899 h 10000"/>
                  <a:gd name="connsiteX23" fmla="*/ 9920 w 10000"/>
                  <a:gd name="connsiteY23" fmla="*/ 5085 h 10000"/>
                  <a:gd name="connsiteX24" fmla="*/ 9931 w 10000"/>
                  <a:gd name="connsiteY24" fmla="*/ 5231 h 10000"/>
                  <a:gd name="connsiteX25" fmla="*/ 9931 w 10000"/>
                  <a:gd name="connsiteY25" fmla="*/ 5364 h 10000"/>
                  <a:gd name="connsiteX26" fmla="*/ 9943 w 10000"/>
                  <a:gd name="connsiteY26" fmla="*/ 5536 h 10000"/>
                  <a:gd name="connsiteX27" fmla="*/ 9943 w 10000"/>
                  <a:gd name="connsiteY27" fmla="*/ 5747 h 10000"/>
                  <a:gd name="connsiteX28" fmla="*/ 9954 w 10000"/>
                  <a:gd name="connsiteY28" fmla="*/ 5983 h 10000"/>
                  <a:gd name="connsiteX29" fmla="*/ 9954 w 10000"/>
                  <a:gd name="connsiteY29" fmla="*/ 6247 h 10000"/>
                  <a:gd name="connsiteX30" fmla="*/ 9966 w 10000"/>
                  <a:gd name="connsiteY30" fmla="*/ 6526 h 10000"/>
                  <a:gd name="connsiteX31" fmla="*/ 9966 w 10000"/>
                  <a:gd name="connsiteY31" fmla="*/ 6823 h 10000"/>
                  <a:gd name="connsiteX32" fmla="*/ 9966 w 10000"/>
                  <a:gd name="connsiteY32" fmla="*/ 7120 h 10000"/>
                  <a:gd name="connsiteX33" fmla="*/ 9977 w 10000"/>
                  <a:gd name="connsiteY33" fmla="*/ 7418 h 10000"/>
                  <a:gd name="connsiteX34" fmla="*/ 9977 w 10000"/>
                  <a:gd name="connsiteY34" fmla="*/ 7715 h 10000"/>
                  <a:gd name="connsiteX35" fmla="*/ 9977 w 10000"/>
                  <a:gd name="connsiteY35" fmla="*/ 7994 h 10000"/>
                  <a:gd name="connsiteX36" fmla="*/ 9989 w 10000"/>
                  <a:gd name="connsiteY36" fmla="*/ 8256 h 10000"/>
                  <a:gd name="connsiteX37" fmla="*/ 9989 w 10000"/>
                  <a:gd name="connsiteY37" fmla="*/ 8503 h 10000"/>
                  <a:gd name="connsiteX38" fmla="*/ 9989 w 10000"/>
                  <a:gd name="connsiteY38" fmla="*/ 8705 h 10000"/>
                  <a:gd name="connsiteX39" fmla="*/ 9989 w 10000"/>
                  <a:gd name="connsiteY39" fmla="*/ 8885 h 10000"/>
                  <a:gd name="connsiteX40" fmla="*/ 9989 w 10000"/>
                  <a:gd name="connsiteY40" fmla="*/ 9010 h 10000"/>
                  <a:gd name="connsiteX41" fmla="*/ 10000 w 10000"/>
                  <a:gd name="connsiteY41" fmla="*/ 9096 h 10000"/>
                  <a:gd name="connsiteX42" fmla="*/ 10000 w 10000"/>
                  <a:gd name="connsiteY42" fmla="*/ 9122 h 10000"/>
                  <a:gd name="connsiteX43" fmla="*/ 10000 w 10000"/>
                  <a:gd name="connsiteY43" fmla="*/ 9131 h 10000"/>
                  <a:gd name="connsiteX44" fmla="*/ 9593 w 10000"/>
                  <a:gd name="connsiteY44" fmla="*/ 9113 h 10000"/>
                  <a:gd name="connsiteX45" fmla="*/ 9254 w 10000"/>
                  <a:gd name="connsiteY45" fmla="*/ 9088 h 10000"/>
                  <a:gd name="connsiteX46" fmla="*/ 8962 w 10000"/>
                  <a:gd name="connsiteY46" fmla="*/ 9070 h 10000"/>
                  <a:gd name="connsiteX47" fmla="*/ 8738 w 10000"/>
                  <a:gd name="connsiteY47" fmla="*/ 9045 h 10000"/>
                  <a:gd name="connsiteX48" fmla="*/ 8554 w 10000"/>
                  <a:gd name="connsiteY48" fmla="*/ 9019 h 10000"/>
                  <a:gd name="connsiteX49" fmla="*/ 8422 w 10000"/>
                  <a:gd name="connsiteY49" fmla="*/ 8993 h 10000"/>
                  <a:gd name="connsiteX50" fmla="*/ 8330 w 10000"/>
                  <a:gd name="connsiteY50" fmla="*/ 8976 h 10000"/>
                  <a:gd name="connsiteX51" fmla="*/ 8273 w 10000"/>
                  <a:gd name="connsiteY51" fmla="*/ 8959 h 10000"/>
                  <a:gd name="connsiteX52" fmla="*/ 8262 w 10000"/>
                  <a:gd name="connsiteY52" fmla="*/ 8959 h 10000"/>
                  <a:gd name="connsiteX53" fmla="*/ 8262 w 10000"/>
                  <a:gd name="connsiteY53" fmla="*/ 8924 h 10000"/>
                  <a:gd name="connsiteX54" fmla="*/ 8250 w 10000"/>
                  <a:gd name="connsiteY54" fmla="*/ 8842 h 10000"/>
                  <a:gd name="connsiteX55" fmla="*/ 8250 w 10000"/>
                  <a:gd name="connsiteY55" fmla="*/ 8705 h 10000"/>
                  <a:gd name="connsiteX56" fmla="*/ 8239 w 10000"/>
                  <a:gd name="connsiteY56" fmla="*/ 8528 h 10000"/>
                  <a:gd name="connsiteX57" fmla="*/ 8227 w 10000"/>
                  <a:gd name="connsiteY57" fmla="*/ 8317 h 10000"/>
                  <a:gd name="connsiteX58" fmla="*/ 8216 w 10000"/>
                  <a:gd name="connsiteY58" fmla="*/ 8076 h 10000"/>
                  <a:gd name="connsiteX59" fmla="*/ 8204 w 10000"/>
                  <a:gd name="connsiteY59" fmla="*/ 7805 h 10000"/>
                  <a:gd name="connsiteX60" fmla="*/ 8193 w 10000"/>
                  <a:gd name="connsiteY60" fmla="*/ 7525 h 10000"/>
                  <a:gd name="connsiteX61" fmla="*/ 8170 w 10000"/>
                  <a:gd name="connsiteY61" fmla="*/ 7241 h 10000"/>
                  <a:gd name="connsiteX62" fmla="*/ 8158 w 10000"/>
                  <a:gd name="connsiteY62" fmla="*/ 6944 h 10000"/>
                  <a:gd name="connsiteX63" fmla="*/ 8141 w 10000"/>
                  <a:gd name="connsiteY63" fmla="*/ 6647 h 10000"/>
                  <a:gd name="connsiteX64" fmla="*/ 8130 w 10000"/>
                  <a:gd name="connsiteY64" fmla="*/ 6367 h 10000"/>
                  <a:gd name="connsiteX65" fmla="*/ 8107 w 10000"/>
                  <a:gd name="connsiteY65" fmla="*/ 6104 h 10000"/>
                  <a:gd name="connsiteX66" fmla="*/ 8095 w 10000"/>
                  <a:gd name="connsiteY66" fmla="*/ 5859 h 10000"/>
                  <a:gd name="connsiteX67" fmla="*/ 8084 w 10000"/>
                  <a:gd name="connsiteY67" fmla="*/ 5644 h 10000"/>
                  <a:gd name="connsiteX68" fmla="*/ 8061 w 10000"/>
                  <a:gd name="connsiteY68" fmla="*/ 5467 h 10000"/>
                  <a:gd name="connsiteX69" fmla="*/ 8049 w 10000"/>
                  <a:gd name="connsiteY69" fmla="*/ 5330 h 10000"/>
                  <a:gd name="connsiteX70" fmla="*/ 8038 w 10000"/>
                  <a:gd name="connsiteY70" fmla="*/ 5248 h 10000"/>
                  <a:gd name="connsiteX71" fmla="*/ 8015 w 10000"/>
                  <a:gd name="connsiteY71" fmla="*/ 5145 h 10000"/>
                  <a:gd name="connsiteX72" fmla="*/ 7992 w 10000"/>
                  <a:gd name="connsiteY72" fmla="*/ 5020 h 10000"/>
                  <a:gd name="connsiteX73" fmla="*/ 7946 w 10000"/>
                  <a:gd name="connsiteY73" fmla="*/ 4864 h 10000"/>
                  <a:gd name="connsiteX74" fmla="*/ 7889 w 10000"/>
                  <a:gd name="connsiteY74" fmla="*/ 4688 h 10000"/>
                  <a:gd name="connsiteX75" fmla="*/ 7843 w 10000"/>
                  <a:gd name="connsiteY75" fmla="*/ 4499 h 10000"/>
                  <a:gd name="connsiteX76" fmla="*/ 7780 w 10000"/>
                  <a:gd name="connsiteY76" fmla="*/ 4305 h 10000"/>
                  <a:gd name="connsiteX77" fmla="*/ 7722 w 10000"/>
                  <a:gd name="connsiteY77" fmla="*/ 4103 h 10000"/>
                  <a:gd name="connsiteX78" fmla="*/ 7665 w 10000"/>
                  <a:gd name="connsiteY78" fmla="*/ 3918 h 10000"/>
                  <a:gd name="connsiteX79" fmla="*/ 7608 w 10000"/>
                  <a:gd name="connsiteY79" fmla="*/ 3736 h 10000"/>
                  <a:gd name="connsiteX80" fmla="*/ 7550 w 10000"/>
                  <a:gd name="connsiteY80" fmla="*/ 3569 h 10000"/>
                  <a:gd name="connsiteX81" fmla="*/ 7516 w 10000"/>
                  <a:gd name="connsiteY81" fmla="*/ 3431 h 10000"/>
                  <a:gd name="connsiteX82" fmla="*/ 7481 w 10000"/>
                  <a:gd name="connsiteY82" fmla="*/ 3332 h 10000"/>
                  <a:gd name="connsiteX83" fmla="*/ 7458 w 10000"/>
                  <a:gd name="connsiteY83" fmla="*/ 3263 h 10000"/>
                  <a:gd name="connsiteX84" fmla="*/ 7453 w 10000"/>
                  <a:gd name="connsiteY84" fmla="*/ 3237 h 10000"/>
                  <a:gd name="connsiteX85" fmla="*/ 7372 w 10000"/>
                  <a:gd name="connsiteY85" fmla="*/ 3358 h 10000"/>
                  <a:gd name="connsiteX86" fmla="*/ 7303 w 10000"/>
                  <a:gd name="connsiteY86" fmla="*/ 3526 h 10000"/>
                  <a:gd name="connsiteX87" fmla="*/ 7246 w 10000"/>
                  <a:gd name="connsiteY87" fmla="*/ 3736 h 10000"/>
                  <a:gd name="connsiteX88" fmla="*/ 7200 w 10000"/>
                  <a:gd name="connsiteY88" fmla="*/ 3982 h 10000"/>
                  <a:gd name="connsiteX89" fmla="*/ 7166 w 10000"/>
                  <a:gd name="connsiteY89" fmla="*/ 4245 h 10000"/>
                  <a:gd name="connsiteX90" fmla="*/ 7154 w 10000"/>
                  <a:gd name="connsiteY90" fmla="*/ 4533 h 10000"/>
                  <a:gd name="connsiteX91" fmla="*/ 7143 w 10000"/>
                  <a:gd name="connsiteY91" fmla="*/ 4830 h 10000"/>
                  <a:gd name="connsiteX92" fmla="*/ 7131 w 10000"/>
                  <a:gd name="connsiteY92" fmla="*/ 5128 h 10000"/>
                  <a:gd name="connsiteX93" fmla="*/ 7131 w 10000"/>
                  <a:gd name="connsiteY93" fmla="*/ 5424 h 10000"/>
                  <a:gd name="connsiteX94" fmla="*/ 7131 w 10000"/>
                  <a:gd name="connsiteY94" fmla="*/ 5713 h 10000"/>
                  <a:gd name="connsiteX95" fmla="*/ 7143 w 10000"/>
                  <a:gd name="connsiteY95" fmla="*/ 5983 h 10000"/>
                  <a:gd name="connsiteX96" fmla="*/ 7154 w 10000"/>
                  <a:gd name="connsiteY96" fmla="*/ 6221 h 10000"/>
                  <a:gd name="connsiteX97" fmla="*/ 7154 w 10000"/>
                  <a:gd name="connsiteY97" fmla="*/ 6432 h 10000"/>
                  <a:gd name="connsiteX98" fmla="*/ 7166 w 10000"/>
                  <a:gd name="connsiteY98" fmla="*/ 6604 h 10000"/>
                  <a:gd name="connsiteX99" fmla="*/ 7166 w 10000"/>
                  <a:gd name="connsiteY99" fmla="*/ 6754 h 10000"/>
                  <a:gd name="connsiteX100" fmla="*/ 7177 w 10000"/>
                  <a:gd name="connsiteY100" fmla="*/ 6952 h 10000"/>
                  <a:gd name="connsiteX101" fmla="*/ 7189 w 10000"/>
                  <a:gd name="connsiteY101" fmla="*/ 7180 h 10000"/>
                  <a:gd name="connsiteX102" fmla="*/ 7506 w 10000"/>
                  <a:gd name="connsiteY102" fmla="*/ 9956 h 10000"/>
                  <a:gd name="connsiteX103" fmla="*/ 602 w 10000"/>
                  <a:gd name="connsiteY103" fmla="*/ 10000 h 10000"/>
                  <a:gd name="connsiteX104" fmla="*/ 602 w 10000"/>
                  <a:gd name="connsiteY104" fmla="*/ 9970 h 10000"/>
                  <a:gd name="connsiteX105" fmla="*/ 602 w 10000"/>
                  <a:gd name="connsiteY105" fmla="*/ 9884 h 10000"/>
                  <a:gd name="connsiteX106" fmla="*/ 614 w 10000"/>
                  <a:gd name="connsiteY106" fmla="*/ 9747 h 10000"/>
                  <a:gd name="connsiteX107" fmla="*/ 620 w 10000"/>
                  <a:gd name="connsiteY107" fmla="*/ 9579 h 10000"/>
                  <a:gd name="connsiteX108" fmla="*/ 643 w 10000"/>
                  <a:gd name="connsiteY108" fmla="*/ 9367 h 10000"/>
                  <a:gd name="connsiteX109" fmla="*/ 654 w 10000"/>
                  <a:gd name="connsiteY109" fmla="*/ 9122 h 10000"/>
                  <a:gd name="connsiteX110" fmla="*/ 677 w 10000"/>
                  <a:gd name="connsiteY110" fmla="*/ 8868 h 10000"/>
                  <a:gd name="connsiteX111" fmla="*/ 700 w 10000"/>
                  <a:gd name="connsiteY111" fmla="*/ 8589 h 10000"/>
                  <a:gd name="connsiteX112" fmla="*/ 723 w 10000"/>
                  <a:gd name="connsiteY112" fmla="*/ 8299 h 10000"/>
                  <a:gd name="connsiteX113" fmla="*/ 746 w 10000"/>
                  <a:gd name="connsiteY113" fmla="*/ 8003 h 10000"/>
                  <a:gd name="connsiteX114" fmla="*/ 769 w 10000"/>
                  <a:gd name="connsiteY114" fmla="*/ 7715 h 10000"/>
                  <a:gd name="connsiteX115" fmla="*/ 780 w 10000"/>
                  <a:gd name="connsiteY115" fmla="*/ 7444 h 10000"/>
                  <a:gd name="connsiteX116" fmla="*/ 803 w 10000"/>
                  <a:gd name="connsiteY116" fmla="*/ 7180 h 10000"/>
                  <a:gd name="connsiteX117" fmla="*/ 826 w 10000"/>
                  <a:gd name="connsiteY117" fmla="*/ 6797 h 10000"/>
                  <a:gd name="connsiteX118" fmla="*/ 838 w 10000"/>
                  <a:gd name="connsiteY118" fmla="*/ 6449 h 10000"/>
                  <a:gd name="connsiteX119" fmla="*/ 849 w 10000"/>
                  <a:gd name="connsiteY119" fmla="*/ 6144 h 10000"/>
                  <a:gd name="connsiteX120" fmla="*/ 849 w 10000"/>
                  <a:gd name="connsiteY120" fmla="*/ 5859 h 10000"/>
                  <a:gd name="connsiteX121" fmla="*/ 849 w 10000"/>
                  <a:gd name="connsiteY121" fmla="*/ 5579 h 10000"/>
                  <a:gd name="connsiteX122" fmla="*/ 849 w 10000"/>
                  <a:gd name="connsiteY122" fmla="*/ 5300 h 10000"/>
                  <a:gd name="connsiteX123" fmla="*/ 849 w 10000"/>
                  <a:gd name="connsiteY123" fmla="*/ 5011 h 10000"/>
                  <a:gd name="connsiteX124" fmla="*/ 849 w 10000"/>
                  <a:gd name="connsiteY124" fmla="*/ 4705 h 10000"/>
                  <a:gd name="connsiteX125" fmla="*/ 849 w 10000"/>
                  <a:gd name="connsiteY125" fmla="*/ 4533 h 10000"/>
                  <a:gd name="connsiteX126" fmla="*/ 815 w 10000"/>
                  <a:gd name="connsiteY126" fmla="*/ 4331 h 10000"/>
                  <a:gd name="connsiteX127" fmla="*/ 769 w 10000"/>
                  <a:gd name="connsiteY127" fmla="*/ 4103 h 10000"/>
                  <a:gd name="connsiteX128" fmla="*/ 711 w 10000"/>
                  <a:gd name="connsiteY128" fmla="*/ 3865 h 10000"/>
                  <a:gd name="connsiteX129" fmla="*/ 643 w 10000"/>
                  <a:gd name="connsiteY129" fmla="*/ 3612 h 10000"/>
                  <a:gd name="connsiteX130" fmla="*/ 579 w 10000"/>
                  <a:gd name="connsiteY130" fmla="*/ 3349 h 10000"/>
                  <a:gd name="connsiteX131" fmla="*/ 499 w 10000"/>
                  <a:gd name="connsiteY131" fmla="*/ 3078 h 10000"/>
                  <a:gd name="connsiteX132" fmla="*/ 407 w 10000"/>
                  <a:gd name="connsiteY132" fmla="*/ 2816 h 10000"/>
                  <a:gd name="connsiteX133" fmla="*/ 327 w 10000"/>
                  <a:gd name="connsiteY133" fmla="*/ 2561 h 10000"/>
                  <a:gd name="connsiteX134" fmla="*/ 252 w 10000"/>
                  <a:gd name="connsiteY134" fmla="*/ 2312 h 10000"/>
                  <a:gd name="connsiteX135" fmla="*/ 184 w 10000"/>
                  <a:gd name="connsiteY135" fmla="*/ 2084 h 10000"/>
                  <a:gd name="connsiteX136" fmla="*/ 115 w 10000"/>
                  <a:gd name="connsiteY136" fmla="*/ 1882 h 10000"/>
                  <a:gd name="connsiteX137" fmla="*/ 57 w 10000"/>
                  <a:gd name="connsiteY137" fmla="*/ 1705 h 10000"/>
                  <a:gd name="connsiteX138" fmla="*/ 23 w 10000"/>
                  <a:gd name="connsiteY138" fmla="*/ 1549 h 10000"/>
                  <a:gd name="connsiteX139" fmla="*/ 0 w 10000"/>
                  <a:gd name="connsiteY139" fmla="*/ 1442 h 10000"/>
                  <a:gd name="connsiteX140" fmla="*/ 11 w 10000"/>
                  <a:gd name="connsiteY140" fmla="*/ 1373 h 10000"/>
                  <a:gd name="connsiteX141" fmla="*/ 80 w 10000"/>
                  <a:gd name="connsiteY141" fmla="*/ 1218 h 10000"/>
                  <a:gd name="connsiteX142" fmla="*/ 207 w 10000"/>
                  <a:gd name="connsiteY142" fmla="*/ 1059 h 10000"/>
                  <a:gd name="connsiteX143" fmla="*/ 373 w 10000"/>
                  <a:gd name="connsiteY143" fmla="*/ 891 h 10000"/>
                  <a:gd name="connsiteX144" fmla="*/ 579 w 10000"/>
                  <a:gd name="connsiteY144" fmla="*/ 728 h 10000"/>
                  <a:gd name="connsiteX145" fmla="*/ 803 w 10000"/>
                  <a:gd name="connsiteY145" fmla="*/ 577 h 10000"/>
                  <a:gd name="connsiteX146" fmla="*/ 941 w 10000"/>
                  <a:gd name="connsiteY146" fmla="*/ 499 h 10000"/>
                  <a:gd name="connsiteX147" fmla="*/ 1107 w 10000"/>
                  <a:gd name="connsiteY147" fmla="*/ 422 h 10000"/>
                  <a:gd name="connsiteX148" fmla="*/ 1291 w 10000"/>
                  <a:gd name="connsiteY148" fmla="*/ 348 h 10000"/>
                  <a:gd name="connsiteX149" fmla="*/ 1480 w 10000"/>
                  <a:gd name="connsiteY149" fmla="*/ 280 h 10000"/>
                  <a:gd name="connsiteX150" fmla="*/ 1670 w 10000"/>
                  <a:gd name="connsiteY150" fmla="*/ 211 h 10000"/>
                  <a:gd name="connsiteX151" fmla="*/ 1853 w 10000"/>
                  <a:gd name="connsiteY151" fmla="*/ 151 h 10000"/>
                  <a:gd name="connsiteX152" fmla="*/ 2008 w 10000"/>
                  <a:gd name="connsiteY152" fmla="*/ 103 h 10000"/>
                  <a:gd name="connsiteX153" fmla="*/ 2134 w 10000"/>
                  <a:gd name="connsiteY153" fmla="*/ 69 h 10000"/>
                  <a:gd name="connsiteX154" fmla="*/ 2226 w 10000"/>
                  <a:gd name="connsiteY154" fmla="*/ 43 h 10000"/>
                  <a:gd name="connsiteX155" fmla="*/ 2249 w 10000"/>
                  <a:gd name="connsiteY155" fmla="*/ 34 h 10000"/>
                  <a:gd name="connsiteX156" fmla="*/ 2381 w 10000"/>
                  <a:gd name="connsiteY156" fmla="*/ 95 h 10000"/>
                  <a:gd name="connsiteX157" fmla="*/ 3322 w 10000"/>
                  <a:gd name="connsiteY157" fmla="*/ 3087 h 10000"/>
                  <a:gd name="connsiteX158" fmla="*/ 4108 w 10000"/>
                  <a:gd name="connsiteY158" fmla="*/ 4253 h 10000"/>
                  <a:gd name="connsiteX159" fmla="*/ 5181 w 10000"/>
                  <a:gd name="connsiteY159" fmla="*/ 1907 h 10000"/>
                  <a:gd name="connsiteX160" fmla="*/ 5737 w 10000"/>
                  <a:gd name="connsiteY160" fmla="*/ 0 h 10000"/>
                  <a:gd name="connsiteX0" fmla="*/ 5181 w 10000"/>
                  <a:gd name="connsiteY0" fmla="*/ 1898 h 9991"/>
                  <a:gd name="connsiteX1" fmla="*/ 5766 w 10000"/>
                  <a:gd name="connsiteY1" fmla="*/ 0 h 9991"/>
                  <a:gd name="connsiteX2" fmla="*/ 8158 w 10000"/>
                  <a:gd name="connsiteY2" fmla="*/ 762 h 9991"/>
                  <a:gd name="connsiteX3" fmla="*/ 8376 w 10000"/>
                  <a:gd name="connsiteY3" fmla="*/ 882 h 9991"/>
                  <a:gd name="connsiteX4" fmla="*/ 8531 w 10000"/>
                  <a:gd name="connsiteY4" fmla="*/ 1007 h 9991"/>
                  <a:gd name="connsiteX5" fmla="*/ 8669 w 10000"/>
                  <a:gd name="connsiteY5" fmla="*/ 1127 h 9991"/>
                  <a:gd name="connsiteX6" fmla="*/ 8784 w 10000"/>
                  <a:gd name="connsiteY6" fmla="*/ 1261 h 9991"/>
                  <a:gd name="connsiteX7" fmla="*/ 8881 w 10000"/>
                  <a:gd name="connsiteY7" fmla="*/ 1398 h 9991"/>
                  <a:gd name="connsiteX8" fmla="*/ 8973 w 10000"/>
                  <a:gd name="connsiteY8" fmla="*/ 1532 h 9991"/>
                  <a:gd name="connsiteX9" fmla="*/ 9030 w 10000"/>
                  <a:gd name="connsiteY9" fmla="*/ 1626 h 9991"/>
                  <a:gd name="connsiteX10" fmla="*/ 9099 w 10000"/>
                  <a:gd name="connsiteY10" fmla="*/ 1769 h 9991"/>
                  <a:gd name="connsiteX11" fmla="*/ 9168 w 10000"/>
                  <a:gd name="connsiteY11" fmla="*/ 1959 h 9991"/>
                  <a:gd name="connsiteX12" fmla="*/ 9231 w 10000"/>
                  <a:gd name="connsiteY12" fmla="*/ 2178 h 9991"/>
                  <a:gd name="connsiteX13" fmla="*/ 9312 w 10000"/>
                  <a:gd name="connsiteY13" fmla="*/ 2423 h 9991"/>
                  <a:gd name="connsiteX14" fmla="*/ 9392 w 10000"/>
                  <a:gd name="connsiteY14" fmla="*/ 2694 h 9991"/>
                  <a:gd name="connsiteX15" fmla="*/ 9472 w 10000"/>
                  <a:gd name="connsiteY15" fmla="*/ 2975 h 9991"/>
                  <a:gd name="connsiteX16" fmla="*/ 9547 w 10000"/>
                  <a:gd name="connsiteY16" fmla="*/ 3271 h 9991"/>
                  <a:gd name="connsiteX17" fmla="*/ 9616 w 10000"/>
                  <a:gd name="connsiteY17" fmla="*/ 3577 h 9991"/>
                  <a:gd name="connsiteX18" fmla="*/ 9684 w 10000"/>
                  <a:gd name="connsiteY18" fmla="*/ 3874 h 9991"/>
                  <a:gd name="connsiteX19" fmla="*/ 9753 w 10000"/>
                  <a:gd name="connsiteY19" fmla="*/ 4154 h 9991"/>
                  <a:gd name="connsiteX20" fmla="*/ 9811 w 10000"/>
                  <a:gd name="connsiteY20" fmla="*/ 4425 h 9991"/>
                  <a:gd name="connsiteX21" fmla="*/ 9851 w 10000"/>
                  <a:gd name="connsiteY21" fmla="*/ 4679 h 9991"/>
                  <a:gd name="connsiteX22" fmla="*/ 9885 w 10000"/>
                  <a:gd name="connsiteY22" fmla="*/ 4890 h 9991"/>
                  <a:gd name="connsiteX23" fmla="*/ 9920 w 10000"/>
                  <a:gd name="connsiteY23" fmla="*/ 5076 h 9991"/>
                  <a:gd name="connsiteX24" fmla="*/ 9931 w 10000"/>
                  <a:gd name="connsiteY24" fmla="*/ 5222 h 9991"/>
                  <a:gd name="connsiteX25" fmla="*/ 9931 w 10000"/>
                  <a:gd name="connsiteY25" fmla="*/ 5355 h 9991"/>
                  <a:gd name="connsiteX26" fmla="*/ 9943 w 10000"/>
                  <a:gd name="connsiteY26" fmla="*/ 5527 h 9991"/>
                  <a:gd name="connsiteX27" fmla="*/ 9943 w 10000"/>
                  <a:gd name="connsiteY27" fmla="*/ 5738 h 9991"/>
                  <a:gd name="connsiteX28" fmla="*/ 9954 w 10000"/>
                  <a:gd name="connsiteY28" fmla="*/ 5974 h 9991"/>
                  <a:gd name="connsiteX29" fmla="*/ 9954 w 10000"/>
                  <a:gd name="connsiteY29" fmla="*/ 6238 h 9991"/>
                  <a:gd name="connsiteX30" fmla="*/ 9966 w 10000"/>
                  <a:gd name="connsiteY30" fmla="*/ 6517 h 9991"/>
                  <a:gd name="connsiteX31" fmla="*/ 9966 w 10000"/>
                  <a:gd name="connsiteY31" fmla="*/ 6814 h 9991"/>
                  <a:gd name="connsiteX32" fmla="*/ 9966 w 10000"/>
                  <a:gd name="connsiteY32" fmla="*/ 7111 h 9991"/>
                  <a:gd name="connsiteX33" fmla="*/ 9977 w 10000"/>
                  <a:gd name="connsiteY33" fmla="*/ 7409 h 9991"/>
                  <a:gd name="connsiteX34" fmla="*/ 9977 w 10000"/>
                  <a:gd name="connsiteY34" fmla="*/ 7706 h 9991"/>
                  <a:gd name="connsiteX35" fmla="*/ 9977 w 10000"/>
                  <a:gd name="connsiteY35" fmla="*/ 7985 h 9991"/>
                  <a:gd name="connsiteX36" fmla="*/ 9989 w 10000"/>
                  <a:gd name="connsiteY36" fmla="*/ 8247 h 9991"/>
                  <a:gd name="connsiteX37" fmla="*/ 9989 w 10000"/>
                  <a:gd name="connsiteY37" fmla="*/ 8494 h 9991"/>
                  <a:gd name="connsiteX38" fmla="*/ 9989 w 10000"/>
                  <a:gd name="connsiteY38" fmla="*/ 8696 h 9991"/>
                  <a:gd name="connsiteX39" fmla="*/ 9989 w 10000"/>
                  <a:gd name="connsiteY39" fmla="*/ 8876 h 9991"/>
                  <a:gd name="connsiteX40" fmla="*/ 9989 w 10000"/>
                  <a:gd name="connsiteY40" fmla="*/ 9001 h 9991"/>
                  <a:gd name="connsiteX41" fmla="*/ 10000 w 10000"/>
                  <a:gd name="connsiteY41" fmla="*/ 9087 h 9991"/>
                  <a:gd name="connsiteX42" fmla="*/ 10000 w 10000"/>
                  <a:gd name="connsiteY42" fmla="*/ 9113 h 9991"/>
                  <a:gd name="connsiteX43" fmla="*/ 10000 w 10000"/>
                  <a:gd name="connsiteY43" fmla="*/ 9122 h 9991"/>
                  <a:gd name="connsiteX44" fmla="*/ 9593 w 10000"/>
                  <a:gd name="connsiteY44" fmla="*/ 9104 h 9991"/>
                  <a:gd name="connsiteX45" fmla="*/ 9254 w 10000"/>
                  <a:gd name="connsiteY45" fmla="*/ 9079 h 9991"/>
                  <a:gd name="connsiteX46" fmla="*/ 8962 w 10000"/>
                  <a:gd name="connsiteY46" fmla="*/ 9061 h 9991"/>
                  <a:gd name="connsiteX47" fmla="*/ 8738 w 10000"/>
                  <a:gd name="connsiteY47" fmla="*/ 9036 h 9991"/>
                  <a:gd name="connsiteX48" fmla="*/ 8554 w 10000"/>
                  <a:gd name="connsiteY48" fmla="*/ 9010 h 9991"/>
                  <a:gd name="connsiteX49" fmla="*/ 8422 w 10000"/>
                  <a:gd name="connsiteY49" fmla="*/ 8984 h 9991"/>
                  <a:gd name="connsiteX50" fmla="*/ 8330 w 10000"/>
                  <a:gd name="connsiteY50" fmla="*/ 8967 h 9991"/>
                  <a:gd name="connsiteX51" fmla="*/ 8273 w 10000"/>
                  <a:gd name="connsiteY51" fmla="*/ 8950 h 9991"/>
                  <a:gd name="connsiteX52" fmla="*/ 8262 w 10000"/>
                  <a:gd name="connsiteY52" fmla="*/ 8950 h 9991"/>
                  <a:gd name="connsiteX53" fmla="*/ 8262 w 10000"/>
                  <a:gd name="connsiteY53" fmla="*/ 8915 h 9991"/>
                  <a:gd name="connsiteX54" fmla="*/ 8250 w 10000"/>
                  <a:gd name="connsiteY54" fmla="*/ 8833 h 9991"/>
                  <a:gd name="connsiteX55" fmla="*/ 8250 w 10000"/>
                  <a:gd name="connsiteY55" fmla="*/ 8696 h 9991"/>
                  <a:gd name="connsiteX56" fmla="*/ 8239 w 10000"/>
                  <a:gd name="connsiteY56" fmla="*/ 8519 h 9991"/>
                  <a:gd name="connsiteX57" fmla="*/ 8227 w 10000"/>
                  <a:gd name="connsiteY57" fmla="*/ 8308 h 9991"/>
                  <a:gd name="connsiteX58" fmla="*/ 8216 w 10000"/>
                  <a:gd name="connsiteY58" fmla="*/ 8067 h 9991"/>
                  <a:gd name="connsiteX59" fmla="*/ 8204 w 10000"/>
                  <a:gd name="connsiteY59" fmla="*/ 7796 h 9991"/>
                  <a:gd name="connsiteX60" fmla="*/ 8193 w 10000"/>
                  <a:gd name="connsiteY60" fmla="*/ 7516 h 9991"/>
                  <a:gd name="connsiteX61" fmla="*/ 8170 w 10000"/>
                  <a:gd name="connsiteY61" fmla="*/ 7232 h 9991"/>
                  <a:gd name="connsiteX62" fmla="*/ 8158 w 10000"/>
                  <a:gd name="connsiteY62" fmla="*/ 6935 h 9991"/>
                  <a:gd name="connsiteX63" fmla="*/ 8141 w 10000"/>
                  <a:gd name="connsiteY63" fmla="*/ 6638 h 9991"/>
                  <a:gd name="connsiteX64" fmla="*/ 8130 w 10000"/>
                  <a:gd name="connsiteY64" fmla="*/ 6358 h 9991"/>
                  <a:gd name="connsiteX65" fmla="*/ 8107 w 10000"/>
                  <a:gd name="connsiteY65" fmla="*/ 6095 h 9991"/>
                  <a:gd name="connsiteX66" fmla="*/ 8095 w 10000"/>
                  <a:gd name="connsiteY66" fmla="*/ 5850 h 9991"/>
                  <a:gd name="connsiteX67" fmla="*/ 8084 w 10000"/>
                  <a:gd name="connsiteY67" fmla="*/ 5635 h 9991"/>
                  <a:gd name="connsiteX68" fmla="*/ 8061 w 10000"/>
                  <a:gd name="connsiteY68" fmla="*/ 5458 h 9991"/>
                  <a:gd name="connsiteX69" fmla="*/ 8049 w 10000"/>
                  <a:gd name="connsiteY69" fmla="*/ 5321 h 9991"/>
                  <a:gd name="connsiteX70" fmla="*/ 8038 w 10000"/>
                  <a:gd name="connsiteY70" fmla="*/ 5239 h 9991"/>
                  <a:gd name="connsiteX71" fmla="*/ 8015 w 10000"/>
                  <a:gd name="connsiteY71" fmla="*/ 5136 h 9991"/>
                  <a:gd name="connsiteX72" fmla="*/ 7992 w 10000"/>
                  <a:gd name="connsiteY72" fmla="*/ 5011 h 9991"/>
                  <a:gd name="connsiteX73" fmla="*/ 7946 w 10000"/>
                  <a:gd name="connsiteY73" fmla="*/ 4855 h 9991"/>
                  <a:gd name="connsiteX74" fmla="*/ 7889 w 10000"/>
                  <a:gd name="connsiteY74" fmla="*/ 4679 h 9991"/>
                  <a:gd name="connsiteX75" fmla="*/ 7843 w 10000"/>
                  <a:gd name="connsiteY75" fmla="*/ 4490 h 9991"/>
                  <a:gd name="connsiteX76" fmla="*/ 7780 w 10000"/>
                  <a:gd name="connsiteY76" fmla="*/ 4296 h 9991"/>
                  <a:gd name="connsiteX77" fmla="*/ 7722 w 10000"/>
                  <a:gd name="connsiteY77" fmla="*/ 4094 h 9991"/>
                  <a:gd name="connsiteX78" fmla="*/ 7665 w 10000"/>
                  <a:gd name="connsiteY78" fmla="*/ 3909 h 9991"/>
                  <a:gd name="connsiteX79" fmla="*/ 7608 w 10000"/>
                  <a:gd name="connsiteY79" fmla="*/ 3727 h 9991"/>
                  <a:gd name="connsiteX80" fmla="*/ 7550 w 10000"/>
                  <a:gd name="connsiteY80" fmla="*/ 3560 h 9991"/>
                  <a:gd name="connsiteX81" fmla="*/ 7516 w 10000"/>
                  <a:gd name="connsiteY81" fmla="*/ 3422 h 9991"/>
                  <a:gd name="connsiteX82" fmla="*/ 7481 w 10000"/>
                  <a:gd name="connsiteY82" fmla="*/ 3323 h 9991"/>
                  <a:gd name="connsiteX83" fmla="*/ 7458 w 10000"/>
                  <a:gd name="connsiteY83" fmla="*/ 3254 h 9991"/>
                  <a:gd name="connsiteX84" fmla="*/ 7453 w 10000"/>
                  <a:gd name="connsiteY84" fmla="*/ 3228 h 9991"/>
                  <a:gd name="connsiteX85" fmla="*/ 7372 w 10000"/>
                  <a:gd name="connsiteY85" fmla="*/ 3349 h 9991"/>
                  <a:gd name="connsiteX86" fmla="*/ 7303 w 10000"/>
                  <a:gd name="connsiteY86" fmla="*/ 3517 h 9991"/>
                  <a:gd name="connsiteX87" fmla="*/ 7246 w 10000"/>
                  <a:gd name="connsiteY87" fmla="*/ 3727 h 9991"/>
                  <a:gd name="connsiteX88" fmla="*/ 7200 w 10000"/>
                  <a:gd name="connsiteY88" fmla="*/ 3973 h 9991"/>
                  <a:gd name="connsiteX89" fmla="*/ 7166 w 10000"/>
                  <a:gd name="connsiteY89" fmla="*/ 4236 h 9991"/>
                  <a:gd name="connsiteX90" fmla="*/ 7154 w 10000"/>
                  <a:gd name="connsiteY90" fmla="*/ 4524 h 9991"/>
                  <a:gd name="connsiteX91" fmla="*/ 7143 w 10000"/>
                  <a:gd name="connsiteY91" fmla="*/ 4821 h 9991"/>
                  <a:gd name="connsiteX92" fmla="*/ 7131 w 10000"/>
                  <a:gd name="connsiteY92" fmla="*/ 5119 h 9991"/>
                  <a:gd name="connsiteX93" fmla="*/ 7131 w 10000"/>
                  <a:gd name="connsiteY93" fmla="*/ 5415 h 9991"/>
                  <a:gd name="connsiteX94" fmla="*/ 7131 w 10000"/>
                  <a:gd name="connsiteY94" fmla="*/ 5704 h 9991"/>
                  <a:gd name="connsiteX95" fmla="*/ 7143 w 10000"/>
                  <a:gd name="connsiteY95" fmla="*/ 5974 h 9991"/>
                  <a:gd name="connsiteX96" fmla="*/ 7154 w 10000"/>
                  <a:gd name="connsiteY96" fmla="*/ 6212 h 9991"/>
                  <a:gd name="connsiteX97" fmla="*/ 7154 w 10000"/>
                  <a:gd name="connsiteY97" fmla="*/ 6423 h 9991"/>
                  <a:gd name="connsiteX98" fmla="*/ 7166 w 10000"/>
                  <a:gd name="connsiteY98" fmla="*/ 6595 h 9991"/>
                  <a:gd name="connsiteX99" fmla="*/ 7166 w 10000"/>
                  <a:gd name="connsiteY99" fmla="*/ 6745 h 9991"/>
                  <a:gd name="connsiteX100" fmla="*/ 7177 w 10000"/>
                  <a:gd name="connsiteY100" fmla="*/ 6943 h 9991"/>
                  <a:gd name="connsiteX101" fmla="*/ 7189 w 10000"/>
                  <a:gd name="connsiteY101" fmla="*/ 7171 h 9991"/>
                  <a:gd name="connsiteX102" fmla="*/ 7506 w 10000"/>
                  <a:gd name="connsiteY102" fmla="*/ 9947 h 9991"/>
                  <a:gd name="connsiteX103" fmla="*/ 602 w 10000"/>
                  <a:gd name="connsiteY103" fmla="*/ 9991 h 9991"/>
                  <a:gd name="connsiteX104" fmla="*/ 602 w 10000"/>
                  <a:gd name="connsiteY104" fmla="*/ 9961 h 9991"/>
                  <a:gd name="connsiteX105" fmla="*/ 602 w 10000"/>
                  <a:gd name="connsiteY105" fmla="*/ 9875 h 9991"/>
                  <a:gd name="connsiteX106" fmla="*/ 614 w 10000"/>
                  <a:gd name="connsiteY106" fmla="*/ 9738 h 9991"/>
                  <a:gd name="connsiteX107" fmla="*/ 620 w 10000"/>
                  <a:gd name="connsiteY107" fmla="*/ 9570 h 9991"/>
                  <a:gd name="connsiteX108" fmla="*/ 643 w 10000"/>
                  <a:gd name="connsiteY108" fmla="*/ 9358 h 9991"/>
                  <a:gd name="connsiteX109" fmla="*/ 654 w 10000"/>
                  <a:gd name="connsiteY109" fmla="*/ 9113 h 9991"/>
                  <a:gd name="connsiteX110" fmla="*/ 677 w 10000"/>
                  <a:gd name="connsiteY110" fmla="*/ 8859 h 9991"/>
                  <a:gd name="connsiteX111" fmla="*/ 700 w 10000"/>
                  <a:gd name="connsiteY111" fmla="*/ 8580 h 9991"/>
                  <a:gd name="connsiteX112" fmla="*/ 723 w 10000"/>
                  <a:gd name="connsiteY112" fmla="*/ 8290 h 9991"/>
                  <a:gd name="connsiteX113" fmla="*/ 746 w 10000"/>
                  <a:gd name="connsiteY113" fmla="*/ 7994 h 9991"/>
                  <a:gd name="connsiteX114" fmla="*/ 769 w 10000"/>
                  <a:gd name="connsiteY114" fmla="*/ 7706 h 9991"/>
                  <a:gd name="connsiteX115" fmla="*/ 780 w 10000"/>
                  <a:gd name="connsiteY115" fmla="*/ 7435 h 9991"/>
                  <a:gd name="connsiteX116" fmla="*/ 803 w 10000"/>
                  <a:gd name="connsiteY116" fmla="*/ 7171 h 9991"/>
                  <a:gd name="connsiteX117" fmla="*/ 826 w 10000"/>
                  <a:gd name="connsiteY117" fmla="*/ 6788 h 9991"/>
                  <a:gd name="connsiteX118" fmla="*/ 838 w 10000"/>
                  <a:gd name="connsiteY118" fmla="*/ 6440 h 9991"/>
                  <a:gd name="connsiteX119" fmla="*/ 849 w 10000"/>
                  <a:gd name="connsiteY119" fmla="*/ 6135 h 9991"/>
                  <a:gd name="connsiteX120" fmla="*/ 849 w 10000"/>
                  <a:gd name="connsiteY120" fmla="*/ 5850 h 9991"/>
                  <a:gd name="connsiteX121" fmla="*/ 849 w 10000"/>
                  <a:gd name="connsiteY121" fmla="*/ 5570 h 9991"/>
                  <a:gd name="connsiteX122" fmla="*/ 849 w 10000"/>
                  <a:gd name="connsiteY122" fmla="*/ 5291 h 9991"/>
                  <a:gd name="connsiteX123" fmla="*/ 849 w 10000"/>
                  <a:gd name="connsiteY123" fmla="*/ 5002 h 9991"/>
                  <a:gd name="connsiteX124" fmla="*/ 849 w 10000"/>
                  <a:gd name="connsiteY124" fmla="*/ 4696 h 9991"/>
                  <a:gd name="connsiteX125" fmla="*/ 849 w 10000"/>
                  <a:gd name="connsiteY125" fmla="*/ 4524 h 9991"/>
                  <a:gd name="connsiteX126" fmla="*/ 815 w 10000"/>
                  <a:gd name="connsiteY126" fmla="*/ 4322 h 9991"/>
                  <a:gd name="connsiteX127" fmla="*/ 769 w 10000"/>
                  <a:gd name="connsiteY127" fmla="*/ 4094 h 9991"/>
                  <a:gd name="connsiteX128" fmla="*/ 711 w 10000"/>
                  <a:gd name="connsiteY128" fmla="*/ 3856 h 9991"/>
                  <a:gd name="connsiteX129" fmla="*/ 643 w 10000"/>
                  <a:gd name="connsiteY129" fmla="*/ 3603 h 9991"/>
                  <a:gd name="connsiteX130" fmla="*/ 579 w 10000"/>
                  <a:gd name="connsiteY130" fmla="*/ 3340 h 9991"/>
                  <a:gd name="connsiteX131" fmla="*/ 499 w 10000"/>
                  <a:gd name="connsiteY131" fmla="*/ 3069 h 9991"/>
                  <a:gd name="connsiteX132" fmla="*/ 407 w 10000"/>
                  <a:gd name="connsiteY132" fmla="*/ 2807 h 9991"/>
                  <a:gd name="connsiteX133" fmla="*/ 327 w 10000"/>
                  <a:gd name="connsiteY133" fmla="*/ 2552 h 9991"/>
                  <a:gd name="connsiteX134" fmla="*/ 252 w 10000"/>
                  <a:gd name="connsiteY134" fmla="*/ 2303 h 9991"/>
                  <a:gd name="connsiteX135" fmla="*/ 184 w 10000"/>
                  <a:gd name="connsiteY135" fmla="*/ 2075 h 9991"/>
                  <a:gd name="connsiteX136" fmla="*/ 115 w 10000"/>
                  <a:gd name="connsiteY136" fmla="*/ 1873 h 9991"/>
                  <a:gd name="connsiteX137" fmla="*/ 57 w 10000"/>
                  <a:gd name="connsiteY137" fmla="*/ 1696 h 9991"/>
                  <a:gd name="connsiteX138" fmla="*/ 23 w 10000"/>
                  <a:gd name="connsiteY138" fmla="*/ 1540 h 9991"/>
                  <a:gd name="connsiteX139" fmla="*/ 0 w 10000"/>
                  <a:gd name="connsiteY139" fmla="*/ 1433 h 9991"/>
                  <a:gd name="connsiteX140" fmla="*/ 11 w 10000"/>
                  <a:gd name="connsiteY140" fmla="*/ 1364 h 9991"/>
                  <a:gd name="connsiteX141" fmla="*/ 80 w 10000"/>
                  <a:gd name="connsiteY141" fmla="*/ 1209 h 9991"/>
                  <a:gd name="connsiteX142" fmla="*/ 207 w 10000"/>
                  <a:gd name="connsiteY142" fmla="*/ 1050 h 9991"/>
                  <a:gd name="connsiteX143" fmla="*/ 373 w 10000"/>
                  <a:gd name="connsiteY143" fmla="*/ 882 h 9991"/>
                  <a:gd name="connsiteX144" fmla="*/ 579 w 10000"/>
                  <a:gd name="connsiteY144" fmla="*/ 719 h 9991"/>
                  <a:gd name="connsiteX145" fmla="*/ 803 w 10000"/>
                  <a:gd name="connsiteY145" fmla="*/ 568 h 9991"/>
                  <a:gd name="connsiteX146" fmla="*/ 941 w 10000"/>
                  <a:gd name="connsiteY146" fmla="*/ 490 h 9991"/>
                  <a:gd name="connsiteX147" fmla="*/ 1107 w 10000"/>
                  <a:gd name="connsiteY147" fmla="*/ 413 h 9991"/>
                  <a:gd name="connsiteX148" fmla="*/ 1291 w 10000"/>
                  <a:gd name="connsiteY148" fmla="*/ 339 h 9991"/>
                  <a:gd name="connsiteX149" fmla="*/ 1480 w 10000"/>
                  <a:gd name="connsiteY149" fmla="*/ 271 h 9991"/>
                  <a:gd name="connsiteX150" fmla="*/ 1670 w 10000"/>
                  <a:gd name="connsiteY150" fmla="*/ 202 h 9991"/>
                  <a:gd name="connsiteX151" fmla="*/ 1853 w 10000"/>
                  <a:gd name="connsiteY151" fmla="*/ 142 h 9991"/>
                  <a:gd name="connsiteX152" fmla="*/ 2008 w 10000"/>
                  <a:gd name="connsiteY152" fmla="*/ 94 h 9991"/>
                  <a:gd name="connsiteX153" fmla="*/ 2134 w 10000"/>
                  <a:gd name="connsiteY153" fmla="*/ 60 h 9991"/>
                  <a:gd name="connsiteX154" fmla="*/ 2226 w 10000"/>
                  <a:gd name="connsiteY154" fmla="*/ 34 h 9991"/>
                  <a:gd name="connsiteX155" fmla="*/ 2249 w 10000"/>
                  <a:gd name="connsiteY155" fmla="*/ 25 h 9991"/>
                  <a:gd name="connsiteX156" fmla="*/ 2381 w 10000"/>
                  <a:gd name="connsiteY156" fmla="*/ 86 h 9991"/>
                  <a:gd name="connsiteX157" fmla="*/ 3322 w 10000"/>
                  <a:gd name="connsiteY157" fmla="*/ 3078 h 9991"/>
                  <a:gd name="connsiteX158" fmla="*/ 4108 w 10000"/>
                  <a:gd name="connsiteY158" fmla="*/ 4244 h 9991"/>
                  <a:gd name="connsiteX159" fmla="*/ 5181 w 10000"/>
                  <a:gd name="connsiteY159" fmla="*/ 1898 h 9991"/>
                  <a:gd name="connsiteX0" fmla="*/ 5181 w 10000"/>
                  <a:gd name="connsiteY0" fmla="*/ 1875 h 9975"/>
                  <a:gd name="connsiteX1" fmla="*/ 5680 w 10000"/>
                  <a:gd name="connsiteY1" fmla="*/ 53 h 9975"/>
                  <a:gd name="connsiteX2" fmla="*/ 8158 w 10000"/>
                  <a:gd name="connsiteY2" fmla="*/ 738 h 9975"/>
                  <a:gd name="connsiteX3" fmla="*/ 8376 w 10000"/>
                  <a:gd name="connsiteY3" fmla="*/ 858 h 9975"/>
                  <a:gd name="connsiteX4" fmla="*/ 8531 w 10000"/>
                  <a:gd name="connsiteY4" fmla="*/ 983 h 9975"/>
                  <a:gd name="connsiteX5" fmla="*/ 8669 w 10000"/>
                  <a:gd name="connsiteY5" fmla="*/ 1103 h 9975"/>
                  <a:gd name="connsiteX6" fmla="*/ 8784 w 10000"/>
                  <a:gd name="connsiteY6" fmla="*/ 1237 h 9975"/>
                  <a:gd name="connsiteX7" fmla="*/ 8881 w 10000"/>
                  <a:gd name="connsiteY7" fmla="*/ 1374 h 9975"/>
                  <a:gd name="connsiteX8" fmla="*/ 8973 w 10000"/>
                  <a:gd name="connsiteY8" fmla="*/ 1508 h 9975"/>
                  <a:gd name="connsiteX9" fmla="*/ 9030 w 10000"/>
                  <a:gd name="connsiteY9" fmla="*/ 1602 h 9975"/>
                  <a:gd name="connsiteX10" fmla="*/ 9099 w 10000"/>
                  <a:gd name="connsiteY10" fmla="*/ 1746 h 9975"/>
                  <a:gd name="connsiteX11" fmla="*/ 9168 w 10000"/>
                  <a:gd name="connsiteY11" fmla="*/ 1936 h 9975"/>
                  <a:gd name="connsiteX12" fmla="*/ 9231 w 10000"/>
                  <a:gd name="connsiteY12" fmla="*/ 2155 h 9975"/>
                  <a:gd name="connsiteX13" fmla="*/ 9312 w 10000"/>
                  <a:gd name="connsiteY13" fmla="*/ 2400 h 9975"/>
                  <a:gd name="connsiteX14" fmla="*/ 9392 w 10000"/>
                  <a:gd name="connsiteY14" fmla="*/ 2671 h 9975"/>
                  <a:gd name="connsiteX15" fmla="*/ 9472 w 10000"/>
                  <a:gd name="connsiteY15" fmla="*/ 2953 h 9975"/>
                  <a:gd name="connsiteX16" fmla="*/ 9547 w 10000"/>
                  <a:gd name="connsiteY16" fmla="*/ 3249 h 9975"/>
                  <a:gd name="connsiteX17" fmla="*/ 9616 w 10000"/>
                  <a:gd name="connsiteY17" fmla="*/ 3555 h 9975"/>
                  <a:gd name="connsiteX18" fmla="*/ 9684 w 10000"/>
                  <a:gd name="connsiteY18" fmla="*/ 3852 h 9975"/>
                  <a:gd name="connsiteX19" fmla="*/ 9753 w 10000"/>
                  <a:gd name="connsiteY19" fmla="*/ 4133 h 9975"/>
                  <a:gd name="connsiteX20" fmla="*/ 9811 w 10000"/>
                  <a:gd name="connsiteY20" fmla="*/ 4404 h 9975"/>
                  <a:gd name="connsiteX21" fmla="*/ 9851 w 10000"/>
                  <a:gd name="connsiteY21" fmla="*/ 4658 h 9975"/>
                  <a:gd name="connsiteX22" fmla="*/ 9885 w 10000"/>
                  <a:gd name="connsiteY22" fmla="*/ 4869 h 9975"/>
                  <a:gd name="connsiteX23" fmla="*/ 9920 w 10000"/>
                  <a:gd name="connsiteY23" fmla="*/ 5056 h 9975"/>
                  <a:gd name="connsiteX24" fmla="*/ 9931 w 10000"/>
                  <a:gd name="connsiteY24" fmla="*/ 5202 h 9975"/>
                  <a:gd name="connsiteX25" fmla="*/ 9931 w 10000"/>
                  <a:gd name="connsiteY25" fmla="*/ 5335 h 9975"/>
                  <a:gd name="connsiteX26" fmla="*/ 9943 w 10000"/>
                  <a:gd name="connsiteY26" fmla="*/ 5507 h 9975"/>
                  <a:gd name="connsiteX27" fmla="*/ 9943 w 10000"/>
                  <a:gd name="connsiteY27" fmla="*/ 5718 h 9975"/>
                  <a:gd name="connsiteX28" fmla="*/ 9954 w 10000"/>
                  <a:gd name="connsiteY28" fmla="*/ 5954 h 9975"/>
                  <a:gd name="connsiteX29" fmla="*/ 9954 w 10000"/>
                  <a:gd name="connsiteY29" fmla="*/ 6219 h 9975"/>
                  <a:gd name="connsiteX30" fmla="*/ 9966 w 10000"/>
                  <a:gd name="connsiteY30" fmla="*/ 6498 h 9975"/>
                  <a:gd name="connsiteX31" fmla="*/ 9966 w 10000"/>
                  <a:gd name="connsiteY31" fmla="*/ 6795 h 9975"/>
                  <a:gd name="connsiteX32" fmla="*/ 9966 w 10000"/>
                  <a:gd name="connsiteY32" fmla="*/ 7092 h 9975"/>
                  <a:gd name="connsiteX33" fmla="*/ 9977 w 10000"/>
                  <a:gd name="connsiteY33" fmla="*/ 7391 h 9975"/>
                  <a:gd name="connsiteX34" fmla="*/ 9977 w 10000"/>
                  <a:gd name="connsiteY34" fmla="*/ 7688 h 9975"/>
                  <a:gd name="connsiteX35" fmla="*/ 9977 w 10000"/>
                  <a:gd name="connsiteY35" fmla="*/ 7967 h 9975"/>
                  <a:gd name="connsiteX36" fmla="*/ 9989 w 10000"/>
                  <a:gd name="connsiteY36" fmla="*/ 8229 h 9975"/>
                  <a:gd name="connsiteX37" fmla="*/ 9989 w 10000"/>
                  <a:gd name="connsiteY37" fmla="*/ 8477 h 9975"/>
                  <a:gd name="connsiteX38" fmla="*/ 9989 w 10000"/>
                  <a:gd name="connsiteY38" fmla="*/ 8679 h 9975"/>
                  <a:gd name="connsiteX39" fmla="*/ 9989 w 10000"/>
                  <a:gd name="connsiteY39" fmla="*/ 8859 h 9975"/>
                  <a:gd name="connsiteX40" fmla="*/ 9989 w 10000"/>
                  <a:gd name="connsiteY40" fmla="*/ 8984 h 9975"/>
                  <a:gd name="connsiteX41" fmla="*/ 10000 w 10000"/>
                  <a:gd name="connsiteY41" fmla="*/ 9070 h 9975"/>
                  <a:gd name="connsiteX42" fmla="*/ 10000 w 10000"/>
                  <a:gd name="connsiteY42" fmla="*/ 9096 h 9975"/>
                  <a:gd name="connsiteX43" fmla="*/ 10000 w 10000"/>
                  <a:gd name="connsiteY43" fmla="*/ 9105 h 9975"/>
                  <a:gd name="connsiteX44" fmla="*/ 9593 w 10000"/>
                  <a:gd name="connsiteY44" fmla="*/ 9087 h 9975"/>
                  <a:gd name="connsiteX45" fmla="*/ 9254 w 10000"/>
                  <a:gd name="connsiteY45" fmla="*/ 9062 h 9975"/>
                  <a:gd name="connsiteX46" fmla="*/ 8962 w 10000"/>
                  <a:gd name="connsiteY46" fmla="*/ 9044 h 9975"/>
                  <a:gd name="connsiteX47" fmla="*/ 8738 w 10000"/>
                  <a:gd name="connsiteY47" fmla="*/ 9019 h 9975"/>
                  <a:gd name="connsiteX48" fmla="*/ 8554 w 10000"/>
                  <a:gd name="connsiteY48" fmla="*/ 8993 h 9975"/>
                  <a:gd name="connsiteX49" fmla="*/ 8422 w 10000"/>
                  <a:gd name="connsiteY49" fmla="*/ 8967 h 9975"/>
                  <a:gd name="connsiteX50" fmla="*/ 8330 w 10000"/>
                  <a:gd name="connsiteY50" fmla="*/ 8950 h 9975"/>
                  <a:gd name="connsiteX51" fmla="*/ 8273 w 10000"/>
                  <a:gd name="connsiteY51" fmla="*/ 8933 h 9975"/>
                  <a:gd name="connsiteX52" fmla="*/ 8262 w 10000"/>
                  <a:gd name="connsiteY52" fmla="*/ 8933 h 9975"/>
                  <a:gd name="connsiteX53" fmla="*/ 8262 w 10000"/>
                  <a:gd name="connsiteY53" fmla="*/ 8898 h 9975"/>
                  <a:gd name="connsiteX54" fmla="*/ 8250 w 10000"/>
                  <a:gd name="connsiteY54" fmla="*/ 8816 h 9975"/>
                  <a:gd name="connsiteX55" fmla="*/ 8250 w 10000"/>
                  <a:gd name="connsiteY55" fmla="*/ 8679 h 9975"/>
                  <a:gd name="connsiteX56" fmla="*/ 8239 w 10000"/>
                  <a:gd name="connsiteY56" fmla="*/ 8502 h 9975"/>
                  <a:gd name="connsiteX57" fmla="*/ 8227 w 10000"/>
                  <a:gd name="connsiteY57" fmla="*/ 8290 h 9975"/>
                  <a:gd name="connsiteX58" fmla="*/ 8216 w 10000"/>
                  <a:gd name="connsiteY58" fmla="*/ 8049 h 9975"/>
                  <a:gd name="connsiteX59" fmla="*/ 8204 w 10000"/>
                  <a:gd name="connsiteY59" fmla="*/ 7778 h 9975"/>
                  <a:gd name="connsiteX60" fmla="*/ 8193 w 10000"/>
                  <a:gd name="connsiteY60" fmla="*/ 7498 h 9975"/>
                  <a:gd name="connsiteX61" fmla="*/ 8170 w 10000"/>
                  <a:gd name="connsiteY61" fmla="*/ 7214 h 9975"/>
                  <a:gd name="connsiteX62" fmla="*/ 8158 w 10000"/>
                  <a:gd name="connsiteY62" fmla="*/ 6916 h 9975"/>
                  <a:gd name="connsiteX63" fmla="*/ 8141 w 10000"/>
                  <a:gd name="connsiteY63" fmla="*/ 6619 h 9975"/>
                  <a:gd name="connsiteX64" fmla="*/ 8130 w 10000"/>
                  <a:gd name="connsiteY64" fmla="*/ 6339 h 9975"/>
                  <a:gd name="connsiteX65" fmla="*/ 8107 w 10000"/>
                  <a:gd name="connsiteY65" fmla="*/ 6075 h 9975"/>
                  <a:gd name="connsiteX66" fmla="*/ 8095 w 10000"/>
                  <a:gd name="connsiteY66" fmla="*/ 5830 h 9975"/>
                  <a:gd name="connsiteX67" fmla="*/ 8084 w 10000"/>
                  <a:gd name="connsiteY67" fmla="*/ 5615 h 9975"/>
                  <a:gd name="connsiteX68" fmla="*/ 8061 w 10000"/>
                  <a:gd name="connsiteY68" fmla="*/ 5438 h 9975"/>
                  <a:gd name="connsiteX69" fmla="*/ 8049 w 10000"/>
                  <a:gd name="connsiteY69" fmla="*/ 5301 h 9975"/>
                  <a:gd name="connsiteX70" fmla="*/ 8038 w 10000"/>
                  <a:gd name="connsiteY70" fmla="*/ 5219 h 9975"/>
                  <a:gd name="connsiteX71" fmla="*/ 8015 w 10000"/>
                  <a:gd name="connsiteY71" fmla="*/ 5116 h 9975"/>
                  <a:gd name="connsiteX72" fmla="*/ 7992 w 10000"/>
                  <a:gd name="connsiteY72" fmla="*/ 4991 h 9975"/>
                  <a:gd name="connsiteX73" fmla="*/ 7946 w 10000"/>
                  <a:gd name="connsiteY73" fmla="*/ 4834 h 9975"/>
                  <a:gd name="connsiteX74" fmla="*/ 7889 w 10000"/>
                  <a:gd name="connsiteY74" fmla="*/ 4658 h 9975"/>
                  <a:gd name="connsiteX75" fmla="*/ 7843 w 10000"/>
                  <a:gd name="connsiteY75" fmla="*/ 4469 h 9975"/>
                  <a:gd name="connsiteX76" fmla="*/ 7780 w 10000"/>
                  <a:gd name="connsiteY76" fmla="*/ 4275 h 9975"/>
                  <a:gd name="connsiteX77" fmla="*/ 7722 w 10000"/>
                  <a:gd name="connsiteY77" fmla="*/ 4073 h 9975"/>
                  <a:gd name="connsiteX78" fmla="*/ 7665 w 10000"/>
                  <a:gd name="connsiteY78" fmla="*/ 3888 h 9975"/>
                  <a:gd name="connsiteX79" fmla="*/ 7608 w 10000"/>
                  <a:gd name="connsiteY79" fmla="*/ 3705 h 9975"/>
                  <a:gd name="connsiteX80" fmla="*/ 7550 w 10000"/>
                  <a:gd name="connsiteY80" fmla="*/ 3538 h 9975"/>
                  <a:gd name="connsiteX81" fmla="*/ 7516 w 10000"/>
                  <a:gd name="connsiteY81" fmla="*/ 3400 h 9975"/>
                  <a:gd name="connsiteX82" fmla="*/ 7481 w 10000"/>
                  <a:gd name="connsiteY82" fmla="*/ 3301 h 9975"/>
                  <a:gd name="connsiteX83" fmla="*/ 7458 w 10000"/>
                  <a:gd name="connsiteY83" fmla="*/ 3232 h 9975"/>
                  <a:gd name="connsiteX84" fmla="*/ 7453 w 10000"/>
                  <a:gd name="connsiteY84" fmla="*/ 3206 h 9975"/>
                  <a:gd name="connsiteX85" fmla="*/ 7372 w 10000"/>
                  <a:gd name="connsiteY85" fmla="*/ 3327 h 9975"/>
                  <a:gd name="connsiteX86" fmla="*/ 7303 w 10000"/>
                  <a:gd name="connsiteY86" fmla="*/ 3495 h 9975"/>
                  <a:gd name="connsiteX87" fmla="*/ 7246 w 10000"/>
                  <a:gd name="connsiteY87" fmla="*/ 3705 h 9975"/>
                  <a:gd name="connsiteX88" fmla="*/ 7200 w 10000"/>
                  <a:gd name="connsiteY88" fmla="*/ 3952 h 9975"/>
                  <a:gd name="connsiteX89" fmla="*/ 7166 w 10000"/>
                  <a:gd name="connsiteY89" fmla="*/ 4215 h 9975"/>
                  <a:gd name="connsiteX90" fmla="*/ 7154 w 10000"/>
                  <a:gd name="connsiteY90" fmla="*/ 4503 h 9975"/>
                  <a:gd name="connsiteX91" fmla="*/ 7143 w 10000"/>
                  <a:gd name="connsiteY91" fmla="*/ 4800 h 9975"/>
                  <a:gd name="connsiteX92" fmla="*/ 7131 w 10000"/>
                  <a:gd name="connsiteY92" fmla="*/ 5099 h 9975"/>
                  <a:gd name="connsiteX93" fmla="*/ 7131 w 10000"/>
                  <a:gd name="connsiteY93" fmla="*/ 5395 h 9975"/>
                  <a:gd name="connsiteX94" fmla="*/ 7131 w 10000"/>
                  <a:gd name="connsiteY94" fmla="*/ 5684 h 9975"/>
                  <a:gd name="connsiteX95" fmla="*/ 7143 w 10000"/>
                  <a:gd name="connsiteY95" fmla="*/ 5954 h 9975"/>
                  <a:gd name="connsiteX96" fmla="*/ 7154 w 10000"/>
                  <a:gd name="connsiteY96" fmla="*/ 6193 h 9975"/>
                  <a:gd name="connsiteX97" fmla="*/ 7154 w 10000"/>
                  <a:gd name="connsiteY97" fmla="*/ 6404 h 9975"/>
                  <a:gd name="connsiteX98" fmla="*/ 7166 w 10000"/>
                  <a:gd name="connsiteY98" fmla="*/ 6576 h 9975"/>
                  <a:gd name="connsiteX99" fmla="*/ 7166 w 10000"/>
                  <a:gd name="connsiteY99" fmla="*/ 6726 h 9975"/>
                  <a:gd name="connsiteX100" fmla="*/ 7177 w 10000"/>
                  <a:gd name="connsiteY100" fmla="*/ 6924 h 9975"/>
                  <a:gd name="connsiteX101" fmla="*/ 7189 w 10000"/>
                  <a:gd name="connsiteY101" fmla="*/ 7152 h 9975"/>
                  <a:gd name="connsiteX102" fmla="*/ 7506 w 10000"/>
                  <a:gd name="connsiteY102" fmla="*/ 9931 h 9975"/>
                  <a:gd name="connsiteX103" fmla="*/ 602 w 10000"/>
                  <a:gd name="connsiteY103" fmla="*/ 9975 h 9975"/>
                  <a:gd name="connsiteX104" fmla="*/ 602 w 10000"/>
                  <a:gd name="connsiteY104" fmla="*/ 9945 h 9975"/>
                  <a:gd name="connsiteX105" fmla="*/ 602 w 10000"/>
                  <a:gd name="connsiteY105" fmla="*/ 9859 h 9975"/>
                  <a:gd name="connsiteX106" fmla="*/ 614 w 10000"/>
                  <a:gd name="connsiteY106" fmla="*/ 9722 h 9975"/>
                  <a:gd name="connsiteX107" fmla="*/ 620 w 10000"/>
                  <a:gd name="connsiteY107" fmla="*/ 9554 h 9975"/>
                  <a:gd name="connsiteX108" fmla="*/ 643 w 10000"/>
                  <a:gd name="connsiteY108" fmla="*/ 9341 h 9975"/>
                  <a:gd name="connsiteX109" fmla="*/ 654 w 10000"/>
                  <a:gd name="connsiteY109" fmla="*/ 9096 h 9975"/>
                  <a:gd name="connsiteX110" fmla="*/ 677 w 10000"/>
                  <a:gd name="connsiteY110" fmla="*/ 8842 h 9975"/>
                  <a:gd name="connsiteX111" fmla="*/ 700 w 10000"/>
                  <a:gd name="connsiteY111" fmla="*/ 8563 h 9975"/>
                  <a:gd name="connsiteX112" fmla="*/ 723 w 10000"/>
                  <a:gd name="connsiteY112" fmla="*/ 8272 h 9975"/>
                  <a:gd name="connsiteX113" fmla="*/ 746 w 10000"/>
                  <a:gd name="connsiteY113" fmla="*/ 7976 h 9975"/>
                  <a:gd name="connsiteX114" fmla="*/ 769 w 10000"/>
                  <a:gd name="connsiteY114" fmla="*/ 7688 h 9975"/>
                  <a:gd name="connsiteX115" fmla="*/ 780 w 10000"/>
                  <a:gd name="connsiteY115" fmla="*/ 7417 h 9975"/>
                  <a:gd name="connsiteX116" fmla="*/ 803 w 10000"/>
                  <a:gd name="connsiteY116" fmla="*/ 7152 h 9975"/>
                  <a:gd name="connsiteX117" fmla="*/ 826 w 10000"/>
                  <a:gd name="connsiteY117" fmla="*/ 6769 h 9975"/>
                  <a:gd name="connsiteX118" fmla="*/ 838 w 10000"/>
                  <a:gd name="connsiteY118" fmla="*/ 6421 h 9975"/>
                  <a:gd name="connsiteX119" fmla="*/ 849 w 10000"/>
                  <a:gd name="connsiteY119" fmla="*/ 6116 h 9975"/>
                  <a:gd name="connsiteX120" fmla="*/ 849 w 10000"/>
                  <a:gd name="connsiteY120" fmla="*/ 5830 h 9975"/>
                  <a:gd name="connsiteX121" fmla="*/ 849 w 10000"/>
                  <a:gd name="connsiteY121" fmla="*/ 5550 h 9975"/>
                  <a:gd name="connsiteX122" fmla="*/ 849 w 10000"/>
                  <a:gd name="connsiteY122" fmla="*/ 5271 h 9975"/>
                  <a:gd name="connsiteX123" fmla="*/ 849 w 10000"/>
                  <a:gd name="connsiteY123" fmla="*/ 4982 h 9975"/>
                  <a:gd name="connsiteX124" fmla="*/ 849 w 10000"/>
                  <a:gd name="connsiteY124" fmla="*/ 4675 h 9975"/>
                  <a:gd name="connsiteX125" fmla="*/ 849 w 10000"/>
                  <a:gd name="connsiteY125" fmla="*/ 4503 h 9975"/>
                  <a:gd name="connsiteX126" fmla="*/ 815 w 10000"/>
                  <a:gd name="connsiteY126" fmla="*/ 4301 h 9975"/>
                  <a:gd name="connsiteX127" fmla="*/ 769 w 10000"/>
                  <a:gd name="connsiteY127" fmla="*/ 4073 h 9975"/>
                  <a:gd name="connsiteX128" fmla="*/ 711 w 10000"/>
                  <a:gd name="connsiteY128" fmla="*/ 3834 h 9975"/>
                  <a:gd name="connsiteX129" fmla="*/ 643 w 10000"/>
                  <a:gd name="connsiteY129" fmla="*/ 3581 h 9975"/>
                  <a:gd name="connsiteX130" fmla="*/ 579 w 10000"/>
                  <a:gd name="connsiteY130" fmla="*/ 3318 h 9975"/>
                  <a:gd name="connsiteX131" fmla="*/ 499 w 10000"/>
                  <a:gd name="connsiteY131" fmla="*/ 3047 h 9975"/>
                  <a:gd name="connsiteX132" fmla="*/ 407 w 10000"/>
                  <a:gd name="connsiteY132" fmla="*/ 2785 h 9975"/>
                  <a:gd name="connsiteX133" fmla="*/ 327 w 10000"/>
                  <a:gd name="connsiteY133" fmla="*/ 2529 h 9975"/>
                  <a:gd name="connsiteX134" fmla="*/ 252 w 10000"/>
                  <a:gd name="connsiteY134" fmla="*/ 2280 h 9975"/>
                  <a:gd name="connsiteX135" fmla="*/ 184 w 10000"/>
                  <a:gd name="connsiteY135" fmla="*/ 2052 h 9975"/>
                  <a:gd name="connsiteX136" fmla="*/ 115 w 10000"/>
                  <a:gd name="connsiteY136" fmla="*/ 1850 h 9975"/>
                  <a:gd name="connsiteX137" fmla="*/ 57 w 10000"/>
                  <a:gd name="connsiteY137" fmla="*/ 1673 h 9975"/>
                  <a:gd name="connsiteX138" fmla="*/ 23 w 10000"/>
                  <a:gd name="connsiteY138" fmla="*/ 1516 h 9975"/>
                  <a:gd name="connsiteX139" fmla="*/ 0 w 10000"/>
                  <a:gd name="connsiteY139" fmla="*/ 1409 h 9975"/>
                  <a:gd name="connsiteX140" fmla="*/ 11 w 10000"/>
                  <a:gd name="connsiteY140" fmla="*/ 1340 h 9975"/>
                  <a:gd name="connsiteX141" fmla="*/ 80 w 10000"/>
                  <a:gd name="connsiteY141" fmla="*/ 1185 h 9975"/>
                  <a:gd name="connsiteX142" fmla="*/ 207 w 10000"/>
                  <a:gd name="connsiteY142" fmla="*/ 1026 h 9975"/>
                  <a:gd name="connsiteX143" fmla="*/ 373 w 10000"/>
                  <a:gd name="connsiteY143" fmla="*/ 858 h 9975"/>
                  <a:gd name="connsiteX144" fmla="*/ 579 w 10000"/>
                  <a:gd name="connsiteY144" fmla="*/ 695 h 9975"/>
                  <a:gd name="connsiteX145" fmla="*/ 803 w 10000"/>
                  <a:gd name="connsiteY145" fmla="*/ 544 h 9975"/>
                  <a:gd name="connsiteX146" fmla="*/ 941 w 10000"/>
                  <a:gd name="connsiteY146" fmla="*/ 465 h 9975"/>
                  <a:gd name="connsiteX147" fmla="*/ 1107 w 10000"/>
                  <a:gd name="connsiteY147" fmla="*/ 388 h 9975"/>
                  <a:gd name="connsiteX148" fmla="*/ 1291 w 10000"/>
                  <a:gd name="connsiteY148" fmla="*/ 314 h 9975"/>
                  <a:gd name="connsiteX149" fmla="*/ 1480 w 10000"/>
                  <a:gd name="connsiteY149" fmla="*/ 246 h 9975"/>
                  <a:gd name="connsiteX150" fmla="*/ 1670 w 10000"/>
                  <a:gd name="connsiteY150" fmla="*/ 177 h 9975"/>
                  <a:gd name="connsiteX151" fmla="*/ 1853 w 10000"/>
                  <a:gd name="connsiteY151" fmla="*/ 117 h 9975"/>
                  <a:gd name="connsiteX152" fmla="*/ 2008 w 10000"/>
                  <a:gd name="connsiteY152" fmla="*/ 69 h 9975"/>
                  <a:gd name="connsiteX153" fmla="*/ 2134 w 10000"/>
                  <a:gd name="connsiteY153" fmla="*/ 35 h 9975"/>
                  <a:gd name="connsiteX154" fmla="*/ 2226 w 10000"/>
                  <a:gd name="connsiteY154" fmla="*/ 9 h 9975"/>
                  <a:gd name="connsiteX155" fmla="*/ 2249 w 10000"/>
                  <a:gd name="connsiteY155" fmla="*/ 0 h 9975"/>
                  <a:gd name="connsiteX156" fmla="*/ 2381 w 10000"/>
                  <a:gd name="connsiteY156" fmla="*/ 61 h 9975"/>
                  <a:gd name="connsiteX157" fmla="*/ 3322 w 10000"/>
                  <a:gd name="connsiteY157" fmla="*/ 3056 h 9975"/>
                  <a:gd name="connsiteX158" fmla="*/ 4108 w 10000"/>
                  <a:gd name="connsiteY158" fmla="*/ 4223 h 9975"/>
                  <a:gd name="connsiteX159" fmla="*/ 5181 w 10000"/>
                  <a:gd name="connsiteY159" fmla="*/ 1875 h 9975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9254 w 10000"/>
                  <a:gd name="connsiteY44" fmla="*/ 9085 h 10000"/>
                  <a:gd name="connsiteX45" fmla="*/ 8962 w 10000"/>
                  <a:gd name="connsiteY45" fmla="*/ 9067 h 10000"/>
                  <a:gd name="connsiteX46" fmla="*/ 8738 w 10000"/>
                  <a:gd name="connsiteY46" fmla="*/ 9042 h 10000"/>
                  <a:gd name="connsiteX47" fmla="*/ 8554 w 10000"/>
                  <a:gd name="connsiteY47" fmla="*/ 9016 h 10000"/>
                  <a:gd name="connsiteX48" fmla="*/ 8422 w 10000"/>
                  <a:gd name="connsiteY48" fmla="*/ 8989 h 10000"/>
                  <a:gd name="connsiteX49" fmla="*/ 8330 w 10000"/>
                  <a:gd name="connsiteY49" fmla="*/ 8972 h 10000"/>
                  <a:gd name="connsiteX50" fmla="*/ 8273 w 10000"/>
                  <a:gd name="connsiteY50" fmla="*/ 8955 h 10000"/>
                  <a:gd name="connsiteX51" fmla="*/ 8262 w 10000"/>
                  <a:gd name="connsiteY51" fmla="*/ 8955 h 10000"/>
                  <a:gd name="connsiteX52" fmla="*/ 8262 w 10000"/>
                  <a:gd name="connsiteY52" fmla="*/ 8920 h 10000"/>
                  <a:gd name="connsiteX53" fmla="*/ 8250 w 10000"/>
                  <a:gd name="connsiteY53" fmla="*/ 8838 h 10000"/>
                  <a:gd name="connsiteX54" fmla="*/ 8250 w 10000"/>
                  <a:gd name="connsiteY54" fmla="*/ 8701 h 10000"/>
                  <a:gd name="connsiteX55" fmla="*/ 8239 w 10000"/>
                  <a:gd name="connsiteY55" fmla="*/ 8523 h 10000"/>
                  <a:gd name="connsiteX56" fmla="*/ 8227 w 10000"/>
                  <a:gd name="connsiteY56" fmla="*/ 8311 h 10000"/>
                  <a:gd name="connsiteX57" fmla="*/ 8216 w 10000"/>
                  <a:gd name="connsiteY57" fmla="*/ 8069 h 10000"/>
                  <a:gd name="connsiteX58" fmla="*/ 8204 w 10000"/>
                  <a:gd name="connsiteY58" fmla="*/ 7797 h 10000"/>
                  <a:gd name="connsiteX59" fmla="*/ 8193 w 10000"/>
                  <a:gd name="connsiteY59" fmla="*/ 7517 h 10000"/>
                  <a:gd name="connsiteX60" fmla="*/ 8170 w 10000"/>
                  <a:gd name="connsiteY60" fmla="*/ 7232 h 10000"/>
                  <a:gd name="connsiteX61" fmla="*/ 8158 w 10000"/>
                  <a:gd name="connsiteY61" fmla="*/ 6933 h 10000"/>
                  <a:gd name="connsiteX62" fmla="*/ 8141 w 10000"/>
                  <a:gd name="connsiteY62" fmla="*/ 6636 h 10000"/>
                  <a:gd name="connsiteX63" fmla="*/ 8130 w 10000"/>
                  <a:gd name="connsiteY63" fmla="*/ 6355 h 10000"/>
                  <a:gd name="connsiteX64" fmla="*/ 8107 w 10000"/>
                  <a:gd name="connsiteY64" fmla="*/ 6090 h 10000"/>
                  <a:gd name="connsiteX65" fmla="*/ 8095 w 10000"/>
                  <a:gd name="connsiteY65" fmla="*/ 5845 h 10000"/>
                  <a:gd name="connsiteX66" fmla="*/ 8084 w 10000"/>
                  <a:gd name="connsiteY66" fmla="*/ 5629 h 10000"/>
                  <a:gd name="connsiteX67" fmla="*/ 8061 w 10000"/>
                  <a:gd name="connsiteY67" fmla="*/ 5452 h 10000"/>
                  <a:gd name="connsiteX68" fmla="*/ 8049 w 10000"/>
                  <a:gd name="connsiteY68" fmla="*/ 5314 h 10000"/>
                  <a:gd name="connsiteX69" fmla="*/ 8038 w 10000"/>
                  <a:gd name="connsiteY69" fmla="*/ 5232 h 10000"/>
                  <a:gd name="connsiteX70" fmla="*/ 8015 w 10000"/>
                  <a:gd name="connsiteY70" fmla="*/ 5129 h 10000"/>
                  <a:gd name="connsiteX71" fmla="*/ 7992 w 10000"/>
                  <a:gd name="connsiteY71" fmla="*/ 5004 h 10000"/>
                  <a:gd name="connsiteX72" fmla="*/ 7946 w 10000"/>
                  <a:gd name="connsiteY72" fmla="*/ 4846 h 10000"/>
                  <a:gd name="connsiteX73" fmla="*/ 7889 w 10000"/>
                  <a:gd name="connsiteY73" fmla="*/ 4670 h 10000"/>
                  <a:gd name="connsiteX74" fmla="*/ 7843 w 10000"/>
                  <a:gd name="connsiteY74" fmla="*/ 4480 h 10000"/>
                  <a:gd name="connsiteX75" fmla="*/ 7780 w 10000"/>
                  <a:gd name="connsiteY75" fmla="*/ 4286 h 10000"/>
                  <a:gd name="connsiteX76" fmla="*/ 7722 w 10000"/>
                  <a:gd name="connsiteY76" fmla="*/ 4083 h 10000"/>
                  <a:gd name="connsiteX77" fmla="*/ 7665 w 10000"/>
                  <a:gd name="connsiteY77" fmla="*/ 3898 h 10000"/>
                  <a:gd name="connsiteX78" fmla="*/ 7608 w 10000"/>
                  <a:gd name="connsiteY78" fmla="*/ 3714 h 10000"/>
                  <a:gd name="connsiteX79" fmla="*/ 7550 w 10000"/>
                  <a:gd name="connsiteY79" fmla="*/ 3547 h 10000"/>
                  <a:gd name="connsiteX80" fmla="*/ 7516 w 10000"/>
                  <a:gd name="connsiteY80" fmla="*/ 3409 h 10000"/>
                  <a:gd name="connsiteX81" fmla="*/ 7481 w 10000"/>
                  <a:gd name="connsiteY81" fmla="*/ 3309 h 10000"/>
                  <a:gd name="connsiteX82" fmla="*/ 7458 w 10000"/>
                  <a:gd name="connsiteY82" fmla="*/ 3240 h 10000"/>
                  <a:gd name="connsiteX83" fmla="*/ 7453 w 10000"/>
                  <a:gd name="connsiteY83" fmla="*/ 3214 h 10000"/>
                  <a:gd name="connsiteX84" fmla="*/ 7372 w 10000"/>
                  <a:gd name="connsiteY84" fmla="*/ 3335 h 10000"/>
                  <a:gd name="connsiteX85" fmla="*/ 7303 w 10000"/>
                  <a:gd name="connsiteY85" fmla="*/ 3504 h 10000"/>
                  <a:gd name="connsiteX86" fmla="*/ 7246 w 10000"/>
                  <a:gd name="connsiteY86" fmla="*/ 3714 h 10000"/>
                  <a:gd name="connsiteX87" fmla="*/ 7200 w 10000"/>
                  <a:gd name="connsiteY87" fmla="*/ 3962 h 10000"/>
                  <a:gd name="connsiteX88" fmla="*/ 7166 w 10000"/>
                  <a:gd name="connsiteY88" fmla="*/ 4226 h 10000"/>
                  <a:gd name="connsiteX89" fmla="*/ 7154 w 10000"/>
                  <a:gd name="connsiteY89" fmla="*/ 4514 h 10000"/>
                  <a:gd name="connsiteX90" fmla="*/ 7143 w 10000"/>
                  <a:gd name="connsiteY90" fmla="*/ 4812 h 10000"/>
                  <a:gd name="connsiteX91" fmla="*/ 7131 w 10000"/>
                  <a:gd name="connsiteY91" fmla="*/ 5112 h 10000"/>
                  <a:gd name="connsiteX92" fmla="*/ 7131 w 10000"/>
                  <a:gd name="connsiteY92" fmla="*/ 5409 h 10000"/>
                  <a:gd name="connsiteX93" fmla="*/ 7131 w 10000"/>
                  <a:gd name="connsiteY93" fmla="*/ 5698 h 10000"/>
                  <a:gd name="connsiteX94" fmla="*/ 7143 w 10000"/>
                  <a:gd name="connsiteY94" fmla="*/ 5969 h 10000"/>
                  <a:gd name="connsiteX95" fmla="*/ 7154 w 10000"/>
                  <a:gd name="connsiteY95" fmla="*/ 6209 h 10000"/>
                  <a:gd name="connsiteX96" fmla="*/ 7154 w 10000"/>
                  <a:gd name="connsiteY96" fmla="*/ 6420 h 10000"/>
                  <a:gd name="connsiteX97" fmla="*/ 7166 w 10000"/>
                  <a:gd name="connsiteY97" fmla="*/ 6592 h 10000"/>
                  <a:gd name="connsiteX98" fmla="*/ 7166 w 10000"/>
                  <a:gd name="connsiteY98" fmla="*/ 6743 h 10000"/>
                  <a:gd name="connsiteX99" fmla="*/ 7177 w 10000"/>
                  <a:gd name="connsiteY99" fmla="*/ 6941 h 10000"/>
                  <a:gd name="connsiteX100" fmla="*/ 7189 w 10000"/>
                  <a:gd name="connsiteY100" fmla="*/ 7170 h 10000"/>
                  <a:gd name="connsiteX101" fmla="*/ 7506 w 10000"/>
                  <a:gd name="connsiteY101" fmla="*/ 9956 h 10000"/>
                  <a:gd name="connsiteX102" fmla="*/ 602 w 10000"/>
                  <a:gd name="connsiteY102" fmla="*/ 10000 h 10000"/>
                  <a:gd name="connsiteX103" fmla="*/ 602 w 10000"/>
                  <a:gd name="connsiteY103" fmla="*/ 9970 h 10000"/>
                  <a:gd name="connsiteX104" fmla="*/ 602 w 10000"/>
                  <a:gd name="connsiteY104" fmla="*/ 9884 h 10000"/>
                  <a:gd name="connsiteX105" fmla="*/ 614 w 10000"/>
                  <a:gd name="connsiteY105" fmla="*/ 9746 h 10000"/>
                  <a:gd name="connsiteX106" fmla="*/ 620 w 10000"/>
                  <a:gd name="connsiteY106" fmla="*/ 9578 h 10000"/>
                  <a:gd name="connsiteX107" fmla="*/ 643 w 10000"/>
                  <a:gd name="connsiteY107" fmla="*/ 9364 h 10000"/>
                  <a:gd name="connsiteX108" fmla="*/ 654 w 10000"/>
                  <a:gd name="connsiteY108" fmla="*/ 9119 h 10000"/>
                  <a:gd name="connsiteX109" fmla="*/ 677 w 10000"/>
                  <a:gd name="connsiteY109" fmla="*/ 8864 h 10000"/>
                  <a:gd name="connsiteX110" fmla="*/ 700 w 10000"/>
                  <a:gd name="connsiteY110" fmla="*/ 8584 h 10000"/>
                  <a:gd name="connsiteX111" fmla="*/ 723 w 10000"/>
                  <a:gd name="connsiteY111" fmla="*/ 8293 h 10000"/>
                  <a:gd name="connsiteX112" fmla="*/ 746 w 10000"/>
                  <a:gd name="connsiteY112" fmla="*/ 7996 h 10000"/>
                  <a:gd name="connsiteX113" fmla="*/ 769 w 10000"/>
                  <a:gd name="connsiteY113" fmla="*/ 7707 h 10000"/>
                  <a:gd name="connsiteX114" fmla="*/ 780 w 10000"/>
                  <a:gd name="connsiteY114" fmla="*/ 7436 h 10000"/>
                  <a:gd name="connsiteX115" fmla="*/ 803 w 10000"/>
                  <a:gd name="connsiteY115" fmla="*/ 7170 h 10000"/>
                  <a:gd name="connsiteX116" fmla="*/ 826 w 10000"/>
                  <a:gd name="connsiteY116" fmla="*/ 6786 h 10000"/>
                  <a:gd name="connsiteX117" fmla="*/ 838 w 10000"/>
                  <a:gd name="connsiteY117" fmla="*/ 6437 h 10000"/>
                  <a:gd name="connsiteX118" fmla="*/ 849 w 10000"/>
                  <a:gd name="connsiteY118" fmla="*/ 6131 h 10000"/>
                  <a:gd name="connsiteX119" fmla="*/ 849 w 10000"/>
                  <a:gd name="connsiteY119" fmla="*/ 5845 h 10000"/>
                  <a:gd name="connsiteX120" fmla="*/ 849 w 10000"/>
                  <a:gd name="connsiteY120" fmla="*/ 5564 h 10000"/>
                  <a:gd name="connsiteX121" fmla="*/ 849 w 10000"/>
                  <a:gd name="connsiteY121" fmla="*/ 5284 h 10000"/>
                  <a:gd name="connsiteX122" fmla="*/ 849 w 10000"/>
                  <a:gd name="connsiteY122" fmla="*/ 4994 h 10000"/>
                  <a:gd name="connsiteX123" fmla="*/ 849 w 10000"/>
                  <a:gd name="connsiteY123" fmla="*/ 4687 h 10000"/>
                  <a:gd name="connsiteX124" fmla="*/ 849 w 10000"/>
                  <a:gd name="connsiteY124" fmla="*/ 4514 h 10000"/>
                  <a:gd name="connsiteX125" fmla="*/ 815 w 10000"/>
                  <a:gd name="connsiteY125" fmla="*/ 4312 h 10000"/>
                  <a:gd name="connsiteX126" fmla="*/ 769 w 10000"/>
                  <a:gd name="connsiteY126" fmla="*/ 4083 h 10000"/>
                  <a:gd name="connsiteX127" fmla="*/ 711 w 10000"/>
                  <a:gd name="connsiteY127" fmla="*/ 3844 h 10000"/>
                  <a:gd name="connsiteX128" fmla="*/ 643 w 10000"/>
                  <a:gd name="connsiteY128" fmla="*/ 3590 h 10000"/>
                  <a:gd name="connsiteX129" fmla="*/ 579 w 10000"/>
                  <a:gd name="connsiteY129" fmla="*/ 3326 h 10000"/>
                  <a:gd name="connsiteX130" fmla="*/ 499 w 10000"/>
                  <a:gd name="connsiteY130" fmla="*/ 3055 h 10000"/>
                  <a:gd name="connsiteX131" fmla="*/ 407 w 10000"/>
                  <a:gd name="connsiteY131" fmla="*/ 2792 h 10000"/>
                  <a:gd name="connsiteX132" fmla="*/ 327 w 10000"/>
                  <a:gd name="connsiteY132" fmla="*/ 2535 h 10000"/>
                  <a:gd name="connsiteX133" fmla="*/ 252 w 10000"/>
                  <a:gd name="connsiteY133" fmla="*/ 2286 h 10000"/>
                  <a:gd name="connsiteX134" fmla="*/ 184 w 10000"/>
                  <a:gd name="connsiteY134" fmla="*/ 2057 h 10000"/>
                  <a:gd name="connsiteX135" fmla="*/ 115 w 10000"/>
                  <a:gd name="connsiteY135" fmla="*/ 1855 h 10000"/>
                  <a:gd name="connsiteX136" fmla="*/ 57 w 10000"/>
                  <a:gd name="connsiteY136" fmla="*/ 1677 h 10000"/>
                  <a:gd name="connsiteX137" fmla="*/ 23 w 10000"/>
                  <a:gd name="connsiteY137" fmla="*/ 1520 h 10000"/>
                  <a:gd name="connsiteX138" fmla="*/ 0 w 10000"/>
                  <a:gd name="connsiteY138" fmla="*/ 1413 h 10000"/>
                  <a:gd name="connsiteX139" fmla="*/ 11 w 10000"/>
                  <a:gd name="connsiteY139" fmla="*/ 1343 h 10000"/>
                  <a:gd name="connsiteX140" fmla="*/ 80 w 10000"/>
                  <a:gd name="connsiteY140" fmla="*/ 1188 h 10000"/>
                  <a:gd name="connsiteX141" fmla="*/ 207 w 10000"/>
                  <a:gd name="connsiteY141" fmla="*/ 1029 h 10000"/>
                  <a:gd name="connsiteX142" fmla="*/ 373 w 10000"/>
                  <a:gd name="connsiteY142" fmla="*/ 860 h 10000"/>
                  <a:gd name="connsiteX143" fmla="*/ 579 w 10000"/>
                  <a:gd name="connsiteY143" fmla="*/ 697 h 10000"/>
                  <a:gd name="connsiteX144" fmla="*/ 803 w 10000"/>
                  <a:gd name="connsiteY144" fmla="*/ 545 h 10000"/>
                  <a:gd name="connsiteX145" fmla="*/ 941 w 10000"/>
                  <a:gd name="connsiteY145" fmla="*/ 466 h 10000"/>
                  <a:gd name="connsiteX146" fmla="*/ 1107 w 10000"/>
                  <a:gd name="connsiteY146" fmla="*/ 389 h 10000"/>
                  <a:gd name="connsiteX147" fmla="*/ 1291 w 10000"/>
                  <a:gd name="connsiteY147" fmla="*/ 315 h 10000"/>
                  <a:gd name="connsiteX148" fmla="*/ 1480 w 10000"/>
                  <a:gd name="connsiteY148" fmla="*/ 247 h 10000"/>
                  <a:gd name="connsiteX149" fmla="*/ 1670 w 10000"/>
                  <a:gd name="connsiteY149" fmla="*/ 177 h 10000"/>
                  <a:gd name="connsiteX150" fmla="*/ 1853 w 10000"/>
                  <a:gd name="connsiteY150" fmla="*/ 117 h 10000"/>
                  <a:gd name="connsiteX151" fmla="*/ 2008 w 10000"/>
                  <a:gd name="connsiteY151" fmla="*/ 69 h 10000"/>
                  <a:gd name="connsiteX152" fmla="*/ 2134 w 10000"/>
                  <a:gd name="connsiteY152" fmla="*/ 35 h 10000"/>
                  <a:gd name="connsiteX153" fmla="*/ 2226 w 10000"/>
                  <a:gd name="connsiteY153" fmla="*/ 9 h 10000"/>
                  <a:gd name="connsiteX154" fmla="*/ 2249 w 10000"/>
                  <a:gd name="connsiteY154" fmla="*/ 0 h 10000"/>
                  <a:gd name="connsiteX155" fmla="*/ 2381 w 10000"/>
                  <a:gd name="connsiteY155" fmla="*/ 61 h 10000"/>
                  <a:gd name="connsiteX156" fmla="*/ 3322 w 10000"/>
                  <a:gd name="connsiteY156" fmla="*/ 3064 h 10000"/>
                  <a:gd name="connsiteX157" fmla="*/ 4108 w 10000"/>
                  <a:gd name="connsiteY157" fmla="*/ 4234 h 10000"/>
                  <a:gd name="connsiteX158" fmla="*/ 5181 w 10000"/>
                  <a:gd name="connsiteY158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962 w 10000"/>
                  <a:gd name="connsiteY44" fmla="*/ 9067 h 10000"/>
                  <a:gd name="connsiteX45" fmla="*/ 8738 w 10000"/>
                  <a:gd name="connsiteY45" fmla="*/ 9042 h 10000"/>
                  <a:gd name="connsiteX46" fmla="*/ 8554 w 10000"/>
                  <a:gd name="connsiteY46" fmla="*/ 9016 h 10000"/>
                  <a:gd name="connsiteX47" fmla="*/ 8422 w 10000"/>
                  <a:gd name="connsiteY47" fmla="*/ 8989 h 10000"/>
                  <a:gd name="connsiteX48" fmla="*/ 8330 w 10000"/>
                  <a:gd name="connsiteY48" fmla="*/ 8972 h 10000"/>
                  <a:gd name="connsiteX49" fmla="*/ 8273 w 10000"/>
                  <a:gd name="connsiteY49" fmla="*/ 8955 h 10000"/>
                  <a:gd name="connsiteX50" fmla="*/ 8262 w 10000"/>
                  <a:gd name="connsiteY50" fmla="*/ 8955 h 10000"/>
                  <a:gd name="connsiteX51" fmla="*/ 8262 w 10000"/>
                  <a:gd name="connsiteY51" fmla="*/ 8920 h 10000"/>
                  <a:gd name="connsiteX52" fmla="*/ 8250 w 10000"/>
                  <a:gd name="connsiteY52" fmla="*/ 8838 h 10000"/>
                  <a:gd name="connsiteX53" fmla="*/ 8250 w 10000"/>
                  <a:gd name="connsiteY53" fmla="*/ 8701 h 10000"/>
                  <a:gd name="connsiteX54" fmla="*/ 8239 w 10000"/>
                  <a:gd name="connsiteY54" fmla="*/ 8523 h 10000"/>
                  <a:gd name="connsiteX55" fmla="*/ 8227 w 10000"/>
                  <a:gd name="connsiteY55" fmla="*/ 8311 h 10000"/>
                  <a:gd name="connsiteX56" fmla="*/ 8216 w 10000"/>
                  <a:gd name="connsiteY56" fmla="*/ 8069 h 10000"/>
                  <a:gd name="connsiteX57" fmla="*/ 8204 w 10000"/>
                  <a:gd name="connsiteY57" fmla="*/ 7797 h 10000"/>
                  <a:gd name="connsiteX58" fmla="*/ 8193 w 10000"/>
                  <a:gd name="connsiteY58" fmla="*/ 7517 h 10000"/>
                  <a:gd name="connsiteX59" fmla="*/ 8170 w 10000"/>
                  <a:gd name="connsiteY59" fmla="*/ 7232 h 10000"/>
                  <a:gd name="connsiteX60" fmla="*/ 8158 w 10000"/>
                  <a:gd name="connsiteY60" fmla="*/ 6933 h 10000"/>
                  <a:gd name="connsiteX61" fmla="*/ 8141 w 10000"/>
                  <a:gd name="connsiteY61" fmla="*/ 6636 h 10000"/>
                  <a:gd name="connsiteX62" fmla="*/ 8130 w 10000"/>
                  <a:gd name="connsiteY62" fmla="*/ 6355 h 10000"/>
                  <a:gd name="connsiteX63" fmla="*/ 8107 w 10000"/>
                  <a:gd name="connsiteY63" fmla="*/ 6090 h 10000"/>
                  <a:gd name="connsiteX64" fmla="*/ 8095 w 10000"/>
                  <a:gd name="connsiteY64" fmla="*/ 5845 h 10000"/>
                  <a:gd name="connsiteX65" fmla="*/ 8084 w 10000"/>
                  <a:gd name="connsiteY65" fmla="*/ 5629 h 10000"/>
                  <a:gd name="connsiteX66" fmla="*/ 8061 w 10000"/>
                  <a:gd name="connsiteY66" fmla="*/ 5452 h 10000"/>
                  <a:gd name="connsiteX67" fmla="*/ 8049 w 10000"/>
                  <a:gd name="connsiteY67" fmla="*/ 5314 h 10000"/>
                  <a:gd name="connsiteX68" fmla="*/ 8038 w 10000"/>
                  <a:gd name="connsiteY68" fmla="*/ 5232 h 10000"/>
                  <a:gd name="connsiteX69" fmla="*/ 8015 w 10000"/>
                  <a:gd name="connsiteY69" fmla="*/ 5129 h 10000"/>
                  <a:gd name="connsiteX70" fmla="*/ 7992 w 10000"/>
                  <a:gd name="connsiteY70" fmla="*/ 5004 h 10000"/>
                  <a:gd name="connsiteX71" fmla="*/ 7946 w 10000"/>
                  <a:gd name="connsiteY71" fmla="*/ 4846 h 10000"/>
                  <a:gd name="connsiteX72" fmla="*/ 7889 w 10000"/>
                  <a:gd name="connsiteY72" fmla="*/ 4670 h 10000"/>
                  <a:gd name="connsiteX73" fmla="*/ 7843 w 10000"/>
                  <a:gd name="connsiteY73" fmla="*/ 4480 h 10000"/>
                  <a:gd name="connsiteX74" fmla="*/ 7780 w 10000"/>
                  <a:gd name="connsiteY74" fmla="*/ 4286 h 10000"/>
                  <a:gd name="connsiteX75" fmla="*/ 7722 w 10000"/>
                  <a:gd name="connsiteY75" fmla="*/ 4083 h 10000"/>
                  <a:gd name="connsiteX76" fmla="*/ 7665 w 10000"/>
                  <a:gd name="connsiteY76" fmla="*/ 3898 h 10000"/>
                  <a:gd name="connsiteX77" fmla="*/ 7608 w 10000"/>
                  <a:gd name="connsiteY77" fmla="*/ 3714 h 10000"/>
                  <a:gd name="connsiteX78" fmla="*/ 7550 w 10000"/>
                  <a:gd name="connsiteY78" fmla="*/ 3547 h 10000"/>
                  <a:gd name="connsiteX79" fmla="*/ 7516 w 10000"/>
                  <a:gd name="connsiteY79" fmla="*/ 3409 h 10000"/>
                  <a:gd name="connsiteX80" fmla="*/ 7481 w 10000"/>
                  <a:gd name="connsiteY80" fmla="*/ 3309 h 10000"/>
                  <a:gd name="connsiteX81" fmla="*/ 7458 w 10000"/>
                  <a:gd name="connsiteY81" fmla="*/ 3240 h 10000"/>
                  <a:gd name="connsiteX82" fmla="*/ 7453 w 10000"/>
                  <a:gd name="connsiteY82" fmla="*/ 3214 h 10000"/>
                  <a:gd name="connsiteX83" fmla="*/ 7372 w 10000"/>
                  <a:gd name="connsiteY83" fmla="*/ 3335 h 10000"/>
                  <a:gd name="connsiteX84" fmla="*/ 7303 w 10000"/>
                  <a:gd name="connsiteY84" fmla="*/ 3504 h 10000"/>
                  <a:gd name="connsiteX85" fmla="*/ 7246 w 10000"/>
                  <a:gd name="connsiteY85" fmla="*/ 3714 h 10000"/>
                  <a:gd name="connsiteX86" fmla="*/ 7200 w 10000"/>
                  <a:gd name="connsiteY86" fmla="*/ 3962 h 10000"/>
                  <a:gd name="connsiteX87" fmla="*/ 7166 w 10000"/>
                  <a:gd name="connsiteY87" fmla="*/ 4226 h 10000"/>
                  <a:gd name="connsiteX88" fmla="*/ 7154 w 10000"/>
                  <a:gd name="connsiteY88" fmla="*/ 4514 h 10000"/>
                  <a:gd name="connsiteX89" fmla="*/ 7143 w 10000"/>
                  <a:gd name="connsiteY89" fmla="*/ 4812 h 10000"/>
                  <a:gd name="connsiteX90" fmla="*/ 7131 w 10000"/>
                  <a:gd name="connsiteY90" fmla="*/ 5112 h 10000"/>
                  <a:gd name="connsiteX91" fmla="*/ 7131 w 10000"/>
                  <a:gd name="connsiteY91" fmla="*/ 5409 h 10000"/>
                  <a:gd name="connsiteX92" fmla="*/ 7131 w 10000"/>
                  <a:gd name="connsiteY92" fmla="*/ 5698 h 10000"/>
                  <a:gd name="connsiteX93" fmla="*/ 7143 w 10000"/>
                  <a:gd name="connsiteY93" fmla="*/ 5969 h 10000"/>
                  <a:gd name="connsiteX94" fmla="*/ 7154 w 10000"/>
                  <a:gd name="connsiteY94" fmla="*/ 6209 h 10000"/>
                  <a:gd name="connsiteX95" fmla="*/ 7154 w 10000"/>
                  <a:gd name="connsiteY95" fmla="*/ 6420 h 10000"/>
                  <a:gd name="connsiteX96" fmla="*/ 7166 w 10000"/>
                  <a:gd name="connsiteY96" fmla="*/ 6592 h 10000"/>
                  <a:gd name="connsiteX97" fmla="*/ 7166 w 10000"/>
                  <a:gd name="connsiteY97" fmla="*/ 6743 h 10000"/>
                  <a:gd name="connsiteX98" fmla="*/ 7177 w 10000"/>
                  <a:gd name="connsiteY98" fmla="*/ 6941 h 10000"/>
                  <a:gd name="connsiteX99" fmla="*/ 7189 w 10000"/>
                  <a:gd name="connsiteY99" fmla="*/ 7170 h 10000"/>
                  <a:gd name="connsiteX100" fmla="*/ 7506 w 10000"/>
                  <a:gd name="connsiteY100" fmla="*/ 9956 h 10000"/>
                  <a:gd name="connsiteX101" fmla="*/ 602 w 10000"/>
                  <a:gd name="connsiteY101" fmla="*/ 10000 h 10000"/>
                  <a:gd name="connsiteX102" fmla="*/ 602 w 10000"/>
                  <a:gd name="connsiteY102" fmla="*/ 9970 h 10000"/>
                  <a:gd name="connsiteX103" fmla="*/ 602 w 10000"/>
                  <a:gd name="connsiteY103" fmla="*/ 9884 h 10000"/>
                  <a:gd name="connsiteX104" fmla="*/ 614 w 10000"/>
                  <a:gd name="connsiteY104" fmla="*/ 9746 h 10000"/>
                  <a:gd name="connsiteX105" fmla="*/ 620 w 10000"/>
                  <a:gd name="connsiteY105" fmla="*/ 9578 h 10000"/>
                  <a:gd name="connsiteX106" fmla="*/ 643 w 10000"/>
                  <a:gd name="connsiteY106" fmla="*/ 9364 h 10000"/>
                  <a:gd name="connsiteX107" fmla="*/ 654 w 10000"/>
                  <a:gd name="connsiteY107" fmla="*/ 9119 h 10000"/>
                  <a:gd name="connsiteX108" fmla="*/ 677 w 10000"/>
                  <a:gd name="connsiteY108" fmla="*/ 8864 h 10000"/>
                  <a:gd name="connsiteX109" fmla="*/ 700 w 10000"/>
                  <a:gd name="connsiteY109" fmla="*/ 8584 h 10000"/>
                  <a:gd name="connsiteX110" fmla="*/ 723 w 10000"/>
                  <a:gd name="connsiteY110" fmla="*/ 8293 h 10000"/>
                  <a:gd name="connsiteX111" fmla="*/ 746 w 10000"/>
                  <a:gd name="connsiteY111" fmla="*/ 7996 h 10000"/>
                  <a:gd name="connsiteX112" fmla="*/ 769 w 10000"/>
                  <a:gd name="connsiteY112" fmla="*/ 7707 h 10000"/>
                  <a:gd name="connsiteX113" fmla="*/ 780 w 10000"/>
                  <a:gd name="connsiteY113" fmla="*/ 7436 h 10000"/>
                  <a:gd name="connsiteX114" fmla="*/ 803 w 10000"/>
                  <a:gd name="connsiteY114" fmla="*/ 7170 h 10000"/>
                  <a:gd name="connsiteX115" fmla="*/ 826 w 10000"/>
                  <a:gd name="connsiteY115" fmla="*/ 6786 h 10000"/>
                  <a:gd name="connsiteX116" fmla="*/ 838 w 10000"/>
                  <a:gd name="connsiteY116" fmla="*/ 6437 h 10000"/>
                  <a:gd name="connsiteX117" fmla="*/ 849 w 10000"/>
                  <a:gd name="connsiteY117" fmla="*/ 6131 h 10000"/>
                  <a:gd name="connsiteX118" fmla="*/ 849 w 10000"/>
                  <a:gd name="connsiteY118" fmla="*/ 5845 h 10000"/>
                  <a:gd name="connsiteX119" fmla="*/ 849 w 10000"/>
                  <a:gd name="connsiteY119" fmla="*/ 5564 h 10000"/>
                  <a:gd name="connsiteX120" fmla="*/ 849 w 10000"/>
                  <a:gd name="connsiteY120" fmla="*/ 5284 h 10000"/>
                  <a:gd name="connsiteX121" fmla="*/ 849 w 10000"/>
                  <a:gd name="connsiteY121" fmla="*/ 4994 h 10000"/>
                  <a:gd name="connsiteX122" fmla="*/ 849 w 10000"/>
                  <a:gd name="connsiteY122" fmla="*/ 4687 h 10000"/>
                  <a:gd name="connsiteX123" fmla="*/ 849 w 10000"/>
                  <a:gd name="connsiteY123" fmla="*/ 4514 h 10000"/>
                  <a:gd name="connsiteX124" fmla="*/ 815 w 10000"/>
                  <a:gd name="connsiteY124" fmla="*/ 4312 h 10000"/>
                  <a:gd name="connsiteX125" fmla="*/ 769 w 10000"/>
                  <a:gd name="connsiteY125" fmla="*/ 4083 h 10000"/>
                  <a:gd name="connsiteX126" fmla="*/ 711 w 10000"/>
                  <a:gd name="connsiteY126" fmla="*/ 3844 h 10000"/>
                  <a:gd name="connsiteX127" fmla="*/ 643 w 10000"/>
                  <a:gd name="connsiteY127" fmla="*/ 3590 h 10000"/>
                  <a:gd name="connsiteX128" fmla="*/ 579 w 10000"/>
                  <a:gd name="connsiteY128" fmla="*/ 3326 h 10000"/>
                  <a:gd name="connsiteX129" fmla="*/ 499 w 10000"/>
                  <a:gd name="connsiteY129" fmla="*/ 3055 h 10000"/>
                  <a:gd name="connsiteX130" fmla="*/ 407 w 10000"/>
                  <a:gd name="connsiteY130" fmla="*/ 2792 h 10000"/>
                  <a:gd name="connsiteX131" fmla="*/ 327 w 10000"/>
                  <a:gd name="connsiteY131" fmla="*/ 2535 h 10000"/>
                  <a:gd name="connsiteX132" fmla="*/ 252 w 10000"/>
                  <a:gd name="connsiteY132" fmla="*/ 2286 h 10000"/>
                  <a:gd name="connsiteX133" fmla="*/ 184 w 10000"/>
                  <a:gd name="connsiteY133" fmla="*/ 2057 h 10000"/>
                  <a:gd name="connsiteX134" fmla="*/ 115 w 10000"/>
                  <a:gd name="connsiteY134" fmla="*/ 1855 h 10000"/>
                  <a:gd name="connsiteX135" fmla="*/ 57 w 10000"/>
                  <a:gd name="connsiteY135" fmla="*/ 1677 h 10000"/>
                  <a:gd name="connsiteX136" fmla="*/ 23 w 10000"/>
                  <a:gd name="connsiteY136" fmla="*/ 1520 h 10000"/>
                  <a:gd name="connsiteX137" fmla="*/ 0 w 10000"/>
                  <a:gd name="connsiteY137" fmla="*/ 1413 h 10000"/>
                  <a:gd name="connsiteX138" fmla="*/ 11 w 10000"/>
                  <a:gd name="connsiteY138" fmla="*/ 1343 h 10000"/>
                  <a:gd name="connsiteX139" fmla="*/ 80 w 10000"/>
                  <a:gd name="connsiteY139" fmla="*/ 1188 h 10000"/>
                  <a:gd name="connsiteX140" fmla="*/ 207 w 10000"/>
                  <a:gd name="connsiteY140" fmla="*/ 1029 h 10000"/>
                  <a:gd name="connsiteX141" fmla="*/ 373 w 10000"/>
                  <a:gd name="connsiteY141" fmla="*/ 860 h 10000"/>
                  <a:gd name="connsiteX142" fmla="*/ 579 w 10000"/>
                  <a:gd name="connsiteY142" fmla="*/ 697 h 10000"/>
                  <a:gd name="connsiteX143" fmla="*/ 803 w 10000"/>
                  <a:gd name="connsiteY143" fmla="*/ 545 h 10000"/>
                  <a:gd name="connsiteX144" fmla="*/ 941 w 10000"/>
                  <a:gd name="connsiteY144" fmla="*/ 466 h 10000"/>
                  <a:gd name="connsiteX145" fmla="*/ 1107 w 10000"/>
                  <a:gd name="connsiteY145" fmla="*/ 389 h 10000"/>
                  <a:gd name="connsiteX146" fmla="*/ 1291 w 10000"/>
                  <a:gd name="connsiteY146" fmla="*/ 315 h 10000"/>
                  <a:gd name="connsiteX147" fmla="*/ 1480 w 10000"/>
                  <a:gd name="connsiteY147" fmla="*/ 247 h 10000"/>
                  <a:gd name="connsiteX148" fmla="*/ 1670 w 10000"/>
                  <a:gd name="connsiteY148" fmla="*/ 177 h 10000"/>
                  <a:gd name="connsiteX149" fmla="*/ 1853 w 10000"/>
                  <a:gd name="connsiteY149" fmla="*/ 117 h 10000"/>
                  <a:gd name="connsiteX150" fmla="*/ 2008 w 10000"/>
                  <a:gd name="connsiteY150" fmla="*/ 69 h 10000"/>
                  <a:gd name="connsiteX151" fmla="*/ 2134 w 10000"/>
                  <a:gd name="connsiteY151" fmla="*/ 35 h 10000"/>
                  <a:gd name="connsiteX152" fmla="*/ 2226 w 10000"/>
                  <a:gd name="connsiteY152" fmla="*/ 9 h 10000"/>
                  <a:gd name="connsiteX153" fmla="*/ 2249 w 10000"/>
                  <a:gd name="connsiteY153" fmla="*/ 0 h 10000"/>
                  <a:gd name="connsiteX154" fmla="*/ 2381 w 10000"/>
                  <a:gd name="connsiteY154" fmla="*/ 61 h 10000"/>
                  <a:gd name="connsiteX155" fmla="*/ 3322 w 10000"/>
                  <a:gd name="connsiteY155" fmla="*/ 3064 h 10000"/>
                  <a:gd name="connsiteX156" fmla="*/ 4108 w 10000"/>
                  <a:gd name="connsiteY156" fmla="*/ 4234 h 10000"/>
                  <a:gd name="connsiteX157" fmla="*/ 5181 w 10000"/>
                  <a:gd name="connsiteY157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738 w 10000"/>
                  <a:gd name="connsiteY44" fmla="*/ 9042 h 10000"/>
                  <a:gd name="connsiteX45" fmla="*/ 8554 w 10000"/>
                  <a:gd name="connsiteY45" fmla="*/ 9016 h 10000"/>
                  <a:gd name="connsiteX46" fmla="*/ 8422 w 10000"/>
                  <a:gd name="connsiteY46" fmla="*/ 8989 h 10000"/>
                  <a:gd name="connsiteX47" fmla="*/ 8330 w 10000"/>
                  <a:gd name="connsiteY47" fmla="*/ 8972 h 10000"/>
                  <a:gd name="connsiteX48" fmla="*/ 8273 w 10000"/>
                  <a:gd name="connsiteY48" fmla="*/ 8955 h 10000"/>
                  <a:gd name="connsiteX49" fmla="*/ 8262 w 10000"/>
                  <a:gd name="connsiteY49" fmla="*/ 8955 h 10000"/>
                  <a:gd name="connsiteX50" fmla="*/ 8262 w 10000"/>
                  <a:gd name="connsiteY50" fmla="*/ 8920 h 10000"/>
                  <a:gd name="connsiteX51" fmla="*/ 8250 w 10000"/>
                  <a:gd name="connsiteY51" fmla="*/ 8838 h 10000"/>
                  <a:gd name="connsiteX52" fmla="*/ 8250 w 10000"/>
                  <a:gd name="connsiteY52" fmla="*/ 8701 h 10000"/>
                  <a:gd name="connsiteX53" fmla="*/ 8239 w 10000"/>
                  <a:gd name="connsiteY53" fmla="*/ 8523 h 10000"/>
                  <a:gd name="connsiteX54" fmla="*/ 8227 w 10000"/>
                  <a:gd name="connsiteY54" fmla="*/ 8311 h 10000"/>
                  <a:gd name="connsiteX55" fmla="*/ 8216 w 10000"/>
                  <a:gd name="connsiteY55" fmla="*/ 8069 h 10000"/>
                  <a:gd name="connsiteX56" fmla="*/ 8204 w 10000"/>
                  <a:gd name="connsiteY56" fmla="*/ 7797 h 10000"/>
                  <a:gd name="connsiteX57" fmla="*/ 8193 w 10000"/>
                  <a:gd name="connsiteY57" fmla="*/ 7517 h 10000"/>
                  <a:gd name="connsiteX58" fmla="*/ 8170 w 10000"/>
                  <a:gd name="connsiteY58" fmla="*/ 7232 h 10000"/>
                  <a:gd name="connsiteX59" fmla="*/ 8158 w 10000"/>
                  <a:gd name="connsiteY59" fmla="*/ 6933 h 10000"/>
                  <a:gd name="connsiteX60" fmla="*/ 8141 w 10000"/>
                  <a:gd name="connsiteY60" fmla="*/ 6636 h 10000"/>
                  <a:gd name="connsiteX61" fmla="*/ 8130 w 10000"/>
                  <a:gd name="connsiteY61" fmla="*/ 6355 h 10000"/>
                  <a:gd name="connsiteX62" fmla="*/ 8107 w 10000"/>
                  <a:gd name="connsiteY62" fmla="*/ 6090 h 10000"/>
                  <a:gd name="connsiteX63" fmla="*/ 8095 w 10000"/>
                  <a:gd name="connsiteY63" fmla="*/ 5845 h 10000"/>
                  <a:gd name="connsiteX64" fmla="*/ 8084 w 10000"/>
                  <a:gd name="connsiteY64" fmla="*/ 5629 h 10000"/>
                  <a:gd name="connsiteX65" fmla="*/ 8061 w 10000"/>
                  <a:gd name="connsiteY65" fmla="*/ 5452 h 10000"/>
                  <a:gd name="connsiteX66" fmla="*/ 8049 w 10000"/>
                  <a:gd name="connsiteY66" fmla="*/ 5314 h 10000"/>
                  <a:gd name="connsiteX67" fmla="*/ 8038 w 10000"/>
                  <a:gd name="connsiteY67" fmla="*/ 5232 h 10000"/>
                  <a:gd name="connsiteX68" fmla="*/ 8015 w 10000"/>
                  <a:gd name="connsiteY68" fmla="*/ 5129 h 10000"/>
                  <a:gd name="connsiteX69" fmla="*/ 7992 w 10000"/>
                  <a:gd name="connsiteY69" fmla="*/ 5004 h 10000"/>
                  <a:gd name="connsiteX70" fmla="*/ 7946 w 10000"/>
                  <a:gd name="connsiteY70" fmla="*/ 4846 h 10000"/>
                  <a:gd name="connsiteX71" fmla="*/ 7889 w 10000"/>
                  <a:gd name="connsiteY71" fmla="*/ 4670 h 10000"/>
                  <a:gd name="connsiteX72" fmla="*/ 7843 w 10000"/>
                  <a:gd name="connsiteY72" fmla="*/ 4480 h 10000"/>
                  <a:gd name="connsiteX73" fmla="*/ 7780 w 10000"/>
                  <a:gd name="connsiteY73" fmla="*/ 4286 h 10000"/>
                  <a:gd name="connsiteX74" fmla="*/ 7722 w 10000"/>
                  <a:gd name="connsiteY74" fmla="*/ 4083 h 10000"/>
                  <a:gd name="connsiteX75" fmla="*/ 7665 w 10000"/>
                  <a:gd name="connsiteY75" fmla="*/ 3898 h 10000"/>
                  <a:gd name="connsiteX76" fmla="*/ 7608 w 10000"/>
                  <a:gd name="connsiteY76" fmla="*/ 3714 h 10000"/>
                  <a:gd name="connsiteX77" fmla="*/ 7550 w 10000"/>
                  <a:gd name="connsiteY77" fmla="*/ 3547 h 10000"/>
                  <a:gd name="connsiteX78" fmla="*/ 7516 w 10000"/>
                  <a:gd name="connsiteY78" fmla="*/ 3409 h 10000"/>
                  <a:gd name="connsiteX79" fmla="*/ 7481 w 10000"/>
                  <a:gd name="connsiteY79" fmla="*/ 3309 h 10000"/>
                  <a:gd name="connsiteX80" fmla="*/ 7458 w 10000"/>
                  <a:gd name="connsiteY80" fmla="*/ 3240 h 10000"/>
                  <a:gd name="connsiteX81" fmla="*/ 7453 w 10000"/>
                  <a:gd name="connsiteY81" fmla="*/ 3214 h 10000"/>
                  <a:gd name="connsiteX82" fmla="*/ 7372 w 10000"/>
                  <a:gd name="connsiteY82" fmla="*/ 3335 h 10000"/>
                  <a:gd name="connsiteX83" fmla="*/ 7303 w 10000"/>
                  <a:gd name="connsiteY83" fmla="*/ 3504 h 10000"/>
                  <a:gd name="connsiteX84" fmla="*/ 7246 w 10000"/>
                  <a:gd name="connsiteY84" fmla="*/ 3714 h 10000"/>
                  <a:gd name="connsiteX85" fmla="*/ 7200 w 10000"/>
                  <a:gd name="connsiteY85" fmla="*/ 3962 h 10000"/>
                  <a:gd name="connsiteX86" fmla="*/ 7166 w 10000"/>
                  <a:gd name="connsiteY86" fmla="*/ 4226 h 10000"/>
                  <a:gd name="connsiteX87" fmla="*/ 7154 w 10000"/>
                  <a:gd name="connsiteY87" fmla="*/ 4514 h 10000"/>
                  <a:gd name="connsiteX88" fmla="*/ 7143 w 10000"/>
                  <a:gd name="connsiteY88" fmla="*/ 4812 h 10000"/>
                  <a:gd name="connsiteX89" fmla="*/ 7131 w 10000"/>
                  <a:gd name="connsiteY89" fmla="*/ 5112 h 10000"/>
                  <a:gd name="connsiteX90" fmla="*/ 7131 w 10000"/>
                  <a:gd name="connsiteY90" fmla="*/ 5409 h 10000"/>
                  <a:gd name="connsiteX91" fmla="*/ 7131 w 10000"/>
                  <a:gd name="connsiteY91" fmla="*/ 5698 h 10000"/>
                  <a:gd name="connsiteX92" fmla="*/ 7143 w 10000"/>
                  <a:gd name="connsiteY92" fmla="*/ 5969 h 10000"/>
                  <a:gd name="connsiteX93" fmla="*/ 7154 w 10000"/>
                  <a:gd name="connsiteY93" fmla="*/ 6209 h 10000"/>
                  <a:gd name="connsiteX94" fmla="*/ 7154 w 10000"/>
                  <a:gd name="connsiteY94" fmla="*/ 6420 h 10000"/>
                  <a:gd name="connsiteX95" fmla="*/ 7166 w 10000"/>
                  <a:gd name="connsiteY95" fmla="*/ 6592 h 10000"/>
                  <a:gd name="connsiteX96" fmla="*/ 7166 w 10000"/>
                  <a:gd name="connsiteY96" fmla="*/ 6743 h 10000"/>
                  <a:gd name="connsiteX97" fmla="*/ 7177 w 10000"/>
                  <a:gd name="connsiteY97" fmla="*/ 6941 h 10000"/>
                  <a:gd name="connsiteX98" fmla="*/ 7189 w 10000"/>
                  <a:gd name="connsiteY98" fmla="*/ 7170 h 10000"/>
                  <a:gd name="connsiteX99" fmla="*/ 7506 w 10000"/>
                  <a:gd name="connsiteY99" fmla="*/ 9956 h 10000"/>
                  <a:gd name="connsiteX100" fmla="*/ 602 w 10000"/>
                  <a:gd name="connsiteY100" fmla="*/ 10000 h 10000"/>
                  <a:gd name="connsiteX101" fmla="*/ 602 w 10000"/>
                  <a:gd name="connsiteY101" fmla="*/ 9970 h 10000"/>
                  <a:gd name="connsiteX102" fmla="*/ 602 w 10000"/>
                  <a:gd name="connsiteY102" fmla="*/ 9884 h 10000"/>
                  <a:gd name="connsiteX103" fmla="*/ 614 w 10000"/>
                  <a:gd name="connsiteY103" fmla="*/ 9746 h 10000"/>
                  <a:gd name="connsiteX104" fmla="*/ 620 w 10000"/>
                  <a:gd name="connsiteY104" fmla="*/ 9578 h 10000"/>
                  <a:gd name="connsiteX105" fmla="*/ 643 w 10000"/>
                  <a:gd name="connsiteY105" fmla="*/ 9364 h 10000"/>
                  <a:gd name="connsiteX106" fmla="*/ 654 w 10000"/>
                  <a:gd name="connsiteY106" fmla="*/ 9119 h 10000"/>
                  <a:gd name="connsiteX107" fmla="*/ 677 w 10000"/>
                  <a:gd name="connsiteY107" fmla="*/ 8864 h 10000"/>
                  <a:gd name="connsiteX108" fmla="*/ 700 w 10000"/>
                  <a:gd name="connsiteY108" fmla="*/ 8584 h 10000"/>
                  <a:gd name="connsiteX109" fmla="*/ 723 w 10000"/>
                  <a:gd name="connsiteY109" fmla="*/ 8293 h 10000"/>
                  <a:gd name="connsiteX110" fmla="*/ 746 w 10000"/>
                  <a:gd name="connsiteY110" fmla="*/ 7996 h 10000"/>
                  <a:gd name="connsiteX111" fmla="*/ 769 w 10000"/>
                  <a:gd name="connsiteY111" fmla="*/ 7707 h 10000"/>
                  <a:gd name="connsiteX112" fmla="*/ 780 w 10000"/>
                  <a:gd name="connsiteY112" fmla="*/ 7436 h 10000"/>
                  <a:gd name="connsiteX113" fmla="*/ 803 w 10000"/>
                  <a:gd name="connsiteY113" fmla="*/ 7170 h 10000"/>
                  <a:gd name="connsiteX114" fmla="*/ 826 w 10000"/>
                  <a:gd name="connsiteY114" fmla="*/ 6786 h 10000"/>
                  <a:gd name="connsiteX115" fmla="*/ 838 w 10000"/>
                  <a:gd name="connsiteY115" fmla="*/ 6437 h 10000"/>
                  <a:gd name="connsiteX116" fmla="*/ 849 w 10000"/>
                  <a:gd name="connsiteY116" fmla="*/ 6131 h 10000"/>
                  <a:gd name="connsiteX117" fmla="*/ 849 w 10000"/>
                  <a:gd name="connsiteY117" fmla="*/ 5845 h 10000"/>
                  <a:gd name="connsiteX118" fmla="*/ 849 w 10000"/>
                  <a:gd name="connsiteY118" fmla="*/ 5564 h 10000"/>
                  <a:gd name="connsiteX119" fmla="*/ 849 w 10000"/>
                  <a:gd name="connsiteY119" fmla="*/ 5284 h 10000"/>
                  <a:gd name="connsiteX120" fmla="*/ 849 w 10000"/>
                  <a:gd name="connsiteY120" fmla="*/ 4994 h 10000"/>
                  <a:gd name="connsiteX121" fmla="*/ 849 w 10000"/>
                  <a:gd name="connsiteY121" fmla="*/ 4687 h 10000"/>
                  <a:gd name="connsiteX122" fmla="*/ 849 w 10000"/>
                  <a:gd name="connsiteY122" fmla="*/ 4514 h 10000"/>
                  <a:gd name="connsiteX123" fmla="*/ 815 w 10000"/>
                  <a:gd name="connsiteY123" fmla="*/ 4312 h 10000"/>
                  <a:gd name="connsiteX124" fmla="*/ 769 w 10000"/>
                  <a:gd name="connsiteY124" fmla="*/ 4083 h 10000"/>
                  <a:gd name="connsiteX125" fmla="*/ 711 w 10000"/>
                  <a:gd name="connsiteY125" fmla="*/ 3844 h 10000"/>
                  <a:gd name="connsiteX126" fmla="*/ 643 w 10000"/>
                  <a:gd name="connsiteY126" fmla="*/ 3590 h 10000"/>
                  <a:gd name="connsiteX127" fmla="*/ 579 w 10000"/>
                  <a:gd name="connsiteY127" fmla="*/ 3326 h 10000"/>
                  <a:gd name="connsiteX128" fmla="*/ 499 w 10000"/>
                  <a:gd name="connsiteY128" fmla="*/ 3055 h 10000"/>
                  <a:gd name="connsiteX129" fmla="*/ 407 w 10000"/>
                  <a:gd name="connsiteY129" fmla="*/ 2792 h 10000"/>
                  <a:gd name="connsiteX130" fmla="*/ 327 w 10000"/>
                  <a:gd name="connsiteY130" fmla="*/ 2535 h 10000"/>
                  <a:gd name="connsiteX131" fmla="*/ 252 w 10000"/>
                  <a:gd name="connsiteY131" fmla="*/ 2286 h 10000"/>
                  <a:gd name="connsiteX132" fmla="*/ 184 w 10000"/>
                  <a:gd name="connsiteY132" fmla="*/ 2057 h 10000"/>
                  <a:gd name="connsiteX133" fmla="*/ 115 w 10000"/>
                  <a:gd name="connsiteY133" fmla="*/ 1855 h 10000"/>
                  <a:gd name="connsiteX134" fmla="*/ 57 w 10000"/>
                  <a:gd name="connsiteY134" fmla="*/ 1677 h 10000"/>
                  <a:gd name="connsiteX135" fmla="*/ 23 w 10000"/>
                  <a:gd name="connsiteY135" fmla="*/ 1520 h 10000"/>
                  <a:gd name="connsiteX136" fmla="*/ 0 w 10000"/>
                  <a:gd name="connsiteY136" fmla="*/ 1413 h 10000"/>
                  <a:gd name="connsiteX137" fmla="*/ 11 w 10000"/>
                  <a:gd name="connsiteY137" fmla="*/ 1343 h 10000"/>
                  <a:gd name="connsiteX138" fmla="*/ 80 w 10000"/>
                  <a:gd name="connsiteY138" fmla="*/ 1188 h 10000"/>
                  <a:gd name="connsiteX139" fmla="*/ 207 w 10000"/>
                  <a:gd name="connsiteY139" fmla="*/ 1029 h 10000"/>
                  <a:gd name="connsiteX140" fmla="*/ 373 w 10000"/>
                  <a:gd name="connsiteY140" fmla="*/ 860 h 10000"/>
                  <a:gd name="connsiteX141" fmla="*/ 579 w 10000"/>
                  <a:gd name="connsiteY141" fmla="*/ 697 h 10000"/>
                  <a:gd name="connsiteX142" fmla="*/ 803 w 10000"/>
                  <a:gd name="connsiteY142" fmla="*/ 545 h 10000"/>
                  <a:gd name="connsiteX143" fmla="*/ 941 w 10000"/>
                  <a:gd name="connsiteY143" fmla="*/ 466 h 10000"/>
                  <a:gd name="connsiteX144" fmla="*/ 1107 w 10000"/>
                  <a:gd name="connsiteY144" fmla="*/ 389 h 10000"/>
                  <a:gd name="connsiteX145" fmla="*/ 1291 w 10000"/>
                  <a:gd name="connsiteY145" fmla="*/ 315 h 10000"/>
                  <a:gd name="connsiteX146" fmla="*/ 1480 w 10000"/>
                  <a:gd name="connsiteY146" fmla="*/ 247 h 10000"/>
                  <a:gd name="connsiteX147" fmla="*/ 1670 w 10000"/>
                  <a:gd name="connsiteY147" fmla="*/ 177 h 10000"/>
                  <a:gd name="connsiteX148" fmla="*/ 1853 w 10000"/>
                  <a:gd name="connsiteY148" fmla="*/ 117 h 10000"/>
                  <a:gd name="connsiteX149" fmla="*/ 2008 w 10000"/>
                  <a:gd name="connsiteY149" fmla="*/ 69 h 10000"/>
                  <a:gd name="connsiteX150" fmla="*/ 2134 w 10000"/>
                  <a:gd name="connsiteY150" fmla="*/ 35 h 10000"/>
                  <a:gd name="connsiteX151" fmla="*/ 2226 w 10000"/>
                  <a:gd name="connsiteY151" fmla="*/ 9 h 10000"/>
                  <a:gd name="connsiteX152" fmla="*/ 2249 w 10000"/>
                  <a:gd name="connsiteY152" fmla="*/ 0 h 10000"/>
                  <a:gd name="connsiteX153" fmla="*/ 2381 w 10000"/>
                  <a:gd name="connsiteY153" fmla="*/ 61 h 10000"/>
                  <a:gd name="connsiteX154" fmla="*/ 3322 w 10000"/>
                  <a:gd name="connsiteY154" fmla="*/ 3064 h 10000"/>
                  <a:gd name="connsiteX155" fmla="*/ 4108 w 10000"/>
                  <a:gd name="connsiteY155" fmla="*/ 4234 h 10000"/>
                  <a:gd name="connsiteX156" fmla="*/ 5181 w 10000"/>
                  <a:gd name="connsiteY156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738 w 10000"/>
                  <a:gd name="connsiteY44" fmla="*/ 9042 h 10000"/>
                  <a:gd name="connsiteX45" fmla="*/ 8422 w 10000"/>
                  <a:gd name="connsiteY45" fmla="*/ 8989 h 10000"/>
                  <a:gd name="connsiteX46" fmla="*/ 8330 w 10000"/>
                  <a:gd name="connsiteY46" fmla="*/ 8972 h 10000"/>
                  <a:gd name="connsiteX47" fmla="*/ 8273 w 10000"/>
                  <a:gd name="connsiteY47" fmla="*/ 8955 h 10000"/>
                  <a:gd name="connsiteX48" fmla="*/ 8262 w 10000"/>
                  <a:gd name="connsiteY48" fmla="*/ 8955 h 10000"/>
                  <a:gd name="connsiteX49" fmla="*/ 8262 w 10000"/>
                  <a:gd name="connsiteY49" fmla="*/ 8920 h 10000"/>
                  <a:gd name="connsiteX50" fmla="*/ 8250 w 10000"/>
                  <a:gd name="connsiteY50" fmla="*/ 8838 h 10000"/>
                  <a:gd name="connsiteX51" fmla="*/ 8250 w 10000"/>
                  <a:gd name="connsiteY51" fmla="*/ 8701 h 10000"/>
                  <a:gd name="connsiteX52" fmla="*/ 8239 w 10000"/>
                  <a:gd name="connsiteY52" fmla="*/ 8523 h 10000"/>
                  <a:gd name="connsiteX53" fmla="*/ 8227 w 10000"/>
                  <a:gd name="connsiteY53" fmla="*/ 8311 h 10000"/>
                  <a:gd name="connsiteX54" fmla="*/ 8216 w 10000"/>
                  <a:gd name="connsiteY54" fmla="*/ 8069 h 10000"/>
                  <a:gd name="connsiteX55" fmla="*/ 8204 w 10000"/>
                  <a:gd name="connsiteY55" fmla="*/ 7797 h 10000"/>
                  <a:gd name="connsiteX56" fmla="*/ 8193 w 10000"/>
                  <a:gd name="connsiteY56" fmla="*/ 7517 h 10000"/>
                  <a:gd name="connsiteX57" fmla="*/ 8170 w 10000"/>
                  <a:gd name="connsiteY57" fmla="*/ 7232 h 10000"/>
                  <a:gd name="connsiteX58" fmla="*/ 8158 w 10000"/>
                  <a:gd name="connsiteY58" fmla="*/ 6933 h 10000"/>
                  <a:gd name="connsiteX59" fmla="*/ 8141 w 10000"/>
                  <a:gd name="connsiteY59" fmla="*/ 6636 h 10000"/>
                  <a:gd name="connsiteX60" fmla="*/ 8130 w 10000"/>
                  <a:gd name="connsiteY60" fmla="*/ 6355 h 10000"/>
                  <a:gd name="connsiteX61" fmla="*/ 8107 w 10000"/>
                  <a:gd name="connsiteY61" fmla="*/ 6090 h 10000"/>
                  <a:gd name="connsiteX62" fmla="*/ 8095 w 10000"/>
                  <a:gd name="connsiteY62" fmla="*/ 5845 h 10000"/>
                  <a:gd name="connsiteX63" fmla="*/ 8084 w 10000"/>
                  <a:gd name="connsiteY63" fmla="*/ 5629 h 10000"/>
                  <a:gd name="connsiteX64" fmla="*/ 8061 w 10000"/>
                  <a:gd name="connsiteY64" fmla="*/ 5452 h 10000"/>
                  <a:gd name="connsiteX65" fmla="*/ 8049 w 10000"/>
                  <a:gd name="connsiteY65" fmla="*/ 5314 h 10000"/>
                  <a:gd name="connsiteX66" fmla="*/ 8038 w 10000"/>
                  <a:gd name="connsiteY66" fmla="*/ 5232 h 10000"/>
                  <a:gd name="connsiteX67" fmla="*/ 8015 w 10000"/>
                  <a:gd name="connsiteY67" fmla="*/ 5129 h 10000"/>
                  <a:gd name="connsiteX68" fmla="*/ 7992 w 10000"/>
                  <a:gd name="connsiteY68" fmla="*/ 5004 h 10000"/>
                  <a:gd name="connsiteX69" fmla="*/ 7946 w 10000"/>
                  <a:gd name="connsiteY69" fmla="*/ 4846 h 10000"/>
                  <a:gd name="connsiteX70" fmla="*/ 7889 w 10000"/>
                  <a:gd name="connsiteY70" fmla="*/ 4670 h 10000"/>
                  <a:gd name="connsiteX71" fmla="*/ 7843 w 10000"/>
                  <a:gd name="connsiteY71" fmla="*/ 4480 h 10000"/>
                  <a:gd name="connsiteX72" fmla="*/ 7780 w 10000"/>
                  <a:gd name="connsiteY72" fmla="*/ 4286 h 10000"/>
                  <a:gd name="connsiteX73" fmla="*/ 7722 w 10000"/>
                  <a:gd name="connsiteY73" fmla="*/ 4083 h 10000"/>
                  <a:gd name="connsiteX74" fmla="*/ 7665 w 10000"/>
                  <a:gd name="connsiteY74" fmla="*/ 3898 h 10000"/>
                  <a:gd name="connsiteX75" fmla="*/ 7608 w 10000"/>
                  <a:gd name="connsiteY75" fmla="*/ 3714 h 10000"/>
                  <a:gd name="connsiteX76" fmla="*/ 7550 w 10000"/>
                  <a:gd name="connsiteY76" fmla="*/ 3547 h 10000"/>
                  <a:gd name="connsiteX77" fmla="*/ 7516 w 10000"/>
                  <a:gd name="connsiteY77" fmla="*/ 3409 h 10000"/>
                  <a:gd name="connsiteX78" fmla="*/ 7481 w 10000"/>
                  <a:gd name="connsiteY78" fmla="*/ 3309 h 10000"/>
                  <a:gd name="connsiteX79" fmla="*/ 7458 w 10000"/>
                  <a:gd name="connsiteY79" fmla="*/ 3240 h 10000"/>
                  <a:gd name="connsiteX80" fmla="*/ 7453 w 10000"/>
                  <a:gd name="connsiteY80" fmla="*/ 3214 h 10000"/>
                  <a:gd name="connsiteX81" fmla="*/ 7372 w 10000"/>
                  <a:gd name="connsiteY81" fmla="*/ 3335 h 10000"/>
                  <a:gd name="connsiteX82" fmla="*/ 7303 w 10000"/>
                  <a:gd name="connsiteY82" fmla="*/ 3504 h 10000"/>
                  <a:gd name="connsiteX83" fmla="*/ 7246 w 10000"/>
                  <a:gd name="connsiteY83" fmla="*/ 3714 h 10000"/>
                  <a:gd name="connsiteX84" fmla="*/ 7200 w 10000"/>
                  <a:gd name="connsiteY84" fmla="*/ 3962 h 10000"/>
                  <a:gd name="connsiteX85" fmla="*/ 7166 w 10000"/>
                  <a:gd name="connsiteY85" fmla="*/ 4226 h 10000"/>
                  <a:gd name="connsiteX86" fmla="*/ 7154 w 10000"/>
                  <a:gd name="connsiteY86" fmla="*/ 4514 h 10000"/>
                  <a:gd name="connsiteX87" fmla="*/ 7143 w 10000"/>
                  <a:gd name="connsiteY87" fmla="*/ 4812 h 10000"/>
                  <a:gd name="connsiteX88" fmla="*/ 7131 w 10000"/>
                  <a:gd name="connsiteY88" fmla="*/ 5112 h 10000"/>
                  <a:gd name="connsiteX89" fmla="*/ 7131 w 10000"/>
                  <a:gd name="connsiteY89" fmla="*/ 5409 h 10000"/>
                  <a:gd name="connsiteX90" fmla="*/ 7131 w 10000"/>
                  <a:gd name="connsiteY90" fmla="*/ 5698 h 10000"/>
                  <a:gd name="connsiteX91" fmla="*/ 7143 w 10000"/>
                  <a:gd name="connsiteY91" fmla="*/ 5969 h 10000"/>
                  <a:gd name="connsiteX92" fmla="*/ 7154 w 10000"/>
                  <a:gd name="connsiteY92" fmla="*/ 6209 h 10000"/>
                  <a:gd name="connsiteX93" fmla="*/ 7154 w 10000"/>
                  <a:gd name="connsiteY93" fmla="*/ 6420 h 10000"/>
                  <a:gd name="connsiteX94" fmla="*/ 7166 w 10000"/>
                  <a:gd name="connsiteY94" fmla="*/ 6592 h 10000"/>
                  <a:gd name="connsiteX95" fmla="*/ 7166 w 10000"/>
                  <a:gd name="connsiteY95" fmla="*/ 6743 h 10000"/>
                  <a:gd name="connsiteX96" fmla="*/ 7177 w 10000"/>
                  <a:gd name="connsiteY96" fmla="*/ 6941 h 10000"/>
                  <a:gd name="connsiteX97" fmla="*/ 7189 w 10000"/>
                  <a:gd name="connsiteY97" fmla="*/ 7170 h 10000"/>
                  <a:gd name="connsiteX98" fmla="*/ 7506 w 10000"/>
                  <a:gd name="connsiteY98" fmla="*/ 9956 h 10000"/>
                  <a:gd name="connsiteX99" fmla="*/ 602 w 10000"/>
                  <a:gd name="connsiteY99" fmla="*/ 10000 h 10000"/>
                  <a:gd name="connsiteX100" fmla="*/ 602 w 10000"/>
                  <a:gd name="connsiteY100" fmla="*/ 9970 h 10000"/>
                  <a:gd name="connsiteX101" fmla="*/ 602 w 10000"/>
                  <a:gd name="connsiteY101" fmla="*/ 9884 h 10000"/>
                  <a:gd name="connsiteX102" fmla="*/ 614 w 10000"/>
                  <a:gd name="connsiteY102" fmla="*/ 9746 h 10000"/>
                  <a:gd name="connsiteX103" fmla="*/ 620 w 10000"/>
                  <a:gd name="connsiteY103" fmla="*/ 9578 h 10000"/>
                  <a:gd name="connsiteX104" fmla="*/ 643 w 10000"/>
                  <a:gd name="connsiteY104" fmla="*/ 9364 h 10000"/>
                  <a:gd name="connsiteX105" fmla="*/ 654 w 10000"/>
                  <a:gd name="connsiteY105" fmla="*/ 9119 h 10000"/>
                  <a:gd name="connsiteX106" fmla="*/ 677 w 10000"/>
                  <a:gd name="connsiteY106" fmla="*/ 8864 h 10000"/>
                  <a:gd name="connsiteX107" fmla="*/ 700 w 10000"/>
                  <a:gd name="connsiteY107" fmla="*/ 8584 h 10000"/>
                  <a:gd name="connsiteX108" fmla="*/ 723 w 10000"/>
                  <a:gd name="connsiteY108" fmla="*/ 8293 h 10000"/>
                  <a:gd name="connsiteX109" fmla="*/ 746 w 10000"/>
                  <a:gd name="connsiteY109" fmla="*/ 7996 h 10000"/>
                  <a:gd name="connsiteX110" fmla="*/ 769 w 10000"/>
                  <a:gd name="connsiteY110" fmla="*/ 7707 h 10000"/>
                  <a:gd name="connsiteX111" fmla="*/ 780 w 10000"/>
                  <a:gd name="connsiteY111" fmla="*/ 7436 h 10000"/>
                  <a:gd name="connsiteX112" fmla="*/ 803 w 10000"/>
                  <a:gd name="connsiteY112" fmla="*/ 7170 h 10000"/>
                  <a:gd name="connsiteX113" fmla="*/ 826 w 10000"/>
                  <a:gd name="connsiteY113" fmla="*/ 6786 h 10000"/>
                  <a:gd name="connsiteX114" fmla="*/ 838 w 10000"/>
                  <a:gd name="connsiteY114" fmla="*/ 6437 h 10000"/>
                  <a:gd name="connsiteX115" fmla="*/ 849 w 10000"/>
                  <a:gd name="connsiteY115" fmla="*/ 6131 h 10000"/>
                  <a:gd name="connsiteX116" fmla="*/ 849 w 10000"/>
                  <a:gd name="connsiteY116" fmla="*/ 5845 h 10000"/>
                  <a:gd name="connsiteX117" fmla="*/ 849 w 10000"/>
                  <a:gd name="connsiteY117" fmla="*/ 5564 h 10000"/>
                  <a:gd name="connsiteX118" fmla="*/ 849 w 10000"/>
                  <a:gd name="connsiteY118" fmla="*/ 5284 h 10000"/>
                  <a:gd name="connsiteX119" fmla="*/ 849 w 10000"/>
                  <a:gd name="connsiteY119" fmla="*/ 4994 h 10000"/>
                  <a:gd name="connsiteX120" fmla="*/ 849 w 10000"/>
                  <a:gd name="connsiteY120" fmla="*/ 4687 h 10000"/>
                  <a:gd name="connsiteX121" fmla="*/ 849 w 10000"/>
                  <a:gd name="connsiteY121" fmla="*/ 4514 h 10000"/>
                  <a:gd name="connsiteX122" fmla="*/ 815 w 10000"/>
                  <a:gd name="connsiteY122" fmla="*/ 4312 h 10000"/>
                  <a:gd name="connsiteX123" fmla="*/ 769 w 10000"/>
                  <a:gd name="connsiteY123" fmla="*/ 4083 h 10000"/>
                  <a:gd name="connsiteX124" fmla="*/ 711 w 10000"/>
                  <a:gd name="connsiteY124" fmla="*/ 3844 h 10000"/>
                  <a:gd name="connsiteX125" fmla="*/ 643 w 10000"/>
                  <a:gd name="connsiteY125" fmla="*/ 3590 h 10000"/>
                  <a:gd name="connsiteX126" fmla="*/ 579 w 10000"/>
                  <a:gd name="connsiteY126" fmla="*/ 3326 h 10000"/>
                  <a:gd name="connsiteX127" fmla="*/ 499 w 10000"/>
                  <a:gd name="connsiteY127" fmla="*/ 3055 h 10000"/>
                  <a:gd name="connsiteX128" fmla="*/ 407 w 10000"/>
                  <a:gd name="connsiteY128" fmla="*/ 2792 h 10000"/>
                  <a:gd name="connsiteX129" fmla="*/ 327 w 10000"/>
                  <a:gd name="connsiteY129" fmla="*/ 2535 h 10000"/>
                  <a:gd name="connsiteX130" fmla="*/ 252 w 10000"/>
                  <a:gd name="connsiteY130" fmla="*/ 2286 h 10000"/>
                  <a:gd name="connsiteX131" fmla="*/ 184 w 10000"/>
                  <a:gd name="connsiteY131" fmla="*/ 2057 h 10000"/>
                  <a:gd name="connsiteX132" fmla="*/ 115 w 10000"/>
                  <a:gd name="connsiteY132" fmla="*/ 1855 h 10000"/>
                  <a:gd name="connsiteX133" fmla="*/ 57 w 10000"/>
                  <a:gd name="connsiteY133" fmla="*/ 1677 h 10000"/>
                  <a:gd name="connsiteX134" fmla="*/ 23 w 10000"/>
                  <a:gd name="connsiteY134" fmla="*/ 1520 h 10000"/>
                  <a:gd name="connsiteX135" fmla="*/ 0 w 10000"/>
                  <a:gd name="connsiteY135" fmla="*/ 1413 h 10000"/>
                  <a:gd name="connsiteX136" fmla="*/ 11 w 10000"/>
                  <a:gd name="connsiteY136" fmla="*/ 1343 h 10000"/>
                  <a:gd name="connsiteX137" fmla="*/ 80 w 10000"/>
                  <a:gd name="connsiteY137" fmla="*/ 1188 h 10000"/>
                  <a:gd name="connsiteX138" fmla="*/ 207 w 10000"/>
                  <a:gd name="connsiteY138" fmla="*/ 1029 h 10000"/>
                  <a:gd name="connsiteX139" fmla="*/ 373 w 10000"/>
                  <a:gd name="connsiteY139" fmla="*/ 860 h 10000"/>
                  <a:gd name="connsiteX140" fmla="*/ 579 w 10000"/>
                  <a:gd name="connsiteY140" fmla="*/ 697 h 10000"/>
                  <a:gd name="connsiteX141" fmla="*/ 803 w 10000"/>
                  <a:gd name="connsiteY141" fmla="*/ 545 h 10000"/>
                  <a:gd name="connsiteX142" fmla="*/ 941 w 10000"/>
                  <a:gd name="connsiteY142" fmla="*/ 466 h 10000"/>
                  <a:gd name="connsiteX143" fmla="*/ 1107 w 10000"/>
                  <a:gd name="connsiteY143" fmla="*/ 389 h 10000"/>
                  <a:gd name="connsiteX144" fmla="*/ 1291 w 10000"/>
                  <a:gd name="connsiteY144" fmla="*/ 315 h 10000"/>
                  <a:gd name="connsiteX145" fmla="*/ 1480 w 10000"/>
                  <a:gd name="connsiteY145" fmla="*/ 247 h 10000"/>
                  <a:gd name="connsiteX146" fmla="*/ 1670 w 10000"/>
                  <a:gd name="connsiteY146" fmla="*/ 177 h 10000"/>
                  <a:gd name="connsiteX147" fmla="*/ 1853 w 10000"/>
                  <a:gd name="connsiteY147" fmla="*/ 117 h 10000"/>
                  <a:gd name="connsiteX148" fmla="*/ 2008 w 10000"/>
                  <a:gd name="connsiteY148" fmla="*/ 69 h 10000"/>
                  <a:gd name="connsiteX149" fmla="*/ 2134 w 10000"/>
                  <a:gd name="connsiteY149" fmla="*/ 35 h 10000"/>
                  <a:gd name="connsiteX150" fmla="*/ 2226 w 10000"/>
                  <a:gd name="connsiteY150" fmla="*/ 9 h 10000"/>
                  <a:gd name="connsiteX151" fmla="*/ 2249 w 10000"/>
                  <a:gd name="connsiteY151" fmla="*/ 0 h 10000"/>
                  <a:gd name="connsiteX152" fmla="*/ 2381 w 10000"/>
                  <a:gd name="connsiteY152" fmla="*/ 61 h 10000"/>
                  <a:gd name="connsiteX153" fmla="*/ 3322 w 10000"/>
                  <a:gd name="connsiteY153" fmla="*/ 3064 h 10000"/>
                  <a:gd name="connsiteX154" fmla="*/ 4108 w 10000"/>
                  <a:gd name="connsiteY154" fmla="*/ 4234 h 10000"/>
                  <a:gd name="connsiteX155" fmla="*/ 5181 w 10000"/>
                  <a:gd name="connsiteY155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738 w 10000"/>
                  <a:gd name="connsiteY44" fmla="*/ 9042 h 10000"/>
                  <a:gd name="connsiteX45" fmla="*/ 8422 w 10000"/>
                  <a:gd name="connsiteY45" fmla="*/ 8989 h 10000"/>
                  <a:gd name="connsiteX46" fmla="*/ 8330 w 10000"/>
                  <a:gd name="connsiteY46" fmla="*/ 8972 h 10000"/>
                  <a:gd name="connsiteX47" fmla="*/ 8273 w 10000"/>
                  <a:gd name="connsiteY47" fmla="*/ 8955 h 10000"/>
                  <a:gd name="connsiteX48" fmla="*/ 8262 w 10000"/>
                  <a:gd name="connsiteY48" fmla="*/ 8955 h 10000"/>
                  <a:gd name="connsiteX49" fmla="*/ 8250 w 10000"/>
                  <a:gd name="connsiteY49" fmla="*/ 8838 h 10000"/>
                  <a:gd name="connsiteX50" fmla="*/ 8250 w 10000"/>
                  <a:gd name="connsiteY50" fmla="*/ 8701 h 10000"/>
                  <a:gd name="connsiteX51" fmla="*/ 8239 w 10000"/>
                  <a:gd name="connsiteY51" fmla="*/ 8523 h 10000"/>
                  <a:gd name="connsiteX52" fmla="*/ 8227 w 10000"/>
                  <a:gd name="connsiteY52" fmla="*/ 8311 h 10000"/>
                  <a:gd name="connsiteX53" fmla="*/ 8216 w 10000"/>
                  <a:gd name="connsiteY53" fmla="*/ 8069 h 10000"/>
                  <a:gd name="connsiteX54" fmla="*/ 8204 w 10000"/>
                  <a:gd name="connsiteY54" fmla="*/ 7797 h 10000"/>
                  <a:gd name="connsiteX55" fmla="*/ 8193 w 10000"/>
                  <a:gd name="connsiteY55" fmla="*/ 7517 h 10000"/>
                  <a:gd name="connsiteX56" fmla="*/ 8170 w 10000"/>
                  <a:gd name="connsiteY56" fmla="*/ 7232 h 10000"/>
                  <a:gd name="connsiteX57" fmla="*/ 8158 w 10000"/>
                  <a:gd name="connsiteY57" fmla="*/ 6933 h 10000"/>
                  <a:gd name="connsiteX58" fmla="*/ 8141 w 10000"/>
                  <a:gd name="connsiteY58" fmla="*/ 6636 h 10000"/>
                  <a:gd name="connsiteX59" fmla="*/ 8130 w 10000"/>
                  <a:gd name="connsiteY59" fmla="*/ 6355 h 10000"/>
                  <a:gd name="connsiteX60" fmla="*/ 8107 w 10000"/>
                  <a:gd name="connsiteY60" fmla="*/ 6090 h 10000"/>
                  <a:gd name="connsiteX61" fmla="*/ 8095 w 10000"/>
                  <a:gd name="connsiteY61" fmla="*/ 5845 h 10000"/>
                  <a:gd name="connsiteX62" fmla="*/ 8084 w 10000"/>
                  <a:gd name="connsiteY62" fmla="*/ 5629 h 10000"/>
                  <a:gd name="connsiteX63" fmla="*/ 8061 w 10000"/>
                  <a:gd name="connsiteY63" fmla="*/ 5452 h 10000"/>
                  <a:gd name="connsiteX64" fmla="*/ 8049 w 10000"/>
                  <a:gd name="connsiteY64" fmla="*/ 5314 h 10000"/>
                  <a:gd name="connsiteX65" fmla="*/ 8038 w 10000"/>
                  <a:gd name="connsiteY65" fmla="*/ 5232 h 10000"/>
                  <a:gd name="connsiteX66" fmla="*/ 8015 w 10000"/>
                  <a:gd name="connsiteY66" fmla="*/ 5129 h 10000"/>
                  <a:gd name="connsiteX67" fmla="*/ 7992 w 10000"/>
                  <a:gd name="connsiteY67" fmla="*/ 5004 h 10000"/>
                  <a:gd name="connsiteX68" fmla="*/ 7946 w 10000"/>
                  <a:gd name="connsiteY68" fmla="*/ 4846 h 10000"/>
                  <a:gd name="connsiteX69" fmla="*/ 7889 w 10000"/>
                  <a:gd name="connsiteY69" fmla="*/ 4670 h 10000"/>
                  <a:gd name="connsiteX70" fmla="*/ 7843 w 10000"/>
                  <a:gd name="connsiteY70" fmla="*/ 4480 h 10000"/>
                  <a:gd name="connsiteX71" fmla="*/ 7780 w 10000"/>
                  <a:gd name="connsiteY71" fmla="*/ 4286 h 10000"/>
                  <a:gd name="connsiteX72" fmla="*/ 7722 w 10000"/>
                  <a:gd name="connsiteY72" fmla="*/ 4083 h 10000"/>
                  <a:gd name="connsiteX73" fmla="*/ 7665 w 10000"/>
                  <a:gd name="connsiteY73" fmla="*/ 3898 h 10000"/>
                  <a:gd name="connsiteX74" fmla="*/ 7608 w 10000"/>
                  <a:gd name="connsiteY74" fmla="*/ 3714 h 10000"/>
                  <a:gd name="connsiteX75" fmla="*/ 7550 w 10000"/>
                  <a:gd name="connsiteY75" fmla="*/ 3547 h 10000"/>
                  <a:gd name="connsiteX76" fmla="*/ 7516 w 10000"/>
                  <a:gd name="connsiteY76" fmla="*/ 3409 h 10000"/>
                  <a:gd name="connsiteX77" fmla="*/ 7481 w 10000"/>
                  <a:gd name="connsiteY77" fmla="*/ 3309 h 10000"/>
                  <a:gd name="connsiteX78" fmla="*/ 7458 w 10000"/>
                  <a:gd name="connsiteY78" fmla="*/ 3240 h 10000"/>
                  <a:gd name="connsiteX79" fmla="*/ 7453 w 10000"/>
                  <a:gd name="connsiteY79" fmla="*/ 3214 h 10000"/>
                  <a:gd name="connsiteX80" fmla="*/ 7372 w 10000"/>
                  <a:gd name="connsiteY80" fmla="*/ 3335 h 10000"/>
                  <a:gd name="connsiteX81" fmla="*/ 7303 w 10000"/>
                  <a:gd name="connsiteY81" fmla="*/ 3504 h 10000"/>
                  <a:gd name="connsiteX82" fmla="*/ 7246 w 10000"/>
                  <a:gd name="connsiteY82" fmla="*/ 3714 h 10000"/>
                  <a:gd name="connsiteX83" fmla="*/ 7200 w 10000"/>
                  <a:gd name="connsiteY83" fmla="*/ 3962 h 10000"/>
                  <a:gd name="connsiteX84" fmla="*/ 7166 w 10000"/>
                  <a:gd name="connsiteY84" fmla="*/ 4226 h 10000"/>
                  <a:gd name="connsiteX85" fmla="*/ 7154 w 10000"/>
                  <a:gd name="connsiteY85" fmla="*/ 4514 h 10000"/>
                  <a:gd name="connsiteX86" fmla="*/ 7143 w 10000"/>
                  <a:gd name="connsiteY86" fmla="*/ 4812 h 10000"/>
                  <a:gd name="connsiteX87" fmla="*/ 7131 w 10000"/>
                  <a:gd name="connsiteY87" fmla="*/ 5112 h 10000"/>
                  <a:gd name="connsiteX88" fmla="*/ 7131 w 10000"/>
                  <a:gd name="connsiteY88" fmla="*/ 5409 h 10000"/>
                  <a:gd name="connsiteX89" fmla="*/ 7131 w 10000"/>
                  <a:gd name="connsiteY89" fmla="*/ 5698 h 10000"/>
                  <a:gd name="connsiteX90" fmla="*/ 7143 w 10000"/>
                  <a:gd name="connsiteY90" fmla="*/ 5969 h 10000"/>
                  <a:gd name="connsiteX91" fmla="*/ 7154 w 10000"/>
                  <a:gd name="connsiteY91" fmla="*/ 6209 h 10000"/>
                  <a:gd name="connsiteX92" fmla="*/ 7154 w 10000"/>
                  <a:gd name="connsiteY92" fmla="*/ 6420 h 10000"/>
                  <a:gd name="connsiteX93" fmla="*/ 7166 w 10000"/>
                  <a:gd name="connsiteY93" fmla="*/ 6592 h 10000"/>
                  <a:gd name="connsiteX94" fmla="*/ 7166 w 10000"/>
                  <a:gd name="connsiteY94" fmla="*/ 6743 h 10000"/>
                  <a:gd name="connsiteX95" fmla="*/ 7177 w 10000"/>
                  <a:gd name="connsiteY95" fmla="*/ 6941 h 10000"/>
                  <a:gd name="connsiteX96" fmla="*/ 7189 w 10000"/>
                  <a:gd name="connsiteY96" fmla="*/ 7170 h 10000"/>
                  <a:gd name="connsiteX97" fmla="*/ 7506 w 10000"/>
                  <a:gd name="connsiteY97" fmla="*/ 9956 h 10000"/>
                  <a:gd name="connsiteX98" fmla="*/ 602 w 10000"/>
                  <a:gd name="connsiteY98" fmla="*/ 10000 h 10000"/>
                  <a:gd name="connsiteX99" fmla="*/ 602 w 10000"/>
                  <a:gd name="connsiteY99" fmla="*/ 9970 h 10000"/>
                  <a:gd name="connsiteX100" fmla="*/ 602 w 10000"/>
                  <a:gd name="connsiteY100" fmla="*/ 9884 h 10000"/>
                  <a:gd name="connsiteX101" fmla="*/ 614 w 10000"/>
                  <a:gd name="connsiteY101" fmla="*/ 9746 h 10000"/>
                  <a:gd name="connsiteX102" fmla="*/ 620 w 10000"/>
                  <a:gd name="connsiteY102" fmla="*/ 9578 h 10000"/>
                  <a:gd name="connsiteX103" fmla="*/ 643 w 10000"/>
                  <a:gd name="connsiteY103" fmla="*/ 9364 h 10000"/>
                  <a:gd name="connsiteX104" fmla="*/ 654 w 10000"/>
                  <a:gd name="connsiteY104" fmla="*/ 9119 h 10000"/>
                  <a:gd name="connsiteX105" fmla="*/ 677 w 10000"/>
                  <a:gd name="connsiteY105" fmla="*/ 8864 h 10000"/>
                  <a:gd name="connsiteX106" fmla="*/ 700 w 10000"/>
                  <a:gd name="connsiteY106" fmla="*/ 8584 h 10000"/>
                  <a:gd name="connsiteX107" fmla="*/ 723 w 10000"/>
                  <a:gd name="connsiteY107" fmla="*/ 8293 h 10000"/>
                  <a:gd name="connsiteX108" fmla="*/ 746 w 10000"/>
                  <a:gd name="connsiteY108" fmla="*/ 7996 h 10000"/>
                  <a:gd name="connsiteX109" fmla="*/ 769 w 10000"/>
                  <a:gd name="connsiteY109" fmla="*/ 7707 h 10000"/>
                  <a:gd name="connsiteX110" fmla="*/ 780 w 10000"/>
                  <a:gd name="connsiteY110" fmla="*/ 7436 h 10000"/>
                  <a:gd name="connsiteX111" fmla="*/ 803 w 10000"/>
                  <a:gd name="connsiteY111" fmla="*/ 7170 h 10000"/>
                  <a:gd name="connsiteX112" fmla="*/ 826 w 10000"/>
                  <a:gd name="connsiteY112" fmla="*/ 6786 h 10000"/>
                  <a:gd name="connsiteX113" fmla="*/ 838 w 10000"/>
                  <a:gd name="connsiteY113" fmla="*/ 6437 h 10000"/>
                  <a:gd name="connsiteX114" fmla="*/ 849 w 10000"/>
                  <a:gd name="connsiteY114" fmla="*/ 6131 h 10000"/>
                  <a:gd name="connsiteX115" fmla="*/ 849 w 10000"/>
                  <a:gd name="connsiteY115" fmla="*/ 5845 h 10000"/>
                  <a:gd name="connsiteX116" fmla="*/ 849 w 10000"/>
                  <a:gd name="connsiteY116" fmla="*/ 5564 h 10000"/>
                  <a:gd name="connsiteX117" fmla="*/ 849 w 10000"/>
                  <a:gd name="connsiteY117" fmla="*/ 5284 h 10000"/>
                  <a:gd name="connsiteX118" fmla="*/ 849 w 10000"/>
                  <a:gd name="connsiteY118" fmla="*/ 4994 h 10000"/>
                  <a:gd name="connsiteX119" fmla="*/ 849 w 10000"/>
                  <a:gd name="connsiteY119" fmla="*/ 4687 h 10000"/>
                  <a:gd name="connsiteX120" fmla="*/ 849 w 10000"/>
                  <a:gd name="connsiteY120" fmla="*/ 4514 h 10000"/>
                  <a:gd name="connsiteX121" fmla="*/ 815 w 10000"/>
                  <a:gd name="connsiteY121" fmla="*/ 4312 h 10000"/>
                  <a:gd name="connsiteX122" fmla="*/ 769 w 10000"/>
                  <a:gd name="connsiteY122" fmla="*/ 4083 h 10000"/>
                  <a:gd name="connsiteX123" fmla="*/ 711 w 10000"/>
                  <a:gd name="connsiteY123" fmla="*/ 3844 h 10000"/>
                  <a:gd name="connsiteX124" fmla="*/ 643 w 10000"/>
                  <a:gd name="connsiteY124" fmla="*/ 3590 h 10000"/>
                  <a:gd name="connsiteX125" fmla="*/ 579 w 10000"/>
                  <a:gd name="connsiteY125" fmla="*/ 3326 h 10000"/>
                  <a:gd name="connsiteX126" fmla="*/ 499 w 10000"/>
                  <a:gd name="connsiteY126" fmla="*/ 3055 h 10000"/>
                  <a:gd name="connsiteX127" fmla="*/ 407 w 10000"/>
                  <a:gd name="connsiteY127" fmla="*/ 2792 h 10000"/>
                  <a:gd name="connsiteX128" fmla="*/ 327 w 10000"/>
                  <a:gd name="connsiteY128" fmla="*/ 2535 h 10000"/>
                  <a:gd name="connsiteX129" fmla="*/ 252 w 10000"/>
                  <a:gd name="connsiteY129" fmla="*/ 2286 h 10000"/>
                  <a:gd name="connsiteX130" fmla="*/ 184 w 10000"/>
                  <a:gd name="connsiteY130" fmla="*/ 2057 h 10000"/>
                  <a:gd name="connsiteX131" fmla="*/ 115 w 10000"/>
                  <a:gd name="connsiteY131" fmla="*/ 1855 h 10000"/>
                  <a:gd name="connsiteX132" fmla="*/ 57 w 10000"/>
                  <a:gd name="connsiteY132" fmla="*/ 1677 h 10000"/>
                  <a:gd name="connsiteX133" fmla="*/ 23 w 10000"/>
                  <a:gd name="connsiteY133" fmla="*/ 1520 h 10000"/>
                  <a:gd name="connsiteX134" fmla="*/ 0 w 10000"/>
                  <a:gd name="connsiteY134" fmla="*/ 1413 h 10000"/>
                  <a:gd name="connsiteX135" fmla="*/ 11 w 10000"/>
                  <a:gd name="connsiteY135" fmla="*/ 1343 h 10000"/>
                  <a:gd name="connsiteX136" fmla="*/ 80 w 10000"/>
                  <a:gd name="connsiteY136" fmla="*/ 1188 h 10000"/>
                  <a:gd name="connsiteX137" fmla="*/ 207 w 10000"/>
                  <a:gd name="connsiteY137" fmla="*/ 1029 h 10000"/>
                  <a:gd name="connsiteX138" fmla="*/ 373 w 10000"/>
                  <a:gd name="connsiteY138" fmla="*/ 860 h 10000"/>
                  <a:gd name="connsiteX139" fmla="*/ 579 w 10000"/>
                  <a:gd name="connsiteY139" fmla="*/ 697 h 10000"/>
                  <a:gd name="connsiteX140" fmla="*/ 803 w 10000"/>
                  <a:gd name="connsiteY140" fmla="*/ 545 h 10000"/>
                  <a:gd name="connsiteX141" fmla="*/ 941 w 10000"/>
                  <a:gd name="connsiteY141" fmla="*/ 466 h 10000"/>
                  <a:gd name="connsiteX142" fmla="*/ 1107 w 10000"/>
                  <a:gd name="connsiteY142" fmla="*/ 389 h 10000"/>
                  <a:gd name="connsiteX143" fmla="*/ 1291 w 10000"/>
                  <a:gd name="connsiteY143" fmla="*/ 315 h 10000"/>
                  <a:gd name="connsiteX144" fmla="*/ 1480 w 10000"/>
                  <a:gd name="connsiteY144" fmla="*/ 247 h 10000"/>
                  <a:gd name="connsiteX145" fmla="*/ 1670 w 10000"/>
                  <a:gd name="connsiteY145" fmla="*/ 177 h 10000"/>
                  <a:gd name="connsiteX146" fmla="*/ 1853 w 10000"/>
                  <a:gd name="connsiteY146" fmla="*/ 117 h 10000"/>
                  <a:gd name="connsiteX147" fmla="*/ 2008 w 10000"/>
                  <a:gd name="connsiteY147" fmla="*/ 69 h 10000"/>
                  <a:gd name="connsiteX148" fmla="*/ 2134 w 10000"/>
                  <a:gd name="connsiteY148" fmla="*/ 35 h 10000"/>
                  <a:gd name="connsiteX149" fmla="*/ 2226 w 10000"/>
                  <a:gd name="connsiteY149" fmla="*/ 9 h 10000"/>
                  <a:gd name="connsiteX150" fmla="*/ 2249 w 10000"/>
                  <a:gd name="connsiteY150" fmla="*/ 0 h 10000"/>
                  <a:gd name="connsiteX151" fmla="*/ 2381 w 10000"/>
                  <a:gd name="connsiteY151" fmla="*/ 61 h 10000"/>
                  <a:gd name="connsiteX152" fmla="*/ 3322 w 10000"/>
                  <a:gd name="connsiteY152" fmla="*/ 3064 h 10000"/>
                  <a:gd name="connsiteX153" fmla="*/ 4108 w 10000"/>
                  <a:gd name="connsiteY153" fmla="*/ 4234 h 10000"/>
                  <a:gd name="connsiteX154" fmla="*/ 5181 w 10000"/>
                  <a:gd name="connsiteY154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738 w 10000"/>
                  <a:gd name="connsiteY44" fmla="*/ 9042 h 10000"/>
                  <a:gd name="connsiteX45" fmla="*/ 8422 w 10000"/>
                  <a:gd name="connsiteY45" fmla="*/ 8989 h 10000"/>
                  <a:gd name="connsiteX46" fmla="*/ 8273 w 10000"/>
                  <a:gd name="connsiteY46" fmla="*/ 8955 h 10000"/>
                  <a:gd name="connsiteX47" fmla="*/ 8262 w 10000"/>
                  <a:gd name="connsiteY47" fmla="*/ 8955 h 10000"/>
                  <a:gd name="connsiteX48" fmla="*/ 8250 w 10000"/>
                  <a:gd name="connsiteY48" fmla="*/ 8838 h 10000"/>
                  <a:gd name="connsiteX49" fmla="*/ 8250 w 10000"/>
                  <a:gd name="connsiteY49" fmla="*/ 8701 h 10000"/>
                  <a:gd name="connsiteX50" fmla="*/ 8239 w 10000"/>
                  <a:gd name="connsiteY50" fmla="*/ 8523 h 10000"/>
                  <a:gd name="connsiteX51" fmla="*/ 8227 w 10000"/>
                  <a:gd name="connsiteY51" fmla="*/ 8311 h 10000"/>
                  <a:gd name="connsiteX52" fmla="*/ 8216 w 10000"/>
                  <a:gd name="connsiteY52" fmla="*/ 8069 h 10000"/>
                  <a:gd name="connsiteX53" fmla="*/ 8204 w 10000"/>
                  <a:gd name="connsiteY53" fmla="*/ 7797 h 10000"/>
                  <a:gd name="connsiteX54" fmla="*/ 8193 w 10000"/>
                  <a:gd name="connsiteY54" fmla="*/ 7517 h 10000"/>
                  <a:gd name="connsiteX55" fmla="*/ 8170 w 10000"/>
                  <a:gd name="connsiteY55" fmla="*/ 7232 h 10000"/>
                  <a:gd name="connsiteX56" fmla="*/ 8158 w 10000"/>
                  <a:gd name="connsiteY56" fmla="*/ 6933 h 10000"/>
                  <a:gd name="connsiteX57" fmla="*/ 8141 w 10000"/>
                  <a:gd name="connsiteY57" fmla="*/ 6636 h 10000"/>
                  <a:gd name="connsiteX58" fmla="*/ 8130 w 10000"/>
                  <a:gd name="connsiteY58" fmla="*/ 6355 h 10000"/>
                  <a:gd name="connsiteX59" fmla="*/ 8107 w 10000"/>
                  <a:gd name="connsiteY59" fmla="*/ 6090 h 10000"/>
                  <a:gd name="connsiteX60" fmla="*/ 8095 w 10000"/>
                  <a:gd name="connsiteY60" fmla="*/ 5845 h 10000"/>
                  <a:gd name="connsiteX61" fmla="*/ 8084 w 10000"/>
                  <a:gd name="connsiteY61" fmla="*/ 5629 h 10000"/>
                  <a:gd name="connsiteX62" fmla="*/ 8061 w 10000"/>
                  <a:gd name="connsiteY62" fmla="*/ 5452 h 10000"/>
                  <a:gd name="connsiteX63" fmla="*/ 8049 w 10000"/>
                  <a:gd name="connsiteY63" fmla="*/ 5314 h 10000"/>
                  <a:gd name="connsiteX64" fmla="*/ 8038 w 10000"/>
                  <a:gd name="connsiteY64" fmla="*/ 5232 h 10000"/>
                  <a:gd name="connsiteX65" fmla="*/ 8015 w 10000"/>
                  <a:gd name="connsiteY65" fmla="*/ 5129 h 10000"/>
                  <a:gd name="connsiteX66" fmla="*/ 7992 w 10000"/>
                  <a:gd name="connsiteY66" fmla="*/ 5004 h 10000"/>
                  <a:gd name="connsiteX67" fmla="*/ 7946 w 10000"/>
                  <a:gd name="connsiteY67" fmla="*/ 4846 h 10000"/>
                  <a:gd name="connsiteX68" fmla="*/ 7889 w 10000"/>
                  <a:gd name="connsiteY68" fmla="*/ 4670 h 10000"/>
                  <a:gd name="connsiteX69" fmla="*/ 7843 w 10000"/>
                  <a:gd name="connsiteY69" fmla="*/ 4480 h 10000"/>
                  <a:gd name="connsiteX70" fmla="*/ 7780 w 10000"/>
                  <a:gd name="connsiteY70" fmla="*/ 4286 h 10000"/>
                  <a:gd name="connsiteX71" fmla="*/ 7722 w 10000"/>
                  <a:gd name="connsiteY71" fmla="*/ 4083 h 10000"/>
                  <a:gd name="connsiteX72" fmla="*/ 7665 w 10000"/>
                  <a:gd name="connsiteY72" fmla="*/ 3898 h 10000"/>
                  <a:gd name="connsiteX73" fmla="*/ 7608 w 10000"/>
                  <a:gd name="connsiteY73" fmla="*/ 3714 h 10000"/>
                  <a:gd name="connsiteX74" fmla="*/ 7550 w 10000"/>
                  <a:gd name="connsiteY74" fmla="*/ 3547 h 10000"/>
                  <a:gd name="connsiteX75" fmla="*/ 7516 w 10000"/>
                  <a:gd name="connsiteY75" fmla="*/ 3409 h 10000"/>
                  <a:gd name="connsiteX76" fmla="*/ 7481 w 10000"/>
                  <a:gd name="connsiteY76" fmla="*/ 3309 h 10000"/>
                  <a:gd name="connsiteX77" fmla="*/ 7458 w 10000"/>
                  <a:gd name="connsiteY77" fmla="*/ 3240 h 10000"/>
                  <a:gd name="connsiteX78" fmla="*/ 7453 w 10000"/>
                  <a:gd name="connsiteY78" fmla="*/ 3214 h 10000"/>
                  <a:gd name="connsiteX79" fmla="*/ 7372 w 10000"/>
                  <a:gd name="connsiteY79" fmla="*/ 3335 h 10000"/>
                  <a:gd name="connsiteX80" fmla="*/ 7303 w 10000"/>
                  <a:gd name="connsiteY80" fmla="*/ 3504 h 10000"/>
                  <a:gd name="connsiteX81" fmla="*/ 7246 w 10000"/>
                  <a:gd name="connsiteY81" fmla="*/ 3714 h 10000"/>
                  <a:gd name="connsiteX82" fmla="*/ 7200 w 10000"/>
                  <a:gd name="connsiteY82" fmla="*/ 3962 h 10000"/>
                  <a:gd name="connsiteX83" fmla="*/ 7166 w 10000"/>
                  <a:gd name="connsiteY83" fmla="*/ 4226 h 10000"/>
                  <a:gd name="connsiteX84" fmla="*/ 7154 w 10000"/>
                  <a:gd name="connsiteY84" fmla="*/ 4514 h 10000"/>
                  <a:gd name="connsiteX85" fmla="*/ 7143 w 10000"/>
                  <a:gd name="connsiteY85" fmla="*/ 4812 h 10000"/>
                  <a:gd name="connsiteX86" fmla="*/ 7131 w 10000"/>
                  <a:gd name="connsiteY86" fmla="*/ 5112 h 10000"/>
                  <a:gd name="connsiteX87" fmla="*/ 7131 w 10000"/>
                  <a:gd name="connsiteY87" fmla="*/ 5409 h 10000"/>
                  <a:gd name="connsiteX88" fmla="*/ 7131 w 10000"/>
                  <a:gd name="connsiteY88" fmla="*/ 5698 h 10000"/>
                  <a:gd name="connsiteX89" fmla="*/ 7143 w 10000"/>
                  <a:gd name="connsiteY89" fmla="*/ 5969 h 10000"/>
                  <a:gd name="connsiteX90" fmla="*/ 7154 w 10000"/>
                  <a:gd name="connsiteY90" fmla="*/ 6209 h 10000"/>
                  <a:gd name="connsiteX91" fmla="*/ 7154 w 10000"/>
                  <a:gd name="connsiteY91" fmla="*/ 6420 h 10000"/>
                  <a:gd name="connsiteX92" fmla="*/ 7166 w 10000"/>
                  <a:gd name="connsiteY92" fmla="*/ 6592 h 10000"/>
                  <a:gd name="connsiteX93" fmla="*/ 7166 w 10000"/>
                  <a:gd name="connsiteY93" fmla="*/ 6743 h 10000"/>
                  <a:gd name="connsiteX94" fmla="*/ 7177 w 10000"/>
                  <a:gd name="connsiteY94" fmla="*/ 6941 h 10000"/>
                  <a:gd name="connsiteX95" fmla="*/ 7189 w 10000"/>
                  <a:gd name="connsiteY95" fmla="*/ 7170 h 10000"/>
                  <a:gd name="connsiteX96" fmla="*/ 7506 w 10000"/>
                  <a:gd name="connsiteY96" fmla="*/ 9956 h 10000"/>
                  <a:gd name="connsiteX97" fmla="*/ 602 w 10000"/>
                  <a:gd name="connsiteY97" fmla="*/ 10000 h 10000"/>
                  <a:gd name="connsiteX98" fmla="*/ 602 w 10000"/>
                  <a:gd name="connsiteY98" fmla="*/ 9970 h 10000"/>
                  <a:gd name="connsiteX99" fmla="*/ 602 w 10000"/>
                  <a:gd name="connsiteY99" fmla="*/ 9884 h 10000"/>
                  <a:gd name="connsiteX100" fmla="*/ 614 w 10000"/>
                  <a:gd name="connsiteY100" fmla="*/ 9746 h 10000"/>
                  <a:gd name="connsiteX101" fmla="*/ 620 w 10000"/>
                  <a:gd name="connsiteY101" fmla="*/ 9578 h 10000"/>
                  <a:gd name="connsiteX102" fmla="*/ 643 w 10000"/>
                  <a:gd name="connsiteY102" fmla="*/ 9364 h 10000"/>
                  <a:gd name="connsiteX103" fmla="*/ 654 w 10000"/>
                  <a:gd name="connsiteY103" fmla="*/ 9119 h 10000"/>
                  <a:gd name="connsiteX104" fmla="*/ 677 w 10000"/>
                  <a:gd name="connsiteY104" fmla="*/ 8864 h 10000"/>
                  <a:gd name="connsiteX105" fmla="*/ 700 w 10000"/>
                  <a:gd name="connsiteY105" fmla="*/ 8584 h 10000"/>
                  <a:gd name="connsiteX106" fmla="*/ 723 w 10000"/>
                  <a:gd name="connsiteY106" fmla="*/ 8293 h 10000"/>
                  <a:gd name="connsiteX107" fmla="*/ 746 w 10000"/>
                  <a:gd name="connsiteY107" fmla="*/ 7996 h 10000"/>
                  <a:gd name="connsiteX108" fmla="*/ 769 w 10000"/>
                  <a:gd name="connsiteY108" fmla="*/ 7707 h 10000"/>
                  <a:gd name="connsiteX109" fmla="*/ 780 w 10000"/>
                  <a:gd name="connsiteY109" fmla="*/ 7436 h 10000"/>
                  <a:gd name="connsiteX110" fmla="*/ 803 w 10000"/>
                  <a:gd name="connsiteY110" fmla="*/ 7170 h 10000"/>
                  <a:gd name="connsiteX111" fmla="*/ 826 w 10000"/>
                  <a:gd name="connsiteY111" fmla="*/ 6786 h 10000"/>
                  <a:gd name="connsiteX112" fmla="*/ 838 w 10000"/>
                  <a:gd name="connsiteY112" fmla="*/ 6437 h 10000"/>
                  <a:gd name="connsiteX113" fmla="*/ 849 w 10000"/>
                  <a:gd name="connsiteY113" fmla="*/ 6131 h 10000"/>
                  <a:gd name="connsiteX114" fmla="*/ 849 w 10000"/>
                  <a:gd name="connsiteY114" fmla="*/ 5845 h 10000"/>
                  <a:gd name="connsiteX115" fmla="*/ 849 w 10000"/>
                  <a:gd name="connsiteY115" fmla="*/ 5564 h 10000"/>
                  <a:gd name="connsiteX116" fmla="*/ 849 w 10000"/>
                  <a:gd name="connsiteY116" fmla="*/ 5284 h 10000"/>
                  <a:gd name="connsiteX117" fmla="*/ 849 w 10000"/>
                  <a:gd name="connsiteY117" fmla="*/ 4994 h 10000"/>
                  <a:gd name="connsiteX118" fmla="*/ 849 w 10000"/>
                  <a:gd name="connsiteY118" fmla="*/ 4687 h 10000"/>
                  <a:gd name="connsiteX119" fmla="*/ 849 w 10000"/>
                  <a:gd name="connsiteY119" fmla="*/ 4514 h 10000"/>
                  <a:gd name="connsiteX120" fmla="*/ 815 w 10000"/>
                  <a:gd name="connsiteY120" fmla="*/ 4312 h 10000"/>
                  <a:gd name="connsiteX121" fmla="*/ 769 w 10000"/>
                  <a:gd name="connsiteY121" fmla="*/ 4083 h 10000"/>
                  <a:gd name="connsiteX122" fmla="*/ 711 w 10000"/>
                  <a:gd name="connsiteY122" fmla="*/ 3844 h 10000"/>
                  <a:gd name="connsiteX123" fmla="*/ 643 w 10000"/>
                  <a:gd name="connsiteY123" fmla="*/ 3590 h 10000"/>
                  <a:gd name="connsiteX124" fmla="*/ 579 w 10000"/>
                  <a:gd name="connsiteY124" fmla="*/ 3326 h 10000"/>
                  <a:gd name="connsiteX125" fmla="*/ 499 w 10000"/>
                  <a:gd name="connsiteY125" fmla="*/ 3055 h 10000"/>
                  <a:gd name="connsiteX126" fmla="*/ 407 w 10000"/>
                  <a:gd name="connsiteY126" fmla="*/ 2792 h 10000"/>
                  <a:gd name="connsiteX127" fmla="*/ 327 w 10000"/>
                  <a:gd name="connsiteY127" fmla="*/ 2535 h 10000"/>
                  <a:gd name="connsiteX128" fmla="*/ 252 w 10000"/>
                  <a:gd name="connsiteY128" fmla="*/ 2286 h 10000"/>
                  <a:gd name="connsiteX129" fmla="*/ 184 w 10000"/>
                  <a:gd name="connsiteY129" fmla="*/ 2057 h 10000"/>
                  <a:gd name="connsiteX130" fmla="*/ 115 w 10000"/>
                  <a:gd name="connsiteY130" fmla="*/ 1855 h 10000"/>
                  <a:gd name="connsiteX131" fmla="*/ 57 w 10000"/>
                  <a:gd name="connsiteY131" fmla="*/ 1677 h 10000"/>
                  <a:gd name="connsiteX132" fmla="*/ 23 w 10000"/>
                  <a:gd name="connsiteY132" fmla="*/ 1520 h 10000"/>
                  <a:gd name="connsiteX133" fmla="*/ 0 w 10000"/>
                  <a:gd name="connsiteY133" fmla="*/ 1413 h 10000"/>
                  <a:gd name="connsiteX134" fmla="*/ 11 w 10000"/>
                  <a:gd name="connsiteY134" fmla="*/ 1343 h 10000"/>
                  <a:gd name="connsiteX135" fmla="*/ 80 w 10000"/>
                  <a:gd name="connsiteY135" fmla="*/ 1188 h 10000"/>
                  <a:gd name="connsiteX136" fmla="*/ 207 w 10000"/>
                  <a:gd name="connsiteY136" fmla="*/ 1029 h 10000"/>
                  <a:gd name="connsiteX137" fmla="*/ 373 w 10000"/>
                  <a:gd name="connsiteY137" fmla="*/ 860 h 10000"/>
                  <a:gd name="connsiteX138" fmla="*/ 579 w 10000"/>
                  <a:gd name="connsiteY138" fmla="*/ 697 h 10000"/>
                  <a:gd name="connsiteX139" fmla="*/ 803 w 10000"/>
                  <a:gd name="connsiteY139" fmla="*/ 545 h 10000"/>
                  <a:gd name="connsiteX140" fmla="*/ 941 w 10000"/>
                  <a:gd name="connsiteY140" fmla="*/ 466 h 10000"/>
                  <a:gd name="connsiteX141" fmla="*/ 1107 w 10000"/>
                  <a:gd name="connsiteY141" fmla="*/ 389 h 10000"/>
                  <a:gd name="connsiteX142" fmla="*/ 1291 w 10000"/>
                  <a:gd name="connsiteY142" fmla="*/ 315 h 10000"/>
                  <a:gd name="connsiteX143" fmla="*/ 1480 w 10000"/>
                  <a:gd name="connsiteY143" fmla="*/ 247 h 10000"/>
                  <a:gd name="connsiteX144" fmla="*/ 1670 w 10000"/>
                  <a:gd name="connsiteY144" fmla="*/ 177 h 10000"/>
                  <a:gd name="connsiteX145" fmla="*/ 1853 w 10000"/>
                  <a:gd name="connsiteY145" fmla="*/ 117 h 10000"/>
                  <a:gd name="connsiteX146" fmla="*/ 2008 w 10000"/>
                  <a:gd name="connsiteY146" fmla="*/ 69 h 10000"/>
                  <a:gd name="connsiteX147" fmla="*/ 2134 w 10000"/>
                  <a:gd name="connsiteY147" fmla="*/ 35 h 10000"/>
                  <a:gd name="connsiteX148" fmla="*/ 2226 w 10000"/>
                  <a:gd name="connsiteY148" fmla="*/ 9 h 10000"/>
                  <a:gd name="connsiteX149" fmla="*/ 2249 w 10000"/>
                  <a:gd name="connsiteY149" fmla="*/ 0 h 10000"/>
                  <a:gd name="connsiteX150" fmla="*/ 2381 w 10000"/>
                  <a:gd name="connsiteY150" fmla="*/ 61 h 10000"/>
                  <a:gd name="connsiteX151" fmla="*/ 3322 w 10000"/>
                  <a:gd name="connsiteY151" fmla="*/ 3064 h 10000"/>
                  <a:gd name="connsiteX152" fmla="*/ 4108 w 10000"/>
                  <a:gd name="connsiteY152" fmla="*/ 4234 h 10000"/>
                  <a:gd name="connsiteX153" fmla="*/ 5181 w 10000"/>
                  <a:gd name="connsiteY153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738 w 10000"/>
                  <a:gd name="connsiteY44" fmla="*/ 9042 h 10000"/>
                  <a:gd name="connsiteX45" fmla="*/ 8273 w 10000"/>
                  <a:gd name="connsiteY45" fmla="*/ 8955 h 10000"/>
                  <a:gd name="connsiteX46" fmla="*/ 8262 w 10000"/>
                  <a:gd name="connsiteY46" fmla="*/ 8955 h 10000"/>
                  <a:gd name="connsiteX47" fmla="*/ 8250 w 10000"/>
                  <a:gd name="connsiteY47" fmla="*/ 8838 h 10000"/>
                  <a:gd name="connsiteX48" fmla="*/ 8250 w 10000"/>
                  <a:gd name="connsiteY48" fmla="*/ 8701 h 10000"/>
                  <a:gd name="connsiteX49" fmla="*/ 8239 w 10000"/>
                  <a:gd name="connsiteY49" fmla="*/ 8523 h 10000"/>
                  <a:gd name="connsiteX50" fmla="*/ 8227 w 10000"/>
                  <a:gd name="connsiteY50" fmla="*/ 8311 h 10000"/>
                  <a:gd name="connsiteX51" fmla="*/ 8216 w 10000"/>
                  <a:gd name="connsiteY51" fmla="*/ 8069 h 10000"/>
                  <a:gd name="connsiteX52" fmla="*/ 8204 w 10000"/>
                  <a:gd name="connsiteY52" fmla="*/ 7797 h 10000"/>
                  <a:gd name="connsiteX53" fmla="*/ 8193 w 10000"/>
                  <a:gd name="connsiteY53" fmla="*/ 7517 h 10000"/>
                  <a:gd name="connsiteX54" fmla="*/ 8170 w 10000"/>
                  <a:gd name="connsiteY54" fmla="*/ 7232 h 10000"/>
                  <a:gd name="connsiteX55" fmla="*/ 8158 w 10000"/>
                  <a:gd name="connsiteY55" fmla="*/ 6933 h 10000"/>
                  <a:gd name="connsiteX56" fmla="*/ 8141 w 10000"/>
                  <a:gd name="connsiteY56" fmla="*/ 6636 h 10000"/>
                  <a:gd name="connsiteX57" fmla="*/ 8130 w 10000"/>
                  <a:gd name="connsiteY57" fmla="*/ 6355 h 10000"/>
                  <a:gd name="connsiteX58" fmla="*/ 8107 w 10000"/>
                  <a:gd name="connsiteY58" fmla="*/ 6090 h 10000"/>
                  <a:gd name="connsiteX59" fmla="*/ 8095 w 10000"/>
                  <a:gd name="connsiteY59" fmla="*/ 5845 h 10000"/>
                  <a:gd name="connsiteX60" fmla="*/ 8084 w 10000"/>
                  <a:gd name="connsiteY60" fmla="*/ 5629 h 10000"/>
                  <a:gd name="connsiteX61" fmla="*/ 8061 w 10000"/>
                  <a:gd name="connsiteY61" fmla="*/ 5452 h 10000"/>
                  <a:gd name="connsiteX62" fmla="*/ 8049 w 10000"/>
                  <a:gd name="connsiteY62" fmla="*/ 5314 h 10000"/>
                  <a:gd name="connsiteX63" fmla="*/ 8038 w 10000"/>
                  <a:gd name="connsiteY63" fmla="*/ 5232 h 10000"/>
                  <a:gd name="connsiteX64" fmla="*/ 8015 w 10000"/>
                  <a:gd name="connsiteY64" fmla="*/ 5129 h 10000"/>
                  <a:gd name="connsiteX65" fmla="*/ 7992 w 10000"/>
                  <a:gd name="connsiteY65" fmla="*/ 5004 h 10000"/>
                  <a:gd name="connsiteX66" fmla="*/ 7946 w 10000"/>
                  <a:gd name="connsiteY66" fmla="*/ 4846 h 10000"/>
                  <a:gd name="connsiteX67" fmla="*/ 7889 w 10000"/>
                  <a:gd name="connsiteY67" fmla="*/ 4670 h 10000"/>
                  <a:gd name="connsiteX68" fmla="*/ 7843 w 10000"/>
                  <a:gd name="connsiteY68" fmla="*/ 4480 h 10000"/>
                  <a:gd name="connsiteX69" fmla="*/ 7780 w 10000"/>
                  <a:gd name="connsiteY69" fmla="*/ 4286 h 10000"/>
                  <a:gd name="connsiteX70" fmla="*/ 7722 w 10000"/>
                  <a:gd name="connsiteY70" fmla="*/ 4083 h 10000"/>
                  <a:gd name="connsiteX71" fmla="*/ 7665 w 10000"/>
                  <a:gd name="connsiteY71" fmla="*/ 3898 h 10000"/>
                  <a:gd name="connsiteX72" fmla="*/ 7608 w 10000"/>
                  <a:gd name="connsiteY72" fmla="*/ 3714 h 10000"/>
                  <a:gd name="connsiteX73" fmla="*/ 7550 w 10000"/>
                  <a:gd name="connsiteY73" fmla="*/ 3547 h 10000"/>
                  <a:gd name="connsiteX74" fmla="*/ 7516 w 10000"/>
                  <a:gd name="connsiteY74" fmla="*/ 3409 h 10000"/>
                  <a:gd name="connsiteX75" fmla="*/ 7481 w 10000"/>
                  <a:gd name="connsiteY75" fmla="*/ 3309 h 10000"/>
                  <a:gd name="connsiteX76" fmla="*/ 7458 w 10000"/>
                  <a:gd name="connsiteY76" fmla="*/ 3240 h 10000"/>
                  <a:gd name="connsiteX77" fmla="*/ 7453 w 10000"/>
                  <a:gd name="connsiteY77" fmla="*/ 3214 h 10000"/>
                  <a:gd name="connsiteX78" fmla="*/ 7372 w 10000"/>
                  <a:gd name="connsiteY78" fmla="*/ 3335 h 10000"/>
                  <a:gd name="connsiteX79" fmla="*/ 7303 w 10000"/>
                  <a:gd name="connsiteY79" fmla="*/ 3504 h 10000"/>
                  <a:gd name="connsiteX80" fmla="*/ 7246 w 10000"/>
                  <a:gd name="connsiteY80" fmla="*/ 3714 h 10000"/>
                  <a:gd name="connsiteX81" fmla="*/ 7200 w 10000"/>
                  <a:gd name="connsiteY81" fmla="*/ 3962 h 10000"/>
                  <a:gd name="connsiteX82" fmla="*/ 7166 w 10000"/>
                  <a:gd name="connsiteY82" fmla="*/ 4226 h 10000"/>
                  <a:gd name="connsiteX83" fmla="*/ 7154 w 10000"/>
                  <a:gd name="connsiteY83" fmla="*/ 4514 h 10000"/>
                  <a:gd name="connsiteX84" fmla="*/ 7143 w 10000"/>
                  <a:gd name="connsiteY84" fmla="*/ 4812 h 10000"/>
                  <a:gd name="connsiteX85" fmla="*/ 7131 w 10000"/>
                  <a:gd name="connsiteY85" fmla="*/ 5112 h 10000"/>
                  <a:gd name="connsiteX86" fmla="*/ 7131 w 10000"/>
                  <a:gd name="connsiteY86" fmla="*/ 5409 h 10000"/>
                  <a:gd name="connsiteX87" fmla="*/ 7131 w 10000"/>
                  <a:gd name="connsiteY87" fmla="*/ 5698 h 10000"/>
                  <a:gd name="connsiteX88" fmla="*/ 7143 w 10000"/>
                  <a:gd name="connsiteY88" fmla="*/ 5969 h 10000"/>
                  <a:gd name="connsiteX89" fmla="*/ 7154 w 10000"/>
                  <a:gd name="connsiteY89" fmla="*/ 6209 h 10000"/>
                  <a:gd name="connsiteX90" fmla="*/ 7154 w 10000"/>
                  <a:gd name="connsiteY90" fmla="*/ 6420 h 10000"/>
                  <a:gd name="connsiteX91" fmla="*/ 7166 w 10000"/>
                  <a:gd name="connsiteY91" fmla="*/ 6592 h 10000"/>
                  <a:gd name="connsiteX92" fmla="*/ 7166 w 10000"/>
                  <a:gd name="connsiteY92" fmla="*/ 6743 h 10000"/>
                  <a:gd name="connsiteX93" fmla="*/ 7177 w 10000"/>
                  <a:gd name="connsiteY93" fmla="*/ 6941 h 10000"/>
                  <a:gd name="connsiteX94" fmla="*/ 7189 w 10000"/>
                  <a:gd name="connsiteY94" fmla="*/ 7170 h 10000"/>
                  <a:gd name="connsiteX95" fmla="*/ 7506 w 10000"/>
                  <a:gd name="connsiteY95" fmla="*/ 9956 h 10000"/>
                  <a:gd name="connsiteX96" fmla="*/ 602 w 10000"/>
                  <a:gd name="connsiteY96" fmla="*/ 10000 h 10000"/>
                  <a:gd name="connsiteX97" fmla="*/ 602 w 10000"/>
                  <a:gd name="connsiteY97" fmla="*/ 9970 h 10000"/>
                  <a:gd name="connsiteX98" fmla="*/ 602 w 10000"/>
                  <a:gd name="connsiteY98" fmla="*/ 9884 h 10000"/>
                  <a:gd name="connsiteX99" fmla="*/ 614 w 10000"/>
                  <a:gd name="connsiteY99" fmla="*/ 9746 h 10000"/>
                  <a:gd name="connsiteX100" fmla="*/ 620 w 10000"/>
                  <a:gd name="connsiteY100" fmla="*/ 9578 h 10000"/>
                  <a:gd name="connsiteX101" fmla="*/ 643 w 10000"/>
                  <a:gd name="connsiteY101" fmla="*/ 9364 h 10000"/>
                  <a:gd name="connsiteX102" fmla="*/ 654 w 10000"/>
                  <a:gd name="connsiteY102" fmla="*/ 9119 h 10000"/>
                  <a:gd name="connsiteX103" fmla="*/ 677 w 10000"/>
                  <a:gd name="connsiteY103" fmla="*/ 8864 h 10000"/>
                  <a:gd name="connsiteX104" fmla="*/ 700 w 10000"/>
                  <a:gd name="connsiteY104" fmla="*/ 8584 h 10000"/>
                  <a:gd name="connsiteX105" fmla="*/ 723 w 10000"/>
                  <a:gd name="connsiteY105" fmla="*/ 8293 h 10000"/>
                  <a:gd name="connsiteX106" fmla="*/ 746 w 10000"/>
                  <a:gd name="connsiteY106" fmla="*/ 7996 h 10000"/>
                  <a:gd name="connsiteX107" fmla="*/ 769 w 10000"/>
                  <a:gd name="connsiteY107" fmla="*/ 7707 h 10000"/>
                  <a:gd name="connsiteX108" fmla="*/ 780 w 10000"/>
                  <a:gd name="connsiteY108" fmla="*/ 7436 h 10000"/>
                  <a:gd name="connsiteX109" fmla="*/ 803 w 10000"/>
                  <a:gd name="connsiteY109" fmla="*/ 7170 h 10000"/>
                  <a:gd name="connsiteX110" fmla="*/ 826 w 10000"/>
                  <a:gd name="connsiteY110" fmla="*/ 6786 h 10000"/>
                  <a:gd name="connsiteX111" fmla="*/ 838 w 10000"/>
                  <a:gd name="connsiteY111" fmla="*/ 6437 h 10000"/>
                  <a:gd name="connsiteX112" fmla="*/ 849 w 10000"/>
                  <a:gd name="connsiteY112" fmla="*/ 6131 h 10000"/>
                  <a:gd name="connsiteX113" fmla="*/ 849 w 10000"/>
                  <a:gd name="connsiteY113" fmla="*/ 5845 h 10000"/>
                  <a:gd name="connsiteX114" fmla="*/ 849 w 10000"/>
                  <a:gd name="connsiteY114" fmla="*/ 5564 h 10000"/>
                  <a:gd name="connsiteX115" fmla="*/ 849 w 10000"/>
                  <a:gd name="connsiteY115" fmla="*/ 5284 h 10000"/>
                  <a:gd name="connsiteX116" fmla="*/ 849 w 10000"/>
                  <a:gd name="connsiteY116" fmla="*/ 4994 h 10000"/>
                  <a:gd name="connsiteX117" fmla="*/ 849 w 10000"/>
                  <a:gd name="connsiteY117" fmla="*/ 4687 h 10000"/>
                  <a:gd name="connsiteX118" fmla="*/ 849 w 10000"/>
                  <a:gd name="connsiteY118" fmla="*/ 4514 h 10000"/>
                  <a:gd name="connsiteX119" fmla="*/ 815 w 10000"/>
                  <a:gd name="connsiteY119" fmla="*/ 4312 h 10000"/>
                  <a:gd name="connsiteX120" fmla="*/ 769 w 10000"/>
                  <a:gd name="connsiteY120" fmla="*/ 4083 h 10000"/>
                  <a:gd name="connsiteX121" fmla="*/ 711 w 10000"/>
                  <a:gd name="connsiteY121" fmla="*/ 3844 h 10000"/>
                  <a:gd name="connsiteX122" fmla="*/ 643 w 10000"/>
                  <a:gd name="connsiteY122" fmla="*/ 3590 h 10000"/>
                  <a:gd name="connsiteX123" fmla="*/ 579 w 10000"/>
                  <a:gd name="connsiteY123" fmla="*/ 3326 h 10000"/>
                  <a:gd name="connsiteX124" fmla="*/ 499 w 10000"/>
                  <a:gd name="connsiteY124" fmla="*/ 3055 h 10000"/>
                  <a:gd name="connsiteX125" fmla="*/ 407 w 10000"/>
                  <a:gd name="connsiteY125" fmla="*/ 2792 h 10000"/>
                  <a:gd name="connsiteX126" fmla="*/ 327 w 10000"/>
                  <a:gd name="connsiteY126" fmla="*/ 2535 h 10000"/>
                  <a:gd name="connsiteX127" fmla="*/ 252 w 10000"/>
                  <a:gd name="connsiteY127" fmla="*/ 2286 h 10000"/>
                  <a:gd name="connsiteX128" fmla="*/ 184 w 10000"/>
                  <a:gd name="connsiteY128" fmla="*/ 2057 h 10000"/>
                  <a:gd name="connsiteX129" fmla="*/ 115 w 10000"/>
                  <a:gd name="connsiteY129" fmla="*/ 1855 h 10000"/>
                  <a:gd name="connsiteX130" fmla="*/ 57 w 10000"/>
                  <a:gd name="connsiteY130" fmla="*/ 1677 h 10000"/>
                  <a:gd name="connsiteX131" fmla="*/ 23 w 10000"/>
                  <a:gd name="connsiteY131" fmla="*/ 1520 h 10000"/>
                  <a:gd name="connsiteX132" fmla="*/ 0 w 10000"/>
                  <a:gd name="connsiteY132" fmla="*/ 1413 h 10000"/>
                  <a:gd name="connsiteX133" fmla="*/ 11 w 10000"/>
                  <a:gd name="connsiteY133" fmla="*/ 1343 h 10000"/>
                  <a:gd name="connsiteX134" fmla="*/ 80 w 10000"/>
                  <a:gd name="connsiteY134" fmla="*/ 1188 h 10000"/>
                  <a:gd name="connsiteX135" fmla="*/ 207 w 10000"/>
                  <a:gd name="connsiteY135" fmla="*/ 1029 h 10000"/>
                  <a:gd name="connsiteX136" fmla="*/ 373 w 10000"/>
                  <a:gd name="connsiteY136" fmla="*/ 860 h 10000"/>
                  <a:gd name="connsiteX137" fmla="*/ 579 w 10000"/>
                  <a:gd name="connsiteY137" fmla="*/ 697 h 10000"/>
                  <a:gd name="connsiteX138" fmla="*/ 803 w 10000"/>
                  <a:gd name="connsiteY138" fmla="*/ 545 h 10000"/>
                  <a:gd name="connsiteX139" fmla="*/ 941 w 10000"/>
                  <a:gd name="connsiteY139" fmla="*/ 466 h 10000"/>
                  <a:gd name="connsiteX140" fmla="*/ 1107 w 10000"/>
                  <a:gd name="connsiteY140" fmla="*/ 389 h 10000"/>
                  <a:gd name="connsiteX141" fmla="*/ 1291 w 10000"/>
                  <a:gd name="connsiteY141" fmla="*/ 315 h 10000"/>
                  <a:gd name="connsiteX142" fmla="*/ 1480 w 10000"/>
                  <a:gd name="connsiteY142" fmla="*/ 247 h 10000"/>
                  <a:gd name="connsiteX143" fmla="*/ 1670 w 10000"/>
                  <a:gd name="connsiteY143" fmla="*/ 177 h 10000"/>
                  <a:gd name="connsiteX144" fmla="*/ 1853 w 10000"/>
                  <a:gd name="connsiteY144" fmla="*/ 117 h 10000"/>
                  <a:gd name="connsiteX145" fmla="*/ 2008 w 10000"/>
                  <a:gd name="connsiteY145" fmla="*/ 69 h 10000"/>
                  <a:gd name="connsiteX146" fmla="*/ 2134 w 10000"/>
                  <a:gd name="connsiteY146" fmla="*/ 35 h 10000"/>
                  <a:gd name="connsiteX147" fmla="*/ 2226 w 10000"/>
                  <a:gd name="connsiteY147" fmla="*/ 9 h 10000"/>
                  <a:gd name="connsiteX148" fmla="*/ 2249 w 10000"/>
                  <a:gd name="connsiteY148" fmla="*/ 0 h 10000"/>
                  <a:gd name="connsiteX149" fmla="*/ 2381 w 10000"/>
                  <a:gd name="connsiteY149" fmla="*/ 61 h 10000"/>
                  <a:gd name="connsiteX150" fmla="*/ 3322 w 10000"/>
                  <a:gd name="connsiteY150" fmla="*/ 3064 h 10000"/>
                  <a:gd name="connsiteX151" fmla="*/ 4108 w 10000"/>
                  <a:gd name="connsiteY151" fmla="*/ 4234 h 10000"/>
                  <a:gd name="connsiteX152" fmla="*/ 5181 w 10000"/>
                  <a:gd name="connsiteY152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738 w 10000"/>
                  <a:gd name="connsiteY44" fmla="*/ 9042 h 10000"/>
                  <a:gd name="connsiteX45" fmla="*/ 8273 w 10000"/>
                  <a:gd name="connsiteY45" fmla="*/ 8955 h 10000"/>
                  <a:gd name="connsiteX46" fmla="*/ 8250 w 10000"/>
                  <a:gd name="connsiteY46" fmla="*/ 8838 h 10000"/>
                  <a:gd name="connsiteX47" fmla="*/ 8250 w 10000"/>
                  <a:gd name="connsiteY47" fmla="*/ 8701 h 10000"/>
                  <a:gd name="connsiteX48" fmla="*/ 8239 w 10000"/>
                  <a:gd name="connsiteY48" fmla="*/ 8523 h 10000"/>
                  <a:gd name="connsiteX49" fmla="*/ 8227 w 10000"/>
                  <a:gd name="connsiteY49" fmla="*/ 8311 h 10000"/>
                  <a:gd name="connsiteX50" fmla="*/ 8216 w 10000"/>
                  <a:gd name="connsiteY50" fmla="*/ 8069 h 10000"/>
                  <a:gd name="connsiteX51" fmla="*/ 8204 w 10000"/>
                  <a:gd name="connsiteY51" fmla="*/ 7797 h 10000"/>
                  <a:gd name="connsiteX52" fmla="*/ 8193 w 10000"/>
                  <a:gd name="connsiteY52" fmla="*/ 7517 h 10000"/>
                  <a:gd name="connsiteX53" fmla="*/ 8170 w 10000"/>
                  <a:gd name="connsiteY53" fmla="*/ 7232 h 10000"/>
                  <a:gd name="connsiteX54" fmla="*/ 8158 w 10000"/>
                  <a:gd name="connsiteY54" fmla="*/ 6933 h 10000"/>
                  <a:gd name="connsiteX55" fmla="*/ 8141 w 10000"/>
                  <a:gd name="connsiteY55" fmla="*/ 6636 h 10000"/>
                  <a:gd name="connsiteX56" fmla="*/ 8130 w 10000"/>
                  <a:gd name="connsiteY56" fmla="*/ 6355 h 10000"/>
                  <a:gd name="connsiteX57" fmla="*/ 8107 w 10000"/>
                  <a:gd name="connsiteY57" fmla="*/ 6090 h 10000"/>
                  <a:gd name="connsiteX58" fmla="*/ 8095 w 10000"/>
                  <a:gd name="connsiteY58" fmla="*/ 5845 h 10000"/>
                  <a:gd name="connsiteX59" fmla="*/ 8084 w 10000"/>
                  <a:gd name="connsiteY59" fmla="*/ 5629 h 10000"/>
                  <a:gd name="connsiteX60" fmla="*/ 8061 w 10000"/>
                  <a:gd name="connsiteY60" fmla="*/ 5452 h 10000"/>
                  <a:gd name="connsiteX61" fmla="*/ 8049 w 10000"/>
                  <a:gd name="connsiteY61" fmla="*/ 5314 h 10000"/>
                  <a:gd name="connsiteX62" fmla="*/ 8038 w 10000"/>
                  <a:gd name="connsiteY62" fmla="*/ 5232 h 10000"/>
                  <a:gd name="connsiteX63" fmla="*/ 8015 w 10000"/>
                  <a:gd name="connsiteY63" fmla="*/ 5129 h 10000"/>
                  <a:gd name="connsiteX64" fmla="*/ 7992 w 10000"/>
                  <a:gd name="connsiteY64" fmla="*/ 5004 h 10000"/>
                  <a:gd name="connsiteX65" fmla="*/ 7946 w 10000"/>
                  <a:gd name="connsiteY65" fmla="*/ 4846 h 10000"/>
                  <a:gd name="connsiteX66" fmla="*/ 7889 w 10000"/>
                  <a:gd name="connsiteY66" fmla="*/ 4670 h 10000"/>
                  <a:gd name="connsiteX67" fmla="*/ 7843 w 10000"/>
                  <a:gd name="connsiteY67" fmla="*/ 4480 h 10000"/>
                  <a:gd name="connsiteX68" fmla="*/ 7780 w 10000"/>
                  <a:gd name="connsiteY68" fmla="*/ 4286 h 10000"/>
                  <a:gd name="connsiteX69" fmla="*/ 7722 w 10000"/>
                  <a:gd name="connsiteY69" fmla="*/ 4083 h 10000"/>
                  <a:gd name="connsiteX70" fmla="*/ 7665 w 10000"/>
                  <a:gd name="connsiteY70" fmla="*/ 3898 h 10000"/>
                  <a:gd name="connsiteX71" fmla="*/ 7608 w 10000"/>
                  <a:gd name="connsiteY71" fmla="*/ 3714 h 10000"/>
                  <a:gd name="connsiteX72" fmla="*/ 7550 w 10000"/>
                  <a:gd name="connsiteY72" fmla="*/ 3547 h 10000"/>
                  <a:gd name="connsiteX73" fmla="*/ 7516 w 10000"/>
                  <a:gd name="connsiteY73" fmla="*/ 3409 h 10000"/>
                  <a:gd name="connsiteX74" fmla="*/ 7481 w 10000"/>
                  <a:gd name="connsiteY74" fmla="*/ 3309 h 10000"/>
                  <a:gd name="connsiteX75" fmla="*/ 7458 w 10000"/>
                  <a:gd name="connsiteY75" fmla="*/ 3240 h 10000"/>
                  <a:gd name="connsiteX76" fmla="*/ 7453 w 10000"/>
                  <a:gd name="connsiteY76" fmla="*/ 3214 h 10000"/>
                  <a:gd name="connsiteX77" fmla="*/ 7372 w 10000"/>
                  <a:gd name="connsiteY77" fmla="*/ 3335 h 10000"/>
                  <a:gd name="connsiteX78" fmla="*/ 7303 w 10000"/>
                  <a:gd name="connsiteY78" fmla="*/ 3504 h 10000"/>
                  <a:gd name="connsiteX79" fmla="*/ 7246 w 10000"/>
                  <a:gd name="connsiteY79" fmla="*/ 3714 h 10000"/>
                  <a:gd name="connsiteX80" fmla="*/ 7200 w 10000"/>
                  <a:gd name="connsiteY80" fmla="*/ 3962 h 10000"/>
                  <a:gd name="connsiteX81" fmla="*/ 7166 w 10000"/>
                  <a:gd name="connsiteY81" fmla="*/ 4226 h 10000"/>
                  <a:gd name="connsiteX82" fmla="*/ 7154 w 10000"/>
                  <a:gd name="connsiteY82" fmla="*/ 4514 h 10000"/>
                  <a:gd name="connsiteX83" fmla="*/ 7143 w 10000"/>
                  <a:gd name="connsiteY83" fmla="*/ 4812 h 10000"/>
                  <a:gd name="connsiteX84" fmla="*/ 7131 w 10000"/>
                  <a:gd name="connsiteY84" fmla="*/ 5112 h 10000"/>
                  <a:gd name="connsiteX85" fmla="*/ 7131 w 10000"/>
                  <a:gd name="connsiteY85" fmla="*/ 5409 h 10000"/>
                  <a:gd name="connsiteX86" fmla="*/ 7131 w 10000"/>
                  <a:gd name="connsiteY86" fmla="*/ 5698 h 10000"/>
                  <a:gd name="connsiteX87" fmla="*/ 7143 w 10000"/>
                  <a:gd name="connsiteY87" fmla="*/ 5969 h 10000"/>
                  <a:gd name="connsiteX88" fmla="*/ 7154 w 10000"/>
                  <a:gd name="connsiteY88" fmla="*/ 6209 h 10000"/>
                  <a:gd name="connsiteX89" fmla="*/ 7154 w 10000"/>
                  <a:gd name="connsiteY89" fmla="*/ 6420 h 10000"/>
                  <a:gd name="connsiteX90" fmla="*/ 7166 w 10000"/>
                  <a:gd name="connsiteY90" fmla="*/ 6592 h 10000"/>
                  <a:gd name="connsiteX91" fmla="*/ 7166 w 10000"/>
                  <a:gd name="connsiteY91" fmla="*/ 6743 h 10000"/>
                  <a:gd name="connsiteX92" fmla="*/ 7177 w 10000"/>
                  <a:gd name="connsiteY92" fmla="*/ 6941 h 10000"/>
                  <a:gd name="connsiteX93" fmla="*/ 7189 w 10000"/>
                  <a:gd name="connsiteY93" fmla="*/ 7170 h 10000"/>
                  <a:gd name="connsiteX94" fmla="*/ 7506 w 10000"/>
                  <a:gd name="connsiteY94" fmla="*/ 9956 h 10000"/>
                  <a:gd name="connsiteX95" fmla="*/ 602 w 10000"/>
                  <a:gd name="connsiteY95" fmla="*/ 10000 h 10000"/>
                  <a:gd name="connsiteX96" fmla="*/ 602 w 10000"/>
                  <a:gd name="connsiteY96" fmla="*/ 9970 h 10000"/>
                  <a:gd name="connsiteX97" fmla="*/ 602 w 10000"/>
                  <a:gd name="connsiteY97" fmla="*/ 9884 h 10000"/>
                  <a:gd name="connsiteX98" fmla="*/ 614 w 10000"/>
                  <a:gd name="connsiteY98" fmla="*/ 9746 h 10000"/>
                  <a:gd name="connsiteX99" fmla="*/ 620 w 10000"/>
                  <a:gd name="connsiteY99" fmla="*/ 9578 h 10000"/>
                  <a:gd name="connsiteX100" fmla="*/ 643 w 10000"/>
                  <a:gd name="connsiteY100" fmla="*/ 9364 h 10000"/>
                  <a:gd name="connsiteX101" fmla="*/ 654 w 10000"/>
                  <a:gd name="connsiteY101" fmla="*/ 9119 h 10000"/>
                  <a:gd name="connsiteX102" fmla="*/ 677 w 10000"/>
                  <a:gd name="connsiteY102" fmla="*/ 8864 h 10000"/>
                  <a:gd name="connsiteX103" fmla="*/ 700 w 10000"/>
                  <a:gd name="connsiteY103" fmla="*/ 8584 h 10000"/>
                  <a:gd name="connsiteX104" fmla="*/ 723 w 10000"/>
                  <a:gd name="connsiteY104" fmla="*/ 8293 h 10000"/>
                  <a:gd name="connsiteX105" fmla="*/ 746 w 10000"/>
                  <a:gd name="connsiteY105" fmla="*/ 7996 h 10000"/>
                  <a:gd name="connsiteX106" fmla="*/ 769 w 10000"/>
                  <a:gd name="connsiteY106" fmla="*/ 7707 h 10000"/>
                  <a:gd name="connsiteX107" fmla="*/ 780 w 10000"/>
                  <a:gd name="connsiteY107" fmla="*/ 7436 h 10000"/>
                  <a:gd name="connsiteX108" fmla="*/ 803 w 10000"/>
                  <a:gd name="connsiteY108" fmla="*/ 7170 h 10000"/>
                  <a:gd name="connsiteX109" fmla="*/ 826 w 10000"/>
                  <a:gd name="connsiteY109" fmla="*/ 6786 h 10000"/>
                  <a:gd name="connsiteX110" fmla="*/ 838 w 10000"/>
                  <a:gd name="connsiteY110" fmla="*/ 6437 h 10000"/>
                  <a:gd name="connsiteX111" fmla="*/ 849 w 10000"/>
                  <a:gd name="connsiteY111" fmla="*/ 6131 h 10000"/>
                  <a:gd name="connsiteX112" fmla="*/ 849 w 10000"/>
                  <a:gd name="connsiteY112" fmla="*/ 5845 h 10000"/>
                  <a:gd name="connsiteX113" fmla="*/ 849 w 10000"/>
                  <a:gd name="connsiteY113" fmla="*/ 5564 h 10000"/>
                  <a:gd name="connsiteX114" fmla="*/ 849 w 10000"/>
                  <a:gd name="connsiteY114" fmla="*/ 5284 h 10000"/>
                  <a:gd name="connsiteX115" fmla="*/ 849 w 10000"/>
                  <a:gd name="connsiteY115" fmla="*/ 4994 h 10000"/>
                  <a:gd name="connsiteX116" fmla="*/ 849 w 10000"/>
                  <a:gd name="connsiteY116" fmla="*/ 4687 h 10000"/>
                  <a:gd name="connsiteX117" fmla="*/ 849 w 10000"/>
                  <a:gd name="connsiteY117" fmla="*/ 4514 h 10000"/>
                  <a:gd name="connsiteX118" fmla="*/ 815 w 10000"/>
                  <a:gd name="connsiteY118" fmla="*/ 4312 h 10000"/>
                  <a:gd name="connsiteX119" fmla="*/ 769 w 10000"/>
                  <a:gd name="connsiteY119" fmla="*/ 4083 h 10000"/>
                  <a:gd name="connsiteX120" fmla="*/ 711 w 10000"/>
                  <a:gd name="connsiteY120" fmla="*/ 3844 h 10000"/>
                  <a:gd name="connsiteX121" fmla="*/ 643 w 10000"/>
                  <a:gd name="connsiteY121" fmla="*/ 3590 h 10000"/>
                  <a:gd name="connsiteX122" fmla="*/ 579 w 10000"/>
                  <a:gd name="connsiteY122" fmla="*/ 3326 h 10000"/>
                  <a:gd name="connsiteX123" fmla="*/ 499 w 10000"/>
                  <a:gd name="connsiteY123" fmla="*/ 3055 h 10000"/>
                  <a:gd name="connsiteX124" fmla="*/ 407 w 10000"/>
                  <a:gd name="connsiteY124" fmla="*/ 2792 h 10000"/>
                  <a:gd name="connsiteX125" fmla="*/ 327 w 10000"/>
                  <a:gd name="connsiteY125" fmla="*/ 2535 h 10000"/>
                  <a:gd name="connsiteX126" fmla="*/ 252 w 10000"/>
                  <a:gd name="connsiteY126" fmla="*/ 2286 h 10000"/>
                  <a:gd name="connsiteX127" fmla="*/ 184 w 10000"/>
                  <a:gd name="connsiteY127" fmla="*/ 2057 h 10000"/>
                  <a:gd name="connsiteX128" fmla="*/ 115 w 10000"/>
                  <a:gd name="connsiteY128" fmla="*/ 1855 h 10000"/>
                  <a:gd name="connsiteX129" fmla="*/ 57 w 10000"/>
                  <a:gd name="connsiteY129" fmla="*/ 1677 h 10000"/>
                  <a:gd name="connsiteX130" fmla="*/ 23 w 10000"/>
                  <a:gd name="connsiteY130" fmla="*/ 1520 h 10000"/>
                  <a:gd name="connsiteX131" fmla="*/ 0 w 10000"/>
                  <a:gd name="connsiteY131" fmla="*/ 1413 h 10000"/>
                  <a:gd name="connsiteX132" fmla="*/ 11 w 10000"/>
                  <a:gd name="connsiteY132" fmla="*/ 1343 h 10000"/>
                  <a:gd name="connsiteX133" fmla="*/ 80 w 10000"/>
                  <a:gd name="connsiteY133" fmla="*/ 1188 h 10000"/>
                  <a:gd name="connsiteX134" fmla="*/ 207 w 10000"/>
                  <a:gd name="connsiteY134" fmla="*/ 1029 h 10000"/>
                  <a:gd name="connsiteX135" fmla="*/ 373 w 10000"/>
                  <a:gd name="connsiteY135" fmla="*/ 860 h 10000"/>
                  <a:gd name="connsiteX136" fmla="*/ 579 w 10000"/>
                  <a:gd name="connsiteY136" fmla="*/ 697 h 10000"/>
                  <a:gd name="connsiteX137" fmla="*/ 803 w 10000"/>
                  <a:gd name="connsiteY137" fmla="*/ 545 h 10000"/>
                  <a:gd name="connsiteX138" fmla="*/ 941 w 10000"/>
                  <a:gd name="connsiteY138" fmla="*/ 466 h 10000"/>
                  <a:gd name="connsiteX139" fmla="*/ 1107 w 10000"/>
                  <a:gd name="connsiteY139" fmla="*/ 389 h 10000"/>
                  <a:gd name="connsiteX140" fmla="*/ 1291 w 10000"/>
                  <a:gd name="connsiteY140" fmla="*/ 315 h 10000"/>
                  <a:gd name="connsiteX141" fmla="*/ 1480 w 10000"/>
                  <a:gd name="connsiteY141" fmla="*/ 247 h 10000"/>
                  <a:gd name="connsiteX142" fmla="*/ 1670 w 10000"/>
                  <a:gd name="connsiteY142" fmla="*/ 177 h 10000"/>
                  <a:gd name="connsiteX143" fmla="*/ 1853 w 10000"/>
                  <a:gd name="connsiteY143" fmla="*/ 117 h 10000"/>
                  <a:gd name="connsiteX144" fmla="*/ 2008 w 10000"/>
                  <a:gd name="connsiteY144" fmla="*/ 69 h 10000"/>
                  <a:gd name="connsiteX145" fmla="*/ 2134 w 10000"/>
                  <a:gd name="connsiteY145" fmla="*/ 35 h 10000"/>
                  <a:gd name="connsiteX146" fmla="*/ 2226 w 10000"/>
                  <a:gd name="connsiteY146" fmla="*/ 9 h 10000"/>
                  <a:gd name="connsiteX147" fmla="*/ 2249 w 10000"/>
                  <a:gd name="connsiteY147" fmla="*/ 0 h 10000"/>
                  <a:gd name="connsiteX148" fmla="*/ 2381 w 10000"/>
                  <a:gd name="connsiteY148" fmla="*/ 61 h 10000"/>
                  <a:gd name="connsiteX149" fmla="*/ 3322 w 10000"/>
                  <a:gd name="connsiteY149" fmla="*/ 3064 h 10000"/>
                  <a:gd name="connsiteX150" fmla="*/ 4108 w 10000"/>
                  <a:gd name="connsiteY150" fmla="*/ 4234 h 10000"/>
                  <a:gd name="connsiteX151" fmla="*/ 5181 w 10000"/>
                  <a:gd name="connsiteY151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738 w 10000"/>
                  <a:gd name="connsiteY44" fmla="*/ 9042 h 10000"/>
                  <a:gd name="connsiteX45" fmla="*/ 8273 w 10000"/>
                  <a:gd name="connsiteY45" fmla="*/ 8955 h 10000"/>
                  <a:gd name="connsiteX46" fmla="*/ 8250 w 10000"/>
                  <a:gd name="connsiteY46" fmla="*/ 8701 h 10000"/>
                  <a:gd name="connsiteX47" fmla="*/ 8239 w 10000"/>
                  <a:gd name="connsiteY47" fmla="*/ 8523 h 10000"/>
                  <a:gd name="connsiteX48" fmla="*/ 8227 w 10000"/>
                  <a:gd name="connsiteY48" fmla="*/ 8311 h 10000"/>
                  <a:gd name="connsiteX49" fmla="*/ 8216 w 10000"/>
                  <a:gd name="connsiteY49" fmla="*/ 8069 h 10000"/>
                  <a:gd name="connsiteX50" fmla="*/ 8204 w 10000"/>
                  <a:gd name="connsiteY50" fmla="*/ 7797 h 10000"/>
                  <a:gd name="connsiteX51" fmla="*/ 8193 w 10000"/>
                  <a:gd name="connsiteY51" fmla="*/ 7517 h 10000"/>
                  <a:gd name="connsiteX52" fmla="*/ 8170 w 10000"/>
                  <a:gd name="connsiteY52" fmla="*/ 7232 h 10000"/>
                  <a:gd name="connsiteX53" fmla="*/ 8158 w 10000"/>
                  <a:gd name="connsiteY53" fmla="*/ 6933 h 10000"/>
                  <a:gd name="connsiteX54" fmla="*/ 8141 w 10000"/>
                  <a:gd name="connsiteY54" fmla="*/ 6636 h 10000"/>
                  <a:gd name="connsiteX55" fmla="*/ 8130 w 10000"/>
                  <a:gd name="connsiteY55" fmla="*/ 6355 h 10000"/>
                  <a:gd name="connsiteX56" fmla="*/ 8107 w 10000"/>
                  <a:gd name="connsiteY56" fmla="*/ 6090 h 10000"/>
                  <a:gd name="connsiteX57" fmla="*/ 8095 w 10000"/>
                  <a:gd name="connsiteY57" fmla="*/ 5845 h 10000"/>
                  <a:gd name="connsiteX58" fmla="*/ 8084 w 10000"/>
                  <a:gd name="connsiteY58" fmla="*/ 5629 h 10000"/>
                  <a:gd name="connsiteX59" fmla="*/ 8061 w 10000"/>
                  <a:gd name="connsiteY59" fmla="*/ 5452 h 10000"/>
                  <a:gd name="connsiteX60" fmla="*/ 8049 w 10000"/>
                  <a:gd name="connsiteY60" fmla="*/ 5314 h 10000"/>
                  <a:gd name="connsiteX61" fmla="*/ 8038 w 10000"/>
                  <a:gd name="connsiteY61" fmla="*/ 5232 h 10000"/>
                  <a:gd name="connsiteX62" fmla="*/ 8015 w 10000"/>
                  <a:gd name="connsiteY62" fmla="*/ 5129 h 10000"/>
                  <a:gd name="connsiteX63" fmla="*/ 7992 w 10000"/>
                  <a:gd name="connsiteY63" fmla="*/ 5004 h 10000"/>
                  <a:gd name="connsiteX64" fmla="*/ 7946 w 10000"/>
                  <a:gd name="connsiteY64" fmla="*/ 4846 h 10000"/>
                  <a:gd name="connsiteX65" fmla="*/ 7889 w 10000"/>
                  <a:gd name="connsiteY65" fmla="*/ 4670 h 10000"/>
                  <a:gd name="connsiteX66" fmla="*/ 7843 w 10000"/>
                  <a:gd name="connsiteY66" fmla="*/ 4480 h 10000"/>
                  <a:gd name="connsiteX67" fmla="*/ 7780 w 10000"/>
                  <a:gd name="connsiteY67" fmla="*/ 4286 h 10000"/>
                  <a:gd name="connsiteX68" fmla="*/ 7722 w 10000"/>
                  <a:gd name="connsiteY68" fmla="*/ 4083 h 10000"/>
                  <a:gd name="connsiteX69" fmla="*/ 7665 w 10000"/>
                  <a:gd name="connsiteY69" fmla="*/ 3898 h 10000"/>
                  <a:gd name="connsiteX70" fmla="*/ 7608 w 10000"/>
                  <a:gd name="connsiteY70" fmla="*/ 3714 h 10000"/>
                  <a:gd name="connsiteX71" fmla="*/ 7550 w 10000"/>
                  <a:gd name="connsiteY71" fmla="*/ 3547 h 10000"/>
                  <a:gd name="connsiteX72" fmla="*/ 7516 w 10000"/>
                  <a:gd name="connsiteY72" fmla="*/ 3409 h 10000"/>
                  <a:gd name="connsiteX73" fmla="*/ 7481 w 10000"/>
                  <a:gd name="connsiteY73" fmla="*/ 3309 h 10000"/>
                  <a:gd name="connsiteX74" fmla="*/ 7458 w 10000"/>
                  <a:gd name="connsiteY74" fmla="*/ 3240 h 10000"/>
                  <a:gd name="connsiteX75" fmla="*/ 7453 w 10000"/>
                  <a:gd name="connsiteY75" fmla="*/ 3214 h 10000"/>
                  <a:gd name="connsiteX76" fmla="*/ 7372 w 10000"/>
                  <a:gd name="connsiteY76" fmla="*/ 3335 h 10000"/>
                  <a:gd name="connsiteX77" fmla="*/ 7303 w 10000"/>
                  <a:gd name="connsiteY77" fmla="*/ 3504 h 10000"/>
                  <a:gd name="connsiteX78" fmla="*/ 7246 w 10000"/>
                  <a:gd name="connsiteY78" fmla="*/ 3714 h 10000"/>
                  <a:gd name="connsiteX79" fmla="*/ 7200 w 10000"/>
                  <a:gd name="connsiteY79" fmla="*/ 3962 h 10000"/>
                  <a:gd name="connsiteX80" fmla="*/ 7166 w 10000"/>
                  <a:gd name="connsiteY80" fmla="*/ 4226 h 10000"/>
                  <a:gd name="connsiteX81" fmla="*/ 7154 w 10000"/>
                  <a:gd name="connsiteY81" fmla="*/ 4514 h 10000"/>
                  <a:gd name="connsiteX82" fmla="*/ 7143 w 10000"/>
                  <a:gd name="connsiteY82" fmla="*/ 4812 h 10000"/>
                  <a:gd name="connsiteX83" fmla="*/ 7131 w 10000"/>
                  <a:gd name="connsiteY83" fmla="*/ 5112 h 10000"/>
                  <a:gd name="connsiteX84" fmla="*/ 7131 w 10000"/>
                  <a:gd name="connsiteY84" fmla="*/ 5409 h 10000"/>
                  <a:gd name="connsiteX85" fmla="*/ 7131 w 10000"/>
                  <a:gd name="connsiteY85" fmla="*/ 5698 h 10000"/>
                  <a:gd name="connsiteX86" fmla="*/ 7143 w 10000"/>
                  <a:gd name="connsiteY86" fmla="*/ 5969 h 10000"/>
                  <a:gd name="connsiteX87" fmla="*/ 7154 w 10000"/>
                  <a:gd name="connsiteY87" fmla="*/ 6209 h 10000"/>
                  <a:gd name="connsiteX88" fmla="*/ 7154 w 10000"/>
                  <a:gd name="connsiteY88" fmla="*/ 6420 h 10000"/>
                  <a:gd name="connsiteX89" fmla="*/ 7166 w 10000"/>
                  <a:gd name="connsiteY89" fmla="*/ 6592 h 10000"/>
                  <a:gd name="connsiteX90" fmla="*/ 7166 w 10000"/>
                  <a:gd name="connsiteY90" fmla="*/ 6743 h 10000"/>
                  <a:gd name="connsiteX91" fmla="*/ 7177 w 10000"/>
                  <a:gd name="connsiteY91" fmla="*/ 6941 h 10000"/>
                  <a:gd name="connsiteX92" fmla="*/ 7189 w 10000"/>
                  <a:gd name="connsiteY92" fmla="*/ 7170 h 10000"/>
                  <a:gd name="connsiteX93" fmla="*/ 7506 w 10000"/>
                  <a:gd name="connsiteY93" fmla="*/ 9956 h 10000"/>
                  <a:gd name="connsiteX94" fmla="*/ 602 w 10000"/>
                  <a:gd name="connsiteY94" fmla="*/ 10000 h 10000"/>
                  <a:gd name="connsiteX95" fmla="*/ 602 w 10000"/>
                  <a:gd name="connsiteY95" fmla="*/ 9970 h 10000"/>
                  <a:gd name="connsiteX96" fmla="*/ 602 w 10000"/>
                  <a:gd name="connsiteY96" fmla="*/ 9884 h 10000"/>
                  <a:gd name="connsiteX97" fmla="*/ 614 w 10000"/>
                  <a:gd name="connsiteY97" fmla="*/ 9746 h 10000"/>
                  <a:gd name="connsiteX98" fmla="*/ 620 w 10000"/>
                  <a:gd name="connsiteY98" fmla="*/ 9578 h 10000"/>
                  <a:gd name="connsiteX99" fmla="*/ 643 w 10000"/>
                  <a:gd name="connsiteY99" fmla="*/ 9364 h 10000"/>
                  <a:gd name="connsiteX100" fmla="*/ 654 w 10000"/>
                  <a:gd name="connsiteY100" fmla="*/ 9119 h 10000"/>
                  <a:gd name="connsiteX101" fmla="*/ 677 w 10000"/>
                  <a:gd name="connsiteY101" fmla="*/ 8864 h 10000"/>
                  <a:gd name="connsiteX102" fmla="*/ 700 w 10000"/>
                  <a:gd name="connsiteY102" fmla="*/ 8584 h 10000"/>
                  <a:gd name="connsiteX103" fmla="*/ 723 w 10000"/>
                  <a:gd name="connsiteY103" fmla="*/ 8293 h 10000"/>
                  <a:gd name="connsiteX104" fmla="*/ 746 w 10000"/>
                  <a:gd name="connsiteY104" fmla="*/ 7996 h 10000"/>
                  <a:gd name="connsiteX105" fmla="*/ 769 w 10000"/>
                  <a:gd name="connsiteY105" fmla="*/ 7707 h 10000"/>
                  <a:gd name="connsiteX106" fmla="*/ 780 w 10000"/>
                  <a:gd name="connsiteY106" fmla="*/ 7436 h 10000"/>
                  <a:gd name="connsiteX107" fmla="*/ 803 w 10000"/>
                  <a:gd name="connsiteY107" fmla="*/ 7170 h 10000"/>
                  <a:gd name="connsiteX108" fmla="*/ 826 w 10000"/>
                  <a:gd name="connsiteY108" fmla="*/ 6786 h 10000"/>
                  <a:gd name="connsiteX109" fmla="*/ 838 w 10000"/>
                  <a:gd name="connsiteY109" fmla="*/ 6437 h 10000"/>
                  <a:gd name="connsiteX110" fmla="*/ 849 w 10000"/>
                  <a:gd name="connsiteY110" fmla="*/ 6131 h 10000"/>
                  <a:gd name="connsiteX111" fmla="*/ 849 w 10000"/>
                  <a:gd name="connsiteY111" fmla="*/ 5845 h 10000"/>
                  <a:gd name="connsiteX112" fmla="*/ 849 w 10000"/>
                  <a:gd name="connsiteY112" fmla="*/ 5564 h 10000"/>
                  <a:gd name="connsiteX113" fmla="*/ 849 w 10000"/>
                  <a:gd name="connsiteY113" fmla="*/ 5284 h 10000"/>
                  <a:gd name="connsiteX114" fmla="*/ 849 w 10000"/>
                  <a:gd name="connsiteY114" fmla="*/ 4994 h 10000"/>
                  <a:gd name="connsiteX115" fmla="*/ 849 w 10000"/>
                  <a:gd name="connsiteY115" fmla="*/ 4687 h 10000"/>
                  <a:gd name="connsiteX116" fmla="*/ 849 w 10000"/>
                  <a:gd name="connsiteY116" fmla="*/ 4514 h 10000"/>
                  <a:gd name="connsiteX117" fmla="*/ 815 w 10000"/>
                  <a:gd name="connsiteY117" fmla="*/ 4312 h 10000"/>
                  <a:gd name="connsiteX118" fmla="*/ 769 w 10000"/>
                  <a:gd name="connsiteY118" fmla="*/ 4083 h 10000"/>
                  <a:gd name="connsiteX119" fmla="*/ 711 w 10000"/>
                  <a:gd name="connsiteY119" fmla="*/ 3844 h 10000"/>
                  <a:gd name="connsiteX120" fmla="*/ 643 w 10000"/>
                  <a:gd name="connsiteY120" fmla="*/ 3590 h 10000"/>
                  <a:gd name="connsiteX121" fmla="*/ 579 w 10000"/>
                  <a:gd name="connsiteY121" fmla="*/ 3326 h 10000"/>
                  <a:gd name="connsiteX122" fmla="*/ 499 w 10000"/>
                  <a:gd name="connsiteY122" fmla="*/ 3055 h 10000"/>
                  <a:gd name="connsiteX123" fmla="*/ 407 w 10000"/>
                  <a:gd name="connsiteY123" fmla="*/ 2792 h 10000"/>
                  <a:gd name="connsiteX124" fmla="*/ 327 w 10000"/>
                  <a:gd name="connsiteY124" fmla="*/ 2535 h 10000"/>
                  <a:gd name="connsiteX125" fmla="*/ 252 w 10000"/>
                  <a:gd name="connsiteY125" fmla="*/ 2286 h 10000"/>
                  <a:gd name="connsiteX126" fmla="*/ 184 w 10000"/>
                  <a:gd name="connsiteY126" fmla="*/ 2057 h 10000"/>
                  <a:gd name="connsiteX127" fmla="*/ 115 w 10000"/>
                  <a:gd name="connsiteY127" fmla="*/ 1855 h 10000"/>
                  <a:gd name="connsiteX128" fmla="*/ 57 w 10000"/>
                  <a:gd name="connsiteY128" fmla="*/ 1677 h 10000"/>
                  <a:gd name="connsiteX129" fmla="*/ 23 w 10000"/>
                  <a:gd name="connsiteY129" fmla="*/ 1520 h 10000"/>
                  <a:gd name="connsiteX130" fmla="*/ 0 w 10000"/>
                  <a:gd name="connsiteY130" fmla="*/ 1413 h 10000"/>
                  <a:gd name="connsiteX131" fmla="*/ 11 w 10000"/>
                  <a:gd name="connsiteY131" fmla="*/ 1343 h 10000"/>
                  <a:gd name="connsiteX132" fmla="*/ 80 w 10000"/>
                  <a:gd name="connsiteY132" fmla="*/ 1188 h 10000"/>
                  <a:gd name="connsiteX133" fmla="*/ 207 w 10000"/>
                  <a:gd name="connsiteY133" fmla="*/ 1029 h 10000"/>
                  <a:gd name="connsiteX134" fmla="*/ 373 w 10000"/>
                  <a:gd name="connsiteY134" fmla="*/ 860 h 10000"/>
                  <a:gd name="connsiteX135" fmla="*/ 579 w 10000"/>
                  <a:gd name="connsiteY135" fmla="*/ 697 h 10000"/>
                  <a:gd name="connsiteX136" fmla="*/ 803 w 10000"/>
                  <a:gd name="connsiteY136" fmla="*/ 545 h 10000"/>
                  <a:gd name="connsiteX137" fmla="*/ 941 w 10000"/>
                  <a:gd name="connsiteY137" fmla="*/ 466 h 10000"/>
                  <a:gd name="connsiteX138" fmla="*/ 1107 w 10000"/>
                  <a:gd name="connsiteY138" fmla="*/ 389 h 10000"/>
                  <a:gd name="connsiteX139" fmla="*/ 1291 w 10000"/>
                  <a:gd name="connsiteY139" fmla="*/ 315 h 10000"/>
                  <a:gd name="connsiteX140" fmla="*/ 1480 w 10000"/>
                  <a:gd name="connsiteY140" fmla="*/ 247 h 10000"/>
                  <a:gd name="connsiteX141" fmla="*/ 1670 w 10000"/>
                  <a:gd name="connsiteY141" fmla="*/ 177 h 10000"/>
                  <a:gd name="connsiteX142" fmla="*/ 1853 w 10000"/>
                  <a:gd name="connsiteY142" fmla="*/ 117 h 10000"/>
                  <a:gd name="connsiteX143" fmla="*/ 2008 w 10000"/>
                  <a:gd name="connsiteY143" fmla="*/ 69 h 10000"/>
                  <a:gd name="connsiteX144" fmla="*/ 2134 w 10000"/>
                  <a:gd name="connsiteY144" fmla="*/ 35 h 10000"/>
                  <a:gd name="connsiteX145" fmla="*/ 2226 w 10000"/>
                  <a:gd name="connsiteY145" fmla="*/ 9 h 10000"/>
                  <a:gd name="connsiteX146" fmla="*/ 2249 w 10000"/>
                  <a:gd name="connsiteY146" fmla="*/ 0 h 10000"/>
                  <a:gd name="connsiteX147" fmla="*/ 2381 w 10000"/>
                  <a:gd name="connsiteY147" fmla="*/ 61 h 10000"/>
                  <a:gd name="connsiteX148" fmla="*/ 3322 w 10000"/>
                  <a:gd name="connsiteY148" fmla="*/ 3064 h 10000"/>
                  <a:gd name="connsiteX149" fmla="*/ 4108 w 10000"/>
                  <a:gd name="connsiteY149" fmla="*/ 4234 h 10000"/>
                  <a:gd name="connsiteX150" fmla="*/ 5181 w 10000"/>
                  <a:gd name="connsiteY150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738 w 10000"/>
                  <a:gd name="connsiteY44" fmla="*/ 9042 h 10000"/>
                  <a:gd name="connsiteX45" fmla="*/ 8250 w 10000"/>
                  <a:gd name="connsiteY45" fmla="*/ 8701 h 10000"/>
                  <a:gd name="connsiteX46" fmla="*/ 8239 w 10000"/>
                  <a:gd name="connsiteY46" fmla="*/ 8523 h 10000"/>
                  <a:gd name="connsiteX47" fmla="*/ 8227 w 10000"/>
                  <a:gd name="connsiteY47" fmla="*/ 8311 h 10000"/>
                  <a:gd name="connsiteX48" fmla="*/ 8216 w 10000"/>
                  <a:gd name="connsiteY48" fmla="*/ 8069 h 10000"/>
                  <a:gd name="connsiteX49" fmla="*/ 8204 w 10000"/>
                  <a:gd name="connsiteY49" fmla="*/ 7797 h 10000"/>
                  <a:gd name="connsiteX50" fmla="*/ 8193 w 10000"/>
                  <a:gd name="connsiteY50" fmla="*/ 7517 h 10000"/>
                  <a:gd name="connsiteX51" fmla="*/ 8170 w 10000"/>
                  <a:gd name="connsiteY51" fmla="*/ 7232 h 10000"/>
                  <a:gd name="connsiteX52" fmla="*/ 8158 w 10000"/>
                  <a:gd name="connsiteY52" fmla="*/ 6933 h 10000"/>
                  <a:gd name="connsiteX53" fmla="*/ 8141 w 10000"/>
                  <a:gd name="connsiteY53" fmla="*/ 6636 h 10000"/>
                  <a:gd name="connsiteX54" fmla="*/ 8130 w 10000"/>
                  <a:gd name="connsiteY54" fmla="*/ 6355 h 10000"/>
                  <a:gd name="connsiteX55" fmla="*/ 8107 w 10000"/>
                  <a:gd name="connsiteY55" fmla="*/ 6090 h 10000"/>
                  <a:gd name="connsiteX56" fmla="*/ 8095 w 10000"/>
                  <a:gd name="connsiteY56" fmla="*/ 5845 h 10000"/>
                  <a:gd name="connsiteX57" fmla="*/ 8084 w 10000"/>
                  <a:gd name="connsiteY57" fmla="*/ 5629 h 10000"/>
                  <a:gd name="connsiteX58" fmla="*/ 8061 w 10000"/>
                  <a:gd name="connsiteY58" fmla="*/ 5452 h 10000"/>
                  <a:gd name="connsiteX59" fmla="*/ 8049 w 10000"/>
                  <a:gd name="connsiteY59" fmla="*/ 5314 h 10000"/>
                  <a:gd name="connsiteX60" fmla="*/ 8038 w 10000"/>
                  <a:gd name="connsiteY60" fmla="*/ 5232 h 10000"/>
                  <a:gd name="connsiteX61" fmla="*/ 8015 w 10000"/>
                  <a:gd name="connsiteY61" fmla="*/ 5129 h 10000"/>
                  <a:gd name="connsiteX62" fmla="*/ 7992 w 10000"/>
                  <a:gd name="connsiteY62" fmla="*/ 5004 h 10000"/>
                  <a:gd name="connsiteX63" fmla="*/ 7946 w 10000"/>
                  <a:gd name="connsiteY63" fmla="*/ 4846 h 10000"/>
                  <a:gd name="connsiteX64" fmla="*/ 7889 w 10000"/>
                  <a:gd name="connsiteY64" fmla="*/ 4670 h 10000"/>
                  <a:gd name="connsiteX65" fmla="*/ 7843 w 10000"/>
                  <a:gd name="connsiteY65" fmla="*/ 4480 h 10000"/>
                  <a:gd name="connsiteX66" fmla="*/ 7780 w 10000"/>
                  <a:gd name="connsiteY66" fmla="*/ 4286 h 10000"/>
                  <a:gd name="connsiteX67" fmla="*/ 7722 w 10000"/>
                  <a:gd name="connsiteY67" fmla="*/ 4083 h 10000"/>
                  <a:gd name="connsiteX68" fmla="*/ 7665 w 10000"/>
                  <a:gd name="connsiteY68" fmla="*/ 3898 h 10000"/>
                  <a:gd name="connsiteX69" fmla="*/ 7608 w 10000"/>
                  <a:gd name="connsiteY69" fmla="*/ 3714 h 10000"/>
                  <a:gd name="connsiteX70" fmla="*/ 7550 w 10000"/>
                  <a:gd name="connsiteY70" fmla="*/ 3547 h 10000"/>
                  <a:gd name="connsiteX71" fmla="*/ 7516 w 10000"/>
                  <a:gd name="connsiteY71" fmla="*/ 3409 h 10000"/>
                  <a:gd name="connsiteX72" fmla="*/ 7481 w 10000"/>
                  <a:gd name="connsiteY72" fmla="*/ 3309 h 10000"/>
                  <a:gd name="connsiteX73" fmla="*/ 7458 w 10000"/>
                  <a:gd name="connsiteY73" fmla="*/ 3240 h 10000"/>
                  <a:gd name="connsiteX74" fmla="*/ 7453 w 10000"/>
                  <a:gd name="connsiteY74" fmla="*/ 3214 h 10000"/>
                  <a:gd name="connsiteX75" fmla="*/ 7372 w 10000"/>
                  <a:gd name="connsiteY75" fmla="*/ 3335 h 10000"/>
                  <a:gd name="connsiteX76" fmla="*/ 7303 w 10000"/>
                  <a:gd name="connsiteY76" fmla="*/ 3504 h 10000"/>
                  <a:gd name="connsiteX77" fmla="*/ 7246 w 10000"/>
                  <a:gd name="connsiteY77" fmla="*/ 3714 h 10000"/>
                  <a:gd name="connsiteX78" fmla="*/ 7200 w 10000"/>
                  <a:gd name="connsiteY78" fmla="*/ 3962 h 10000"/>
                  <a:gd name="connsiteX79" fmla="*/ 7166 w 10000"/>
                  <a:gd name="connsiteY79" fmla="*/ 4226 h 10000"/>
                  <a:gd name="connsiteX80" fmla="*/ 7154 w 10000"/>
                  <a:gd name="connsiteY80" fmla="*/ 4514 h 10000"/>
                  <a:gd name="connsiteX81" fmla="*/ 7143 w 10000"/>
                  <a:gd name="connsiteY81" fmla="*/ 4812 h 10000"/>
                  <a:gd name="connsiteX82" fmla="*/ 7131 w 10000"/>
                  <a:gd name="connsiteY82" fmla="*/ 5112 h 10000"/>
                  <a:gd name="connsiteX83" fmla="*/ 7131 w 10000"/>
                  <a:gd name="connsiteY83" fmla="*/ 5409 h 10000"/>
                  <a:gd name="connsiteX84" fmla="*/ 7131 w 10000"/>
                  <a:gd name="connsiteY84" fmla="*/ 5698 h 10000"/>
                  <a:gd name="connsiteX85" fmla="*/ 7143 w 10000"/>
                  <a:gd name="connsiteY85" fmla="*/ 5969 h 10000"/>
                  <a:gd name="connsiteX86" fmla="*/ 7154 w 10000"/>
                  <a:gd name="connsiteY86" fmla="*/ 6209 h 10000"/>
                  <a:gd name="connsiteX87" fmla="*/ 7154 w 10000"/>
                  <a:gd name="connsiteY87" fmla="*/ 6420 h 10000"/>
                  <a:gd name="connsiteX88" fmla="*/ 7166 w 10000"/>
                  <a:gd name="connsiteY88" fmla="*/ 6592 h 10000"/>
                  <a:gd name="connsiteX89" fmla="*/ 7166 w 10000"/>
                  <a:gd name="connsiteY89" fmla="*/ 6743 h 10000"/>
                  <a:gd name="connsiteX90" fmla="*/ 7177 w 10000"/>
                  <a:gd name="connsiteY90" fmla="*/ 6941 h 10000"/>
                  <a:gd name="connsiteX91" fmla="*/ 7189 w 10000"/>
                  <a:gd name="connsiteY91" fmla="*/ 7170 h 10000"/>
                  <a:gd name="connsiteX92" fmla="*/ 7506 w 10000"/>
                  <a:gd name="connsiteY92" fmla="*/ 9956 h 10000"/>
                  <a:gd name="connsiteX93" fmla="*/ 602 w 10000"/>
                  <a:gd name="connsiteY93" fmla="*/ 10000 h 10000"/>
                  <a:gd name="connsiteX94" fmla="*/ 602 w 10000"/>
                  <a:gd name="connsiteY94" fmla="*/ 9970 h 10000"/>
                  <a:gd name="connsiteX95" fmla="*/ 602 w 10000"/>
                  <a:gd name="connsiteY95" fmla="*/ 9884 h 10000"/>
                  <a:gd name="connsiteX96" fmla="*/ 614 w 10000"/>
                  <a:gd name="connsiteY96" fmla="*/ 9746 h 10000"/>
                  <a:gd name="connsiteX97" fmla="*/ 620 w 10000"/>
                  <a:gd name="connsiteY97" fmla="*/ 9578 h 10000"/>
                  <a:gd name="connsiteX98" fmla="*/ 643 w 10000"/>
                  <a:gd name="connsiteY98" fmla="*/ 9364 h 10000"/>
                  <a:gd name="connsiteX99" fmla="*/ 654 w 10000"/>
                  <a:gd name="connsiteY99" fmla="*/ 9119 h 10000"/>
                  <a:gd name="connsiteX100" fmla="*/ 677 w 10000"/>
                  <a:gd name="connsiteY100" fmla="*/ 8864 h 10000"/>
                  <a:gd name="connsiteX101" fmla="*/ 700 w 10000"/>
                  <a:gd name="connsiteY101" fmla="*/ 8584 h 10000"/>
                  <a:gd name="connsiteX102" fmla="*/ 723 w 10000"/>
                  <a:gd name="connsiteY102" fmla="*/ 8293 h 10000"/>
                  <a:gd name="connsiteX103" fmla="*/ 746 w 10000"/>
                  <a:gd name="connsiteY103" fmla="*/ 7996 h 10000"/>
                  <a:gd name="connsiteX104" fmla="*/ 769 w 10000"/>
                  <a:gd name="connsiteY104" fmla="*/ 7707 h 10000"/>
                  <a:gd name="connsiteX105" fmla="*/ 780 w 10000"/>
                  <a:gd name="connsiteY105" fmla="*/ 7436 h 10000"/>
                  <a:gd name="connsiteX106" fmla="*/ 803 w 10000"/>
                  <a:gd name="connsiteY106" fmla="*/ 7170 h 10000"/>
                  <a:gd name="connsiteX107" fmla="*/ 826 w 10000"/>
                  <a:gd name="connsiteY107" fmla="*/ 6786 h 10000"/>
                  <a:gd name="connsiteX108" fmla="*/ 838 w 10000"/>
                  <a:gd name="connsiteY108" fmla="*/ 6437 h 10000"/>
                  <a:gd name="connsiteX109" fmla="*/ 849 w 10000"/>
                  <a:gd name="connsiteY109" fmla="*/ 6131 h 10000"/>
                  <a:gd name="connsiteX110" fmla="*/ 849 w 10000"/>
                  <a:gd name="connsiteY110" fmla="*/ 5845 h 10000"/>
                  <a:gd name="connsiteX111" fmla="*/ 849 w 10000"/>
                  <a:gd name="connsiteY111" fmla="*/ 5564 h 10000"/>
                  <a:gd name="connsiteX112" fmla="*/ 849 w 10000"/>
                  <a:gd name="connsiteY112" fmla="*/ 5284 h 10000"/>
                  <a:gd name="connsiteX113" fmla="*/ 849 w 10000"/>
                  <a:gd name="connsiteY113" fmla="*/ 4994 h 10000"/>
                  <a:gd name="connsiteX114" fmla="*/ 849 w 10000"/>
                  <a:gd name="connsiteY114" fmla="*/ 4687 h 10000"/>
                  <a:gd name="connsiteX115" fmla="*/ 849 w 10000"/>
                  <a:gd name="connsiteY115" fmla="*/ 4514 h 10000"/>
                  <a:gd name="connsiteX116" fmla="*/ 815 w 10000"/>
                  <a:gd name="connsiteY116" fmla="*/ 4312 h 10000"/>
                  <a:gd name="connsiteX117" fmla="*/ 769 w 10000"/>
                  <a:gd name="connsiteY117" fmla="*/ 4083 h 10000"/>
                  <a:gd name="connsiteX118" fmla="*/ 711 w 10000"/>
                  <a:gd name="connsiteY118" fmla="*/ 3844 h 10000"/>
                  <a:gd name="connsiteX119" fmla="*/ 643 w 10000"/>
                  <a:gd name="connsiteY119" fmla="*/ 3590 h 10000"/>
                  <a:gd name="connsiteX120" fmla="*/ 579 w 10000"/>
                  <a:gd name="connsiteY120" fmla="*/ 3326 h 10000"/>
                  <a:gd name="connsiteX121" fmla="*/ 499 w 10000"/>
                  <a:gd name="connsiteY121" fmla="*/ 3055 h 10000"/>
                  <a:gd name="connsiteX122" fmla="*/ 407 w 10000"/>
                  <a:gd name="connsiteY122" fmla="*/ 2792 h 10000"/>
                  <a:gd name="connsiteX123" fmla="*/ 327 w 10000"/>
                  <a:gd name="connsiteY123" fmla="*/ 2535 h 10000"/>
                  <a:gd name="connsiteX124" fmla="*/ 252 w 10000"/>
                  <a:gd name="connsiteY124" fmla="*/ 2286 h 10000"/>
                  <a:gd name="connsiteX125" fmla="*/ 184 w 10000"/>
                  <a:gd name="connsiteY125" fmla="*/ 2057 h 10000"/>
                  <a:gd name="connsiteX126" fmla="*/ 115 w 10000"/>
                  <a:gd name="connsiteY126" fmla="*/ 1855 h 10000"/>
                  <a:gd name="connsiteX127" fmla="*/ 57 w 10000"/>
                  <a:gd name="connsiteY127" fmla="*/ 1677 h 10000"/>
                  <a:gd name="connsiteX128" fmla="*/ 23 w 10000"/>
                  <a:gd name="connsiteY128" fmla="*/ 1520 h 10000"/>
                  <a:gd name="connsiteX129" fmla="*/ 0 w 10000"/>
                  <a:gd name="connsiteY129" fmla="*/ 1413 h 10000"/>
                  <a:gd name="connsiteX130" fmla="*/ 11 w 10000"/>
                  <a:gd name="connsiteY130" fmla="*/ 1343 h 10000"/>
                  <a:gd name="connsiteX131" fmla="*/ 80 w 10000"/>
                  <a:gd name="connsiteY131" fmla="*/ 1188 h 10000"/>
                  <a:gd name="connsiteX132" fmla="*/ 207 w 10000"/>
                  <a:gd name="connsiteY132" fmla="*/ 1029 h 10000"/>
                  <a:gd name="connsiteX133" fmla="*/ 373 w 10000"/>
                  <a:gd name="connsiteY133" fmla="*/ 860 h 10000"/>
                  <a:gd name="connsiteX134" fmla="*/ 579 w 10000"/>
                  <a:gd name="connsiteY134" fmla="*/ 697 h 10000"/>
                  <a:gd name="connsiteX135" fmla="*/ 803 w 10000"/>
                  <a:gd name="connsiteY135" fmla="*/ 545 h 10000"/>
                  <a:gd name="connsiteX136" fmla="*/ 941 w 10000"/>
                  <a:gd name="connsiteY136" fmla="*/ 466 h 10000"/>
                  <a:gd name="connsiteX137" fmla="*/ 1107 w 10000"/>
                  <a:gd name="connsiteY137" fmla="*/ 389 h 10000"/>
                  <a:gd name="connsiteX138" fmla="*/ 1291 w 10000"/>
                  <a:gd name="connsiteY138" fmla="*/ 315 h 10000"/>
                  <a:gd name="connsiteX139" fmla="*/ 1480 w 10000"/>
                  <a:gd name="connsiteY139" fmla="*/ 247 h 10000"/>
                  <a:gd name="connsiteX140" fmla="*/ 1670 w 10000"/>
                  <a:gd name="connsiteY140" fmla="*/ 177 h 10000"/>
                  <a:gd name="connsiteX141" fmla="*/ 1853 w 10000"/>
                  <a:gd name="connsiteY141" fmla="*/ 117 h 10000"/>
                  <a:gd name="connsiteX142" fmla="*/ 2008 w 10000"/>
                  <a:gd name="connsiteY142" fmla="*/ 69 h 10000"/>
                  <a:gd name="connsiteX143" fmla="*/ 2134 w 10000"/>
                  <a:gd name="connsiteY143" fmla="*/ 35 h 10000"/>
                  <a:gd name="connsiteX144" fmla="*/ 2226 w 10000"/>
                  <a:gd name="connsiteY144" fmla="*/ 9 h 10000"/>
                  <a:gd name="connsiteX145" fmla="*/ 2249 w 10000"/>
                  <a:gd name="connsiteY145" fmla="*/ 0 h 10000"/>
                  <a:gd name="connsiteX146" fmla="*/ 2381 w 10000"/>
                  <a:gd name="connsiteY146" fmla="*/ 61 h 10000"/>
                  <a:gd name="connsiteX147" fmla="*/ 3322 w 10000"/>
                  <a:gd name="connsiteY147" fmla="*/ 3064 h 10000"/>
                  <a:gd name="connsiteX148" fmla="*/ 4108 w 10000"/>
                  <a:gd name="connsiteY148" fmla="*/ 4234 h 10000"/>
                  <a:gd name="connsiteX149" fmla="*/ 5181 w 10000"/>
                  <a:gd name="connsiteY149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738 w 10000"/>
                  <a:gd name="connsiteY44" fmla="*/ 9042 h 10000"/>
                  <a:gd name="connsiteX45" fmla="*/ 8239 w 10000"/>
                  <a:gd name="connsiteY45" fmla="*/ 8523 h 10000"/>
                  <a:gd name="connsiteX46" fmla="*/ 8227 w 10000"/>
                  <a:gd name="connsiteY46" fmla="*/ 8311 h 10000"/>
                  <a:gd name="connsiteX47" fmla="*/ 8216 w 10000"/>
                  <a:gd name="connsiteY47" fmla="*/ 8069 h 10000"/>
                  <a:gd name="connsiteX48" fmla="*/ 8204 w 10000"/>
                  <a:gd name="connsiteY48" fmla="*/ 7797 h 10000"/>
                  <a:gd name="connsiteX49" fmla="*/ 8193 w 10000"/>
                  <a:gd name="connsiteY49" fmla="*/ 7517 h 10000"/>
                  <a:gd name="connsiteX50" fmla="*/ 8170 w 10000"/>
                  <a:gd name="connsiteY50" fmla="*/ 7232 h 10000"/>
                  <a:gd name="connsiteX51" fmla="*/ 8158 w 10000"/>
                  <a:gd name="connsiteY51" fmla="*/ 6933 h 10000"/>
                  <a:gd name="connsiteX52" fmla="*/ 8141 w 10000"/>
                  <a:gd name="connsiteY52" fmla="*/ 6636 h 10000"/>
                  <a:gd name="connsiteX53" fmla="*/ 8130 w 10000"/>
                  <a:gd name="connsiteY53" fmla="*/ 6355 h 10000"/>
                  <a:gd name="connsiteX54" fmla="*/ 8107 w 10000"/>
                  <a:gd name="connsiteY54" fmla="*/ 6090 h 10000"/>
                  <a:gd name="connsiteX55" fmla="*/ 8095 w 10000"/>
                  <a:gd name="connsiteY55" fmla="*/ 5845 h 10000"/>
                  <a:gd name="connsiteX56" fmla="*/ 8084 w 10000"/>
                  <a:gd name="connsiteY56" fmla="*/ 5629 h 10000"/>
                  <a:gd name="connsiteX57" fmla="*/ 8061 w 10000"/>
                  <a:gd name="connsiteY57" fmla="*/ 5452 h 10000"/>
                  <a:gd name="connsiteX58" fmla="*/ 8049 w 10000"/>
                  <a:gd name="connsiteY58" fmla="*/ 5314 h 10000"/>
                  <a:gd name="connsiteX59" fmla="*/ 8038 w 10000"/>
                  <a:gd name="connsiteY59" fmla="*/ 5232 h 10000"/>
                  <a:gd name="connsiteX60" fmla="*/ 8015 w 10000"/>
                  <a:gd name="connsiteY60" fmla="*/ 5129 h 10000"/>
                  <a:gd name="connsiteX61" fmla="*/ 7992 w 10000"/>
                  <a:gd name="connsiteY61" fmla="*/ 5004 h 10000"/>
                  <a:gd name="connsiteX62" fmla="*/ 7946 w 10000"/>
                  <a:gd name="connsiteY62" fmla="*/ 4846 h 10000"/>
                  <a:gd name="connsiteX63" fmla="*/ 7889 w 10000"/>
                  <a:gd name="connsiteY63" fmla="*/ 4670 h 10000"/>
                  <a:gd name="connsiteX64" fmla="*/ 7843 w 10000"/>
                  <a:gd name="connsiteY64" fmla="*/ 4480 h 10000"/>
                  <a:gd name="connsiteX65" fmla="*/ 7780 w 10000"/>
                  <a:gd name="connsiteY65" fmla="*/ 4286 h 10000"/>
                  <a:gd name="connsiteX66" fmla="*/ 7722 w 10000"/>
                  <a:gd name="connsiteY66" fmla="*/ 4083 h 10000"/>
                  <a:gd name="connsiteX67" fmla="*/ 7665 w 10000"/>
                  <a:gd name="connsiteY67" fmla="*/ 3898 h 10000"/>
                  <a:gd name="connsiteX68" fmla="*/ 7608 w 10000"/>
                  <a:gd name="connsiteY68" fmla="*/ 3714 h 10000"/>
                  <a:gd name="connsiteX69" fmla="*/ 7550 w 10000"/>
                  <a:gd name="connsiteY69" fmla="*/ 3547 h 10000"/>
                  <a:gd name="connsiteX70" fmla="*/ 7516 w 10000"/>
                  <a:gd name="connsiteY70" fmla="*/ 3409 h 10000"/>
                  <a:gd name="connsiteX71" fmla="*/ 7481 w 10000"/>
                  <a:gd name="connsiteY71" fmla="*/ 3309 h 10000"/>
                  <a:gd name="connsiteX72" fmla="*/ 7458 w 10000"/>
                  <a:gd name="connsiteY72" fmla="*/ 3240 h 10000"/>
                  <a:gd name="connsiteX73" fmla="*/ 7453 w 10000"/>
                  <a:gd name="connsiteY73" fmla="*/ 3214 h 10000"/>
                  <a:gd name="connsiteX74" fmla="*/ 7372 w 10000"/>
                  <a:gd name="connsiteY74" fmla="*/ 3335 h 10000"/>
                  <a:gd name="connsiteX75" fmla="*/ 7303 w 10000"/>
                  <a:gd name="connsiteY75" fmla="*/ 3504 h 10000"/>
                  <a:gd name="connsiteX76" fmla="*/ 7246 w 10000"/>
                  <a:gd name="connsiteY76" fmla="*/ 3714 h 10000"/>
                  <a:gd name="connsiteX77" fmla="*/ 7200 w 10000"/>
                  <a:gd name="connsiteY77" fmla="*/ 3962 h 10000"/>
                  <a:gd name="connsiteX78" fmla="*/ 7166 w 10000"/>
                  <a:gd name="connsiteY78" fmla="*/ 4226 h 10000"/>
                  <a:gd name="connsiteX79" fmla="*/ 7154 w 10000"/>
                  <a:gd name="connsiteY79" fmla="*/ 4514 h 10000"/>
                  <a:gd name="connsiteX80" fmla="*/ 7143 w 10000"/>
                  <a:gd name="connsiteY80" fmla="*/ 4812 h 10000"/>
                  <a:gd name="connsiteX81" fmla="*/ 7131 w 10000"/>
                  <a:gd name="connsiteY81" fmla="*/ 5112 h 10000"/>
                  <a:gd name="connsiteX82" fmla="*/ 7131 w 10000"/>
                  <a:gd name="connsiteY82" fmla="*/ 5409 h 10000"/>
                  <a:gd name="connsiteX83" fmla="*/ 7131 w 10000"/>
                  <a:gd name="connsiteY83" fmla="*/ 5698 h 10000"/>
                  <a:gd name="connsiteX84" fmla="*/ 7143 w 10000"/>
                  <a:gd name="connsiteY84" fmla="*/ 5969 h 10000"/>
                  <a:gd name="connsiteX85" fmla="*/ 7154 w 10000"/>
                  <a:gd name="connsiteY85" fmla="*/ 6209 h 10000"/>
                  <a:gd name="connsiteX86" fmla="*/ 7154 w 10000"/>
                  <a:gd name="connsiteY86" fmla="*/ 6420 h 10000"/>
                  <a:gd name="connsiteX87" fmla="*/ 7166 w 10000"/>
                  <a:gd name="connsiteY87" fmla="*/ 6592 h 10000"/>
                  <a:gd name="connsiteX88" fmla="*/ 7166 w 10000"/>
                  <a:gd name="connsiteY88" fmla="*/ 6743 h 10000"/>
                  <a:gd name="connsiteX89" fmla="*/ 7177 w 10000"/>
                  <a:gd name="connsiteY89" fmla="*/ 6941 h 10000"/>
                  <a:gd name="connsiteX90" fmla="*/ 7189 w 10000"/>
                  <a:gd name="connsiteY90" fmla="*/ 7170 h 10000"/>
                  <a:gd name="connsiteX91" fmla="*/ 7506 w 10000"/>
                  <a:gd name="connsiteY91" fmla="*/ 9956 h 10000"/>
                  <a:gd name="connsiteX92" fmla="*/ 602 w 10000"/>
                  <a:gd name="connsiteY92" fmla="*/ 10000 h 10000"/>
                  <a:gd name="connsiteX93" fmla="*/ 602 w 10000"/>
                  <a:gd name="connsiteY93" fmla="*/ 9970 h 10000"/>
                  <a:gd name="connsiteX94" fmla="*/ 602 w 10000"/>
                  <a:gd name="connsiteY94" fmla="*/ 9884 h 10000"/>
                  <a:gd name="connsiteX95" fmla="*/ 614 w 10000"/>
                  <a:gd name="connsiteY95" fmla="*/ 9746 h 10000"/>
                  <a:gd name="connsiteX96" fmla="*/ 620 w 10000"/>
                  <a:gd name="connsiteY96" fmla="*/ 9578 h 10000"/>
                  <a:gd name="connsiteX97" fmla="*/ 643 w 10000"/>
                  <a:gd name="connsiteY97" fmla="*/ 9364 h 10000"/>
                  <a:gd name="connsiteX98" fmla="*/ 654 w 10000"/>
                  <a:gd name="connsiteY98" fmla="*/ 9119 h 10000"/>
                  <a:gd name="connsiteX99" fmla="*/ 677 w 10000"/>
                  <a:gd name="connsiteY99" fmla="*/ 8864 h 10000"/>
                  <a:gd name="connsiteX100" fmla="*/ 700 w 10000"/>
                  <a:gd name="connsiteY100" fmla="*/ 8584 h 10000"/>
                  <a:gd name="connsiteX101" fmla="*/ 723 w 10000"/>
                  <a:gd name="connsiteY101" fmla="*/ 8293 h 10000"/>
                  <a:gd name="connsiteX102" fmla="*/ 746 w 10000"/>
                  <a:gd name="connsiteY102" fmla="*/ 7996 h 10000"/>
                  <a:gd name="connsiteX103" fmla="*/ 769 w 10000"/>
                  <a:gd name="connsiteY103" fmla="*/ 7707 h 10000"/>
                  <a:gd name="connsiteX104" fmla="*/ 780 w 10000"/>
                  <a:gd name="connsiteY104" fmla="*/ 7436 h 10000"/>
                  <a:gd name="connsiteX105" fmla="*/ 803 w 10000"/>
                  <a:gd name="connsiteY105" fmla="*/ 7170 h 10000"/>
                  <a:gd name="connsiteX106" fmla="*/ 826 w 10000"/>
                  <a:gd name="connsiteY106" fmla="*/ 6786 h 10000"/>
                  <a:gd name="connsiteX107" fmla="*/ 838 w 10000"/>
                  <a:gd name="connsiteY107" fmla="*/ 6437 h 10000"/>
                  <a:gd name="connsiteX108" fmla="*/ 849 w 10000"/>
                  <a:gd name="connsiteY108" fmla="*/ 6131 h 10000"/>
                  <a:gd name="connsiteX109" fmla="*/ 849 w 10000"/>
                  <a:gd name="connsiteY109" fmla="*/ 5845 h 10000"/>
                  <a:gd name="connsiteX110" fmla="*/ 849 w 10000"/>
                  <a:gd name="connsiteY110" fmla="*/ 5564 h 10000"/>
                  <a:gd name="connsiteX111" fmla="*/ 849 w 10000"/>
                  <a:gd name="connsiteY111" fmla="*/ 5284 h 10000"/>
                  <a:gd name="connsiteX112" fmla="*/ 849 w 10000"/>
                  <a:gd name="connsiteY112" fmla="*/ 4994 h 10000"/>
                  <a:gd name="connsiteX113" fmla="*/ 849 w 10000"/>
                  <a:gd name="connsiteY113" fmla="*/ 4687 h 10000"/>
                  <a:gd name="connsiteX114" fmla="*/ 849 w 10000"/>
                  <a:gd name="connsiteY114" fmla="*/ 4514 h 10000"/>
                  <a:gd name="connsiteX115" fmla="*/ 815 w 10000"/>
                  <a:gd name="connsiteY115" fmla="*/ 4312 h 10000"/>
                  <a:gd name="connsiteX116" fmla="*/ 769 w 10000"/>
                  <a:gd name="connsiteY116" fmla="*/ 4083 h 10000"/>
                  <a:gd name="connsiteX117" fmla="*/ 711 w 10000"/>
                  <a:gd name="connsiteY117" fmla="*/ 3844 h 10000"/>
                  <a:gd name="connsiteX118" fmla="*/ 643 w 10000"/>
                  <a:gd name="connsiteY118" fmla="*/ 3590 h 10000"/>
                  <a:gd name="connsiteX119" fmla="*/ 579 w 10000"/>
                  <a:gd name="connsiteY119" fmla="*/ 3326 h 10000"/>
                  <a:gd name="connsiteX120" fmla="*/ 499 w 10000"/>
                  <a:gd name="connsiteY120" fmla="*/ 3055 h 10000"/>
                  <a:gd name="connsiteX121" fmla="*/ 407 w 10000"/>
                  <a:gd name="connsiteY121" fmla="*/ 2792 h 10000"/>
                  <a:gd name="connsiteX122" fmla="*/ 327 w 10000"/>
                  <a:gd name="connsiteY122" fmla="*/ 2535 h 10000"/>
                  <a:gd name="connsiteX123" fmla="*/ 252 w 10000"/>
                  <a:gd name="connsiteY123" fmla="*/ 2286 h 10000"/>
                  <a:gd name="connsiteX124" fmla="*/ 184 w 10000"/>
                  <a:gd name="connsiteY124" fmla="*/ 2057 h 10000"/>
                  <a:gd name="connsiteX125" fmla="*/ 115 w 10000"/>
                  <a:gd name="connsiteY125" fmla="*/ 1855 h 10000"/>
                  <a:gd name="connsiteX126" fmla="*/ 57 w 10000"/>
                  <a:gd name="connsiteY126" fmla="*/ 1677 h 10000"/>
                  <a:gd name="connsiteX127" fmla="*/ 23 w 10000"/>
                  <a:gd name="connsiteY127" fmla="*/ 1520 h 10000"/>
                  <a:gd name="connsiteX128" fmla="*/ 0 w 10000"/>
                  <a:gd name="connsiteY128" fmla="*/ 1413 h 10000"/>
                  <a:gd name="connsiteX129" fmla="*/ 11 w 10000"/>
                  <a:gd name="connsiteY129" fmla="*/ 1343 h 10000"/>
                  <a:gd name="connsiteX130" fmla="*/ 80 w 10000"/>
                  <a:gd name="connsiteY130" fmla="*/ 1188 h 10000"/>
                  <a:gd name="connsiteX131" fmla="*/ 207 w 10000"/>
                  <a:gd name="connsiteY131" fmla="*/ 1029 h 10000"/>
                  <a:gd name="connsiteX132" fmla="*/ 373 w 10000"/>
                  <a:gd name="connsiteY132" fmla="*/ 860 h 10000"/>
                  <a:gd name="connsiteX133" fmla="*/ 579 w 10000"/>
                  <a:gd name="connsiteY133" fmla="*/ 697 h 10000"/>
                  <a:gd name="connsiteX134" fmla="*/ 803 w 10000"/>
                  <a:gd name="connsiteY134" fmla="*/ 545 h 10000"/>
                  <a:gd name="connsiteX135" fmla="*/ 941 w 10000"/>
                  <a:gd name="connsiteY135" fmla="*/ 466 h 10000"/>
                  <a:gd name="connsiteX136" fmla="*/ 1107 w 10000"/>
                  <a:gd name="connsiteY136" fmla="*/ 389 h 10000"/>
                  <a:gd name="connsiteX137" fmla="*/ 1291 w 10000"/>
                  <a:gd name="connsiteY137" fmla="*/ 315 h 10000"/>
                  <a:gd name="connsiteX138" fmla="*/ 1480 w 10000"/>
                  <a:gd name="connsiteY138" fmla="*/ 247 h 10000"/>
                  <a:gd name="connsiteX139" fmla="*/ 1670 w 10000"/>
                  <a:gd name="connsiteY139" fmla="*/ 177 h 10000"/>
                  <a:gd name="connsiteX140" fmla="*/ 1853 w 10000"/>
                  <a:gd name="connsiteY140" fmla="*/ 117 h 10000"/>
                  <a:gd name="connsiteX141" fmla="*/ 2008 w 10000"/>
                  <a:gd name="connsiteY141" fmla="*/ 69 h 10000"/>
                  <a:gd name="connsiteX142" fmla="*/ 2134 w 10000"/>
                  <a:gd name="connsiteY142" fmla="*/ 35 h 10000"/>
                  <a:gd name="connsiteX143" fmla="*/ 2226 w 10000"/>
                  <a:gd name="connsiteY143" fmla="*/ 9 h 10000"/>
                  <a:gd name="connsiteX144" fmla="*/ 2249 w 10000"/>
                  <a:gd name="connsiteY144" fmla="*/ 0 h 10000"/>
                  <a:gd name="connsiteX145" fmla="*/ 2381 w 10000"/>
                  <a:gd name="connsiteY145" fmla="*/ 61 h 10000"/>
                  <a:gd name="connsiteX146" fmla="*/ 3322 w 10000"/>
                  <a:gd name="connsiteY146" fmla="*/ 3064 h 10000"/>
                  <a:gd name="connsiteX147" fmla="*/ 4108 w 10000"/>
                  <a:gd name="connsiteY147" fmla="*/ 4234 h 10000"/>
                  <a:gd name="connsiteX148" fmla="*/ 5181 w 10000"/>
                  <a:gd name="connsiteY148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738 w 10000"/>
                  <a:gd name="connsiteY44" fmla="*/ 9042 h 10000"/>
                  <a:gd name="connsiteX45" fmla="*/ 8227 w 10000"/>
                  <a:gd name="connsiteY45" fmla="*/ 8311 h 10000"/>
                  <a:gd name="connsiteX46" fmla="*/ 8216 w 10000"/>
                  <a:gd name="connsiteY46" fmla="*/ 8069 h 10000"/>
                  <a:gd name="connsiteX47" fmla="*/ 8204 w 10000"/>
                  <a:gd name="connsiteY47" fmla="*/ 7797 h 10000"/>
                  <a:gd name="connsiteX48" fmla="*/ 8193 w 10000"/>
                  <a:gd name="connsiteY48" fmla="*/ 7517 h 10000"/>
                  <a:gd name="connsiteX49" fmla="*/ 8170 w 10000"/>
                  <a:gd name="connsiteY49" fmla="*/ 7232 h 10000"/>
                  <a:gd name="connsiteX50" fmla="*/ 8158 w 10000"/>
                  <a:gd name="connsiteY50" fmla="*/ 6933 h 10000"/>
                  <a:gd name="connsiteX51" fmla="*/ 8141 w 10000"/>
                  <a:gd name="connsiteY51" fmla="*/ 6636 h 10000"/>
                  <a:gd name="connsiteX52" fmla="*/ 8130 w 10000"/>
                  <a:gd name="connsiteY52" fmla="*/ 6355 h 10000"/>
                  <a:gd name="connsiteX53" fmla="*/ 8107 w 10000"/>
                  <a:gd name="connsiteY53" fmla="*/ 6090 h 10000"/>
                  <a:gd name="connsiteX54" fmla="*/ 8095 w 10000"/>
                  <a:gd name="connsiteY54" fmla="*/ 5845 h 10000"/>
                  <a:gd name="connsiteX55" fmla="*/ 8084 w 10000"/>
                  <a:gd name="connsiteY55" fmla="*/ 5629 h 10000"/>
                  <a:gd name="connsiteX56" fmla="*/ 8061 w 10000"/>
                  <a:gd name="connsiteY56" fmla="*/ 5452 h 10000"/>
                  <a:gd name="connsiteX57" fmla="*/ 8049 w 10000"/>
                  <a:gd name="connsiteY57" fmla="*/ 5314 h 10000"/>
                  <a:gd name="connsiteX58" fmla="*/ 8038 w 10000"/>
                  <a:gd name="connsiteY58" fmla="*/ 5232 h 10000"/>
                  <a:gd name="connsiteX59" fmla="*/ 8015 w 10000"/>
                  <a:gd name="connsiteY59" fmla="*/ 5129 h 10000"/>
                  <a:gd name="connsiteX60" fmla="*/ 7992 w 10000"/>
                  <a:gd name="connsiteY60" fmla="*/ 5004 h 10000"/>
                  <a:gd name="connsiteX61" fmla="*/ 7946 w 10000"/>
                  <a:gd name="connsiteY61" fmla="*/ 4846 h 10000"/>
                  <a:gd name="connsiteX62" fmla="*/ 7889 w 10000"/>
                  <a:gd name="connsiteY62" fmla="*/ 4670 h 10000"/>
                  <a:gd name="connsiteX63" fmla="*/ 7843 w 10000"/>
                  <a:gd name="connsiteY63" fmla="*/ 4480 h 10000"/>
                  <a:gd name="connsiteX64" fmla="*/ 7780 w 10000"/>
                  <a:gd name="connsiteY64" fmla="*/ 4286 h 10000"/>
                  <a:gd name="connsiteX65" fmla="*/ 7722 w 10000"/>
                  <a:gd name="connsiteY65" fmla="*/ 4083 h 10000"/>
                  <a:gd name="connsiteX66" fmla="*/ 7665 w 10000"/>
                  <a:gd name="connsiteY66" fmla="*/ 3898 h 10000"/>
                  <a:gd name="connsiteX67" fmla="*/ 7608 w 10000"/>
                  <a:gd name="connsiteY67" fmla="*/ 3714 h 10000"/>
                  <a:gd name="connsiteX68" fmla="*/ 7550 w 10000"/>
                  <a:gd name="connsiteY68" fmla="*/ 3547 h 10000"/>
                  <a:gd name="connsiteX69" fmla="*/ 7516 w 10000"/>
                  <a:gd name="connsiteY69" fmla="*/ 3409 h 10000"/>
                  <a:gd name="connsiteX70" fmla="*/ 7481 w 10000"/>
                  <a:gd name="connsiteY70" fmla="*/ 3309 h 10000"/>
                  <a:gd name="connsiteX71" fmla="*/ 7458 w 10000"/>
                  <a:gd name="connsiteY71" fmla="*/ 3240 h 10000"/>
                  <a:gd name="connsiteX72" fmla="*/ 7453 w 10000"/>
                  <a:gd name="connsiteY72" fmla="*/ 3214 h 10000"/>
                  <a:gd name="connsiteX73" fmla="*/ 7372 w 10000"/>
                  <a:gd name="connsiteY73" fmla="*/ 3335 h 10000"/>
                  <a:gd name="connsiteX74" fmla="*/ 7303 w 10000"/>
                  <a:gd name="connsiteY74" fmla="*/ 3504 h 10000"/>
                  <a:gd name="connsiteX75" fmla="*/ 7246 w 10000"/>
                  <a:gd name="connsiteY75" fmla="*/ 3714 h 10000"/>
                  <a:gd name="connsiteX76" fmla="*/ 7200 w 10000"/>
                  <a:gd name="connsiteY76" fmla="*/ 3962 h 10000"/>
                  <a:gd name="connsiteX77" fmla="*/ 7166 w 10000"/>
                  <a:gd name="connsiteY77" fmla="*/ 4226 h 10000"/>
                  <a:gd name="connsiteX78" fmla="*/ 7154 w 10000"/>
                  <a:gd name="connsiteY78" fmla="*/ 4514 h 10000"/>
                  <a:gd name="connsiteX79" fmla="*/ 7143 w 10000"/>
                  <a:gd name="connsiteY79" fmla="*/ 4812 h 10000"/>
                  <a:gd name="connsiteX80" fmla="*/ 7131 w 10000"/>
                  <a:gd name="connsiteY80" fmla="*/ 5112 h 10000"/>
                  <a:gd name="connsiteX81" fmla="*/ 7131 w 10000"/>
                  <a:gd name="connsiteY81" fmla="*/ 5409 h 10000"/>
                  <a:gd name="connsiteX82" fmla="*/ 7131 w 10000"/>
                  <a:gd name="connsiteY82" fmla="*/ 5698 h 10000"/>
                  <a:gd name="connsiteX83" fmla="*/ 7143 w 10000"/>
                  <a:gd name="connsiteY83" fmla="*/ 5969 h 10000"/>
                  <a:gd name="connsiteX84" fmla="*/ 7154 w 10000"/>
                  <a:gd name="connsiteY84" fmla="*/ 6209 h 10000"/>
                  <a:gd name="connsiteX85" fmla="*/ 7154 w 10000"/>
                  <a:gd name="connsiteY85" fmla="*/ 6420 h 10000"/>
                  <a:gd name="connsiteX86" fmla="*/ 7166 w 10000"/>
                  <a:gd name="connsiteY86" fmla="*/ 6592 h 10000"/>
                  <a:gd name="connsiteX87" fmla="*/ 7166 w 10000"/>
                  <a:gd name="connsiteY87" fmla="*/ 6743 h 10000"/>
                  <a:gd name="connsiteX88" fmla="*/ 7177 w 10000"/>
                  <a:gd name="connsiteY88" fmla="*/ 6941 h 10000"/>
                  <a:gd name="connsiteX89" fmla="*/ 7189 w 10000"/>
                  <a:gd name="connsiteY89" fmla="*/ 7170 h 10000"/>
                  <a:gd name="connsiteX90" fmla="*/ 7506 w 10000"/>
                  <a:gd name="connsiteY90" fmla="*/ 9956 h 10000"/>
                  <a:gd name="connsiteX91" fmla="*/ 602 w 10000"/>
                  <a:gd name="connsiteY91" fmla="*/ 10000 h 10000"/>
                  <a:gd name="connsiteX92" fmla="*/ 602 w 10000"/>
                  <a:gd name="connsiteY92" fmla="*/ 9970 h 10000"/>
                  <a:gd name="connsiteX93" fmla="*/ 602 w 10000"/>
                  <a:gd name="connsiteY93" fmla="*/ 9884 h 10000"/>
                  <a:gd name="connsiteX94" fmla="*/ 614 w 10000"/>
                  <a:gd name="connsiteY94" fmla="*/ 9746 h 10000"/>
                  <a:gd name="connsiteX95" fmla="*/ 620 w 10000"/>
                  <a:gd name="connsiteY95" fmla="*/ 9578 h 10000"/>
                  <a:gd name="connsiteX96" fmla="*/ 643 w 10000"/>
                  <a:gd name="connsiteY96" fmla="*/ 9364 h 10000"/>
                  <a:gd name="connsiteX97" fmla="*/ 654 w 10000"/>
                  <a:gd name="connsiteY97" fmla="*/ 9119 h 10000"/>
                  <a:gd name="connsiteX98" fmla="*/ 677 w 10000"/>
                  <a:gd name="connsiteY98" fmla="*/ 8864 h 10000"/>
                  <a:gd name="connsiteX99" fmla="*/ 700 w 10000"/>
                  <a:gd name="connsiteY99" fmla="*/ 8584 h 10000"/>
                  <a:gd name="connsiteX100" fmla="*/ 723 w 10000"/>
                  <a:gd name="connsiteY100" fmla="*/ 8293 h 10000"/>
                  <a:gd name="connsiteX101" fmla="*/ 746 w 10000"/>
                  <a:gd name="connsiteY101" fmla="*/ 7996 h 10000"/>
                  <a:gd name="connsiteX102" fmla="*/ 769 w 10000"/>
                  <a:gd name="connsiteY102" fmla="*/ 7707 h 10000"/>
                  <a:gd name="connsiteX103" fmla="*/ 780 w 10000"/>
                  <a:gd name="connsiteY103" fmla="*/ 7436 h 10000"/>
                  <a:gd name="connsiteX104" fmla="*/ 803 w 10000"/>
                  <a:gd name="connsiteY104" fmla="*/ 7170 h 10000"/>
                  <a:gd name="connsiteX105" fmla="*/ 826 w 10000"/>
                  <a:gd name="connsiteY105" fmla="*/ 6786 h 10000"/>
                  <a:gd name="connsiteX106" fmla="*/ 838 w 10000"/>
                  <a:gd name="connsiteY106" fmla="*/ 6437 h 10000"/>
                  <a:gd name="connsiteX107" fmla="*/ 849 w 10000"/>
                  <a:gd name="connsiteY107" fmla="*/ 6131 h 10000"/>
                  <a:gd name="connsiteX108" fmla="*/ 849 w 10000"/>
                  <a:gd name="connsiteY108" fmla="*/ 5845 h 10000"/>
                  <a:gd name="connsiteX109" fmla="*/ 849 w 10000"/>
                  <a:gd name="connsiteY109" fmla="*/ 5564 h 10000"/>
                  <a:gd name="connsiteX110" fmla="*/ 849 w 10000"/>
                  <a:gd name="connsiteY110" fmla="*/ 5284 h 10000"/>
                  <a:gd name="connsiteX111" fmla="*/ 849 w 10000"/>
                  <a:gd name="connsiteY111" fmla="*/ 4994 h 10000"/>
                  <a:gd name="connsiteX112" fmla="*/ 849 w 10000"/>
                  <a:gd name="connsiteY112" fmla="*/ 4687 h 10000"/>
                  <a:gd name="connsiteX113" fmla="*/ 849 w 10000"/>
                  <a:gd name="connsiteY113" fmla="*/ 4514 h 10000"/>
                  <a:gd name="connsiteX114" fmla="*/ 815 w 10000"/>
                  <a:gd name="connsiteY114" fmla="*/ 4312 h 10000"/>
                  <a:gd name="connsiteX115" fmla="*/ 769 w 10000"/>
                  <a:gd name="connsiteY115" fmla="*/ 4083 h 10000"/>
                  <a:gd name="connsiteX116" fmla="*/ 711 w 10000"/>
                  <a:gd name="connsiteY116" fmla="*/ 3844 h 10000"/>
                  <a:gd name="connsiteX117" fmla="*/ 643 w 10000"/>
                  <a:gd name="connsiteY117" fmla="*/ 3590 h 10000"/>
                  <a:gd name="connsiteX118" fmla="*/ 579 w 10000"/>
                  <a:gd name="connsiteY118" fmla="*/ 3326 h 10000"/>
                  <a:gd name="connsiteX119" fmla="*/ 499 w 10000"/>
                  <a:gd name="connsiteY119" fmla="*/ 3055 h 10000"/>
                  <a:gd name="connsiteX120" fmla="*/ 407 w 10000"/>
                  <a:gd name="connsiteY120" fmla="*/ 2792 h 10000"/>
                  <a:gd name="connsiteX121" fmla="*/ 327 w 10000"/>
                  <a:gd name="connsiteY121" fmla="*/ 2535 h 10000"/>
                  <a:gd name="connsiteX122" fmla="*/ 252 w 10000"/>
                  <a:gd name="connsiteY122" fmla="*/ 2286 h 10000"/>
                  <a:gd name="connsiteX123" fmla="*/ 184 w 10000"/>
                  <a:gd name="connsiteY123" fmla="*/ 2057 h 10000"/>
                  <a:gd name="connsiteX124" fmla="*/ 115 w 10000"/>
                  <a:gd name="connsiteY124" fmla="*/ 1855 h 10000"/>
                  <a:gd name="connsiteX125" fmla="*/ 57 w 10000"/>
                  <a:gd name="connsiteY125" fmla="*/ 1677 h 10000"/>
                  <a:gd name="connsiteX126" fmla="*/ 23 w 10000"/>
                  <a:gd name="connsiteY126" fmla="*/ 1520 h 10000"/>
                  <a:gd name="connsiteX127" fmla="*/ 0 w 10000"/>
                  <a:gd name="connsiteY127" fmla="*/ 1413 h 10000"/>
                  <a:gd name="connsiteX128" fmla="*/ 11 w 10000"/>
                  <a:gd name="connsiteY128" fmla="*/ 1343 h 10000"/>
                  <a:gd name="connsiteX129" fmla="*/ 80 w 10000"/>
                  <a:gd name="connsiteY129" fmla="*/ 1188 h 10000"/>
                  <a:gd name="connsiteX130" fmla="*/ 207 w 10000"/>
                  <a:gd name="connsiteY130" fmla="*/ 1029 h 10000"/>
                  <a:gd name="connsiteX131" fmla="*/ 373 w 10000"/>
                  <a:gd name="connsiteY131" fmla="*/ 860 h 10000"/>
                  <a:gd name="connsiteX132" fmla="*/ 579 w 10000"/>
                  <a:gd name="connsiteY132" fmla="*/ 697 h 10000"/>
                  <a:gd name="connsiteX133" fmla="*/ 803 w 10000"/>
                  <a:gd name="connsiteY133" fmla="*/ 545 h 10000"/>
                  <a:gd name="connsiteX134" fmla="*/ 941 w 10000"/>
                  <a:gd name="connsiteY134" fmla="*/ 466 h 10000"/>
                  <a:gd name="connsiteX135" fmla="*/ 1107 w 10000"/>
                  <a:gd name="connsiteY135" fmla="*/ 389 h 10000"/>
                  <a:gd name="connsiteX136" fmla="*/ 1291 w 10000"/>
                  <a:gd name="connsiteY136" fmla="*/ 315 h 10000"/>
                  <a:gd name="connsiteX137" fmla="*/ 1480 w 10000"/>
                  <a:gd name="connsiteY137" fmla="*/ 247 h 10000"/>
                  <a:gd name="connsiteX138" fmla="*/ 1670 w 10000"/>
                  <a:gd name="connsiteY138" fmla="*/ 177 h 10000"/>
                  <a:gd name="connsiteX139" fmla="*/ 1853 w 10000"/>
                  <a:gd name="connsiteY139" fmla="*/ 117 h 10000"/>
                  <a:gd name="connsiteX140" fmla="*/ 2008 w 10000"/>
                  <a:gd name="connsiteY140" fmla="*/ 69 h 10000"/>
                  <a:gd name="connsiteX141" fmla="*/ 2134 w 10000"/>
                  <a:gd name="connsiteY141" fmla="*/ 35 h 10000"/>
                  <a:gd name="connsiteX142" fmla="*/ 2226 w 10000"/>
                  <a:gd name="connsiteY142" fmla="*/ 9 h 10000"/>
                  <a:gd name="connsiteX143" fmla="*/ 2249 w 10000"/>
                  <a:gd name="connsiteY143" fmla="*/ 0 h 10000"/>
                  <a:gd name="connsiteX144" fmla="*/ 2381 w 10000"/>
                  <a:gd name="connsiteY144" fmla="*/ 61 h 10000"/>
                  <a:gd name="connsiteX145" fmla="*/ 3322 w 10000"/>
                  <a:gd name="connsiteY145" fmla="*/ 3064 h 10000"/>
                  <a:gd name="connsiteX146" fmla="*/ 4108 w 10000"/>
                  <a:gd name="connsiteY146" fmla="*/ 4234 h 10000"/>
                  <a:gd name="connsiteX147" fmla="*/ 5181 w 10000"/>
                  <a:gd name="connsiteY147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10000 w 10000"/>
                  <a:gd name="connsiteY43" fmla="*/ 9128 h 10000"/>
                  <a:gd name="connsiteX44" fmla="*/ 8227 w 10000"/>
                  <a:gd name="connsiteY44" fmla="*/ 8311 h 10000"/>
                  <a:gd name="connsiteX45" fmla="*/ 8216 w 10000"/>
                  <a:gd name="connsiteY45" fmla="*/ 8069 h 10000"/>
                  <a:gd name="connsiteX46" fmla="*/ 8204 w 10000"/>
                  <a:gd name="connsiteY46" fmla="*/ 7797 h 10000"/>
                  <a:gd name="connsiteX47" fmla="*/ 8193 w 10000"/>
                  <a:gd name="connsiteY47" fmla="*/ 7517 h 10000"/>
                  <a:gd name="connsiteX48" fmla="*/ 8170 w 10000"/>
                  <a:gd name="connsiteY48" fmla="*/ 7232 h 10000"/>
                  <a:gd name="connsiteX49" fmla="*/ 8158 w 10000"/>
                  <a:gd name="connsiteY49" fmla="*/ 6933 h 10000"/>
                  <a:gd name="connsiteX50" fmla="*/ 8141 w 10000"/>
                  <a:gd name="connsiteY50" fmla="*/ 6636 h 10000"/>
                  <a:gd name="connsiteX51" fmla="*/ 8130 w 10000"/>
                  <a:gd name="connsiteY51" fmla="*/ 6355 h 10000"/>
                  <a:gd name="connsiteX52" fmla="*/ 8107 w 10000"/>
                  <a:gd name="connsiteY52" fmla="*/ 6090 h 10000"/>
                  <a:gd name="connsiteX53" fmla="*/ 8095 w 10000"/>
                  <a:gd name="connsiteY53" fmla="*/ 5845 h 10000"/>
                  <a:gd name="connsiteX54" fmla="*/ 8084 w 10000"/>
                  <a:gd name="connsiteY54" fmla="*/ 5629 h 10000"/>
                  <a:gd name="connsiteX55" fmla="*/ 8061 w 10000"/>
                  <a:gd name="connsiteY55" fmla="*/ 5452 h 10000"/>
                  <a:gd name="connsiteX56" fmla="*/ 8049 w 10000"/>
                  <a:gd name="connsiteY56" fmla="*/ 5314 h 10000"/>
                  <a:gd name="connsiteX57" fmla="*/ 8038 w 10000"/>
                  <a:gd name="connsiteY57" fmla="*/ 5232 h 10000"/>
                  <a:gd name="connsiteX58" fmla="*/ 8015 w 10000"/>
                  <a:gd name="connsiteY58" fmla="*/ 5129 h 10000"/>
                  <a:gd name="connsiteX59" fmla="*/ 7992 w 10000"/>
                  <a:gd name="connsiteY59" fmla="*/ 5004 h 10000"/>
                  <a:gd name="connsiteX60" fmla="*/ 7946 w 10000"/>
                  <a:gd name="connsiteY60" fmla="*/ 4846 h 10000"/>
                  <a:gd name="connsiteX61" fmla="*/ 7889 w 10000"/>
                  <a:gd name="connsiteY61" fmla="*/ 4670 h 10000"/>
                  <a:gd name="connsiteX62" fmla="*/ 7843 w 10000"/>
                  <a:gd name="connsiteY62" fmla="*/ 4480 h 10000"/>
                  <a:gd name="connsiteX63" fmla="*/ 7780 w 10000"/>
                  <a:gd name="connsiteY63" fmla="*/ 4286 h 10000"/>
                  <a:gd name="connsiteX64" fmla="*/ 7722 w 10000"/>
                  <a:gd name="connsiteY64" fmla="*/ 4083 h 10000"/>
                  <a:gd name="connsiteX65" fmla="*/ 7665 w 10000"/>
                  <a:gd name="connsiteY65" fmla="*/ 3898 h 10000"/>
                  <a:gd name="connsiteX66" fmla="*/ 7608 w 10000"/>
                  <a:gd name="connsiteY66" fmla="*/ 3714 h 10000"/>
                  <a:gd name="connsiteX67" fmla="*/ 7550 w 10000"/>
                  <a:gd name="connsiteY67" fmla="*/ 3547 h 10000"/>
                  <a:gd name="connsiteX68" fmla="*/ 7516 w 10000"/>
                  <a:gd name="connsiteY68" fmla="*/ 3409 h 10000"/>
                  <a:gd name="connsiteX69" fmla="*/ 7481 w 10000"/>
                  <a:gd name="connsiteY69" fmla="*/ 3309 h 10000"/>
                  <a:gd name="connsiteX70" fmla="*/ 7458 w 10000"/>
                  <a:gd name="connsiteY70" fmla="*/ 3240 h 10000"/>
                  <a:gd name="connsiteX71" fmla="*/ 7453 w 10000"/>
                  <a:gd name="connsiteY71" fmla="*/ 3214 h 10000"/>
                  <a:gd name="connsiteX72" fmla="*/ 7372 w 10000"/>
                  <a:gd name="connsiteY72" fmla="*/ 3335 h 10000"/>
                  <a:gd name="connsiteX73" fmla="*/ 7303 w 10000"/>
                  <a:gd name="connsiteY73" fmla="*/ 3504 h 10000"/>
                  <a:gd name="connsiteX74" fmla="*/ 7246 w 10000"/>
                  <a:gd name="connsiteY74" fmla="*/ 3714 h 10000"/>
                  <a:gd name="connsiteX75" fmla="*/ 7200 w 10000"/>
                  <a:gd name="connsiteY75" fmla="*/ 3962 h 10000"/>
                  <a:gd name="connsiteX76" fmla="*/ 7166 w 10000"/>
                  <a:gd name="connsiteY76" fmla="*/ 4226 h 10000"/>
                  <a:gd name="connsiteX77" fmla="*/ 7154 w 10000"/>
                  <a:gd name="connsiteY77" fmla="*/ 4514 h 10000"/>
                  <a:gd name="connsiteX78" fmla="*/ 7143 w 10000"/>
                  <a:gd name="connsiteY78" fmla="*/ 4812 h 10000"/>
                  <a:gd name="connsiteX79" fmla="*/ 7131 w 10000"/>
                  <a:gd name="connsiteY79" fmla="*/ 5112 h 10000"/>
                  <a:gd name="connsiteX80" fmla="*/ 7131 w 10000"/>
                  <a:gd name="connsiteY80" fmla="*/ 5409 h 10000"/>
                  <a:gd name="connsiteX81" fmla="*/ 7131 w 10000"/>
                  <a:gd name="connsiteY81" fmla="*/ 5698 h 10000"/>
                  <a:gd name="connsiteX82" fmla="*/ 7143 w 10000"/>
                  <a:gd name="connsiteY82" fmla="*/ 5969 h 10000"/>
                  <a:gd name="connsiteX83" fmla="*/ 7154 w 10000"/>
                  <a:gd name="connsiteY83" fmla="*/ 6209 h 10000"/>
                  <a:gd name="connsiteX84" fmla="*/ 7154 w 10000"/>
                  <a:gd name="connsiteY84" fmla="*/ 6420 h 10000"/>
                  <a:gd name="connsiteX85" fmla="*/ 7166 w 10000"/>
                  <a:gd name="connsiteY85" fmla="*/ 6592 h 10000"/>
                  <a:gd name="connsiteX86" fmla="*/ 7166 w 10000"/>
                  <a:gd name="connsiteY86" fmla="*/ 6743 h 10000"/>
                  <a:gd name="connsiteX87" fmla="*/ 7177 w 10000"/>
                  <a:gd name="connsiteY87" fmla="*/ 6941 h 10000"/>
                  <a:gd name="connsiteX88" fmla="*/ 7189 w 10000"/>
                  <a:gd name="connsiteY88" fmla="*/ 7170 h 10000"/>
                  <a:gd name="connsiteX89" fmla="*/ 7506 w 10000"/>
                  <a:gd name="connsiteY89" fmla="*/ 9956 h 10000"/>
                  <a:gd name="connsiteX90" fmla="*/ 602 w 10000"/>
                  <a:gd name="connsiteY90" fmla="*/ 10000 h 10000"/>
                  <a:gd name="connsiteX91" fmla="*/ 602 w 10000"/>
                  <a:gd name="connsiteY91" fmla="*/ 9970 h 10000"/>
                  <a:gd name="connsiteX92" fmla="*/ 602 w 10000"/>
                  <a:gd name="connsiteY92" fmla="*/ 9884 h 10000"/>
                  <a:gd name="connsiteX93" fmla="*/ 614 w 10000"/>
                  <a:gd name="connsiteY93" fmla="*/ 9746 h 10000"/>
                  <a:gd name="connsiteX94" fmla="*/ 620 w 10000"/>
                  <a:gd name="connsiteY94" fmla="*/ 9578 h 10000"/>
                  <a:gd name="connsiteX95" fmla="*/ 643 w 10000"/>
                  <a:gd name="connsiteY95" fmla="*/ 9364 h 10000"/>
                  <a:gd name="connsiteX96" fmla="*/ 654 w 10000"/>
                  <a:gd name="connsiteY96" fmla="*/ 9119 h 10000"/>
                  <a:gd name="connsiteX97" fmla="*/ 677 w 10000"/>
                  <a:gd name="connsiteY97" fmla="*/ 8864 h 10000"/>
                  <a:gd name="connsiteX98" fmla="*/ 700 w 10000"/>
                  <a:gd name="connsiteY98" fmla="*/ 8584 h 10000"/>
                  <a:gd name="connsiteX99" fmla="*/ 723 w 10000"/>
                  <a:gd name="connsiteY99" fmla="*/ 8293 h 10000"/>
                  <a:gd name="connsiteX100" fmla="*/ 746 w 10000"/>
                  <a:gd name="connsiteY100" fmla="*/ 7996 h 10000"/>
                  <a:gd name="connsiteX101" fmla="*/ 769 w 10000"/>
                  <a:gd name="connsiteY101" fmla="*/ 7707 h 10000"/>
                  <a:gd name="connsiteX102" fmla="*/ 780 w 10000"/>
                  <a:gd name="connsiteY102" fmla="*/ 7436 h 10000"/>
                  <a:gd name="connsiteX103" fmla="*/ 803 w 10000"/>
                  <a:gd name="connsiteY103" fmla="*/ 7170 h 10000"/>
                  <a:gd name="connsiteX104" fmla="*/ 826 w 10000"/>
                  <a:gd name="connsiteY104" fmla="*/ 6786 h 10000"/>
                  <a:gd name="connsiteX105" fmla="*/ 838 w 10000"/>
                  <a:gd name="connsiteY105" fmla="*/ 6437 h 10000"/>
                  <a:gd name="connsiteX106" fmla="*/ 849 w 10000"/>
                  <a:gd name="connsiteY106" fmla="*/ 6131 h 10000"/>
                  <a:gd name="connsiteX107" fmla="*/ 849 w 10000"/>
                  <a:gd name="connsiteY107" fmla="*/ 5845 h 10000"/>
                  <a:gd name="connsiteX108" fmla="*/ 849 w 10000"/>
                  <a:gd name="connsiteY108" fmla="*/ 5564 h 10000"/>
                  <a:gd name="connsiteX109" fmla="*/ 849 w 10000"/>
                  <a:gd name="connsiteY109" fmla="*/ 5284 h 10000"/>
                  <a:gd name="connsiteX110" fmla="*/ 849 w 10000"/>
                  <a:gd name="connsiteY110" fmla="*/ 4994 h 10000"/>
                  <a:gd name="connsiteX111" fmla="*/ 849 w 10000"/>
                  <a:gd name="connsiteY111" fmla="*/ 4687 h 10000"/>
                  <a:gd name="connsiteX112" fmla="*/ 849 w 10000"/>
                  <a:gd name="connsiteY112" fmla="*/ 4514 h 10000"/>
                  <a:gd name="connsiteX113" fmla="*/ 815 w 10000"/>
                  <a:gd name="connsiteY113" fmla="*/ 4312 h 10000"/>
                  <a:gd name="connsiteX114" fmla="*/ 769 w 10000"/>
                  <a:gd name="connsiteY114" fmla="*/ 4083 h 10000"/>
                  <a:gd name="connsiteX115" fmla="*/ 711 w 10000"/>
                  <a:gd name="connsiteY115" fmla="*/ 3844 h 10000"/>
                  <a:gd name="connsiteX116" fmla="*/ 643 w 10000"/>
                  <a:gd name="connsiteY116" fmla="*/ 3590 h 10000"/>
                  <a:gd name="connsiteX117" fmla="*/ 579 w 10000"/>
                  <a:gd name="connsiteY117" fmla="*/ 3326 h 10000"/>
                  <a:gd name="connsiteX118" fmla="*/ 499 w 10000"/>
                  <a:gd name="connsiteY118" fmla="*/ 3055 h 10000"/>
                  <a:gd name="connsiteX119" fmla="*/ 407 w 10000"/>
                  <a:gd name="connsiteY119" fmla="*/ 2792 h 10000"/>
                  <a:gd name="connsiteX120" fmla="*/ 327 w 10000"/>
                  <a:gd name="connsiteY120" fmla="*/ 2535 h 10000"/>
                  <a:gd name="connsiteX121" fmla="*/ 252 w 10000"/>
                  <a:gd name="connsiteY121" fmla="*/ 2286 h 10000"/>
                  <a:gd name="connsiteX122" fmla="*/ 184 w 10000"/>
                  <a:gd name="connsiteY122" fmla="*/ 2057 h 10000"/>
                  <a:gd name="connsiteX123" fmla="*/ 115 w 10000"/>
                  <a:gd name="connsiteY123" fmla="*/ 1855 h 10000"/>
                  <a:gd name="connsiteX124" fmla="*/ 57 w 10000"/>
                  <a:gd name="connsiteY124" fmla="*/ 1677 h 10000"/>
                  <a:gd name="connsiteX125" fmla="*/ 23 w 10000"/>
                  <a:gd name="connsiteY125" fmla="*/ 1520 h 10000"/>
                  <a:gd name="connsiteX126" fmla="*/ 0 w 10000"/>
                  <a:gd name="connsiteY126" fmla="*/ 1413 h 10000"/>
                  <a:gd name="connsiteX127" fmla="*/ 11 w 10000"/>
                  <a:gd name="connsiteY127" fmla="*/ 1343 h 10000"/>
                  <a:gd name="connsiteX128" fmla="*/ 80 w 10000"/>
                  <a:gd name="connsiteY128" fmla="*/ 1188 h 10000"/>
                  <a:gd name="connsiteX129" fmla="*/ 207 w 10000"/>
                  <a:gd name="connsiteY129" fmla="*/ 1029 h 10000"/>
                  <a:gd name="connsiteX130" fmla="*/ 373 w 10000"/>
                  <a:gd name="connsiteY130" fmla="*/ 860 h 10000"/>
                  <a:gd name="connsiteX131" fmla="*/ 579 w 10000"/>
                  <a:gd name="connsiteY131" fmla="*/ 697 h 10000"/>
                  <a:gd name="connsiteX132" fmla="*/ 803 w 10000"/>
                  <a:gd name="connsiteY132" fmla="*/ 545 h 10000"/>
                  <a:gd name="connsiteX133" fmla="*/ 941 w 10000"/>
                  <a:gd name="connsiteY133" fmla="*/ 466 h 10000"/>
                  <a:gd name="connsiteX134" fmla="*/ 1107 w 10000"/>
                  <a:gd name="connsiteY134" fmla="*/ 389 h 10000"/>
                  <a:gd name="connsiteX135" fmla="*/ 1291 w 10000"/>
                  <a:gd name="connsiteY135" fmla="*/ 315 h 10000"/>
                  <a:gd name="connsiteX136" fmla="*/ 1480 w 10000"/>
                  <a:gd name="connsiteY136" fmla="*/ 247 h 10000"/>
                  <a:gd name="connsiteX137" fmla="*/ 1670 w 10000"/>
                  <a:gd name="connsiteY137" fmla="*/ 177 h 10000"/>
                  <a:gd name="connsiteX138" fmla="*/ 1853 w 10000"/>
                  <a:gd name="connsiteY138" fmla="*/ 117 h 10000"/>
                  <a:gd name="connsiteX139" fmla="*/ 2008 w 10000"/>
                  <a:gd name="connsiteY139" fmla="*/ 69 h 10000"/>
                  <a:gd name="connsiteX140" fmla="*/ 2134 w 10000"/>
                  <a:gd name="connsiteY140" fmla="*/ 35 h 10000"/>
                  <a:gd name="connsiteX141" fmla="*/ 2226 w 10000"/>
                  <a:gd name="connsiteY141" fmla="*/ 9 h 10000"/>
                  <a:gd name="connsiteX142" fmla="*/ 2249 w 10000"/>
                  <a:gd name="connsiteY142" fmla="*/ 0 h 10000"/>
                  <a:gd name="connsiteX143" fmla="*/ 2381 w 10000"/>
                  <a:gd name="connsiteY143" fmla="*/ 61 h 10000"/>
                  <a:gd name="connsiteX144" fmla="*/ 3322 w 10000"/>
                  <a:gd name="connsiteY144" fmla="*/ 3064 h 10000"/>
                  <a:gd name="connsiteX145" fmla="*/ 4108 w 10000"/>
                  <a:gd name="connsiteY145" fmla="*/ 4234 h 10000"/>
                  <a:gd name="connsiteX146" fmla="*/ 5181 w 10000"/>
                  <a:gd name="connsiteY146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10000 w 10000"/>
                  <a:gd name="connsiteY42" fmla="*/ 9119 h 10000"/>
                  <a:gd name="connsiteX43" fmla="*/ 8227 w 10000"/>
                  <a:gd name="connsiteY43" fmla="*/ 8311 h 10000"/>
                  <a:gd name="connsiteX44" fmla="*/ 8216 w 10000"/>
                  <a:gd name="connsiteY44" fmla="*/ 8069 h 10000"/>
                  <a:gd name="connsiteX45" fmla="*/ 8204 w 10000"/>
                  <a:gd name="connsiteY45" fmla="*/ 7797 h 10000"/>
                  <a:gd name="connsiteX46" fmla="*/ 8193 w 10000"/>
                  <a:gd name="connsiteY46" fmla="*/ 7517 h 10000"/>
                  <a:gd name="connsiteX47" fmla="*/ 8170 w 10000"/>
                  <a:gd name="connsiteY47" fmla="*/ 7232 h 10000"/>
                  <a:gd name="connsiteX48" fmla="*/ 8158 w 10000"/>
                  <a:gd name="connsiteY48" fmla="*/ 6933 h 10000"/>
                  <a:gd name="connsiteX49" fmla="*/ 8141 w 10000"/>
                  <a:gd name="connsiteY49" fmla="*/ 6636 h 10000"/>
                  <a:gd name="connsiteX50" fmla="*/ 8130 w 10000"/>
                  <a:gd name="connsiteY50" fmla="*/ 6355 h 10000"/>
                  <a:gd name="connsiteX51" fmla="*/ 8107 w 10000"/>
                  <a:gd name="connsiteY51" fmla="*/ 6090 h 10000"/>
                  <a:gd name="connsiteX52" fmla="*/ 8095 w 10000"/>
                  <a:gd name="connsiteY52" fmla="*/ 5845 h 10000"/>
                  <a:gd name="connsiteX53" fmla="*/ 8084 w 10000"/>
                  <a:gd name="connsiteY53" fmla="*/ 5629 h 10000"/>
                  <a:gd name="connsiteX54" fmla="*/ 8061 w 10000"/>
                  <a:gd name="connsiteY54" fmla="*/ 5452 h 10000"/>
                  <a:gd name="connsiteX55" fmla="*/ 8049 w 10000"/>
                  <a:gd name="connsiteY55" fmla="*/ 5314 h 10000"/>
                  <a:gd name="connsiteX56" fmla="*/ 8038 w 10000"/>
                  <a:gd name="connsiteY56" fmla="*/ 5232 h 10000"/>
                  <a:gd name="connsiteX57" fmla="*/ 8015 w 10000"/>
                  <a:gd name="connsiteY57" fmla="*/ 5129 h 10000"/>
                  <a:gd name="connsiteX58" fmla="*/ 7992 w 10000"/>
                  <a:gd name="connsiteY58" fmla="*/ 5004 h 10000"/>
                  <a:gd name="connsiteX59" fmla="*/ 7946 w 10000"/>
                  <a:gd name="connsiteY59" fmla="*/ 4846 h 10000"/>
                  <a:gd name="connsiteX60" fmla="*/ 7889 w 10000"/>
                  <a:gd name="connsiteY60" fmla="*/ 4670 h 10000"/>
                  <a:gd name="connsiteX61" fmla="*/ 7843 w 10000"/>
                  <a:gd name="connsiteY61" fmla="*/ 4480 h 10000"/>
                  <a:gd name="connsiteX62" fmla="*/ 7780 w 10000"/>
                  <a:gd name="connsiteY62" fmla="*/ 4286 h 10000"/>
                  <a:gd name="connsiteX63" fmla="*/ 7722 w 10000"/>
                  <a:gd name="connsiteY63" fmla="*/ 4083 h 10000"/>
                  <a:gd name="connsiteX64" fmla="*/ 7665 w 10000"/>
                  <a:gd name="connsiteY64" fmla="*/ 3898 h 10000"/>
                  <a:gd name="connsiteX65" fmla="*/ 7608 w 10000"/>
                  <a:gd name="connsiteY65" fmla="*/ 3714 h 10000"/>
                  <a:gd name="connsiteX66" fmla="*/ 7550 w 10000"/>
                  <a:gd name="connsiteY66" fmla="*/ 3547 h 10000"/>
                  <a:gd name="connsiteX67" fmla="*/ 7516 w 10000"/>
                  <a:gd name="connsiteY67" fmla="*/ 3409 h 10000"/>
                  <a:gd name="connsiteX68" fmla="*/ 7481 w 10000"/>
                  <a:gd name="connsiteY68" fmla="*/ 3309 h 10000"/>
                  <a:gd name="connsiteX69" fmla="*/ 7458 w 10000"/>
                  <a:gd name="connsiteY69" fmla="*/ 3240 h 10000"/>
                  <a:gd name="connsiteX70" fmla="*/ 7453 w 10000"/>
                  <a:gd name="connsiteY70" fmla="*/ 3214 h 10000"/>
                  <a:gd name="connsiteX71" fmla="*/ 7372 w 10000"/>
                  <a:gd name="connsiteY71" fmla="*/ 3335 h 10000"/>
                  <a:gd name="connsiteX72" fmla="*/ 7303 w 10000"/>
                  <a:gd name="connsiteY72" fmla="*/ 3504 h 10000"/>
                  <a:gd name="connsiteX73" fmla="*/ 7246 w 10000"/>
                  <a:gd name="connsiteY73" fmla="*/ 3714 h 10000"/>
                  <a:gd name="connsiteX74" fmla="*/ 7200 w 10000"/>
                  <a:gd name="connsiteY74" fmla="*/ 3962 h 10000"/>
                  <a:gd name="connsiteX75" fmla="*/ 7166 w 10000"/>
                  <a:gd name="connsiteY75" fmla="*/ 4226 h 10000"/>
                  <a:gd name="connsiteX76" fmla="*/ 7154 w 10000"/>
                  <a:gd name="connsiteY76" fmla="*/ 4514 h 10000"/>
                  <a:gd name="connsiteX77" fmla="*/ 7143 w 10000"/>
                  <a:gd name="connsiteY77" fmla="*/ 4812 h 10000"/>
                  <a:gd name="connsiteX78" fmla="*/ 7131 w 10000"/>
                  <a:gd name="connsiteY78" fmla="*/ 5112 h 10000"/>
                  <a:gd name="connsiteX79" fmla="*/ 7131 w 10000"/>
                  <a:gd name="connsiteY79" fmla="*/ 5409 h 10000"/>
                  <a:gd name="connsiteX80" fmla="*/ 7131 w 10000"/>
                  <a:gd name="connsiteY80" fmla="*/ 5698 h 10000"/>
                  <a:gd name="connsiteX81" fmla="*/ 7143 w 10000"/>
                  <a:gd name="connsiteY81" fmla="*/ 5969 h 10000"/>
                  <a:gd name="connsiteX82" fmla="*/ 7154 w 10000"/>
                  <a:gd name="connsiteY82" fmla="*/ 6209 h 10000"/>
                  <a:gd name="connsiteX83" fmla="*/ 7154 w 10000"/>
                  <a:gd name="connsiteY83" fmla="*/ 6420 h 10000"/>
                  <a:gd name="connsiteX84" fmla="*/ 7166 w 10000"/>
                  <a:gd name="connsiteY84" fmla="*/ 6592 h 10000"/>
                  <a:gd name="connsiteX85" fmla="*/ 7166 w 10000"/>
                  <a:gd name="connsiteY85" fmla="*/ 6743 h 10000"/>
                  <a:gd name="connsiteX86" fmla="*/ 7177 w 10000"/>
                  <a:gd name="connsiteY86" fmla="*/ 6941 h 10000"/>
                  <a:gd name="connsiteX87" fmla="*/ 7189 w 10000"/>
                  <a:gd name="connsiteY87" fmla="*/ 7170 h 10000"/>
                  <a:gd name="connsiteX88" fmla="*/ 7506 w 10000"/>
                  <a:gd name="connsiteY88" fmla="*/ 9956 h 10000"/>
                  <a:gd name="connsiteX89" fmla="*/ 602 w 10000"/>
                  <a:gd name="connsiteY89" fmla="*/ 10000 h 10000"/>
                  <a:gd name="connsiteX90" fmla="*/ 602 w 10000"/>
                  <a:gd name="connsiteY90" fmla="*/ 9970 h 10000"/>
                  <a:gd name="connsiteX91" fmla="*/ 602 w 10000"/>
                  <a:gd name="connsiteY91" fmla="*/ 9884 h 10000"/>
                  <a:gd name="connsiteX92" fmla="*/ 614 w 10000"/>
                  <a:gd name="connsiteY92" fmla="*/ 9746 h 10000"/>
                  <a:gd name="connsiteX93" fmla="*/ 620 w 10000"/>
                  <a:gd name="connsiteY93" fmla="*/ 9578 h 10000"/>
                  <a:gd name="connsiteX94" fmla="*/ 643 w 10000"/>
                  <a:gd name="connsiteY94" fmla="*/ 9364 h 10000"/>
                  <a:gd name="connsiteX95" fmla="*/ 654 w 10000"/>
                  <a:gd name="connsiteY95" fmla="*/ 9119 h 10000"/>
                  <a:gd name="connsiteX96" fmla="*/ 677 w 10000"/>
                  <a:gd name="connsiteY96" fmla="*/ 8864 h 10000"/>
                  <a:gd name="connsiteX97" fmla="*/ 700 w 10000"/>
                  <a:gd name="connsiteY97" fmla="*/ 8584 h 10000"/>
                  <a:gd name="connsiteX98" fmla="*/ 723 w 10000"/>
                  <a:gd name="connsiteY98" fmla="*/ 8293 h 10000"/>
                  <a:gd name="connsiteX99" fmla="*/ 746 w 10000"/>
                  <a:gd name="connsiteY99" fmla="*/ 7996 h 10000"/>
                  <a:gd name="connsiteX100" fmla="*/ 769 w 10000"/>
                  <a:gd name="connsiteY100" fmla="*/ 7707 h 10000"/>
                  <a:gd name="connsiteX101" fmla="*/ 780 w 10000"/>
                  <a:gd name="connsiteY101" fmla="*/ 7436 h 10000"/>
                  <a:gd name="connsiteX102" fmla="*/ 803 w 10000"/>
                  <a:gd name="connsiteY102" fmla="*/ 7170 h 10000"/>
                  <a:gd name="connsiteX103" fmla="*/ 826 w 10000"/>
                  <a:gd name="connsiteY103" fmla="*/ 6786 h 10000"/>
                  <a:gd name="connsiteX104" fmla="*/ 838 w 10000"/>
                  <a:gd name="connsiteY104" fmla="*/ 6437 h 10000"/>
                  <a:gd name="connsiteX105" fmla="*/ 849 w 10000"/>
                  <a:gd name="connsiteY105" fmla="*/ 6131 h 10000"/>
                  <a:gd name="connsiteX106" fmla="*/ 849 w 10000"/>
                  <a:gd name="connsiteY106" fmla="*/ 5845 h 10000"/>
                  <a:gd name="connsiteX107" fmla="*/ 849 w 10000"/>
                  <a:gd name="connsiteY107" fmla="*/ 5564 h 10000"/>
                  <a:gd name="connsiteX108" fmla="*/ 849 w 10000"/>
                  <a:gd name="connsiteY108" fmla="*/ 5284 h 10000"/>
                  <a:gd name="connsiteX109" fmla="*/ 849 w 10000"/>
                  <a:gd name="connsiteY109" fmla="*/ 4994 h 10000"/>
                  <a:gd name="connsiteX110" fmla="*/ 849 w 10000"/>
                  <a:gd name="connsiteY110" fmla="*/ 4687 h 10000"/>
                  <a:gd name="connsiteX111" fmla="*/ 849 w 10000"/>
                  <a:gd name="connsiteY111" fmla="*/ 4514 h 10000"/>
                  <a:gd name="connsiteX112" fmla="*/ 815 w 10000"/>
                  <a:gd name="connsiteY112" fmla="*/ 4312 h 10000"/>
                  <a:gd name="connsiteX113" fmla="*/ 769 w 10000"/>
                  <a:gd name="connsiteY113" fmla="*/ 4083 h 10000"/>
                  <a:gd name="connsiteX114" fmla="*/ 711 w 10000"/>
                  <a:gd name="connsiteY114" fmla="*/ 3844 h 10000"/>
                  <a:gd name="connsiteX115" fmla="*/ 643 w 10000"/>
                  <a:gd name="connsiteY115" fmla="*/ 3590 h 10000"/>
                  <a:gd name="connsiteX116" fmla="*/ 579 w 10000"/>
                  <a:gd name="connsiteY116" fmla="*/ 3326 h 10000"/>
                  <a:gd name="connsiteX117" fmla="*/ 499 w 10000"/>
                  <a:gd name="connsiteY117" fmla="*/ 3055 h 10000"/>
                  <a:gd name="connsiteX118" fmla="*/ 407 w 10000"/>
                  <a:gd name="connsiteY118" fmla="*/ 2792 h 10000"/>
                  <a:gd name="connsiteX119" fmla="*/ 327 w 10000"/>
                  <a:gd name="connsiteY119" fmla="*/ 2535 h 10000"/>
                  <a:gd name="connsiteX120" fmla="*/ 252 w 10000"/>
                  <a:gd name="connsiteY120" fmla="*/ 2286 h 10000"/>
                  <a:gd name="connsiteX121" fmla="*/ 184 w 10000"/>
                  <a:gd name="connsiteY121" fmla="*/ 2057 h 10000"/>
                  <a:gd name="connsiteX122" fmla="*/ 115 w 10000"/>
                  <a:gd name="connsiteY122" fmla="*/ 1855 h 10000"/>
                  <a:gd name="connsiteX123" fmla="*/ 57 w 10000"/>
                  <a:gd name="connsiteY123" fmla="*/ 1677 h 10000"/>
                  <a:gd name="connsiteX124" fmla="*/ 23 w 10000"/>
                  <a:gd name="connsiteY124" fmla="*/ 1520 h 10000"/>
                  <a:gd name="connsiteX125" fmla="*/ 0 w 10000"/>
                  <a:gd name="connsiteY125" fmla="*/ 1413 h 10000"/>
                  <a:gd name="connsiteX126" fmla="*/ 11 w 10000"/>
                  <a:gd name="connsiteY126" fmla="*/ 1343 h 10000"/>
                  <a:gd name="connsiteX127" fmla="*/ 80 w 10000"/>
                  <a:gd name="connsiteY127" fmla="*/ 1188 h 10000"/>
                  <a:gd name="connsiteX128" fmla="*/ 207 w 10000"/>
                  <a:gd name="connsiteY128" fmla="*/ 1029 h 10000"/>
                  <a:gd name="connsiteX129" fmla="*/ 373 w 10000"/>
                  <a:gd name="connsiteY129" fmla="*/ 860 h 10000"/>
                  <a:gd name="connsiteX130" fmla="*/ 579 w 10000"/>
                  <a:gd name="connsiteY130" fmla="*/ 697 h 10000"/>
                  <a:gd name="connsiteX131" fmla="*/ 803 w 10000"/>
                  <a:gd name="connsiteY131" fmla="*/ 545 h 10000"/>
                  <a:gd name="connsiteX132" fmla="*/ 941 w 10000"/>
                  <a:gd name="connsiteY132" fmla="*/ 466 h 10000"/>
                  <a:gd name="connsiteX133" fmla="*/ 1107 w 10000"/>
                  <a:gd name="connsiteY133" fmla="*/ 389 h 10000"/>
                  <a:gd name="connsiteX134" fmla="*/ 1291 w 10000"/>
                  <a:gd name="connsiteY134" fmla="*/ 315 h 10000"/>
                  <a:gd name="connsiteX135" fmla="*/ 1480 w 10000"/>
                  <a:gd name="connsiteY135" fmla="*/ 247 h 10000"/>
                  <a:gd name="connsiteX136" fmla="*/ 1670 w 10000"/>
                  <a:gd name="connsiteY136" fmla="*/ 177 h 10000"/>
                  <a:gd name="connsiteX137" fmla="*/ 1853 w 10000"/>
                  <a:gd name="connsiteY137" fmla="*/ 117 h 10000"/>
                  <a:gd name="connsiteX138" fmla="*/ 2008 w 10000"/>
                  <a:gd name="connsiteY138" fmla="*/ 69 h 10000"/>
                  <a:gd name="connsiteX139" fmla="*/ 2134 w 10000"/>
                  <a:gd name="connsiteY139" fmla="*/ 35 h 10000"/>
                  <a:gd name="connsiteX140" fmla="*/ 2226 w 10000"/>
                  <a:gd name="connsiteY140" fmla="*/ 9 h 10000"/>
                  <a:gd name="connsiteX141" fmla="*/ 2249 w 10000"/>
                  <a:gd name="connsiteY141" fmla="*/ 0 h 10000"/>
                  <a:gd name="connsiteX142" fmla="*/ 2381 w 10000"/>
                  <a:gd name="connsiteY142" fmla="*/ 61 h 10000"/>
                  <a:gd name="connsiteX143" fmla="*/ 3322 w 10000"/>
                  <a:gd name="connsiteY143" fmla="*/ 3064 h 10000"/>
                  <a:gd name="connsiteX144" fmla="*/ 4108 w 10000"/>
                  <a:gd name="connsiteY144" fmla="*/ 4234 h 10000"/>
                  <a:gd name="connsiteX145" fmla="*/ 5181 w 10000"/>
                  <a:gd name="connsiteY145" fmla="*/ 1880 h 10000"/>
                  <a:gd name="connsiteX0" fmla="*/ 5181 w 10000"/>
                  <a:gd name="connsiteY0" fmla="*/ 1880 h 10000"/>
                  <a:gd name="connsiteX1" fmla="*/ 5680 w 10000"/>
                  <a:gd name="connsiteY1" fmla="*/ 53 h 10000"/>
                  <a:gd name="connsiteX2" fmla="*/ 8158 w 10000"/>
                  <a:gd name="connsiteY2" fmla="*/ 740 h 10000"/>
                  <a:gd name="connsiteX3" fmla="*/ 8376 w 10000"/>
                  <a:gd name="connsiteY3" fmla="*/ 860 h 10000"/>
                  <a:gd name="connsiteX4" fmla="*/ 8531 w 10000"/>
                  <a:gd name="connsiteY4" fmla="*/ 985 h 10000"/>
                  <a:gd name="connsiteX5" fmla="*/ 8669 w 10000"/>
                  <a:gd name="connsiteY5" fmla="*/ 1106 h 10000"/>
                  <a:gd name="connsiteX6" fmla="*/ 8784 w 10000"/>
                  <a:gd name="connsiteY6" fmla="*/ 1240 h 10000"/>
                  <a:gd name="connsiteX7" fmla="*/ 8881 w 10000"/>
                  <a:gd name="connsiteY7" fmla="*/ 1377 h 10000"/>
                  <a:gd name="connsiteX8" fmla="*/ 8973 w 10000"/>
                  <a:gd name="connsiteY8" fmla="*/ 1512 h 10000"/>
                  <a:gd name="connsiteX9" fmla="*/ 9030 w 10000"/>
                  <a:gd name="connsiteY9" fmla="*/ 1606 h 10000"/>
                  <a:gd name="connsiteX10" fmla="*/ 9099 w 10000"/>
                  <a:gd name="connsiteY10" fmla="*/ 1750 h 10000"/>
                  <a:gd name="connsiteX11" fmla="*/ 9168 w 10000"/>
                  <a:gd name="connsiteY11" fmla="*/ 1941 h 10000"/>
                  <a:gd name="connsiteX12" fmla="*/ 9231 w 10000"/>
                  <a:gd name="connsiteY12" fmla="*/ 2160 h 10000"/>
                  <a:gd name="connsiteX13" fmla="*/ 9312 w 10000"/>
                  <a:gd name="connsiteY13" fmla="*/ 2406 h 10000"/>
                  <a:gd name="connsiteX14" fmla="*/ 9392 w 10000"/>
                  <a:gd name="connsiteY14" fmla="*/ 2678 h 10000"/>
                  <a:gd name="connsiteX15" fmla="*/ 9472 w 10000"/>
                  <a:gd name="connsiteY15" fmla="*/ 2960 h 10000"/>
                  <a:gd name="connsiteX16" fmla="*/ 9547 w 10000"/>
                  <a:gd name="connsiteY16" fmla="*/ 3257 h 10000"/>
                  <a:gd name="connsiteX17" fmla="*/ 9616 w 10000"/>
                  <a:gd name="connsiteY17" fmla="*/ 3564 h 10000"/>
                  <a:gd name="connsiteX18" fmla="*/ 9684 w 10000"/>
                  <a:gd name="connsiteY18" fmla="*/ 3862 h 10000"/>
                  <a:gd name="connsiteX19" fmla="*/ 9753 w 10000"/>
                  <a:gd name="connsiteY19" fmla="*/ 4143 h 10000"/>
                  <a:gd name="connsiteX20" fmla="*/ 9811 w 10000"/>
                  <a:gd name="connsiteY20" fmla="*/ 4415 h 10000"/>
                  <a:gd name="connsiteX21" fmla="*/ 9851 w 10000"/>
                  <a:gd name="connsiteY21" fmla="*/ 4670 h 10000"/>
                  <a:gd name="connsiteX22" fmla="*/ 9885 w 10000"/>
                  <a:gd name="connsiteY22" fmla="*/ 4881 h 10000"/>
                  <a:gd name="connsiteX23" fmla="*/ 9920 w 10000"/>
                  <a:gd name="connsiteY23" fmla="*/ 5069 h 10000"/>
                  <a:gd name="connsiteX24" fmla="*/ 9931 w 10000"/>
                  <a:gd name="connsiteY24" fmla="*/ 5215 h 10000"/>
                  <a:gd name="connsiteX25" fmla="*/ 9931 w 10000"/>
                  <a:gd name="connsiteY25" fmla="*/ 5348 h 10000"/>
                  <a:gd name="connsiteX26" fmla="*/ 9943 w 10000"/>
                  <a:gd name="connsiteY26" fmla="*/ 5521 h 10000"/>
                  <a:gd name="connsiteX27" fmla="*/ 9943 w 10000"/>
                  <a:gd name="connsiteY27" fmla="*/ 5732 h 10000"/>
                  <a:gd name="connsiteX28" fmla="*/ 9954 w 10000"/>
                  <a:gd name="connsiteY28" fmla="*/ 5969 h 10000"/>
                  <a:gd name="connsiteX29" fmla="*/ 9954 w 10000"/>
                  <a:gd name="connsiteY29" fmla="*/ 6235 h 10000"/>
                  <a:gd name="connsiteX30" fmla="*/ 9966 w 10000"/>
                  <a:gd name="connsiteY30" fmla="*/ 6514 h 10000"/>
                  <a:gd name="connsiteX31" fmla="*/ 9966 w 10000"/>
                  <a:gd name="connsiteY31" fmla="*/ 6812 h 10000"/>
                  <a:gd name="connsiteX32" fmla="*/ 9966 w 10000"/>
                  <a:gd name="connsiteY32" fmla="*/ 7110 h 10000"/>
                  <a:gd name="connsiteX33" fmla="*/ 9977 w 10000"/>
                  <a:gd name="connsiteY33" fmla="*/ 7410 h 10000"/>
                  <a:gd name="connsiteX34" fmla="*/ 9977 w 10000"/>
                  <a:gd name="connsiteY34" fmla="*/ 7707 h 10000"/>
                  <a:gd name="connsiteX35" fmla="*/ 9977 w 10000"/>
                  <a:gd name="connsiteY35" fmla="*/ 7987 h 10000"/>
                  <a:gd name="connsiteX36" fmla="*/ 9989 w 10000"/>
                  <a:gd name="connsiteY36" fmla="*/ 8250 h 10000"/>
                  <a:gd name="connsiteX37" fmla="*/ 9989 w 10000"/>
                  <a:gd name="connsiteY37" fmla="*/ 8498 h 10000"/>
                  <a:gd name="connsiteX38" fmla="*/ 9989 w 10000"/>
                  <a:gd name="connsiteY38" fmla="*/ 8701 h 10000"/>
                  <a:gd name="connsiteX39" fmla="*/ 9989 w 10000"/>
                  <a:gd name="connsiteY39" fmla="*/ 8881 h 10000"/>
                  <a:gd name="connsiteX40" fmla="*/ 9989 w 10000"/>
                  <a:gd name="connsiteY40" fmla="*/ 9007 h 10000"/>
                  <a:gd name="connsiteX41" fmla="*/ 10000 w 10000"/>
                  <a:gd name="connsiteY41" fmla="*/ 9093 h 10000"/>
                  <a:gd name="connsiteX42" fmla="*/ 8227 w 10000"/>
                  <a:gd name="connsiteY42" fmla="*/ 8311 h 10000"/>
                  <a:gd name="connsiteX43" fmla="*/ 8216 w 10000"/>
                  <a:gd name="connsiteY43" fmla="*/ 8069 h 10000"/>
                  <a:gd name="connsiteX44" fmla="*/ 8204 w 10000"/>
                  <a:gd name="connsiteY44" fmla="*/ 7797 h 10000"/>
                  <a:gd name="connsiteX45" fmla="*/ 8193 w 10000"/>
                  <a:gd name="connsiteY45" fmla="*/ 7517 h 10000"/>
                  <a:gd name="connsiteX46" fmla="*/ 8170 w 10000"/>
                  <a:gd name="connsiteY46" fmla="*/ 7232 h 10000"/>
                  <a:gd name="connsiteX47" fmla="*/ 8158 w 10000"/>
                  <a:gd name="connsiteY47" fmla="*/ 6933 h 10000"/>
                  <a:gd name="connsiteX48" fmla="*/ 8141 w 10000"/>
                  <a:gd name="connsiteY48" fmla="*/ 6636 h 10000"/>
                  <a:gd name="connsiteX49" fmla="*/ 8130 w 10000"/>
                  <a:gd name="connsiteY49" fmla="*/ 6355 h 10000"/>
                  <a:gd name="connsiteX50" fmla="*/ 8107 w 10000"/>
                  <a:gd name="connsiteY50" fmla="*/ 6090 h 10000"/>
                  <a:gd name="connsiteX51" fmla="*/ 8095 w 10000"/>
                  <a:gd name="connsiteY51" fmla="*/ 5845 h 10000"/>
                  <a:gd name="connsiteX52" fmla="*/ 8084 w 10000"/>
                  <a:gd name="connsiteY52" fmla="*/ 5629 h 10000"/>
                  <a:gd name="connsiteX53" fmla="*/ 8061 w 10000"/>
                  <a:gd name="connsiteY53" fmla="*/ 5452 h 10000"/>
                  <a:gd name="connsiteX54" fmla="*/ 8049 w 10000"/>
                  <a:gd name="connsiteY54" fmla="*/ 5314 h 10000"/>
                  <a:gd name="connsiteX55" fmla="*/ 8038 w 10000"/>
                  <a:gd name="connsiteY55" fmla="*/ 5232 h 10000"/>
                  <a:gd name="connsiteX56" fmla="*/ 8015 w 10000"/>
                  <a:gd name="connsiteY56" fmla="*/ 5129 h 10000"/>
                  <a:gd name="connsiteX57" fmla="*/ 7992 w 10000"/>
                  <a:gd name="connsiteY57" fmla="*/ 5004 h 10000"/>
                  <a:gd name="connsiteX58" fmla="*/ 7946 w 10000"/>
                  <a:gd name="connsiteY58" fmla="*/ 4846 h 10000"/>
                  <a:gd name="connsiteX59" fmla="*/ 7889 w 10000"/>
                  <a:gd name="connsiteY59" fmla="*/ 4670 h 10000"/>
                  <a:gd name="connsiteX60" fmla="*/ 7843 w 10000"/>
                  <a:gd name="connsiteY60" fmla="*/ 4480 h 10000"/>
                  <a:gd name="connsiteX61" fmla="*/ 7780 w 10000"/>
                  <a:gd name="connsiteY61" fmla="*/ 4286 h 10000"/>
                  <a:gd name="connsiteX62" fmla="*/ 7722 w 10000"/>
                  <a:gd name="connsiteY62" fmla="*/ 4083 h 10000"/>
                  <a:gd name="connsiteX63" fmla="*/ 7665 w 10000"/>
                  <a:gd name="connsiteY63" fmla="*/ 3898 h 10000"/>
                  <a:gd name="connsiteX64" fmla="*/ 7608 w 10000"/>
                  <a:gd name="connsiteY64" fmla="*/ 3714 h 10000"/>
                  <a:gd name="connsiteX65" fmla="*/ 7550 w 10000"/>
                  <a:gd name="connsiteY65" fmla="*/ 3547 h 10000"/>
                  <a:gd name="connsiteX66" fmla="*/ 7516 w 10000"/>
                  <a:gd name="connsiteY66" fmla="*/ 3409 h 10000"/>
                  <a:gd name="connsiteX67" fmla="*/ 7481 w 10000"/>
                  <a:gd name="connsiteY67" fmla="*/ 3309 h 10000"/>
                  <a:gd name="connsiteX68" fmla="*/ 7458 w 10000"/>
                  <a:gd name="connsiteY68" fmla="*/ 3240 h 10000"/>
                  <a:gd name="connsiteX69" fmla="*/ 7453 w 10000"/>
                  <a:gd name="connsiteY69" fmla="*/ 3214 h 10000"/>
                  <a:gd name="connsiteX70" fmla="*/ 7372 w 10000"/>
                  <a:gd name="connsiteY70" fmla="*/ 3335 h 10000"/>
                  <a:gd name="connsiteX71" fmla="*/ 7303 w 10000"/>
                  <a:gd name="connsiteY71" fmla="*/ 3504 h 10000"/>
                  <a:gd name="connsiteX72" fmla="*/ 7246 w 10000"/>
                  <a:gd name="connsiteY72" fmla="*/ 3714 h 10000"/>
                  <a:gd name="connsiteX73" fmla="*/ 7200 w 10000"/>
                  <a:gd name="connsiteY73" fmla="*/ 3962 h 10000"/>
                  <a:gd name="connsiteX74" fmla="*/ 7166 w 10000"/>
                  <a:gd name="connsiteY74" fmla="*/ 4226 h 10000"/>
                  <a:gd name="connsiteX75" fmla="*/ 7154 w 10000"/>
                  <a:gd name="connsiteY75" fmla="*/ 4514 h 10000"/>
                  <a:gd name="connsiteX76" fmla="*/ 7143 w 10000"/>
                  <a:gd name="connsiteY76" fmla="*/ 4812 h 10000"/>
                  <a:gd name="connsiteX77" fmla="*/ 7131 w 10000"/>
                  <a:gd name="connsiteY77" fmla="*/ 5112 h 10000"/>
                  <a:gd name="connsiteX78" fmla="*/ 7131 w 10000"/>
                  <a:gd name="connsiteY78" fmla="*/ 5409 h 10000"/>
                  <a:gd name="connsiteX79" fmla="*/ 7131 w 10000"/>
                  <a:gd name="connsiteY79" fmla="*/ 5698 h 10000"/>
                  <a:gd name="connsiteX80" fmla="*/ 7143 w 10000"/>
                  <a:gd name="connsiteY80" fmla="*/ 5969 h 10000"/>
                  <a:gd name="connsiteX81" fmla="*/ 7154 w 10000"/>
                  <a:gd name="connsiteY81" fmla="*/ 6209 h 10000"/>
                  <a:gd name="connsiteX82" fmla="*/ 7154 w 10000"/>
                  <a:gd name="connsiteY82" fmla="*/ 6420 h 10000"/>
                  <a:gd name="connsiteX83" fmla="*/ 7166 w 10000"/>
                  <a:gd name="connsiteY83" fmla="*/ 6592 h 10000"/>
                  <a:gd name="connsiteX84" fmla="*/ 7166 w 10000"/>
                  <a:gd name="connsiteY84" fmla="*/ 6743 h 10000"/>
                  <a:gd name="connsiteX85" fmla="*/ 7177 w 10000"/>
                  <a:gd name="connsiteY85" fmla="*/ 6941 h 10000"/>
                  <a:gd name="connsiteX86" fmla="*/ 7189 w 10000"/>
                  <a:gd name="connsiteY86" fmla="*/ 7170 h 10000"/>
                  <a:gd name="connsiteX87" fmla="*/ 7506 w 10000"/>
                  <a:gd name="connsiteY87" fmla="*/ 9956 h 10000"/>
                  <a:gd name="connsiteX88" fmla="*/ 602 w 10000"/>
                  <a:gd name="connsiteY88" fmla="*/ 10000 h 10000"/>
                  <a:gd name="connsiteX89" fmla="*/ 602 w 10000"/>
                  <a:gd name="connsiteY89" fmla="*/ 9970 h 10000"/>
                  <a:gd name="connsiteX90" fmla="*/ 602 w 10000"/>
                  <a:gd name="connsiteY90" fmla="*/ 9884 h 10000"/>
                  <a:gd name="connsiteX91" fmla="*/ 614 w 10000"/>
                  <a:gd name="connsiteY91" fmla="*/ 9746 h 10000"/>
                  <a:gd name="connsiteX92" fmla="*/ 620 w 10000"/>
                  <a:gd name="connsiteY92" fmla="*/ 9578 h 10000"/>
                  <a:gd name="connsiteX93" fmla="*/ 643 w 10000"/>
                  <a:gd name="connsiteY93" fmla="*/ 9364 h 10000"/>
                  <a:gd name="connsiteX94" fmla="*/ 654 w 10000"/>
                  <a:gd name="connsiteY94" fmla="*/ 9119 h 10000"/>
                  <a:gd name="connsiteX95" fmla="*/ 677 w 10000"/>
                  <a:gd name="connsiteY95" fmla="*/ 8864 h 10000"/>
                  <a:gd name="connsiteX96" fmla="*/ 700 w 10000"/>
                  <a:gd name="connsiteY96" fmla="*/ 8584 h 10000"/>
                  <a:gd name="connsiteX97" fmla="*/ 723 w 10000"/>
                  <a:gd name="connsiteY97" fmla="*/ 8293 h 10000"/>
                  <a:gd name="connsiteX98" fmla="*/ 746 w 10000"/>
                  <a:gd name="connsiteY98" fmla="*/ 7996 h 10000"/>
                  <a:gd name="connsiteX99" fmla="*/ 769 w 10000"/>
                  <a:gd name="connsiteY99" fmla="*/ 7707 h 10000"/>
                  <a:gd name="connsiteX100" fmla="*/ 780 w 10000"/>
                  <a:gd name="connsiteY100" fmla="*/ 7436 h 10000"/>
                  <a:gd name="connsiteX101" fmla="*/ 803 w 10000"/>
                  <a:gd name="connsiteY101" fmla="*/ 7170 h 10000"/>
                  <a:gd name="connsiteX102" fmla="*/ 826 w 10000"/>
                  <a:gd name="connsiteY102" fmla="*/ 6786 h 10000"/>
                  <a:gd name="connsiteX103" fmla="*/ 838 w 10000"/>
                  <a:gd name="connsiteY103" fmla="*/ 6437 h 10000"/>
                  <a:gd name="connsiteX104" fmla="*/ 849 w 10000"/>
                  <a:gd name="connsiteY104" fmla="*/ 6131 h 10000"/>
                  <a:gd name="connsiteX105" fmla="*/ 849 w 10000"/>
                  <a:gd name="connsiteY105" fmla="*/ 5845 h 10000"/>
                  <a:gd name="connsiteX106" fmla="*/ 849 w 10000"/>
                  <a:gd name="connsiteY106" fmla="*/ 5564 h 10000"/>
                  <a:gd name="connsiteX107" fmla="*/ 849 w 10000"/>
                  <a:gd name="connsiteY107" fmla="*/ 5284 h 10000"/>
                  <a:gd name="connsiteX108" fmla="*/ 849 w 10000"/>
                  <a:gd name="connsiteY108" fmla="*/ 4994 h 10000"/>
                  <a:gd name="connsiteX109" fmla="*/ 849 w 10000"/>
                  <a:gd name="connsiteY109" fmla="*/ 4687 h 10000"/>
                  <a:gd name="connsiteX110" fmla="*/ 849 w 10000"/>
                  <a:gd name="connsiteY110" fmla="*/ 4514 h 10000"/>
                  <a:gd name="connsiteX111" fmla="*/ 815 w 10000"/>
                  <a:gd name="connsiteY111" fmla="*/ 4312 h 10000"/>
                  <a:gd name="connsiteX112" fmla="*/ 769 w 10000"/>
                  <a:gd name="connsiteY112" fmla="*/ 4083 h 10000"/>
                  <a:gd name="connsiteX113" fmla="*/ 711 w 10000"/>
                  <a:gd name="connsiteY113" fmla="*/ 3844 h 10000"/>
                  <a:gd name="connsiteX114" fmla="*/ 643 w 10000"/>
                  <a:gd name="connsiteY114" fmla="*/ 3590 h 10000"/>
                  <a:gd name="connsiteX115" fmla="*/ 579 w 10000"/>
                  <a:gd name="connsiteY115" fmla="*/ 3326 h 10000"/>
                  <a:gd name="connsiteX116" fmla="*/ 499 w 10000"/>
                  <a:gd name="connsiteY116" fmla="*/ 3055 h 10000"/>
                  <a:gd name="connsiteX117" fmla="*/ 407 w 10000"/>
                  <a:gd name="connsiteY117" fmla="*/ 2792 h 10000"/>
                  <a:gd name="connsiteX118" fmla="*/ 327 w 10000"/>
                  <a:gd name="connsiteY118" fmla="*/ 2535 h 10000"/>
                  <a:gd name="connsiteX119" fmla="*/ 252 w 10000"/>
                  <a:gd name="connsiteY119" fmla="*/ 2286 h 10000"/>
                  <a:gd name="connsiteX120" fmla="*/ 184 w 10000"/>
                  <a:gd name="connsiteY120" fmla="*/ 2057 h 10000"/>
                  <a:gd name="connsiteX121" fmla="*/ 115 w 10000"/>
                  <a:gd name="connsiteY121" fmla="*/ 1855 h 10000"/>
                  <a:gd name="connsiteX122" fmla="*/ 57 w 10000"/>
                  <a:gd name="connsiteY122" fmla="*/ 1677 h 10000"/>
                  <a:gd name="connsiteX123" fmla="*/ 23 w 10000"/>
                  <a:gd name="connsiteY123" fmla="*/ 1520 h 10000"/>
                  <a:gd name="connsiteX124" fmla="*/ 0 w 10000"/>
                  <a:gd name="connsiteY124" fmla="*/ 1413 h 10000"/>
                  <a:gd name="connsiteX125" fmla="*/ 11 w 10000"/>
                  <a:gd name="connsiteY125" fmla="*/ 1343 h 10000"/>
                  <a:gd name="connsiteX126" fmla="*/ 80 w 10000"/>
                  <a:gd name="connsiteY126" fmla="*/ 1188 h 10000"/>
                  <a:gd name="connsiteX127" fmla="*/ 207 w 10000"/>
                  <a:gd name="connsiteY127" fmla="*/ 1029 h 10000"/>
                  <a:gd name="connsiteX128" fmla="*/ 373 w 10000"/>
                  <a:gd name="connsiteY128" fmla="*/ 860 h 10000"/>
                  <a:gd name="connsiteX129" fmla="*/ 579 w 10000"/>
                  <a:gd name="connsiteY129" fmla="*/ 697 h 10000"/>
                  <a:gd name="connsiteX130" fmla="*/ 803 w 10000"/>
                  <a:gd name="connsiteY130" fmla="*/ 545 h 10000"/>
                  <a:gd name="connsiteX131" fmla="*/ 941 w 10000"/>
                  <a:gd name="connsiteY131" fmla="*/ 466 h 10000"/>
                  <a:gd name="connsiteX132" fmla="*/ 1107 w 10000"/>
                  <a:gd name="connsiteY132" fmla="*/ 389 h 10000"/>
                  <a:gd name="connsiteX133" fmla="*/ 1291 w 10000"/>
                  <a:gd name="connsiteY133" fmla="*/ 315 h 10000"/>
                  <a:gd name="connsiteX134" fmla="*/ 1480 w 10000"/>
                  <a:gd name="connsiteY134" fmla="*/ 247 h 10000"/>
                  <a:gd name="connsiteX135" fmla="*/ 1670 w 10000"/>
                  <a:gd name="connsiteY135" fmla="*/ 177 h 10000"/>
                  <a:gd name="connsiteX136" fmla="*/ 1853 w 10000"/>
                  <a:gd name="connsiteY136" fmla="*/ 117 h 10000"/>
                  <a:gd name="connsiteX137" fmla="*/ 2008 w 10000"/>
                  <a:gd name="connsiteY137" fmla="*/ 69 h 10000"/>
                  <a:gd name="connsiteX138" fmla="*/ 2134 w 10000"/>
                  <a:gd name="connsiteY138" fmla="*/ 35 h 10000"/>
                  <a:gd name="connsiteX139" fmla="*/ 2226 w 10000"/>
                  <a:gd name="connsiteY139" fmla="*/ 9 h 10000"/>
                  <a:gd name="connsiteX140" fmla="*/ 2249 w 10000"/>
                  <a:gd name="connsiteY140" fmla="*/ 0 h 10000"/>
                  <a:gd name="connsiteX141" fmla="*/ 2381 w 10000"/>
                  <a:gd name="connsiteY141" fmla="*/ 61 h 10000"/>
                  <a:gd name="connsiteX142" fmla="*/ 3322 w 10000"/>
                  <a:gd name="connsiteY142" fmla="*/ 3064 h 10000"/>
                  <a:gd name="connsiteX143" fmla="*/ 4108 w 10000"/>
                  <a:gd name="connsiteY143" fmla="*/ 4234 h 10000"/>
                  <a:gd name="connsiteX144" fmla="*/ 5181 w 10000"/>
                  <a:gd name="connsiteY144" fmla="*/ 1880 h 10000"/>
                  <a:gd name="connsiteX0" fmla="*/ 5181 w 9989"/>
                  <a:gd name="connsiteY0" fmla="*/ 1880 h 10000"/>
                  <a:gd name="connsiteX1" fmla="*/ 5680 w 9989"/>
                  <a:gd name="connsiteY1" fmla="*/ 53 h 10000"/>
                  <a:gd name="connsiteX2" fmla="*/ 8158 w 9989"/>
                  <a:gd name="connsiteY2" fmla="*/ 740 h 10000"/>
                  <a:gd name="connsiteX3" fmla="*/ 8376 w 9989"/>
                  <a:gd name="connsiteY3" fmla="*/ 860 h 10000"/>
                  <a:gd name="connsiteX4" fmla="*/ 8531 w 9989"/>
                  <a:gd name="connsiteY4" fmla="*/ 985 h 10000"/>
                  <a:gd name="connsiteX5" fmla="*/ 8669 w 9989"/>
                  <a:gd name="connsiteY5" fmla="*/ 1106 h 10000"/>
                  <a:gd name="connsiteX6" fmla="*/ 8784 w 9989"/>
                  <a:gd name="connsiteY6" fmla="*/ 1240 h 10000"/>
                  <a:gd name="connsiteX7" fmla="*/ 8881 w 9989"/>
                  <a:gd name="connsiteY7" fmla="*/ 1377 h 10000"/>
                  <a:gd name="connsiteX8" fmla="*/ 8973 w 9989"/>
                  <a:gd name="connsiteY8" fmla="*/ 1512 h 10000"/>
                  <a:gd name="connsiteX9" fmla="*/ 9030 w 9989"/>
                  <a:gd name="connsiteY9" fmla="*/ 1606 h 10000"/>
                  <a:gd name="connsiteX10" fmla="*/ 9099 w 9989"/>
                  <a:gd name="connsiteY10" fmla="*/ 1750 h 10000"/>
                  <a:gd name="connsiteX11" fmla="*/ 9168 w 9989"/>
                  <a:gd name="connsiteY11" fmla="*/ 1941 h 10000"/>
                  <a:gd name="connsiteX12" fmla="*/ 9231 w 9989"/>
                  <a:gd name="connsiteY12" fmla="*/ 2160 h 10000"/>
                  <a:gd name="connsiteX13" fmla="*/ 9312 w 9989"/>
                  <a:gd name="connsiteY13" fmla="*/ 2406 h 10000"/>
                  <a:gd name="connsiteX14" fmla="*/ 9392 w 9989"/>
                  <a:gd name="connsiteY14" fmla="*/ 2678 h 10000"/>
                  <a:gd name="connsiteX15" fmla="*/ 9472 w 9989"/>
                  <a:gd name="connsiteY15" fmla="*/ 2960 h 10000"/>
                  <a:gd name="connsiteX16" fmla="*/ 9547 w 9989"/>
                  <a:gd name="connsiteY16" fmla="*/ 3257 h 10000"/>
                  <a:gd name="connsiteX17" fmla="*/ 9616 w 9989"/>
                  <a:gd name="connsiteY17" fmla="*/ 3564 h 10000"/>
                  <a:gd name="connsiteX18" fmla="*/ 9684 w 9989"/>
                  <a:gd name="connsiteY18" fmla="*/ 3862 h 10000"/>
                  <a:gd name="connsiteX19" fmla="*/ 9753 w 9989"/>
                  <a:gd name="connsiteY19" fmla="*/ 4143 h 10000"/>
                  <a:gd name="connsiteX20" fmla="*/ 9811 w 9989"/>
                  <a:gd name="connsiteY20" fmla="*/ 4415 h 10000"/>
                  <a:gd name="connsiteX21" fmla="*/ 9851 w 9989"/>
                  <a:gd name="connsiteY21" fmla="*/ 4670 h 10000"/>
                  <a:gd name="connsiteX22" fmla="*/ 9885 w 9989"/>
                  <a:gd name="connsiteY22" fmla="*/ 4881 h 10000"/>
                  <a:gd name="connsiteX23" fmla="*/ 9920 w 9989"/>
                  <a:gd name="connsiteY23" fmla="*/ 5069 h 10000"/>
                  <a:gd name="connsiteX24" fmla="*/ 9931 w 9989"/>
                  <a:gd name="connsiteY24" fmla="*/ 5215 h 10000"/>
                  <a:gd name="connsiteX25" fmla="*/ 9931 w 9989"/>
                  <a:gd name="connsiteY25" fmla="*/ 5348 h 10000"/>
                  <a:gd name="connsiteX26" fmla="*/ 9943 w 9989"/>
                  <a:gd name="connsiteY26" fmla="*/ 5521 h 10000"/>
                  <a:gd name="connsiteX27" fmla="*/ 9943 w 9989"/>
                  <a:gd name="connsiteY27" fmla="*/ 5732 h 10000"/>
                  <a:gd name="connsiteX28" fmla="*/ 9954 w 9989"/>
                  <a:gd name="connsiteY28" fmla="*/ 5969 h 10000"/>
                  <a:gd name="connsiteX29" fmla="*/ 9954 w 9989"/>
                  <a:gd name="connsiteY29" fmla="*/ 6235 h 10000"/>
                  <a:gd name="connsiteX30" fmla="*/ 9966 w 9989"/>
                  <a:gd name="connsiteY30" fmla="*/ 6514 h 10000"/>
                  <a:gd name="connsiteX31" fmla="*/ 9966 w 9989"/>
                  <a:gd name="connsiteY31" fmla="*/ 6812 h 10000"/>
                  <a:gd name="connsiteX32" fmla="*/ 9966 w 9989"/>
                  <a:gd name="connsiteY32" fmla="*/ 7110 h 10000"/>
                  <a:gd name="connsiteX33" fmla="*/ 9977 w 9989"/>
                  <a:gd name="connsiteY33" fmla="*/ 7410 h 10000"/>
                  <a:gd name="connsiteX34" fmla="*/ 9977 w 9989"/>
                  <a:gd name="connsiteY34" fmla="*/ 7707 h 10000"/>
                  <a:gd name="connsiteX35" fmla="*/ 9977 w 9989"/>
                  <a:gd name="connsiteY35" fmla="*/ 7987 h 10000"/>
                  <a:gd name="connsiteX36" fmla="*/ 9989 w 9989"/>
                  <a:gd name="connsiteY36" fmla="*/ 8250 h 10000"/>
                  <a:gd name="connsiteX37" fmla="*/ 9989 w 9989"/>
                  <a:gd name="connsiteY37" fmla="*/ 8498 h 10000"/>
                  <a:gd name="connsiteX38" fmla="*/ 9989 w 9989"/>
                  <a:gd name="connsiteY38" fmla="*/ 8701 h 10000"/>
                  <a:gd name="connsiteX39" fmla="*/ 9989 w 9989"/>
                  <a:gd name="connsiteY39" fmla="*/ 8881 h 10000"/>
                  <a:gd name="connsiteX40" fmla="*/ 9989 w 9989"/>
                  <a:gd name="connsiteY40" fmla="*/ 9007 h 10000"/>
                  <a:gd name="connsiteX41" fmla="*/ 8227 w 9989"/>
                  <a:gd name="connsiteY41" fmla="*/ 8311 h 10000"/>
                  <a:gd name="connsiteX42" fmla="*/ 8216 w 9989"/>
                  <a:gd name="connsiteY42" fmla="*/ 8069 h 10000"/>
                  <a:gd name="connsiteX43" fmla="*/ 8204 w 9989"/>
                  <a:gd name="connsiteY43" fmla="*/ 7797 h 10000"/>
                  <a:gd name="connsiteX44" fmla="*/ 8193 w 9989"/>
                  <a:gd name="connsiteY44" fmla="*/ 7517 h 10000"/>
                  <a:gd name="connsiteX45" fmla="*/ 8170 w 9989"/>
                  <a:gd name="connsiteY45" fmla="*/ 7232 h 10000"/>
                  <a:gd name="connsiteX46" fmla="*/ 8158 w 9989"/>
                  <a:gd name="connsiteY46" fmla="*/ 6933 h 10000"/>
                  <a:gd name="connsiteX47" fmla="*/ 8141 w 9989"/>
                  <a:gd name="connsiteY47" fmla="*/ 6636 h 10000"/>
                  <a:gd name="connsiteX48" fmla="*/ 8130 w 9989"/>
                  <a:gd name="connsiteY48" fmla="*/ 6355 h 10000"/>
                  <a:gd name="connsiteX49" fmla="*/ 8107 w 9989"/>
                  <a:gd name="connsiteY49" fmla="*/ 6090 h 10000"/>
                  <a:gd name="connsiteX50" fmla="*/ 8095 w 9989"/>
                  <a:gd name="connsiteY50" fmla="*/ 5845 h 10000"/>
                  <a:gd name="connsiteX51" fmla="*/ 8084 w 9989"/>
                  <a:gd name="connsiteY51" fmla="*/ 5629 h 10000"/>
                  <a:gd name="connsiteX52" fmla="*/ 8061 w 9989"/>
                  <a:gd name="connsiteY52" fmla="*/ 5452 h 10000"/>
                  <a:gd name="connsiteX53" fmla="*/ 8049 w 9989"/>
                  <a:gd name="connsiteY53" fmla="*/ 5314 h 10000"/>
                  <a:gd name="connsiteX54" fmla="*/ 8038 w 9989"/>
                  <a:gd name="connsiteY54" fmla="*/ 5232 h 10000"/>
                  <a:gd name="connsiteX55" fmla="*/ 8015 w 9989"/>
                  <a:gd name="connsiteY55" fmla="*/ 5129 h 10000"/>
                  <a:gd name="connsiteX56" fmla="*/ 7992 w 9989"/>
                  <a:gd name="connsiteY56" fmla="*/ 5004 h 10000"/>
                  <a:gd name="connsiteX57" fmla="*/ 7946 w 9989"/>
                  <a:gd name="connsiteY57" fmla="*/ 4846 h 10000"/>
                  <a:gd name="connsiteX58" fmla="*/ 7889 w 9989"/>
                  <a:gd name="connsiteY58" fmla="*/ 4670 h 10000"/>
                  <a:gd name="connsiteX59" fmla="*/ 7843 w 9989"/>
                  <a:gd name="connsiteY59" fmla="*/ 4480 h 10000"/>
                  <a:gd name="connsiteX60" fmla="*/ 7780 w 9989"/>
                  <a:gd name="connsiteY60" fmla="*/ 4286 h 10000"/>
                  <a:gd name="connsiteX61" fmla="*/ 7722 w 9989"/>
                  <a:gd name="connsiteY61" fmla="*/ 4083 h 10000"/>
                  <a:gd name="connsiteX62" fmla="*/ 7665 w 9989"/>
                  <a:gd name="connsiteY62" fmla="*/ 3898 h 10000"/>
                  <a:gd name="connsiteX63" fmla="*/ 7608 w 9989"/>
                  <a:gd name="connsiteY63" fmla="*/ 3714 h 10000"/>
                  <a:gd name="connsiteX64" fmla="*/ 7550 w 9989"/>
                  <a:gd name="connsiteY64" fmla="*/ 3547 h 10000"/>
                  <a:gd name="connsiteX65" fmla="*/ 7516 w 9989"/>
                  <a:gd name="connsiteY65" fmla="*/ 3409 h 10000"/>
                  <a:gd name="connsiteX66" fmla="*/ 7481 w 9989"/>
                  <a:gd name="connsiteY66" fmla="*/ 3309 h 10000"/>
                  <a:gd name="connsiteX67" fmla="*/ 7458 w 9989"/>
                  <a:gd name="connsiteY67" fmla="*/ 3240 h 10000"/>
                  <a:gd name="connsiteX68" fmla="*/ 7453 w 9989"/>
                  <a:gd name="connsiteY68" fmla="*/ 3214 h 10000"/>
                  <a:gd name="connsiteX69" fmla="*/ 7372 w 9989"/>
                  <a:gd name="connsiteY69" fmla="*/ 3335 h 10000"/>
                  <a:gd name="connsiteX70" fmla="*/ 7303 w 9989"/>
                  <a:gd name="connsiteY70" fmla="*/ 3504 h 10000"/>
                  <a:gd name="connsiteX71" fmla="*/ 7246 w 9989"/>
                  <a:gd name="connsiteY71" fmla="*/ 3714 h 10000"/>
                  <a:gd name="connsiteX72" fmla="*/ 7200 w 9989"/>
                  <a:gd name="connsiteY72" fmla="*/ 3962 h 10000"/>
                  <a:gd name="connsiteX73" fmla="*/ 7166 w 9989"/>
                  <a:gd name="connsiteY73" fmla="*/ 4226 h 10000"/>
                  <a:gd name="connsiteX74" fmla="*/ 7154 w 9989"/>
                  <a:gd name="connsiteY74" fmla="*/ 4514 h 10000"/>
                  <a:gd name="connsiteX75" fmla="*/ 7143 w 9989"/>
                  <a:gd name="connsiteY75" fmla="*/ 4812 h 10000"/>
                  <a:gd name="connsiteX76" fmla="*/ 7131 w 9989"/>
                  <a:gd name="connsiteY76" fmla="*/ 5112 h 10000"/>
                  <a:gd name="connsiteX77" fmla="*/ 7131 w 9989"/>
                  <a:gd name="connsiteY77" fmla="*/ 5409 h 10000"/>
                  <a:gd name="connsiteX78" fmla="*/ 7131 w 9989"/>
                  <a:gd name="connsiteY78" fmla="*/ 5698 h 10000"/>
                  <a:gd name="connsiteX79" fmla="*/ 7143 w 9989"/>
                  <a:gd name="connsiteY79" fmla="*/ 5969 h 10000"/>
                  <a:gd name="connsiteX80" fmla="*/ 7154 w 9989"/>
                  <a:gd name="connsiteY80" fmla="*/ 6209 h 10000"/>
                  <a:gd name="connsiteX81" fmla="*/ 7154 w 9989"/>
                  <a:gd name="connsiteY81" fmla="*/ 6420 h 10000"/>
                  <a:gd name="connsiteX82" fmla="*/ 7166 w 9989"/>
                  <a:gd name="connsiteY82" fmla="*/ 6592 h 10000"/>
                  <a:gd name="connsiteX83" fmla="*/ 7166 w 9989"/>
                  <a:gd name="connsiteY83" fmla="*/ 6743 h 10000"/>
                  <a:gd name="connsiteX84" fmla="*/ 7177 w 9989"/>
                  <a:gd name="connsiteY84" fmla="*/ 6941 h 10000"/>
                  <a:gd name="connsiteX85" fmla="*/ 7189 w 9989"/>
                  <a:gd name="connsiteY85" fmla="*/ 7170 h 10000"/>
                  <a:gd name="connsiteX86" fmla="*/ 7506 w 9989"/>
                  <a:gd name="connsiteY86" fmla="*/ 9956 h 10000"/>
                  <a:gd name="connsiteX87" fmla="*/ 602 w 9989"/>
                  <a:gd name="connsiteY87" fmla="*/ 10000 h 10000"/>
                  <a:gd name="connsiteX88" fmla="*/ 602 w 9989"/>
                  <a:gd name="connsiteY88" fmla="*/ 9970 h 10000"/>
                  <a:gd name="connsiteX89" fmla="*/ 602 w 9989"/>
                  <a:gd name="connsiteY89" fmla="*/ 9884 h 10000"/>
                  <a:gd name="connsiteX90" fmla="*/ 614 w 9989"/>
                  <a:gd name="connsiteY90" fmla="*/ 9746 h 10000"/>
                  <a:gd name="connsiteX91" fmla="*/ 620 w 9989"/>
                  <a:gd name="connsiteY91" fmla="*/ 9578 h 10000"/>
                  <a:gd name="connsiteX92" fmla="*/ 643 w 9989"/>
                  <a:gd name="connsiteY92" fmla="*/ 9364 h 10000"/>
                  <a:gd name="connsiteX93" fmla="*/ 654 w 9989"/>
                  <a:gd name="connsiteY93" fmla="*/ 9119 h 10000"/>
                  <a:gd name="connsiteX94" fmla="*/ 677 w 9989"/>
                  <a:gd name="connsiteY94" fmla="*/ 8864 h 10000"/>
                  <a:gd name="connsiteX95" fmla="*/ 700 w 9989"/>
                  <a:gd name="connsiteY95" fmla="*/ 8584 h 10000"/>
                  <a:gd name="connsiteX96" fmla="*/ 723 w 9989"/>
                  <a:gd name="connsiteY96" fmla="*/ 8293 h 10000"/>
                  <a:gd name="connsiteX97" fmla="*/ 746 w 9989"/>
                  <a:gd name="connsiteY97" fmla="*/ 7996 h 10000"/>
                  <a:gd name="connsiteX98" fmla="*/ 769 w 9989"/>
                  <a:gd name="connsiteY98" fmla="*/ 7707 h 10000"/>
                  <a:gd name="connsiteX99" fmla="*/ 780 w 9989"/>
                  <a:gd name="connsiteY99" fmla="*/ 7436 h 10000"/>
                  <a:gd name="connsiteX100" fmla="*/ 803 w 9989"/>
                  <a:gd name="connsiteY100" fmla="*/ 7170 h 10000"/>
                  <a:gd name="connsiteX101" fmla="*/ 826 w 9989"/>
                  <a:gd name="connsiteY101" fmla="*/ 6786 h 10000"/>
                  <a:gd name="connsiteX102" fmla="*/ 838 w 9989"/>
                  <a:gd name="connsiteY102" fmla="*/ 6437 h 10000"/>
                  <a:gd name="connsiteX103" fmla="*/ 849 w 9989"/>
                  <a:gd name="connsiteY103" fmla="*/ 6131 h 10000"/>
                  <a:gd name="connsiteX104" fmla="*/ 849 w 9989"/>
                  <a:gd name="connsiteY104" fmla="*/ 5845 h 10000"/>
                  <a:gd name="connsiteX105" fmla="*/ 849 w 9989"/>
                  <a:gd name="connsiteY105" fmla="*/ 5564 h 10000"/>
                  <a:gd name="connsiteX106" fmla="*/ 849 w 9989"/>
                  <a:gd name="connsiteY106" fmla="*/ 5284 h 10000"/>
                  <a:gd name="connsiteX107" fmla="*/ 849 w 9989"/>
                  <a:gd name="connsiteY107" fmla="*/ 4994 h 10000"/>
                  <a:gd name="connsiteX108" fmla="*/ 849 w 9989"/>
                  <a:gd name="connsiteY108" fmla="*/ 4687 h 10000"/>
                  <a:gd name="connsiteX109" fmla="*/ 849 w 9989"/>
                  <a:gd name="connsiteY109" fmla="*/ 4514 h 10000"/>
                  <a:gd name="connsiteX110" fmla="*/ 815 w 9989"/>
                  <a:gd name="connsiteY110" fmla="*/ 4312 h 10000"/>
                  <a:gd name="connsiteX111" fmla="*/ 769 w 9989"/>
                  <a:gd name="connsiteY111" fmla="*/ 4083 h 10000"/>
                  <a:gd name="connsiteX112" fmla="*/ 711 w 9989"/>
                  <a:gd name="connsiteY112" fmla="*/ 3844 h 10000"/>
                  <a:gd name="connsiteX113" fmla="*/ 643 w 9989"/>
                  <a:gd name="connsiteY113" fmla="*/ 3590 h 10000"/>
                  <a:gd name="connsiteX114" fmla="*/ 579 w 9989"/>
                  <a:gd name="connsiteY114" fmla="*/ 3326 h 10000"/>
                  <a:gd name="connsiteX115" fmla="*/ 499 w 9989"/>
                  <a:gd name="connsiteY115" fmla="*/ 3055 h 10000"/>
                  <a:gd name="connsiteX116" fmla="*/ 407 w 9989"/>
                  <a:gd name="connsiteY116" fmla="*/ 2792 h 10000"/>
                  <a:gd name="connsiteX117" fmla="*/ 327 w 9989"/>
                  <a:gd name="connsiteY117" fmla="*/ 2535 h 10000"/>
                  <a:gd name="connsiteX118" fmla="*/ 252 w 9989"/>
                  <a:gd name="connsiteY118" fmla="*/ 2286 h 10000"/>
                  <a:gd name="connsiteX119" fmla="*/ 184 w 9989"/>
                  <a:gd name="connsiteY119" fmla="*/ 2057 h 10000"/>
                  <a:gd name="connsiteX120" fmla="*/ 115 w 9989"/>
                  <a:gd name="connsiteY120" fmla="*/ 1855 h 10000"/>
                  <a:gd name="connsiteX121" fmla="*/ 57 w 9989"/>
                  <a:gd name="connsiteY121" fmla="*/ 1677 h 10000"/>
                  <a:gd name="connsiteX122" fmla="*/ 23 w 9989"/>
                  <a:gd name="connsiteY122" fmla="*/ 1520 h 10000"/>
                  <a:gd name="connsiteX123" fmla="*/ 0 w 9989"/>
                  <a:gd name="connsiteY123" fmla="*/ 1413 h 10000"/>
                  <a:gd name="connsiteX124" fmla="*/ 11 w 9989"/>
                  <a:gd name="connsiteY124" fmla="*/ 1343 h 10000"/>
                  <a:gd name="connsiteX125" fmla="*/ 80 w 9989"/>
                  <a:gd name="connsiteY125" fmla="*/ 1188 h 10000"/>
                  <a:gd name="connsiteX126" fmla="*/ 207 w 9989"/>
                  <a:gd name="connsiteY126" fmla="*/ 1029 h 10000"/>
                  <a:gd name="connsiteX127" fmla="*/ 373 w 9989"/>
                  <a:gd name="connsiteY127" fmla="*/ 860 h 10000"/>
                  <a:gd name="connsiteX128" fmla="*/ 579 w 9989"/>
                  <a:gd name="connsiteY128" fmla="*/ 697 h 10000"/>
                  <a:gd name="connsiteX129" fmla="*/ 803 w 9989"/>
                  <a:gd name="connsiteY129" fmla="*/ 545 h 10000"/>
                  <a:gd name="connsiteX130" fmla="*/ 941 w 9989"/>
                  <a:gd name="connsiteY130" fmla="*/ 466 h 10000"/>
                  <a:gd name="connsiteX131" fmla="*/ 1107 w 9989"/>
                  <a:gd name="connsiteY131" fmla="*/ 389 h 10000"/>
                  <a:gd name="connsiteX132" fmla="*/ 1291 w 9989"/>
                  <a:gd name="connsiteY132" fmla="*/ 315 h 10000"/>
                  <a:gd name="connsiteX133" fmla="*/ 1480 w 9989"/>
                  <a:gd name="connsiteY133" fmla="*/ 247 h 10000"/>
                  <a:gd name="connsiteX134" fmla="*/ 1670 w 9989"/>
                  <a:gd name="connsiteY134" fmla="*/ 177 h 10000"/>
                  <a:gd name="connsiteX135" fmla="*/ 1853 w 9989"/>
                  <a:gd name="connsiteY135" fmla="*/ 117 h 10000"/>
                  <a:gd name="connsiteX136" fmla="*/ 2008 w 9989"/>
                  <a:gd name="connsiteY136" fmla="*/ 69 h 10000"/>
                  <a:gd name="connsiteX137" fmla="*/ 2134 w 9989"/>
                  <a:gd name="connsiteY137" fmla="*/ 35 h 10000"/>
                  <a:gd name="connsiteX138" fmla="*/ 2226 w 9989"/>
                  <a:gd name="connsiteY138" fmla="*/ 9 h 10000"/>
                  <a:gd name="connsiteX139" fmla="*/ 2249 w 9989"/>
                  <a:gd name="connsiteY139" fmla="*/ 0 h 10000"/>
                  <a:gd name="connsiteX140" fmla="*/ 2381 w 9989"/>
                  <a:gd name="connsiteY140" fmla="*/ 61 h 10000"/>
                  <a:gd name="connsiteX141" fmla="*/ 3322 w 9989"/>
                  <a:gd name="connsiteY141" fmla="*/ 3064 h 10000"/>
                  <a:gd name="connsiteX142" fmla="*/ 4108 w 9989"/>
                  <a:gd name="connsiteY142" fmla="*/ 4234 h 10000"/>
                  <a:gd name="connsiteX143" fmla="*/ 5181 w 9989"/>
                  <a:gd name="connsiteY143" fmla="*/ 1880 h 10000"/>
                  <a:gd name="connsiteX0" fmla="*/ 5187 w 10000"/>
                  <a:gd name="connsiteY0" fmla="*/ 1880 h 10000"/>
                  <a:gd name="connsiteX1" fmla="*/ 5686 w 10000"/>
                  <a:gd name="connsiteY1" fmla="*/ 53 h 10000"/>
                  <a:gd name="connsiteX2" fmla="*/ 8167 w 10000"/>
                  <a:gd name="connsiteY2" fmla="*/ 740 h 10000"/>
                  <a:gd name="connsiteX3" fmla="*/ 8385 w 10000"/>
                  <a:gd name="connsiteY3" fmla="*/ 860 h 10000"/>
                  <a:gd name="connsiteX4" fmla="*/ 8540 w 10000"/>
                  <a:gd name="connsiteY4" fmla="*/ 985 h 10000"/>
                  <a:gd name="connsiteX5" fmla="*/ 8679 w 10000"/>
                  <a:gd name="connsiteY5" fmla="*/ 1106 h 10000"/>
                  <a:gd name="connsiteX6" fmla="*/ 8794 w 10000"/>
                  <a:gd name="connsiteY6" fmla="*/ 1240 h 10000"/>
                  <a:gd name="connsiteX7" fmla="*/ 8891 w 10000"/>
                  <a:gd name="connsiteY7" fmla="*/ 1377 h 10000"/>
                  <a:gd name="connsiteX8" fmla="*/ 8983 w 10000"/>
                  <a:gd name="connsiteY8" fmla="*/ 1512 h 10000"/>
                  <a:gd name="connsiteX9" fmla="*/ 9040 w 10000"/>
                  <a:gd name="connsiteY9" fmla="*/ 1606 h 10000"/>
                  <a:gd name="connsiteX10" fmla="*/ 9109 w 10000"/>
                  <a:gd name="connsiteY10" fmla="*/ 1750 h 10000"/>
                  <a:gd name="connsiteX11" fmla="*/ 9178 w 10000"/>
                  <a:gd name="connsiteY11" fmla="*/ 1941 h 10000"/>
                  <a:gd name="connsiteX12" fmla="*/ 9241 w 10000"/>
                  <a:gd name="connsiteY12" fmla="*/ 2160 h 10000"/>
                  <a:gd name="connsiteX13" fmla="*/ 9322 w 10000"/>
                  <a:gd name="connsiteY13" fmla="*/ 2406 h 10000"/>
                  <a:gd name="connsiteX14" fmla="*/ 9402 w 10000"/>
                  <a:gd name="connsiteY14" fmla="*/ 2678 h 10000"/>
                  <a:gd name="connsiteX15" fmla="*/ 9482 w 10000"/>
                  <a:gd name="connsiteY15" fmla="*/ 2960 h 10000"/>
                  <a:gd name="connsiteX16" fmla="*/ 9558 w 10000"/>
                  <a:gd name="connsiteY16" fmla="*/ 3257 h 10000"/>
                  <a:gd name="connsiteX17" fmla="*/ 9627 w 10000"/>
                  <a:gd name="connsiteY17" fmla="*/ 3564 h 10000"/>
                  <a:gd name="connsiteX18" fmla="*/ 9695 w 10000"/>
                  <a:gd name="connsiteY18" fmla="*/ 3862 h 10000"/>
                  <a:gd name="connsiteX19" fmla="*/ 9764 w 10000"/>
                  <a:gd name="connsiteY19" fmla="*/ 4143 h 10000"/>
                  <a:gd name="connsiteX20" fmla="*/ 9822 w 10000"/>
                  <a:gd name="connsiteY20" fmla="*/ 4415 h 10000"/>
                  <a:gd name="connsiteX21" fmla="*/ 9862 w 10000"/>
                  <a:gd name="connsiteY21" fmla="*/ 4670 h 10000"/>
                  <a:gd name="connsiteX22" fmla="*/ 9896 w 10000"/>
                  <a:gd name="connsiteY22" fmla="*/ 4881 h 10000"/>
                  <a:gd name="connsiteX23" fmla="*/ 9931 w 10000"/>
                  <a:gd name="connsiteY23" fmla="*/ 5069 h 10000"/>
                  <a:gd name="connsiteX24" fmla="*/ 9942 w 10000"/>
                  <a:gd name="connsiteY24" fmla="*/ 5215 h 10000"/>
                  <a:gd name="connsiteX25" fmla="*/ 9942 w 10000"/>
                  <a:gd name="connsiteY25" fmla="*/ 5348 h 10000"/>
                  <a:gd name="connsiteX26" fmla="*/ 9954 w 10000"/>
                  <a:gd name="connsiteY26" fmla="*/ 5521 h 10000"/>
                  <a:gd name="connsiteX27" fmla="*/ 9954 w 10000"/>
                  <a:gd name="connsiteY27" fmla="*/ 5732 h 10000"/>
                  <a:gd name="connsiteX28" fmla="*/ 9965 w 10000"/>
                  <a:gd name="connsiteY28" fmla="*/ 5969 h 10000"/>
                  <a:gd name="connsiteX29" fmla="*/ 9965 w 10000"/>
                  <a:gd name="connsiteY29" fmla="*/ 6235 h 10000"/>
                  <a:gd name="connsiteX30" fmla="*/ 9977 w 10000"/>
                  <a:gd name="connsiteY30" fmla="*/ 6514 h 10000"/>
                  <a:gd name="connsiteX31" fmla="*/ 9977 w 10000"/>
                  <a:gd name="connsiteY31" fmla="*/ 6812 h 10000"/>
                  <a:gd name="connsiteX32" fmla="*/ 9977 w 10000"/>
                  <a:gd name="connsiteY32" fmla="*/ 7110 h 10000"/>
                  <a:gd name="connsiteX33" fmla="*/ 9988 w 10000"/>
                  <a:gd name="connsiteY33" fmla="*/ 7410 h 10000"/>
                  <a:gd name="connsiteX34" fmla="*/ 9988 w 10000"/>
                  <a:gd name="connsiteY34" fmla="*/ 7707 h 10000"/>
                  <a:gd name="connsiteX35" fmla="*/ 9988 w 10000"/>
                  <a:gd name="connsiteY35" fmla="*/ 7987 h 10000"/>
                  <a:gd name="connsiteX36" fmla="*/ 10000 w 10000"/>
                  <a:gd name="connsiteY36" fmla="*/ 8250 h 10000"/>
                  <a:gd name="connsiteX37" fmla="*/ 10000 w 10000"/>
                  <a:gd name="connsiteY37" fmla="*/ 8498 h 10000"/>
                  <a:gd name="connsiteX38" fmla="*/ 10000 w 10000"/>
                  <a:gd name="connsiteY38" fmla="*/ 8701 h 10000"/>
                  <a:gd name="connsiteX39" fmla="*/ 10000 w 10000"/>
                  <a:gd name="connsiteY39" fmla="*/ 8881 h 10000"/>
                  <a:gd name="connsiteX40" fmla="*/ 8236 w 10000"/>
                  <a:gd name="connsiteY40" fmla="*/ 8311 h 10000"/>
                  <a:gd name="connsiteX41" fmla="*/ 8225 w 10000"/>
                  <a:gd name="connsiteY41" fmla="*/ 8069 h 10000"/>
                  <a:gd name="connsiteX42" fmla="*/ 8213 w 10000"/>
                  <a:gd name="connsiteY42" fmla="*/ 7797 h 10000"/>
                  <a:gd name="connsiteX43" fmla="*/ 8202 w 10000"/>
                  <a:gd name="connsiteY43" fmla="*/ 7517 h 10000"/>
                  <a:gd name="connsiteX44" fmla="*/ 8179 w 10000"/>
                  <a:gd name="connsiteY44" fmla="*/ 7232 h 10000"/>
                  <a:gd name="connsiteX45" fmla="*/ 8167 w 10000"/>
                  <a:gd name="connsiteY45" fmla="*/ 6933 h 10000"/>
                  <a:gd name="connsiteX46" fmla="*/ 8150 w 10000"/>
                  <a:gd name="connsiteY46" fmla="*/ 6636 h 10000"/>
                  <a:gd name="connsiteX47" fmla="*/ 8139 w 10000"/>
                  <a:gd name="connsiteY47" fmla="*/ 6355 h 10000"/>
                  <a:gd name="connsiteX48" fmla="*/ 8116 w 10000"/>
                  <a:gd name="connsiteY48" fmla="*/ 6090 h 10000"/>
                  <a:gd name="connsiteX49" fmla="*/ 8104 w 10000"/>
                  <a:gd name="connsiteY49" fmla="*/ 5845 h 10000"/>
                  <a:gd name="connsiteX50" fmla="*/ 8093 w 10000"/>
                  <a:gd name="connsiteY50" fmla="*/ 5629 h 10000"/>
                  <a:gd name="connsiteX51" fmla="*/ 8070 w 10000"/>
                  <a:gd name="connsiteY51" fmla="*/ 5452 h 10000"/>
                  <a:gd name="connsiteX52" fmla="*/ 8058 w 10000"/>
                  <a:gd name="connsiteY52" fmla="*/ 5314 h 10000"/>
                  <a:gd name="connsiteX53" fmla="*/ 8047 w 10000"/>
                  <a:gd name="connsiteY53" fmla="*/ 5232 h 10000"/>
                  <a:gd name="connsiteX54" fmla="*/ 8024 w 10000"/>
                  <a:gd name="connsiteY54" fmla="*/ 5129 h 10000"/>
                  <a:gd name="connsiteX55" fmla="*/ 8001 w 10000"/>
                  <a:gd name="connsiteY55" fmla="*/ 5004 h 10000"/>
                  <a:gd name="connsiteX56" fmla="*/ 7955 w 10000"/>
                  <a:gd name="connsiteY56" fmla="*/ 4846 h 10000"/>
                  <a:gd name="connsiteX57" fmla="*/ 7898 w 10000"/>
                  <a:gd name="connsiteY57" fmla="*/ 4670 h 10000"/>
                  <a:gd name="connsiteX58" fmla="*/ 7852 w 10000"/>
                  <a:gd name="connsiteY58" fmla="*/ 4480 h 10000"/>
                  <a:gd name="connsiteX59" fmla="*/ 7789 w 10000"/>
                  <a:gd name="connsiteY59" fmla="*/ 4286 h 10000"/>
                  <a:gd name="connsiteX60" fmla="*/ 7731 w 10000"/>
                  <a:gd name="connsiteY60" fmla="*/ 4083 h 10000"/>
                  <a:gd name="connsiteX61" fmla="*/ 7673 w 10000"/>
                  <a:gd name="connsiteY61" fmla="*/ 3898 h 10000"/>
                  <a:gd name="connsiteX62" fmla="*/ 7616 w 10000"/>
                  <a:gd name="connsiteY62" fmla="*/ 3714 h 10000"/>
                  <a:gd name="connsiteX63" fmla="*/ 7558 w 10000"/>
                  <a:gd name="connsiteY63" fmla="*/ 3547 h 10000"/>
                  <a:gd name="connsiteX64" fmla="*/ 7524 w 10000"/>
                  <a:gd name="connsiteY64" fmla="*/ 3409 h 10000"/>
                  <a:gd name="connsiteX65" fmla="*/ 7489 w 10000"/>
                  <a:gd name="connsiteY65" fmla="*/ 3309 h 10000"/>
                  <a:gd name="connsiteX66" fmla="*/ 7466 w 10000"/>
                  <a:gd name="connsiteY66" fmla="*/ 3240 h 10000"/>
                  <a:gd name="connsiteX67" fmla="*/ 7461 w 10000"/>
                  <a:gd name="connsiteY67" fmla="*/ 3214 h 10000"/>
                  <a:gd name="connsiteX68" fmla="*/ 7380 w 10000"/>
                  <a:gd name="connsiteY68" fmla="*/ 3335 h 10000"/>
                  <a:gd name="connsiteX69" fmla="*/ 7311 w 10000"/>
                  <a:gd name="connsiteY69" fmla="*/ 3504 h 10000"/>
                  <a:gd name="connsiteX70" fmla="*/ 7254 w 10000"/>
                  <a:gd name="connsiteY70" fmla="*/ 3714 h 10000"/>
                  <a:gd name="connsiteX71" fmla="*/ 7208 w 10000"/>
                  <a:gd name="connsiteY71" fmla="*/ 3962 h 10000"/>
                  <a:gd name="connsiteX72" fmla="*/ 7174 w 10000"/>
                  <a:gd name="connsiteY72" fmla="*/ 4226 h 10000"/>
                  <a:gd name="connsiteX73" fmla="*/ 7162 w 10000"/>
                  <a:gd name="connsiteY73" fmla="*/ 4514 h 10000"/>
                  <a:gd name="connsiteX74" fmla="*/ 7151 w 10000"/>
                  <a:gd name="connsiteY74" fmla="*/ 4812 h 10000"/>
                  <a:gd name="connsiteX75" fmla="*/ 7139 w 10000"/>
                  <a:gd name="connsiteY75" fmla="*/ 5112 h 10000"/>
                  <a:gd name="connsiteX76" fmla="*/ 7139 w 10000"/>
                  <a:gd name="connsiteY76" fmla="*/ 5409 h 10000"/>
                  <a:gd name="connsiteX77" fmla="*/ 7139 w 10000"/>
                  <a:gd name="connsiteY77" fmla="*/ 5698 h 10000"/>
                  <a:gd name="connsiteX78" fmla="*/ 7151 w 10000"/>
                  <a:gd name="connsiteY78" fmla="*/ 5969 h 10000"/>
                  <a:gd name="connsiteX79" fmla="*/ 7162 w 10000"/>
                  <a:gd name="connsiteY79" fmla="*/ 6209 h 10000"/>
                  <a:gd name="connsiteX80" fmla="*/ 7162 w 10000"/>
                  <a:gd name="connsiteY80" fmla="*/ 6420 h 10000"/>
                  <a:gd name="connsiteX81" fmla="*/ 7174 w 10000"/>
                  <a:gd name="connsiteY81" fmla="*/ 6592 h 10000"/>
                  <a:gd name="connsiteX82" fmla="*/ 7174 w 10000"/>
                  <a:gd name="connsiteY82" fmla="*/ 6743 h 10000"/>
                  <a:gd name="connsiteX83" fmla="*/ 7185 w 10000"/>
                  <a:gd name="connsiteY83" fmla="*/ 6941 h 10000"/>
                  <a:gd name="connsiteX84" fmla="*/ 7197 w 10000"/>
                  <a:gd name="connsiteY84" fmla="*/ 7170 h 10000"/>
                  <a:gd name="connsiteX85" fmla="*/ 7514 w 10000"/>
                  <a:gd name="connsiteY85" fmla="*/ 9956 h 10000"/>
                  <a:gd name="connsiteX86" fmla="*/ 603 w 10000"/>
                  <a:gd name="connsiteY86" fmla="*/ 10000 h 10000"/>
                  <a:gd name="connsiteX87" fmla="*/ 603 w 10000"/>
                  <a:gd name="connsiteY87" fmla="*/ 9970 h 10000"/>
                  <a:gd name="connsiteX88" fmla="*/ 603 w 10000"/>
                  <a:gd name="connsiteY88" fmla="*/ 9884 h 10000"/>
                  <a:gd name="connsiteX89" fmla="*/ 615 w 10000"/>
                  <a:gd name="connsiteY89" fmla="*/ 9746 h 10000"/>
                  <a:gd name="connsiteX90" fmla="*/ 621 w 10000"/>
                  <a:gd name="connsiteY90" fmla="*/ 9578 h 10000"/>
                  <a:gd name="connsiteX91" fmla="*/ 644 w 10000"/>
                  <a:gd name="connsiteY91" fmla="*/ 9364 h 10000"/>
                  <a:gd name="connsiteX92" fmla="*/ 655 w 10000"/>
                  <a:gd name="connsiteY92" fmla="*/ 9119 h 10000"/>
                  <a:gd name="connsiteX93" fmla="*/ 678 w 10000"/>
                  <a:gd name="connsiteY93" fmla="*/ 8864 h 10000"/>
                  <a:gd name="connsiteX94" fmla="*/ 701 w 10000"/>
                  <a:gd name="connsiteY94" fmla="*/ 8584 h 10000"/>
                  <a:gd name="connsiteX95" fmla="*/ 724 w 10000"/>
                  <a:gd name="connsiteY95" fmla="*/ 8293 h 10000"/>
                  <a:gd name="connsiteX96" fmla="*/ 747 w 10000"/>
                  <a:gd name="connsiteY96" fmla="*/ 7996 h 10000"/>
                  <a:gd name="connsiteX97" fmla="*/ 770 w 10000"/>
                  <a:gd name="connsiteY97" fmla="*/ 7707 h 10000"/>
                  <a:gd name="connsiteX98" fmla="*/ 781 w 10000"/>
                  <a:gd name="connsiteY98" fmla="*/ 7436 h 10000"/>
                  <a:gd name="connsiteX99" fmla="*/ 804 w 10000"/>
                  <a:gd name="connsiteY99" fmla="*/ 7170 h 10000"/>
                  <a:gd name="connsiteX100" fmla="*/ 827 w 10000"/>
                  <a:gd name="connsiteY100" fmla="*/ 6786 h 10000"/>
                  <a:gd name="connsiteX101" fmla="*/ 839 w 10000"/>
                  <a:gd name="connsiteY101" fmla="*/ 6437 h 10000"/>
                  <a:gd name="connsiteX102" fmla="*/ 850 w 10000"/>
                  <a:gd name="connsiteY102" fmla="*/ 6131 h 10000"/>
                  <a:gd name="connsiteX103" fmla="*/ 850 w 10000"/>
                  <a:gd name="connsiteY103" fmla="*/ 5845 h 10000"/>
                  <a:gd name="connsiteX104" fmla="*/ 850 w 10000"/>
                  <a:gd name="connsiteY104" fmla="*/ 5564 h 10000"/>
                  <a:gd name="connsiteX105" fmla="*/ 850 w 10000"/>
                  <a:gd name="connsiteY105" fmla="*/ 5284 h 10000"/>
                  <a:gd name="connsiteX106" fmla="*/ 850 w 10000"/>
                  <a:gd name="connsiteY106" fmla="*/ 4994 h 10000"/>
                  <a:gd name="connsiteX107" fmla="*/ 850 w 10000"/>
                  <a:gd name="connsiteY107" fmla="*/ 4687 h 10000"/>
                  <a:gd name="connsiteX108" fmla="*/ 850 w 10000"/>
                  <a:gd name="connsiteY108" fmla="*/ 4514 h 10000"/>
                  <a:gd name="connsiteX109" fmla="*/ 816 w 10000"/>
                  <a:gd name="connsiteY109" fmla="*/ 4312 h 10000"/>
                  <a:gd name="connsiteX110" fmla="*/ 770 w 10000"/>
                  <a:gd name="connsiteY110" fmla="*/ 4083 h 10000"/>
                  <a:gd name="connsiteX111" fmla="*/ 712 w 10000"/>
                  <a:gd name="connsiteY111" fmla="*/ 3844 h 10000"/>
                  <a:gd name="connsiteX112" fmla="*/ 644 w 10000"/>
                  <a:gd name="connsiteY112" fmla="*/ 3590 h 10000"/>
                  <a:gd name="connsiteX113" fmla="*/ 580 w 10000"/>
                  <a:gd name="connsiteY113" fmla="*/ 3326 h 10000"/>
                  <a:gd name="connsiteX114" fmla="*/ 500 w 10000"/>
                  <a:gd name="connsiteY114" fmla="*/ 3055 h 10000"/>
                  <a:gd name="connsiteX115" fmla="*/ 407 w 10000"/>
                  <a:gd name="connsiteY115" fmla="*/ 2792 h 10000"/>
                  <a:gd name="connsiteX116" fmla="*/ 327 w 10000"/>
                  <a:gd name="connsiteY116" fmla="*/ 2535 h 10000"/>
                  <a:gd name="connsiteX117" fmla="*/ 252 w 10000"/>
                  <a:gd name="connsiteY117" fmla="*/ 2286 h 10000"/>
                  <a:gd name="connsiteX118" fmla="*/ 184 w 10000"/>
                  <a:gd name="connsiteY118" fmla="*/ 2057 h 10000"/>
                  <a:gd name="connsiteX119" fmla="*/ 115 w 10000"/>
                  <a:gd name="connsiteY119" fmla="*/ 1855 h 10000"/>
                  <a:gd name="connsiteX120" fmla="*/ 57 w 10000"/>
                  <a:gd name="connsiteY120" fmla="*/ 1677 h 10000"/>
                  <a:gd name="connsiteX121" fmla="*/ 23 w 10000"/>
                  <a:gd name="connsiteY121" fmla="*/ 1520 h 10000"/>
                  <a:gd name="connsiteX122" fmla="*/ 0 w 10000"/>
                  <a:gd name="connsiteY122" fmla="*/ 1413 h 10000"/>
                  <a:gd name="connsiteX123" fmla="*/ 11 w 10000"/>
                  <a:gd name="connsiteY123" fmla="*/ 1343 h 10000"/>
                  <a:gd name="connsiteX124" fmla="*/ 80 w 10000"/>
                  <a:gd name="connsiteY124" fmla="*/ 1188 h 10000"/>
                  <a:gd name="connsiteX125" fmla="*/ 207 w 10000"/>
                  <a:gd name="connsiteY125" fmla="*/ 1029 h 10000"/>
                  <a:gd name="connsiteX126" fmla="*/ 373 w 10000"/>
                  <a:gd name="connsiteY126" fmla="*/ 860 h 10000"/>
                  <a:gd name="connsiteX127" fmla="*/ 580 w 10000"/>
                  <a:gd name="connsiteY127" fmla="*/ 697 h 10000"/>
                  <a:gd name="connsiteX128" fmla="*/ 804 w 10000"/>
                  <a:gd name="connsiteY128" fmla="*/ 545 h 10000"/>
                  <a:gd name="connsiteX129" fmla="*/ 942 w 10000"/>
                  <a:gd name="connsiteY129" fmla="*/ 466 h 10000"/>
                  <a:gd name="connsiteX130" fmla="*/ 1108 w 10000"/>
                  <a:gd name="connsiteY130" fmla="*/ 389 h 10000"/>
                  <a:gd name="connsiteX131" fmla="*/ 1292 w 10000"/>
                  <a:gd name="connsiteY131" fmla="*/ 315 h 10000"/>
                  <a:gd name="connsiteX132" fmla="*/ 1482 w 10000"/>
                  <a:gd name="connsiteY132" fmla="*/ 247 h 10000"/>
                  <a:gd name="connsiteX133" fmla="*/ 1672 w 10000"/>
                  <a:gd name="connsiteY133" fmla="*/ 177 h 10000"/>
                  <a:gd name="connsiteX134" fmla="*/ 1855 w 10000"/>
                  <a:gd name="connsiteY134" fmla="*/ 117 h 10000"/>
                  <a:gd name="connsiteX135" fmla="*/ 2010 w 10000"/>
                  <a:gd name="connsiteY135" fmla="*/ 69 h 10000"/>
                  <a:gd name="connsiteX136" fmla="*/ 2136 w 10000"/>
                  <a:gd name="connsiteY136" fmla="*/ 35 h 10000"/>
                  <a:gd name="connsiteX137" fmla="*/ 2228 w 10000"/>
                  <a:gd name="connsiteY137" fmla="*/ 9 h 10000"/>
                  <a:gd name="connsiteX138" fmla="*/ 2251 w 10000"/>
                  <a:gd name="connsiteY138" fmla="*/ 0 h 10000"/>
                  <a:gd name="connsiteX139" fmla="*/ 2384 w 10000"/>
                  <a:gd name="connsiteY139" fmla="*/ 61 h 10000"/>
                  <a:gd name="connsiteX140" fmla="*/ 3326 w 10000"/>
                  <a:gd name="connsiteY140" fmla="*/ 3064 h 10000"/>
                  <a:gd name="connsiteX141" fmla="*/ 4113 w 10000"/>
                  <a:gd name="connsiteY141" fmla="*/ 4234 h 10000"/>
                  <a:gd name="connsiteX142" fmla="*/ 5187 w 10000"/>
                  <a:gd name="connsiteY142" fmla="*/ 1880 h 10000"/>
                  <a:gd name="connsiteX0" fmla="*/ 5187 w 10000"/>
                  <a:gd name="connsiteY0" fmla="*/ 1880 h 10000"/>
                  <a:gd name="connsiteX1" fmla="*/ 5686 w 10000"/>
                  <a:gd name="connsiteY1" fmla="*/ 53 h 10000"/>
                  <a:gd name="connsiteX2" fmla="*/ 8167 w 10000"/>
                  <a:gd name="connsiteY2" fmla="*/ 740 h 10000"/>
                  <a:gd name="connsiteX3" fmla="*/ 8385 w 10000"/>
                  <a:gd name="connsiteY3" fmla="*/ 860 h 10000"/>
                  <a:gd name="connsiteX4" fmla="*/ 8540 w 10000"/>
                  <a:gd name="connsiteY4" fmla="*/ 985 h 10000"/>
                  <a:gd name="connsiteX5" fmla="*/ 8679 w 10000"/>
                  <a:gd name="connsiteY5" fmla="*/ 1106 h 10000"/>
                  <a:gd name="connsiteX6" fmla="*/ 8794 w 10000"/>
                  <a:gd name="connsiteY6" fmla="*/ 1240 h 10000"/>
                  <a:gd name="connsiteX7" fmla="*/ 8891 w 10000"/>
                  <a:gd name="connsiteY7" fmla="*/ 1377 h 10000"/>
                  <a:gd name="connsiteX8" fmla="*/ 8983 w 10000"/>
                  <a:gd name="connsiteY8" fmla="*/ 1512 h 10000"/>
                  <a:gd name="connsiteX9" fmla="*/ 9040 w 10000"/>
                  <a:gd name="connsiteY9" fmla="*/ 1606 h 10000"/>
                  <a:gd name="connsiteX10" fmla="*/ 9109 w 10000"/>
                  <a:gd name="connsiteY10" fmla="*/ 1750 h 10000"/>
                  <a:gd name="connsiteX11" fmla="*/ 9178 w 10000"/>
                  <a:gd name="connsiteY11" fmla="*/ 1941 h 10000"/>
                  <a:gd name="connsiteX12" fmla="*/ 9241 w 10000"/>
                  <a:gd name="connsiteY12" fmla="*/ 2160 h 10000"/>
                  <a:gd name="connsiteX13" fmla="*/ 9322 w 10000"/>
                  <a:gd name="connsiteY13" fmla="*/ 2406 h 10000"/>
                  <a:gd name="connsiteX14" fmla="*/ 9402 w 10000"/>
                  <a:gd name="connsiteY14" fmla="*/ 2678 h 10000"/>
                  <a:gd name="connsiteX15" fmla="*/ 9482 w 10000"/>
                  <a:gd name="connsiteY15" fmla="*/ 2960 h 10000"/>
                  <a:gd name="connsiteX16" fmla="*/ 9558 w 10000"/>
                  <a:gd name="connsiteY16" fmla="*/ 3257 h 10000"/>
                  <a:gd name="connsiteX17" fmla="*/ 9627 w 10000"/>
                  <a:gd name="connsiteY17" fmla="*/ 3564 h 10000"/>
                  <a:gd name="connsiteX18" fmla="*/ 9695 w 10000"/>
                  <a:gd name="connsiteY18" fmla="*/ 3862 h 10000"/>
                  <a:gd name="connsiteX19" fmla="*/ 9764 w 10000"/>
                  <a:gd name="connsiteY19" fmla="*/ 4143 h 10000"/>
                  <a:gd name="connsiteX20" fmla="*/ 9822 w 10000"/>
                  <a:gd name="connsiteY20" fmla="*/ 4415 h 10000"/>
                  <a:gd name="connsiteX21" fmla="*/ 9862 w 10000"/>
                  <a:gd name="connsiteY21" fmla="*/ 4670 h 10000"/>
                  <a:gd name="connsiteX22" fmla="*/ 9896 w 10000"/>
                  <a:gd name="connsiteY22" fmla="*/ 4881 h 10000"/>
                  <a:gd name="connsiteX23" fmla="*/ 9931 w 10000"/>
                  <a:gd name="connsiteY23" fmla="*/ 5069 h 10000"/>
                  <a:gd name="connsiteX24" fmla="*/ 9942 w 10000"/>
                  <a:gd name="connsiteY24" fmla="*/ 5215 h 10000"/>
                  <a:gd name="connsiteX25" fmla="*/ 9942 w 10000"/>
                  <a:gd name="connsiteY25" fmla="*/ 5348 h 10000"/>
                  <a:gd name="connsiteX26" fmla="*/ 9954 w 10000"/>
                  <a:gd name="connsiteY26" fmla="*/ 5521 h 10000"/>
                  <a:gd name="connsiteX27" fmla="*/ 9954 w 10000"/>
                  <a:gd name="connsiteY27" fmla="*/ 5732 h 10000"/>
                  <a:gd name="connsiteX28" fmla="*/ 9965 w 10000"/>
                  <a:gd name="connsiteY28" fmla="*/ 5969 h 10000"/>
                  <a:gd name="connsiteX29" fmla="*/ 9965 w 10000"/>
                  <a:gd name="connsiteY29" fmla="*/ 6235 h 10000"/>
                  <a:gd name="connsiteX30" fmla="*/ 9977 w 10000"/>
                  <a:gd name="connsiteY30" fmla="*/ 6514 h 10000"/>
                  <a:gd name="connsiteX31" fmla="*/ 9977 w 10000"/>
                  <a:gd name="connsiteY31" fmla="*/ 6812 h 10000"/>
                  <a:gd name="connsiteX32" fmla="*/ 9977 w 10000"/>
                  <a:gd name="connsiteY32" fmla="*/ 7110 h 10000"/>
                  <a:gd name="connsiteX33" fmla="*/ 9988 w 10000"/>
                  <a:gd name="connsiteY33" fmla="*/ 7410 h 10000"/>
                  <a:gd name="connsiteX34" fmla="*/ 9988 w 10000"/>
                  <a:gd name="connsiteY34" fmla="*/ 7707 h 10000"/>
                  <a:gd name="connsiteX35" fmla="*/ 9988 w 10000"/>
                  <a:gd name="connsiteY35" fmla="*/ 7987 h 10000"/>
                  <a:gd name="connsiteX36" fmla="*/ 10000 w 10000"/>
                  <a:gd name="connsiteY36" fmla="*/ 8250 h 10000"/>
                  <a:gd name="connsiteX37" fmla="*/ 10000 w 10000"/>
                  <a:gd name="connsiteY37" fmla="*/ 8498 h 10000"/>
                  <a:gd name="connsiteX38" fmla="*/ 10000 w 10000"/>
                  <a:gd name="connsiteY38" fmla="*/ 8701 h 10000"/>
                  <a:gd name="connsiteX39" fmla="*/ 8236 w 10000"/>
                  <a:gd name="connsiteY39" fmla="*/ 8311 h 10000"/>
                  <a:gd name="connsiteX40" fmla="*/ 8225 w 10000"/>
                  <a:gd name="connsiteY40" fmla="*/ 8069 h 10000"/>
                  <a:gd name="connsiteX41" fmla="*/ 8213 w 10000"/>
                  <a:gd name="connsiteY41" fmla="*/ 7797 h 10000"/>
                  <a:gd name="connsiteX42" fmla="*/ 8202 w 10000"/>
                  <a:gd name="connsiteY42" fmla="*/ 7517 h 10000"/>
                  <a:gd name="connsiteX43" fmla="*/ 8179 w 10000"/>
                  <a:gd name="connsiteY43" fmla="*/ 7232 h 10000"/>
                  <a:gd name="connsiteX44" fmla="*/ 8167 w 10000"/>
                  <a:gd name="connsiteY44" fmla="*/ 6933 h 10000"/>
                  <a:gd name="connsiteX45" fmla="*/ 8150 w 10000"/>
                  <a:gd name="connsiteY45" fmla="*/ 6636 h 10000"/>
                  <a:gd name="connsiteX46" fmla="*/ 8139 w 10000"/>
                  <a:gd name="connsiteY46" fmla="*/ 6355 h 10000"/>
                  <a:gd name="connsiteX47" fmla="*/ 8116 w 10000"/>
                  <a:gd name="connsiteY47" fmla="*/ 6090 h 10000"/>
                  <a:gd name="connsiteX48" fmla="*/ 8104 w 10000"/>
                  <a:gd name="connsiteY48" fmla="*/ 5845 h 10000"/>
                  <a:gd name="connsiteX49" fmla="*/ 8093 w 10000"/>
                  <a:gd name="connsiteY49" fmla="*/ 5629 h 10000"/>
                  <a:gd name="connsiteX50" fmla="*/ 8070 w 10000"/>
                  <a:gd name="connsiteY50" fmla="*/ 5452 h 10000"/>
                  <a:gd name="connsiteX51" fmla="*/ 8058 w 10000"/>
                  <a:gd name="connsiteY51" fmla="*/ 5314 h 10000"/>
                  <a:gd name="connsiteX52" fmla="*/ 8047 w 10000"/>
                  <a:gd name="connsiteY52" fmla="*/ 5232 h 10000"/>
                  <a:gd name="connsiteX53" fmla="*/ 8024 w 10000"/>
                  <a:gd name="connsiteY53" fmla="*/ 5129 h 10000"/>
                  <a:gd name="connsiteX54" fmla="*/ 8001 w 10000"/>
                  <a:gd name="connsiteY54" fmla="*/ 5004 h 10000"/>
                  <a:gd name="connsiteX55" fmla="*/ 7955 w 10000"/>
                  <a:gd name="connsiteY55" fmla="*/ 4846 h 10000"/>
                  <a:gd name="connsiteX56" fmla="*/ 7898 w 10000"/>
                  <a:gd name="connsiteY56" fmla="*/ 4670 h 10000"/>
                  <a:gd name="connsiteX57" fmla="*/ 7852 w 10000"/>
                  <a:gd name="connsiteY57" fmla="*/ 4480 h 10000"/>
                  <a:gd name="connsiteX58" fmla="*/ 7789 w 10000"/>
                  <a:gd name="connsiteY58" fmla="*/ 4286 h 10000"/>
                  <a:gd name="connsiteX59" fmla="*/ 7731 w 10000"/>
                  <a:gd name="connsiteY59" fmla="*/ 4083 h 10000"/>
                  <a:gd name="connsiteX60" fmla="*/ 7673 w 10000"/>
                  <a:gd name="connsiteY60" fmla="*/ 3898 h 10000"/>
                  <a:gd name="connsiteX61" fmla="*/ 7616 w 10000"/>
                  <a:gd name="connsiteY61" fmla="*/ 3714 h 10000"/>
                  <a:gd name="connsiteX62" fmla="*/ 7558 w 10000"/>
                  <a:gd name="connsiteY62" fmla="*/ 3547 h 10000"/>
                  <a:gd name="connsiteX63" fmla="*/ 7524 w 10000"/>
                  <a:gd name="connsiteY63" fmla="*/ 3409 h 10000"/>
                  <a:gd name="connsiteX64" fmla="*/ 7489 w 10000"/>
                  <a:gd name="connsiteY64" fmla="*/ 3309 h 10000"/>
                  <a:gd name="connsiteX65" fmla="*/ 7466 w 10000"/>
                  <a:gd name="connsiteY65" fmla="*/ 3240 h 10000"/>
                  <a:gd name="connsiteX66" fmla="*/ 7461 w 10000"/>
                  <a:gd name="connsiteY66" fmla="*/ 3214 h 10000"/>
                  <a:gd name="connsiteX67" fmla="*/ 7380 w 10000"/>
                  <a:gd name="connsiteY67" fmla="*/ 3335 h 10000"/>
                  <a:gd name="connsiteX68" fmla="*/ 7311 w 10000"/>
                  <a:gd name="connsiteY68" fmla="*/ 3504 h 10000"/>
                  <a:gd name="connsiteX69" fmla="*/ 7254 w 10000"/>
                  <a:gd name="connsiteY69" fmla="*/ 3714 h 10000"/>
                  <a:gd name="connsiteX70" fmla="*/ 7208 w 10000"/>
                  <a:gd name="connsiteY70" fmla="*/ 3962 h 10000"/>
                  <a:gd name="connsiteX71" fmla="*/ 7174 w 10000"/>
                  <a:gd name="connsiteY71" fmla="*/ 4226 h 10000"/>
                  <a:gd name="connsiteX72" fmla="*/ 7162 w 10000"/>
                  <a:gd name="connsiteY72" fmla="*/ 4514 h 10000"/>
                  <a:gd name="connsiteX73" fmla="*/ 7151 w 10000"/>
                  <a:gd name="connsiteY73" fmla="*/ 4812 h 10000"/>
                  <a:gd name="connsiteX74" fmla="*/ 7139 w 10000"/>
                  <a:gd name="connsiteY74" fmla="*/ 5112 h 10000"/>
                  <a:gd name="connsiteX75" fmla="*/ 7139 w 10000"/>
                  <a:gd name="connsiteY75" fmla="*/ 5409 h 10000"/>
                  <a:gd name="connsiteX76" fmla="*/ 7139 w 10000"/>
                  <a:gd name="connsiteY76" fmla="*/ 5698 h 10000"/>
                  <a:gd name="connsiteX77" fmla="*/ 7151 w 10000"/>
                  <a:gd name="connsiteY77" fmla="*/ 5969 h 10000"/>
                  <a:gd name="connsiteX78" fmla="*/ 7162 w 10000"/>
                  <a:gd name="connsiteY78" fmla="*/ 6209 h 10000"/>
                  <a:gd name="connsiteX79" fmla="*/ 7162 w 10000"/>
                  <a:gd name="connsiteY79" fmla="*/ 6420 h 10000"/>
                  <a:gd name="connsiteX80" fmla="*/ 7174 w 10000"/>
                  <a:gd name="connsiteY80" fmla="*/ 6592 h 10000"/>
                  <a:gd name="connsiteX81" fmla="*/ 7174 w 10000"/>
                  <a:gd name="connsiteY81" fmla="*/ 6743 h 10000"/>
                  <a:gd name="connsiteX82" fmla="*/ 7185 w 10000"/>
                  <a:gd name="connsiteY82" fmla="*/ 6941 h 10000"/>
                  <a:gd name="connsiteX83" fmla="*/ 7197 w 10000"/>
                  <a:gd name="connsiteY83" fmla="*/ 7170 h 10000"/>
                  <a:gd name="connsiteX84" fmla="*/ 7514 w 10000"/>
                  <a:gd name="connsiteY84" fmla="*/ 9956 h 10000"/>
                  <a:gd name="connsiteX85" fmla="*/ 603 w 10000"/>
                  <a:gd name="connsiteY85" fmla="*/ 10000 h 10000"/>
                  <a:gd name="connsiteX86" fmla="*/ 603 w 10000"/>
                  <a:gd name="connsiteY86" fmla="*/ 9970 h 10000"/>
                  <a:gd name="connsiteX87" fmla="*/ 603 w 10000"/>
                  <a:gd name="connsiteY87" fmla="*/ 9884 h 10000"/>
                  <a:gd name="connsiteX88" fmla="*/ 615 w 10000"/>
                  <a:gd name="connsiteY88" fmla="*/ 9746 h 10000"/>
                  <a:gd name="connsiteX89" fmla="*/ 621 w 10000"/>
                  <a:gd name="connsiteY89" fmla="*/ 9578 h 10000"/>
                  <a:gd name="connsiteX90" fmla="*/ 644 w 10000"/>
                  <a:gd name="connsiteY90" fmla="*/ 9364 h 10000"/>
                  <a:gd name="connsiteX91" fmla="*/ 655 w 10000"/>
                  <a:gd name="connsiteY91" fmla="*/ 9119 h 10000"/>
                  <a:gd name="connsiteX92" fmla="*/ 678 w 10000"/>
                  <a:gd name="connsiteY92" fmla="*/ 8864 h 10000"/>
                  <a:gd name="connsiteX93" fmla="*/ 701 w 10000"/>
                  <a:gd name="connsiteY93" fmla="*/ 8584 h 10000"/>
                  <a:gd name="connsiteX94" fmla="*/ 724 w 10000"/>
                  <a:gd name="connsiteY94" fmla="*/ 8293 h 10000"/>
                  <a:gd name="connsiteX95" fmla="*/ 747 w 10000"/>
                  <a:gd name="connsiteY95" fmla="*/ 7996 h 10000"/>
                  <a:gd name="connsiteX96" fmla="*/ 770 w 10000"/>
                  <a:gd name="connsiteY96" fmla="*/ 7707 h 10000"/>
                  <a:gd name="connsiteX97" fmla="*/ 781 w 10000"/>
                  <a:gd name="connsiteY97" fmla="*/ 7436 h 10000"/>
                  <a:gd name="connsiteX98" fmla="*/ 804 w 10000"/>
                  <a:gd name="connsiteY98" fmla="*/ 7170 h 10000"/>
                  <a:gd name="connsiteX99" fmla="*/ 827 w 10000"/>
                  <a:gd name="connsiteY99" fmla="*/ 6786 h 10000"/>
                  <a:gd name="connsiteX100" fmla="*/ 839 w 10000"/>
                  <a:gd name="connsiteY100" fmla="*/ 6437 h 10000"/>
                  <a:gd name="connsiteX101" fmla="*/ 850 w 10000"/>
                  <a:gd name="connsiteY101" fmla="*/ 6131 h 10000"/>
                  <a:gd name="connsiteX102" fmla="*/ 850 w 10000"/>
                  <a:gd name="connsiteY102" fmla="*/ 5845 h 10000"/>
                  <a:gd name="connsiteX103" fmla="*/ 850 w 10000"/>
                  <a:gd name="connsiteY103" fmla="*/ 5564 h 10000"/>
                  <a:gd name="connsiteX104" fmla="*/ 850 w 10000"/>
                  <a:gd name="connsiteY104" fmla="*/ 5284 h 10000"/>
                  <a:gd name="connsiteX105" fmla="*/ 850 w 10000"/>
                  <a:gd name="connsiteY105" fmla="*/ 4994 h 10000"/>
                  <a:gd name="connsiteX106" fmla="*/ 850 w 10000"/>
                  <a:gd name="connsiteY106" fmla="*/ 4687 h 10000"/>
                  <a:gd name="connsiteX107" fmla="*/ 850 w 10000"/>
                  <a:gd name="connsiteY107" fmla="*/ 4514 h 10000"/>
                  <a:gd name="connsiteX108" fmla="*/ 816 w 10000"/>
                  <a:gd name="connsiteY108" fmla="*/ 4312 h 10000"/>
                  <a:gd name="connsiteX109" fmla="*/ 770 w 10000"/>
                  <a:gd name="connsiteY109" fmla="*/ 4083 h 10000"/>
                  <a:gd name="connsiteX110" fmla="*/ 712 w 10000"/>
                  <a:gd name="connsiteY110" fmla="*/ 3844 h 10000"/>
                  <a:gd name="connsiteX111" fmla="*/ 644 w 10000"/>
                  <a:gd name="connsiteY111" fmla="*/ 3590 h 10000"/>
                  <a:gd name="connsiteX112" fmla="*/ 580 w 10000"/>
                  <a:gd name="connsiteY112" fmla="*/ 3326 h 10000"/>
                  <a:gd name="connsiteX113" fmla="*/ 500 w 10000"/>
                  <a:gd name="connsiteY113" fmla="*/ 3055 h 10000"/>
                  <a:gd name="connsiteX114" fmla="*/ 407 w 10000"/>
                  <a:gd name="connsiteY114" fmla="*/ 2792 h 10000"/>
                  <a:gd name="connsiteX115" fmla="*/ 327 w 10000"/>
                  <a:gd name="connsiteY115" fmla="*/ 2535 h 10000"/>
                  <a:gd name="connsiteX116" fmla="*/ 252 w 10000"/>
                  <a:gd name="connsiteY116" fmla="*/ 2286 h 10000"/>
                  <a:gd name="connsiteX117" fmla="*/ 184 w 10000"/>
                  <a:gd name="connsiteY117" fmla="*/ 2057 h 10000"/>
                  <a:gd name="connsiteX118" fmla="*/ 115 w 10000"/>
                  <a:gd name="connsiteY118" fmla="*/ 1855 h 10000"/>
                  <a:gd name="connsiteX119" fmla="*/ 57 w 10000"/>
                  <a:gd name="connsiteY119" fmla="*/ 1677 h 10000"/>
                  <a:gd name="connsiteX120" fmla="*/ 23 w 10000"/>
                  <a:gd name="connsiteY120" fmla="*/ 1520 h 10000"/>
                  <a:gd name="connsiteX121" fmla="*/ 0 w 10000"/>
                  <a:gd name="connsiteY121" fmla="*/ 1413 h 10000"/>
                  <a:gd name="connsiteX122" fmla="*/ 11 w 10000"/>
                  <a:gd name="connsiteY122" fmla="*/ 1343 h 10000"/>
                  <a:gd name="connsiteX123" fmla="*/ 80 w 10000"/>
                  <a:gd name="connsiteY123" fmla="*/ 1188 h 10000"/>
                  <a:gd name="connsiteX124" fmla="*/ 207 w 10000"/>
                  <a:gd name="connsiteY124" fmla="*/ 1029 h 10000"/>
                  <a:gd name="connsiteX125" fmla="*/ 373 w 10000"/>
                  <a:gd name="connsiteY125" fmla="*/ 860 h 10000"/>
                  <a:gd name="connsiteX126" fmla="*/ 580 w 10000"/>
                  <a:gd name="connsiteY126" fmla="*/ 697 h 10000"/>
                  <a:gd name="connsiteX127" fmla="*/ 804 w 10000"/>
                  <a:gd name="connsiteY127" fmla="*/ 545 h 10000"/>
                  <a:gd name="connsiteX128" fmla="*/ 942 w 10000"/>
                  <a:gd name="connsiteY128" fmla="*/ 466 h 10000"/>
                  <a:gd name="connsiteX129" fmla="*/ 1108 w 10000"/>
                  <a:gd name="connsiteY129" fmla="*/ 389 h 10000"/>
                  <a:gd name="connsiteX130" fmla="*/ 1292 w 10000"/>
                  <a:gd name="connsiteY130" fmla="*/ 315 h 10000"/>
                  <a:gd name="connsiteX131" fmla="*/ 1482 w 10000"/>
                  <a:gd name="connsiteY131" fmla="*/ 247 h 10000"/>
                  <a:gd name="connsiteX132" fmla="*/ 1672 w 10000"/>
                  <a:gd name="connsiteY132" fmla="*/ 177 h 10000"/>
                  <a:gd name="connsiteX133" fmla="*/ 1855 w 10000"/>
                  <a:gd name="connsiteY133" fmla="*/ 117 h 10000"/>
                  <a:gd name="connsiteX134" fmla="*/ 2010 w 10000"/>
                  <a:gd name="connsiteY134" fmla="*/ 69 h 10000"/>
                  <a:gd name="connsiteX135" fmla="*/ 2136 w 10000"/>
                  <a:gd name="connsiteY135" fmla="*/ 35 h 10000"/>
                  <a:gd name="connsiteX136" fmla="*/ 2228 w 10000"/>
                  <a:gd name="connsiteY136" fmla="*/ 9 h 10000"/>
                  <a:gd name="connsiteX137" fmla="*/ 2251 w 10000"/>
                  <a:gd name="connsiteY137" fmla="*/ 0 h 10000"/>
                  <a:gd name="connsiteX138" fmla="*/ 2384 w 10000"/>
                  <a:gd name="connsiteY138" fmla="*/ 61 h 10000"/>
                  <a:gd name="connsiteX139" fmla="*/ 3326 w 10000"/>
                  <a:gd name="connsiteY139" fmla="*/ 3064 h 10000"/>
                  <a:gd name="connsiteX140" fmla="*/ 4113 w 10000"/>
                  <a:gd name="connsiteY140" fmla="*/ 4234 h 10000"/>
                  <a:gd name="connsiteX141" fmla="*/ 5187 w 10000"/>
                  <a:gd name="connsiteY141" fmla="*/ 1880 h 10000"/>
                  <a:gd name="connsiteX0" fmla="*/ 5187 w 10000"/>
                  <a:gd name="connsiteY0" fmla="*/ 1880 h 10000"/>
                  <a:gd name="connsiteX1" fmla="*/ 5686 w 10000"/>
                  <a:gd name="connsiteY1" fmla="*/ 53 h 10000"/>
                  <a:gd name="connsiteX2" fmla="*/ 8167 w 10000"/>
                  <a:gd name="connsiteY2" fmla="*/ 740 h 10000"/>
                  <a:gd name="connsiteX3" fmla="*/ 8385 w 10000"/>
                  <a:gd name="connsiteY3" fmla="*/ 860 h 10000"/>
                  <a:gd name="connsiteX4" fmla="*/ 8540 w 10000"/>
                  <a:gd name="connsiteY4" fmla="*/ 985 h 10000"/>
                  <a:gd name="connsiteX5" fmla="*/ 8679 w 10000"/>
                  <a:gd name="connsiteY5" fmla="*/ 1106 h 10000"/>
                  <a:gd name="connsiteX6" fmla="*/ 8794 w 10000"/>
                  <a:gd name="connsiteY6" fmla="*/ 1240 h 10000"/>
                  <a:gd name="connsiteX7" fmla="*/ 8891 w 10000"/>
                  <a:gd name="connsiteY7" fmla="*/ 1377 h 10000"/>
                  <a:gd name="connsiteX8" fmla="*/ 8983 w 10000"/>
                  <a:gd name="connsiteY8" fmla="*/ 1512 h 10000"/>
                  <a:gd name="connsiteX9" fmla="*/ 9040 w 10000"/>
                  <a:gd name="connsiteY9" fmla="*/ 1606 h 10000"/>
                  <a:gd name="connsiteX10" fmla="*/ 9109 w 10000"/>
                  <a:gd name="connsiteY10" fmla="*/ 1750 h 10000"/>
                  <a:gd name="connsiteX11" fmla="*/ 9178 w 10000"/>
                  <a:gd name="connsiteY11" fmla="*/ 1941 h 10000"/>
                  <a:gd name="connsiteX12" fmla="*/ 9241 w 10000"/>
                  <a:gd name="connsiteY12" fmla="*/ 2160 h 10000"/>
                  <a:gd name="connsiteX13" fmla="*/ 9322 w 10000"/>
                  <a:gd name="connsiteY13" fmla="*/ 2406 h 10000"/>
                  <a:gd name="connsiteX14" fmla="*/ 9402 w 10000"/>
                  <a:gd name="connsiteY14" fmla="*/ 2678 h 10000"/>
                  <a:gd name="connsiteX15" fmla="*/ 9482 w 10000"/>
                  <a:gd name="connsiteY15" fmla="*/ 2960 h 10000"/>
                  <a:gd name="connsiteX16" fmla="*/ 9558 w 10000"/>
                  <a:gd name="connsiteY16" fmla="*/ 3257 h 10000"/>
                  <a:gd name="connsiteX17" fmla="*/ 9627 w 10000"/>
                  <a:gd name="connsiteY17" fmla="*/ 3564 h 10000"/>
                  <a:gd name="connsiteX18" fmla="*/ 9695 w 10000"/>
                  <a:gd name="connsiteY18" fmla="*/ 3862 h 10000"/>
                  <a:gd name="connsiteX19" fmla="*/ 9764 w 10000"/>
                  <a:gd name="connsiteY19" fmla="*/ 4143 h 10000"/>
                  <a:gd name="connsiteX20" fmla="*/ 9822 w 10000"/>
                  <a:gd name="connsiteY20" fmla="*/ 4415 h 10000"/>
                  <a:gd name="connsiteX21" fmla="*/ 9862 w 10000"/>
                  <a:gd name="connsiteY21" fmla="*/ 4670 h 10000"/>
                  <a:gd name="connsiteX22" fmla="*/ 9896 w 10000"/>
                  <a:gd name="connsiteY22" fmla="*/ 4881 h 10000"/>
                  <a:gd name="connsiteX23" fmla="*/ 9931 w 10000"/>
                  <a:gd name="connsiteY23" fmla="*/ 5069 h 10000"/>
                  <a:gd name="connsiteX24" fmla="*/ 9942 w 10000"/>
                  <a:gd name="connsiteY24" fmla="*/ 5215 h 10000"/>
                  <a:gd name="connsiteX25" fmla="*/ 9942 w 10000"/>
                  <a:gd name="connsiteY25" fmla="*/ 5348 h 10000"/>
                  <a:gd name="connsiteX26" fmla="*/ 9954 w 10000"/>
                  <a:gd name="connsiteY26" fmla="*/ 5521 h 10000"/>
                  <a:gd name="connsiteX27" fmla="*/ 9954 w 10000"/>
                  <a:gd name="connsiteY27" fmla="*/ 5732 h 10000"/>
                  <a:gd name="connsiteX28" fmla="*/ 9965 w 10000"/>
                  <a:gd name="connsiteY28" fmla="*/ 5969 h 10000"/>
                  <a:gd name="connsiteX29" fmla="*/ 9965 w 10000"/>
                  <a:gd name="connsiteY29" fmla="*/ 6235 h 10000"/>
                  <a:gd name="connsiteX30" fmla="*/ 9977 w 10000"/>
                  <a:gd name="connsiteY30" fmla="*/ 6514 h 10000"/>
                  <a:gd name="connsiteX31" fmla="*/ 9977 w 10000"/>
                  <a:gd name="connsiteY31" fmla="*/ 6812 h 10000"/>
                  <a:gd name="connsiteX32" fmla="*/ 9977 w 10000"/>
                  <a:gd name="connsiteY32" fmla="*/ 7110 h 10000"/>
                  <a:gd name="connsiteX33" fmla="*/ 9988 w 10000"/>
                  <a:gd name="connsiteY33" fmla="*/ 7410 h 10000"/>
                  <a:gd name="connsiteX34" fmla="*/ 9988 w 10000"/>
                  <a:gd name="connsiteY34" fmla="*/ 7707 h 10000"/>
                  <a:gd name="connsiteX35" fmla="*/ 9988 w 10000"/>
                  <a:gd name="connsiteY35" fmla="*/ 7987 h 10000"/>
                  <a:gd name="connsiteX36" fmla="*/ 10000 w 10000"/>
                  <a:gd name="connsiteY36" fmla="*/ 8250 h 10000"/>
                  <a:gd name="connsiteX37" fmla="*/ 10000 w 10000"/>
                  <a:gd name="connsiteY37" fmla="*/ 8498 h 10000"/>
                  <a:gd name="connsiteX38" fmla="*/ 8236 w 10000"/>
                  <a:gd name="connsiteY38" fmla="*/ 8311 h 10000"/>
                  <a:gd name="connsiteX39" fmla="*/ 8225 w 10000"/>
                  <a:gd name="connsiteY39" fmla="*/ 8069 h 10000"/>
                  <a:gd name="connsiteX40" fmla="*/ 8213 w 10000"/>
                  <a:gd name="connsiteY40" fmla="*/ 7797 h 10000"/>
                  <a:gd name="connsiteX41" fmla="*/ 8202 w 10000"/>
                  <a:gd name="connsiteY41" fmla="*/ 7517 h 10000"/>
                  <a:gd name="connsiteX42" fmla="*/ 8179 w 10000"/>
                  <a:gd name="connsiteY42" fmla="*/ 7232 h 10000"/>
                  <a:gd name="connsiteX43" fmla="*/ 8167 w 10000"/>
                  <a:gd name="connsiteY43" fmla="*/ 6933 h 10000"/>
                  <a:gd name="connsiteX44" fmla="*/ 8150 w 10000"/>
                  <a:gd name="connsiteY44" fmla="*/ 6636 h 10000"/>
                  <a:gd name="connsiteX45" fmla="*/ 8139 w 10000"/>
                  <a:gd name="connsiteY45" fmla="*/ 6355 h 10000"/>
                  <a:gd name="connsiteX46" fmla="*/ 8116 w 10000"/>
                  <a:gd name="connsiteY46" fmla="*/ 6090 h 10000"/>
                  <a:gd name="connsiteX47" fmla="*/ 8104 w 10000"/>
                  <a:gd name="connsiteY47" fmla="*/ 5845 h 10000"/>
                  <a:gd name="connsiteX48" fmla="*/ 8093 w 10000"/>
                  <a:gd name="connsiteY48" fmla="*/ 5629 h 10000"/>
                  <a:gd name="connsiteX49" fmla="*/ 8070 w 10000"/>
                  <a:gd name="connsiteY49" fmla="*/ 5452 h 10000"/>
                  <a:gd name="connsiteX50" fmla="*/ 8058 w 10000"/>
                  <a:gd name="connsiteY50" fmla="*/ 5314 h 10000"/>
                  <a:gd name="connsiteX51" fmla="*/ 8047 w 10000"/>
                  <a:gd name="connsiteY51" fmla="*/ 5232 h 10000"/>
                  <a:gd name="connsiteX52" fmla="*/ 8024 w 10000"/>
                  <a:gd name="connsiteY52" fmla="*/ 5129 h 10000"/>
                  <a:gd name="connsiteX53" fmla="*/ 8001 w 10000"/>
                  <a:gd name="connsiteY53" fmla="*/ 5004 h 10000"/>
                  <a:gd name="connsiteX54" fmla="*/ 7955 w 10000"/>
                  <a:gd name="connsiteY54" fmla="*/ 4846 h 10000"/>
                  <a:gd name="connsiteX55" fmla="*/ 7898 w 10000"/>
                  <a:gd name="connsiteY55" fmla="*/ 4670 h 10000"/>
                  <a:gd name="connsiteX56" fmla="*/ 7852 w 10000"/>
                  <a:gd name="connsiteY56" fmla="*/ 4480 h 10000"/>
                  <a:gd name="connsiteX57" fmla="*/ 7789 w 10000"/>
                  <a:gd name="connsiteY57" fmla="*/ 4286 h 10000"/>
                  <a:gd name="connsiteX58" fmla="*/ 7731 w 10000"/>
                  <a:gd name="connsiteY58" fmla="*/ 4083 h 10000"/>
                  <a:gd name="connsiteX59" fmla="*/ 7673 w 10000"/>
                  <a:gd name="connsiteY59" fmla="*/ 3898 h 10000"/>
                  <a:gd name="connsiteX60" fmla="*/ 7616 w 10000"/>
                  <a:gd name="connsiteY60" fmla="*/ 3714 h 10000"/>
                  <a:gd name="connsiteX61" fmla="*/ 7558 w 10000"/>
                  <a:gd name="connsiteY61" fmla="*/ 3547 h 10000"/>
                  <a:gd name="connsiteX62" fmla="*/ 7524 w 10000"/>
                  <a:gd name="connsiteY62" fmla="*/ 3409 h 10000"/>
                  <a:gd name="connsiteX63" fmla="*/ 7489 w 10000"/>
                  <a:gd name="connsiteY63" fmla="*/ 3309 h 10000"/>
                  <a:gd name="connsiteX64" fmla="*/ 7466 w 10000"/>
                  <a:gd name="connsiteY64" fmla="*/ 3240 h 10000"/>
                  <a:gd name="connsiteX65" fmla="*/ 7461 w 10000"/>
                  <a:gd name="connsiteY65" fmla="*/ 3214 h 10000"/>
                  <a:gd name="connsiteX66" fmla="*/ 7380 w 10000"/>
                  <a:gd name="connsiteY66" fmla="*/ 3335 h 10000"/>
                  <a:gd name="connsiteX67" fmla="*/ 7311 w 10000"/>
                  <a:gd name="connsiteY67" fmla="*/ 3504 h 10000"/>
                  <a:gd name="connsiteX68" fmla="*/ 7254 w 10000"/>
                  <a:gd name="connsiteY68" fmla="*/ 3714 h 10000"/>
                  <a:gd name="connsiteX69" fmla="*/ 7208 w 10000"/>
                  <a:gd name="connsiteY69" fmla="*/ 3962 h 10000"/>
                  <a:gd name="connsiteX70" fmla="*/ 7174 w 10000"/>
                  <a:gd name="connsiteY70" fmla="*/ 4226 h 10000"/>
                  <a:gd name="connsiteX71" fmla="*/ 7162 w 10000"/>
                  <a:gd name="connsiteY71" fmla="*/ 4514 h 10000"/>
                  <a:gd name="connsiteX72" fmla="*/ 7151 w 10000"/>
                  <a:gd name="connsiteY72" fmla="*/ 4812 h 10000"/>
                  <a:gd name="connsiteX73" fmla="*/ 7139 w 10000"/>
                  <a:gd name="connsiteY73" fmla="*/ 5112 h 10000"/>
                  <a:gd name="connsiteX74" fmla="*/ 7139 w 10000"/>
                  <a:gd name="connsiteY74" fmla="*/ 5409 h 10000"/>
                  <a:gd name="connsiteX75" fmla="*/ 7139 w 10000"/>
                  <a:gd name="connsiteY75" fmla="*/ 5698 h 10000"/>
                  <a:gd name="connsiteX76" fmla="*/ 7151 w 10000"/>
                  <a:gd name="connsiteY76" fmla="*/ 5969 h 10000"/>
                  <a:gd name="connsiteX77" fmla="*/ 7162 w 10000"/>
                  <a:gd name="connsiteY77" fmla="*/ 6209 h 10000"/>
                  <a:gd name="connsiteX78" fmla="*/ 7162 w 10000"/>
                  <a:gd name="connsiteY78" fmla="*/ 6420 h 10000"/>
                  <a:gd name="connsiteX79" fmla="*/ 7174 w 10000"/>
                  <a:gd name="connsiteY79" fmla="*/ 6592 h 10000"/>
                  <a:gd name="connsiteX80" fmla="*/ 7174 w 10000"/>
                  <a:gd name="connsiteY80" fmla="*/ 6743 h 10000"/>
                  <a:gd name="connsiteX81" fmla="*/ 7185 w 10000"/>
                  <a:gd name="connsiteY81" fmla="*/ 6941 h 10000"/>
                  <a:gd name="connsiteX82" fmla="*/ 7197 w 10000"/>
                  <a:gd name="connsiteY82" fmla="*/ 7170 h 10000"/>
                  <a:gd name="connsiteX83" fmla="*/ 7514 w 10000"/>
                  <a:gd name="connsiteY83" fmla="*/ 9956 h 10000"/>
                  <a:gd name="connsiteX84" fmla="*/ 603 w 10000"/>
                  <a:gd name="connsiteY84" fmla="*/ 10000 h 10000"/>
                  <a:gd name="connsiteX85" fmla="*/ 603 w 10000"/>
                  <a:gd name="connsiteY85" fmla="*/ 9970 h 10000"/>
                  <a:gd name="connsiteX86" fmla="*/ 603 w 10000"/>
                  <a:gd name="connsiteY86" fmla="*/ 9884 h 10000"/>
                  <a:gd name="connsiteX87" fmla="*/ 615 w 10000"/>
                  <a:gd name="connsiteY87" fmla="*/ 9746 h 10000"/>
                  <a:gd name="connsiteX88" fmla="*/ 621 w 10000"/>
                  <a:gd name="connsiteY88" fmla="*/ 9578 h 10000"/>
                  <a:gd name="connsiteX89" fmla="*/ 644 w 10000"/>
                  <a:gd name="connsiteY89" fmla="*/ 9364 h 10000"/>
                  <a:gd name="connsiteX90" fmla="*/ 655 w 10000"/>
                  <a:gd name="connsiteY90" fmla="*/ 9119 h 10000"/>
                  <a:gd name="connsiteX91" fmla="*/ 678 w 10000"/>
                  <a:gd name="connsiteY91" fmla="*/ 8864 h 10000"/>
                  <a:gd name="connsiteX92" fmla="*/ 701 w 10000"/>
                  <a:gd name="connsiteY92" fmla="*/ 8584 h 10000"/>
                  <a:gd name="connsiteX93" fmla="*/ 724 w 10000"/>
                  <a:gd name="connsiteY93" fmla="*/ 8293 h 10000"/>
                  <a:gd name="connsiteX94" fmla="*/ 747 w 10000"/>
                  <a:gd name="connsiteY94" fmla="*/ 7996 h 10000"/>
                  <a:gd name="connsiteX95" fmla="*/ 770 w 10000"/>
                  <a:gd name="connsiteY95" fmla="*/ 7707 h 10000"/>
                  <a:gd name="connsiteX96" fmla="*/ 781 w 10000"/>
                  <a:gd name="connsiteY96" fmla="*/ 7436 h 10000"/>
                  <a:gd name="connsiteX97" fmla="*/ 804 w 10000"/>
                  <a:gd name="connsiteY97" fmla="*/ 7170 h 10000"/>
                  <a:gd name="connsiteX98" fmla="*/ 827 w 10000"/>
                  <a:gd name="connsiteY98" fmla="*/ 6786 h 10000"/>
                  <a:gd name="connsiteX99" fmla="*/ 839 w 10000"/>
                  <a:gd name="connsiteY99" fmla="*/ 6437 h 10000"/>
                  <a:gd name="connsiteX100" fmla="*/ 850 w 10000"/>
                  <a:gd name="connsiteY100" fmla="*/ 6131 h 10000"/>
                  <a:gd name="connsiteX101" fmla="*/ 850 w 10000"/>
                  <a:gd name="connsiteY101" fmla="*/ 5845 h 10000"/>
                  <a:gd name="connsiteX102" fmla="*/ 850 w 10000"/>
                  <a:gd name="connsiteY102" fmla="*/ 5564 h 10000"/>
                  <a:gd name="connsiteX103" fmla="*/ 850 w 10000"/>
                  <a:gd name="connsiteY103" fmla="*/ 5284 h 10000"/>
                  <a:gd name="connsiteX104" fmla="*/ 850 w 10000"/>
                  <a:gd name="connsiteY104" fmla="*/ 4994 h 10000"/>
                  <a:gd name="connsiteX105" fmla="*/ 850 w 10000"/>
                  <a:gd name="connsiteY105" fmla="*/ 4687 h 10000"/>
                  <a:gd name="connsiteX106" fmla="*/ 850 w 10000"/>
                  <a:gd name="connsiteY106" fmla="*/ 4514 h 10000"/>
                  <a:gd name="connsiteX107" fmla="*/ 816 w 10000"/>
                  <a:gd name="connsiteY107" fmla="*/ 4312 h 10000"/>
                  <a:gd name="connsiteX108" fmla="*/ 770 w 10000"/>
                  <a:gd name="connsiteY108" fmla="*/ 4083 h 10000"/>
                  <a:gd name="connsiteX109" fmla="*/ 712 w 10000"/>
                  <a:gd name="connsiteY109" fmla="*/ 3844 h 10000"/>
                  <a:gd name="connsiteX110" fmla="*/ 644 w 10000"/>
                  <a:gd name="connsiteY110" fmla="*/ 3590 h 10000"/>
                  <a:gd name="connsiteX111" fmla="*/ 580 w 10000"/>
                  <a:gd name="connsiteY111" fmla="*/ 3326 h 10000"/>
                  <a:gd name="connsiteX112" fmla="*/ 500 w 10000"/>
                  <a:gd name="connsiteY112" fmla="*/ 3055 h 10000"/>
                  <a:gd name="connsiteX113" fmla="*/ 407 w 10000"/>
                  <a:gd name="connsiteY113" fmla="*/ 2792 h 10000"/>
                  <a:gd name="connsiteX114" fmla="*/ 327 w 10000"/>
                  <a:gd name="connsiteY114" fmla="*/ 2535 h 10000"/>
                  <a:gd name="connsiteX115" fmla="*/ 252 w 10000"/>
                  <a:gd name="connsiteY115" fmla="*/ 2286 h 10000"/>
                  <a:gd name="connsiteX116" fmla="*/ 184 w 10000"/>
                  <a:gd name="connsiteY116" fmla="*/ 2057 h 10000"/>
                  <a:gd name="connsiteX117" fmla="*/ 115 w 10000"/>
                  <a:gd name="connsiteY117" fmla="*/ 1855 h 10000"/>
                  <a:gd name="connsiteX118" fmla="*/ 57 w 10000"/>
                  <a:gd name="connsiteY118" fmla="*/ 1677 h 10000"/>
                  <a:gd name="connsiteX119" fmla="*/ 23 w 10000"/>
                  <a:gd name="connsiteY119" fmla="*/ 1520 h 10000"/>
                  <a:gd name="connsiteX120" fmla="*/ 0 w 10000"/>
                  <a:gd name="connsiteY120" fmla="*/ 1413 h 10000"/>
                  <a:gd name="connsiteX121" fmla="*/ 11 w 10000"/>
                  <a:gd name="connsiteY121" fmla="*/ 1343 h 10000"/>
                  <a:gd name="connsiteX122" fmla="*/ 80 w 10000"/>
                  <a:gd name="connsiteY122" fmla="*/ 1188 h 10000"/>
                  <a:gd name="connsiteX123" fmla="*/ 207 w 10000"/>
                  <a:gd name="connsiteY123" fmla="*/ 1029 h 10000"/>
                  <a:gd name="connsiteX124" fmla="*/ 373 w 10000"/>
                  <a:gd name="connsiteY124" fmla="*/ 860 h 10000"/>
                  <a:gd name="connsiteX125" fmla="*/ 580 w 10000"/>
                  <a:gd name="connsiteY125" fmla="*/ 697 h 10000"/>
                  <a:gd name="connsiteX126" fmla="*/ 804 w 10000"/>
                  <a:gd name="connsiteY126" fmla="*/ 545 h 10000"/>
                  <a:gd name="connsiteX127" fmla="*/ 942 w 10000"/>
                  <a:gd name="connsiteY127" fmla="*/ 466 h 10000"/>
                  <a:gd name="connsiteX128" fmla="*/ 1108 w 10000"/>
                  <a:gd name="connsiteY128" fmla="*/ 389 h 10000"/>
                  <a:gd name="connsiteX129" fmla="*/ 1292 w 10000"/>
                  <a:gd name="connsiteY129" fmla="*/ 315 h 10000"/>
                  <a:gd name="connsiteX130" fmla="*/ 1482 w 10000"/>
                  <a:gd name="connsiteY130" fmla="*/ 247 h 10000"/>
                  <a:gd name="connsiteX131" fmla="*/ 1672 w 10000"/>
                  <a:gd name="connsiteY131" fmla="*/ 177 h 10000"/>
                  <a:gd name="connsiteX132" fmla="*/ 1855 w 10000"/>
                  <a:gd name="connsiteY132" fmla="*/ 117 h 10000"/>
                  <a:gd name="connsiteX133" fmla="*/ 2010 w 10000"/>
                  <a:gd name="connsiteY133" fmla="*/ 69 h 10000"/>
                  <a:gd name="connsiteX134" fmla="*/ 2136 w 10000"/>
                  <a:gd name="connsiteY134" fmla="*/ 35 h 10000"/>
                  <a:gd name="connsiteX135" fmla="*/ 2228 w 10000"/>
                  <a:gd name="connsiteY135" fmla="*/ 9 h 10000"/>
                  <a:gd name="connsiteX136" fmla="*/ 2251 w 10000"/>
                  <a:gd name="connsiteY136" fmla="*/ 0 h 10000"/>
                  <a:gd name="connsiteX137" fmla="*/ 2384 w 10000"/>
                  <a:gd name="connsiteY137" fmla="*/ 61 h 10000"/>
                  <a:gd name="connsiteX138" fmla="*/ 3326 w 10000"/>
                  <a:gd name="connsiteY138" fmla="*/ 3064 h 10000"/>
                  <a:gd name="connsiteX139" fmla="*/ 4113 w 10000"/>
                  <a:gd name="connsiteY139" fmla="*/ 4234 h 10000"/>
                  <a:gd name="connsiteX140" fmla="*/ 5187 w 10000"/>
                  <a:gd name="connsiteY140" fmla="*/ 1880 h 10000"/>
                  <a:gd name="connsiteX0" fmla="*/ 5187 w 10000"/>
                  <a:gd name="connsiteY0" fmla="*/ 1880 h 10000"/>
                  <a:gd name="connsiteX1" fmla="*/ 5686 w 10000"/>
                  <a:gd name="connsiteY1" fmla="*/ 53 h 10000"/>
                  <a:gd name="connsiteX2" fmla="*/ 8167 w 10000"/>
                  <a:gd name="connsiteY2" fmla="*/ 740 h 10000"/>
                  <a:gd name="connsiteX3" fmla="*/ 8385 w 10000"/>
                  <a:gd name="connsiteY3" fmla="*/ 860 h 10000"/>
                  <a:gd name="connsiteX4" fmla="*/ 8540 w 10000"/>
                  <a:gd name="connsiteY4" fmla="*/ 985 h 10000"/>
                  <a:gd name="connsiteX5" fmla="*/ 8679 w 10000"/>
                  <a:gd name="connsiteY5" fmla="*/ 1106 h 10000"/>
                  <a:gd name="connsiteX6" fmla="*/ 8794 w 10000"/>
                  <a:gd name="connsiteY6" fmla="*/ 1240 h 10000"/>
                  <a:gd name="connsiteX7" fmla="*/ 8891 w 10000"/>
                  <a:gd name="connsiteY7" fmla="*/ 1377 h 10000"/>
                  <a:gd name="connsiteX8" fmla="*/ 8983 w 10000"/>
                  <a:gd name="connsiteY8" fmla="*/ 1512 h 10000"/>
                  <a:gd name="connsiteX9" fmla="*/ 9040 w 10000"/>
                  <a:gd name="connsiteY9" fmla="*/ 1606 h 10000"/>
                  <a:gd name="connsiteX10" fmla="*/ 9109 w 10000"/>
                  <a:gd name="connsiteY10" fmla="*/ 1750 h 10000"/>
                  <a:gd name="connsiteX11" fmla="*/ 9178 w 10000"/>
                  <a:gd name="connsiteY11" fmla="*/ 1941 h 10000"/>
                  <a:gd name="connsiteX12" fmla="*/ 9241 w 10000"/>
                  <a:gd name="connsiteY12" fmla="*/ 2160 h 10000"/>
                  <a:gd name="connsiteX13" fmla="*/ 9322 w 10000"/>
                  <a:gd name="connsiteY13" fmla="*/ 2406 h 10000"/>
                  <a:gd name="connsiteX14" fmla="*/ 9402 w 10000"/>
                  <a:gd name="connsiteY14" fmla="*/ 2678 h 10000"/>
                  <a:gd name="connsiteX15" fmla="*/ 9482 w 10000"/>
                  <a:gd name="connsiteY15" fmla="*/ 2960 h 10000"/>
                  <a:gd name="connsiteX16" fmla="*/ 9558 w 10000"/>
                  <a:gd name="connsiteY16" fmla="*/ 3257 h 10000"/>
                  <a:gd name="connsiteX17" fmla="*/ 9627 w 10000"/>
                  <a:gd name="connsiteY17" fmla="*/ 3564 h 10000"/>
                  <a:gd name="connsiteX18" fmla="*/ 9695 w 10000"/>
                  <a:gd name="connsiteY18" fmla="*/ 3862 h 10000"/>
                  <a:gd name="connsiteX19" fmla="*/ 9764 w 10000"/>
                  <a:gd name="connsiteY19" fmla="*/ 4143 h 10000"/>
                  <a:gd name="connsiteX20" fmla="*/ 9822 w 10000"/>
                  <a:gd name="connsiteY20" fmla="*/ 4415 h 10000"/>
                  <a:gd name="connsiteX21" fmla="*/ 9862 w 10000"/>
                  <a:gd name="connsiteY21" fmla="*/ 4670 h 10000"/>
                  <a:gd name="connsiteX22" fmla="*/ 9896 w 10000"/>
                  <a:gd name="connsiteY22" fmla="*/ 4881 h 10000"/>
                  <a:gd name="connsiteX23" fmla="*/ 9931 w 10000"/>
                  <a:gd name="connsiteY23" fmla="*/ 5069 h 10000"/>
                  <a:gd name="connsiteX24" fmla="*/ 9942 w 10000"/>
                  <a:gd name="connsiteY24" fmla="*/ 5215 h 10000"/>
                  <a:gd name="connsiteX25" fmla="*/ 9942 w 10000"/>
                  <a:gd name="connsiteY25" fmla="*/ 5348 h 10000"/>
                  <a:gd name="connsiteX26" fmla="*/ 9954 w 10000"/>
                  <a:gd name="connsiteY26" fmla="*/ 5521 h 10000"/>
                  <a:gd name="connsiteX27" fmla="*/ 9954 w 10000"/>
                  <a:gd name="connsiteY27" fmla="*/ 5732 h 10000"/>
                  <a:gd name="connsiteX28" fmla="*/ 9965 w 10000"/>
                  <a:gd name="connsiteY28" fmla="*/ 5969 h 10000"/>
                  <a:gd name="connsiteX29" fmla="*/ 9965 w 10000"/>
                  <a:gd name="connsiteY29" fmla="*/ 6235 h 10000"/>
                  <a:gd name="connsiteX30" fmla="*/ 9977 w 10000"/>
                  <a:gd name="connsiteY30" fmla="*/ 6514 h 10000"/>
                  <a:gd name="connsiteX31" fmla="*/ 9977 w 10000"/>
                  <a:gd name="connsiteY31" fmla="*/ 6812 h 10000"/>
                  <a:gd name="connsiteX32" fmla="*/ 9977 w 10000"/>
                  <a:gd name="connsiteY32" fmla="*/ 7110 h 10000"/>
                  <a:gd name="connsiteX33" fmla="*/ 9988 w 10000"/>
                  <a:gd name="connsiteY33" fmla="*/ 7410 h 10000"/>
                  <a:gd name="connsiteX34" fmla="*/ 9988 w 10000"/>
                  <a:gd name="connsiteY34" fmla="*/ 7707 h 10000"/>
                  <a:gd name="connsiteX35" fmla="*/ 9988 w 10000"/>
                  <a:gd name="connsiteY35" fmla="*/ 7987 h 10000"/>
                  <a:gd name="connsiteX36" fmla="*/ 10000 w 10000"/>
                  <a:gd name="connsiteY36" fmla="*/ 8250 h 10000"/>
                  <a:gd name="connsiteX37" fmla="*/ 8236 w 10000"/>
                  <a:gd name="connsiteY37" fmla="*/ 8311 h 10000"/>
                  <a:gd name="connsiteX38" fmla="*/ 8225 w 10000"/>
                  <a:gd name="connsiteY38" fmla="*/ 8069 h 10000"/>
                  <a:gd name="connsiteX39" fmla="*/ 8213 w 10000"/>
                  <a:gd name="connsiteY39" fmla="*/ 7797 h 10000"/>
                  <a:gd name="connsiteX40" fmla="*/ 8202 w 10000"/>
                  <a:gd name="connsiteY40" fmla="*/ 7517 h 10000"/>
                  <a:gd name="connsiteX41" fmla="*/ 8179 w 10000"/>
                  <a:gd name="connsiteY41" fmla="*/ 7232 h 10000"/>
                  <a:gd name="connsiteX42" fmla="*/ 8167 w 10000"/>
                  <a:gd name="connsiteY42" fmla="*/ 6933 h 10000"/>
                  <a:gd name="connsiteX43" fmla="*/ 8150 w 10000"/>
                  <a:gd name="connsiteY43" fmla="*/ 6636 h 10000"/>
                  <a:gd name="connsiteX44" fmla="*/ 8139 w 10000"/>
                  <a:gd name="connsiteY44" fmla="*/ 6355 h 10000"/>
                  <a:gd name="connsiteX45" fmla="*/ 8116 w 10000"/>
                  <a:gd name="connsiteY45" fmla="*/ 6090 h 10000"/>
                  <a:gd name="connsiteX46" fmla="*/ 8104 w 10000"/>
                  <a:gd name="connsiteY46" fmla="*/ 5845 h 10000"/>
                  <a:gd name="connsiteX47" fmla="*/ 8093 w 10000"/>
                  <a:gd name="connsiteY47" fmla="*/ 5629 h 10000"/>
                  <a:gd name="connsiteX48" fmla="*/ 8070 w 10000"/>
                  <a:gd name="connsiteY48" fmla="*/ 5452 h 10000"/>
                  <a:gd name="connsiteX49" fmla="*/ 8058 w 10000"/>
                  <a:gd name="connsiteY49" fmla="*/ 5314 h 10000"/>
                  <a:gd name="connsiteX50" fmla="*/ 8047 w 10000"/>
                  <a:gd name="connsiteY50" fmla="*/ 5232 h 10000"/>
                  <a:gd name="connsiteX51" fmla="*/ 8024 w 10000"/>
                  <a:gd name="connsiteY51" fmla="*/ 5129 h 10000"/>
                  <a:gd name="connsiteX52" fmla="*/ 8001 w 10000"/>
                  <a:gd name="connsiteY52" fmla="*/ 5004 h 10000"/>
                  <a:gd name="connsiteX53" fmla="*/ 7955 w 10000"/>
                  <a:gd name="connsiteY53" fmla="*/ 4846 h 10000"/>
                  <a:gd name="connsiteX54" fmla="*/ 7898 w 10000"/>
                  <a:gd name="connsiteY54" fmla="*/ 4670 h 10000"/>
                  <a:gd name="connsiteX55" fmla="*/ 7852 w 10000"/>
                  <a:gd name="connsiteY55" fmla="*/ 4480 h 10000"/>
                  <a:gd name="connsiteX56" fmla="*/ 7789 w 10000"/>
                  <a:gd name="connsiteY56" fmla="*/ 4286 h 10000"/>
                  <a:gd name="connsiteX57" fmla="*/ 7731 w 10000"/>
                  <a:gd name="connsiteY57" fmla="*/ 4083 h 10000"/>
                  <a:gd name="connsiteX58" fmla="*/ 7673 w 10000"/>
                  <a:gd name="connsiteY58" fmla="*/ 3898 h 10000"/>
                  <a:gd name="connsiteX59" fmla="*/ 7616 w 10000"/>
                  <a:gd name="connsiteY59" fmla="*/ 3714 h 10000"/>
                  <a:gd name="connsiteX60" fmla="*/ 7558 w 10000"/>
                  <a:gd name="connsiteY60" fmla="*/ 3547 h 10000"/>
                  <a:gd name="connsiteX61" fmla="*/ 7524 w 10000"/>
                  <a:gd name="connsiteY61" fmla="*/ 3409 h 10000"/>
                  <a:gd name="connsiteX62" fmla="*/ 7489 w 10000"/>
                  <a:gd name="connsiteY62" fmla="*/ 3309 h 10000"/>
                  <a:gd name="connsiteX63" fmla="*/ 7466 w 10000"/>
                  <a:gd name="connsiteY63" fmla="*/ 3240 h 10000"/>
                  <a:gd name="connsiteX64" fmla="*/ 7461 w 10000"/>
                  <a:gd name="connsiteY64" fmla="*/ 3214 h 10000"/>
                  <a:gd name="connsiteX65" fmla="*/ 7380 w 10000"/>
                  <a:gd name="connsiteY65" fmla="*/ 3335 h 10000"/>
                  <a:gd name="connsiteX66" fmla="*/ 7311 w 10000"/>
                  <a:gd name="connsiteY66" fmla="*/ 3504 h 10000"/>
                  <a:gd name="connsiteX67" fmla="*/ 7254 w 10000"/>
                  <a:gd name="connsiteY67" fmla="*/ 3714 h 10000"/>
                  <a:gd name="connsiteX68" fmla="*/ 7208 w 10000"/>
                  <a:gd name="connsiteY68" fmla="*/ 3962 h 10000"/>
                  <a:gd name="connsiteX69" fmla="*/ 7174 w 10000"/>
                  <a:gd name="connsiteY69" fmla="*/ 4226 h 10000"/>
                  <a:gd name="connsiteX70" fmla="*/ 7162 w 10000"/>
                  <a:gd name="connsiteY70" fmla="*/ 4514 h 10000"/>
                  <a:gd name="connsiteX71" fmla="*/ 7151 w 10000"/>
                  <a:gd name="connsiteY71" fmla="*/ 4812 h 10000"/>
                  <a:gd name="connsiteX72" fmla="*/ 7139 w 10000"/>
                  <a:gd name="connsiteY72" fmla="*/ 5112 h 10000"/>
                  <a:gd name="connsiteX73" fmla="*/ 7139 w 10000"/>
                  <a:gd name="connsiteY73" fmla="*/ 5409 h 10000"/>
                  <a:gd name="connsiteX74" fmla="*/ 7139 w 10000"/>
                  <a:gd name="connsiteY74" fmla="*/ 5698 h 10000"/>
                  <a:gd name="connsiteX75" fmla="*/ 7151 w 10000"/>
                  <a:gd name="connsiteY75" fmla="*/ 5969 h 10000"/>
                  <a:gd name="connsiteX76" fmla="*/ 7162 w 10000"/>
                  <a:gd name="connsiteY76" fmla="*/ 6209 h 10000"/>
                  <a:gd name="connsiteX77" fmla="*/ 7162 w 10000"/>
                  <a:gd name="connsiteY77" fmla="*/ 6420 h 10000"/>
                  <a:gd name="connsiteX78" fmla="*/ 7174 w 10000"/>
                  <a:gd name="connsiteY78" fmla="*/ 6592 h 10000"/>
                  <a:gd name="connsiteX79" fmla="*/ 7174 w 10000"/>
                  <a:gd name="connsiteY79" fmla="*/ 6743 h 10000"/>
                  <a:gd name="connsiteX80" fmla="*/ 7185 w 10000"/>
                  <a:gd name="connsiteY80" fmla="*/ 6941 h 10000"/>
                  <a:gd name="connsiteX81" fmla="*/ 7197 w 10000"/>
                  <a:gd name="connsiteY81" fmla="*/ 7170 h 10000"/>
                  <a:gd name="connsiteX82" fmla="*/ 7514 w 10000"/>
                  <a:gd name="connsiteY82" fmla="*/ 9956 h 10000"/>
                  <a:gd name="connsiteX83" fmla="*/ 603 w 10000"/>
                  <a:gd name="connsiteY83" fmla="*/ 10000 h 10000"/>
                  <a:gd name="connsiteX84" fmla="*/ 603 w 10000"/>
                  <a:gd name="connsiteY84" fmla="*/ 9970 h 10000"/>
                  <a:gd name="connsiteX85" fmla="*/ 603 w 10000"/>
                  <a:gd name="connsiteY85" fmla="*/ 9884 h 10000"/>
                  <a:gd name="connsiteX86" fmla="*/ 615 w 10000"/>
                  <a:gd name="connsiteY86" fmla="*/ 9746 h 10000"/>
                  <a:gd name="connsiteX87" fmla="*/ 621 w 10000"/>
                  <a:gd name="connsiteY87" fmla="*/ 9578 h 10000"/>
                  <a:gd name="connsiteX88" fmla="*/ 644 w 10000"/>
                  <a:gd name="connsiteY88" fmla="*/ 9364 h 10000"/>
                  <a:gd name="connsiteX89" fmla="*/ 655 w 10000"/>
                  <a:gd name="connsiteY89" fmla="*/ 9119 h 10000"/>
                  <a:gd name="connsiteX90" fmla="*/ 678 w 10000"/>
                  <a:gd name="connsiteY90" fmla="*/ 8864 h 10000"/>
                  <a:gd name="connsiteX91" fmla="*/ 701 w 10000"/>
                  <a:gd name="connsiteY91" fmla="*/ 8584 h 10000"/>
                  <a:gd name="connsiteX92" fmla="*/ 724 w 10000"/>
                  <a:gd name="connsiteY92" fmla="*/ 8293 h 10000"/>
                  <a:gd name="connsiteX93" fmla="*/ 747 w 10000"/>
                  <a:gd name="connsiteY93" fmla="*/ 7996 h 10000"/>
                  <a:gd name="connsiteX94" fmla="*/ 770 w 10000"/>
                  <a:gd name="connsiteY94" fmla="*/ 7707 h 10000"/>
                  <a:gd name="connsiteX95" fmla="*/ 781 w 10000"/>
                  <a:gd name="connsiteY95" fmla="*/ 7436 h 10000"/>
                  <a:gd name="connsiteX96" fmla="*/ 804 w 10000"/>
                  <a:gd name="connsiteY96" fmla="*/ 7170 h 10000"/>
                  <a:gd name="connsiteX97" fmla="*/ 827 w 10000"/>
                  <a:gd name="connsiteY97" fmla="*/ 6786 h 10000"/>
                  <a:gd name="connsiteX98" fmla="*/ 839 w 10000"/>
                  <a:gd name="connsiteY98" fmla="*/ 6437 h 10000"/>
                  <a:gd name="connsiteX99" fmla="*/ 850 w 10000"/>
                  <a:gd name="connsiteY99" fmla="*/ 6131 h 10000"/>
                  <a:gd name="connsiteX100" fmla="*/ 850 w 10000"/>
                  <a:gd name="connsiteY100" fmla="*/ 5845 h 10000"/>
                  <a:gd name="connsiteX101" fmla="*/ 850 w 10000"/>
                  <a:gd name="connsiteY101" fmla="*/ 5564 h 10000"/>
                  <a:gd name="connsiteX102" fmla="*/ 850 w 10000"/>
                  <a:gd name="connsiteY102" fmla="*/ 5284 h 10000"/>
                  <a:gd name="connsiteX103" fmla="*/ 850 w 10000"/>
                  <a:gd name="connsiteY103" fmla="*/ 4994 h 10000"/>
                  <a:gd name="connsiteX104" fmla="*/ 850 w 10000"/>
                  <a:gd name="connsiteY104" fmla="*/ 4687 h 10000"/>
                  <a:gd name="connsiteX105" fmla="*/ 850 w 10000"/>
                  <a:gd name="connsiteY105" fmla="*/ 4514 h 10000"/>
                  <a:gd name="connsiteX106" fmla="*/ 816 w 10000"/>
                  <a:gd name="connsiteY106" fmla="*/ 4312 h 10000"/>
                  <a:gd name="connsiteX107" fmla="*/ 770 w 10000"/>
                  <a:gd name="connsiteY107" fmla="*/ 4083 h 10000"/>
                  <a:gd name="connsiteX108" fmla="*/ 712 w 10000"/>
                  <a:gd name="connsiteY108" fmla="*/ 3844 h 10000"/>
                  <a:gd name="connsiteX109" fmla="*/ 644 w 10000"/>
                  <a:gd name="connsiteY109" fmla="*/ 3590 h 10000"/>
                  <a:gd name="connsiteX110" fmla="*/ 580 w 10000"/>
                  <a:gd name="connsiteY110" fmla="*/ 3326 h 10000"/>
                  <a:gd name="connsiteX111" fmla="*/ 500 w 10000"/>
                  <a:gd name="connsiteY111" fmla="*/ 3055 h 10000"/>
                  <a:gd name="connsiteX112" fmla="*/ 407 w 10000"/>
                  <a:gd name="connsiteY112" fmla="*/ 2792 h 10000"/>
                  <a:gd name="connsiteX113" fmla="*/ 327 w 10000"/>
                  <a:gd name="connsiteY113" fmla="*/ 2535 h 10000"/>
                  <a:gd name="connsiteX114" fmla="*/ 252 w 10000"/>
                  <a:gd name="connsiteY114" fmla="*/ 2286 h 10000"/>
                  <a:gd name="connsiteX115" fmla="*/ 184 w 10000"/>
                  <a:gd name="connsiteY115" fmla="*/ 2057 h 10000"/>
                  <a:gd name="connsiteX116" fmla="*/ 115 w 10000"/>
                  <a:gd name="connsiteY116" fmla="*/ 1855 h 10000"/>
                  <a:gd name="connsiteX117" fmla="*/ 57 w 10000"/>
                  <a:gd name="connsiteY117" fmla="*/ 1677 h 10000"/>
                  <a:gd name="connsiteX118" fmla="*/ 23 w 10000"/>
                  <a:gd name="connsiteY118" fmla="*/ 1520 h 10000"/>
                  <a:gd name="connsiteX119" fmla="*/ 0 w 10000"/>
                  <a:gd name="connsiteY119" fmla="*/ 1413 h 10000"/>
                  <a:gd name="connsiteX120" fmla="*/ 11 w 10000"/>
                  <a:gd name="connsiteY120" fmla="*/ 1343 h 10000"/>
                  <a:gd name="connsiteX121" fmla="*/ 80 w 10000"/>
                  <a:gd name="connsiteY121" fmla="*/ 1188 h 10000"/>
                  <a:gd name="connsiteX122" fmla="*/ 207 w 10000"/>
                  <a:gd name="connsiteY122" fmla="*/ 1029 h 10000"/>
                  <a:gd name="connsiteX123" fmla="*/ 373 w 10000"/>
                  <a:gd name="connsiteY123" fmla="*/ 860 h 10000"/>
                  <a:gd name="connsiteX124" fmla="*/ 580 w 10000"/>
                  <a:gd name="connsiteY124" fmla="*/ 697 h 10000"/>
                  <a:gd name="connsiteX125" fmla="*/ 804 w 10000"/>
                  <a:gd name="connsiteY125" fmla="*/ 545 h 10000"/>
                  <a:gd name="connsiteX126" fmla="*/ 942 w 10000"/>
                  <a:gd name="connsiteY126" fmla="*/ 466 h 10000"/>
                  <a:gd name="connsiteX127" fmla="*/ 1108 w 10000"/>
                  <a:gd name="connsiteY127" fmla="*/ 389 h 10000"/>
                  <a:gd name="connsiteX128" fmla="*/ 1292 w 10000"/>
                  <a:gd name="connsiteY128" fmla="*/ 315 h 10000"/>
                  <a:gd name="connsiteX129" fmla="*/ 1482 w 10000"/>
                  <a:gd name="connsiteY129" fmla="*/ 247 h 10000"/>
                  <a:gd name="connsiteX130" fmla="*/ 1672 w 10000"/>
                  <a:gd name="connsiteY130" fmla="*/ 177 h 10000"/>
                  <a:gd name="connsiteX131" fmla="*/ 1855 w 10000"/>
                  <a:gd name="connsiteY131" fmla="*/ 117 h 10000"/>
                  <a:gd name="connsiteX132" fmla="*/ 2010 w 10000"/>
                  <a:gd name="connsiteY132" fmla="*/ 69 h 10000"/>
                  <a:gd name="connsiteX133" fmla="*/ 2136 w 10000"/>
                  <a:gd name="connsiteY133" fmla="*/ 35 h 10000"/>
                  <a:gd name="connsiteX134" fmla="*/ 2228 w 10000"/>
                  <a:gd name="connsiteY134" fmla="*/ 9 h 10000"/>
                  <a:gd name="connsiteX135" fmla="*/ 2251 w 10000"/>
                  <a:gd name="connsiteY135" fmla="*/ 0 h 10000"/>
                  <a:gd name="connsiteX136" fmla="*/ 2384 w 10000"/>
                  <a:gd name="connsiteY136" fmla="*/ 61 h 10000"/>
                  <a:gd name="connsiteX137" fmla="*/ 3326 w 10000"/>
                  <a:gd name="connsiteY137" fmla="*/ 3064 h 10000"/>
                  <a:gd name="connsiteX138" fmla="*/ 4113 w 10000"/>
                  <a:gd name="connsiteY138" fmla="*/ 4234 h 10000"/>
                  <a:gd name="connsiteX139" fmla="*/ 5187 w 10000"/>
                  <a:gd name="connsiteY139" fmla="*/ 1880 h 10000"/>
                  <a:gd name="connsiteX0" fmla="*/ 5187 w 9988"/>
                  <a:gd name="connsiteY0" fmla="*/ 1880 h 10000"/>
                  <a:gd name="connsiteX1" fmla="*/ 5686 w 9988"/>
                  <a:gd name="connsiteY1" fmla="*/ 53 h 10000"/>
                  <a:gd name="connsiteX2" fmla="*/ 8167 w 9988"/>
                  <a:gd name="connsiteY2" fmla="*/ 740 h 10000"/>
                  <a:gd name="connsiteX3" fmla="*/ 8385 w 9988"/>
                  <a:gd name="connsiteY3" fmla="*/ 860 h 10000"/>
                  <a:gd name="connsiteX4" fmla="*/ 8540 w 9988"/>
                  <a:gd name="connsiteY4" fmla="*/ 985 h 10000"/>
                  <a:gd name="connsiteX5" fmla="*/ 8679 w 9988"/>
                  <a:gd name="connsiteY5" fmla="*/ 1106 h 10000"/>
                  <a:gd name="connsiteX6" fmla="*/ 8794 w 9988"/>
                  <a:gd name="connsiteY6" fmla="*/ 1240 h 10000"/>
                  <a:gd name="connsiteX7" fmla="*/ 8891 w 9988"/>
                  <a:gd name="connsiteY7" fmla="*/ 1377 h 10000"/>
                  <a:gd name="connsiteX8" fmla="*/ 8983 w 9988"/>
                  <a:gd name="connsiteY8" fmla="*/ 1512 h 10000"/>
                  <a:gd name="connsiteX9" fmla="*/ 9040 w 9988"/>
                  <a:gd name="connsiteY9" fmla="*/ 1606 h 10000"/>
                  <a:gd name="connsiteX10" fmla="*/ 9109 w 9988"/>
                  <a:gd name="connsiteY10" fmla="*/ 1750 h 10000"/>
                  <a:gd name="connsiteX11" fmla="*/ 9178 w 9988"/>
                  <a:gd name="connsiteY11" fmla="*/ 1941 h 10000"/>
                  <a:gd name="connsiteX12" fmla="*/ 9241 w 9988"/>
                  <a:gd name="connsiteY12" fmla="*/ 2160 h 10000"/>
                  <a:gd name="connsiteX13" fmla="*/ 9322 w 9988"/>
                  <a:gd name="connsiteY13" fmla="*/ 2406 h 10000"/>
                  <a:gd name="connsiteX14" fmla="*/ 9402 w 9988"/>
                  <a:gd name="connsiteY14" fmla="*/ 2678 h 10000"/>
                  <a:gd name="connsiteX15" fmla="*/ 9482 w 9988"/>
                  <a:gd name="connsiteY15" fmla="*/ 2960 h 10000"/>
                  <a:gd name="connsiteX16" fmla="*/ 9558 w 9988"/>
                  <a:gd name="connsiteY16" fmla="*/ 3257 h 10000"/>
                  <a:gd name="connsiteX17" fmla="*/ 9627 w 9988"/>
                  <a:gd name="connsiteY17" fmla="*/ 3564 h 10000"/>
                  <a:gd name="connsiteX18" fmla="*/ 9695 w 9988"/>
                  <a:gd name="connsiteY18" fmla="*/ 3862 h 10000"/>
                  <a:gd name="connsiteX19" fmla="*/ 9764 w 9988"/>
                  <a:gd name="connsiteY19" fmla="*/ 4143 h 10000"/>
                  <a:gd name="connsiteX20" fmla="*/ 9822 w 9988"/>
                  <a:gd name="connsiteY20" fmla="*/ 4415 h 10000"/>
                  <a:gd name="connsiteX21" fmla="*/ 9862 w 9988"/>
                  <a:gd name="connsiteY21" fmla="*/ 4670 h 10000"/>
                  <a:gd name="connsiteX22" fmla="*/ 9896 w 9988"/>
                  <a:gd name="connsiteY22" fmla="*/ 4881 h 10000"/>
                  <a:gd name="connsiteX23" fmla="*/ 9931 w 9988"/>
                  <a:gd name="connsiteY23" fmla="*/ 5069 h 10000"/>
                  <a:gd name="connsiteX24" fmla="*/ 9942 w 9988"/>
                  <a:gd name="connsiteY24" fmla="*/ 5215 h 10000"/>
                  <a:gd name="connsiteX25" fmla="*/ 9942 w 9988"/>
                  <a:gd name="connsiteY25" fmla="*/ 5348 h 10000"/>
                  <a:gd name="connsiteX26" fmla="*/ 9954 w 9988"/>
                  <a:gd name="connsiteY26" fmla="*/ 5521 h 10000"/>
                  <a:gd name="connsiteX27" fmla="*/ 9954 w 9988"/>
                  <a:gd name="connsiteY27" fmla="*/ 5732 h 10000"/>
                  <a:gd name="connsiteX28" fmla="*/ 9965 w 9988"/>
                  <a:gd name="connsiteY28" fmla="*/ 5969 h 10000"/>
                  <a:gd name="connsiteX29" fmla="*/ 9965 w 9988"/>
                  <a:gd name="connsiteY29" fmla="*/ 6235 h 10000"/>
                  <a:gd name="connsiteX30" fmla="*/ 9977 w 9988"/>
                  <a:gd name="connsiteY30" fmla="*/ 6514 h 10000"/>
                  <a:gd name="connsiteX31" fmla="*/ 9977 w 9988"/>
                  <a:gd name="connsiteY31" fmla="*/ 6812 h 10000"/>
                  <a:gd name="connsiteX32" fmla="*/ 9977 w 9988"/>
                  <a:gd name="connsiteY32" fmla="*/ 7110 h 10000"/>
                  <a:gd name="connsiteX33" fmla="*/ 9988 w 9988"/>
                  <a:gd name="connsiteY33" fmla="*/ 7410 h 10000"/>
                  <a:gd name="connsiteX34" fmla="*/ 9988 w 9988"/>
                  <a:gd name="connsiteY34" fmla="*/ 7707 h 10000"/>
                  <a:gd name="connsiteX35" fmla="*/ 9988 w 9988"/>
                  <a:gd name="connsiteY35" fmla="*/ 7987 h 10000"/>
                  <a:gd name="connsiteX36" fmla="*/ 8236 w 9988"/>
                  <a:gd name="connsiteY36" fmla="*/ 8311 h 10000"/>
                  <a:gd name="connsiteX37" fmla="*/ 8225 w 9988"/>
                  <a:gd name="connsiteY37" fmla="*/ 8069 h 10000"/>
                  <a:gd name="connsiteX38" fmla="*/ 8213 w 9988"/>
                  <a:gd name="connsiteY38" fmla="*/ 7797 h 10000"/>
                  <a:gd name="connsiteX39" fmla="*/ 8202 w 9988"/>
                  <a:gd name="connsiteY39" fmla="*/ 7517 h 10000"/>
                  <a:gd name="connsiteX40" fmla="*/ 8179 w 9988"/>
                  <a:gd name="connsiteY40" fmla="*/ 7232 h 10000"/>
                  <a:gd name="connsiteX41" fmla="*/ 8167 w 9988"/>
                  <a:gd name="connsiteY41" fmla="*/ 6933 h 10000"/>
                  <a:gd name="connsiteX42" fmla="*/ 8150 w 9988"/>
                  <a:gd name="connsiteY42" fmla="*/ 6636 h 10000"/>
                  <a:gd name="connsiteX43" fmla="*/ 8139 w 9988"/>
                  <a:gd name="connsiteY43" fmla="*/ 6355 h 10000"/>
                  <a:gd name="connsiteX44" fmla="*/ 8116 w 9988"/>
                  <a:gd name="connsiteY44" fmla="*/ 6090 h 10000"/>
                  <a:gd name="connsiteX45" fmla="*/ 8104 w 9988"/>
                  <a:gd name="connsiteY45" fmla="*/ 5845 h 10000"/>
                  <a:gd name="connsiteX46" fmla="*/ 8093 w 9988"/>
                  <a:gd name="connsiteY46" fmla="*/ 5629 h 10000"/>
                  <a:gd name="connsiteX47" fmla="*/ 8070 w 9988"/>
                  <a:gd name="connsiteY47" fmla="*/ 5452 h 10000"/>
                  <a:gd name="connsiteX48" fmla="*/ 8058 w 9988"/>
                  <a:gd name="connsiteY48" fmla="*/ 5314 h 10000"/>
                  <a:gd name="connsiteX49" fmla="*/ 8047 w 9988"/>
                  <a:gd name="connsiteY49" fmla="*/ 5232 h 10000"/>
                  <a:gd name="connsiteX50" fmla="*/ 8024 w 9988"/>
                  <a:gd name="connsiteY50" fmla="*/ 5129 h 10000"/>
                  <a:gd name="connsiteX51" fmla="*/ 8001 w 9988"/>
                  <a:gd name="connsiteY51" fmla="*/ 5004 h 10000"/>
                  <a:gd name="connsiteX52" fmla="*/ 7955 w 9988"/>
                  <a:gd name="connsiteY52" fmla="*/ 4846 h 10000"/>
                  <a:gd name="connsiteX53" fmla="*/ 7898 w 9988"/>
                  <a:gd name="connsiteY53" fmla="*/ 4670 h 10000"/>
                  <a:gd name="connsiteX54" fmla="*/ 7852 w 9988"/>
                  <a:gd name="connsiteY54" fmla="*/ 4480 h 10000"/>
                  <a:gd name="connsiteX55" fmla="*/ 7789 w 9988"/>
                  <a:gd name="connsiteY55" fmla="*/ 4286 h 10000"/>
                  <a:gd name="connsiteX56" fmla="*/ 7731 w 9988"/>
                  <a:gd name="connsiteY56" fmla="*/ 4083 h 10000"/>
                  <a:gd name="connsiteX57" fmla="*/ 7673 w 9988"/>
                  <a:gd name="connsiteY57" fmla="*/ 3898 h 10000"/>
                  <a:gd name="connsiteX58" fmla="*/ 7616 w 9988"/>
                  <a:gd name="connsiteY58" fmla="*/ 3714 h 10000"/>
                  <a:gd name="connsiteX59" fmla="*/ 7558 w 9988"/>
                  <a:gd name="connsiteY59" fmla="*/ 3547 h 10000"/>
                  <a:gd name="connsiteX60" fmla="*/ 7524 w 9988"/>
                  <a:gd name="connsiteY60" fmla="*/ 3409 h 10000"/>
                  <a:gd name="connsiteX61" fmla="*/ 7489 w 9988"/>
                  <a:gd name="connsiteY61" fmla="*/ 3309 h 10000"/>
                  <a:gd name="connsiteX62" fmla="*/ 7466 w 9988"/>
                  <a:gd name="connsiteY62" fmla="*/ 3240 h 10000"/>
                  <a:gd name="connsiteX63" fmla="*/ 7461 w 9988"/>
                  <a:gd name="connsiteY63" fmla="*/ 3214 h 10000"/>
                  <a:gd name="connsiteX64" fmla="*/ 7380 w 9988"/>
                  <a:gd name="connsiteY64" fmla="*/ 3335 h 10000"/>
                  <a:gd name="connsiteX65" fmla="*/ 7311 w 9988"/>
                  <a:gd name="connsiteY65" fmla="*/ 3504 h 10000"/>
                  <a:gd name="connsiteX66" fmla="*/ 7254 w 9988"/>
                  <a:gd name="connsiteY66" fmla="*/ 3714 h 10000"/>
                  <a:gd name="connsiteX67" fmla="*/ 7208 w 9988"/>
                  <a:gd name="connsiteY67" fmla="*/ 3962 h 10000"/>
                  <a:gd name="connsiteX68" fmla="*/ 7174 w 9988"/>
                  <a:gd name="connsiteY68" fmla="*/ 4226 h 10000"/>
                  <a:gd name="connsiteX69" fmla="*/ 7162 w 9988"/>
                  <a:gd name="connsiteY69" fmla="*/ 4514 h 10000"/>
                  <a:gd name="connsiteX70" fmla="*/ 7151 w 9988"/>
                  <a:gd name="connsiteY70" fmla="*/ 4812 h 10000"/>
                  <a:gd name="connsiteX71" fmla="*/ 7139 w 9988"/>
                  <a:gd name="connsiteY71" fmla="*/ 5112 h 10000"/>
                  <a:gd name="connsiteX72" fmla="*/ 7139 w 9988"/>
                  <a:gd name="connsiteY72" fmla="*/ 5409 h 10000"/>
                  <a:gd name="connsiteX73" fmla="*/ 7139 w 9988"/>
                  <a:gd name="connsiteY73" fmla="*/ 5698 h 10000"/>
                  <a:gd name="connsiteX74" fmla="*/ 7151 w 9988"/>
                  <a:gd name="connsiteY74" fmla="*/ 5969 h 10000"/>
                  <a:gd name="connsiteX75" fmla="*/ 7162 w 9988"/>
                  <a:gd name="connsiteY75" fmla="*/ 6209 h 10000"/>
                  <a:gd name="connsiteX76" fmla="*/ 7162 w 9988"/>
                  <a:gd name="connsiteY76" fmla="*/ 6420 h 10000"/>
                  <a:gd name="connsiteX77" fmla="*/ 7174 w 9988"/>
                  <a:gd name="connsiteY77" fmla="*/ 6592 h 10000"/>
                  <a:gd name="connsiteX78" fmla="*/ 7174 w 9988"/>
                  <a:gd name="connsiteY78" fmla="*/ 6743 h 10000"/>
                  <a:gd name="connsiteX79" fmla="*/ 7185 w 9988"/>
                  <a:gd name="connsiteY79" fmla="*/ 6941 h 10000"/>
                  <a:gd name="connsiteX80" fmla="*/ 7197 w 9988"/>
                  <a:gd name="connsiteY80" fmla="*/ 7170 h 10000"/>
                  <a:gd name="connsiteX81" fmla="*/ 7514 w 9988"/>
                  <a:gd name="connsiteY81" fmla="*/ 9956 h 10000"/>
                  <a:gd name="connsiteX82" fmla="*/ 603 w 9988"/>
                  <a:gd name="connsiteY82" fmla="*/ 10000 h 10000"/>
                  <a:gd name="connsiteX83" fmla="*/ 603 w 9988"/>
                  <a:gd name="connsiteY83" fmla="*/ 9970 h 10000"/>
                  <a:gd name="connsiteX84" fmla="*/ 603 w 9988"/>
                  <a:gd name="connsiteY84" fmla="*/ 9884 h 10000"/>
                  <a:gd name="connsiteX85" fmla="*/ 615 w 9988"/>
                  <a:gd name="connsiteY85" fmla="*/ 9746 h 10000"/>
                  <a:gd name="connsiteX86" fmla="*/ 621 w 9988"/>
                  <a:gd name="connsiteY86" fmla="*/ 9578 h 10000"/>
                  <a:gd name="connsiteX87" fmla="*/ 644 w 9988"/>
                  <a:gd name="connsiteY87" fmla="*/ 9364 h 10000"/>
                  <a:gd name="connsiteX88" fmla="*/ 655 w 9988"/>
                  <a:gd name="connsiteY88" fmla="*/ 9119 h 10000"/>
                  <a:gd name="connsiteX89" fmla="*/ 678 w 9988"/>
                  <a:gd name="connsiteY89" fmla="*/ 8864 h 10000"/>
                  <a:gd name="connsiteX90" fmla="*/ 701 w 9988"/>
                  <a:gd name="connsiteY90" fmla="*/ 8584 h 10000"/>
                  <a:gd name="connsiteX91" fmla="*/ 724 w 9988"/>
                  <a:gd name="connsiteY91" fmla="*/ 8293 h 10000"/>
                  <a:gd name="connsiteX92" fmla="*/ 747 w 9988"/>
                  <a:gd name="connsiteY92" fmla="*/ 7996 h 10000"/>
                  <a:gd name="connsiteX93" fmla="*/ 770 w 9988"/>
                  <a:gd name="connsiteY93" fmla="*/ 7707 h 10000"/>
                  <a:gd name="connsiteX94" fmla="*/ 781 w 9988"/>
                  <a:gd name="connsiteY94" fmla="*/ 7436 h 10000"/>
                  <a:gd name="connsiteX95" fmla="*/ 804 w 9988"/>
                  <a:gd name="connsiteY95" fmla="*/ 7170 h 10000"/>
                  <a:gd name="connsiteX96" fmla="*/ 827 w 9988"/>
                  <a:gd name="connsiteY96" fmla="*/ 6786 h 10000"/>
                  <a:gd name="connsiteX97" fmla="*/ 839 w 9988"/>
                  <a:gd name="connsiteY97" fmla="*/ 6437 h 10000"/>
                  <a:gd name="connsiteX98" fmla="*/ 850 w 9988"/>
                  <a:gd name="connsiteY98" fmla="*/ 6131 h 10000"/>
                  <a:gd name="connsiteX99" fmla="*/ 850 w 9988"/>
                  <a:gd name="connsiteY99" fmla="*/ 5845 h 10000"/>
                  <a:gd name="connsiteX100" fmla="*/ 850 w 9988"/>
                  <a:gd name="connsiteY100" fmla="*/ 5564 h 10000"/>
                  <a:gd name="connsiteX101" fmla="*/ 850 w 9988"/>
                  <a:gd name="connsiteY101" fmla="*/ 5284 h 10000"/>
                  <a:gd name="connsiteX102" fmla="*/ 850 w 9988"/>
                  <a:gd name="connsiteY102" fmla="*/ 4994 h 10000"/>
                  <a:gd name="connsiteX103" fmla="*/ 850 w 9988"/>
                  <a:gd name="connsiteY103" fmla="*/ 4687 h 10000"/>
                  <a:gd name="connsiteX104" fmla="*/ 850 w 9988"/>
                  <a:gd name="connsiteY104" fmla="*/ 4514 h 10000"/>
                  <a:gd name="connsiteX105" fmla="*/ 816 w 9988"/>
                  <a:gd name="connsiteY105" fmla="*/ 4312 h 10000"/>
                  <a:gd name="connsiteX106" fmla="*/ 770 w 9988"/>
                  <a:gd name="connsiteY106" fmla="*/ 4083 h 10000"/>
                  <a:gd name="connsiteX107" fmla="*/ 712 w 9988"/>
                  <a:gd name="connsiteY107" fmla="*/ 3844 h 10000"/>
                  <a:gd name="connsiteX108" fmla="*/ 644 w 9988"/>
                  <a:gd name="connsiteY108" fmla="*/ 3590 h 10000"/>
                  <a:gd name="connsiteX109" fmla="*/ 580 w 9988"/>
                  <a:gd name="connsiteY109" fmla="*/ 3326 h 10000"/>
                  <a:gd name="connsiteX110" fmla="*/ 500 w 9988"/>
                  <a:gd name="connsiteY110" fmla="*/ 3055 h 10000"/>
                  <a:gd name="connsiteX111" fmla="*/ 407 w 9988"/>
                  <a:gd name="connsiteY111" fmla="*/ 2792 h 10000"/>
                  <a:gd name="connsiteX112" fmla="*/ 327 w 9988"/>
                  <a:gd name="connsiteY112" fmla="*/ 2535 h 10000"/>
                  <a:gd name="connsiteX113" fmla="*/ 252 w 9988"/>
                  <a:gd name="connsiteY113" fmla="*/ 2286 h 10000"/>
                  <a:gd name="connsiteX114" fmla="*/ 184 w 9988"/>
                  <a:gd name="connsiteY114" fmla="*/ 2057 h 10000"/>
                  <a:gd name="connsiteX115" fmla="*/ 115 w 9988"/>
                  <a:gd name="connsiteY115" fmla="*/ 1855 h 10000"/>
                  <a:gd name="connsiteX116" fmla="*/ 57 w 9988"/>
                  <a:gd name="connsiteY116" fmla="*/ 1677 h 10000"/>
                  <a:gd name="connsiteX117" fmla="*/ 23 w 9988"/>
                  <a:gd name="connsiteY117" fmla="*/ 1520 h 10000"/>
                  <a:gd name="connsiteX118" fmla="*/ 0 w 9988"/>
                  <a:gd name="connsiteY118" fmla="*/ 1413 h 10000"/>
                  <a:gd name="connsiteX119" fmla="*/ 11 w 9988"/>
                  <a:gd name="connsiteY119" fmla="*/ 1343 h 10000"/>
                  <a:gd name="connsiteX120" fmla="*/ 80 w 9988"/>
                  <a:gd name="connsiteY120" fmla="*/ 1188 h 10000"/>
                  <a:gd name="connsiteX121" fmla="*/ 207 w 9988"/>
                  <a:gd name="connsiteY121" fmla="*/ 1029 h 10000"/>
                  <a:gd name="connsiteX122" fmla="*/ 373 w 9988"/>
                  <a:gd name="connsiteY122" fmla="*/ 860 h 10000"/>
                  <a:gd name="connsiteX123" fmla="*/ 580 w 9988"/>
                  <a:gd name="connsiteY123" fmla="*/ 697 h 10000"/>
                  <a:gd name="connsiteX124" fmla="*/ 804 w 9988"/>
                  <a:gd name="connsiteY124" fmla="*/ 545 h 10000"/>
                  <a:gd name="connsiteX125" fmla="*/ 942 w 9988"/>
                  <a:gd name="connsiteY125" fmla="*/ 466 h 10000"/>
                  <a:gd name="connsiteX126" fmla="*/ 1108 w 9988"/>
                  <a:gd name="connsiteY126" fmla="*/ 389 h 10000"/>
                  <a:gd name="connsiteX127" fmla="*/ 1292 w 9988"/>
                  <a:gd name="connsiteY127" fmla="*/ 315 h 10000"/>
                  <a:gd name="connsiteX128" fmla="*/ 1482 w 9988"/>
                  <a:gd name="connsiteY128" fmla="*/ 247 h 10000"/>
                  <a:gd name="connsiteX129" fmla="*/ 1672 w 9988"/>
                  <a:gd name="connsiteY129" fmla="*/ 177 h 10000"/>
                  <a:gd name="connsiteX130" fmla="*/ 1855 w 9988"/>
                  <a:gd name="connsiteY130" fmla="*/ 117 h 10000"/>
                  <a:gd name="connsiteX131" fmla="*/ 2010 w 9988"/>
                  <a:gd name="connsiteY131" fmla="*/ 69 h 10000"/>
                  <a:gd name="connsiteX132" fmla="*/ 2136 w 9988"/>
                  <a:gd name="connsiteY132" fmla="*/ 35 h 10000"/>
                  <a:gd name="connsiteX133" fmla="*/ 2228 w 9988"/>
                  <a:gd name="connsiteY133" fmla="*/ 9 h 10000"/>
                  <a:gd name="connsiteX134" fmla="*/ 2251 w 9988"/>
                  <a:gd name="connsiteY134" fmla="*/ 0 h 10000"/>
                  <a:gd name="connsiteX135" fmla="*/ 2384 w 9988"/>
                  <a:gd name="connsiteY135" fmla="*/ 61 h 10000"/>
                  <a:gd name="connsiteX136" fmla="*/ 3326 w 9988"/>
                  <a:gd name="connsiteY136" fmla="*/ 3064 h 10000"/>
                  <a:gd name="connsiteX137" fmla="*/ 4113 w 9988"/>
                  <a:gd name="connsiteY137" fmla="*/ 4234 h 10000"/>
                  <a:gd name="connsiteX138" fmla="*/ 5187 w 9988"/>
                  <a:gd name="connsiteY138" fmla="*/ 1880 h 10000"/>
                  <a:gd name="connsiteX0" fmla="*/ 5193 w 10000"/>
                  <a:gd name="connsiteY0" fmla="*/ 1880 h 10000"/>
                  <a:gd name="connsiteX1" fmla="*/ 5693 w 10000"/>
                  <a:gd name="connsiteY1" fmla="*/ 53 h 10000"/>
                  <a:gd name="connsiteX2" fmla="*/ 8177 w 10000"/>
                  <a:gd name="connsiteY2" fmla="*/ 740 h 10000"/>
                  <a:gd name="connsiteX3" fmla="*/ 8395 w 10000"/>
                  <a:gd name="connsiteY3" fmla="*/ 860 h 10000"/>
                  <a:gd name="connsiteX4" fmla="*/ 8550 w 10000"/>
                  <a:gd name="connsiteY4" fmla="*/ 985 h 10000"/>
                  <a:gd name="connsiteX5" fmla="*/ 8689 w 10000"/>
                  <a:gd name="connsiteY5" fmla="*/ 1106 h 10000"/>
                  <a:gd name="connsiteX6" fmla="*/ 8805 w 10000"/>
                  <a:gd name="connsiteY6" fmla="*/ 1240 h 10000"/>
                  <a:gd name="connsiteX7" fmla="*/ 8902 w 10000"/>
                  <a:gd name="connsiteY7" fmla="*/ 1377 h 10000"/>
                  <a:gd name="connsiteX8" fmla="*/ 8994 w 10000"/>
                  <a:gd name="connsiteY8" fmla="*/ 1512 h 10000"/>
                  <a:gd name="connsiteX9" fmla="*/ 9051 w 10000"/>
                  <a:gd name="connsiteY9" fmla="*/ 1606 h 10000"/>
                  <a:gd name="connsiteX10" fmla="*/ 9120 w 10000"/>
                  <a:gd name="connsiteY10" fmla="*/ 1750 h 10000"/>
                  <a:gd name="connsiteX11" fmla="*/ 9189 w 10000"/>
                  <a:gd name="connsiteY11" fmla="*/ 1941 h 10000"/>
                  <a:gd name="connsiteX12" fmla="*/ 9252 w 10000"/>
                  <a:gd name="connsiteY12" fmla="*/ 2160 h 10000"/>
                  <a:gd name="connsiteX13" fmla="*/ 9333 w 10000"/>
                  <a:gd name="connsiteY13" fmla="*/ 2406 h 10000"/>
                  <a:gd name="connsiteX14" fmla="*/ 9413 w 10000"/>
                  <a:gd name="connsiteY14" fmla="*/ 2678 h 10000"/>
                  <a:gd name="connsiteX15" fmla="*/ 9493 w 10000"/>
                  <a:gd name="connsiteY15" fmla="*/ 2960 h 10000"/>
                  <a:gd name="connsiteX16" fmla="*/ 9569 w 10000"/>
                  <a:gd name="connsiteY16" fmla="*/ 3257 h 10000"/>
                  <a:gd name="connsiteX17" fmla="*/ 9639 w 10000"/>
                  <a:gd name="connsiteY17" fmla="*/ 3564 h 10000"/>
                  <a:gd name="connsiteX18" fmla="*/ 9707 w 10000"/>
                  <a:gd name="connsiteY18" fmla="*/ 3862 h 10000"/>
                  <a:gd name="connsiteX19" fmla="*/ 9776 w 10000"/>
                  <a:gd name="connsiteY19" fmla="*/ 4143 h 10000"/>
                  <a:gd name="connsiteX20" fmla="*/ 9834 w 10000"/>
                  <a:gd name="connsiteY20" fmla="*/ 4415 h 10000"/>
                  <a:gd name="connsiteX21" fmla="*/ 9874 w 10000"/>
                  <a:gd name="connsiteY21" fmla="*/ 4670 h 10000"/>
                  <a:gd name="connsiteX22" fmla="*/ 9908 w 10000"/>
                  <a:gd name="connsiteY22" fmla="*/ 4881 h 10000"/>
                  <a:gd name="connsiteX23" fmla="*/ 9943 w 10000"/>
                  <a:gd name="connsiteY23" fmla="*/ 5069 h 10000"/>
                  <a:gd name="connsiteX24" fmla="*/ 9954 w 10000"/>
                  <a:gd name="connsiteY24" fmla="*/ 5215 h 10000"/>
                  <a:gd name="connsiteX25" fmla="*/ 9954 w 10000"/>
                  <a:gd name="connsiteY25" fmla="*/ 5348 h 10000"/>
                  <a:gd name="connsiteX26" fmla="*/ 9966 w 10000"/>
                  <a:gd name="connsiteY26" fmla="*/ 5521 h 10000"/>
                  <a:gd name="connsiteX27" fmla="*/ 9966 w 10000"/>
                  <a:gd name="connsiteY27" fmla="*/ 5732 h 10000"/>
                  <a:gd name="connsiteX28" fmla="*/ 9977 w 10000"/>
                  <a:gd name="connsiteY28" fmla="*/ 5969 h 10000"/>
                  <a:gd name="connsiteX29" fmla="*/ 9977 w 10000"/>
                  <a:gd name="connsiteY29" fmla="*/ 6235 h 10000"/>
                  <a:gd name="connsiteX30" fmla="*/ 9989 w 10000"/>
                  <a:gd name="connsiteY30" fmla="*/ 6514 h 10000"/>
                  <a:gd name="connsiteX31" fmla="*/ 9989 w 10000"/>
                  <a:gd name="connsiteY31" fmla="*/ 6812 h 10000"/>
                  <a:gd name="connsiteX32" fmla="*/ 9989 w 10000"/>
                  <a:gd name="connsiteY32" fmla="*/ 7110 h 10000"/>
                  <a:gd name="connsiteX33" fmla="*/ 10000 w 10000"/>
                  <a:gd name="connsiteY33" fmla="*/ 7410 h 10000"/>
                  <a:gd name="connsiteX34" fmla="*/ 10000 w 10000"/>
                  <a:gd name="connsiteY34" fmla="*/ 7707 h 10000"/>
                  <a:gd name="connsiteX35" fmla="*/ 10000 w 10000"/>
                  <a:gd name="connsiteY35" fmla="*/ 7987 h 10000"/>
                  <a:gd name="connsiteX36" fmla="*/ 8235 w 10000"/>
                  <a:gd name="connsiteY36" fmla="*/ 8069 h 10000"/>
                  <a:gd name="connsiteX37" fmla="*/ 8223 w 10000"/>
                  <a:gd name="connsiteY37" fmla="*/ 7797 h 10000"/>
                  <a:gd name="connsiteX38" fmla="*/ 8212 w 10000"/>
                  <a:gd name="connsiteY38" fmla="*/ 7517 h 10000"/>
                  <a:gd name="connsiteX39" fmla="*/ 8189 w 10000"/>
                  <a:gd name="connsiteY39" fmla="*/ 7232 h 10000"/>
                  <a:gd name="connsiteX40" fmla="*/ 8177 w 10000"/>
                  <a:gd name="connsiteY40" fmla="*/ 6933 h 10000"/>
                  <a:gd name="connsiteX41" fmla="*/ 8160 w 10000"/>
                  <a:gd name="connsiteY41" fmla="*/ 6636 h 10000"/>
                  <a:gd name="connsiteX42" fmla="*/ 8149 w 10000"/>
                  <a:gd name="connsiteY42" fmla="*/ 6355 h 10000"/>
                  <a:gd name="connsiteX43" fmla="*/ 8126 w 10000"/>
                  <a:gd name="connsiteY43" fmla="*/ 6090 h 10000"/>
                  <a:gd name="connsiteX44" fmla="*/ 8114 w 10000"/>
                  <a:gd name="connsiteY44" fmla="*/ 5845 h 10000"/>
                  <a:gd name="connsiteX45" fmla="*/ 8103 w 10000"/>
                  <a:gd name="connsiteY45" fmla="*/ 5629 h 10000"/>
                  <a:gd name="connsiteX46" fmla="*/ 8080 w 10000"/>
                  <a:gd name="connsiteY46" fmla="*/ 5452 h 10000"/>
                  <a:gd name="connsiteX47" fmla="*/ 8068 w 10000"/>
                  <a:gd name="connsiteY47" fmla="*/ 5314 h 10000"/>
                  <a:gd name="connsiteX48" fmla="*/ 8057 w 10000"/>
                  <a:gd name="connsiteY48" fmla="*/ 5232 h 10000"/>
                  <a:gd name="connsiteX49" fmla="*/ 8034 w 10000"/>
                  <a:gd name="connsiteY49" fmla="*/ 5129 h 10000"/>
                  <a:gd name="connsiteX50" fmla="*/ 8011 w 10000"/>
                  <a:gd name="connsiteY50" fmla="*/ 5004 h 10000"/>
                  <a:gd name="connsiteX51" fmla="*/ 7965 w 10000"/>
                  <a:gd name="connsiteY51" fmla="*/ 4846 h 10000"/>
                  <a:gd name="connsiteX52" fmla="*/ 7907 w 10000"/>
                  <a:gd name="connsiteY52" fmla="*/ 4670 h 10000"/>
                  <a:gd name="connsiteX53" fmla="*/ 7861 w 10000"/>
                  <a:gd name="connsiteY53" fmla="*/ 4480 h 10000"/>
                  <a:gd name="connsiteX54" fmla="*/ 7798 w 10000"/>
                  <a:gd name="connsiteY54" fmla="*/ 4286 h 10000"/>
                  <a:gd name="connsiteX55" fmla="*/ 7740 w 10000"/>
                  <a:gd name="connsiteY55" fmla="*/ 4083 h 10000"/>
                  <a:gd name="connsiteX56" fmla="*/ 7682 w 10000"/>
                  <a:gd name="connsiteY56" fmla="*/ 3898 h 10000"/>
                  <a:gd name="connsiteX57" fmla="*/ 7625 w 10000"/>
                  <a:gd name="connsiteY57" fmla="*/ 3714 h 10000"/>
                  <a:gd name="connsiteX58" fmla="*/ 7567 w 10000"/>
                  <a:gd name="connsiteY58" fmla="*/ 3547 h 10000"/>
                  <a:gd name="connsiteX59" fmla="*/ 7533 w 10000"/>
                  <a:gd name="connsiteY59" fmla="*/ 3409 h 10000"/>
                  <a:gd name="connsiteX60" fmla="*/ 7498 w 10000"/>
                  <a:gd name="connsiteY60" fmla="*/ 3309 h 10000"/>
                  <a:gd name="connsiteX61" fmla="*/ 7475 w 10000"/>
                  <a:gd name="connsiteY61" fmla="*/ 3240 h 10000"/>
                  <a:gd name="connsiteX62" fmla="*/ 7470 w 10000"/>
                  <a:gd name="connsiteY62" fmla="*/ 3214 h 10000"/>
                  <a:gd name="connsiteX63" fmla="*/ 7389 w 10000"/>
                  <a:gd name="connsiteY63" fmla="*/ 3335 h 10000"/>
                  <a:gd name="connsiteX64" fmla="*/ 7320 w 10000"/>
                  <a:gd name="connsiteY64" fmla="*/ 3504 h 10000"/>
                  <a:gd name="connsiteX65" fmla="*/ 7263 w 10000"/>
                  <a:gd name="connsiteY65" fmla="*/ 3714 h 10000"/>
                  <a:gd name="connsiteX66" fmla="*/ 7217 w 10000"/>
                  <a:gd name="connsiteY66" fmla="*/ 3962 h 10000"/>
                  <a:gd name="connsiteX67" fmla="*/ 7183 w 10000"/>
                  <a:gd name="connsiteY67" fmla="*/ 4226 h 10000"/>
                  <a:gd name="connsiteX68" fmla="*/ 7171 w 10000"/>
                  <a:gd name="connsiteY68" fmla="*/ 4514 h 10000"/>
                  <a:gd name="connsiteX69" fmla="*/ 7160 w 10000"/>
                  <a:gd name="connsiteY69" fmla="*/ 4812 h 10000"/>
                  <a:gd name="connsiteX70" fmla="*/ 7148 w 10000"/>
                  <a:gd name="connsiteY70" fmla="*/ 5112 h 10000"/>
                  <a:gd name="connsiteX71" fmla="*/ 7148 w 10000"/>
                  <a:gd name="connsiteY71" fmla="*/ 5409 h 10000"/>
                  <a:gd name="connsiteX72" fmla="*/ 7148 w 10000"/>
                  <a:gd name="connsiteY72" fmla="*/ 5698 h 10000"/>
                  <a:gd name="connsiteX73" fmla="*/ 7160 w 10000"/>
                  <a:gd name="connsiteY73" fmla="*/ 5969 h 10000"/>
                  <a:gd name="connsiteX74" fmla="*/ 7171 w 10000"/>
                  <a:gd name="connsiteY74" fmla="*/ 6209 h 10000"/>
                  <a:gd name="connsiteX75" fmla="*/ 7171 w 10000"/>
                  <a:gd name="connsiteY75" fmla="*/ 6420 h 10000"/>
                  <a:gd name="connsiteX76" fmla="*/ 7183 w 10000"/>
                  <a:gd name="connsiteY76" fmla="*/ 6592 h 10000"/>
                  <a:gd name="connsiteX77" fmla="*/ 7183 w 10000"/>
                  <a:gd name="connsiteY77" fmla="*/ 6743 h 10000"/>
                  <a:gd name="connsiteX78" fmla="*/ 7194 w 10000"/>
                  <a:gd name="connsiteY78" fmla="*/ 6941 h 10000"/>
                  <a:gd name="connsiteX79" fmla="*/ 7206 w 10000"/>
                  <a:gd name="connsiteY79" fmla="*/ 7170 h 10000"/>
                  <a:gd name="connsiteX80" fmla="*/ 7523 w 10000"/>
                  <a:gd name="connsiteY80" fmla="*/ 9956 h 10000"/>
                  <a:gd name="connsiteX81" fmla="*/ 604 w 10000"/>
                  <a:gd name="connsiteY81" fmla="*/ 10000 h 10000"/>
                  <a:gd name="connsiteX82" fmla="*/ 604 w 10000"/>
                  <a:gd name="connsiteY82" fmla="*/ 9970 h 10000"/>
                  <a:gd name="connsiteX83" fmla="*/ 604 w 10000"/>
                  <a:gd name="connsiteY83" fmla="*/ 9884 h 10000"/>
                  <a:gd name="connsiteX84" fmla="*/ 616 w 10000"/>
                  <a:gd name="connsiteY84" fmla="*/ 9746 h 10000"/>
                  <a:gd name="connsiteX85" fmla="*/ 622 w 10000"/>
                  <a:gd name="connsiteY85" fmla="*/ 9578 h 10000"/>
                  <a:gd name="connsiteX86" fmla="*/ 645 w 10000"/>
                  <a:gd name="connsiteY86" fmla="*/ 9364 h 10000"/>
                  <a:gd name="connsiteX87" fmla="*/ 656 w 10000"/>
                  <a:gd name="connsiteY87" fmla="*/ 9119 h 10000"/>
                  <a:gd name="connsiteX88" fmla="*/ 679 w 10000"/>
                  <a:gd name="connsiteY88" fmla="*/ 8864 h 10000"/>
                  <a:gd name="connsiteX89" fmla="*/ 702 w 10000"/>
                  <a:gd name="connsiteY89" fmla="*/ 8584 h 10000"/>
                  <a:gd name="connsiteX90" fmla="*/ 725 w 10000"/>
                  <a:gd name="connsiteY90" fmla="*/ 8293 h 10000"/>
                  <a:gd name="connsiteX91" fmla="*/ 748 w 10000"/>
                  <a:gd name="connsiteY91" fmla="*/ 7996 h 10000"/>
                  <a:gd name="connsiteX92" fmla="*/ 771 w 10000"/>
                  <a:gd name="connsiteY92" fmla="*/ 7707 h 10000"/>
                  <a:gd name="connsiteX93" fmla="*/ 782 w 10000"/>
                  <a:gd name="connsiteY93" fmla="*/ 7436 h 10000"/>
                  <a:gd name="connsiteX94" fmla="*/ 805 w 10000"/>
                  <a:gd name="connsiteY94" fmla="*/ 7170 h 10000"/>
                  <a:gd name="connsiteX95" fmla="*/ 828 w 10000"/>
                  <a:gd name="connsiteY95" fmla="*/ 6786 h 10000"/>
                  <a:gd name="connsiteX96" fmla="*/ 840 w 10000"/>
                  <a:gd name="connsiteY96" fmla="*/ 6437 h 10000"/>
                  <a:gd name="connsiteX97" fmla="*/ 851 w 10000"/>
                  <a:gd name="connsiteY97" fmla="*/ 6131 h 10000"/>
                  <a:gd name="connsiteX98" fmla="*/ 851 w 10000"/>
                  <a:gd name="connsiteY98" fmla="*/ 5845 h 10000"/>
                  <a:gd name="connsiteX99" fmla="*/ 851 w 10000"/>
                  <a:gd name="connsiteY99" fmla="*/ 5564 h 10000"/>
                  <a:gd name="connsiteX100" fmla="*/ 851 w 10000"/>
                  <a:gd name="connsiteY100" fmla="*/ 5284 h 10000"/>
                  <a:gd name="connsiteX101" fmla="*/ 851 w 10000"/>
                  <a:gd name="connsiteY101" fmla="*/ 4994 h 10000"/>
                  <a:gd name="connsiteX102" fmla="*/ 851 w 10000"/>
                  <a:gd name="connsiteY102" fmla="*/ 4687 h 10000"/>
                  <a:gd name="connsiteX103" fmla="*/ 851 w 10000"/>
                  <a:gd name="connsiteY103" fmla="*/ 4514 h 10000"/>
                  <a:gd name="connsiteX104" fmla="*/ 817 w 10000"/>
                  <a:gd name="connsiteY104" fmla="*/ 4312 h 10000"/>
                  <a:gd name="connsiteX105" fmla="*/ 771 w 10000"/>
                  <a:gd name="connsiteY105" fmla="*/ 4083 h 10000"/>
                  <a:gd name="connsiteX106" fmla="*/ 713 w 10000"/>
                  <a:gd name="connsiteY106" fmla="*/ 3844 h 10000"/>
                  <a:gd name="connsiteX107" fmla="*/ 645 w 10000"/>
                  <a:gd name="connsiteY107" fmla="*/ 3590 h 10000"/>
                  <a:gd name="connsiteX108" fmla="*/ 581 w 10000"/>
                  <a:gd name="connsiteY108" fmla="*/ 3326 h 10000"/>
                  <a:gd name="connsiteX109" fmla="*/ 501 w 10000"/>
                  <a:gd name="connsiteY109" fmla="*/ 3055 h 10000"/>
                  <a:gd name="connsiteX110" fmla="*/ 407 w 10000"/>
                  <a:gd name="connsiteY110" fmla="*/ 2792 h 10000"/>
                  <a:gd name="connsiteX111" fmla="*/ 327 w 10000"/>
                  <a:gd name="connsiteY111" fmla="*/ 2535 h 10000"/>
                  <a:gd name="connsiteX112" fmla="*/ 252 w 10000"/>
                  <a:gd name="connsiteY112" fmla="*/ 2286 h 10000"/>
                  <a:gd name="connsiteX113" fmla="*/ 184 w 10000"/>
                  <a:gd name="connsiteY113" fmla="*/ 2057 h 10000"/>
                  <a:gd name="connsiteX114" fmla="*/ 115 w 10000"/>
                  <a:gd name="connsiteY114" fmla="*/ 1855 h 10000"/>
                  <a:gd name="connsiteX115" fmla="*/ 57 w 10000"/>
                  <a:gd name="connsiteY115" fmla="*/ 1677 h 10000"/>
                  <a:gd name="connsiteX116" fmla="*/ 23 w 10000"/>
                  <a:gd name="connsiteY116" fmla="*/ 1520 h 10000"/>
                  <a:gd name="connsiteX117" fmla="*/ 0 w 10000"/>
                  <a:gd name="connsiteY117" fmla="*/ 1413 h 10000"/>
                  <a:gd name="connsiteX118" fmla="*/ 11 w 10000"/>
                  <a:gd name="connsiteY118" fmla="*/ 1343 h 10000"/>
                  <a:gd name="connsiteX119" fmla="*/ 80 w 10000"/>
                  <a:gd name="connsiteY119" fmla="*/ 1188 h 10000"/>
                  <a:gd name="connsiteX120" fmla="*/ 207 w 10000"/>
                  <a:gd name="connsiteY120" fmla="*/ 1029 h 10000"/>
                  <a:gd name="connsiteX121" fmla="*/ 373 w 10000"/>
                  <a:gd name="connsiteY121" fmla="*/ 860 h 10000"/>
                  <a:gd name="connsiteX122" fmla="*/ 581 w 10000"/>
                  <a:gd name="connsiteY122" fmla="*/ 697 h 10000"/>
                  <a:gd name="connsiteX123" fmla="*/ 805 w 10000"/>
                  <a:gd name="connsiteY123" fmla="*/ 545 h 10000"/>
                  <a:gd name="connsiteX124" fmla="*/ 943 w 10000"/>
                  <a:gd name="connsiteY124" fmla="*/ 466 h 10000"/>
                  <a:gd name="connsiteX125" fmla="*/ 1109 w 10000"/>
                  <a:gd name="connsiteY125" fmla="*/ 389 h 10000"/>
                  <a:gd name="connsiteX126" fmla="*/ 1294 w 10000"/>
                  <a:gd name="connsiteY126" fmla="*/ 315 h 10000"/>
                  <a:gd name="connsiteX127" fmla="*/ 1484 w 10000"/>
                  <a:gd name="connsiteY127" fmla="*/ 247 h 10000"/>
                  <a:gd name="connsiteX128" fmla="*/ 1674 w 10000"/>
                  <a:gd name="connsiteY128" fmla="*/ 177 h 10000"/>
                  <a:gd name="connsiteX129" fmla="*/ 1857 w 10000"/>
                  <a:gd name="connsiteY129" fmla="*/ 117 h 10000"/>
                  <a:gd name="connsiteX130" fmla="*/ 2012 w 10000"/>
                  <a:gd name="connsiteY130" fmla="*/ 69 h 10000"/>
                  <a:gd name="connsiteX131" fmla="*/ 2139 w 10000"/>
                  <a:gd name="connsiteY131" fmla="*/ 35 h 10000"/>
                  <a:gd name="connsiteX132" fmla="*/ 2231 w 10000"/>
                  <a:gd name="connsiteY132" fmla="*/ 9 h 10000"/>
                  <a:gd name="connsiteX133" fmla="*/ 2254 w 10000"/>
                  <a:gd name="connsiteY133" fmla="*/ 0 h 10000"/>
                  <a:gd name="connsiteX134" fmla="*/ 2387 w 10000"/>
                  <a:gd name="connsiteY134" fmla="*/ 61 h 10000"/>
                  <a:gd name="connsiteX135" fmla="*/ 3330 w 10000"/>
                  <a:gd name="connsiteY135" fmla="*/ 3064 h 10000"/>
                  <a:gd name="connsiteX136" fmla="*/ 4118 w 10000"/>
                  <a:gd name="connsiteY136" fmla="*/ 4234 h 10000"/>
                  <a:gd name="connsiteX137" fmla="*/ 5193 w 10000"/>
                  <a:gd name="connsiteY137" fmla="*/ 1880 h 10000"/>
                  <a:gd name="connsiteX0" fmla="*/ 5193 w 10000"/>
                  <a:gd name="connsiteY0" fmla="*/ 1880 h 10000"/>
                  <a:gd name="connsiteX1" fmla="*/ 5693 w 10000"/>
                  <a:gd name="connsiteY1" fmla="*/ 53 h 10000"/>
                  <a:gd name="connsiteX2" fmla="*/ 8177 w 10000"/>
                  <a:gd name="connsiteY2" fmla="*/ 740 h 10000"/>
                  <a:gd name="connsiteX3" fmla="*/ 8395 w 10000"/>
                  <a:gd name="connsiteY3" fmla="*/ 860 h 10000"/>
                  <a:gd name="connsiteX4" fmla="*/ 8550 w 10000"/>
                  <a:gd name="connsiteY4" fmla="*/ 985 h 10000"/>
                  <a:gd name="connsiteX5" fmla="*/ 8689 w 10000"/>
                  <a:gd name="connsiteY5" fmla="*/ 1106 h 10000"/>
                  <a:gd name="connsiteX6" fmla="*/ 8805 w 10000"/>
                  <a:gd name="connsiteY6" fmla="*/ 1240 h 10000"/>
                  <a:gd name="connsiteX7" fmla="*/ 8902 w 10000"/>
                  <a:gd name="connsiteY7" fmla="*/ 1377 h 10000"/>
                  <a:gd name="connsiteX8" fmla="*/ 8994 w 10000"/>
                  <a:gd name="connsiteY8" fmla="*/ 1512 h 10000"/>
                  <a:gd name="connsiteX9" fmla="*/ 9051 w 10000"/>
                  <a:gd name="connsiteY9" fmla="*/ 1606 h 10000"/>
                  <a:gd name="connsiteX10" fmla="*/ 9120 w 10000"/>
                  <a:gd name="connsiteY10" fmla="*/ 1750 h 10000"/>
                  <a:gd name="connsiteX11" fmla="*/ 9189 w 10000"/>
                  <a:gd name="connsiteY11" fmla="*/ 1941 h 10000"/>
                  <a:gd name="connsiteX12" fmla="*/ 9252 w 10000"/>
                  <a:gd name="connsiteY12" fmla="*/ 2160 h 10000"/>
                  <a:gd name="connsiteX13" fmla="*/ 9333 w 10000"/>
                  <a:gd name="connsiteY13" fmla="*/ 2406 h 10000"/>
                  <a:gd name="connsiteX14" fmla="*/ 9413 w 10000"/>
                  <a:gd name="connsiteY14" fmla="*/ 2678 h 10000"/>
                  <a:gd name="connsiteX15" fmla="*/ 9493 w 10000"/>
                  <a:gd name="connsiteY15" fmla="*/ 2960 h 10000"/>
                  <a:gd name="connsiteX16" fmla="*/ 9569 w 10000"/>
                  <a:gd name="connsiteY16" fmla="*/ 3257 h 10000"/>
                  <a:gd name="connsiteX17" fmla="*/ 9639 w 10000"/>
                  <a:gd name="connsiteY17" fmla="*/ 3564 h 10000"/>
                  <a:gd name="connsiteX18" fmla="*/ 9707 w 10000"/>
                  <a:gd name="connsiteY18" fmla="*/ 3862 h 10000"/>
                  <a:gd name="connsiteX19" fmla="*/ 9776 w 10000"/>
                  <a:gd name="connsiteY19" fmla="*/ 4143 h 10000"/>
                  <a:gd name="connsiteX20" fmla="*/ 9834 w 10000"/>
                  <a:gd name="connsiteY20" fmla="*/ 4415 h 10000"/>
                  <a:gd name="connsiteX21" fmla="*/ 9874 w 10000"/>
                  <a:gd name="connsiteY21" fmla="*/ 4670 h 10000"/>
                  <a:gd name="connsiteX22" fmla="*/ 9908 w 10000"/>
                  <a:gd name="connsiteY22" fmla="*/ 4881 h 10000"/>
                  <a:gd name="connsiteX23" fmla="*/ 9943 w 10000"/>
                  <a:gd name="connsiteY23" fmla="*/ 5069 h 10000"/>
                  <a:gd name="connsiteX24" fmla="*/ 9954 w 10000"/>
                  <a:gd name="connsiteY24" fmla="*/ 5215 h 10000"/>
                  <a:gd name="connsiteX25" fmla="*/ 9954 w 10000"/>
                  <a:gd name="connsiteY25" fmla="*/ 5348 h 10000"/>
                  <a:gd name="connsiteX26" fmla="*/ 9966 w 10000"/>
                  <a:gd name="connsiteY26" fmla="*/ 5521 h 10000"/>
                  <a:gd name="connsiteX27" fmla="*/ 9966 w 10000"/>
                  <a:gd name="connsiteY27" fmla="*/ 5732 h 10000"/>
                  <a:gd name="connsiteX28" fmla="*/ 9977 w 10000"/>
                  <a:gd name="connsiteY28" fmla="*/ 5969 h 10000"/>
                  <a:gd name="connsiteX29" fmla="*/ 9977 w 10000"/>
                  <a:gd name="connsiteY29" fmla="*/ 6235 h 10000"/>
                  <a:gd name="connsiteX30" fmla="*/ 9989 w 10000"/>
                  <a:gd name="connsiteY30" fmla="*/ 6514 h 10000"/>
                  <a:gd name="connsiteX31" fmla="*/ 9989 w 10000"/>
                  <a:gd name="connsiteY31" fmla="*/ 6812 h 10000"/>
                  <a:gd name="connsiteX32" fmla="*/ 9989 w 10000"/>
                  <a:gd name="connsiteY32" fmla="*/ 7110 h 10000"/>
                  <a:gd name="connsiteX33" fmla="*/ 10000 w 10000"/>
                  <a:gd name="connsiteY33" fmla="*/ 7410 h 10000"/>
                  <a:gd name="connsiteX34" fmla="*/ 10000 w 10000"/>
                  <a:gd name="connsiteY34" fmla="*/ 7707 h 10000"/>
                  <a:gd name="connsiteX35" fmla="*/ 10000 w 10000"/>
                  <a:gd name="connsiteY35" fmla="*/ 7987 h 10000"/>
                  <a:gd name="connsiteX36" fmla="*/ 8223 w 10000"/>
                  <a:gd name="connsiteY36" fmla="*/ 7797 h 10000"/>
                  <a:gd name="connsiteX37" fmla="*/ 8212 w 10000"/>
                  <a:gd name="connsiteY37" fmla="*/ 7517 h 10000"/>
                  <a:gd name="connsiteX38" fmla="*/ 8189 w 10000"/>
                  <a:gd name="connsiteY38" fmla="*/ 7232 h 10000"/>
                  <a:gd name="connsiteX39" fmla="*/ 8177 w 10000"/>
                  <a:gd name="connsiteY39" fmla="*/ 6933 h 10000"/>
                  <a:gd name="connsiteX40" fmla="*/ 8160 w 10000"/>
                  <a:gd name="connsiteY40" fmla="*/ 6636 h 10000"/>
                  <a:gd name="connsiteX41" fmla="*/ 8149 w 10000"/>
                  <a:gd name="connsiteY41" fmla="*/ 6355 h 10000"/>
                  <a:gd name="connsiteX42" fmla="*/ 8126 w 10000"/>
                  <a:gd name="connsiteY42" fmla="*/ 6090 h 10000"/>
                  <a:gd name="connsiteX43" fmla="*/ 8114 w 10000"/>
                  <a:gd name="connsiteY43" fmla="*/ 5845 h 10000"/>
                  <a:gd name="connsiteX44" fmla="*/ 8103 w 10000"/>
                  <a:gd name="connsiteY44" fmla="*/ 5629 h 10000"/>
                  <a:gd name="connsiteX45" fmla="*/ 8080 w 10000"/>
                  <a:gd name="connsiteY45" fmla="*/ 5452 h 10000"/>
                  <a:gd name="connsiteX46" fmla="*/ 8068 w 10000"/>
                  <a:gd name="connsiteY46" fmla="*/ 5314 h 10000"/>
                  <a:gd name="connsiteX47" fmla="*/ 8057 w 10000"/>
                  <a:gd name="connsiteY47" fmla="*/ 5232 h 10000"/>
                  <a:gd name="connsiteX48" fmla="*/ 8034 w 10000"/>
                  <a:gd name="connsiteY48" fmla="*/ 5129 h 10000"/>
                  <a:gd name="connsiteX49" fmla="*/ 8011 w 10000"/>
                  <a:gd name="connsiteY49" fmla="*/ 5004 h 10000"/>
                  <a:gd name="connsiteX50" fmla="*/ 7965 w 10000"/>
                  <a:gd name="connsiteY50" fmla="*/ 4846 h 10000"/>
                  <a:gd name="connsiteX51" fmla="*/ 7907 w 10000"/>
                  <a:gd name="connsiteY51" fmla="*/ 4670 h 10000"/>
                  <a:gd name="connsiteX52" fmla="*/ 7861 w 10000"/>
                  <a:gd name="connsiteY52" fmla="*/ 4480 h 10000"/>
                  <a:gd name="connsiteX53" fmla="*/ 7798 w 10000"/>
                  <a:gd name="connsiteY53" fmla="*/ 4286 h 10000"/>
                  <a:gd name="connsiteX54" fmla="*/ 7740 w 10000"/>
                  <a:gd name="connsiteY54" fmla="*/ 4083 h 10000"/>
                  <a:gd name="connsiteX55" fmla="*/ 7682 w 10000"/>
                  <a:gd name="connsiteY55" fmla="*/ 3898 h 10000"/>
                  <a:gd name="connsiteX56" fmla="*/ 7625 w 10000"/>
                  <a:gd name="connsiteY56" fmla="*/ 3714 h 10000"/>
                  <a:gd name="connsiteX57" fmla="*/ 7567 w 10000"/>
                  <a:gd name="connsiteY57" fmla="*/ 3547 h 10000"/>
                  <a:gd name="connsiteX58" fmla="*/ 7533 w 10000"/>
                  <a:gd name="connsiteY58" fmla="*/ 3409 h 10000"/>
                  <a:gd name="connsiteX59" fmla="*/ 7498 w 10000"/>
                  <a:gd name="connsiteY59" fmla="*/ 3309 h 10000"/>
                  <a:gd name="connsiteX60" fmla="*/ 7475 w 10000"/>
                  <a:gd name="connsiteY60" fmla="*/ 3240 h 10000"/>
                  <a:gd name="connsiteX61" fmla="*/ 7470 w 10000"/>
                  <a:gd name="connsiteY61" fmla="*/ 3214 h 10000"/>
                  <a:gd name="connsiteX62" fmla="*/ 7389 w 10000"/>
                  <a:gd name="connsiteY62" fmla="*/ 3335 h 10000"/>
                  <a:gd name="connsiteX63" fmla="*/ 7320 w 10000"/>
                  <a:gd name="connsiteY63" fmla="*/ 3504 h 10000"/>
                  <a:gd name="connsiteX64" fmla="*/ 7263 w 10000"/>
                  <a:gd name="connsiteY64" fmla="*/ 3714 h 10000"/>
                  <a:gd name="connsiteX65" fmla="*/ 7217 w 10000"/>
                  <a:gd name="connsiteY65" fmla="*/ 3962 h 10000"/>
                  <a:gd name="connsiteX66" fmla="*/ 7183 w 10000"/>
                  <a:gd name="connsiteY66" fmla="*/ 4226 h 10000"/>
                  <a:gd name="connsiteX67" fmla="*/ 7171 w 10000"/>
                  <a:gd name="connsiteY67" fmla="*/ 4514 h 10000"/>
                  <a:gd name="connsiteX68" fmla="*/ 7160 w 10000"/>
                  <a:gd name="connsiteY68" fmla="*/ 4812 h 10000"/>
                  <a:gd name="connsiteX69" fmla="*/ 7148 w 10000"/>
                  <a:gd name="connsiteY69" fmla="*/ 5112 h 10000"/>
                  <a:gd name="connsiteX70" fmla="*/ 7148 w 10000"/>
                  <a:gd name="connsiteY70" fmla="*/ 5409 h 10000"/>
                  <a:gd name="connsiteX71" fmla="*/ 7148 w 10000"/>
                  <a:gd name="connsiteY71" fmla="*/ 5698 h 10000"/>
                  <a:gd name="connsiteX72" fmla="*/ 7160 w 10000"/>
                  <a:gd name="connsiteY72" fmla="*/ 5969 h 10000"/>
                  <a:gd name="connsiteX73" fmla="*/ 7171 w 10000"/>
                  <a:gd name="connsiteY73" fmla="*/ 6209 h 10000"/>
                  <a:gd name="connsiteX74" fmla="*/ 7171 w 10000"/>
                  <a:gd name="connsiteY74" fmla="*/ 6420 h 10000"/>
                  <a:gd name="connsiteX75" fmla="*/ 7183 w 10000"/>
                  <a:gd name="connsiteY75" fmla="*/ 6592 h 10000"/>
                  <a:gd name="connsiteX76" fmla="*/ 7183 w 10000"/>
                  <a:gd name="connsiteY76" fmla="*/ 6743 h 10000"/>
                  <a:gd name="connsiteX77" fmla="*/ 7194 w 10000"/>
                  <a:gd name="connsiteY77" fmla="*/ 6941 h 10000"/>
                  <a:gd name="connsiteX78" fmla="*/ 7206 w 10000"/>
                  <a:gd name="connsiteY78" fmla="*/ 7170 h 10000"/>
                  <a:gd name="connsiteX79" fmla="*/ 7523 w 10000"/>
                  <a:gd name="connsiteY79" fmla="*/ 9956 h 10000"/>
                  <a:gd name="connsiteX80" fmla="*/ 604 w 10000"/>
                  <a:gd name="connsiteY80" fmla="*/ 10000 h 10000"/>
                  <a:gd name="connsiteX81" fmla="*/ 604 w 10000"/>
                  <a:gd name="connsiteY81" fmla="*/ 9970 h 10000"/>
                  <a:gd name="connsiteX82" fmla="*/ 604 w 10000"/>
                  <a:gd name="connsiteY82" fmla="*/ 9884 h 10000"/>
                  <a:gd name="connsiteX83" fmla="*/ 616 w 10000"/>
                  <a:gd name="connsiteY83" fmla="*/ 9746 h 10000"/>
                  <a:gd name="connsiteX84" fmla="*/ 622 w 10000"/>
                  <a:gd name="connsiteY84" fmla="*/ 9578 h 10000"/>
                  <a:gd name="connsiteX85" fmla="*/ 645 w 10000"/>
                  <a:gd name="connsiteY85" fmla="*/ 9364 h 10000"/>
                  <a:gd name="connsiteX86" fmla="*/ 656 w 10000"/>
                  <a:gd name="connsiteY86" fmla="*/ 9119 h 10000"/>
                  <a:gd name="connsiteX87" fmla="*/ 679 w 10000"/>
                  <a:gd name="connsiteY87" fmla="*/ 8864 h 10000"/>
                  <a:gd name="connsiteX88" fmla="*/ 702 w 10000"/>
                  <a:gd name="connsiteY88" fmla="*/ 8584 h 10000"/>
                  <a:gd name="connsiteX89" fmla="*/ 725 w 10000"/>
                  <a:gd name="connsiteY89" fmla="*/ 8293 h 10000"/>
                  <a:gd name="connsiteX90" fmla="*/ 748 w 10000"/>
                  <a:gd name="connsiteY90" fmla="*/ 7996 h 10000"/>
                  <a:gd name="connsiteX91" fmla="*/ 771 w 10000"/>
                  <a:gd name="connsiteY91" fmla="*/ 7707 h 10000"/>
                  <a:gd name="connsiteX92" fmla="*/ 782 w 10000"/>
                  <a:gd name="connsiteY92" fmla="*/ 7436 h 10000"/>
                  <a:gd name="connsiteX93" fmla="*/ 805 w 10000"/>
                  <a:gd name="connsiteY93" fmla="*/ 7170 h 10000"/>
                  <a:gd name="connsiteX94" fmla="*/ 828 w 10000"/>
                  <a:gd name="connsiteY94" fmla="*/ 6786 h 10000"/>
                  <a:gd name="connsiteX95" fmla="*/ 840 w 10000"/>
                  <a:gd name="connsiteY95" fmla="*/ 6437 h 10000"/>
                  <a:gd name="connsiteX96" fmla="*/ 851 w 10000"/>
                  <a:gd name="connsiteY96" fmla="*/ 6131 h 10000"/>
                  <a:gd name="connsiteX97" fmla="*/ 851 w 10000"/>
                  <a:gd name="connsiteY97" fmla="*/ 5845 h 10000"/>
                  <a:gd name="connsiteX98" fmla="*/ 851 w 10000"/>
                  <a:gd name="connsiteY98" fmla="*/ 5564 h 10000"/>
                  <a:gd name="connsiteX99" fmla="*/ 851 w 10000"/>
                  <a:gd name="connsiteY99" fmla="*/ 5284 h 10000"/>
                  <a:gd name="connsiteX100" fmla="*/ 851 w 10000"/>
                  <a:gd name="connsiteY100" fmla="*/ 4994 h 10000"/>
                  <a:gd name="connsiteX101" fmla="*/ 851 w 10000"/>
                  <a:gd name="connsiteY101" fmla="*/ 4687 h 10000"/>
                  <a:gd name="connsiteX102" fmla="*/ 851 w 10000"/>
                  <a:gd name="connsiteY102" fmla="*/ 4514 h 10000"/>
                  <a:gd name="connsiteX103" fmla="*/ 817 w 10000"/>
                  <a:gd name="connsiteY103" fmla="*/ 4312 h 10000"/>
                  <a:gd name="connsiteX104" fmla="*/ 771 w 10000"/>
                  <a:gd name="connsiteY104" fmla="*/ 4083 h 10000"/>
                  <a:gd name="connsiteX105" fmla="*/ 713 w 10000"/>
                  <a:gd name="connsiteY105" fmla="*/ 3844 h 10000"/>
                  <a:gd name="connsiteX106" fmla="*/ 645 w 10000"/>
                  <a:gd name="connsiteY106" fmla="*/ 3590 h 10000"/>
                  <a:gd name="connsiteX107" fmla="*/ 581 w 10000"/>
                  <a:gd name="connsiteY107" fmla="*/ 3326 h 10000"/>
                  <a:gd name="connsiteX108" fmla="*/ 501 w 10000"/>
                  <a:gd name="connsiteY108" fmla="*/ 3055 h 10000"/>
                  <a:gd name="connsiteX109" fmla="*/ 407 w 10000"/>
                  <a:gd name="connsiteY109" fmla="*/ 2792 h 10000"/>
                  <a:gd name="connsiteX110" fmla="*/ 327 w 10000"/>
                  <a:gd name="connsiteY110" fmla="*/ 2535 h 10000"/>
                  <a:gd name="connsiteX111" fmla="*/ 252 w 10000"/>
                  <a:gd name="connsiteY111" fmla="*/ 2286 h 10000"/>
                  <a:gd name="connsiteX112" fmla="*/ 184 w 10000"/>
                  <a:gd name="connsiteY112" fmla="*/ 2057 h 10000"/>
                  <a:gd name="connsiteX113" fmla="*/ 115 w 10000"/>
                  <a:gd name="connsiteY113" fmla="*/ 1855 h 10000"/>
                  <a:gd name="connsiteX114" fmla="*/ 57 w 10000"/>
                  <a:gd name="connsiteY114" fmla="*/ 1677 h 10000"/>
                  <a:gd name="connsiteX115" fmla="*/ 23 w 10000"/>
                  <a:gd name="connsiteY115" fmla="*/ 1520 h 10000"/>
                  <a:gd name="connsiteX116" fmla="*/ 0 w 10000"/>
                  <a:gd name="connsiteY116" fmla="*/ 1413 h 10000"/>
                  <a:gd name="connsiteX117" fmla="*/ 11 w 10000"/>
                  <a:gd name="connsiteY117" fmla="*/ 1343 h 10000"/>
                  <a:gd name="connsiteX118" fmla="*/ 80 w 10000"/>
                  <a:gd name="connsiteY118" fmla="*/ 1188 h 10000"/>
                  <a:gd name="connsiteX119" fmla="*/ 207 w 10000"/>
                  <a:gd name="connsiteY119" fmla="*/ 1029 h 10000"/>
                  <a:gd name="connsiteX120" fmla="*/ 373 w 10000"/>
                  <a:gd name="connsiteY120" fmla="*/ 860 h 10000"/>
                  <a:gd name="connsiteX121" fmla="*/ 581 w 10000"/>
                  <a:gd name="connsiteY121" fmla="*/ 697 h 10000"/>
                  <a:gd name="connsiteX122" fmla="*/ 805 w 10000"/>
                  <a:gd name="connsiteY122" fmla="*/ 545 h 10000"/>
                  <a:gd name="connsiteX123" fmla="*/ 943 w 10000"/>
                  <a:gd name="connsiteY123" fmla="*/ 466 h 10000"/>
                  <a:gd name="connsiteX124" fmla="*/ 1109 w 10000"/>
                  <a:gd name="connsiteY124" fmla="*/ 389 h 10000"/>
                  <a:gd name="connsiteX125" fmla="*/ 1294 w 10000"/>
                  <a:gd name="connsiteY125" fmla="*/ 315 h 10000"/>
                  <a:gd name="connsiteX126" fmla="*/ 1484 w 10000"/>
                  <a:gd name="connsiteY126" fmla="*/ 247 h 10000"/>
                  <a:gd name="connsiteX127" fmla="*/ 1674 w 10000"/>
                  <a:gd name="connsiteY127" fmla="*/ 177 h 10000"/>
                  <a:gd name="connsiteX128" fmla="*/ 1857 w 10000"/>
                  <a:gd name="connsiteY128" fmla="*/ 117 h 10000"/>
                  <a:gd name="connsiteX129" fmla="*/ 2012 w 10000"/>
                  <a:gd name="connsiteY129" fmla="*/ 69 h 10000"/>
                  <a:gd name="connsiteX130" fmla="*/ 2139 w 10000"/>
                  <a:gd name="connsiteY130" fmla="*/ 35 h 10000"/>
                  <a:gd name="connsiteX131" fmla="*/ 2231 w 10000"/>
                  <a:gd name="connsiteY131" fmla="*/ 9 h 10000"/>
                  <a:gd name="connsiteX132" fmla="*/ 2254 w 10000"/>
                  <a:gd name="connsiteY132" fmla="*/ 0 h 10000"/>
                  <a:gd name="connsiteX133" fmla="*/ 2387 w 10000"/>
                  <a:gd name="connsiteY133" fmla="*/ 61 h 10000"/>
                  <a:gd name="connsiteX134" fmla="*/ 3330 w 10000"/>
                  <a:gd name="connsiteY134" fmla="*/ 3064 h 10000"/>
                  <a:gd name="connsiteX135" fmla="*/ 4118 w 10000"/>
                  <a:gd name="connsiteY135" fmla="*/ 4234 h 10000"/>
                  <a:gd name="connsiteX136" fmla="*/ 5193 w 10000"/>
                  <a:gd name="connsiteY136" fmla="*/ 1880 h 10000"/>
                  <a:gd name="connsiteX0" fmla="*/ 5193 w 10000"/>
                  <a:gd name="connsiteY0" fmla="*/ 1880 h 10000"/>
                  <a:gd name="connsiteX1" fmla="*/ 5693 w 10000"/>
                  <a:gd name="connsiteY1" fmla="*/ 53 h 10000"/>
                  <a:gd name="connsiteX2" fmla="*/ 8177 w 10000"/>
                  <a:gd name="connsiteY2" fmla="*/ 740 h 10000"/>
                  <a:gd name="connsiteX3" fmla="*/ 8395 w 10000"/>
                  <a:gd name="connsiteY3" fmla="*/ 860 h 10000"/>
                  <a:gd name="connsiteX4" fmla="*/ 8550 w 10000"/>
                  <a:gd name="connsiteY4" fmla="*/ 985 h 10000"/>
                  <a:gd name="connsiteX5" fmla="*/ 8689 w 10000"/>
                  <a:gd name="connsiteY5" fmla="*/ 1106 h 10000"/>
                  <a:gd name="connsiteX6" fmla="*/ 8805 w 10000"/>
                  <a:gd name="connsiteY6" fmla="*/ 1240 h 10000"/>
                  <a:gd name="connsiteX7" fmla="*/ 8902 w 10000"/>
                  <a:gd name="connsiteY7" fmla="*/ 1377 h 10000"/>
                  <a:gd name="connsiteX8" fmla="*/ 8994 w 10000"/>
                  <a:gd name="connsiteY8" fmla="*/ 1512 h 10000"/>
                  <a:gd name="connsiteX9" fmla="*/ 9051 w 10000"/>
                  <a:gd name="connsiteY9" fmla="*/ 1606 h 10000"/>
                  <a:gd name="connsiteX10" fmla="*/ 9120 w 10000"/>
                  <a:gd name="connsiteY10" fmla="*/ 1750 h 10000"/>
                  <a:gd name="connsiteX11" fmla="*/ 9189 w 10000"/>
                  <a:gd name="connsiteY11" fmla="*/ 1941 h 10000"/>
                  <a:gd name="connsiteX12" fmla="*/ 9252 w 10000"/>
                  <a:gd name="connsiteY12" fmla="*/ 2160 h 10000"/>
                  <a:gd name="connsiteX13" fmla="*/ 9333 w 10000"/>
                  <a:gd name="connsiteY13" fmla="*/ 2406 h 10000"/>
                  <a:gd name="connsiteX14" fmla="*/ 9413 w 10000"/>
                  <a:gd name="connsiteY14" fmla="*/ 2678 h 10000"/>
                  <a:gd name="connsiteX15" fmla="*/ 9493 w 10000"/>
                  <a:gd name="connsiteY15" fmla="*/ 2960 h 10000"/>
                  <a:gd name="connsiteX16" fmla="*/ 9569 w 10000"/>
                  <a:gd name="connsiteY16" fmla="*/ 3257 h 10000"/>
                  <a:gd name="connsiteX17" fmla="*/ 9639 w 10000"/>
                  <a:gd name="connsiteY17" fmla="*/ 3564 h 10000"/>
                  <a:gd name="connsiteX18" fmla="*/ 9707 w 10000"/>
                  <a:gd name="connsiteY18" fmla="*/ 3862 h 10000"/>
                  <a:gd name="connsiteX19" fmla="*/ 9776 w 10000"/>
                  <a:gd name="connsiteY19" fmla="*/ 4143 h 10000"/>
                  <a:gd name="connsiteX20" fmla="*/ 9834 w 10000"/>
                  <a:gd name="connsiteY20" fmla="*/ 4415 h 10000"/>
                  <a:gd name="connsiteX21" fmla="*/ 9874 w 10000"/>
                  <a:gd name="connsiteY21" fmla="*/ 4670 h 10000"/>
                  <a:gd name="connsiteX22" fmla="*/ 9908 w 10000"/>
                  <a:gd name="connsiteY22" fmla="*/ 4881 h 10000"/>
                  <a:gd name="connsiteX23" fmla="*/ 9943 w 10000"/>
                  <a:gd name="connsiteY23" fmla="*/ 5069 h 10000"/>
                  <a:gd name="connsiteX24" fmla="*/ 9954 w 10000"/>
                  <a:gd name="connsiteY24" fmla="*/ 5215 h 10000"/>
                  <a:gd name="connsiteX25" fmla="*/ 9954 w 10000"/>
                  <a:gd name="connsiteY25" fmla="*/ 5348 h 10000"/>
                  <a:gd name="connsiteX26" fmla="*/ 9966 w 10000"/>
                  <a:gd name="connsiteY26" fmla="*/ 5521 h 10000"/>
                  <a:gd name="connsiteX27" fmla="*/ 9966 w 10000"/>
                  <a:gd name="connsiteY27" fmla="*/ 5732 h 10000"/>
                  <a:gd name="connsiteX28" fmla="*/ 9977 w 10000"/>
                  <a:gd name="connsiteY28" fmla="*/ 5969 h 10000"/>
                  <a:gd name="connsiteX29" fmla="*/ 9977 w 10000"/>
                  <a:gd name="connsiteY29" fmla="*/ 6235 h 10000"/>
                  <a:gd name="connsiteX30" fmla="*/ 9989 w 10000"/>
                  <a:gd name="connsiteY30" fmla="*/ 6514 h 10000"/>
                  <a:gd name="connsiteX31" fmla="*/ 9989 w 10000"/>
                  <a:gd name="connsiteY31" fmla="*/ 6812 h 10000"/>
                  <a:gd name="connsiteX32" fmla="*/ 9989 w 10000"/>
                  <a:gd name="connsiteY32" fmla="*/ 7110 h 10000"/>
                  <a:gd name="connsiteX33" fmla="*/ 10000 w 10000"/>
                  <a:gd name="connsiteY33" fmla="*/ 7410 h 10000"/>
                  <a:gd name="connsiteX34" fmla="*/ 10000 w 10000"/>
                  <a:gd name="connsiteY34" fmla="*/ 7707 h 10000"/>
                  <a:gd name="connsiteX35" fmla="*/ 8223 w 10000"/>
                  <a:gd name="connsiteY35" fmla="*/ 7797 h 10000"/>
                  <a:gd name="connsiteX36" fmla="*/ 8212 w 10000"/>
                  <a:gd name="connsiteY36" fmla="*/ 7517 h 10000"/>
                  <a:gd name="connsiteX37" fmla="*/ 8189 w 10000"/>
                  <a:gd name="connsiteY37" fmla="*/ 7232 h 10000"/>
                  <a:gd name="connsiteX38" fmla="*/ 8177 w 10000"/>
                  <a:gd name="connsiteY38" fmla="*/ 6933 h 10000"/>
                  <a:gd name="connsiteX39" fmla="*/ 8160 w 10000"/>
                  <a:gd name="connsiteY39" fmla="*/ 6636 h 10000"/>
                  <a:gd name="connsiteX40" fmla="*/ 8149 w 10000"/>
                  <a:gd name="connsiteY40" fmla="*/ 6355 h 10000"/>
                  <a:gd name="connsiteX41" fmla="*/ 8126 w 10000"/>
                  <a:gd name="connsiteY41" fmla="*/ 6090 h 10000"/>
                  <a:gd name="connsiteX42" fmla="*/ 8114 w 10000"/>
                  <a:gd name="connsiteY42" fmla="*/ 5845 h 10000"/>
                  <a:gd name="connsiteX43" fmla="*/ 8103 w 10000"/>
                  <a:gd name="connsiteY43" fmla="*/ 5629 h 10000"/>
                  <a:gd name="connsiteX44" fmla="*/ 8080 w 10000"/>
                  <a:gd name="connsiteY44" fmla="*/ 5452 h 10000"/>
                  <a:gd name="connsiteX45" fmla="*/ 8068 w 10000"/>
                  <a:gd name="connsiteY45" fmla="*/ 5314 h 10000"/>
                  <a:gd name="connsiteX46" fmla="*/ 8057 w 10000"/>
                  <a:gd name="connsiteY46" fmla="*/ 5232 h 10000"/>
                  <a:gd name="connsiteX47" fmla="*/ 8034 w 10000"/>
                  <a:gd name="connsiteY47" fmla="*/ 5129 h 10000"/>
                  <a:gd name="connsiteX48" fmla="*/ 8011 w 10000"/>
                  <a:gd name="connsiteY48" fmla="*/ 5004 h 10000"/>
                  <a:gd name="connsiteX49" fmla="*/ 7965 w 10000"/>
                  <a:gd name="connsiteY49" fmla="*/ 4846 h 10000"/>
                  <a:gd name="connsiteX50" fmla="*/ 7907 w 10000"/>
                  <a:gd name="connsiteY50" fmla="*/ 4670 h 10000"/>
                  <a:gd name="connsiteX51" fmla="*/ 7861 w 10000"/>
                  <a:gd name="connsiteY51" fmla="*/ 4480 h 10000"/>
                  <a:gd name="connsiteX52" fmla="*/ 7798 w 10000"/>
                  <a:gd name="connsiteY52" fmla="*/ 4286 h 10000"/>
                  <a:gd name="connsiteX53" fmla="*/ 7740 w 10000"/>
                  <a:gd name="connsiteY53" fmla="*/ 4083 h 10000"/>
                  <a:gd name="connsiteX54" fmla="*/ 7682 w 10000"/>
                  <a:gd name="connsiteY54" fmla="*/ 3898 h 10000"/>
                  <a:gd name="connsiteX55" fmla="*/ 7625 w 10000"/>
                  <a:gd name="connsiteY55" fmla="*/ 3714 h 10000"/>
                  <a:gd name="connsiteX56" fmla="*/ 7567 w 10000"/>
                  <a:gd name="connsiteY56" fmla="*/ 3547 h 10000"/>
                  <a:gd name="connsiteX57" fmla="*/ 7533 w 10000"/>
                  <a:gd name="connsiteY57" fmla="*/ 3409 h 10000"/>
                  <a:gd name="connsiteX58" fmla="*/ 7498 w 10000"/>
                  <a:gd name="connsiteY58" fmla="*/ 3309 h 10000"/>
                  <a:gd name="connsiteX59" fmla="*/ 7475 w 10000"/>
                  <a:gd name="connsiteY59" fmla="*/ 3240 h 10000"/>
                  <a:gd name="connsiteX60" fmla="*/ 7470 w 10000"/>
                  <a:gd name="connsiteY60" fmla="*/ 3214 h 10000"/>
                  <a:gd name="connsiteX61" fmla="*/ 7389 w 10000"/>
                  <a:gd name="connsiteY61" fmla="*/ 3335 h 10000"/>
                  <a:gd name="connsiteX62" fmla="*/ 7320 w 10000"/>
                  <a:gd name="connsiteY62" fmla="*/ 3504 h 10000"/>
                  <a:gd name="connsiteX63" fmla="*/ 7263 w 10000"/>
                  <a:gd name="connsiteY63" fmla="*/ 3714 h 10000"/>
                  <a:gd name="connsiteX64" fmla="*/ 7217 w 10000"/>
                  <a:gd name="connsiteY64" fmla="*/ 3962 h 10000"/>
                  <a:gd name="connsiteX65" fmla="*/ 7183 w 10000"/>
                  <a:gd name="connsiteY65" fmla="*/ 4226 h 10000"/>
                  <a:gd name="connsiteX66" fmla="*/ 7171 w 10000"/>
                  <a:gd name="connsiteY66" fmla="*/ 4514 h 10000"/>
                  <a:gd name="connsiteX67" fmla="*/ 7160 w 10000"/>
                  <a:gd name="connsiteY67" fmla="*/ 4812 h 10000"/>
                  <a:gd name="connsiteX68" fmla="*/ 7148 w 10000"/>
                  <a:gd name="connsiteY68" fmla="*/ 5112 h 10000"/>
                  <a:gd name="connsiteX69" fmla="*/ 7148 w 10000"/>
                  <a:gd name="connsiteY69" fmla="*/ 5409 h 10000"/>
                  <a:gd name="connsiteX70" fmla="*/ 7148 w 10000"/>
                  <a:gd name="connsiteY70" fmla="*/ 5698 h 10000"/>
                  <a:gd name="connsiteX71" fmla="*/ 7160 w 10000"/>
                  <a:gd name="connsiteY71" fmla="*/ 5969 h 10000"/>
                  <a:gd name="connsiteX72" fmla="*/ 7171 w 10000"/>
                  <a:gd name="connsiteY72" fmla="*/ 6209 h 10000"/>
                  <a:gd name="connsiteX73" fmla="*/ 7171 w 10000"/>
                  <a:gd name="connsiteY73" fmla="*/ 6420 h 10000"/>
                  <a:gd name="connsiteX74" fmla="*/ 7183 w 10000"/>
                  <a:gd name="connsiteY74" fmla="*/ 6592 h 10000"/>
                  <a:gd name="connsiteX75" fmla="*/ 7183 w 10000"/>
                  <a:gd name="connsiteY75" fmla="*/ 6743 h 10000"/>
                  <a:gd name="connsiteX76" fmla="*/ 7194 w 10000"/>
                  <a:gd name="connsiteY76" fmla="*/ 6941 h 10000"/>
                  <a:gd name="connsiteX77" fmla="*/ 7206 w 10000"/>
                  <a:gd name="connsiteY77" fmla="*/ 7170 h 10000"/>
                  <a:gd name="connsiteX78" fmla="*/ 7523 w 10000"/>
                  <a:gd name="connsiteY78" fmla="*/ 9956 h 10000"/>
                  <a:gd name="connsiteX79" fmla="*/ 604 w 10000"/>
                  <a:gd name="connsiteY79" fmla="*/ 10000 h 10000"/>
                  <a:gd name="connsiteX80" fmla="*/ 604 w 10000"/>
                  <a:gd name="connsiteY80" fmla="*/ 9970 h 10000"/>
                  <a:gd name="connsiteX81" fmla="*/ 604 w 10000"/>
                  <a:gd name="connsiteY81" fmla="*/ 9884 h 10000"/>
                  <a:gd name="connsiteX82" fmla="*/ 616 w 10000"/>
                  <a:gd name="connsiteY82" fmla="*/ 9746 h 10000"/>
                  <a:gd name="connsiteX83" fmla="*/ 622 w 10000"/>
                  <a:gd name="connsiteY83" fmla="*/ 9578 h 10000"/>
                  <a:gd name="connsiteX84" fmla="*/ 645 w 10000"/>
                  <a:gd name="connsiteY84" fmla="*/ 9364 h 10000"/>
                  <a:gd name="connsiteX85" fmla="*/ 656 w 10000"/>
                  <a:gd name="connsiteY85" fmla="*/ 9119 h 10000"/>
                  <a:gd name="connsiteX86" fmla="*/ 679 w 10000"/>
                  <a:gd name="connsiteY86" fmla="*/ 8864 h 10000"/>
                  <a:gd name="connsiteX87" fmla="*/ 702 w 10000"/>
                  <a:gd name="connsiteY87" fmla="*/ 8584 h 10000"/>
                  <a:gd name="connsiteX88" fmla="*/ 725 w 10000"/>
                  <a:gd name="connsiteY88" fmla="*/ 8293 h 10000"/>
                  <a:gd name="connsiteX89" fmla="*/ 748 w 10000"/>
                  <a:gd name="connsiteY89" fmla="*/ 7996 h 10000"/>
                  <a:gd name="connsiteX90" fmla="*/ 771 w 10000"/>
                  <a:gd name="connsiteY90" fmla="*/ 7707 h 10000"/>
                  <a:gd name="connsiteX91" fmla="*/ 782 w 10000"/>
                  <a:gd name="connsiteY91" fmla="*/ 7436 h 10000"/>
                  <a:gd name="connsiteX92" fmla="*/ 805 w 10000"/>
                  <a:gd name="connsiteY92" fmla="*/ 7170 h 10000"/>
                  <a:gd name="connsiteX93" fmla="*/ 828 w 10000"/>
                  <a:gd name="connsiteY93" fmla="*/ 6786 h 10000"/>
                  <a:gd name="connsiteX94" fmla="*/ 840 w 10000"/>
                  <a:gd name="connsiteY94" fmla="*/ 6437 h 10000"/>
                  <a:gd name="connsiteX95" fmla="*/ 851 w 10000"/>
                  <a:gd name="connsiteY95" fmla="*/ 6131 h 10000"/>
                  <a:gd name="connsiteX96" fmla="*/ 851 w 10000"/>
                  <a:gd name="connsiteY96" fmla="*/ 5845 h 10000"/>
                  <a:gd name="connsiteX97" fmla="*/ 851 w 10000"/>
                  <a:gd name="connsiteY97" fmla="*/ 5564 h 10000"/>
                  <a:gd name="connsiteX98" fmla="*/ 851 w 10000"/>
                  <a:gd name="connsiteY98" fmla="*/ 5284 h 10000"/>
                  <a:gd name="connsiteX99" fmla="*/ 851 w 10000"/>
                  <a:gd name="connsiteY99" fmla="*/ 4994 h 10000"/>
                  <a:gd name="connsiteX100" fmla="*/ 851 w 10000"/>
                  <a:gd name="connsiteY100" fmla="*/ 4687 h 10000"/>
                  <a:gd name="connsiteX101" fmla="*/ 851 w 10000"/>
                  <a:gd name="connsiteY101" fmla="*/ 4514 h 10000"/>
                  <a:gd name="connsiteX102" fmla="*/ 817 w 10000"/>
                  <a:gd name="connsiteY102" fmla="*/ 4312 h 10000"/>
                  <a:gd name="connsiteX103" fmla="*/ 771 w 10000"/>
                  <a:gd name="connsiteY103" fmla="*/ 4083 h 10000"/>
                  <a:gd name="connsiteX104" fmla="*/ 713 w 10000"/>
                  <a:gd name="connsiteY104" fmla="*/ 3844 h 10000"/>
                  <a:gd name="connsiteX105" fmla="*/ 645 w 10000"/>
                  <a:gd name="connsiteY105" fmla="*/ 3590 h 10000"/>
                  <a:gd name="connsiteX106" fmla="*/ 581 w 10000"/>
                  <a:gd name="connsiteY106" fmla="*/ 3326 h 10000"/>
                  <a:gd name="connsiteX107" fmla="*/ 501 w 10000"/>
                  <a:gd name="connsiteY107" fmla="*/ 3055 h 10000"/>
                  <a:gd name="connsiteX108" fmla="*/ 407 w 10000"/>
                  <a:gd name="connsiteY108" fmla="*/ 2792 h 10000"/>
                  <a:gd name="connsiteX109" fmla="*/ 327 w 10000"/>
                  <a:gd name="connsiteY109" fmla="*/ 2535 h 10000"/>
                  <a:gd name="connsiteX110" fmla="*/ 252 w 10000"/>
                  <a:gd name="connsiteY110" fmla="*/ 2286 h 10000"/>
                  <a:gd name="connsiteX111" fmla="*/ 184 w 10000"/>
                  <a:gd name="connsiteY111" fmla="*/ 2057 h 10000"/>
                  <a:gd name="connsiteX112" fmla="*/ 115 w 10000"/>
                  <a:gd name="connsiteY112" fmla="*/ 1855 h 10000"/>
                  <a:gd name="connsiteX113" fmla="*/ 57 w 10000"/>
                  <a:gd name="connsiteY113" fmla="*/ 1677 h 10000"/>
                  <a:gd name="connsiteX114" fmla="*/ 23 w 10000"/>
                  <a:gd name="connsiteY114" fmla="*/ 1520 h 10000"/>
                  <a:gd name="connsiteX115" fmla="*/ 0 w 10000"/>
                  <a:gd name="connsiteY115" fmla="*/ 1413 h 10000"/>
                  <a:gd name="connsiteX116" fmla="*/ 11 w 10000"/>
                  <a:gd name="connsiteY116" fmla="*/ 1343 h 10000"/>
                  <a:gd name="connsiteX117" fmla="*/ 80 w 10000"/>
                  <a:gd name="connsiteY117" fmla="*/ 1188 h 10000"/>
                  <a:gd name="connsiteX118" fmla="*/ 207 w 10000"/>
                  <a:gd name="connsiteY118" fmla="*/ 1029 h 10000"/>
                  <a:gd name="connsiteX119" fmla="*/ 373 w 10000"/>
                  <a:gd name="connsiteY119" fmla="*/ 860 h 10000"/>
                  <a:gd name="connsiteX120" fmla="*/ 581 w 10000"/>
                  <a:gd name="connsiteY120" fmla="*/ 697 h 10000"/>
                  <a:gd name="connsiteX121" fmla="*/ 805 w 10000"/>
                  <a:gd name="connsiteY121" fmla="*/ 545 h 10000"/>
                  <a:gd name="connsiteX122" fmla="*/ 943 w 10000"/>
                  <a:gd name="connsiteY122" fmla="*/ 466 h 10000"/>
                  <a:gd name="connsiteX123" fmla="*/ 1109 w 10000"/>
                  <a:gd name="connsiteY123" fmla="*/ 389 h 10000"/>
                  <a:gd name="connsiteX124" fmla="*/ 1294 w 10000"/>
                  <a:gd name="connsiteY124" fmla="*/ 315 h 10000"/>
                  <a:gd name="connsiteX125" fmla="*/ 1484 w 10000"/>
                  <a:gd name="connsiteY125" fmla="*/ 247 h 10000"/>
                  <a:gd name="connsiteX126" fmla="*/ 1674 w 10000"/>
                  <a:gd name="connsiteY126" fmla="*/ 177 h 10000"/>
                  <a:gd name="connsiteX127" fmla="*/ 1857 w 10000"/>
                  <a:gd name="connsiteY127" fmla="*/ 117 h 10000"/>
                  <a:gd name="connsiteX128" fmla="*/ 2012 w 10000"/>
                  <a:gd name="connsiteY128" fmla="*/ 69 h 10000"/>
                  <a:gd name="connsiteX129" fmla="*/ 2139 w 10000"/>
                  <a:gd name="connsiteY129" fmla="*/ 35 h 10000"/>
                  <a:gd name="connsiteX130" fmla="*/ 2231 w 10000"/>
                  <a:gd name="connsiteY130" fmla="*/ 9 h 10000"/>
                  <a:gd name="connsiteX131" fmla="*/ 2254 w 10000"/>
                  <a:gd name="connsiteY131" fmla="*/ 0 h 10000"/>
                  <a:gd name="connsiteX132" fmla="*/ 2387 w 10000"/>
                  <a:gd name="connsiteY132" fmla="*/ 61 h 10000"/>
                  <a:gd name="connsiteX133" fmla="*/ 3330 w 10000"/>
                  <a:gd name="connsiteY133" fmla="*/ 3064 h 10000"/>
                  <a:gd name="connsiteX134" fmla="*/ 4118 w 10000"/>
                  <a:gd name="connsiteY134" fmla="*/ 4234 h 10000"/>
                  <a:gd name="connsiteX135" fmla="*/ 5193 w 10000"/>
                  <a:gd name="connsiteY135" fmla="*/ 1880 h 10000"/>
                  <a:gd name="connsiteX0" fmla="*/ 5193 w 10000"/>
                  <a:gd name="connsiteY0" fmla="*/ 1880 h 10000"/>
                  <a:gd name="connsiteX1" fmla="*/ 5693 w 10000"/>
                  <a:gd name="connsiteY1" fmla="*/ 53 h 10000"/>
                  <a:gd name="connsiteX2" fmla="*/ 8177 w 10000"/>
                  <a:gd name="connsiteY2" fmla="*/ 740 h 10000"/>
                  <a:gd name="connsiteX3" fmla="*/ 8395 w 10000"/>
                  <a:gd name="connsiteY3" fmla="*/ 860 h 10000"/>
                  <a:gd name="connsiteX4" fmla="*/ 8550 w 10000"/>
                  <a:gd name="connsiteY4" fmla="*/ 985 h 10000"/>
                  <a:gd name="connsiteX5" fmla="*/ 8689 w 10000"/>
                  <a:gd name="connsiteY5" fmla="*/ 1106 h 10000"/>
                  <a:gd name="connsiteX6" fmla="*/ 8805 w 10000"/>
                  <a:gd name="connsiteY6" fmla="*/ 1240 h 10000"/>
                  <a:gd name="connsiteX7" fmla="*/ 8902 w 10000"/>
                  <a:gd name="connsiteY7" fmla="*/ 1377 h 10000"/>
                  <a:gd name="connsiteX8" fmla="*/ 8994 w 10000"/>
                  <a:gd name="connsiteY8" fmla="*/ 1512 h 10000"/>
                  <a:gd name="connsiteX9" fmla="*/ 9051 w 10000"/>
                  <a:gd name="connsiteY9" fmla="*/ 1606 h 10000"/>
                  <a:gd name="connsiteX10" fmla="*/ 9120 w 10000"/>
                  <a:gd name="connsiteY10" fmla="*/ 1750 h 10000"/>
                  <a:gd name="connsiteX11" fmla="*/ 9189 w 10000"/>
                  <a:gd name="connsiteY11" fmla="*/ 1941 h 10000"/>
                  <a:gd name="connsiteX12" fmla="*/ 9252 w 10000"/>
                  <a:gd name="connsiteY12" fmla="*/ 2160 h 10000"/>
                  <a:gd name="connsiteX13" fmla="*/ 9333 w 10000"/>
                  <a:gd name="connsiteY13" fmla="*/ 2406 h 10000"/>
                  <a:gd name="connsiteX14" fmla="*/ 9413 w 10000"/>
                  <a:gd name="connsiteY14" fmla="*/ 2678 h 10000"/>
                  <a:gd name="connsiteX15" fmla="*/ 9493 w 10000"/>
                  <a:gd name="connsiteY15" fmla="*/ 2960 h 10000"/>
                  <a:gd name="connsiteX16" fmla="*/ 9569 w 10000"/>
                  <a:gd name="connsiteY16" fmla="*/ 3257 h 10000"/>
                  <a:gd name="connsiteX17" fmla="*/ 9639 w 10000"/>
                  <a:gd name="connsiteY17" fmla="*/ 3564 h 10000"/>
                  <a:gd name="connsiteX18" fmla="*/ 9707 w 10000"/>
                  <a:gd name="connsiteY18" fmla="*/ 3862 h 10000"/>
                  <a:gd name="connsiteX19" fmla="*/ 9776 w 10000"/>
                  <a:gd name="connsiteY19" fmla="*/ 4143 h 10000"/>
                  <a:gd name="connsiteX20" fmla="*/ 9834 w 10000"/>
                  <a:gd name="connsiteY20" fmla="*/ 4415 h 10000"/>
                  <a:gd name="connsiteX21" fmla="*/ 9874 w 10000"/>
                  <a:gd name="connsiteY21" fmla="*/ 4670 h 10000"/>
                  <a:gd name="connsiteX22" fmla="*/ 9908 w 10000"/>
                  <a:gd name="connsiteY22" fmla="*/ 4881 h 10000"/>
                  <a:gd name="connsiteX23" fmla="*/ 9943 w 10000"/>
                  <a:gd name="connsiteY23" fmla="*/ 5069 h 10000"/>
                  <a:gd name="connsiteX24" fmla="*/ 9954 w 10000"/>
                  <a:gd name="connsiteY24" fmla="*/ 5215 h 10000"/>
                  <a:gd name="connsiteX25" fmla="*/ 9954 w 10000"/>
                  <a:gd name="connsiteY25" fmla="*/ 5348 h 10000"/>
                  <a:gd name="connsiteX26" fmla="*/ 9966 w 10000"/>
                  <a:gd name="connsiteY26" fmla="*/ 5521 h 10000"/>
                  <a:gd name="connsiteX27" fmla="*/ 9966 w 10000"/>
                  <a:gd name="connsiteY27" fmla="*/ 5732 h 10000"/>
                  <a:gd name="connsiteX28" fmla="*/ 9977 w 10000"/>
                  <a:gd name="connsiteY28" fmla="*/ 5969 h 10000"/>
                  <a:gd name="connsiteX29" fmla="*/ 9977 w 10000"/>
                  <a:gd name="connsiteY29" fmla="*/ 6235 h 10000"/>
                  <a:gd name="connsiteX30" fmla="*/ 9989 w 10000"/>
                  <a:gd name="connsiteY30" fmla="*/ 6514 h 10000"/>
                  <a:gd name="connsiteX31" fmla="*/ 9989 w 10000"/>
                  <a:gd name="connsiteY31" fmla="*/ 6812 h 10000"/>
                  <a:gd name="connsiteX32" fmla="*/ 9989 w 10000"/>
                  <a:gd name="connsiteY32" fmla="*/ 7110 h 10000"/>
                  <a:gd name="connsiteX33" fmla="*/ 10000 w 10000"/>
                  <a:gd name="connsiteY33" fmla="*/ 7410 h 10000"/>
                  <a:gd name="connsiteX34" fmla="*/ 10000 w 10000"/>
                  <a:gd name="connsiteY34" fmla="*/ 7707 h 10000"/>
                  <a:gd name="connsiteX35" fmla="*/ 8212 w 10000"/>
                  <a:gd name="connsiteY35" fmla="*/ 7517 h 10000"/>
                  <a:gd name="connsiteX36" fmla="*/ 8189 w 10000"/>
                  <a:gd name="connsiteY36" fmla="*/ 7232 h 10000"/>
                  <a:gd name="connsiteX37" fmla="*/ 8177 w 10000"/>
                  <a:gd name="connsiteY37" fmla="*/ 6933 h 10000"/>
                  <a:gd name="connsiteX38" fmla="*/ 8160 w 10000"/>
                  <a:gd name="connsiteY38" fmla="*/ 6636 h 10000"/>
                  <a:gd name="connsiteX39" fmla="*/ 8149 w 10000"/>
                  <a:gd name="connsiteY39" fmla="*/ 6355 h 10000"/>
                  <a:gd name="connsiteX40" fmla="*/ 8126 w 10000"/>
                  <a:gd name="connsiteY40" fmla="*/ 6090 h 10000"/>
                  <a:gd name="connsiteX41" fmla="*/ 8114 w 10000"/>
                  <a:gd name="connsiteY41" fmla="*/ 5845 h 10000"/>
                  <a:gd name="connsiteX42" fmla="*/ 8103 w 10000"/>
                  <a:gd name="connsiteY42" fmla="*/ 5629 h 10000"/>
                  <a:gd name="connsiteX43" fmla="*/ 8080 w 10000"/>
                  <a:gd name="connsiteY43" fmla="*/ 5452 h 10000"/>
                  <a:gd name="connsiteX44" fmla="*/ 8068 w 10000"/>
                  <a:gd name="connsiteY44" fmla="*/ 5314 h 10000"/>
                  <a:gd name="connsiteX45" fmla="*/ 8057 w 10000"/>
                  <a:gd name="connsiteY45" fmla="*/ 5232 h 10000"/>
                  <a:gd name="connsiteX46" fmla="*/ 8034 w 10000"/>
                  <a:gd name="connsiteY46" fmla="*/ 5129 h 10000"/>
                  <a:gd name="connsiteX47" fmla="*/ 8011 w 10000"/>
                  <a:gd name="connsiteY47" fmla="*/ 5004 h 10000"/>
                  <a:gd name="connsiteX48" fmla="*/ 7965 w 10000"/>
                  <a:gd name="connsiteY48" fmla="*/ 4846 h 10000"/>
                  <a:gd name="connsiteX49" fmla="*/ 7907 w 10000"/>
                  <a:gd name="connsiteY49" fmla="*/ 4670 h 10000"/>
                  <a:gd name="connsiteX50" fmla="*/ 7861 w 10000"/>
                  <a:gd name="connsiteY50" fmla="*/ 4480 h 10000"/>
                  <a:gd name="connsiteX51" fmla="*/ 7798 w 10000"/>
                  <a:gd name="connsiteY51" fmla="*/ 4286 h 10000"/>
                  <a:gd name="connsiteX52" fmla="*/ 7740 w 10000"/>
                  <a:gd name="connsiteY52" fmla="*/ 4083 h 10000"/>
                  <a:gd name="connsiteX53" fmla="*/ 7682 w 10000"/>
                  <a:gd name="connsiteY53" fmla="*/ 3898 h 10000"/>
                  <a:gd name="connsiteX54" fmla="*/ 7625 w 10000"/>
                  <a:gd name="connsiteY54" fmla="*/ 3714 h 10000"/>
                  <a:gd name="connsiteX55" fmla="*/ 7567 w 10000"/>
                  <a:gd name="connsiteY55" fmla="*/ 3547 h 10000"/>
                  <a:gd name="connsiteX56" fmla="*/ 7533 w 10000"/>
                  <a:gd name="connsiteY56" fmla="*/ 3409 h 10000"/>
                  <a:gd name="connsiteX57" fmla="*/ 7498 w 10000"/>
                  <a:gd name="connsiteY57" fmla="*/ 3309 h 10000"/>
                  <a:gd name="connsiteX58" fmla="*/ 7475 w 10000"/>
                  <a:gd name="connsiteY58" fmla="*/ 3240 h 10000"/>
                  <a:gd name="connsiteX59" fmla="*/ 7470 w 10000"/>
                  <a:gd name="connsiteY59" fmla="*/ 3214 h 10000"/>
                  <a:gd name="connsiteX60" fmla="*/ 7389 w 10000"/>
                  <a:gd name="connsiteY60" fmla="*/ 3335 h 10000"/>
                  <a:gd name="connsiteX61" fmla="*/ 7320 w 10000"/>
                  <a:gd name="connsiteY61" fmla="*/ 3504 h 10000"/>
                  <a:gd name="connsiteX62" fmla="*/ 7263 w 10000"/>
                  <a:gd name="connsiteY62" fmla="*/ 3714 h 10000"/>
                  <a:gd name="connsiteX63" fmla="*/ 7217 w 10000"/>
                  <a:gd name="connsiteY63" fmla="*/ 3962 h 10000"/>
                  <a:gd name="connsiteX64" fmla="*/ 7183 w 10000"/>
                  <a:gd name="connsiteY64" fmla="*/ 4226 h 10000"/>
                  <a:gd name="connsiteX65" fmla="*/ 7171 w 10000"/>
                  <a:gd name="connsiteY65" fmla="*/ 4514 h 10000"/>
                  <a:gd name="connsiteX66" fmla="*/ 7160 w 10000"/>
                  <a:gd name="connsiteY66" fmla="*/ 4812 h 10000"/>
                  <a:gd name="connsiteX67" fmla="*/ 7148 w 10000"/>
                  <a:gd name="connsiteY67" fmla="*/ 5112 h 10000"/>
                  <a:gd name="connsiteX68" fmla="*/ 7148 w 10000"/>
                  <a:gd name="connsiteY68" fmla="*/ 5409 h 10000"/>
                  <a:gd name="connsiteX69" fmla="*/ 7148 w 10000"/>
                  <a:gd name="connsiteY69" fmla="*/ 5698 h 10000"/>
                  <a:gd name="connsiteX70" fmla="*/ 7160 w 10000"/>
                  <a:gd name="connsiteY70" fmla="*/ 5969 h 10000"/>
                  <a:gd name="connsiteX71" fmla="*/ 7171 w 10000"/>
                  <a:gd name="connsiteY71" fmla="*/ 6209 h 10000"/>
                  <a:gd name="connsiteX72" fmla="*/ 7171 w 10000"/>
                  <a:gd name="connsiteY72" fmla="*/ 6420 h 10000"/>
                  <a:gd name="connsiteX73" fmla="*/ 7183 w 10000"/>
                  <a:gd name="connsiteY73" fmla="*/ 6592 h 10000"/>
                  <a:gd name="connsiteX74" fmla="*/ 7183 w 10000"/>
                  <a:gd name="connsiteY74" fmla="*/ 6743 h 10000"/>
                  <a:gd name="connsiteX75" fmla="*/ 7194 w 10000"/>
                  <a:gd name="connsiteY75" fmla="*/ 6941 h 10000"/>
                  <a:gd name="connsiteX76" fmla="*/ 7206 w 10000"/>
                  <a:gd name="connsiteY76" fmla="*/ 7170 h 10000"/>
                  <a:gd name="connsiteX77" fmla="*/ 7523 w 10000"/>
                  <a:gd name="connsiteY77" fmla="*/ 9956 h 10000"/>
                  <a:gd name="connsiteX78" fmla="*/ 604 w 10000"/>
                  <a:gd name="connsiteY78" fmla="*/ 10000 h 10000"/>
                  <a:gd name="connsiteX79" fmla="*/ 604 w 10000"/>
                  <a:gd name="connsiteY79" fmla="*/ 9970 h 10000"/>
                  <a:gd name="connsiteX80" fmla="*/ 604 w 10000"/>
                  <a:gd name="connsiteY80" fmla="*/ 9884 h 10000"/>
                  <a:gd name="connsiteX81" fmla="*/ 616 w 10000"/>
                  <a:gd name="connsiteY81" fmla="*/ 9746 h 10000"/>
                  <a:gd name="connsiteX82" fmla="*/ 622 w 10000"/>
                  <a:gd name="connsiteY82" fmla="*/ 9578 h 10000"/>
                  <a:gd name="connsiteX83" fmla="*/ 645 w 10000"/>
                  <a:gd name="connsiteY83" fmla="*/ 9364 h 10000"/>
                  <a:gd name="connsiteX84" fmla="*/ 656 w 10000"/>
                  <a:gd name="connsiteY84" fmla="*/ 9119 h 10000"/>
                  <a:gd name="connsiteX85" fmla="*/ 679 w 10000"/>
                  <a:gd name="connsiteY85" fmla="*/ 8864 h 10000"/>
                  <a:gd name="connsiteX86" fmla="*/ 702 w 10000"/>
                  <a:gd name="connsiteY86" fmla="*/ 8584 h 10000"/>
                  <a:gd name="connsiteX87" fmla="*/ 725 w 10000"/>
                  <a:gd name="connsiteY87" fmla="*/ 8293 h 10000"/>
                  <a:gd name="connsiteX88" fmla="*/ 748 w 10000"/>
                  <a:gd name="connsiteY88" fmla="*/ 7996 h 10000"/>
                  <a:gd name="connsiteX89" fmla="*/ 771 w 10000"/>
                  <a:gd name="connsiteY89" fmla="*/ 7707 h 10000"/>
                  <a:gd name="connsiteX90" fmla="*/ 782 w 10000"/>
                  <a:gd name="connsiteY90" fmla="*/ 7436 h 10000"/>
                  <a:gd name="connsiteX91" fmla="*/ 805 w 10000"/>
                  <a:gd name="connsiteY91" fmla="*/ 7170 h 10000"/>
                  <a:gd name="connsiteX92" fmla="*/ 828 w 10000"/>
                  <a:gd name="connsiteY92" fmla="*/ 6786 h 10000"/>
                  <a:gd name="connsiteX93" fmla="*/ 840 w 10000"/>
                  <a:gd name="connsiteY93" fmla="*/ 6437 h 10000"/>
                  <a:gd name="connsiteX94" fmla="*/ 851 w 10000"/>
                  <a:gd name="connsiteY94" fmla="*/ 6131 h 10000"/>
                  <a:gd name="connsiteX95" fmla="*/ 851 w 10000"/>
                  <a:gd name="connsiteY95" fmla="*/ 5845 h 10000"/>
                  <a:gd name="connsiteX96" fmla="*/ 851 w 10000"/>
                  <a:gd name="connsiteY96" fmla="*/ 5564 h 10000"/>
                  <a:gd name="connsiteX97" fmla="*/ 851 w 10000"/>
                  <a:gd name="connsiteY97" fmla="*/ 5284 h 10000"/>
                  <a:gd name="connsiteX98" fmla="*/ 851 w 10000"/>
                  <a:gd name="connsiteY98" fmla="*/ 4994 h 10000"/>
                  <a:gd name="connsiteX99" fmla="*/ 851 w 10000"/>
                  <a:gd name="connsiteY99" fmla="*/ 4687 h 10000"/>
                  <a:gd name="connsiteX100" fmla="*/ 851 w 10000"/>
                  <a:gd name="connsiteY100" fmla="*/ 4514 h 10000"/>
                  <a:gd name="connsiteX101" fmla="*/ 817 w 10000"/>
                  <a:gd name="connsiteY101" fmla="*/ 4312 h 10000"/>
                  <a:gd name="connsiteX102" fmla="*/ 771 w 10000"/>
                  <a:gd name="connsiteY102" fmla="*/ 4083 h 10000"/>
                  <a:gd name="connsiteX103" fmla="*/ 713 w 10000"/>
                  <a:gd name="connsiteY103" fmla="*/ 3844 h 10000"/>
                  <a:gd name="connsiteX104" fmla="*/ 645 w 10000"/>
                  <a:gd name="connsiteY104" fmla="*/ 3590 h 10000"/>
                  <a:gd name="connsiteX105" fmla="*/ 581 w 10000"/>
                  <a:gd name="connsiteY105" fmla="*/ 3326 h 10000"/>
                  <a:gd name="connsiteX106" fmla="*/ 501 w 10000"/>
                  <a:gd name="connsiteY106" fmla="*/ 3055 h 10000"/>
                  <a:gd name="connsiteX107" fmla="*/ 407 w 10000"/>
                  <a:gd name="connsiteY107" fmla="*/ 2792 h 10000"/>
                  <a:gd name="connsiteX108" fmla="*/ 327 w 10000"/>
                  <a:gd name="connsiteY108" fmla="*/ 2535 h 10000"/>
                  <a:gd name="connsiteX109" fmla="*/ 252 w 10000"/>
                  <a:gd name="connsiteY109" fmla="*/ 2286 h 10000"/>
                  <a:gd name="connsiteX110" fmla="*/ 184 w 10000"/>
                  <a:gd name="connsiteY110" fmla="*/ 2057 h 10000"/>
                  <a:gd name="connsiteX111" fmla="*/ 115 w 10000"/>
                  <a:gd name="connsiteY111" fmla="*/ 1855 h 10000"/>
                  <a:gd name="connsiteX112" fmla="*/ 57 w 10000"/>
                  <a:gd name="connsiteY112" fmla="*/ 1677 h 10000"/>
                  <a:gd name="connsiteX113" fmla="*/ 23 w 10000"/>
                  <a:gd name="connsiteY113" fmla="*/ 1520 h 10000"/>
                  <a:gd name="connsiteX114" fmla="*/ 0 w 10000"/>
                  <a:gd name="connsiteY114" fmla="*/ 1413 h 10000"/>
                  <a:gd name="connsiteX115" fmla="*/ 11 w 10000"/>
                  <a:gd name="connsiteY115" fmla="*/ 1343 h 10000"/>
                  <a:gd name="connsiteX116" fmla="*/ 80 w 10000"/>
                  <a:gd name="connsiteY116" fmla="*/ 1188 h 10000"/>
                  <a:gd name="connsiteX117" fmla="*/ 207 w 10000"/>
                  <a:gd name="connsiteY117" fmla="*/ 1029 h 10000"/>
                  <a:gd name="connsiteX118" fmla="*/ 373 w 10000"/>
                  <a:gd name="connsiteY118" fmla="*/ 860 h 10000"/>
                  <a:gd name="connsiteX119" fmla="*/ 581 w 10000"/>
                  <a:gd name="connsiteY119" fmla="*/ 697 h 10000"/>
                  <a:gd name="connsiteX120" fmla="*/ 805 w 10000"/>
                  <a:gd name="connsiteY120" fmla="*/ 545 h 10000"/>
                  <a:gd name="connsiteX121" fmla="*/ 943 w 10000"/>
                  <a:gd name="connsiteY121" fmla="*/ 466 h 10000"/>
                  <a:gd name="connsiteX122" fmla="*/ 1109 w 10000"/>
                  <a:gd name="connsiteY122" fmla="*/ 389 h 10000"/>
                  <a:gd name="connsiteX123" fmla="*/ 1294 w 10000"/>
                  <a:gd name="connsiteY123" fmla="*/ 315 h 10000"/>
                  <a:gd name="connsiteX124" fmla="*/ 1484 w 10000"/>
                  <a:gd name="connsiteY124" fmla="*/ 247 h 10000"/>
                  <a:gd name="connsiteX125" fmla="*/ 1674 w 10000"/>
                  <a:gd name="connsiteY125" fmla="*/ 177 h 10000"/>
                  <a:gd name="connsiteX126" fmla="*/ 1857 w 10000"/>
                  <a:gd name="connsiteY126" fmla="*/ 117 h 10000"/>
                  <a:gd name="connsiteX127" fmla="*/ 2012 w 10000"/>
                  <a:gd name="connsiteY127" fmla="*/ 69 h 10000"/>
                  <a:gd name="connsiteX128" fmla="*/ 2139 w 10000"/>
                  <a:gd name="connsiteY128" fmla="*/ 35 h 10000"/>
                  <a:gd name="connsiteX129" fmla="*/ 2231 w 10000"/>
                  <a:gd name="connsiteY129" fmla="*/ 9 h 10000"/>
                  <a:gd name="connsiteX130" fmla="*/ 2254 w 10000"/>
                  <a:gd name="connsiteY130" fmla="*/ 0 h 10000"/>
                  <a:gd name="connsiteX131" fmla="*/ 2387 w 10000"/>
                  <a:gd name="connsiteY131" fmla="*/ 61 h 10000"/>
                  <a:gd name="connsiteX132" fmla="*/ 3330 w 10000"/>
                  <a:gd name="connsiteY132" fmla="*/ 3064 h 10000"/>
                  <a:gd name="connsiteX133" fmla="*/ 4118 w 10000"/>
                  <a:gd name="connsiteY133" fmla="*/ 4234 h 10000"/>
                  <a:gd name="connsiteX134" fmla="*/ 5193 w 10000"/>
                  <a:gd name="connsiteY134" fmla="*/ 1880 h 10000"/>
                  <a:gd name="connsiteX0" fmla="*/ 5193 w 10000"/>
                  <a:gd name="connsiteY0" fmla="*/ 1880 h 10000"/>
                  <a:gd name="connsiteX1" fmla="*/ 5693 w 10000"/>
                  <a:gd name="connsiteY1" fmla="*/ 53 h 10000"/>
                  <a:gd name="connsiteX2" fmla="*/ 8177 w 10000"/>
                  <a:gd name="connsiteY2" fmla="*/ 740 h 10000"/>
                  <a:gd name="connsiteX3" fmla="*/ 8395 w 10000"/>
                  <a:gd name="connsiteY3" fmla="*/ 860 h 10000"/>
                  <a:gd name="connsiteX4" fmla="*/ 8550 w 10000"/>
                  <a:gd name="connsiteY4" fmla="*/ 985 h 10000"/>
                  <a:gd name="connsiteX5" fmla="*/ 8689 w 10000"/>
                  <a:gd name="connsiteY5" fmla="*/ 1106 h 10000"/>
                  <a:gd name="connsiteX6" fmla="*/ 8805 w 10000"/>
                  <a:gd name="connsiteY6" fmla="*/ 1240 h 10000"/>
                  <a:gd name="connsiteX7" fmla="*/ 8902 w 10000"/>
                  <a:gd name="connsiteY7" fmla="*/ 1377 h 10000"/>
                  <a:gd name="connsiteX8" fmla="*/ 8994 w 10000"/>
                  <a:gd name="connsiteY8" fmla="*/ 1512 h 10000"/>
                  <a:gd name="connsiteX9" fmla="*/ 9051 w 10000"/>
                  <a:gd name="connsiteY9" fmla="*/ 1606 h 10000"/>
                  <a:gd name="connsiteX10" fmla="*/ 9120 w 10000"/>
                  <a:gd name="connsiteY10" fmla="*/ 1750 h 10000"/>
                  <a:gd name="connsiteX11" fmla="*/ 9189 w 10000"/>
                  <a:gd name="connsiteY11" fmla="*/ 1941 h 10000"/>
                  <a:gd name="connsiteX12" fmla="*/ 9252 w 10000"/>
                  <a:gd name="connsiteY12" fmla="*/ 2160 h 10000"/>
                  <a:gd name="connsiteX13" fmla="*/ 9333 w 10000"/>
                  <a:gd name="connsiteY13" fmla="*/ 2406 h 10000"/>
                  <a:gd name="connsiteX14" fmla="*/ 9413 w 10000"/>
                  <a:gd name="connsiteY14" fmla="*/ 2678 h 10000"/>
                  <a:gd name="connsiteX15" fmla="*/ 9493 w 10000"/>
                  <a:gd name="connsiteY15" fmla="*/ 2960 h 10000"/>
                  <a:gd name="connsiteX16" fmla="*/ 9569 w 10000"/>
                  <a:gd name="connsiteY16" fmla="*/ 3257 h 10000"/>
                  <a:gd name="connsiteX17" fmla="*/ 9639 w 10000"/>
                  <a:gd name="connsiteY17" fmla="*/ 3564 h 10000"/>
                  <a:gd name="connsiteX18" fmla="*/ 9707 w 10000"/>
                  <a:gd name="connsiteY18" fmla="*/ 3862 h 10000"/>
                  <a:gd name="connsiteX19" fmla="*/ 9776 w 10000"/>
                  <a:gd name="connsiteY19" fmla="*/ 4143 h 10000"/>
                  <a:gd name="connsiteX20" fmla="*/ 9834 w 10000"/>
                  <a:gd name="connsiteY20" fmla="*/ 4415 h 10000"/>
                  <a:gd name="connsiteX21" fmla="*/ 9874 w 10000"/>
                  <a:gd name="connsiteY21" fmla="*/ 4670 h 10000"/>
                  <a:gd name="connsiteX22" fmla="*/ 9908 w 10000"/>
                  <a:gd name="connsiteY22" fmla="*/ 4881 h 10000"/>
                  <a:gd name="connsiteX23" fmla="*/ 9943 w 10000"/>
                  <a:gd name="connsiteY23" fmla="*/ 5069 h 10000"/>
                  <a:gd name="connsiteX24" fmla="*/ 9954 w 10000"/>
                  <a:gd name="connsiteY24" fmla="*/ 5215 h 10000"/>
                  <a:gd name="connsiteX25" fmla="*/ 9954 w 10000"/>
                  <a:gd name="connsiteY25" fmla="*/ 5348 h 10000"/>
                  <a:gd name="connsiteX26" fmla="*/ 9966 w 10000"/>
                  <a:gd name="connsiteY26" fmla="*/ 5521 h 10000"/>
                  <a:gd name="connsiteX27" fmla="*/ 9966 w 10000"/>
                  <a:gd name="connsiteY27" fmla="*/ 5732 h 10000"/>
                  <a:gd name="connsiteX28" fmla="*/ 9977 w 10000"/>
                  <a:gd name="connsiteY28" fmla="*/ 5969 h 10000"/>
                  <a:gd name="connsiteX29" fmla="*/ 9977 w 10000"/>
                  <a:gd name="connsiteY29" fmla="*/ 6235 h 10000"/>
                  <a:gd name="connsiteX30" fmla="*/ 9989 w 10000"/>
                  <a:gd name="connsiteY30" fmla="*/ 6514 h 10000"/>
                  <a:gd name="connsiteX31" fmla="*/ 9989 w 10000"/>
                  <a:gd name="connsiteY31" fmla="*/ 6812 h 10000"/>
                  <a:gd name="connsiteX32" fmla="*/ 9989 w 10000"/>
                  <a:gd name="connsiteY32" fmla="*/ 7110 h 10000"/>
                  <a:gd name="connsiteX33" fmla="*/ 10000 w 10000"/>
                  <a:gd name="connsiteY33" fmla="*/ 7410 h 10000"/>
                  <a:gd name="connsiteX34" fmla="*/ 8212 w 10000"/>
                  <a:gd name="connsiteY34" fmla="*/ 7517 h 10000"/>
                  <a:gd name="connsiteX35" fmla="*/ 8189 w 10000"/>
                  <a:gd name="connsiteY35" fmla="*/ 7232 h 10000"/>
                  <a:gd name="connsiteX36" fmla="*/ 8177 w 10000"/>
                  <a:gd name="connsiteY36" fmla="*/ 6933 h 10000"/>
                  <a:gd name="connsiteX37" fmla="*/ 8160 w 10000"/>
                  <a:gd name="connsiteY37" fmla="*/ 6636 h 10000"/>
                  <a:gd name="connsiteX38" fmla="*/ 8149 w 10000"/>
                  <a:gd name="connsiteY38" fmla="*/ 6355 h 10000"/>
                  <a:gd name="connsiteX39" fmla="*/ 8126 w 10000"/>
                  <a:gd name="connsiteY39" fmla="*/ 6090 h 10000"/>
                  <a:gd name="connsiteX40" fmla="*/ 8114 w 10000"/>
                  <a:gd name="connsiteY40" fmla="*/ 5845 h 10000"/>
                  <a:gd name="connsiteX41" fmla="*/ 8103 w 10000"/>
                  <a:gd name="connsiteY41" fmla="*/ 5629 h 10000"/>
                  <a:gd name="connsiteX42" fmla="*/ 8080 w 10000"/>
                  <a:gd name="connsiteY42" fmla="*/ 5452 h 10000"/>
                  <a:gd name="connsiteX43" fmla="*/ 8068 w 10000"/>
                  <a:gd name="connsiteY43" fmla="*/ 5314 h 10000"/>
                  <a:gd name="connsiteX44" fmla="*/ 8057 w 10000"/>
                  <a:gd name="connsiteY44" fmla="*/ 5232 h 10000"/>
                  <a:gd name="connsiteX45" fmla="*/ 8034 w 10000"/>
                  <a:gd name="connsiteY45" fmla="*/ 5129 h 10000"/>
                  <a:gd name="connsiteX46" fmla="*/ 8011 w 10000"/>
                  <a:gd name="connsiteY46" fmla="*/ 5004 h 10000"/>
                  <a:gd name="connsiteX47" fmla="*/ 7965 w 10000"/>
                  <a:gd name="connsiteY47" fmla="*/ 4846 h 10000"/>
                  <a:gd name="connsiteX48" fmla="*/ 7907 w 10000"/>
                  <a:gd name="connsiteY48" fmla="*/ 4670 h 10000"/>
                  <a:gd name="connsiteX49" fmla="*/ 7861 w 10000"/>
                  <a:gd name="connsiteY49" fmla="*/ 4480 h 10000"/>
                  <a:gd name="connsiteX50" fmla="*/ 7798 w 10000"/>
                  <a:gd name="connsiteY50" fmla="*/ 4286 h 10000"/>
                  <a:gd name="connsiteX51" fmla="*/ 7740 w 10000"/>
                  <a:gd name="connsiteY51" fmla="*/ 4083 h 10000"/>
                  <a:gd name="connsiteX52" fmla="*/ 7682 w 10000"/>
                  <a:gd name="connsiteY52" fmla="*/ 3898 h 10000"/>
                  <a:gd name="connsiteX53" fmla="*/ 7625 w 10000"/>
                  <a:gd name="connsiteY53" fmla="*/ 3714 h 10000"/>
                  <a:gd name="connsiteX54" fmla="*/ 7567 w 10000"/>
                  <a:gd name="connsiteY54" fmla="*/ 3547 h 10000"/>
                  <a:gd name="connsiteX55" fmla="*/ 7533 w 10000"/>
                  <a:gd name="connsiteY55" fmla="*/ 3409 h 10000"/>
                  <a:gd name="connsiteX56" fmla="*/ 7498 w 10000"/>
                  <a:gd name="connsiteY56" fmla="*/ 3309 h 10000"/>
                  <a:gd name="connsiteX57" fmla="*/ 7475 w 10000"/>
                  <a:gd name="connsiteY57" fmla="*/ 3240 h 10000"/>
                  <a:gd name="connsiteX58" fmla="*/ 7470 w 10000"/>
                  <a:gd name="connsiteY58" fmla="*/ 3214 h 10000"/>
                  <a:gd name="connsiteX59" fmla="*/ 7389 w 10000"/>
                  <a:gd name="connsiteY59" fmla="*/ 3335 h 10000"/>
                  <a:gd name="connsiteX60" fmla="*/ 7320 w 10000"/>
                  <a:gd name="connsiteY60" fmla="*/ 3504 h 10000"/>
                  <a:gd name="connsiteX61" fmla="*/ 7263 w 10000"/>
                  <a:gd name="connsiteY61" fmla="*/ 3714 h 10000"/>
                  <a:gd name="connsiteX62" fmla="*/ 7217 w 10000"/>
                  <a:gd name="connsiteY62" fmla="*/ 3962 h 10000"/>
                  <a:gd name="connsiteX63" fmla="*/ 7183 w 10000"/>
                  <a:gd name="connsiteY63" fmla="*/ 4226 h 10000"/>
                  <a:gd name="connsiteX64" fmla="*/ 7171 w 10000"/>
                  <a:gd name="connsiteY64" fmla="*/ 4514 h 10000"/>
                  <a:gd name="connsiteX65" fmla="*/ 7160 w 10000"/>
                  <a:gd name="connsiteY65" fmla="*/ 4812 h 10000"/>
                  <a:gd name="connsiteX66" fmla="*/ 7148 w 10000"/>
                  <a:gd name="connsiteY66" fmla="*/ 5112 h 10000"/>
                  <a:gd name="connsiteX67" fmla="*/ 7148 w 10000"/>
                  <a:gd name="connsiteY67" fmla="*/ 5409 h 10000"/>
                  <a:gd name="connsiteX68" fmla="*/ 7148 w 10000"/>
                  <a:gd name="connsiteY68" fmla="*/ 5698 h 10000"/>
                  <a:gd name="connsiteX69" fmla="*/ 7160 w 10000"/>
                  <a:gd name="connsiteY69" fmla="*/ 5969 h 10000"/>
                  <a:gd name="connsiteX70" fmla="*/ 7171 w 10000"/>
                  <a:gd name="connsiteY70" fmla="*/ 6209 h 10000"/>
                  <a:gd name="connsiteX71" fmla="*/ 7171 w 10000"/>
                  <a:gd name="connsiteY71" fmla="*/ 6420 h 10000"/>
                  <a:gd name="connsiteX72" fmla="*/ 7183 w 10000"/>
                  <a:gd name="connsiteY72" fmla="*/ 6592 h 10000"/>
                  <a:gd name="connsiteX73" fmla="*/ 7183 w 10000"/>
                  <a:gd name="connsiteY73" fmla="*/ 6743 h 10000"/>
                  <a:gd name="connsiteX74" fmla="*/ 7194 w 10000"/>
                  <a:gd name="connsiteY74" fmla="*/ 6941 h 10000"/>
                  <a:gd name="connsiteX75" fmla="*/ 7206 w 10000"/>
                  <a:gd name="connsiteY75" fmla="*/ 7170 h 10000"/>
                  <a:gd name="connsiteX76" fmla="*/ 7523 w 10000"/>
                  <a:gd name="connsiteY76" fmla="*/ 9956 h 10000"/>
                  <a:gd name="connsiteX77" fmla="*/ 604 w 10000"/>
                  <a:gd name="connsiteY77" fmla="*/ 10000 h 10000"/>
                  <a:gd name="connsiteX78" fmla="*/ 604 w 10000"/>
                  <a:gd name="connsiteY78" fmla="*/ 9970 h 10000"/>
                  <a:gd name="connsiteX79" fmla="*/ 604 w 10000"/>
                  <a:gd name="connsiteY79" fmla="*/ 9884 h 10000"/>
                  <a:gd name="connsiteX80" fmla="*/ 616 w 10000"/>
                  <a:gd name="connsiteY80" fmla="*/ 9746 h 10000"/>
                  <a:gd name="connsiteX81" fmla="*/ 622 w 10000"/>
                  <a:gd name="connsiteY81" fmla="*/ 9578 h 10000"/>
                  <a:gd name="connsiteX82" fmla="*/ 645 w 10000"/>
                  <a:gd name="connsiteY82" fmla="*/ 9364 h 10000"/>
                  <a:gd name="connsiteX83" fmla="*/ 656 w 10000"/>
                  <a:gd name="connsiteY83" fmla="*/ 9119 h 10000"/>
                  <a:gd name="connsiteX84" fmla="*/ 679 w 10000"/>
                  <a:gd name="connsiteY84" fmla="*/ 8864 h 10000"/>
                  <a:gd name="connsiteX85" fmla="*/ 702 w 10000"/>
                  <a:gd name="connsiteY85" fmla="*/ 8584 h 10000"/>
                  <a:gd name="connsiteX86" fmla="*/ 725 w 10000"/>
                  <a:gd name="connsiteY86" fmla="*/ 8293 h 10000"/>
                  <a:gd name="connsiteX87" fmla="*/ 748 w 10000"/>
                  <a:gd name="connsiteY87" fmla="*/ 7996 h 10000"/>
                  <a:gd name="connsiteX88" fmla="*/ 771 w 10000"/>
                  <a:gd name="connsiteY88" fmla="*/ 7707 h 10000"/>
                  <a:gd name="connsiteX89" fmla="*/ 782 w 10000"/>
                  <a:gd name="connsiteY89" fmla="*/ 7436 h 10000"/>
                  <a:gd name="connsiteX90" fmla="*/ 805 w 10000"/>
                  <a:gd name="connsiteY90" fmla="*/ 7170 h 10000"/>
                  <a:gd name="connsiteX91" fmla="*/ 828 w 10000"/>
                  <a:gd name="connsiteY91" fmla="*/ 6786 h 10000"/>
                  <a:gd name="connsiteX92" fmla="*/ 840 w 10000"/>
                  <a:gd name="connsiteY92" fmla="*/ 6437 h 10000"/>
                  <a:gd name="connsiteX93" fmla="*/ 851 w 10000"/>
                  <a:gd name="connsiteY93" fmla="*/ 6131 h 10000"/>
                  <a:gd name="connsiteX94" fmla="*/ 851 w 10000"/>
                  <a:gd name="connsiteY94" fmla="*/ 5845 h 10000"/>
                  <a:gd name="connsiteX95" fmla="*/ 851 w 10000"/>
                  <a:gd name="connsiteY95" fmla="*/ 5564 h 10000"/>
                  <a:gd name="connsiteX96" fmla="*/ 851 w 10000"/>
                  <a:gd name="connsiteY96" fmla="*/ 5284 h 10000"/>
                  <a:gd name="connsiteX97" fmla="*/ 851 w 10000"/>
                  <a:gd name="connsiteY97" fmla="*/ 4994 h 10000"/>
                  <a:gd name="connsiteX98" fmla="*/ 851 w 10000"/>
                  <a:gd name="connsiteY98" fmla="*/ 4687 h 10000"/>
                  <a:gd name="connsiteX99" fmla="*/ 851 w 10000"/>
                  <a:gd name="connsiteY99" fmla="*/ 4514 h 10000"/>
                  <a:gd name="connsiteX100" fmla="*/ 817 w 10000"/>
                  <a:gd name="connsiteY100" fmla="*/ 4312 h 10000"/>
                  <a:gd name="connsiteX101" fmla="*/ 771 w 10000"/>
                  <a:gd name="connsiteY101" fmla="*/ 4083 h 10000"/>
                  <a:gd name="connsiteX102" fmla="*/ 713 w 10000"/>
                  <a:gd name="connsiteY102" fmla="*/ 3844 h 10000"/>
                  <a:gd name="connsiteX103" fmla="*/ 645 w 10000"/>
                  <a:gd name="connsiteY103" fmla="*/ 3590 h 10000"/>
                  <a:gd name="connsiteX104" fmla="*/ 581 w 10000"/>
                  <a:gd name="connsiteY104" fmla="*/ 3326 h 10000"/>
                  <a:gd name="connsiteX105" fmla="*/ 501 w 10000"/>
                  <a:gd name="connsiteY105" fmla="*/ 3055 h 10000"/>
                  <a:gd name="connsiteX106" fmla="*/ 407 w 10000"/>
                  <a:gd name="connsiteY106" fmla="*/ 2792 h 10000"/>
                  <a:gd name="connsiteX107" fmla="*/ 327 w 10000"/>
                  <a:gd name="connsiteY107" fmla="*/ 2535 h 10000"/>
                  <a:gd name="connsiteX108" fmla="*/ 252 w 10000"/>
                  <a:gd name="connsiteY108" fmla="*/ 2286 h 10000"/>
                  <a:gd name="connsiteX109" fmla="*/ 184 w 10000"/>
                  <a:gd name="connsiteY109" fmla="*/ 2057 h 10000"/>
                  <a:gd name="connsiteX110" fmla="*/ 115 w 10000"/>
                  <a:gd name="connsiteY110" fmla="*/ 1855 h 10000"/>
                  <a:gd name="connsiteX111" fmla="*/ 57 w 10000"/>
                  <a:gd name="connsiteY111" fmla="*/ 1677 h 10000"/>
                  <a:gd name="connsiteX112" fmla="*/ 23 w 10000"/>
                  <a:gd name="connsiteY112" fmla="*/ 1520 h 10000"/>
                  <a:gd name="connsiteX113" fmla="*/ 0 w 10000"/>
                  <a:gd name="connsiteY113" fmla="*/ 1413 h 10000"/>
                  <a:gd name="connsiteX114" fmla="*/ 11 w 10000"/>
                  <a:gd name="connsiteY114" fmla="*/ 1343 h 10000"/>
                  <a:gd name="connsiteX115" fmla="*/ 80 w 10000"/>
                  <a:gd name="connsiteY115" fmla="*/ 1188 h 10000"/>
                  <a:gd name="connsiteX116" fmla="*/ 207 w 10000"/>
                  <a:gd name="connsiteY116" fmla="*/ 1029 h 10000"/>
                  <a:gd name="connsiteX117" fmla="*/ 373 w 10000"/>
                  <a:gd name="connsiteY117" fmla="*/ 860 h 10000"/>
                  <a:gd name="connsiteX118" fmla="*/ 581 w 10000"/>
                  <a:gd name="connsiteY118" fmla="*/ 697 h 10000"/>
                  <a:gd name="connsiteX119" fmla="*/ 805 w 10000"/>
                  <a:gd name="connsiteY119" fmla="*/ 545 h 10000"/>
                  <a:gd name="connsiteX120" fmla="*/ 943 w 10000"/>
                  <a:gd name="connsiteY120" fmla="*/ 466 h 10000"/>
                  <a:gd name="connsiteX121" fmla="*/ 1109 w 10000"/>
                  <a:gd name="connsiteY121" fmla="*/ 389 h 10000"/>
                  <a:gd name="connsiteX122" fmla="*/ 1294 w 10000"/>
                  <a:gd name="connsiteY122" fmla="*/ 315 h 10000"/>
                  <a:gd name="connsiteX123" fmla="*/ 1484 w 10000"/>
                  <a:gd name="connsiteY123" fmla="*/ 247 h 10000"/>
                  <a:gd name="connsiteX124" fmla="*/ 1674 w 10000"/>
                  <a:gd name="connsiteY124" fmla="*/ 177 h 10000"/>
                  <a:gd name="connsiteX125" fmla="*/ 1857 w 10000"/>
                  <a:gd name="connsiteY125" fmla="*/ 117 h 10000"/>
                  <a:gd name="connsiteX126" fmla="*/ 2012 w 10000"/>
                  <a:gd name="connsiteY126" fmla="*/ 69 h 10000"/>
                  <a:gd name="connsiteX127" fmla="*/ 2139 w 10000"/>
                  <a:gd name="connsiteY127" fmla="*/ 35 h 10000"/>
                  <a:gd name="connsiteX128" fmla="*/ 2231 w 10000"/>
                  <a:gd name="connsiteY128" fmla="*/ 9 h 10000"/>
                  <a:gd name="connsiteX129" fmla="*/ 2254 w 10000"/>
                  <a:gd name="connsiteY129" fmla="*/ 0 h 10000"/>
                  <a:gd name="connsiteX130" fmla="*/ 2387 w 10000"/>
                  <a:gd name="connsiteY130" fmla="*/ 61 h 10000"/>
                  <a:gd name="connsiteX131" fmla="*/ 3330 w 10000"/>
                  <a:gd name="connsiteY131" fmla="*/ 3064 h 10000"/>
                  <a:gd name="connsiteX132" fmla="*/ 4118 w 10000"/>
                  <a:gd name="connsiteY132" fmla="*/ 4234 h 10000"/>
                  <a:gd name="connsiteX133" fmla="*/ 5193 w 10000"/>
                  <a:gd name="connsiteY133" fmla="*/ 1880 h 10000"/>
                  <a:gd name="connsiteX0" fmla="*/ 5193 w 10000"/>
                  <a:gd name="connsiteY0" fmla="*/ 1880 h 9970"/>
                  <a:gd name="connsiteX1" fmla="*/ 5693 w 10000"/>
                  <a:gd name="connsiteY1" fmla="*/ 53 h 9970"/>
                  <a:gd name="connsiteX2" fmla="*/ 8177 w 10000"/>
                  <a:gd name="connsiteY2" fmla="*/ 740 h 9970"/>
                  <a:gd name="connsiteX3" fmla="*/ 8395 w 10000"/>
                  <a:gd name="connsiteY3" fmla="*/ 860 h 9970"/>
                  <a:gd name="connsiteX4" fmla="*/ 8550 w 10000"/>
                  <a:gd name="connsiteY4" fmla="*/ 985 h 9970"/>
                  <a:gd name="connsiteX5" fmla="*/ 8689 w 10000"/>
                  <a:gd name="connsiteY5" fmla="*/ 1106 h 9970"/>
                  <a:gd name="connsiteX6" fmla="*/ 8805 w 10000"/>
                  <a:gd name="connsiteY6" fmla="*/ 1240 h 9970"/>
                  <a:gd name="connsiteX7" fmla="*/ 8902 w 10000"/>
                  <a:gd name="connsiteY7" fmla="*/ 1377 h 9970"/>
                  <a:gd name="connsiteX8" fmla="*/ 8994 w 10000"/>
                  <a:gd name="connsiteY8" fmla="*/ 1512 h 9970"/>
                  <a:gd name="connsiteX9" fmla="*/ 9051 w 10000"/>
                  <a:gd name="connsiteY9" fmla="*/ 1606 h 9970"/>
                  <a:gd name="connsiteX10" fmla="*/ 9120 w 10000"/>
                  <a:gd name="connsiteY10" fmla="*/ 1750 h 9970"/>
                  <a:gd name="connsiteX11" fmla="*/ 9189 w 10000"/>
                  <a:gd name="connsiteY11" fmla="*/ 1941 h 9970"/>
                  <a:gd name="connsiteX12" fmla="*/ 9252 w 10000"/>
                  <a:gd name="connsiteY12" fmla="*/ 2160 h 9970"/>
                  <a:gd name="connsiteX13" fmla="*/ 9333 w 10000"/>
                  <a:gd name="connsiteY13" fmla="*/ 2406 h 9970"/>
                  <a:gd name="connsiteX14" fmla="*/ 9413 w 10000"/>
                  <a:gd name="connsiteY14" fmla="*/ 2678 h 9970"/>
                  <a:gd name="connsiteX15" fmla="*/ 9493 w 10000"/>
                  <a:gd name="connsiteY15" fmla="*/ 2960 h 9970"/>
                  <a:gd name="connsiteX16" fmla="*/ 9569 w 10000"/>
                  <a:gd name="connsiteY16" fmla="*/ 3257 h 9970"/>
                  <a:gd name="connsiteX17" fmla="*/ 9639 w 10000"/>
                  <a:gd name="connsiteY17" fmla="*/ 3564 h 9970"/>
                  <a:gd name="connsiteX18" fmla="*/ 9707 w 10000"/>
                  <a:gd name="connsiteY18" fmla="*/ 3862 h 9970"/>
                  <a:gd name="connsiteX19" fmla="*/ 9776 w 10000"/>
                  <a:gd name="connsiteY19" fmla="*/ 4143 h 9970"/>
                  <a:gd name="connsiteX20" fmla="*/ 9834 w 10000"/>
                  <a:gd name="connsiteY20" fmla="*/ 4415 h 9970"/>
                  <a:gd name="connsiteX21" fmla="*/ 9874 w 10000"/>
                  <a:gd name="connsiteY21" fmla="*/ 4670 h 9970"/>
                  <a:gd name="connsiteX22" fmla="*/ 9908 w 10000"/>
                  <a:gd name="connsiteY22" fmla="*/ 4881 h 9970"/>
                  <a:gd name="connsiteX23" fmla="*/ 9943 w 10000"/>
                  <a:gd name="connsiteY23" fmla="*/ 5069 h 9970"/>
                  <a:gd name="connsiteX24" fmla="*/ 9954 w 10000"/>
                  <a:gd name="connsiteY24" fmla="*/ 5215 h 9970"/>
                  <a:gd name="connsiteX25" fmla="*/ 9954 w 10000"/>
                  <a:gd name="connsiteY25" fmla="*/ 5348 h 9970"/>
                  <a:gd name="connsiteX26" fmla="*/ 9966 w 10000"/>
                  <a:gd name="connsiteY26" fmla="*/ 5521 h 9970"/>
                  <a:gd name="connsiteX27" fmla="*/ 9966 w 10000"/>
                  <a:gd name="connsiteY27" fmla="*/ 5732 h 9970"/>
                  <a:gd name="connsiteX28" fmla="*/ 9977 w 10000"/>
                  <a:gd name="connsiteY28" fmla="*/ 5969 h 9970"/>
                  <a:gd name="connsiteX29" fmla="*/ 9977 w 10000"/>
                  <a:gd name="connsiteY29" fmla="*/ 6235 h 9970"/>
                  <a:gd name="connsiteX30" fmla="*/ 9989 w 10000"/>
                  <a:gd name="connsiteY30" fmla="*/ 6514 h 9970"/>
                  <a:gd name="connsiteX31" fmla="*/ 9989 w 10000"/>
                  <a:gd name="connsiteY31" fmla="*/ 6812 h 9970"/>
                  <a:gd name="connsiteX32" fmla="*/ 9989 w 10000"/>
                  <a:gd name="connsiteY32" fmla="*/ 7110 h 9970"/>
                  <a:gd name="connsiteX33" fmla="*/ 10000 w 10000"/>
                  <a:gd name="connsiteY33" fmla="*/ 7410 h 9970"/>
                  <a:gd name="connsiteX34" fmla="*/ 8212 w 10000"/>
                  <a:gd name="connsiteY34" fmla="*/ 7517 h 9970"/>
                  <a:gd name="connsiteX35" fmla="*/ 8189 w 10000"/>
                  <a:gd name="connsiteY35" fmla="*/ 7232 h 9970"/>
                  <a:gd name="connsiteX36" fmla="*/ 8177 w 10000"/>
                  <a:gd name="connsiteY36" fmla="*/ 6933 h 9970"/>
                  <a:gd name="connsiteX37" fmla="*/ 8160 w 10000"/>
                  <a:gd name="connsiteY37" fmla="*/ 6636 h 9970"/>
                  <a:gd name="connsiteX38" fmla="*/ 8149 w 10000"/>
                  <a:gd name="connsiteY38" fmla="*/ 6355 h 9970"/>
                  <a:gd name="connsiteX39" fmla="*/ 8126 w 10000"/>
                  <a:gd name="connsiteY39" fmla="*/ 6090 h 9970"/>
                  <a:gd name="connsiteX40" fmla="*/ 8114 w 10000"/>
                  <a:gd name="connsiteY40" fmla="*/ 5845 h 9970"/>
                  <a:gd name="connsiteX41" fmla="*/ 8103 w 10000"/>
                  <a:gd name="connsiteY41" fmla="*/ 5629 h 9970"/>
                  <a:gd name="connsiteX42" fmla="*/ 8080 w 10000"/>
                  <a:gd name="connsiteY42" fmla="*/ 5452 h 9970"/>
                  <a:gd name="connsiteX43" fmla="*/ 8068 w 10000"/>
                  <a:gd name="connsiteY43" fmla="*/ 5314 h 9970"/>
                  <a:gd name="connsiteX44" fmla="*/ 8057 w 10000"/>
                  <a:gd name="connsiteY44" fmla="*/ 5232 h 9970"/>
                  <a:gd name="connsiteX45" fmla="*/ 8034 w 10000"/>
                  <a:gd name="connsiteY45" fmla="*/ 5129 h 9970"/>
                  <a:gd name="connsiteX46" fmla="*/ 8011 w 10000"/>
                  <a:gd name="connsiteY46" fmla="*/ 5004 h 9970"/>
                  <a:gd name="connsiteX47" fmla="*/ 7965 w 10000"/>
                  <a:gd name="connsiteY47" fmla="*/ 4846 h 9970"/>
                  <a:gd name="connsiteX48" fmla="*/ 7907 w 10000"/>
                  <a:gd name="connsiteY48" fmla="*/ 4670 h 9970"/>
                  <a:gd name="connsiteX49" fmla="*/ 7861 w 10000"/>
                  <a:gd name="connsiteY49" fmla="*/ 4480 h 9970"/>
                  <a:gd name="connsiteX50" fmla="*/ 7798 w 10000"/>
                  <a:gd name="connsiteY50" fmla="*/ 4286 h 9970"/>
                  <a:gd name="connsiteX51" fmla="*/ 7740 w 10000"/>
                  <a:gd name="connsiteY51" fmla="*/ 4083 h 9970"/>
                  <a:gd name="connsiteX52" fmla="*/ 7682 w 10000"/>
                  <a:gd name="connsiteY52" fmla="*/ 3898 h 9970"/>
                  <a:gd name="connsiteX53" fmla="*/ 7625 w 10000"/>
                  <a:gd name="connsiteY53" fmla="*/ 3714 h 9970"/>
                  <a:gd name="connsiteX54" fmla="*/ 7567 w 10000"/>
                  <a:gd name="connsiteY54" fmla="*/ 3547 h 9970"/>
                  <a:gd name="connsiteX55" fmla="*/ 7533 w 10000"/>
                  <a:gd name="connsiteY55" fmla="*/ 3409 h 9970"/>
                  <a:gd name="connsiteX56" fmla="*/ 7498 w 10000"/>
                  <a:gd name="connsiteY56" fmla="*/ 3309 h 9970"/>
                  <a:gd name="connsiteX57" fmla="*/ 7475 w 10000"/>
                  <a:gd name="connsiteY57" fmla="*/ 3240 h 9970"/>
                  <a:gd name="connsiteX58" fmla="*/ 7470 w 10000"/>
                  <a:gd name="connsiteY58" fmla="*/ 3214 h 9970"/>
                  <a:gd name="connsiteX59" fmla="*/ 7389 w 10000"/>
                  <a:gd name="connsiteY59" fmla="*/ 3335 h 9970"/>
                  <a:gd name="connsiteX60" fmla="*/ 7320 w 10000"/>
                  <a:gd name="connsiteY60" fmla="*/ 3504 h 9970"/>
                  <a:gd name="connsiteX61" fmla="*/ 7263 w 10000"/>
                  <a:gd name="connsiteY61" fmla="*/ 3714 h 9970"/>
                  <a:gd name="connsiteX62" fmla="*/ 7217 w 10000"/>
                  <a:gd name="connsiteY62" fmla="*/ 3962 h 9970"/>
                  <a:gd name="connsiteX63" fmla="*/ 7183 w 10000"/>
                  <a:gd name="connsiteY63" fmla="*/ 4226 h 9970"/>
                  <a:gd name="connsiteX64" fmla="*/ 7171 w 10000"/>
                  <a:gd name="connsiteY64" fmla="*/ 4514 h 9970"/>
                  <a:gd name="connsiteX65" fmla="*/ 7160 w 10000"/>
                  <a:gd name="connsiteY65" fmla="*/ 4812 h 9970"/>
                  <a:gd name="connsiteX66" fmla="*/ 7148 w 10000"/>
                  <a:gd name="connsiteY66" fmla="*/ 5112 h 9970"/>
                  <a:gd name="connsiteX67" fmla="*/ 7148 w 10000"/>
                  <a:gd name="connsiteY67" fmla="*/ 5409 h 9970"/>
                  <a:gd name="connsiteX68" fmla="*/ 7148 w 10000"/>
                  <a:gd name="connsiteY68" fmla="*/ 5698 h 9970"/>
                  <a:gd name="connsiteX69" fmla="*/ 7160 w 10000"/>
                  <a:gd name="connsiteY69" fmla="*/ 5969 h 9970"/>
                  <a:gd name="connsiteX70" fmla="*/ 7171 w 10000"/>
                  <a:gd name="connsiteY70" fmla="*/ 6209 h 9970"/>
                  <a:gd name="connsiteX71" fmla="*/ 7171 w 10000"/>
                  <a:gd name="connsiteY71" fmla="*/ 6420 h 9970"/>
                  <a:gd name="connsiteX72" fmla="*/ 7183 w 10000"/>
                  <a:gd name="connsiteY72" fmla="*/ 6592 h 9970"/>
                  <a:gd name="connsiteX73" fmla="*/ 7183 w 10000"/>
                  <a:gd name="connsiteY73" fmla="*/ 6743 h 9970"/>
                  <a:gd name="connsiteX74" fmla="*/ 7194 w 10000"/>
                  <a:gd name="connsiteY74" fmla="*/ 6941 h 9970"/>
                  <a:gd name="connsiteX75" fmla="*/ 7206 w 10000"/>
                  <a:gd name="connsiteY75" fmla="*/ 7170 h 9970"/>
                  <a:gd name="connsiteX76" fmla="*/ 7523 w 10000"/>
                  <a:gd name="connsiteY76" fmla="*/ 9956 h 9970"/>
                  <a:gd name="connsiteX77" fmla="*/ 604 w 10000"/>
                  <a:gd name="connsiteY77" fmla="*/ 9970 h 9970"/>
                  <a:gd name="connsiteX78" fmla="*/ 604 w 10000"/>
                  <a:gd name="connsiteY78" fmla="*/ 9884 h 9970"/>
                  <a:gd name="connsiteX79" fmla="*/ 616 w 10000"/>
                  <a:gd name="connsiteY79" fmla="*/ 9746 h 9970"/>
                  <a:gd name="connsiteX80" fmla="*/ 622 w 10000"/>
                  <a:gd name="connsiteY80" fmla="*/ 9578 h 9970"/>
                  <a:gd name="connsiteX81" fmla="*/ 645 w 10000"/>
                  <a:gd name="connsiteY81" fmla="*/ 9364 h 9970"/>
                  <a:gd name="connsiteX82" fmla="*/ 656 w 10000"/>
                  <a:gd name="connsiteY82" fmla="*/ 9119 h 9970"/>
                  <a:gd name="connsiteX83" fmla="*/ 679 w 10000"/>
                  <a:gd name="connsiteY83" fmla="*/ 8864 h 9970"/>
                  <a:gd name="connsiteX84" fmla="*/ 702 w 10000"/>
                  <a:gd name="connsiteY84" fmla="*/ 8584 h 9970"/>
                  <a:gd name="connsiteX85" fmla="*/ 725 w 10000"/>
                  <a:gd name="connsiteY85" fmla="*/ 8293 h 9970"/>
                  <a:gd name="connsiteX86" fmla="*/ 748 w 10000"/>
                  <a:gd name="connsiteY86" fmla="*/ 7996 h 9970"/>
                  <a:gd name="connsiteX87" fmla="*/ 771 w 10000"/>
                  <a:gd name="connsiteY87" fmla="*/ 7707 h 9970"/>
                  <a:gd name="connsiteX88" fmla="*/ 782 w 10000"/>
                  <a:gd name="connsiteY88" fmla="*/ 7436 h 9970"/>
                  <a:gd name="connsiteX89" fmla="*/ 805 w 10000"/>
                  <a:gd name="connsiteY89" fmla="*/ 7170 h 9970"/>
                  <a:gd name="connsiteX90" fmla="*/ 828 w 10000"/>
                  <a:gd name="connsiteY90" fmla="*/ 6786 h 9970"/>
                  <a:gd name="connsiteX91" fmla="*/ 840 w 10000"/>
                  <a:gd name="connsiteY91" fmla="*/ 6437 h 9970"/>
                  <a:gd name="connsiteX92" fmla="*/ 851 w 10000"/>
                  <a:gd name="connsiteY92" fmla="*/ 6131 h 9970"/>
                  <a:gd name="connsiteX93" fmla="*/ 851 w 10000"/>
                  <a:gd name="connsiteY93" fmla="*/ 5845 h 9970"/>
                  <a:gd name="connsiteX94" fmla="*/ 851 w 10000"/>
                  <a:gd name="connsiteY94" fmla="*/ 5564 h 9970"/>
                  <a:gd name="connsiteX95" fmla="*/ 851 w 10000"/>
                  <a:gd name="connsiteY95" fmla="*/ 5284 h 9970"/>
                  <a:gd name="connsiteX96" fmla="*/ 851 w 10000"/>
                  <a:gd name="connsiteY96" fmla="*/ 4994 h 9970"/>
                  <a:gd name="connsiteX97" fmla="*/ 851 w 10000"/>
                  <a:gd name="connsiteY97" fmla="*/ 4687 h 9970"/>
                  <a:gd name="connsiteX98" fmla="*/ 851 w 10000"/>
                  <a:gd name="connsiteY98" fmla="*/ 4514 h 9970"/>
                  <a:gd name="connsiteX99" fmla="*/ 817 w 10000"/>
                  <a:gd name="connsiteY99" fmla="*/ 4312 h 9970"/>
                  <a:gd name="connsiteX100" fmla="*/ 771 w 10000"/>
                  <a:gd name="connsiteY100" fmla="*/ 4083 h 9970"/>
                  <a:gd name="connsiteX101" fmla="*/ 713 w 10000"/>
                  <a:gd name="connsiteY101" fmla="*/ 3844 h 9970"/>
                  <a:gd name="connsiteX102" fmla="*/ 645 w 10000"/>
                  <a:gd name="connsiteY102" fmla="*/ 3590 h 9970"/>
                  <a:gd name="connsiteX103" fmla="*/ 581 w 10000"/>
                  <a:gd name="connsiteY103" fmla="*/ 3326 h 9970"/>
                  <a:gd name="connsiteX104" fmla="*/ 501 w 10000"/>
                  <a:gd name="connsiteY104" fmla="*/ 3055 h 9970"/>
                  <a:gd name="connsiteX105" fmla="*/ 407 w 10000"/>
                  <a:gd name="connsiteY105" fmla="*/ 2792 h 9970"/>
                  <a:gd name="connsiteX106" fmla="*/ 327 w 10000"/>
                  <a:gd name="connsiteY106" fmla="*/ 2535 h 9970"/>
                  <a:gd name="connsiteX107" fmla="*/ 252 w 10000"/>
                  <a:gd name="connsiteY107" fmla="*/ 2286 h 9970"/>
                  <a:gd name="connsiteX108" fmla="*/ 184 w 10000"/>
                  <a:gd name="connsiteY108" fmla="*/ 2057 h 9970"/>
                  <a:gd name="connsiteX109" fmla="*/ 115 w 10000"/>
                  <a:gd name="connsiteY109" fmla="*/ 1855 h 9970"/>
                  <a:gd name="connsiteX110" fmla="*/ 57 w 10000"/>
                  <a:gd name="connsiteY110" fmla="*/ 1677 h 9970"/>
                  <a:gd name="connsiteX111" fmla="*/ 23 w 10000"/>
                  <a:gd name="connsiteY111" fmla="*/ 1520 h 9970"/>
                  <a:gd name="connsiteX112" fmla="*/ 0 w 10000"/>
                  <a:gd name="connsiteY112" fmla="*/ 1413 h 9970"/>
                  <a:gd name="connsiteX113" fmla="*/ 11 w 10000"/>
                  <a:gd name="connsiteY113" fmla="*/ 1343 h 9970"/>
                  <a:gd name="connsiteX114" fmla="*/ 80 w 10000"/>
                  <a:gd name="connsiteY114" fmla="*/ 1188 h 9970"/>
                  <a:gd name="connsiteX115" fmla="*/ 207 w 10000"/>
                  <a:gd name="connsiteY115" fmla="*/ 1029 h 9970"/>
                  <a:gd name="connsiteX116" fmla="*/ 373 w 10000"/>
                  <a:gd name="connsiteY116" fmla="*/ 860 h 9970"/>
                  <a:gd name="connsiteX117" fmla="*/ 581 w 10000"/>
                  <a:gd name="connsiteY117" fmla="*/ 697 h 9970"/>
                  <a:gd name="connsiteX118" fmla="*/ 805 w 10000"/>
                  <a:gd name="connsiteY118" fmla="*/ 545 h 9970"/>
                  <a:gd name="connsiteX119" fmla="*/ 943 w 10000"/>
                  <a:gd name="connsiteY119" fmla="*/ 466 h 9970"/>
                  <a:gd name="connsiteX120" fmla="*/ 1109 w 10000"/>
                  <a:gd name="connsiteY120" fmla="*/ 389 h 9970"/>
                  <a:gd name="connsiteX121" fmla="*/ 1294 w 10000"/>
                  <a:gd name="connsiteY121" fmla="*/ 315 h 9970"/>
                  <a:gd name="connsiteX122" fmla="*/ 1484 w 10000"/>
                  <a:gd name="connsiteY122" fmla="*/ 247 h 9970"/>
                  <a:gd name="connsiteX123" fmla="*/ 1674 w 10000"/>
                  <a:gd name="connsiteY123" fmla="*/ 177 h 9970"/>
                  <a:gd name="connsiteX124" fmla="*/ 1857 w 10000"/>
                  <a:gd name="connsiteY124" fmla="*/ 117 h 9970"/>
                  <a:gd name="connsiteX125" fmla="*/ 2012 w 10000"/>
                  <a:gd name="connsiteY125" fmla="*/ 69 h 9970"/>
                  <a:gd name="connsiteX126" fmla="*/ 2139 w 10000"/>
                  <a:gd name="connsiteY126" fmla="*/ 35 h 9970"/>
                  <a:gd name="connsiteX127" fmla="*/ 2231 w 10000"/>
                  <a:gd name="connsiteY127" fmla="*/ 9 h 9970"/>
                  <a:gd name="connsiteX128" fmla="*/ 2254 w 10000"/>
                  <a:gd name="connsiteY128" fmla="*/ 0 h 9970"/>
                  <a:gd name="connsiteX129" fmla="*/ 2387 w 10000"/>
                  <a:gd name="connsiteY129" fmla="*/ 61 h 9970"/>
                  <a:gd name="connsiteX130" fmla="*/ 3330 w 10000"/>
                  <a:gd name="connsiteY130" fmla="*/ 3064 h 9970"/>
                  <a:gd name="connsiteX131" fmla="*/ 4118 w 10000"/>
                  <a:gd name="connsiteY131" fmla="*/ 4234 h 9970"/>
                  <a:gd name="connsiteX132" fmla="*/ 5193 w 10000"/>
                  <a:gd name="connsiteY132" fmla="*/ 1880 h 9970"/>
                  <a:gd name="connsiteX0" fmla="*/ 5193 w 10000"/>
                  <a:gd name="connsiteY0" fmla="*/ 1886 h 9986"/>
                  <a:gd name="connsiteX1" fmla="*/ 5693 w 10000"/>
                  <a:gd name="connsiteY1" fmla="*/ 53 h 9986"/>
                  <a:gd name="connsiteX2" fmla="*/ 8177 w 10000"/>
                  <a:gd name="connsiteY2" fmla="*/ 742 h 9986"/>
                  <a:gd name="connsiteX3" fmla="*/ 8395 w 10000"/>
                  <a:gd name="connsiteY3" fmla="*/ 863 h 9986"/>
                  <a:gd name="connsiteX4" fmla="*/ 8550 w 10000"/>
                  <a:gd name="connsiteY4" fmla="*/ 988 h 9986"/>
                  <a:gd name="connsiteX5" fmla="*/ 8689 w 10000"/>
                  <a:gd name="connsiteY5" fmla="*/ 1109 h 9986"/>
                  <a:gd name="connsiteX6" fmla="*/ 8805 w 10000"/>
                  <a:gd name="connsiteY6" fmla="*/ 1244 h 9986"/>
                  <a:gd name="connsiteX7" fmla="*/ 8902 w 10000"/>
                  <a:gd name="connsiteY7" fmla="*/ 1381 h 9986"/>
                  <a:gd name="connsiteX8" fmla="*/ 8994 w 10000"/>
                  <a:gd name="connsiteY8" fmla="*/ 1517 h 9986"/>
                  <a:gd name="connsiteX9" fmla="*/ 9051 w 10000"/>
                  <a:gd name="connsiteY9" fmla="*/ 1611 h 9986"/>
                  <a:gd name="connsiteX10" fmla="*/ 9120 w 10000"/>
                  <a:gd name="connsiteY10" fmla="*/ 1755 h 9986"/>
                  <a:gd name="connsiteX11" fmla="*/ 9189 w 10000"/>
                  <a:gd name="connsiteY11" fmla="*/ 1947 h 9986"/>
                  <a:gd name="connsiteX12" fmla="*/ 9252 w 10000"/>
                  <a:gd name="connsiteY12" fmla="*/ 2166 h 9986"/>
                  <a:gd name="connsiteX13" fmla="*/ 9333 w 10000"/>
                  <a:gd name="connsiteY13" fmla="*/ 2413 h 9986"/>
                  <a:gd name="connsiteX14" fmla="*/ 9413 w 10000"/>
                  <a:gd name="connsiteY14" fmla="*/ 2686 h 9986"/>
                  <a:gd name="connsiteX15" fmla="*/ 9493 w 10000"/>
                  <a:gd name="connsiteY15" fmla="*/ 2969 h 9986"/>
                  <a:gd name="connsiteX16" fmla="*/ 9569 w 10000"/>
                  <a:gd name="connsiteY16" fmla="*/ 3267 h 9986"/>
                  <a:gd name="connsiteX17" fmla="*/ 9639 w 10000"/>
                  <a:gd name="connsiteY17" fmla="*/ 3575 h 9986"/>
                  <a:gd name="connsiteX18" fmla="*/ 9707 w 10000"/>
                  <a:gd name="connsiteY18" fmla="*/ 3874 h 9986"/>
                  <a:gd name="connsiteX19" fmla="*/ 9776 w 10000"/>
                  <a:gd name="connsiteY19" fmla="*/ 4155 h 9986"/>
                  <a:gd name="connsiteX20" fmla="*/ 9834 w 10000"/>
                  <a:gd name="connsiteY20" fmla="*/ 4428 h 9986"/>
                  <a:gd name="connsiteX21" fmla="*/ 9874 w 10000"/>
                  <a:gd name="connsiteY21" fmla="*/ 4684 h 9986"/>
                  <a:gd name="connsiteX22" fmla="*/ 9908 w 10000"/>
                  <a:gd name="connsiteY22" fmla="*/ 4896 h 9986"/>
                  <a:gd name="connsiteX23" fmla="*/ 9943 w 10000"/>
                  <a:gd name="connsiteY23" fmla="*/ 5084 h 9986"/>
                  <a:gd name="connsiteX24" fmla="*/ 9954 w 10000"/>
                  <a:gd name="connsiteY24" fmla="*/ 5231 h 9986"/>
                  <a:gd name="connsiteX25" fmla="*/ 9954 w 10000"/>
                  <a:gd name="connsiteY25" fmla="*/ 5364 h 9986"/>
                  <a:gd name="connsiteX26" fmla="*/ 9966 w 10000"/>
                  <a:gd name="connsiteY26" fmla="*/ 5538 h 9986"/>
                  <a:gd name="connsiteX27" fmla="*/ 9966 w 10000"/>
                  <a:gd name="connsiteY27" fmla="*/ 5749 h 9986"/>
                  <a:gd name="connsiteX28" fmla="*/ 9977 w 10000"/>
                  <a:gd name="connsiteY28" fmla="*/ 5987 h 9986"/>
                  <a:gd name="connsiteX29" fmla="*/ 9977 w 10000"/>
                  <a:gd name="connsiteY29" fmla="*/ 6254 h 9986"/>
                  <a:gd name="connsiteX30" fmla="*/ 9989 w 10000"/>
                  <a:gd name="connsiteY30" fmla="*/ 6534 h 9986"/>
                  <a:gd name="connsiteX31" fmla="*/ 9989 w 10000"/>
                  <a:gd name="connsiteY31" fmla="*/ 6832 h 9986"/>
                  <a:gd name="connsiteX32" fmla="*/ 9989 w 10000"/>
                  <a:gd name="connsiteY32" fmla="*/ 7131 h 9986"/>
                  <a:gd name="connsiteX33" fmla="*/ 10000 w 10000"/>
                  <a:gd name="connsiteY33" fmla="*/ 7432 h 9986"/>
                  <a:gd name="connsiteX34" fmla="*/ 8212 w 10000"/>
                  <a:gd name="connsiteY34" fmla="*/ 7540 h 9986"/>
                  <a:gd name="connsiteX35" fmla="*/ 8189 w 10000"/>
                  <a:gd name="connsiteY35" fmla="*/ 7254 h 9986"/>
                  <a:gd name="connsiteX36" fmla="*/ 8177 w 10000"/>
                  <a:gd name="connsiteY36" fmla="*/ 6954 h 9986"/>
                  <a:gd name="connsiteX37" fmla="*/ 8160 w 10000"/>
                  <a:gd name="connsiteY37" fmla="*/ 6656 h 9986"/>
                  <a:gd name="connsiteX38" fmla="*/ 8149 w 10000"/>
                  <a:gd name="connsiteY38" fmla="*/ 6374 h 9986"/>
                  <a:gd name="connsiteX39" fmla="*/ 8126 w 10000"/>
                  <a:gd name="connsiteY39" fmla="*/ 6108 h 9986"/>
                  <a:gd name="connsiteX40" fmla="*/ 8114 w 10000"/>
                  <a:gd name="connsiteY40" fmla="*/ 5863 h 9986"/>
                  <a:gd name="connsiteX41" fmla="*/ 8103 w 10000"/>
                  <a:gd name="connsiteY41" fmla="*/ 5646 h 9986"/>
                  <a:gd name="connsiteX42" fmla="*/ 8080 w 10000"/>
                  <a:gd name="connsiteY42" fmla="*/ 5468 h 9986"/>
                  <a:gd name="connsiteX43" fmla="*/ 8068 w 10000"/>
                  <a:gd name="connsiteY43" fmla="*/ 5330 h 9986"/>
                  <a:gd name="connsiteX44" fmla="*/ 8057 w 10000"/>
                  <a:gd name="connsiteY44" fmla="*/ 5248 h 9986"/>
                  <a:gd name="connsiteX45" fmla="*/ 8034 w 10000"/>
                  <a:gd name="connsiteY45" fmla="*/ 5144 h 9986"/>
                  <a:gd name="connsiteX46" fmla="*/ 8011 w 10000"/>
                  <a:gd name="connsiteY46" fmla="*/ 5019 h 9986"/>
                  <a:gd name="connsiteX47" fmla="*/ 7965 w 10000"/>
                  <a:gd name="connsiteY47" fmla="*/ 4861 h 9986"/>
                  <a:gd name="connsiteX48" fmla="*/ 7907 w 10000"/>
                  <a:gd name="connsiteY48" fmla="*/ 4684 h 9986"/>
                  <a:gd name="connsiteX49" fmla="*/ 7861 w 10000"/>
                  <a:gd name="connsiteY49" fmla="*/ 4493 h 9986"/>
                  <a:gd name="connsiteX50" fmla="*/ 7798 w 10000"/>
                  <a:gd name="connsiteY50" fmla="*/ 4299 h 9986"/>
                  <a:gd name="connsiteX51" fmla="*/ 7740 w 10000"/>
                  <a:gd name="connsiteY51" fmla="*/ 4095 h 9986"/>
                  <a:gd name="connsiteX52" fmla="*/ 7682 w 10000"/>
                  <a:gd name="connsiteY52" fmla="*/ 3910 h 9986"/>
                  <a:gd name="connsiteX53" fmla="*/ 7625 w 10000"/>
                  <a:gd name="connsiteY53" fmla="*/ 3725 h 9986"/>
                  <a:gd name="connsiteX54" fmla="*/ 7567 w 10000"/>
                  <a:gd name="connsiteY54" fmla="*/ 3558 h 9986"/>
                  <a:gd name="connsiteX55" fmla="*/ 7533 w 10000"/>
                  <a:gd name="connsiteY55" fmla="*/ 3419 h 9986"/>
                  <a:gd name="connsiteX56" fmla="*/ 7498 w 10000"/>
                  <a:gd name="connsiteY56" fmla="*/ 3319 h 9986"/>
                  <a:gd name="connsiteX57" fmla="*/ 7475 w 10000"/>
                  <a:gd name="connsiteY57" fmla="*/ 3250 h 9986"/>
                  <a:gd name="connsiteX58" fmla="*/ 7470 w 10000"/>
                  <a:gd name="connsiteY58" fmla="*/ 3224 h 9986"/>
                  <a:gd name="connsiteX59" fmla="*/ 7389 w 10000"/>
                  <a:gd name="connsiteY59" fmla="*/ 3345 h 9986"/>
                  <a:gd name="connsiteX60" fmla="*/ 7320 w 10000"/>
                  <a:gd name="connsiteY60" fmla="*/ 3515 h 9986"/>
                  <a:gd name="connsiteX61" fmla="*/ 7263 w 10000"/>
                  <a:gd name="connsiteY61" fmla="*/ 3725 h 9986"/>
                  <a:gd name="connsiteX62" fmla="*/ 7217 w 10000"/>
                  <a:gd name="connsiteY62" fmla="*/ 3974 h 9986"/>
                  <a:gd name="connsiteX63" fmla="*/ 7183 w 10000"/>
                  <a:gd name="connsiteY63" fmla="*/ 4239 h 9986"/>
                  <a:gd name="connsiteX64" fmla="*/ 7171 w 10000"/>
                  <a:gd name="connsiteY64" fmla="*/ 4528 h 9986"/>
                  <a:gd name="connsiteX65" fmla="*/ 7160 w 10000"/>
                  <a:gd name="connsiteY65" fmla="*/ 4826 h 9986"/>
                  <a:gd name="connsiteX66" fmla="*/ 7148 w 10000"/>
                  <a:gd name="connsiteY66" fmla="*/ 5127 h 9986"/>
                  <a:gd name="connsiteX67" fmla="*/ 7148 w 10000"/>
                  <a:gd name="connsiteY67" fmla="*/ 5425 h 9986"/>
                  <a:gd name="connsiteX68" fmla="*/ 7148 w 10000"/>
                  <a:gd name="connsiteY68" fmla="*/ 5715 h 9986"/>
                  <a:gd name="connsiteX69" fmla="*/ 7160 w 10000"/>
                  <a:gd name="connsiteY69" fmla="*/ 5987 h 9986"/>
                  <a:gd name="connsiteX70" fmla="*/ 7171 w 10000"/>
                  <a:gd name="connsiteY70" fmla="*/ 6228 h 9986"/>
                  <a:gd name="connsiteX71" fmla="*/ 7171 w 10000"/>
                  <a:gd name="connsiteY71" fmla="*/ 6439 h 9986"/>
                  <a:gd name="connsiteX72" fmla="*/ 7183 w 10000"/>
                  <a:gd name="connsiteY72" fmla="*/ 6612 h 9986"/>
                  <a:gd name="connsiteX73" fmla="*/ 7183 w 10000"/>
                  <a:gd name="connsiteY73" fmla="*/ 6763 h 9986"/>
                  <a:gd name="connsiteX74" fmla="*/ 7194 w 10000"/>
                  <a:gd name="connsiteY74" fmla="*/ 6962 h 9986"/>
                  <a:gd name="connsiteX75" fmla="*/ 7206 w 10000"/>
                  <a:gd name="connsiteY75" fmla="*/ 7192 h 9986"/>
                  <a:gd name="connsiteX76" fmla="*/ 7523 w 10000"/>
                  <a:gd name="connsiteY76" fmla="*/ 9986 h 9986"/>
                  <a:gd name="connsiteX77" fmla="*/ 604 w 10000"/>
                  <a:gd name="connsiteY77" fmla="*/ 9914 h 9986"/>
                  <a:gd name="connsiteX78" fmla="*/ 616 w 10000"/>
                  <a:gd name="connsiteY78" fmla="*/ 9775 h 9986"/>
                  <a:gd name="connsiteX79" fmla="*/ 622 w 10000"/>
                  <a:gd name="connsiteY79" fmla="*/ 9607 h 9986"/>
                  <a:gd name="connsiteX80" fmla="*/ 645 w 10000"/>
                  <a:gd name="connsiteY80" fmla="*/ 9392 h 9986"/>
                  <a:gd name="connsiteX81" fmla="*/ 656 w 10000"/>
                  <a:gd name="connsiteY81" fmla="*/ 9146 h 9986"/>
                  <a:gd name="connsiteX82" fmla="*/ 679 w 10000"/>
                  <a:gd name="connsiteY82" fmla="*/ 8891 h 9986"/>
                  <a:gd name="connsiteX83" fmla="*/ 702 w 10000"/>
                  <a:gd name="connsiteY83" fmla="*/ 8610 h 9986"/>
                  <a:gd name="connsiteX84" fmla="*/ 725 w 10000"/>
                  <a:gd name="connsiteY84" fmla="*/ 8318 h 9986"/>
                  <a:gd name="connsiteX85" fmla="*/ 748 w 10000"/>
                  <a:gd name="connsiteY85" fmla="*/ 8020 h 9986"/>
                  <a:gd name="connsiteX86" fmla="*/ 771 w 10000"/>
                  <a:gd name="connsiteY86" fmla="*/ 7730 h 9986"/>
                  <a:gd name="connsiteX87" fmla="*/ 782 w 10000"/>
                  <a:gd name="connsiteY87" fmla="*/ 7458 h 9986"/>
                  <a:gd name="connsiteX88" fmla="*/ 805 w 10000"/>
                  <a:gd name="connsiteY88" fmla="*/ 7192 h 9986"/>
                  <a:gd name="connsiteX89" fmla="*/ 828 w 10000"/>
                  <a:gd name="connsiteY89" fmla="*/ 6806 h 9986"/>
                  <a:gd name="connsiteX90" fmla="*/ 840 w 10000"/>
                  <a:gd name="connsiteY90" fmla="*/ 6456 h 9986"/>
                  <a:gd name="connsiteX91" fmla="*/ 851 w 10000"/>
                  <a:gd name="connsiteY91" fmla="*/ 6149 h 9986"/>
                  <a:gd name="connsiteX92" fmla="*/ 851 w 10000"/>
                  <a:gd name="connsiteY92" fmla="*/ 5863 h 9986"/>
                  <a:gd name="connsiteX93" fmla="*/ 851 w 10000"/>
                  <a:gd name="connsiteY93" fmla="*/ 5581 h 9986"/>
                  <a:gd name="connsiteX94" fmla="*/ 851 w 10000"/>
                  <a:gd name="connsiteY94" fmla="*/ 5300 h 9986"/>
                  <a:gd name="connsiteX95" fmla="*/ 851 w 10000"/>
                  <a:gd name="connsiteY95" fmla="*/ 5009 h 9986"/>
                  <a:gd name="connsiteX96" fmla="*/ 851 w 10000"/>
                  <a:gd name="connsiteY96" fmla="*/ 4701 h 9986"/>
                  <a:gd name="connsiteX97" fmla="*/ 851 w 10000"/>
                  <a:gd name="connsiteY97" fmla="*/ 4528 h 9986"/>
                  <a:gd name="connsiteX98" fmla="*/ 817 w 10000"/>
                  <a:gd name="connsiteY98" fmla="*/ 4325 h 9986"/>
                  <a:gd name="connsiteX99" fmla="*/ 771 w 10000"/>
                  <a:gd name="connsiteY99" fmla="*/ 4095 h 9986"/>
                  <a:gd name="connsiteX100" fmla="*/ 713 w 10000"/>
                  <a:gd name="connsiteY100" fmla="*/ 3856 h 9986"/>
                  <a:gd name="connsiteX101" fmla="*/ 645 w 10000"/>
                  <a:gd name="connsiteY101" fmla="*/ 3601 h 9986"/>
                  <a:gd name="connsiteX102" fmla="*/ 581 w 10000"/>
                  <a:gd name="connsiteY102" fmla="*/ 3336 h 9986"/>
                  <a:gd name="connsiteX103" fmla="*/ 501 w 10000"/>
                  <a:gd name="connsiteY103" fmla="*/ 3064 h 9986"/>
                  <a:gd name="connsiteX104" fmla="*/ 407 w 10000"/>
                  <a:gd name="connsiteY104" fmla="*/ 2800 h 9986"/>
                  <a:gd name="connsiteX105" fmla="*/ 327 w 10000"/>
                  <a:gd name="connsiteY105" fmla="*/ 2543 h 9986"/>
                  <a:gd name="connsiteX106" fmla="*/ 252 w 10000"/>
                  <a:gd name="connsiteY106" fmla="*/ 2293 h 9986"/>
                  <a:gd name="connsiteX107" fmla="*/ 184 w 10000"/>
                  <a:gd name="connsiteY107" fmla="*/ 2063 h 9986"/>
                  <a:gd name="connsiteX108" fmla="*/ 115 w 10000"/>
                  <a:gd name="connsiteY108" fmla="*/ 1861 h 9986"/>
                  <a:gd name="connsiteX109" fmla="*/ 57 w 10000"/>
                  <a:gd name="connsiteY109" fmla="*/ 1682 h 9986"/>
                  <a:gd name="connsiteX110" fmla="*/ 23 w 10000"/>
                  <a:gd name="connsiteY110" fmla="*/ 1525 h 9986"/>
                  <a:gd name="connsiteX111" fmla="*/ 0 w 10000"/>
                  <a:gd name="connsiteY111" fmla="*/ 1417 h 9986"/>
                  <a:gd name="connsiteX112" fmla="*/ 11 w 10000"/>
                  <a:gd name="connsiteY112" fmla="*/ 1347 h 9986"/>
                  <a:gd name="connsiteX113" fmla="*/ 80 w 10000"/>
                  <a:gd name="connsiteY113" fmla="*/ 1192 h 9986"/>
                  <a:gd name="connsiteX114" fmla="*/ 207 w 10000"/>
                  <a:gd name="connsiteY114" fmla="*/ 1032 h 9986"/>
                  <a:gd name="connsiteX115" fmla="*/ 373 w 10000"/>
                  <a:gd name="connsiteY115" fmla="*/ 863 h 9986"/>
                  <a:gd name="connsiteX116" fmla="*/ 581 w 10000"/>
                  <a:gd name="connsiteY116" fmla="*/ 699 h 9986"/>
                  <a:gd name="connsiteX117" fmla="*/ 805 w 10000"/>
                  <a:gd name="connsiteY117" fmla="*/ 547 h 9986"/>
                  <a:gd name="connsiteX118" fmla="*/ 943 w 10000"/>
                  <a:gd name="connsiteY118" fmla="*/ 467 h 9986"/>
                  <a:gd name="connsiteX119" fmla="*/ 1109 w 10000"/>
                  <a:gd name="connsiteY119" fmla="*/ 390 h 9986"/>
                  <a:gd name="connsiteX120" fmla="*/ 1294 w 10000"/>
                  <a:gd name="connsiteY120" fmla="*/ 316 h 9986"/>
                  <a:gd name="connsiteX121" fmla="*/ 1484 w 10000"/>
                  <a:gd name="connsiteY121" fmla="*/ 248 h 9986"/>
                  <a:gd name="connsiteX122" fmla="*/ 1674 w 10000"/>
                  <a:gd name="connsiteY122" fmla="*/ 178 h 9986"/>
                  <a:gd name="connsiteX123" fmla="*/ 1857 w 10000"/>
                  <a:gd name="connsiteY123" fmla="*/ 117 h 9986"/>
                  <a:gd name="connsiteX124" fmla="*/ 2012 w 10000"/>
                  <a:gd name="connsiteY124" fmla="*/ 69 h 9986"/>
                  <a:gd name="connsiteX125" fmla="*/ 2139 w 10000"/>
                  <a:gd name="connsiteY125" fmla="*/ 35 h 9986"/>
                  <a:gd name="connsiteX126" fmla="*/ 2231 w 10000"/>
                  <a:gd name="connsiteY126" fmla="*/ 9 h 9986"/>
                  <a:gd name="connsiteX127" fmla="*/ 2254 w 10000"/>
                  <a:gd name="connsiteY127" fmla="*/ 0 h 9986"/>
                  <a:gd name="connsiteX128" fmla="*/ 2387 w 10000"/>
                  <a:gd name="connsiteY128" fmla="*/ 61 h 9986"/>
                  <a:gd name="connsiteX129" fmla="*/ 3330 w 10000"/>
                  <a:gd name="connsiteY129" fmla="*/ 3073 h 9986"/>
                  <a:gd name="connsiteX130" fmla="*/ 4118 w 10000"/>
                  <a:gd name="connsiteY130" fmla="*/ 4247 h 9986"/>
                  <a:gd name="connsiteX131" fmla="*/ 5193 w 10000"/>
                  <a:gd name="connsiteY131" fmla="*/ 1886 h 9986"/>
                  <a:gd name="connsiteX0" fmla="*/ 5193 w 10000"/>
                  <a:gd name="connsiteY0" fmla="*/ 1889 h 10000"/>
                  <a:gd name="connsiteX1" fmla="*/ 5693 w 10000"/>
                  <a:gd name="connsiteY1" fmla="*/ 53 h 10000"/>
                  <a:gd name="connsiteX2" fmla="*/ 8177 w 10000"/>
                  <a:gd name="connsiteY2" fmla="*/ 743 h 10000"/>
                  <a:gd name="connsiteX3" fmla="*/ 8395 w 10000"/>
                  <a:gd name="connsiteY3" fmla="*/ 864 h 10000"/>
                  <a:gd name="connsiteX4" fmla="*/ 8550 w 10000"/>
                  <a:gd name="connsiteY4" fmla="*/ 989 h 10000"/>
                  <a:gd name="connsiteX5" fmla="*/ 8689 w 10000"/>
                  <a:gd name="connsiteY5" fmla="*/ 1111 h 10000"/>
                  <a:gd name="connsiteX6" fmla="*/ 8805 w 10000"/>
                  <a:gd name="connsiteY6" fmla="*/ 1246 h 10000"/>
                  <a:gd name="connsiteX7" fmla="*/ 8902 w 10000"/>
                  <a:gd name="connsiteY7" fmla="*/ 1383 h 10000"/>
                  <a:gd name="connsiteX8" fmla="*/ 8994 w 10000"/>
                  <a:gd name="connsiteY8" fmla="*/ 1519 h 10000"/>
                  <a:gd name="connsiteX9" fmla="*/ 9051 w 10000"/>
                  <a:gd name="connsiteY9" fmla="*/ 1613 h 10000"/>
                  <a:gd name="connsiteX10" fmla="*/ 9120 w 10000"/>
                  <a:gd name="connsiteY10" fmla="*/ 1757 h 10000"/>
                  <a:gd name="connsiteX11" fmla="*/ 9189 w 10000"/>
                  <a:gd name="connsiteY11" fmla="*/ 1950 h 10000"/>
                  <a:gd name="connsiteX12" fmla="*/ 9252 w 10000"/>
                  <a:gd name="connsiteY12" fmla="*/ 2169 h 10000"/>
                  <a:gd name="connsiteX13" fmla="*/ 9333 w 10000"/>
                  <a:gd name="connsiteY13" fmla="*/ 2416 h 10000"/>
                  <a:gd name="connsiteX14" fmla="*/ 9413 w 10000"/>
                  <a:gd name="connsiteY14" fmla="*/ 2690 h 10000"/>
                  <a:gd name="connsiteX15" fmla="*/ 9493 w 10000"/>
                  <a:gd name="connsiteY15" fmla="*/ 2973 h 10000"/>
                  <a:gd name="connsiteX16" fmla="*/ 9569 w 10000"/>
                  <a:gd name="connsiteY16" fmla="*/ 3272 h 10000"/>
                  <a:gd name="connsiteX17" fmla="*/ 9639 w 10000"/>
                  <a:gd name="connsiteY17" fmla="*/ 3580 h 10000"/>
                  <a:gd name="connsiteX18" fmla="*/ 9707 w 10000"/>
                  <a:gd name="connsiteY18" fmla="*/ 3879 h 10000"/>
                  <a:gd name="connsiteX19" fmla="*/ 9776 w 10000"/>
                  <a:gd name="connsiteY19" fmla="*/ 4161 h 10000"/>
                  <a:gd name="connsiteX20" fmla="*/ 9834 w 10000"/>
                  <a:gd name="connsiteY20" fmla="*/ 4434 h 10000"/>
                  <a:gd name="connsiteX21" fmla="*/ 9874 w 10000"/>
                  <a:gd name="connsiteY21" fmla="*/ 4691 h 10000"/>
                  <a:gd name="connsiteX22" fmla="*/ 9908 w 10000"/>
                  <a:gd name="connsiteY22" fmla="*/ 4903 h 10000"/>
                  <a:gd name="connsiteX23" fmla="*/ 9943 w 10000"/>
                  <a:gd name="connsiteY23" fmla="*/ 5091 h 10000"/>
                  <a:gd name="connsiteX24" fmla="*/ 9954 w 10000"/>
                  <a:gd name="connsiteY24" fmla="*/ 5238 h 10000"/>
                  <a:gd name="connsiteX25" fmla="*/ 9954 w 10000"/>
                  <a:gd name="connsiteY25" fmla="*/ 5372 h 10000"/>
                  <a:gd name="connsiteX26" fmla="*/ 9966 w 10000"/>
                  <a:gd name="connsiteY26" fmla="*/ 5546 h 10000"/>
                  <a:gd name="connsiteX27" fmla="*/ 9966 w 10000"/>
                  <a:gd name="connsiteY27" fmla="*/ 5757 h 10000"/>
                  <a:gd name="connsiteX28" fmla="*/ 9977 w 10000"/>
                  <a:gd name="connsiteY28" fmla="*/ 5995 h 10000"/>
                  <a:gd name="connsiteX29" fmla="*/ 9977 w 10000"/>
                  <a:gd name="connsiteY29" fmla="*/ 6263 h 10000"/>
                  <a:gd name="connsiteX30" fmla="*/ 9989 w 10000"/>
                  <a:gd name="connsiteY30" fmla="*/ 6543 h 10000"/>
                  <a:gd name="connsiteX31" fmla="*/ 9989 w 10000"/>
                  <a:gd name="connsiteY31" fmla="*/ 6842 h 10000"/>
                  <a:gd name="connsiteX32" fmla="*/ 9989 w 10000"/>
                  <a:gd name="connsiteY32" fmla="*/ 7141 h 10000"/>
                  <a:gd name="connsiteX33" fmla="*/ 10000 w 10000"/>
                  <a:gd name="connsiteY33" fmla="*/ 7442 h 10000"/>
                  <a:gd name="connsiteX34" fmla="*/ 8212 w 10000"/>
                  <a:gd name="connsiteY34" fmla="*/ 7551 h 10000"/>
                  <a:gd name="connsiteX35" fmla="*/ 8189 w 10000"/>
                  <a:gd name="connsiteY35" fmla="*/ 7264 h 10000"/>
                  <a:gd name="connsiteX36" fmla="*/ 8177 w 10000"/>
                  <a:gd name="connsiteY36" fmla="*/ 6964 h 10000"/>
                  <a:gd name="connsiteX37" fmla="*/ 8160 w 10000"/>
                  <a:gd name="connsiteY37" fmla="*/ 6665 h 10000"/>
                  <a:gd name="connsiteX38" fmla="*/ 8149 w 10000"/>
                  <a:gd name="connsiteY38" fmla="*/ 6383 h 10000"/>
                  <a:gd name="connsiteX39" fmla="*/ 8126 w 10000"/>
                  <a:gd name="connsiteY39" fmla="*/ 6117 h 10000"/>
                  <a:gd name="connsiteX40" fmla="*/ 8114 w 10000"/>
                  <a:gd name="connsiteY40" fmla="*/ 5871 h 10000"/>
                  <a:gd name="connsiteX41" fmla="*/ 8103 w 10000"/>
                  <a:gd name="connsiteY41" fmla="*/ 5654 h 10000"/>
                  <a:gd name="connsiteX42" fmla="*/ 8080 w 10000"/>
                  <a:gd name="connsiteY42" fmla="*/ 5476 h 10000"/>
                  <a:gd name="connsiteX43" fmla="*/ 8068 w 10000"/>
                  <a:gd name="connsiteY43" fmla="*/ 5337 h 10000"/>
                  <a:gd name="connsiteX44" fmla="*/ 8057 w 10000"/>
                  <a:gd name="connsiteY44" fmla="*/ 5255 h 10000"/>
                  <a:gd name="connsiteX45" fmla="*/ 8034 w 10000"/>
                  <a:gd name="connsiteY45" fmla="*/ 5151 h 10000"/>
                  <a:gd name="connsiteX46" fmla="*/ 8011 w 10000"/>
                  <a:gd name="connsiteY46" fmla="*/ 5026 h 10000"/>
                  <a:gd name="connsiteX47" fmla="*/ 7965 w 10000"/>
                  <a:gd name="connsiteY47" fmla="*/ 4868 h 10000"/>
                  <a:gd name="connsiteX48" fmla="*/ 7907 w 10000"/>
                  <a:gd name="connsiteY48" fmla="*/ 4691 h 10000"/>
                  <a:gd name="connsiteX49" fmla="*/ 7861 w 10000"/>
                  <a:gd name="connsiteY49" fmla="*/ 4499 h 10000"/>
                  <a:gd name="connsiteX50" fmla="*/ 7798 w 10000"/>
                  <a:gd name="connsiteY50" fmla="*/ 4305 h 10000"/>
                  <a:gd name="connsiteX51" fmla="*/ 7740 w 10000"/>
                  <a:gd name="connsiteY51" fmla="*/ 4101 h 10000"/>
                  <a:gd name="connsiteX52" fmla="*/ 7682 w 10000"/>
                  <a:gd name="connsiteY52" fmla="*/ 3915 h 10000"/>
                  <a:gd name="connsiteX53" fmla="*/ 7625 w 10000"/>
                  <a:gd name="connsiteY53" fmla="*/ 3730 h 10000"/>
                  <a:gd name="connsiteX54" fmla="*/ 7567 w 10000"/>
                  <a:gd name="connsiteY54" fmla="*/ 3563 h 10000"/>
                  <a:gd name="connsiteX55" fmla="*/ 7533 w 10000"/>
                  <a:gd name="connsiteY55" fmla="*/ 3424 h 10000"/>
                  <a:gd name="connsiteX56" fmla="*/ 7498 w 10000"/>
                  <a:gd name="connsiteY56" fmla="*/ 3324 h 10000"/>
                  <a:gd name="connsiteX57" fmla="*/ 7475 w 10000"/>
                  <a:gd name="connsiteY57" fmla="*/ 3255 h 10000"/>
                  <a:gd name="connsiteX58" fmla="*/ 7470 w 10000"/>
                  <a:gd name="connsiteY58" fmla="*/ 3229 h 10000"/>
                  <a:gd name="connsiteX59" fmla="*/ 7389 w 10000"/>
                  <a:gd name="connsiteY59" fmla="*/ 3350 h 10000"/>
                  <a:gd name="connsiteX60" fmla="*/ 7320 w 10000"/>
                  <a:gd name="connsiteY60" fmla="*/ 3520 h 10000"/>
                  <a:gd name="connsiteX61" fmla="*/ 7263 w 10000"/>
                  <a:gd name="connsiteY61" fmla="*/ 3730 h 10000"/>
                  <a:gd name="connsiteX62" fmla="*/ 7217 w 10000"/>
                  <a:gd name="connsiteY62" fmla="*/ 3980 h 10000"/>
                  <a:gd name="connsiteX63" fmla="*/ 7183 w 10000"/>
                  <a:gd name="connsiteY63" fmla="*/ 4245 h 10000"/>
                  <a:gd name="connsiteX64" fmla="*/ 7171 w 10000"/>
                  <a:gd name="connsiteY64" fmla="*/ 4534 h 10000"/>
                  <a:gd name="connsiteX65" fmla="*/ 7160 w 10000"/>
                  <a:gd name="connsiteY65" fmla="*/ 4833 h 10000"/>
                  <a:gd name="connsiteX66" fmla="*/ 7148 w 10000"/>
                  <a:gd name="connsiteY66" fmla="*/ 5134 h 10000"/>
                  <a:gd name="connsiteX67" fmla="*/ 7148 w 10000"/>
                  <a:gd name="connsiteY67" fmla="*/ 5433 h 10000"/>
                  <a:gd name="connsiteX68" fmla="*/ 7148 w 10000"/>
                  <a:gd name="connsiteY68" fmla="*/ 5723 h 10000"/>
                  <a:gd name="connsiteX69" fmla="*/ 7160 w 10000"/>
                  <a:gd name="connsiteY69" fmla="*/ 5995 h 10000"/>
                  <a:gd name="connsiteX70" fmla="*/ 7171 w 10000"/>
                  <a:gd name="connsiteY70" fmla="*/ 6237 h 10000"/>
                  <a:gd name="connsiteX71" fmla="*/ 7171 w 10000"/>
                  <a:gd name="connsiteY71" fmla="*/ 6448 h 10000"/>
                  <a:gd name="connsiteX72" fmla="*/ 7183 w 10000"/>
                  <a:gd name="connsiteY72" fmla="*/ 6621 h 10000"/>
                  <a:gd name="connsiteX73" fmla="*/ 7183 w 10000"/>
                  <a:gd name="connsiteY73" fmla="*/ 6772 h 10000"/>
                  <a:gd name="connsiteX74" fmla="*/ 7194 w 10000"/>
                  <a:gd name="connsiteY74" fmla="*/ 6972 h 10000"/>
                  <a:gd name="connsiteX75" fmla="*/ 7206 w 10000"/>
                  <a:gd name="connsiteY75" fmla="*/ 7202 h 10000"/>
                  <a:gd name="connsiteX76" fmla="*/ 7523 w 10000"/>
                  <a:gd name="connsiteY76" fmla="*/ 10000 h 10000"/>
                  <a:gd name="connsiteX77" fmla="*/ 616 w 10000"/>
                  <a:gd name="connsiteY77" fmla="*/ 9789 h 10000"/>
                  <a:gd name="connsiteX78" fmla="*/ 622 w 10000"/>
                  <a:gd name="connsiteY78" fmla="*/ 9620 h 10000"/>
                  <a:gd name="connsiteX79" fmla="*/ 645 w 10000"/>
                  <a:gd name="connsiteY79" fmla="*/ 9405 h 10000"/>
                  <a:gd name="connsiteX80" fmla="*/ 656 w 10000"/>
                  <a:gd name="connsiteY80" fmla="*/ 9159 h 10000"/>
                  <a:gd name="connsiteX81" fmla="*/ 679 w 10000"/>
                  <a:gd name="connsiteY81" fmla="*/ 8903 h 10000"/>
                  <a:gd name="connsiteX82" fmla="*/ 702 w 10000"/>
                  <a:gd name="connsiteY82" fmla="*/ 8622 h 10000"/>
                  <a:gd name="connsiteX83" fmla="*/ 725 w 10000"/>
                  <a:gd name="connsiteY83" fmla="*/ 8330 h 10000"/>
                  <a:gd name="connsiteX84" fmla="*/ 748 w 10000"/>
                  <a:gd name="connsiteY84" fmla="*/ 8031 h 10000"/>
                  <a:gd name="connsiteX85" fmla="*/ 771 w 10000"/>
                  <a:gd name="connsiteY85" fmla="*/ 7741 h 10000"/>
                  <a:gd name="connsiteX86" fmla="*/ 782 w 10000"/>
                  <a:gd name="connsiteY86" fmla="*/ 7468 h 10000"/>
                  <a:gd name="connsiteX87" fmla="*/ 805 w 10000"/>
                  <a:gd name="connsiteY87" fmla="*/ 7202 h 10000"/>
                  <a:gd name="connsiteX88" fmla="*/ 828 w 10000"/>
                  <a:gd name="connsiteY88" fmla="*/ 6816 h 10000"/>
                  <a:gd name="connsiteX89" fmla="*/ 840 w 10000"/>
                  <a:gd name="connsiteY89" fmla="*/ 6465 h 10000"/>
                  <a:gd name="connsiteX90" fmla="*/ 851 w 10000"/>
                  <a:gd name="connsiteY90" fmla="*/ 6158 h 10000"/>
                  <a:gd name="connsiteX91" fmla="*/ 851 w 10000"/>
                  <a:gd name="connsiteY91" fmla="*/ 5871 h 10000"/>
                  <a:gd name="connsiteX92" fmla="*/ 851 w 10000"/>
                  <a:gd name="connsiteY92" fmla="*/ 5589 h 10000"/>
                  <a:gd name="connsiteX93" fmla="*/ 851 w 10000"/>
                  <a:gd name="connsiteY93" fmla="*/ 5307 h 10000"/>
                  <a:gd name="connsiteX94" fmla="*/ 851 w 10000"/>
                  <a:gd name="connsiteY94" fmla="*/ 5016 h 10000"/>
                  <a:gd name="connsiteX95" fmla="*/ 851 w 10000"/>
                  <a:gd name="connsiteY95" fmla="*/ 4708 h 10000"/>
                  <a:gd name="connsiteX96" fmla="*/ 851 w 10000"/>
                  <a:gd name="connsiteY96" fmla="*/ 4534 h 10000"/>
                  <a:gd name="connsiteX97" fmla="*/ 817 w 10000"/>
                  <a:gd name="connsiteY97" fmla="*/ 4331 h 10000"/>
                  <a:gd name="connsiteX98" fmla="*/ 771 w 10000"/>
                  <a:gd name="connsiteY98" fmla="*/ 4101 h 10000"/>
                  <a:gd name="connsiteX99" fmla="*/ 713 w 10000"/>
                  <a:gd name="connsiteY99" fmla="*/ 3861 h 10000"/>
                  <a:gd name="connsiteX100" fmla="*/ 645 w 10000"/>
                  <a:gd name="connsiteY100" fmla="*/ 3606 h 10000"/>
                  <a:gd name="connsiteX101" fmla="*/ 581 w 10000"/>
                  <a:gd name="connsiteY101" fmla="*/ 3341 h 10000"/>
                  <a:gd name="connsiteX102" fmla="*/ 501 w 10000"/>
                  <a:gd name="connsiteY102" fmla="*/ 3068 h 10000"/>
                  <a:gd name="connsiteX103" fmla="*/ 407 w 10000"/>
                  <a:gd name="connsiteY103" fmla="*/ 2804 h 10000"/>
                  <a:gd name="connsiteX104" fmla="*/ 327 w 10000"/>
                  <a:gd name="connsiteY104" fmla="*/ 2547 h 10000"/>
                  <a:gd name="connsiteX105" fmla="*/ 252 w 10000"/>
                  <a:gd name="connsiteY105" fmla="*/ 2296 h 10000"/>
                  <a:gd name="connsiteX106" fmla="*/ 184 w 10000"/>
                  <a:gd name="connsiteY106" fmla="*/ 2066 h 10000"/>
                  <a:gd name="connsiteX107" fmla="*/ 115 w 10000"/>
                  <a:gd name="connsiteY107" fmla="*/ 1864 h 10000"/>
                  <a:gd name="connsiteX108" fmla="*/ 57 w 10000"/>
                  <a:gd name="connsiteY108" fmla="*/ 1684 h 10000"/>
                  <a:gd name="connsiteX109" fmla="*/ 23 w 10000"/>
                  <a:gd name="connsiteY109" fmla="*/ 1527 h 10000"/>
                  <a:gd name="connsiteX110" fmla="*/ 0 w 10000"/>
                  <a:gd name="connsiteY110" fmla="*/ 1419 h 10000"/>
                  <a:gd name="connsiteX111" fmla="*/ 11 w 10000"/>
                  <a:gd name="connsiteY111" fmla="*/ 1349 h 10000"/>
                  <a:gd name="connsiteX112" fmla="*/ 80 w 10000"/>
                  <a:gd name="connsiteY112" fmla="*/ 1194 h 10000"/>
                  <a:gd name="connsiteX113" fmla="*/ 207 w 10000"/>
                  <a:gd name="connsiteY113" fmla="*/ 1033 h 10000"/>
                  <a:gd name="connsiteX114" fmla="*/ 373 w 10000"/>
                  <a:gd name="connsiteY114" fmla="*/ 864 h 10000"/>
                  <a:gd name="connsiteX115" fmla="*/ 581 w 10000"/>
                  <a:gd name="connsiteY115" fmla="*/ 700 h 10000"/>
                  <a:gd name="connsiteX116" fmla="*/ 805 w 10000"/>
                  <a:gd name="connsiteY116" fmla="*/ 548 h 10000"/>
                  <a:gd name="connsiteX117" fmla="*/ 943 w 10000"/>
                  <a:gd name="connsiteY117" fmla="*/ 468 h 10000"/>
                  <a:gd name="connsiteX118" fmla="*/ 1109 w 10000"/>
                  <a:gd name="connsiteY118" fmla="*/ 391 h 10000"/>
                  <a:gd name="connsiteX119" fmla="*/ 1294 w 10000"/>
                  <a:gd name="connsiteY119" fmla="*/ 316 h 10000"/>
                  <a:gd name="connsiteX120" fmla="*/ 1484 w 10000"/>
                  <a:gd name="connsiteY120" fmla="*/ 248 h 10000"/>
                  <a:gd name="connsiteX121" fmla="*/ 1674 w 10000"/>
                  <a:gd name="connsiteY121" fmla="*/ 178 h 10000"/>
                  <a:gd name="connsiteX122" fmla="*/ 1857 w 10000"/>
                  <a:gd name="connsiteY122" fmla="*/ 117 h 10000"/>
                  <a:gd name="connsiteX123" fmla="*/ 2012 w 10000"/>
                  <a:gd name="connsiteY123" fmla="*/ 69 h 10000"/>
                  <a:gd name="connsiteX124" fmla="*/ 2139 w 10000"/>
                  <a:gd name="connsiteY124" fmla="*/ 35 h 10000"/>
                  <a:gd name="connsiteX125" fmla="*/ 2231 w 10000"/>
                  <a:gd name="connsiteY125" fmla="*/ 9 h 10000"/>
                  <a:gd name="connsiteX126" fmla="*/ 2254 w 10000"/>
                  <a:gd name="connsiteY126" fmla="*/ 0 h 10000"/>
                  <a:gd name="connsiteX127" fmla="*/ 2387 w 10000"/>
                  <a:gd name="connsiteY127" fmla="*/ 61 h 10000"/>
                  <a:gd name="connsiteX128" fmla="*/ 3330 w 10000"/>
                  <a:gd name="connsiteY128" fmla="*/ 3077 h 10000"/>
                  <a:gd name="connsiteX129" fmla="*/ 4118 w 10000"/>
                  <a:gd name="connsiteY129" fmla="*/ 4253 h 10000"/>
                  <a:gd name="connsiteX130" fmla="*/ 5193 w 10000"/>
                  <a:gd name="connsiteY130" fmla="*/ 1889 h 10000"/>
                  <a:gd name="connsiteX0" fmla="*/ 5193 w 10000"/>
                  <a:gd name="connsiteY0" fmla="*/ 1889 h 10000"/>
                  <a:gd name="connsiteX1" fmla="*/ 5693 w 10000"/>
                  <a:gd name="connsiteY1" fmla="*/ 53 h 10000"/>
                  <a:gd name="connsiteX2" fmla="*/ 8177 w 10000"/>
                  <a:gd name="connsiteY2" fmla="*/ 743 h 10000"/>
                  <a:gd name="connsiteX3" fmla="*/ 8395 w 10000"/>
                  <a:gd name="connsiteY3" fmla="*/ 864 h 10000"/>
                  <a:gd name="connsiteX4" fmla="*/ 8550 w 10000"/>
                  <a:gd name="connsiteY4" fmla="*/ 989 h 10000"/>
                  <a:gd name="connsiteX5" fmla="*/ 8689 w 10000"/>
                  <a:gd name="connsiteY5" fmla="*/ 1111 h 10000"/>
                  <a:gd name="connsiteX6" fmla="*/ 8805 w 10000"/>
                  <a:gd name="connsiteY6" fmla="*/ 1246 h 10000"/>
                  <a:gd name="connsiteX7" fmla="*/ 8902 w 10000"/>
                  <a:gd name="connsiteY7" fmla="*/ 1383 h 10000"/>
                  <a:gd name="connsiteX8" fmla="*/ 8994 w 10000"/>
                  <a:gd name="connsiteY8" fmla="*/ 1519 h 10000"/>
                  <a:gd name="connsiteX9" fmla="*/ 9051 w 10000"/>
                  <a:gd name="connsiteY9" fmla="*/ 1613 h 10000"/>
                  <a:gd name="connsiteX10" fmla="*/ 9120 w 10000"/>
                  <a:gd name="connsiteY10" fmla="*/ 1757 h 10000"/>
                  <a:gd name="connsiteX11" fmla="*/ 9189 w 10000"/>
                  <a:gd name="connsiteY11" fmla="*/ 1950 h 10000"/>
                  <a:gd name="connsiteX12" fmla="*/ 9252 w 10000"/>
                  <a:gd name="connsiteY12" fmla="*/ 2169 h 10000"/>
                  <a:gd name="connsiteX13" fmla="*/ 9333 w 10000"/>
                  <a:gd name="connsiteY13" fmla="*/ 2416 h 10000"/>
                  <a:gd name="connsiteX14" fmla="*/ 9413 w 10000"/>
                  <a:gd name="connsiteY14" fmla="*/ 2690 h 10000"/>
                  <a:gd name="connsiteX15" fmla="*/ 9493 w 10000"/>
                  <a:gd name="connsiteY15" fmla="*/ 2973 h 10000"/>
                  <a:gd name="connsiteX16" fmla="*/ 9569 w 10000"/>
                  <a:gd name="connsiteY16" fmla="*/ 3272 h 10000"/>
                  <a:gd name="connsiteX17" fmla="*/ 9639 w 10000"/>
                  <a:gd name="connsiteY17" fmla="*/ 3580 h 10000"/>
                  <a:gd name="connsiteX18" fmla="*/ 9707 w 10000"/>
                  <a:gd name="connsiteY18" fmla="*/ 3879 h 10000"/>
                  <a:gd name="connsiteX19" fmla="*/ 9776 w 10000"/>
                  <a:gd name="connsiteY19" fmla="*/ 4161 h 10000"/>
                  <a:gd name="connsiteX20" fmla="*/ 9834 w 10000"/>
                  <a:gd name="connsiteY20" fmla="*/ 4434 h 10000"/>
                  <a:gd name="connsiteX21" fmla="*/ 9874 w 10000"/>
                  <a:gd name="connsiteY21" fmla="*/ 4691 h 10000"/>
                  <a:gd name="connsiteX22" fmla="*/ 9908 w 10000"/>
                  <a:gd name="connsiteY22" fmla="*/ 4903 h 10000"/>
                  <a:gd name="connsiteX23" fmla="*/ 9943 w 10000"/>
                  <a:gd name="connsiteY23" fmla="*/ 5091 h 10000"/>
                  <a:gd name="connsiteX24" fmla="*/ 9954 w 10000"/>
                  <a:gd name="connsiteY24" fmla="*/ 5238 h 10000"/>
                  <a:gd name="connsiteX25" fmla="*/ 9954 w 10000"/>
                  <a:gd name="connsiteY25" fmla="*/ 5372 h 10000"/>
                  <a:gd name="connsiteX26" fmla="*/ 9966 w 10000"/>
                  <a:gd name="connsiteY26" fmla="*/ 5546 h 10000"/>
                  <a:gd name="connsiteX27" fmla="*/ 9966 w 10000"/>
                  <a:gd name="connsiteY27" fmla="*/ 5757 h 10000"/>
                  <a:gd name="connsiteX28" fmla="*/ 9977 w 10000"/>
                  <a:gd name="connsiteY28" fmla="*/ 5995 h 10000"/>
                  <a:gd name="connsiteX29" fmla="*/ 9977 w 10000"/>
                  <a:gd name="connsiteY29" fmla="*/ 6263 h 10000"/>
                  <a:gd name="connsiteX30" fmla="*/ 9989 w 10000"/>
                  <a:gd name="connsiteY30" fmla="*/ 6543 h 10000"/>
                  <a:gd name="connsiteX31" fmla="*/ 9989 w 10000"/>
                  <a:gd name="connsiteY31" fmla="*/ 6842 h 10000"/>
                  <a:gd name="connsiteX32" fmla="*/ 9989 w 10000"/>
                  <a:gd name="connsiteY32" fmla="*/ 7141 h 10000"/>
                  <a:gd name="connsiteX33" fmla="*/ 10000 w 10000"/>
                  <a:gd name="connsiteY33" fmla="*/ 7442 h 10000"/>
                  <a:gd name="connsiteX34" fmla="*/ 8212 w 10000"/>
                  <a:gd name="connsiteY34" fmla="*/ 7551 h 10000"/>
                  <a:gd name="connsiteX35" fmla="*/ 8189 w 10000"/>
                  <a:gd name="connsiteY35" fmla="*/ 7264 h 10000"/>
                  <a:gd name="connsiteX36" fmla="*/ 8177 w 10000"/>
                  <a:gd name="connsiteY36" fmla="*/ 6964 h 10000"/>
                  <a:gd name="connsiteX37" fmla="*/ 8160 w 10000"/>
                  <a:gd name="connsiteY37" fmla="*/ 6665 h 10000"/>
                  <a:gd name="connsiteX38" fmla="*/ 8149 w 10000"/>
                  <a:gd name="connsiteY38" fmla="*/ 6383 h 10000"/>
                  <a:gd name="connsiteX39" fmla="*/ 8126 w 10000"/>
                  <a:gd name="connsiteY39" fmla="*/ 6117 h 10000"/>
                  <a:gd name="connsiteX40" fmla="*/ 8114 w 10000"/>
                  <a:gd name="connsiteY40" fmla="*/ 5871 h 10000"/>
                  <a:gd name="connsiteX41" fmla="*/ 8103 w 10000"/>
                  <a:gd name="connsiteY41" fmla="*/ 5654 h 10000"/>
                  <a:gd name="connsiteX42" fmla="*/ 8080 w 10000"/>
                  <a:gd name="connsiteY42" fmla="*/ 5476 h 10000"/>
                  <a:gd name="connsiteX43" fmla="*/ 8068 w 10000"/>
                  <a:gd name="connsiteY43" fmla="*/ 5337 h 10000"/>
                  <a:gd name="connsiteX44" fmla="*/ 8057 w 10000"/>
                  <a:gd name="connsiteY44" fmla="*/ 5255 h 10000"/>
                  <a:gd name="connsiteX45" fmla="*/ 8034 w 10000"/>
                  <a:gd name="connsiteY45" fmla="*/ 5151 h 10000"/>
                  <a:gd name="connsiteX46" fmla="*/ 8011 w 10000"/>
                  <a:gd name="connsiteY46" fmla="*/ 5026 h 10000"/>
                  <a:gd name="connsiteX47" fmla="*/ 7965 w 10000"/>
                  <a:gd name="connsiteY47" fmla="*/ 4868 h 10000"/>
                  <a:gd name="connsiteX48" fmla="*/ 7907 w 10000"/>
                  <a:gd name="connsiteY48" fmla="*/ 4691 h 10000"/>
                  <a:gd name="connsiteX49" fmla="*/ 7861 w 10000"/>
                  <a:gd name="connsiteY49" fmla="*/ 4499 h 10000"/>
                  <a:gd name="connsiteX50" fmla="*/ 7798 w 10000"/>
                  <a:gd name="connsiteY50" fmla="*/ 4305 h 10000"/>
                  <a:gd name="connsiteX51" fmla="*/ 7740 w 10000"/>
                  <a:gd name="connsiteY51" fmla="*/ 4101 h 10000"/>
                  <a:gd name="connsiteX52" fmla="*/ 7682 w 10000"/>
                  <a:gd name="connsiteY52" fmla="*/ 3915 h 10000"/>
                  <a:gd name="connsiteX53" fmla="*/ 7625 w 10000"/>
                  <a:gd name="connsiteY53" fmla="*/ 3730 h 10000"/>
                  <a:gd name="connsiteX54" fmla="*/ 7567 w 10000"/>
                  <a:gd name="connsiteY54" fmla="*/ 3563 h 10000"/>
                  <a:gd name="connsiteX55" fmla="*/ 7533 w 10000"/>
                  <a:gd name="connsiteY55" fmla="*/ 3424 h 10000"/>
                  <a:gd name="connsiteX56" fmla="*/ 7498 w 10000"/>
                  <a:gd name="connsiteY56" fmla="*/ 3324 h 10000"/>
                  <a:gd name="connsiteX57" fmla="*/ 7475 w 10000"/>
                  <a:gd name="connsiteY57" fmla="*/ 3255 h 10000"/>
                  <a:gd name="connsiteX58" fmla="*/ 7470 w 10000"/>
                  <a:gd name="connsiteY58" fmla="*/ 3229 h 10000"/>
                  <a:gd name="connsiteX59" fmla="*/ 7389 w 10000"/>
                  <a:gd name="connsiteY59" fmla="*/ 3350 h 10000"/>
                  <a:gd name="connsiteX60" fmla="*/ 7320 w 10000"/>
                  <a:gd name="connsiteY60" fmla="*/ 3520 h 10000"/>
                  <a:gd name="connsiteX61" fmla="*/ 7263 w 10000"/>
                  <a:gd name="connsiteY61" fmla="*/ 3730 h 10000"/>
                  <a:gd name="connsiteX62" fmla="*/ 7217 w 10000"/>
                  <a:gd name="connsiteY62" fmla="*/ 3980 h 10000"/>
                  <a:gd name="connsiteX63" fmla="*/ 7183 w 10000"/>
                  <a:gd name="connsiteY63" fmla="*/ 4245 h 10000"/>
                  <a:gd name="connsiteX64" fmla="*/ 7171 w 10000"/>
                  <a:gd name="connsiteY64" fmla="*/ 4534 h 10000"/>
                  <a:gd name="connsiteX65" fmla="*/ 7160 w 10000"/>
                  <a:gd name="connsiteY65" fmla="*/ 4833 h 10000"/>
                  <a:gd name="connsiteX66" fmla="*/ 7148 w 10000"/>
                  <a:gd name="connsiteY66" fmla="*/ 5134 h 10000"/>
                  <a:gd name="connsiteX67" fmla="*/ 7148 w 10000"/>
                  <a:gd name="connsiteY67" fmla="*/ 5433 h 10000"/>
                  <a:gd name="connsiteX68" fmla="*/ 7148 w 10000"/>
                  <a:gd name="connsiteY68" fmla="*/ 5723 h 10000"/>
                  <a:gd name="connsiteX69" fmla="*/ 7160 w 10000"/>
                  <a:gd name="connsiteY69" fmla="*/ 5995 h 10000"/>
                  <a:gd name="connsiteX70" fmla="*/ 7171 w 10000"/>
                  <a:gd name="connsiteY70" fmla="*/ 6237 h 10000"/>
                  <a:gd name="connsiteX71" fmla="*/ 7171 w 10000"/>
                  <a:gd name="connsiteY71" fmla="*/ 6448 h 10000"/>
                  <a:gd name="connsiteX72" fmla="*/ 7183 w 10000"/>
                  <a:gd name="connsiteY72" fmla="*/ 6621 h 10000"/>
                  <a:gd name="connsiteX73" fmla="*/ 7183 w 10000"/>
                  <a:gd name="connsiteY73" fmla="*/ 6772 h 10000"/>
                  <a:gd name="connsiteX74" fmla="*/ 7194 w 10000"/>
                  <a:gd name="connsiteY74" fmla="*/ 6972 h 10000"/>
                  <a:gd name="connsiteX75" fmla="*/ 7206 w 10000"/>
                  <a:gd name="connsiteY75" fmla="*/ 7202 h 10000"/>
                  <a:gd name="connsiteX76" fmla="*/ 7523 w 10000"/>
                  <a:gd name="connsiteY76" fmla="*/ 10000 h 10000"/>
                  <a:gd name="connsiteX77" fmla="*/ 622 w 10000"/>
                  <a:gd name="connsiteY77" fmla="*/ 9620 h 10000"/>
                  <a:gd name="connsiteX78" fmla="*/ 645 w 10000"/>
                  <a:gd name="connsiteY78" fmla="*/ 9405 h 10000"/>
                  <a:gd name="connsiteX79" fmla="*/ 656 w 10000"/>
                  <a:gd name="connsiteY79" fmla="*/ 9159 h 10000"/>
                  <a:gd name="connsiteX80" fmla="*/ 679 w 10000"/>
                  <a:gd name="connsiteY80" fmla="*/ 8903 h 10000"/>
                  <a:gd name="connsiteX81" fmla="*/ 702 w 10000"/>
                  <a:gd name="connsiteY81" fmla="*/ 8622 h 10000"/>
                  <a:gd name="connsiteX82" fmla="*/ 725 w 10000"/>
                  <a:gd name="connsiteY82" fmla="*/ 8330 h 10000"/>
                  <a:gd name="connsiteX83" fmla="*/ 748 w 10000"/>
                  <a:gd name="connsiteY83" fmla="*/ 8031 h 10000"/>
                  <a:gd name="connsiteX84" fmla="*/ 771 w 10000"/>
                  <a:gd name="connsiteY84" fmla="*/ 7741 h 10000"/>
                  <a:gd name="connsiteX85" fmla="*/ 782 w 10000"/>
                  <a:gd name="connsiteY85" fmla="*/ 7468 h 10000"/>
                  <a:gd name="connsiteX86" fmla="*/ 805 w 10000"/>
                  <a:gd name="connsiteY86" fmla="*/ 7202 h 10000"/>
                  <a:gd name="connsiteX87" fmla="*/ 828 w 10000"/>
                  <a:gd name="connsiteY87" fmla="*/ 6816 h 10000"/>
                  <a:gd name="connsiteX88" fmla="*/ 840 w 10000"/>
                  <a:gd name="connsiteY88" fmla="*/ 6465 h 10000"/>
                  <a:gd name="connsiteX89" fmla="*/ 851 w 10000"/>
                  <a:gd name="connsiteY89" fmla="*/ 6158 h 10000"/>
                  <a:gd name="connsiteX90" fmla="*/ 851 w 10000"/>
                  <a:gd name="connsiteY90" fmla="*/ 5871 h 10000"/>
                  <a:gd name="connsiteX91" fmla="*/ 851 w 10000"/>
                  <a:gd name="connsiteY91" fmla="*/ 5589 h 10000"/>
                  <a:gd name="connsiteX92" fmla="*/ 851 w 10000"/>
                  <a:gd name="connsiteY92" fmla="*/ 5307 h 10000"/>
                  <a:gd name="connsiteX93" fmla="*/ 851 w 10000"/>
                  <a:gd name="connsiteY93" fmla="*/ 5016 h 10000"/>
                  <a:gd name="connsiteX94" fmla="*/ 851 w 10000"/>
                  <a:gd name="connsiteY94" fmla="*/ 4708 h 10000"/>
                  <a:gd name="connsiteX95" fmla="*/ 851 w 10000"/>
                  <a:gd name="connsiteY95" fmla="*/ 4534 h 10000"/>
                  <a:gd name="connsiteX96" fmla="*/ 817 w 10000"/>
                  <a:gd name="connsiteY96" fmla="*/ 4331 h 10000"/>
                  <a:gd name="connsiteX97" fmla="*/ 771 w 10000"/>
                  <a:gd name="connsiteY97" fmla="*/ 4101 h 10000"/>
                  <a:gd name="connsiteX98" fmla="*/ 713 w 10000"/>
                  <a:gd name="connsiteY98" fmla="*/ 3861 h 10000"/>
                  <a:gd name="connsiteX99" fmla="*/ 645 w 10000"/>
                  <a:gd name="connsiteY99" fmla="*/ 3606 h 10000"/>
                  <a:gd name="connsiteX100" fmla="*/ 581 w 10000"/>
                  <a:gd name="connsiteY100" fmla="*/ 3341 h 10000"/>
                  <a:gd name="connsiteX101" fmla="*/ 501 w 10000"/>
                  <a:gd name="connsiteY101" fmla="*/ 3068 h 10000"/>
                  <a:gd name="connsiteX102" fmla="*/ 407 w 10000"/>
                  <a:gd name="connsiteY102" fmla="*/ 2804 h 10000"/>
                  <a:gd name="connsiteX103" fmla="*/ 327 w 10000"/>
                  <a:gd name="connsiteY103" fmla="*/ 2547 h 10000"/>
                  <a:gd name="connsiteX104" fmla="*/ 252 w 10000"/>
                  <a:gd name="connsiteY104" fmla="*/ 2296 h 10000"/>
                  <a:gd name="connsiteX105" fmla="*/ 184 w 10000"/>
                  <a:gd name="connsiteY105" fmla="*/ 2066 h 10000"/>
                  <a:gd name="connsiteX106" fmla="*/ 115 w 10000"/>
                  <a:gd name="connsiteY106" fmla="*/ 1864 h 10000"/>
                  <a:gd name="connsiteX107" fmla="*/ 57 w 10000"/>
                  <a:gd name="connsiteY107" fmla="*/ 1684 h 10000"/>
                  <a:gd name="connsiteX108" fmla="*/ 23 w 10000"/>
                  <a:gd name="connsiteY108" fmla="*/ 1527 h 10000"/>
                  <a:gd name="connsiteX109" fmla="*/ 0 w 10000"/>
                  <a:gd name="connsiteY109" fmla="*/ 1419 h 10000"/>
                  <a:gd name="connsiteX110" fmla="*/ 11 w 10000"/>
                  <a:gd name="connsiteY110" fmla="*/ 1349 h 10000"/>
                  <a:gd name="connsiteX111" fmla="*/ 80 w 10000"/>
                  <a:gd name="connsiteY111" fmla="*/ 1194 h 10000"/>
                  <a:gd name="connsiteX112" fmla="*/ 207 w 10000"/>
                  <a:gd name="connsiteY112" fmla="*/ 1033 h 10000"/>
                  <a:gd name="connsiteX113" fmla="*/ 373 w 10000"/>
                  <a:gd name="connsiteY113" fmla="*/ 864 h 10000"/>
                  <a:gd name="connsiteX114" fmla="*/ 581 w 10000"/>
                  <a:gd name="connsiteY114" fmla="*/ 700 h 10000"/>
                  <a:gd name="connsiteX115" fmla="*/ 805 w 10000"/>
                  <a:gd name="connsiteY115" fmla="*/ 548 h 10000"/>
                  <a:gd name="connsiteX116" fmla="*/ 943 w 10000"/>
                  <a:gd name="connsiteY116" fmla="*/ 468 h 10000"/>
                  <a:gd name="connsiteX117" fmla="*/ 1109 w 10000"/>
                  <a:gd name="connsiteY117" fmla="*/ 391 h 10000"/>
                  <a:gd name="connsiteX118" fmla="*/ 1294 w 10000"/>
                  <a:gd name="connsiteY118" fmla="*/ 316 h 10000"/>
                  <a:gd name="connsiteX119" fmla="*/ 1484 w 10000"/>
                  <a:gd name="connsiteY119" fmla="*/ 248 h 10000"/>
                  <a:gd name="connsiteX120" fmla="*/ 1674 w 10000"/>
                  <a:gd name="connsiteY120" fmla="*/ 178 h 10000"/>
                  <a:gd name="connsiteX121" fmla="*/ 1857 w 10000"/>
                  <a:gd name="connsiteY121" fmla="*/ 117 h 10000"/>
                  <a:gd name="connsiteX122" fmla="*/ 2012 w 10000"/>
                  <a:gd name="connsiteY122" fmla="*/ 69 h 10000"/>
                  <a:gd name="connsiteX123" fmla="*/ 2139 w 10000"/>
                  <a:gd name="connsiteY123" fmla="*/ 35 h 10000"/>
                  <a:gd name="connsiteX124" fmla="*/ 2231 w 10000"/>
                  <a:gd name="connsiteY124" fmla="*/ 9 h 10000"/>
                  <a:gd name="connsiteX125" fmla="*/ 2254 w 10000"/>
                  <a:gd name="connsiteY125" fmla="*/ 0 h 10000"/>
                  <a:gd name="connsiteX126" fmla="*/ 2387 w 10000"/>
                  <a:gd name="connsiteY126" fmla="*/ 61 h 10000"/>
                  <a:gd name="connsiteX127" fmla="*/ 3330 w 10000"/>
                  <a:gd name="connsiteY127" fmla="*/ 3077 h 10000"/>
                  <a:gd name="connsiteX128" fmla="*/ 4118 w 10000"/>
                  <a:gd name="connsiteY128" fmla="*/ 4253 h 10000"/>
                  <a:gd name="connsiteX129" fmla="*/ 5193 w 10000"/>
                  <a:gd name="connsiteY129" fmla="*/ 1889 h 10000"/>
                  <a:gd name="connsiteX0" fmla="*/ 5193 w 10000"/>
                  <a:gd name="connsiteY0" fmla="*/ 1889 h 10000"/>
                  <a:gd name="connsiteX1" fmla="*/ 5693 w 10000"/>
                  <a:gd name="connsiteY1" fmla="*/ 53 h 10000"/>
                  <a:gd name="connsiteX2" fmla="*/ 8177 w 10000"/>
                  <a:gd name="connsiteY2" fmla="*/ 743 h 10000"/>
                  <a:gd name="connsiteX3" fmla="*/ 8395 w 10000"/>
                  <a:gd name="connsiteY3" fmla="*/ 864 h 10000"/>
                  <a:gd name="connsiteX4" fmla="*/ 8550 w 10000"/>
                  <a:gd name="connsiteY4" fmla="*/ 989 h 10000"/>
                  <a:gd name="connsiteX5" fmla="*/ 8689 w 10000"/>
                  <a:gd name="connsiteY5" fmla="*/ 1111 h 10000"/>
                  <a:gd name="connsiteX6" fmla="*/ 8805 w 10000"/>
                  <a:gd name="connsiteY6" fmla="*/ 1246 h 10000"/>
                  <a:gd name="connsiteX7" fmla="*/ 8902 w 10000"/>
                  <a:gd name="connsiteY7" fmla="*/ 1383 h 10000"/>
                  <a:gd name="connsiteX8" fmla="*/ 8994 w 10000"/>
                  <a:gd name="connsiteY8" fmla="*/ 1519 h 10000"/>
                  <a:gd name="connsiteX9" fmla="*/ 9051 w 10000"/>
                  <a:gd name="connsiteY9" fmla="*/ 1613 h 10000"/>
                  <a:gd name="connsiteX10" fmla="*/ 9120 w 10000"/>
                  <a:gd name="connsiteY10" fmla="*/ 1757 h 10000"/>
                  <a:gd name="connsiteX11" fmla="*/ 9189 w 10000"/>
                  <a:gd name="connsiteY11" fmla="*/ 1950 h 10000"/>
                  <a:gd name="connsiteX12" fmla="*/ 9252 w 10000"/>
                  <a:gd name="connsiteY12" fmla="*/ 2169 h 10000"/>
                  <a:gd name="connsiteX13" fmla="*/ 9333 w 10000"/>
                  <a:gd name="connsiteY13" fmla="*/ 2416 h 10000"/>
                  <a:gd name="connsiteX14" fmla="*/ 9413 w 10000"/>
                  <a:gd name="connsiteY14" fmla="*/ 2690 h 10000"/>
                  <a:gd name="connsiteX15" fmla="*/ 9493 w 10000"/>
                  <a:gd name="connsiteY15" fmla="*/ 2973 h 10000"/>
                  <a:gd name="connsiteX16" fmla="*/ 9569 w 10000"/>
                  <a:gd name="connsiteY16" fmla="*/ 3272 h 10000"/>
                  <a:gd name="connsiteX17" fmla="*/ 9639 w 10000"/>
                  <a:gd name="connsiteY17" fmla="*/ 3580 h 10000"/>
                  <a:gd name="connsiteX18" fmla="*/ 9707 w 10000"/>
                  <a:gd name="connsiteY18" fmla="*/ 3879 h 10000"/>
                  <a:gd name="connsiteX19" fmla="*/ 9776 w 10000"/>
                  <a:gd name="connsiteY19" fmla="*/ 4161 h 10000"/>
                  <a:gd name="connsiteX20" fmla="*/ 9834 w 10000"/>
                  <a:gd name="connsiteY20" fmla="*/ 4434 h 10000"/>
                  <a:gd name="connsiteX21" fmla="*/ 9874 w 10000"/>
                  <a:gd name="connsiteY21" fmla="*/ 4691 h 10000"/>
                  <a:gd name="connsiteX22" fmla="*/ 9908 w 10000"/>
                  <a:gd name="connsiteY22" fmla="*/ 4903 h 10000"/>
                  <a:gd name="connsiteX23" fmla="*/ 9943 w 10000"/>
                  <a:gd name="connsiteY23" fmla="*/ 5091 h 10000"/>
                  <a:gd name="connsiteX24" fmla="*/ 9954 w 10000"/>
                  <a:gd name="connsiteY24" fmla="*/ 5238 h 10000"/>
                  <a:gd name="connsiteX25" fmla="*/ 9954 w 10000"/>
                  <a:gd name="connsiteY25" fmla="*/ 5372 h 10000"/>
                  <a:gd name="connsiteX26" fmla="*/ 9966 w 10000"/>
                  <a:gd name="connsiteY26" fmla="*/ 5546 h 10000"/>
                  <a:gd name="connsiteX27" fmla="*/ 9966 w 10000"/>
                  <a:gd name="connsiteY27" fmla="*/ 5757 h 10000"/>
                  <a:gd name="connsiteX28" fmla="*/ 9977 w 10000"/>
                  <a:gd name="connsiteY28" fmla="*/ 5995 h 10000"/>
                  <a:gd name="connsiteX29" fmla="*/ 9977 w 10000"/>
                  <a:gd name="connsiteY29" fmla="*/ 6263 h 10000"/>
                  <a:gd name="connsiteX30" fmla="*/ 9989 w 10000"/>
                  <a:gd name="connsiteY30" fmla="*/ 6543 h 10000"/>
                  <a:gd name="connsiteX31" fmla="*/ 9989 w 10000"/>
                  <a:gd name="connsiteY31" fmla="*/ 6842 h 10000"/>
                  <a:gd name="connsiteX32" fmla="*/ 9989 w 10000"/>
                  <a:gd name="connsiteY32" fmla="*/ 7141 h 10000"/>
                  <a:gd name="connsiteX33" fmla="*/ 10000 w 10000"/>
                  <a:gd name="connsiteY33" fmla="*/ 7442 h 10000"/>
                  <a:gd name="connsiteX34" fmla="*/ 8212 w 10000"/>
                  <a:gd name="connsiteY34" fmla="*/ 7551 h 10000"/>
                  <a:gd name="connsiteX35" fmla="*/ 8189 w 10000"/>
                  <a:gd name="connsiteY35" fmla="*/ 7264 h 10000"/>
                  <a:gd name="connsiteX36" fmla="*/ 8177 w 10000"/>
                  <a:gd name="connsiteY36" fmla="*/ 6964 h 10000"/>
                  <a:gd name="connsiteX37" fmla="*/ 8160 w 10000"/>
                  <a:gd name="connsiteY37" fmla="*/ 6665 h 10000"/>
                  <a:gd name="connsiteX38" fmla="*/ 8149 w 10000"/>
                  <a:gd name="connsiteY38" fmla="*/ 6383 h 10000"/>
                  <a:gd name="connsiteX39" fmla="*/ 8126 w 10000"/>
                  <a:gd name="connsiteY39" fmla="*/ 6117 h 10000"/>
                  <a:gd name="connsiteX40" fmla="*/ 8114 w 10000"/>
                  <a:gd name="connsiteY40" fmla="*/ 5871 h 10000"/>
                  <a:gd name="connsiteX41" fmla="*/ 8103 w 10000"/>
                  <a:gd name="connsiteY41" fmla="*/ 5654 h 10000"/>
                  <a:gd name="connsiteX42" fmla="*/ 8080 w 10000"/>
                  <a:gd name="connsiteY42" fmla="*/ 5476 h 10000"/>
                  <a:gd name="connsiteX43" fmla="*/ 8068 w 10000"/>
                  <a:gd name="connsiteY43" fmla="*/ 5337 h 10000"/>
                  <a:gd name="connsiteX44" fmla="*/ 8057 w 10000"/>
                  <a:gd name="connsiteY44" fmla="*/ 5255 h 10000"/>
                  <a:gd name="connsiteX45" fmla="*/ 8034 w 10000"/>
                  <a:gd name="connsiteY45" fmla="*/ 5151 h 10000"/>
                  <a:gd name="connsiteX46" fmla="*/ 8011 w 10000"/>
                  <a:gd name="connsiteY46" fmla="*/ 5026 h 10000"/>
                  <a:gd name="connsiteX47" fmla="*/ 7965 w 10000"/>
                  <a:gd name="connsiteY47" fmla="*/ 4868 h 10000"/>
                  <a:gd name="connsiteX48" fmla="*/ 7907 w 10000"/>
                  <a:gd name="connsiteY48" fmla="*/ 4691 h 10000"/>
                  <a:gd name="connsiteX49" fmla="*/ 7861 w 10000"/>
                  <a:gd name="connsiteY49" fmla="*/ 4499 h 10000"/>
                  <a:gd name="connsiteX50" fmla="*/ 7798 w 10000"/>
                  <a:gd name="connsiteY50" fmla="*/ 4305 h 10000"/>
                  <a:gd name="connsiteX51" fmla="*/ 7740 w 10000"/>
                  <a:gd name="connsiteY51" fmla="*/ 4101 h 10000"/>
                  <a:gd name="connsiteX52" fmla="*/ 7682 w 10000"/>
                  <a:gd name="connsiteY52" fmla="*/ 3915 h 10000"/>
                  <a:gd name="connsiteX53" fmla="*/ 7625 w 10000"/>
                  <a:gd name="connsiteY53" fmla="*/ 3730 h 10000"/>
                  <a:gd name="connsiteX54" fmla="*/ 7567 w 10000"/>
                  <a:gd name="connsiteY54" fmla="*/ 3563 h 10000"/>
                  <a:gd name="connsiteX55" fmla="*/ 7533 w 10000"/>
                  <a:gd name="connsiteY55" fmla="*/ 3424 h 10000"/>
                  <a:gd name="connsiteX56" fmla="*/ 7498 w 10000"/>
                  <a:gd name="connsiteY56" fmla="*/ 3324 h 10000"/>
                  <a:gd name="connsiteX57" fmla="*/ 7475 w 10000"/>
                  <a:gd name="connsiteY57" fmla="*/ 3255 h 10000"/>
                  <a:gd name="connsiteX58" fmla="*/ 7470 w 10000"/>
                  <a:gd name="connsiteY58" fmla="*/ 3229 h 10000"/>
                  <a:gd name="connsiteX59" fmla="*/ 7389 w 10000"/>
                  <a:gd name="connsiteY59" fmla="*/ 3350 h 10000"/>
                  <a:gd name="connsiteX60" fmla="*/ 7320 w 10000"/>
                  <a:gd name="connsiteY60" fmla="*/ 3520 h 10000"/>
                  <a:gd name="connsiteX61" fmla="*/ 7263 w 10000"/>
                  <a:gd name="connsiteY61" fmla="*/ 3730 h 10000"/>
                  <a:gd name="connsiteX62" fmla="*/ 7217 w 10000"/>
                  <a:gd name="connsiteY62" fmla="*/ 3980 h 10000"/>
                  <a:gd name="connsiteX63" fmla="*/ 7183 w 10000"/>
                  <a:gd name="connsiteY63" fmla="*/ 4245 h 10000"/>
                  <a:gd name="connsiteX64" fmla="*/ 7171 w 10000"/>
                  <a:gd name="connsiteY64" fmla="*/ 4534 h 10000"/>
                  <a:gd name="connsiteX65" fmla="*/ 7160 w 10000"/>
                  <a:gd name="connsiteY65" fmla="*/ 4833 h 10000"/>
                  <a:gd name="connsiteX66" fmla="*/ 7148 w 10000"/>
                  <a:gd name="connsiteY66" fmla="*/ 5134 h 10000"/>
                  <a:gd name="connsiteX67" fmla="*/ 7148 w 10000"/>
                  <a:gd name="connsiteY67" fmla="*/ 5433 h 10000"/>
                  <a:gd name="connsiteX68" fmla="*/ 7148 w 10000"/>
                  <a:gd name="connsiteY68" fmla="*/ 5723 h 10000"/>
                  <a:gd name="connsiteX69" fmla="*/ 7160 w 10000"/>
                  <a:gd name="connsiteY69" fmla="*/ 5995 h 10000"/>
                  <a:gd name="connsiteX70" fmla="*/ 7171 w 10000"/>
                  <a:gd name="connsiteY70" fmla="*/ 6237 h 10000"/>
                  <a:gd name="connsiteX71" fmla="*/ 7171 w 10000"/>
                  <a:gd name="connsiteY71" fmla="*/ 6448 h 10000"/>
                  <a:gd name="connsiteX72" fmla="*/ 7183 w 10000"/>
                  <a:gd name="connsiteY72" fmla="*/ 6621 h 10000"/>
                  <a:gd name="connsiteX73" fmla="*/ 7183 w 10000"/>
                  <a:gd name="connsiteY73" fmla="*/ 6772 h 10000"/>
                  <a:gd name="connsiteX74" fmla="*/ 7194 w 10000"/>
                  <a:gd name="connsiteY74" fmla="*/ 6972 h 10000"/>
                  <a:gd name="connsiteX75" fmla="*/ 7206 w 10000"/>
                  <a:gd name="connsiteY75" fmla="*/ 7202 h 10000"/>
                  <a:gd name="connsiteX76" fmla="*/ 7515 w 10000"/>
                  <a:gd name="connsiteY76" fmla="*/ 9558 h 10000"/>
                  <a:gd name="connsiteX77" fmla="*/ 7523 w 10000"/>
                  <a:gd name="connsiteY77" fmla="*/ 10000 h 10000"/>
                  <a:gd name="connsiteX78" fmla="*/ 622 w 10000"/>
                  <a:gd name="connsiteY78" fmla="*/ 9620 h 10000"/>
                  <a:gd name="connsiteX79" fmla="*/ 645 w 10000"/>
                  <a:gd name="connsiteY79" fmla="*/ 9405 h 10000"/>
                  <a:gd name="connsiteX80" fmla="*/ 656 w 10000"/>
                  <a:gd name="connsiteY80" fmla="*/ 9159 h 10000"/>
                  <a:gd name="connsiteX81" fmla="*/ 679 w 10000"/>
                  <a:gd name="connsiteY81" fmla="*/ 8903 h 10000"/>
                  <a:gd name="connsiteX82" fmla="*/ 702 w 10000"/>
                  <a:gd name="connsiteY82" fmla="*/ 8622 h 10000"/>
                  <a:gd name="connsiteX83" fmla="*/ 725 w 10000"/>
                  <a:gd name="connsiteY83" fmla="*/ 8330 h 10000"/>
                  <a:gd name="connsiteX84" fmla="*/ 748 w 10000"/>
                  <a:gd name="connsiteY84" fmla="*/ 8031 h 10000"/>
                  <a:gd name="connsiteX85" fmla="*/ 771 w 10000"/>
                  <a:gd name="connsiteY85" fmla="*/ 7741 h 10000"/>
                  <a:gd name="connsiteX86" fmla="*/ 782 w 10000"/>
                  <a:gd name="connsiteY86" fmla="*/ 7468 h 10000"/>
                  <a:gd name="connsiteX87" fmla="*/ 805 w 10000"/>
                  <a:gd name="connsiteY87" fmla="*/ 7202 h 10000"/>
                  <a:gd name="connsiteX88" fmla="*/ 828 w 10000"/>
                  <a:gd name="connsiteY88" fmla="*/ 6816 h 10000"/>
                  <a:gd name="connsiteX89" fmla="*/ 840 w 10000"/>
                  <a:gd name="connsiteY89" fmla="*/ 6465 h 10000"/>
                  <a:gd name="connsiteX90" fmla="*/ 851 w 10000"/>
                  <a:gd name="connsiteY90" fmla="*/ 6158 h 10000"/>
                  <a:gd name="connsiteX91" fmla="*/ 851 w 10000"/>
                  <a:gd name="connsiteY91" fmla="*/ 5871 h 10000"/>
                  <a:gd name="connsiteX92" fmla="*/ 851 w 10000"/>
                  <a:gd name="connsiteY92" fmla="*/ 5589 h 10000"/>
                  <a:gd name="connsiteX93" fmla="*/ 851 w 10000"/>
                  <a:gd name="connsiteY93" fmla="*/ 5307 h 10000"/>
                  <a:gd name="connsiteX94" fmla="*/ 851 w 10000"/>
                  <a:gd name="connsiteY94" fmla="*/ 5016 h 10000"/>
                  <a:gd name="connsiteX95" fmla="*/ 851 w 10000"/>
                  <a:gd name="connsiteY95" fmla="*/ 4708 h 10000"/>
                  <a:gd name="connsiteX96" fmla="*/ 851 w 10000"/>
                  <a:gd name="connsiteY96" fmla="*/ 4534 h 10000"/>
                  <a:gd name="connsiteX97" fmla="*/ 817 w 10000"/>
                  <a:gd name="connsiteY97" fmla="*/ 4331 h 10000"/>
                  <a:gd name="connsiteX98" fmla="*/ 771 w 10000"/>
                  <a:gd name="connsiteY98" fmla="*/ 4101 h 10000"/>
                  <a:gd name="connsiteX99" fmla="*/ 713 w 10000"/>
                  <a:gd name="connsiteY99" fmla="*/ 3861 h 10000"/>
                  <a:gd name="connsiteX100" fmla="*/ 645 w 10000"/>
                  <a:gd name="connsiteY100" fmla="*/ 3606 h 10000"/>
                  <a:gd name="connsiteX101" fmla="*/ 581 w 10000"/>
                  <a:gd name="connsiteY101" fmla="*/ 3341 h 10000"/>
                  <a:gd name="connsiteX102" fmla="*/ 501 w 10000"/>
                  <a:gd name="connsiteY102" fmla="*/ 3068 h 10000"/>
                  <a:gd name="connsiteX103" fmla="*/ 407 w 10000"/>
                  <a:gd name="connsiteY103" fmla="*/ 2804 h 10000"/>
                  <a:gd name="connsiteX104" fmla="*/ 327 w 10000"/>
                  <a:gd name="connsiteY104" fmla="*/ 2547 h 10000"/>
                  <a:gd name="connsiteX105" fmla="*/ 252 w 10000"/>
                  <a:gd name="connsiteY105" fmla="*/ 2296 h 10000"/>
                  <a:gd name="connsiteX106" fmla="*/ 184 w 10000"/>
                  <a:gd name="connsiteY106" fmla="*/ 2066 h 10000"/>
                  <a:gd name="connsiteX107" fmla="*/ 115 w 10000"/>
                  <a:gd name="connsiteY107" fmla="*/ 1864 h 10000"/>
                  <a:gd name="connsiteX108" fmla="*/ 57 w 10000"/>
                  <a:gd name="connsiteY108" fmla="*/ 1684 h 10000"/>
                  <a:gd name="connsiteX109" fmla="*/ 23 w 10000"/>
                  <a:gd name="connsiteY109" fmla="*/ 1527 h 10000"/>
                  <a:gd name="connsiteX110" fmla="*/ 0 w 10000"/>
                  <a:gd name="connsiteY110" fmla="*/ 1419 h 10000"/>
                  <a:gd name="connsiteX111" fmla="*/ 11 w 10000"/>
                  <a:gd name="connsiteY111" fmla="*/ 1349 h 10000"/>
                  <a:gd name="connsiteX112" fmla="*/ 80 w 10000"/>
                  <a:gd name="connsiteY112" fmla="*/ 1194 h 10000"/>
                  <a:gd name="connsiteX113" fmla="*/ 207 w 10000"/>
                  <a:gd name="connsiteY113" fmla="*/ 1033 h 10000"/>
                  <a:gd name="connsiteX114" fmla="*/ 373 w 10000"/>
                  <a:gd name="connsiteY114" fmla="*/ 864 h 10000"/>
                  <a:gd name="connsiteX115" fmla="*/ 581 w 10000"/>
                  <a:gd name="connsiteY115" fmla="*/ 700 h 10000"/>
                  <a:gd name="connsiteX116" fmla="*/ 805 w 10000"/>
                  <a:gd name="connsiteY116" fmla="*/ 548 h 10000"/>
                  <a:gd name="connsiteX117" fmla="*/ 943 w 10000"/>
                  <a:gd name="connsiteY117" fmla="*/ 468 h 10000"/>
                  <a:gd name="connsiteX118" fmla="*/ 1109 w 10000"/>
                  <a:gd name="connsiteY118" fmla="*/ 391 h 10000"/>
                  <a:gd name="connsiteX119" fmla="*/ 1294 w 10000"/>
                  <a:gd name="connsiteY119" fmla="*/ 316 h 10000"/>
                  <a:gd name="connsiteX120" fmla="*/ 1484 w 10000"/>
                  <a:gd name="connsiteY120" fmla="*/ 248 h 10000"/>
                  <a:gd name="connsiteX121" fmla="*/ 1674 w 10000"/>
                  <a:gd name="connsiteY121" fmla="*/ 178 h 10000"/>
                  <a:gd name="connsiteX122" fmla="*/ 1857 w 10000"/>
                  <a:gd name="connsiteY122" fmla="*/ 117 h 10000"/>
                  <a:gd name="connsiteX123" fmla="*/ 2012 w 10000"/>
                  <a:gd name="connsiteY123" fmla="*/ 69 h 10000"/>
                  <a:gd name="connsiteX124" fmla="*/ 2139 w 10000"/>
                  <a:gd name="connsiteY124" fmla="*/ 35 h 10000"/>
                  <a:gd name="connsiteX125" fmla="*/ 2231 w 10000"/>
                  <a:gd name="connsiteY125" fmla="*/ 9 h 10000"/>
                  <a:gd name="connsiteX126" fmla="*/ 2254 w 10000"/>
                  <a:gd name="connsiteY126" fmla="*/ 0 h 10000"/>
                  <a:gd name="connsiteX127" fmla="*/ 2387 w 10000"/>
                  <a:gd name="connsiteY127" fmla="*/ 61 h 10000"/>
                  <a:gd name="connsiteX128" fmla="*/ 3330 w 10000"/>
                  <a:gd name="connsiteY128" fmla="*/ 3077 h 10000"/>
                  <a:gd name="connsiteX129" fmla="*/ 4118 w 10000"/>
                  <a:gd name="connsiteY129" fmla="*/ 4253 h 10000"/>
                  <a:gd name="connsiteX130" fmla="*/ 5193 w 10000"/>
                  <a:gd name="connsiteY130" fmla="*/ 1889 h 10000"/>
                  <a:gd name="connsiteX0" fmla="*/ 5193 w 10000"/>
                  <a:gd name="connsiteY0" fmla="*/ 1889 h 10000"/>
                  <a:gd name="connsiteX1" fmla="*/ 5693 w 10000"/>
                  <a:gd name="connsiteY1" fmla="*/ 53 h 10000"/>
                  <a:gd name="connsiteX2" fmla="*/ 8177 w 10000"/>
                  <a:gd name="connsiteY2" fmla="*/ 743 h 10000"/>
                  <a:gd name="connsiteX3" fmla="*/ 8395 w 10000"/>
                  <a:gd name="connsiteY3" fmla="*/ 864 h 10000"/>
                  <a:gd name="connsiteX4" fmla="*/ 8550 w 10000"/>
                  <a:gd name="connsiteY4" fmla="*/ 989 h 10000"/>
                  <a:gd name="connsiteX5" fmla="*/ 8689 w 10000"/>
                  <a:gd name="connsiteY5" fmla="*/ 1111 h 10000"/>
                  <a:gd name="connsiteX6" fmla="*/ 8805 w 10000"/>
                  <a:gd name="connsiteY6" fmla="*/ 1246 h 10000"/>
                  <a:gd name="connsiteX7" fmla="*/ 8902 w 10000"/>
                  <a:gd name="connsiteY7" fmla="*/ 1383 h 10000"/>
                  <a:gd name="connsiteX8" fmla="*/ 8994 w 10000"/>
                  <a:gd name="connsiteY8" fmla="*/ 1519 h 10000"/>
                  <a:gd name="connsiteX9" fmla="*/ 9051 w 10000"/>
                  <a:gd name="connsiteY9" fmla="*/ 1613 h 10000"/>
                  <a:gd name="connsiteX10" fmla="*/ 9120 w 10000"/>
                  <a:gd name="connsiteY10" fmla="*/ 1757 h 10000"/>
                  <a:gd name="connsiteX11" fmla="*/ 9189 w 10000"/>
                  <a:gd name="connsiteY11" fmla="*/ 1950 h 10000"/>
                  <a:gd name="connsiteX12" fmla="*/ 9252 w 10000"/>
                  <a:gd name="connsiteY12" fmla="*/ 2169 h 10000"/>
                  <a:gd name="connsiteX13" fmla="*/ 9333 w 10000"/>
                  <a:gd name="connsiteY13" fmla="*/ 2416 h 10000"/>
                  <a:gd name="connsiteX14" fmla="*/ 9413 w 10000"/>
                  <a:gd name="connsiteY14" fmla="*/ 2690 h 10000"/>
                  <a:gd name="connsiteX15" fmla="*/ 9493 w 10000"/>
                  <a:gd name="connsiteY15" fmla="*/ 2973 h 10000"/>
                  <a:gd name="connsiteX16" fmla="*/ 9569 w 10000"/>
                  <a:gd name="connsiteY16" fmla="*/ 3272 h 10000"/>
                  <a:gd name="connsiteX17" fmla="*/ 9639 w 10000"/>
                  <a:gd name="connsiteY17" fmla="*/ 3580 h 10000"/>
                  <a:gd name="connsiteX18" fmla="*/ 9707 w 10000"/>
                  <a:gd name="connsiteY18" fmla="*/ 3879 h 10000"/>
                  <a:gd name="connsiteX19" fmla="*/ 9776 w 10000"/>
                  <a:gd name="connsiteY19" fmla="*/ 4161 h 10000"/>
                  <a:gd name="connsiteX20" fmla="*/ 9834 w 10000"/>
                  <a:gd name="connsiteY20" fmla="*/ 4434 h 10000"/>
                  <a:gd name="connsiteX21" fmla="*/ 9874 w 10000"/>
                  <a:gd name="connsiteY21" fmla="*/ 4691 h 10000"/>
                  <a:gd name="connsiteX22" fmla="*/ 9908 w 10000"/>
                  <a:gd name="connsiteY22" fmla="*/ 4903 h 10000"/>
                  <a:gd name="connsiteX23" fmla="*/ 9943 w 10000"/>
                  <a:gd name="connsiteY23" fmla="*/ 5091 h 10000"/>
                  <a:gd name="connsiteX24" fmla="*/ 9954 w 10000"/>
                  <a:gd name="connsiteY24" fmla="*/ 5238 h 10000"/>
                  <a:gd name="connsiteX25" fmla="*/ 9954 w 10000"/>
                  <a:gd name="connsiteY25" fmla="*/ 5372 h 10000"/>
                  <a:gd name="connsiteX26" fmla="*/ 9966 w 10000"/>
                  <a:gd name="connsiteY26" fmla="*/ 5546 h 10000"/>
                  <a:gd name="connsiteX27" fmla="*/ 9966 w 10000"/>
                  <a:gd name="connsiteY27" fmla="*/ 5757 h 10000"/>
                  <a:gd name="connsiteX28" fmla="*/ 9977 w 10000"/>
                  <a:gd name="connsiteY28" fmla="*/ 5995 h 10000"/>
                  <a:gd name="connsiteX29" fmla="*/ 9977 w 10000"/>
                  <a:gd name="connsiteY29" fmla="*/ 6263 h 10000"/>
                  <a:gd name="connsiteX30" fmla="*/ 9989 w 10000"/>
                  <a:gd name="connsiteY30" fmla="*/ 6543 h 10000"/>
                  <a:gd name="connsiteX31" fmla="*/ 9989 w 10000"/>
                  <a:gd name="connsiteY31" fmla="*/ 6842 h 10000"/>
                  <a:gd name="connsiteX32" fmla="*/ 9989 w 10000"/>
                  <a:gd name="connsiteY32" fmla="*/ 7141 h 10000"/>
                  <a:gd name="connsiteX33" fmla="*/ 10000 w 10000"/>
                  <a:gd name="connsiteY33" fmla="*/ 7442 h 10000"/>
                  <a:gd name="connsiteX34" fmla="*/ 8212 w 10000"/>
                  <a:gd name="connsiteY34" fmla="*/ 7551 h 10000"/>
                  <a:gd name="connsiteX35" fmla="*/ 8189 w 10000"/>
                  <a:gd name="connsiteY35" fmla="*/ 7264 h 10000"/>
                  <a:gd name="connsiteX36" fmla="*/ 8177 w 10000"/>
                  <a:gd name="connsiteY36" fmla="*/ 6964 h 10000"/>
                  <a:gd name="connsiteX37" fmla="*/ 8160 w 10000"/>
                  <a:gd name="connsiteY37" fmla="*/ 6665 h 10000"/>
                  <a:gd name="connsiteX38" fmla="*/ 8149 w 10000"/>
                  <a:gd name="connsiteY38" fmla="*/ 6383 h 10000"/>
                  <a:gd name="connsiteX39" fmla="*/ 8126 w 10000"/>
                  <a:gd name="connsiteY39" fmla="*/ 6117 h 10000"/>
                  <a:gd name="connsiteX40" fmla="*/ 8114 w 10000"/>
                  <a:gd name="connsiteY40" fmla="*/ 5871 h 10000"/>
                  <a:gd name="connsiteX41" fmla="*/ 8103 w 10000"/>
                  <a:gd name="connsiteY41" fmla="*/ 5654 h 10000"/>
                  <a:gd name="connsiteX42" fmla="*/ 8080 w 10000"/>
                  <a:gd name="connsiteY42" fmla="*/ 5476 h 10000"/>
                  <a:gd name="connsiteX43" fmla="*/ 8068 w 10000"/>
                  <a:gd name="connsiteY43" fmla="*/ 5337 h 10000"/>
                  <a:gd name="connsiteX44" fmla="*/ 8057 w 10000"/>
                  <a:gd name="connsiteY44" fmla="*/ 5255 h 10000"/>
                  <a:gd name="connsiteX45" fmla="*/ 8034 w 10000"/>
                  <a:gd name="connsiteY45" fmla="*/ 5151 h 10000"/>
                  <a:gd name="connsiteX46" fmla="*/ 8011 w 10000"/>
                  <a:gd name="connsiteY46" fmla="*/ 5026 h 10000"/>
                  <a:gd name="connsiteX47" fmla="*/ 7965 w 10000"/>
                  <a:gd name="connsiteY47" fmla="*/ 4868 h 10000"/>
                  <a:gd name="connsiteX48" fmla="*/ 7907 w 10000"/>
                  <a:gd name="connsiteY48" fmla="*/ 4691 h 10000"/>
                  <a:gd name="connsiteX49" fmla="*/ 7861 w 10000"/>
                  <a:gd name="connsiteY49" fmla="*/ 4499 h 10000"/>
                  <a:gd name="connsiteX50" fmla="*/ 7798 w 10000"/>
                  <a:gd name="connsiteY50" fmla="*/ 4305 h 10000"/>
                  <a:gd name="connsiteX51" fmla="*/ 7740 w 10000"/>
                  <a:gd name="connsiteY51" fmla="*/ 4101 h 10000"/>
                  <a:gd name="connsiteX52" fmla="*/ 7682 w 10000"/>
                  <a:gd name="connsiteY52" fmla="*/ 3915 h 10000"/>
                  <a:gd name="connsiteX53" fmla="*/ 7625 w 10000"/>
                  <a:gd name="connsiteY53" fmla="*/ 3730 h 10000"/>
                  <a:gd name="connsiteX54" fmla="*/ 7567 w 10000"/>
                  <a:gd name="connsiteY54" fmla="*/ 3563 h 10000"/>
                  <a:gd name="connsiteX55" fmla="*/ 7533 w 10000"/>
                  <a:gd name="connsiteY55" fmla="*/ 3424 h 10000"/>
                  <a:gd name="connsiteX56" fmla="*/ 7498 w 10000"/>
                  <a:gd name="connsiteY56" fmla="*/ 3324 h 10000"/>
                  <a:gd name="connsiteX57" fmla="*/ 7475 w 10000"/>
                  <a:gd name="connsiteY57" fmla="*/ 3255 h 10000"/>
                  <a:gd name="connsiteX58" fmla="*/ 7470 w 10000"/>
                  <a:gd name="connsiteY58" fmla="*/ 3229 h 10000"/>
                  <a:gd name="connsiteX59" fmla="*/ 7389 w 10000"/>
                  <a:gd name="connsiteY59" fmla="*/ 3350 h 10000"/>
                  <a:gd name="connsiteX60" fmla="*/ 7320 w 10000"/>
                  <a:gd name="connsiteY60" fmla="*/ 3520 h 10000"/>
                  <a:gd name="connsiteX61" fmla="*/ 7263 w 10000"/>
                  <a:gd name="connsiteY61" fmla="*/ 3730 h 10000"/>
                  <a:gd name="connsiteX62" fmla="*/ 7217 w 10000"/>
                  <a:gd name="connsiteY62" fmla="*/ 3980 h 10000"/>
                  <a:gd name="connsiteX63" fmla="*/ 7183 w 10000"/>
                  <a:gd name="connsiteY63" fmla="*/ 4245 h 10000"/>
                  <a:gd name="connsiteX64" fmla="*/ 7171 w 10000"/>
                  <a:gd name="connsiteY64" fmla="*/ 4534 h 10000"/>
                  <a:gd name="connsiteX65" fmla="*/ 7160 w 10000"/>
                  <a:gd name="connsiteY65" fmla="*/ 4833 h 10000"/>
                  <a:gd name="connsiteX66" fmla="*/ 7148 w 10000"/>
                  <a:gd name="connsiteY66" fmla="*/ 5134 h 10000"/>
                  <a:gd name="connsiteX67" fmla="*/ 7148 w 10000"/>
                  <a:gd name="connsiteY67" fmla="*/ 5433 h 10000"/>
                  <a:gd name="connsiteX68" fmla="*/ 7148 w 10000"/>
                  <a:gd name="connsiteY68" fmla="*/ 5723 h 10000"/>
                  <a:gd name="connsiteX69" fmla="*/ 7160 w 10000"/>
                  <a:gd name="connsiteY69" fmla="*/ 5995 h 10000"/>
                  <a:gd name="connsiteX70" fmla="*/ 7171 w 10000"/>
                  <a:gd name="connsiteY70" fmla="*/ 6237 h 10000"/>
                  <a:gd name="connsiteX71" fmla="*/ 7171 w 10000"/>
                  <a:gd name="connsiteY71" fmla="*/ 6448 h 10000"/>
                  <a:gd name="connsiteX72" fmla="*/ 7183 w 10000"/>
                  <a:gd name="connsiteY72" fmla="*/ 6621 h 10000"/>
                  <a:gd name="connsiteX73" fmla="*/ 7183 w 10000"/>
                  <a:gd name="connsiteY73" fmla="*/ 6772 h 10000"/>
                  <a:gd name="connsiteX74" fmla="*/ 7194 w 10000"/>
                  <a:gd name="connsiteY74" fmla="*/ 6972 h 10000"/>
                  <a:gd name="connsiteX75" fmla="*/ 7206 w 10000"/>
                  <a:gd name="connsiteY75" fmla="*/ 7202 h 10000"/>
                  <a:gd name="connsiteX76" fmla="*/ 7410 w 10000"/>
                  <a:gd name="connsiteY76" fmla="*/ 9558 h 10000"/>
                  <a:gd name="connsiteX77" fmla="*/ 7523 w 10000"/>
                  <a:gd name="connsiteY77" fmla="*/ 10000 h 10000"/>
                  <a:gd name="connsiteX78" fmla="*/ 622 w 10000"/>
                  <a:gd name="connsiteY78" fmla="*/ 9620 h 10000"/>
                  <a:gd name="connsiteX79" fmla="*/ 645 w 10000"/>
                  <a:gd name="connsiteY79" fmla="*/ 9405 h 10000"/>
                  <a:gd name="connsiteX80" fmla="*/ 656 w 10000"/>
                  <a:gd name="connsiteY80" fmla="*/ 9159 h 10000"/>
                  <a:gd name="connsiteX81" fmla="*/ 679 w 10000"/>
                  <a:gd name="connsiteY81" fmla="*/ 8903 h 10000"/>
                  <a:gd name="connsiteX82" fmla="*/ 702 w 10000"/>
                  <a:gd name="connsiteY82" fmla="*/ 8622 h 10000"/>
                  <a:gd name="connsiteX83" fmla="*/ 725 w 10000"/>
                  <a:gd name="connsiteY83" fmla="*/ 8330 h 10000"/>
                  <a:gd name="connsiteX84" fmla="*/ 748 w 10000"/>
                  <a:gd name="connsiteY84" fmla="*/ 8031 h 10000"/>
                  <a:gd name="connsiteX85" fmla="*/ 771 w 10000"/>
                  <a:gd name="connsiteY85" fmla="*/ 7741 h 10000"/>
                  <a:gd name="connsiteX86" fmla="*/ 782 w 10000"/>
                  <a:gd name="connsiteY86" fmla="*/ 7468 h 10000"/>
                  <a:gd name="connsiteX87" fmla="*/ 805 w 10000"/>
                  <a:gd name="connsiteY87" fmla="*/ 7202 h 10000"/>
                  <a:gd name="connsiteX88" fmla="*/ 828 w 10000"/>
                  <a:gd name="connsiteY88" fmla="*/ 6816 h 10000"/>
                  <a:gd name="connsiteX89" fmla="*/ 840 w 10000"/>
                  <a:gd name="connsiteY89" fmla="*/ 6465 h 10000"/>
                  <a:gd name="connsiteX90" fmla="*/ 851 w 10000"/>
                  <a:gd name="connsiteY90" fmla="*/ 6158 h 10000"/>
                  <a:gd name="connsiteX91" fmla="*/ 851 w 10000"/>
                  <a:gd name="connsiteY91" fmla="*/ 5871 h 10000"/>
                  <a:gd name="connsiteX92" fmla="*/ 851 w 10000"/>
                  <a:gd name="connsiteY92" fmla="*/ 5589 h 10000"/>
                  <a:gd name="connsiteX93" fmla="*/ 851 w 10000"/>
                  <a:gd name="connsiteY93" fmla="*/ 5307 h 10000"/>
                  <a:gd name="connsiteX94" fmla="*/ 851 w 10000"/>
                  <a:gd name="connsiteY94" fmla="*/ 5016 h 10000"/>
                  <a:gd name="connsiteX95" fmla="*/ 851 w 10000"/>
                  <a:gd name="connsiteY95" fmla="*/ 4708 h 10000"/>
                  <a:gd name="connsiteX96" fmla="*/ 851 w 10000"/>
                  <a:gd name="connsiteY96" fmla="*/ 4534 h 10000"/>
                  <a:gd name="connsiteX97" fmla="*/ 817 w 10000"/>
                  <a:gd name="connsiteY97" fmla="*/ 4331 h 10000"/>
                  <a:gd name="connsiteX98" fmla="*/ 771 w 10000"/>
                  <a:gd name="connsiteY98" fmla="*/ 4101 h 10000"/>
                  <a:gd name="connsiteX99" fmla="*/ 713 w 10000"/>
                  <a:gd name="connsiteY99" fmla="*/ 3861 h 10000"/>
                  <a:gd name="connsiteX100" fmla="*/ 645 w 10000"/>
                  <a:gd name="connsiteY100" fmla="*/ 3606 h 10000"/>
                  <a:gd name="connsiteX101" fmla="*/ 581 w 10000"/>
                  <a:gd name="connsiteY101" fmla="*/ 3341 h 10000"/>
                  <a:gd name="connsiteX102" fmla="*/ 501 w 10000"/>
                  <a:gd name="connsiteY102" fmla="*/ 3068 h 10000"/>
                  <a:gd name="connsiteX103" fmla="*/ 407 w 10000"/>
                  <a:gd name="connsiteY103" fmla="*/ 2804 h 10000"/>
                  <a:gd name="connsiteX104" fmla="*/ 327 w 10000"/>
                  <a:gd name="connsiteY104" fmla="*/ 2547 h 10000"/>
                  <a:gd name="connsiteX105" fmla="*/ 252 w 10000"/>
                  <a:gd name="connsiteY105" fmla="*/ 2296 h 10000"/>
                  <a:gd name="connsiteX106" fmla="*/ 184 w 10000"/>
                  <a:gd name="connsiteY106" fmla="*/ 2066 h 10000"/>
                  <a:gd name="connsiteX107" fmla="*/ 115 w 10000"/>
                  <a:gd name="connsiteY107" fmla="*/ 1864 h 10000"/>
                  <a:gd name="connsiteX108" fmla="*/ 57 w 10000"/>
                  <a:gd name="connsiteY108" fmla="*/ 1684 h 10000"/>
                  <a:gd name="connsiteX109" fmla="*/ 23 w 10000"/>
                  <a:gd name="connsiteY109" fmla="*/ 1527 h 10000"/>
                  <a:gd name="connsiteX110" fmla="*/ 0 w 10000"/>
                  <a:gd name="connsiteY110" fmla="*/ 1419 h 10000"/>
                  <a:gd name="connsiteX111" fmla="*/ 11 w 10000"/>
                  <a:gd name="connsiteY111" fmla="*/ 1349 h 10000"/>
                  <a:gd name="connsiteX112" fmla="*/ 80 w 10000"/>
                  <a:gd name="connsiteY112" fmla="*/ 1194 h 10000"/>
                  <a:gd name="connsiteX113" fmla="*/ 207 w 10000"/>
                  <a:gd name="connsiteY113" fmla="*/ 1033 h 10000"/>
                  <a:gd name="connsiteX114" fmla="*/ 373 w 10000"/>
                  <a:gd name="connsiteY114" fmla="*/ 864 h 10000"/>
                  <a:gd name="connsiteX115" fmla="*/ 581 w 10000"/>
                  <a:gd name="connsiteY115" fmla="*/ 700 h 10000"/>
                  <a:gd name="connsiteX116" fmla="*/ 805 w 10000"/>
                  <a:gd name="connsiteY116" fmla="*/ 548 h 10000"/>
                  <a:gd name="connsiteX117" fmla="*/ 943 w 10000"/>
                  <a:gd name="connsiteY117" fmla="*/ 468 h 10000"/>
                  <a:gd name="connsiteX118" fmla="*/ 1109 w 10000"/>
                  <a:gd name="connsiteY118" fmla="*/ 391 h 10000"/>
                  <a:gd name="connsiteX119" fmla="*/ 1294 w 10000"/>
                  <a:gd name="connsiteY119" fmla="*/ 316 h 10000"/>
                  <a:gd name="connsiteX120" fmla="*/ 1484 w 10000"/>
                  <a:gd name="connsiteY120" fmla="*/ 248 h 10000"/>
                  <a:gd name="connsiteX121" fmla="*/ 1674 w 10000"/>
                  <a:gd name="connsiteY121" fmla="*/ 178 h 10000"/>
                  <a:gd name="connsiteX122" fmla="*/ 1857 w 10000"/>
                  <a:gd name="connsiteY122" fmla="*/ 117 h 10000"/>
                  <a:gd name="connsiteX123" fmla="*/ 2012 w 10000"/>
                  <a:gd name="connsiteY123" fmla="*/ 69 h 10000"/>
                  <a:gd name="connsiteX124" fmla="*/ 2139 w 10000"/>
                  <a:gd name="connsiteY124" fmla="*/ 35 h 10000"/>
                  <a:gd name="connsiteX125" fmla="*/ 2231 w 10000"/>
                  <a:gd name="connsiteY125" fmla="*/ 9 h 10000"/>
                  <a:gd name="connsiteX126" fmla="*/ 2254 w 10000"/>
                  <a:gd name="connsiteY126" fmla="*/ 0 h 10000"/>
                  <a:gd name="connsiteX127" fmla="*/ 2387 w 10000"/>
                  <a:gd name="connsiteY127" fmla="*/ 61 h 10000"/>
                  <a:gd name="connsiteX128" fmla="*/ 3330 w 10000"/>
                  <a:gd name="connsiteY128" fmla="*/ 3077 h 10000"/>
                  <a:gd name="connsiteX129" fmla="*/ 4118 w 10000"/>
                  <a:gd name="connsiteY129" fmla="*/ 4253 h 10000"/>
                  <a:gd name="connsiteX130" fmla="*/ 5193 w 10000"/>
                  <a:gd name="connsiteY130" fmla="*/ 1889 h 10000"/>
                  <a:gd name="connsiteX0" fmla="*/ 5193 w 10000"/>
                  <a:gd name="connsiteY0" fmla="*/ 1889 h 9761"/>
                  <a:gd name="connsiteX1" fmla="*/ 5693 w 10000"/>
                  <a:gd name="connsiteY1" fmla="*/ 53 h 9761"/>
                  <a:gd name="connsiteX2" fmla="*/ 8177 w 10000"/>
                  <a:gd name="connsiteY2" fmla="*/ 743 h 9761"/>
                  <a:gd name="connsiteX3" fmla="*/ 8395 w 10000"/>
                  <a:gd name="connsiteY3" fmla="*/ 864 h 9761"/>
                  <a:gd name="connsiteX4" fmla="*/ 8550 w 10000"/>
                  <a:gd name="connsiteY4" fmla="*/ 989 h 9761"/>
                  <a:gd name="connsiteX5" fmla="*/ 8689 w 10000"/>
                  <a:gd name="connsiteY5" fmla="*/ 1111 h 9761"/>
                  <a:gd name="connsiteX6" fmla="*/ 8805 w 10000"/>
                  <a:gd name="connsiteY6" fmla="*/ 1246 h 9761"/>
                  <a:gd name="connsiteX7" fmla="*/ 8902 w 10000"/>
                  <a:gd name="connsiteY7" fmla="*/ 1383 h 9761"/>
                  <a:gd name="connsiteX8" fmla="*/ 8994 w 10000"/>
                  <a:gd name="connsiteY8" fmla="*/ 1519 h 9761"/>
                  <a:gd name="connsiteX9" fmla="*/ 9051 w 10000"/>
                  <a:gd name="connsiteY9" fmla="*/ 1613 h 9761"/>
                  <a:gd name="connsiteX10" fmla="*/ 9120 w 10000"/>
                  <a:gd name="connsiteY10" fmla="*/ 1757 h 9761"/>
                  <a:gd name="connsiteX11" fmla="*/ 9189 w 10000"/>
                  <a:gd name="connsiteY11" fmla="*/ 1950 h 9761"/>
                  <a:gd name="connsiteX12" fmla="*/ 9252 w 10000"/>
                  <a:gd name="connsiteY12" fmla="*/ 2169 h 9761"/>
                  <a:gd name="connsiteX13" fmla="*/ 9333 w 10000"/>
                  <a:gd name="connsiteY13" fmla="*/ 2416 h 9761"/>
                  <a:gd name="connsiteX14" fmla="*/ 9413 w 10000"/>
                  <a:gd name="connsiteY14" fmla="*/ 2690 h 9761"/>
                  <a:gd name="connsiteX15" fmla="*/ 9493 w 10000"/>
                  <a:gd name="connsiteY15" fmla="*/ 2973 h 9761"/>
                  <a:gd name="connsiteX16" fmla="*/ 9569 w 10000"/>
                  <a:gd name="connsiteY16" fmla="*/ 3272 h 9761"/>
                  <a:gd name="connsiteX17" fmla="*/ 9639 w 10000"/>
                  <a:gd name="connsiteY17" fmla="*/ 3580 h 9761"/>
                  <a:gd name="connsiteX18" fmla="*/ 9707 w 10000"/>
                  <a:gd name="connsiteY18" fmla="*/ 3879 h 9761"/>
                  <a:gd name="connsiteX19" fmla="*/ 9776 w 10000"/>
                  <a:gd name="connsiteY19" fmla="*/ 4161 h 9761"/>
                  <a:gd name="connsiteX20" fmla="*/ 9834 w 10000"/>
                  <a:gd name="connsiteY20" fmla="*/ 4434 h 9761"/>
                  <a:gd name="connsiteX21" fmla="*/ 9874 w 10000"/>
                  <a:gd name="connsiteY21" fmla="*/ 4691 h 9761"/>
                  <a:gd name="connsiteX22" fmla="*/ 9908 w 10000"/>
                  <a:gd name="connsiteY22" fmla="*/ 4903 h 9761"/>
                  <a:gd name="connsiteX23" fmla="*/ 9943 w 10000"/>
                  <a:gd name="connsiteY23" fmla="*/ 5091 h 9761"/>
                  <a:gd name="connsiteX24" fmla="*/ 9954 w 10000"/>
                  <a:gd name="connsiteY24" fmla="*/ 5238 h 9761"/>
                  <a:gd name="connsiteX25" fmla="*/ 9954 w 10000"/>
                  <a:gd name="connsiteY25" fmla="*/ 5372 h 9761"/>
                  <a:gd name="connsiteX26" fmla="*/ 9966 w 10000"/>
                  <a:gd name="connsiteY26" fmla="*/ 5546 h 9761"/>
                  <a:gd name="connsiteX27" fmla="*/ 9966 w 10000"/>
                  <a:gd name="connsiteY27" fmla="*/ 5757 h 9761"/>
                  <a:gd name="connsiteX28" fmla="*/ 9977 w 10000"/>
                  <a:gd name="connsiteY28" fmla="*/ 5995 h 9761"/>
                  <a:gd name="connsiteX29" fmla="*/ 9977 w 10000"/>
                  <a:gd name="connsiteY29" fmla="*/ 6263 h 9761"/>
                  <a:gd name="connsiteX30" fmla="*/ 9989 w 10000"/>
                  <a:gd name="connsiteY30" fmla="*/ 6543 h 9761"/>
                  <a:gd name="connsiteX31" fmla="*/ 9989 w 10000"/>
                  <a:gd name="connsiteY31" fmla="*/ 6842 h 9761"/>
                  <a:gd name="connsiteX32" fmla="*/ 9989 w 10000"/>
                  <a:gd name="connsiteY32" fmla="*/ 7141 h 9761"/>
                  <a:gd name="connsiteX33" fmla="*/ 10000 w 10000"/>
                  <a:gd name="connsiteY33" fmla="*/ 7442 h 9761"/>
                  <a:gd name="connsiteX34" fmla="*/ 8212 w 10000"/>
                  <a:gd name="connsiteY34" fmla="*/ 7551 h 9761"/>
                  <a:gd name="connsiteX35" fmla="*/ 8189 w 10000"/>
                  <a:gd name="connsiteY35" fmla="*/ 7264 h 9761"/>
                  <a:gd name="connsiteX36" fmla="*/ 8177 w 10000"/>
                  <a:gd name="connsiteY36" fmla="*/ 6964 h 9761"/>
                  <a:gd name="connsiteX37" fmla="*/ 8160 w 10000"/>
                  <a:gd name="connsiteY37" fmla="*/ 6665 h 9761"/>
                  <a:gd name="connsiteX38" fmla="*/ 8149 w 10000"/>
                  <a:gd name="connsiteY38" fmla="*/ 6383 h 9761"/>
                  <a:gd name="connsiteX39" fmla="*/ 8126 w 10000"/>
                  <a:gd name="connsiteY39" fmla="*/ 6117 h 9761"/>
                  <a:gd name="connsiteX40" fmla="*/ 8114 w 10000"/>
                  <a:gd name="connsiteY40" fmla="*/ 5871 h 9761"/>
                  <a:gd name="connsiteX41" fmla="*/ 8103 w 10000"/>
                  <a:gd name="connsiteY41" fmla="*/ 5654 h 9761"/>
                  <a:gd name="connsiteX42" fmla="*/ 8080 w 10000"/>
                  <a:gd name="connsiteY42" fmla="*/ 5476 h 9761"/>
                  <a:gd name="connsiteX43" fmla="*/ 8068 w 10000"/>
                  <a:gd name="connsiteY43" fmla="*/ 5337 h 9761"/>
                  <a:gd name="connsiteX44" fmla="*/ 8057 w 10000"/>
                  <a:gd name="connsiteY44" fmla="*/ 5255 h 9761"/>
                  <a:gd name="connsiteX45" fmla="*/ 8034 w 10000"/>
                  <a:gd name="connsiteY45" fmla="*/ 5151 h 9761"/>
                  <a:gd name="connsiteX46" fmla="*/ 8011 w 10000"/>
                  <a:gd name="connsiteY46" fmla="*/ 5026 h 9761"/>
                  <a:gd name="connsiteX47" fmla="*/ 7965 w 10000"/>
                  <a:gd name="connsiteY47" fmla="*/ 4868 h 9761"/>
                  <a:gd name="connsiteX48" fmla="*/ 7907 w 10000"/>
                  <a:gd name="connsiteY48" fmla="*/ 4691 h 9761"/>
                  <a:gd name="connsiteX49" fmla="*/ 7861 w 10000"/>
                  <a:gd name="connsiteY49" fmla="*/ 4499 h 9761"/>
                  <a:gd name="connsiteX50" fmla="*/ 7798 w 10000"/>
                  <a:gd name="connsiteY50" fmla="*/ 4305 h 9761"/>
                  <a:gd name="connsiteX51" fmla="*/ 7740 w 10000"/>
                  <a:gd name="connsiteY51" fmla="*/ 4101 h 9761"/>
                  <a:gd name="connsiteX52" fmla="*/ 7682 w 10000"/>
                  <a:gd name="connsiteY52" fmla="*/ 3915 h 9761"/>
                  <a:gd name="connsiteX53" fmla="*/ 7625 w 10000"/>
                  <a:gd name="connsiteY53" fmla="*/ 3730 h 9761"/>
                  <a:gd name="connsiteX54" fmla="*/ 7567 w 10000"/>
                  <a:gd name="connsiteY54" fmla="*/ 3563 h 9761"/>
                  <a:gd name="connsiteX55" fmla="*/ 7533 w 10000"/>
                  <a:gd name="connsiteY55" fmla="*/ 3424 h 9761"/>
                  <a:gd name="connsiteX56" fmla="*/ 7498 w 10000"/>
                  <a:gd name="connsiteY56" fmla="*/ 3324 h 9761"/>
                  <a:gd name="connsiteX57" fmla="*/ 7475 w 10000"/>
                  <a:gd name="connsiteY57" fmla="*/ 3255 h 9761"/>
                  <a:gd name="connsiteX58" fmla="*/ 7470 w 10000"/>
                  <a:gd name="connsiteY58" fmla="*/ 3229 h 9761"/>
                  <a:gd name="connsiteX59" fmla="*/ 7389 w 10000"/>
                  <a:gd name="connsiteY59" fmla="*/ 3350 h 9761"/>
                  <a:gd name="connsiteX60" fmla="*/ 7320 w 10000"/>
                  <a:gd name="connsiteY60" fmla="*/ 3520 h 9761"/>
                  <a:gd name="connsiteX61" fmla="*/ 7263 w 10000"/>
                  <a:gd name="connsiteY61" fmla="*/ 3730 h 9761"/>
                  <a:gd name="connsiteX62" fmla="*/ 7217 w 10000"/>
                  <a:gd name="connsiteY62" fmla="*/ 3980 h 9761"/>
                  <a:gd name="connsiteX63" fmla="*/ 7183 w 10000"/>
                  <a:gd name="connsiteY63" fmla="*/ 4245 h 9761"/>
                  <a:gd name="connsiteX64" fmla="*/ 7171 w 10000"/>
                  <a:gd name="connsiteY64" fmla="*/ 4534 h 9761"/>
                  <a:gd name="connsiteX65" fmla="*/ 7160 w 10000"/>
                  <a:gd name="connsiteY65" fmla="*/ 4833 h 9761"/>
                  <a:gd name="connsiteX66" fmla="*/ 7148 w 10000"/>
                  <a:gd name="connsiteY66" fmla="*/ 5134 h 9761"/>
                  <a:gd name="connsiteX67" fmla="*/ 7148 w 10000"/>
                  <a:gd name="connsiteY67" fmla="*/ 5433 h 9761"/>
                  <a:gd name="connsiteX68" fmla="*/ 7148 w 10000"/>
                  <a:gd name="connsiteY68" fmla="*/ 5723 h 9761"/>
                  <a:gd name="connsiteX69" fmla="*/ 7160 w 10000"/>
                  <a:gd name="connsiteY69" fmla="*/ 5995 h 9761"/>
                  <a:gd name="connsiteX70" fmla="*/ 7171 w 10000"/>
                  <a:gd name="connsiteY70" fmla="*/ 6237 h 9761"/>
                  <a:gd name="connsiteX71" fmla="*/ 7171 w 10000"/>
                  <a:gd name="connsiteY71" fmla="*/ 6448 h 9761"/>
                  <a:gd name="connsiteX72" fmla="*/ 7183 w 10000"/>
                  <a:gd name="connsiteY72" fmla="*/ 6621 h 9761"/>
                  <a:gd name="connsiteX73" fmla="*/ 7183 w 10000"/>
                  <a:gd name="connsiteY73" fmla="*/ 6772 h 9761"/>
                  <a:gd name="connsiteX74" fmla="*/ 7194 w 10000"/>
                  <a:gd name="connsiteY74" fmla="*/ 6972 h 9761"/>
                  <a:gd name="connsiteX75" fmla="*/ 7206 w 10000"/>
                  <a:gd name="connsiteY75" fmla="*/ 7202 h 9761"/>
                  <a:gd name="connsiteX76" fmla="*/ 7410 w 10000"/>
                  <a:gd name="connsiteY76" fmla="*/ 9558 h 9761"/>
                  <a:gd name="connsiteX77" fmla="*/ 622 w 10000"/>
                  <a:gd name="connsiteY77" fmla="*/ 9620 h 9761"/>
                  <a:gd name="connsiteX78" fmla="*/ 645 w 10000"/>
                  <a:gd name="connsiteY78" fmla="*/ 9405 h 9761"/>
                  <a:gd name="connsiteX79" fmla="*/ 656 w 10000"/>
                  <a:gd name="connsiteY79" fmla="*/ 9159 h 9761"/>
                  <a:gd name="connsiteX80" fmla="*/ 679 w 10000"/>
                  <a:gd name="connsiteY80" fmla="*/ 8903 h 9761"/>
                  <a:gd name="connsiteX81" fmla="*/ 702 w 10000"/>
                  <a:gd name="connsiteY81" fmla="*/ 8622 h 9761"/>
                  <a:gd name="connsiteX82" fmla="*/ 725 w 10000"/>
                  <a:gd name="connsiteY82" fmla="*/ 8330 h 9761"/>
                  <a:gd name="connsiteX83" fmla="*/ 748 w 10000"/>
                  <a:gd name="connsiteY83" fmla="*/ 8031 h 9761"/>
                  <a:gd name="connsiteX84" fmla="*/ 771 w 10000"/>
                  <a:gd name="connsiteY84" fmla="*/ 7741 h 9761"/>
                  <a:gd name="connsiteX85" fmla="*/ 782 w 10000"/>
                  <a:gd name="connsiteY85" fmla="*/ 7468 h 9761"/>
                  <a:gd name="connsiteX86" fmla="*/ 805 w 10000"/>
                  <a:gd name="connsiteY86" fmla="*/ 7202 h 9761"/>
                  <a:gd name="connsiteX87" fmla="*/ 828 w 10000"/>
                  <a:gd name="connsiteY87" fmla="*/ 6816 h 9761"/>
                  <a:gd name="connsiteX88" fmla="*/ 840 w 10000"/>
                  <a:gd name="connsiteY88" fmla="*/ 6465 h 9761"/>
                  <a:gd name="connsiteX89" fmla="*/ 851 w 10000"/>
                  <a:gd name="connsiteY89" fmla="*/ 6158 h 9761"/>
                  <a:gd name="connsiteX90" fmla="*/ 851 w 10000"/>
                  <a:gd name="connsiteY90" fmla="*/ 5871 h 9761"/>
                  <a:gd name="connsiteX91" fmla="*/ 851 w 10000"/>
                  <a:gd name="connsiteY91" fmla="*/ 5589 h 9761"/>
                  <a:gd name="connsiteX92" fmla="*/ 851 w 10000"/>
                  <a:gd name="connsiteY92" fmla="*/ 5307 h 9761"/>
                  <a:gd name="connsiteX93" fmla="*/ 851 w 10000"/>
                  <a:gd name="connsiteY93" fmla="*/ 5016 h 9761"/>
                  <a:gd name="connsiteX94" fmla="*/ 851 w 10000"/>
                  <a:gd name="connsiteY94" fmla="*/ 4708 h 9761"/>
                  <a:gd name="connsiteX95" fmla="*/ 851 w 10000"/>
                  <a:gd name="connsiteY95" fmla="*/ 4534 h 9761"/>
                  <a:gd name="connsiteX96" fmla="*/ 817 w 10000"/>
                  <a:gd name="connsiteY96" fmla="*/ 4331 h 9761"/>
                  <a:gd name="connsiteX97" fmla="*/ 771 w 10000"/>
                  <a:gd name="connsiteY97" fmla="*/ 4101 h 9761"/>
                  <a:gd name="connsiteX98" fmla="*/ 713 w 10000"/>
                  <a:gd name="connsiteY98" fmla="*/ 3861 h 9761"/>
                  <a:gd name="connsiteX99" fmla="*/ 645 w 10000"/>
                  <a:gd name="connsiteY99" fmla="*/ 3606 h 9761"/>
                  <a:gd name="connsiteX100" fmla="*/ 581 w 10000"/>
                  <a:gd name="connsiteY100" fmla="*/ 3341 h 9761"/>
                  <a:gd name="connsiteX101" fmla="*/ 501 w 10000"/>
                  <a:gd name="connsiteY101" fmla="*/ 3068 h 9761"/>
                  <a:gd name="connsiteX102" fmla="*/ 407 w 10000"/>
                  <a:gd name="connsiteY102" fmla="*/ 2804 h 9761"/>
                  <a:gd name="connsiteX103" fmla="*/ 327 w 10000"/>
                  <a:gd name="connsiteY103" fmla="*/ 2547 h 9761"/>
                  <a:gd name="connsiteX104" fmla="*/ 252 w 10000"/>
                  <a:gd name="connsiteY104" fmla="*/ 2296 h 9761"/>
                  <a:gd name="connsiteX105" fmla="*/ 184 w 10000"/>
                  <a:gd name="connsiteY105" fmla="*/ 2066 h 9761"/>
                  <a:gd name="connsiteX106" fmla="*/ 115 w 10000"/>
                  <a:gd name="connsiteY106" fmla="*/ 1864 h 9761"/>
                  <a:gd name="connsiteX107" fmla="*/ 57 w 10000"/>
                  <a:gd name="connsiteY107" fmla="*/ 1684 h 9761"/>
                  <a:gd name="connsiteX108" fmla="*/ 23 w 10000"/>
                  <a:gd name="connsiteY108" fmla="*/ 1527 h 9761"/>
                  <a:gd name="connsiteX109" fmla="*/ 0 w 10000"/>
                  <a:gd name="connsiteY109" fmla="*/ 1419 h 9761"/>
                  <a:gd name="connsiteX110" fmla="*/ 11 w 10000"/>
                  <a:gd name="connsiteY110" fmla="*/ 1349 h 9761"/>
                  <a:gd name="connsiteX111" fmla="*/ 80 w 10000"/>
                  <a:gd name="connsiteY111" fmla="*/ 1194 h 9761"/>
                  <a:gd name="connsiteX112" fmla="*/ 207 w 10000"/>
                  <a:gd name="connsiteY112" fmla="*/ 1033 h 9761"/>
                  <a:gd name="connsiteX113" fmla="*/ 373 w 10000"/>
                  <a:gd name="connsiteY113" fmla="*/ 864 h 9761"/>
                  <a:gd name="connsiteX114" fmla="*/ 581 w 10000"/>
                  <a:gd name="connsiteY114" fmla="*/ 700 h 9761"/>
                  <a:gd name="connsiteX115" fmla="*/ 805 w 10000"/>
                  <a:gd name="connsiteY115" fmla="*/ 548 h 9761"/>
                  <a:gd name="connsiteX116" fmla="*/ 943 w 10000"/>
                  <a:gd name="connsiteY116" fmla="*/ 468 h 9761"/>
                  <a:gd name="connsiteX117" fmla="*/ 1109 w 10000"/>
                  <a:gd name="connsiteY117" fmla="*/ 391 h 9761"/>
                  <a:gd name="connsiteX118" fmla="*/ 1294 w 10000"/>
                  <a:gd name="connsiteY118" fmla="*/ 316 h 9761"/>
                  <a:gd name="connsiteX119" fmla="*/ 1484 w 10000"/>
                  <a:gd name="connsiteY119" fmla="*/ 248 h 9761"/>
                  <a:gd name="connsiteX120" fmla="*/ 1674 w 10000"/>
                  <a:gd name="connsiteY120" fmla="*/ 178 h 9761"/>
                  <a:gd name="connsiteX121" fmla="*/ 1857 w 10000"/>
                  <a:gd name="connsiteY121" fmla="*/ 117 h 9761"/>
                  <a:gd name="connsiteX122" fmla="*/ 2012 w 10000"/>
                  <a:gd name="connsiteY122" fmla="*/ 69 h 9761"/>
                  <a:gd name="connsiteX123" fmla="*/ 2139 w 10000"/>
                  <a:gd name="connsiteY123" fmla="*/ 35 h 9761"/>
                  <a:gd name="connsiteX124" fmla="*/ 2231 w 10000"/>
                  <a:gd name="connsiteY124" fmla="*/ 9 h 9761"/>
                  <a:gd name="connsiteX125" fmla="*/ 2254 w 10000"/>
                  <a:gd name="connsiteY125" fmla="*/ 0 h 9761"/>
                  <a:gd name="connsiteX126" fmla="*/ 2387 w 10000"/>
                  <a:gd name="connsiteY126" fmla="*/ 61 h 9761"/>
                  <a:gd name="connsiteX127" fmla="*/ 3330 w 10000"/>
                  <a:gd name="connsiteY127" fmla="*/ 3077 h 9761"/>
                  <a:gd name="connsiteX128" fmla="*/ 4118 w 10000"/>
                  <a:gd name="connsiteY128" fmla="*/ 4253 h 9761"/>
                  <a:gd name="connsiteX129" fmla="*/ 5193 w 10000"/>
                  <a:gd name="connsiteY129" fmla="*/ 1889 h 9761"/>
                  <a:gd name="connsiteX0" fmla="*/ 5193 w 10000"/>
                  <a:gd name="connsiteY0" fmla="*/ 1935 h 10000"/>
                  <a:gd name="connsiteX1" fmla="*/ 5693 w 10000"/>
                  <a:gd name="connsiteY1" fmla="*/ 54 h 10000"/>
                  <a:gd name="connsiteX2" fmla="*/ 8177 w 10000"/>
                  <a:gd name="connsiteY2" fmla="*/ 761 h 10000"/>
                  <a:gd name="connsiteX3" fmla="*/ 8395 w 10000"/>
                  <a:gd name="connsiteY3" fmla="*/ 885 h 10000"/>
                  <a:gd name="connsiteX4" fmla="*/ 8550 w 10000"/>
                  <a:gd name="connsiteY4" fmla="*/ 1013 h 10000"/>
                  <a:gd name="connsiteX5" fmla="*/ 8689 w 10000"/>
                  <a:gd name="connsiteY5" fmla="*/ 1138 h 10000"/>
                  <a:gd name="connsiteX6" fmla="*/ 8805 w 10000"/>
                  <a:gd name="connsiteY6" fmla="*/ 1277 h 10000"/>
                  <a:gd name="connsiteX7" fmla="*/ 8902 w 10000"/>
                  <a:gd name="connsiteY7" fmla="*/ 1417 h 10000"/>
                  <a:gd name="connsiteX8" fmla="*/ 8994 w 10000"/>
                  <a:gd name="connsiteY8" fmla="*/ 1556 h 10000"/>
                  <a:gd name="connsiteX9" fmla="*/ 9051 w 10000"/>
                  <a:gd name="connsiteY9" fmla="*/ 1652 h 10000"/>
                  <a:gd name="connsiteX10" fmla="*/ 9120 w 10000"/>
                  <a:gd name="connsiteY10" fmla="*/ 1800 h 10000"/>
                  <a:gd name="connsiteX11" fmla="*/ 9189 w 10000"/>
                  <a:gd name="connsiteY11" fmla="*/ 1998 h 10000"/>
                  <a:gd name="connsiteX12" fmla="*/ 9252 w 10000"/>
                  <a:gd name="connsiteY12" fmla="*/ 2222 h 10000"/>
                  <a:gd name="connsiteX13" fmla="*/ 9333 w 10000"/>
                  <a:gd name="connsiteY13" fmla="*/ 2475 h 10000"/>
                  <a:gd name="connsiteX14" fmla="*/ 9413 w 10000"/>
                  <a:gd name="connsiteY14" fmla="*/ 2756 h 10000"/>
                  <a:gd name="connsiteX15" fmla="*/ 9493 w 10000"/>
                  <a:gd name="connsiteY15" fmla="*/ 3046 h 10000"/>
                  <a:gd name="connsiteX16" fmla="*/ 9569 w 10000"/>
                  <a:gd name="connsiteY16" fmla="*/ 3352 h 10000"/>
                  <a:gd name="connsiteX17" fmla="*/ 9639 w 10000"/>
                  <a:gd name="connsiteY17" fmla="*/ 3668 h 10000"/>
                  <a:gd name="connsiteX18" fmla="*/ 9707 w 10000"/>
                  <a:gd name="connsiteY18" fmla="*/ 3974 h 10000"/>
                  <a:gd name="connsiteX19" fmla="*/ 9776 w 10000"/>
                  <a:gd name="connsiteY19" fmla="*/ 4263 h 10000"/>
                  <a:gd name="connsiteX20" fmla="*/ 9834 w 10000"/>
                  <a:gd name="connsiteY20" fmla="*/ 4543 h 10000"/>
                  <a:gd name="connsiteX21" fmla="*/ 9874 w 10000"/>
                  <a:gd name="connsiteY21" fmla="*/ 4806 h 10000"/>
                  <a:gd name="connsiteX22" fmla="*/ 9908 w 10000"/>
                  <a:gd name="connsiteY22" fmla="*/ 5023 h 10000"/>
                  <a:gd name="connsiteX23" fmla="*/ 9943 w 10000"/>
                  <a:gd name="connsiteY23" fmla="*/ 5216 h 10000"/>
                  <a:gd name="connsiteX24" fmla="*/ 9954 w 10000"/>
                  <a:gd name="connsiteY24" fmla="*/ 5366 h 10000"/>
                  <a:gd name="connsiteX25" fmla="*/ 9954 w 10000"/>
                  <a:gd name="connsiteY25" fmla="*/ 5504 h 10000"/>
                  <a:gd name="connsiteX26" fmla="*/ 9966 w 10000"/>
                  <a:gd name="connsiteY26" fmla="*/ 5682 h 10000"/>
                  <a:gd name="connsiteX27" fmla="*/ 9966 w 10000"/>
                  <a:gd name="connsiteY27" fmla="*/ 5898 h 10000"/>
                  <a:gd name="connsiteX28" fmla="*/ 9977 w 10000"/>
                  <a:gd name="connsiteY28" fmla="*/ 6142 h 10000"/>
                  <a:gd name="connsiteX29" fmla="*/ 9977 w 10000"/>
                  <a:gd name="connsiteY29" fmla="*/ 6416 h 10000"/>
                  <a:gd name="connsiteX30" fmla="*/ 9989 w 10000"/>
                  <a:gd name="connsiteY30" fmla="*/ 6703 h 10000"/>
                  <a:gd name="connsiteX31" fmla="*/ 9989 w 10000"/>
                  <a:gd name="connsiteY31" fmla="*/ 7010 h 10000"/>
                  <a:gd name="connsiteX32" fmla="*/ 9989 w 10000"/>
                  <a:gd name="connsiteY32" fmla="*/ 7316 h 10000"/>
                  <a:gd name="connsiteX33" fmla="*/ 10000 w 10000"/>
                  <a:gd name="connsiteY33" fmla="*/ 7624 h 10000"/>
                  <a:gd name="connsiteX34" fmla="*/ 8212 w 10000"/>
                  <a:gd name="connsiteY34" fmla="*/ 7736 h 10000"/>
                  <a:gd name="connsiteX35" fmla="*/ 8189 w 10000"/>
                  <a:gd name="connsiteY35" fmla="*/ 7442 h 10000"/>
                  <a:gd name="connsiteX36" fmla="*/ 8177 w 10000"/>
                  <a:gd name="connsiteY36" fmla="*/ 7135 h 10000"/>
                  <a:gd name="connsiteX37" fmla="*/ 8160 w 10000"/>
                  <a:gd name="connsiteY37" fmla="*/ 6828 h 10000"/>
                  <a:gd name="connsiteX38" fmla="*/ 8149 w 10000"/>
                  <a:gd name="connsiteY38" fmla="*/ 6539 h 10000"/>
                  <a:gd name="connsiteX39" fmla="*/ 8126 w 10000"/>
                  <a:gd name="connsiteY39" fmla="*/ 6267 h 10000"/>
                  <a:gd name="connsiteX40" fmla="*/ 8114 w 10000"/>
                  <a:gd name="connsiteY40" fmla="*/ 6015 h 10000"/>
                  <a:gd name="connsiteX41" fmla="*/ 8103 w 10000"/>
                  <a:gd name="connsiteY41" fmla="*/ 5792 h 10000"/>
                  <a:gd name="connsiteX42" fmla="*/ 8080 w 10000"/>
                  <a:gd name="connsiteY42" fmla="*/ 5610 h 10000"/>
                  <a:gd name="connsiteX43" fmla="*/ 8068 w 10000"/>
                  <a:gd name="connsiteY43" fmla="*/ 5468 h 10000"/>
                  <a:gd name="connsiteX44" fmla="*/ 8057 w 10000"/>
                  <a:gd name="connsiteY44" fmla="*/ 5384 h 10000"/>
                  <a:gd name="connsiteX45" fmla="*/ 8034 w 10000"/>
                  <a:gd name="connsiteY45" fmla="*/ 5277 h 10000"/>
                  <a:gd name="connsiteX46" fmla="*/ 8011 w 10000"/>
                  <a:gd name="connsiteY46" fmla="*/ 5149 h 10000"/>
                  <a:gd name="connsiteX47" fmla="*/ 7965 w 10000"/>
                  <a:gd name="connsiteY47" fmla="*/ 4987 h 10000"/>
                  <a:gd name="connsiteX48" fmla="*/ 7907 w 10000"/>
                  <a:gd name="connsiteY48" fmla="*/ 4806 h 10000"/>
                  <a:gd name="connsiteX49" fmla="*/ 7861 w 10000"/>
                  <a:gd name="connsiteY49" fmla="*/ 4609 h 10000"/>
                  <a:gd name="connsiteX50" fmla="*/ 7798 w 10000"/>
                  <a:gd name="connsiteY50" fmla="*/ 4410 h 10000"/>
                  <a:gd name="connsiteX51" fmla="*/ 7740 w 10000"/>
                  <a:gd name="connsiteY51" fmla="*/ 4201 h 10000"/>
                  <a:gd name="connsiteX52" fmla="*/ 7682 w 10000"/>
                  <a:gd name="connsiteY52" fmla="*/ 4011 h 10000"/>
                  <a:gd name="connsiteX53" fmla="*/ 7625 w 10000"/>
                  <a:gd name="connsiteY53" fmla="*/ 3821 h 10000"/>
                  <a:gd name="connsiteX54" fmla="*/ 7567 w 10000"/>
                  <a:gd name="connsiteY54" fmla="*/ 3650 h 10000"/>
                  <a:gd name="connsiteX55" fmla="*/ 7533 w 10000"/>
                  <a:gd name="connsiteY55" fmla="*/ 3508 h 10000"/>
                  <a:gd name="connsiteX56" fmla="*/ 7498 w 10000"/>
                  <a:gd name="connsiteY56" fmla="*/ 3405 h 10000"/>
                  <a:gd name="connsiteX57" fmla="*/ 7475 w 10000"/>
                  <a:gd name="connsiteY57" fmla="*/ 3335 h 10000"/>
                  <a:gd name="connsiteX58" fmla="*/ 7470 w 10000"/>
                  <a:gd name="connsiteY58" fmla="*/ 3308 h 10000"/>
                  <a:gd name="connsiteX59" fmla="*/ 7389 w 10000"/>
                  <a:gd name="connsiteY59" fmla="*/ 3432 h 10000"/>
                  <a:gd name="connsiteX60" fmla="*/ 7320 w 10000"/>
                  <a:gd name="connsiteY60" fmla="*/ 3606 h 10000"/>
                  <a:gd name="connsiteX61" fmla="*/ 7263 w 10000"/>
                  <a:gd name="connsiteY61" fmla="*/ 3821 h 10000"/>
                  <a:gd name="connsiteX62" fmla="*/ 7217 w 10000"/>
                  <a:gd name="connsiteY62" fmla="*/ 4077 h 10000"/>
                  <a:gd name="connsiteX63" fmla="*/ 7183 w 10000"/>
                  <a:gd name="connsiteY63" fmla="*/ 4349 h 10000"/>
                  <a:gd name="connsiteX64" fmla="*/ 7171 w 10000"/>
                  <a:gd name="connsiteY64" fmla="*/ 4645 h 10000"/>
                  <a:gd name="connsiteX65" fmla="*/ 7160 w 10000"/>
                  <a:gd name="connsiteY65" fmla="*/ 4951 h 10000"/>
                  <a:gd name="connsiteX66" fmla="*/ 7148 w 10000"/>
                  <a:gd name="connsiteY66" fmla="*/ 5260 h 10000"/>
                  <a:gd name="connsiteX67" fmla="*/ 7148 w 10000"/>
                  <a:gd name="connsiteY67" fmla="*/ 5566 h 10000"/>
                  <a:gd name="connsiteX68" fmla="*/ 7148 w 10000"/>
                  <a:gd name="connsiteY68" fmla="*/ 5863 h 10000"/>
                  <a:gd name="connsiteX69" fmla="*/ 7160 w 10000"/>
                  <a:gd name="connsiteY69" fmla="*/ 6142 h 10000"/>
                  <a:gd name="connsiteX70" fmla="*/ 7171 w 10000"/>
                  <a:gd name="connsiteY70" fmla="*/ 6390 h 10000"/>
                  <a:gd name="connsiteX71" fmla="*/ 7171 w 10000"/>
                  <a:gd name="connsiteY71" fmla="*/ 6606 h 10000"/>
                  <a:gd name="connsiteX72" fmla="*/ 7183 w 10000"/>
                  <a:gd name="connsiteY72" fmla="*/ 6783 h 10000"/>
                  <a:gd name="connsiteX73" fmla="*/ 7183 w 10000"/>
                  <a:gd name="connsiteY73" fmla="*/ 6938 h 10000"/>
                  <a:gd name="connsiteX74" fmla="*/ 7194 w 10000"/>
                  <a:gd name="connsiteY74" fmla="*/ 7143 h 10000"/>
                  <a:gd name="connsiteX75" fmla="*/ 7206 w 10000"/>
                  <a:gd name="connsiteY75" fmla="*/ 7378 h 10000"/>
                  <a:gd name="connsiteX76" fmla="*/ 7410 w 10000"/>
                  <a:gd name="connsiteY76" fmla="*/ 9792 h 10000"/>
                  <a:gd name="connsiteX77" fmla="*/ 622 w 10000"/>
                  <a:gd name="connsiteY77" fmla="*/ 9856 h 10000"/>
                  <a:gd name="connsiteX78" fmla="*/ 645 w 10000"/>
                  <a:gd name="connsiteY78" fmla="*/ 9635 h 10000"/>
                  <a:gd name="connsiteX79" fmla="*/ 656 w 10000"/>
                  <a:gd name="connsiteY79" fmla="*/ 9383 h 10000"/>
                  <a:gd name="connsiteX80" fmla="*/ 679 w 10000"/>
                  <a:gd name="connsiteY80" fmla="*/ 9121 h 10000"/>
                  <a:gd name="connsiteX81" fmla="*/ 702 w 10000"/>
                  <a:gd name="connsiteY81" fmla="*/ 8833 h 10000"/>
                  <a:gd name="connsiteX82" fmla="*/ 725 w 10000"/>
                  <a:gd name="connsiteY82" fmla="*/ 8534 h 10000"/>
                  <a:gd name="connsiteX83" fmla="*/ 748 w 10000"/>
                  <a:gd name="connsiteY83" fmla="*/ 8228 h 10000"/>
                  <a:gd name="connsiteX84" fmla="*/ 771 w 10000"/>
                  <a:gd name="connsiteY84" fmla="*/ 7931 h 10000"/>
                  <a:gd name="connsiteX85" fmla="*/ 782 w 10000"/>
                  <a:gd name="connsiteY85" fmla="*/ 7651 h 10000"/>
                  <a:gd name="connsiteX86" fmla="*/ 805 w 10000"/>
                  <a:gd name="connsiteY86" fmla="*/ 7378 h 10000"/>
                  <a:gd name="connsiteX87" fmla="*/ 828 w 10000"/>
                  <a:gd name="connsiteY87" fmla="*/ 6983 h 10000"/>
                  <a:gd name="connsiteX88" fmla="*/ 840 w 10000"/>
                  <a:gd name="connsiteY88" fmla="*/ 6623 h 10000"/>
                  <a:gd name="connsiteX89" fmla="*/ 851 w 10000"/>
                  <a:gd name="connsiteY89" fmla="*/ 6309 h 10000"/>
                  <a:gd name="connsiteX90" fmla="*/ 851 w 10000"/>
                  <a:gd name="connsiteY90" fmla="*/ 6015 h 10000"/>
                  <a:gd name="connsiteX91" fmla="*/ 851 w 10000"/>
                  <a:gd name="connsiteY91" fmla="*/ 5726 h 10000"/>
                  <a:gd name="connsiteX92" fmla="*/ 851 w 10000"/>
                  <a:gd name="connsiteY92" fmla="*/ 5437 h 10000"/>
                  <a:gd name="connsiteX93" fmla="*/ 851 w 10000"/>
                  <a:gd name="connsiteY93" fmla="*/ 5139 h 10000"/>
                  <a:gd name="connsiteX94" fmla="*/ 851 w 10000"/>
                  <a:gd name="connsiteY94" fmla="*/ 4823 h 10000"/>
                  <a:gd name="connsiteX95" fmla="*/ 851 w 10000"/>
                  <a:gd name="connsiteY95" fmla="*/ 4645 h 10000"/>
                  <a:gd name="connsiteX96" fmla="*/ 817 w 10000"/>
                  <a:gd name="connsiteY96" fmla="*/ 4437 h 10000"/>
                  <a:gd name="connsiteX97" fmla="*/ 771 w 10000"/>
                  <a:gd name="connsiteY97" fmla="*/ 4201 h 10000"/>
                  <a:gd name="connsiteX98" fmla="*/ 713 w 10000"/>
                  <a:gd name="connsiteY98" fmla="*/ 3956 h 10000"/>
                  <a:gd name="connsiteX99" fmla="*/ 645 w 10000"/>
                  <a:gd name="connsiteY99" fmla="*/ 3694 h 10000"/>
                  <a:gd name="connsiteX100" fmla="*/ 581 w 10000"/>
                  <a:gd name="connsiteY100" fmla="*/ 3423 h 10000"/>
                  <a:gd name="connsiteX101" fmla="*/ 501 w 10000"/>
                  <a:gd name="connsiteY101" fmla="*/ 3143 h 10000"/>
                  <a:gd name="connsiteX102" fmla="*/ 407 w 10000"/>
                  <a:gd name="connsiteY102" fmla="*/ 2873 h 10000"/>
                  <a:gd name="connsiteX103" fmla="*/ 327 w 10000"/>
                  <a:gd name="connsiteY103" fmla="*/ 2609 h 10000"/>
                  <a:gd name="connsiteX104" fmla="*/ 252 w 10000"/>
                  <a:gd name="connsiteY104" fmla="*/ 2352 h 10000"/>
                  <a:gd name="connsiteX105" fmla="*/ 184 w 10000"/>
                  <a:gd name="connsiteY105" fmla="*/ 2117 h 10000"/>
                  <a:gd name="connsiteX106" fmla="*/ 115 w 10000"/>
                  <a:gd name="connsiteY106" fmla="*/ 1910 h 10000"/>
                  <a:gd name="connsiteX107" fmla="*/ 57 w 10000"/>
                  <a:gd name="connsiteY107" fmla="*/ 1725 h 10000"/>
                  <a:gd name="connsiteX108" fmla="*/ 23 w 10000"/>
                  <a:gd name="connsiteY108" fmla="*/ 1564 h 10000"/>
                  <a:gd name="connsiteX109" fmla="*/ 0 w 10000"/>
                  <a:gd name="connsiteY109" fmla="*/ 1454 h 10000"/>
                  <a:gd name="connsiteX110" fmla="*/ 11 w 10000"/>
                  <a:gd name="connsiteY110" fmla="*/ 1382 h 10000"/>
                  <a:gd name="connsiteX111" fmla="*/ 80 w 10000"/>
                  <a:gd name="connsiteY111" fmla="*/ 1223 h 10000"/>
                  <a:gd name="connsiteX112" fmla="*/ 207 w 10000"/>
                  <a:gd name="connsiteY112" fmla="*/ 1058 h 10000"/>
                  <a:gd name="connsiteX113" fmla="*/ 373 w 10000"/>
                  <a:gd name="connsiteY113" fmla="*/ 885 h 10000"/>
                  <a:gd name="connsiteX114" fmla="*/ 581 w 10000"/>
                  <a:gd name="connsiteY114" fmla="*/ 717 h 10000"/>
                  <a:gd name="connsiteX115" fmla="*/ 805 w 10000"/>
                  <a:gd name="connsiteY115" fmla="*/ 561 h 10000"/>
                  <a:gd name="connsiteX116" fmla="*/ 943 w 10000"/>
                  <a:gd name="connsiteY116" fmla="*/ 479 h 10000"/>
                  <a:gd name="connsiteX117" fmla="*/ 1109 w 10000"/>
                  <a:gd name="connsiteY117" fmla="*/ 401 h 10000"/>
                  <a:gd name="connsiteX118" fmla="*/ 1294 w 10000"/>
                  <a:gd name="connsiteY118" fmla="*/ 324 h 10000"/>
                  <a:gd name="connsiteX119" fmla="*/ 1484 w 10000"/>
                  <a:gd name="connsiteY119" fmla="*/ 254 h 10000"/>
                  <a:gd name="connsiteX120" fmla="*/ 1674 w 10000"/>
                  <a:gd name="connsiteY120" fmla="*/ 182 h 10000"/>
                  <a:gd name="connsiteX121" fmla="*/ 1857 w 10000"/>
                  <a:gd name="connsiteY121" fmla="*/ 120 h 10000"/>
                  <a:gd name="connsiteX122" fmla="*/ 2012 w 10000"/>
                  <a:gd name="connsiteY122" fmla="*/ 71 h 10000"/>
                  <a:gd name="connsiteX123" fmla="*/ 2139 w 10000"/>
                  <a:gd name="connsiteY123" fmla="*/ 36 h 10000"/>
                  <a:gd name="connsiteX124" fmla="*/ 2231 w 10000"/>
                  <a:gd name="connsiteY124" fmla="*/ 9 h 10000"/>
                  <a:gd name="connsiteX125" fmla="*/ 2254 w 10000"/>
                  <a:gd name="connsiteY125" fmla="*/ 0 h 10000"/>
                  <a:gd name="connsiteX126" fmla="*/ 2387 w 10000"/>
                  <a:gd name="connsiteY126" fmla="*/ 62 h 10000"/>
                  <a:gd name="connsiteX127" fmla="*/ 3330 w 10000"/>
                  <a:gd name="connsiteY127" fmla="*/ 3152 h 10000"/>
                  <a:gd name="connsiteX128" fmla="*/ 4118 w 10000"/>
                  <a:gd name="connsiteY128" fmla="*/ 4357 h 10000"/>
                  <a:gd name="connsiteX129" fmla="*/ 5193 w 10000"/>
                  <a:gd name="connsiteY129" fmla="*/ 1935 h 10000"/>
                  <a:gd name="connsiteX0" fmla="*/ 5193 w 10000"/>
                  <a:gd name="connsiteY0" fmla="*/ 1935 h 9937"/>
                  <a:gd name="connsiteX1" fmla="*/ 5693 w 10000"/>
                  <a:gd name="connsiteY1" fmla="*/ 54 h 9937"/>
                  <a:gd name="connsiteX2" fmla="*/ 8177 w 10000"/>
                  <a:gd name="connsiteY2" fmla="*/ 761 h 9937"/>
                  <a:gd name="connsiteX3" fmla="*/ 8395 w 10000"/>
                  <a:gd name="connsiteY3" fmla="*/ 885 h 9937"/>
                  <a:gd name="connsiteX4" fmla="*/ 8550 w 10000"/>
                  <a:gd name="connsiteY4" fmla="*/ 1013 h 9937"/>
                  <a:gd name="connsiteX5" fmla="*/ 8689 w 10000"/>
                  <a:gd name="connsiteY5" fmla="*/ 1138 h 9937"/>
                  <a:gd name="connsiteX6" fmla="*/ 8805 w 10000"/>
                  <a:gd name="connsiteY6" fmla="*/ 1277 h 9937"/>
                  <a:gd name="connsiteX7" fmla="*/ 8902 w 10000"/>
                  <a:gd name="connsiteY7" fmla="*/ 1417 h 9937"/>
                  <a:gd name="connsiteX8" fmla="*/ 8994 w 10000"/>
                  <a:gd name="connsiteY8" fmla="*/ 1556 h 9937"/>
                  <a:gd name="connsiteX9" fmla="*/ 9051 w 10000"/>
                  <a:gd name="connsiteY9" fmla="*/ 1652 h 9937"/>
                  <a:gd name="connsiteX10" fmla="*/ 9120 w 10000"/>
                  <a:gd name="connsiteY10" fmla="*/ 1800 h 9937"/>
                  <a:gd name="connsiteX11" fmla="*/ 9189 w 10000"/>
                  <a:gd name="connsiteY11" fmla="*/ 1998 h 9937"/>
                  <a:gd name="connsiteX12" fmla="*/ 9252 w 10000"/>
                  <a:gd name="connsiteY12" fmla="*/ 2222 h 9937"/>
                  <a:gd name="connsiteX13" fmla="*/ 9333 w 10000"/>
                  <a:gd name="connsiteY13" fmla="*/ 2475 h 9937"/>
                  <a:gd name="connsiteX14" fmla="*/ 9413 w 10000"/>
                  <a:gd name="connsiteY14" fmla="*/ 2756 h 9937"/>
                  <a:gd name="connsiteX15" fmla="*/ 9493 w 10000"/>
                  <a:gd name="connsiteY15" fmla="*/ 3046 h 9937"/>
                  <a:gd name="connsiteX16" fmla="*/ 9569 w 10000"/>
                  <a:gd name="connsiteY16" fmla="*/ 3352 h 9937"/>
                  <a:gd name="connsiteX17" fmla="*/ 9639 w 10000"/>
                  <a:gd name="connsiteY17" fmla="*/ 3668 h 9937"/>
                  <a:gd name="connsiteX18" fmla="*/ 9707 w 10000"/>
                  <a:gd name="connsiteY18" fmla="*/ 3974 h 9937"/>
                  <a:gd name="connsiteX19" fmla="*/ 9776 w 10000"/>
                  <a:gd name="connsiteY19" fmla="*/ 4263 h 9937"/>
                  <a:gd name="connsiteX20" fmla="*/ 9834 w 10000"/>
                  <a:gd name="connsiteY20" fmla="*/ 4543 h 9937"/>
                  <a:gd name="connsiteX21" fmla="*/ 9874 w 10000"/>
                  <a:gd name="connsiteY21" fmla="*/ 4806 h 9937"/>
                  <a:gd name="connsiteX22" fmla="*/ 9908 w 10000"/>
                  <a:gd name="connsiteY22" fmla="*/ 5023 h 9937"/>
                  <a:gd name="connsiteX23" fmla="*/ 9943 w 10000"/>
                  <a:gd name="connsiteY23" fmla="*/ 5216 h 9937"/>
                  <a:gd name="connsiteX24" fmla="*/ 9954 w 10000"/>
                  <a:gd name="connsiteY24" fmla="*/ 5366 h 9937"/>
                  <a:gd name="connsiteX25" fmla="*/ 9954 w 10000"/>
                  <a:gd name="connsiteY25" fmla="*/ 5504 h 9937"/>
                  <a:gd name="connsiteX26" fmla="*/ 9966 w 10000"/>
                  <a:gd name="connsiteY26" fmla="*/ 5682 h 9937"/>
                  <a:gd name="connsiteX27" fmla="*/ 9966 w 10000"/>
                  <a:gd name="connsiteY27" fmla="*/ 5898 h 9937"/>
                  <a:gd name="connsiteX28" fmla="*/ 9977 w 10000"/>
                  <a:gd name="connsiteY28" fmla="*/ 6142 h 9937"/>
                  <a:gd name="connsiteX29" fmla="*/ 9977 w 10000"/>
                  <a:gd name="connsiteY29" fmla="*/ 6416 h 9937"/>
                  <a:gd name="connsiteX30" fmla="*/ 9989 w 10000"/>
                  <a:gd name="connsiteY30" fmla="*/ 6703 h 9937"/>
                  <a:gd name="connsiteX31" fmla="*/ 9989 w 10000"/>
                  <a:gd name="connsiteY31" fmla="*/ 7010 h 9937"/>
                  <a:gd name="connsiteX32" fmla="*/ 9989 w 10000"/>
                  <a:gd name="connsiteY32" fmla="*/ 7316 h 9937"/>
                  <a:gd name="connsiteX33" fmla="*/ 10000 w 10000"/>
                  <a:gd name="connsiteY33" fmla="*/ 7624 h 9937"/>
                  <a:gd name="connsiteX34" fmla="*/ 8212 w 10000"/>
                  <a:gd name="connsiteY34" fmla="*/ 7736 h 9937"/>
                  <a:gd name="connsiteX35" fmla="*/ 8189 w 10000"/>
                  <a:gd name="connsiteY35" fmla="*/ 7442 h 9937"/>
                  <a:gd name="connsiteX36" fmla="*/ 8177 w 10000"/>
                  <a:gd name="connsiteY36" fmla="*/ 7135 h 9937"/>
                  <a:gd name="connsiteX37" fmla="*/ 8160 w 10000"/>
                  <a:gd name="connsiteY37" fmla="*/ 6828 h 9937"/>
                  <a:gd name="connsiteX38" fmla="*/ 8149 w 10000"/>
                  <a:gd name="connsiteY38" fmla="*/ 6539 h 9937"/>
                  <a:gd name="connsiteX39" fmla="*/ 8126 w 10000"/>
                  <a:gd name="connsiteY39" fmla="*/ 6267 h 9937"/>
                  <a:gd name="connsiteX40" fmla="*/ 8114 w 10000"/>
                  <a:gd name="connsiteY40" fmla="*/ 6015 h 9937"/>
                  <a:gd name="connsiteX41" fmla="*/ 8103 w 10000"/>
                  <a:gd name="connsiteY41" fmla="*/ 5792 h 9937"/>
                  <a:gd name="connsiteX42" fmla="*/ 8080 w 10000"/>
                  <a:gd name="connsiteY42" fmla="*/ 5610 h 9937"/>
                  <a:gd name="connsiteX43" fmla="*/ 8068 w 10000"/>
                  <a:gd name="connsiteY43" fmla="*/ 5468 h 9937"/>
                  <a:gd name="connsiteX44" fmla="*/ 8057 w 10000"/>
                  <a:gd name="connsiteY44" fmla="*/ 5384 h 9937"/>
                  <a:gd name="connsiteX45" fmla="*/ 8034 w 10000"/>
                  <a:gd name="connsiteY45" fmla="*/ 5277 h 9937"/>
                  <a:gd name="connsiteX46" fmla="*/ 8011 w 10000"/>
                  <a:gd name="connsiteY46" fmla="*/ 5149 h 9937"/>
                  <a:gd name="connsiteX47" fmla="*/ 7965 w 10000"/>
                  <a:gd name="connsiteY47" fmla="*/ 4987 h 9937"/>
                  <a:gd name="connsiteX48" fmla="*/ 7907 w 10000"/>
                  <a:gd name="connsiteY48" fmla="*/ 4806 h 9937"/>
                  <a:gd name="connsiteX49" fmla="*/ 7861 w 10000"/>
                  <a:gd name="connsiteY49" fmla="*/ 4609 h 9937"/>
                  <a:gd name="connsiteX50" fmla="*/ 7798 w 10000"/>
                  <a:gd name="connsiteY50" fmla="*/ 4410 h 9937"/>
                  <a:gd name="connsiteX51" fmla="*/ 7740 w 10000"/>
                  <a:gd name="connsiteY51" fmla="*/ 4201 h 9937"/>
                  <a:gd name="connsiteX52" fmla="*/ 7682 w 10000"/>
                  <a:gd name="connsiteY52" fmla="*/ 4011 h 9937"/>
                  <a:gd name="connsiteX53" fmla="*/ 7625 w 10000"/>
                  <a:gd name="connsiteY53" fmla="*/ 3821 h 9937"/>
                  <a:gd name="connsiteX54" fmla="*/ 7567 w 10000"/>
                  <a:gd name="connsiteY54" fmla="*/ 3650 h 9937"/>
                  <a:gd name="connsiteX55" fmla="*/ 7533 w 10000"/>
                  <a:gd name="connsiteY55" fmla="*/ 3508 h 9937"/>
                  <a:gd name="connsiteX56" fmla="*/ 7498 w 10000"/>
                  <a:gd name="connsiteY56" fmla="*/ 3405 h 9937"/>
                  <a:gd name="connsiteX57" fmla="*/ 7475 w 10000"/>
                  <a:gd name="connsiteY57" fmla="*/ 3335 h 9937"/>
                  <a:gd name="connsiteX58" fmla="*/ 7470 w 10000"/>
                  <a:gd name="connsiteY58" fmla="*/ 3308 h 9937"/>
                  <a:gd name="connsiteX59" fmla="*/ 7389 w 10000"/>
                  <a:gd name="connsiteY59" fmla="*/ 3432 h 9937"/>
                  <a:gd name="connsiteX60" fmla="*/ 7320 w 10000"/>
                  <a:gd name="connsiteY60" fmla="*/ 3606 h 9937"/>
                  <a:gd name="connsiteX61" fmla="*/ 7263 w 10000"/>
                  <a:gd name="connsiteY61" fmla="*/ 3821 h 9937"/>
                  <a:gd name="connsiteX62" fmla="*/ 7217 w 10000"/>
                  <a:gd name="connsiteY62" fmla="*/ 4077 h 9937"/>
                  <a:gd name="connsiteX63" fmla="*/ 7183 w 10000"/>
                  <a:gd name="connsiteY63" fmla="*/ 4349 h 9937"/>
                  <a:gd name="connsiteX64" fmla="*/ 7171 w 10000"/>
                  <a:gd name="connsiteY64" fmla="*/ 4645 h 9937"/>
                  <a:gd name="connsiteX65" fmla="*/ 7160 w 10000"/>
                  <a:gd name="connsiteY65" fmla="*/ 4951 h 9937"/>
                  <a:gd name="connsiteX66" fmla="*/ 7148 w 10000"/>
                  <a:gd name="connsiteY66" fmla="*/ 5260 h 9937"/>
                  <a:gd name="connsiteX67" fmla="*/ 7148 w 10000"/>
                  <a:gd name="connsiteY67" fmla="*/ 5566 h 9937"/>
                  <a:gd name="connsiteX68" fmla="*/ 7148 w 10000"/>
                  <a:gd name="connsiteY68" fmla="*/ 5863 h 9937"/>
                  <a:gd name="connsiteX69" fmla="*/ 7160 w 10000"/>
                  <a:gd name="connsiteY69" fmla="*/ 6142 h 9937"/>
                  <a:gd name="connsiteX70" fmla="*/ 7171 w 10000"/>
                  <a:gd name="connsiteY70" fmla="*/ 6390 h 9937"/>
                  <a:gd name="connsiteX71" fmla="*/ 7171 w 10000"/>
                  <a:gd name="connsiteY71" fmla="*/ 6606 h 9937"/>
                  <a:gd name="connsiteX72" fmla="*/ 7183 w 10000"/>
                  <a:gd name="connsiteY72" fmla="*/ 6783 h 9937"/>
                  <a:gd name="connsiteX73" fmla="*/ 7183 w 10000"/>
                  <a:gd name="connsiteY73" fmla="*/ 6938 h 9937"/>
                  <a:gd name="connsiteX74" fmla="*/ 7194 w 10000"/>
                  <a:gd name="connsiteY74" fmla="*/ 7143 h 9937"/>
                  <a:gd name="connsiteX75" fmla="*/ 7206 w 10000"/>
                  <a:gd name="connsiteY75" fmla="*/ 7378 h 9937"/>
                  <a:gd name="connsiteX76" fmla="*/ 7410 w 10000"/>
                  <a:gd name="connsiteY76" fmla="*/ 9792 h 9937"/>
                  <a:gd name="connsiteX77" fmla="*/ 645 w 10000"/>
                  <a:gd name="connsiteY77" fmla="*/ 9635 h 9937"/>
                  <a:gd name="connsiteX78" fmla="*/ 656 w 10000"/>
                  <a:gd name="connsiteY78" fmla="*/ 9383 h 9937"/>
                  <a:gd name="connsiteX79" fmla="*/ 679 w 10000"/>
                  <a:gd name="connsiteY79" fmla="*/ 9121 h 9937"/>
                  <a:gd name="connsiteX80" fmla="*/ 702 w 10000"/>
                  <a:gd name="connsiteY80" fmla="*/ 8833 h 9937"/>
                  <a:gd name="connsiteX81" fmla="*/ 725 w 10000"/>
                  <a:gd name="connsiteY81" fmla="*/ 8534 h 9937"/>
                  <a:gd name="connsiteX82" fmla="*/ 748 w 10000"/>
                  <a:gd name="connsiteY82" fmla="*/ 8228 h 9937"/>
                  <a:gd name="connsiteX83" fmla="*/ 771 w 10000"/>
                  <a:gd name="connsiteY83" fmla="*/ 7931 h 9937"/>
                  <a:gd name="connsiteX84" fmla="*/ 782 w 10000"/>
                  <a:gd name="connsiteY84" fmla="*/ 7651 h 9937"/>
                  <a:gd name="connsiteX85" fmla="*/ 805 w 10000"/>
                  <a:gd name="connsiteY85" fmla="*/ 7378 h 9937"/>
                  <a:gd name="connsiteX86" fmla="*/ 828 w 10000"/>
                  <a:gd name="connsiteY86" fmla="*/ 6983 h 9937"/>
                  <a:gd name="connsiteX87" fmla="*/ 840 w 10000"/>
                  <a:gd name="connsiteY87" fmla="*/ 6623 h 9937"/>
                  <a:gd name="connsiteX88" fmla="*/ 851 w 10000"/>
                  <a:gd name="connsiteY88" fmla="*/ 6309 h 9937"/>
                  <a:gd name="connsiteX89" fmla="*/ 851 w 10000"/>
                  <a:gd name="connsiteY89" fmla="*/ 6015 h 9937"/>
                  <a:gd name="connsiteX90" fmla="*/ 851 w 10000"/>
                  <a:gd name="connsiteY90" fmla="*/ 5726 h 9937"/>
                  <a:gd name="connsiteX91" fmla="*/ 851 w 10000"/>
                  <a:gd name="connsiteY91" fmla="*/ 5437 h 9937"/>
                  <a:gd name="connsiteX92" fmla="*/ 851 w 10000"/>
                  <a:gd name="connsiteY92" fmla="*/ 5139 h 9937"/>
                  <a:gd name="connsiteX93" fmla="*/ 851 w 10000"/>
                  <a:gd name="connsiteY93" fmla="*/ 4823 h 9937"/>
                  <a:gd name="connsiteX94" fmla="*/ 851 w 10000"/>
                  <a:gd name="connsiteY94" fmla="*/ 4645 h 9937"/>
                  <a:gd name="connsiteX95" fmla="*/ 817 w 10000"/>
                  <a:gd name="connsiteY95" fmla="*/ 4437 h 9937"/>
                  <a:gd name="connsiteX96" fmla="*/ 771 w 10000"/>
                  <a:gd name="connsiteY96" fmla="*/ 4201 h 9937"/>
                  <a:gd name="connsiteX97" fmla="*/ 713 w 10000"/>
                  <a:gd name="connsiteY97" fmla="*/ 3956 h 9937"/>
                  <a:gd name="connsiteX98" fmla="*/ 645 w 10000"/>
                  <a:gd name="connsiteY98" fmla="*/ 3694 h 9937"/>
                  <a:gd name="connsiteX99" fmla="*/ 581 w 10000"/>
                  <a:gd name="connsiteY99" fmla="*/ 3423 h 9937"/>
                  <a:gd name="connsiteX100" fmla="*/ 501 w 10000"/>
                  <a:gd name="connsiteY100" fmla="*/ 3143 h 9937"/>
                  <a:gd name="connsiteX101" fmla="*/ 407 w 10000"/>
                  <a:gd name="connsiteY101" fmla="*/ 2873 h 9937"/>
                  <a:gd name="connsiteX102" fmla="*/ 327 w 10000"/>
                  <a:gd name="connsiteY102" fmla="*/ 2609 h 9937"/>
                  <a:gd name="connsiteX103" fmla="*/ 252 w 10000"/>
                  <a:gd name="connsiteY103" fmla="*/ 2352 h 9937"/>
                  <a:gd name="connsiteX104" fmla="*/ 184 w 10000"/>
                  <a:gd name="connsiteY104" fmla="*/ 2117 h 9937"/>
                  <a:gd name="connsiteX105" fmla="*/ 115 w 10000"/>
                  <a:gd name="connsiteY105" fmla="*/ 1910 h 9937"/>
                  <a:gd name="connsiteX106" fmla="*/ 57 w 10000"/>
                  <a:gd name="connsiteY106" fmla="*/ 1725 h 9937"/>
                  <a:gd name="connsiteX107" fmla="*/ 23 w 10000"/>
                  <a:gd name="connsiteY107" fmla="*/ 1564 h 9937"/>
                  <a:gd name="connsiteX108" fmla="*/ 0 w 10000"/>
                  <a:gd name="connsiteY108" fmla="*/ 1454 h 9937"/>
                  <a:gd name="connsiteX109" fmla="*/ 11 w 10000"/>
                  <a:gd name="connsiteY109" fmla="*/ 1382 h 9937"/>
                  <a:gd name="connsiteX110" fmla="*/ 80 w 10000"/>
                  <a:gd name="connsiteY110" fmla="*/ 1223 h 9937"/>
                  <a:gd name="connsiteX111" fmla="*/ 207 w 10000"/>
                  <a:gd name="connsiteY111" fmla="*/ 1058 h 9937"/>
                  <a:gd name="connsiteX112" fmla="*/ 373 w 10000"/>
                  <a:gd name="connsiteY112" fmla="*/ 885 h 9937"/>
                  <a:gd name="connsiteX113" fmla="*/ 581 w 10000"/>
                  <a:gd name="connsiteY113" fmla="*/ 717 h 9937"/>
                  <a:gd name="connsiteX114" fmla="*/ 805 w 10000"/>
                  <a:gd name="connsiteY114" fmla="*/ 561 h 9937"/>
                  <a:gd name="connsiteX115" fmla="*/ 943 w 10000"/>
                  <a:gd name="connsiteY115" fmla="*/ 479 h 9937"/>
                  <a:gd name="connsiteX116" fmla="*/ 1109 w 10000"/>
                  <a:gd name="connsiteY116" fmla="*/ 401 h 9937"/>
                  <a:gd name="connsiteX117" fmla="*/ 1294 w 10000"/>
                  <a:gd name="connsiteY117" fmla="*/ 324 h 9937"/>
                  <a:gd name="connsiteX118" fmla="*/ 1484 w 10000"/>
                  <a:gd name="connsiteY118" fmla="*/ 254 h 9937"/>
                  <a:gd name="connsiteX119" fmla="*/ 1674 w 10000"/>
                  <a:gd name="connsiteY119" fmla="*/ 182 h 9937"/>
                  <a:gd name="connsiteX120" fmla="*/ 1857 w 10000"/>
                  <a:gd name="connsiteY120" fmla="*/ 120 h 9937"/>
                  <a:gd name="connsiteX121" fmla="*/ 2012 w 10000"/>
                  <a:gd name="connsiteY121" fmla="*/ 71 h 9937"/>
                  <a:gd name="connsiteX122" fmla="*/ 2139 w 10000"/>
                  <a:gd name="connsiteY122" fmla="*/ 36 h 9937"/>
                  <a:gd name="connsiteX123" fmla="*/ 2231 w 10000"/>
                  <a:gd name="connsiteY123" fmla="*/ 9 h 9937"/>
                  <a:gd name="connsiteX124" fmla="*/ 2254 w 10000"/>
                  <a:gd name="connsiteY124" fmla="*/ 0 h 9937"/>
                  <a:gd name="connsiteX125" fmla="*/ 2387 w 10000"/>
                  <a:gd name="connsiteY125" fmla="*/ 62 h 9937"/>
                  <a:gd name="connsiteX126" fmla="*/ 3330 w 10000"/>
                  <a:gd name="connsiteY126" fmla="*/ 3152 h 9937"/>
                  <a:gd name="connsiteX127" fmla="*/ 4118 w 10000"/>
                  <a:gd name="connsiteY127" fmla="*/ 4357 h 9937"/>
                  <a:gd name="connsiteX128" fmla="*/ 5193 w 10000"/>
                  <a:gd name="connsiteY128" fmla="*/ 1935 h 9937"/>
                  <a:gd name="connsiteX0" fmla="*/ 5193 w 10000"/>
                  <a:gd name="connsiteY0" fmla="*/ 1947 h 10021"/>
                  <a:gd name="connsiteX1" fmla="*/ 5693 w 10000"/>
                  <a:gd name="connsiteY1" fmla="*/ 54 h 10021"/>
                  <a:gd name="connsiteX2" fmla="*/ 8177 w 10000"/>
                  <a:gd name="connsiteY2" fmla="*/ 766 h 10021"/>
                  <a:gd name="connsiteX3" fmla="*/ 8395 w 10000"/>
                  <a:gd name="connsiteY3" fmla="*/ 891 h 10021"/>
                  <a:gd name="connsiteX4" fmla="*/ 8550 w 10000"/>
                  <a:gd name="connsiteY4" fmla="*/ 1019 h 10021"/>
                  <a:gd name="connsiteX5" fmla="*/ 8689 w 10000"/>
                  <a:gd name="connsiteY5" fmla="*/ 1145 h 10021"/>
                  <a:gd name="connsiteX6" fmla="*/ 8805 w 10000"/>
                  <a:gd name="connsiteY6" fmla="*/ 1285 h 10021"/>
                  <a:gd name="connsiteX7" fmla="*/ 8902 w 10000"/>
                  <a:gd name="connsiteY7" fmla="*/ 1426 h 10021"/>
                  <a:gd name="connsiteX8" fmla="*/ 8994 w 10000"/>
                  <a:gd name="connsiteY8" fmla="*/ 1566 h 10021"/>
                  <a:gd name="connsiteX9" fmla="*/ 9051 w 10000"/>
                  <a:gd name="connsiteY9" fmla="*/ 1662 h 10021"/>
                  <a:gd name="connsiteX10" fmla="*/ 9120 w 10000"/>
                  <a:gd name="connsiteY10" fmla="*/ 1811 h 10021"/>
                  <a:gd name="connsiteX11" fmla="*/ 9189 w 10000"/>
                  <a:gd name="connsiteY11" fmla="*/ 2011 h 10021"/>
                  <a:gd name="connsiteX12" fmla="*/ 9252 w 10000"/>
                  <a:gd name="connsiteY12" fmla="*/ 2236 h 10021"/>
                  <a:gd name="connsiteX13" fmla="*/ 9333 w 10000"/>
                  <a:gd name="connsiteY13" fmla="*/ 2491 h 10021"/>
                  <a:gd name="connsiteX14" fmla="*/ 9413 w 10000"/>
                  <a:gd name="connsiteY14" fmla="*/ 2773 h 10021"/>
                  <a:gd name="connsiteX15" fmla="*/ 9493 w 10000"/>
                  <a:gd name="connsiteY15" fmla="*/ 3065 h 10021"/>
                  <a:gd name="connsiteX16" fmla="*/ 9569 w 10000"/>
                  <a:gd name="connsiteY16" fmla="*/ 3373 h 10021"/>
                  <a:gd name="connsiteX17" fmla="*/ 9639 w 10000"/>
                  <a:gd name="connsiteY17" fmla="*/ 3691 h 10021"/>
                  <a:gd name="connsiteX18" fmla="*/ 9707 w 10000"/>
                  <a:gd name="connsiteY18" fmla="*/ 3999 h 10021"/>
                  <a:gd name="connsiteX19" fmla="*/ 9776 w 10000"/>
                  <a:gd name="connsiteY19" fmla="*/ 4290 h 10021"/>
                  <a:gd name="connsiteX20" fmla="*/ 9834 w 10000"/>
                  <a:gd name="connsiteY20" fmla="*/ 4572 h 10021"/>
                  <a:gd name="connsiteX21" fmla="*/ 9874 w 10000"/>
                  <a:gd name="connsiteY21" fmla="*/ 4836 h 10021"/>
                  <a:gd name="connsiteX22" fmla="*/ 9908 w 10000"/>
                  <a:gd name="connsiteY22" fmla="*/ 5055 h 10021"/>
                  <a:gd name="connsiteX23" fmla="*/ 9943 w 10000"/>
                  <a:gd name="connsiteY23" fmla="*/ 5249 h 10021"/>
                  <a:gd name="connsiteX24" fmla="*/ 9954 w 10000"/>
                  <a:gd name="connsiteY24" fmla="*/ 5400 h 10021"/>
                  <a:gd name="connsiteX25" fmla="*/ 9954 w 10000"/>
                  <a:gd name="connsiteY25" fmla="*/ 5539 h 10021"/>
                  <a:gd name="connsiteX26" fmla="*/ 9966 w 10000"/>
                  <a:gd name="connsiteY26" fmla="*/ 5718 h 10021"/>
                  <a:gd name="connsiteX27" fmla="*/ 9966 w 10000"/>
                  <a:gd name="connsiteY27" fmla="*/ 5935 h 10021"/>
                  <a:gd name="connsiteX28" fmla="*/ 9977 w 10000"/>
                  <a:gd name="connsiteY28" fmla="*/ 6181 h 10021"/>
                  <a:gd name="connsiteX29" fmla="*/ 9977 w 10000"/>
                  <a:gd name="connsiteY29" fmla="*/ 6457 h 10021"/>
                  <a:gd name="connsiteX30" fmla="*/ 9989 w 10000"/>
                  <a:gd name="connsiteY30" fmla="*/ 6745 h 10021"/>
                  <a:gd name="connsiteX31" fmla="*/ 9989 w 10000"/>
                  <a:gd name="connsiteY31" fmla="*/ 7054 h 10021"/>
                  <a:gd name="connsiteX32" fmla="*/ 9989 w 10000"/>
                  <a:gd name="connsiteY32" fmla="*/ 7362 h 10021"/>
                  <a:gd name="connsiteX33" fmla="*/ 10000 w 10000"/>
                  <a:gd name="connsiteY33" fmla="*/ 7672 h 10021"/>
                  <a:gd name="connsiteX34" fmla="*/ 8212 w 10000"/>
                  <a:gd name="connsiteY34" fmla="*/ 7785 h 10021"/>
                  <a:gd name="connsiteX35" fmla="*/ 8189 w 10000"/>
                  <a:gd name="connsiteY35" fmla="*/ 7489 h 10021"/>
                  <a:gd name="connsiteX36" fmla="*/ 8177 w 10000"/>
                  <a:gd name="connsiteY36" fmla="*/ 7180 h 10021"/>
                  <a:gd name="connsiteX37" fmla="*/ 8160 w 10000"/>
                  <a:gd name="connsiteY37" fmla="*/ 6871 h 10021"/>
                  <a:gd name="connsiteX38" fmla="*/ 8149 w 10000"/>
                  <a:gd name="connsiteY38" fmla="*/ 6580 h 10021"/>
                  <a:gd name="connsiteX39" fmla="*/ 8126 w 10000"/>
                  <a:gd name="connsiteY39" fmla="*/ 6307 h 10021"/>
                  <a:gd name="connsiteX40" fmla="*/ 8114 w 10000"/>
                  <a:gd name="connsiteY40" fmla="*/ 6053 h 10021"/>
                  <a:gd name="connsiteX41" fmla="*/ 8103 w 10000"/>
                  <a:gd name="connsiteY41" fmla="*/ 5829 h 10021"/>
                  <a:gd name="connsiteX42" fmla="*/ 8080 w 10000"/>
                  <a:gd name="connsiteY42" fmla="*/ 5646 h 10021"/>
                  <a:gd name="connsiteX43" fmla="*/ 8068 w 10000"/>
                  <a:gd name="connsiteY43" fmla="*/ 5503 h 10021"/>
                  <a:gd name="connsiteX44" fmla="*/ 8057 w 10000"/>
                  <a:gd name="connsiteY44" fmla="*/ 5418 h 10021"/>
                  <a:gd name="connsiteX45" fmla="*/ 8034 w 10000"/>
                  <a:gd name="connsiteY45" fmla="*/ 5310 h 10021"/>
                  <a:gd name="connsiteX46" fmla="*/ 8011 w 10000"/>
                  <a:gd name="connsiteY46" fmla="*/ 5182 h 10021"/>
                  <a:gd name="connsiteX47" fmla="*/ 7965 w 10000"/>
                  <a:gd name="connsiteY47" fmla="*/ 5019 h 10021"/>
                  <a:gd name="connsiteX48" fmla="*/ 7907 w 10000"/>
                  <a:gd name="connsiteY48" fmla="*/ 4836 h 10021"/>
                  <a:gd name="connsiteX49" fmla="*/ 7861 w 10000"/>
                  <a:gd name="connsiteY49" fmla="*/ 4638 h 10021"/>
                  <a:gd name="connsiteX50" fmla="*/ 7798 w 10000"/>
                  <a:gd name="connsiteY50" fmla="*/ 4438 h 10021"/>
                  <a:gd name="connsiteX51" fmla="*/ 7740 w 10000"/>
                  <a:gd name="connsiteY51" fmla="*/ 4228 h 10021"/>
                  <a:gd name="connsiteX52" fmla="*/ 7682 w 10000"/>
                  <a:gd name="connsiteY52" fmla="*/ 4036 h 10021"/>
                  <a:gd name="connsiteX53" fmla="*/ 7625 w 10000"/>
                  <a:gd name="connsiteY53" fmla="*/ 3845 h 10021"/>
                  <a:gd name="connsiteX54" fmla="*/ 7567 w 10000"/>
                  <a:gd name="connsiteY54" fmla="*/ 3673 h 10021"/>
                  <a:gd name="connsiteX55" fmla="*/ 7533 w 10000"/>
                  <a:gd name="connsiteY55" fmla="*/ 3530 h 10021"/>
                  <a:gd name="connsiteX56" fmla="*/ 7498 w 10000"/>
                  <a:gd name="connsiteY56" fmla="*/ 3427 h 10021"/>
                  <a:gd name="connsiteX57" fmla="*/ 7475 w 10000"/>
                  <a:gd name="connsiteY57" fmla="*/ 3356 h 10021"/>
                  <a:gd name="connsiteX58" fmla="*/ 7470 w 10000"/>
                  <a:gd name="connsiteY58" fmla="*/ 3329 h 10021"/>
                  <a:gd name="connsiteX59" fmla="*/ 7389 w 10000"/>
                  <a:gd name="connsiteY59" fmla="*/ 3454 h 10021"/>
                  <a:gd name="connsiteX60" fmla="*/ 7320 w 10000"/>
                  <a:gd name="connsiteY60" fmla="*/ 3629 h 10021"/>
                  <a:gd name="connsiteX61" fmla="*/ 7263 w 10000"/>
                  <a:gd name="connsiteY61" fmla="*/ 3845 h 10021"/>
                  <a:gd name="connsiteX62" fmla="*/ 7217 w 10000"/>
                  <a:gd name="connsiteY62" fmla="*/ 4103 h 10021"/>
                  <a:gd name="connsiteX63" fmla="*/ 7183 w 10000"/>
                  <a:gd name="connsiteY63" fmla="*/ 4377 h 10021"/>
                  <a:gd name="connsiteX64" fmla="*/ 7171 w 10000"/>
                  <a:gd name="connsiteY64" fmla="*/ 4674 h 10021"/>
                  <a:gd name="connsiteX65" fmla="*/ 7160 w 10000"/>
                  <a:gd name="connsiteY65" fmla="*/ 4982 h 10021"/>
                  <a:gd name="connsiteX66" fmla="*/ 7148 w 10000"/>
                  <a:gd name="connsiteY66" fmla="*/ 5293 h 10021"/>
                  <a:gd name="connsiteX67" fmla="*/ 7148 w 10000"/>
                  <a:gd name="connsiteY67" fmla="*/ 5601 h 10021"/>
                  <a:gd name="connsiteX68" fmla="*/ 7148 w 10000"/>
                  <a:gd name="connsiteY68" fmla="*/ 5900 h 10021"/>
                  <a:gd name="connsiteX69" fmla="*/ 7160 w 10000"/>
                  <a:gd name="connsiteY69" fmla="*/ 6181 h 10021"/>
                  <a:gd name="connsiteX70" fmla="*/ 7171 w 10000"/>
                  <a:gd name="connsiteY70" fmla="*/ 6431 h 10021"/>
                  <a:gd name="connsiteX71" fmla="*/ 7171 w 10000"/>
                  <a:gd name="connsiteY71" fmla="*/ 6648 h 10021"/>
                  <a:gd name="connsiteX72" fmla="*/ 7183 w 10000"/>
                  <a:gd name="connsiteY72" fmla="*/ 6826 h 10021"/>
                  <a:gd name="connsiteX73" fmla="*/ 7183 w 10000"/>
                  <a:gd name="connsiteY73" fmla="*/ 6982 h 10021"/>
                  <a:gd name="connsiteX74" fmla="*/ 7194 w 10000"/>
                  <a:gd name="connsiteY74" fmla="*/ 7188 h 10021"/>
                  <a:gd name="connsiteX75" fmla="*/ 7206 w 10000"/>
                  <a:gd name="connsiteY75" fmla="*/ 7425 h 10021"/>
                  <a:gd name="connsiteX76" fmla="*/ 7410 w 10000"/>
                  <a:gd name="connsiteY76" fmla="*/ 9854 h 10021"/>
                  <a:gd name="connsiteX77" fmla="*/ 708 w 10000"/>
                  <a:gd name="connsiteY77" fmla="*/ 9794 h 10021"/>
                  <a:gd name="connsiteX78" fmla="*/ 656 w 10000"/>
                  <a:gd name="connsiteY78" fmla="*/ 9442 h 10021"/>
                  <a:gd name="connsiteX79" fmla="*/ 679 w 10000"/>
                  <a:gd name="connsiteY79" fmla="*/ 9179 h 10021"/>
                  <a:gd name="connsiteX80" fmla="*/ 702 w 10000"/>
                  <a:gd name="connsiteY80" fmla="*/ 8889 h 10021"/>
                  <a:gd name="connsiteX81" fmla="*/ 725 w 10000"/>
                  <a:gd name="connsiteY81" fmla="*/ 8588 h 10021"/>
                  <a:gd name="connsiteX82" fmla="*/ 748 w 10000"/>
                  <a:gd name="connsiteY82" fmla="*/ 8280 h 10021"/>
                  <a:gd name="connsiteX83" fmla="*/ 771 w 10000"/>
                  <a:gd name="connsiteY83" fmla="*/ 7981 h 10021"/>
                  <a:gd name="connsiteX84" fmla="*/ 782 w 10000"/>
                  <a:gd name="connsiteY84" fmla="*/ 7700 h 10021"/>
                  <a:gd name="connsiteX85" fmla="*/ 805 w 10000"/>
                  <a:gd name="connsiteY85" fmla="*/ 7425 h 10021"/>
                  <a:gd name="connsiteX86" fmla="*/ 828 w 10000"/>
                  <a:gd name="connsiteY86" fmla="*/ 7027 h 10021"/>
                  <a:gd name="connsiteX87" fmla="*/ 840 w 10000"/>
                  <a:gd name="connsiteY87" fmla="*/ 6665 h 10021"/>
                  <a:gd name="connsiteX88" fmla="*/ 851 w 10000"/>
                  <a:gd name="connsiteY88" fmla="*/ 6349 h 10021"/>
                  <a:gd name="connsiteX89" fmla="*/ 851 w 10000"/>
                  <a:gd name="connsiteY89" fmla="*/ 6053 h 10021"/>
                  <a:gd name="connsiteX90" fmla="*/ 851 w 10000"/>
                  <a:gd name="connsiteY90" fmla="*/ 5762 h 10021"/>
                  <a:gd name="connsiteX91" fmla="*/ 851 w 10000"/>
                  <a:gd name="connsiteY91" fmla="*/ 5471 h 10021"/>
                  <a:gd name="connsiteX92" fmla="*/ 851 w 10000"/>
                  <a:gd name="connsiteY92" fmla="*/ 5172 h 10021"/>
                  <a:gd name="connsiteX93" fmla="*/ 851 w 10000"/>
                  <a:gd name="connsiteY93" fmla="*/ 4854 h 10021"/>
                  <a:gd name="connsiteX94" fmla="*/ 851 w 10000"/>
                  <a:gd name="connsiteY94" fmla="*/ 4674 h 10021"/>
                  <a:gd name="connsiteX95" fmla="*/ 817 w 10000"/>
                  <a:gd name="connsiteY95" fmla="*/ 4465 h 10021"/>
                  <a:gd name="connsiteX96" fmla="*/ 771 w 10000"/>
                  <a:gd name="connsiteY96" fmla="*/ 4228 h 10021"/>
                  <a:gd name="connsiteX97" fmla="*/ 713 w 10000"/>
                  <a:gd name="connsiteY97" fmla="*/ 3981 h 10021"/>
                  <a:gd name="connsiteX98" fmla="*/ 645 w 10000"/>
                  <a:gd name="connsiteY98" fmla="*/ 3717 h 10021"/>
                  <a:gd name="connsiteX99" fmla="*/ 581 w 10000"/>
                  <a:gd name="connsiteY99" fmla="*/ 3445 h 10021"/>
                  <a:gd name="connsiteX100" fmla="*/ 501 w 10000"/>
                  <a:gd name="connsiteY100" fmla="*/ 3163 h 10021"/>
                  <a:gd name="connsiteX101" fmla="*/ 407 w 10000"/>
                  <a:gd name="connsiteY101" fmla="*/ 2891 h 10021"/>
                  <a:gd name="connsiteX102" fmla="*/ 327 w 10000"/>
                  <a:gd name="connsiteY102" fmla="*/ 2626 h 10021"/>
                  <a:gd name="connsiteX103" fmla="*/ 252 w 10000"/>
                  <a:gd name="connsiteY103" fmla="*/ 2367 h 10021"/>
                  <a:gd name="connsiteX104" fmla="*/ 184 w 10000"/>
                  <a:gd name="connsiteY104" fmla="*/ 2130 h 10021"/>
                  <a:gd name="connsiteX105" fmla="*/ 115 w 10000"/>
                  <a:gd name="connsiteY105" fmla="*/ 1922 h 10021"/>
                  <a:gd name="connsiteX106" fmla="*/ 57 w 10000"/>
                  <a:gd name="connsiteY106" fmla="*/ 1736 h 10021"/>
                  <a:gd name="connsiteX107" fmla="*/ 23 w 10000"/>
                  <a:gd name="connsiteY107" fmla="*/ 1574 h 10021"/>
                  <a:gd name="connsiteX108" fmla="*/ 0 w 10000"/>
                  <a:gd name="connsiteY108" fmla="*/ 1463 h 10021"/>
                  <a:gd name="connsiteX109" fmla="*/ 11 w 10000"/>
                  <a:gd name="connsiteY109" fmla="*/ 1391 h 10021"/>
                  <a:gd name="connsiteX110" fmla="*/ 80 w 10000"/>
                  <a:gd name="connsiteY110" fmla="*/ 1231 h 10021"/>
                  <a:gd name="connsiteX111" fmla="*/ 207 w 10000"/>
                  <a:gd name="connsiteY111" fmla="*/ 1065 h 10021"/>
                  <a:gd name="connsiteX112" fmla="*/ 373 w 10000"/>
                  <a:gd name="connsiteY112" fmla="*/ 891 h 10021"/>
                  <a:gd name="connsiteX113" fmla="*/ 581 w 10000"/>
                  <a:gd name="connsiteY113" fmla="*/ 722 h 10021"/>
                  <a:gd name="connsiteX114" fmla="*/ 805 w 10000"/>
                  <a:gd name="connsiteY114" fmla="*/ 565 h 10021"/>
                  <a:gd name="connsiteX115" fmla="*/ 943 w 10000"/>
                  <a:gd name="connsiteY115" fmla="*/ 482 h 10021"/>
                  <a:gd name="connsiteX116" fmla="*/ 1109 w 10000"/>
                  <a:gd name="connsiteY116" fmla="*/ 404 h 10021"/>
                  <a:gd name="connsiteX117" fmla="*/ 1294 w 10000"/>
                  <a:gd name="connsiteY117" fmla="*/ 326 h 10021"/>
                  <a:gd name="connsiteX118" fmla="*/ 1484 w 10000"/>
                  <a:gd name="connsiteY118" fmla="*/ 256 h 10021"/>
                  <a:gd name="connsiteX119" fmla="*/ 1674 w 10000"/>
                  <a:gd name="connsiteY119" fmla="*/ 183 h 10021"/>
                  <a:gd name="connsiteX120" fmla="*/ 1857 w 10000"/>
                  <a:gd name="connsiteY120" fmla="*/ 121 h 10021"/>
                  <a:gd name="connsiteX121" fmla="*/ 2012 w 10000"/>
                  <a:gd name="connsiteY121" fmla="*/ 71 h 10021"/>
                  <a:gd name="connsiteX122" fmla="*/ 2139 w 10000"/>
                  <a:gd name="connsiteY122" fmla="*/ 36 h 10021"/>
                  <a:gd name="connsiteX123" fmla="*/ 2231 w 10000"/>
                  <a:gd name="connsiteY123" fmla="*/ 9 h 10021"/>
                  <a:gd name="connsiteX124" fmla="*/ 2254 w 10000"/>
                  <a:gd name="connsiteY124" fmla="*/ 0 h 10021"/>
                  <a:gd name="connsiteX125" fmla="*/ 2387 w 10000"/>
                  <a:gd name="connsiteY125" fmla="*/ 62 h 10021"/>
                  <a:gd name="connsiteX126" fmla="*/ 3330 w 10000"/>
                  <a:gd name="connsiteY126" fmla="*/ 3172 h 10021"/>
                  <a:gd name="connsiteX127" fmla="*/ 4118 w 10000"/>
                  <a:gd name="connsiteY127" fmla="*/ 4385 h 10021"/>
                  <a:gd name="connsiteX128" fmla="*/ 5193 w 10000"/>
                  <a:gd name="connsiteY128" fmla="*/ 1947 h 1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10000" h="10021">
                    <a:moveTo>
                      <a:pt x="5193" y="1947"/>
                    </a:moveTo>
                    <a:lnTo>
                      <a:pt x="5693" y="54"/>
                    </a:lnTo>
                    <a:lnTo>
                      <a:pt x="8177" y="766"/>
                    </a:lnTo>
                    <a:lnTo>
                      <a:pt x="8395" y="891"/>
                    </a:lnTo>
                    <a:lnTo>
                      <a:pt x="8550" y="1019"/>
                    </a:lnTo>
                    <a:cubicBezTo>
                      <a:pt x="8596" y="1062"/>
                      <a:pt x="8643" y="1103"/>
                      <a:pt x="8689" y="1145"/>
                    </a:cubicBezTo>
                    <a:cubicBezTo>
                      <a:pt x="8727" y="1192"/>
                      <a:pt x="8767" y="1238"/>
                      <a:pt x="8805" y="1285"/>
                    </a:cubicBezTo>
                    <a:cubicBezTo>
                      <a:pt x="8837" y="1332"/>
                      <a:pt x="8870" y="1379"/>
                      <a:pt x="8902" y="1426"/>
                    </a:cubicBezTo>
                    <a:cubicBezTo>
                      <a:pt x="8933" y="1472"/>
                      <a:pt x="8963" y="1519"/>
                      <a:pt x="8994" y="1566"/>
                    </a:cubicBezTo>
                    <a:cubicBezTo>
                      <a:pt x="9013" y="1598"/>
                      <a:pt x="9032" y="1631"/>
                      <a:pt x="9051" y="1662"/>
                    </a:cubicBezTo>
                    <a:cubicBezTo>
                      <a:pt x="9074" y="1714"/>
                      <a:pt x="9097" y="1763"/>
                      <a:pt x="9120" y="1811"/>
                    </a:cubicBezTo>
                    <a:cubicBezTo>
                      <a:pt x="9143" y="1879"/>
                      <a:pt x="9166" y="1945"/>
                      <a:pt x="9189" y="2011"/>
                    </a:cubicBezTo>
                    <a:lnTo>
                      <a:pt x="9252" y="2236"/>
                    </a:lnTo>
                    <a:cubicBezTo>
                      <a:pt x="9279" y="2323"/>
                      <a:pt x="9306" y="2406"/>
                      <a:pt x="9333" y="2491"/>
                    </a:cubicBezTo>
                    <a:cubicBezTo>
                      <a:pt x="9360" y="2585"/>
                      <a:pt x="9386" y="2680"/>
                      <a:pt x="9413" y="2773"/>
                    </a:cubicBezTo>
                    <a:cubicBezTo>
                      <a:pt x="9440" y="2871"/>
                      <a:pt x="9466" y="2970"/>
                      <a:pt x="9493" y="3065"/>
                    </a:cubicBezTo>
                    <a:cubicBezTo>
                      <a:pt x="9518" y="3168"/>
                      <a:pt x="9543" y="3271"/>
                      <a:pt x="9569" y="3373"/>
                    </a:cubicBezTo>
                    <a:cubicBezTo>
                      <a:pt x="9593" y="3479"/>
                      <a:pt x="9616" y="3585"/>
                      <a:pt x="9639" y="3691"/>
                    </a:cubicBezTo>
                    <a:cubicBezTo>
                      <a:pt x="9662" y="3793"/>
                      <a:pt x="9684" y="3896"/>
                      <a:pt x="9707" y="3999"/>
                    </a:cubicBezTo>
                    <a:cubicBezTo>
                      <a:pt x="9730" y="4097"/>
                      <a:pt x="9753" y="4194"/>
                      <a:pt x="9776" y="4290"/>
                    </a:cubicBezTo>
                    <a:cubicBezTo>
                      <a:pt x="9795" y="4385"/>
                      <a:pt x="9815" y="4478"/>
                      <a:pt x="9834" y="4572"/>
                    </a:cubicBezTo>
                    <a:cubicBezTo>
                      <a:pt x="9847" y="4660"/>
                      <a:pt x="9861" y="4747"/>
                      <a:pt x="9874" y="4836"/>
                    </a:cubicBezTo>
                    <a:cubicBezTo>
                      <a:pt x="9885" y="4909"/>
                      <a:pt x="9897" y="4981"/>
                      <a:pt x="9908" y="5055"/>
                    </a:cubicBezTo>
                    <a:cubicBezTo>
                      <a:pt x="9920" y="5119"/>
                      <a:pt x="9931" y="5185"/>
                      <a:pt x="9943" y="5249"/>
                    </a:cubicBezTo>
                    <a:cubicBezTo>
                      <a:pt x="9947" y="5299"/>
                      <a:pt x="9950" y="5350"/>
                      <a:pt x="9954" y="5400"/>
                    </a:cubicBezTo>
                    <a:lnTo>
                      <a:pt x="9954" y="5539"/>
                    </a:lnTo>
                    <a:cubicBezTo>
                      <a:pt x="9958" y="5598"/>
                      <a:pt x="9962" y="5659"/>
                      <a:pt x="9966" y="5718"/>
                    </a:cubicBezTo>
                    <a:lnTo>
                      <a:pt x="9966" y="5935"/>
                    </a:lnTo>
                    <a:cubicBezTo>
                      <a:pt x="9970" y="6018"/>
                      <a:pt x="9973" y="6099"/>
                      <a:pt x="9977" y="6181"/>
                    </a:cubicBezTo>
                    <a:lnTo>
                      <a:pt x="9977" y="6457"/>
                    </a:lnTo>
                    <a:cubicBezTo>
                      <a:pt x="9981" y="6553"/>
                      <a:pt x="9985" y="6650"/>
                      <a:pt x="9989" y="6745"/>
                    </a:cubicBezTo>
                    <a:lnTo>
                      <a:pt x="9989" y="7054"/>
                    </a:lnTo>
                    <a:lnTo>
                      <a:pt x="9989" y="7362"/>
                    </a:lnTo>
                    <a:cubicBezTo>
                      <a:pt x="9993" y="7465"/>
                      <a:pt x="9996" y="7570"/>
                      <a:pt x="10000" y="7672"/>
                    </a:cubicBezTo>
                    <a:lnTo>
                      <a:pt x="8212" y="7785"/>
                    </a:lnTo>
                    <a:cubicBezTo>
                      <a:pt x="8204" y="7685"/>
                      <a:pt x="8197" y="7587"/>
                      <a:pt x="8189" y="7489"/>
                    </a:cubicBezTo>
                    <a:cubicBezTo>
                      <a:pt x="8185" y="7384"/>
                      <a:pt x="8181" y="7283"/>
                      <a:pt x="8177" y="7180"/>
                    </a:cubicBezTo>
                    <a:cubicBezTo>
                      <a:pt x="8171" y="7078"/>
                      <a:pt x="8166" y="6974"/>
                      <a:pt x="8160" y="6871"/>
                    </a:cubicBezTo>
                    <a:cubicBezTo>
                      <a:pt x="8156" y="6775"/>
                      <a:pt x="8153" y="6677"/>
                      <a:pt x="8149" y="6580"/>
                    </a:cubicBezTo>
                    <a:cubicBezTo>
                      <a:pt x="8141" y="6491"/>
                      <a:pt x="8134" y="6399"/>
                      <a:pt x="8126" y="6307"/>
                    </a:cubicBezTo>
                    <a:cubicBezTo>
                      <a:pt x="8122" y="6221"/>
                      <a:pt x="8118" y="6138"/>
                      <a:pt x="8114" y="6053"/>
                    </a:cubicBezTo>
                    <a:cubicBezTo>
                      <a:pt x="8110" y="5977"/>
                      <a:pt x="8107" y="5903"/>
                      <a:pt x="8103" y="5829"/>
                    </a:cubicBezTo>
                    <a:cubicBezTo>
                      <a:pt x="8095" y="5768"/>
                      <a:pt x="8088" y="5708"/>
                      <a:pt x="8080" y="5646"/>
                    </a:cubicBezTo>
                    <a:cubicBezTo>
                      <a:pt x="8076" y="5598"/>
                      <a:pt x="8072" y="5550"/>
                      <a:pt x="8068" y="5503"/>
                    </a:cubicBezTo>
                    <a:cubicBezTo>
                      <a:pt x="8064" y="5474"/>
                      <a:pt x="8061" y="5445"/>
                      <a:pt x="8057" y="5418"/>
                    </a:cubicBezTo>
                    <a:cubicBezTo>
                      <a:pt x="8049" y="5383"/>
                      <a:pt x="8042" y="5347"/>
                      <a:pt x="8034" y="5310"/>
                    </a:cubicBezTo>
                    <a:cubicBezTo>
                      <a:pt x="8026" y="5267"/>
                      <a:pt x="8019" y="5225"/>
                      <a:pt x="8011" y="5182"/>
                    </a:cubicBezTo>
                    <a:cubicBezTo>
                      <a:pt x="7996" y="5125"/>
                      <a:pt x="7980" y="5072"/>
                      <a:pt x="7965" y="5019"/>
                    </a:cubicBezTo>
                    <a:cubicBezTo>
                      <a:pt x="7946" y="4957"/>
                      <a:pt x="7927" y="4897"/>
                      <a:pt x="7907" y="4836"/>
                    </a:cubicBezTo>
                    <a:cubicBezTo>
                      <a:pt x="7892" y="4770"/>
                      <a:pt x="7876" y="4705"/>
                      <a:pt x="7861" y="4638"/>
                    </a:cubicBezTo>
                    <a:cubicBezTo>
                      <a:pt x="7840" y="4572"/>
                      <a:pt x="7819" y="4505"/>
                      <a:pt x="7798" y="4438"/>
                    </a:cubicBezTo>
                    <a:cubicBezTo>
                      <a:pt x="7779" y="4369"/>
                      <a:pt x="7759" y="4298"/>
                      <a:pt x="7740" y="4228"/>
                    </a:cubicBezTo>
                    <a:cubicBezTo>
                      <a:pt x="7720" y="4164"/>
                      <a:pt x="7701" y="4101"/>
                      <a:pt x="7682" y="4036"/>
                    </a:cubicBezTo>
                    <a:cubicBezTo>
                      <a:pt x="7663" y="3972"/>
                      <a:pt x="7644" y="3908"/>
                      <a:pt x="7625" y="3845"/>
                    </a:cubicBezTo>
                    <a:cubicBezTo>
                      <a:pt x="7606" y="3788"/>
                      <a:pt x="7586" y="3732"/>
                      <a:pt x="7567" y="3673"/>
                    </a:cubicBezTo>
                    <a:cubicBezTo>
                      <a:pt x="7556" y="3626"/>
                      <a:pt x="7544" y="3578"/>
                      <a:pt x="7533" y="3530"/>
                    </a:cubicBezTo>
                    <a:cubicBezTo>
                      <a:pt x="7521" y="3495"/>
                      <a:pt x="7510" y="3461"/>
                      <a:pt x="7498" y="3427"/>
                    </a:cubicBezTo>
                    <a:cubicBezTo>
                      <a:pt x="7490" y="3403"/>
                      <a:pt x="7483" y="3379"/>
                      <a:pt x="7475" y="3356"/>
                    </a:cubicBezTo>
                    <a:cubicBezTo>
                      <a:pt x="7473" y="3346"/>
                      <a:pt x="7472" y="3338"/>
                      <a:pt x="7470" y="3329"/>
                    </a:cubicBezTo>
                    <a:cubicBezTo>
                      <a:pt x="7443" y="3370"/>
                      <a:pt x="7416" y="3412"/>
                      <a:pt x="7389" y="3454"/>
                    </a:cubicBezTo>
                    <a:cubicBezTo>
                      <a:pt x="7366" y="3511"/>
                      <a:pt x="7343" y="3570"/>
                      <a:pt x="7320" y="3629"/>
                    </a:cubicBezTo>
                    <a:lnTo>
                      <a:pt x="7263" y="3845"/>
                    </a:lnTo>
                    <a:cubicBezTo>
                      <a:pt x="7248" y="3930"/>
                      <a:pt x="7232" y="4017"/>
                      <a:pt x="7217" y="4103"/>
                    </a:cubicBezTo>
                    <a:cubicBezTo>
                      <a:pt x="7206" y="4194"/>
                      <a:pt x="7194" y="4284"/>
                      <a:pt x="7183" y="4377"/>
                    </a:cubicBezTo>
                    <a:cubicBezTo>
                      <a:pt x="7179" y="4475"/>
                      <a:pt x="7175" y="4576"/>
                      <a:pt x="7171" y="4674"/>
                    </a:cubicBezTo>
                    <a:cubicBezTo>
                      <a:pt x="7167" y="4777"/>
                      <a:pt x="7164" y="4881"/>
                      <a:pt x="7160" y="4982"/>
                    </a:cubicBezTo>
                    <a:cubicBezTo>
                      <a:pt x="7156" y="5086"/>
                      <a:pt x="7152" y="5191"/>
                      <a:pt x="7148" y="5293"/>
                    </a:cubicBezTo>
                    <a:lnTo>
                      <a:pt x="7148" y="5601"/>
                    </a:lnTo>
                    <a:lnTo>
                      <a:pt x="7148" y="5900"/>
                    </a:lnTo>
                    <a:cubicBezTo>
                      <a:pt x="7152" y="5993"/>
                      <a:pt x="7156" y="6088"/>
                      <a:pt x="7160" y="6181"/>
                    </a:cubicBezTo>
                    <a:cubicBezTo>
                      <a:pt x="7164" y="6263"/>
                      <a:pt x="7167" y="6347"/>
                      <a:pt x="7171" y="6431"/>
                    </a:cubicBezTo>
                    <a:lnTo>
                      <a:pt x="7171" y="6648"/>
                    </a:lnTo>
                    <a:cubicBezTo>
                      <a:pt x="7175" y="6706"/>
                      <a:pt x="7179" y="6768"/>
                      <a:pt x="7183" y="6826"/>
                    </a:cubicBezTo>
                    <a:lnTo>
                      <a:pt x="7183" y="6982"/>
                    </a:lnTo>
                    <a:cubicBezTo>
                      <a:pt x="7187" y="7050"/>
                      <a:pt x="7190" y="7120"/>
                      <a:pt x="7194" y="7188"/>
                    </a:cubicBezTo>
                    <a:cubicBezTo>
                      <a:pt x="7198" y="7267"/>
                      <a:pt x="7202" y="7345"/>
                      <a:pt x="7206" y="7425"/>
                    </a:cubicBezTo>
                    <a:lnTo>
                      <a:pt x="7410" y="9854"/>
                    </a:lnTo>
                    <a:cubicBezTo>
                      <a:pt x="6317" y="10232"/>
                      <a:pt x="1834" y="9863"/>
                      <a:pt x="708" y="9794"/>
                    </a:cubicBezTo>
                    <a:cubicBezTo>
                      <a:pt x="712" y="9710"/>
                      <a:pt x="652" y="9528"/>
                      <a:pt x="656" y="9442"/>
                    </a:cubicBezTo>
                    <a:cubicBezTo>
                      <a:pt x="664" y="9355"/>
                      <a:pt x="671" y="9267"/>
                      <a:pt x="679" y="9179"/>
                    </a:cubicBezTo>
                    <a:cubicBezTo>
                      <a:pt x="687" y="9082"/>
                      <a:pt x="694" y="8986"/>
                      <a:pt x="702" y="8889"/>
                    </a:cubicBezTo>
                    <a:cubicBezTo>
                      <a:pt x="710" y="8790"/>
                      <a:pt x="717" y="8689"/>
                      <a:pt x="725" y="8588"/>
                    </a:cubicBezTo>
                    <a:cubicBezTo>
                      <a:pt x="733" y="8485"/>
                      <a:pt x="740" y="8382"/>
                      <a:pt x="748" y="8280"/>
                    </a:cubicBezTo>
                    <a:cubicBezTo>
                      <a:pt x="756" y="8181"/>
                      <a:pt x="763" y="8081"/>
                      <a:pt x="771" y="7981"/>
                    </a:cubicBezTo>
                    <a:cubicBezTo>
                      <a:pt x="775" y="7888"/>
                      <a:pt x="778" y="7794"/>
                      <a:pt x="782" y="7700"/>
                    </a:cubicBezTo>
                    <a:cubicBezTo>
                      <a:pt x="790" y="7608"/>
                      <a:pt x="797" y="7518"/>
                      <a:pt x="805" y="7425"/>
                    </a:cubicBezTo>
                    <a:cubicBezTo>
                      <a:pt x="813" y="7292"/>
                      <a:pt x="820" y="7160"/>
                      <a:pt x="828" y="7027"/>
                    </a:cubicBezTo>
                    <a:cubicBezTo>
                      <a:pt x="832" y="6906"/>
                      <a:pt x="836" y="6786"/>
                      <a:pt x="840" y="6665"/>
                    </a:cubicBezTo>
                    <a:cubicBezTo>
                      <a:pt x="844" y="6560"/>
                      <a:pt x="847" y="6456"/>
                      <a:pt x="851" y="6349"/>
                    </a:cubicBezTo>
                    <a:lnTo>
                      <a:pt x="851" y="6053"/>
                    </a:lnTo>
                    <a:lnTo>
                      <a:pt x="851" y="5762"/>
                    </a:lnTo>
                    <a:lnTo>
                      <a:pt x="851" y="5471"/>
                    </a:lnTo>
                    <a:lnTo>
                      <a:pt x="851" y="5172"/>
                    </a:lnTo>
                    <a:lnTo>
                      <a:pt x="851" y="4854"/>
                    </a:lnTo>
                    <a:lnTo>
                      <a:pt x="851" y="4674"/>
                    </a:lnTo>
                    <a:cubicBezTo>
                      <a:pt x="840" y="4604"/>
                      <a:pt x="828" y="4535"/>
                      <a:pt x="817" y="4465"/>
                    </a:cubicBezTo>
                    <a:cubicBezTo>
                      <a:pt x="802" y="4387"/>
                      <a:pt x="786" y="4307"/>
                      <a:pt x="771" y="4228"/>
                    </a:cubicBezTo>
                    <a:cubicBezTo>
                      <a:pt x="752" y="4146"/>
                      <a:pt x="732" y="4066"/>
                      <a:pt x="713" y="3981"/>
                    </a:cubicBezTo>
                    <a:cubicBezTo>
                      <a:pt x="690" y="3892"/>
                      <a:pt x="668" y="3804"/>
                      <a:pt x="645" y="3717"/>
                    </a:cubicBezTo>
                    <a:cubicBezTo>
                      <a:pt x="624" y="3627"/>
                      <a:pt x="602" y="3536"/>
                      <a:pt x="581" y="3445"/>
                    </a:cubicBezTo>
                    <a:cubicBezTo>
                      <a:pt x="554" y="3352"/>
                      <a:pt x="528" y="3256"/>
                      <a:pt x="501" y="3163"/>
                    </a:cubicBezTo>
                    <a:cubicBezTo>
                      <a:pt x="470" y="3072"/>
                      <a:pt x="439" y="2982"/>
                      <a:pt x="407" y="2891"/>
                    </a:cubicBezTo>
                    <a:cubicBezTo>
                      <a:pt x="380" y="2802"/>
                      <a:pt x="354" y="2714"/>
                      <a:pt x="327" y="2626"/>
                    </a:cubicBezTo>
                    <a:cubicBezTo>
                      <a:pt x="302" y="2539"/>
                      <a:pt x="277" y="2452"/>
                      <a:pt x="252" y="2367"/>
                    </a:cubicBezTo>
                    <a:cubicBezTo>
                      <a:pt x="229" y="2288"/>
                      <a:pt x="207" y="2208"/>
                      <a:pt x="184" y="2130"/>
                    </a:cubicBezTo>
                    <a:cubicBezTo>
                      <a:pt x="161" y="2061"/>
                      <a:pt x="138" y="1991"/>
                      <a:pt x="115" y="1922"/>
                    </a:cubicBezTo>
                    <a:cubicBezTo>
                      <a:pt x="96" y="1859"/>
                      <a:pt x="76" y="1797"/>
                      <a:pt x="57" y="1736"/>
                    </a:cubicBezTo>
                    <a:cubicBezTo>
                      <a:pt x="46" y="1681"/>
                      <a:pt x="34" y="1628"/>
                      <a:pt x="23" y="1574"/>
                    </a:cubicBezTo>
                    <a:cubicBezTo>
                      <a:pt x="15" y="1536"/>
                      <a:pt x="8" y="1500"/>
                      <a:pt x="0" y="1463"/>
                    </a:cubicBezTo>
                    <a:cubicBezTo>
                      <a:pt x="4" y="1438"/>
                      <a:pt x="7" y="1415"/>
                      <a:pt x="11" y="1391"/>
                    </a:cubicBezTo>
                    <a:cubicBezTo>
                      <a:pt x="34" y="1337"/>
                      <a:pt x="57" y="1285"/>
                      <a:pt x="80" y="1231"/>
                    </a:cubicBezTo>
                    <a:cubicBezTo>
                      <a:pt x="122" y="1175"/>
                      <a:pt x="165" y="1121"/>
                      <a:pt x="207" y="1065"/>
                    </a:cubicBezTo>
                    <a:cubicBezTo>
                      <a:pt x="262" y="1006"/>
                      <a:pt x="318" y="949"/>
                      <a:pt x="373" y="891"/>
                    </a:cubicBezTo>
                    <a:lnTo>
                      <a:pt x="581" y="722"/>
                    </a:lnTo>
                    <a:lnTo>
                      <a:pt x="805" y="565"/>
                    </a:lnTo>
                    <a:lnTo>
                      <a:pt x="943" y="482"/>
                    </a:lnTo>
                    <a:lnTo>
                      <a:pt x="1109" y="404"/>
                    </a:lnTo>
                    <a:lnTo>
                      <a:pt x="1294" y="326"/>
                    </a:lnTo>
                    <a:lnTo>
                      <a:pt x="1484" y="256"/>
                    </a:lnTo>
                    <a:lnTo>
                      <a:pt x="1674" y="183"/>
                    </a:lnTo>
                    <a:lnTo>
                      <a:pt x="1857" y="121"/>
                    </a:lnTo>
                    <a:lnTo>
                      <a:pt x="2012" y="71"/>
                    </a:lnTo>
                    <a:cubicBezTo>
                      <a:pt x="2054" y="59"/>
                      <a:pt x="2097" y="48"/>
                      <a:pt x="2139" y="36"/>
                    </a:cubicBezTo>
                    <a:lnTo>
                      <a:pt x="2231" y="9"/>
                    </a:lnTo>
                    <a:cubicBezTo>
                      <a:pt x="2239" y="6"/>
                      <a:pt x="2246" y="3"/>
                      <a:pt x="2254" y="0"/>
                    </a:cubicBezTo>
                    <a:cubicBezTo>
                      <a:pt x="2298" y="21"/>
                      <a:pt x="2343" y="41"/>
                      <a:pt x="2387" y="62"/>
                    </a:cubicBezTo>
                    <a:lnTo>
                      <a:pt x="3330" y="3172"/>
                    </a:lnTo>
                    <a:lnTo>
                      <a:pt x="4118" y="4385"/>
                    </a:lnTo>
                    <a:lnTo>
                      <a:pt x="5193" y="1947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75E56578-381E-6847-95CE-BCD6A571B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6188" y="2139950"/>
                <a:ext cx="593725" cy="998537"/>
              </a:xfrm>
              <a:custGeom>
                <a:avLst/>
                <a:gdLst>
                  <a:gd name="T0" fmla="*/ 740 w 748"/>
                  <a:gd name="T1" fmla="*/ 6 h 1256"/>
                  <a:gd name="T2" fmla="*/ 748 w 748"/>
                  <a:gd name="T3" fmla="*/ 37 h 1256"/>
                  <a:gd name="T4" fmla="*/ 740 w 748"/>
                  <a:gd name="T5" fmla="*/ 86 h 1256"/>
                  <a:gd name="T6" fmla="*/ 718 w 748"/>
                  <a:gd name="T7" fmla="*/ 149 h 1256"/>
                  <a:gd name="T8" fmla="*/ 689 w 748"/>
                  <a:gd name="T9" fmla="*/ 216 h 1256"/>
                  <a:gd name="T10" fmla="*/ 657 w 748"/>
                  <a:gd name="T11" fmla="*/ 279 h 1256"/>
                  <a:gd name="T12" fmla="*/ 628 w 748"/>
                  <a:gd name="T13" fmla="*/ 334 h 1256"/>
                  <a:gd name="T14" fmla="*/ 606 w 748"/>
                  <a:gd name="T15" fmla="*/ 372 h 1256"/>
                  <a:gd name="T16" fmla="*/ 598 w 748"/>
                  <a:gd name="T17" fmla="*/ 388 h 1256"/>
                  <a:gd name="T18" fmla="*/ 589 w 748"/>
                  <a:gd name="T19" fmla="*/ 480 h 1256"/>
                  <a:gd name="T20" fmla="*/ 565 w 748"/>
                  <a:gd name="T21" fmla="*/ 565 h 1256"/>
                  <a:gd name="T22" fmla="*/ 534 w 748"/>
                  <a:gd name="T23" fmla="*/ 632 h 1256"/>
                  <a:gd name="T24" fmla="*/ 504 w 748"/>
                  <a:gd name="T25" fmla="*/ 681 h 1256"/>
                  <a:gd name="T26" fmla="*/ 484 w 748"/>
                  <a:gd name="T27" fmla="*/ 709 h 1256"/>
                  <a:gd name="T28" fmla="*/ 480 w 748"/>
                  <a:gd name="T29" fmla="*/ 717 h 1256"/>
                  <a:gd name="T30" fmla="*/ 465 w 748"/>
                  <a:gd name="T31" fmla="*/ 746 h 1256"/>
                  <a:gd name="T32" fmla="*/ 437 w 748"/>
                  <a:gd name="T33" fmla="*/ 797 h 1256"/>
                  <a:gd name="T34" fmla="*/ 406 w 748"/>
                  <a:gd name="T35" fmla="*/ 862 h 1256"/>
                  <a:gd name="T36" fmla="*/ 372 w 748"/>
                  <a:gd name="T37" fmla="*/ 929 h 1256"/>
                  <a:gd name="T38" fmla="*/ 341 w 748"/>
                  <a:gd name="T39" fmla="*/ 988 h 1256"/>
                  <a:gd name="T40" fmla="*/ 307 w 748"/>
                  <a:gd name="T41" fmla="*/ 1059 h 1256"/>
                  <a:gd name="T42" fmla="*/ 270 w 748"/>
                  <a:gd name="T43" fmla="*/ 1132 h 1256"/>
                  <a:gd name="T44" fmla="*/ 223 w 748"/>
                  <a:gd name="T45" fmla="*/ 1197 h 1256"/>
                  <a:gd name="T46" fmla="*/ 166 w 748"/>
                  <a:gd name="T47" fmla="*/ 1242 h 1256"/>
                  <a:gd name="T48" fmla="*/ 111 w 748"/>
                  <a:gd name="T49" fmla="*/ 1254 h 1256"/>
                  <a:gd name="T50" fmla="*/ 79 w 748"/>
                  <a:gd name="T51" fmla="*/ 1215 h 1256"/>
                  <a:gd name="T52" fmla="*/ 54 w 748"/>
                  <a:gd name="T53" fmla="*/ 1142 h 1256"/>
                  <a:gd name="T54" fmla="*/ 32 w 748"/>
                  <a:gd name="T55" fmla="*/ 1045 h 1256"/>
                  <a:gd name="T56" fmla="*/ 18 w 748"/>
                  <a:gd name="T57" fmla="*/ 935 h 1256"/>
                  <a:gd name="T58" fmla="*/ 8 w 748"/>
                  <a:gd name="T59" fmla="*/ 823 h 1256"/>
                  <a:gd name="T60" fmla="*/ 2 w 748"/>
                  <a:gd name="T61" fmla="*/ 722 h 1256"/>
                  <a:gd name="T62" fmla="*/ 0 w 748"/>
                  <a:gd name="T63" fmla="*/ 644 h 1256"/>
                  <a:gd name="T64" fmla="*/ 2 w 748"/>
                  <a:gd name="T65" fmla="*/ 598 h 1256"/>
                  <a:gd name="T66" fmla="*/ 18 w 748"/>
                  <a:gd name="T67" fmla="*/ 543 h 1256"/>
                  <a:gd name="T68" fmla="*/ 54 w 748"/>
                  <a:gd name="T69" fmla="*/ 464 h 1256"/>
                  <a:gd name="T70" fmla="*/ 107 w 748"/>
                  <a:gd name="T71" fmla="*/ 368 h 1256"/>
                  <a:gd name="T72" fmla="*/ 178 w 748"/>
                  <a:gd name="T73" fmla="*/ 268 h 1256"/>
                  <a:gd name="T74" fmla="*/ 264 w 748"/>
                  <a:gd name="T75" fmla="*/ 177 h 1256"/>
                  <a:gd name="T76" fmla="*/ 368 w 748"/>
                  <a:gd name="T77" fmla="*/ 104 h 1256"/>
                  <a:gd name="T78" fmla="*/ 388 w 748"/>
                  <a:gd name="T79" fmla="*/ 96 h 1256"/>
                  <a:gd name="T80" fmla="*/ 437 w 748"/>
                  <a:gd name="T81" fmla="*/ 79 h 1256"/>
                  <a:gd name="T82" fmla="*/ 512 w 748"/>
                  <a:gd name="T83" fmla="*/ 55 h 1256"/>
                  <a:gd name="T84" fmla="*/ 604 w 748"/>
                  <a:gd name="T85" fmla="*/ 27 h 1256"/>
                  <a:gd name="T86" fmla="*/ 707 w 748"/>
                  <a:gd name="T87" fmla="*/ 2 h 1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48" h="1256">
                    <a:moveTo>
                      <a:pt x="726" y="0"/>
                    </a:moveTo>
                    <a:lnTo>
                      <a:pt x="740" y="6"/>
                    </a:lnTo>
                    <a:lnTo>
                      <a:pt x="746" y="19"/>
                    </a:lnTo>
                    <a:lnTo>
                      <a:pt x="748" y="37"/>
                    </a:lnTo>
                    <a:lnTo>
                      <a:pt x="746" y="61"/>
                    </a:lnTo>
                    <a:lnTo>
                      <a:pt x="740" y="86"/>
                    </a:lnTo>
                    <a:lnTo>
                      <a:pt x="730" y="118"/>
                    </a:lnTo>
                    <a:lnTo>
                      <a:pt x="718" y="149"/>
                    </a:lnTo>
                    <a:lnTo>
                      <a:pt x="705" y="183"/>
                    </a:lnTo>
                    <a:lnTo>
                      <a:pt x="689" y="216"/>
                    </a:lnTo>
                    <a:lnTo>
                      <a:pt x="673" y="248"/>
                    </a:lnTo>
                    <a:lnTo>
                      <a:pt x="657" y="279"/>
                    </a:lnTo>
                    <a:lnTo>
                      <a:pt x="642" y="309"/>
                    </a:lnTo>
                    <a:lnTo>
                      <a:pt x="628" y="334"/>
                    </a:lnTo>
                    <a:lnTo>
                      <a:pt x="616" y="356"/>
                    </a:lnTo>
                    <a:lnTo>
                      <a:pt x="606" y="372"/>
                    </a:lnTo>
                    <a:lnTo>
                      <a:pt x="600" y="384"/>
                    </a:lnTo>
                    <a:lnTo>
                      <a:pt x="598" y="388"/>
                    </a:lnTo>
                    <a:lnTo>
                      <a:pt x="596" y="435"/>
                    </a:lnTo>
                    <a:lnTo>
                      <a:pt x="589" y="480"/>
                    </a:lnTo>
                    <a:lnTo>
                      <a:pt x="579" y="524"/>
                    </a:lnTo>
                    <a:lnTo>
                      <a:pt x="565" y="565"/>
                    </a:lnTo>
                    <a:lnTo>
                      <a:pt x="549" y="600"/>
                    </a:lnTo>
                    <a:lnTo>
                      <a:pt x="534" y="632"/>
                    </a:lnTo>
                    <a:lnTo>
                      <a:pt x="518" y="659"/>
                    </a:lnTo>
                    <a:lnTo>
                      <a:pt x="504" y="681"/>
                    </a:lnTo>
                    <a:lnTo>
                      <a:pt x="492" y="697"/>
                    </a:lnTo>
                    <a:lnTo>
                      <a:pt x="484" y="709"/>
                    </a:lnTo>
                    <a:lnTo>
                      <a:pt x="482" y="711"/>
                    </a:lnTo>
                    <a:lnTo>
                      <a:pt x="480" y="717"/>
                    </a:lnTo>
                    <a:lnTo>
                      <a:pt x="475" y="728"/>
                    </a:lnTo>
                    <a:lnTo>
                      <a:pt x="465" y="746"/>
                    </a:lnTo>
                    <a:lnTo>
                      <a:pt x="453" y="770"/>
                    </a:lnTo>
                    <a:lnTo>
                      <a:pt x="437" y="797"/>
                    </a:lnTo>
                    <a:lnTo>
                      <a:pt x="421" y="829"/>
                    </a:lnTo>
                    <a:lnTo>
                      <a:pt x="406" y="862"/>
                    </a:lnTo>
                    <a:lnTo>
                      <a:pt x="388" y="896"/>
                    </a:lnTo>
                    <a:lnTo>
                      <a:pt x="372" y="929"/>
                    </a:lnTo>
                    <a:lnTo>
                      <a:pt x="355" y="961"/>
                    </a:lnTo>
                    <a:lnTo>
                      <a:pt x="341" y="988"/>
                    </a:lnTo>
                    <a:lnTo>
                      <a:pt x="325" y="1024"/>
                    </a:lnTo>
                    <a:lnTo>
                      <a:pt x="307" y="1059"/>
                    </a:lnTo>
                    <a:lnTo>
                      <a:pt x="290" y="1097"/>
                    </a:lnTo>
                    <a:lnTo>
                      <a:pt x="270" y="1132"/>
                    </a:lnTo>
                    <a:lnTo>
                      <a:pt x="246" y="1167"/>
                    </a:lnTo>
                    <a:lnTo>
                      <a:pt x="223" y="1197"/>
                    </a:lnTo>
                    <a:lnTo>
                      <a:pt x="195" y="1223"/>
                    </a:lnTo>
                    <a:lnTo>
                      <a:pt x="166" y="1242"/>
                    </a:lnTo>
                    <a:lnTo>
                      <a:pt x="130" y="1256"/>
                    </a:lnTo>
                    <a:lnTo>
                      <a:pt x="111" y="1254"/>
                    </a:lnTo>
                    <a:lnTo>
                      <a:pt x="95" y="1240"/>
                    </a:lnTo>
                    <a:lnTo>
                      <a:pt x="79" y="1215"/>
                    </a:lnTo>
                    <a:lnTo>
                      <a:pt x="65" y="1183"/>
                    </a:lnTo>
                    <a:lnTo>
                      <a:pt x="54" y="1142"/>
                    </a:lnTo>
                    <a:lnTo>
                      <a:pt x="42" y="1097"/>
                    </a:lnTo>
                    <a:lnTo>
                      <a:pt x="32" y="1045"/>
                    </a:lnTo>
                    <a:lnTo>
                      <a:pt x="24" y="990"/>
                    </a:lnTo>
                    <a:lnTo>
                      <a:pt x="18" y="935"/>
                    </a:lnTo>
                    <a:lnTo>
                      <a:pt x="12" y="878"/>
                    </a:lnTo>
                    <a:lnTo>
                      <a:pt x="8" y="823"/>
                    </a:lnTo>
                    <a:lnTo>
                      <a:pt x="4" y="772"/>
                    </a:lnTo>
                    <a:lnTo>
                      <a:pt x="2" y="722"/>
                    </a:lnTo>
                    <a:lnTo>
                      <a:pt x="0" y="679"/>
                    </a:lnTo>
                    <a:lnTo>
                      <a:pt x="0" y="644"/>
                    </a:lnTo>
                    <a:lnTo>
                      <a:pt x="0" y="616"/>
                    </a:lnTo>
                    <a:lnTo>
                      <a:pt x="2" y="598"/>
                    </a:lnTo>
                    <a:lnTo>
                      <a:pt x="8" y="575"/>
                    </a:lnTo>
                    <a:lnTo>
                      <a:pt x="18" y="543"/>
                    </a:lnTo>
                    <a:lnTo>
                      <a:pt x="34" y="506"/>
                    </a:lnTo>
                    <a:lnTo>
                      <a:pt x="54" y="464"/>
                    </a:lnTo>
                    <a:lnTo>
                      <a:pt x="77" y="417"/>
                    </a:lnTo>
                    <a:lnTo>
                      <a:pt x="107" y="368"/>
                    </a:lnTo>
                    <a:lnTo>
                      <a:pt x="140" y="319"/>
                    </a:lnTo>
                    <a:lnTo>
                      <a:pt x="178" y="268"/>
                    </a:lnTo>
                    <a:lnTo>
                      <a:pt x="219" y="220"/>
                    </a:lnTo>
                    <a:lnTo>
                      <a:pt x="264" y="177"/>
                    </a:lnTo>
                    <a:lnTo>
                      <a:pt x="315" y="138"/>
                    </a:lnTo>
                    <a:lnTo>
                      <a:pt x="368" y="104"/>
                    </a:lnTo>
                    <a:lnTo>
                      <a:pt x="374" y="102"/>
                    </a:lnTo>
                    <a:lnTo>
                      <a:pt x="388" y="96"/>
                    </a:lnTo>
                    <a:lnTo>
                      <a:pt x="410" y="88"/>
                    </a:lnTo>
                    <a:lnTo>
                      <a:pt x="437" y="79"/>
                    </a:lnTo>
                    <a:lnTo>
                      <a:pt x="473" y="67"/>
                    </a:lnTo>
                    <a:lnTo>
                      <a:pt x="512" y="55"/>
                    </a:lnTo>
                    <a:lnTo>
                      <a:pt x="557" y="41"/>
                    </a:lnTo>
                    <a:lnTo>
                      <a:pt x="604" y="27"/>
                    </a:lnTo>
                    <a:lnTo>
                      <a:pt x="655" y="14"/>
                    </a:lnTo>
                    <a:lnTo>
                      <a:pt x="707" y="2"/>
                    </a:lnTo>
                    <a:lnTo>
                      <a:pt x="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D6DB8FE6-2043-E649-9933-7FF0C0C6B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451" y="2115731"/>
                <a:ext cx="503112" cy="955918"/>
              </a:xfrm>
              <a:custGeom>
                <a:avLst/>
                <a:gdLst>
                  <a:gd name="T0" fmla="*/ 474 w 555"/>
                  <a:gd name="T1" fmla="*/ 0 h 1063"/>
                  <a:gd name="T2" fmla="*/ 555 w 555"/>
                  <a:gd name="T3" fmla="*/ 49 h 1063"/>
                  <a:gd name="T4" fmla="*/ 531 w 555"/>
                  <a:gd name="T5" fmla="*/ 246 h 1063"/>
                  <a:gd name="T6" fmla="*/ 382 w 555"/>
                  <a:gd name="T7" fmla="*/ 766 h 1063"/>
                  <a:gd name="T8" fmla="*/ 267 w 555"/>
                  <a:gd name="T9" fmla="*/ 1063 h 1063"/>
                  <a:gd name="T10" fmla="*/ 122 w 555"/>
                  <a:gd name="T11" fmla="*/ 740 h 1063"/>
                  <a:gd name="T12" fmla="*/ 0 w 555"/>
                  <a:gd name="T13" fmla="*/ 161 h 1063"/>
                  <a:gd name="T14" fmla="*/ 4 w 555"/>
                  <a:gd name="T15" fmla="*/ 27 h 1063"/>
                  <a:gd name="T16" fmla="*/ 67 w 555"/>
                  <a:gd name="T17" fmla="*/ 15 h 1063"/>
                  <a:gd name="T18" fmla="*/ 206 w 555"/>
                  <a:gd name="T19" fmla="*/ 102 h 1063"/>
                  <a:gd name="T20" fmla="*/ 319 w 555"/>
                  <a:gd name="T21" fmla="*/ 104 h 1063"/>
                  <a:gd name="T22" fmla="*/ 474 w 555"/>
                  <a:gd name="T23" fmla="*/ 0 h 1063"/>
                  <a:gd name="connsiteX0" fmla="*/ 8541 w 10174"/>
                  <a:gd name="connsiteY0" fmla="*/ 0 h 10000"/>
                  <a:gd name="connsiteX1" fmla="*/ 10174 w 10174"/>
                  <a:gd name="connsiteY1" fmla="*/ 280 h 10000"/>
                  <a:gd name="connsiteX2" fmla="*/ 9568 w 10174"/>
                  <a:gd name="connsiteY2" fmla="*/ 2314 h 10000"/>
                  <a:gd name="connsiteX3" fmla="*/ 6883 w 10174"/>
                  <a:gd name="connsiteY3" fmla="*/ 7206 h 10000"/>
                  <a:gd name="connsiteX4" fmla="*/ 4811 w 10174"/>
                  <a:gd name="connsiteY4" fmla="*/ 10000 h 10000"/>
                  <a:gd name="connsiteX5" fmla="*/ 2198 w 10174"/>
                  <a:gd name="connsiteY5" fmla="*/ 6961 h 10000"/>
                  <a:gd name="connsiteX6" fmla="*/ 0 w 10174"/>
                  <a:gd name="connsiteY6" fmla="*/ 1515 h 10000"/>
                  <a:gd name="connsiteX7" fmla="*/ 72 w 10174"/>
                  <a:gd name="connsiteY7" fmla="*/ 254 h 10000"/>
                  <a:gd name="connsiteX8" fmla="*/ 1207 w 10174"/>
                  <a:gd name="connsiteY8" fmla="*/ 141 h 10000"/>
                  <a:gd name="connsiteX9" fmla="*/ 3712 w 10174"/>
                  <a:gd name="connsiteY9" fmla="*/ 960 h 10000"/>
                  <a:gd name="connsiteX10" fmla="*/ 5748 w 10174"/>
                  <a:gd name="connsiteY10" fmla="*/ 978 h 10000"/>
                  <a:gd name="connsiteX11" fmla="*/ 8541 w 10174"/>
                  <a:gd name="connsiteY11" fmla="*/ 0 h 10000"/>
                  <a:gd name="connsiteX0" fmla="*/ 8541 w 9946"/>
                  <a:gd name="connsiteY0" fmla="*/ 0 h 10000"/>
                  <a:gd name="connsiteX1" fmla="*/ 9946 w 9946"/>
                  <a:gd name="connsiteY1" fmla="*/ 220 h 10000"/>
                  <a:gd name="connsiteX2" fmla="*/ 9568 w 9946"/>
                  <a:gd name="connsiteY2" fmla="*/ 2314 h 10000"/>
                  <a:gd name="connsiteX3" fmla="*/ 6883 w 9946"/>
                  <a:gd name="connsiteY3" fmla="*/ 7206 h 10000"/>
                  <a:gd name="connsiteX4" fmla="*/ 4811 w 9946"/>
                  <a:gd name="connsiteY4" fmla="*/ 10000 h 10000"/>
                  <a:gd name="connsiteX5" fmla="*/ 2198 w 9946"/>
                  <a:gd name="connsiteY5" fmla="*/ 6961 h 10000"/>
                  <a:gd name="connsiteX6" fmla="*/ 0 w 9946"/>
                  <a:gd name="connsiteY6" fmla="*/ 1515 h 10000"/>
                  <a:gd name="connsiteX7" fmla="*/ 72 w 9946"/>
                  <a:gd name="connsiteY7" fmla="*/ 254 h 10000"/>
                  <a:gd name="connsiteX8" fmla="*/ 1207 w 9946"/>
                  <a:gd name="connsiteY8" fmla="*/ 141 h 10000"/>
                  <a:gd name="connsiteX9" fmla="*/ 3712 w 9946"/>
                  <a:gd name="connsiteY9" fmla="*/ 960 h 10000"/>
                  <a:gd name="connsiteX10" fmla="*/ 5748 w 9946"/>
                  <a:gd name="connsiteY10" fmla="*/ 978 h 10000"/>
                  <a:gd name="connsiteX11" fmla="*/ 8541 w 9946"/>
                  <a:gd name="connsiteY11" fmla="*/ 0 h 10000"/>
                  <a:gd name="connsiteX0" fmla="*/ 8587 w 10144"/>
                  <a:gd name="connsiteY0" fmla="*/ 0 h 10000"/>
                  <a:gd name="connsiteX1" fmla="*/ 10144 w 10144"/>
                  <a:gd name="connsiteY1" fmla="*/ 494 h 10000"/>
                  <a:gd name="connsiteX2" fmla="*/ 9620 w 10144"/>
                  <a:gd name="connsiteY2" fmla="*/ 2314 h 10000"/>
                  <a:gd name="connsiteX3" fmla="*/ 6920 w 10144"/>
                  <a:gd name="connsiteY3" fmla="*/ 7206 h 10000"/>
                  <a:gd name="connsiteX4" fmla="*/ 4837 w 10144"/>
                  <a:gd name="connsiteY4" fmla="*/ 10000 h 10000"/>
                  <a:gd name="connsiteX5" fmla="*/ 2210 w 10144"/>
                  <a:gd name="connsiteY5" fmla="*/ 6961 h 10000"/>
                  <a:gd name="connsiteX6" fmla="*/ 0 w 10144"/>
                  <a:gd name="connsiteY6" fmla="*/ 1515 h 10000"/>
                  <a:gd name="connsiteX7" fmla="*/ 72 w 10144"/>
                  <a:gd name="connsiteY7" fmla="*/ 254 h 10000"/>
                  <a:gd name="connsiteX8" fmla="*/ 1214 w 10144"/>
                  <a:gd name="connsiteY8" fmla="*/ 141 h 10000"/>
                  <a:gd name="connsiteX9" fmla="*/ 3732 w 10144"/>
                  <a:gd name="connsiteY9" fmla="*/ 960 h 10000"/>
                  <a:gd name="connsiteX10" fmla="*/ 5779 w 10144"/>
                  <a:gd name="connsiteY10" fmla="*/ 978 h 10000"/>
                  <a:gd name="connsiteX11" fmla="*/ 8587 w 10144"/>
                  <a:gd name="connsiteY11" fmla="*/ 0 h 10000"/>
                  <a:gd name="connsiteX0" fmla="*/ 8587 w 10144"/>
                  <a:gd name="connsiteY0" fmla="*/ 0 h 10000"/>
                  <a:gd name="connsiteX1" fmla="*/ 10144 w 10144"/>
                  <a:gd name="connsiteY1" fmla="*/ 494 h 10000"/>
                  <a:gd name="connsiteX2" fmla="*/ 9620 w 10144"/>
                  <a:gd name="connsiteY2" fmla="*/ 2314 h 10000"/>
                  <a:gd name="connsiteX3" fmla="*/ 6920 w 10144"/>
                  <a:gd name="connsiteY3" fmla="*/ 7206 h 10000"/>
                  <a:gd name="connsiteX4" fmla="*/ 4837 w 10144"/>
                  <a:gd name="connsiteY4" fmla="*/ 10000 h 10000"/>
                  <a:gd name="connsiteX5" fmla="*/ 2210 w 10144"/>
                  <a:gd name="connsiteY5" fmla="*/ 6961 h 10000"/>
                  <a:gd name="connsiteX6" fmla="*/ 0 w 10144"/>
                  <a:gd name="connsiteY6" fmla="*/ 1515 h 10000"/>
                  <a:gd name="connsiteX7" fmla="*/ 72 w 10144"/>
                  <a:gd name="connsiteY7" fmla="*/ 254 h 10000"/>
                  <a:gd name="connsiteX8" fmla="*/ 1214 w 10144"/>
                  <a:gd name="connsiteY8" fmla="*/ 141 h 10000"/>
                  <a:gd name="connsiteX9" fmla="*/ 3732 w 10144"/>
                  <a:gd name="connsiteY9" fmla="*/ 960 h 10000"/>
                  <a:gd name="connsiteX10" fmla="*/ 4931 w 10144"/>
                  <a:gd name="connsiteY10" fmla="*/ 2789 h 10000"/>
                  <a:gd name="connsiteX11" fmla="*/ 5779 w 10144"/>
                  <a:gd name="connsiteY11" fmla="*/ 978 h 10000"/>
                  <a:gd name="connsiteX12" fmla="*/ 8587 w 10144"/>
                  <a:gd name="connsiteY1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144" h="10000">
                    <a:moveTo>
                      <a:pt x="8587" y="0"/>
                    </a:moveTo>
                    <a:lnTo>
                      <a:pt x="10144" y="494"/>
                    </a:lnTo>
                    <a:lnTo>
                      <a:pt x="9620" y="2314"/>
                    </a:lnTo>
                    <a:lnTo>
                      <a:pt x="6920" y="7206"/>
                    </a:lnTo>
                    <a:lnTo>
                      <a:pt x="4837" y="10000"/>
                    </a:lnTo>
                    <a:lnTo>
                      <a:pt x="2210" y="6961"/>
                    </a:lnTo>
                    <a:lnTo>
                      <a:pt x="0" y="1515"/>
                    </a:lnTo>
                    <a:cubicBezTo>
                      <a:pt x="24" y="1095"/>
                      <a:pt x="48" y="674"/>
                      <a:pt x="72" y="254"/>
                    </a:cubicBezTo>
                    <a:lnTo>
                      <a:pt x="1214" y="141"/>
                    </a:lnTo>
                    <a:lnTo>
                      <a:pt x="3732" y="960"/>
                    </a:lnTo>
                    <a:cubicBezTo>
                      <a:pt x="4084" y="964"/>
                      <a:pt x="4579" y="2785"/>
                      <a:pt x="4931" y="2789"/>
                    </a:cubicBezTo>
                    <a:lnTo>
                      <a:pt x="5779" y="978"/>
                    </a:lnTo>
                    <a:lnTo>
                      <a:pt x="858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B2FCC15D-098F-B542-8D01-C7EE13075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1025" y="2094865"/>
                <a:ext cx="185738" cy="214312"/>
              </a:xfrm>
              <a:custGeom>
                <a:avLst/>
                <a:gdLst>
                  <a:gd name="T0" fmla="*/ 51 w 234"/>
                  <a:gd name="T1" fmla="*/ 0 h 270"/>
                  <a:gd name="T2" fmla="*/ 234 w 234"/>
                  <a:gd name="T3" fmla="*/ 100 h 270"/>
                  <a:gd name="T4" fmla="*/ 126 w 234"/>
                  <a:gd name="T5" fmla="*/ 270 h 270"/>
                  <a:gd name="T6" fmla="*/ 0 w 234"/>
                  <a:gd name="T7" fmla="*/ 55 h 270"/>
                  <a:gd name="T8" fmla="*/ 51 w 234"/>
                  <a:gd name="T9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70">
                    <a:moveTo>
                      <a:pt x="51" y="0"/>
                    </a:moveTo>
                    <a:lnTo>
                      <a:pt x="234" y="100"/>
                    </a:lnTo>
                    <a:lnTo>
                      <a:pt x="126" y="270"/>
                    </a:lnTo>
                    <a:lnTo>
                      <a:pt x="0" y="55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87D0C62D-FED8-2541-A9C6-3DAC76438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689" y="2098040"/>
                <a:ext cx="195272" cy="203200"/>
              </a:xfrm>
              <a:custGeom>
                <a:avLst/>
                <a:gdLst>
                  <a:gd name="T0" fmla="*/ 173 w 228"/>
                  <a:gd name="T1" fmla="*/ 0 h 256"/>
                  <a:gd name="T2" fmla="*/ 228 w 228"/>
                  <a:gd name="T3" fmla="*/ 57 h 256"/>
                  <a:gd name="T4" fmla="*/ 94 w 228"/>
                  <a:gd name="T5" fmla="*/ 256 h 256"/>
                  <a:gd name="T6" fmla="*/ 0 w 228"/>
                  <a:gd name="T7" fmla="*/ 98 h 256"/>
                  <a:gd name="T8" fmla="*/ 173 w 228"/>
                  <a:gd name="T9" fmla="*/ 0 h 256"/>
                  <a:gd name="connsiteX0" fmla="*/ 7588 w 10790"/>
                  <a:gd name="connsiteY0" fmla="*/ 0 h 10000"/>
                  <a:gd name="connsiteX1" fmla="*/ 10790 w 10790"/>
                  <a:gd name="connsiteY1" fmla="*/ 2110 h 10000"/>
                  <a:gd name="connsiteX2" fmla="*/ 4123 w 10790"/>
                  <a:gd name="connsiteY2" fmla="*/ 10000 h 10000"/>
                  <a:gd name="connsiteX3" fmla="*/ 0 w 10790"/>
                  <a:gd name="connsiteY3" fmla="*/ 3828 h 10000"/>
                  <a:gd name="connsiteX4" fmla="*/ 7588 w 1079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0" h="10000">
                    <a:moveTo>
                      <a:pt x="7588" y="0"/>
                    </a:moveTo>
                    <a:lnTo>
                      <a:pt x="10790" y="2110"/>
                    </a:lnTo>
                    <a:lnTo>
                      <a:pt x="4123" y="10000"/>
                    </a:lnTo>
                    <a:lnTo>
                      <a:pt x="0" y="3828"/>
                    </a:lnTo>
                    <a:lnTo>
                      <a:pt x="7588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BCBE62A1-295B-C644-9A23-4861FA5D7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444" y="2403475"/>
                <a:ext cx="112713" cy="523875"/>
              </a:xfrm>
              <a:custGeom>
                <a:avLst/>
                <a:gdLst>
                  <a:gd name="T0" fmla="*/ 141 w 141"/>
                  <a:gd name="T1" fmla="*/ 0 h 659"/>
                  <a:gd name="T2" fmla="*/ 141 w 141"/>
                  <a:gd name="T3" fmla="*/ 5 h 659"/>
                  <a:gd name="T4" fmla="*/ 139 w 141"/>
                  <a:gd name="T5" fmla="*/ 23 h 659"/>
                  <a:gd name="T6" fmla="*/ 135 w 141"/>
                  <a:gd name="T7" fmla="*/ 49 h 659"/>
                  <a:gd name="T8" fmla="*/ 134 w 141"/>
                  <a:gd name="T9" fmla="*/ 82 h 659"/>
                  <a:gd name="T10" fmla="*/ 130 w 141"/>
                  <a:gd name="T11" fmla="*/ 124 h 659"/>
                  <a:gd name="T12" fmla="*/ 126 w 141"/>
                  <a:gd name="T13" fmla="*/ 167 h 659"/>
                  <a:gd name="T14" fmla="*/ 120 w 141"/>
                  <a:gd name="T15" fmla="*/ 212 h 659"/>
                  <a:gd name="T16" fmla="*/ 116 w 141"/>
                  <a:gd name="T17" fmla="*/ 259 h 659"/>
                  <a:gd name="T18" fmla="*/ 112 w 141"/>
                  <a:gd name="T19" fmla="*/ 305 h 659"/>
                  <a:gd name="T20" fmla="*/ 108 w 141"/>
                  <a:gd name="T21" fmla="*/ 346 h 659"/>
                  <a:gd name="T22" fmla="*/ 104 w 141"/>
                  <a:gd name="T23" fmla="*/ 386 h 659"/>
                  <a:gd name="T24" fmla="*/ 102 w 141"/>
                  <a:gd name="T25" fmla="*/ 417 h 659"/>
                  <a:gd name="T26" fmla="*/ 100 w 141"/>
                  <a:gd name="T27" fmla="*/ 441 h 659"/>
                  <a:gd name="T28" fmla="*/ 100 w 141"/>
                  <a:gd name="T29" fmla="*/ 454 h 659"/>
                  <a:gd name="T30" fmla="*/ 100 w 141"/>
                  <a:gd name="T31" fmla="*/ 458 h 659"/>
                  <a:gd name="T32" fmla="*/ 98 w 141"/>
                  <a:gd name="T33" fmla="*/ 462 h 659"/>
                  <a:gd name="T34" fmla="*/ 75 w 141"/>
                  <a:gd name="T35" fmla="*/ 512 h 659"/>
                  <a:gd name="T36" fmla="*/ 49 w 141"/>
                  <a:gd name="T37" fmla="*/ 563 h 659"/>
                  <a:gd name="T38" fmla="*/ 23 w 141"/>
                  <a:gd name="T39" fmla="*/ 612 h 659"/>
                  <a:gd name="T40" fmla="*/ 0 w 141"/>
                  <a:gd name="T41" fmla="*/ 657 h 659"/>
                  <a:gd name="T42" fmla="*/ 0 w 141"/>
                  <a:gd name="T43" fmla="*/ 659 h 659"/>
                  <a:gd name="T44" fmla="*/ 6 w 141"/>
                  <a:gd name="T45" fmla="*/ 606 h 659"/>
                  <a:gd name="T46" fmla="*/ 12 w 141"/>
                  <a:gd name="T47" fmla="*/ 549 h 659"/>
                  <a:gd name="T48" fmla="*/ 19 w 141"/>
                  <a:gd name="T49" fmla="*/ 490 h 659"/>
                  <a:gd name="T50" fmla="*/ 27 w 141"/>
                  <a:gd name="T51" fmla="*/ 431 h 659"/>
                  <a:gd name="T52" fmla="*/ 37 w 141"/>
                  <a:gd name="T53" fmla="*/ 376 h 659"/>
                  <a:gd name="T54" fmla="*/ 45 w 141"/>
                  <a:gd name="T55" fmla="*/ 326 h 659"/>
                  <a:gd name="T56" fmla="*/ 55 w 141"/>
                  <a:gd name="T57" fmla="*/ 285 h 659"/>
                  <a:gd name="T58" fmla="*/ 67 w 141"/>
                  <a:gd name="T59" fmla="*/ 248 h 659"/>
                  <a:gd name="T60" fmla="*/ 76 w 141"/>
                  <a:gd name="T61" fmla="*/ 210 h 659"/>
                  <a:gd name="T62" fmla="*/ 88 w 141"/>
                  <a:gd name="T63" fmla="*/ 171 h 659"/>
                  <a:gd name="T64" fmla="*/ 100 w 141"/>
                  <a:gd name="T65" fmla="*/ 133 h 659"/>
                  <a:gd name="T66" fmla="*/ 110 w 141"/>
                  <a:gd name="T67" fmla="*/ 98 h 659"/>
                  <a:gd name="T68" fmla="*/ 120 w 141"/>
                  <a:gd name="T69" fmla="*/ 67 h 659"/>
                  <a:gd name="T70" fmla="*/ 130 w 141"/>
                  <a:gd name="T71" fmla="*/ 39 h 659"/>
                  <a:gd name="T72" fmla="*/ 135 w 141"/>
                  <a:gd name="T73" fmla="*/ 17 h 659"/>
                  <a:gd name="T74" fmla="*/ 139 w 141"/>
                  <a:gd name="T75" fmla="*/ 5 h 659"/>
                  <a:gd name="T76" fmla="*/ 141 w 141"/>
                  <a:gd name="T77" fmla="*/ 0 h 659"/>
                  <a:gd name="connsiteX0" fmla="*/ 10000 w 10000"/>
                  <a:gd name="connsiteY0" fmla="*/ 0 h 10000"/>
                  <a:gd name="connsiteX1" fmla="*/ 10000 w 10000"/>
                  <a:gd name="connsiteY1" fmla="*/ 76 h 10000"/>
                  <a:gd name="connsiteX2" fmla="*/ 9858 w 10000"/>
                  <a:gd name="connsiteY2" fmla="*/ 349 h 10000"/>
                  <a:gd name="connsiteX3" fmla="*/ 9574 w 10000"/>
                  <a:gd name="connsiteY3" fmla="*/ 744 h 10000"/>
                  <a:gd name="connsiteX4" fmla="*/ 9504 w 10000"/>
                  <a:gd name="connsiteY4" fmla="*/ 1244 h 10000"/>
                  <a:gd name="connsiteX5" fmla="*/ 9220 w 10000"/>
                  <a:gd name="connsiteY5" fmla="*/ 1882 h 10000"/>
                  <a:gd name="connsiteX6" fmla="*/ 8936 w 10000"/>
                  <a:gd name="connsiteY6" fmla="*/ 2534 h 10000"/>
                  <a:gd name="connsiteX7" fmla="*/ 8511 w 10000"/>
                  <a:gd name="connsiteY7" fmla="*/ 3217 h 10000"/>
                  <a:gd name="connsiteX8" fmla="*/ 8227 w 10000"/>
                  <a:gd name="connsiteY8" fmla="*/ 3930 h 10000"/>
                  <a:gd name="connsiteX9" fmla="*/ 7943 w 10000"/>
                  <a:gd name="connsiteY9" fmla="*/ 4628 h 10000"/>
                  <a:gd name="connsiteX10" fmla="*/ 7660 w 10000"/>
                  <a:gd name="connsiteY10" fmla="*/ 5250 h 10000"/>
                  <a:gd name="connsiteX11" fmla="*/ 7376 w 10000"/>
                  <a:gd name="connsiteY11" fmla="*/ 5857 h 10000"/>
                  <a:gd name="connsiteX12" fmla="*/ 7234 w 10000"/>
                  <a:gd name="connsiteY12" fmla="*/ 6328 h 10000"/>
                  <a:gd name="connsiteX13" fmla="*/ 7092 w 10000"/>
                  <a:gd name="connsiteY13" fmla="*/ 6692 h 10000"/>
                  <a:gd name="connsiteX14" fmla="*/ 7092 w 10000"/>
                  <a:gd name="connsiteY14" fmla="*/ 6889 h 10000"/>
                  <a:gd name="connsiteX15" fmla="*/ 7092 w 10000"/>
                  <a:gd name="connsiteY15" fmla="*/ 6950 h 10000"/>
                  <a:gd name="connsiteX16" fmla="*/ 5319 w 10000"/>
                  <a:gd name="connsiteY16" fmla="*/ 7769 h 10000"/>
                  <a:gd name="connsiteX17" fmla="*/ 3475 w 10000"/>
                  <a:gd name="connsiteY17" fmla="*/ 8543 h 10000"/>
                  <a:gd name="connsiteX18" fmla="*/ 1631 w 10000"/>
                  <a:gd name="connsiteY18" fmla="*/ 9287 h 10000"/>
                  <a:gd name="connsiteX19" fmla="*/ 0 w 10000"/>
                  <a:gd name="connsiteY19" fmla="*/ 9970 h 10000"/>
                  <a:gd name="connsiteX20" fmla="*/ 0 w 10000"/>
                  <a:gd name="connsiteY20" fmla="*/ 10000 h 10000"/>
                  <a:gd name="connsiteX21" fmla="*/ 426 w 10000"/>
                  <a:gd name="connsiteY21" fmla="*/ 9196 h 10000"/>
                  <a:gd name="connsiteX22" fmla="*/ 851 w 10000"/>
                  <a:gd name="connsiteY22" fmla="*/ 8331 h 10000"/>
                  <a:gd name="connsiteX23" fmla="*/ 1348 w 10000"/>
                  <a:gd name="connsiteY23" fmla="*/ 7436 h 10000"/>
                  <a:gd name="connsiteX24" fmla="*/ 1915 w 10000"/>
                  <a:gd name="connsiteY24" fmla="*/ 6540 h 10000"/>
                  <a:gd name="connsiteX25" fmla="*/ 2624 w 10000"/>
                  <a:gd name="connsiteY25" fmla="*/ 5706 h 10000"/>
                  <a:gd name="connsiteX26" fmla="*/ 3191 w 10000"/>
                  <a:gd name="connsiteY26" fmla="*/ 4947 h 10000"/>
                  <a:gd name="connsiteX27" fmla="*/ 3901 w 10000"/>
                  <a:gd name="connsiteY27" fmla="*/ 4325 h 10000"/>
                  <a:gd name="connsiteX28" fmla="*/ 4752 w 10000"/>
                  <a:gd name="connsiteY28" fmla="*/ 3763 h 10000"/>
                  <a:gd name="connsiteX29" fmla="*/ 5390 w 10000"/>
                  <a:gd name="connsiteY29" fmla="*/ 3187 h 10000"/>
                  <a:gd name="connsiteX30" fmla="*/ 6241 w 10000"/>
                  <a:gd name="connsiteY30" fmla="*/ 2595 h 10000"/>
                  <a:gd name="connsiteX31" fmla="*/ 7092 w 10000"/>
                  <a:gd name="connsiteY31" fmla="*/ 2018 h 10000"/>
                  <a:gd name="connsiteX32" fmla="*/ 7801 w 10000"/>
                  <a:gd name="connsiteY32" fmla="*/ 1487 h 10000"/>
                  <a:gd name="connsiteX33" fmla="*/ 8511 w 10000"/>
                  <a:gd name="connsiteY33" fmla="*/ 1017 h 10000"/>
                  <a:gd name="connsiteX34" fmla="*/ 9220 w 10000"/>
                  <a:gd name="connsiteY34" fmla="*/ 592 h 10000"/>
                  <a:gd name="connsiteX35" fmla="*/ 9574 w 10000"/>
                  <a:gd name="connsiteY35" fmla="*/ 258 h 10000"/>
                  <a:gd name="connsiteX36" fmla="*/ 9858 w 10000"/>
                  <a:gd name="connsiteY36" fmla="*/ 76 h 10000"/>
                  <a:gd name="connsiteX37" fmla="*/ 10000 w 10000"/>
                  <a:gd name="connsiteY37" fmla="*/ 0 h 10000"/>
                  <a:gd name="connsiteX0" fmla="*/ 10000 w 10000"/>
                  <a:gd name="connsiteY0" fmla="*/ 0 h 10000"/>
                  <a:gd name="connsiteX1" fmla="*/ 10000 w 10000"/>
                  <a:gd name="connsiteY1" fmla="*/ 76 h 10000"/>
                  <a:gd name="connsiteX2" fmla="*/ 9858 w 10000"/>
                  <a:gd name="connsiteY2" fmla="*/ 349 h 10000"/>
                  <a:gd name="connsiteX3" fmla="*/ 9574 w 10000"/>
                  <a:gd name="connsiteY3" fmla="*/ 744 h 10000"/>
                  <a:gd name="connsiteX4" fmla="*/ 9504 w 10000"/>
                  <a:gd name="connsiteY4" fmla="*/ 1244 h 10000"/>
                  <a:gd name="connsiteX5" fmla="*/ 9220 w 10000"/>
                  <a:gd name="connsiteY5" fmla="*/ 1882 h 10000"/>
                  <a:gd name="connsiteX6" fmla="*/ 8936 w 10000"/>
                  <a:gd name="connsiteY6" fmla="*/ 2534 h 10000"/>
                  <a:gd name="connsiteX7" fmla="*/ 8511 w 10000"/>
                  <a:gd name="connsiteY7" fmla="*/ 3217 h 10000"/>
                  <a:gd name="connsiteX8" fmla="*/ 8227 w 10000"/>
                  <a:gd name="connsiteY8" fmla="*/ 3930 h 10000"/>
                  <a:gd name="connsiteX9" fmla="*/ 7943 w 10000"/>
                  <a:gd name="connsiteY9" fmla="*/ 4628 h 10000"/>
                  <a:gd name="connsiteX10" fmla="*/ 7660 w 10000"/>
                  <a:gd name="connsiteY10" fmla="*/ 5250 h 10000"/>
                  <a:gd name="connsiteX11" fmla="*/ 7376 w 10000"/>
                  <a:gd name="connsiteY11" fmla="*/ 5857 h 10000"/>
                  <a:gd name="connsiteX12" fmla="*/ 7234 w 10000"/>
                  <a:gd name="connsiteY12" fmla="*/ 6328 h 10000"/>
                  <a:gd name="connsiteX13" fmla="*/ 7092 w 10000"/>
                  <a:gd name="connsiteY13" fmla="*/ 6692 h 10000"/>
                  <a:gd name="connsiteX14" fmla="*/ 7092 w 10000"/>
                  <a:gd name="connsiteY14" fmla="*/ 6889 h 10000"/>
                  <a:gd name="connsiteX15" fmla="*/ 5319 w 10000"/>
                  <a:gd name="connsiteY15" fmla="*/ 7769 h 10000"/>
                  <a:gd name="connsiteX16" fmla="*/ 3475 w 10000"/>
                  <a:gd name="connsiteY16" fmla="*/ 8543 h 10000"/>
                  <a:gd name="connsiteX17" fmla="*/ 1631 w 10000"/>
                  <a:gd name="connsiteY17" fmla="*/ 9287 h 10000"/>
                  <a:gd name="connsiteX18" fmla="*/ 0 w 10000"/>
                  <a:gd name="connsiteY18" fmla="*/ 9970 h 10000"/>
                  <a:gd name="connsiteX19" fmla="*/ 0 w 10000"/>
                  <a:gd name="connsiteY19" fmla="*/ 10000 h 10000"/>
                  <a:gd name="connsiteX20" fmla="*/ 426 w 10000"/>
                  <a:gd name="connsiteY20" fmla="*/ 9196 h 10000"/>
                  <a:gd name="connsiteX21" fmla="*/ 851 w 10000"/>
                  <a:gd name="connsiteY21" fmla="*/ 8331 h 10000"/>
                  <a:gd name="connsiteX22" fmla="*/ 1348 w 10000"/>
                  <a:gd name="connsiteY22" fmla="*/ 7436 h 10000"/>
                  <a:gd name="connsiteX23" fmla="*/ 1915 w 10000"/>
                  <a:gd name="connsiteY23" fmla="*/ 6540 h 10000"/>
                  <a:gd name="connsiteX24" fmla="*/ 2624 w 10000"/>
                  <a:gd name="connsiteY24" fmla="*/ 5706 h 10000"/>
                  <a:gd name="connsiteX25" fmla="*/ 3191 w 10000"/>
                  <a:gd name="connsiteY25" fmla="*/ 4947 h 10000"/>
                  <a:gd name="connsiteX26" fmla="*/ 3901 w 10000"/>
                  <a:gd name="connsiteY26" fmla="*/ 4325 h 10000"/>
                  <a:gd name="connsiteX27" fmla="*/ 4752 w 10000"/>
                  <a:gd name="connsiteY27" fmla="*/ 3763 h 10000"/>
                  <a:gd name="connsiteX28" fmla="*/ 5390 w 10000"/>
                  <a:gd name="connsiteY28" fmla="*/ 3187 h 10000"/>
                  <a:gd name="connsiteX29" fmla="*/ 6241 w 10000"/>
                  <a:gd name="connsiteY29" fmla="*/ 2595 h 10000"/>
                  <a:gd name="connsiteX30" fmla="*/ 7092 w 10000"/>
                  <a:gd name="connsiteY30" fmla="*/ 2018 h 10000"/>
                  <a:gd name="connsiteX31" fmla="*/ 7801 w 10000"/>
                  <a:gd name="connsiteY31" fmla="*/ 1487 h 10000"/>
                  <a:gd name="connsiteX32" fmla="*/ 8511 w 10000"/>
                  <a:gd name="connsiteY32" fmla="*/ 1017 h 10000"/>
                  <a:gd name="connsiteX33" fmla="*/ 9220 w 10000"/>
                  <a:gd name="connsiteY33" fmla="*/ 592 h 10000"/>
                  <a:gd name="connsiteX34" fmla="*/ 9574 w 10000"/>
                  <a:gd name="connsiteY34" fmla="*/ 258 h 10000"/>
                  <a:gd name="connsiteX35" fmla="*/ 9858 w 10000"/>
                  <a:gd name="connsiteY35" fmla="*/ 76 h 10000"/>
                  <a:gd name="connsiteX36" fmla="*/ 10000 w 10000"/>
                  <a:gd name="connsiteY36" fmla="*/ 0 h 10000"/>
                  <a:gd name="connsiteX0" fmla="*/ 10000 w 10000"/>
                  <a:gd name="connsiteY0" fmla="*/ 0 h 10000"/>
                  <a:gd name="connsiteX1" fmla="*/ 10000 w 10000"/>
                  <a:gd name="connsiteY1" fmla="*/ 76 h 10000"/>
                  <a:gd name="connsiteX2" fmla="*/ 9858 w 10000"/>
                  <a:gd name="connsiteY2" fmla="*/ 349 h 10000"/>
                  <a:gd name="connsiteX3" fmla="*/ 9574 w 10000"/>
                  <a:gd name="connsiteY3" fmla="*/ 744 h 10000"/>
                  <a:gd name="connsiteX4" fmla="*/ 9504 w 10000"/>
                  <a:gd name="connsiteY4" fmla="*/ 1244 h 10000"/>
                  <a:gd name="connsiteX5" fmla="*/ 9220 w 10000"/>
                  <a:gd name="connsiteY5" fmla="*/ 1882 h 10000"/>
                  <a:gd name="connsiteX6" fmla="*/ 8936 w 10000"/>
                  <a:gd name="connsiteY6" fmla="*/ 2534 h 10000"/>
                  <a:gd name="connsiteX7" fmla="*/ 8511 w 10000"/>
                  <a:gd name="connsiteY7" fmla="*/ 3217 h 10000"/>
                  <a:gd name="connsiteX8" fmla="*/ 8227 w 10000"/>
                  <a:gd name="connsiteY8" fmla="*/ 3930 h 10000"/>
                  <a:gd name="connsiteX9" fmla="*/ 7943 w 10000"/>
                  <a:gd name="connsiteY9" fmla="*/ 4628 h 10000"/>
                  <a:gd name="connsiteX10" fmla="*/ 7660 w 10000"/>
                  <a:gd name="connsiteY10" fmla="*/ 5250 h 10000"/>
                  <a:gd name="connsiteX11" fmla="*/ 7376 w 10000"/>
                  <a:gd name="connsiteY11" fmla="*/ 5857 h 10000"/>
                  <a:gd name="connsiteX12" fmla="*/ 7234 w 10000"/>
                  <a:gd name="connsiteY12" fmla="*/ 6328 h 10000"/>
                  <a:gd name="connsiteX13" fmla="*/ 7092 w 10000"/>
                  <a:gd name="connsiteY13" fmla="*/ 6692 h 10000"/>
                  <a:gd name="connsiteX14" fmla="*/ 7092 w 10000"/>
                  <a:gd name="connsiteY14" fmla="*/ 6889 h 10000"/>
                  <a:gd name="connsiteX15" fmla="*/ 3475 w 10000"/>
                  <a:gd name="connsiteY15" fmla="*/ 8543 h 10000"/>
                  <a:gd name="connsiteX16" fmla="*/ 1631 w 10000"/>
                  <a:gd name="connsiteY16" fmla="*/ 9287 h 10000"/>
                  <a:gd name="connsiteX17" fmla="*/ 0 w 10000"/>
                  <a:gd name="connsiteY17" fmla="*/ 9970 h 10000"/>
                  <a:gd name="connsiteX18" fmla="*/ 0 w 10000"/>
                  <a:gd name="connsiteY18" fmla="*/ 10000 h 10000"/>
                  <a:gd name="connsiteX19" fmla="*/ 426 w 10000"/>
                  <a:gd name="connsiteY19" fmla="*/ 9196 h 10000"/>
                  <a:gd name="connsiteX20" fmla="*/ 851 w 10000"/>
                  <a:gd name="connsiteY20" fmla="*/ 8331 h 10000"/>
                  <a:gd name="connsiteX21" fmla="*/ 1348 w 10000"/>
                  <a:gd name="connsiteY21" fmla="*/ 7436 h 10000"/>
                  <a:gd name="connsiteX22" fmla="*/ 1915 w 10000"/>
                  <a:gd name="connsiteY22" fmla="*/ 6540 h 10000"/>
                  <a:gd name="connsiteX23" fmla="*/ 2624 w 10000"/>
                  <a:gd name="connsiteY23" fmla="*/ 5706 h 10000"/>
                  <a:gd name="connsiteX24" fmla="*/ 3191 w 10000"/>
                  <a:gd name="connsiteY24" fmla="*/ 4947 h 10000"/>
                  <a:gd name="connsiteX25" fmla="*/ 3901 w 10000"/>
                  <a:gd name="connsiteY25" fmla="*/ 4325 h 10000"/>
                  <a:gd name="connsiteX26" fmla="*/ 4752 w 10000"/>
                  <a:gd name="connsiteY26" fmla="*/ 3763 h 10000"/>
                  <a:gd name="connsiteX27" fmla="*/ 5390 w 10000"/>
                  <a:gd name="connsiteY27" fmla="*/ 3187 h 10000"/>
                  <a:gd name="connsiteX28" fmla="*/ 6241 w 10000"/>
                  <a:gd name="connsiteY28" fmla="*/ 2595 h 10000"/>
                  <a:gd name="connsiteX29" fmla="*/ 7092 w 10000"/>
                  <a:gd name="connsiteY29" fmla="*/ 2018 h 10000"/>
                  <a:gd name="connsiteX30" fmla="*/ 7801 w 10000"/>
                  <a:gd name="connsiteY30" fmla="*/ 1487 h 10000"/>
                  <a:gd name="connsiteX31" fmla="*/ 8511 w 10000"/>
                  <a:gd name="connsiteY31" fmla="*/ 1017 h 10000"/>
                  <a:gd name="connsiteX32" fmla="*/ 9220 w 10000"/>
                  <a:gd name="connsiteY32" fmla="*/ 592 h 10000"/>
                  <a:gd name="connsiteX33" fmla="*/ 9574 w 10000"/>
                  <a:gd name="connsiteY33" fmla="*/ 258 h 10000"/>
                  <a:gd name="connsiteX34" fmla="*/ 9858 w 10000"/>
                  <a:gd name="connsiteY34" fmla="*/ 76 h 10000"/>
                  <a:gd name="connsiteX35" fmla="*/ 10000 w 10000"/>
                  <a:gd name="connsiteY35" fmla="*/ 0 h 10000"/>
                  <a:gd name="connsiteX0" fmla="*/ 10000 w 10000"/>
                  <a:gd name="connsiteY0" fmla="*/ 0 h 10000"/>
                  <a:gd name="connsiteX1" fmla="*/ 10000 w 10000"/>
                  <a:gd name="connsiteY1" fmla="*/ 76 h 10000"/>
                  <a:gd name="connsiteX2" fmla="*/ 9858 w 10000"/>
                  <a:gd name="connsiteY2" fmla="*/ 349 h 10000"/>
                  <a:gd name="connsiteX3" fmla="*/ 9574 w 10000"/>
                  <a:gd name="connsiteY3" fmla="*/ 744 h 10000"/>
                  <a:gd name="connsiteX4" fmla="*/ 9504 w 10000"/>
                  <a:gd name="connsiteY4" fmla="*/ 1244 h 10000"/>
                  <a:gd name="connsiteX5" fmla="*/ 9220 w 10000"/>
                  <a:gd name="connsiteY5" fmla="*/ 1882 h 10000"/>
                  <a:gd name="connsiteX6" fmla="*/ 8936 w 10000"/>
                  <a:gd name="connsiteY6" fmla="*/ 2534 h 10000"/>
                  <a:gd name="connsiteX7" fmla="*/ 8511 w 10000"/>
                  <a:gd name="connsiteY7" fmla="*/ 3217 h 10000"/>
                  <a:gd name="connsiteX8" fmla="*/ 8227 w 10000"/>
                  <a:gd name="connsiteY8" fmla="*/ 3930 h 10000"/>
                  <a:gd name="connsiteX9" fmla="*/ 7943 w 10000"/>
                  <a:gd name="connsiteY9" fmla="*/ 4628 h 10000"/>
                  <a:gd name="connsiteX10" fmla="*/ 7660 w 10000"/>
                  <a:gd name="connsiteY10" fmla="*/ 5250 h 10000"/>
                  <a:gd name="connsiteX11" fmla="*/ 7376 w 10000"/>
                  <a:gd name="connsiteY11" fmla="*/ 5857 h 10000"/>
                  <a:gd name="connsiteX12" fmla="*/ 7234 w 10000"/>
                  <a:gd name="connsiteY12" fmla="*/ 6328 h 10000"/>
                  <a:gd name="connsiteX13" fmla="*/ 7092 w 10000"/>
                  <a:gd name="connsiteY13" fmla="*/ 6692 h 10000"/>
                  <a:gd name="connsiteX14" fmla="*/ 5613 w 10000"/>
                  <a:gd name="connsiteY14" fmla="*/ 7344 h 10000"/>
                  <a:gd name="connsiteX15" fmla="*/ 3475 w 10000"/>
                  <a:gd name="connsiteY15" fmla="*/ 8543 h 10000"/>
                  <a:gd name="connsiteX16" fmla="*/ 1631 w 10000"/>
                  <a:gd name="connsiteY16" fmla="*/ 9287 h 10000"/>
                  <a:gd name="connsiteX17" fmla="*/ 0 w 10000"/>
                  <a:gd name="connsiteY17" fmla="*/ 9970 h 10000"/>
                  <a:gd name="connsiteX18" fmla="*/ 0 w 10000"/>
                  <a:gd name="connsiteY18" fmla="*/ 10000 h 10000"/>
                  <a:gd name="connsiteX19" fmla="*/ 426 w 10000"/>
                  <a:gd name="connsiteY19" fmla="*/ 9196 h 10000"/>
                  <a:gd name="connsiteX20" fmla="*/ 851 w 10000"/>
                  <a:gd name="connsiteY20" fmla="*/ 8331 h 10000"/>
                  <a:gd name="connsiteX21" fmla="*/ 1348 w 10000"/>
                  <a:gd name="connsiteY21" fmla="*/ 7436 h 10000"/>
                  <a:gd name="connsiteX22" fmla="*/ 1915 w 10000"/>
                  <a:gd name="connsiteY22" fmla="*/ 6540 h 10000"/>
                  <a:gd name="connsiteX23" fmla="*/ 2624 w 10000"/>
                  <a:gd name="connsiteY23" fmla="*/ 5706 h 10000"/>
                  <a:gd name="connsiteX24" fmla="*/ 3191 w 10000"/>
                  <a:gd name="connsiteY24" fmla="*/ 4947 h 10000"/>
                  <a:gd name="connsiteX25" fmla="*/ 3901 w 10000"/>
                  <a:gd name="connsiteY25" fmla="*/ 4325 h 10000"/>
                  <a:gd name="connsiteX26" fmla="*/ 4752 w 10000"/>
                  <a:gd name="connsiteY26" fmla="*/ 3763 h 10000"/>
                  <a:gd name="connsiteX27" fmla="*/ 5390 w 10000"/>
                  <a:gd name="connsiteY27" fmla="*/ 3187 h 10000"/>
                  <a:gd name="connsiteX28" fmla="*/ 6241 w 10000"/>
                  <a:gd name="connsiteY28" fmla="*/ 2595 h 10000"/>
                  <a:gd name="connsiteX29" fmla="*/ 7092 w 10000"/>
                  <a:gd name="connsiteY29" fmla="*/ 2018 h 10000"/>
                  <a:gd name="connsiteX30" fmla="*/ 7801 w 10000"/>
                  <a:gd name="connsiteY30" fmla="*/ 1487 h 10000"/>
                  <a:gd name="connsiteX31" fmla="*/ 8511 w 10000"/>
                  <a:gd name="connsiteY31" fmla="*/ 1017 h 10000"/>
                  <a:gd name="connsiteX32" fmla="*/ 9220 w 10000"/>
                  <a:gd name="connsiteY32" fmla="*/ 592 h 10000"/>
                  <a:gd name="connsiteX33" fmla="*/ 9574 w 10000"/>
                  <a:gd name="connsiteY33" fmla="*/ 258 h 10000"/>
                  <a:gd name="connsiteX34" fmla="*/ 9858 w 10000"/>
                  <a:gd name="connsiteY34" fmla="*/ 76 h 10000"/>
                  <a:gd name="connsiteX35" fmla="*/ 10000 w 10000"/>
                  <a:gd name="connsiteY35" fmla="*/ 0 h 10000"/>
                  <a:gd name="connsiteX0" fmla="*/ 10000 w 10000"/>
                  <a:gd name="connsiteY0" fmla="*/ 0 h 10000"/>
                  <a:gd name="connsiteX1" fmla="*/ 10000 w 10000"/>
                  <a:gd name="connsiteY1" fmla="*/ 76 h 10000"/>
                  <a:gd name="connsiteX2" fmla="*/ 9858 w 10000"/>
                  <a:gd name="connsiteY2" fmla="*/ 349 h 10000"/>
                  <a:gd name="connsiteX3" fmla="*/ 9574 w 10000"/>
                  <a:gd name="connsiteY3" fmla="*/ 744 h 10000"/>
                  <a:gd name="connsiteX4" fmla="*/ 9504 w 10000"/>
                  <a:gd name="connsiteY4" fmla="*/ 1244 h 10000"/>
                  <a:gd name="connsiteX5" fmla="*/ 9220 w 10000"/>
                  <a:gd name="connsiteY5" fmla="*/ 1882 h 10000"/>
                  <a:gd name="connsiteX6" fmla="*/ 8936 w 10000"/>
                  <a:gd name="connsiteY6" fmla="*/ 2534 h 10000"/>
                  <a:gd name="connsiteX7" fmla="*/ 8511 w 10000"/>
                  <a:gd name="connsiteY7" fmla="*/ 3217 h 10000"/>
                  <a:gd name="connsiteX8" fmla="*/ 8227 w 10000"/>
                  <a:gd name="connsiteY8" fmla="*/ 3930 h 10000"/>
                  <a:gd name="connsiteX9" fmla="*/ 7943 w 10000"/>
                  <a:gd name="connsiteY9" fmla="*/ 4628 h 10000"/>
                  <a:gd name="connsiteX10" fmla="*/ 7660 w 10000"/>
                  <a:gd name="connsiteY10" fmla="*/ 5250 h 10000"/>
                  <a:gd name="connsiteX11" fmla="*/ 7376 w 10000"/>
                  <a:gd name="connsiteY11" fmla="*/ 5857 h 10000"/>
                  <a:gd name="connsiteX12" fmla="*/ 7234 w 10000"/>
                  <a:gd name="connsiteY12" fmla="*/ 6328 h 10000"/>
                  <a:gd name="connsiteX13" fmla="*/ 5613 w 10000"/>
                  <a:gd name="connsiteY13" fmla="*/ 7344 h 10000"/>
                  <a:gd name="connsiteX14" fmla="*/ 3475 w 10000"/>
                  <a:gd name="connsiteY14" fmla="*/ 8543 h 10000"/>
                  <a:gd name="connsiteX15" fmla="*/ 1631 w 10000"/>
                  <a:gd name="connsiteY15" fmla="*/ 9287 h 10000"/>
                  <a:gd name="connsiteX16" fmla="*/ 0 w 10000"/>
                  <a:gd name="connsiteY16" fmla="*/ 9970 h 10000"/>
                  <a:gd name="connsiteX17" fmla="*/ 0 w 10000"/>
                  <a:gd name="connsiteY17" fmla="*/ 10000 h 10000"/>
                  <a:gd name="connsiteX18" fmla="*/ 426 w 10000"/>
                  <a:gd name="connsiteY18" fmla="*/ 9196 h 10000"/>
                  <a:gd name="connsiteX19" fmla="*/ 851 w 10000"/>
                  <a:gd name="connsiteY19" fmla="*/ 8331 h 10000"/>
                  <a:gd name="connsiteX20" fmla="*/ 1348 w 10000"/>
                  <a:gd name="connsiteY20" fmla="*/ 7436 h 10000"/>
                  <a:gd name="connsiteX21" fmla="*/ 1915 w 10000"/>
                  <a:gd name="connsiteY21" fmla="*/ 6540 h 10000"/>
                  <a:gd name="connsiteX22" fmla="*/ 2624 w 10000"/>
                  <a:gd name="connsiteY22" fmla="*/ 5706 h 10000"/>
                  <a:gd name="connsiteX23" fmla="*/ 3191 w 10000"/>
                  <a:gd name="connsiteY23" fmla="*/ 4947 h 10000"/>
                  <a:gd name="connsiteX24" fmla="*/ 3901 w 10000"/>
                  <a:gd name="connsiteY24" fmla="*/ 4325 h 10000"/>
                  <a:gd name="connsiteX25" fmla="*/ 4752 w 10000"/>
                  <a:gd name="connsiteY25" fmla="*/ 3763 h 10000"/>
                  <a:gd name="connsiteX26" fmla="*/ 5390 w 10000"/>
                  <a:gd name="connsiteY26" fmla="*/ 3187 h 10000"/>
                  <a:gd name="connsiteX27" fmla="*/ 6241 w 10000"/>
                  <a:gd name="connsiteY27" fmla="*/ 2595 h 10000"/>
                  <a:gd name="connsiteX28" fmla="*/ 7092 w 10000"/>
                  <a:gd name="connsiteY28" fmla="*/ 2018 h 10000"/>
                  <a:gd name="connsiteX29" fmla="*/ 7801 w 10000"/>
                  <a:gd name="connsiteY29" fmla="*/ 1487 h 10000"/>
                  <a:gd name="connsiteX30" fmla="*/ 8511 w 10000"/>
                  <a:gd name="connsiteY30" fmla="*/ 1017 h 10000"/>
                  <a:gd name="connsiteX31" fmla="*/ 9220 w 10000"/>
                  <a:gd name="connsiteY31" fmla="*/ 592 h 10000"/>
                  <a:gd name="connsiteX32" fmla="*/ 9574 w 10000"/>
                  <a:gd name="connsiteY32" fmla="*/ 258 h 10000"/>
                  <a:gd name="connsiteX33" fmla="*/ 9858 w 10000"/>
                  <a:gd name="connsiteY33" fmla="*/ 76 h 10000"/>
                  <a:gd name="connsiteX34" fmla="*/ 10000 w 10000"/>
                  <a:gd name="connsiteY34" fmla="*/ 0 h 10000"/>
                  <a:gd name="connsiteX0" fmla="*/ 10000 w 10000"/>
                  <a:gd name="connsiteY0" fmla="*/ 0 h 10000"/>
                  <a:gd name="connsiteX1" fmla="*/ 10000 w 10000"/>
                  <a:gd name="connsiteY1" fmla="*/ 76 h 10000"/>
                  <a:gd name="connsiteX2" fmla="*/ 9858 w 10000"/>
                  <a:gd name="connsiteY2" fmla="*/ 349 h 10000"/>
                  <a:gd name="connsiteX3" fmla="*/ 9574 w 10000"/>
                  <a:gd name="connsiteY3" fmla="*/ 744 h 10000"/>
                  <a:gd name="connsiteX4" fmla="*/ 9504 w 10000"/>
                  <a:gd name="connsiteY4" fmla="*/ 1244 h 10000"/>
                  <a:gd name="connsiteX5" fmla="*/ 9220 w 10000"/>
                  <a:gd name="connsiteY5" fmla="*/ 1882 h 10000"/>
                  <a:gd name="connsiteX6" fmla="*/ 8936 w 10000"/>
                  <a:gd name="connsiteY6" fmla="*/ 2534 h 10000"/>
                  <a:gd name="connsiteX7" fmla="*/ 8511 w 10000"/>
                  <a:gd name="connsiteY7" fmla="*/ 3217 h 10000"/>
                  <a:gd name="connsiteX8" fmla="*/ 8227 w 10000"/>
                  <a:gd name="connsiteY8" fmla="*/ 3930 h 10000"/>
                  <a:gd name="connsiteX9" fmla="*/ 7943 w 10000"/>
                  <a:gd name="connsiteY9" fmla="*/ 4628 h 10000"/>
                  <a:gd name="connsiteX10" fmla="*/ 7660 w 10000"/>
                  <a:gd name="connsiteY10" fmla="*/ 5250 h 10000"/>
                  <a:gd name="connsiteX11" fmla="*/ 7376 w 10000"/>
                  <a:gd name="connsiteY11" fmla="*/ 5857 h 10000"/>
                  <a:gd name="connsiteX12" fmla="*/ 5613 w 10000"/>
                  <a:gd name="connsiteY12" fmla="*/ 7344 h 10000"/>
                  <a:gd name="connsiteX13" fmla="*/ 3475 w 10000"/>
                  <a:gd name="connsiteY13" fmla="*/ 8543 h 10000"/>
                  <a:gd name="connsiteX14" fmla="*/ 1631 w 10000"/>
                  <a:gd name="connsiteY14" fmla="*/ 9287 h 10000"/>
                  <a:gd name="connsiteX15" fmla="*/ 0 w 10000"/>
                  <a:gd name="connsiteY15" fmla="*/ 9970 h 10000"/>
                  <a:gd name="connsiteX16" fmla="*/ 0 w 10000"/>
                  <a:gd name="connsiteY16" fmla="*/ 10000 h 10000"/>
                  <a:gd name="connsiteX17" fmla="*/ 426 w 10000"/>
                  <a:gd name="connsiteY17" fmla="*/ 9196 h 10000"/>
                  <a:gd name="connsiteX18" fmla="*/ 851 w 10000"/>
                  <a:gd name="connsiteY18" fmla="*/ 8331 h 10000"/>
                  <a:gd name="connsiteX19" fmla="*/ 1348 w 10000"/>
                  <a:gd name="connsiteY19" fmla="*/ 7436 h 10000"/>
                  <a:gd name="connsiteX20" fmla="*/ 1915 w 10000"/>
                  <a:gd name="connsiteY20" fmla="*/ 6540 h 10000"/>
                  <a:gd name="connsiteX21" fmla="*/ 2624 w 10000"/>
                  <a:gd name="connsiteY21" fmla="*/ 5706 h 10000"/>
                  <a:gd name="connsiteX22" fmla="*/ 3191 w 10000"/>
                  <a:gd name="connsiteY22" fmla="*/ 4947 h 10000"/>
                  <a:gd name="connsiteX23" fmla="*/ 3901 w 10000"/>
                  <a:gd name="connsiteY23" fmla="*/ 4325 h 10000"/>
                  <a:gd name="connsiteX24" fmla="*/ 4752 w 10000"/>
                  <a:gd name="connsiteY24" fmla="*/ 3763 h 10000"/>
                  <a:gd name="connsiteX25" fmla="*/ 5390 w 10000"/>
                  <a:gd name="connsiteY25" fmla="*/ 3187 h 10000"/>
                  <a:gd name="connsiteX26" fmla="*/ 6241 w 10000"/>
                  <a:gd name="connsiteY26" fmla="*/ 2595 h 10000"/>
                  <a:gd name="connsiteX27" fmla="*/ 7092 w 10000"/>
                  <a:gd name="connsiteY27" fmla="*/ 2018 h 10000"/>
                  <a:gd name="connsiteX28" fmla="*/ 7801 w 10000"/>
                  <a:gd name="connsiteY28" fmla="*/ 1487 h 10000"/>
                  <a:gd name="connsiteX29" fmla="*/ 8511 w 10000"/>
                  <a:gd name="connsiteY29" fmla="*/ 1017 h 10000"/>
                  <a:gd name="connsiteX30" fmla="*/ 9220 w 10000"/>
                  <a:gd name="connsiteY30" fmla="*/ 592 h 10000"/>
                  <a:gd name="connsiteX31" fmla="*/ 9574 w 10000"/>
                  <a:gd name="connsiteY31" fmla="*/ 258 h 10000"/>
                  <a:gd name="connsiteX32" fmla="*/ 9858 w 10000"/>
                  <a:gd name="connsiteY32" fmla="*/ 76 h 10000"/>
                  <a:gd name="connsiteX33" fmla="*/ 10000 w 10000"/>
                  <a:gd name="connsiteY33" fmla="*/ 0 h 10000"/>
                  <a:gd name="connsiteX0" fmla="*/ 10000 w 10000"/>
                  <a:gd name="connsiteY0" fmla="*/ 0 h 10000"/>
                  <a:gd name="connsiteX1" fmla="*/ 10000 w 10000"/>
                  <a:gd name="connsiteY1" fmla="*/ 76 h 10000"/>
                  <a:gd name="connsiteX2" fmla="*/ 9858 w 10000"/>
                  <a:gd name="connsiteY2" fmla="*/ 349 h 10000"/>
                  <a:gd name="connsiteX3" fmla="*/ 9574 w 10000"/>
                  <a:gd name="connsiteY3" fmla="*/ 744 h 10000"/>
                  <a:gd name="connsiteX4" fmla="*/ 9504 w 10000"/>
                  <a:gd name="connsiteY4" fmla="*/ 1244 h 10000"/>
                  <a:gd name="connsiteX5" fmla="*/ 9220 w 10000"/>
                  <a:gd name="connsiteY5" fmla="*/ 1882 h 10000"/>
                  <a:gd name="connsiteX6" fmla="*/ 8936 w 10000"/>
                  <a:gd name="connsiteY6" fmla="*/ 2534 h 10000"/>
                  <a:gd name="connsiteX7" fmla="*/ 8511 w 10000"/>
                  <a:gd name="connsiteY7" fmla="*/ 3217 h 10000"/>
                  <a:gd name="connsiteX8" fmla="*/ 8227 w 10000"/>
                  <a:gd name="connsiteY8" fmla="*/ 3930 h 10000"/>
                  <a:gd name="connsiteX9" fmla="*/ 7943 w 10000"/>
                  <a:gd name="connsiteY9" fmla="*/ 4628 h 10000"/>
                  <a:gd name="connsiteX10" fmla="*/ 7660 w 10000"/>
                  <a:gd name="connsiteY10" fmla="*/ 5250 h 10000"/>
                  <a:gd name="connsiteX11" fmla="*/ 5613 w 10000"/>
                  <a:gd name="connsiteY11" fmla="*/ 7344 h 10000"/>
                  <a:gd name="connsiteX12" fmla="*/ 3475 w 10000"/>
                  <a:gd name="connsiteY12" fmla="*/ 8543 h 10000"/>
                  <a:gd name="connsiteX13" fmla="*/ 1631 w 10000"/>
                  <a:gd name="connsiteY13" fmla="*/ 9287 h 10000"/>
                  <a:gd name="connsiteX14" fmla="*/ 0 w 10000"/>
                  <a:gd name="connsiteY14" fmla="*/ 9970 h 10000"/>
                  <a:gd name="connsiteX15" fmla="*/ 0 w 10000"/>
                  <a:gd name="connsiteY15" fmla="*/ 10000 h 10000"/>
                  <a:gd name="connsiteX16" fmla="*/ 426 w 10000"/>
                  <a:gd name="connsiteY16" fmla="*/ 9196 h 10000"/>
                  <a:gd name="connsiteX17" fmla="*/ 851 w 10000"/>
                  <a:gd name="connsiteY17" fmla="*/ 8331 h 10000"/>
                  <a:gd name="connsiteX18" fmla="*/ 1348 w 10000"/>
                  <a:gd name="connsiteY18" fmla="*/ 7436 h 10000"/>
                  <a:gd name="connsiteX19" fmla="*/ 1915 w 10000"/>
                  <a:gd name="connsiteY19" fmla="*/ 6540 h 10000"/>
                  <a:gd name="connsiteX20" fmla="*/ 2624 w 10000"/>
                  <a:gd name="connsiteY20" fmla="*/ 5706 h 10000"/>
                  <a:gd name="connsiteX21" fmla="*/ 3191 w 10000"/>
                  <a:gd name="connsiteY21" fmla="*/ 4947 h 10000"/>
                  <a:gd name="connsiteX22" fmla="*/ 3901 w 10000"/>
                  <a:gd name="connsiteY22" fmla="*/ 4325 h 10000"/>
                  <a:gd name="connsiteX23" fmla="*/ 4752 w 10000"/>
                  <a:gd name="connsiteY23" fmla="*/ 3763 h 10000"/>
                  <a:gd name="connsiteX24" fmla="*/ 5390 w 10000"/>
                  <a:gd name="connsiteY24" fmla="*/ 3187 h 10000"/>
                  <a:gd name="connsiteX25" fmla="*/ 6241 w 10000"/>
                  <a:gd name="connsiteY25" fmla="*/ 2595 h 10000"/>
                  <a:gd name="connsiteX26" fmla="*/ 7092 w 10000"/>
                  <a:gd name="connsiteY26" fmla="*/ 2018 h 10000"/>
                  <a:gd name="connsiteX27" fmla="*/ 7801 w 10000"/>
                  <a:gd name="connsiteY27" fmla="*/ 1487 h 10000"/>
                  <a:gd name="connsiteX28" fmla="*/ 8511 w 10000"/>
                  <a:gd name="connsiteY28" fmla="*/ 1017 h 10000"/>
                  <a:gd name="connsiteX29" fmla="*/ 9220 w 10000"/>
                  <a:gd name="connsiteY29" fmla="*/ 592 h 10000"/>
                  <a:gd name="connsiteX30" fmla="*/ 9574 w 10000"/>
                  <a:gd name="connsiteY30" fmla="*/ 258 h 10000"/>
                  <a:gd name="connsiteX31" fmla="*/ 9858 w 10000"/>
                  <a:gd name="connsiteY31" fmla="*/ 76 h 10000"/>
                  <a:gd name="connsiteX32" fmla="*/ 10000 w 10000"/>
                  <a:gd name="connsiteY32" fmla="*/ 0 h 10000"/>
                  <a:gd name="connsiteX0" fmla="*/ 10000 w 10000"/>
                  <a:gd name="connsiteY0" fmla="*/ 0 h 10000"/>
                  <a:gd name="connsiteX1" fmla="*/ 10000 w 10000"/>
                  <a:gd name="connsiteY1" fmla="*/ 76 h 10000"/>
                  <a:gd name="connsiteX2" fmla="*/ 9858 w 10000"/>
                  <a:gd name="connsiteY2" fmla="*/ 349 h 10000"/>
                  <a:gd name="connsiteX3" fmla="*/ 9574 w 10000"/>
                  <a:gd name="connsiteY3" fmla="*/ 744 h 10000"/>
                  <a:gd name="connsiteX4" fmla="*/ 9504 w 10000"/>
                  <a:gd name="connsiteY4" fmla="*/ 1244 h 10000"/>
                  <a:gd name="connsiteX5" fmla="*/ 9220 w 10000"/>
                  <a:gd name="connsiteY5" fmla="*/ 1882 h 10000"/>
                  <a:gd name="connsiteX6" fmla="*/ 8936 w 10000"/>
                  <a:gd name="connsiteY6" fmla="*/ 2534 h 10000"/>
                  <a:gd name="connsiteX7" fmla="*/ 8511 w 10000"/>
                  <a:gd name="connsiteY7" fmla="*/ 3217 h 10000"/>
                  <a:gd name="connsiteX8" fmla="*/ 8227 w 10000"/>
                  <a:gd name="connsiteY8" fmla="*/ 3930 h 10000"/>
                  <a:gd name="connsiteX9" fmla="*/ 7943 w 10000"/>
                  <a:gd name="connsiteY9" fmla="*/ 4628 h 10000"/>
                  <a:gd name="connsiteX10" fmla="*/ 5613 w 10000"/>
                  <a:gd name="connsiteY10" fmla="*/ 7344 h 10000"/>
                  <a:gd name="connsiteX11" fmla="*/ 3475 w 10000"/>
                  <a:gd name="connsiteY11" fmla="*/ 8543 h 10000"/>
                  <a:gd name="connsiteX12" fmla="*/ 1631 w 10000"/>
                  <a:gd name="connsiteY12" fmla="*/ 9287 h 10000"/>
                  <a:gd name="connsiteX13" fmla="*/ 0 w 10000"/>
                  <a:gd name="connsiteY13" fmla="*/ 9970 h 10000"/>
                  <a:gd name="connsiteX14" fmla="*/ 0 w 10000"/>
                  <a:gd name="connsiteY14" fmla="*/ 10000 h 10000"/>
                  <a:gd name="connsiteX15" fmla="*/ 426 w 10000"/>
                  <a:gd name="connsiteY15" fmla="*/ 9196 h 10000"/>
                  <a:gd name="connsiteX16" fmla="*/ 851 w 10000"/>
                  <a:gd name="connsiteY16" fmla="*/ 8331 h 10000"/>
                  <a:gd name="connsiteX17" fmla="*/ 1348 w 10000"/>
                  <a:gd name="connsiteY17" fmla="*/ 7436 h 10000"/>
                  <a:gd name="connsiteX18" fmla="*/ 1915 w 10000"/>
                  <a:gd name="connsiteY18" fmla="*/ 6540 h 10000"/>
                  <a:gd name="connsiteX19" fmla="*/ 2624 w 10000"/>
                  <a:gd name="connsiteY19" fmla="*/ 5706 h 10000"/>
                  <a:gd name="connsiteX20" fmla="*/ 3191 w 10000"/>
                  <a:gd name="connsiteY20" fmla="*/ 4947 h 10000"/>
                  <a:gd name="connsiteX21" fmla="*/ 3901 w 10000"/>
                  <a:gd name="connsiteY21" fmla="*/ 4325 h 10000"/>
                  <a:gd name="connsiteX22" fmla="*/ 4752 w 10000"/>
                  <a:gd name="connsiteY22" fmla="*/ 3763 h 10000"/>
                  <a:gd name="connsiteX23" fmla="*/ 5390 w 10000"/>
                  <a:gd name="connsiteY23" fmla="*/ 3187 h 10000"/>
                  <a:gd name="connsiteX24" fmla="*/ 6241 w 10000"/>
                  <a:gd name="connsiteY24" fmla="*/ 2595 h 10000"/>
                  <a:gd name="connsiteX25" fmla="*/ 7092 w 10000"/>
                  <a:gd name="connsiteY25" fmla="*/ 2018 h 10000"/>
                  <a:gd name="connsiteX26" fmla="*/ 7801 w 10000"/>
                  <a:gd name="connsiteY26" fmla="*/ 1487 h 10000"/>
                  <a:gd name="connsiteX27" fmla="*/ 8511 w 10000"/>
                  <a:gd name="connsiteY27" fmla="*/ 1017 h 10000"/>
                  <a:gd name="connsiteX28" fmla="*/ 9220 w 10000"/>
                  <a:gd name="connsiteY28" fmla="*/ 592 h 10000"/>
                  <a:gd name="connsiteX29" fmla="*/ 9574 w 10000"/>
                  <a:gd name="connsiteY29" fmla="*/ 258 h 10000"/>
                  <a:gd name="connsiteX30" fmla="*/ 9858 w 10000"/>
                  <a:gd name="connsiteY30" fmla="*/ 76 h 10000"/>
                  <a:gd name="connsiteX31" fmla="*/ 10000 w 10000"/>
                  <a:gd name="connsiteY31" fmla="*/ 0 h 10000"/>
                  <a:gd name="connsiteX0" fmla="*/ 10000 w 10000"/>
                  <a:gd name="connsiteY0" fmla="*/ 0 h 10000"/>
                  <a:gd name="connsiteX1" fmla="*/ 10000 w 10000"/>
                  <a:gd name="connsiteY1" fmla="*/ 76 h 10000"/>
                  <a:gd name="connsiteX2" fmla="*/ 9858 w 10000"/>
                  <a:gd name="connsiteY2" fmla="*/ 349 h 10000"/>
                  <a:gd name="connsiteX3" fmla="*/ 9574 w 10000"/>
                  <a:gd name="connsiteY3" fmla="*/ 744 h 10000"/>
                  <a:gd name="connsiteX4" fmla="*/ 9504 w 10000"/>
                  <a:gd name="connsiteY4" fmla="*/ 1244 h 10000"/>
                  <a:gd name="connsiteX5" fmla="*/ 9220 w 10000"/>
                  <a:gd name="connsiteY5" fmla="*/ 1882 h 10000"/>
                  <a:gd name="connsiteX6" fmla="*/ 8936 w 10000"/>
                  <a:gd name="connsiteY6" fmla="*/ 2534 h 10000"/>
                  <a:gd name="connsiteX7" fmla="*/ 8511 w 10000"/>
                  <a:gd name="connsiteY7" fmla="*/ 3217 h 10000"/>
                  <a:gd name="connsiteX8" fmla="*/ 8227 w 10000"/>
                  <a:gd name="connsiteY8" fmla="*/ 3930 h 10000"/>
                  <a:gd name="connsiteX9" fmla="*/ 5613 w 10000"/>
                  <a:gd name="connsiteY9" fmla="*/ 7344 h 10000"/>
                  <a:gd name="connsiteX10" fmla="*/ 3475 w 10000"/>
                  <a:gd name="connsiteY10" fmla="*/ 8543 h 10000"/>
                  <a:gd name="connsiteX11" fmla="*/ 1631 w 10000"/>
                  <a:gd name="connsiteY11" fmla="*/ 9287 h 10000"/>
                  <a:gd name="connsiteX12" fmla="*/ 0 w 10000"/>
                  <a:gd name="connsiteY12" fmla="*/ 9970 h 10000"/>
                  <a:gd name="connsiteX13" fmla="*/ 0 w 10000"/>
                  <a:gd name="connsiteY13" fmla="*/ 10000 h 10000"/>
                  <a:gd name="connsiteX14" fmla="*/ 426 w 10000"/>
                  <a:gd name="connsiteY14" fmla="*/ 9196 h 10000"/>
                  <a:gd name="connsiteX15" fmla="*/ 851 w 10000"/>
                  <a:gd name="connsiteY15" fmla="*/ 8331 h 10000"/>
                  <a:gd name="connsiteX16" fmla="*/ 1348 w 10000"/>
                  <a:gd name="connsiteY16" fmla="*/ 7436 h 10000"/>
                  <a:gd name="connsiteX17" fmla="*/ 1915 w 10000"/>
                  <a:gd name="connsiteY17" fmla="*/ 6540 h 10000"/>
                  <a:gd name="connsiteX18" fmla="*/ 2624 w 10000"/>
                  <a:gd name="connsiteY18" fmla="*/ 5706 h 10000"/>
                  <a:gd name="connsiteX19" fmla="*/ 3191 w 10000"/>
                  <a:gd name="connsiteY19" fmla="*/ 4947 h 10000"/>
                  <a:gd name="connsiteX20" fmla="*/ 3901 w 10000"/>
                  <a:gd name="connsiteY20" fmla="*/ 4325 h 10000"/>
                  <a:gd name="connsiteX21" fmla="*/ 4752 w 10000"/>
                  <a:gd name="connsiteY21" fmla="*/ 3763 h 10000"/>
                  <a:gd name="connsiteX22" fmla="*/ 5390 w 10000"/>
                  <a:gd name="connsiteY22" fmla="*/ 3187 h 10000"/>
                  <a:gd name="connsiteX23" fmla="*/ 6241 w 10000"/>
                  <a:gd name="connsiteY23" fmla="*/ 2595 h 10000"/>
                  <a:gd name="connsiteX24" fmla="*/ 7092 w 10000"/>
                  <a:gd name="connsiteY24" fmla="*/ 2018 h 10000"/>
                  <a:gd name="connsiteX25" fmla="*/ 7801 w 10000"/>
                  <a:gd name="connsiteY25" fmla="*/ 1487 h 10000"/>
                  <a:gd name="connsiteX26" fmla="*/ 8511 w 10000"/>
                  <a:gd name="connsiteY26" fmla="*/ 1017 h 10000"/>
                  <a:gd name="connsiteX27" fmla="*/ 9220 w 10000"/>
                  <a:gd name="connsiteY27" fmla="*/ 592 h 10000"/>
                  <a:gd name="connsiteX28" fmla="*/ 9574 w 10000"/>
                  <a:gd name="connsiteY28" fmla="*/ 258 h 10000"/>
                  <a:gd name="connsiteX29" fmla="*/ 9858 w 10000"/>
                  <a:gd name="connsiteY29" fmla="*/ 76 h 10000"/>
                  <a:gd name="connsiteX30" fmla="*/ 10000 w 10000"/>
                  <a:gd name="connsiteY30" fmla="*/ 0 h 10000"/>
                  <a:gd name="connsiteX0" fmla="*/ 10000 w 10000"/>
                  <a:gd name="connsiteY0" fmla="*/ 0 h 10000"/>
                  <a:gd name="connsiteX1" fmla="*/ 10000 w 10000"/>
                  <a:gd name="connsiteY1" fmla="*/ 76 h 10000"/>
                  <a:gd name="connsiteX2" fmla="*/ 9858 w 10000"/>
                  <a:gd name="connsiteY2" fmla="*/ 349 h 10000"/>
                  <a:gd name="connsiteX3" fmla="*/ 9574 w 10000"/>
                  <a:gd name="connsiteY3" fmla="*/ 744 h 10000"/>
                  <a:gd name="connsiteX4" fmla="*/ 9504 w 10000"/>
                  <a:gd name="connsiteY4" fmla="*/ 1244 h 10000"/>
                  <a:gd name="connsiteX5" fmla="*/ 9220 w 10000"/>
                  <a:gd name="connsiteY5" fmla="*/ 1882 h 10000"/>
                  <a:gd name="connsiteX6" fmla="*/ 8936 w 10000"/>
                  <a:gd name="connsiteY6" fmla="*/ 2534 h 10000"/>
                  <a:gd name="connsiteX7" fmla="*/ 8511 w 10000"/>
                  <a:gd name="connsiteY7" fmla="*/ 3217 h 10000"/>
                  <a:gd name="connsiteX8" fmla="*/ 5613 w 10000"/>
                  <a:gd name="connsiteY8" fmla="*/ 7344 h 10000"/>
                  <a:gd name="connsiteX9" fmla="*/ 3475 w 10000"/>
                  <a:gd name="connsiteY9" fmla="*/ 8543 h 10000"/>
                  <a:gd name="connsiteX10" fmla="*/ 1631 w 10000"/>
                  <a:gd name="connsiteY10" fmla="*/ 9287 h 10000"/>
                  <a:gd name="connsiteX11" fmla="*/ 0 w 10000"/>
                  <a:gd name="connsiteY11" fmla="*/ 9970 h 10000"/>
                  <a:gd name="connsiteX12" fmla="*/ 0 w 10000"/>
                  <a:gd name="connsiteY12" fmla="*/ 10000 h 10000"/>
                  <a:gd name="connsiteX13" fmla="*/ 426 w 10000"/>
                  <a:gd name="connsiteY13" fmla="*/ 9196 h 10000"/>
                  <a:gd name="connsiteX14" fmla="*/ 851 w 10000"/>
                  <a:gd name="connsiteY14" fmla="*/ 8331 h 10000"/>
                  <a:gd name="connsiteX15" fmla="*/ 1348 w 10000"/>
                  <a:gd name="connsiteY15" fmla="*/ 7436 h 10000"/>
                  <a:gd name="connsiteX16" fmla="*/ 1915 w 10000"/>
                  <a:gd name="connsiteY16" fmla="*/ 6540 h 10000"/>
                  <a:gd name="connsiteX17" fmla="*/ 2624 w 10000"/>
                  <a:gd name="connsiteY17" fmla="*/ 5706 h 10000"/>
                  <a:gd name="connsiteX18" fmla="*/ 3191 w 10000"/>
                  <a:gd name="connsiteY18" fmla="*/ 4947 h 10000"/>
                  <a:gd name="connsiteX19" fmla="*/ 3901 w 10000"/>
                  <a:gd name="connsiteY19" fmla="*/ 4325 h 10000"/>
                  <a:gd name="connsiteX20" fmla="*/ 4752 w 10000"/>
                  <a:gd name="connsiteY20" fmla="*/ 3763 h 10000"/>
                  <a:gd name="connsiteX21" fmla="*/ 5390 w 10000"/>
                  <a:gd name="connsiteY21" fmla="*/ 3187 h 10000"/>
                  <a:gd name="connsiteX22" fmla="*/ 6241 w 10000"/>
                  <a:gd name="connsiteY22" fmla="*/ 2595 h 10000"/>
                  <a:gd name="connsiteX23" fmla="*/ 7092 w 10000"/>
                  <a:gd name="connsiteY23" fmla="*/ 2018 h 10000"/>
                  <a:gd name="connsiteX24" fmla="*/ 7801 w 10000"/>
                  <a:gd name="connsiteY24" fmla="*/ 1487 h 10000"/>
                  <a:gd name="connsiteX25" fmla="*/ 8511 w 10000"/>
                  <a:gd name="connsiteY25" fmla="*/ 1017 h 10000"/>
                  <a:gd name="connsiteX26" fmla="*/ 9220 w 10000"/>
                  <a:gd name="connsiteY26" fmla="*/ 592 h 10000"/>
                  <a:gd name="connsiteX27" fmla="*/ 9574 w 10000"/>
                  <a:gd name="connsiteY27" fmla="*/ 258 h 10000"/>
                  <a:gd name="connsiteX28" fmla="*/ 9858 w 10000"/>
                  <a:gd name="connsiteY28" fmla="*/ 76 h 10000"/>
                  <a:gd name="connsiteX29" fmla="*/ 10000 w 10000"/>
                  <a:gd name="connsiteY29" fmla="*/ 0 h 10000"/>
                  <a:gd name="connsiteX0" fmla="*/ 10000 w 10000"/>
                  <a:gd name="connsiteY0" fmla="*/ 0 h 10000"/>
                  <a:gd name="connsiteX1" fmla="*/ 10000 w 10000"/>
                  <a:gd name="connsiteY1" fmla="*/ 76 h 10000"/>
                  <a:gd name="connsiteX2" fmla="*/ 9858 w 10000"/>
                  <a:gd name="connsiteY2" fmla="*/ 349 h 10000"/>
                  <a:gd name="connsiteX3" fmla="*/ 9574 w 10000"/>
                  <a:gd name="connsiteY3" fmla="*/ 744 h 10000"/>
                  <a:gd name="connsiteX4" fmla="*/ 9504 w 10000"/>
                  <a:gd name="connsiteY4" fmla="*/ 1244 h 10000"/>
                  <a:gd name="connsiteX5" fmla="*/ 9220 w 10000"/>
                  <a:gd name="connsiteY5" fmla="*/ 1882 h 10000"/>
                  <a:gd name="connsiteX6" fmla="*/ 8936 w 10000"/>
                  <a:gd name="connsiteY6" fmla="*/ 2534 h 10000"/>
                  <a:gd name="connsiteX7" fmla="*/ 5613 w 10000"/>
                  <a:gd name="connsiteY7" fmla="*/ 7344 h 10000"/>
                  <a:gd name="connsiteX8" fmla="*/ 3475 w 10000"/>
                  <a:gd name="connsiteY8" fmla="*/ 8543 h 10000"/>
                  <a:gd name="connsiteX9" fmla="*/ 1631 w 10000"/>
                  <a:gd name="connsiteY9" fmla="*/ 9287 h 10000"/>
                  <a:gd name="connsiteX10" fmla="*/ 0 w 10000"/>
                  <a:gd name="connsiteY10" fmla="*/ 9970 h 10000"/>
                  <a:gd name="connsiteX11" fmla="*/ 0 w 10000"/>
                  <a:gd name="connsiteY11" fmla="*/ 10000 h 10000"/>
                  <a:gd name="connsiteX12" fmla="*/ 426 w 10000"/>
                  <a:gd name="connsiteY12" fmla="*/ 9196 h 10000"/>
                  <a:gd name="connsiteX13" fmla="*/ 851 w 10000"/>
                  <a:gd name="connsiteY13" fmla="*/ 8331 h 10000"/>
                  <a:gd name="connsiteX14" fmla="*/ 1348 w 10000"/>
                  <a:gd name="connsiteY14" fmla="*/ 7436 h 10000"/>
                  <a:gd name="connsiteX15" fmla="*/ 1915 w 10000"/>
                  <a:gd name="connsiteY15" fmla="*/ 6540 h 10000"/>
                  <a:gd name="connsiteX16" fmla="*/ 2624 w 10000"/>
                  <a:gd name="connsiteY16" fmla="*/ 5706 h 10000"/>
                  <a:gd name="connsiteX17" fmla="*/ 3191 w 10000"/>
                  <a:gd name="connsiteY17" fmla="*/ 4947 h 10000"/>
                  <a:gd name="connsiteX18" fmla="*/ 3901 w 10000"/>
                  <a:gd name="connsiteY18" fmla="*/ 4325 h 10000"/>
                  <a:gd name="connsiteX19" fmla="*/ 4752 w 10000"/>
                  <a:gd name="connsiteY19" fmla="*/ 3763 h 10000"/>
                  <a:gd name="connsiteX20" fmla="*/ 5390 w 10000"/>
                  <a:gd name="connsiteY20" fmla="*/ 3187 h 10000"/>
                  <a:gd name="connsiteX21" fmla="*/ 6241 w 10000"/>
                  <a:gd name="connsiteY21" fmla="*/ 2595 h 10000"/>
                  <a:gd name="connsiteX22" fmla="*/ 7092 w 10000"/>
                  <a:gd name="connsiteY22" fmla="*/ 2018 h 10000"/>
                  <a:gd name="connsiteX23" fmla="*/ 7801 w 10000"/>
                  <a:gd name="connsiteY23" fmla="*/ 1487 h 10000"/>
                  <a:gd name="connsiteX24" fmla="*/ 8511 w 10000"/>
                  <a:gd name="connsiteY24" fmla="*/ 1017 h 10000"/>
                  <a:gd name="connsiteX25" fmla="*/ 9220 w 10000"/>
                  <a:gd name="connsiteY25" fmla="*/ 592 h 10000"/>
                  <a:gd name="connsiteX26" fmla="*/ 9574 w 10000"/>
                  <a:gd name="connsiteY26" fmla="*/ 258 h 10000"/>
                  <a:gd name="connsiteX27" fmla="*/ 9858 w 10000"/>
                  <a:gd name="connsiteY27" fmla="*/ 76 h 10000"/>
                  <a:gd name="connsiteX28" fmla="*/ 10000 w 10000"/>
                  <a:gd name="connsiteY28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000" h="10000">
                    <a:moveTo>
                      <a:pt x="10000" y="0"/>
                    </a:moveTo>
                    <a:lnTo>
                      <a:pt x="10000" y="76"/>
                    </a:lnTo>
                    <a:cubicBezTo>
                      <a:pt x="9953" y="167"/>
                      <a:pt x="9905" y="258"/>
                      <a:pt x="9858" y="349"/>
                    </a:cubicBezTo>
                    <a:lnTo>
                      <a:pt x="9574" y="744"/>
                    </a:lnTo>
                    <a:cubicBezTo>
                      <a:pt x="9551" y="911"/>
                      <a:pt x="9527" y="1077"/>
                      <a:pt x="9504" y="1244"/>
                    </a:cubicBezTo>
                    <a:lnTo>
                      <a:pt x="9220" y="1882"/>
                    </a:lnTo>
                    <a:cubicBezTo>
                      <a:pt x="9125" y="2099"/>
                      <a:pt x="9031" y="2317"/>
                      <a:pt x="8936" y="2534"/>
                    </a:cubicBezTo>
                    <a:lnTo>
                      <a:pt x="5613" y="7344"/>
                    </a:lnTo>
                    <a:lnTo>
                      <a:pt x="3475" y="8543"/>
                    </a:lnTo>
                    <a:lnTo>
                      <a:pt x="1631" y="9287"/>
                    </a:lnTo>
                    <a:lnTo>
                      <a:pt x="0" y="9970"/>
                    </a:lnTo>
                    <a:lnTo>
                      <a:pt x="0" y="10000"/>
                    </a:lnTo>
                    <a:lnTo>
                      <a:pt x="426" y="9196"/>
                    </a:lnTo>
                    <a:lnTo>
                      <a:pt x="851" y="8331"/>
                    </a:lnTo>
                    <a:lnTo>
                      <a:pt x="1348" y="7436"/>
                    </a:lnTo>
                    <a:lnTo>
                      <a:pt x="1915" y="6540"/>
                    </a:lnTo>
                    <a:lnTo>
                      <a:pt x="2624" y="5706"/>
                    </a:lnTo>
                    <a:lnTo>
                      <a:pt x="3191" y="4947"/>
                    </a:lnTo>
                    <a:lnTo>
                      <a:pt x="3901" y="4325"/>
                    </a:lnTo>
                    <a:lnTo>
                      <a:pt x="4752" y="3763"/>
                    </a:lnTo>
                    <a:lnTo>
                      <a:pt x="5390" y="3187"/>
                    </a:lnTo>
                    <a:lnTo>
                      <a:pt x="6241" y="2595"/>
                    </a:lnTo>
                    <a:lnTo>
                      <a:pt x="7092" y="2018"/>
                    </a:lnTo>
                    <a:lnTo>
                      <a:pt x="7801" y="1487"/>
                    </a:lnTo>
                    <a:lnTo>
                      <a:pt x="8511" y="1017"/>
                    </a:lnTo>
                    <a:lnTo>
                      <a:pt x="9220" y="592"/>
                    </a:lnTo>
                    <a:lnTo>
                      <a:pt x="9574" y="258"/>
                    </a:lnTo>
                    <a:lnTo>
                      <a:pt x="9858" y="76"/>
                    </a:lnTo>
                    <a:lnTo>
                      <a:pt x="1000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21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0CF7C0FD-EE36-B343-AA66-F7C25E082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6413" y="1330325"/>
                <a:ext cx="558800" cy="746125"/>
              </a:xfrm>
              <a:custGeom>
                <a:avLst/>
                <a:gdLst>
                  <a:gd name="T0" fmla="*/ 455 w 704"/>
                  <a:gd name="T1" fmla="*/ 6 h 939"/>
                  <a:gd name="T2" fmla="*/ 537 w 704"/>
                  <a:gd name="T3" fmla="*/ 37 h 939"/>
                  <a:gd name="T4" fmla="*/ 600 w 704"/>
                  <a:gd name="T5" fmla="*/ 84 h 939"/>
                  <a:gd name="T6" fmla="*/ 645 w 704"/>
                  <a:gd name="T7" fmla="*/ 140 h 939"/>
                  <a:gd name="T8" fmla="*/ 671 w 704"/>
                  <a:gd name="T9" fmla="*/ 193 h 939"/>
                  <a:gd name="T10" fmla="*/ 685 w 704"/>
                  <a:gd name="T11" fmla="*/ 258 h 939"/>
                  <a:gd name="T12" fmla="*/ 689 w 704"/>
                  <a:gd name="T13" fmla="*/ 331 h 939"/>
                  <a:gd name="T14" fmla="*/ 687 w 704"/>
                  <a:gd name="T15" fmla="*/ 398 h 939"/>
                  <a:gd name="T16" fmla="*/ 685 w 704"/>
                  <a:gd name="T17" fmla="*/ 437 h 939"/>
                  <a:gd name="T18" fmla="*/ 699 w 704"/>
                  <a:gd name="T19" fmla="*/ 476 h 939"/>
                  <a:gd name="T20" fmla="*/ 701 w 704"/>
                  <a:gd name="T21" fmla="*/ 541 h 939"/>
                  <a:gd name="T22" fmla="*/ 679 w 704"/>
                  <a:gd name="T23" fmla="*/ 596 h 939"/>
                  <a:gd name="T24" fmla="*/ 645 w 704"/>
                  <a:gd name="T25" fmla="*/ 638 h 939"/>
                  <a:gd name="T26" fmla="*/ 622 w 704"/>
                  <a:gd name="T27" fmla="*/ 659 h 939"/>
                  <a:gd name="T28" fmla="*/ 604 w 704"/>
                  <a:gd name="T29" fmla="*/ 720 h 939"/>
                  <a:gd name="T30" fmla="*/ 559 w 704"/>
                  <a:gd name="T31" fmla="*/ 809 h 939"/>
                  <a:gd name="T32" fmla="*/ 506 w 704"/>
                  <a:gd name="T33" fmla="*/ 870 h 939"/>
                  <a:gd name="T34" fmla="*/ 449 w 704"/>
                  <a:gd name="T35" fmla="*/ 908 h 939"/>
                  <a:gd name="T36" fmla="*/ 400 w 704"/>
                  <a:gd name="T37" fmla="*/ 929 h 939"/>
                  <a:gd name="T38" fmla="*/ 362 w 704"/>
                  <a:gd name="T39" fmla="*/ 937 h 939"/>
                  <a:gd name="T40" fmla="*/ 348 w 704"/>
                  <a:gd name="T41" fmla="*/ 939 h 939"/>
                  <a:gd name="T42" fmla="*/ 254 w 704"/>
                  <a:gd name="T43" fmla="*/ 900 h 939"/>
                  <a:gd name="T44" fmla="*/ 185 w 704"/>
                  <a:gd name="T45" fmla="*/ 843 h 939"/>
                  <a:gd name="T46" fmla="*/ 134 w 704"/>
                  <a:gd name="T47" fmla="*/ 778 h 939"/>
                  <a:gd name="T48" fmla="*/ 101 w 704"/>
                  <a:gd name="T49" fmla="*/ 717 h 939"/>
                  <a:gd name="T50" fmla="*/ 83 w 704"/>
                  <a:gd name="T51" fmla="*/ 671 h 939"/>
                  <a:gd name="T52" fmla="*/ 79 w 704"/>
                  <a:gd name="T53" fmla="*/ 655 h 939"/>
                  <a:gd name="T54" fmla="*/ 36 w 704"/>
                  <a:gd name="T55" fmla="*/ 614 h 939"/>
                  <a:gd name="T56" fmla="*/ 8 w 704"/>
                  <a:gd name="T57" fmla="*/ 553 h 939"/>
                  <a:gd name="T58" fmla="*/ 0 w 704"/>
                  <a:gd name="T59" fmla="*/ 496 h 939"/>
                  <a:gd name="T60" fmla="*/ 10 w 704"/>
                  <a:gd name="T61" fmla="*/ 474 h 939"/>
                  <a:gd name="T62" fmla="*/ 24 w 704"/>
                  <a:gd name="T63" fmla="*/ 474 h 939"/>
                  <a:gd name="T64" fmla="*/ 34 w 704"/>
                  <a:gd name="T65" fmla="*/ 482 h 939"/>
                  <a:gd name="T66" fmla="*/ 8 w 704"/>
                  <a:gd name="T67" fmla="*/ 401 h 939"/>
                  <a:gd name="T68" fmla="*/ 14 w 704"/>
                  <a:gd name="T69" fmla="*/ 293 h 939"/>
                  <a:gd name="T70" fmla="*/ 40 w 704"/>
                  <a:gd name="T71" fmla="*/ 187 h 939"/>
                  <a:gd name="T72" fmla="*/ 67 w 704"/>
                  <a:gd name="T73" fmla="*/ 120 h 939"/>
                  <a:gd name="T74" fmla="*/ 108 w 704"/>
                  <a:gd name="T75" fmla="*/ 77 h 939"/>
                  <a:gd name="T76" fmla="*/ 179 w 704"/>
                  <a:gd name="T77" fmla="*/ 39 h 939"/>
                  <a:gd name="T78" fmla="*/ 284 w 704"/>
                  <a:gd name="T79" fmla="*/ 12 h 939"/>
                  <a:gd name="T80" fmla="*/ 405 w 704"/>
                  <a:gd name="T81" fmla="*/ 0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04" h="939">
                    <a:moveTo>
                      <a:pt x="405" y="0"/>
                    </a:moveTo>
                    <a:lnTo>
                      <a:pt x="455" y="6"/>
                    </a:lnTo>
                    <a:lnTo>
                      <a:pt x="498" y="17"/>
                    </a:lnTo>
                    <a:lnTo>
                      <a:pt x="537" y="37"/>
                    </a:lnTo>
                    <a:lnTo>
                      <a:pt x="571" y="59"/>
                    </a:lnTo>
                    <a:lnTo>
                      <a:pt x="600" y="84"/>
                    </a:lnTo>
                    <a:lnTo>
                      <a:pt x="626" y="112"/>
                    </a:lnTo>
                    <a:lnTo>
                      <a:pt x="645" y="140"/>
                    </a:lnTo>
                    <a:lnTo>
                      <a:pt x="661" y="167"/>
                    </a:lnTo>
                    <a:lnTo>
                      <a:pt x="671" y="193"/>
                    </a:lnTo>
                    <a:lnTo>
                      <a:pt x="681" y="222"/>
                    </a:lnTo>
                    <a:lnTo>
                      <a:pt x="685" y="258"/>
                    </a:lnTo>
                    <a:lnTo>
                      <a:pt x="689" y="293"/>
                    </a:lnTo>
                    <a:lnTo>
                      <a:pt x="689" y="331"/>
                    </a:lnTo>
                    <a:lnTo>
                      <a:pt x="689" y="366"/>
                    </a:lnTo>
                    <a:lnTo>
                      <a:pt x="687" y="398"/>
                    </a:lnTo>
                    <a:lnTo>
                      <a:pt x="687" y="421"/>
                    </a:lnTo>
                    <a:lnTo>
                      <a:pt x="685" y="437"/>
                    </a:lnTo>
                    <a:lnTo>
                      <a:pt x="685" y="445"/>
                    </a:lnTo>
                    <a:lnTo>
                      <a:pt x="699" y="476"/>
                    </a:lnTo>
                    <a:lnTo>
                      <a:pt x="704" y="510"/>
                    </a:lnTo>
                    <a:lnTo>
                      <a:pt x="701" y="541"/>
                    </a:lnTo>
                    <a:lnTo>
                      <a:pt x="691" y="569"/>
                    </a:lnTo>
                    <a:lnTo>
                      <a:pt x="679" y="596"/>
                    </a:lnTo>
                    <a:lnTo>
                      <a:pt x="663" y="618"/>
                    </a:lnTo>
                    <a:lnTo>
                      <a:pt x="645" y="638"/>
                    </a:lnTo>
                    <a:lnTo>
                      <a:pt x="632" y="652"/>
                    </a:lnTo>
                    <a:lnTo>
                      <a:pt x="622" y="659"/>
                    </a:lnTo>
                    <a:lnTo>
                      <a:pt x="618" y="663"/>
                    </a:lnTo>
                    <a:lnTo>
                      <a:pt x="604" y="720"/>
                    </a:lnTo>
                    <a:lnTo>
                      <a:pt x="583" y="768"/>
                    </a:lnTo>
                    <a:lnTo>
                      <a:pt x="559" y="809"/>
                    </a:lnTo>
                    <a:lnTo>
                      <a:pt x="533" y="843"/>
                    </a:lnTo>
                    <a:lnTo>
                      <a:pt x="506" y="870"/>
                    </a:lnTo>
                    <a:lnTo>
                      <a:pt x="476" y="892"/>
                    </a:lnTo>
                    <a:lnTo>
                      <a:pt x="449" y="908"/>
                    </a:lnTo>
                    <a:lnTo>
                      <a:pt x="423" y="921"/>
                    </a:lnTo>
                    <a:lnTo>
                      <a:pt x="400" y="929"/>
                    </a:lnTo>
                    <a:lnTo>
                      <a:pt x="378" y="935"/>
                    </a:lnTo>
                    <a:lnTo>
                      <a:pt x="362" y="937"/>
                    </a:lnTo>
                    <a:lnTo>
                      <a:pt x="352" y="939"/>
                    </a:lnTo>
                    <a:lnTo>
                      <a:pt x="348" y="939"/>
                    </a:lnTo>
                    <a:lnTo>
                      <a:pt x="299" y="923"/>
                    </a:lnTo>
                    <a:lnTo>
                      <a:pt x="254" y="900"/>
                    </a:lnTo>
                    <a:lnTo>
                      <a:pt x="217" y="872"/>
                    </a:lnTo>
                    <a:lnTo>
                      <a:pt x="185" y="843"/>
                    </a:lnTo>
                    <a:lnTo>
                      <a:pt x="158" y="809"/>
                    </a:lnTo>
                    <a:lnTo>
                      <a:pt x="134" y="778"/>
                    </a:lnTo>
                    <a:lnTo>
                      <a:pt x="116" y="746"/>
                    </a:lnTo>
                    <a:lnTo>
                      <a:pt x="101" y="717"/>
                    </a:lnTo>
                    <a:lnTo>
                      <a:pt x="91" y="691"/>
                    </a:lnTo>
                    <a:lnTo>
                      <a:pt x="83" y="671"/>
                    </a:lnTo>
                    <a:lnTo>
                      <a:pt x="79" y="659"/>
                    </a:lnTo>
                    <a:lnTo>
                      <a:pt x="79" y="655"/>
                    </a:lnTo>
                    <a:lnTo>
                      <a:pt x="55" y="640"/>
                    </a:lnTo>
                    <a:lnTo>
                      <a:pt x="36" y="614"/>
                    </a:lnTo>
                    <a:lnTo>
                      <a:pt x="20" y="585"/>
                    </a:lnTo>
                    <a:lnTo>
                      <a:pt x="8" y="553"/>
                    </a:lnTo>
                    <a:lnTo>
                      <a:pt x="2" y="522"/>
                    </a:lnTo>
                    <a:lnTo>
                      <a:pt x="0" y="496"/>
                    </a:lnTo>
                    <a:lnTo>
                      <a:pt x="4" y="482"/>
                    </a:lnTo>
                    <a:lnTo>
                      <a:pt x="10" y="474"/>
                    </a:lnTo>
                    <a:lnTo>
                      <a:pt x="16" y="472"/>
                    </a:lnTo>
                    <a:lnTo>
                      <a:pt x="24" y="474"/>
                    </a:lnTo>
                    <a:lnTo>
                      <a:pt x="30" y="478"/>
                    </a:lnTo>
                    <a:lnTo>
                      <a:pt x="34" y="482"/>
                    </a:lnTo>
                    <a:lnTo>
                      <a:pt x="36" y="484"/>
                    </a:lnTo>
                    <a:lnTo>
                      <a:pt x="8" y="401"/>
                    </a:lnTo>
                    <a:lnTo>
                      <a:pt x="8" y="348"/>
                    </a:lnTo>
                    <a:lnTo>
                      <a:pt x="14" y="293"/>
                    </a:lnTo>
                    <a:lnTo>
                      <a:pt x="26" y="238"/>
                    </a:lnTo>
                    <a:lnTo>
                      <a:pt x="40" y="187"/>
                    </a:lnTo>
                    <a:lnTo>
                      <a:pt x="55" y="144"/>
                    </a:lnTo>
                    <a:lnTo>
                      <a:pt x="67" y="120"/>
                    </a:lnTo>
                    <a:lnTo>
                      <a:pt x="85" y="98"/>
                    </a:lnTo>
                    <a:lnTo>
                      <a:pt x="108" y="77"/>
                    </a:lnTo>
                    <a:lnTo>
                      <a:pt x="140" y="57"/>
                    </a:lnTo>
                    <a:lnTo>
                      <a:pt x="179" y="39"/>
                    </a:lnTo>
                    <a:lnTo>
                      <a:pt x="227" y="23"/>
                    </a:lnTo>
                    <a:lnTo>
                      <a:pt x="284" y="12"/>
                    </a:lnTo>
                    <a:lnTo>
                      <a:pt x="350" y="2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E3DCA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63FFCDA-0BDB-6A43-8C1F-6273CBB6A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950" y="1271588"/>
                <a:ext cx="590550" cy="484187"/>
              </a:xfrm>
              <a:custGeom>
                <a:avLst/>
                <a:gdLst>
                  <a:gd name="T0" fmla="*/ 395 w 743"/>
                  <a:gd name="T1" fmla="*/ 2 h 610"/>
                  <a:gd name="T2" fmla="*/ 491 w 743"/>
                  <a:gd name="T3" fmla="*/ 18 h 610"/>
                  <a:gd name="T4" fmla="*/ 582 w 743"/>
                  <a:gd name="T5" fmla="*/ 47 h 610"/>
                  <a:gd name="T6" fmla="*/ 657 w 743"/>
                  <a:gd name="T7" fmla="*/ 91 h 610"/>
                  <a:gd name="T8" fmla="*/ 712 w 743"/>
                  <a:gd name="T9" fmla="*/ 154 h 610"/>
                  <a:gd name="T10" fmla="*/ 741 w 743"/>
                  <a:gd name="T11" fmla="*/ 238 h 610"/>
                  <a:gd name="T12" fmla="*/ 737 w 743"/>
                  <a:gd name="T13" fmla="*/ 345 h 610"/>
                  <a:gd name="T14" fmla="*/ 712 w 743"/>
                  <a:gd name="T15" fmla="*/ 476 h 610"/>
                  <a:gd name="T16" fmla="*/ 692 w 743"/>
                  <a:gd name="T17" fmla="*/ 559 h 610"/>
                  <a:gd name="T18" fmla="*/ 678 w 743"/>
                  <a:gd name="T19" fmla="*/ 597 h 610"/>
                  <a:gd name="T20" fmla="*/ 676 w 743"/>
                  <a:gd name="T21" fmla="*/ 597 h 610"/>
                  <a:gd name="T22" fmla="*/ 672 w 743"/>
                  <a:gd name="T23" fmla="*/ 563 h 610"/>
                  <a:gd name="T24" fmla="*/ 661 w 743"/>
                  <a:gd name="T25" fmla="*/ 512 h 610"/>
                  <a:gd name="T26" fmla="*/ 647 w 743"/>
                  <a:gd name="T27" fmla="*/ 463 h 610"/>
                  <a:gd name="T28" fmla="*/ 619 w 743"/>
                  <a:gd name="T29" fmla="*/ 423 h 610"/>
                  <a:gd name="T30" fmla="*/ 574 w 743"/>
                  <a:gd name="T31" fmla="*/ 374 h 610"/>
                  <a:gd name="T32" fmla="*/ 537 w 743"/>
                  <a:gd name="T33" fmla="*/ 327 h 610"/>
                  <a:gd name="T34" fmla="*/ 525 w 743"/>
                  <a:gd name="T35" fmla="*/ 307 h 610"/>
                  <a:gd name="T36" fmla="*/ 499 w 743"/>
                  <a:gd name="T37" fmla="*/ 327 h 610"/>
                  <a:gd name="T38" fmla="*/ 460 w 743"/>
                  <a:gd name="T39" fmla="*/ 354 h 610"/>
                  <a:gd name="T40" fmla="*/ 415 w 743"/>
                  <a:gd name="T41" fmla="*/ 382 h 610"/>
                  <a:gd name="T42" fmla="*/ 373 w 743"/>
                  <a:gd name="T43" fmla="*/ 394 h 610"/>
                  <a:gd name="T44" fmla="*/ 379 w 743"/>
                  <a:gd name="T45" fmla="*/ 382 h 610"/>
                  <a:gd name="T46" fmla="*/ 391 w 743"/>
                  <a:gd name="T47" fmla="*/ 352 h 610"/>
                  <a:gd name="T48" fmla="*/ 395 w 743"/>
                  <a:gd name="T49" fmla="*/ 323 h 610"/>
                  <a:gd name="T50" fmla="*/ 379 w 743"/>
                  <a:gd name="T51" fmla="*/ 335 h 610"/>
                  <a:gd name="T52" fmla="*/ 340 w 743"/>
                  <a:gd name="T53" fmla="*/ 360 h 610"/>
                  <a:gd name="T54" fmla="*/ 289 w 743"/>
                  <a:gd name="T55" fmla="*/ 392 h 610"/>
                  <a:gd name="T56" fmla="*/ 232 w 743"/>
                  <a:gd name="T57" fmla="*/ 419 h 610"/>
                  <a:gd name="T58" fmla="*/ 181 w 743"/>
                  <a:gd name="T59" fmla="*/ 433 h 610"/>
                  <a:gd name="T60" fmla="*/ 190 w 743"/>
                  <a:gd name="T61" fmla="*/ 423 h 610"/>
                  <a:gd name="T62" fmla="*/ 206 w 743"/>
                  <a:gd name="T63" fmla="*/ 400 h 610"/>
                  <a:gd name="T64" fmla="*/ 204 w 743"/>
                  <a:gd name="T65" fmla="*/ 376 h 610"/>
                  <a:gd name="T66" fmla="*/ 187 w 743"/>
                  <a:gd name="T67" fmla="*/ 378 h 610"/>
                  <a:gd name="T68" fmla="*/ 155 w 743"/>
                  <a:gd name="T69" fmla="*/ 396 h 610"/>
                  <a:gd name="T70" fmla="*/ 131 w 743"/>
                  <a:gd name="T71" fmla="*/ 433 h 610"/>
                  <a:gd name="T72" fmla="*/ 104 w 743"/>
                  <a:gd name="T73" fmla="*/ 480 h 610"/>
                  <a:gd name="T74" fmla="*/ 82 w 743"/>
                  <a:gd name="T75" fmla="*/ 538 h 610"/>
                  <a:gd name="T76" fmla="*/ 90 w 743"/>
                  <a:gd name="T77" fmla="*/ 610 h 610"/>
                  <a:gd name="T78" fmla="*/ 80 w 743"/>
                  <a:gd name="T79" fmla="*/ 597 h 610"/>
                  <a:gd name="T80" fmla="*/ 57 w 743"/>
                  <a:gd name="T81" fmla="*/ 553 h 610"/>
                  <a:gd name="T82" fmla="*/ 27 w 743"/>
                  <a:gd name="T83" fmla="*/ 482 h 610"/>
                  <a:gd name="T84" fmla="*/ 6 w 743"/>
                  <a:gd name="T85" fmla="*/ 384 h 610"/>
                  <a:gd name="T86" fmla="*/ 0 w 743"/>
                  <a:gd name="T87" fmla="*/ 274 h 610"/>
                  <a:gd name="T88" fmla="*/ 15 w 743"/>
                  <a:gd name="T89" fmla="*/ 189 h 610"/>
                  <a:gd name="T90" fmla="*/ 49 w 743"/>
                  <a:gd name="T91" fmla="*/ 132 h 610"/>
                  <a:gd name="T92" fmla="*/ 92 w 743"/>
                  <a:gd name="T93" fmla="*/ 98 h 610"/>
                  <a:gd name="T94" fmla="*/ 143 w 743"/>
                  <a:gd name="T95" fmla="*/ 89 h 610"/>
                  <a:gd name="T96" fmla="*/ 169 w 743"/>
                  <a:gd name="T97" fmla="*/ 89 h 610"/>
                  <a:gd name="T98" fmla="*/ 177 w 743"/>
                  <a:gd name="T99" fmla="*/ 71 h 610"/>
                  <a:gd name="T100" fmla="*/ 198 w 743"/>
                  <a:gd name="T101" fmla="*/ 45 h 610"/>
                  <a:gd name="T102" fmla="*/ 238 w 743"/>
                  <a:gd name="T103" fmla="*/ 22 h 610"/>
                  <a:gd name="T104" fmla="*/ 303 w 743"/>
                  <a:gd name="T105" fmla="*/ 4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43" h="610">
                    <a:moveTo>
                      <a:pt x="344" y="0"/>
                    </a:moveTo>
                    <a:lnTo>
                      <a:pt x="395" y="2"/>
                    </a:lnTo>
                    <a:lnTo>
                      <a:pt x="444" y="10"/>
                    </a:lnTo>
                    <a:lnTo>
                      <a:pt x="491" y="18"/>
                    </a:lnTo>
                    <a:lnTo>
                      <a:pt x="539" y="31"/>
                    </a:lnTo>
                    <a:lnTo>
                      <a:pt x="582" y="47"/>
                    </a:lnTo>
                    <a:lnTo>
                      <a:pt x="621" y="67"/>
                    </a:lnTo>
                    <a:lnTo>
                      <a:pt x="657" y="91"/>
                    </a:lnTo>
                    <a:lnTo>
                      <a:pt x="686" y="120"/>
                    </a:lnTo>
                    <a:lnTo>
                      <a:pt x="712" y="154"/>
                    </a:lnTo>
                    <a:lnTo>
                      <a:pt x="729" y="193"/>
                    </a:lnTo>
                    <a:lnTo>
                      <a:pt x="741" y="238"/>
                    </a:lnTo>
                    <a:lnTo>
                      <a:pt x="743" y="289"/>
                    </a:lnTo>
                    <a:lnTo>
                      <a:pt x="737" y="345"/>
                    </a:lnTo>
                    <a:lnTo>
                      <a:pt x="725" y="417"/>
                    </a:lnTo>
                    <a:lnTo>
                      <a:pt x="712" y="476"/>
                    </a:lnTo>
                    <a:lnTo>
                      <a:pt x="702" y="524"/>
                    </a:lnTo>
                    <a:lnTo>
                      <a:pt x="692" y="559"/>
                    </a:lnTo>
                    <a:lnTo>
                      <a:pt x="684" y="583"/>
                    </a:lnTo>
                    <a:lnTo>
                      <a:pt x="678" y="597"/>
                    </a:lnTo>
                    <a:lnTo>
                      <a:pt x="678" y="601"/>
                    </a:lnTo>
                    <a:lnTo>
                      <a:pt x="676" y="597"/>
                    </a:lnTo>
                    <a:lnTo>
                      <a:pt x="674" y="583"/>
                    </a:lnTo>
                    <a:lnTo>
                      <a:pt x="672" y="563"/>
                    </a:lnTo>
                    <a:lnTo>
                      <a:pt x="666" y="538"/>
                    </a:lnTo>
                    <a:lnTo>
                      <a:pt x="661" y="512"/>
                    </a:lnTo>
                    <a:lnTo>
                      <a:pt x="655" y="486"/>
                    </a:lnTo>
                    <a:lnTo>
                      <a:pt x="647" y="463"/>
                    </a:lnTo>
                    <a:lnTo>
                      <a:pt x="637" y="445"/>
                    </a:lnTo>
                    <a:lnTo>
                      <a:pt x="619" y="423"/>
                    </a:lnTo>
                    <a:lnTo>
                      <a:pt x="598" y="400"/>
                    </a:lnTo>
                    <a:lnTo>
                      <a:pt x="574" y="374"/>
                    </a:lnTo>
                    <a:lnTo>
                      <a:pt x="552" y="350"/>
                    </a:lnTo>
                    <a:lnTo>
                      <a:pt x="537" y="327"/>
                    </a:lnTo>
                    <a:lnTo>
                      <a:pt x="527" y="305"/>
                    </a:lnTo>
                    <a:lnTo>
                      <a:pt x="525" y="307"/>
                    </a:lnTo>
                    <a:lnTo>
                      <a:pt x="515" y="315"/>
                    </a:lnTo>
                    <a:lnTo>
                      <a:pt x="499" y="327"/>
                    </a:lnTo>
                    <a:lnTo>
                      <a:pt x="482" y="341"/>
                    </a:lnTo>
                    <a:lnTo>
                      <a:pt x="460" y="354"/>
                    </a:lnTo>
                    <a:lnTo>
                      <a:pt x="436" y="368"/>
                    </a:lnTo>
                    <a:lnTo>
                      <a:pt x="415" y="382"/>
                    </a:lnTo>
                    <a:lnTo>
                      <a:pt x="393" y="390"/>
                    </a:lnTo>
                    <a:lnTo>
                      <a:pt x="373" y="394"/>
                    </a:lnTo>
                    <a:lnTo>
                      <a:pt x="375" y="390"/>
                    </a:lnTo>
                    <a:lnTo>
                      <a:pt x="379" y="382"/>
                    </a:lnTo>
                    <a:lnTo>
                      <a:pt x="385" y="368"/>
                    </a:lnTo>
                    <a:lnTo>
                      <a:pt x="391" y="352"/>
                    </a:lnTo>
                    <a:lnTo>
                      <a:pt x="393" y="337"/>
                    </a:lnTo>
                    <a:lnTo>
                      <a:pt x="395" y="323"/>
                    </a:lnTo>
                    <a:lnTo>
                      <a:pt x="391" y="327"/>
                    </a:lnTo>
                    <a:lnTo>
                      <a:pt x="379" y="335"/>
                    </a:lnTo>
                    <a:lnTo>
                      <a:pt x="362" y="346"/>
                    </a:lnTo>
                    <a:lnTo>
                      <a:pt x="340" y="360"/>
                    </a:lnTo>
                    <a:lnTo>
                      <a:pt x="316" y="376"/>
                    </a:lnTo>
                    <a:lnTo>
                      <a:pt x="289" y="392"/>
                    </a:lnTo>
                    <a:lnTo>
                      <a:pt x="259" y="408"/>
                    </a:lnTo>
                    <a:lnTo>
                      <a:pt x="232" y="419"/>
                    </a:lnTo>
                    <a:lnTo>
                      <a:pt x="204" y="429"/>
                    </a:lnTo>
                    <a:lnTo>
                      <a:pt x="181" y="433"/>
                    </a:lnTo>
                    <a:lnTo>
                      <a:pt x="183" y="431"/>
                    </a:lnTo>
                    <a:lnTo>
                      <a:pt x="190" y="423"/>
                    </a:lnTo>
                    <a:lnTo>
                      <a:pt x="198" y="411"/>
                    </a:lnTo>
                    <a:lnTo>
                      <a:pt x="206" y="400"/>
                    </a:lnTo>
                    <a:lnTo>
                      <a:pt x="208" y="386"/>
                    </a:lnTo>
                    <a:lnTo>
                      <a:pt x="204" y="376"/>
                    </a:lnTo>
                    <a:lnTo>
                      <a:pt x="198" y="376"/>
                    </a:lnTo>
                    <a:lnTo>
                      <a:pt x="187" y="378"/>
                    </a:lnTo>
                    <a:lnTo>
                      <a:pt x="171" y="384"/>
                    </a:lnTo>
                    <a:lnTo>
                      <a:pt x="155" y="396"/>
                    </a:lnTo>
                    <a:lnTo>
                      <a:pt x="141" y="415"/>
                    </a:lnTo>
                    <a:lnTo>
                      <a:pt x="131" y="433"/>
                    </a:lnTo>
                    <a:lnTo>
                      <a:pt x="118" y="455"/>
                    </a:lnTo>
                    <a:lnTo>
                      <a:pt x="104" y="480"/>
                    </a:lnTo>
                    <a:lnTo>
                      <a:pt x="90" y="508"/>
                    </a:lnTo>
                    <a:lnTo>
                      <a:pt x="82" y="538"/>
                    </a:lnTo>
                    <a:lnTo>
                      <a:pt x="82" y="573"/>
                    </a:lnTo>
                    <a:lnTo>
                      <a:pt x="90" y="610"/>
                    </a:lnTo>
                    <a:lnTo>
                      <a:pt x="88" y="606"/>
                    </a:lnTo>
                    <a:lnTo>
                      <a:pt x="80" y="597"/>
                    </a:lnTo>
                    <a:lnTo>
                      <a:pt x="70" y="579"/>
                    </a:lnTo>
                    <a:lnTo>
                      <a:pt x="57" y="553"/>
                    </a:lnTo>
                    <a:lnTo>
                      <a:pt x="43" y="522"/>
                    </a:lnTo>
                    <a:lnTo>
                      <a:pt x="27" y="482"/>
                    </a:lnTo>
                    <a:lnTo>
                      <a:pt x="15" y="437"/>
                    </a:lnTo>
                    <a:lnTo>
                      <a:pt x="6" y="384"/>
                    </a:lnTo>
                    <a:lnTo>
                      <a:pt x="0" y="325"/>
                    </a:lnTo>
                    <a:lnTo>
                      <a:pt x="0" y="274"/>
                    </a:lnTo>
                    <a:lnTo>
                      <a:pt x="6" y="226"/>
                    </a:lnTo>
                    <a:lnTo>
                      <a:pt x="15" y="189"/>
                    </a:lnTo>
                    <a:lnTo>
                      <a:pt x="29" y="157"/>
                    </a:lnTo>
                    <a:lnTo>
                      <a:pt x="49" y="132"/>
                    </a:lnTo>
                    <a:lnTo>
                      <a:pt x="69" y="112"/>
                    </a:lnTo>
                    <a:lnTo>
                      <a:pt x="92" y="98"/>
                    </a:lnTo>
                    <a:lnTo>
                      <a:pt x="118" y="91"/>
                    </a:lnTo>
                    <a:lnTo>
                      <a:pt x="143" y="89"/>
                    </a:lnTo>
                    <a:lnTo>
                      <a:pt x="169" y="91"/>
                    </a:lnTo>
                    <a:lnTo>
                      <a:pt x="169" y="89"/>
                    </a:lnTo>
                    <a:lnTo>
                      <a:pt x="171" y="81"/>
                    </a:lnTo>
                    <a:lnTo>
                      <a:pt x="177" y="71"/>
                    </a:lnTo>
                    <a:lnTo>
                      <a:pt x="187" y="59"/>
                    </a:lnTo>
                    <a:lnTo>
                      <a:pt x="198" y="45"/>
                    </a:lnTo>
                    <a:lnTo>
                      <a:pt x="216" y="33"/>
                    </a:lnTo>
                    <a:lnTo>
                      <a:pt x="238" y="22"/>
                    </a:lnTo>
                    <a:lnTo>
                      <a:pt x="267" y="10"/>
                    </a:lnTo>
                    <a:lnTo>
                      <a:pt x="303" y="4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0FFC7B3-63BF-6F42-B613-4FDEBFB43FE9}"/>
                  </a:ext>
                </a:extLst>
              </p:cNvPr>
              <p:cNvGrpSpPr/>
              <p:nvPr/>
            </p:nvGrpSpPr>
            <p:grpSpPr>
              <a:xfrm rot="21293408">
                <a:off x="4936728" y="1739139"/>
                <a:ext cx="346077" cy="1408112"/>
                <a:chOff x="4983162" y="1727200"/>
                <a:chExt cx="346077" cy="1408112"/>
              </a:xfrm>
            </p:grpSpPr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EFD315F0-5307-8341-AB44-5971FA9EB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9625" y="1727200"/>
                  <a:ext cx="299614" cy="759345"/>
                </a:xfrm>
                <a:custGeom>
                  <a:avLst/>
                  <a:gdLst>
                    <a:gd name="T0" fmla="*/ 198 w 356"/>
                    <a:gd name="T1" fmla="*/ 14 h 622"/>
                    <a:gd name="T2" fmla="*/ 202 w 356"/>
                    <a:gd name="T3" fmla="*/ 53 h 622"/>
                    <a:gd name="T4" fmla="*/ 192 w 356"/>
                    <a:gd name="T5" fmla="*/ 130 h 622"/>
                    <a:gd name="T6" fmla="*/ 185 w 356"/>
                    <a:gd name="T7" fmla="*/ 191 h 622"/>
                    <a:gd name="T8" fmla="*/ 187 w 356"/>
                    <a:gd name="T9" fmla="*/ 177 h 622"/>
                    <a:gd name="T10" fmla="*/ 196 w 356"/>
                    <a:gd name="T11" fmla="*/ 116 h 622"/>
                    <a:gd name="T12" fmla="*/ 220 w 356"/>
                    <a:gd name="T13" fmla="*/ 31 h 622"/>
                    <a:gd name="T14" fmla="*/ 232 w 356"/>
                    <a:gd name="T15" fmla="*/ 20 h 622"/>
                    <a:gd name="T16" fmla="*/ 248 w 356"/>
                    <a:gd name="T17" fmla="*/ 24 h 622"/>
                    <a:gd name="T18" fmla="*/ 259 w 356"/>
                    <a:gd name="T19" fmla="*/ 37 h 622"/>
                    <a:gd name="T20" fmla="*/ 257 w 356"/>
                    <a:gd name="T21" fmla="*/ 142 h 622"/>
                    <a:gd name="T22" fmla="*/ 251 w 356"/>
                    <a:gd name="T23" fmla="*/ 285 h 622"/>
                    <a:gd name="T24" fmla="*/ 263 w 356"/>
                    <a:gd name="T25" fmla="*/ 281 h 622"/>
                    <a:gd name="T26" fmla="*/ 307 w 356"/>
                    <a:gd name="T27" fmla="*/ 205 h 622"/>
                    <a:gd name="T28" fmla="*/ 338 w 356"/>
                    <a:gd name="T29" fmla="*/ 193 h 622"/>
                    <a:gd name="T30" fmla="*/ 356 w 356"/>
                    <a:gd name="T31" fmla="*/ 220 h 622"/>
                    <a:gd name="T32" fmla="*/ 336 w 356"/>
                    <a:gd name="T33" fmla="*/ 270 h 622"/>
                    <a:gd name="T34" fmla="*/ 324 w 356"/>
                    <a:gd name="T35" fmla="*/ 366 h 622"/>
                    <a:gd name="T36" fmla="*/ 285 w 356"/>
                    <a:gd name="T37" fmla="*/ 453 h 622"/>
                    <a:gd name="T38" fmla="*/ 226 w 356"/>
                    <a:gd name="T39" fmla="*/ 543 h 622"/>
                    <a:gd name="T40" fmla="*/ 151 w 356"/>
                    <a:gd name="T41" fmla="*/ 620 h 622"/>
                    <a:gd name="T42" fmla="*/ 0 w 356"/>
                    <a:gd name="T43" fmla="*/ 622 h 622"/>
                    <a:gd name="T44" fmla="*/ 11 w 356"/>
                    <a:gd name="T45" fmla="*/ 555 h 622"/>
                    <a:gd name="T46" fmla="*/ 11 w 356"/>
                    <a:gd name="T47" fmla="*/ 492 h 622"/>
                    <a:gd name="T48" fmla="*/ 8 w 356"/>
                    <a:gd name="T49" fmla="*/ 429 h 622"/>
                    <a:gd name="T50" fmla="*/ 10 w 356"/>
                    <a:gd name="T51" fmla="*/ 345 h 622"/>
                    <a:gd name="T52" fmla="*/ 25 w 356"/>
                    <a:gd name="T53" fmla="*/ 193 h 622"/>
                    <a:gd name="T54" fmla="*/ 49 w 356"/>
                    <a:gd name="T55" fmla="*/ 102 h 622"/>
                    <a:gd name="T56" fmla="*/ 61 w 356"/>
                    <a:gd name="T57" fmla="*/ 96 h 622"/>
                    <a:gd name="T58" fmla="*/ 70 w 356"/>
                    <a:gd name="T59" fmla="*/ 98 h 622"/>
                    <a:gd name="T60" fmla="*/ 72 w 356"/>
                    <a:gd name="T61" fmla="*/ 128 h 622"/>
                    <a:gd name="T62" fmla="*/ 69 w 356"/>
                    <a:gd name="T63" fmla="*/ 148 h 622"/>
                    <a:gd name="T64" fmla="*/ 69 w 356"/>
                    <a:gd name="T65" fmla="*/ 199 h 622"/>
                    <a:gd name="T66" fmla="*/ 67 w 356"/>
                    <a:gd name="T67" fmla="*/ 242 h 622"/>
                    <a:gd name="T68" fmla="*/ 80 w 356"/>
                    <a:gd name="T69" fmla="*/ 85 h 622"/>
                    <a:gd name="T70" fmla="*/ 98 w 356"/>
                    <a:gd name="T71" fmla="*/ 39 h 622"/>
                    <a:gd name="T72" fmla="*/ 128 w 356"/>
                    <a:gd name="T73" fmla="*/ 31 h 622"/>
                    <a:gd name="T74" fmla="*/ 131 w 356"/>
                    <a:gd name="T75" fmla="*/ 77 h 622"/>
                    <a:gd name="T76" fmla="*/ 120 w 356"/>
                    <a:gd name="T77" fmla="*/ 157 h 622"/>
                    <a:gd name="T78" fmla="*/ 120 w 356"/>
                    <a:gd name="T79" fmla="*/ 232 h 622"/>
                    <a:gd name="T80" fmla="*/ 120 w 356"/>
                    <a:gd name="T81" fmla="*/ 248 h 622"/>
                    <a:gd name="T82" fmla="*/ 122 w 356"/>
                    <a:gd name="T83" fmla="*/ 187 h 622"/>
                    <a:gd name="T84" fmla="*/ 128 w 356"/>
                    <a:gd name="T85" fmla="*/ 128 h 622"/>
                    <a:gd name="T86" fmla="*/ 141 w 356"/>
                    <a:gd name="T87" fmla="*/ 59 h 622"/>
                    <a:gd name="T88" fmla="*/ 157 w 356"/>
                    <a:gd name="T89" fmla="*/ 16 h 622"/>
                    <a:gd name="connsiteX0" fmla="*/ 5028 w 10000"/>
                    <a:gd name="connsiteY0" fmla="*/ 0 h 10000"/>
                    <a:gd name="connsiteX1" fmla="*/ 5309 w 10000"/>
                    <a:gd name="connsiteY1" fmla="*/ 64 h 10000"/>
                    <a:gd name="connsiteX2" fmla="*/ 5562 w 10000"/>
                    <a:gd name="connsiteY2" fmla="*/ 225 h 10000"/>
                    <a:gd name="connsiteX3" fmla="*/ 5674 w 10000"/>
                    <a:gd name="connsiteY3" fmla="*/ 434 h 10000"/>
                    <a:gd name="connsiteX4" fmla="*/ 5730 w 10000"/>
                    <a:gd name="connsiteY4" fmla="*/ 659 h 10000"/>
                    <a:gd name="connsiteX5" fmla="*/ 5674 w 10000"/>
                    <a:gd name="connsiteY5" fmla="*/ 852 h 10000"/>
                    <a:gd name="connsiteX6" fmla="*/ 5618 w 10000"/>
                    <a:gd name="connsiteY6" fmla="*/ 1174 h 10000"/>
                    <a:gd name="connsiteX7" fmla="*/ 5506 w 10000"/>
                    <a:gd name="connsiteY7" fmla="*/ 1608 h 10000"/>
                    <a:gd name="connsiteX8" fmla="*/ 5393 w 10000"/>
                    <a:gd name="connsiteY8" fmla="*/ 2090 h 10000"/>
                    <a:gd name="connsiteX9" fmla="*/ 5309 w 10000"/>
                    <a:gd name="connsiteY9" fmla="*/ 2492 h 10000"/>
                    <a:gd name="connsiteX10" fmla="*/ 5253 w 10000"/>
                    <a:gd name="connsiteY10" fmla="*/ 2846 h 10000"/>
                    <a:gd name="connsiteX11" fmla="*/ 5197 w 10000"/>
                    <a:gd name="connsiteY11" fmla="*/ 3071 h 10000"/>
                    <a:gd name="connsiteX12" fmla="*/ 5197 w 10000"/>
                    <a:gd name="connsiteY12" fmla="*/ 3167 h 10000"/>
                    <a:gd name="connsiteX13" fmla="*/ 5197 w 10000"/>
                    <a:gd name="connsiteY13" fmla="*/ 3071 h 10000"/>
                    <a:gd name="connsiteX14" fmla="*/ 5253 w 10000"/>
                    <a:gd name="connsiteY14" fmla="*/ 2846 h 10000"/>
                    <a:gd name="connsiteX15" fmla="*/ 5309 w 10000"/>
                    <a:gd name="connsiteY15" fmla="*/ 2492 h 10000"/>
                    <a:gd name="connsiteX16" fmla="*/ 5393 w 10000"/>
                    <a:gd name="connsiteY16" fmla="*/ 2090 h 10000"/>
                    <a:gd name="connsiteX17" fmla="*/ 5506 w 10000"/>
                    <a:gd name="connsiteY17" fmla="*/ 1865 h 10000"/>
                    <a:gd name="connsiteX18" fmla="*/ 5730 w 10000"/>
                    <a:gd name="connsiteY18" fmla="*/ 1206 h 10000"/>
                    <a:gd name="connsiteX19" fmla="*/ 6067 w 10000"/>
                    <a:gd name="connsiteY19" fmla="*/ 595 h 10000"/>
                    <a:gd name="connsiteX20" fmla="*/ 6180 w 10000"/>
                    <a:gd name="connsiteY20" fmla="*/ 498 h 10000"/>
                    <a:gd name="connsiteX21" fmla="*/ 6236 w 10000"/>
                    <a:gd name="connsiteY21" fmla="*/ 434 h 10000"/>
                    <a:gd name="connsiteX22" fmla="*/ 6348 w 10000"/>
                    <a:gd name="connsiteY22" fmla="*/ 354 h 10000"/>
                    <a:gd name="connsiteX23" fmla="*/ 6517 w 10000"/>
                    <a:gd name="connsiteY23" fmla="*/ 322 h 10000"/>
                    <a:gd name="connsiteX24" fmla="*/ 6685 w 10000"/>
                    <a:gd name="connsiteY24" fmla="*/ 289 h 10000"/>
                    <a:gd name="connsiteX25" fmla="*/ 6798 w 10000"/>
                    <a:gd name="connsiteY25" fmla="*/ 322 h 10000"/>
                    <a:gd name="connsiteX26" fmla="*/ 6966 w 10000"/>
                    <a:gd name="connsiteY26" fmla="*/ 386 h 10000"/>
                    <a:gd name="connsiteX27" fmla="*/ 7107 w 10000"/>
                    <a:gd name="connsiteY27" fmla="*/ 434 h 10000"/>
                    <a:gd name="connsiteX28" fmla="*/ 7219 w 10000"/>
                    <a:gd name="connsiteY28" fmla="*/ 498 h 10000"/>
                    <a:gd name="connsiteX29" fmla="*/ 7275 w 10000"/>
                    <a:gd name="connsiteY29" fmla="*/ 595 h 10000"/>
                    <a:gd name="connsiteX30" fmla="*/ 7388 w 10000"/>
                    <a:gd name="connsiteY30" fmla="*/ 884 h 10000"/>
                    <a:gd name="connsiteX31" fmla="*/ 7388 w 10000"/>
                    <a:gd name="connsiteY31" fmla="*/ 1141 h 10000"/>
                    <a:gd name="connsiteX32" fmla="*/ 7219 w 10000"/>
                    <a:gd name="connsiteY32" fmla="*/ 2283 h 10000"/>
                    <a:gd name="connsiteX33" fmla="*/ 7051 w 10000"/>
                    <a:gd name="connsiteY33" fmla="*/ 3424 h 10000"/>
                    <a:gd name="connsiteX34" fmla="*/ 7051 w 10000"/>
                    <a:gd name="connsiteY34" fmla="*/ 4277 h 10000"/>
                    <a:gd name="connsiteX35" fmla="*/ 7051 w 10000"/>
                    <a:gd name="connsiteY35" fmla="*/ 4582 h 10000"/>
                    <a:gd name="connsiteX36" fmla="*/ 7107 w 10000"/>
                    <a:gd name="connsiteY36" fmla="*/ 4904 h 10000"/>
                    <a:gd name="connsiteX37" fmla="*/ 7107 w 10000"/>
                    <a:gd name="connsiteY37" fmla="*/ 5193 h 10000"/>
                    <a:gd name="connsiteX38" fmla="*/ 7388 w 10000"/>
                    <a:gd name="connsiteY38" fmla="*/ 4518 h 10000"/>
                    <a:gd name="connsiteX39" fmla="*/ 7781 w 10000"/>
                    <a:gd name="connsiteY39" fmla="*/ 3955 h 10000"/>
                    <a:gd name="connsiteX40" fmla="*/ 8455 w 10000"/>
                    <a:gd name="connsiteY40" fmla="*/ 3392 h 10000"/>
                    <a:gd name="connsiteX41" fmla="*/ 8624 w 10000"/>
                    <a:gd name="connsiteY41" fmla="*/ 3296 h 10000"/>
                    <a:gd name="connsiteX42" fmla="*/ 8820 w 10000"/>
                    <a:gd name="connsiteY42" fmla="*/ 3199 h 10000"/>
                    <a:gd name="connsiteX43" fmla="*/ 9045 w 10000"/>
                    <a:gd name="connsiteY43" fmla="*/ 3135 h 10000"/>
                    <a:gd name="connsiteX44" fmla="*/ 9494 w 10000"/>
                    <a:gd name="connsiteY44" fmla="*/ 3103 h 10000"/>
                    <a:gd name="connsiteX45" fmla="*/ 9831 w 10000"/>
                    <a:gd name="connsiteY45" fmla="*/ 3167 h 10000"/>
                    <a:gd name="connsiteX46" fmla="*/ 10000 w 10000"/>
                    <a:gd name="connsiteY46" fmla="*/ 3328 h 10000"/>
                    <a:gd name="connsiteX47" fmla="*/ 10000 w 10000"/>
                    <a:gd name="connsiteY47" fmla="*/ 3537 h 10000"/>
                    <a:gd name="connsiteX48" fmla="*/ 9888 w 10000"/>
                    <a:gd name="connsiteY48" fmla="*/ 3794 h 10000"/>
                    <a:gd name="connsiteX49" fmla="*/ 9663 w 10000"/>
                    <a:gd name="connsiteY49" fmla="*/ 4084 h 10000"/>
                    <a:gd name="connsiteX50" fmla="*/ 9438 w 10000"/>
                    <a:gd name="connsiteY50" fmla="*/ 4341 h 10000"/>
                    <a:gd name="connsiteX51" fmla="*/ 9270 w 10000"/>
                    <a:gd name="connsiteY51" fmla="*/ 4871 h 10000"/>
                    <a:gd name="connsiteX52" fmla="*/ 9213 w 10000"/>
                    <a:gd name="connsiteY52" fmla="*/ 5418 h 10000"/>
                    <a:gd name="connsiteX53" fmla="*/ 9101 w 10000"/>
                    <a:gd name="connsiteY53" fmla="*/ 5884 h 10000"/>
                    <a:gd name="connsiteX54" fmla="*/ 8933 w 10000"/>
                    <a:gd name="connsiteY54" fmla="*/ 6367 h 10000"/>
                    <a:gd name="connsiteX55" fmla="*/ 8567 w 10000"/>
                    <a:gd name="connsiteY55" fmla="*/ 6833 h 10000"/>
                    <a:gd name="connsiteX56" fmla="*/ 8006 w 10000"/>
                    <a:gd name="connsiteY56" fmla="*/ 7283 h 10000"/>
                    <a:gd name="connsiteX57" fmla="*/ 7388 w 10000"/>
                    <a:gd name="connsiteY57" fmla="*/ 7749 h 10000"/>
                    <a:gd name="connsiteX58" fmla="*/ 6910 w 10000"/>
                    <a:gd name="connsiteY58" fmla="*/ 8199 h 10000"/>
                    <a:gd name="connsiteX59" fmla="*/ 6348 w 10000"/>
                    <a:gd name="connsiteY59" fmla="*/ 8730 h 10000"/>
                    <a:gd name="connsiteX60" fmla="*/ 5955 w 10000"/>
                    <a:gd name="connsiteY60" fmla="*/ 9341 h 10000"/>
                    <a:gd name="connsiteX61" fmla="*/ 5787 w 10000"/>
                    <a:gd name="connsiteY61" fmla="*/ 9936 h 10000"/>
                    <a:gd name="connsiteX62" fmla="*/ 4242 w 10000"/>
                    <a:gd name="connsiteY62" fmla="*/ 9968 h 10000"/>
                    <a:gd name="connsiteX63" fmla="*/ 2921 w 10000"/>
                    <a:gd name="connsiteY63" fmla="*/ 9968 h 10000"/>
                    <a:gd name="connsiteX64" fmla="*/ 0 w 10000"/>
                    <a:gd name="connsiteY64" fmla="*/ 10000 h 10000"/>
                    <a:gd name="connsiteX65" fmla="*/ 112 w 10000"/>
                    <a:gd name="connsiteY65" fmla="*/ 9598 h 10000"/>
                    <a:gd name="connsiteX66" fmla="*/ 281 w 10000"/>
                    <a:gd name="connsiteY66" fmla="*/ 9244 h 10000"/>
                    <a:gd name="connsiteX67" fmla="*/ 309 w 10000"/>
                    <a:gd name="connsiteY67" fmla="*/ 8923 h 10000"/>
                    <a:gd name="connsiteX68" fmla="*/ 421 w 10000"/>
                    <a:gd name="connsiteY68" fmla="*/ 8521 h 10000"/>
                    <a:gd name="connsiteX69" fmla="*/ 365 w 10000"/>
                    <a:gd name="connsiteY69" fmla="*/ 8232 h 10000"/>
                    <a:gd name="connsiteX70" fmla="*/ 309 w 10000"/>
                    <a:gd name="connsiteY70" fmla="*/ 7910 h 10000"/>
                    <a:gd name="connsiteX71" fmla="*/ 281 w 10000"/>
                    <a:gd name="connsiteY71" fmla="*/ 7572 h 10000"/>
                    <a:gd name="connsiteX72" fmla="*/ 225 w 10000"/>
                    <a:gd name="connsiteY72" fmla="*/ 7315 h 10000"/>
                    <a:gd name="connsiteX73" fmla="*/ 225 w 10000"/>
                    <a:gd name="connsiteY73" fmla="*/ 6897 h 10000"/>
                    <a:gd name="connsiteX74" fmla="*/ 225 w 10000"/>
                    <a:gd name="connsiteY74" fmla="*/ 6527 h 10000"/>
                    <a:gd name="connsiteX75" fmla="*/ 225 w 10000"/>
                    <a:gd name="connsiteY75" fmla="*/ 6045 h 10000"/>
                    <a:gd name="connsiteX76" fmla="*/ 281 w 10000"/>
                    <a:gd name="connsiteY76" fmla="*/ 5547 h 10000"/>
                    <a:gd name="connsiteX77" fmla="*/ 225 w 10000"/>
                    <a:gd name="connsiteY77" fmla="*/ 5193 h 10000"/>
                    <a:gd name="connsiteX78" fmla="*/ 421 w 10000"/>
                    <a:gd name="connsiteY78" fmla="*/ 4148 h 10000"/>
                    <a:gd name="connsiteX79" fmla="*/ 702 w 10000"/>
                    <a:gd name="connsiteY79" fmla="*/ 3103 h 10000"/>
                    <a:gd name="connsiteX80" fmla="*/ 927 w 10000"/>
                    <a:gd name="connsiteY80" fmla="*/ 2412 h 10000"/>
                    <a:gd name="connsiteX81" fmla="*/ 1320 w 10000"/>
                    <a:gd name="connsiteY81" fmla="*/ 1704 h 10000"/>
                    <a:gd name="connsiteX82" fmla="*/ 1376 w 10000"/>
                    <a:gd name="connsiteY82" fmla="*/ 1640 h 10000"/>
                    <a:gd name="connsiteX83" fmla="*/ 1489 w 10000"/>
                    <a:gd name="connsiteY83" fmla="*/ 1576 h 10000"/>
                    <a:gd name="connsiteX84" fmla="*/ 1601 w 10000"/>
                    <a:gd name="connsiteY84" fmla="*/ 1543 h 10000"/>
                    <a:gd name="connsiteX85" fmla="*/ 1713 w 10000"/>
                    <a:gd name="connsiteY85" fmla="*/ 1543 h 10000"/>
                    <a:gd name="connsiteX86" fmla="*/ 1826 w 10000"/>
                    <a:gd name="connsiteY86" fmla="*/ 1543 h 10000"/>
                    <a:gd name="connsiteX87" fmla="*/ 1938 w 10000"/>
                    <a:gd name="connsiteY87" fmla="*/ 1543 h 10000"/>
                    <a:gd name="connsiteX88" fmla="*/ 1966 w 10000"/>
                    <a:gd name="connsiteY88" fmla="*/ 1576 h 10000"/>
                    <a:gd name="connsiteX89" fmla="*/ 2022 w 10000"/>
                    <a:gd name="connsiteY89" fmla="*/ 1608 h 10000"/>
                    <a:gd name="connsiteX90" fmla="*/ 2022 w 10000"/>
                    <a:gd name="connsiteY90" fmla="*/ 1672 h 10000"/>
                    <a:gd name="connsiteX91" fmla="*/ 2022 w 10000"/>
                    <a:gd name="connsiteY91" fmla="*/ 2058 h 10000"/>
                    <a:gd name="connsiteX92" fmla="*/ 1966 w 10000"/>
                    <a:gd name="connsiteY92" fmla="*/ 2186 h 10000"/>
                    <a:gd name="connsiteX93" fmla="*/ 1938 w 10000"/>
                    <a:gd name="connsiteY93" fmla="*/ 2315 h 10000"/>
                    <a:gd name="connsiteX94" fmla="*/ 1938 w 10000"/>
                    <a:gd name="connsiteY94" fmla="*/ 2379 h 10000"/>
                    <a:gd name="connsiteX95" fmla="*/ 1938 w 10000"/>
                    <a:gd name="connsiteY95" fmla="*/ 2556 h 10000"/>
                    <a:gd name="connsiteX96" fmla="*/ 1938 w 10000"/>
                    <a:gd name="connsiteY96" fmla="*/ 2846 h 10000"/>
                    <a:gd name="connsiteX97" fmla="*/ 1938 w 10000"/>
                    <a:gd name="connsiteY97" fmla="*/ 3199 h 10000"/>
                    <a:gd name="connsiteX98" fmla="*/ 1882 w 10000"/>
                    <a:gd name="connsiteY98" fmla="*/ 3537 h 10000"/>
                    <a:gd name="connsiteX99" fmla="*/ 1882 w 10000"/>
                    <a:gd name="connsiteY99" fmla="*/ 3794 h 10000"/>
                    <a:gd name="connsiteX100" fmla="*/ 1882 w 10000"/>
                    <a:gd name="connsiteY100" fmla="*/ 3891 h 10000"/>
                    <a:gd name="connsiteX101" fmla="*/ 2022 w 10000"/>
                    <a:gd name="connsiteY101" fmla="*/ 2058 h 10000"/>
                    <a:gd name="connsiteX102" fmla="*/ 2135 w 10000"/>
                    <a:gd name="connsiteY102" fmla="*/ 1704 h 10000"/>
                    <a:gd name="connsiteX103" fmla="*/ 2247 w 10000"/>
                    <a:gd name="connsiteY103" fmla="*/ 1367 h 10000"/>
                    <a:gd name="connsiteX104" fmla="*/ 2416 w 10000"/>
                    <a:gd name="connsiteY104" fmla="*/ 1013 h 10000"/>
                    <a:gd name="connsiteX105" fmla="*/ 2584 w 10000"/>
                    <a:gd name="connsiteY105" fmla="*/ 756 h 10000"/>
                    <a:gd name="connsiteX106" fmla="*/ 2753 w 10000"/>
                    <a:gd name="connsiteY106" fmla="*/ 627 h 10000"/>
                    <a:gd name="connsiteX107" fmla="*/ 3034 w 10000"/>
                    <a:gd name="connsiteY107" fmla="*/ 531 h 10000"/>
                    <a:gd name="connsiteX108" fmla="*/ 3371 w 10000"/>
                    <a:gd name="connsiteY108" fmla="*/ 466 h 10000"/>
                    <a:gd name="connsiteX109" fmla="*/ 3596 w 10000"/>
                    <a:gd name="connsiteY109" fmla="*/ 498 h 10000"/>
                    <a:gd name="connsiteX110" fmla="*/ 3736 w 10000"/>
                    <a:gd name="connsiteY110" fmla="*/ 659 h 10000"/>
                    <a:gd name="connsiteX111" fmla="*/ 3736 w 10000"/>
                    <a:gd name="connsiteY111" fmla="*/ 949 h 10000"/>
                    <a:gd name="connsiteX112" fmla="*/ 3680 w 10000"/>
                    <a:gd name="connsiteY112" fmla="*/ 1238 h 10000"/>
                    <a:gd name="connsiteX113" fmla="*/ 3539 w 10000"/>
                    <a:gd name="connsiteY113" fmla="*/ 1801 h 10000"/>
                    <a:gd name="connsiteX114" fmla="*/ 3427 w 10000"/>
                    <a:gd name="connsiteY114" fmla="*/ 2122 h 10000"/>
                    <a:gd name="connsiteX115" fmla="*/ 3371 w 10000"/>
                    <a:gd name="connsiteY115" fmla="*/ 2524 h 10000"/>
                    <a:gd name="connsiteX116" fmla="*/ 3315 w 10000"/>
                    <a:gd name="connsiteY116" fmla="*/ 2942 h 10000"/>
                    <a:gd name="connsiteX117" fmla="*/ 3315 w 10000"/>
                    <a:gd name="connsiteY117" fmla="*/ 3392 h 10000"/>
                    <a:gd name="connsiteX118" fmla="*/ 3371 w 10000"/>
                    <a:gd name="connsiteY118" fmla="*/ 3730 h 10000"/>
                    <a:gd name="connsiteX119" fmla="*/ 3371 w 10000"/>
                    <a:gd name="connsiteY119" fmla="*/ 3987 h 10000"/>
                    <a:gd name="connsiteX120" fmla="*/ 3371 w 10000"/>
                    <a:gd name="connsiteY120" fmla="*/ 4084 h 10000"/>
                    <a:gd name="connsiteX121" fmla="*/ 3371 w 10000"/>
                    <a:gd name="connsiteY121" fmla="*/ 3987 h 10000"/>
                    <a:gd name="connsiteX122" fmla="*/ 3371 w 10000"/>
                    <a:gd name="connsiteY122" fmla="*/ 3730 h 10000"/>
                    <a:gd name="connsiteX123" fmla="*/ 3427 w 10000"/>
                    <a:gd name="connsiteY123" fmla="*/ 3360 h 10000"/>
                    <a:gd name="connsiteX124" fmla="*/ 3427 w 10000"/>
                    <a:gd name="connsiteY124" fmla="*/ 3006 h 10000"/>
                    <a:gd name="connsiteX125" fmla="*/ 3483 w 10000"/>
                    <a:gd name="connsiteY125" fmla="*/ 2685 h 10000"/>
                    <a:gd name="connsiteX126" fmla="*/ 3483 w 10000"/>
                    <a:gd name="connsiteY126" fmla="*/ 2444 h 10000"/>
                    <a:gd name="connsiteX127" fmla="*/ 3596 w 10000"/>
                    <a:gd name="connsiteY127" fmla="*/ 2058 h 10000"/>
                    <a:gd name="connsiteX128" fmla="*/ 3736 w 10000"/>
                    <a:gd name="connsiteY128" fmla="*/ 1672 h 10000"/>
                    <a:gd name="connsiteX129" fmla="*/ 3848 w 10000"/>
                    <a:gd name="connsiteY129" fmla="*/ 1270 h 10000"/>
                    <a:gd name="connsiteX130" fmla="*/ 3961 w 10000"/>
                    <a:gd name="connsiteY130" fmla="*/ 949 h 10000"/>
                    <a:gd name="connsiteX131" fmla="*/ 4017 w 10000"/>
                    <a:gd name="connsiteY131" fmla="*/ 723 h 10000"/>
                    <a:gd name="connsiteX132" fmla="*/ 4185 w 10000"/>
                    <a:gd name="connsiteY132" fmla="*/ 466 h 10000"/>
                    <a:gd name="connsiteX133" fmla="*/ 4410 w 10000"/>
                    <a:gd name="connsiteY133" fmla="*/ 257 h 10000"/>
                    <a:gd name="connsiteX134" fmla="*/ 4691 w 10000"/>
                    <a:gd name="connsiteY134" fmla="*/ 64 h 10000"/>
                    <a:gd name="connsiteX135" fmla="*/ 5028 w 10000"/>
                    <a:gd name="connsiteY135" fmla="*/ 0 h 10000"/>
                    <a:gd name="connsiteX0" fmla="*/ 5028 w 10000"/>
                    <a:gd name="connsiteY0" fmla="*/ 0 h 10000"/>
                    <a:gd name="connsiteX1" fmla="*/ 5309 w 10000"/>
                    <a:gd name="connsiteY1" fmla="*/ 64 h 10000"/>
                    <a:gd name="connsiteX2" fmla="*/ 5562 w 10000"/>
                    <a:gd name="connsiteY2" fmla="*/ 225 h 10000"/>
                    <a:gd name="connsiteX3" fmla="*/ 5674 w 10000"/>
                    <a:gd name="connsiteY3" fmla="*/ 434 h 10000"/>
                    <a:gd name="connsiteX4" fmla="*/ 5730 w 10000"/>
                    <a:gd name="connsiteY4" fmla="*/ 659 h 10000"/>
                    <a:gd name="connsiteX5" fmla="*/ 5674 w 10000"/>
                    <a:gd name="connsiteY5" fmla="*/ 852 h 10000"/>
                    <a:gd name="connsiteX6" fmla="*/ 5618 w 10000"/>
                    <a:gd name="connsiteY6" fmla="*/ 1174 h 10000"/>
                    <a:gd name="connsiteX7" fmla="*/ 5506 w 10000"/>
                    <a:gd name="connsiteY7" fmla="*/ 1608 h 10000"/>
                    <a:gd name="connsiteX8" fmla="*/ 5393 w 10000"/>
                    <a:gd name="connsiteY8" fmla="*/ 2090 h 10000"/>
                    <a:gd name="connsiteX9" fmla="*/ 5309 w 10000"/>
                    <a:gd name="connsiteY9" fmla="*/ 2492 h 10000"/>
                    <a:gd name="connsiteX10" fmla="*/ 5253 w 10000"/>
                    <a:gd name="connsiteY10" fmla="*/ 2846 h 10000"/>
                    <a:gd name="connsiteX11" fmla="*/ 5197 w 10000"/>
                    <a:gd name="connsiteY11" fmla="*/ 3071 h 10000"/>
                    <a:gd name="connsiteX12" fmla="*/ 5197 w 10000"/>
                    <a:gd name="connsiteY12" fmla="*/ 3167 h 10000"/>
                    <a:gd name="connsiteX13" fmla="*/ 5197 w 10000"/>
                    <a:gd name="connsiteY13" fmla="*/ 3071 h 10000"/>
                    <a:gd name="connsiteX14" fmla="*/ 5253 w 10000"/>
                    <a:gd name="connsiteY14" fmla="*/ 2846 h 10000"/>
                    <a:gd name="connsiteX15" fmla="*/ 5309 w 10000"/>
                    <a:gd name="connsiteY15" fmla="*/ 2492 h 10000"/>
                    <a:gd name="connsiteX16" fmla="*/ 5393 w 10000"/>
                    <a:gd name="connsiteY16" fmla="*/ 2090 h 10000"/>
                    <a:gd name="connsiteX17" fmla="*/ 5506 w 10000"/>
                    <a:gd name="connsiteY17" fmla="*/ 1865 h 10000"/>
                    <a:gd name="connsiteX18" fmla="*/ 5730 w 10000"/>
                    <a:gd name="connsiteY18" fmla="*/ 1206 h 10000"/>
                    <a:gd name="connsiteX19" fmla="*/ 6067 w 10000"/>
                    <a:gd name="connsiteY19" fmla="*/ 595 h 10000"/>
                    <a:gd name="connsiteX20" fmla="*/ 6180 w 10000"/>
                    <a:gd name="connsiteY20" fmla="*/ 498 h 10000"/>
                    <a:gd name="connsiteX21" fmla="*/ 6236 w 10000"/>
                    <a:gd name="connsiteY21" fmla="*/ 434 h 10000"/>
                    <a:gd name="connsiteX22" fmla="*/ 6348 w 10000"/>
                    <a:gd name="connsiteY22" fmla="*/ 354 h 10000"/>
                    <a:gd name="connsiteX23" fmla="*/ 6517 w 10000"/>
                    <a:gd name="connsiteY23" fmla="*/ 322 h 10000"/>
                    <a:gd name="connsiteX24" fmla="*/ 6685 w 10000"/>
                    <a:gd name="connsiteY24" fmla="*/ 289 h 10000"/>
                    <a:gd name="connsiteX25" fmla="*/ 6798 w 10000"/>
                    <a:gd name="connsiteY25" fmla="*/ 322 h 10000"/>
                    <a:gd name="connsiteX26" fmla="*/ 6966 w 10000"/>
                    <a:gd name="connsiteY26" fmla="*/ 386 h 10000"/>
                    <a:gd name="connsiteX27" fmla="*/ 7107 w 10000"/>
                    <a:gd name="connsiteY27" fmla="*/ 434 h 10000"/>
                    <a:gd name="connsiteX28" fmla="*/ 7219 w 10000"/>
                    <a:gd name="connsiteY28" fmla="*/ 498 h 10000"/>
                    <a:gd name="connsiteX29" fmla="*/ 7275 w 10000"/>
                    <a:gd name="connsiteY29" fmla="*/ 595 h 10000"/>
                    <a:gd name="connsiteX30" fmla="*/ 7388 w 10000"/>
                    <a:gd name="connsiteY30" fmla="*/ 884 h 10000"/>
                    <a:gd name="connsiteX31" fmla="*/ 7388 w 10000"/>
                    <a:gd name="connsiteY31" fmla="*/ 1141 h 10000"/>
                    <a:gd name="connsiteX32" fmla="*/ 7219 w 10000"/>
                    <a:gd name="connsiteY32" fmla="*/ 2283 h 10000"/>
                    <a:gd name="connsiteX33" fmla="*/ 7051 w 10000"/>
                    <a:gd name="connsiteY33" fmla="*/ 3424 h 10000"/>
                    <a:gd name="connsiteX34" fmla="*/ 7051 w 10000"/>
                    <a:gd name="connsiteY34" fmla="*/ 4277 h 10000"/>
                    <a:gd name="connsiteX35" fmla="*/ 7051 w 10000"/>
                    <a:gd name="connsiteY35" fmla="*/ 4582 h 10000"/>
                    <a:gd name="connsiteX36" fmla="*/ 7107 w 10000"/>
                    <a:gd name="connsiteY36" fmla="*/ 4904 h 10000"/>
                    <a:gd name="connsiteX37" fmla="*/ 7107 w 10000"/>
                    <a:gd name="connsiteY37" fmla="*/ 5193 h 10000"/>
                    <a:gd name="connsiteX38" fmla="*/ 7388 w 10000"/>
                    <a:gd name="connsiteY38" fmla="*/ 4518 h 10000"/>
                    <a:gd name="connsiteX39" fmla="*/ 7781 w 10000"/>
                    <a:gd name="connsiteY39" fmla="*/ 3955 h 10000"/>
                    <a:gd name="connsiteX40" fmla="*/ 8455 w 10000"/>
                    <a:gd name="connsiteY40" fmla="*/ 3392 h 10000"/>
                    <a:gd name="connsiteX41" fmla="*/ 8624 w 10000"/>
                    <a:gd name="connsiteY41" fmla="*/ 3296 h 10000"/>
                    <a:gd name="connsiteX42" fmla="*/ 8820 w 10000"/>
                    <a:gd name="connsiteY42" fmla="*/ 3199 h 10000"/>
                    <a:gd name="connsiteX43" fmla="*/ 9045 w 10000"/>
                    <a:gd name="connsiteY43" fmla="*/ 3135 h 10000"/>
                    <a:gd name="connsiteX44" fmla="*/ 9494 w 10000"/>
                    <a:gd name="connsiteY44" fmla="*/ 3103 h 10000"/>
                    <a:gd name="connsiteX45" fmla="*/ 9831 w 10000"/>
                    <a:gd name="connsiteY45" fmla="*/ 3167 h 10000"/>
                    <a:gd name="connsiteX46" fmla="*/ 10000 w 10000"/>
                    <a:gd name="connsiteY46" fmla="*/ 3328 h 10000"/>
                    <a:gd name="connsiteX47" fmla="*/ 10000 w 10000"/>
                    <a:gd name="connsiteY47" fmla="*/ 3537 h 10000"/>
                    <a:gd name="connsiteX48" fmla="*/ 9888 w 10000"/>
                    <a:gd name="connsiteY48" fmla="*/ 3794 h 10000"/>
                    <a:gd name="connsiteX49" fmla="*/ 9663 w 10000"/>
                    <a:gd name="connsiteY49" fmla="*/ 4084 h 10000"/>
                    <a:gd name="connsiteX50" fmla="*/ 9438 w 10000"/>
                    <a:gd name="connsiteY50" fmla="*/ 4341 h 10000"/>
                    <a:gd name="connsiteX51" fmla="*/ 9270 w 10000"/>
                    <a:gd name="connsiteY51" fmla="*/ 4871 h 10000"/>
                    <a:gd name="connsiteX52" fmla="*/ 9213 w 10000"/>
                    <a:gd name="connsiteY52" fmla="*/ 5418 h 10000"/>
                    <a:gd name="connsiteX53" fmla="*/ 9101 w 10000"/>
                    <a:gd name="connsiteY53" fmla="*/ 5884 h 10000"/>
                    <a:gd name="connsiteX54" fmla="*/ 8933 w 10000"/>
                    <a:gd name="connsiteY54" fmla="*/ 6367 h 10000"/>
                    <a:gd name="connsiteX55" fmla="*/ 8567 w 10000"/>
                    <a:gd name="connsiteY55" fmla="*/ 6833 h 10000"/>
                    <a:gd name="connsiteX56" fmla="*/ 8006 w 10000"/>
                    <a:gd name="connsiteY56" fmla="*/ 7283 h 10000"/>
                    <a:gd name="connsiteX57" fmla="*/ 7388 w 10000"/>
                    <a:gd name="connsiteY57" fmla="*/ 7749 h 10000"/>
                    <a:gd name="connsiteX58" fmla="*/ 6910 w 10000"/>
                    <a:gd name="connsiteY58" fmla="*/ 8199 h 10000"/>
                    <a:gd name="connsiteX59" fmla="*/ 6348 w 10000"/>
                    <a:gd name="connsiteY59" fmla="*/ 8730 h 10000"/>
                    <a:gd name="connsiteX60" fmla="*/ 5955 w 10000"/>
                    <a:gd name="connsiteY60" fmla="*/ 9341 h 10000"/>
                    <a:gd name="connsiteX61" fmla="*/ 5787 w 10000"/>
                    <a:gd name="connsiteY61" fmla="*/ 9936 h 10000"/>
                    <a:gd name="connsiteX62" fmla="*/ 4242 w 10000"/>
                    <a:gd name="connsiteY62" fmla="*/ 9968 h 10000"/>
                    <a:gd name="connsiteX63" fmla="*/ 0 w 10000"/>
                    <a:gd name="connsiteY63" fmla="*/ 10000 h 10000"/>
                    <a:gd name="connsiteX64" fmla="*/ 112 w 10000"/>
                    <a:gd name="connsiteY64" fmla="*/ 9598 h 10000"/>
                    <a:gd name="connsiteX65" fmla="*/ 281 w 10000"/>
                    <a:gd name="connsiteY65" fmla="*/ 9244 h 10000"/>
                    <a:gd name="connsiteX66" fmla="*/ 309 w 10000"/>
                    <a:gd name="connsiteY66" fmla="*/ 8923 h 10000"/>
                    <a:gd name="connsiteX67" fmla="*/ 421 w 10000"/>
                    <a:gd name="connsiteY67" fmla="*/ 8521 h 10000"/>
                    <a:gd name="connsiteX68" fmla="*/ 365 w 10000"/>
                    <a:gd name="connsiteY68" fmla="*/ 8232 h 10000"/>
                    <a:gd name="connsiteX69" fmla="*/ 309 w 10000"/>
                    <a:gd name="connsiteY69" fmla="*/ 7910 h 10000"/>
                    <a:gd name="connsiteX70" fmla="*/ 281 w 10000"/>
                    <a:gd name="connsiteY70" fmla="*/ 7572 h 10000"/>
                    <a:gd name="connsiteX71" fmla="*/ 225 w 10000"/>
                    <a:gd name="connsiteY71" fmla="*/ 7315 h 10000"/>
                    <a:gd name="connsiteX72" fmla="*/ 225 w 10000"/>
                    <a:gd name="connsiteY72" fmla="*/ 6897 h 10000"/>
                    <a:gd name="connsiteX73" fmla="*/ 225 w 10000"/>
                    <a:gd name="connsiteY73" fmla="*/ 6527 h 10000"/>
                    <a:gd name="connsiteX74" fmla="*/ 225 w 10000"/>
                    <a:gd name="connsiteY74" fmla="*/ 6045 h 10000"/>
                    <a:gd name="connsiteX75" fmla="*/ 281 w 10000"/>
                    <a:gd name="connsiteY75" fmla="*/ 5547 h 10000"/>
                    <a:gd name="connsiteX76" fmla="*/ 225 w 10000"/>
                    <a:gd name="connsiteY76" fmla="*/ 5193 h 10000"/>
                    <a:gd name="connsiteX77" fmla="*/ 421 w 10000"/>
                    <a:gd name="connsiteY77" fmla="*/ 4148 h 10000"/>
                    <a:gd name="connsiteX78" fmla="*/ 702 w 10000"/>
                    <a:gd name="connsiteY78" fmla="*/ 3103 h 10000"/>
                    <a:gd name="connsiteX79" fmla="*/ 927 w 10000"/>
                    <a:gd name="connsiteY79" fmla="*/ 2412 h 10000"/>
                    <a:gd name="connsiteX80" fmla="*/ 1320 w 10000"/>
                    <a:gd name="connsiteY80" fmla="*/ 1704 h 10000"/>
                    <a:gd name="connsiteX81" fmla="*/ 1376 w 10000"/>
                    <a:gd name="connsiteY81" fmla="*/ 1640 h 10000"/>
                    <a:gd name="connsiteX82" fmla="*/ 1489 w 10000"/>
                    <a:gd name="connsiteY82" fmla="*/ 1576 h 10000"/>
                    <a:gd name="connsiteX83" fmla="*/ 1601 w 10000"/>
                    <a:gd name="connsiteY83" fmla="*/ 1543 h 10000"/>
                    <a:gd name="connsiteX84" fmla="*/ 1713 w 10000"/>
                    <a:gd name="connsiteY84" fmla="*/ 1543 h 10000"/>
                    <a:gd name="connsiteX85" fmla="*/ 1826 w 10000"/>
                    <a:gd name="connsiteY85" fmla="*/ 1543 h 10000"/>
                    <a:gd name="connsiteX86" fmla="*/ 1938 w 10000"/>
                    <a:gd name="connsiteY86" fmla="*/ 1543 h 10000"/>
                    <a:gd name="connsiteX87" fmla="*/ 1966 w 10000"/>
                    <a:gd name="connsiteY87" fmla="*/ 1576 h 10000"/>
                    <a:gd name="connsiteX88" fmla="*/ 2022 w 10000"/>
                    <a:gd name="connsiteY88" fmla="*/ 1608 h 10000"/>
                    <a:gd name="connsiteX89" fmla="*/ 2022 w 10000"/>
                    <a:gd name="connsiteY89" fmla="*/ 1672 h 10000"/>
                    <a:gd name="connsiteX90" fmla="*/ 2022 w 10000"/>
                    <a:gd name="connsiteY90" fmla="*/ 2058 h 10000"/>
                    <a:gd name="connsiteX91" fmla="*/ 1966 w 10000"/>
                    <a:gd name="connsiteY91" fmla="*/ 2186 h 10000"/>
                    <a:gd name="connsiteX92" fmla="*/ 1938 w 10000"/>
                    <a:gd name="connsiteY92" fmla="*/ 2315 h 10000"/>
                    <a:gd name="connsiteX93" fmla="*/ 1938 w 10000"/>
                    <a:gd name="connsiteY93" fmla="*/ 2379 h 10000"/>
                    <a:gd name="connsiteX94" fmla="*/ 1938 w 10000"/>
                    <a:gd name="connsiteY94" fmla="*/ 2556 h 10000"/>
                    <a:gd name="connsiteX95" fmla="*/ 1938 w 10000"/>
                    <a:gd name="connsiteY95" fmla="*/ 2846 h 10000"/>
                    <a:gd name="connsiteX96" fmla="*/ 1938 w 10000"/>
                    <a:gd name="connsiteY96" fmla="*/ 3199 h 10000"/>
                    <a:gd name="connsiteX97" fmla="*/ 1882 w 10000"/>
                    <a:gd name="connsiteY97" fmla="*/ 3537 h 10000"/>
                    <a:gd name="connsiteX98" fmla="*/ 1882 w 10000"/>
                    <a:gd name="connsiteY98" fmla="*/ 3794 h 10000"/>
                    <a:gd name="connsiteX99" fmla="*/ 1882 w 10000"/>
                    <a:gd name="connsiteY99" fmla="*/ 3891 h 10000"/>
                    <a:gd name="connsiteX100" fmla="*/ 2022 w 10000"/>
                    <a:gd name="connsiteY100" fmla="*/ 2058 h 10000"/>
                    <a:gd name="connsiteX101" fmla="*/ 2135 w 10000"/>
                    <a:gd name="connsiteY101" fmla="*/ 1704 h 10000"/>
                    <a:gd name="connsiteX102" fmla="*/ 2247 w 10000"/>
                    <a:gd name="connsiteY102" fmla="*/ 1367 h 10000"/>
                    <a:gd name="connsiteX103" fmla="*/ 2416 w 10000"/>
                    <a:gd name="connsiteY103" fmla="*/ 1013 h 10000"/>
                    <a:gd name="connsiteX104" fmla="*/ 2584 w 10000"/>
                    <a:gd name="connsiteY104" fmla="*/ 756 h 10000"/>
                    <a:gd name="connsiteX105" fmla="*/ 2753 w 10000"/>
                    <a:gd name="connsiteY105" fmla="*/ 627 h 10000"/>
                    <a:gd name="connsiteX106" fmla="*/ 3034 w 10000"/>
                    <a:gd name="connsiteY106" fmla="*/ 531 h 10000"/>
                    <a:gd name="connsiteX107" fmla="*/ 3371 w 10000"/>
                    <a:gd name="connsiteY107" fmla="*/ 466 h 10000"/>
                    <a:gd name="connsiteX108" fmla="*/ 3596 w 10000"/>
                    <a:gd name="connsiteY108" fmla="*/ 498 h 10000"/>
                    <a:gd name="connsiteX109" fmla="*/ 3736 w 10000"/>
                    <a:gd name="connsiteY109" fmla="*/ 659 h 10000"/>
                    <a:gd name="connsiteX110" fmla="*/ 3736 w 10000"/>
                    <a:gd name="connsiteY110" fmla="*/ 949 h 10000"/>
                    <a:gd name="connsiteX111" fmla="*/ 3680 w 10000"/>
                    <a:gd name="connsiteY111" fmla="*/ 1238 h 10000"/>
                    <a:gd name="connsiteX112" fmla="*/ 3539 w 10000"/>
                    <a:gd name="connsiteY112" fmla="*/ 1801 h 10000"/>
                    <a:gd name="connsiteX113" fmla="*/ 3427 w 10000"/>
                    <a:gd name="connsiteY113" fmla="*/ 2122 h 10000"/>
                    <a:gd name="connsiteX114" fmla="*/ 3371 w 10000"/>
                    <a:gd name="connsiteY114" fmla="*/ 2524 h 10000"/>
                    <a:gd name="connsiteX115" fmla="*/ 3315 w 10000"/>
                    <a:gd name="connsiteY115" fmla="*/ 2942 h 10000"/>
                    <a:gd name="connsiteX116" fmla="*/ 3315 w 10000"/>
                    <a:gd name="connsiteY116" fmla="*/ 3392 h 10000"/>
                    <a:gd name="connsiteX117" fmla="*/ 3371 w 10000"/>
                    <a:gd name="connsiteY117" fmla="*/ 3730 h 10000"/>
                    <a:gd name="connsiteX118" fmla="*/ 3371 w 10000"/>
                    <a:gd name="connsiteY118" fmla="*/ 3987 h 10000"/>
                    <a:gd name="connsiteX119" fmla="*/ 3371 w 10000"/>
                    <a:gd name="connsiteY119" fmla="*/ 4084 h 10000"/>
                    <a:gd name="connsiteX120" fmla="*/ 3371 w 10000"/>
                    <a:gd name="connsiteY120" fmla="*/ 3987 h 10000"/>
                    <a:gd name="connsiteX121" fmla="*/ 3371 w 10000"/>
                    <a:gd name="connsiteY121" fmla="*/ 3730 h 10000"/>
                    <a:gd name="connsiteX122" fmla="*/ 3427 w 10000"/>
                    <a:gd name="connsiteY122" fmla="*/ 3360 h 10000"/>
                    <a:gd name="connsiteX123" fmla="*/ 3427 w 10000"/>
                    <a:gd name="connsiteY123" fmla="*/ 3006 h 10000"/>
                    <a:gd name="connsiteX124" fmla="*/ 3483 w 10000"/>
                    <a:gd name="connsiteY124" fmla="*/ 2685 h 10000"/>
                    <a:gd name="connsiteX125" fmla="*/ 3483 w 10000"/>
                    <a:gd name="connsiteY125" fmla="*/ 2444 h 10000"/>
                    <a:gd name="connsiteX126" fmla="*/ 3596 w 10000"/>
                    <a:gd name="connsiteY126" fmla="*/ 2058 h 10000"/>
                    <a:gd name="connsiteX127" fmla="*/ 3736 w 10000"/>
                    <a:gd name="connsiteY127" fmla="*/ 1672 h 10000"/>
                    <a:gd name="connsiteX128" fmla="*/ 3848 w 10000"/>
                    <a:gd name="connsiteY128" fmla="*/ 1270 h 10000"/>
                    <a:gd name="connsiteX129" fmla="*/ 3961 w 10000"/>
                    <a:gd name="connsiteY129" fmla="*/ 949 h 10000"/>
                    <a:gd name="connsiteX130" fmla="*/ 4017 w 10000"/>
                    <a:gd name="connsiteY130" fmla="*/ 723 h 10000"/>
                    <a:gd name="connsiteX131" fmla="*/ 4185 w 10000"/>
                    <a:gd name="connsiteY131" fmla="*/ 466 h 10000"/>
                    <a:gd name="connsiteX132" fmla="*/ 4410 w 10000"/>
                    <a:gd name="connsiteY132" fmla="*/ 257 h 10000"/>
                    <a:gd name="connsiteX133" fmla="*/ 4691 w 10000"/>
                    <a:gd name="connsiteY133" fmla="*/ 64 h 10000"/>
                    <a:gd name="connsiteX134" fmla="*/ 5028 w 10000"/>
                    <a:gd name="connsiteY134" fmla="*/ 0 h 10000"/>
                    <a:gd name="connsiteX0" fmla="*/ 5028 w 10000"/>
                    <a:gd name="connsiteY0" fmla="*/ 0 h 10000"/>
                    <a:gd name="connsiteX1" fmla="*/ 5309 w 10000"/>
                    <a:gd name="connsiteY1" fmla="*/ 64 h 10000"/>
                    <a:gd name="connsiteX2" fmla="*/ 5562 w 10000"/>
                    <a:gd name="connsiteY2" fmla="*/ 225 h 10000"/>
                    <a:gd name="connsiteX3" fmla="*/ 5674 w 10000"/>
                    <a:gd name="connsiteY3" fmla="*/ 434 h 10000"/>
                    <a:gd name="connsiteX4" fmla="*/ 5730 w 10000"/>
                    <a:gd name="connsiteY4" fmla="*/ 659 h 10000"/>
                    <a:gd name="connsiteX5" fmla="*/ 5674 w 10000"/>
                    <a:gd name="connsiteY5" fmla="*/ 852 h 10000"/>
                    <a:gd name="connsiteX6" fmla="*/ 5618 w 10000"/>
                    <a:gd name="connsiteY6" fmla="*/ 1174 h 10000"/>
                    <a:gd name="connsiteX7" fmla="*/ 5506 w 10000"/>
                    <a:gd name="connsiteY7" fmla="*/ 1608 h 10000"/>
                    <a:gd name="connsiteX8" fmla="*/ 5393 w 10000"/>
                    <a:gd name="connsiteY8" fmla="*/ 2090 h 10000"/>
                    <a:gd name="connsiteX9" fmla="*/ 5309 w 10000"/>
                    <a:gd name="connsiteY9" fmla="*/ 2492 h 10000"/>
                    <a:gd name="connsiteX10" fmla="*/ 5253 w 10000"/>
                    <a:gd name="connsiteY10" fmla="*/ 2846 h 10000"/>
                    <a:gd name="connsiteX11" fmla="*/ 5197 w 10000"/>
                    <a:gd name="connsiteY11" fmla="*/ 3071 h 10000"/>
                    <a:gd name="connsiteX12" fmla="*/ 5197 w 10000"/>
                    <a:gd name="connsiteY12" fmla="*/ 3167 h 10000"/>
                    <a:gd name="connsiteX13" fmla="*/ 5197 w 10000"/>
                    <a:gd name="connsiteY13" fmla="*/ 3071 h 10000"/>
                    <a:gd name="connsiteX14" fmla="*/ 5253 w 10000"/>
                    <a:gd name="connsiteY14" fmla="*/ 2846 h 10000"/>
                    <a:gd name="connsiteX15" fmla="*/ 5309 w 10000"/>
                    <a:gd name="connsiteY15" fmla="*/ 2492 h 10000"/>
                    <a:gd name="connsiteX16" fmla="*/ 5393 w 10000"/>
                    <a:gd name="connsiteY16" fmla="*/ 2090 h 10000"/>
                    <a:gd name="connsiteX17" fmla="*/ 5506 w 10000"/>
                    <a:gd name="connsiteY17" fmla="*/ 1865 h 10000"/>
                    <a:gd name="connsiteX18" fmla="*/ 5730 w 10000"/>
                    <a:gd name="connsiteY18" fmla="*/ 1206 h 10000"/>
                    <a:gd name="connsiteX19" fmla="*/ 6067 w 10000"/>
                    <a:gd name="connsiteY19" fmla="*/ 595 h 10000"/>
                    <a:gd name="connsiteX20" fmla="*/ 6180 w 10000"/>
                    <a:gd name="connsiteY20" fmla="*/ 498 h 10000"/>
                    <a:gd name="connsiteX21" fmla="*/ 6236 w 10000"/>
                    <a:gd name="connsiteY21" fmla="*/ 434 h 10000"/>
                    <a:gd name="connsiteX22" fmla="*/ 6348 w 10000"/>
                    <a:gd name="connsiteY22" fmla="*/ 354 h 10000"/>
                    <a:gd name="connsiteX23" fmla="*/ 6517 w 10000"/>
                    <a:gd name="connsiteY23" fmla="*/ 322 h 10000"/>
                    <a:gd name="connsiteX24" fmla="*/ 6685 w 10000"/>
                    <a:gd name="connsiteY24" fmla="*/ 289 h 10000"/>
                    <a:gd name="connsiteX25" fmla="*/ 6798 w 10000"/>
                    <a:gd name="connsiteY25" fmla="*/ 322 h 10000"/>
                    <a:gd name="connsiteX26" fmla="*/ 6966 w 10000"/>
                    <a:gd name="connsiteY26" fmla="*/ 386 h 10000"/>
                    <a:gd name="connsiteX27" fmla="*/ 7107 w 10000"/>
                    <a:gd name="connsiteY27" fmla="*/ 434 h 10000"/>
                    <a:gd name="connsiteX28" fmla="*/ 7219 w 10000"/>
                    <a:gd name="connsiteY28" fmla="*/ 498 h 10000"/>
                    <a:gd name="connsiteX29" fmla="*/ 7275 w 10000"/>
                    <a:gd name="connsiteY29" fmla="*/ 595 h 10000"/>
                    <a:gd name="connsiteX30" fmla="*/ 7388 w 10000"/>
                    <a:gd name="connsiteY30" fmla="*/ 884 h 10000"/>
                    <a:gd name="connsiteX31" fmla="*/ 7388 w 10000"/>
                    <a:gd name="connsiteY31" fmla="*/ 1141 h 10000"/>
                    <a:gd name="connsiteX32" fmla="*/ 7219 w 10000"/>
                    <a:gd name="connsiteY32" fmla="*/ 2283 h 10000"/>
                    <a:gd name="connsiteX33" fmla="*/ 7051 w 10000"/>
                    <a:gd name="connsiteY33" fmla="*/ 3424 h 10000"/>
                    <a:gd name="connsiteX34" fmla="*/ 7051 w 10000"/>
                    <a:gd name="connsiteY34" fmla="*/ 4277 h 10000"/>
                    <a:gd name="connsiteX35" fmla="*/ 7051 w 10000"/>
                    <a:gd name="connsiteY35" fmla="*/ 4582 h 10000"/>
                    <a:gd name="connsiteX36" fmla="*/ 7107 w 10000"/>
                    <a:gd name="connsiteY36" fmla="*/ 4904 h 10000"/>
                    <a:gd name="connsiteX37" fmla="*/ 7107 w 10000"/>
                    <a:gd name="connsiteY37" fmla="*/ 5193 h 10000"/>
                    <a:gd name="connsiteX38" fmla="*/ 7388 w 10000"/>
                    <a:gd name="connsiteY38" fmla="*/ 4518 h 10000"/>
                    <a:gd name="connsiteX39" fmla="*/ 7781 w 10000"/>
                    <a:gd name="connsiteY39" fmla="*/ 3955 h 10000"/>
                    <a:gd name="connsiteX40" fmla="*/ 8455 w 10000"/>
                    <a:gd name="connsiteY40" fmla="*/ 3392 h 10000"/>
                    <a:gd name="connsiteX41" fmla="*/ 8624 w 10000"/>
                    <a:gd name="connsiteY41" fmla="*/ 3296 h 10000"/>
                    <a:gd name="connsiteX42" fmla="*/ 8820 w 10000"/>
                    <a:gd name="connsiteY42" fmla="*/ 3199 h 10000"/>
                    <a:gd name="connsiteX43" fmla="*/ 9045 w 10000"/>
                    <a:gd name="connsiteY43" fmla="*/ 3135 h 10000"/>
                    <a:gd name="connsiteX44" fmla="*/ 9494 w 10000"/>
                    <a:gd name="connsiteY44" fmla="*/ 3103 h 10000"/>
                    <a:gd name="connsiteX45" fmla="*/ 9831 w 10000"/>
                    <a:gd name="connsiteY45" fmla="*/ 3167 h 10000"/>
                    <a:gd name="connsiteX46" fmla="*/ 10000 w 10000"/>
                    <a:gd name="connsiteY46" fmla="*/ 3328 h 10000"/>
                    <a:gd name="connsiteX47" fmla="*/ 10000 w 10000"/>
                    <a:gd name="connsiteY47" fmla="*/ 3537 h 10000"/>
                    <a:gd name="connsiteX48" fmla="*/ 9888 w 10000"/>
                    <a:gd name="connsiteY48" fmla="*/ 3794 h 10000"/>
                    <a:gd name="connsiteX49" fmla="*/ 9663 w 10000"/>
                    <a:gd name="connsiteY49" fmla="*/ 4084 h 10000"/>
                    <a:gd name="connsiteX50" fmla="*/ 9438 w 10000"/>
                    <a:gd name="connsiteY50" fmla="*/ 4341 h 10000"/>
                    <a:gd name="connsiteX51" fmla="*/ 9270 w 10000"/>
                    <a:gd name="connsiteY51" fmla="*/ 4871 h 10000"/>
                    <a:gd name="connsiteX52" fmla="*/ 9213 w 10000"/>
                    <a:gd name="connsiteY52" fmla="*/ 5418 h 10000"/>
                    <a:gd name="connsiteX53" fmla="*/ 9101 w 10000"/>
                    <a:gd name="connsiteY53" fmla="*/ 5884 h 10000"/>
                    <a:gd name="connsiteX54" fmla="*/ 8933 w 10000"/>
                    <a:gd name="connsiteY54" fmla="*/ 6367 h 10000"/>
                    <a:gd name="connsiteX55" fmla="*/ 8567 w 10000"/>
                    <a:gd name="connsiteY55" fmla="*/ 6833 h 10000"/>
                    <a:gd name="connsiteX56" fmla="*/ 8006 w 10000"/>
                    <a:gd name="connsiteY56" fmla="*/ 7283 h 10000"/>
                    <a:gd name="connsiteX57" fmla="*/ 7388 w 10000"/>
                    <a:gd name="connsiteY57" fmla="*/ 7749 h 10000"/>
                    <a:gd name="connsiteX58" fmla="*/ 6910 w 10000"/>
                    <a:gd name="connsiteY58" fmla="*/ 8199 h 10000"/>
                    <a:gd name="connsiteX59" fmla="*/ 6348 w 10000"/>
                    <a:gd name="connsiteY59" fmla="*/ 8730 h 10000"/>
                    <a:gd name="connsiteX60" fmla="*/ 5955 w 10000"/>
                    <a:gd name="connsiteY60" fmla="*/ 9341 h 10000"/>
                    <a:gd name="connsiteX61" fmla="*/ 5787 w 10000"/>
                    <a:gd name="connsiteY61" fmla="*/ 9936 h 10000"/>
                    <a:gd name="connsiteX62" fmla="*/ 0 w 10000"/>
                    <a:gd name="connsiteY62" fmla="*/ 10000 h 10000"/>
                    <a:gd name="connsiteX63" fmla="*/ 112 w 10000"/>
                    <a:gd name="connsiteY63" fmla="*/ 9598 h 10000"/>
                    <a:gd name="connsiteX64" fmla="*/ 281 w 10000"/>
                    <a:gd name="connsiteY64" fmla="*/ 9244 h 10000"/>
                    <a:gd name="connsiteX65" fmla="*/ 309 w 10000"/>
                    <a:gd name="connsiteY65" fmla="*/ 8923 h 10000"/>
                    <a:gd name="connsiteX66" fmla="*/ 421 w 10000"/>
                    <a:gd name="connsiteY66" fmla="*/ 8521 h 10000"/>
                    <a:gd name="connsiteX67" fmla="*/ 365 w 10000"/>
                    <a:gd name="connsiteY67" fmla="*/ 8232 h 10000"/>
                    <a:gd name="connsiteX68" fmla="*/ 309 w 10000"/>
                    <a:gd name="connsiteY68" fmla="*/ 7910 h 10000"/>
                    <a:gd name="connsiteX69" fmla="*/ 281 w 10000"/>
                    <a:gd name="connsiteY69" fmla="*/ 7572 h 10000"/>
                    <a:gd name="connsiteX70" fmla="*/ 225 w 10000"/>
                    <a:gd name="connsiteY70" fmla="*/ 7315 h 10000"/>
                    <a:gd name="connsiteX71" fmla="*/ 225 w 10000"/>
                    <a:gd name="connsiteY71" fmla="*/ 6897 h 10000"/>
                    <a:gd name="connsiteX72" fmla="*/ 225 w 10000"/>
                    <a:gd name="connsiteY72" fmla="*/ 6527 h 10000"/>
                    <a:gd name="connsiteX73" fmla="*/ 225 w 10000"/>
                    <a:gd name="connsiteY73" fmla="*/ 6045 h 10000"/>
                    <a:gd name="connsiteX74" fmla="*/ 281 w 10000"/>
                    <a:gd name="connsiteY74" fmla="*/ 5547 h 10000"/>
                    <a:gd name="connsiteX75" fmla="*/ 225 w 10000"/>
                    <a:gd name="connsiteY75" fmla="*/ 5193 h 10000"/>
                    <a:gd name="connsiteX76" fmla="*/ 421 w 10000"/>
                    <a:gd name="connsiteY76" fmla="*/ 4148 h 10000"/>
                    <a:gd name="connsiteX77" fmla="*/ 702 w 10000"/>
                    <a:gd name="connsiteY77" fmla="*/ 3103 h 10000"/>
                    <a:gd name="connsiteX78" fmla="*/ 927 w 10000"/>
                    <a:gd name="connsiteY78" fmla="*/ 2412 h 10000"/>
                    <a:gd name="connsiteX79" fmla="*/ 1320 w 10000"/>
                    <a:gd name="connsiteY79" fmla="*/ 1704 h 10000"/>
                    <a:gd name="connsiteX80" fmla="*/ 1376 w 10000"/>
                    <a:gd name="connsiteY80" fmla="*/ 1640 h 10000"/>
                    <a:gd name="connsiteX81" fmla="*/ 1489 w 10000"/>
                    <a:gd name="connsiteY81" fmla="*/ 1576 h 10000"/>
                    <a:gd name="connsiteX82" fmla="*/ 1601 w 10000"/>
                    <a:gd name="connsiteY82" fmla="*/ 1543 h 10000"/>
                    <a:gd name="connsiteX83" fmla="*/ 1713 w 10000"/>
                    <a:gd name="connsiteY83" fmla="*/ 1543 h 10000"/>
                    <a:gd name="connsiteX84" fmla="*/ 1826 w 10000"/>
                    <a:gd name="connsiteY84" fmla="*/ 1543 h 10000"/>
                    <a:gd name="connsiteX85" fmla="*/ 1938 w 10000"/>
                    <a:gd name="connsiteY85" fmla="*/ 1543 h 10000"/>
                    <a:gd name="connsiteX86" fmla="*/ 1966 w 10000"/>
                    <a:gd name="connsiteY86" fmla="*/ 1576 h 10000"/>
                    <a:gd name="connsiteX87" fmla="*/ 2022 w 10000"/>
                    <a:gd name="connsiteY87" fmla="*/ 1608 h 10000"/>
                    <a:gd name="connsiteX88" fmla="*/ 2022 w 10000"/>
                    <a:gd name="connsiteY88" fmla="*/ 1672 h 10000"/>
                    <a:gd name="connsiteX89" fmla="*/ 2022 w 10000"/>
                    <a:gd name="connsiteY89" fmla="*/ 2058 h 10000"/>
                    <a:gd name="connsiteX90" fmla="*/ 1966 w 10000"/>
                    <a:gd name="connsiteY90" fmla="*/ 2186 h 10000"/>
                    <a:gd name="connsiteX91" fmla="*/ 1938 w 10000"/>
                    <a:gd name="connsiteY91" fmla="*/ 2315 h 10000"/>
                    <a:gd name="connsiteX92" fmla="*/ 1938 w 10000"/>
                    <a:gd name="connsiteY92" fmla="*/ 2379 h 10000"/>
                    <a:gd name="connsiteX93" fmla="*/ 1938 w 10000"/>
                    <a:gd name="connsiteY93" fmla="*/ 2556 h 10000"/>
                    <a:gd name="connsiteX94" fmla="*/ 1938 w 10000"/>
                    <a:gd name="connsiteY94" fmla="*/ 2846 h 10000"/>
                    <a:gd name="connsiteX95" fmla="*/ 1938 w 10000"/>
                    <a:gd name="connsiteY95" fmla="*/ 3199 h 10000"/>
                    <a:gd name="connsiteX96" fmla="*/ 1882 w 10000"/>
                    <a:gd name="connsiteY96" fmla="*/ 3537 h 10000"/>
                    <a:gd name="connsiteX97" fmla="*/ 1882 w 10000"/>
                    <a:gd name="connsiteY97" fmla="*/ 3794 h 10000"/>
                    <a:gd name="connsiteX98" fmla="*/ 1882 w 10000"/>
                    <a:gd name="connsiteY98" fmla="*/ 3891 h 10000"/>
                    <a:gd name="connsiteX99" fmla="*/ 2022 w 10000"/>
                    <a:gd name="connsiteY99" fmla="*/ 2058 h 10000"/>
                    <a:gd name="connsiteX100" fmla="*/ 2135 w 10000"/>
                    <a:gd name="connsiteY100" fmla="*/ 1704 h 10000"/>
                    <a:gd name="connsiteX101" fmla="*/ 2247 w 10000"/>
                    <a:gd name="connsiteY101" fmla="*/ 1367 h 10000"/>
                    <a:gd name="connsiteX102" fmla="*/ 2416 w 10000"/>
                    <a:gd name="connsiteY102" fmla="*/ 1013 h 10000"/>
                    <a:gd name="connsiteX103" fmla="*/ 2584 w 10000"/>
                    <a:gd name="connsiteY103" fmla="*/ 756 h 10000"/>
                    <a:gd name="connsiteX104" fmla="*/ 2753 w 10000"/>
                    <a:gd name="connsiteY104" fmla="*/ 627 h 10000"/>
                    <a:gd name="connsiteX105" fmla="*/ 3034 w 10000"/>
                    <a:gd name="connsiteY105" fmla="*/ 531 h 10000"/>
                    <a:gd name="connsiteX106" fmla="*/ 3371 w 10000"/>
                    <a:gd name="connsiteY106" fmla="*/ 466 h 10000"/>
                    <a:gd name="connsiteX107" fmla="*/ 3596 w 10000"/>
                    <a:gd name="connsiteY107" fmla="*/ 498 h 10000"/>
                    <a:gd name="connsiteX108" fmla="*/ 3736 w 10000"/>
                    <a:gd name="connsiteY108" fmla="*/ 659 h 10000"/>
                    <a:gd name="connsiteX109" fmla="*/ 3736 w 10000"/>
                    <a:gd name="connsiteY109" fmla="*/ 949 h 10000"/>
                    <a:gd name="connsiteX110" fmla="*/ 3680 w 10000"/>
                    <a:gd name="connsiteY110" fmla="*/ 1238 h 10000"/>
                    <a:gd name="connsiteX111" fmla="*/ 3539 w 10000"/>
                    <a:gd name="connsiteY111" fmla="*/ 1801 h 10000"/>
                    <a:gd name="connsiteX112" fmla="*/ 3427 w 10000"/>
                    <a:gd name="connsiteY112" fmla="*/ 2122 h 10000"/>
                    <a:gd name="connsiteX113" fmla="*/ 3371 w 10000"/>
                    <a:gd name="connsiteY113" fmla="*/ 2524 h 10000"/>
                    <a:gd name="connsiteX114" fmla="*/ 3315 w 10000"/>
                    <a:gd name="connsiteY114" fmla="*/ 2942 h 10000"/>
                    <a:gd name="connsiteX115" fmla="*/ 3315 w 10000"/>
                    <a:gd name="connsiteY115" fmla="*/ 3392 h 10000"/>
                    <a:gd name="connsiteX116" fmla="*/ 3371 w 10000"/>
                    <a:gd name="connsiteY116" fmla="*/ 3730 h 10000"/>
                    <a:gd name="connsiteX117" fmla="*/ 3371 w 10000"/>
                    <a:gd name="connsiteY117" fmla="*/ 3987 h 10000"/>
                    <a:gd name="connsiteX118" fmla="*/ 3371 w 10000"/>
                    <a:gd name="connsiteY118" fmla="*/ 4084 h 10000"/>
                    <a:gd name="connsiteX119" fmla="*/ 3371 w 10000"/>
                    <a:gd name="connsiteY119" fmla="*/ 3987 h 10000"/>
                    <a:gd name="connsiteX120" fmla="*/ 3371 w 10000"/>
                    <a:gd name="connsiteY120" fmla="*/ 3730 h 10000"/>
                    <a:gd name="connsiteX121" fmla="*/ 3427 w 10000"/>
                    <a:gd name="connsiteY121" fmla="*/ 3360 h 10000"/>
                    <a:gd name="connsiteX122" fmla="*/ 3427 w 10000"/>
                    <a:gd name="connsiteY122" fmla="*/ 3006 h 10000"/>
                    <a:gd name="connsiteX123" fmla="*/ 3483 w 10000"/>
                    <a:gd name="connsiteY123" fmla="*/ 2685 h 10000"/>
                    <a:gd name="connsiteX124" fmla="*/ 3483 w 10000"/>
                    <a:gd name="connsiteY124" fmla="*/ 2444 h 10000"/>
                    <a:gd name="connsiteX125" fmla="*/ 3596 w 10000"/>
                    <a:gd name="connsiteY125" fmla="*/ 2058 h 10000"/>
                    <a:gd name="connsiteX126" fmla="*/ 3736 w 10000"/>
                    <a:gd name="connsiteY126" fmla="*/ 1672 h 10000"/>
                    <a:gd name="connsiteX127" fmla="*/ 3848 w 10000"/>
                    <a:gd name="connsiteY127" fmla="*/ 1270 h 10000"/>
                    <a:gd name="connsiteX128" fmla="*/ 3961 w 10000"/>
                    <a:gd name="connsiteY128" fmla="*/ 949 h 10000"/>
                    <a:gd name="connsiteX129" fmla="*/ 4017 w 10000"/>
                    <a:gd name="connsiteY129" fmla="*/ 723 h 10000"/>
                    <a:gd name="connsiteX130" fmla="*/ 4185 w 10000"/>
                    <a:gd name="connsiteY130" fmla="*/ 466 h 10000"/>
                    <a:gd name="connsiteX131" fmla="*/ 4410 w 10000"/>
                    <a:gd name="connsiteY131" fmla="*/ 257 h 10000"/>
                    <a:gd name="connsiteX132" fmla="*/ 4691 w 10000"/>
                    <a:gd name="connsiteY132" fmla="*/ 64 h 10000"/>
                    <a:gd name="connsiteX133" fmla="*/ 5028 w 10000"/>
                    <a:gd name="connsiteY133" fmla="*/ 0 h 10000"/>
                    <a:gd name="connsiteX0" fmla="*/ 5028 w 10000"/>
                    <a:gd name="connsiteY0" fmla="*/ 0 h 14443"/>
                    <a:gd name="connsiteX1" fmla="*/ 5309 w 10000"/>
                    <a:gd name="connsiteY1" fmla="*/ 64 h 14443"/>
                    <a:gd name="connsiteX2" fmla="*/ 5562 w 10000"/>
                    <a:gd name="connsiteY2" fmla="*/ 225 h 14443"/>
                    <a:gd name="connsiteX3" fmla="*/ 5674 w 10000"/>
                    <a:gd name="connsiteY3" fmla="*/ 434 h 14443"/>
                    <a:gd name="connsiteX4" fmla="*/ 5730 w 10000"/>
                    <a:gd name="connsiteY4" fmla="*/ 659 h 14443"/>
                    <a:gd name="connsiteX5" fmla="*/ 5674 w 10000"/>
                    <a:gd name="connsiteY5" fmla="*/ 852 h 14443"/>
                    <a:gd name="connsiteX6" fmla="*/ 5618 w 10000"/>
                    <a:gd name="connsiteY6" fmla="*/ 1174 h 14443"/>
                    <a:gd name="connsiteX7" fmla="*/ 5506 w 10000"/>
                    <a:gd name="connsiteY7" fmla="*/ 1608 h 14443"/>
                    <a:gd name="connsiteX8" fmla="*/ 5393 w 10000"/>
                    <a:gd name="connsiteY8" fmla="*/ 2090 h 14443"/>
                    <a:gd name="connsiteX9" fmla="*/ 5309 w 10000"/>
                    <a:gd name="connsiteY9" fmla="*/ 2492 h 14443"/>
                    <a:gd name="connsiteX10" fmla="*/ 5253 w 10000"/>
                    <a:gd name="connsiteY10" fmla="*/ 2846 h 14443"/>
                    <a:gd name="connsiteX11" fmla="*/ 5197 w 10000"/>
                    <a:gd name="connsiteY11" fmla="*/ 3071 h 14443"/>
                    <a:gd name="connsiteX12" fmla="*/ 5197 w 10000"/>
                    <a:gd name="connsiteY12" fmla="*/ 3167 h 14443"/>
                    <a:gd name="connsiteX13" fmla="*/ 5197 w 10000"/>
                    <a:gd name="connsiteY13" fmla="*/ 3071 h 14443"/>
                    <a:gd name="connsiteX14" fmla="*/ 5253 w 10000"/>
                    <a:gd name="connsiteY14" fmla="*/ 2846 h 14443"/>
                    <a:gd name="connsiteX15" fmla="*/ 5309 w 10000"/>
                    <a:gd name="connsiteY15" fmla="*/ 2492 h 14443"/>
                    <a:gd name="connsiteX16" fmla="*/ 5393 w 10000"/>
                    <a:gd name="connsiteY16" fmla="*/ 2090 h 14443"/>
                    <a:gd name="connsiteX17" fmla="*/ 5506 w 10000"/>
                    <a:gd name="connsiteY17" fmla="*/ 1865 h 14443"/>
                    <a:gd name="connsiteX18" fmla="*/ 5730 w 10000"/>
                    <a:gd name="connsiteY18" fmla="*/ 1206 h 14443"/>
                    <a:gd name="connsiteX19" fmla="*/ 6067 w 10000"/>
                    <a:gd name="connsiteY19" fmla="*/ 595 h 14443"/>
                    <a:gd name="connsiteX20" fmla="*/ 6180 w 10000"/>
                    <a:gd name="connsiteY20" fmla="*/ 498 h 14443"/>
                    <a:gd name="connsiteX21" fmla="*/ 6236 w 10000"/>
                    <a:gd name="connsiteY21" fmla="*/ 434 h 14443"/>
                    <a:gd name="connsiteX22" fmla="*/ 6348 w 10000"/>
                    <a:gd name="connsiteY22" fmla="*/ 354 h 14443"/>
                    <a:gd name="connsiteX23" fmla="*/ 6517 w 10000"/>
                    <a:gd name="connsiteY23" fmla="*/ 322 h 14443"/>
                    <a:gd name="connsiteX24" fmla="*/ 6685 w 10000"/>
                    <a:gd name="connsiteY24" fmla="*/ 289 h 14443"/>
                    <a:gd name="connsiteX25" fmla="*/ 6798 w 10000"/>
                    <a:gd name="connsiteY25" fmla="*/ 322 h 14443"/>
                    <a:gd name="connsiteX26" fmla="*/ 6966 w 10000"/>
                    <a:gd name="connsiteY26" fmla="*/ 386 h 14443"/>
                    <a:gd name="connsiteX27" fmla="*/ 7107 w 10000"/>
                    <a:gd name="connsiteY27" fmla="*/ 434 h 14443"/>
                    <a:gd name="connsiteX28" fmla="*/ 7219 w 10000"/>
                    <a:gd name="connsiteY28" fmla="*/ 498 h 14443"/>
                    <a:gd name="connsiteX29" fmla="*/ 7275 w 10000"/>
                    <a:gd name="connsiteY29" fmla="*/ 595 h 14443"/>
                    <a:gd name="connsiteX30" fmla="*/ 7388 w 10000"/>
                    <a:gd name="connsiteY30" fmla="*/ 884 h 14443"/>
                    <a:gd name="connsiteX31" fmla="*/ 7388 w 10000"/>
                    <a:gd name="connsiteY31" fmla="*/ 1141 h 14443"/>
                    <a:gd name="connsiteX32" fmla="*/ 7219 w 10000"/>
                    <a:gd name="connsiteY32" fmla="*/ 2283 h 14443"/>
                    <a:gd name="connsiteX33" fmla="*/ 7051 w 10000"/>
                    <a:gd name="connsiteY33" fmla="*/ 3424 h 14443"/>
                    <a:gd name="connsiteX34" fmla="*/ 7051 w 10000"/>
                    <a:gd name="connsiteY34" fmla="*/ 4277 h 14443"/>
                    <a:gd name="connsiteX35" fmla="*/ 7051 w 10000"/>
                    <a:gd name="connsiteY35" fmla="*/ 4582 h 14443"/>
                    <a:gd name="connsiteX36" fmla="*/ 7107 w 10000"/>
                    <a:gd name="connsiteY36" fmla="*/ 4904 h 14443"/>
                    <a:gd name="connsiteX37" fmla="*/ 7107 w 10000"/>
                    <a:gd name="connsiteY37" fmla="*/ 5193 h 14443"/>
                    <a:gd name="connsiteX38" fmla="*/ 7388 w 10000"/>
                    <a:gd name="connsiteY38" fmla="*/ 4518 h 14443"/>
                    <a:gd name="connsiteX39" fmla="*/ 7781 w 10000"/>
                    <a:gd name="connsiteY39" fmla="*/ 3955 h 14443"/>
                    <a:gd name="connsiteX40" fmla="*/ 8455 w 10000"/>
                    <a:gd name="connsiteY40" fmla="*/ 3392 h 14443"/>
                    <a:gd name="connsiteX41" fmla="*/ 8624 w 10000"/>
                    <a:gd name="connsiteY41" fmla="*/ 3296 h 14443"/>
                    <a:gd name="connsiteX42" fmla="*/ 8820 w 10000"/>
                    <a:gd name="connsiteY42" fmla="*/ 3199 h 14443"/>
                    <a:gd name="connsiteX43" fmla="*/ 9045 w 10000"/>
                    <a:gd name="connsiteY43" fmla="*/ 3135 h 14443"/>
                    <a:gd name="connsiteX44" fmla="*/ 9494 w 10000"/>
                    <a:gd name="connsiteY44" fmla="*/ 3103 h 14443"/>
                    <a:gd name="connsiteX45" fmla="*/ 9831 w 10000"/>
                    <a:gd name="connsiteY45" fmla="*/ 3167 h 14443"/>
                    <a:gd name="connsiteX46" fmla="*/ 10000 w 10000"/>
                    <a:gd name="connsiteY46" fmla="*/ 3328 h 14443"/>
                    <a:gd name="connsiteX47" fmla="*/ 10000 w 10000"/>
                    <a:gd name="connsiteY47" fmla="*/ 3537 h 14443"/>
                    <a:gd name="connsiteX48" fmla="*/ 9888 w 10000"/>
                    <a:gd name="connsiteY48" fmla="*/ 3794 h 14443"/>
                    <a:gd name="connsiteX49" fmla="*/ 9663 w 10000"/>
                    <a:gd name="connsiteY49" fmla="*/ 4084 h 14443"/>
                    <a:gd name="connsiteX50" fmla="*/ 9438 w 10000"/>
                    <a:gd name="connsiteY50" fmla="*/ 4341 h 14443"/>
                    <a:gd name="connsiteX51" fmla="*/ 9270 w 10000"/>
                    <a:gd name="connsiteY51" fmla="*/ 4871 h 14443"/>
                    <a:gd name="connsiteX52" fmla="*/ 9213 w 10000"/>
                    <a:gd name="connsiteY52" fmla="*/ 5418 h 14443"/>
                    <a:gd name="connsiteX53" fmla="*/ 9101 w 10000"/>
                    <a:gd name="connsiteY53" fmla="*/ 5884 h 14443"/>
                    <a:gd name="connsiteX54" fmla="*/ 8933 w 10000"/>
                    <a:gd name="connsiteY54" fmla="*/ 6367 h 14443"/>
                    <a:gd name="connsiteX55" fmla="*/ 8567 w 10000"/>
                    <a:gd name="connsiteY55" fmla="*/ 6833 h 14443"/>
                    <a:gd name="connsiteX56" fmla="*/ 8006 w 10000"/>
                    <a:gd name="connsiteY56" fmla="*/ 7283 h 14443"/>
                    <a:gd name="connsiteX57" fmla="*/ 7388 w 10000"/>
                    <a:gd name="connsiteY57" fmla="*/ 7749 h 14443"/>
                    <a:gd name="connsiteX58" fmla="*/ 6910 w 10000"/>
                    <a:gd name="connsiteY58" fmla="*/ 8199 h 14443"/>
                    <a:gd name="connsiteX59" fmla="*/ 6348 w 10000"/>
                    <a:gd name="connsiteY59" fmla="*/ 8730 h 14443"/>
                    <a:gd name="connsiteX60" fmla="*/ 5955 w 10000"/>
                    <a:gd name="connsiteY60" fmla="*/ 9341 h 14443"/>
                    <a:gd name="connsiteX61" fmla="*/ 5893 w 10000"/>
                    <a:gd name="connsiteY61" fmla="*/ 14443 h 14443"/>
                    <a:gd name="connsiteX62" fmla="*/ 0 w 10000"/>
                    <a:gd name="connsiteY62" fmla="*/ 10000 h 14443"/>
                    <a:gd name="connsiteX63" fmla="*/ 112 w 10000"/>
                    <a:gd name="connsiteY63" fmla="*/ 9598 h 14443"/>
                    <a:gd name="connsiteX64" fmla="*/ 281 w 10000"/>
                    <a:gd name="connsiteY64" fmla="*/ 9244 h 14443"/>
                    <a:gd name="connsiteX65" fmla="*/ 309 w 10000"/>
                    <a:gd name="connsiteY65" fmla="*/ 8923 h 14443"/>
                    <a:gd name="connsiteX66" fmla="*/ 421 w 10000"/>
                    <a:gd name="connsiteY66" fmla="*/ 8521 h 14443"/>
                    <a:gd name="connsiteX67" fmla="*/ 365 w 10000"/>
                    <a:gd name="connsiteY67" fmla="*/ 8232 h 14443"/>
                    <a:gd name="connsiteX68" fmla="*/ 309 w 10000"/>
                    <a:gd name="connsiteY68" fmla="*/ 7910 h 14443"/>
                    <a:gd name="connsiteX69" fmla="*/ 281 w 10000"/>
                    <a:gd name="connsiteY69" fmla="*/ 7572 h 14443"/>
                    <a:gd name="connsiteX70" fmla="*/ 225 w 10000"/>
                    <a:gd name="connsiteY70" fmla="*/ 7315 h 14443"/>
                    <a:gd name="connsiteX71" fmla="*/ 225 w 10000"/>
                    <a:gd name="connsiteY71" fmla="*/ 6897 h 14443"/>
                    <a:gd name="connsiteX72" fmla="*/ 225 w 10000"/>
                    <a:gd name="connsiteY72" fmla="*/ 6527 h 14443"/>
                    <a:gd name="connsiteX73" fmla="*/ 225 w 10000"/>
                    <a:gd name="connsiteY73" fmla="*/ 6045 h 14443"/>
                    <a:gd name="connsiteX74" fmla="*/ 281 w 10000"/>
                    <a:gd name="connsiteY74" fmla="*/ 5547 h 14443"/>
                    <a:gd name="connsiteX75" fmla="*/ 225 w 10000"/>
                    <a:gd name="connsiteY75" fmla="*/ 5193 h 14443"/>
                    <a:gd name="connsiteX76" fmla="*/ 421 w 10000"/>
                    <a:gd name="connsiteY76" fmla="*/ 4148 h 14443"/>
                    <a:gd name="connsiteX77" fmla="*/ 702 w 10000"/>
                    <a:gd name="connsiteY77" fmla="*/ 3103 h 14443"/>
                    <a:gd name="connsiteX78" fmla="*/ 927 w 10000"/>
                    <a:gd name="connsiteY78" fmla="*/ 2412 h 14443"/>
                    <a:gd name="connsiteX79" fmla="*/ 1320 w 10000"/>
                    <a:gd name="connsiteY79" fmla="*/ 1704 h 14443"/>
                    <a:gd name="connsiteX80" fmla="*/ 1376 w 10000"/>
                    <a:gd name="connsiteY80" fmla="*/ 1640 h 14443"/>
                    <a:gd name="connsiteX81" fmla="*/ 1489 w 10000"/>
                    <a:gd name="connsiteY81" fmla="*/ 1576 h 14443"/>
                    <a:gd name="connsiteX82" fmla="*/ 1601 w 10000"/>
                    <a:gd name="connsiteY82" fmla="*/ 1543 h 14443"/>
                    <a:gd name="connsiteX83" fmla="*/ 1713 w 10000"/>
                    <a:gd name="connsiteY83" fmla="*/ 1543 h 14443"/>
                    <a:gd name="connsiteX84" fmla="*/ 1826 w 10000"/>
                    <a:gd name="connsiteY84" fmla="*/ 1543 h 14443"/>
                    <a:gd name="connsiteX85" fmla="*/ 1938 w 10000"/>
                    <a:gd name="connsiteY85" fmla="*/ 1543 h 14443"/>
                    <a:gd name="connsiteX86" fmla="*/ 1966 w 10000"/>
                    <a:gd name="connsiteY86" fmla="*/ 1576 h 14443"/>
                    <a:gd name="connsiteX87" fmla="*/ 2022 w 10000"/>
                    <a:gd name="connsiteY87" fmla="*/ 1608 h 14443"/>
                    <a:gd name="connsiteX88" fmla="*/ 2022 w 10000"/>
                    <a:gd name="connsiteY88" fmla="*/ 1672 h 14443"/>
                    <a:gd name="connsiteX89" fmla="*/ 2022 w 10000"/>
                    <a:gd name="connsiteY89" fmla="*/ 2058 h 14443"/>
                    <a:gd name="connsiteX90" fmla="*/ 1966 w 10000"/>
                    <a:gd name="connsiteY90" fmla="*/ 2186 h 14443"/>
                    <a:gd name="connsiteX91" fmla="*/ 1938 w 10000"/>
                    <a:gd name="connsiteY91" fmla="*/ 2315 h 14443"/>
                    <a:gd name="connsiteX92" fmla="*/ 1938 w 10000"/>
                    <a:gd name="connsiteY92" fmla="*/ 2379 h 14443"/>
                    <a:gd name="connsiteX93" fmla="*/ 1938 w 10000"/>
                    <a:gd name="connsiteY93" fmla="*/ 2556 h 14443"/>
                    <a:gd name="connsiteX94" fmla="*/ 1938 w 10000"/>
                    <a:gd name="connsiteY94" fmla="*/ 2846 h 14443"/>
                    <a:gd name="connsiteX95" fmla="*/ 1938 w 10000"/>
                    <a:gd name="connsiteY95" fmla="*/ 3199 h 14443"/>
                    <a:gd name="connsiteX96" fmla="*/ 1882 w 10000"/>
                    <a:gd name="connsiteY96" fmla="*/ 3537 h 14443"/>
                    <a:gd name="connsiteX97" fmla="*/ 1882 w 10000"/>
                    <a:gd name="connsiteY97" fmla="*/ 3794 h 14443"/>
                    <a:gd name="connsiteX98" fmla="*/ 1882 w 10000"/>
                    <a:gd name="connsiteY98" fmla="*/ 3891 h 14443"/>
                    <a:gd name="connsiteX99" fmla="*/ 2022 w 10000"/>
                    <a:gd name="connsiteY99" fmla="*/ 2058 h 14443"/>
                    <a:gd name="connsiteX100" fmla="*/ 2135 w 10000"/>
                    <a:gd name="connsiteY100" fmla="*/ 1704 h 14443"/>
                    <a:gd name="connsiteX101" fmla="*/ 2247 w 10000"/>
                    <a:gd name="connsiteY101" fmla="*/ 1367 h 14443"/>
                    <a:gd name="connsiteX102" fmla="*/ 2416 w 10000"/>
                    <a:gd name="connsiteY102" fmla="*/ 1013 h 14443"/>
                    <a:gd name="connsiteX103" fmla="*/ 2584 w 10000"/>
                    <a:gd name="connsiteY103" fmla="*/ 756 h 14443"/>
                    <a:gd name="connsiteX104" fmla="*/ 2753 w 10000"/>
                    <a:gd name="connsiteY104" fmla="*/ 627 h 14443"/>
                    <a:gd name="connsiteX105" fmla="*/ 3034 w 10000"/>
                    <a:gd name="connsiteY105" fmla="*/ 531 h 14443"/>
                    <a:gd name="connsiteX106" fmla="*/ 3371 w 10000"/>
                    <a:gd name="connsiteY106" fmla="*/ 466 h 14443"/>
                    <a:gd name="connsiteX107" fmla="*/ 3596 w 10000"/>
                    <a:gd name="connsiteY107" fmla="*/ 498 h 14443"/>
                    <a:gd name="connsiteX108" fmla="*/ 3736 w 10000"/>
                    <a:gd name="connsiteY108" fmla="*/ 659 h 14443"/>
                    <a:gd name="connsiteX109" fmla="*/ 3736 w 10000"/>
                    <a:gd name="connsiteY109" fmla="*/ 949 h 14443"/>
                    <a:gd name="connsiteX110" fmla="*/ 3680 w 10000"/>
                    <a:gd name="connsiteY110" fmla="*/ 1238 h 14443"/>
                    <a:gd name="connsiteX111" fmla="*/ 3539 w 10000"/>
                    <a:gd name="connsiteY111" fmla="*/ 1801 h 14443"/>
                    <a:gd name="connsiteX112" fmla="*/ 3427 w 10000"/>
                    <a:gd name="connsiteY112" fmla="*/ 2122 h 14443"/>
                    <a:gd name="connsiteX113" fmla="*/ 3371 w 10000"/>
                    <a:gd name="connsiteY113" fmla="*/ 2524 h 14443"/>
                    <a:gd name="connsiteX114" fmla="*/ 3315 w 10000"/>
                    <a:gd name="connsiteY114" fmla="*/ 2942 h 14443"/>
                    <a:gd name="connsiteX115" fmla="*/ 3315 w 10000"/>
                    <a:gd name="connsiteY115" fmla="*/ 3392 h 14443"/>
                    <a:gd name="connsiteX116" fmla="*/ 3371 w 10000"/>
                    <a:gd name="connsiteY116" fmla="*/ 3730 h 14443"/>
                    <a:gd name="connsiteX117" fmla="*/ 3371 w 10000"/>
                    <a:gd name="connsiteY117" fmla="*/ 3987 h 14443"/>
                    <a:gd name="connsiteX118" fmla="*/ 3371 w 10000"/>
                    <a:gd name="connsiteY118" fmla="*/ 4084 h 14443"/>
                    <a:gd name="connsiteX119" fmla="*/ 3371 w 10000"/>
                    <a:gd name="connsiteY119" fmla="*/ 3987 h 14443"/>
                    <a:gd name="connsiteX120" fmla="*/ 3371 w 10000"/>
                    <a:gd name="connsiteY120" fmla="*/ 3730 h 14443"/>
                    <a:gd name="connsiteX121" fmla="*/ 3427 w 10000"/>
                    <a:gd name="connsiteY121" fmla="*/ 3360 h 14443"/>
                    <a:gd name="connsiteX122" fmla="*/ 3427 w 10000"/>
                    <a:gd name="connsiteY122" fmla="*/ 3006 h 14443"/>
                    <a:gd name="connsiteX123" fmla="*/ 3483 w 10000"/>
                    <a:gd name="connsiteY123" fmla="*/ 2685 h 14443"/>
                    <a:gd name="connsiteX124" fmla="*/ 3483 w 10000"/>
                    <a:gd name="connsiteY124" fmla="*/ 2444 h 14443"/>
                    <a:gd name="connsiteX125" fmla="*/ 3596 w 10000"/>
                    <a:gd name="connsiteY125" fmla="*/ 2058 h 14443"/>
                    <a:gd name="connsiteX126" fmla="*/ 3736 w 10000"/>
                    <a:gd name="connsiteY126" fmla="*/ 1672 h 14443"/>
                    <a:gd name="connsiteX127" fmla="*/ 3848 w 10000"/>
                    <a:gd name="connsiteY127" fmla="*/ 1270 h 14443"/>
                    <a:gd name="connsiteX128" fmla="*/ 3961 w 10000"/>
                    <a:gd name="connsiteY128" fmla="*/ 949 h 14443"/>
                    <a:gd name="connsiteX129" fmla="*/ 4017 w 10000"/>
                    <a:gd name="connsiteY129" fmla="*/ 723 h 14443"/>
                    <a:gd name="connsiteX130" fmla="*/ 4185 w 10000"/>
                    <a:gd name="connsiteY130" fmla="*/ 466 h 14443"/>
                    <a:gd name="connsiteX131" fmla="*/ 4410 w 10000"/>
                    <a:gd name="connsiteY131" fmla="*/ 257 h 14443"/>
                    <a:gd name="connsiteX132" fmla="*/ 4691 w 10000"/>
                    <a:gd name="connsiteY132" fmla="*/ 64 h 14443"/>
                    <a:gd name="connsiteX133" fmla="*/ 5028 w 10000"/>
                    <a:gd name="connsiteY133" fmla="*/ 0 h 14443"/>
                    <a:gd name="connsiteX0" fmla="*/ 5631 w 10603"/>
                    <a:gd name="connsiteY0" fmla="*/ 0 h 15331"/>
                    <a:gd name="connsiteX1" fmla="*/ 5912 w 10603"/>
                    <a:gd name="connsiteY1" fmla="*/ 64 h 15331"/>
                    <a:gd name="connsiteX2" fmla="*/ 6165 w 10603"/>
                    <a:gd name="connsiteY2" fmla="*/ 225 h 15331"/>
                    <a:gd name="connsiteX3" fmla="*/ 6277 w 10603"/>
                    <a:gd name="connsiteY3" fmla="*/ 434 h 15331"/>
                    <a:gd name="connsiteX4" fmla="*/ 6333 w 10603"/>
                    <a:gd name="connsiteY4" fmla="*/ 659 h 15331"/>
                    <a:gd name="connsiteX5" fmla="*/ 6277 w 10603"/>
                    <a:gd name="connsiteY5" fmla="*/ 852 h 15331"/>
                    <a:gd name="connsiteX6" fmla="*/ 6221 w 10603"/>
                    <a:gd name="connsiteY6" fmla="*/ 1174 h 15331"/>
                    <a:gd name="connsiteX7" fmla="*/ 6109 w 10603"/>
                    <a:gd name="connsiteY7" fmla="*/ 1608 h 15331"/>
                    <a:gd name="connsiteX8" fmla="*/ 5996 w 10603"/>
                    <a:gd name="connsiteY8" fmla="*/ 2090 h 15331"/>
                    <a:gd name="connsiteX9" fmla="*/ 5912 w 10603"/>
                    <a:gd name="connsiteY9" fmla="*/ 2492 h 15331"/>
                    <a:gd name="connsiteX10" fmla="*/ 5856 w 10603"/>
                    <a:gd name="connsiteY10" fmla="*/ 2846 h 15331"/>
                    <a:gd name="connsiteX11" fmla="*/ 5800 w 10603"/>
                    <a:gd name="connsiteY11" fmla="*/ 3071 h 15331"/>
                    <a:gd name="connsiteX12" fmla="*/ 5800 w 10603"/>
                    <a:gd name="connsiteY12" fmla="*/ 3167 h 15331"/>
                    <a:gd name="connsiteX13" fmla="*/ 5800 w 10603"/>
                    <a:gd name="connsiteY13" fmla="*/ 3071 h 15331"/>
                    <a:gd name="connsiteX14" fmla="*/ 5856 w 10603"/>
                    <a:gd name="connsiteY14" fmla="*/ 2846 h 15331"/>
                    <a:gd name="connsiteX15" fmla="*/ 5912 w 10603"/>
                    <a:gd name="connsiteY15" fmla="*/ 2492 h 15331"/>
                    <a:gd name="connsiteX16" fmla="*/ 5996 w 10603"/>
                    <a:gd name="connsiteY16" fmla="*/ 2090 h 15331"/>
                    <a:gd name="connsiteX17" fmla="*/ 6109 w 10603"/>
                    <a:gd name="connsiteY17" fmla="*/ 1865 h 15331"/>
                    <a:gd name="connsiteX18" fmla="*/ 6333 w 10603"/>
                    <a:gd name="connsiteY18" fmla="*/ 1206 h 15331"/>
                    <a:gd name="connsiteX19" fmla="*/ 6670 w 10603"/>
                    <a:gd name="connsiteY19" fmla="*/ 595 h 15331"/>
                    <a:gd name="connsiteX20" fmla="*/ 6783 w 10603"/>
                    <a:gd name="connsiteY20" fmla="*/ 498 h 15331"/>
                    <a:gd name="connsiteX21" fmla="*/ 6839 w 10603"/>
                    <a:gd name="connsiteY21" fmla="*/ 434 h 15331"/>
                    <a:gd name="connsiteX22" fmla="*/ 6951 w 10603"/>
                    <a:gd name="connsiteY22" fmla="*/ 354 h 15331"/>
                    <a:gd name="connsiteX23" fmla="*/ 7120 w 10603"/>
                    <a:gd name="connsiteY23" fmla="*/ 322 h 15331"/>
                    <a:gd name="connsiteX24" fmla="*/ 7288 w 10603"/>
                    <a:gd name="connsiteY24" fmla="*/ 289 h 15331"/>
                    <a:gd name="connsiteX25" fmla="*/ 7401 w 10603"/>
                    <a:gd name="connsiteY25" fmla="*/ 322 h 15331"/>
                    <a:gd name="connsiteX26" fmla="*/ 7569 w 10603"/>
                    <a:gd name="connsiteY26" fmla="*/ 386 h 15331"/>
                    <a:gd name="connsiteX27" fmla="*/ 7710 w 10603"/>
                    <a:gd name="connsiteY27" fmla="*/ 434 h 15331"/>
                    <a:gd name="connsiteX28" fmla="*/ 7822 w 10603"/>
                    <a:gd name="connsiteY28" fmla="*/ 498 h 15331"/>
                    <a:gd name="connsiteX29" fmla="*/ 7878 w 10603"/>
                    <a:gd name="connsiteY29" fmla="*/ 595 h 15331"/>
                    <a:gd name="connsiteX30" fmla="*/ 7991 w 10603"/>
                    <a:gd name="connsiteY30" fmla="*/ 884 h 15331"/>
                    <a:gd name="connsiteX31" fmla="*/ 7991 w 10603"/>
                    <a:gd name="connsiteY31" fmla="*/ 1141 h 15331"/>
                    <a:gd name="connsiteX32" fmla="*/ 7822 w 10603"/>
                    <a:gd name="connsiteY32" fmla="*/ 2283 h 15331"/>
                    <a:gd name="connsiteX33" fmla="*/ 7654 w 10603"/>
                    <a:gd name="connsiteY33" fmla="*/ 3424 h 15331"/>
                    <a:gd name="connsiteX34" fmla="*/ 7654 w 10603"/>
                    <a:gd name="connsiteY34" fmla="*/ 4277 h 15331"/>
                    <a:gd name="connsiteX35" fmla="*/ 7654 w 10603"/>
                    <a:gd name="connsiteY35" fmla="*/ 4582 h 15331"/>
                    <a:gd name="connsiteX36" fmla="*/ 7710 w 10603"/>
                    <a:gd name="connsiteY36" fmla="*/ 4904 h 15331"/>
                    <a:gd name="connsiteX37" fmla="*/ 7710 w 10603"/>
                    <a:gd name="connsiteY37" fmla="*/ 5193 h 15331"/>
                    <a:gd name="connsiteX38" fmla="*/ 7991 w 10603"/>
                    <a:gd name="connsiteY38" fmla="*/ 4518 h 15331"/>
                    <a:gd name="connsiteX39" fmla="*/ 8384 w 10603"/>
                    <a:gd name="connsiteY39" fmla="*/ 3955 h 15331"/>
                    <a:gd name="connsiteX40" fmla="*/ 9058 w 10603"/>
                    <a:gd name="connsiteY40" fmla="*/ 3392 h 15331"/>
                    <a:gd name="connsiteX41" fmla="*/ 9227 w 10603"/>
                    <a:gd name="connsiteY41" fmla="*/ 3296 h 15331"/>
                    <a:gd name="connsiteX42" fmla="*/ 9423 w 10603"/>
                    <a:gd name="connsiteY42" fmla="*/ 3199 h 15331"/>
                    <a:gd name="connsiteX43" fmla="*/ 9648 w 10603"/>
                    <a:gd name="connsiteY43" fmla="*/ 3135 h 15331"/>
                    <a:gd name="connsiteX44" fmla="*/ 10097 w 10603"/>
                    <a:gd name="connsiteY44" fmla="*/ 3103 h 15331"/>
                    <a:gd name="connsiteX45" fmla="*/ 10434 w 10603"/>
                    <a:gd name="connsiteY45" fmla="*/ 3167 h 15331"/>
                    <a:gd name="connsiteX46" fmla="*/ 10603 w 10603"/>
                    <a:gd name="connsiteY46" fmla="*/ 3328 h 15331"/>
                    <a:gd name="connsiteX47" fmla="*/ 10603 w 10603"/>
                    <a:gd name="connsiteY47" fmla="*/ 3537 h 15331"/>
                    <a:gd name="connsiteX48" fmla="*/ 10491 w 10603"/>
                    <a:gd name="connsiteY48" fmla="*/ 3794 h 15331"/>
                    <a:gd name="connsiteX49" fmla="*/ 10266 w 10603"/>
                    <a:gd name="connsiteY49" fmla="*/ 4084 h 15331"/>
                    <a:gd name="connsiteX50" fmla="*/ 10041 w 10603"/>
                    <a:gd name="connsiteY50" fmla="*/ 4341 h 15331"/>
                    <a:gd name="connsiteX51" fmla="*/ 9873 w 10603"/>
                    <a:gd name="connsiteY51" fmla="*/ 4871 h 15331"/>
                    <a:gd name="connsiteX52" fmla="*/ 9816 w 10603"/>
                    <a:gd name="connsiteY52" fmla="*/ 5418 h 15331"/>
                    <a:gd name="connsiteX53" fmla="*/ 9704 w 10603"/>
                    <a:gd name="connsiteY53" fmla="*/ 5884 h 15331"/>
                    <a:gd name="connsiteX54" fmla="*/ 9536 w 10603"/>
                    <a:gd name="connsiteY54" fmla="*/ 6367 h 15331"/>
                    <a:gd name="connsiteX55" fmla="*/ 9170 w 10603"/>
                    <a:gd name="connsiteY55" fmla="*/ 6833 h 15331"/>
                    <a:gd name="connsiteX56" fmla="*/ 8609 w 10603"/>
                    <a:gd name="connsiteY56" fmla="*/ 7283 h 15331"/>
                    <a:gd name="connsiteX57" fmla="*/ 7991 w 10603"/>
                    <a:gd name="connsiteY57" fmla="*/ 7749 h 15331"/>
                    <a:gd name="connsiteX58" fmla="*/ 7513 w 10603"/>
                    <a:gd name="connsiteY58" fmla="*/ 8199 h 15331"/>
                    <a:gd name="connsiteX59" fmla="*/ 6951 w 10603"/>
                    <a:gd name="connsiteY59" fmla="*/ 8730 h 15331"/>
                    <a:gd name="connsiteX60" fmla="*/ 6558 w 10603"/>
                    <a:gd name="connsiteY60" fmla="*/ 9341 h 15331"/>
                    <a:gd name="connsiteX61" fmla="*/ 6496 w 10603"/>
                    <a:gd name="connsiteY61" fmla="*/ 14443 h 15331"/>
                    <a:gd name="connsiteX62" fmla="*/ 0 w 10603"/>
                    <a:gd name="connsiteY62" fmla="*/ 15331 h 15331"/>
                    <a:gd name="connsiteX63" fmla="*/ 715 w 10603"/>
                    <a:gd name="connsiteY63" fmla="*/ 9598 h 15331"/>
                    <a:gd name="connsiteX64" fmla="*/ 884 w 10603"/>
                    <a:gd name="connsiteY64" fmla="*/ 9244 h 15331"/>
                    <a:gd name="connsiteX65" fmla="*/ 912 w 10603"/>
                    <a:gd name="connsiteY65" fmla="*/ 8923 h 15331"/>
                    <a:gd name="connsiteX66" fmla="*/ 1024 w 10603"/>
                    <a:gd name="connsiteY66" fmla="*/ 8521 h 15331"/>
                    <a:gd name="connsiteX67" fmla="*/ 968 w 10603"/>
                    <a:gd name="connsiteY67" fmla="*/ 8232 h 15331"/>
                    <a:gd name="connsiteX68" fmla="*/ 912 w 10603"/>
                    <a:gd name="connsiteY68" fmla="*/ 7910 h 15331"/>
                    <a:gd name="connsiteX69" fmla="*/ 884 w 10603"/>
                    <a:gd name="connsiteY69" fmla="*/ 7572 h 15331"/>
                    <a:gd name="connsiteX70" fmla="*/ 828 w 10603"/>
                    <a:gd name="connsiteY70" fmla="*/ 7315 h 15331"/>
                    <a:gd name="connsiteX71" fmla="*/ 828 w 10603"/>
                    <a:gd name="connsiteY71" fmla="*/ 6897 h 15331"/>
                    <a:gd name="connsiteX72" fmla="*/ 828 w 10603"/>
                    <a:gd name="connsiteY72" fmla="*/ 6527 h 15331"/>
                    <a:gd name="connsiteX73" fmla="*/ 828 w 10603"/>
                    <a:gd name="connsiteY73" fmla="*/ 6045 h 15331"/>
                    <a:gd name="connsiteX74" fmla="*/ 884 w 10603"/>
                    <a:gd name="connsiteY74" fmla="*/ 5547 h 15331"/>
                    <a:gd name="connsiteX75" fmla="*/ 828 w 10603"/>
                    <a:gd name="connsiteY75" fmla="*/ 5193 h 15331"/>
                    <a:gd name="connsiteX76" fmla="*/ 1024 w 10603"/>
                    <a:gd name="connsiteY76" fmla="*/ 4148 h 15331"/>
                    <a:gd name="connsiteX77" fmla="*/ 1305 w 10603"/>
                    <a:gd name="connsiteY77" fmla="*/ 3103 h 15331"/>
                    <a:gd name="connsiteX78" fmla="*/ 1530 w 10603"/>
                    <a:gd name="connsiteY78" fmla="*/ 2412 h 15331"/>
                    <a:gd name="connsiteX79" fmla="*/ 1923 w 10603"/>
                    <a:gd name="connsiteY79" fmla="*/ 1704 h 15331"/>
                    <a:gd name="connsiteX80" fmla="*/ 1979 w 10603"/>
                    <a:gd name="connsiteY80" fmla="*/ 1640 h 15331"/>
                    <a:gd name="connsiteX81" fmla="*/ 2092 w 10603"/>
                    <a:gd name="connsiteY81" fmla="*/ 1576 h 15331"/>
                    <a:gd name="connsiteX82" fmla="*/ 2204 w 10603"/>
                    <a:gd name="connsiteY82" fmla="*/ 1543 h 15331"/>
                    <a:gd name="connsiteX83" fmla="*/ 2316 w 10603"/>
                    <a:gd name="connsiteY83" fmla="*/ 1543 h 15331"/>
                    <a:gd name="connsiteX84" fmla="*/ 2429 w 10603"/>
                    <a:gd name="connsiteY84" fmla="*/ 1543 h 15331"/>
                    <a:gd name="connsiteX85" fmla="*/ 2541 w 10603"/>
                    <a:gd name="connsiteY85" fmla="*/ 1543 h 15331"/>
                    <a:gd name="connsiteX86" fmla="*/ 2569 w 10603"/>
                    <a:gd name="connsiteY86" fmla="*/ 1576 h 15331"/>
                    <a:gd name="connsiteX87" fmla="*/ 2625 w 10603"/>
                    <a:gd name="connsiteY87" fmla="*/ 1608 h 15331"/>
                    <a:gd name="connsiteX88" fmla="*/ 2625 w 10603"/>
                    <a:gd name="connsiteY88" fmla="*/ 1672 h 15331"/>
                    <a:gd name="connsiteX89" fmla="*/ 2625 w 10603"/>
                    <a:gd name="connsiteY89" fmla="*/ 2058 h 15331"/>
                    <a:gd name="connsiteX90" fmla="*/ 2569 w 10603"/>
                    <a:gd name="connsiteY90" fmla="*/ 2186 h 15331"/>
                    <a:gd name="connsiteX91" fmla="*/ 2541 w 10603"/>
                    <a:gd name="connsiteY91" fmla="*/ 2315 h 15331"/>
                    <a:gd name="connsiteX92" fmla="*/ 2541 w 10603"/>
                    <a:gd name="connsiteY92" fmla="*/ 2379 h 15331"/>
                    <a:gd name="connsiteX93" fmla="*/ 2541 w 10603"/>
                    <a:gd name="connsiteY93" fmla="*/ 2556 h 15331"/>
                    <a:gd name="connsiteX94" fmla="*/ 2541 w 10603"/>
                    <a:gd name="connsiteY94" fmla="*/ 2846 h 15331"/>
                    <a:gd name="connsiteX95" fmla="*/ 2541 w 10603"/>
                    <a:gd name="connsiteY95" fmla="*/ 3199 h 15331"/>
                    <a:gd name="connsiteX96" fmla="*/ 2485 w 10603"/>
                    <a:gd name="connsiteY96" fmla="*/ 3537 h 15331"/>
                    <a:gd name="connsiteX97" fmla="*/ 2485 w 10603"/>
                    <a:gd name="connsiteY97" fmla="*/ 3794 h 15331"/>
                    <a:gd name="connsiteX98" fmla="*/ 2485 w 10603"/>
                    <a:gd name="connsiteY98" fmla="*/ 3891 h 15331"/>
                    <a:gd name="connsiteX99" fmla="*/ 2625 w 10603"/>
                    <a:gd name="connsiteY99" fmla="*/ 2058 h 15331"/>
                    <a:gd name="connsiteX100" fmla="*/ 2738 w 10603"/>
                    <a:gd name="connsiteY100" fmla="*/ 1704 h 15331"/>
                    <a:gd name="connsiteX101" fmla="*/ 2850 w 10603"/>
                    <a:gd name="connsiteY101" fmla="*/ 1367 h 15331"/>
                    <a:gd name="connsiteX102" fmla="*/ 3019 w 10603"/>
                    <a:gd name="connsiteY102" fmla="*/ 1013 h 15331"/>
                    <a:gd name="connsiteX103" fmla="*/ 3187 w 10603"/>
                    <a:gd name="connsiteY103" fmla="*/ 756 h 15331"/>
                    <a:gd name="connsiteX104" fmla="*/ 3356 w 10603"/>
                    <a:gd name="connsiteY104" fmla="*/ 627 h 15331"/>
                    <a:gd name="connsiteX105" fmla="*/ 3637 w 10603"/>
                    <a:gd name="connsiteY105" fmla="*/ 531 h 15331"/>
                    <a:gd name="connsiteX106" fmla="*/ 3974 w 10603"/>
                    <a:gd name="connsiteY106" fmla="*/ 466 h 15331"/>
                    <a:gd name="connsiteX107" fmla="*/ 4199 w 10603"/>
                    <a:gd name="connsiteY107" fmla="*/ 498 h 15331"/>
                    <a:gd name="connsiteX108" fmla="*/ 4339 w 10603"/>
                    <a:gd name="connsiteY108" fmla="*/ 659 h 15331"/>
                    <a:gd name="connsiteX109" fmla="*/ 4339 w 10603"/>
                    <a:gd name="connsiteY109" fmla="*/ 949 h 15331"/>
                    <a:gd name="connsiteX110" fmla="*/ 4283 w 10603"/>
                    <a:gd name="connsiteY110" fmla="*/ 1238 h 15331"/>
                    <a:gd name="connsiteX111" fmla="*/ 4142 w 10603"/>
                    <a:gd name="connsiteY111" fmla="*/ 1801 h 15331"/>
                    <a:gd name="connsiteX112" fmla="*/ 4030 w 10603"/>
                    <a:gd name="connsiteY112" fmla="*/ 2122 h 15331"/>
                    <a:gd name="connsiteX113" fmla="*/ 3974 w 10603"/>
                    <a:gd name="connsiteY113" fmla="*/ 2524 h 15331"/>
                    <a:gd name="connsiteX114" fmla="*/ 3918 w 10603"/>
                    <a:gd name="connsiteY114" fmla="*/ 2942 h 15331"/>
                    <a:gd name="connsiteX115" fmla="*/ 3918 w 10603"/>
                    <a:gd name="connsiteY115" fmla="*/ 3392 h 15331"/>
                    <a:gd name="connsiteX116" fmla="*/ 3974 w 10603"/>
                    <a:gd name="connsiteY116" fmla="*/ 3730 h 15331"/>
                    <a:gd name="connsiteX117" fmla="*/ 3974 w 10603"/>
                    <a:gd name="connsiteY117" fmla="*/ 3987 h 15331"/>
                    <a:gd name="connsiteX118" fmla="*/ 3974 w 10603"/>
                    <a:gd name="connsiteY118" fmla="*/ 4084 h 15331"/>
                    <a:gd name="connsiteX119" fmla="*/ 3974 w 10603"/>
                    <a:gd name="connsiteY119" fmla="*/ 3987 h 15331"/>
                    <a:gd name="connsiteX120" fmla="*/ 3974 w 10603"/>
                    <a:gd name="connsiteY120" fmla="*/ 3730 h 15331"/>
                    <a:gd name="connsiteX121" fmla="*/ 4030 w 10603"/>
                    <a:gd name="connsiteY121" fmla="*/ 3360 h 15331"/>
                    <a:gd name="connsiteX122" fmla="*/ 4030 w 10603"/>
                    <a:gd name="connsiteY122" fmla="*/ 3006 h 15331"/>
                    <a:gd name="connsiteX123" fmla="*/ 4086 w 10603"/>
                    <a:gd name="connsiteY123" fmla="*/ 2685 h 15331"/>
                    <a:gd name="connsiteX124" fmla="*/ 4086 w 10603"/>
                    <a:gd name="connsiteY124" fmla="*/ 2444 h 15331"/>
                    <a:gd name="connsiteX125" fmla="*/ 4199 w 10603"/>
                    <a:gd name="connsiteY125" fmla="*/ 2058 h 15331"/>
                    <a:gd name="connsiteX126" fmla="*/ 4339 w 10603"/>
                    <a:gd name="connsiteY126" fmla="*/ 1672 h 15331"/>
                    <a:gd name="connsiteX127" fmla="*/ 4451 w 10603"/>
                    <a:gd name="connsiteY127" fmla="*/ 1270 h 15331"/>
                    <a:gd name="connsiteX128" fmla="*/ 4564 w 10603"/>
                    <a:gd name="connsiteY128" fmla="*/ 949 h 15331"/>
                    <a:gd name="connsiteX129" fmla="*/ 4620 w 10603"/>
                    <a:gd name="connsiteY129" fmla="*/ 723 h 15331"/>
                    <a:gd name="connsiteX130" fmla="*/ 4788 w 10603"/>
                    <a:gd name="connsiteY130" fmla="*/ 466 h 15331"/>
                    <a:gd name="connsiteX131" fmla="*/ 5013 w 10603"/>
                    <a:gd name="connsiteY131" fmla="*/ 257 h 15331"/>
                    <a:gd name="connsiteX132" fmla="*/ 5294 w 10603"/>
                    <a:gd name="connsiteY132" fmla="*/ 64 h 15331"/>
                    <a:gd name="connsiteX133" fmla="*/ 5631 w 10603"/>
                    <a:gd name="connsiteY133" fmla="*/ 0 h 15331"/>
                    <a:gd name="connsiteX0" fmla="*/ 5631 w 10603"/>
                    <a:gd name="connsiteY0" fmla="*/ 0 h 15331"/>
                    <a:gd name="connsiteX1" fmla="*/ 5912 w 10603"/>
                    <a:gd name="connsiteY1" fmla="*/ 64 h 15331"/>
                    <a:gd name="connsiteX2" fmla="*/ 6165 w 10603"/>
                    <a:gd name="connsiteY2" fmla="*/ 225 h 15331"/>
                    <a:gd name="connsiteX3" fmla="*/ 6277 w 10603"/>
                    <a:gd name="connsiteY3" fmla="*/ 434 h 15331"/>
                    <a:gd name="connsiteX4" fmla="*/ 6333 w 10603"/>
                    <a:gd name="connsiteY4" fmla="*/ 659 h 15331"/>
                    <a:gd name="connsiteX5" fmla="*/ 6277 w 10603"/>
                    <a:gd name="connsiteY5" fmla="*/ 852 h 15331"/>
                    <a:gd name="connsiteX6" fmla="*/ 6221 w 10603"/>
                    <a:gd name="connsiteY6" fmla="*/ 1174 h 15331"/>
                    <a:gd name="connsiteX7" fmla="*/ 6109 w 10603"/>
                    <a:gd name="connsiteY7" fmla="*/ 1608 h 15331"/>
                    <a:gd name="connsiteX8" fmla="*/ 5996 w 10603"/>
                    <a:gd name="connsiteY8" fmla="*/ 2090 h 15331"/>
                    <a:gd name="connsiteX9" fmla="*/ 5912 w 10603"/>
                    <a:gd name="connsiteY9" fmla="*/ 2492 h 15331"/>
                    <a:gd name="connsiteX10" fmla="*/ 5856 w 10603"/>
                    <a:gd name="connsiteY10" fmla="*/ 2846 h 15331"/>
                    <a:gd name="connsiteX11" fmla="*/ 5800 w 10603"/>
                    <a:gd name="connsiteY11" fmla="*/ 3071 h 15331"/>
                    <a:gd name="connsiteX12" fmla="*/ 5800 w 10603"/>
                    <a:gd name="connsiteY12" fmla="*/ 3167 h 15331"/>
                    <a:gd name="connsiteX13" fmla="*/ 5800 w 10603"/>
                    <a:gd name="connsiteY13" fmla="*/ 3071 h 15331"/>
                    <a:gd name="connsiteX14" fmla="*/ 5856 w 10603"/>
                    <a:gd name="connsiteY14" fmla="*/ 2846 h 15331"/>
                    <a:gd name="connsiteX15" fmla="*/ 5912 w 10603"/>
                    <a:gd name="connsiteY15" fmla="*/ 2492 h 15331"/>
                    <a:gd name="connsiteX16" fmla="*/ 5996 w 10603"/>
                    <a:gd name="connsiteY16" fmla="*/ 2090 h 15331"/>
                    <a:gd name="connsiteX17" fmla="*/ 6109 w 10603"/>
                    <a:gd name="connsiteY17" fmla="*/ 1865 h 15331"/>
                    <a:gd name="connsiteX18" fmla="*/ 6333 w 10603"/>
                    <a:gd name="connsiteY18" fmla="*/ 1206 h 15331"/>
                    <a:gd name="connsiteX19" fmla="*/ 6670 w 10603"/>
                    <a:gd name="connsiteY19" fmla="*/ 595 h 15331"/>
                    <a:gd name="connsiteX20" fmla="*/ 6783 w 10603"/>
                    <a:gd name="connsiteY20" fmla="*/ 498 h 15331"/>
                    <a:gd name="connsiteX21" fmla="*/ 6839 w 10603"/>
                    <a:gd name="connsiteY21" fmla="*/ 434 h 15331"/>
                    <a:gd name="connsiteX22" fmla="*/ 6951 w 10603"/>
                    <a:gd name="connsiteY22" fmla="*/ 354 h 15331"/>
                    <a:gd name="connsiteX23" fmla="*/ 7120 w 10603"/>
                    <a:gd name="connsiteY23" fmla="*/ 322 h 15331"/>
                    <a:gd name="connsiteX24" fmla="*/ 7288 w 10603"/>
                    <a:gd name="connsiteY24" fmla="*/ 289 h 15331"/>
                    <a:gd name="connsiteX25" fmla="*/ 7401 w 10603"/>
                    <a:gd name="connsiteY25" fmla="*/ 322 h 15331"/>
                    <a:gd name="connsiteX26" fmla="*/ 7569 w 10603"/>
                    <a:gd name="connsiteY26" fmla="*/ 386 h 15331"/>
                    <a:gd name="connsiteX27" fmla="*/ 7710 w 10603"/>
                    <a:gd name="connsiteY27" fmla="*/ 434 h 15331"/>
                    <a:gd name="connsiteX28" fmla="*/ 7822 w 10603"/>
                    <a:gd name="connsiteY28" fmla="*/ 498 h 15331"/>
                    <a:gd name="connsiteX29" fmla="*/ 7878 w 10603"/>
                    <a:gd name="connsiteY29" fmla="*/ 595 h 15331"/>
                    <a:gd name="connsiteX30" fmla="*/ 7991 w 10603"/>
                    <a:gd name="connsiteY30" fmla="*/ 884 h 15331"/>
                    <a:gd name="connsiteX31" fmla="*/ 7991 w 10603"/>
                    <a:gd name="connsiteY31" fmla="*/ 1141 h 15331"/>
                    <a:gd name="connsiteX32" fmla="*/ 7822 w 10603"/>
                    <a:gd name="connsiteY32" fmla="*/ 2283 h 15331"/>
                    <a:gd name="connsiteX33" fmla="*/ 7654 w 10603"/>
                    <a:gd name="connsiteY33" fmla="*/ 3424 h 15331"/>
                    <a:gd name="connsiteX34" fmla="*/ 7654 w 10603"/>
                    <a:gd name="connsiteY34" fmla="*/ 4277 h 15331"/>
                    <a:gd name="connsiteX35" fmla="*/ 7654 w 10603"/>
                    <a:gd name="connsiteY35" fmla="*/ 4582 h 15331"/>
                    <a:gd name="connsiteX36" fmla="*/ 7710 w 10603"/>
                    <a:gd name="connsiteY36" fmla="*/ 4904 h 15331"/>
                    <a:gd name="connsiteX37" fmla="*/ 7710 w 10603"/>
                    <a:gd name="connsiteY37" fmla="*/ 5193 h 15331"/>
                    <a:gd name="connsiteX38" fmla="*/ 7991 w 10603"/>
                    <a:gd name="connsiteY38" fmla="*/ 4518 h 15331"/>
                    <a:gd name="connsiteX39" fmla="*/ 8384 w 10603"/>
                    <a:gd name="connsiteY39" fmla="*/ 3955 h 15331"/>
                    <a:gd name="connsiteX40" fmla="*/ 9058 w 10603"/>
                    <a:gd name="connsiteY40" fmla="*/ 3392 h 15331"/>
                    <a:gd name="connsiteX41" fmla="*/ 9227 w 10603"/>
                    <a:gd name="connsiteY41" fmla="*/ 3296 h 15331"/>
                    <a:gd name="connsiteX42" fmla="*/ 9423 w 10603"/>
                    <a:gd name="connsiteY42" fmla="*/ 3199 h 15331"/>
                    <a:gd name="connsiteX43" fmla="*/ 9648 w 10603"/>
                    <a:gd name="connsiteY43" fmla="*/ 3135 h 15331"/>
                    <a:gd name="connsiteX44" fmla="*/ 10097 w 10603"/>
                    <a:gd name="connsiteY44" fmla="*/ 3103 h 15331"/>
                    <a:gd name="connsiteX45" fmla="*/ 10434 w 10603"/>
                    <a:gd name="connsiteY45" fmla="*/ 3167 h 15331"/>
                    <a:gd name="connsiteX46" fmla="*/ 10603 w 10603"/>
                    <a:gd name="connsiteY46" fmla="*/ 3328 h 15331"/>
                    <a:gd name="connsiteX47" fmla="*/ 10603 w 10603"/>
                    <a:gd name="connsiteY47" fmla="*/ 3537 h 15331"/>
                    <a:gd name="connsiteX48" fmla="*/ 10491 w 10603"/>
                    <a:gd name="connsiteY48" fmla="*/ 3794 h 15331"/>
                    <a:gd name="connsiteX49" fmla="*/ 10266 w 10603"/>
                    <a:gd name="connsiteY49" fmla="*/ 4084 h 15331"/>
                    <a:gd name="connsiteX50" fmla="*/ 10041 w 10603"/>
                    <a:gd name="connsiteY50" fmla="*/ 4341 h 15331"/>
                    <a:gd name="connsiteX51" fmla="*/ 9873 w 10603"/>
                    <a:gd name="connsiteY51" fmla="*/ 4871 h 15331"/>
                    <a:gd name="connsiteX52" fmla="*/ 9816 w 10603"/>
                    <a:gd name="connsiteY52" fmla="*/ 5418 h 15331"/>
                    <a:gd name="connsiteX53" fmla="*/ 9704 w 10603"/>
                    <a:gd name="connsiteY53" fmla="*/ 5884 h 15331"/>
                    <a:gd name="connsiteX54" fmla="*/ 9536 w 10603"/>
                    <a:gd name="connsiteY54" fmla="*/ 6367 h 15331"/>
                    <a:gd name="connsiteX55" fmla="*/ 9170 w 10603"/>
                    <a:gd name="connsiteY55" fmla="*/ 6833 h 15331"/>
                    <a:gd name="connsiteX56" fmla="*/ 8609 w 10603"/>
                    <a:gd name="connsiteY56" fmla="*/ 7283 h 15331"/>
                    <a:gd name="connsiteX57" fmla="*/ 7991 w 10603"/>
                    <a:gd name="connsiteY57" fmla="*/ 7749 h 15331"/>
                    <a:gd name="connsiteX58" fmla="*/ 7513 w 10603"/>
                    <a:gd name="connsiteY58" fmla="*/ 8199 h 15331"/>
                    <a:gd name="connsiteX59" fmla="*/ 6951 w 10603"/>
                    <a:gd name="connsiteY59" fmla="*/ 8730 h 15331"/>
                    <a:gd name="connsiteX60" fmla="*/ 6558 w 10603"/>
                    <a:gd name="connsiteY60" fmla="*/ 9341 h 15331"/>
                    <a:gd name="connsiteX61" fmla="*/ 7030 w 10603"/>
                    <a:gd name="connsiteY61" fmla="*/ 14735 h 15331"/>
                    <a:gd name="connsiteX62" fmla="*/ 0 w 10603"/>
                    <a:gd name="connsiteY62" fmla="*/ 15331 h 15331"/>
                    <a:gd name="connsiteX63" fmla="*/ 715 w 10603"/>
                    <a:gd name="connsiteY63" fmla="*/ 9598 h 15331"/>
                    <a:gd name="connsiteX64" fmla="*/ 884 w 10603"/>
                    <a:gd name="connsiteY64" fmla="*/ 9244 h 15331"/>
                    <a:gd name="connsiteX65" fmla="*/ 912 w 10603"/>
                    <a:gd name="connsiteY65" fmla="*/ 8923 h 15331"/>
                    <a:gd name="connsiteX66" fmla="*/ 1024 w 10603"/>
                    <a:gd name="connsiteY66" fmla="*/ 8521 h 15331"/>
                    <a:gd name="connsiteX67" fmla="*/ 968 w 10603"/>
                    <a:gd name="connsiteY67" fmla="*/ 8232 h 15331"/>
                    <a:gd name="connsiteX68" fmla="*/ 912 w 10603"/>
                    <a:gd name="connsiteY68" fmla="*/ 7910 h 15331"/>
                    <a:gd name="connsiteX69" fmla="*/ 884 w 10603"/>
                    <a:gd name="connsiteY69" fmla="*/ 7572 h 15331"/>
                    <a:gd name="connsiteX70" fmla="*/ 828 w 10603"/>
                    <a:gd name="connsiteY70" fmla="*/ 7315 h 15331"/>
                    <a:gd name="connsiteX71" fmla="*/ 828 w 10603"/>
                    <a:gd name="connsiteY71" fmla="*/ 6897 h 15331"/>
                    <a:gd name="connsiteX72" fmla="*/ 828 w 10603"/>
                    <a:gd name="connsiteY72" fmla="*/ 6527 h 15331"/>
                    <a:gd name="connsiteX73" fmla="*/ 828 w 10603"/>
                    <a:gd name="connsiteY73" fmla="*/ 6045 h 15331"/>
                    <a:gd name="connsiteX74" fmla="*/ 884 w 10603"/>
                    <a:gd name="connsiteY74" fmla="*/ 5547 h 15331"/>
                    <a:gd name="connsiteX75" fmla="*/ 828 w 10603"/>
                    <a:gd name="connsiteY75" fmla="*/ 5193 h 15331"/>
                    <a:gd name="connsiteX76" fmla="*/ 1024 w 10603"/>
                    <a:gd name="connsiteY76" fmla="*/ 4148 h 15331"/>
                    <a:gd name="connsiteX77" fmla="*/ 1305 w 10603"/>
                    <a:gd name="connsiteY77" fmla="*/ 3103 h 15331"/>
                    <a:gd name="connsiteX78" fmla="*/ 1530 w 10603"/>
                    <a:gd name="connsiteY78" fmla="*/ 2412 h 15331"/>
                    <a:gd name="connsiteX79" fmla="*/ 1923 w 10603"/>
                    <a:gd name="connsiteY79" fmla="*/ 1704 h 15331"/>
                    <a:gd name="connsiteX80" fmla="*/ 1979 w 10603"/>
                    <a:gd name="connsiteY80" fmla="*/ 1640 h 15331"/>
                    <a:gd name="connsiteX81" fmla="*/ 2092 w 10603"/>
                    <a:gd name="connsiteY81" fmla="*/ 1576 h 15331"/>
                    <a:gd name="connsiteX82" fmla="*/ 2204 w 10603"/>
                    <a:gd name="connsiteY82" fmla="*/ 1543 h 15331"/>
                    <a:gd name="connsiteX83" fmla="*/ 2316 w 10603"/>
                    <a:gd name="connsiteY83" fmla="*/ 1543 h 15331"/>
                    <a:gd name="connsiteX84" fmla="*/ 2429 w 10603"/>
                    <a:gd name="connsiteY84" fmla="*/ 1543 h 15331"/>
                    <a:gd name="connsiteX85" fmla="*/ 2541 w 10603"/>
                    <a:gd name="connsiteY85" fmla="*/ 1543 h 15331"/>
                    <a:gd name="connsiteX86" fmla="*/ 2569 w 10603"/>
                    <a:gd name="connsiteY86" fmla="*/ 1576 h 15331"/>
                    <a:gd name="connsiteX87" fmla="*/ 2625 w 10603"/>
                    <a:gd name="connsiteY87" fmla="*/ 1608 h 15331"/>
                    <a:gd name="connsiteX88" fmla="*/ 2625 w 10603"/>
                    <a:gd name="connsiteY88" fmla="*/ 1672 h 15331"/>
                    <a:gd name="connsiteX89" fmla="*/ 2625 w 10603"/>
                    <a:gd name="connsiteY89" fmla="*/ 2058 h 15331"/>
                    <a:gd name="connsiteX90" fmla="*/ 2569 w 10603"/>
                    <a:gd name="connsiteY90" fmla="*/ 2186 h 15331"/>
                    <a:gd name="connsiteX91" fmla="*/ 2541 w 10603"/>
                    <a:gd name="connsiteY91" fmla="*/ 2315 h 15331"/>
                    <a:gd name="connsiteX92" fmla="*/ 2541 w 10603"/>
                    <a:gd name="connsiteY92" fmla="*/ 2379 h 15331"/>
                    <a:gd name="connsiteX93" fmla="*/ 2541 w 10603"/>
                    <a:gd name="connsiteY93" fmla="*/ 2556 h 15331"/>
                    <a:gd name="connsiteX94" fmla="*/ 2541 w 10603"/>
                    <a:gd name="connsiteY94" fmla="*/ 2846 h 15331"/>
                    <a:gd name="connsiteX95" fmla="*/ 2541 w 10603"/>
                    <a:gd name="connsiteY95" fmla="*/ 3199 h 15331"/>
                    <a:gd name="connsiteX96" fmla="*/ 2485 w 10603"/>
                    <a:gd name="connsiteY96" fmla="*/ 3537 h 15331"/>
                    <a:gd name="connsiteX97" fmla="*/ 2485 w 10603"/>
                    <a:gd name="connsiteY97" fmla="*/ 3794 h 15331"/>
                    <a:gd name="connsiteX98" fmla="*/ 2485 w 10603"/>
                    <a:gd name="connsiteY98" fmla="*/ 3891 h 15331"/>
                    <a:gd name="connsiteX99" fmla="*/ 2625 w 10603"/>
                    <a:gd name="connsiteY99" fmla="*/ 2058 h 15331"/>
                    <a:gd name="connsiteX100" fmla="*/ 2738 w 10603"/>
                    <a:gd name="connsiteY100" fmla="*/ 1704 h 15331"/>
                    <a:gd name="connsiteX101" fmla="*/ 2850 w 10603"/>
                    <a:gd name="connsiteY101" fmla="*/ 1367 h 15331"/>
                    <a:gd name="connsiteX102" fmla="*/ 3019 w 10603"/>
                    <a:gd name="connsiteY102" fmla="*/ 1013 h 15331"/>
                    <a:gd name="connsiteX103" fmla="*/ 3187 w 10603"/>
                    <a:gd name="connsiteY103" fmla="*/ 756 h 15331"/>
                    <a:gd name="connsiteX104" fmla="*/ 3356 w 10603"/>
                    <a:gd name="connsiteY104" fmla="*/ 627 h 15331"/>
                    <a:gd name="connsiteX105" fmla="*/ 3637 w 10603"/>
                    <a:gd name="connsiteY105" fmla="*/ 531 h 15331"/>
                    <a:gd name="connsiteX106" fmla="*/ 3974 w 10603"/>
                    <a:gd name="connsiteY106" fmla="*/ 466 h 15331"/>
                    <a:gd name="connsiteX107" fmla="*/ 4199 w 10603"/>
                    <a:gd name="connsiteY107" fmla="*/ 498 h 15331"/>
                    <a:gd name="connsiteX108" fmla="*/ 4339 w 10603"/>
                    <a:gd name="connsiteY108" fmla="*/ 659 h 15331"/>
                    <a:gd name="connsiteX109" fmla="*/ 4339 w 10603"/>
                    <a:gd name="connsiteY109" fmla="*/ 949 h 15331"/>
                    <a:gd name="connsiteX110" fmla="*/ 4283 w 10603"/>
                    <a:gd name="connsiteY110" fmla="*/ 1238 h 15331"/>
                    <a:gd name="connsiteX111" fmla="*/ 4142 w 10603"/>
                    <a:gd name="connsiteY111" fmla="*/ 1801 h 15331"/>
                    <a:gd name="connsiteX112" fmla="*/ 4030 w 10603"/>
                    <a:gd name="connsiteY112" fmla="*/ 2122 h 15331"/>
                    <a:gd name="connsiteX113" fmla="*/ 3974 w 10603"/>
                    <a:gd name="connsiteY113" fmla="*/ 2524 h 15331"/>
                    <a:gd name="connsiteX114" fmla="*/ 3918 w 10603"/>
                    <a:gd name="connsiteY114" fmla="*/ 2942 h 15331"/>
                    <a:gd name="connsiteX115" fmla="*/ 3918 w 10603"/>
                    <a:gd name="connsiteY115" fmla="*/ 3392 h 15331"/>
                    <a:gd name="connsiteX116" fmla="*/ 3974 w 10603"/>
                    <a:gd name="connsiteY116" fmla="*/ 3730 h 15331"/>
                    <a:gd name="connsiteX117" fmla="*/ 3974 w 10603"/>
                    <a:gd name="connsiteY117" fmla="*/ 3987 h 15331"/>
                    <a:gd name="connsiteX118" fmla="*/ 3974 w 10603"/>
                    <a:gd name="connsiteY118" fmla="*/ 4084 h 15331"/>
                    <a:gd name="connsiteX119" fmla="*/ 3974 w 10603"/>
                    <a:gd name="connsiteY119" fmla="*/ 3987 h 15331"/>
                    <a:gd name="connsiteX120" fmla="*/ 3974 w 10603"/>
                    <a:gd name="connsiteY120" fmla="*/ 3730 h 15331"/>
                    <a:gd name="connsiteX121" fmla="*/ 4030 w 10603"/>
                    <a:gd name="connsiteY121" fmla="*/ 3360 h 15331"/>
                    <a:gd name="connsiteX122" fmla="*/ 4030 w 10603"/>
                    <a:gd name="connsiteY122" fmla="*/ 3006 h 15331"/>
                    <a:gd name="connsiteX123" fmla="*/ 4086 w 10603"/>
                    <a:gd name="connsiteY123" fmla="*/ 2685 h 15331"/>
                    <a:gd name="connsiteX124" fmla="*/ 4086 w 10603"/>
                    <a:gd name="connsiteY124" fmla="*/ 2444 h 15331"/>
                    <a:gd name="connsiteX125" fmla="*/ 4199 w 10603"/>
                    <a:gd name="connsiteY125" fmla="*/ 2058 h 15331"/>
                    <a:gd name="connsiteX126" fmla="*/ 4339 w 10603"/>
                    <a:gd name="connsiteY126" fmla="*/ 1672 h 15331"/>
                    <a:gd name="connsiteX127" fmla="*/ 4451 w 10603"/>
                    <a:gd name="connsiteY127" fmla="*/ 1270 h 15331"/>
                    <a:gd name="connsiteX128" fmla="*/ 4564 w 10603"/>
                    <a:gd name="connsiteY128" fmla="*/ 949 h 15331"/>
                    <a:gd name="connsiteX129" fmla="*/ 4620 w 10603"/>
                    <a:gd name="connsiteY129" fmla="*/ 723 h 15331"/>
                    <a:gd name="connsiteX130" fmla="*/ 4788 w 10603"/>
                    <a:gd name="connsiteY130" fmla="*/ 466 h 15331"/>
                    <a:gd name="connsiteX131" fmla="*/ 5013 w 10603"/>
                    <a:gd name="connsiteY131" fmla="*/ 257 h 15331"/>
                    <a:gd name="connsiteX132" fmla="*/ 5294 w 10603"/>
                    <a:gd name="connsiteY132" fmla="*/ 64 h 15331"/>
                    <a:gd name="connsiteX133" fmla="*/ 5631 w 10603"/>
                    <a:gd name="connsiteY133" fmla="*/ 0 h 15331"/>
                    <a:gd name="connsiteX0" fmla="*/ 5949 w 10921"/>
                    <a:gd name="connsiteY0" fmla="*/ 0 h 15331"/>
                    <a:gd name="connsiteX1" fmla="*/ 6230 w 10921"/>
                    <a:gd name="connsiteY1" fmla="*/ 64 h 15331"/>
                    <a:gd name="connsiteX2" fmla="*/ 6483 w 10921"/>
                    <a:gd name="connsiteY2" fmla="*/ 225 h 15331"/>
                    <a:gd name="connsiteX3" fmla="*/ 6595 w 10921"/>
                    <a:gd name="connsiteY3" fmla="*/ 434 h 15331"/>
                    <a:gd name="connsiteX4" fmla="*/ 6651 w 10921"/>
                    <a:gd name="connsiteY4" fmla="*/ 659 h 15331"/>
                    <a:gd name="connsiteX5" fmla="*/ 6595 w 10921"/>
                    <a:gd name="connsiteY5" fmla="*/ 852 h 15331"/>
                    <a:gd name="connsiteX6" fmla="*/ 6539 w 10921"/>
                    <a:gd name="connsiteY6" fmla="*/ 1174 h 15331"/>
                    <a:gd name="connsiteX7" fmla="*/ 6427 w 10921"/>
                    <a:gd name="connsiteY7" fmla="*/ 1608 h 15331"/>
                    <a:gd name="connsiteX8" fmla="*/ 6314 w 10921"/>
                    <a:gd name="connsiteY8" fmla="*/ 2090 h 15331"/>
                    <a:gd name="connsiteX9" fmla="*/ 6230 w 10921"/>
                    <a:gd name="connsiteY9" fmla="*/ 2492 h 15331"/>
                    <a:gd name="connsiteX10" fmla="*/ 6174 w 10921"/>
                    <a:gd name="connsiteY10" fmla="*/ 2846 h 15331"/>
                    <a:gd name="connsiteX11" fmla="*/ 6118 w 10921"/>
                    <a:gd name="connsiteY11" fmla="*/ 3071 h 15331"/>
                    <a:gd name="connsiteX12" fmla="*/ 6118 w 10921"/>
                    <a:gd name="connsiteY12" fmla="*/ 3167 h 15331"/>
                    <a:gd name="connsiteX13" fmla="*/ 6118 w 10921"/>
                    <a:gd name="connsiteY13" fmla="*/ 3071 h 15331"/>
                    <a:gd name="connsiteX14" fmla="*/ 6174 w 10921"/>
                    <a:gd name="connsiteY14" fmla="*/ 2846 h 15331"/>
                    <a:gd name="connsiteX15" fmla="*/ 6230 w 10921"/>
                    <a:gd name="connsiteY15" fmla="*/ 2492 h 15331"/>
                    <a:gd name="connsiteX16" fmla="*/ 6314 w 10921"/>
                    <a:gd name="connsiteY16" fmla="*/ 2090 h 15331"/>
                    <a:gd name="connsiteX17" fmla="*/ 6427 w 10921"/>
                    <a:gd name="connsiteY17" fmla="*/ 1865 h 15331"/>
                    <a:gd name="connsiteX18" fmla="*/ 6651 w 10921"/>
                    <a:gd name="connsiteY18" fmla="*/ 1206 h 15331"/>
                    <a:gd name="connsiteX19" fmla="*/ 6988 w 10921"/>
                    <a:gd name="connsiteY19" fmla="*/ 595 h 15331"/>
                    <a:gd name="connsiteX20" fmla="*/ 7101 w 10921"/>
                    <a:gd name="connsiteY20" fmla="*/ 498 h 15331"/>
                    <a:gd name="connsiteX21" fmla="*/ 7157 w 10921"/>
                    <a:gd name="connsiteY21" fmla="*/ 434 h 15331"/>
                    <a:gd name="connsiteX22" fmla="*/ 7269 w 10921"/>
                    <a:gd name="connsiteY22" fmla="*/ 354 h 15331"/>
                    <a:gd name="connsiteX23" fmla="*/ 7438 w 10921"/>
                    <a:gd name="connsiteY23" fmla="*/ 322 h 15331"/>
                    <a:gd name="connsiteX24" fmla="*/ 7606 w 10921"/>
                    <a:gd name="connsiteY24" fmla="*/ 289 h 15331"/>
                    <a:gd name="connsiteX25" fmla="*/ 7719 w 10921"/>
                    <a:gd name="connsiteY25" fmla="*/ 322 h 15331"/>
                    <a:gd name="connsiteX26" fmla="*/ 7887 w 10921"/>
                    <a:gd name="connsiteY26" fmla="*/ 386 h 15331"/>
                    <a:gd name="connsiteX27" fmla="*/ 8028 w 10921"/>
                    <a:gd name="connsiteY27" fmla="*/ 434 h 15331"/>
                    <a:gd name="connsiteX28" fmla="*/ 8140 w 10921"/>
                    <a:gd name="connsiteY28" fmla="*/ 498 h 15331"/>
                    <a:gd name="connsiteX29" fmla="*/ 8196 w 10921"/>
                    <a:gd name="connsiteY29" fmla="*/ 595 h 15331"/>
                    <a:gd name="connsiteX30" fmla="*/ 8309 w 10921"/>
                    <a:gd name="connsiteY30" fmla="*/ 884 h 15331"/>
                    <a:gd name="connsiteX31" fmla="*/ 8309 w 10921"/>
                    <a:gd name="connsiteY31" fmla="*/ 1141 h 15331"/>
                    <a:gd name="connsiteX32" fmla="*/ 8140 w 10921"/>
                    <a:gd name="connsiteY32" fmla="*/ 2283 h 15331"/>
                    <a:gd name="connsiteX33" fmla="*/ 7972 w 10921"/>
                    <a:gd name="connsiteY33" fmla="*/ 3424 h 15331"/>
                    <a:gd name="connsiteX34" fmla="*/ 7972 w 10921"/>
                    <a:gd name="connsiteY34" fmla="*/ 4277 h 15331"/>
                    <a:gd name="connsiteX35" fmla="*/ 7972 w 10921"/>
                    <a:gd name="connsiteY35" fmla="*/ 4582 h 15331"/>
                    <a:gd name="connsiteX36" fmla="*/ 8028 w 10921"/>
                    <a:gd name="connsiteY36" fmla="*/ 4904 h 15331"/>
                    <a:gd name="connsiteX37" fmla="*/ 8028 w 10921"/>
                    <a:gd name="connsiteY37" fmla="*/ 5193 h 15331"/>
                    <a:gd name="connsiteX38" fmla="*/ 8309 w 10921"/>
                    <a:gd name="connsiteY38" fmla="*/ 4518 h 15331"/>
                    <a:gd name="connsiteX39" fmla="*/ 8702 w 10921"/>
                    <a:gd name="connsiteY39" fmla="*/ 3955 h 15331"/>
                    <a:gd name="connsiteX40" fmla="*/ 9376 w 10921"/>
                    <a:gd name="connsiteY40" fmla="*/ 3392 h 15331"/>
                    <a:gd name="connsiteX41" fmla="*/ 9545 w 10921"/>
                    <a:gd name="connsiteY41" fmla="*/ 3296 h 15331"/>
                    <a:gd name="connsiteX42" fmla="*/ 9741 w 10921"/>
                    <a:gd name="connsiteY42" fmla="*/ 3199 h 15331"/>
                    <a:gd name="connsiteX43" fmla="*/ 9966 w 10921"/>
                    <a:gd name="connsiteY43" fmla="*/ 3135 h 15331"/>
                    <a:gd name="connsiteX44" fmla="*/ 10415 w 10921"/>
                    <a:gd name="connsiteY44" fmla="*/ 3103 h 15331"/>
                    <a:gd name="connsiteX45" fmla="*/ 10752 w 10921"/>
                    <a:gd name="connsiteY45" fmla="*/ 3167 h 15331"/>
                    <a:gd name="connsiteX46" fmla="*/ 10921 w 10921"/>
                    <a:gd name="connsiteY46" fmla="*/ 3328 h 15331"/>
                    <a:gd name="connsiteX47" fmla="*/ 10921 w 10921"/>
                    <a:gd name="connsiteY47" fmla="*/ 3537 h 15331"/>
                    <a:gd name="connsiteX48" fmla="*/ 10809 w 10921"/>
                    <a:gd name="connsiteY48" fmla="*/ 3794 h 15331"/>
                    <a:gd name="connsiteX49" fmla="*/ 10584 w 10921"/>
                    <a:gd name="connsiteY49" fmla="*/ 4084 h 15331"/>
                    <a:gd name="connsiteX50" fmla="*/ 10359 w 10921"/>
                    <a:gd name="connsiteY50" fmla="*/ 4341 h 15331"/>
                    <a:gd name="connsiteX51" fmla="*/ 10191 w 10921"/>
                    <a:gd name="connsiteY51" fmla="*/ 4871 h 15331"/>
                    <a:gd name="connsiteX52" fmla="*/ 10134 w 10921"/>
                    <a:gd name="connsiteY52" fmla="*/ 5418 h 15331"/>
                    <a:gd name="connsiteX53" fmla="*/ 10022 w 10921"/>
                    <a:gd name="connsiteY53" fmla="*/ 5884 h 15331"/>
                    <a:gd name="connsiteX54" fmla="*/ 9854 w 10921"/>
                    <a:gd name="connsiteY54" fmla="*/ 6367 h 15331"/>
                    <a:gd name="connsiteX55" fmla="*/ 9488 w 10921"/>
                    <a:gd name="connsiteY55" fmla="*/ 6833 h 15331"/>
                    <a:gd name="connsiteX56" fmla="*/ 8927 w 10921"/>
                    <a:gd name="connsiteY56" fmla="*/ 7283 h 15331"/>
                    <a:gd name="connsiteX57" fmla="*/ 8309 w 10921"/>
                    <a:gd name="connsiteY57" fmla="*/ 7749 h 15331"/>
                    <a:gd name="connsiteX58" fmla="*/ 7831 w 10921"/>
                    <a:gd name="connsiteY58" fmla="*/ 8199 h 15331"/>
                    <a:gd name="connsiteX59" fmla="*/ 7269 w 10921"/>
                    <a:gd name="connsiteY59" fmla="*/ 8730 h 15331"/>
                    <a:gd name="connsiteX60" fmla="*/ 6876 w 10921"/>
                    <a:gd name="connsiteY60" fmla="*/ 9341 h 15331"/>
                    <a:gd name="connsiteX61" fmla="*/ 7348 w 10921"/>
                    <a:gd name="connsiteY61" fmla="*/ 14735 h 15331"/>
                    <a:gd name="connsiteX62" fmla="*/ 318 w 10921"/>
                    <a:gd name="connsiteY62" fmla="*/ 15331 h 15331"/>
                    <a:gd name="connsiteX63" fmla="*/ 1202 w 10921"/>
                    <a:gd name="connsiteY63" fmla="*/ 9244 h 15331"/>
                    <a:gd name="connsiteX64" fmla="*/ 1230 w 10921"/>
                    <a:gd name="connsiteY64" fmla="*/ 8923 h 15331"/>
                    <a:gd name="connsiteX65" fmla="*/ 1342 w 10921"/>
                    <a:gd name="connsiteY65" fmla="*/ 8521 h 15331"/>
                    <a:gd name="connsiteX66" fmla="*/ 1286 w 10921"/>
                    <a:gd name="connsiteY66" fmla="*/ 8232 h 15331"/>
                    <a:gd name="connsiteX67" fmla="*/ 1230 w 10921"/>
                    <a:gd name="connsiteY67" fmla="*/ 7910 h 15331"/>
                    <a:gd name="connsiteX68" fmla="*/ 1202 w 10921"/>
                    <a:gd name="connsiteY68" fmla="*/ 7572 h 15331"/>
                    <a:gd name="connsiteX69" fmla="*/ 1146 w 10921"/>
                    <a:gd name="connsiteY69" fmla="*/ 7315 h 15331"/>
                    <a:gd name="connsiteX70" fmla="*/ 1146 w 10921"/>
                    <a:gd name="connsiteY70" fmla="*/ 6897 h 15331"/>
                    <a:gd name="connsiteX71" fmla="*/ 1146 w 10921"/>
                    <a:gd name="connsiteY71" fmla="*/ 6527 h 15331"/>
                    <a:gd name="connsiteX72" fmla="*/ 1146 w 10921"/>
                    <a:gd name="connsiteY72" fmla="*/ 6045 h 15331"/>
                    <a:gd name="connsiteX73" fmla="*/ 1202 w 10921"/>
                    <a:gd name="connsiteY73" fmla="*/ 5547 h 15331"/>
                    <a:gd name="connsiteX74" fmla="*/ 1146 w 10921"/>
                    <a:gd name="connsiteY74" fmla="*/ 5193 h 15331"/>
                    <a:gd name="connsiteX75" fmla="*/ 1342 w 10921"/>
                    <a:gd name="connsiteY75" fmla="*/ 4148 h 15331"/>
                    <a:gd name="connsiteX76" fmla="*/ 1623 w 10921"/>
                    <a:gd name="connsiteY76" fmla="*/ 3103 h 15331"/>
                    <a:gd name="connsiteX77" fmla="*/ 1848 w 10921"/>
                    <a:gd name="connsiteY77" fmla="*/ 2412 h 15331"/>
                    <a:gd name="connsiteX78" fmla="*/ 2241 w 10921"/>
                    <a:gd name="connsiteY78" fmla="*/ 1704 h 15331"/>
                    <a:gd name="connsiteX79" fmla="*/ 2297 w 10921"/>
                    <a:gd name="connsiteY79" fmla="*/ 1640 h 15331"/>
                    <a:gd name="connsiteX80" fmla="*/ 2410 w 10921"/>
                    <a:gd name="connsiteY80" fmla="*/ 1576 h 15331"/>
                    <a:gd name="connsiteX81" fmla="*/ 2522 w 10921"/>
                    <a:gd name="connsiteY81" fmla="*/ 1543 h 15331"/>
                    <a:gd name="connsiteX82" fmla="*/ 2634 w 10921"/>
                    <a:gd name="connsiteY82" fmla="*/ 1543 h 15331"/>
                    <a:gd name="connsiteX83" fmla="*/ 2747 w 10921"/>
                    <a:gd name="connsiteY83" fmla="*/ 1543 h 15331"/>
                    <a:gd name="connsiteX84" fmla="*/ 2859 w 10921"/>
                    <a:gd name="connsiteY84" fmla="*/ 1543 h 15331"/>
                    <a:gd name="connsiteX85" fmla="*/ 2887 w 10921"/>
                    <a:gd name="connsiteY85" fmla="*/ 1576 h 15331"/>
                    <a:gd name="connsiteX86" fmla="*/ 2943 w 10921"/>
                    <a:gd name="connsiteY86" fmla="*/ 1608 h 15331"/>
                    <a:gd name="connsiteX87" fmla="*/ 2943 w 10921"/>
                    <a:gd name="connsiteY87" fmla="*/ 1672 h 15331"/>
                    <a:gd name="connsiteX88" fmla="*/ 2943 w 10921"/>
                    <a:gd name="connsiteY88" fmla="*/ 2058 h 15331"/>
                    <a:gd name="connsiteX89" fmla="*/ 2887 w 10921"/>
                    <a:gd name="connsiteY89" fmla="*/ 2186 h 15331"/>
                    <a:gd name="connsiteX90" fmla="*/ 2859 w 10921"/>
                    <a:gd name="connsiteY90" fmla="*/ 2315 h 15331"/>
                    <a:gd name="connsiteX91" fmla="*/ 2859 w 10921"/>
                    <a:gd name="connsiteY91" fmla="*/ 2379 h 15331"/>
                    <a:gd name="connsiteX92" fmla="*/ 2859 w 10921"/>
                    <a:gd name="connsiteY92" fmla="*/ 2556 h 15331"/>
                    <a:gd name="connsiteX93" fmla="*/ 2859 w 10921"/>
                    <a:gd name="connsiteY93" fmla="*/ 2846 h 15331"/>
                    <a:gd name="connsiteX94" fmla="*/ 2859 w 10921"/>
                    <a:gd name="connsiteY94" fmla="*/ 3199 h 15331"/>
                    <a:gd name="connsiteX95" fmla="*/ 2803 w 10921"/>
                    <a:gd name="connsiteY95" fmla="*/ 3537 h 15331"/>
                    <a:gd name="connsiteX96" fmla="*/ 2803 w 10921"/>
                    <a:gd name="connsiteY96" fmla="*/ 3794 h 15331"/>
                    <a:gd name="connsiteX97" fmla="*/ 2803 w 10921"/>
                    <a:gd name="connsiteY97" fmla="*/ 3891 h 15331"/>
                    <a:gd name="connsiteX98" fmla="*/ 2943 w 10921"/>
                    <a:gd name="connsiteY98" fmla="*/ 2058 h 15331"/>
                    <a:gd name="connsiteX99" fmla="*/ 3056 w 10921"/>
                    <a:gd name="connsiteY99" fmla="*/ 1704 h 15331"/>
                    <a:gd name="connsiteX100" fmla="*/ 3168 w 10921"/>
                    <a:gd name="connsiteY100" fmla="*/ 1367 h 15331"/>
                    <a:gd name="connsiteX101" fmla="*/ 3337 w 10921"/>
                    <a:gd name="connsiteY101" fmla="*/ 1013 h 15331"/>
                    <a:gd name="connsiteX102" fmla="*/ 3505 w 10921"/>
                    <a:gd name="connsiteY102" fmla="*/ 756 h 15331"/>
                    <a:gd name="connsiteX103" fmla="*/ 3674 w 10921"/>
                    <a:gd name="connsiteY103" fmla="*/ 627 h 15331"/>
                    <a:gd name="connsiteX104" fmla="*/ 3955 w 10921"/>
                    <a:gd name="connsiteY104" fmla="*/ 531 h 15331"/>
                    <a:gd name="connsiteX105" fmla="*/ 4292 w 10921"/>
                    <a:gd name="connsiteY105" fmla="*/ 466 h 15331"/>
                    <a:gd name="connsiteX106" fmla="*/ 4517 w 10921"/>
                    <a:gd name="connsiteY106" fmla="*/ 498 h 15331"/>
                    <a:gd name="connsiteX107" fmla="*/ 4657 w 10921"/>
                    <a:gd name="connsiteY107" fmla="*/ 659 h 15331"/>
                    <a:gd name="connsiteX108" fmla="*/ 4657 w 10921"/>
                    <a:gd name="connsiteY108" fmla="*/ 949 h 15331"/>
                    <a:gd name="connsiteX109" fmla="*/ 4601 w 10921"/>
                    <a:gd name="connsiteY109" fmla="*/ 1238 h 15331"/>
                    <a:gd name="connsiteX110" fmla="*/ 4460 w 10921"/>
                    <a:gd name="connsiteY110" fmla="*/ 1801 h 15331"/>
                    <a:gd name="connsiteX111" fmla="*/ 4348 w 10921"/>
                    <a:gd name="connsiteY111" fmla="*/ 2122 h 15331"/>
                    <a:gd name="connsiteX112" fmla="*/ 4292 w 10921"/>
                    <a:gd name="connsiteY112" fmla="*/ 2524 h 15331"/>
                    <a:gd name="connsiteX113" fmla="*/ 4236 w 10921"/>
                    <a:gd name="connsiteY113" fmla="*/ 2942 h 15331"/>
                    <a:gd name="connsiteX114" fmla="*/ 4236 w 10921"/>
                    <a:gd name="connsiteY114" fmla="*/ 3392 h 15331"/>
                    <a:gd name="connsiteX115" fmla="*/ 4292 w 10921"/>
                    <a:gd name="connsiteY115" fmla="*/ 3730 h 15331"/>
                    <a:gd name="connsiteX116" fmla="*/ 4292 w 10921"/>
                    <a:gd name="connsiteY116" fmla="*/ 3987 h 15331"/>
                    <a:gd name="connsiteX117" fmla="*/ 4292 w 10921"/>
                    <a:gd name="connsiteY117" fmla="*/ 4084 h 15331"/>
                    <a:gd name="connsiteX118" fmla="*/ 4292 w 10921"/>
                    <a:gd name="connsiteY118" fmla="*/ 3987 h 15331"/>
                    <a:gd name="connsiteX119" fmla="*/ 4292 w 10921"/>
                    <a:gd name="connsiteY119" fmla="*/ 3730 h 15331"/>
                    <a:gd name="connsiteX120" fmla="*/ 4348 w 10921"/>
                    <a:gd name="connsiteY120" fmla="*/ 3360 h 15331"/>
                    <a:gd name="connsiteX121" fmla="*/ 4348 w 10921"/>
                    <a:gd name="connsiteY121" fmla="*/ 3006 h 15331"/>
                    <a:gd name="connsiteX122" fmla="*/ 4404 w 10921"/>
                    <a:gd name="connsiteY122" fmla="*/ 2685 h 15331"/>
                    <a:gd name="connsiteX123" fmla="*/ 4404 w 10921"/>
                    <a:gd name="connsiteY123" fmla="*/ 2444 h 15331"/>
                    <a:gd name="connsiteX124" fmla="*/ 4517 w 10921"/>
                    <a:gd name="connsiteY124" fmla="*/ 2058 h 15331"/>
                    <a:gd name="connsiteX125" fmla="*/ 4657 w 10921"/>
                    <a:gd name="connsiteY125" fmla="*/ 1672 h 15331"/>
                    <a:gd name="connsiteX126" fmla="*/ 4769 w 10921"/>
                    <a:gd name="connsiteY126" fmla="*/ 1270 h 15331"/>
                    <a:gd name="connsiteX127" fmla="*/ 4882 w 10921"/>
                    <a:gd name="connsiteY127" fmla="*/ 949 h 15331"/>
                    <a:gd name="connsiteX128" fmla="*/ 4938 w 10921"/>
                    <a:gd name="connsiteY128" fmla="*/ 723 h 15331"/>
                    <a:gd name="connsiteX129" fmla="*/ 5106 w 10921"/>
                    <a:gd name="connsiteY129" fmla="*/ 466 h 15331"/>
                    <a:gd name="connsiteX130" fmla="*/ 5331 w 10921"/>
                    <a:gd name="connsiteY130" fmla="*/ 257 h 15331"/>
                    <a:gd name="connsiteX131" fmla="*/ 5612 w 10921"/>
                    <a:gd name="connsiteY131" fmla="*/ 64 h 15331"/>
                    <a:gd name="connsiteX132" fmla="*/ 5949 w 10921"/>
                    <a:gd name="connsiteY132" fmla="*/ 0 h 15331"/>
                    <a:gd name="connsiteX0" fmla="*/ 5949 w 10921"/>
                    <a:gd name="connsiteY0" fmla="*/ 0 h 15331"/>
                    <a:gd name="connsiteX1" fmla="*/ 6230 w 10921"/>
                    <a:gd name="connsiteY1" fmla="*/ 64 h 15331"/>
                    <a:gd name="connsiteX2" fmla="*/ 6483 w 10921"/>
                    <a:gd name="connsiteY2" fmla="*/ 225 h 15331"/>
                    <a:gd name="connsiteX3" fmla="*/ 6595 w 10921"/>
                    <a:gd name="connsiteY3" fmla="*/ 434 h 15331"/>
                    <a:gd name="connsiteX4" fmla="*/ 6651 w 10921"/>
                    <a:gd name="connsiteY4" fmla="*/ 659 h 15331"/>
                    <a:gd name="connsiteX5" fmla="*/ 6595 w 10921"/>
                    <a:gd name="connsiteY5" fmla="*/ 852 h 15331"/>
                    <a:gd name="connsiteX6" fmla="*/ 6539 w 10921"/>
                    <a:gd name="connsiteY6" fmla="*/ 1174 h 15331"/>
                    <a:gd name="connsiteX7" fmla="*/ 6427 w 10921"/>
                    <a:gd name="connsiteY7" fmla="*/ 1608 h 15331"/>
                    <a:gd name="connsiteX8" fmla="*/ 6314 w 10921"/>
                    <a:gd name="connsiteY8" fmla="*/ 2090 h 15331"/>
                    <a:gd name="connsiteX9" fmla="*/ 6230 w 10921"/>
                    <a:gd name="connsiteY9" fmla="*/ 2492 h 15331"/>
                    <a:gd name="connsiteX10" fmla="*/ 6174 w 10921"/>
                    <a:gd name="connsiteY10" fmla="*/ 2846 h 15331"/>
                    <a:gd name="connsiteX11" fmla="*/ 6118 w 10921"/>
                    <a:gd name="connsiteY11" fmla="*/ 3071 h 15331"/>
                    <a:gd name="connsiteX12" fmla="*/ 6118 w 10921"/>
                    <a:gd name="connsiteY12" fmla="*/ 3167 h 15331"/>
                    <a:gd name="connsiteX13" fmla="*/ 6118 w 10921"/>
                    <a:gd name="connsiteY13" fmla="*/ 3071 h 15331"/>
                    <a:gd name="connsiteX14" fmla="*/ 6174 w 10921"/>
                    <a:gd name="connsiteY14" fmla="*/ 2846 h 15331"/>
                    <a:gd name="connsiteX15" fmla="*/ 6230 w 10921"/>
                    <a:gd name="connsiteY15" fmla="*/ 2492 h 15331"/>
                    <a:gd name="connsiteX16" fmla="*/ 6314 w 10921"/>
                    <a:gd name="connsiteY16" fmla="*/ 2090 h 15331"/>
                    <a:gd name="connsiteX17" fmla="*/ 6427 w 10921"/>
                    <a:gd name="connsiteY17" fmla="*/ 1865 h 15331"/>
                    <a:gd name="connsiteX18" fmla="*/ 6651 w 10921"/>
                    <a:gd name="connsiteY18" fmla="*/ 1206 h 15331"/>
                    <a:gd name="connsiteX19" fmla="*/ 6988 w 10921"/>
                    <a:gd name="connsiteY19" fmla="*/ 595 h 15331"/>
                    <a:gd name="connsiteX20" fmla="*/ 7101 w 10921"/>
                    <a:gd name="connsiteY20" fmla="*/ 498 h 15331"/>
                    <a:gd name="connsiteX21" fmla="*/ 7157 w 10921"/>
                    <a:gd name="connsiteY21" fmla="*/ 434 h 15331"/>
                    <a:gd name="connsiteX22" fmla="*/ 7269 w 10921"/>
                    <a:gd name="connsiteY22" fmla="*/ 354 h 15331"/>
                    <a:gd name="connsiteX23" fmla="*/ 7438 w 10921"/>
                    <a:gd name="connsiteY23" fmla="*/ 322 h 15331"/>
                    <a:gd name="connsiteX24" fmla="*/ 7606 w 10921"/>
                    <a:gd name="connsiteY24" fmla="*/ 289 h 15331"/>
                    <a:gd name="connsiteX25" fmla="*/ 7719 w 10921"/>
                    <a:gd name="connsiteY25" fmla="*/ 322 h 15331"/>
                    <a:gd name="connsiteX26" fmla="*/ 7887 w 10921"/>
                    <a:gd name="connsiteY26" fmla="*/ 386 h 15331"/>
                    <a:gd name="connsiteX27" fmla="*/ 8028 w 10921"/>
                    <a:gd name="connsiteY27" fmla="*/ 434 h 15331"/>
                    <a:gd name="connsiteX28" fmla="*/ 8140 w 10921"/>
                    <a:gd name="connsiteY28" fmla="*/ 498 h 15331"/>
                    <a:gd name="connsiteX29" fmla="*/ 8196 w 10921"/>
                    <a:gd name="connsiteY29" fmla="*/ 595 h 15331"/>
                    <a:gd name="connsiteX30" fmla="*/ 8309 w 10921"/>
                    <a:gd name="connsiteY30" fmla="*/ 884 h 15331"/>
                    <a:gd name="connsiteX31" fmla="*/ 8309 w 10921"/>
                    <a:gd name="connsiteY31" fmla="*/ 1141 h 15331"/>
                    <a:gd name="connsiteX32" fmla="*/ 8140 w 10921"/>
                    <a:gd name="connsiteY32" fmla="*/ 2283 h 15331"/>
                    <a:gd name="connsiteX33" fmla="*/ 7972 w 10921"/>
                    <a:gd name="connsiteY33" fmla="*/ 3424 h 15331"/>
                    <a:gd name="connsiteX34" fmla="*/ 7972 w 10921"/>
                    <a:gd name="connsiteY34" fmla="*/ 4277 h 15331"/>
                    <a:gd name="connsiteX35" fmla="*/ 7972 w 10921"/>
                    <a:gd name="connsiteY35" fmla="*/ 4582 h 15331"/>
                    <a:gd name="connsiteX36" fmla="*/ 8028 w 10921"/>
                    <a:gd name="connsiteY36" fmla="*/ 4904 h 15331"/>
                    <a:gd name="connsiteX37" fmla="*/ 8028 w 10921"/>
                    <a:gd name="connsiteY37" fmla="*/ 5193 h 15331"/>
                    <a:gd name="connsiteX38" fmla="*/ 8309 w 10921"/>
                    <a:gd name="connsiteY38" fmla="*/ 4518 h 15331"/>
                    <a:gd name="connsiteX39" fmla="*/ 8702 w 10921"/>
                    <a:gd name="connsiteY39" fmla="*/ 3955 h 15331"/>
                    <a:gd name="connsiteX40" fmla="*/ 9376 w 10921"/>
                    <a:gd name="connsiteY40" fmla="*/ 3392 h 15331"/>
                    <a:gd name="connsiteX41" fmla="*/ 9545 w 10921"/>
                    <a:gd name="connsiteY41" fmla="*/ 3296 h 15331"/>
                    <a:gd name="connsiteX42" fmla="*/ 9741 w 10921"/>
                    <a:gd name="connsiteY42" fmla="*/ 3199 h 15331"/>
                    <a:gd name="connsiteX43" fmla="*/ 9966 w 10921"/>
                    <a:gd name="connsiteY43" fmla="*/ 3135 h 15331"/>
                    <a:gd name="connsiteX44" fmla="*/ 10415 w 10921"/>
                    <a:gd name="connsiteY44" fmla="*/ 3103 h 15331"/>
                    <a:gd name="connsiteX45" fmla="*/ 10752 w 10921"/>
                    <a:gd name="connsiteY45" fmla="*/ 3167 h 15331"/>
                    <a:gd name="connsiteX46" fmla="*/ 10921 w 10921"/>
                    <a:gd name="connsiteY46" fmla="*/ 3328 h 15331"/>
                    <a:gd name="connsiteX47" fmla="*/ 10921 w 10921"/>
                    <a:gd name="connsiteY47" fmla="*/ 3537 h 15331"/>
                    <a:gd name="connsiteX48" fmla="*/ 10809 w 10921"/>
                    <a:gd name="connsiteY48" fmla="*/ 3794 h 15331"/>
                    <a:gd name="connsiteX49" fmla="*/ 10584 w 10921"/>
                    <a:gd name="connsiteY49" fmla="*/ 4084 h 15331"/>
                    <a:gd name="connsiteX50" fmla="*/ 10359 w 10921"/>
                    <a:gd name="connsiteY50" fmla="*/ 4341 h 15331"/>
                    <a:gd name="connsiteX51" fmla="*/ 10191 w 10921"/>
                    <a:gd name="connsiteY51" fmla="*/ 4871 h 15331"/>
                    <a:gd name="connsiteX52" fmla="*/ 10134 w 10921"/>
                    <a:gd name="connsiteY52" fmla="*/ 5418 h 15331"/>
                    <a:gd name="connsiteX53" fmla="*/ 10022 w 10921"/>
                    <a:gd name="connsiteY53" fmla="*/ 5884 h 15331"/>
                    <a:gd name="connsiteX54" fmla="*/ 9854 w 10921"/>
                    <a:gd name="connsiteY54" fmla="*/ 6367 h 15331"/>
                    <a:gd name="connsiteX55" fmla="*/ 9488 w 10921"/>
                    <a:gd name="connsiteY55" fmla="*/ 6833 h 15331"/>
                    <a:gd name="connsiteX56" fmla="*/ 8927 w 10921"/>
                    <a:gd name="connsiteY56" fmla="*/ 7283 h 15331"/>
                    <a:gd name="connsiteX57" fmla="*/ 8309 w 10921"/>
                    <a:gd name="connsiteY57" fmla="*/ 7749 h 15331"/>
                    <a:gd name="connsiteX58" fmla="*/ 7831 w 10921"/>
                    <a:gd name="connsiteY58" fmla="*/ 8199 h 15331"/>
                    <a:gd name="connsiteX59" fmla="*/ 7269 w 10921"/>
                    <a:gd name="connsiteY59" fmla="*/ 8730 h 15331"/>
                    <a:gd name="connsiteX60" fmla="*/ 6876 w 10921"/>
                    <a:gd name="connsiteY60" fmla="*/ 9341 h 15331"/>
                    <a:gd name="connsiteX61" fmla="*/ 7348 w 10921"/>
                    <a:gd name="connsiteY61" fmla="*/ 14735 h 15331"/>
                    <a:gd name="connsiteX62" fmla="*/ 318 w 10921"/>
                    <a:gd name="connsiteY62" fmla="*/ 15331 h 15331"/>
                    <a:gd name="connsiteX63" fmla="*/ 1202 w 10921"/>
                    <a:gd name="connsiteY63" fmla="*/ 9244 h 15331"/>
                    <a:gd name="connsiteX64" fmla="*/ 1342 w 10921"/>
                    <a:gd name="connsiteY64" fmla="*/ 8521 h 15331"/>
                    <a:gd name="connsiteX65" fmla="*/ 1286 w 10921"/>
                    <a:gd name="connsiteY65" fmla="*/ 8232 h 15331"/>
                    <a:gd name="connsiteX66" fmla="*/ 1230 w 10921"/>
                    <a:gd name="connsiteY66" fmla="*/ 7910 h 15331"/>
                    <a:gd name="connsiteX67" fmla="*/ 1202 w 10921"/>
                    <a:gd name="connsiteY67" fmla="*/ 7572 h 15331"/>
                    <a:gd name="connsiteX68" fmla="*/ 1146 w 10921"/>
                    <a:gd name="connsiteY68" fmla="*/ 7315 h 15331"/>
                    <a:gd name="connsiteX69" fmla="*/ 1146 w 10921"/>
                    <a:gd name="connsiteY69" fmla="*/ 6897 h 15331"/>
                    <a:gd name="connsiteX70" fmla="*/ 1146 w 10921"/>
                    <a:gd name="connsiteY70" fmla="*/ 6527 h 15331"/>
                    <a:gd name="connsiteX71" fmla="*/ 1146 w 10921"/>
                    <a:gd name="connsiteY71" fmla="*/ 6045 h 15331"/>
                    <a:gd name="connsiteX72" fmla="*/ 1202 w 10921"/>
                    <a:gd name="connsiteY72" fmla="*/ 5547 h 15331"/>
                    <a:gd name="connsiteX73" fmla="*/ 1146 w 10921"/>
                    <a:gd name="connsiteY73" fmla="*/ 5193 h 15331"/>
                    <a:gd name="connsiteX74" fmla="*/ 1342 w 10921"/>
                    <a:gd name="connsiteY74" fmla="*/ 4148 h 15331"/>
                    <a:gd name="connsiteX75" fmla="*/ 1623 w 10921"/>
                    <a:gd name="connsiteY75" fmla="*/ 3103 h 15331"/>
                    <a:gd name="connsiteX76" fmla="*/ 1848 w 10921"/>
                    <a:gd name="connsiteY76" fmla="*/ 2412 h 15331"/>
                    <a:gd name="connsiteX77" fmla="*/ 2241 w 10921"/>
                    <a:gd name="connsiteY77" fmla="*/ 1704 h 15331"/>
                    <a:gd name="connsiteX78" fmla="*/ 2297 w 10921"/>
                    <a:gd name="connsiteY78" fmla="*/ 1640 h 15331"/>
                    <a:gd name="connsiteX79" fmla="*/ 2410 w 10921"/>
                    <a:gd name="connsiteY79" fmla="*/ 1576 h 15331"/>
                    <a:gd name="connsiteX80" fmla="*/ 2522 w 10921"/>
                    <a:gd name="connsiteY80" fmla="*/ 1543 h 15331"/>
                    <a:gd name="connsiteX81" fmla="*/ 2634 w 10921"/>
                    <a:gd name="connsiteY81" fmla="*/ 1543 h 15331"/>
                    <a:gd name="connsiteX82" fmla="*/ 2747 w 10921"/>
                    <a:gd name="connsiteY82" fmla="*/ 1543 h 15331"/>
                    <a:gd name="connsiteX83" fmla="*/ 2859 w 10921"/>
                    <a:gd name="connsiteY83" fmla="*/ 1543 h 15331"/>
                    <a:gd name="connsiteX84" fmla="*/ 2887 w 10921"/>
                    <a:gd name="connsiteY84" fmla="*/ 1576 h 15331"/>
                    <a:gd name="connsiteX85" fmla="*/ 2943 w 10921"/>
                    <a:gd name="connsiteY85" fmla="*/ 1608 h 15331"/>
                    <a:gd name="connsiteX86" fmla="*/ 2943 w 10921"/>
                    <a:gd name="connsiteY86" fmla="*/ 1672 h 15331"/>
                    <a:gd name="connsiteX87" fmla="*/ 2943 w 10921"/>
                    <a:gd name="connsiteY87" fmla="*/ 2058 h 15331"/>
                    <a:gd name="connsiteX88" fmla="*/ 2887 w 10921"/>
                    <a:gd name="connsiteY88" fmla="*/ 2186 h 15331"/>
                    <a:gd name="connsiteX89" fmla="*/ 2859 w 10921"/>
                    <a:gd name="connsiteY89" fmla="*/ 2315 h 15331"/>
                    <a:gd name="connsiteX90" fmla="*/ 2859 w 10921"/>
                    <a:gd name="connsiteY90" fmla="*/ 2379 h 15331"/>
                    <a:gd name="connsiteX91" fmla="*/ 2859 w 10921"/>
                    <a:gd name="connsiteY91" fmla="*/ 2556 h 15331"/>
                    <a:gd name="connsiteX92" fmla="*/ 2859 w 10921"/>
                    <a:gd name="connsiteY92" fmla="*/ 2846 h 15331"/>
                    <a:gd name="connsiteX93" fmla="*/ 2859 w 10921"/>
                    <a:gd name="connsiteY93" fmla="*/ 3199 h 15331"/>
                    <a:gd name="connsiteX94" fmla="*/ 2803 w 10921"/>
                    <a:gd name="connsiteY94" fmla="*/ 3537 h 15331"/>
                    <a:gd name="connsiteX95" fmla="*/ 2803 w 10921"/>
                    <a:gd name="connsiteY95" fmla="*/ 3794 h 15331"/>
                    <a:gd name="connsiteX96" fmla="*/ 2803 w 10921"/>
                    <a:gd name="connsiteY96" fmla="*/ 3891 h 15331"/>
                    <a:gd name="connsiteX97" fmla="*/ 2943 w 10921"/>
                    <a:gd name="connsiteY97" fmla="*/ 2058 h 15331"/>
                    <a:gd name="connsiteX98" fmla="*/ 3056 w 10921"/>
                    <a:gd name="connsiteY98" fmla="*/ 1704 h 15331"/>
                    <a:gd name="connsiteX99" fmla="*/ 3168 w 10921"/>
                    <a:gd name="connsiteY99" fmla="*/ 1367 h 15331"/>
                    <a:gd name="connsiteX100" fmla="*/ 3337 w 10921"/>
                    <a:gd name="connsiteY100" fmla="*/ 1013 h 15331"/>
                    <a:gd name="connsiteX101" fmla="*/ 3505 w 10921"/>
                    <a:gd name="connsiteY101" fmla="*/ 756 h 15331"/>
                    <a:gd name="connsiteX102" fmla="*/ 3674 w 10921"/>
                    <a:gd name="connsiteY102" fmla="*/ 627 h 15331"/>
                    <a:gd name="connsiteX103" fmla="*/ 3955 w 10921"/>
                    <a:gd name="connsiteY103" fmla="*/ 531 h 15331"/>
                    <a:gd name="connsiteX104" fmla="*/ 4292 w 10921"/>
                    <a:gd name="connsiteY104" fmla="*/ 466 h 15331"/>
                    <a:gd name="connsiteX105" fmla="*/ 4517 w 10921"/>
                    <a:gd name="connsiteY105" fmla="*/ 498 h 15331"/>
                    <a:gd name="connsiteX106" fmla="*/ 4657 w 10921"/>
                    <a:gd name="connsiteY106" fmla="*/ 659 h 15331"/>
                    <a:gd name="connsiteX107" fmla="*/ 4657 w 10921"/>
                    <a:gd name="connsiteY107" fmla="*/ 949 h 15331"/>
                    <a:gd name="connsiteX108" fmla="*/ 4601 w 10921"/>
                    <a:gd name="connsiteY108" fmla="*/ 1238 h 15331"/>
                    <a:gd name="connsiteX109" fmla="*/ 4460 w 10921"/>
                    <a:gd name="connsiteY109" fmla="*/ 1801 h 15331"/>
                    <a:gd name="connsiteX110" fmla="*/ 4348 w 10921"/>
                    <a:gd name="connsiteY110" fmla="*/ 2122 h 15331"/>
                    <a:gd name="connsiteX111" fmla="*/ 4292 w 10921"/>
                    <a:gd name="connsiteY111" fmla="*/ 2524 h 15331"/>
                    <a:gd name="connsiteX112" fmla="*/ 4236 w 10921"/>
                    <a:gd name="connsiteY112" fmla="*/ 2942 h 15331"/>
                    <a:gd name="connsiteX113" fmla="*/ 4236 w 10921"/>
                    <a:gd name="connsiteY113" fmla="*/ 3392 h 15331"/>
                    <a:gd name="connsiteX114" fmla="*/ 4292 w 10921"/>
                    <a:gd name="connsiteY114" fmla="*/ 3730 h 15331"/>
                    <a:gd name="connsiteX115" fmla="*/ 4292 w 10921"/>
                    <a:gd name="connsiteY115" fmla="*/ 3987 h 15331"/>
                    <a:gd name="connsiteX116" fmla="*/ 4292 w 10921"/>
                    <a:gd name="connsiteY116" fmla="*/ 4084 h 15331"/>
                    <a:gd name="connsiteX117" fmla="*/ 4292 w 10921"/>
                    <a:gd name="connsiteY117" fmla="*/ 3987 h 15331"/>
                    <a:gd name="connsiteX118" fmla="*/ 4292 w 10921"/>
                    <a:gd name="connsiteY118" fmla="*/ 3730 h 15331"/>
                    <a:gd name="connsiteX119" fmla="*/ 4348 w 10921"/>
                    <a:gd name="connsiteY119" fmla="*/ 3360 h 15331"/>
                    <a:gd name="connsiteX120" fmla="*/ 4348 w 10921"/>
                    <a:gd name="connsiteY120" fmla="*/ 3006 h 15331"/>
                    <a:gd name="connsiteX121" fmla="*/ 4404 w 10921"/>
                    <a:gd name="connsiteY121" fmla="*/ 2685 h 15331"/>
                    <a:gd name="connsiteX122" fmla="*/ 4404 w 10921"/>
                    <a:gd name="connsiteY122" fmla="*/ 2444 h 15331"/>
                    <a:gd name="connsiteX123" fmla="*/ 4517 w 10921"/>
                    <a:gd name="connsiteY123" fmla="*/ 2058 h 15331"/>
                    <a:gd name="connsiteX124" fmla="*/ 4657 w 10921"/>
                    <a:gd name="connsiteY124" fmla="*/ 1672 h 15331"/>
                    <a:gd name="connsiteX125" fmla="*/ 4769 w 10921"/>
                    <a:gd name="connsiteY125" fmla="*/ 1270 h 15331"/>
                    <a:gd name="connsiteX126" fmla="*/ 4882 w 10921"/>
                    <a:gd name="connsiteY126" fmla="*/ 949 h 15331"/>
                    <a:gd name="connsiteX127" fmla="*/ 4938 w 10921"/>
                    <a:gd name="connsiteY127" fmla="*/ 723 h 15331"/>
                    <a:gd name="connsiteX128" fmla="*/ 5106 w 10921"/>
                    <a:gd name="connsiteY128" fmla="*/ 466 h 15331"/>
                    <a:gd name="connsiteX129" fmla="*/ 5331 w 10921"/>
                    <a:gd name="connsiteY129" fmla="*/ 257 h 15331"/>
                    <a:gd name="connsiteX130" fmla="*/ 5612 w 10921"/>
                    <a:gd name="connsiteY130" fmla="*/ 64 h 15331"/>
                    <a:gd name="connsiteX131" fmla="*/ 5949 w 10921"/>
                    <a:gd name="connsiteY131" fmla="*/ 0 h 15331"/>
                    <a:gd name="connsiteX0" fmla="*/ 5925 w 10897"/>
                    <a:gd name="connsiteY0" fmla="*/ 0 h 15331"/>
                    <a:gd name="connsiteX1" fmla="*/ 6206 w 10897"/>
                    <a:gd name="connsiteY1" fmla="*/ 64 h 15331"/>
                    <a:gd name="connsiteX2" fmla="*/ 6459 w 10897"/>
                    <a:gd name="connsiteY2" fmla="*/ 225 h 15331"/>
                    <a:gd name="connsiteX3" fmla="*/ 6571 w 10897"/>
                    <a:gd name="connsiteY3" fmla="*/ 434 h 15331"/>
                    <a:gd name="connsiteX4" fmla="*/ 6627 w 10897"/>
                    <a:gd name="connsiteY4" fmla="*/ 659 h 15331"/>
                    <a:gd name="connsiteX5" fmla="*/ 6571 w 10897"/>
                    <a:gd name="connsiteY5" fmla="*/ 852 h 15331"/>
                    <a:gd name="connsiteX6" fmla="*/ 6515 w 10897"/>
                    <a:gd name="connsiteY6" fmla="*/ 1174 h 15331"/>
                    <a:gd name="connsiteX7" fmla="*/ 6403 w 10897"/>
                    <a:gd name="connsiteY7" fmla="*/ 1608 h 15331"/>
                    <a:gd name="connsiteX8" fmla="*/ 6290 w 10897"/>
                    <a:gd name="connsiteY8" fmla="*/ 2090 h 15331"/>
                    <a:gd name="connsiteX9" fmla="*/ 6206 w 10897"/>
                    <a:gd name="connsiteY9" fmla="*/ 2492 h 15331"/>
                    <a:gd name="connsiteX10" fmla="*/ 6150 w 10897"/>
                    <a:gd name="connsiteY10" fmla="*/ 2846 h 15331"/>
                    <a:gd name="connsiteX11" fmla="*/ 6094 w 10897"/>
                    <a:gd name="connsiteY11" fmla="*/ 3071 h 15331"/>
                    <a:gd name="connsiteX12" fmla="*/ 6094 w 10897"/>
                    <a:gd name="connsiteY12" fmla="*/ 3167 h 15331"/>
                    <a:gd name="connsiteX13" fmla="*/ 6094 w 10897"/>
                    <a:gd name="connsiteY13" fmla="*/ 3071 h 15331"/>
                    <a:gd name="connsiteX14" fmla="*/ 6150 w 10897"/>
                    <a:gd name="connsiteY14" fmla="*/ 2846 h 15331"/>
                    <a:gd name="connsiteX15" fmla="*/ 6206 w 10897"/>
                    <a:gd name="connsiteY15" fmla="*/ 2492 h 15331"/>
                    <a:gd name="connsiteX16" fmla="*/ 6290 w 10897"/>
                    <a:gd name="connsiteY16" fmla="*/ 2090 h 15331"/>
                    <a:gd name="connsiteX17" fmla="*/ 6403 w 10897"/>
                    <a:gd name="connsiteY17" fmla="*/ 1865 h 15331"/>
                    <a:gd name="connsiteX18" fmla="*/ 6627 w 10897"/>
                    <a:gd name="connsiteY18" fmla="*/ 1206 h 15331"/>
                    <a:gd name="connsiteX19" fmla="*/ 6964 w 10897"/>
                    <a:gd name="connsiteY19" fmla="*/ 595 h 15331"/>
                    <a:gd name="connsiteX20" fmla="*/ 7077 w 10897"/>
                    <a:gd name="connsiteY20" fmla="*/ 498 h 15331"/>
                    <a:gd name="connsiteX21" fmla="*/ 7133 w 10897"/>
                    <a:gd name="connsiteY21" fmla="*/ 434 h 15331"/>
                    <a:gd name="connsiteX22" fmla="*/ 7245 w 10897"/>
                    <a:gd name="connsiteY22" fmla="*/ 354 h 15331"/>
                    <a:gd name="connsiteX23" fmla="*/ 7414 w 10897"/>
                    <a:gd name="connsiteY23" fmla="*/ 322 h 15331"/>
                    <a:gd name="connsiteX24" fmla="*/ 7582 w 10897"/>
                    <a:gd name="connsiteY24" fmla="*/ 289 h 15331"/>
                    <a:gd name="connsiteX25" fmla="*/ 7695 w 10897"/>
                    <a:gd name="connsiteY25" fmla="*/ 322 h 15331"/>
                    <a:gd name="connsiteX26" fmla="*/ 7863 w 10897"/>
                    <a:gd name="connsiteY26" fmla="*/ 386 h 15331"/>
                    <a:gd name="connsiteX27" fmla="*/ 8004 w 10897"/>
                    <a:gd name="connsiteY27" fmla="*/ 434 h 15331"/>
                    <a:gd name="connsiteX28" fmla="*/ 8116 w 10897"/>
                    <a:gd name="connsiteY28" fmla="*/ 498 h 15331"/>
                    <a:gd name="connsiteX29" fmla="*/ 8172 w 10897"/>
                    <a:gd name="connsiteY29" fmla="*/ 595 h 15331"/>
                    <a:gd name="connsiteX30" fmla="*/ 8285 w 10897"/>
                    <a:gd name="connsiteY30" fmla="*/ 884 h 15331"/>
                    <a:gd name="connsiteX31" fmla="*/ 8285 w 10897"/>
                    <a:gd name="connsiteY31" fmla="*/ 1141 h 15331"/>
                    <a:gd name="connsiteX32" fmla="*/ 8116 w 10897"/>
                    <a:gd name="connsiteY32" fmla="*/ 2283 h 15331"/>
                    <a:gd name="connsiteX33" fmla="*/ 7948 w 10897"/>
                    <a:gd name="connsiteY33" fmla="*/ 3424 h 15331"/>
                    <a:gd name="connsiteX34" fmla="*/ 7948 w 10897"/>
                    <a:gd name="connsiteY34" fmla="*/ 4277 h 15331"/>
                    <a:gd name="connsiteX35" fmla="*/ 7948 w 10897"/>
                    <a:gd name="connsiteY35" fmla="*/ 4582 h 15331"/>
                    <a:gd name="connsiteX36" fmla="*/ 8004 w 10897"/>
                    <a:gd name="connsiteY36" fmla="*/ 4904 h 15331"/>
                    <a:gd name="connsiteX37" fmla="*/ 8004 w 10897"/>
                    <a:gd name="connsiteY37" fmla="*/ 5193 h 15331"/>
                    <a:gd name="connsiteX38" fmla="*/ 8285 w 10897"/>
                    <a:gd name="connsiteY38" fmla="*/ 4518 h 15331"/>
                    <a:gd name="connsiteX39" fmla="*/ 8678 w 10897"/>
                    <a:gd name="connsiteY39" fmla="*/ 3955 h 15331"/>
                    <a:gd name="connsiteX40" fmla="*/ 9352 w 10897"/>
                    <a:gd name="connsiteY40" fmla="*/ 3392 h 15331"/>
                    <a:gd name="connsiteX41" fmla="*/ 9521 w 10897"/>
                    <a:gd name="connsiteY41" fmla="*/ 3296 h 15331"/>
                    <a:gd name="connsiteX42" fmla="*/ 9717 w 10897"/>
                    <a:gd name="connsiteY42" fmla="*/ 3199 h 15331"/>
                    <a:gd name="connsiteX43" fmla="*/ 9942 w 10897"/>
                    <a:gd name="connsiteY43" fmla="*/ 3135 h 15331"/>
                    <a:gd name="connsiteX44" fmla="*/ 10391 w 10897"/>
                    <a:gd name="connsiteY44" fmla="*/ 3103 h 15331"/>
                    <a:gd name="connsiteX45" fmla="*/ 10728 w 10897"/>
                    <a:gd name="connsiteY45" fmla="*/ 3167 h 15331"/>
                    <a:gd name="connsiteX46" fmla="*/ 10897 w 10897"/>
                    <a:gd name="connsiteY46" fmla="*/ 3328 h 15331"/>
                    <a:gd name="connsiteX47" fmla="*/ 10897 w 10897"/>
                    <a:gd name="connsiteY47" fmla="*/ 3537 h 15331"/>
                    <a:gd name="connsiteX48" fmla="*/ 10785 w 10897"/>
                    <a:gd name="connsiteY48" fmla="*/ 3794 h 15331"/>
                    <a:gd name="connsiteX49" fmla="*/ 10560 w 10897"/>
                    <a:gd name="connsiteY49" fmla="*/ 4084 h 15331"/>
                    <a:gd name="connsiteX50" fmla="*/ 10335 w 10897"/>
                    <a:gd name="connsiteY50" fmla="*/ 4341 h 15331"/>
                    <a:gd name="connsiteX51" fmla="*/ 10167 w 10897"/>
                    <a:gd name="connsiteY51" fmla="*/ 4871 h 15331"/>
                    <a:gd name="connsiteX52" fmla="*/ 10110 w 10897"/>
                    <a:gd name="connsiteY52" fmla="*/ 5418 h 15331"/>
                    <a:gd name="connsiteX53" fmla="*/ 9998 w 10897"/>
                    <a:gd name="connsiteY53" fmla="*/ 5884 h 15331"/>
                    <a:gd name="connsiteX54" fmla="*/ 9830 w 10897"/>
                    <a:gd name="connsiteY54" fmla="*/ 6367 h 15331"/>
                    <a:gd name="connsiteX55" fmla="*/ 9464 w 10897"/>
                    <a:gd name="connsiteY55" fmla="*/ 6833 h 15331"/>
                    <a:gd name="connsiteX56" fmla="*/ 8903 w 10897"/>
                    <a:gd name="connsiteY56" fmla="*/ 7283 h 15331"/>
                    <a:gd name="connsiteX57" fmla="*/ 8285 w 10897"/>
                    <a:gd name="connsiteY57" fmla="*/ 7749 h 15331"/>
                    <a:gd name="connsiteX58" fmla="*/ 7807 w 10897"/>
                    <a:gd name="connsiteY58" fmla="*/ 8199 h 15331"/>
                    <a:gd name="connsiteX59" fmla="*/ 7245 w 10897"/>
                    <a:gd name="connsiteY59" fmla="*/ 8730 h 15331"/>
                    <a:gd name="connsiteX60" fmla="*/ 6852 w 10897"/>
                    <a:gd name="connsiteY60" fmla="*/ 9341 h 15331"/>
                    <a:gd name="connsiteX61" fmla="*/ 7324 w 10897"/>
                    <a:gd name="connsiteY61" fmla="*/ 14735 h 15331"/>
                    <a:gd name="connsiteX62" fmla="*/ 294 w 10897"/>
                    <a:gd name="connsiteY62" fmla="*/ 15331 h 15331"/>
                    <a:gd name="connsiteX63" fmla="*/ 1318 w 10897"/>
                    <a:gd name="connsiteY63" fmla="*/ 8521 h 15331"/>
                    <a:gd name="connsiteX64" fmla="*/ 1262 w 10897"/>
                    <a:gd name="connsiteY64" fmla="*/ 8232 h 15331"/>
                    <a:gd name="connsiteX65" fmla="*/ 1206 w 10897"/>
                    <a:gd name="connsiteY65" fmla="*/ 7910 h 15331"/>
                    <a:gd name="connsiteX66" fmla="*/ 1178 w 10897"/>
                    <a:gd name="connsiteY66" fmla="*/ 7572 h 15331"/>
                    <a:gd name="connsiteX67" fmla="*/ 1122 w 10897"/>
                    <a:gd name="connsiteY67" fmla="*/ 7315 h 15331"/>
                    <a:gd name="connsiteX68" fmla="*/ 1122 w 10897"/>
                    <a:gd name="connsiteY68" fmla="*/ 6897 h 15331"/>
                    <a:gd name="connsiteX69" fmla="*/ 1122 w 10897"/>
                    <a:gd name="connsiteY69" fmla="*/ 6527 h 15331"/>
                    <a:gd name="connsiteX70" fmla="*/ 1122 w 10897"/>
                    <a:gd name="connsiteY70" fmla="*/ 6045 h 15331"/>
                    <a:gd name="connsiteX71" fmla="*/ 1178 w 10897"/>
                    <a:gd name="connsiteY71" fmla="*/ 5547 h 15331"/>
                    <a:gd name="connsiteX72" fmla="*/ 1122 w 10897"/>
                    <a:gd name="connsiteY72" fmla="*/ 5193 h 15331"/>
                    <a:gd name="connsiteX73" fmla="*/ 1318 w 10897"/>
                    <a:gd name="connsiteY73" fmla="*/ 4148 h 15331"/>
                    <a:gd name="connsiteX74" fmla="*/ 1599 w 10897"/>
                    <a:gd name="connsiteY74" fmla="*/ 3103 h 15331"/>
                    <a:gd name="connsiteX75" fmla="*/ 1824 w 10897"/>
                    <a:gd name="connsiteY75" fmla="*/ 2412 h 15331"/>
                    <a:gd name="connsiteX76" fmla="*/ 2217 w 10897"/>
                    <a:gd name="connsiteY76" fmla="*/ 1704 h 15331"/>
                    <a:gd name="connsiteX77" fmla="*/ 2273 w 10897"/>
                    <a:gd name="connsiteY77" fmla="*/ 1640 h 15331"/>
                    <a:gd name="connsiteX78" fmla="*/ 2386 w 10897"/>
                    <a:gd name="connsiteY78" fmla="*/ 1576 h 15331"/>
                    <a:gd name="connsiteX79" fmla="*/ 2498 w 10897"/>
                    <a:gd name="connsiteY79" fmla="*/ 1543 h 15331"/>
                    <a:gd name="connsiteX80" fmla="*/ 2610 w 10897"/>
                    <a:gd name="connsiteY80" fmla="*/ 1543 h 15331"/>
                    <a:gd name="connsiteX81" fmla="*/ 2723 w 10897"/>
                    <a:gd name="connsiteY81" fmla="*/ 1543 h 15331"/>
                    <a:gd name="connsiteX82" fmla="*/ 2835 w 10897"/>
                    <a:gd name="connsiteY82" fmla="*/ 1543 h 15331"/>
                    <a:gd name="connsiteX83" fmla="*/ 2863 w 10897"/>
                    <a:gd name="connsiteY83" fmla="*/ 1576 h 15331"/>
                    <a:gd name="connsiteX84" fmla="*/ 2919 w 10897"/>
                    <a:gd name="connsiteY84" fmla="*/ 1608 h 15331"/>
                    <a:gd name="connsiteX85" fmla="*/ 2919 w 10897"/>
                    <a:gd name="connsiteY85" fmla="*/ 1672 h 15331"/>
                    <a:gd name="connsiteX86" fmla="*/ 2919 w 10897"/>
                    <a:gd name="connsiteY86" fmla="*/ 2058 h 15331"/>
                    <a:gd name="connsiteX87" fmla="*/ 2863 w 10897"/>
                    <a:gd name="connsiteY87" fmla="*/ 2186 h 15331"/>
                    <a:gd name="connsiteX88" fmla="*/ 2835 w 10897"/>
                    <a:gd name="connsiteY88" fmla="*/ 2315 h 15331"/>
                    <a:gd name="connsiteX89" fmla="*/ 2835 w 10897"/>
                    <a:gd name="connsiteY89" fmla="*/ 2379 h 15331"/>
                    <a:gd name="connsiteX90" fmla="*/ 2835 w 10897"/>
                    <a:gd name="connsiteY90" fmla="*/ 2556 h 15331"/>
                    <a:gd name="connsiteX91" fmla="*/ 2835 w 10897"/>
                    <a:gd name="connsiteY91" fmla="*/ 2846 h 15331"/>
                    <a:gd name="connsiteX92" fmla="*/ 2835 w 10897"/>
                    <a:gd name="connsiteY92" fmla="*/ 3199 h 15331"/>
                    <a:gd name="connsiteX93" fmla="*/ 2779 w 10897"/>
                    <a:gd name="connsiteY93" fmla="*/ 3537 h 15331"/>
                    <a:gd name="connsiteX94" fmla="*/ 2779 w 10897"/>
                    <a:gd name="connsiteY94" fmla="*/ 3794 h 15331"/>
                    <a:gd name="connsiteX95" fmla="*/ 2779 w 10897"/>
                    <a:gd name="connsiteY95" fmla="*/ 3891 h 15331"/>
                    <a:gd name="connsiteX96" fmla="*/ 2919 w 10897"/>
                    <a:gd name="connsiteY96" fmla="*/ 2058 h 15331"/>
                    <a:gd name="connsiteX97" fmla="*/ 3032 w 10897"/>
                    <a:gd name="connsiteY97" fmla="*/ 1704 h 15331"/>
                    <a:gd name="connsiteX98" fmla="*/ 3144 w 10897"/>
                    <a:gd name="connsiteY98" fmla="*/ 1367 h 15331"/>
                    <a:gd name="connsiteX99" fmla="*/ 3313 w 10897"/>
                    <a:gd name="connsiteY99" fmla="*/ 1013 h 15331"/>
                    <a:gd name="connsiteX100" fmla="*/ 3481 w 10897"/>
                    <a:gd name="connsiteY100" fmla="*/ 756 h 15331"/>
                    <a:gd name="connsiteX101" fmla="*/ 3650 w 10897"/>
                    <a:gd name="connsiteY101" fmla="*/ 627 h 15331"/>
                    <a:gd name="connsiteX102" fmla="*/ 3931 w 10897"/>
                    <a:gd name="connsiteY102" fmla="*/ 531 h 15331"/>
                    <a:gd name="connsiteX103" fmla="*/ 4268 w 10897"/>
                    <a:gd name="connsiteY103" fmla="*/ 466 h 15331"/>
                    <a:gd name="connsiteX104" fmla="*/ 4493 w 10897"/>
                    <a:gd name="connsiteY104" fmla="*/ 498 h 15331"/>
                    <a:gd name="connsiteX105" fmla="*/ 4633 w 10897"/>
                    <a:gd name="connsiteY105" fmla="*/ 659 h 15331"/>
                    <a:gd name="connsiteX106" fmla="*/ 4633 w 10897"/>
                    <a:gd name="connsiteY106" fmla="*/ 949 h 15331"/>
                    <a:gd name="connsiteX107" fmla="*/ 4577 w 10897"/>
                    <a:gd name="connsiteY107" fmla="*/ 1238 h 15331"/>
                    <a:gd name="connsiteX108" fmla="*/ 4436 w 10897"/>
                    <a:gd name="connsiteY108" fmla="*/ 1801 h 15331"/>
                    <a:gd name="connsiteX109" fmla="*/ 4324 w 10897"/>
                    <a:gd name="connsiteY109" fmla="*/ 2122 h 15331"/>
                    <a:gd name="connsiteX110" fmla="*/ 4268 w 10897"/>
                    <a:gd name="connsiteY110" fmla="*/ 2524 h 15331"/>
                    <a:gd name="connsiteX111" fmla="*/ 4212 w 10897"/>
                    <a:gd name="connsiteY111" fmla="*/ 2942 h 15331"/>
                    <a:gd name="connsiteX112" fmla="*/ 4212 w 10897"/>
                    <a:gd name="connsiteY112" fmla="*/ 3392 h 15331"/>
                    <a:gd name="connsiteX113" fmla="*/ 4268 w 10897"/>
                    <a:gd name="connsiteY113" fmla="*/ 3730 h 15331"/>
                    <a:gd name="connsiteX114" fmla="*/ 4268 w 10897"/>
                    <a:gd name="connsiteY114" fmla="*/ 3987 h 15331"/>
                    <a:gd name="connsiteX115" fmla="*/ 4268 w 10897"/>
                    <a:gd name="connsiteY115" fmla="*/ 4084 h 15331"/>
                    <a:gd name="connsiteX116" fmla="*/ 4268 w 10897"/>
                    <a:gd name="connsiteY116" fmla="*/ 3987 h 15331"/>
                    <a:gd name="connsiteX117" fmla="*/ 4268 w 10897"/>
                    <a:gd name="connsiteY117" fmla="*/ 3730 h 15331"/>
                    <a:gd name="connsiteX118" fmla="*/ 4324 w 10897"/>
                    <a:gd name="connsiteY118" fmla="*/ 3360 h 15331"/>
                    <a:gd name="connsiteX119" fmla="*/ 4324 w 10897"/>
                    <a:gd name="connsiteY119" fmla="*/ 3006 h 15331"/>
                    <a:gd name="connsiteX120" fmla="*/ 4380 w 10897"/>
                    <a:gd name="connsiteY120" fmla="*/ 2685 h 15331"/>
                    <a:gd name="connsiteX121" fmla="*/ 4380 w 10897"/>
                    <a:gd name="connsiteY121" fmla="*/ 2444 h 15331"/>
                    <a:gd name="connsiteX122" fmla="*/ 4493 w 10897"/>
                    <a:gd name="connsiteY122" fmla="*/ 2058 h 15331"/>
                    <a:gd name="connsiteX123" fmla="*/ 4633 w 10897"/>
                    <a:gd name="connsiteY123" fmla="*/ 1672 h 15331"/>
                    <a:gd name="connsiteX124" fmla="*/ 4745 w 10897"/>
                    <a:gd name="connsiteY124" fmla="*/ 1270 h 15331"/>
                    <a:gd name="connsiteX125" fmla="*/ 4858 w 10897"/>
                    <a:gd name="connsiteY125" fmla="*/ 949 h 15331"/>
                    <a:gd name="connsiteX126" fmla="*/ 4914 w 10897"/>
                    <a:gd name="connsiteY126" fmla="*/ 723 h 15331"/>
                    <a:gd name="connsiteX127" fmla="*/ 5082 w 10897"/>
                    <a:gd name="connsiteY127" fmla="*/ 466 h 15331"/>
                    <a:gd name="connsiteX128" fmla="*/ 5307 w 10897"/>
                    <a:gd name="connsiteY128" fmla="*/ 257 h 15331"/>
                    <a:gd name="connsiteX129" fmla="*/ 5588 w 10897"/>
                    <a:gd name="connsiteY129" fmla="*/ 64 h 15331"/>
                    <a:gd name="connsiteX130" fmla="*/ 5925 w 10897"/>
                    <a:gd name="connsiteY130" fmla="*/ 0 h 15331"/>
                    <a:gd name="connsiteX0" fmla="*/ 5933 w 10905"/>
                    <a:gd name="connsiteY0" fmla="*/ 0 h 15331"/>
                    <a:gd name="connsiteX1" fmla="*/ 6214 w 10905"/>
                    <a:gd name="connsiteY1" fmla="*/ 64 h 15331"/>
                    <a:gd name="connsiteX2" fmla="*/ 6467 w 10905"/>
                    <a:gd name="connsiteY2" fmla="*/ 225 h 15331"/>
                    <a:gd name="connsiteX3" fmla="*/ 6579 w 10905"/>
                    <a:gd name="connsiteY3" fmla="*/ 434 h 15331"/>
                    <a:gd name="connsiteX4" fmla="*/ 6635 w 10905"/>
                    <a:gd name="connsiteY4" fmla="*/ 659 h 15331"/>
                    <a:gd name="connsiteX5" fmla="*/ 6579 w 10905"/>
                    <a:gd name="connsiteY5" fmla="*/ 852 h 15331"/>
                    <a:gd name="connsiteX6" fmla="*/ 6523 w 10905"/>
                    <a:gd name="connsiteY6" fmla="*/ 1174 h 15331"/>
                    <a:gd name="connsiteX7" fmla="*/ 6411 w 10905"/>
                    <a:gd name="connsiteY7" fmla="*/ 1608 h 15331"/>
                    <a:gd name="connsiteX8" fmla="*/ 6298 w 10905"/>
                    <a:gd name="connsiteY8" fmla="*/ 2090 h 15331"/>
                    <a:gd name="connsiteX9" fmla="*/ 6214 w 10905"/>
                    <a:gd name="connsiteY9" fmla="*/ 2492 h 15331"/>
                    <a:gd name="connsiteX10" fmla="*/ 6158 w 10905"/>
                    <a:gd name="connsiteY10" fmla="*/ 2846 h 15331"/>
                    <a:gd name="connsiteX11" fmla="*/ 6102 w 10905"/>
                    <a:gd name="connsiteY11" fmla="*/ 3071 h 15331"/>
                    <a:gd name="connsiteX12" fmla="*/ 6102 w 10905"/>
                    <a:gd name="connsiteY12" fmla="*/ 3167 h 15331"/>
                    <a:gd name="connsiteX13" fmla="*/ 6102 w 10905"/>
                    <a:gd name="connsiteY13" fmla="*/ 3071 h 15331"/>
                    <a:gd name="connsiteX14" fmla="*/ 6158 w 10905"/>
                    <a:gd name="connsiteY14" fmla="*/ 2846 h 15331"/>
                    <a:gd name="connsiteX15" fmla="*/ 6214 w 10905"/>
                    <a:gd name="connsiteY15" fmla="*/ 2492 h 15331"/>
                    <a:gd name="connsiteX16" fmla="*/ 6298 w 10905"/>
                    <a:gd name="connsiteY16" fmla="*/ 2090 h 15331"/>
                    <a:gd name="connsiteX17" fmla="*/ 6411 w 10905"/>
                    <a:gd name="connsiteY17" fmla="*/ 1865 h 15331"/>
                    <a:gd name="connsiteX18" fmla="*/ 6635 w 10905"/>
                    <a:gd name="connsiteY18" fmla="*/ 1206 h 15331"/>
                    <a:gd name="connsiteX19" fmla="*/ 6972 w 10905"/>
                    <a:gd name="connsiteY19" fmla="*/ 595 h 15331"/>
                    <a:gd name="connsiteX20" fmla="*/ 7085 w 10905"/>
                    <a:gd name="connsiteY20" fmla="*/ 498 h 15331"/>
                    <a:gd name="connsiteX21" fmla="*/ 7141 w 10905"/>
                    <a:gd name="connsiteY21" fmla="*/ 434 h 15331"/>
                    <a:gd name="connsiteX22" fmla="*/ 7253 w 10905"/>
                    <a:gd name="connsiteY22" fmla="*/ 354 h 15331"/>
                    <a:gd name="connsiteX23" fmla="*/ 7422 w 10905"/>
                    <a:gd name="connsiteY23" fmla="*/ 322 h 15331"/>
                    <a:gd name="connsiteX24" fmla="*/ 7590 w 10905"/>
                    <a:gd name="connsiteY24" fmla="*/ 289 h 15331"/>
                    <a:gd name="connsiteX25" fmla="*/ 7703 w 10905"/>
                    <a:gd name="connsiteY25" fmla="*/ 322 h 15331"/>
                    <a:gd name="connsiteX26" fmla="*/ 7871 w 10905"/>
                    <a:gd name="connsiteY26" fmla="*/ 386 h 15331"/>
                    <a:gd name="connsiteX27" fmla="*/ 8012 w 10905"/>
                    <a:gd name="connsiteY27" fmla="*/ 434 h 15331"/>
                    <a:gd name="connsiteX28" fmla="*/ 8124 w 10905"/>
                    <a:gd name="connsiteY28" fmla="*/ 498 h 15331"/>
                    <a:gd name="connsiteX29" fmla="*/ 8180 w 10905"/>
                    <a:gd name="connsiteY29" fmla="*/ 595 h 15331"/>
                    <a:gd name="connsiteX30" fmla="*/ 8293 w 10905"/>
                    <a:gd name="connsiteY30" fmla="*/ 884 h 15331"/>
                    <a:gd name="connsiteX31" fmla="*/ 8293 w 10905"/>
                    <a:gd name="connsiteY31" fmla="*/ 1141 h 15331"/>
                    <a:gd name="connsiteX32" fmla="*/ 8124 w 10905"/>
                    <a:gd name="connsiteY32" fmla="*/ 2283 h 15331"/>
                    <a:gd name="connsiteX33" fmla="*/ 7956 w 10905"/>
                    <a:gd name="connsiteY33" fmla="*/ 3424 h 15331"/>
                    <a:gd name="connsiteX34" fmla="*/ 7956 w 10905"/>
                    <a:gd name="connsiteY34" fmla="*/ 4277 h 15331"/>
                    <a:gd name="connsiteX35" fmla="*/ 7956 w 10905"/>
                    <a:gd name="connsiteY35" fmla="*/ 4582 h 15331"/>
                    <a:gd name="connsiteX36" fmla="*/ 8012 w 10905"/>
                    <a:gd name="connsiteY36" fmla="*/ 4904 h 15331"/>
                    <a:gd name="connsiteX37" fmla="*/ 8012 w 10905"/>
                    <a:gd name="connsiteY37" fmla="*/ 5193 h 15331"/>
                    <a:gd name="connsiteX38" fmla="*/ 8293 w 10905"/>
                    <a:gd name="connsiteY38" fmla="*/ 4518 h 15331"/>
                    <a:gd name="connsiteX39" fmla="*/ 8686 w 10905"/>
                    <a:gd name="connsiteY39" fmla="*/ 3955 h 15331"/>
                    <a:gd name="connsiteX40" fmla="*/ 9360 w 10905"/>
                    <a:gd name="connsiteY40" fmla="*/ 3392 h 15331"/>
                    <a:gd name="connsiteX41" fmla="*/ 9529 w 10905"/>
                    <a:gd name="connsiteY41" fmla="*/ 3296 h 15331"/>
                    <a:gd name="connsiteX42" fmla="*/ 9725 w 10905"/>
                    <a:gd name="connsiteY42" fmla="*/ 3199 h 15331"/>
                    <a:gd name="connsiteX43" fmla="*/ 9950 w 10905"/>
                    <a:gd name="connsiteY43" fmla="*/ 3135 h 15331"/>
                    <a:gd name="connsiteX44" fmla="*/ 10399 w 10905"/>
                    <a:gd name="connsiteY44" fmla="*/ 3103 h 15331"/>
                    <a:gd name="connsiteX45" fmla="*/ 10736 w 10905"/>
                    <a:gd name="connsiteY45" fmla="*/ 3167 h 15331"/>
                    <a:gd name="connsiteX46" fmla="*/ 10905 w 10905"/>
                    <a:gd name="connsiteY46" fmla="*/ 3328 h 15331"/>
                    <a:gd name="connsiteX47" fmla="*/ 10905 w 10905"/>
                    <a:gd name="connsiteY47" fmla="*/ 3537 h 15331"/>
                    <a:gd name="connsiteX48" fmla="*/ 10793 w 10905"/>
                    <a:gd name="connsiteY48" fmla="*/ 3794 h 15331"/>
                    <a:gd name="connsiteX49" fmla="*/ 10568 w 10905"/>
                    <a:gd name="connsiteY49" fmla="*/ 4084 h 15331"/>
                    <a:gd name="connsiteX50" fmla="*/ 10343 w 10905"/>
                    <a:gd name="connsiteY50" fmla="*/ 4341 h 15331"/>
                    <a:gd name="connsiteX51" fmla="*/ 10175 w 10905"/>
                    <a:gd name="connsiteY51" fmla="*/ 4871 h 15331"/>
                    <a:gd name="connsiteX52" fmla="*/ 10118 w 10905"/>
                    <a:gd name="connsiteY52" fmla="*/ 5418 h 15331"/>
                    <a:gd name="connsiteX53" fmla="*/ 10006 w 10905"/>
                    <a:gd name="connsiteY53" fmla="*/ 5884 h 15331"/>
                    <a:gd name="connsiteX54" fmla="*/ 9838 w 10905"/>
                    <a:gd name="connsiteY54" fmla="*/ 6367 h 15331"/>
                    <a:gd name="connsiteX55" fmla="*/ 9472 w 10905"/>
                    <a:gd name="connsiteY55" fmla="*/ 6833 h 15331"/>
                    <a:gd name="connsiteX56" fmla="*/ 8911 w 10905"/>
                    <a:gd name="connsiteY56" fmla="*/ 7283 h 15331"/>
                    <a:gd name="connsiteX57" fmla="*/ 8293 w 10905"/>
                    <a:gd name="connsiteY57" fmla="*/ 7749 h 15331"/>
                    <a:gd name="connsiteX58" fmla="*/ 7815 w 10905"/>
                    <a:gd name="connsiteY58" fmla="*/ 8199 h 15331"/>
                    <a:gd name="connsiteX59" fmla="*/ 7253 w 10905"/>
                    <a:gd name="connsiteY59" fmla="*/ 8730 h 15331"/>
                    <a:gd name="connsiteX60" fmla="*/ 6860 w 10905"/>
                    <a:gd name="connsiteY60" fmla="*/ 9341 h 15331"/>
                    <a:gd name="connsiteX61" fmla="*/ 7332 w 10905"/>
                    <a:gd name="connsiteY61" fmla="*/ 14735 h 15331"/>
                    <a:gd name="connsiteX62" fmla="*/ 302 w 10905"/>
                    <a:gd name="connsiteY62" fmla="*/ 15331 h 15331"/>
                    <a:gd name="connsiteX63" fmla="*/ 1270 w 10905"/>
                    <a:gd name="connsiteY63" fmla="*/ 8232 h 15331"/>
                    <a:gd name="connsiteX64" fmla="*/ 1214 w 10905"/>
                    <a:gd name="connsiteY64" fmla="*/ 7910 h 15331"/>
                    <a:gd name="connsiteX65" fmla="*/ 1186 w 10905"/>
                    <a:gd name="connsiteY65" fmla="*/ 7572 h 15331"/>
                    <a:gd name="connsiteX66" fmla="*/ 1130 w 10905"/>
                    <a:gd name="connsiteY66" fmla="*/ 7315 h 15331"/>
                    <a:gd name="connsiteX67" fmla="*/ 1130 w 10905"/>
                    <a:gd name="connsiteY67" fmla="*/ 6897 h 15331"/>
                    <a:gd name="connsiteX68" fmla="*/ 1130 w 10905"/>
                    <a:gd name="connsiteY68" fmla="*/ 6527 h 15331"/>
                    <a:gd name="connsiteX69" fmla="*/ 1130 w 10905"/>
                    <a:gd name="connsiteY69" fmla="*/ 6045 h 15331"/>
                    <a:gd name="connsiteX70" fmla="*/ 1186 w 10905"/>
                    <a:gd name="connsiteY70" fmla="*/ 5547 h 15331"/>
                    <a:gd name="connsiteX71" fmla="*/ 1130 w 10905"/>
                    <a:gd name="connsiteY71" fmla="*/ 5193 h 15331"/>
                    <a:gd name="connsiteX72" fmla="*/ 1326 w 10905"/>
                    <a:gd name="connsiteY72" fmla="*/ 4148 h 15331"/>
                    <a:gd name="connsiteX73" fmla="*/ 1607 w 10905"/>
                    <a:gd name="connsiteY73" fmla="*/ 3103 h 15331"/>
                    <a:gd name="connsiteX74" fmla="*/ 1832 w 10905"/>
                    <a:gd name="connsiteY74" fmla="*/ 2412 h 15331"/>
                    <a:gd name="connsiteX75" fmla="*/ 2225 w 10905"/>
                    <a:gd name="connsiteY75" fmla="*/ 1704 h 15331"/>
                    <a:gd name="connsiteX76" fmla="*/ 2281 w 10905"/>
                    <a:gd name="connsiteY76" fmla="*/ 1640 h 15331"/>
                    <a:gd name="connsiteX77" fmla="*/ 2394 w 10905"/>
                    <a:gd name="connsiteY77" fmla="*/ 1576 h 15331"/>
                    <a:gd name="connsiteX78" fmla="*/ 2506 w 10905"/>
                    <a:gd name="connsiteY78" fmla="*/ 1543 h 15331"/>
                    <a:gd name="connsiteX79" fmla="*/ 2618 w 10905"/>
                    <a:gd name="connsiteY79" fmla="*/ 1543 h 15331"/>
                    <a:gd name="connsiteX80" fmla="*/ 2731 w 10905"/>
                    <a:gd name="connsiteY80" fmla="*/ 1543 h 15331"/>
                    <a:gd name="connsiteX81" fmla="*/ 2843 w 10905"/>
                    <a:gd name="connsiteY81" fmla="*/ 1543 h 15331"/>
                    <a:gd name="connsiteX82" fmla="*/ 2871 w 10905"/>
                    <a:gd name="connsiteY82" fmla="*/ 1576 h 15331"/>
                    <a:gd name="connsiteX83" fmla="*/ 2927 w 10905"/>
                    <a:gd name="connsiteY83" fmla="*/ 1608 h 15331"/>
                    <a:gd name="connsiteX84" fmla="*/ 2927 w 10905"/>
                    <a:gd name="connsiteY84" fmla="*/ 1672 h 15331"/>
                    <a:gd name="connsiteX85" fmla="*/ 2927 w 10905"/>
                    <a:gd name="connsiteY85" fmla="*/ 2058 h 15331"/>
                    <a:gd name="connsiteX86" fmla="*/ 2871 w 10905"/>
                    <a:gd name="connsiteY86" fmla="*/ 2186 h 15331"/>
                    <a:gd name="connsiteX87" fmla="*/ 2843 w 10905"/>
                    <a:gd name="connsiteY87" fmla="*/ 2315 h 15331"/>
                    <a:gd name="connsiteX88" fmla="*/ 2843 w 10905"/>
                    <a:gd name="connsiteY88" fmla="*/ 2379 h 15331"/>
                    <a:gd name="connsiteX89" fmla="*/ 2843 w 10905"/>
                    <a:gd name="connsiteY89" fmla="*/ 2556 h 15331"/>
                    <a:gd name="connsiteX90" fmla="*/ 2843 w 10905"/>
                    <a:gd name="connsiteY90" fmla="*/ 2846 h 15331"/>
                    <a:gd name="connsiteX91" fmla="*/ 2843 w 10905"/>
                    <a:gd name="connsiteY91" fmla="*/ 3199 h 15331"/>
                    <a:gd name="connsiteX92" fmla="*/ 2787 w 10905"/>
                    <a:gd name="connsiteY92" fmla="*/ 3537 h 15331"/>
                    <a:gd name="connsiteX93" fmla="*/ 2787 w 10905"/>
                    <a:gd name="connsiteY93" fmla="*/ 3794 h 15331"/>
                    <a:gd name="connsiteX94" fmla="*/ 2787 w 10905"/>
                    <a:gd name="connsiteY94" fmla="*/ 3891 h 15331"/>
                    <a:gd name="connsiteX95" fmla="*/ 2927 w 10905"/>
                    <a:gd name="connsiteY95" fmla="*/ 2058 h 15331"/>
                    <a:gd name="connsiteX96" fmla="*/ 3040 w 10905"/>
                    <a:gd name="connsiteY96" fmla="*/ 1704 h 15331"/>
                    <a:gd name="connsiteX97" fmla="*/ 3152 w 10905"/>
                    <a:gd name="connsiteY97" fmla="*/ 1367 h 15331"/>
                    <a:gd name="connsiteX98" fmla="*/ 3321 w 10905"/>
                    <a:gd name="connsiteY98" fmla="*/ 1013 h 15331"/>
                    <a:gd name="connsiteX99" fmla="*/ 3489 w 10905"/>
                    <a:gd name="connsiteY99" fmla="*/ 756 h 15331"/>
                    <a:gd name="connsiteX100" fmla="*/ 3658 w 10905"/>
                    <a:gd name="connsiteY100" fmla="*/ 627 h 15331"/>
                    <a:gd name="connsiteX101" fmla="*/ 3939 w 10905"/>
                    <a:gd name="connsiteY101" fmla="*/ 531 h 15331"/>
                    <a:gd name="connsiteX102" fmla="*/ 4276 w 10905"/>
                    <a:gd name="connsiteY102" fmla="*/ 466 h 15331"/>
                    <a:gd name="connsiteX103" fmla="*/ 4501 w 10905"/>
                    <a:gd name="connsiteY103" fmla="*/ 498 h 15331"/>
                    <a:gd name="connsiteX104" fmla="*/ 4641 w 10905"/>
                    <a:gd name="connsiteY104" fmla="*/ 659 h 15331"/>
                    <a:gd name="connsiteX105" fmla="*/ 4641 w 10905"/>
                    <a:gd name="connsiteY105" fmla="*/ 949 h 15331"/>
                    <a:gd name="connsiteX106" fmla="*/ 4585 w 10905"/>
                    <a:gd name="connsiteY106" fmla="*/ 1238 h 15331"/>
                    <a:gd name="connsiteX107" fmla="*/ 4444 w 10905"/>
                    <a:gd name="connsiteY107" fmla="*/ 1801 h 15331"/>
                    <a:gd name="connsiteX108" fmla="*/ 4332 w 10905"/>
                    <a:gd name="connsiteY108" fmla="*/ 2122 h 15331"/>
                    <a:gd name="connsiteX109" fmla="*/ 4276 w 10905"/>
                    <a:gd name="connsiteY109" fmla="*/ 2524 h 15331"/>
                    <a:gd name="connsiteX110" fmla="*/ 4220 w 10905"/>
                    <a:gd name="connsiteY110" fmla="*/ 2942 h 15331"/>
                    <a:gd name="connsiteX111" fmla="*/ 4220 w 10905"/>
                    <a:gd name="connsiteY111" fmla="*/ 3392 h 15331"/>
                    <a:gd name="connsiteX112" fmla="*/ 4276 w 10905"/>
                    <a:gd name="connsiteY112" fmla="*/ 3730 h 15331"/>
                    <a:gd name="connsiteX113" fmla="*/ 4276 w 10905"/>
                    <a:gd name="connsiteY113" fmla="*/ 3987 h 15331"/>
                    <a:gd name="connsiteX114" fmla="*/ 4276 w 10905"/>
                    <a:gd name="connsiteY114" fmla="*/ 4084 h 15331"/>
                    <a:gd name="connsiteX115" fmla="*/ 4276 w 10905"/>
                    <a:gd name="connsiteY115" fmla="*/ 3987 h 15331"/>
                    <a:gd name="connsiteX116" fmla="*/ 4276 w 10905"/>
                    <a:gd name="connsiteY116" fmla="*/ 3730 h 15331"/>
                    <a:gd name="connsiteX117" fmla="*/ 4332 w 10905"/>
                    <a:gd name="connsiteY117" fmla="*/ 3360 h 15331"/>
                    <a:gd name="connsiteX118" fmla="*/ 4332 w 10905"/>
                    <a:gd name="connsiteY118" fmla="*/ 3006 h 15331"/>
                    <a:gd name="connsiteX119" fmla="*/ 4388 w 10905"/>
                    <a:gd name="connsiteY119" fmla="*/ 2685 h 15331"/>
                    <a:gd name="connsiteX120" fmla="*/ 4388 w 10905"/>
                    <a:gd name="connsiteY120" fmla="*/ 2444 h 15331"/>
                    <a:gd name="connsiteX121" fmla="*/ 4501 w 10905"/>
                    <a:gd name="connsiteY121" fmla="*/ 2058 h 15331"/>
                    <a:gd name="connsiteX122" fmla="*/ 4641 w 10905"/>
                    <a:gd name="connsiteY122" fmla="*/ 1672 h 15331"/>
                    <a:gd name="connsiteX123" fmla="*/ 4753 w 10905"/>
                    <a:gd name="connsiteY123" fmla="*/ 1270 h 15331"/>
                    <a:gd name="connsiteX124" fmla="*/ 4866 w 10905"/>
                    <a:gd name="connsiteY124" fmla="*/ 949 h 15331"/>
                    <a:gd name="connsiteX125" fmla="*/ 4922 w 10905"/>
                    <a:gd name="connsiteY125" fmla="*/ 723 h 15331"/>
                    <a:gd name="connsiteX126" fmla="*/ 5090 w 10905"/>
                    <a:gd name="connsiteY126" fmla="*/ 466 h 15331"/>
                    <a:gd name="connsiteX127" fmla="*/ 5315 w 10905"/>
                    <a:gd name="connsiteY127" fmla="*/ 257 h 15331"/>
                    <a:gd name="connsiteX128" fmla="*/ 5596 w 10905"/>
                    <a:gd name="connsiteY128" fmla="*/ 64 h 15331"/>
                    <a:gd name="connsiteX129" fmla="*/ 5933 w 10905"/>
                    <a:gd name="connsiteY129" fmla="*/ 0 h 15331"/>
                    <a:gd name="connsiteX0" fmla="*/ 5631 w 10603"/>
                    <a:gd name="connsiteY0" fmla="*/ 0 h 15331"/>
                    <a:gd name="connsiteX1" fmla="*/ 5912 w 10603"/>
                    <a:gd name="connsiteY1" fmla="*/ 64 h 15331"/>
                    <a:gd name="connsiteX2" fmla="*/ 6165 w 10603"/>
                    <a:gd name="connsiteY2" fmla="*/ 225 h 15331"/>
                    <a:gd name="connsiteX3" fmla="*/ 6277 w 10603"/>
                    <a:gd name="connsiteY3" fmla="*/ 434 h 15331"/>
                    <a:gd name="connsiteX4" fmla="*/ 6333 w 10603"/>
                    <a:gd name="connsiteY4" fmla="*/ 659 h 15331"/>
                    <a:gd name="connsiteX5" fmla="*/ 6277 w 10603"/>
                    <a:gd name="connsiteY5" fmla="*/ 852 h 15331"/>
                    <a:gd name="connsiteX6" fmla="*/ 6221 w 10603"/>
                    <a:gd name="connsiteY6" fmla="*/ 1174 h 15331"/>
                    <a:gd name="connsiteX7" fmla="*/ 6109 w 10603"/>
                    <a:gd name="connsiteY7" fmla="*/ 1608 h 15331"/>
                    <a:gd name="connsiteX8" fmla="*/ 5996 w 10603"/>
                    <a:gd name="connsiteY8" fmla="*/ 2090 h 15331"/>
                    <a:gd name="connsiteX9" fmla="*/ 5912 w 10603"/>
                    <a:gd name="connsiteY9" fmla="*/ 2492 h 15331"/>
                    <a:gd name="connsiteX10" fmla="*/ 5856 w 10603"/>
                    <a:gd name="connsiteY10" fmla="*/ 2846 h 15331"/>
                    <a:gd name="connsiteX11" fmla="*/ 5800 w 10603"/>
                    <a:gd name="connsiteY11" fmla="*/ 3071 h 15331"/>
                    <a:gd name="connsiteX12" fmla="*/ 5800 w 10603"/>
                    <a:gd name="connsiteY12" fmla="*/ 3167 h 15331"/>
                    <a:gd name="connsiteX13" fmla="*/ 5800 w 10603"/>
                    <a:gd name="connsiteY13" fmla="*/ 3071 h 15331"/>
                    <a:gd name="connsiteX14" fmla="*/ 5856 w 10603"/>
                    <a:gd name="connsiteY14" fmla="*/ 2846 h 15331"/>
                    <a:gd name="connsiteX15" fmla="*/ 5912 w 10603"/>
                    <a:gd name="connsiteY15" fmla="*/ 2492 h 15331"/>
                    <a:gd name="connsiteX16" fmla="*/ 5996 w 10603"/>
                    <a:gd name="connsiteY16" fmla="*/ 2090 h 15331"/>
                    <a:gd name="connsiteX17" fmla="*/ 6109 w 10603"/>
                    <a:gd name="connsiteY17" fmla="*/ 1865 h 15331"/>
                    <a:gd name="connsiteX18" fmla="*/ 6333 w 10603"/>
                    <a:gd name="connsiteY18" fmla="*/ 1206 h 15331"/>
                    <a:gd name="connsiteX19" fmla="*/ 6670 w 10603"/>
                    <a:gd name="connsiteY19" fmla="*/ 595 h 15331"/>
                    <a:gd name="connsiteX20" fmla="*/ 6783 w 10603"/>
                    <a:gd name="connsiteY20" fmla="*/ 498 h 15331"/>
                    <a:gd name="connsiteX21" fmla="*/ 6839 w 10603"/>
                    <a:gd name="connsiteY21" fmla="*/ 434 h 15331"/>
                    <a:gd name="connsiteX22" fmla="*/ 6951 w 10603"/>
                    <a:gd name="connsiteY22" fmla="*/ 354 h 15331"/>
                    <a:gd name="connsiteX23" fmla="*/ 7120 w 10603"/>
                    <a:gd name="connsiteY23" fmla="*/ 322 h 15331"/>
                    <a:gd name="connsiteX24" fmla="*/ 7288 w 10603"/>
                    <a:gd name="connsiteY24" fmla="*/ 289 h 15331"/>
                    <a:gd name="connsiteX25" fmla="*/ 7401 w 10603"/>
                    <a:gd name="connsiteY25" fmla="*/ 322 h 15331"/>
                    <a:gd name="connsiteX26" fmla="*/ 7569 w 10603"/>
                    <a:gd name="connsiteY26" fmla="*/ 386 h 15331"/>
                    <a:gd name="connsiteX27" fmla="*/ 7710 w 10603"/>
                    <a:gd name="connsiteY27" fmla="*/ 434 h 15331"/>
                    <a:gd name="connsiteX28" fmla="*/ 7822 w 10603"/>
                    <a:gd name="connsiteY28" fmla="*/ 498 h 15331"/>
                    <a:gd name="connsiteX29" fmla="*/ 7878 w 10603"/>
                    <a:gd name="connsiteY29" fmla="*/ 595 h 15331"/>
                    <a:gd name="connsiteX30" fmla="*/ 7991 w 10603"/>
                    <a:gd name="connsiteY30" fmla="*/ 884 h 15331"/>
                    <a:gd name="connsiteX31" fmla="*/ 7991 w 10603"/>
                    <a:gd name="connsiteY31" fmla="*/ 1141 h 15331"/>
                    <a:gd name="connsiteX32" fmla="*/ 7822 w 10603"/>
                    <a:gd name="connsiteY32" fmla="*/ 2283 h 15331"/>
                    <a:gd name="connsiteX33" fmla="*/ 7654 w 10603"/>
                    <a:gd name="connsiteY33" fmla="*/ 3424 h 15331"/>
                    <a:gd name="connsiteX34" fmla="*/ 7654 w 10603"/>
                    <a:gd name="connsiteY34" fmla="*/ 4277 h 15331"/>
                    <a:gd name="connsiteX35" fmla="*/ 7654 w 10603"/>
                    <a:gd name="connsiteY35" fmla="*/ 4582 h 15331"/>
                    <a:gd name="connsiteX36" fmla="*/ 7710 w 10603"/>
                    <a:gd name="connsiteY36" fmla="*/ 4904 h 15331"/>
                    <a:gd name="connsiteX37" fmla="*/ 7710 w 10603"/>
                    <a:gd name="connsiteY37" fmla="*/ 5193 h 15331"/>
                    <a:gd name="connsiteX38" fmla="*/ 7991 w 10603"/>
                    <a:gd name="connsiteY38" fmla="*/ 4518 h 15331"/>
                    <a:gd name="connsiteX39" fmla="*/ 8384 w 10603"/>
                    <a:gd name="connsiteY39" fmla="*/ 3955 h 15331"/>
                    <a:gd name="connsiteX40" fmla="*/ 9058 w 10603"/>
                    <a:gd name="connsiteY40" fmla="*/ 3392 h 15331"/>
                    <a:gd name="connsiteX41" fmla="*/ 9227 w 10603"/>
                    <a:gd name="connsiteY41" fmla="*/ 3296 h 15331"/>
                    <a:gd name="connsiteX42" fmla="*/ 9423 w 10603"/>
                    <a:gd name="connsiteY42" fmla="*/ 3199 h 15331"/>
                    <a:gd name="connsiteX43" fmla="*/ 9648 w 10603"/>
                    <a:gd name="connsiteY43" fmla="*/ 3135 h 15331"/>
                    <a:gd name="connsiteX44" fmla="*/ 10097 w 10603"/>
                    <a:gd name="connsiteY44" fmla="*/ 3103 h 15331"/>
                    <a:gd name="connsiteX45" fmla="*/ 10434 w 10603"/>
                    <a:gd name="connsiteY45" fmla="*/ 3167 h 15331"/>
                    <a:gd name="connsiteX46" fmla="*/ 10603 w 10603"/>
                    <a:gd name="connsiteY46" fmla="*/ 3328 h 15331"/>
                    <a:gd name="connsiteX47" fmla="*/ 10603 w 10603"/>
                    <a:gd name="connsiteY47" fmla="*/ 3537 h 15331"/>
                    <a:gd name="connsiteX48" fmla="*/ 10491 w 10603"/>
                    <a:gd name="connsiteY48" fmla="*/ 3794 h 15331"/>
                    <a:gd name="connsiteX49" fmla="*/ 10266 w 10603"/>
                    <a:gd name="connsiteY49" fmla="*/ 4084 h 15331"/>
                    <a:gd name="connsiteX50" fmla="*/ 10041 w 10603"/>
                    <a:gd name="connsiteY50" fmla="*/ 4341 h 15331"/>
                    <a:gd name="connsiteX51" fmla="*/ 9873 w 10603"/>
                    <a:gd name="connsiteY51" fmla="*/ 4871 h 15331"/>
                    <a:gd name="connsiteX52" fmla="*/ 9816 w 10603"/>
                    <a:gd name="connsiteY52" fmla="*/ 5418 h 15331"/>
                    <a:gd name="connsiteX53" fmla="*/ 9704 w 10603"/>
                    <a:gd name="connsiteY53" fmla="*/ 5884 h 15331"/>
                    <a:gd name="connsiteX54" fmla="*/ 9536 w 10603"/>
                    <a:gd name="connsiteY54" fmla="*/ 6367 h 15331"/>
                    <a:gd name="connsiteX55" fmla="*/ 9170 w 10603"/>
                    <a:gd name="connsiteY55" fmla="*/ 6833 h 15331"/>
                    <a:gd name="connsiteX56" fmla="*/ 8609 w 10603"/>
                    <a:gd name="connsiteY56" fmla="*/ 7283 h 15331"/>
                    <a:gd name="connsiteX57" fmla="*/ 7991 w 10603"/>
                    <a:gd name="connsiteY57" fmla="*/ 7749 h 15331"/>
                    <a:gd name="connsiteX58" fmla="*/ 7513 w 10603"/>
                    <a:gd name="connsiteY58" fmla="*/ 8199 h 15331"/>
                    <a:gd name="connsiteX59" fmla="*/ 6951 w 10603"/>
                    <a:gd name="connsiteY59" fmla="*/ 8730 h 15331"/>
                    <a:gd name="connsiteX60" fmla="*/ 6558 w 10603"/>
                    <a:gd name="connsiteY60" fmla="*/ 9341 h 15331"/>
                    <a:gd name="connsiteX61" fmla="*/ 7030 w 10603"/>
                    <a:gd name="connsiteY61" fmla="*/ 14735 h 15331"/>
                    <a:gd name="connsiteX62" fmla="*/ 0 w 10603"/>
                    <a:gd name="connsiteY62" fmla="*/ 15331 h 15331"/>
                    <a:gd name="connsiteX63" fmla="*/ 968 w 10603"/>
                    <a:gd name="connsiteY63" fmla="*/ 8232 h 15331"/>
                    <a:gd name="connsiteX64" fmla="*/ 912 w 10603"/>
                    <a:gd name="connsiteY64" fmla="*/ 7910 h 15331"/>
                    <a:gd name="connsiteX65" fmla="*/ 884 w 10603"/>
                    <a:gd name="connsiteY65" fmla="*/ 7572 h 15331"/>
                    <a:gd name="connsiteX66" fmla="*/ 828 w 10603"/>
                    <a:gd name="connsiteY66" fmla="*/ 7315 h 15331"/>
                    <a:gd name="connsiteX67" fmla="*/ 828 w 10603"/>
                    <a:gd name="connsiteY67" fmla="*/ 6897 h 15331"/>
                    <a:gd name="connsiteX68" fmla="*/ 828 w 10603"/>
                    <a:gd name="connsiteY68" fmla="*/ 6527 h 15331"/>
                    <a:gd name="connsiteX69" fmla="*/ 828 w 10603"/>
                    <a:gd name="connsiteY69" fmla="*/ 6045 h 15331"/>
                    <a:gd name="connsiteX70" fmla="*/ 884 w 10603"/>
                    <a:gd name="connsiteY70" fmla="*/ 5547 h 15331"/>
                    <a:gd name="connsiteX71" fmla="*/ 828 w 10603"/>
                    <a:gd name="connsiteY71" fmla="*/ 5193 h 15331"/>
                    <a:gd name="connsiteX72" fmla="*/ 1024 w 10603"/>
                    <a:gd name="connsiteY72" fmla="*/ 4148 h 15331"/>
                    <a:gd name="connsiteX73" fmla="*/ 1305 w 10603"/>
                    <a:gd name="connsiteY73" fmla="*/ 3103 h 15331"/>
                    <a:gd name="connsiteX74" fmla="*/ 1530 w 10603"/>
                    <a:gd name="connsiteY74" fmla="*/ 2412 h 15331"/>
                    <a:gd name="connsiteX75" fmla="*/ 1923 w 10603"/>
                    <a:gd name="connsiteY75" fmla="*/ 1704 h 15331"/>
                    <a:gd name="connsiteX76" fmla="*/ 1979 w 10603"/>
                    <a:gd name="connsiteY76" fmla="*/ 1640 h 15331"/>
                    <a:gd name="connsiteX77" fmla="*/ 2092 w 10603"/>
                    <a:gd name="connsiteY77" fmla="*/ 1576 h 15331"/>
                    <a:gd name="connsiteX78" fmla="*/ 2204 w 10603"/>
                    <a:gd name="connsiteY78" fmla="*/ 1543 h 15331"/>
                    <a:gd name="connsiteX79" fmla="*/ 2316 w 10603"/>
                    <a:gd name="connsiteY79" fmla="*/ 1543 h 15331"/>
                    <a:gd name="connsiteX80" fmla="*/ 2429 w 10603"/>
                    <a:gd name="connsiteY80" fmla="*/ 1543 h 15331"/>
                    <a:gd name="connsiteX81" fmla="*/ 2541 w 10603"/>
                    <a:gd name="connsiteY81" fmla="*/ 1543 h 15331"/>
                    <a:gd name="connsiteX82" fmla="*/ 2569 w 10603"/>
                    <a:gd name="connsiteY82" fmla="*/ 1576 h 15331"/>
                    <a:gd name="connsiteX83" fmla="*/ 2625 w 10603"/>
                    <a:gd name="connsiteY83" fmla="*/ 1608 h 15331"/>
                    <a:gd name="connsiteX84" fmla="*/ 2625 w 10603"/>
                    <a:gd name="connsiteY84" fmla="*/ 1672 h 15331"/>
                    <a:gd name="connsiteX85" fmla="*/ 2625 w 10603"/>
                    <a:gd name="connsiteY85" fmla="*/ 2058 h 15331"/>
                    <a:gd name="connsiteX86" fmla="*/ 2569 w 10603"/>
                    <a:gd name="connsiteY86" fmla="*/ 2186 h 15331"/>
                    <a:gd name="connsiteX87" fmla="*/ 2541 w 10603"/>
                    <a:gd name="connsiteY87" fmla="*/ 2315 h 15331"/>
                    <a:gd name="connsiteX88" fmla="*/ 2541 w 10603"/>
                    <a:gd name="connsiteY88" fmla="*/ 2379 h 15331"/>
                    <a:gd name="connsiteX89" fmla="*/ 2541 w 10603"/>
                    <a:gd name="connsiteY89" fmla="*/ 2556 h 15331"/>
                    <a:gd name="connsiteX90" fmla="*/ 2541 w 10603"/>
                    <a:gd name="connsiteY90" fmla="*/ 2846 h 15331"/>
                    <a:gd name="connsiteX91" fmla="*/ 2541 w 10603"/>
                    <a:gd name="connsiteY91" fmla="*/ 3199 h 15331"/>
                    <a:gd name="connsiteX92" fmla="*/ 2485 w 10603"/>
                    <a:gd name="connsiteY92" fmla="*/ 3537 h 15331"/>
                    <a:gd name="connsiteX93" fmla="*/ 2485 w 10603"/>
                    <a:gd name="connsiteY93" fmla="*/ 3794 h 15331"/>
                    <a:gd name="connsiteX94" fmla="*/ 2485 w 10603"/>
                    <a:gd name="connsiteY94" fmla="*/ 3891 h 15331"/>
                    <a:gd name="connsiteX95" fmla="*/ 2625 w 10603"/>
                    <a:gd name="connsiteY95" fmla="*/ 2058 h 15331"/>
                    <a:gd name="connsiteX96" fmla="*/ 2738 w 10603"/>
                    <a:gd name="connsiteY96" fmla="*/ 1704 h 15331"/>
                    <a:gd name="connsiteX97" fmla="*/ 2850 w 10603"/>
                    <a:gd name="connsiteY97" fmla="*/ 1367 h 15331"/>
                    <a:gd name="connsiteX98" fmla="*/ 3019 w 10603"/>
                    <a:gd name="connsiteY98" fmla="*/ 1013 h 15331"/>
                    <a:gd name="connsiteX99" fmla="*/ 3187 w 10603"/>
                    <a:gd name="connsiteY99" fmla="*/ 756 h 15331"/>
                    <a:gd name="connsiteX100" fmla="*/ 3356 w 10603"/>
                    <a:gd name="connsiteY100" fmla="*/ 627 h 15331"/>
                    <a:gd name="connsiteX101" fmla="*/ 3637 w 10603"/>
                    <a:gd name="connsiteY101" fmla="*/ 531 h 15331"/>
                    <a:gd name="connsiteX102" fmla="*/ 3974 w 10603"/>
                    <a:gd name="connsiteY102" fmla="*/ 466 h 15331"/>
                    <a:gd name="connsiteX103" fmla="*/ 4199 w 10603"/>
                    <a:gd name="connsiteY103" fmla="*/ 498 h 15331"/>
                    <a:gd name="connsiteX104" fmla="*/ 4339 w 10603"/>
                    <a:gd name="connsiteY104" fmla="*/ 659 h 15331"/>
                    <a:gd name="connsiteX105" fmla="*/ 4339 w 10603"/>
                    <a:gd name="connsiteY105" fmla="*/ 949 h 15331"/>
                    <a:gd name="connsiteX106" fmla="*/ 4283 w 10603"/>
                    <a:gd name="connsiteY106" fmla="*/ 1238 h 15331"/>
                    <a:gd name="connsiteX107" fmla="*/ 4142 w 10603"/>
                    <a:gd name="connsiteY107" fmla="*/ 1801 h 15331"/>
                    <a:gd name="connsiteX108" fmla="*/ 4030 w 10603"/>
                    <a:gd name="connsiteY108" fmla="*/ 2122 h 15331"/>
                    <a:gd name="connsiteX109" fmla="*/ 3974 w 10603"/>
                    <a:gd name="connsiteY109" fmla="*/ 2524 h 15331"/>
                    <a:gd name="connsiteX110" fmla="*/ 3918 w 10603"/>
                    <a:gd name="connsiteY110" fmla="*/ 2942 h 15331"/>
                    <a:gd name="connsiteX111" fmla="*/ 3918 w 10603"/>
                    <a:gd name="connsiteY111" fmla="*/ 3392 h 15331"/>
                    <a:gd name="connsiteX112" fmla="*/ 3974 w 10603"/>
                    <a:gd name="connsiteY112" fmla="*/ 3730 h 15331"/>
                    <a:gd name="connsiteX113" fmla="*/ 3974 w 10603"/>
                    <a:gd name="connsiteY113" fmla="*/ 3987 h 15331"/>
                    <a:gd name="connsiteX114" fmla="*/ 3974 w 10603"/>
                    <a:gd name="connsiteY114" fmla="*/ 4084 h 15331"/>
                    <a:gd name="connsiteX115" fmla="*/ 3974 w 10603"/>
                    <a:gd name="connsiteY115" fmla="*/ 3987 h 15331"/>
                    <a:gd name="connsiteX116" fmla="*/ 3974 w 10603"/>
                    <a:gd name="connsiteY116" fmla="*/ 3730 h 15331"/>
                    <a:gd name="connsiteX117" fmla="*/ 4030 w 10603"/>
                    <a:gd name="connsiteY117" fmla="*/ 3360 h 15331"/>
                    <a:gd name="connsiteX118" fmla="*/ 4030 w 10603"/>
                    <a:gd name="connsiteY118" fmla="*/ 3006 h 15331"/>
                    <a:gd name="connsiteX119" fmla="*/ 4086 w 10603"/>
                    <a:gd name="connsiteY119" fmla="*/ 2685 h 15331"/>
                    <a:gd name="connsiteX120" fmla="*/ 4086 w 10603"/>
                    <a:gd name="connsiteY120" fmla="*/ 2444 h 15331"/>
                    <a:gd name="connsiteX121" fmla="*/ 4199 w 10603"/>
                    <a:gd name="connsiteY121" fmla="*/ 2058 h 15331"/>
                    <a:gd name="connsiteX122" fmla="*/ 4339 w 10603"/>
                    <a:gd name="connsiteY122" fmla="*/ 1672 h 15331"/>
                    <a:gd name="connsiteX123" fmla="*/ 4451 w 10603"/>
                    <a:gd name="connsiteY123" fmla="*/ 1270 h 15331"/>
                    <a:gd name="connsiteX124" fmla="*/ 4564 w 10603"/>
                    <a:gd name="connsiteY124" fmla="*/ 949 h 15331"/>
                    <a:gd name="connsiteX125" fmla="*/ 4620 w 10603"/>
                    <a:gd name="connsiteY125" fmla="*/ 723 h 15331"/>
                    <a:gd name="connsiteX126" fmla="*/ 4788 w 10603"/>
                    <a:gd name="connsiteY126" fmla="*/ 466 h 15331"/>
                    <a:gd name="connsiteX127" fmla="*/ 5013 w 10603"/>
                    <a:gd name="connsiteY127" fmla="*/ 257 h 15331"/>
                    <a:gd name="connsiteX128" fmla="*/ 5294 w 10603"/>
                    <a:gd name="connsiteY128" fmla="*/ 64 h 15331"/>
                    <a:gd name="connsiteX129" fmla="*/ 5631 w 10603"/>
                    <a:gd name="connsiteY129" fmla="*/ 0 h 15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10603" h="15331">
                      <a:moveTo>
                        <a:pt x="5631" y="0"/>
                      </a:moveTo>
                      <a:lnTo>
                        <a:pt x="5912" y="64"/>
                      </a:lnTo>
                      <a:lnTo>
                        <a:pt x="6165" y="225"/>
                      </a:lnTo>
                      <a:cubicBezTo>
                        <a:pt x="6202" y="295"/>
                        <a:pt x="6240" y="364"/>
                        <a:pt x="6277" y="434"/>
                      </a:cubicBezTo>
                      <a:cubicBezTo>
                        <a:pt x="6296" y="509"/>
                        <a:pt x="6314" y="584"/>
                        <a:pt x="6333" y="659"/>
                      </a:cubicBezTo>
                      <a:cubicBezTo>
                        <a:pt x="6314" y="723"/>
                        <a:pt x="6296" y="788"/>
                        <a:pt x="6277" y="852"/>
                      </a:cubicBezTo>
                      <a:cubicBezTo>
                        <a:pt x="6258" y="959"/>
                        <a:pt x="6240" y="1067"/>
                        <a:pt x="6221" y="1174"/>
                      </a:cubicBezTo>
                      <a:cubicBezTo>
                        <a:pt x="6184" y="1319"/>
                        <a:pt x="6146" y="1463"/>
                        <a:pt x="6109" y="1608"/>
                      </a:cubicBezTo>
                      <a:cubicBezTo>
                        <a:pt x="6071" y="1769"/>
                        <a:pt x="6034" y="1929"/>
                        <a:pt x="5996" y="2090"/>
                      </a:cubicBezTo>
                      <a:lnTo>
                        <a:pt x="5912" y="2492"/>
                      </a:lnTo>
                      <a:cubicBezTo>
                        <a:pt x="5893" y="2610"/>
                        <a:pt x="5875" y="2728"/>
                        <a:pt x="5856" y="2846"/>
                      </a:cubicBezTo>
                      <a:cubicBezTo>
                        <a:pt x="5837" y="2921"/>
                        <a:pt x="5819" y="2996"/>
                        <a:pt x="5800" y="3071"/>
                      </a:cubicBezTo>
                      <a:lnTo>
                        <a:pt x="5800" y="3167"/>
                      </a:lnTo>
                      <a:lnTo>
                        <a:pt x="5800" y="3071"/>
                      </a:lnTo>
                      <a:cubicBezTo>
                        <a:pt x="5819" y="2996"/>
                        <a:pt x="5837" y="2921"/>
                        <a:pt x="5856" y="2846"/>
                      </a:cubicBezTo>
                      <a:cubicBezTo>
                        <a:pt x="5875" y="2728"/>
                        <a:pt x="5893" y="2610"/>
                        <a:pt x="5912" y="2492"/>
                      </a:cubicBezTo>
                      <a:lnTo>
                        <a:pt x="5996" y="2090"/>
                      </a:lnTo>
                      <a:cubicBezTo>
                        <a:pt x="6034" y="2015"/>
                        <a:pt x="6071" y="1940"/>
                        <a:pt x="6109" y="1865"/>
                      </a:cubicBezTo>
                      <a:lnTo>
                        <a:pt x="6333" y="1206"/>
                      </a:lnTo>
                      <a:lnTo>
                        <a:pt x="6670" y="595"/>
                      </a:lnTo>
                      <a:cubicBezTo>
                        <a:pt x="6708" y="563"/>
                        <a:pt x="6745" y="530"/>
                        <a:pt x="6783" y="498"/>
                      </a:cubicBezTo>
                      <a:cubicBezTo>
                        <a:pt x="6802" y="477"/>
                        <a:pt x="6820" y="455"/>
                        <a:pt x="6839" y="434"/>
                      </a:cubicBezTo>
                      <a:cubicBezTo>
                        <a:pt x="6876" y="407"/>
                        <a:pt x="6914" y="381"/>
                        <a:pt x="6951" y="354"/>
                      </a:cubicBezTo>
                      <a:lnTo>
                        <a:pt x="7120" y="322"/>
                      </a:lnTo>
                      <a:lnTo>
                        <a:pt x="7288" y="289"/>
                      </a:lnTo>
                      <a:lnTo>
                        <a:pt x="7401" y="322"/>
                      </a:lnTo>
                      <a:lnTo>
                        <a:pt x="7569" y="386"/>
                      </a:lnTo>
                      <a:lnTo>
                        <a:pt x="7710" y="434"/>
                      </a:lnTo>
                      <a:lnTo>
                        <a:pt x="7822" y="498"/>
                      </a:lnTo>
                      <a:cubicBezTo>
                        <a:pt x="7841" y="530"/>
                        <a:pt x="7859" y="563"/>
                        <a:pt x="7878" y="595"/>
                      </a:cubicBezTo>
                      <a:cubicBezTo>
                        <a:pt x="7916" y="691"/>
                        <a:pt x="7953" y="788"/>
                        <a:pt x="7991" y="884"/>
                      </a:cubicBezTo>
                      <a:lnTo>
                        <a:pt x="7991" y="1141"/>
                      </a:lnTo>
                      <a:cubicBezTo>
                        <a:pt x="7935" y="1522"/>
                        <a:pt x="7878" y="1902"/>
                        <a:pt x="7822" y="2283"/>
                      </a:cubicBezTo>
                      <a:lnTo>
                        <a:pt x="7654" y="3424"/>
                      </a:lnTo>
                      <a:lnTo>
                        <a:pt x="7654" y="4277"/>
                      </a:lnTo>
                      <a:lnTo>
                        <a:pt x="7654" y="4582"/>
                      </a:lnTo>
                      <a:cubicBezTo>
                        <a:pt x="7673" y="4689"/>
                        <a:pt x="7691" y="4797"/>
                        <a:pt x="7710" y="4904"/>
                      </a:cubicBezTo>
                      <a:lnTo>
                        <a:pt x="7710" y="5193"/>
                      </a:lnTo>
                      <a:lnTo>
                        <a:pt x="7991" y="4518"/>
                      </a:lnTo>
                      <a:lnTo>
                        <a:pt x="8384" y="3955"/>
                      </a:lnTo>
                      <a:lnTo>
                        <a:pt x="9058" y="3392"/>
                      </a:lnTo>
                      <a:lnTo>
                        <a:pt x="9227" y="3296"/>
                      </a:lnTo>
                      <a:lnTo>
                        <a:pt x="9423" y="3199"/>
                      </a:lnTo>
                      <a:lnTo>
                        <a:pt x="9648" y="3135"/>
                      </a:lnTo>
                      <a:lnTo>
                        <a:pt x="10097" y="3103"/>
                      </a:lnTo>
                      <a:lnTo>
                        <a:pt x="10434" y="3167"/>
                      </a:lnTo>
                      <a:cubicBezTo>
                        <a:pt x="10490" y="3221"/>
                        <a:pt x="10547" y="3274"/>
                        <a:pt x="10603" y="3328"/>
                      </a:cubicBezTo>
                      <a:lnTo>
                        <a:pt x="10603" y="3537"/>
                      </a:lnTo>
                      <a:cubicBezTo>
                        <a:pt x="10566" y="3623"/>
                        <a:pt x="10528" y="3708"/>
                        <a:pt x="10491" y="3794"/>
                      </a:cubicBezTo>
                      <a:lnTo>
                        <a:pt x="10266" y="4084"/>
                      </a:lnTo>
                      <a:lnTo>
                        <a:pt x="10041" y="4341"/>
                      </a:lnTo>
                      <a:lnTo>
                        <a:pt x="9873" y="4871"/>
                      </a:lnTo>
                      <a:cubicBezTo>
                        <a:pt x="9854" y="5053"/>
                        <a:pt x="9835" y="5236"/>
                        <a:pt x="9816" y="5418"/>
                      </a:cubicBezTo>
                      <a:cubicBezTo>
                        <a:pt x="9779" y="5573"/>
                        <a:pt x="9741" y="5729"/>
                        <a:pt x="9704" y="5884"/>
                      </a:cubicBezTo>
                      <a:lnTo>
                        <a:pt x="9536" y="6367"/>
                      </a:lnTo>
                      <a:lnTo>
                        <a:pt x="9170" y="6833"/>
                      </a:lnTo>
                      <a:lnTo>
                        <a:pt x="8609" y="7283"/>
                      </a:lnTo>
                      <a:lnTo>
                        <a:pt x="7991" y="7749"/>
                      </a:lnTo>
                      <a:lnTo>
                        <a:pt x="7513" y="8199"/>
                      </a:lnTo>
                      <a:lnTo>
                        <a:pt x="6951" y="8730"/>
                      </a:lnTo>
                      <a:lnTo>
                        <a:pt x="6558" y="9341"/>
                      </a:lnTo>
                      <a:cubicBezTo>
                        <a:pt x="6537" y="11042"/>
                        <a:pt x="7051" y="13034"/>
                        <a:pt x="7030" y="14735"/>
                      </a:cubicBezTo>
                      <a:lnTo>
                        <a:pt x="0" y="15331"/>
                      </a:lnTo>
                      <a:cubicBezTo>
                        <a:pt x="421" y="13261"/>
                        <a:pt x="816" y="9469"/>
                        <a:pt x="968" y="8232"/>
                      </a:cubicBezTo>
                      <a:cubicBezTo>
                        <a:pt x="949" y="8125"/>
                        <a:pt x="931" y="8017"/>
                        <a:pt x="912" y="7910"/>
                      </a:cubicBezTo>
                      <a:cubicBezTo>
                        <a:pt x="903" y="7797"/>
                        <a:pt x="893" y="7685"/>
                        <a:pt x="884" y="7572"/>
                      </a:cubicBezTo>
                      <a:cubicBezTo>
                        <a:pt x="865" y="7486"/>
                        <a:pt x="847" y="7401"/>
                        <a:pt x="828" y="7315"/>
                      </a:cubicBezTo>
                      <a:lnTo>
                        <a:pt x="828" y="6897"/>
                      </a:lnTo>
                      <a:lnTo>
                        <a:pt x="828" y="6527"/>
                      </a:lnTo>
                      <a:lnTo>
                        <a:pt x="828" y="6045"/>
                      </a:lnTo>
                      <a:cubicBezTo>
                        <a:pt x="847" y="5879"/>
                        <a:pt x="865" y="5713"/>
                        <a:pt x="884" y="5547"/>
                      </a:cubicBezTo>
                      <a:cubicBezTo>
                        <a:pt x="865" y="5429"/>
                        <a:pt x="847" y="5311"/>
                        <a:pt x="828" y="5193"/>
                      </a:cubicBezTo>
                      <a:cubicBezTo>
                        <a:pt x="893" y="4845"/>
                        <a:pt x="959" y="4496"/>
                        <a:pt x="1024" y="4148"/>
                      </a:cubicBezTo>
                      <a:cubicBezTo>
                        <a:pt x="1118" y="3800"/>
                        <a:pt x="1211" y="3451"/>
                        <a:pt x="1305" y="3103"/>
                      </a:cubicBezTo>
                      <a:lnTo>
                        <a:pt x="1530" y="2412"/>
                      </a:lnTo>
                      <a:lnTo>
                        <a:pt x="1923" y="1704"/>
                      </a:lnTo>
                      <a:cubicBezTo>
                        <a:pt x="1942" y="1683"/>
                        <a:pt x="1960" y="1661"/>
                        <a:pt x="1979" y="1640"/>
                      </a:cubicBezTo>
                      <a:cubicBezTo>
                        <a:pt x="2017" y="1619"/>
                        <a:pt x="2054" y="1597"/>
                        <a:pt x="2092" y="1576"/>
                      </a:cubicBezTo>
                      <a:lnTo>
                        <a:pt x="2204" y="1543"/>
                      </a:lnTo>
                      <a:lnTo>
                        <a:pt x="2316" y="1543"/>
                      </a:lnTo>
                      <a:lnTo>
                        <a:pt x="2429" y="1543"/>
                      </a:lnTo>
                      <a:lnTo>
                        <a:pt x="2541" y="1543"/>
                      </a:lnTo>
                      <a:cubicBezTo>
                        <a:pt x="2550" y="1554"/>
                        <a:pt x="2560" y="1565"/>
                        <a:pt x="2569" y="1576"/>
                      </a:cubicBezTo>
                      <a:lnTo>
                        <a:pt x="2625" y="1608"/>
                      </a:lnTo>
                      <a:lnTo>
                        <a:pt x="2625" y="1672"/>
                      </a:lnTo>
                      <a:lnTo>
                        <a:pt x="2625" y="2058"/>
                      </a:lnTo>
                      <a:cubicBezTo>
                        <a:pt x="2606" y="2101"/>
                        <a:pt x="2588" y="2143"/>
                        <a:pt x="2569" y="2186"/>
                      </a:cubicBezTo>
                      <a:cubicBezTo>
                        <a:pt x="2560" y="2229"/>
                        <a:pt x="2550" y="2272"/>
                        <a:pt x="2541" y="2315"/>
                      </a:cubicBezTo>
                      <a:lnTo>
                        <a:pt x="2541" y="2379"/>
                      </a:lnTo>
                      <a:lnTo>
                        <a:pt x="2541" y="2556"/>
                      </a:lnTo>
                      <a:lnTo>
                        <a:pt x="2541" y="2846"/>
                      </a:lnTo>
                      <a:lnTo>
                        <a:pt x="2541" y="3199"/>
                      </a:lnTo>
                      <a:cubicBezTo>
                        <a:pt x="2522" y="3312"/>
                        <a:pt x="2504" y="3424"/>
                        <a:pt x="2485" y="3537"/>
                      </a:cubicBezTo>
                      <a:lnTo>
                        <a:pt x="2485" y="3794"/>
                      </a:lnTo>
                      <a:lnTo>
                        <a:pt x="2485" y="3891"/>
                      </a:lnTo>
                      <a:cubicBezTo>
                        <a:pt x="2532" y="3280"/>
                        <a:pt x="2578" y="2669"/>
                        <a:pt x="2625" y="2058"/>
                      </a:cubicBezTo>
                      <a:cubicBezTo>
                        <a:pt x="2663" y="1940"/>
                        <a:pt x="2700" y="1822"/>
                        <a:pt x="2738" y="1704"/>
                      </a:cubicBezTo>
                      <a:cubicBezTo>
                        <a:pt x="2775" y="1592"/>
                        <a:pt x="2813" y="1479"/>
                        <a:pt x="2850" y="1367"/>
                      </a:cubicBezTo>
                      <a:cubicBezTo>
                        <a:pt x="2906" y="1249"/>
                        <a:pt x="2963" y="1131"/>
                        <a:pt x="3019" y="1013"/>
                      </a:cubicBezTo>
                      <a:lnTo>
                        <a:pt x="3187" y="756"/>
                      </a:lnTo>
                      <a:lnTo>
                        <a:pt x="3356" y="627"/>
                      </a:lnTo>
                      <a:lnTo>
                        <a:pt x="3637" y="531"/>
                      </a:lnTo>
                      <a:lnTo>
                        <a:pt x="3974" y="466"/>
                      </a:lnTo>
                      <a:lnTo>
                        <a:pt x="4199" y="498"/>
                      </a:lnTo>
                      <a:lnTo>
                        <a:pt x="4339" y="659"/>
                      </a:lnTo>
                      <a:lnTo>
                        <a:pt x="4339" y="949"/>
                      </a:lnTo>
                      <a:cubicBezTo>
                        <a:pt x="4320" y="1045"/>
                        <a:pt x="4302" y="1142"/>
                        <a:pt x="4283" y="1238"/>
                      </a:cubicBezTo>
                      <a:lnTo>
                        <a:pt x="4142" y="1801"/>
                      </a:lnTo>
                      <a:cubicBezTo>
                        <a:pt x="4105" y="1908"/>
                        <a:pt x="4067" y="2015"/>
                        <a:pt x="4030" y="2122"/>
                      </a:cubicBezTo>
                      <a:cubicBezTo>
                        <a:pt x="4011" y="2256"/>
                        <a:pt x="3993" y="2390"/>
                        <a:pt x="3974" y="2524"/>
                      </a:cubicBezTo>
                      <a:cubicBezTo>
                        <a:pt x="3955" y="2663"/>
                        <a:pt x="3937" y="2803"/>
                        <a:pt x="3918" y="2942"/>
                      </a:cubicBezTo>
                      <a:lnTo>
                        <a:pt x="3918" y="3392"/>
                      </a:lnTo>
                      <a:cubicBezTo>
                        <a:pt x="3937" y="3505"/>
                        <a:pt x="3955" y="3617"/>
                        <a:pt x="3974" y="3730"/>
                      </a:cubicBezTo>
                      <a:lnTo>
                        <a:pt x="3974" y="3987"/>
                      </a:lnTo>
                      <a:lnTo>
                        <a:pt x="3974" y="4084"/>
                      </a:lnTo>
                      <a:lnTo>
                        <a:pt x="3974" y="3987"/>
                      </a:lnTo>
                      <a:lnTo>
                        <a:pt x="3974" y="3730"/>
                      </a:lnTo>
                      <a:cubicBezTo>
                        <a:pt x="3993" y="3607"/>
                        <a:pt x="4011" y="3483"/>
                        <a:pt x="4030" y="3360"/>
                      </a:cubicBezTo>
                      <a:lnTo>
                        <a:pt x="4030" y="3006"/>
                      </a:lnTo>
                      <a:cubicBezTo>
                        <a:pt x="4049" y="2899"/>
                        <a:pt x="4067" y="2792"/>
                        <a:pt x="4086" y="2685"/>
                      </a:cubicBezTo>
                      <a:lnTo>
                        <a:pt x="4086" y="2444"/>
                      </a:lnTo>
                      <a:cubicBezTo>
                        <a:pt x="4124" y="2315"/>
                        <a:pt x="4161" y="2187"/>
                        <a:pt x="4199" y="2058"/>
                      </a:cubicBezTo>
                      <a:cubicBezTo>
                        <a:pt x="4246" y="1929"/>
                        <a:pt x="4292" y="1801"/>
                        <a:pt x="4339" y="1672"/>
                      </a:cubicBezTo>
                      <a:cubicBezTo>
                        <a:pt x="4376" y="1538"/>
                        <a:pt x="4414" y="1404"/>
                        <a:pt x="4451" y="1270"/>
                      </a:cubicBezTo>
                      <a:cubicBezTo>
                        <a:pt x="4489" y="1163"/>
                        <a:pt x="4526" y="1056"/>
                        <a:pt x="4564" y="949"/>
                      </a:cubicBezTo>
                      <a:cubicBezTo>
                        <a:pt x="4583" y="874"/>
                        <a:pt x="4601" y="798"/>
                        <a:pt x="4620" y="723"/>
                      </a:cubicBezTo>
                      <a:lnTo>
                        <a:pt x="4788" y="466"/>
                      </a:lnTo>
                      <a:lnTo>
                        <a:pt x="5013" y="257"/>
                      </a:lnTo>
                      <a:lnTo>
                        <a:pt x="5294" y="64"/>
                      </a:lnTo>
                      <a:lnTo>
                        <a:pt x="5631" y="0"/>
                      </a:lnTo>
                      <a:close/>
                    </a:path>
                  </a:pathLst>
                </a:custGeom>
                <a:solidFill>
                  <a:srgbClr val="E3DCA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83D5D97-3F15-E64C-8E51-724E43C1C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0638" y="1851025"/>
                  <a:ext cx="4763" cy="85725"/>
                </a:xfrm>
                <a:custGeom>
                  <a:avLst/>
                  <a:gdLst>
                    <a:gd name="T0" fmla="*/ 5 w 5"/>
                    <a:gd name="T1" fmla="*/ 0 h 109"/>
                    <a:gd name="T2" fmla="*/ 0 w 5"/>
                    <a:gd name="T3" fmla="*/ 109 h 109"/>
                    <a:gd name="T4" fmla="*/ 0 w 5"/>
                    <a:gd name="T5" fmla="*/ 103 h 109"/>
                    <a:gd name="T6" fmla="*/ 0 w 5"/>
                    <a:gd name="T7" fmla="*/ 89 h 109"/>
                    <a:gd name="T8" fmla="*/ 2 w 5"/>
                    <a:gd name="T9" fmla="*/ 69 h 109"/>
                    <a:gd name="T10" fmla="*/ 2 w 5"/>
                    <a:gd name="T11" fmla="*/ 48 h 109"/>
                    <a:gd name="T12" fmla="*/ 2 w 5"/>
                    <a:gd name="T13" fmla="*/ 30 h 109"/>
                    <a:gd name="T14" fmla="*/ 2 w 5"/>
                    <a:gd name="T15" fmla="*/ 20 h 109"/>
                    <a:gd name="T16" fmla="*/ 2 w 5"/>
                    <a:gd name="T17" fmla="*/ 16 h 109"/>
                    <a:gd name="T18" fmla="*/ 3 w 5"/>
                    <a:gd name="T19" fmla="*/ 8 h 109"/>
                    <a:gd name="T20" fmla="*/ 5 w 5"/>
                    <a:gd name="T2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109">
                      <a:moveTo>
                        <a:pt x="5" y="0"/>
                      </a:moveTo>
                      <a:lnTo>
                        <a:pt x="0" y="109"/>
                      </a:lnTo>
                      <a:lnTo>
                        <a:pt x="0" y="103"/>
                      </a:lnTo>
                      <a:lnTo>
                        <a:pt x="0" y="89"/>
                      </a:lnTo>
                      <a:lnTo>
                        <a:pt x="2" y="69"/>
                      </a:lnTo>
                      <a:lnTo>
                        <a:pt x="2" y="48"/>
                      </a:lnTo>
                      <a:lnTo>
                        <a:pt x="2" y="30"/>
                      </a:lnTo>
                      <a:lnTo>
                        <a:pt x="2" y="20"/>
                      </a:lnTo>
                      <a:lnTo>
                        <a:pt x="2" y="16"/>
                      </a:lnTo>
                      <a:lnTo>
                        <a:pt x="3" y="8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CC18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AD3DEC70-C2CE-5A44-8DEC-63AC9F3C61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4300" y="1852613"/>
                  <a:ext cx="6350" cy="52387"/>
                </a:xfrm>
                <a:custGeom>
                  <a:avLst/>
                  <a:gdLst>
                    <a:gd name="T0" fmla="*/ 7 w 7"/>
                    <a:gd name="T1" fmla="*/ 0 h 65"/>
                    <a:gd name="T2" fmla="*/ 4 w 7"/>
                    <a:gd name="T3" fmla="*/ 26 h 65"/>
                    <a:gd name="T4" fmla="*/ 2 w 7"/>
                    <a:gd name="T5" fmla="*/ 46 h 65"/>
                    <a:gd name="T6" fmla="*/ 0 w 7"/>
                    <a:gd name="T7" fmla="*/ 60 h 65"/>
                    <a:gd name="T8" fmla="*/ 0 w 7"/>
                    <a:gd name="T9" fmla="*/ 65 h 65"/>
                    <a:gd name="T10" fmla="*/ 0 w 7"/>
                    <a:gd name="T11" fmla="*/ 60 h 65"/>
                    <a:gd name="T12" fmla="*/ 2 w 7"/>
                    <a:gd name="T13" fmla="*/ 46 h 65"/>
                    <a:gd name="T14" fmla="*/ 4 w 7"/>
                    <a:gd name="T15" fmla="*/ 26 h 65"/>
                    <a:gd name="T16" fmla="*/ 7 w 7"/>
                    <a:gd name="T17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65">
                      <a:moveTo>
                        <a:pt x="7" y="0"/>
                      </a:moveTo>
                      <a:lnTo>
                        <a:pt x="4" y="26"/>
                      </a:lnTo>
                      <a:lnTo>
                        <a:pt x="2" y="46"/>
                      </a:lnTo>
                      <a:lnTo>
                        <a:pt x="0" y="60"/>
                      </a:lnTo>
                      <a:lnTo>
                        <a:pt x="0" y="65"/>
                      </a:lnTo>
                      <a:lnTo>
                        <a:pt x="0" y="60"/>
                      </a:lnTo>
                      <a:lnTo>
                        <a:pt x="2" y="46"/>
                      </a:lnTo>
                      <a:lnTo>
                        <a:pt x="4" y="26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CC18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5F9EF98D-35D8-2F44-8177-1BD89492E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3013" y="1998663"/>
                  <a:ext cx="1588" cy="77787"/>
                </a:xfrm>
                <a:custGeom>
                  <a:avLst/>
                  <a:gdLst>
                    <a:gd name="T0" fmla="*/ 0 w 2"/>
                    <a:gd name="T1" fmla="*/ 0 h 98"/>
                    <a:gd name="T2" fmla="*/ 2 w 2"/>
                    <a:gd name="T3" fmla="*/ 21 h 98"/>
                    <a:gd name="T4" fmla="*/ 0 w 2"/>
                    <a:gd name="T5" fmla="*/ 49 h 98"/>
                    <a:gd name="T6" fmla="*/ 0 w 2"/>
                    <a:gd name="T7" fmla="*/ 78 h 98"/>
                    <a:gd name="T8" fmla="*/ 0 w 2"/>
                    <a:gd name="T9" fmla="*/ 98 h 98"/>
                    <a:gd name="T10" fmla="*/ 0 w 2"/>
                    <a:gd name="T11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98">
                      <a:moveTo>
                        <a:pt x="0" y="0"/>
                      </a:moveTo>
                      <a:lnTo>
                        <a:pt x="2" y="21"/>
                      </a:lnTo>
                      <a:lnTo>
                        <a:pt x="0" y="49"/>
                      </a:lnTo>
                      <a:lnTo>
                        <a:pt x="0" y="78"/>
                      </a:lnTo>
                      <a:lnTo>
                        <a:pt x="0" y="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C18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2C91E3AE-A64D-1A4A-A678-A40A8FD98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3162" y="2421727"/>
                  <a:ext cx="295275" cy="713585"/>
                </a:xfrm>
                <a:custGeom>
                  <a:avLst/>
                  <a:gdLst>
                    <a:gd name="T0" fmla="*/ 49 w 372"/>
                    <a:gd name="T1" fmla="*/ 0 h 1217"/>
                    <a:gd name="T2" fmla="*/ 352 w 372"/>
                    <a:gd name="T3" fmla="*/ 16 h 1217"/>
                    <a:gd name="T4" fmla="*/ 354 w 372"/>
                    <a:gd name="T5" fmla="*/ 22 h 1217"/>
                    <a:gd name="T6" fmla="*/ 354 w 372"/>
                    <a:gd name="T7" fmla="*/ 42 h 1217"/>
                    <a:gd name="T8" fmla="*/ 356 w 372"/>
                    <a:gd name="T9" fmla="*/ 71 h 1217"/>
                    <a:gd name="T10" fmla="*/ 356 w 372"/>
                    <a:gd name="T11" fmla="*/ 110 h 1217"/>
                    <a:gd name="T12" fmla="*/ 358 w 372"/>
                    <a:gd name="T13" fmla="*/ 158 h 1217"/>
                    <a:gd name="T14" fmla="*/ 360 w 372"/>
                    <a:gd name="T15" fmla="*/ 211 h 1217"/>
                    <a:gd name="T16" fmla="*/ 362 w 372"/>
                    <a:gd name="T17" fmla="*/ 270 h 1217"/>
                    <a:gd name="T18" fmla="*/ 364 w 372"/>
                    <a:gd name="T19" fmla="*/ 333 h 1217"/>
                    <a:gd name="T20" fmla="*/ 366 w 372"/>
                    <a:gd name="T21" fmla="*/ 398 h 1217"/>
                    <a:gd name="T22" fmla="*/ 368 w 372"/>
                    <a:gd name="T23" fmla="*/ 465 h 1217"/>
                    <a:gd name="T24" fmla="*/ 370 w 372"/>
                    <a:gd name="T25" fmla="*/ 530 h 1217"/>
                    <a:gd name="T26" fmla="*/ 372 w 372"/>
                    <a:gd name="T27" fmla="*/ 595 h 1217"/>
                    <a:gd name="T28" fmla="*/ 372 w 372"/>
                    <a:gd name="T29" fmla="*/ 654 h 1217"/>
                    <a:gd name="T30" fmla="*/ 372 w 372"/>
                    <a:gd name="T31" fmla="*/ 711 h 1217"/>
                    <a:gd name="T32" fmla="*/ 372 w 372"/>
                    <a:gd name="T33" fmla="*/ 760 h 1217"/>
                    <a:gd name="T34" fmla="*/ 372 w 372"/>
                    <a:gd name="T35" fmla="*/ 804 h 1217"/>
                    <a:gd name="T36" fmla="*/ 370 w 372"/>
                    <a:gd name="T37" fmla="*/ 837 h 1217"/>
                    <a:gd name="T38" fmla="*/ 368 w 372"/>
                    <a:gd name="T39" fmla="*/ 876 h 1217"/>
                    <a:gd name="T40" fmla="*/ 364 w 372"/>
                    <a:gd name="T41" fmla="*/ 916 h 1217"/>
                    <a:gd name="T42" fmla="*/ 358 w 372"/>
                    <a:gd name="T43" fmla="*/ 957 h 1217"/>
                    <a:gd name="T44" fmla="*/ 352 w 372"/>
                    <a:gd name="T45" fmla="*/ 999 h 1217"/>
                    <a:gd name="T46" fmla="*/ 344 w 372"/>
                    <a:gd name="T47" fmla="*/ 1040 h 1217"/>
                    <a:gd name="T48" fmla="*/ 334 w 372"/>
                    <a:gd name="T49" fmla="*/ 1079 h 1217"/>
                    <a:gd name="T50" fmla="*/ 323 w 372"/>
                    <a:gd name="T51" fmla="*/ 1115 h 1217"/>
                    <a:gd name="T52" fmla="*/ 307 w 372"/>
                    <a:gd name="T53" fmla="*/ 1146 h 1217"/>
                    <a:gd name="T54" fmla="*/ 289 w 372"/>
                    <a:gd name="T55" fmla="*/ 1174 h 1217"/>
                    <a:gd name="T56" fmla="*/ 268 w 372"/>
                    <a:gd name="T57" fmla="*/ 1195 h 1217"/>
                    <a:gd name="T58" fmla="*/ 240 w 372"/>
                    <a:gd name="T59" fmla="*/ 1209 h 1217"/>
                    <a:gd name="T60" fmla="*/ 211 w 372"/>
                    <a:gd name="T61" fmla="*/ 1217 h 1217"/>
                    <a:gd name="T62" fmla="*/ 175 w 372"/>
                    <a:gd name="T63" fmla="*/ 1215 h 1217"/>
                    <a:gd name="T64" fmla="*/ 136 w 372"/>
                    <a:gd name="T65" fmla="*/ 1203 h 1217"/>
                    <a:gd name="T66" fmla="*/ 102 w 372"/>
                    <a:gd name="T67" fmla="*/ 1184 h 1217"/>
                    <a:gd name="T68" fmla="*/ 75 w 372"/>
                    <a:gd name="T69" fmla="*/ 1158 h 1217"/>
                    <a:gd name="T70" fmla="*/ 51 w 372"/>
                    <a:gd name="T71" fmla="*/ 1127 h 1217"/>
                    <a:gd name="T72" fmla="*/ 33 w 372"/>
                    <a:gd name="T73" fmla="*/ 1091 h 1217"/>
                    <a:gd name="T74" fmla="*/ 22 w 372"/>
                    <a:gd name="T75" fmla="*/ 1052 h 1217"/>
                    <a:gd name="T76" fmla="*/ 12 w 372"/>
                    <a:gd name="T77" fmla="*/ 1008 h 1217"/>
                    <a:gd name="T78" fmla="*/ 6 w 372"/>
                    <a:gd name="T79" fmla="*/ 965 h 1217"/>
                    <a:gd name="T80" fmla="*/ 2 w 372"/>
                    <a:gd name="T81" fmla="*/ 922 h 1217"/>
                    <a:gd name="T82" fmla="*/ 0 w 372"/>
                    <a:gd name="T83" fmla="*/ 876 h 1217"/>
                    <a:gd name="T84" fmla="*/ 0 w 372"/>
                    <a:gd name="T85" fmla="*/ 835 h 1217"/>
                    <a:gd name="T86" fmla="*/ 2 w 372"/>
                    <a:gd name="T87" fmla="*/ 794 h 1217"/>
                    <a:gd name="T88" fmla="*/ 4 w 372"/>
                    <a:gd name="T89" fmla="*/ 758 h 1217"/>
                    <a:gd name="T90" fmla="*/ 6 w 372"/>
                    <a:gd name="T91" fmla="*/ 725 h 1217"/>
                    <a:gd name="T92" fmla="*/ 8 w 372"/>
                    <a:gd name="T93" fmla="*/ 682 h 1217"/>
                    <a:gd name="T94" fmla="*/ 12 w 372"/>
                    <a:gd name="T95" fmla="*/ 632 h 1217"/>
                    <a:gd name="T96" fmla="*/ 16 w 372"/>
                    <a:gd name="T97" fmla="*/ 575 h 1217"/>
                    <a:gd name="T98" fmla="*/ 18 w 372"/>
                    <a:gd name="T99" fmla="*/ 516 h 1217"/>
                    <a:gd name="T100" fmla="*/ 22 w 372"/>
                    <a:gd name="T101" fmla="*/ 451 h 1217"/>
                    <a:gd name="T102" fmla="*/ 26 w 372"/>
                    <a:gd name="T103" fmla="*/ 388 h 1217"/>
                    <a:gd name="T104" fmla="*/ 30 w 372"/>
                    <a:gd name="T105" fmla="*/ 323 h 1217"/>
                    <a:gd name="T106" fmla="*/ 33 w 372"/>
                    <a:gd name="T107" fmla="*/ 260 h 1217"/>
                    <a:gd name="T108" fmla="*/ 37 w 372"/>
                    <a:gd name="T109" fmla="*/ 201 h 1217"/>
                    <a:gd name="T110" fmla="*/ 41 w 372"/>
                    <a:gd name="T111" fmla="*/ 146 h 1217"/>
                    <a:gd name="T112" fmla="*/ 43 w 372"/>
                    <a:gd name="T113" fmla="*/ 99 h 1217"/>
                    <a:gd name="T114" fmla="*/ 47 w 372"/>
                    <a:gd name="T115" fmla="*/ 57 h 1217"/>
                    <a:gd name="T116" fmla="*/ 49 w 372"/>
                    <a:gd name="T117" fmla="*/ 28 h 1217"/>
                    <a:gd name="T118" fmla="*/ 49 w 372"/>
                    <a:gd name="T119" fmla="*/ 8 h 1217"/>
                    <a:gd name="T120" fmla="*/ 49 w 372"/>
                    <a:gd name="T121" fmla="*/ 0 h 1217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16 w 10000"/>
                    <a:gd name="connsiteY3" fmla="*/ 345 h 10000"/>
                    <a:gd name="connsiteX4" fmla="*/ 9570 w 10000"/>
                    <a:gd name="connsiteY4" fmla="*/ 583 h 10000"/>
                    <a:gd name="connsiteX5" fmla="*/ 9570 w 10000"/>
                    <a:gd name="connsiteY5" fmla="*/ 904 h 10000"/>
                    <a:gd name="connsiteX6" fmla="*/ 9624 w 10000"/>
                    <a:gd name="connsiteY6" fmla="*/ 1298 h 10000"/>
                    <a:gd name="connsiteX7" fmla="*/ 9677 w 10000"/>
                    <a:gd name="connsiteY7" fmla="*/ 1734 h 10000"/>
                    <a:gd name="connsiteX8" fmla="*/ 9731 w 10000"/>
                    <a:gd name="connsiteY8" fmla="*/ 2219 h 10000"/>
                    <a:gd name="connsiteX9" fmla="*/ 9785 w 10000"/>
                    <a:gd name="connsiteY9" fmla="*/ 2736 h 10000"/>
                    <a:gd name="connsiteX10" fmla="*/ 9839 w 10000"/>
                    <a:gd name="connsiteY10" fmla="*/ 3270 h 10000"/>
                    <a:gd name="connsiteX11" fmla="*/ 9892 w 10000"/>
                    <a:gd name="connsiteY11" fmla="*/ 3821 h 10000"/>
                    <a:gd name="connsiteX12" fmla="*/ 9946 w 10000"/>
                    <a:gd name="connsiteY12" fmla="*/ 4355 h 10000"/>
                    <a:gd name="connsiteX13" fmla="*/ 10000 w 10000"/>
                    <a:gd name="connsiteY13" fmla="*/ 4889 h 10000"/>
                    <a:gd name="connsiteX14" fmla="*/ 10000 w 10000"/>
                    <a:gd name="connsiteY14" fmla="*/ 5374 h 10000"/>
                    <a:gd name="connsiteX15" fmla="*/ 10000 w 10000"/>
                    <a:gd name="connsiteY15" fmla="*/ 5842 h 10000"/>
                    <a:gd name="connsiteX16" fmla="*/ 10000 w 10000"/>
                    <a:gd name="connsiteY16" fmla="*/ 6245 h 10000"/>
                    <a:gd name="connsiteX17" fmla="*/ 10000 w 10000"/>
                    <a:gd name="connsiteY17" fmla="*/ 6606 h 10000"/>
                    <a:gd name="connsiteX18" fmla="*/ 9946 w 10000"/>
                    <a:gd name="connsiteY18" fmla="*/ 6878 h 10000"/>
                    <a:gd name="connsiteX19" fmla="*/ 9892 w 10000"/>
                    <a:gd name="connsiteY19" fmla="*/ 7198 h 10000"/>
                    <a:gd name="connsiteX20" fmla="*/ 9785 w 10000"/>
                    <a:gd name="connsiteY20" fmla="*/ 7527 h 10000"/>
                    <a:gd name="connsiteX21" fmla="*/ 9624 w 10000"/>
                    <a:gd name="connsiteY21" fmla="*/ 7864 h 10000"/>
                    <a:gd name="connsiteX22" fmla="*/ 9462 w 10000"/>
                    <a:gd name="connsiteY22" fmla="*/ 8209 h 10000"/>
                    <a:gd name="connsiteX23" fmla="*/ 9247 w 10000"/>
                    <a:gd name="connsiteY23" fmla="*/ 8546 h 10000"/>
                    <a:gd name="connsiteX24" fmla="*/ 8978 w 10000"/>
                    <a:gd name="connsiteY24" fmla="*/ 8866 h 10000"/>
                    <a:gd name="connsiteX25" fmla="*/ 8683 w 10000"/>
                    <a:gd name="connsiteY25" fmla="*/ 9162 h 10000"/>
                    <a:gd name="connsiteX26" fmla="*/ 8253 w 10000"/>
                    <a:gd name="connsiteY26" fmla="*/ 9417 h 10000"/>
                    <a:gd name="connsiteX27" fmla="*/ 7769 w 10000"/>
                    <a:gd name="connsiteY27" fmla="*/ 9647 h 10000"/>
                    <a:gd name="connsiteX28" fmla="*/ 7204 w 10000"/>
                    <a:gd name="connsiteY28" fmla="*/ 9819 h 10000"/>
                    <a:gd name="connsiteX29" fmla="*/ 6452 w 10000"/>
                    <a:gd name="connsiteY29" fmla="*/ 9934 h 10000"/>
                    <a:gd name="connsiteX30" fmla="*/ 5672 w 10000"/>
                    <a:gd name="connsiteY30" fmla="*/ 10000 h 10000"/>
                    <a:gd name="connsiteX31" fmla="*/ 4704 w 10000"/>
                    <a:gd name="connsiteY31" fmla="*/ 9984 h 10000"/>
                    <a:gd name="connsiteX32" fmla="*/ 3656 w 10000"/>
                    <a:gd name="connsiteY32" fmla="*/ 9885 h 10000"/>
                    <a:gd name="connsiteX33" fmla="*/ 2742 w 10000"/>
                    <a:gd name="connsiteY33" fmla="*/ 9729 h 10000"/>
                    <a:gd name="connsiteX34" fmla="*/ 2016 w 10000"/>
                    <a:gd name="connsiteY34" fmla="*/ 9515 h 10000"/>
                    <a:gd name="connsiteX35" fmla="*/ 1371 w 10000"/>
                    <a:gd name="connsiteY35" fmla="*/ 9260 h 10000"/>
                    <a:gd name="connsiteX36" fmla="*/ 887 w 10000"/>
                    <a:gd name="connsiteY36" fmla="*/ 8965 h 10000"/>
                    <a:gd name="connsiteX37" fmla="*/ 591 w 10000"/>
                    <a:gd name="connsiteY37" fmla="*/ 8644 h 10000"/>
                    <a:gd name="connsiteX38" fmla="*/ 323 w 10000"/>
                    <a:gd name="connsiteY38" fmla="*/ 8283 h 10000"/>
                    <a:gd name="connsiteX39" fmla="*/ 161 w 10000"/>
                    <a:gd name="connsiteY39" fmla="*/ 7929 h 10000"/>
                    <a:gd name="connsiteX40" fmla="*/ 54 w 10000"/>
                    <a:gd name="connsiteY40" fmla="*/ 7576 h 10000"/>
                    <a:gd name="connsiteX41" fmla="*/ 0 w 10000"/>
                    <a:gd name="connsiteY41" fmla="*/ 7198 h 10000"/>
                    <a:gd name="connsiteX42" fmla="*/ 0 w 10000"/>
                    <a:gd name="connsiteY42" fmla="*/ 6861 h 10000"/>
                    <a:gd name="connsiteX43" fmla="*/ 54 w 10000"/>
                    <a:gd name="connsiteY43" fmla="*/ 6524 h 10000"/>
                    <a:gd name="connsiteX44" fmla="*/ 108 w 10000"/>
                    <a:gd name="connsiteY44" fmla="*/ 6228 h 10000"/>
                    <a:gd name="connsiteX45" fmla="*/ 161 w 10000"/>
                    <a:gd name="connsiteY45" fmla="*/ 5957 h 10000"/>
                    <a:gd name="connsiteX46" fmla="*/ 215 w 10000"/>
                    <a:gd name="connsiteY46" fmla="*/ 5604 h 10000"/>
                    <a:gd name="connsiteX47" fmla="*/ 323 w 10000"/>
                    <a:gd name="connsiteY47" fmla="*/ 5193 h 10000"/>
                    <a:gd name="connsiteX48" fmla="*/ 430 w 10000"/>
                    <a:gd name="connsiteY48" fmla="*/ 4725 h 10000"/>
                    <a:gd name="connsiteX49" fmla="*/ 484 w 10000"/>
                    <a:gd name="connsiteY49" fmla="*/ 4240 h 10000"/>
                    <a:gd name="connsiteX50" fmla="*/ 591 w 10000"/>
                    <a:gd name="connsiteY50" fmla="*/ 3706 h 10000"/>
                    <a:gd name="connsiteX51" fmla="*/ 699 w 10000"/>
                    <a:gd name="connsiteY51" fmla="*/ 3188 h 10000"/>
                    <a:gd name="connsiteX52" fmla="*/ 806 w 10000"/>
                    <a:gd name="connsiteY52" fmla="*/ 2654 h 10000"/>
                    <a:gd name="connsiteX53" fmla="*/ 887 w 10000"/>
                    <a:gd name="connsiteY53" fmla="*/ 2136 h 10000"/>
                    <a:gd name="connsiteX54" fmla="*/ 995 w 10000"/>
                    <a:gd name="connsiteY54" fmla="*/ 1652 h 10000"/>
                    <a:gd name="connsiteX55" fmla="*/ 1102 w 10000"/>
                    <a:gd name="connsiteY55" fmla="*/ 1200 h 10000"/>
                    <a:gd name="connsiteX56" fmla="*/ 1156 w 10000"/>
                    <a:gd name="connsiteY56" fmla="*/ 813 h 10000"/>
                    <a:gd name="connsiteX57" fmla="*/ 1317 w 10000"/>
                    <a:gd name="connsiteY57" fmla="*/ 230 h 10000"/>
                    <a:gd name="connsiteX58" fmla="*/ 1317 w 10000"/>
                    <a:gd name="connsiteY58" fmla="*/ 66 h 10000"/>
                    <a:gd name="connsiteX59" fmla="*/ 1317 w 10000"/>
                    <a:gd name="connsiteY59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16 w 10000"/>
                    <a:gd name="connsiteY3" fmla="*/ 345 h 10000"/>
                    <a:gd name="connsiteX4" fmla="*/ 9570 w 10000"/>
                    <a:gd name="connsiteY4" fmla="*/ 583 h 10000"/>
                    <a:gd name="connsiteX5" fmla="*/ 9570 w 10000"/>
                    <a:gd name="connsiteY5" fmla="*/ 904 h 10000"/>
                    <a:gd name="connsiteX6" fmla="*/ 9624 w 10000"/>
                    <a:gd name="connsiteY6" fmla="*/ 1298 h 10000"/>
                    <a:gd name="connsiteX7" fmla="*/ 9677 w 10000"/>
                    <a:gd name="connsiteY7" fmla="*/ 1734 h 10000"/>
                    <a:gd name="connsiteX8" fmla="*/ 9731 w 10000"/>
                    <a:gd name="connsiteY8" fmla="*/ 2219 h 10000"/>
                    <a:gd name="connsiteX9" fmla="*/ 9785 w 10000"/>
                    <a:gd name="connsiteY9" fmla="*/ 2736 h 10000"/>
                    <a:gd name="connsiteX10" fmla="*/ 9839 w 10000"/>
                    <a:gd name="connsiteY10" fmla="*/ 3270 h 10000"/>
                    <a:gd name="connsiteX11" fmla="*/ 9892 w 10000"/>
                    <a:gd name="connsiteY11" fmla="*/ 3821 h 10000"/>
                    <a:gd name="connsiteX12" fmla="*/ 9946 w 10000"/>
                    <a:gd name="connsiteY12" fmla="*/ 4355 h 10000"/>
                    <a:gd name="connsiteX13" fmla="*/ 10000 w 10000"/>
                    <a:gd name="connsiteY13" fmla="*/ 4889 h 10000"/>
                    <a:gd name="connsiteX14" fmla="*/ 10000 w 10000"/>
                    <a:gd name="connsiteY14" fmla="*/ 5374 h 10000"/>
                    <a:gd name="connsiteX15" fmla="*/ 10000 w 10000"/>
                    <a:gd name="connsiteY15" fmla="*/ 5842 h 10000"/>
                    <a:gd name="connsiteX16" fmla="*/ 10000 w 10000"/>
                    <a:gd name="connsiteY16" fmla="*/ 6245 h 10000"/>
                    <a:gd name="connsiteX17" fmla="*/ 10000 w 10000"/>
                    <a:gd name="connsiteY17" fmla="*/ 6606 h 10000"/>
                    <a:gd name="connsiteX18" fmla="*/ 9946 w 10000"/>
                    <a:gd name="connsiteY18" fmla="*/ 6878 h 10000"/>
                    <a:gd name="connsiteX19" fmla="*/ 9892 w 10000"/>
                    <a:gd name="connsiteY19" fmla="*/ 7198 h 10000"/>
                    <a:gd name="connsiteX20" fmla="*/ 9785 w 10000"/>
                    <a:gd name="connsiteY20" fmla="*/ 7527 h 10000"/>
                    <a:gd name="connsiteX21" fmla="*/ 9624 w 10000"/>
                    <a:gd name="connsiteY21" fmla="*/ 7864 h 10000"/>
                    <a:gd name="connsiteX22" fmla="*/ 9462 w 10000"/>
                    <a:gd name="connsiteY22" fmla="*/ 8209 h 10000"/>
                    <a:gd name="connsiteX23" fmla="*/ 9247 w 10000"/>
                    <a:gd name="connsiteY23" fmla="*/ 8546 h 10000"/>
                    <a:gd name="connsiteX24" fmla="*/ 8978 w 10000"/>
                    <a:gd name="connsiteY24" fmla="*/ 8866 h 10000"/>
                    <a:gd name="connsiteX25" fmla="*/ 8683 w 10000"/>
                    <a:gd name="connsiteY25" fmla="*/ 9162 h 10000"/>
                    <a:gd name="connsiteX26" fmla="*/ 8253 w 10000"/>
                    <a:gd name="connsiteY26" fmla="*/ 9417 h 10000"/>
                    <a:gd name="connsiteX27" fmla="*/ 7769 w 10000"/>
                    <a:gd name="connsiteY27" fmla="*/ 9647 h 10000"/>
                    <a:gd name="connsiteX28" fmla="*/ 7204 w 10000"/>
                    <a:gd name="connsiteY28" fmla="*/ 9819 h 10000"/>
                    <a:gd name="connsiteX29" fmla="*/ 6452 w 10000"/>
                    <a:gd name="connsiteY29" fmla="*/ 9934 h 10000"/>
                    <a:gd name="connsiteX30" fmla="*/ 5672 w 10000"/>
                    <a:gd name="connsiteY30" fmla="*/ 10000 h 10000"/>
                    <a:gd name="connsiteX31" fmla="*/ 4704 w 10000"/>
                    <a:gd name="connsiteY31" fmla="*/ 9984 h 10000"/>
                    <a:gd name="connsiteX32" fmla="*/ 3656 w 10000"/>
                    <a:gd name="connsiteY32" fmla="*/ 9885 h 10000"/>
                    <a:gd name="connsiteX33" fmla="*/ 2742 w 10000"/>
                    <a:gd name="connsiteY33" fmla="*/ 9729 h 10000"/>
                    <a:gd name="connsiteX34" fmla="*/ 2016 w 10000"/>
                    <a:gd name="connsiteY34" fmla="*/ 9515 h 10000"/>
                    <a:gd name="connsiteX35" fmla="*/ 1371 w 10000"/>
                    <a:gd name="connsiteY35" fmla="*/ 9260 h 10000"/>
                    <a:gd name="connsiteX36" fmla="*/ 887 w 10000"/>
                    <a:gd name="connsiteY36" fmla="*/ 8965 h 10000"/>
                    <a:gd name="connsiteX37" fmla="*/ 591 w 10000"/>
                    <a:gd name="connsiteY37" fmla="*/ 8644 h 10000"/>
                    <a:gd name="connsiteX38" fmla="*/ 323 w 10000"/>
                    <a:gd name="connsiteY38" fmla="*/ 8283 h 10000"/>
                    <a:gd name="connsiteX39" fmla="*/ 161 w 10000"/>
                    <a:gd name="connsiteY39" fmla="*/ 7929 h 10000"/>
                    <a:gd name="connsiteX40" fmla="*/ 54 w 10000"/>
                    <a:gd name="connsiteY40" fmla="*/ 7576 h 10000"/>
                    <a:gd name="connsiteX41" fmla="*/ 0 w 10000"/>
                    <a:gd name="connsiteY41" fmla="*/ 7198 h 10000"/>
                    <a:gd name="connsiteX42" fmla="*/ 0 w 10000"/>
                    <a:gd name="connsiteY42" fmla="*/ 6861 h 10000"/>
                    <a:gd name="connsiteX43" fmla="*/ 54 w 10000"/>
                    <a:gd name="connsiteY43" fmla="*/ 6524 h 10000"/>
                    <a:gd name="connsiteX44" fmla="*/ 108 w 10000"/>
                    <a:gd name="connsiteY44" fmla="*/ 6228 h 10000"/>
                    <a:gd name="connsiteX45" fmla="*/ 161 w 10000"/>
                    <a:gd name="connsiteY45" fmla="*/ 5957 h 10000"/>
                    <a:gd name="connsiteX46" fmla="*/ 215 w 10000"/>
                    <a:gd name="connsiteY46" fmla="*/ 5604 h 10000"/>
                    <a:gd name="connsiteX47" fmla="*/ 323 w 10000"/>
                    <a:gd name="connsiteY47" fmla="*/ 5193 h 10000"/>
                    <a:gd name="connsiteX48" fmla="*/ 430 w 10000"/>
                    <a:gd name="connsiteY48" fmla="*/ 4725 h 10000"/>
                    <a:gd name="connsiteX49" fmla="*/ 484 w 10000"/>
                    <a:gd name="connsiteY49" fmla="*/ 4240 h 10000"/>
                    <a:gd name="connsiteX50" fmla="*/ 591 w 10000"/>
                    <a:gd name="connsiteY50" fmla="*/ 3706 h 10000"/>
                    <a:gd name="connsiteX51" fmla="*/ 699 w 10000"/>
                    <a:gd name="connsiteY51" fmla="*/ 3188 h 10000"/>
                    <a:gd name="connsiteX52" fmla="*/ 806 w 10000"/>
                    <a:gd name="connsiteY52" fmla="*/ 2654 h 10000"/>
                    <a:gd name="connsiteX53" fmla="*/ 887 w 10000"/>
                    <a:gd name="connsiteY53" fmla="*/ 2136 h 10000"/>
                    <a:gd name="connsiteX54" fmla="*/ 995 w 10000"/>
                    <a:gd name="connsiteY54" fmla="*/ 1652 h 10000"/>
                    <a:gd name="connsiteX55" fmla="*/ 1102 w 10000"/>
                    <a:gd name="connsiteY55" fmla="*/ 1200 h 10000"/>
                    <a:gd name="connsiteX56" fmla="*/ 1156 w 10000"/>
                    <a:gd name="connsiteY56" fmla="*/ 813 h 10000"/>
                    <a:gd name="connsiteX57" fmla="*/ 1317 w 10000"/>
                    <a:gd name="connsiteY57" fmla="*/ 66 h 10000"/>
                    <a:gd name="connsiteX58" fmla="*/ 1317 w 10000"/>
                    <a:gd name="connsiteY58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16 w 10000"/>
                    <a:gd name="connsiteY3" fmla="*/ 345 h 10000"/>
                    <a:gd name="connsiteX4" fmla="*/ 9570 w 10000"/>
                    <a:gd name="connsiteY4" fmla="*/ 583 h 10000"/>
                    <a:gd name="connsiteX5" fmla="*/ 9570 w 10000"/>
                    <a:gd name="connsiteY5" fmla="*/ 904 h 10000"/>
                    <a:gd name="connsiteX6" fmla="*/ 9624 w 10000"/>
                    <a:gd name="connsiteY6" fmla="*/ 1298 h 10000"/>
                    <a:gd name="connsiteX7" fmla="*/ 9677 w 10000"/>
                    <a:gd name="connsiteY7" fmla="*/ 1734 h 10000"/>
                    <a:gd name="connsiteX8" fmla="*/ 9731 w 10000"/>
                    <a:gd name="connsiteY8" fmla="*/ 2219 h 10000"/>
                    <a:gd name="connsiteX9" fmla="*/ 9785 w 10000"/>
                    <a:gd name="connsiteY9" fmla="*/ 2736 h 10000"/>
                    <a:gd name="connsiteX10" fmla="*/ 9839 w 10000"/>
                    <a:gd name="connsiteY10" fmla="*/ 3270 h 10000"/>
                    <a:gd name="connsiteX11" fmla="*/ 9892 w 10000"/>
                    <a:gd name="connsiteY11" fmla="*/ 3821 h 10000"/>
                    <a:gd name="connsiteX12" fmla="*/ 9946 w 10000"/>
                    <a:gd name="connsiteY12" fmla="*/ 4355 h 10000"/>
                    <a:gd name="connsiteX13" fmla="*/ 10000 w 10000"/>
                    <a:gd name="connsiteY13" fmla="*/ 4889 h 10000"/>
                    <a:gd name="connsiteX14" fmla="*/ 10000 w 10000"/>
                    <a:gd name="connsiteY14" fmla="*/ 5374 h 10000"/>
                    <a:gd name="connsiteX15" fmla="*/ 10000 w 10000"/>
                    <a:gd name="connsiteY15" fmla="*/ 5842 h 10000"/>
                    <a:gd name="connsiteX16" fmla="*/ 10000 w 10000"/>
                    <a:gd name="connsiteY16" fmla="*/ 6245 h 10000"/>
                    <a:gd name="connsiteX17" fmla="*/ 10000 w 10000"/>
                    <a:gd name="connsiteY17" fmla="*/ 6606 h 10000"/>
                    <a:gd name="connsiteX18" fmla="*/ 9946 w 10000"/>
                    <a:gd name="connsiteY18" fmla="*/ 6878 h 10000"/>
                    <a:gd name="connsiteX19" fmla="*/ 9892 w 10000"/>
                    <a:gd name="connsiteY19" fmla="*/ 7198 h 10000"/>
                    <a:gd name="connsiteX20" fmla="*/ 9785 w 10000"/>
                    <a:gd name="connsiteY20" fmla="*/ 7527 h 10000"/>
                    <a:gd name="connsiteX21" fmla="*/ 9624 w 10000"/>
                    <a:gd name="connsiteY21" fmla="*/ 7864 h 10000"/>
                    <a:gd name="connsiteX22" fmla="*/ 9462 w 10000"/>
                    <a:gd name="connsiteY22" fmla="*/ 8209 h 10000"/>
                    <a:gd name="connsiteX23" fmla="*/ 9247 w 10000"/>
                    <a:gd name="connsiteY23" fmla="*/ 8546 h 10000"/>
                    <a:gd name="connsiteX24" fmla="*/ 8978 w 10000"/>
                    <a:gd name="connsiteY24" fmla="*/ 8866 h 10000"/>
                    <a:gd name="connsiteX25" fmla="*/ 8683 w 10000"/>
                    <a:gd name="connsiteY25" fmla="*/ 9162 h 10000"/>
                    <a:gd name="connsiteX26" fmla="*/ 8253 w 10000"/>
                    <a:gd name="connsiteY26" fmla="*/ 9417 h 10000"/>
                    <a:gd name="connsiteX27" fmla="*/ 7769 w 10000"/>
                    <a:gd name="connsiteY27" fmla="*/ 9647 h 10000"/>
                    <a:gd name="connsiteX28" fmla="*/ 7204 w 10000"/>
                    <a:gd name="connsiteY28" fmla="*/ 9819 h 10000"/>
                    <a:gd name="connsiteX29" fmla="*/ 6452 w 10000"/>
                    <a:gd name="connsiteY29" fmla="*/ 9934 h 10000"/>
                    <a:gd name="connsiteX30" fmla="*/ 5672 w 10000"/>
                    <a:gd name="connsiteY30" fmla="*/ 10000 h 10000"/>
                    <a:gd name="connsiteX31" fmla="*/ 4704 w 10000"/>
                    <a:gd name="connsiteY31" fmla="*/ 9984 h 10000"/>
                    <a:gd name="connsiteX32" fmla="*/ 3656 w 10000"/>
                    <a:gd name="connsiteY32" fmla="*/ 9885 h 10000"/>
                    <a:gd name="connsiteX33" fmla="*/ 2742 w 10000"/>
                    <a:gd name="connsiteY33" fmla="*/ 9729 h 10000"/>
                    <a:gd name="connsiteX34" fmla="*/ 2016 w 10000"/>
                    <a:gd name="connsiteY34" fmla="*/ 9515 h 10000"/>
                    <a:gd name="connsiteX35" fmla="*/ 1371 w 10000"/>
                    <a:gd name="connsiteY35" fmla="*/ 9260 h 10000"/>
                    <a:gd name="connsiteX36" fmla="*/ 887 w 10000"/>
                    <a:gd name="connsiteY36" fmla="*/ 8965 h 10000"/>
                    <a:gd name="connsiteX37" fmla="*/ 591 w 10000"/>
                    <a:gd name="connsiteY37" fmla="*/ 8644 h 10000"/>
                    <a:gd name="connsiteX38" fmla="*/ 323 w 10000"/>
                    <a:gd name="connsiteY38" fmla="*/ 8283 h 10000"/>
                    <a:gd name="connsiteX39" fmla="*/ 161 w 10000"/>
                    <a:gd name="connsiteY39" fmla="*/ 7929 h 10000"/>
                    <a:gd name="connsiteX40" fmla="*/ 54 w 10000"/>
                    <a:gd name="connsiteY40" fmla="*/ 7576 h 10000"/>
                    <a:gd name="connsiteX41" fmla="*/ 0 w 10000"/>
                    <a:gd name="connsiteY41" fmla="*/ 7198 h 10000"/>
                    <a:gd name="connsiteX42" fmla="*/ 0 w 10000"/>
                    <a:gd name="connsiteY42" fmla="*/ 6861 h 10000"/>
                    <a:gd name="connsiteX43" fmla="*/ 54 w 10000"/>
                    <a:gd name="connsiteY43" fmla="*/ 6524 h 10000"/>
                    <a:gd name="connsiteX44" fmla="*/ 108 w 10000"/>
                    <a:gd name="connsiteY44" fmla="*/ 6228 h 10000"/>
                    <a:gd name="connsiteX45" fmla="*/ 161 w 10000"/>
                    <a:gd name="connsiteY45" fmla="*/ 5957 h 10000"/>
                    <a:gd name="connsiteX46" fmla="*/ 215 w 10000"/>
                    <a:gd name="connsiteY46" fmla="*/ 5604 h 10000"/>
                    <a:gd name="connsiteX47" fmla="*/ 323 w 10000"/>
                    <a:gd name="connsiteY47" fmla="*/ 5193 h 10000"/>
                    <a:gd name="connsiteX48" fmla="*/ 430 w 10000"/>
                    <a:gd name="connsiteY48" fmla="*/ 4725 h 10000"/>
                    <a:gd name="connsiteX49" fmla="*/ 484 w 10000"/>
                    <a:gd name="connsiteY49" fmla="*/ 4240 h 10000"/>
                    <a:gd name="connsiteX50" fmla="*/ 591 w 10000"/>
                    <a:gd name="connsiteY50" fmla="*/ 3706 h 10000"/>
                    <a:gd name="connsiteX51" fmla="*/ 699 w 10000"/>
                    <a:gd name="connsiteY51" fmla="*/ 3188 h 10000"/>
                    <a:gd name="connsiteX52" fmla="*/ 806 w 10000"/>
                    <a:gd name="connsiteY52" fmla="*/ 2654 h 10000"/>
                    <a:gd name="connsiteX53" fmla="*/ 887 w 10000"/>
                    <a:gd name="connsiteY53" fmla="*/ 2136 h 10000"/>
                    <a:gd name="connsiteX54" fmla="*/ 995 w 10000"/>
                    <a:gd name="connsiteY54" fmla="*/ 1652 h 10000"/>
                    <a:gd name="connsiteX55" fmla="*/ 1102 w 10000"/>
                    <a:gd name="connsiteY55" fmla="*/ 1200 h 10000"/>
                    <a:gd name="connsiteX56" fmla="*/ 1156 w 10000"/>
                    <a:gd name="connsiteY56" fmla="*/ 813 h 10000"/>
                    <a:gd name="connsiteX57" fmla="*/ 1317 w 10000"/>
                    <a:gd name="connsiteY57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16 w 10000"/>
                    <a:gd name="connsiteY3" fmla="*/ 345 h 10000"/>
                    <a:gd name="connsiteX4" fmla="*/ 9570 w 10000"/>
                    <a:gd name="connsiteY4" fmla="*/ 583 h 10000"/>
                    <a:gd name="connsiteX5" fmla="*/ 9570 w 10000"/>
                    <a:gd name="connsiteY5" fmla="*/ 904 h 10000"/>
                    <a:gd name="connsiteX6" fmla="*/ 9624 w 10000"/>
                    <a:gd name="connsiteY6" fmla="*/ 1298 h 10000"/>
                    <a:gd name="connsiteX7" fmla="*/ 9677 w 10000"/>
                    <a:gd name="connsiteY7" fmla="*/ 1734 h 10000"/>
                    <a:gd name="connsiteX8" fmla="*/ 9731 w 10000"/>
                    <a:gd name="connsiteY8" fmla="*/ 2219 h 10000"/>
                    <a:gd name="connsiteX9" fmla="*/ 9785 w 10000"/>
                    <a:gd name="connsiteY9" fmla="*/ 2736 h 10000"/>
                    <a:gd name="connsiteX10" fmla="*/ 9839 w 10000"/>
                    <a:gd name="connsiteY10" fmla="*/ 3270 h 10000"/>
                    <a:gd name="connsiteX11" fmla="*/ 9892 w 10000"/>
                    <a:gd name="connsiteY11" fmla="*/ 3821 h 10000"/>
                    <a:gd name="connsiteX12" fmla="*/ 9946 w 10000"/>
                    <a:gd name="connsiteY12" fmla="*/ 4355 h 10000"/>
                    <a:gd name="connsiteX13" fmla="*/ 10000 w 10000"/>
                    <a:gd name="connsiteY13" fmla="*/ 4889 h 10000"/>
                    <a:gd name="connsiteX14" fmla="*/ 10000 w 10000"/>
                    <a:gd name="connsiteY14" fmla="*/ 5374 h 10000"/>
                    <a:gd name="connsiteX15" fmla="*/ 10000 w 10000"/>
                    <a:gd name="connsiteY15" fmla="*/ 5842 h 10000"/>
                    <a:gd name="connsiteX16" fmla="*/ 10000 w 10000"/>
                    <a:gd name="connsiteY16" fmla="*/ 6245 h 10000"/>
                    <a:gd name="connsiteX17" fmla="*/ 10000 w 10000"/>
                    <a:gd name="connsiteY17" fmla="*/ 6606 h 10000"/>
                    <a:gd name="connsiteX18" fmla="*/ 9946 w 10000"/>
                    <a:gd name="connsiteY18" fmla="*/ 6878 h 10000"/>
                    <a:gd name="connsiteX19" fmla="*/ 9892 w 10000"/>
                    <a:gd name="connsiteY19" fmla="*/ 7198 h 10000"/>
                    <a:gd name="connsiteX20" fmla="*/ 9785 w 10000"/>
                    <a:gd name="connsiteY20" fmla="*/ 7527 h 10000"/>
                    <a:gd name="connsiteX21" fmla="*/ 9624 w 10000"/>
                    <a:gd name="connsiteY21" fmla="*/ 7864 h 10000"/>
                    <a:gd name="connsiteX22" fmla="*/ 9462 w 10000"/>
                    <a:gd name="connsiteY22" fmla="*/ 8209 h 10000"/>
                    <a:gd name="connsiteX23" fmla="*/ 9247 w 10000"/>
                    <a:gd name="connsiteY23" fmla="*/ 8546 h 10000"/>
                    <a:gd name="connsiteX24" fmla="*/ 8978 w 10000"/>
                    <a:gd name="connsiteY24" fmla="*/ 8866 h 10000"/>
                    <a:gd name="connsiteX25" fmla="*/ 8683 w 10000"/>
                    <a:gd name="connsiteY25" fmla="*/ 9162 h 10000"/>
                    <a:gd name="connsiteX26" fmla="*/ 8253 w 10000"/>
                    <a:gd name="connsiteY26" fmla="*/ 9417 h 10000"/>
                    <a:gd name="connsiteX27" fmla="*/ 7769 w 10000"/>
                    <a:gd name="connsiteY27" fmla="*/ 9647 h 10000"/>
                    <a:gd name="connsiteX28" fmla="*/ 7204 w 10000"/>
                    <a:gd name="connsiteY28" fmla="*/ 9819 h 10000"/>
                    <a:gd name="connsiteX29" fmla="*/ 6452 w 10000"/>
                    <a:gd name="connsiteY29" fmla="*/ 9934 h 10000"/>
                    <a:gd name="connsiteX30" fmla="*/ 5672 w 10000"/>
                    <a:gd name="connsiteY30" fmla="*/ 10000 h 10000"/>
                    <a:gd name="connsiteX31" fmla="*/ 4704 w 10000"/>
                    <a:gd name="connsiteY31" fmla="*/ 9984 h 10000"/>
                    <a:gd name="connsiteX32" fmla="*/ 3656 w 10000"/>
                    <a:gd name="connsiteY32" fmla="*/ 9885 h 10000"/>
                    <a:gd name="connsiteX33" fmla="*/ 2742 w 10000"/>
                    <a:gd name="connsiteY33" fmla="*/ 9729 h 10000"/>
                    <a:gd name="connsiteX34" fmla="*/ 2016 w 10000"/>
                    <a:gd name="connsiteY34" fmla="*/ 9515 h 10000"/>
                    <a:gd name="connsiteX35" fmla="*/ 1371 w 10000"/>
                    <a:gd name="connsiteY35" fmla="*/ 9260 h 10000"/>
                    <a:gd name="connsiteX36" fmla="*/ 887 w 10000"/>
                    <a:gd name="connsiteY36" fmla="*/ 8965 h 10000"/>
                    <a:gd name="connsiteX37" fmla="*/ 591 w 10000"/>
                    <a:gd name="connsiteY37" fmla="*/ 8644 h 10000"/>
                    <a:gd name="connsiteX38" fmla="*/ 323 w 10000"/>
                    <a:gd name="connsiteY38" fmla="*/ 8283 h 10000"/>
                    <a:gd name="connsiteX39" fmla="*/ 161 w 10000"/>
                    <a:gd name="connsiteY39" fmla="*/ 7929 h 10000"/>
                    <a:gd name="connsiteX40" fmla="*/ 54 w 10000"/>
                    <a:gd name="connsiteY40" fmla="*/ 7576 h 10000"/>
                    <a:gd name="connsiteX41" fmla="*/ 0 w 10000"/>
                    <a:gd name="connsiteY41" fmla="*/ 7198 h 10000"/>
                    <a:gd name="connsiteX42" fmla="*/ 0 w 10000"/>
                    <a:gd name="connsiteY42" fmla="*/ 6861 h 10000"/>
                    <a:gd name="connsiteX43" fmla="*/ 54 w 10000"/>
                    <a:gd name="connsiteY43" fmla="*/ 6524 h 10000"/>
                    <a:gd name="connsiteX44" fmla="*/ 108 w 10000"/>
                    <a:gd name="connsiteY44" fmla="*/ 6228 h 10000"/>
                    <a:gd name="connsiteX45" fmla="*/ 161 w 10000"/>
                    <a:gd name="connsiteY45" fmla="*/ 5957 h 10000"/>
                    <a:gd name="connsiteX46" fmla="*/ 215 w 10000"/>
                    <a:gd name="connsiteY46" fmla="*/ 5604 h 10000"/>
                    <a:gd name="connsiteX47" fmla="*/ 323 w 10000"/>
                    <a:gd name="connsiteY47" fmla="*/ 5193 h 10000"/>
                    <a:gd name="connsiteX48" fmla="*/ 430 w 10000"/>
                    <a:gd name="connsiteY48" fmla="*/ 4725 h 10000"/>
                    <a:gd name="connsiteX49" fmla="*/ 484 w 10000"/>
                    <a:gd name="connsiteY49" fmla="*/ 4240 h 10000"/>
                    <a:gd name="connsiteX50" fmla="*/ 591 w 10000"/>
                    <a:gd name="connsiteY50" fmla="*/ 3706 h 10000"/>
                    <a:gd name="connsiteX51" fmla="*/ 699 w 10000"/>
                    <a:gd name="connsiteY51" fmla="*/ 3188 h 10000"/>
                    <a:gd name="connsiteX52" fmla="*/ 806 w 10000"/>
                    <a:gd name="connsiteY52" fmla="*/ 2654 h 10000"/>
                    <a:gd name="connsiteX53" fmla="*/ 887 w 10000"/>
                    <a:gd name="connsiteY53" fmla="*/ 2136 h 10000"/>
                    <a:gd name="connsiteX54" fmla="*/ 995 w 10000"/>
                    <a:gd name="connsiteY54" fmla="*/ 1652 h 10000"/>
                    <a:gd name="connsiteX55" fmla="*/ 1102 w 10000"/>
                    <a:gd name="connsiteY55" fmla="*/ 1200 h 10000"/>
                    <a:gd name="connsiteX56" fmla="*/ 1317 w 10000"/>
                    <a:gd name="connsiteY56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16 w 10000"/>
                    <a:gd name="connsiteY3" fmla="*/ 345 h 10000"/>
                    <a:gd name="connsiteX4" fmla="*/ 9570 w 10000"/>
                    <a:gd name="connsiteY4" fmla="*/ 583 h 10000"/>
                    <a:gd name="connsiteX5" fmla="*/ 9570 w 10000"/>
                    <a:gd name="connsiteY5" fmla="*/ 904 h 10000"/>
                    <a:gd name="connsiteX6" fmla="*/ 9624 w 10000"/>
                    <a:gd name="connsiteY6" fmla="*/ 1298 h 10000"/>
                    <a:gd name="connsiteX7" fmla="*/ 9677 w 10000"/>
                    <a:gd name="connsiteY7" fmla="*/ 1734 h 10000"/>
                    <a:gd name="connsiteX8" fmla="*/ 9731 w 10000"/>
                    <a:gd name="connsiteY8" fmla="*/ 2219 h 10000"/>
                    <a:gd name="connsiteX9" fmla="*/ 9785 w 10000"/>
                    <a:gd name="connsiteY9" fmla="*/ 2736 h 10000"/>
                    <a:gd name="connsiteX10" fmla="*/ 9839 w 10000"/>
                    <a:gd name="connsiteY10" fmla="*/ 3270 h 10000"/>
                    <a:gd name="connsiteX11" fmla="*/ 9892 w 10000"/>
                    <a:gd name="connsiteY11" fmla="*/ 3821 h 10000"/>
                    <a:gd name="connsiteX12" fmla="*/ 9946 w 10000"/>
                    <a:gd name="connsiteY12" fmla="*/ 4355 h 10000"/>
                    <a:gd name="connsiteX13" fmla="*/ 10000 w 10000"/>
                    <a:gd name="connsiteY13" fmla="*/ 4889 h 10000"/>
                    <a:gd name="connsiteX14" fmla="*/ 10000 w 10000"/>
                    <a:gd name="connsiteY14" fmla="*/ 5374 h 10000"/>
                    <a:gd name="connsiteX15" fmla="*/ 10000 w 10000"/>
                    <a:gd name="connsiteY15" fmla="*/ 5842 h 10000"/>
                    <a:gd name="connsiteX16" fmla="*/ 10000 w 10000"/>
                    <a:gd name="connsiteY16" fmla="*/ 6245 h 10000"/>
                    <a:gd name="connsiteX17" fmla="*/ 10000 w 10000"/>
                    <a:gd name="connsiteY17" fmla="*/ 6606 h 10000"/>
                    <a:gd name="connsiteX18" fmla="*/ 9946 w 10000"/>
                    <a:gd name="connsiteY18" fmla="*/ 6878 h 10000"/>
                    <a:gd name="connsiteX19" fmla="*/ 9892 w 10000"/>
                    <a:gd name="connsiteY19" fmla="*/ 7198 h 10000"/>
                    <a:gd name="connsiteX20" fmla="*/ 9785 w 10000"/>
                    <a:gd name="connsiteY20" fmla="*/ 7527 h 10000"/>
                    <a:gd name="connsiteX21" fmla="*/ 9624 w 10000"/>
                    <a:gd name="connsiteY21" fmla="*/ 7864 h 10000"/>
                    <a:gd name="connsiteX22" fmla="*/ 9462 w 10000"/>
                    <a:gd name="connsiteY22" fmla="*/ 8209 h 10000"/>
                    <a:gd name="connsiteX23" fmla="*/ 9247 w 10000"/>
                    <a:gd name="connsiteY23" fmla="*/ 8546 h 10000"/>
                    <a:gd name="connsiteX24" fmla="*/ 8978 w 10000"/>
                    <a:gd name="connsiteY24" fmla="*/ 8866 h 10000"/>
                    <a:gd name="connsiteX25" fmla="*/ 8683 w 10000"/>
                    <a:gd name="connsiteY25" fmla="*/ 9162 h 10000"/>
                    <a:gd name="connsiteX26" fmla="*/ 8253 w 10000"/>
                    <a:gd name="connsiteY26" fmla="*/ 9417 h 10000"/>
                    <a:gd name="connsiteX27" fmla="*/ 7769 w 10000"/>
                    <a:gd name="connsiteY27" fmla="*/ 9647 h 10000"/>
                    <a:gd name="connsiteX28" fmla="*/ 7204 w 10000"/>
                    <a:gd name="connsiteY28" fmla="*/ 9819 h 10000"/>
                    <a:gd name="connsiteX29" fmla="*/ 6452 w 10000"/>
                    <a:gd name="connsiteY29" fmla="*/ 9934 h 10000"/>
                    <a:gd name="connsiteX30" fmla="*/ 5672 w 10000"/>
                    <a:gd name="connsiteY30" fmla="*/ 10000 h 10000"/>
                    <a:gd name="connsiteX31" fmla="*/ 4704 w 10000"/>
                    <a:gd name="connsiteY31" fmla="*/ 9984 h 10000"/>
                    <a:gd name="connsiteX32" fmla="*/ 3656 w 10000"/>
                    <a:gd name="connsiteY32" fmla="*/ 9885 h 10000"/>
                    <a:gd name="connsiteX33" fmla="*/ 2742 w 10000"/>
                    <a:gd name="connsiteY33" fmla="*/ 9729 h 10000"/>
                    <a:gd name="connsiteX34" fmla="*/ 2016 w 10000"/>
                    <a:gd name="connsiteY34" fmla="*/ 9515 h 10000"/>
                    <a:gd name="connsiteX35" fmla="*/ 1371 w 10000"/>
                    <a:gd name="connsiteY35" fmla="*/ 9260 h 10000"/>
                    <a:gd name="connsiteX36" fmla="*/ 887 w 10000"/>
                    <a:gd name="connsiteY36" fmla="*/ 8965 h 10000"/>
                    <a:gd name="connsiteX37" fmla="*/ 591 w 10000"/>
                    <a:gd name="connsiteY37" fmla="*/ 8644 h 10000"/>
                    <a:gd name="connsiteX38" fmla="*/ 323 w 10000"/>
                    <a:gd name="connsiteY38" fmla="*/ 8283 h 10000"/>
                    <a:gd name="connsiteX39" fmla="*/ 161 w 10000"/>
                    <a:gd name="connsiteY39" fmla="*/ 7929 h 10000"/>
                    <a:gd name="connsiteX40" fmla="*/ 54 w 10000"/>
                    <a:gd name="connsiteY40" fmla="*/ 7576 h 10000"/>
                    <a:gd name="connsiteX41" fmla="*/ 0 w 10000"/>
                    <a:gd name="connsiteY41" fmla="*/ 7198 h 10000"/>
                    <a:gd name="connsiteX42" fmla="*/ 0 w 10000"/>
                    <a:gd name="connsiteY42" fmla="*/ 6861 h 10000"/>
                    <a:gd name="connsiteX43" fmla="*/ 54 w 10000"/>
                    <a:gd name="connsiteY43" fmla="*/ 6524 h 10000"/>
                    <a:gd name="connsiteX44" fmla="*/ 108 w 10000"/>
                    <a:gd name="connsiteY44" fmla="*/ 6228 h 10000"/>
                    <a:gd name="connsiteX45" fmla="*/ 161 w 10000"/>
                    <a:gd name="connsiteY45" fmla="*/ 5957 h 10000"/>
                    <a:gd name="connsiteX46" fmla="*/ 215 w 10000"/>
                    <a:gd name="connsiteY46" fmla="*/ 5604 h 10000"/>
                    <a:gd name="connsiteX47" fmla="*/ 323 w 10000"/>
                    <a:gd name="connsiteY47" fmla="*/ 5193 h 10000"/>
                    <a:gd name="connsiteX48" fmla="*/ 430 w 10000"/>
                    <a:gd name="connsiteY48" fmla="*/ 4725 h 10000"/>
                    <a:gd name="connsiteX49" fmla="*/ 484 w 10000"/>
                    <a:gd name="connsiteY49" fmla="*/ 4240 h 10000"/>
                    <a:gd name="connsiteX50" fmla="*/ 591 w 10000"/>
                    <a:gd name="connsiteY50" fmla="*/ 3706 h 10000"/>
                    <a:gd name="connsiteX51" fmla="*/ 699 w 10000"/>
                    <a:gd name="connsiteY51" fmla="*/ 3188 h 10000"/>
                    <a:gd name="connsiteX52" fmla="*/ 806 w 10000"/>
                    <a:gd name="connsiteY52" fmla="*/ 2654 h 10000"/>
                    <a:gd name="connsiteX53" fmla="*/ 887 w 10000"/>
                    <a:gd name="connsiteY53" fmla="*/ 2136 h 10000"/>
                    <a:gd name="connsiteX54" fmla="*/ 995 w 10000"/>
                    <a:gd name="connsiteY54" fmla="*/ 1652 h 10000"/>
                    <a:gd name="connsiteX55" fmla="*/ 1317 w 10000"/>
                    <a:gd name="connsiteY55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16 w 10000"/>
                    <a:gd name="connsiteY3" fmla="*/ 345 h 10000"/>
                    <a:gd name="connsiteX4" fmla="*/ 9570 w 10000"/>
                    <a:gd name="connsiteY4" fmla="*/ 583 h 10000"/>
                    <a:gd name="connsiteX5" fmla="*/ 9570 w 10000"/>
                    <a:gd name="connsiteY5" fmla="*/ 904 h 10000"/>
                    <a:gd name="connsiteX6" fmla="*/ 9624 w 10000"/>
                    <a:gd name="connsiteY6" fmla="*/ 1298 h 10000"/>
                    <a:gd name="connsiteX7" fmla="*/ 9677 w 10000"/>
                    <a:gd name="connsiteY7" fmla="*/ 1734 h 10000"/>
                    <a:gd name="connsiteX8" fmla="*/ 9731 w 10000"/>
                    <a:gd name="connsiteY8" fmla="*/ 2219 h 10000"/>
                    <a:gd name="connsiteX9" fmla="*/ 9785 w 10000"/>
                    <a:gd name="connsiteY9" fmla="*/ 2736 h 10000"/>
                    <a:gd name="connsiteX10" fmla="*/ 9839 w 10000"/>
                    <a:gd name="connsiteY10" fmla="*/ 3270 h 10000"/>
                    <a:gd name="connsiteX11" fmla="*/ 9892 w 10000"/>
                    <a:gd name="connsiteY11" fmla="*/ 3821 h 10000"/>
                    <a:gd name="connsiteX12" fmla="*/ 9946 w 10000"/>
                    <a:gd name="connsiteY12" fmla="*/ 4355 h 10000"/>
                    <a:gd name="connsiteX13" fmla="*/ 10000 w 10000"/>
                    <a:gd name="connsiteY13" fmla="*/ 4889 h 10000"/>
                    <a:gd name="connsiteX14" fmla="*/ 10000 w 10000"/>
                    <a:gd name="connsiteY14" fmla="*/ 5374 h 10000"/>
                    <a:gd name="connsiteX15" fmla="*/ 10000 w 10000"/>
                    <a:gd name="connsiteY15" fmla="*/ 5842 h 10000"/>
                    <a:gd name="connsiteX16" fmla="*/ 10000 w 10000"/>
                    <a:gd name="connsiteY16" fmla="*/ 6245 h 10000"/>
                    <a:gd name="connsiteX17" fmla="*/ 10000 w 10000"/>
                    <a:gd name="connsiteY17" fmla="*/ 6606 h 10000"/>
                    <a:gd name="connsiteX18" fmla="*/ 9946 w 10000"/>
                    <a:gd name="connsiteY18" fmla="*/ 6878 h 10000"/>
                    <a:gd name="connsiteX19" fmla="*/ 9892 w 10000"/>
                    <a:gd name="connsiteY19" fmla="*/ 7198 h 10000"/>
                    <a:gd name="connsiteX20" fmla="*/ 9785 w 10000"/>
                    <a:gd name="connsiteY20" fmla="*/ 7527 h 10000"/>
                    <a:gd name="connsiteX21" fmla="*/ 9624 w 10000"/>
                    <a:gd name="connsiteY21" fmla="*/ 7864 h 10000"/>
                    <a:gd name="connsiteX22" fmla="*/ 9462 w 10000"/>
                    <a:gd name="connsiteY22" fmla="*/ 8209 h 10000"/>
                    <a:gd name="connsiteX23" fmla="*/ 9247 w 10000"/>
                    <a:gd name="connsiteY23" fmla="*/ 8546 h 10000"/>
                    <a:gd name="connsiteX24" fmla="*/ 8978 w 10000"/>
                    <a:gd name="connsiteY24" fmla="*/ 8866 h 10000"/>
                    <a:gd name="connsiteX25" fmla="*/ 8683 w 10000"/>
                    <a:gd name="connsiteY25" fmla="*/ 9162 h 10000"/>
                    <a:gd name="connsiteX26" fmla="*/ 8253 w 10000"/>
                    <a:gd name="connsiteY26" fmla="*/ 9417 h 10000"/>
                    <a:gd name="connsiteX27" fmla="*/ 7769 w 10000"/>
                    <a:gd name="connsiteY27" fmla="*/ 9647 h 10000"/>
                    <a:gd name="connsiteX28" fmla="*/ 7204 w 10000"/>
                    <a:gd name="connsiteY28" fmla="*/ 9819 h 10000"/>
                    <a:gd name="connsiteX29" fmla="*/ 6452 w 10000"/>
                    <a:gd name="connsiteY29" fmla="*/ 9934 h 10000"/>
                    <a:gd name="connsiteX30" fmla="*/ 5672 w 10000"/>
                    <a:gd name="connsiteY30" fmla="*/ 10000 h 10000"/>
                    <a:gd name="connsiteX31" fmla="*/ 4704 w 10000"/>
                    <a:gd name="connsiteY31" fmla="*/ 9984 h 10000"/>
                    <a:gd name="connsiteX32" fmla="*/ 3656 w 10000"/>
                    <a:gd name="connsiteY32" fmla="*/ 9885 h 10000"/>
                    <a:gd name="connsiteX33" fmla="*/ 2742 w 10000"/>
                    <a:gd name="connsiteY33" fmla="*/ 9729 h 10000"/>
                    <a:gd name="connsiteX34" fmla="*/ 2016 w 10000"/>
                    <a:gd name="connsiteY34" fmla="*/ 9515 h 10000"/>
                    <a:gd name="connsiteX35" fmla="*/ 1371 w 10000"/>
                    <a:gd name="connsiteY35" fmla="*/ 9260 h 10000"/>
                    <a:gd name="connsiteX36" fmla="*/ 887 w 10000"/>
                    <a:gd name="connsiteY36" fmla="*/ 8965 h 10000"/>
                    <a:gd name="connsiteX37" fmla="*/ 591 w 10000"/>
                    <a:gd name="connsiteY37" fmla="*/ 8644 h 10000"/>
                    <a:gd name="connsiteX38" fmla="*/ 323 w 10000"/>
                    <a:gd name="connsiteY38" fmla="*/ 8283 h 10000"/>
                    <a:gd name="connsiteX39" fmla="*/ 161 w 10000"/>
                    <a:gd name="connsiteY39" fmla="*/ 7929 h 10000"/>
                    <a:gd name="connsiteX40" fmla="*/ 54 w 10000"/>
                    <a:gd name="connsiteY40" fmla="*/ 7576 h 10000"/>
                    <a:gd name="connsiteX41" fmla="*/ 0 w 10000"/>
                    <a:gd name="connsiteY41" fmla="*/ 7198 h 10000"/>
                    <a:gd name="connsiteX42" fmla="*/ 0 w 10000"/>
                    <a:gd name="connsiteY42" fmla="*/ 6861 h 10000"/>
                    <a:gd name="connsiteX43" fmla="*/ 54 w 10000"/>
                    <a:gd name="connsiteY43" fmla="*/ 6524 h 10000"/>
                    <a:gd name="connsiteX44" fmla="*/ 108 w 10000"/>
                    <a:gd name="connsiteY44" fmla="*/ 6228 h 10000"/>
                    <a:gd name="connsiteX45" fmla="*/ 161 w 10000"/>
                    <a:gd name="connsiteY45" fmla="*/ 5957 h 10000"/>
                    <a:gd name="connsiteX46" fmla="*/ 215 w 10000"/>
                    <a:gd name="connsiteY46" fmla="*/ 5604 h 10000"/>
                    <a:gd name="connsiteX47" fmla="*/ 323 w 10000"/>
                    <a:gd name="connsiteY47" fmla="*/ 5193 h 10000"/>
                    <a:gd name="connsiteX48" fmla="*/ 430 w 10000"/>
                    <a:gd name="connsiteY48" fmla="*/ 4725 h 10000"/>
                    <a:gd name="connsiteX49" fmla="*/ 484 w 10000"/>
                    <a:gd name="connsiteY49" fmla="*/ 4240 h 10000"/>
                    <a:gd name="connsiteX50" fmla="*/ 591 w 10000"/>
                    <a:gd name="connsiteY50" fmla="*/ 3706 h 10000"/>
                    <a:gd name="connsiteX51" fmla="*/ 699 w 10000"/>
                    <a:gd name="connsiteY51" fmla="*/ 3188 h 10000"/>
                    <a:gd name="connsiteX52" fmla="*/ 806 w 10000"/>
                    <a:gd name="connsiteY52" fmla="*/ 2654 h 10000"/>
                    <a:gd name="connsiteX53" fmla="*/ 887 w 10000"/>
                    <a:gd name="connsiteY53" fmla="*/ 2136 h 10000"/>
                    <a:gd name="connsiteX54" fmla="*/ 1317 w 10000"/>
                    <a:gd name="connsiteY54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16 w 10000"/>
                    <a:gd name="connsiteY3" fmla="*/ 345 h 10000"/>
                    <a:gd name="connsiteX4" fmla="*/ 9570 w 10000"/>
                    <a:gd name="connsiteY4" fmla="*/ 583 h 10000"/>
                    <a:gd name="connsiteX5" fmla="*/ 9570 w 10000"/>
                    <a:gd name="connsiteY5" fmla="*/ 904 h 10000"/>
                    <a:gd name="connsiteX6" fmla="*/ 9624 w 10000"/>
                    <a:gd name="connsiteY6" fmla="*/ 1298 h 10000"/>
                    <a:gd name="connsiteX7" fmla="*/ 9677 w 10000"/>
                    <a:gd name="connsiteY7" fmla="*/ 1734 h 10000"/>
                    <a:gd name="connsiteX8" fmla="*/ 9731 w 10000"/>
                    <a:gd name="connsiteY8" fmla="*/ 2219 h 10000"/>
                    <a:gd name="connsiteX9" fmla="*/ 9785 w 10000"/>
                    <a:gd name="connsiteY9" fmla="*/ 2736 h 10000"/>
                    <a:gd name="connsiteX10" fmla="*/ 9839 w 10000"/>
                    <a:gd name="connsiteY10" fmla="*/ 3270 h 10000"/>
                    <a:gd name="connsiteX11" fmla="*/ 9892 w 10000"/>
                    <a:gd name="connsiteY11" fmla="*/ 3821 h 10000"/>
                    <a:gd name="connsiteX12" fmla="*/ 9946 w 10000"/>
                    <a:gd name="connsiteY12" fmla="*/ 4355 h 10000"/>
                    <a:gd name="connsiteX13" fmla="*/ 10000 w 10000"/>
                    <a:gd name="connsiteY13" fmla="*/ 4889 h 10000"/>
                    <a:gd name="connsiteX14" fmla="*/ 10000 w 10000"/>
                    <a:gd name="connsiteY14" fmla="*/ 5374 h 10000"/>
                    <a:gd name="connsiteX15" fmla="*/ 10000 w 10000"/>
                    <a:gd name="connsiteY15" fmla="*/ 5842 h 10000"/>
                    <a:gd name="connsiteX16" fmla="*/ 10000 w 10000"/>
                    <a:gd name="connsiteY16" fmla="*/ 6245 h 10000"/>
                    <a:gd name="connsiteX17" fmla="*/ 10000 w 10000"/>
                    <a:gd name="connsiteY17" fmla="*/ 6606 h 10000"/>
                    <a:gd name="connsiteX18" fmla="*/ 9946 w 10000"/>
                    <a:gd name="connsiteY18" fmla="*/ 6878 h 10000"/>
                    <a:gd name="connsiteX19" fmla="*/ 9892 w 10000"/>
                    <a:gd name="connsiteY19" fmla="*/ 7198 h 10000"/>
                    <a:gd name="connsiteX20" fmla="*/ 9785 w 10000"/>
                    <a:gd name="connsiteY20" fmla="*/ 7527 h 10000"/>
                    <a:gd name="connsiteX21" fmla="*/ 9624 w 10000"/>
                    <a:gd name="connsiteY21" fmla="*/ 7864 h 10000"/>
                    <a:gd name="connsiteX22" fmla="*/ 9462 w 10000"/>
                    <a:gd name="connsiteY22" fmla="*/ 8209 h 10000"/>
                    <a:gd name="connsiteX23" fmla="*/ 9247 w 10000"/>
                    <a:gd name="connsiteY23" fmla="*/ 8546 h 10000"/>
                    <a:gd name="connsiteX24" fmla="*/ 8978 w 10000"/>
                    <a:gd name="connsiteY24" fmla="*/ 8866 h 10000"/>
                    <a:gd name="connsiteX25" fmla="*/ 8683 w 10000"/>
                    <a:gd name="connsiteY25" fmla="*/ 9162 h 10000"/>
                    <a:gd name="connsiteX26" fmla="*/ 8253 w 10000"/>
                    <a:gd name="connsiteY26" fmla="*/ 9417 h 10000"/>
                    <a:gd name="connsiteX27" fmla="*/ 7769 w 10000"/>
                    <a:gd name="connsiteY27" fmla="*/ 9647 h 10000"/>
                    <a:gd name="connsiteX28" fmla="*/ 7204 w 10000"/>
                    <a:gd name="connsiteY28" fmla="*/ 9819 h 10000"/>
                    <a:gd name="connsiteX29" fmla="*/ 6452 w 10000"/>
                    <a:gd name="connsiteY29" fmla="*/ 9934 h 10000"/>
                    <a:gd name="connsiteX30" fmla="*/ 5672 w 10000"/>
                    <a:gd name="connsiteY30" fmla="*/ 10000 h 10000"/>
                    <a:gd name="connsiteX31" fmla="*/ 4704 w 10000"/>
                    <a:gd name="connsiteY31" fmla="*/ 9984 h 10000"/>
                    <a:gd name="connsiteX32" fmla="*/ 3656 w 10000"/>
                    <a:gd name="connsiteY32" fmla="*/ 9885 h 10000"/>
                    <a:gd name="connsiteX33" fmla="*/ 2742 w 10000"/>
                    <a:gd name="connsiteY33" fmla="*/ 9729 h 10000"/>
                    <a:gd name="connsiteX34" fmla="*/ 2016 w 10000"/>
                    <a:gd name="connsiteY34" fmla="*/ 9515 h 10000"/>
                    <a:gd name="connsiteX35" fmla="*/ 1371 w 10000"/>
                    <a:gd name="connsiteY35" fmla="*/ 9260 h 10000"/>
                    <a:gd name="connsiteX36" fmla="*/ 887 w 10000"/>
                    <a:gd name="connsiteY36" fmla="*/ 8965 h 10000"/>
                    <a:gd name="connsiteX37" fmla="*/ 591 w 10000"/>
                    <a:gd name="connsiteY37" fmla="*/ 8644 h 10000"/>
                    <a:gd name="connsiteX38" fmla="*/ 323 w 10000"/>
                    <a:gd name="connsiteY38" fmla="*/ 8283 h 10000"/>
                    <a:gd name="connsiteX39" fmla="*/ 161 w 10000"/>
                    <a:gd name="connsiteY39" fmla="*/ 7929 h 10000"/>
                    <a:gd name="connsiteX40" fmla="*/ 54 w 10000"/>
                    <a:gd name="connsiteY40" fmla="*/ 7576 h 10000"/>
                    <a:gd name="connsiteX41" fmla="*/ 0 w 10000"/>
                    <a:gd name="connsiteY41" fmla="*/ 7198 h 10000"/>
                    <a:gd name="connsiteX42" fmla="*/ 0 w 10000"/>
                    <a:gd name="connsiteY42" fmla="*/ 6861 h 10000"/>
                    <a:gd name="connsiteX43" fmla="*/ 54 w 10000"/>
                    <a:gd name="connsiteY43" fmla="*/ 6524 h 10000"/>
                    <a:gd name="connsiteX44" fmla="*/ 108 w 10000"/>
                    <a:gd name="connsiteY44" fmla="*/ 6228 h 10000"/>
                    <a:gd name="connsiteX45" fmla="*/ 161 w 10000"/>
                    <a:gd name="connsiteY45" fmla="*/ 5957 h 10000"/>
                    <a:gd name="connsiteX46" fmla="*/ 215 w 10000"/>
                    <a:gd name="connsiteY46" fmla="*/ 5604 h 10000"/>
                    <a:gd name="connsiteX47" fmla="*/ 323 w 10000"/>
                    <a:gd name="connsiteY47" fmla="*/ 5193 h 10000"/>
                    <a:gd name="connsiteX48" fmla="*/ 430 w 10000"/>
                    <a:gd name="connsiteY48" fmla="*/ 4725 h 10000"/>
                    <a:gd name="connsiteX49" fmla="*/ 484 w 10000"/>
                    <a:gd name="connsiteY49" fmla="*/ 4240 h 10000"/>
                    <a:gd name="connsiteX50" fmla="*/ 591 w 10000"/>
                    <a:gd name="connsiteY50" fmla="*/ 3706 h 10000"/>
                    <a:gd name="connsiteX51" fmla="*/ 699 w 10000"/>
                    <a:gd name="connsiteY51" fmla="*/ 3188 h 10000"/>
                    <a:gd name="connsiteX52" fmla="*/ 806 w 10000"/>
                    <a:gd name="connsiteY52" fmla="*/ 2654 h 10000"/>
                    <a:gd name="connsiteX53" fmla="*/ 1317 w 10000"/>
                    <a:gd name="connsiteY53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16 w 10000"/>
                    <a:gd name="connsiteY3" fmla="*/ 345 h 10000"/>
                    <a:gd name="connsiteX4" fmla="*/ 9570 w 10000"/>
                    <a:gd name="connsiteY4" fmla="*/ 583 h 10000"/>
                    <a:gd name="connsiteX5" fmla="*/ 9570 w 10000"/>
                    <a:gd name="connsiteY5" fmla="*/ 904 h 10000"/>
                    <a:gd name="connsiteX6" fmla="*/ 9624 w 10000"/>
                    <a:gd name="connsiteY6" fmla="*/ 1298 h 10000"/>
                    <a:gd name="connsiteX7" fmla="*/ 9677 w 10000"/>
                    <a:gd name="connsiteY7" fmla="*/ 1734 h 10000"/>
                    <a:gd name="connsiteX8" fmla="*/ 9731 w 10000"/>
                    <a:gd name="connsiteY8" fmla="*/ 2219 h 10000"/>
                    <a:gd name="connsiteX9" fmla="*/ 9785 w 10000"/>
                    <a:gd name="connsiteY9" fmla="*/ 2736 h 10000"/>
                    <a:gd name="connsiteX10" fmla="*/ 9839 w 10000"/>
                    <a:gd name="connsiteY10" fmla="*/ 3270 h 10000"/>
                    <a:gd name="connsiteX11" fmla="*/ 9892 w 10000"/>
                    <a:gd name="connsiteY11" fmla="*/ 3821 h 10000"/>
                    <a:gd name="connsiteX12" fmla="*/ 9946 w 10000"/>
                    <a:gd name="connsiteY12" fmla="*/ 4355 h 10000"/>
                    <a:gd name="connsiteX13" fmla="*/ 10000 w 10000"/>
                    <a:gd name="connsiteY13" fmla="*/ 4889 h 10000"/>
                    <a:gd name="connsiteX14" fmla="*/ 10000 w 10000"/>
                    <a:gd name="connsiteY14" fmla="*/ 5374 h 10000"/>
                    <a:gd name="connsiteX15" fmla="*/ 10000 w 10000"/>
                    <a:gd name="connsiteY15" fmla="*/ 5842 h 10000"/>
                    <a:gd name="connsiteX16" fmla="*/ 10000 w 10000"/>
                    <a:gd name="connsiteY16" fmla="*/ 6245 h 10000"/>
                    <a:gd name="connsiteX17" fmla="*/ 10000 w 10000"/>
                    <a:gd name="connsiteY17" fmla="*/ 6606 h 10000"/>
                    <a:gd name="connsiteX18" fmla="*/ 9946 w 10000"/>
                    <a:gd name="connsiteY18" fmla="*/ 6878 h 10000"/>
                    <a:gd name="connsiteX19" fmla="*/ 9892 w 10000"/>
                    <a:gd name="connsiteY19" fmla="*/ 7198 h 10000"/>
                    <a:gd name="connsiteX20" fmla="*/ 9785 w 10000"/>
                    <a:gd name="connsiteY20" fmla="*/ 7527 h 10000"/>
                    <a:gd name="connsiteX21" fmla="*/ 9624 w 10000"/>
                    <a:gd name="connsiteY21" fmla="*/ 7864 h 10000"/>
                    <a:gd name="connsiteX22" fmla="*/ 9462 w 10000"/>
                    <a:gd name="connsiteY22" fmla="*/ 8209 h 10000"/>
                    <a:gd name="connsiteX23" fmla="*/ 9247 w 10000"/>
                    <a:gd name="connsiteY23" fmla="*/ 8546 h 10000"/>
                    <a:gd name="connsiteX24" fmla="*/ 8978 w 10000"/>
                    <a:gd name="connsiteY24" fmla="*/ 8866 h 10000"/>
                    <a:gd name="connsiteX25" fmla="*/ 8683 w 10000"/>
                    <a:gd name="connsiteY25" fmla="*/ 9162 h 10000"/>
                    <a:gd name="connsiteX26" fmla="*/ 8253 w 10000"/>
                    <a:gd name="connsiteY26" fmla="*/ 9417 h 10000"/>
                    <a:gd name="connsiteX27" fmla="*/ 7769 w 10000"/>
                    <a:gd name="connsiteY27" fmla="*/ 9647 h 10000"/>
                    <a:gd name="connsiteX28" fmla="*/ 7204 w 10000"/>
                    <a:gd name="connsiteY28" fmla="*/ 9819 h 10000"/>
                    <a:gd name="connsiteX29" fmla="*/ 6452 w 10000"/>
                    <a:gd name="connsiteY29" fmla="*/ 9934 h 10000"/>
                    <a:gd name="connsiteX30" fmla="*/ 5672 w 10000"/>
                    <a:gd name="connsiteY30" fmla="*/ 10000 h 10000"/>
                    <a:gd name="connsiteX31" fmla="*/ 4704 w 10000"/>
                    <a:gd name="connsiteY31" fmla="*/ 9984 h 10000"/>
                    <a:gd name="connsiteX32" fmla="*/ 3656 w 10000"/>
                    <a:gd name="connsiteY32" fmla="*/ 9885 h 10000"/>
                    <a:gd name="connsiteX33" fmla="*/ 2742 w 10000"/>
                    <a:gd name="connsiteY33" fmla="*/ 9729 h 10000"/>
                    <a:gd name="connsiteX34" fmla="*/ 2016 w 10000"/>
                    <a:gd name="connsiteY34" fmla="*/ 9515 h 10000"/>
                    <a:gd name="connsiteX35" fmla="*/ 1371 w 10000"/>
                    <a:gd name="connsiteY35" fmla="*/ 9260 h 10000"/>
                    <a:gd name="connsiteX36" fmla="*/ 887 w 10000"/>
                    <a:gd name="connsiteY36" fmla="*/ 8965 h 10000"/>
                    <a:gd name="connsiteX37" fmla="*/ 591 w 10000"/>
                    <a:gd name="connsiteY37" fmla="*/ 8644 h 10000"/>
                    <a:gd name="connsiteX38" fmla="*/ 323 w 10000"/>
                    <a:gd name="connsiteY38" fmla="*/ 8283 h 10000"/>
                    <a:gd name="connsiteX39" fmla="*/ 161 w 10000"/>
                    <a:gd name="connsiteY39" fmla="*/ 7929 h 10000"/>
                    <a:gd name="connsiteX40" fmla="*/ 54 w 10000"/>
                    <a:gd name="connsiteY40" fmla="*/ 7576 h 10000"/>
                    <a:gd name="connsiteX41" fmla="*/ 0 w 10000"/>
                    <a:gd name="connsiteY41" fmla="*/ 7198 h 10000"/>
                    <a:gd name="connsiteX42" fmla="*/ 0 w 10000"/>
                    <a:gd name="connsiteY42" fmla="*/ 6861 h 10000"/>
                    <a:gd name="connsiteX43" fmla="*/ 54 w 10000"/>
                    <a:gd name="connsiteY43" fmla="*/ 6524 h 10000"/>
                    <a:gd name="connsiteX44" fmla="*/ 108 w 10000"/>
                    <a:gd name="connsiteY44" fmla="*/ 6228 h 10000"/>
                    <a:gd name="connsiteX45" fmla="*/ 161 w 10000"/>
                    <a:gd name="connsiteY45" fmla="*/ 5957 h 10000"/>
                    <a:gd name="connsiteX46" fmla="*/ 215 w 10000"/>
                    <a:gd name="connsiteY46" fmla="*/ 5604 h 10000"/>
                    <a:gd name="connsiteX47" fmla="*/ 323 w 10000"/>
                    <a:gd name="connsiteY47" fmla="*/ 5193 h 10000"/>
                    <a:gd name="connsiteX48" fmla="*/ 430 w 10000"/>
                    <a:gd name="connsiteY48" fmla="*/ 4725 h 10000"/>
                    <a:gd name="connsiteX49" fmla="*/ 484 w 10000"/>
                    <a:gd name="connsiteY49" fmla="*/ 4240 h 10000"/>
                    <a:gd name="connsiteX50" fmla="*/ 591 w 10000"/>
                    <a:gd name="connsiteY50" fmla="*/ 3706 h 10000"/>
                    <a:gd name="connsiteX51" fmla="*/ 699 w 10000"/>
                    <a:gd name="connsiteY51" fmla="*/ 3188 h 10000"/>
                    <a:gd name="connsiteX52" fmla="*/ 806 w 10000"/>
                    <a:gd name="connsiteY52" fmla="*/ 2654 h 10000"/>
                    <a:gd name="connsiteX53" fmla="*/ 865 w 10000"/>
                    <a:gd name="connsiteY53" fmla="*/ 2457 h 10000"/>
                    <a:gd name="connsiteX54" fmla="*/ 1317 w 10000"/>
                    <a:gd name="connsiteY54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16 w 10000"/>
                    <a:gd name="connsiteY3" fmla="*/ 345 h 10000"/>
                    <a:gd name="connsiteX4" fmla="*/ 9570 w 10000"/>
                    <a:gd name="connsiteY4" fmla="*/ 583 h 10000"/>
                    <a:gd name="connsiteX5" fmla="*/ 9570 w 10000"/>
                    <a:gd name="connsiteY5" fmla="*/ 904 h 10000"/>
                    <a:gd name="connsiteX6" fmla="*/ 9624 w 10000"/>
                    <a:gd name="connsiteY6" fmla="*/ 1298 h 10000"/>
                    <a:gd name="connsiteX7" fmla="*/ 9677 w 10000"/>
                    <a:gd name="connsiteY7" fmla="*/ 1734 h 10000"/>
                    <a:gd name="connsiteX8" fmla="*/ 9731 w 10000"/>
                    <a:gd name="connsiteY8" fmla="*/ 2219 h 10000"/>
                    <a:gd name="connsiteX9" fmla="*/ 9785 w 10000"/>
                    <a:gd name="connsiteY9" fmla="*/ 2736 h 10000"/>
                    <a:gd name="connsiteX10" fmla="*/ 9839 w 10000"/>
                    <a:gd name="connsiteY10" fmla="*/ 3270 h 10000"/>
                    <a:gd name="connsiteX11" fmla="*/ 9892 w 10000"/>
                    <a:gd name="connsiteY11" fmla="*/ 3821 h 10000"/>
                    <a:gd name="connsiteX12" fmla="*/ 9946 w 10000"/>
                    <a:gd name="connsiteY12" fmla="*/ 4355 h 10000"/>
                    <a:gd name="connsiteX13" fmla="*/ 10000 w 10000"/>
                    <a:gd name="connsiteY13" fmla="*/ 4889 h 10000"/>
                    <a:gd name="connsiteX14" fmla="*/ 10000 w 10000"/>
                    <a:gd name="connsiteY14" fmla="*/ 5374 h 10000"/>
                    <a:gd name="connsiteX15" fmla="*/ 10000 w 10000"/>
                    <a:gd name="connsiteY15" fmla="*/ 5842 h 10000"/>
                    <a:gd name="connsiteX16" fmla="*/ 10000 w 10000"/>
                    <a:gd name="connsiteY16" fmla="*/ 6245 h 10000"/>
                    <a:gd name="connsiteX17" fmla="*/ 10000 w 10000"/>
                    <a:gd name="connsiteY17" fmla="*/ 6606 h 10000"/>
                    <a:gd name="connsiteX18" fmla="*/ 9946 w 10000"/>
                    <a:gd name="connsiteY18" fmla="*/ 6878 h 10000"/>
                    <a:gd name="connsiteX19" fmla="*/ 9892 w 10000"/>
                    <a:gd name="connsiteY19" fmla="*/ 7198 h 10000"/>
                    <a:gd name="connsiteX20" fmla="*/ 9785 w 10000"/>
                    <a:gd name="connsiteY20" fmla="*/ 7527 h 10000"/>
                    <a:gd name="connsiteX21" fmla="*/ 9624 w 10000"/>
                    <a:gd name="connsiteY21" fmla="*/ 7864 h 10000"/>
                    <a:gd name="connsiteX22" fmla="*/ 9462 w 10000"/>
                    <a:gd name="connsiteY22" fmla="*/ 8209 h 10000"/>
                    <a:gd name="connsiteX23" fmla="*/ 9247 w 10000"/>
                    <a:gd name="connsiteY23" fmla="*/ 8546 h 10000"/>
                    <a:gd name="connsiteX24" fmla="*/ 8978 w 10000"/>
                    <a:gd name="connsiteY24" fmla="*/ 8866 h 10000"/>
                    <a:gd name="connsiteX25" fmla="*/ 8683 w 10000"/>
                    <a:gd name="connsiteY25" fmla="*/ 9162 h 10000"/>
                    <a:gd name="connsiteX26" fmla="*/ 8253 w 10000"/>
                    <a:gd name="connsiteY26" fmla="*/ 9417 h 10000"/>
                    <a:gd name="connsiteX27" fmla="*/ 7769 w 10000"/>
                    <a:gd name="connsiteY27" fmla="*/ 9647 h 10000"/>
                    <a:gd name="connsiteX28" fmla="*/ 7204 w 10000"/>
                    <a:gd name="connsiteY28" fmla="*/ 9819 h 10000"/>
                    <a:gd name="connsiteX29" fmla="*/ 6452 w 10000"/>
                    <a:gd name="connsiteY29" fmla="*/ 9934 h 10000"/>
                    <a:gd name="connsiteX30" fmla="*/ 5672 w 10000"/>
                    <a:gd name="connsiteY30" fmla="*/ 10000 h 10000"/>
                    <a:gd name="connsiteX31" fmla="*/ 4704 w 10000"/>
                    <a:gd name="connsiteY31" fmla="*/ 9984 h 10000"/>
                    <a:gd name="connsiteX32" fmla="*/ 3656 w 10000"/>
                    <a:gd name="connsiteY32" fmla="*/ 9885 h 10000"/>
                    <a:gd name="connsiteX33" fmla="*/ 2742 w 10000"/>
                    <a:gd name="connsiteY33" fmla="*/ 9729 h 10000"/>
                    <a:gd name="connsiteX34" fmla="*/ 2016 w 10000"/>
                    <a:gd name="connsiteY34" fmla="*/ 9515 h 10000"/>
                    <a:gd name="connsiteX35" fmla="*/ 1371 w 10000"/>
                    <a:gd name="connsiteY35" fmla="*/ 9260 h 10000"/>
                    <a:gd name="connsiteX36" fmla="*/ 887 w 10000"/>
                    <a:gd name="connsiteY36" fmla="*/ 8965 h 10000"/>
                    <a:gd name="connsiteX37" fmla="*/ 591 w 10000"/>
                    <a:gd name="connsiteY37" fmla="*/ 8644 h 10000"/>
                    <a:gd name="connsiteX38" fmla="*/ 323 w 10000"/>
                    <a:gd name="connsiteY38" fmla="*/ 8283 h 10000"/>
                    <a:gd name="connsiteX39" fmla="*/ 161 w 10000"/>
                    <a:gd name="connsiteY39" fmla="*/ 7929 h 10000"/>
                    <a:gd name="connsiteX40" fmla="*/ 54 w 10000"/>
                    <a:gd name="connsiteY40" fmla="*/ 7576 h 10000"/>
                    <a:gd name="connsiteX41" fmla="*/ 0 w 10000"/>
                    <a:gd name="connsiteY41" fmla="*/ 7198 h 10000"/>
                    <a:gd name="connsiteX42" fmla="*/ 0 w 10000"/>
                    <a:gd name="connsiteY42" fmla="*/ 6861 h 10000"/>
                    <a:gd name="connsiteX43" fmla="*/ 54 w 10000"/>
                    <a:gd name="connsiteY43" fmla="*/ 6524 h 10000"/>
                    <a:gd name="connsiteX44" fmla="*/ 108 w 10000"/>
                    <a:gd name="connsiteY44" fmla="*/ 6228 h 10000"/>
                    <a:gd name="connsiteX45" fmla="*/ 161 w 10000"/>
                    <a:gd name="connsiteY45" fmla="*/ 5957 h 10000"/>
                    <a:gd name="connsiteX46" fmla="*/ 215 w 10000"/>
                    <a:gd name="connsiteY46" fmla="*/ 5604 h 10000"/>
                    <a:gd name="connsiteX47" fmla="*/ 323 w 10000"/>
                    <a:gd name="connsiteY47" fmla="*/ 5193 h 10000"/>
                    <a:gd name="connsiteX48" fmla="*/ 430 w 10000"/>
                    <a:gd name="connsiteY48" fmla="*/ 4725 h 10000"/>
                    <a:gd name="connsiteX49" fmla="*/ 484 w 10000"/>
                    <a:gd name="connsiteY49" fmla="*/ 4240 h 10000"/>
                    <a:gd name="connsiteX50" fmla="*/ 591 w 10000"/>
                    <a:gd name="connsiteY50" fmla="*/ 3706 h 10000"/>
                    <a:gd name="connsiteX51" fmla="*/ 699 w 10000"/>
                    <a:gd name="connsiteY51" fmla="*/ 3188 h 10000"/>
                    <a:gd name="connsiteX52" fmla="*/ 806 w 10000"/>
                    <a:gd name="connsiteY52" fmla="*/ 2654 h 10000"/>
                    <a:gd name="connsiteX53" fmla="*/ 865 w 10000"/>
                    <a:gd name="connsiteY53" fmla="*/ 2457 h 10000"/>
                    <a:gd name="connsiteX54" fmla="*/ 685 w 10000"/>
                    <a:gd name="connsiteY54" fmla="*/ 2316 h 10000"/>
                    <a:gd name="connsiteX55" fmla="*/ 1317 w 10000"/>
                    <a:gd name="connsiteY55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16 w 10000"/>
                    <a:gd name="connsiteY3" fmla="*/ 345 h 10000"/>
                    <a:gd name="connsiteX4" fmla="*/ 9570 w 10000"/>
                    <a:gd name="connsiteY4" fmla="*/ 583 h 10000"/>
                    <a:gd name="connsiteX5" fmla="*/ 9570 w 10000"/>
                    <a:gd name="connsiteY5" fmla="*/ 904 h 10000"/>
                    <a:gd name="connsiteX6" fmla="*/ 9624 w 10000"/>
                    <a:gd name="connsiteY6" fmla="*/ 1298 h 10000"/>
                    <a:gd name="connsiteX7" fmla="*/ 9677 w 10000"/>
                    <a:gd name="connsiteY7" fmla="*/ 1734 h 10000"/>
                    <a:gd name="connsiteX8" fmla="*/ 9731 w 10000"/>
                    <a:gd name="connsiteY8" fmla="*/ 2219 h 10000"/>
                    <a:gd name="connsiteX9" fmla="*/ 9785 w 10000"/>
                    <a:gd name="connsiteY9" fmla="*/ 2736 h 10000"/>
                    <a:gd name="connsiteX10" fmla="*/ 9839 w 10000"/>
                    <a:gd name="connsiteY10" fmla="*/ 3270 h 10000"/>
                    <a:gd name="connsiteX11" fmla="*/ 9892 w 10000"/>
                    <a:gd name="connsiteY11" fmla="*/ 3821 h 10000"/>
                    <a:gd name="connsiteX12" fmla="*/ 9946 w 10000"/>
                    <a:gd name="connsiteY12" fmla="*/ 4355 h 10000"/>
                    <a:gd name="connsiteX13" fmla="*/ 10000 w 10000"/>
                    <a:gd name="connsiteY13" fmla="*/ 4889 h 10000"/>
                    <a:gd name="connsiteX14" fmla="*/ 10000 w 10000"/>
                    <a:gd name="connsiteY14" fmla="*/ 5374 h 10000"/>
                    <a:gd name="connsiteX15" fmla="*/ 10000 w 10000"/>
                    <a:gd name="connsiteY15" fmla="*/ 5842 h 10000"/>
                    <a:gd name="connsiteX16" fmla="*/ 10000 w 10000"/>
                    <a:gd name="connsiteY16" fmla="*/ 6245 h 10000"/>
                    <a:gd name="connsiteX17" fmla="*/ 10000 w 10000"/>
                    <a:gd name="connsiteY17" fmla="*/ 6606 h 10000"/>
                    <a:gd name="connsiteX18" fmla="*/ 9946 w 10000"/>
                    <a:gd name="connsiteY18" fmla="*/ 6878 h 10000"/>
                    <a:gd name="connsiteX19" fmla="*/ 9892 w 10000"/>
                    <a:gd name="connsiteY19" fmla="*/ 7198 h 10000"/>
                    <a:gd name="connsiteX20" fmla="*/ 9785 w 10000"/>
                    <a:gd name="connsiteY20" fmla="*/ 7527 h 10000"/>
                    <a:gd name="connsiteX21" fmla="*/ 9624 w 10000"/>
                    <a:gd name="connsiteY21" fmla="*/ 7864 h 10000"/>
                    <a:gd name="connsiteX22" fmla="*/ 9462 w 10000"/>
                    <a:gd name="connsiteY22" fmla="*/ 8209 h 10000"/>
                    <a:gd name="connsiteX23" fmla="*/ 9247 w 10000"/>
                    <a:gd name="connsiteY23" fmla="*/ 8546 h 10000"/>
                    <a:gd name="connsiteX24" fmla="*/ 8978 w 10000"/>
                    <a:gd name="connsiteY24" fmla="*/ 8866 h 10000"/>
                    <a:gd name="connsiteX25" fmla="*/ 8683 w 10000"/>
                    <a:gd name="connsiteY25" fmla="*/ 9162 h 10000"/>
                    <a:gd name="connsiteX26" fmla="*/ 8253 w 10000"/>
                    <a:gd name="connsiteY26" fmla="*/ 9417 h 10000"/>
                    <a:gd name="connsiteX27" fmla="*/ 7769 w 10000"/>
                    <a:gd name="connsiteY27" fmla="*/ 9647 h 10000"/>
                    <a:gd name="connsiteX28" fmla="*/ 7204 w 10000"/>
                    <a:gd name="connsiteY28" fmla="*/ 9819 h 10000"/>
                    <a:gd name="connsiteX29" fmla="*/ 6452 w 10000"/>
                    <a:gd name="connsiteY29" fmla="*/ 9934 h 10000"/>
                    <a:gd name="connsiteX30" fmla="*/ 5672 w 10000"/>
                    <a:gd name="connsiteY30" fmla="*/ 10000 h 10000"/>
                    <a:gd name="connsiteX31" fmla="*/ 4704 w 10000"/>
                    <a:gd name="connsiteY31" fmla="*/ 9984 h 10000"/>
                    <a:gd name="connsiteX32" fmla="*/ 3656 w 10000"/>
                    <a:gd name="connsiteY32" fmla="*/ 9885 h 10000"/>
                    <a:gd name="connsiteX33" fmla="*/ 2742 w 10000"/>
                    <a:gd name="connsiteY33" fmla="*/ 9729 h 10000"/>
                    <a:gd name="connsiteX34" fmla="*/ 2016 w 10000"/>
                    <a:gd name="connsiteY34" fmla="*/ 9515 h 10000"/>
                    <a:gd name="connsiteX35" fmla="*/ 1371 w 10000"/>
                    <a:gd name="connsiteY35" fmla="*/ 9260 h 10000"/>
                    <a:gd name="connsiteX36" fmla="*/ 887 w 10000"/>
                    <a:gd name="connsiteY36" fmla="*/ 8965 h 10000"/>
                    <a:gd name="connsiteX37" fmla="*/ 591 w 10000"/>
                    <a:gd name="connsiteY37" fmla="*/ 8644 h 10000"/>
                    <a:gd name="connsiteX38" fmla="*/ 323 w 10000"/>
                    <a:gd name="connsiteY38" fmla="*/ 8283 h 10000"/>
                    <a:gd name="connsiteX39" fmla="*/ 161 w 10000"/>
                    <a:gd name="connsiteY39" fmla="*/ 7929 h 10000"/>
                    <a:gd name="connsiteX40" fmla="*/ 54 w 10000"/>
                    <a:gd name="connsiteY40" fmla="*/ 7576 h 10000"/>
                    <a:gd name="connsiteX41" fmla="*/ 0 w 10000"/>
                    <a:gd name="connsiteY41" fmla="*/ 7198 h 10000"/>
                    <a:gd name="connsiteX42" fmla="*/ 0 w 10000"/>
                    <a:gd name="connsiteY42" fmla="*/ 6861 h 10000"/>
                    <a:gd name="connsiteX43" fmla="*/ 54 w 10000"/>
                    <a:gd name="connsiteY43" fmla="*/ 6524 h 10000"/>
                    <a:gd name="connsiteX44" fmla="*/ 108 w 10000"/>
                    <a:gd name="connsiteY44" fmla="*/ 6228 h 10000"/>
                    <a:gd name="connsiteX45" fmla="*/ 161 w 10000"/>
                    <a:gd name="connsiteY45" fmla="*/ 5957 h 10000"/>
                    <a:gd name="connsiteX46" fmla="*/ 215 w 10000"/>
                    <a:gd name="connsiteY46" fmla="*/ 5604 h 10000"/>
                    <a:gd name="connsiteX47" fmla="*/ 323 w 10000"/>
                    <a:gd name="connsiteY47" fmla="*/ 5193 h 10000"/>
                    <a:gd name="connsiteX48" fmla="*/ 430 w 10000"/>
                    <a:gd name="connsiteY48" fmla="*/ 4725 h 10000"/>
                    <a:gd name="connsiteX49" fmla="*/ 484 w 10000"/>
                    <a:gd name="connsiteY49" fmla="*/ 4240 h 10000"/>
                    <a:gd name="connsiteX50" fmla="*/ 591 w 10000"/>
                    <a:gd name="connsiteY50" fmla="*/ 3706 h 10000"/>
                    <a:gd name="connsiteX51" fmla="*/ 699 w 10000"/>
                    <a:gd name="connsiteY51" fmla="*/ 3188 h 10000"/>
                    <a:gd name="connsiteX52" fmla="*/ 806 w 10000"/>
                    <a:gd name="connsiteY52" fmla="*/ 2654 h 10000"/>
                    <a:gd name="connsiteX53" fmla="*/ 865 w 10000"/>
                    <a:gd name="connsiteY53" fmla="*/ 2457 h 10000"/>
                    <a:gd name="connsiteX54" fmla="*/ 1317 w 10000"/>
                    <a:gd name="connsiteY54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16 w 10000"/>
                    <a:gd name="connsiteY3" fmla="*/ 345 h 10000"/>
                    <a:gd name="connsiteX4" fmla="*/ 9570 w 10000"/>
                    <a:gd name="connsiteY4" fmla="*/ 583 h 10000"/>
                    <a:gd name="connsiteX5" fmla="*/ 9570 w 10000"/>
                    <a:gd name="connsiteY5" fmla="*/ 904 h 10000"/>
                    <a:gd name="connsiteX6" fmla="*/ 9624 w 10000"/>
                    <a:gd name="connsiteY6" fmla="*/ 1298 h 10000"/>
                    <a:gd name="connsiteX7" fmla="*/ 9677 w 10000"/>
                    <a:gd name="connsiteY7" fmla="*/ 1734 h 10000"/>
                    <a:gd name="connsiteX8" fmla="*/ 9731 w 10000"/>
                    <a:gd name="connsiteY8" fmla="*/ 2219 h 10000"/>
                    <a:gd name="connsiteX9" fmla="*/ 9785 w 10000"/>
                    <a:gd name="connsiteY9" fmla="*/ 2736 h 10000"/>
                    <a:gd name="connsiteX10" fmla="*/ 9839 w 10000"/>
                    <a:gd name="connsiteY10" fmla="*/ 3270 h 10000"/>
                    <a:gd name="connsiteX11" fmla="*/ 9892 w 10000"/>
                    <a:gd name="connsiteY11" fmla="*/ 3821 h 10000"/>
                    <a:gd name="connsiteX12" fmla="*/ 9946 w 10000"/>
                    <a:gd name="connsiteY12" fmla="*/ 4355 h 10000"/>
                    <a:gd name="connsiteX13" fmla="*/ 10000 w 10000"/>
                    <a:gd name="connsiteY13" fmla="*/ 4889 h 10000"/>
                    <a:gd name="connsiteX14" fmla="*/ 10000 w 10000"/>
                    <a:gd name="connsiteY14" fmla="*/ 5374 h 10000"/>
                    <a:gd name="connsiteX15" fmla="*/ 10000 w 10000"/>
                    <a:gd name="connsiteY15" fmla="*/ 5842 h 10000"/>
                    <a:gd name="connsiteX16" fmla="*/ 10000 w 10000"/>
                    <a:gd name="connsiteY16" fmla="*/ 6245 h 10000"/>
                    <a:gd name="connsiteX17" fmla="*/ 10000 w 10000"/>
                    <a:gd name="connsiteY17" fmla="*/ 6606 h 10000"/>
                    <a:gd name="connsiteX18" fmla="*/ 9946 w 10000"/>
                    <a:gd name="connsiteY18" fmla="*/ 6878 h 10000"/>
                    <a:gd name="connsiteX19" fmla="*/ 9892 w 10000"/>
                    <a:gd name="connsiteY19" fmla="*/ 7198 h 10000"/>
                    <a:gd name="connsiteX20" fmla="*/ 9785 w 10000"/>
                    <a:gd name="connsiteY20" fmla="*/ 7527 h 10000"/>
                    <a:gd name="connsiteX21" fmla="*/ 9624 w 10000"/>
                    <a:gd name="connsiteY21" fmla="*/ 7864 h 10000"/>
                    <a:gd name="connsiteX22" fmla="*/ 9462 w 10000"/>
                    <a:gd name="connsiteY22" fmla="*/ 8209 h 10000"/>
                    <a:gd name="connsiteX23" fmla="*/ 9247 w 10000"/>
                    <a:gd name="connsiteY23" fmla="*/ 8546 h 10000"/>
                    <a:gd name="connsiteX24" fmla="*/ 8978 w 10000"/>
                    <a:gd name="connsiteY24" fmla="*/ 8866 h 10000"/>
                    <a:gd name="connsiteX25" fmla="*/ 8683 w 10000"/>
                    <a:gd name="connsiteY25" fmla="*/ 9162 h 10000"/>
                    <a:gd name="connsiteX26" fmla="*/ 8253 w 10000"/>
                    <a:gd name="connsiteY26" fmla="*/ 9417 h 10000"/>
                    <a:gd name="connsiteX27" fmla="*/ 7769 w 10000"/>
                    <a:gd name="connsiteY27" fmla="*/ 9647 h 10000"/>
                    <a:gd name="connsiteX28" fmla="*/ 7204 w 10000"/>
                    <a:gd name="connsiteY28" fmla="*/ 9819 h 10000"/>
                    <a:gd name="connsiteX29" fmla="*/ 6452 w 10000"/>
                    <a:gd name="connsiteY29" fmla="*/ 9934 h 10000"/>
                    <a:gd name="connsiteX30" fmla="*/ 5672 w 10000"/>
                    <a:gd name="connsiteY30" fmla="*/ 10000 h 10000"/>
                    <a:gd name="connsiteX31" fmla="*/ 4704 w 10000"/>
                    <a:gd name="connsiteY31" fmla="*/ 9984 h 10000"/>
                    <a:gd name="connsiteX32" fmla="*/ 3656 w 10000"/>
                    <a:gd name="connsiteY32" fmla="*/ 9885 h 10000"/>
                    <a:gd name="connsiteX33" fmla="*/ 2742 w 10000"/>
                    <a:gd name="connsiteY33" fmla="*/ 9729 h 10000"/>
                    <a:gd name="connsiteX34" fmla="*/ 2016 w 10000"/>
                    <a:gd name="connsiteY34" fmla="*/ 9515 h 10000"/>
                    <a:gd name="connsiteX35" fmla="*/ 1371 w 10000"/>
                    <a:gd name="connsiteY35" fmla="*/ 9260 h 10000"/>
                    <a:gd name="connsiteX36" fmla="*/ 887 w 10000"/>
                    <a:gd name="connsiteY36" fmla="*/ 8965 h 10000"/>
                    <a:gd name="connsiteX37" fmla="*/ 591 w 10000"/>
                    <a:gd name="connsiteY37" fmla="*/ 8644 h 10000"/>
                    <a:gd name="connsiteX38" fmla="*/ 323 w 10000"/>
                    <a:gd name="connsiteY38" fmla="*/ 8283 h 10000"/>
                    <a:gd name="connsiteX39" fmla="*/ 161 w 10000"/>
                    <a:gd name="connsiteY39" fmla="*/ 7929 h 10000"/>
                    <a:gd name="connsiteX40" fmla="*/ 54 w 10000"/>
                    <a:gd name="connsiteY40" fmla="*/ 7576 h 10000"/>
                    <a:gd name="connsiteX41" fmla="*/ 0 w 10000"/>
                    <a:gd name="connsiteY41" fmla="*/ 7198 h 10000"/>
                    <a:gd name="connsiteX42" fmla="*/ 0 w 10000"/>
                    <a:gd name="connsiteY42" fmla="*/ 6861 h 10000"/>
                    <a:gd name="connsiteX43" fmla="*/ 54 w 10000"/>
                    <a:gd name="connsiteY43" fmla="*/ 6524 h 10000"/>
                    <a:gd name="connsiteX44" fmla="*/ 108 w 10000"/>
                    <a:gd name="connsiteY44" fmla="*/ 6228 h 10000"/>
                    <a:gd name="connsiteX45" fmla="*/ 161 w 10000"/>
                    <a:gd name="connsiteY45" fmla="*/ 5957 h 10000"/>
                    <a:gd name="connsiteX46" fmla="*/ 215 w 10000"/>
                    <a:gd name="connsiteY46" fmla="*/ 5604 h 10000"/>
                    <a:gd name="connsiteX47" fmla="*/ 323 w 10000"/>
                    <a:gd name="connsiteY47" fmla="*/ 5193 h 10000"/>
                    <a:gd name="connsiteX48" fmla="*/ 430 w 10000"/>
                    <a:gd name="connsiteY48" fmla="*/ 4725 h 10000"/>
                    <a:gd name="connsiteX49" fmla="*/ 484 w 10000"/>
                    <a:gd name="connsiteY49" fmla="*/ 4240 h 10000"/>
                    <a:gd name="connsiteX50" fmla="*/ 591 w 10000"/>
                    <a:gd name="connsiteY50" fmla="*/ 3706 h 10000"/>
                    <a:gd name="connsiteX51" fmla="*/ 699 w 10000"/>
                    <a:gd name="connsiteY51" fmla="*/ 3188 h 10000"/>
                    <a:gd name="connsiteX52" fmla="*/ 806 w 10000"/>
                    <a:gd name="connsiteY52" fmla="*/ 2654 h 10000"/>
                    <a:gd name="connsiteX53" fmla="*/ 1317 w 10000"/>
                    <a:gd name="connsiteY53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70 w 10000"/>
                    <a:gd name="connsiteY3" fmla="*/ 583 h 10000"/>
                    <a:gd name="connsiteX4" fmla="*/ 9570 w 10000"/>
                    <a:gd name="connsiteY4" fmla="*/ 904 h 10000"/>
                    <a:gd name="connsiteX5" fmla="*/ 9624 w 10000"/>
                    <a:gd name="connsiteY5" fmla="*/ 1298 h 10000"/>
                    <a:gd name="connsiteX6" fmla="*/ 9677 w 10000"/>
                    <a:gd name="connsiteY6" fmla="*/ 1734 h 10000"/>
                    <a:gd name="connsiteX7" fmla="*/ 9731 w 10000"/>
                    <a:gd name="connsiteY7" fmla="*/ 2219 h 10000"/>
                    <a:gd name="connsiteX8" fmla="*/ 9785 w 10000"/>
                    <a:gd name="connsiteY8" fmla="*/ 2736 h 10000"/>
                    <a:gd name="connsiteX9" fmla="*/ 9839 w 10000"/>
                    <a:gd name="connsiteY9" fmla="*/ 3270 h 10000"/>
                    <a:gd name="connsiteX10" fmla="*/ 9892 w 10000"/>
                    <a:gd name="connsiteY10" fmla="*/ 3821 h 10000"/>
                    <a:gd name="connsiteX11" fmla="*/ 9946 w 10000"/>
                    <a:gd name="connsiteY11" fmla="*/ 4355 h 10000"/>
                    <a:gd name="connsiteX12" fmla="*/ 10000 w 10000"/>
                    <a:gd name="connsiteY12" fmla="*/ 4889 h 10000"/>
                    <a:gd name="connsiteX13" fmla="*/ 10000 w 10000"/>
                    <a:gd name="connsiteY13" fmla="*/ 5374 h 10000"/>
                    <a:gd name="connsiteX14" fmla="*/ 10000 w 10000"/>
                    <a:gd name="connsiteY14" fmla="*/ 5842 h 10000"/>
                    <a:gd name="connsiteX15" fmla="*/ 10000 w 10000"/>
                    <a:gd name="connsiteY15" fmla="*/ 6245 h 10000"/>
                    <a:gd name="connsiteX16" fmla="*/ 10000 w 10000"/>
                    <a:gd name="connsiteY16" fmla="*/ 6606 h 10000"/>
                    <a:gd name="connsiteX17" fmla="*/ 9946 w 10000"/>
                    <a:gd name="connsiteY17" fmla="*/ 6878 h 10000"/>
                    <a:gd name="connsiteX18" fmla="*/ 9892 w 10000"/>
                    <a:gd name="connsiteY18" fmla="*/ 7198 h 10000"/>
                    <a:gd name="connsiteX19" fmla="*/ 9785 w 10000"/>
                    <a:gd name="connsiteY19" fmla="*/ 7527 h 10000"/>
                    <a:gd name="connsiteX20" fmla="*/ 9624 w 10000"/>
                    <a:gd name="connsiteY20" fmla="*/ 7864 h 10000"/>
                    <a:gd name="connsiteX21" fmla="*/ 9462 w 10000"/>
                    <a:gd name="connsiteY21" fmla="*/ 8209 h 10000"/>
                    <a:gd name="connsiteX22" fmla="*/ 9247 w 10000"/>
                    <a:gd name="connsiteY22" fmla="*/ 8546 h 10000"/>
                    <a:gd name="connsiteX23" fmla="*/ 8978 w 10000"/>
                    <a:gd name="connsiteY23" fmla="*/ 8866 h 10000"/>
                    <a:gd name="connsiteX24" fmla="*/ 8683 w 10000"/>
                    <a:gd name="connsiteY24" fmla="*/ 9162 h 10000"/>
                    <a:gd name="connsiteX25" fmla="*/ 8253 w 10000"/>
                    <a:gd name="connsiteY25" fmla="*/ 9417 h 10000"/>
                    <a:gd name="connsiteX26" fmla="*/ 7769 w 10000"/>
                    <a:gd name="connsiteY26" fmla="*/ 9647 h 10000"/>
                    <a:gd name="connsiteX27" fmla="*/ 7204 w 10000"/>
                    <a:gd name="connsiteY27" fmla="*/ 9819 h 10000"/>
                    <a:gd name="connsiteX28" fmla="*/ 6452 w 10000"/>
                    <a:gd name="connsiteY28" fmla="*/ 9934 h 10000"/>
                    <a:gd name="connsiteX29" fmla="*/ 5672 w 10000"/>
                    <a:gd name="connsiteY29" fmla="*/ 10000 h 10000"/>
                    <a:gd name="connsiteX30" fmla="*/ 4704 w 10000"/>
                    <a:gd name="connsiteY30" fmla="*/ 9984 h 10000"/>
                    <a:gd name="connsiteX31" fmla="*/ 3656 w 10000"/>
                    <a:gd name="connsiteY31" fmla="*/ 9885 h 10000"/>
                    <a:gd name="connsiteX32" fmla="*/ 2742 w 10000"/>
                    <a:gd name="connsiteY32" fmla="*/ 9729 h 10000"/>
                    <a:gd name="connsiteX33" fmla="*/ 2016 w 10000"/>
                    <a:gd name="connsiteY33" fmla="*/ 9515 h 10000"/>
                    <a:gd name="connsiteX34" fmla="*/ 1371 w 10000"/>
                    <a:gd name="connsiteY34" fmla="*/ 9260 h 10000"/>
                    <a:gd name="connsiteX35" fmla="*/ 887 w 10000"/>
                    <a:gd name="connsiteY35" fmla="*/ 8965 h 10000"/>
                    <a:gd name="connsiteX36" fmla="*/ 591 w 10000"/>
                    <a:gd name="connsiteY36" fmla="*/ 8644 h 10000"/>
                    <a:gd name="connsiteX37" fmla="*/ 323 w 10000"/>
                    <a:gd name="connsiteY37" fmla="*/ 8283 h 10000"/>
                    <a:gd name="connsiteX38" fmla="*/ 161 w 10000"/>
                    <a:gd name="connsiteY38" fmla="*/ 7929 h 10000"/>
                    <a:gd name="connsiteX39" fmla="*/ 54 w 10000"/>
                    <a:gd name="connsiteY39" fmla="*/ 7576 h 10000"/>
                    <a:gd name="connsiteX40" fmla="*/ 0 w 10000"/>
                    <a:gd name="connsiteY40" fmla="*/ 7198 h 10000"/>
                    <a:gd name="connsiteX41" fmla="*/ 0 w 10000"/>
                    <a:gd name="connsiteY41" fmla="*/ 6861 h 10000"/>
                    <a:gd name="connsiteX42" fmla="*/ 54 w 10000"/>
                    <a:gd name="connsiteY42" fmla="*/ 6524 h 10000"/>
                    <a:gd name="connsiteX43" fmla="*/ 108 w 10000"/>
                    <a:gd name="connsiteY43" fmla="*/ 6228 h 10000"/>
                    <a:gd name="connsiteX44" fmla="*/ 161 w 10000"/>
                    <a:gd name="connsiteY44" fmla="*/ 5957 h 10000"/>
                    <a:gd name="connsiteX45" fmla="*/ 215 w 10000"/>
                    <a:gd name="connsiteY45" fmla="*/ 5604 h 10000"/>
                    <a:gd name="connsiteX46" fmla="*/ 323 w 10000"/>
                    <a:gd name="connsiteY46" fmla="*/ 5193 h 10000"/>
                    <a:gd name="connsiteX47" fmla="*/ 430 w 10000"/>
                    <a:gd name="connsiteY47" fmla="*/ 4725 h 10000"/>
                    <a:gd name="connsiteX48" fmla="*/ 484 w 10000"/>
                    <a:gd name="connsiteY48" fmla="*/ 4240 h 10000"/>
                    <a:gd name="connsiteX49" fmla="*/ 591 w 10000"/>
                    <a:gd name="connsiteY49" fmla="*/ 3706 h 10000"/>
                    <a:gd name="connsiteX50" fmla="*/ 699 w 10000"/>
                    <a:gd name="connsiteY50" fmla="*/ 3188 h 10000"/>
                    <a:gd name="connsiteX51" fmla="*/ 806 w 10000"/>
                    <a:gd name="connsiteY51" fmla="*/ 2654 h 10000"/>
                    <a:gd name="connsiteX52" fmla="*/ 1317 w 10000"/>
                    <a:gd name="connsiteY52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570 w 10000"/>
                    <a:gd name="connsiteY3" fmla="*/ 904 h 10000"/>
                    <a:gd name="connsiteX4" fmla="*/ 9624 w 10000"/>
                    <a:gd name="connsiteY4" fmla="*/ 1298 h 10000"/>
                    <a:gd name="connsiteX5" fmla="*/ 9677 w 10000"/>
                    <a:gd name="connsiteY5" fmla="*/ 1734 h 10000"/>
                    <a:gd name="connsiteX6" fmla="*/ 9731 w 10000"/>
                    <a:gd name="connsiteY6" fmla="*/ 2219 h 10000"/>
                    <a:gd name="connsiteX7" fmla="*/ 9785 w 10000"/>
                    <a:gd name="connsiteY7" fmla="*/ 2736 h 10000"/>
                    <a:gd name="connsiteX8" fmla="*/ 9839 w 10000"/>
                    <a:gd name="connsiteY8" fmla="*/ 3270 h 10000"/>
                    <a:gd name="connsiteX9" fmla="*/ 9892 w 10000"/>
                    <a:gd name="connsiteY9" fmla="*/ 3821 h 10000"/>
                    <a:gd name="connsiteX10" fmla="*/ 9946 w 10000"/>
                    <a:gd name="connsiteY10" fmla="*/ 4355 h 10000"/>
                    <a:gd name="connsiteX11" fmla="*/ 10000 w 10000"/>
                    <a:gd name="connsiteY11" fmla="*/ 4889 h 10000"/>
                    <a:gd name="connsiteX12" fmla="*/ 10000 w 10000"/>
                    <a:gd name="connsiteY12" fmla="*/ 5374 h 10000"/>
                    <a:gd name="connsiteX13" fmla="*/ 10000 w 10000"/>
                    <a:gd name="connsiteY13" fmla="*/ 5842 h 10000"/>
                    <a:gd name="connsiteX14" fmla="*/ 10000 w 10000"/>
                    <a:gd name="connsiteY14" fmla="*/ 6245 h 10000"/>
                    <a:gd name="connsiteX15" fmla="*/ 10000 w 10000"/>
                    <a:gd name="connsiteY15" fmla="*/ 6606 h 10000"/>
                    <a:gd name="connsiteX16" fmla="*/ 9946 w 10000"/>
                    <a:gd name="connsiteY16" fmla="*/ 6878 h 10000"/>
                    <a:gd name="connsiteX17" fmla="*/ 9892 w 10000"/>
                    <a:gd name="connsiteY17" fmla="*/ 7198 h 10000"/>
                    <a:gd name="connsiteX18" fmla="*/ 9785 w 10000"/>
                    <a:gd name="connsiteY18" fmla="*/ 7527 h 10000"/>
                    <a:gd name="connsiteX19" fmla="*/ 9624 w 10000"/>
                    <a:gd name="connsiteY19" fmla="*/ 7864 h 10000"/>
                    <a:gd name="connsiteX20" fmla="*/ 9462 w 10000"/>
                    <a:gd name="connsiteY20" fmla="*/ 8209 h 10000"/>
                    <a:gd name="connsiteX21" fmla="*/ 9247 w 10000"/>
                    <a:gd name="connsiteY21" fmla="*/ 8546 h 10000"/>
                    <a:gd name="connsiteX22" fmla="*/ 8978 w 10000"/>
                    <a:gd name="connsiteY22" fmla="*/ 8866 h 10000"/>
                    <a:gd name="connsiteX23" fmla="*/ 8683 w 10000"/>
                    <a:gd name="connsiteY23" fmla="*/ 9162 h 10000"/>
                    <a:gd name="connsiteX24" fmla="*/ 8253 w 10000"/>
                    <a:gd name="connsiteY24" fmla="*/ 9417 h 10000"/>
                    <a:gd name="connsiteX25" fmla="*/ 7769 w 10000"/>
                    <a:gd name="connsiteY25" fmla="*/ 9647 h 10000"/>
                    <a:gd name="connsiteX26" fmla="*/ 7204 w 10000"/>
                    <a:gd name="connsiteY26" fmla="*/ 9819 h 10000"/>
                    <a:gd name="connsiteX27" fmla="*/ 6452 w 10000"/>
                    <a:gd name="connsiteY27" fmla="*/ 9934 h 10000"/>
                    <a:gd name="connsiteX28" fmla="*/ 5672 w 10000"/>
                    <a:gd name="connsiteY28" fmla="*/ 10000 h 10000"/>
                    <a:gd name="connsiteX29" fmla="*/ 4704 w 10000"/>
                    <a:gd name="connsiteY29" fmla="*/ 9984 h 10000"/>
                    <a:gd name="connsiteX30" fmla="*/ 3656 w 10000"/>
                    <a:gd name="connsiteY30" fmla="*/ 9885 h 10000"/>
                    <a:gd name="connsiteX31" fmla="*/ 2742 w 10000"/>
                    <a:gd name="connsiteY31" fmla="*/ 9729 h 10000"/>
                    <a:gd name="connsiteX32" fmla="*/ 2016 w 10000"/>
                    <a:gd name="connsiteY32" fmla="*/ 9515 h 10000"/>
                    <a:gd name="connsiteX33" fmla="*/ 1371 w 10000"/>
                    <a:gd name="connsiteY33" fmla="*/ 9260 h 10000"/>
                    <a:gd name="connsiteX34" fmla="*/ 887 w 10000"/>
                    <a:gd name="connsiteY34" fmla="*/ 8965 h 10000"/>
                    <a:gd name="connsiteX35" fmla="*/ 591 w 10000"/>
                    <a:gd name="connsiteY35" fmla="*/ 8644 h 10000"/>
                    <a:gd name="connsiteX36" fmla="*/ 323 w 10000"/>
                    <a:gd name="connsiteY36" fmla="*/ 8283 h 10000"/>
                    <a:gd name="connsiteX37" fmla="*/ 161 w 10000"/>
                    <a:gd name="connsiteY37" fmla="*/ 7929 h 10000"/>
                    <a:gd name="connsiteX38" fmla="*/ 54 w 10000"/>
                    <a:gd name="connsiteY38" fmla="*/ 7576 h 10000"/>
                    <a:gd name="connsiteX39" fmla="*/ 0 w 10000"/>
                    <a:gd name="connsiteY39" fmla="*/ 7198 h 10000"/>
                    <a:gd name="connsiteX40" fmla="*/ 0 w 10000"/>
                    <a:gd name="connsiteY40" fmla="*/ 6861 h 10000"/>
                    <a:gd name="connsiteX41" fmla="*/ 54 w 10000"/>
                    <a:gd name="connsiteY41" fmla="*/ 6524 h 10000"/>
                    <a:gd name="connsiteX42" fmla="*/ 108 w 10000"/>
                    <a:gd name="connsiteY42" fmla="*/ 6228 h 10000"/>
                    <a:gd name="connsiteX43" fmla="*/ 161 w 10000"/>
                    <a:gd name="connsiteY43" fmla="*/ 5957 h 10000"/>
                    <a:gd name="connsiteX44" fmla="*/ 215 w 10000"/>
                    <a:gd name="connsiteY44" fmla="*/ 5604 h 10000"/>
                    <a:gd name="connsiteX45" fmla="*/ 323 w 10000"/>
                    <a:gd name="connsiteY45" fmla="*/ 5193 h 10000"/>
                    <a:gd name="connsiteX46" fmla="*/ 430 w 10000"/>
                    <a:gd name="connsiteY46" fmla="*/ 4725 h 10000"/>
                    <a:gd name="connsiteX47" fmla="*/ 484 w 10000"/>
                    <a:gd name="connsiteY47" fmla="*/ 4240 h 10000"/>
                    <a:gd name="connsiteX48" fmla="*/ 591 w 10000"/>
                    <a:gd name="connsiteY48" fmla="*/ 3706 h 10000"/>
                    <a:gd name="connsiteX49" fmla="*/ 699 w 10000"/>
                    <a:gd name="connsiteY49" fmla="*/ 3188 h 10000"/>
                    <a:gd name="connsiteX50" fmla="*/ 806 w 10000"/>
                    <a:gd name="connsiteY50" fmla="*/ 2654 h 10000"/>
                    <a:gd name="connsiteX51" fmla="*/ 1317 w 10000"/>
                    <a:gd name="connsiteY51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624 w 10000"/>
                    <a:gd name="connsiteY3" fmla="*/ 1298 h 10000"/>
                    <a:gd name="connsiteX4" fmla="*/ 9677 w 10000"/>
                    <a:gd name="connsiteY4" fmla="*/ 1734 h 10000"/>
                    <a:gd name="connsiteX5" fmla="*/ 9731 w 10000"/>
                    <a:gd name="connsiteY5" fmla="*/ 2219 h 10000"/>
                    <a:gd name="connsiteX6" fmla="*/ 9785 w 10000"/>
                    <a:gd name="connsiteY6" fmla="*/ 2736 h 10000"/>
                    <a:gd name="connsiteX7" fmla="*/ 9839 w 10000"/>
                    <a:gd name="connsiteY7" fmla="*/ 3270 h 10000"/>
                    <a:gd name="connsiteX8" fmla="*/ 9892 w 10000"/>
                    <a:gd name="connsiteY8" fmla="*/ 3821 h 10000"/>
                    <a:gd name="connsiteX9" fmla="*/ 9946 w 10000"/>
                    <a:gd name="connsiteY9" fmla="*/ 4355 h 10000"/>
                    <a:gd name="connsiteX10" fmla="*/ 10000 w 10000"/>
                    <a:gd name="connsiteY10" fmla="*/ 4889 h 10000"/>
                    <a:gd name="connsiteX11" fmla="*/ 10000 w 10000"/>
                    <a:gd name="connsiteY11" fmla="*/ 5374 h 10000"/>
                    <a:gd name="connsiteX12" fmla="*/ 10000 w 10000"/>
                    <a:gd name="connsiteY12" fmla="*/ 5842 h 10000"/>
                    <a:gd name="connsiteX13" fmla="*/ 10000 w 10000"/>
                    <a:gd name="connsiteY13" fmla="*/ 6245 h 10000"/>
                    <a:gd name="connsiteX14" fmla="*/ 10000 w 10000"/>
                    <a:gd name="connsiteY14" fmla="*/ 6606 h 10000"/>
                    <a:gd name="connsiteX15" fmla="*/ 9946 w 10000"/>
                    <a:gd name="connsiteY15" fmla="*/ 6878 h 10000"/>
                    <a:gd name="connsiteX16" fmla="*/ 9892 w 10000"/>
                    <a:gd name="connsiteY16" fmla="*/ 7198 h 10000"/>
                    <a:gd name="connsiteX17" fmla="*/ 9785 w 10000"/>
                    <a:gd name="connsiteY17" fmla="*/ 7527 h 10000"/>
                    <a:gd name="connsiteX18" fmla="*/ 9624 w 10000"/>
                    <a:gd name="connsiteY18" fmla="*/ 7864 h 10000"/>
                    <a:gd name="connsiteX19" fmla="*/ 9462 w 10000"/>
                    <a:gd name="connsiteY19" fmla="*/ 8209 h 10000"/>
                    <a:gd name="connsiteX20" fmla="*/ 9247 w 10000"/>
                    <a:gd name="connsiteY20" fmla="*/ 8546 h 10000"/>
                    <a:gd name="connsiteX21" fmla="*/ 8978 w 10000"/>
                    <a:gd name="connsiteY21" fmla="*/ 8866 h 10000"/>
                    <a:gd name="connsiteX22" fmla="*/ 8683 w 10000"/>
                    <a:gd name="connsiteY22" fmla="*/ 9162 h 10000"/>
                    <a:gd name="connsiteX23" fmla="*/ 8253 w 10000"/>
                    <a:gd name="connsiteY23" fmla="*/ 9417 h 10000"/>
                    <a:gd name="connsiteX24" fmla="*/ 7769 w 10000"/>
                    <a:gd name="connsiteY24" fmla="*/ 9647 h 10000"/>
                    <a:gd name="connsiteX25" fmla="*/ 7204 w 10000"/>
                    <a:gd name="connsiteY25" fmla="*/ 9819 h 10000"/>
                    <a:gd name="connsiteX26" fmla="*/ 6452 w 10000"/>
                    <a:gd name="connsiteY26" fmla="*/ 9934 h 10000"/>
                    <a:gd name="connsiteX27" fmla="*/ 5672 w 10000"/>
                    <a:gd name="connsiteY27" fmla="*/ 10000 h 10000"/>
                    <a:gd name="connsiteX28" fmla="*/ 4704 w 10000"/>
                    <a:gd name="connsiteY28" fmla="*/ 9984 h 10000"/>
                    <a:gd name="connsiteX29" fmla="*/ 3656 w 10000"/>
                    <a:gd name="connsiteY29" fmla="*/ 9885 h 10000"/>
                    <a:gd name="connsiteX30" fmla="*/ 2742 w 10000"/>
                    <a:gd name="connsiteY30" fmla="*/ 9729 h 10000"/>
                    <a:gd name="connsiteX31" fmla="*/ 2016 w 10000"/>
                    <a:gd name="connsiteY31" fmla="*/ 9515 h 10000"/>
                    <a:gd name="connsiteX32" fmla="*/ 1371 w 10000"/>
                    <a:gd name="connsiteY32" fmla="*/ 9260 h 10000"/>
                    <a:gd name="connsiteX33" fmla="*/ 887 w 10000"/>
                    <a:gd name="connsiteY33" fmla="*/ 8965 h 10000"/>
                    <a:gd name="connsiteX34" fmla="*/ 591 w 10000"/>
                    <a:gd name="connsiteY34" fmla="*/ 8644 h 10000"/>
                    <a:gd name="connsiteX35" fmla="*/ 323 w 10000"/>
                    <a:gd name="connsiteY35" fmla="*/ 8283 h 10000"/>
                    <a:gd name="connsiteX36" fmla="*/ 161 w 10000"/>
                    <a:gd name="connsiteY36" fmla="*/ 7929 h 10000"/>
                    <a:gd name="connsiteX37" fmla="*/ 54 w 10000"/>
                    <a:gd name="connsiteY37" fmla="*/ 7576 h 10000"/>
                    <a:gd name="connsiteX38" fmla="*/ 0 w 10000"/>
                    <a:gd name="connsiteY38" fmla="*/ 7198 h 10000"/>
                    <a:gd name="connsiteX39" fmla="*/ 0 w 10000"/>
                    <a:gd name="connsiteY39" fmla="*/ 6861 h 10000"/>
                    <a:gd name="connsiteX40" fmla="*/ 54 w 10000"/>
                    <a:gd name="connsiteY40" fmla="*/ 6524 h 10000"/>
                    <a:gd name="connsiteX41" fmla="*/ 108 w 10000"/>
                    <a:gd name="connsiteY41" fmla="*/ 6228 h 10000"/>
                    <a:gd name="connsiteX42" fmla="*/ 161 w 10000"/>
                    <a:gd name="connsiteY42" fmla="*/ 5957 h 10000"/>
                    <a:gd name="connsiteX43" fmla="*/ 215 w 10000"/>
                    <a:gd name="connsiteY43" fmla="*/ 5604 h 10000"/>
                    <a:gd name="connsiteX44" fmla="*/ 323 w 10000"/>
                    <a:gd name="connsiteY44" fmla="*/ 5193 h 10000"/>
                    <a:gd name="connsiteX45" fmla="*/ 430 w 10000"/>
                    <a:gd name="connsiteY45" fmla="*/ 4725 h 10000"/>
                    <a:gd name="connsiteX46" fmla="*/ 484 w 10000"/>
                    <a:gd name="connsiteY46" fmla="*/ 4240 h 10000"/>
                    <a:gd name="connsiteX47" fmla="*/ 591 w 10000"/>
                    <a:gd name="connsiteY47" fmla="*/ 3706 h 10000"/>
                    <a:gd name="connsiteX48" fmla="*/ 699 w 10000"/>
                    <a:gd name="connsiteY48" fmla="*/ 3188 h 10000"/>
                    <a:gd name="connsiteX49" fmla="*/ 806 w 10000"/>
                    <a:gd name="connsiteY49" fmla="*/ 2654 h 10000"/>
                    <a:gd name="connsiteX50" fmla="*/ 1317 w 10000"/>
                    <a:gd name="connsiteY50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677 w 10000"/>
                    <a:gd name="connsiteY3" fmla="*/ 1734 h 10000"/>
                    <a:gd name="connsiteX4" fmla="*/ 9731 w 10000"/>
                    <a:gd name="connsiteY4" fmla="*/ 2219 h 10000"/>
                    <a:gd name="connsiteX5" fmla="*/ 9785 w 10000"/>
                    <a:gd name="connsiteY5" fmla="*/ 2736 h 10000"/>
                    <a:gd name="connsiteX6" fmla="*/ 9839 w 10000"/>
                    <a:gd name="connsiteY6" fmla="*/ 3270 h 10000"/>
                    <a:gd name="connsiteX7" fmla="*/ 9892 w 10000"/>
                    <a:gd name="connsiteY7" fmla="*/ 3821 h 10000"/>
                    <a:gd name="connsiteX8" fmla="*/ 9946 w 10000"/>
                    <a:gd name="connsiteY8" fmla="*/ 4355 h 10000"/>
                    <a:gd name="connsiteX9" fmla="*/ 10000 w 10000"/>
                    <a:gd name="connsiteY9" fmla="*/ 4889 h 10000"/>
                    <a:gd name="connsiteX10" fmla="*/ 10000 w 10000"/>
                    <a:gd name="connsiteY10" fmla="*/ 5374 h 10000"/>
                    <a:gd name="connsiteX11" fmla="*/ 10000 w 10000"/>
                    <a:gd name="connsiteY11" fmla="*/ 5842 h 10000"/>
                    <a:gd name="connsiteX12" fmla="*/ 10000 w 10000"/>
                    <a:gd name="connsiteY12" fmla="*/ 6245 h 10000"/>
                    <a:gd name="connsiteX13" fmla="*/ 10000 w 10000"/>
                    <a:gd name="connsiteY13" fmla="*/ 6606 h 10000"/>
                    <a:gd name="connsiteX14" fmla="*/ 9946 w 10000"/>
                    <a:gd name="connsiteY14" fmla="*/ 6878 h 10000"/>
                    <a:gd name="connsiteX15" fmla="*/ 9892 w 10000"/>
                    <a:gd name="connsiteY15" fmla="*/ 7198 h 10000"/>
                    <a:gd name="connsiteX16" fmla="*/ 9785 w 10000"/>
                    <a:gd name="connsiteY16" fmla="*/ 7527 h 10000"/>
                    <a:gd name="connsiteX17" fmla="*/ 9624 w 10000"/>
                    <a:gd name="connsiteY17" fmla="*/ 7864 h 10000"/>
                    <a:gd name="connsiteX18" fmla="*/ 9462 w 10000"/>
                    <a:gd name="connsiteY18" fmla="*/ 8209 h 10000"/>
                    <a:gd name="connsiteX19" fmla="*/ 9247 w 10000"/>
                    <a:gd name="connsiteY19" fmla="*/ 8546 h 10000"/>
                    <a:gd name="connsiteX20" fmla="*/ 8978 w 10000"/>
                    <a:gd name="connsiteY20" fmla="*/ 8866 h 10000"/>
                    <a:gd name="connsiteX21" fmla="*/ 8683 w 10000"/>
                    <a:gd name="connsiteY21" fmla="*/ 9162 h 10000"/>
                    <a:gd name="connsiteX22" fmla="*/ 8253 w 10000"/>
                    <a:gd name="connsiteY22" fmla="*/ 9417 h 10000"/>
                    <a:gd name="connsiteX23" fmla="*/ 7769 w 10000"/>
                    <a:gd name="connsiteY23" fmla="*/ 9647 h 10000"/>
                    <a:gd name="connsiteX24" fmla="*/ 7204 w 10000"/>
                    <a:gd name="connsiteY24" fmla="*/ 9819 h 10000"/>
                    <a:gd name="connsiteX25" fmla="*/ 6452 w 10000"/>
                    <a:gd name="connsiteY25" fmla="*/ 9934 h 10000"/>
                    <a:gd name="connsiteX26" fmla="*/ 5672 w 10000"/>
                    <a:gd name="connsiteY26" fmla="*/ 10000 h 10000"/>
                    <a:gd name="connsiteX27" fmla="*/ 4704 w 10000"/>
                    <a:gd name="connsiteY27" fmla="*/ 9984 h 10000"/>
                    <a:gd name="connsiteX28" fmla="*/ 3656 w 10000"/>
                    <a:gd name="connsiteY28" fmla="*/ 9885 h 10000"/>
                    <a:gd name="connsiteX29" fmla="*/ 2742 w 10000"/>
                    <a:gd name="connsiteY29" fmla="*/ 9729 h 10000"/>
                    <a:gd name="connsiteX30" fmla="*/ 2016 w 10000"/>
                    <a:gd name="connsiteY30" fmla="*/ 9515 h 10000"/>
                    <a:gd name="connsiteX31" fmla="*/ 1371 w 10000"/>
                    <a:gd name="connsiteY31" fmla="*/ 9260 h 10000"/>
                    <a:gd name="connsiteX32" fmla="*/ 887 w 10000"/>
                    <a:gd name="connsiteY32" fmla="*/ 8965 h 10000"/>
                    <a:gd name="connsiteX33" fmla="*/ 591 w 10000"/>
                    <a:gd name="connsiteY33" fmla="*/ 8644 h 10000"/>
                    <a:gd name="connsiteX34" fmla="*/ 323 w 10000"/>
                    <a:gd name="connsiteY34" fmla="*/ 8283 h 10000"/>
                    <a:gd name="connsiteX35" fmla="*/ 161 w 10000"/>
                    <a:gd name="connsiteY35" fmla="*/ 7929 h 10000"/>
                    <a:gd name="connsiteX36" fmla="*/ 54 w 10000"/>
                    <a:gd name="connsiteY36" fmla="*/ 7576 h 10000"/>
                    <a:gd name="connsiteX37" fmla="*/ 0 w 10000"/>
                    <a:gd name="connsiteY37" fmla="*/ 7198 h 10000"/>
                    <a:gd name="connsiteX38" fmla="*/ 0 w 10000"/>
                    <a:gd name="connsiteY38" fmla="*/ 6861 h 10000"/>
                    <a:gd name="connsiteX39" fmla="*/ 54 w 10000"/>
                    <a:gd name="connsiteY39" fmla="*/ 6524 h 10000"/>
                    <a:gd name="connsiteX40" fmla="*/ 108 w 10000"/>
                    <a:gd name="connsiteY40" fmla="*/ 6228 h 10000"/>
                    <a:gd name="connsiteX41" fmla="*/ 161 w 10000"/>
                    <a:gd name="connsiteY41" fmla="*/ 5957 h 10000"/>
                    <a:gd name="connsiteX42" fmla="*/ 215 w 10000"/>
                    <a:gd name="connsiteY42" fmla="*/ 5604 h 10000"/>
                    <a:gd name="connsiteX43" fmla="*/ 323 w 10000"/>
                    <a:gd name="connsiteY43" fmla="*/ 5193 h 10000"/>
                    <a:gd name="connsiteX44" fmla="*/ 430 w 10000"/>
                    <a:gd name="connsiteY44" fmla="*/ 4725 h 10000"/>
                    <a:gd name="connsiteX45" fmla="*/ 484 w 10000"/>
                    <a:gd name="connsiteY45" fmla="*/ 4240 h 10000"/>
                    <a:gd name="connsiteX46" fmla="*/ 591 w 10000"/>
                    <a:gd name="connsiteY46" fmla="*/ 3706 h 10000"/>
                    <a:gd name="connsiteX47" fmla="*/ 699 w 10000"/>
                    <a:gd name="connsiteY47" fmla="*/ 3188 h 10000"/>
                    <a:gd name="connsiteX48" fmla="*/ 806 w 10000"/>
                    <a:gd name="connsiteY48" fmla="*/ 2654 h 10000"/>
                    <a:gd name="connsiteX49" fmla="*/ 1317 w 10000"/>
                    <a:gd name="connsiteY49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731 w 10000"/>
                    <a:gd name="connsiteY3" fmla="*/ 2219 h 10000"/>
                    <a:gd name="connsiteX4" fmla="*/ 9785 w 10000"/>
                    <a:gd name="connsiteY4" fmla="*/ 2736 h 10000"/>
                    <a:gd name="connsiteX5" fmla="*/ 9839 w 10000"/>
                    <a:gd name="connsiteY5" fmla="*/ 3270 h 10000"/>
                    <a:gd name="connsiteX6" fmla="*/ 9892 w 10000"/>
                    <a:gd name="connsiteY6" fmla="*/ 3821 h 10000"/>
                    <a:gd name="connsiteX7" fmla="*/ 9946 w 10000"/>
                    <a:gd name="connsiteY7" fmla="*/ 4355 h 10000"/>
                    <a:gd name="connsiteX8" fmla="*/ 10000 w 10000"/>
                    <a:gd name="connsiteY8" fmla="*/ 4889 h 10000"/>
                    <a:gd name="connsiteX9" fmla="*/ 10000 w 10000"/>
                    <a:gd name="connsiteY9" fmla="*/ 5374 h 10000"/>
                    <a:gd name="connsiteX10" fmla="*/ 10000 w 10000"/>
                    <a:gd name="connsiteY10" fmla="*/ 5842 h 10000"/>
                    <a:gd name="connsiteX11" fmla="*/ 10000 w 10000"/>
                    <a:gd name="connsiteY11" fmla="*/ 6245 h 10000"/>
                    <a:gd name="connsiteX12" fmla="*/ 10000 w 10000"/>
                    <a:gd name="connsiteY12" fmla="*/ 6606 h 10000"/>
                    <a:gd name="connsiteX13" fmla="*/ 9946 w 10000"/>
                    <a:gd name="connsiteY13" fmla="*/ 6878 h 10000"/>
                    <a:gd name="connsiteX14" fmla="*/ 9892 w 10000"/>
                    <a:gd name="connsiteY14" fmla="*/ 7198 h 10000"/>
                    <a:gd name="connsiteX15" fmla="*/ 9785 w 10000"/>
                    <a:gd name="connsiteY15" fmla="*/ 7527 h 10000"/>
                    <a:gd name="connsiteX16" fmla="*/ 9624 w 10000"/>
                    <a:gd name="connsiteY16" fmla="*/ 7864 h 10000"/>
                    <a:gd name="connsiteX17" fmla="*/ 9462 w 10000"/>
                    <a:gd name="connsiteY17" fmla="*/ 8209 h 10000"/>
                    <a:gd name="connsiteX18" fmla="*/ 9247 w 10000"/>
                    <a:gd name="connsiteY18" fmla="*/ 8546 h 10000"/>
                    <a:gd name="connsiteX19" fmla="*/ 8978 w 10000"/>
                    <a:gd name="connsiteY19" fmla="*/ 8866 h 10000"/>
                    <a:gd name="connsiteX20" fmla="*/ 8683 w 10000"/>
                    <a:gd name="connsiteY20" fmla="*/ 9162 h 10000"/>
                    <a:gd name="connsiteX21" fmla="*/ 8253 w 10000"/>
                    <a:gd name="connsiteY21" fmla="*/ 9417 h 10000"/>
                    <a:gd name="connsiteX22" fmla="*/ 7769 w 10000"/>
                    <a:gd name="connsiteY22" fmla="*/ 9647 h 10000"/>
                    <a:gd name="connsiteX23" fmla="*/ 7204 w 10000"/>
                    <a:gd name="connsiteY23" fmla="*/ 9819 h 10000"/>
                    <a:gd name="connsiteX24" fmla="*/ 6452 w 10000"/>
                    <a:gd name="connsiteY24" fmla="*/ 9934 h 10000"/>
                    <a:gd name="connsiteX25" fmla="*/ 5672 w 10000"/>
                    <a:gd name="connsiteY25" fmla="*/ 10000 h 10000"/>
                    <a:gd name="connsiteX26" fmla="*/ 4704 w 10000"/>
                    <a:gd name="connsiteY26" fmla="*/ 9984 h 10000"/>
                    <a:gd name="connsiteX27" fmla="*/ 3656 w 10000"/>
                    <a:gd name="connsiteY27" fmla="*/ 9885 h 10000"/>
                    <a:gd name="connsiteX28" fmla="*/ 2742 w 10000"/>
                    <a:gd name="connsiteY28" fmla="*/ 9729 h 10000"/>
                    <a:gd name="connsiteX29" fmla="*/ 2016 w 10000"/>
                    <a:gd name="connsiteY29" fmla="*/ 9515 h 10000"/>
                    <a:gd name="connsiteX30" fmla="*/ 1371 w 10000"/>
                    <a:gd name="connsiteY30" fmla="*/ 9260 h 10000"/>
                    <a:gd name="connsiteX31" fmla="*/ 887 w 10000"/>
                    <a:gd name="connsiteY31" fmla="*/ 8965 h 10000"/>
                    <a:gd name="connsiteX32" fmla="*/ 591 w 10000"/>
                    <a:gd name="connsiteY32" fmla="*/ 8644 h 10000"/>
                    <a:gd name="connsiteX33" fmla="*/ 323 w 10000"/>
                    <a:gd name="connsiteY33" fmla="*/ 8283 h 10000"/>
                    <a:gd name="connsiteX34" fmla="*/ 161 w 10000"/>
                    <a:gd name="connsiteY34" fmla="*/ 7929 h 10000"/>
                    <a:gd name="connsiteX35" fmla="*/ 54 w 10000"/>
                    <a:gd name="connsiteY35" fmla="*/ 7576 h 10000"/>
                    <a:gd name="connsiteX36" fmla="*/ 0 w 10000"/>
                    <a:gd name="connsiteY36" fmla="*/ 7198 h 10000"/>
                    <a:gd name="connsiteX37" fmla="*/ 0 w 10000"/>
                    <a:gd name="connsiteY37" fmla="*/ 6861 h 10000"/>
                    <a:gd name="connsiteX38" fmla="*/ 54 w 10000"/>
                    <a:gd name="connsiteY38" fmla="*/ 6524 h 10000"/>
                    <a:gd name="connsiteX39" fmla="*/ 108 w 10000"/>
                    <a:gd name="connsiteY39" fmla="*/ 6228 h 10000"/>
                    <a:gd name="connsiteX40" fmla="*/ 161 w 10000"/>
                    <a:gd name="connsiteY40" fmla="*/ 5957 h 10000"/>
                    <a:gd name="connsiteX41" fmla="*/ 215 w 10000"/>
                    <a:gd name="connsiteY41" fmla="*/ 5604 h 10000"/>
                    <a:gd name="connsiteX42" fmla="*/ 323 w 10000"/>
                    <a:gd name="connsiteY42" fmla="*/ 5193 h 10000"/>
                    <a:gd name="connsiteX43" fmla="*/ 430 w 10000"/>
                    <a:gd name="connsiteY43" fmla="*/ 4725 h 10000"/>
                    <a:gd name="connsiteX44" fmla="*/ 484 w 10000"/>
                    <a:gd name="connsiteY44" fmla="*/ 4240 h 10000"/>
                    <a:gd name="connsiteX45" fmla="*/ 591 w 10000"/>
                    <a:gd name="connsiteY45" fmla="*/ 3706 h 10000"/>
                    <a:gd name="connsiteX46" fmla="*/ 699 w 10000"/>
                    <a:gd name="connsiteY46" fmla="*/ 3188 h 10000"/>
                    <a:gd name="connsiteX47" fmla="*/ 806 w 10000"/>
                    <a:gd name="connsiteY47" fmla="*/ 2654 h 10000"/>
                    <a:gd name="connsiteX48" fmla="*/ 1317 w 10000"/>
                    <a:gd name="connsiteY48" fmla="*/ 0 h 10000"/>
                    <a:gd name="connsiteX0" fmla="*/ 1317 w 10000"/>
                    <a:gd name="connsiteY0" fmla="*/ 0 h 10000"/>
                    <a:gd name="connsiteX1" fmla="*/ 9462 w 10000"/>
                    <a:gd name="connsiteY1" fmla="*/ 131 h 10000"/>
                    <a:gd name="connsiteX2" fmla="*/ 9516 w 10000"/>
                    <a:gd name="connsiteY2" fmla="*/ 181 h 10000"/>
                    <a:gd name="connsiteX3" fmla="*/ 9785 w 10000"/>
                    <a:gd name="connsiteY3" fmla="*/ 2736 h 10000"/>
                    <a:gd name="connsiteX4" fmla="*/ 9839 w 10000"/>
                    <a:gd name="connsiteY4" fmla="*/ 3270 h 10000"/>
                    <a:gd name="connsiteX5" fmla="*/ 9892 w 10000"/>
                    <a:gd name="connsiteY5" fmla="*/ 3821 h 10000"/>
                    <a:gd name="connsiteX6" fmla="*/ 9946 w 10000"/>
                    <a:gd name="connsiteY6" fmla="*/ 4355 h 10000"/>
                    <a:gd name="connsiteX7" fmla="*/ 10000 w 10000"/>
                    <a:gd name="connsiteY7" fmla="*/ 4889 h 10000"/>
                    <a:gd name="connsiteX8" fmla="*/ 10000 w 10000"/>
                    <a:gd name="connsiteY8" fmla="*/ 5374 h 10000"/>
                    <a:gd name="connsiteX9" fmla="*/ 10000 w 10000"/>
                    <a:gd name="connsiteY9" fmla="*/ 5842 h 10000"/>
                    <a:gd name="connsiteX10" fmla="*/ 10000 w 10000"/>
                    <a:gd name="connsiteY10" fmla="*/ 6245 h 10000"/>
                    <a:gd name="connsiteX11" fmla="*/ 10000 w 10000"/>
                    <a:gd name="connsiteY11" fmla="*/ 6606 h 10000"/>
                    <a:gd name="connsiteX12" fmla="*/ 9946 w 10000"/>
                    <a:gd name="connsiteY12" fmla="*/ 6878 h 10000"/>
                    <a:gd name="connsiteX13" fmla="*/ 9892 w 10000"/>
                    <a:gd name="connsiteY13" fmla="*/ 7198 h 10000"/>
                    <a:gd name="connsiteX14" fmla="*/ 9785 w 10000"/>
                    <a:gd name="connsiteY14" fmla="*/ 7527 h 10000"/>
                    <a:gd name="connsiteX15" fmla="*/ 9624 w 10000"/>
                    <a:gd name="connsiteY15" fmla="*/ 7864 h 10000"/>
                    <a:gd name="connsiteX16" fmla="*/ 9462 w 10000"/>
                    <a:gd name="connsiteY16" fmla="*/ 8209 h 10000"/>
                    <a:gd name="connsiteX17" fmla="*/ 9247 w 10000"/>
                    <a:gd name="connsiteY17" fmla="*/ 8546 h 10000"/>
                    <a:gd name="connsiteX18" fmla="*/ 8978 w 10000"/>
                    <a:gd name="connsiteY18" fmla="*/ 8866 h 10000"/>
                    <a:gd name="connsiteX19" fmla="*/ 8683 w 10000"/>
                    <a:gd name="connsiteY19" fmla="*/ 9162 h 10000"/>
                    <a:gd name="connsiteX20" fmla="*/ 8253 w 10000"/>
                    <a:gd name="connsiteY20" fmla="*/ 9417 h 10000"/>
                    <a:gd name="connsiteX21" fmla="*/ 7769 w 10000"/>
                    <a:gd name="connsiteY21" fmla="*/ 9647 h 10000"/>
                    <a:gd name="connsiteX22" fmla="*/ 7204 w 10000"/>
                    <a:gd name="connsiteY22" fmla="*/ 9819 h 10000"/>
                    <a:gd name="connsiteX23" fmla="*/ 6452 w 10000"/>
                    <a:gd name="connsiteY23" fmla="*/ 9934 h 10000"/>
                    <a:gd name="connsiteX24" fmla="*/ 5672 w 10000"/>
                    <a:gd name="connsiteY24" fmla="*/ 10000 h 10000"/>
                    <a:gd name="connsiteX25" fmla="*/ 4704 w 10000"/>
                    <a:gd name="connsiteY25" fmla="*/ 9984 h 10000"/>
                    <a:gd name="connsiteX26" fmla="*/ 3656 w 10000"/>
                    <a:gd name="connsiteY26" fmla="*/ 9885 h 10000"/>
                    <a:gd name="connsiteX27" fmla="*/ 2742 w 10000"/>
                    <a:gd name="connsiteY27" fmla="*/ 9729 h 10000"/>
                    <a:gd name="connsiteX28" fmla="*/ 2016 w 10000"/>
                    <a:gd name="connsiteY28" fmla="*/ 9515 h 10000"/>
                    <a:gd name="connsiteX29" fmla="*/ 1371 w 10000"/>
                    <a:gd name="connsiteY29" fmla="*/ 9260 h 10000"/>
                    <a:gd name="connsiteX30" fmla="*/ 887 w 10000"/>
                    <a:gd name="connsiteY30" fmla="*/ 8965 h 10000"/>
                    <a:gd name="connsiteX31" fmla="*/ 591 w 10000"/>
                    <a:gd name="connsiteY31" fmla="*/ 8644 h 10000"/>
                    <a:gd name="connsiteX32" fmla="*/ 323 w 10000"/>
                    <a:gd name="connsiteY32" fmla="*/ 8283 h 10000"/>
                    <a:gd name="connsiteX33" fmla="*/ 161 w 10000"/>
                    <a:gd name="connsiteY33" fmla="*/ 7929 h 10000"/>
                    <a:gd name="connsiteX34" fmla="*/ 54 w 10000"/>
                    <a:gd name="connsiteY34" fmla="*/ 7576 h 10000"/>
                    <a:gd name="connsiteX35" fmla="*/ 0 w 10000"/>
                    <a:gd name="connsiteY35" fmla="*/ 7198 h 10000"/>
                    <a:gd name="connsiteX36" fmla="*/ 0 w 10000"/>
                    <a:gd name="connsiteY36" fmla="*/ 6861 h 10000"/>
                    <a:gd name="connsiteX37" fmla="*/ 54 w 10000"/>
                    <a:gd name="connsiteY37" fmla="*/ 6524 h 10000"/>
                    <a:gd name="connsiteX38" fmla="*/ 108 w 10000"/>
                    <a:gd name="connsiteY38" fmla="*/ 6228 h 10000"/>
                    <a:gd name="connsiteX39" fmla="*/ 161 w 10000"/>
                    <a:gd name="connsiteY39" fmla="*/ 5957 h 10000"/>
                    <a:gd name="connsiteX40" fmla="*/ 215 w 10000"/>
                    <a:gd name="connsiteY40" fmla="*/ 5604 h 10000"/>
                    <a:gd name="connsiteX41" fmla="*/ 323 w 10000"/>
                    <a:gd name="connsiteY41" fmla="*/ 5193 h 10000"/>
                    <a:gd name="connsiteX42" fmla="*/ 430 w 10000"/>
                    <a:gd name="connsiteY42" fmla="*/ 4725 h 10000"/>
                    <a:gd name="connsiteX43" fmla="*/ 484 w 10000"/>
                    <a:gd name="connsiteY43" fmla="*/ 4240 h 10000"/>
                    <a:gd name="connsiteX44" fmla="*/ 591 w 10000"/>
                    <a:gd name="connsiteY44" fmla="*/ 3706 h 10000"/>
                    <a:gd name="connsiteX45" fmla="*/ 699 w 10000"/>
                    <a:gd name="connsiteY45" fmla="*/ 3188 h 10000"/>
                    <a:gd name="connsiteX46" fmla="*/ 806 w 10000"/>
                    <a:gd name="connsiteY46" fmla="*/ 2654 h 10000"/>
                    <a:gd name="connsiteX47" fmla="*/ 1317 w 10000"/>
                    <a:gd name="connsiteY47" fmla="*/ 0 h 10000"/>
                    <a:gd name="connsiteX0" fmla="*/ 1317 w 10167"/>
                    <a:gd name="connsiteY0" fmla="*/ 0 h 10000"/>
                    <a:gd name="connsiteX1" fmla="*/ 9462 w 10167"/>
                    <a:gd name="connsiteY1" fmla="*/ 131 h 10000"/>
                    <a:gd name="connsiteX2" fmla="*/ 9785 w 10167"/>
                    <a:gd name="connsiteY2" fmla="*/ 2736 h 10000"/>
                    <a:gd name="connsiteX3" fmla="*/ 9839 w 10167"/>
                    <a:gd name="connsiteY3" fmla="*/ 3270 h 10000"/>
                    <a:gd name="connsiteX4" fmla="*/ 9892 w 10167"/>
                    <a:gd name="connsiteY4" fmla="*/ 3821 h 10000"/>
                    <a:gd name="connsiteX5" fmla="*/ 9946 w 10167"/>
                    <a:gd name="connsiteY5" fmla="*/ 4355 h 10000"/>
                    <a:gd name="connsiteX6" fmla="*/ 10000 w 10167"/>
                    <a:gd name="connsiteY6" fmla="*/ 4889 h 10000"/>
                    <a:gd name="connsiteX7" fmla="*/ 10000 w 10167"/>
                    <a:gd name="connsiteY7" fmla="*/ 5374 h 10000"/>
                    <a:gd name="connsiteX8" fmla="*/ 10000 w 10167"/>
                    <a:gd name="connsiteY8" fmla="*/ 5842 h 10000"/>
                    <a:gd name="connsiteX9" fmla="*/ 10000 w 10167"/>
                    <a:gd name="connsiteY9" fmla="*/ 6245 h 10000"/>
                    <a:gd name="connsiteX10" fmla="*/ 10000 w 10167"/>
                    <a:gd name="connsiteY10" fmla="*/ 6606 h 10000"/>
                    <a:gd name="connsiteX11" fmla="*/ 9946 w 10167"/>
                    <a:gd name="connsiteY11" fmla="*/ 6878 h 10000"/>
                    <a:gd name="connsiteX12" fmla="*/ 9892 w 10167"/>
                    <a:gd name="connsiteY12" fmla="*/ 7198 h 10000"/>
                    <a:gd name="connsiteX13" fmla="*/ 9785 w 10167"/>
                    <a:gd name="connsiteY13" fmla="*/ 7527 h 10000"/>
                    <a:gd name="connsiteX14" fmla="*/ 9624 w 10167"/>
                    <a:gd name="connsiteY14" fmla="*/ 7864 h 10000"/>
                    <a:gd name="connsiteX15" fmla="*/ 9462 w 10167"/>
                    <a:gd name="connsiteY15" fmla="*/ 8209 h 10000"/>
                    <a:gd name="connsiteX16" fmla="*/ 9247 w 10167"/>
                    <a:gd name="connsiteY16" fmla="*/ 8546 h 10000"/>
                    <a:gd name="connsiteX17" fmla="*/ 8978 w 10167"/>
                    <a:gd name="connsiteY17" fmla="*/ 8866 h 10000"/>
                    <a:gd name="connsiteX18" fmla="*/ 8683 w 10167"/>
                    <a:gd name="connsiteY18" fmla="*/ 9162 h 10000"/>
                    <a:gd name="connsiteX19" fmla="*/ 8253 w 10167"/>
                    <a:gd name="connsiteY19" fmla="*/ 9417 h 10000"/>
                    <a:gd name="connsiteX20" fmla="*/ 7769 w 10167"/>
                    <a:gd name="connsiteY20" fmla="*/ 9647 h 10000"/>
                    <a:gd name="connsiteX21" fmla="*/ 7204 w 10167"/>
                    <a:gd name="connsiteY21" fmla="*/ 9819 h 10000"/>
                    <a:gd name="connsiteX22" fmla="*/ 6452 w 10167"/>
                    <a:gd name="connsiteY22" fmla="*/ 9934 h 10000"/>
                    <a:gd name="connsiteX23" fmla="*/ 5672 w 10167"/>
                    <a:gd name="connsiteY23" fmla="*/ 10000 h 10000"/>
                    <a:gd name="connsiteX24" fmla="*/ 4704 w 10167"/>
                    <a:gd name="connsiteY24" fmla="*/ 9984 h 10000"/>
                    <a:gd name="connsiteX25" fmla="*/ 3656 w 10167"/>
                    <a:gd name="connsiteY25" fmla="*/ 9885 h 10000"/>
                    <a:gd name="connsiteX26" fmla="*/ 2742 w 10167"/>
                    <a:gd name="connsiteY26" fmla="*/ 9729 h 10000"/>
                    <a:gd name="connsiteX27" fmla="*/ 2016 w 10167"/>
                    <a:gd name="connsiteY27" fmla="*/ 9515 h 10000"/>
                    <a:gd name="connsiteX28" fmla="*/ 1371 w 10167"/>
                    <a:gd name="connsiteY28" fmla="*/ 9260 h 10000"/>
                    <a:gd name="connsiteX29" fmla="*/ 887 w 10167"/>
                    <a:gd name="connsiteY29" fmla="*/ 8965 h 10000"/>
                    <a:gd name="connsiteX30" fmla="*/ 591 w 10167"/>
                    <a:gd name="connsiteY30" fmla="*/ 8644 h 10000"/>
                    <a:gd name="connsiteX31" fmla="*/ 323 w 10167"/>
                    <a:gd name="connsiteY31" fmla="*/ 8283 h 10000"/>
                    <a:gd name="connsiteX32" fmla="*/ 161 w 10167"/>
                    <a:gd name="connsiteY32" fmla="*/ 7929 h 10000"/>
                    <a:gd name="connsiteX33" fmla="*/ 54 w 10167"/>
                    <a:gd name="connsiteY33" fmla="*/ 7576 h 10000"/>
                    <a:gd name="connsiteX34" fmla="*/ 0 w 10167"/>
                    <a:gd name="connsiteY34" fmla="*/ 7198 h 10000"/>
                    <a:gd name="connsiteX35" fmla="*/ 0 w 10167"/>
                    <a:gd name="connsiteY35" fmla="*/ 6861 h 10000"/>
                    <a:gd name="connsiteX36" fmla="*/ 54 w 10167"/>
                    <a:gd name="connsiteY36" fmla="*/ 6524 h 10000"/>
                    <a:gd name="connsiteX37" fmla="*/ 108 w 10167"/>
                    <a:gd name="connsiteY37" fmla="*/ 6228 h 10000"/>
                    <a:gd name="connsiteX38" fmla="*/ 161 w 10167"/>
                    <a:gd name="connsiteY38" fmla="*/ 5957 h 10000"/>
                    <a:gd name="connsiteX39" fmla="*/ 215 w 10167"/>
                    <a:gd name="connsiteY39" fmla="*/ 5604 h 10000"/>
                    <a:gd name="connsiteX40" fmla="*/ 323 w 10167"/>
                    <a:gd name="connsiteY40" fmla="*/ 5193 h 10000"/>
                    <a:gd name="connsiteX41" fmla="*/ 430 w 10167"/>
                    <a:gd name="connsiteY41" fmla="*/ 4725 h 10000"/>
                    <a:gd name="connsiteX42" fmla="*/ 484 w 10167"/>
                    <a:gd name="connsiteY42" fmla="*/ 4240 h 10000"/>
                    <a:gd name="connsiteX43" fmla="*/ 591 w 10167"/>
                    <a:gd name="connsiteY43" fmla="*/ 3706 h 10000"/>
                    <a:gd name="connsiteX44" fmla="*/ 699 w 10167"/>
                    <a:gd name="connsiteY44" fmla="*/ 3188 h 10000"/>
                    <a:gd name="connsiteX45" fmla="*/ 806 w 10167"/>
                    <a:gd name="connsiteY45" fmla="*/ 2654 h 10000"/>
                    <a:gd name="connsiteX46" fmla="*/ 1317 w 10167"/>
                    <a:gd name="connsiteY46" fmla="*/ 0 h 10000"/>
                    <a:gd name="connsiteX0" fmla="*/ 1317 w 10000"/>
                    <a:gd name="connsiteY0" fmla="*/ 0 h 10000"/>
                    <a:gd name="connsiteX1" fmla="*/ 9785 w 10000"/>
                    <a:gd name="connsiteY1" fmla="*/ 2736 h 10000"/>
                    <a:gd name="connsiteX2" fmla="*/ 9839 w 10000"/>
                    <a:gd name="connsiteY2" fmla="*/ 3270 h 10000"/>
                    <a:gd name="connsiteX3" fmla="*/ 9892 w 10000"/>
                    <a:gd name="connsiteY3" fmla="*/ 3821 h 10000"/>
                    <a:gd name="connsiteX4" fmla="*/ 9946 w 10000"/>
                    <a:gd name="connsiteY4" fmla="*/ 4355 h 10000"/>
                    <a:gd name="connsiteX5" fmla="*/ 10000 w 10000"/>
                    <a:gd name="connsiteY5" fmla="*/ 4889 h 10000"/>
                    <a:gd name="connsiteX6" fmla="*/ 10000 w 10000"/>
                    <a:gd name="connsiteY6" fmla="*/ 5374 h 10000"/>
                    <a:gd name="connsiteX7" fmla="*/ 10000 w 10000"/>
                    <a:gd name="connsiteY7" fmla="*/ 5842 h 10000"/>
                    <a:gd name="connsiteX8" fmla="*/ 10000 w 10000"/>
                    <a:gd name="connsiteY8" fmla="*/ 6245 h 10000"/>
                    <a:gd name="connsiteX9" fmla="*/ 10000 w 10000"/>
                    <a:gd name="connsiteY9" fmla="*/ 6606 h 10000"/>
                    <a:gd name="connsiteX10" fmla="*/ 9946 w 10000"/>
                    <a:gd name="connsiteY10" fmla="*/ 6878 h 10000"/>
                    <a:gd name="connsiteX11" fmla="*/ 9892 w 10000"/>
                    <a:gd name="connsiteY11" fmla="*/ 7198 h 10000"/>
                    <a:gd name="connsiteX12" fmla="*/ 9785 w 10000"/>
                    <a:gd name="connsiteY12" fmla="*/ 7527 h 10000"/>
                    <a:gd name="connsiteX13" fmla="*/ 9624 w 10000"/>
                    <a:gd name="connsiteY13" fmla="*/ 7864 h 10000"/>
                    <a:gd name="connsiteX14" fmla="*/ 9462 w 10000"/>
                    <a:gd name="connsiteY14" fmla="*/ 8209 h 10000"/>
                    <a:gd name="connsiteX15" fmla="*/ 9247 w 10000"/>
                    <a:gd name="connsiteY15" fmla="*/ 8546 h 10000"/>
                    <a:gd name="connsiteX16" fmla="*/ 8978 w 10000"/>
                    <a:gd name="connsiteY16" fmla="*/ 8866 h 10000"/>
                    <a:gd name="connsiteX17" fmla="*/ 8683 w 10000"/>
                    <a:gd name="connsiteY17" fmla="*/ 9162 h 10000"/>
                    <a:gd name="connsiteX18" fmla="*/ 8253 w 10000"/>
                    <a:gd name="connsiteY18" fmla="*/ 9417 h 10000"/>
                    <a:gd name="connsiteX19" fmla="*/ 7769 w 10000"/>
                    <a:gd name="connsiteY19" fmla="*/ 9647 h 10000"/>
                    <a:gd name="connsiteX20" fmla="*/ 7204 w 10000"/>
                    <a:gd name="connsiteY20" fmla="*/ 9819 h 10000"/>
                    <a:gd name="connsiteX21" fmla="*/ 6452 w 10000"/>
                    <a:gd name="connsiteY21" fmla="*/ 9934 h 10000"/>
                    <a:gd name="connsiteX22" fmla="*/ 5672 w 10000"/>
                    <a:gd name="connsiteY22" fmla="*/ 10000 h 10000"/>
                    <a:gd name="connsiteX23" fmla="*/ 4704 w 10000"/>
                    <a:gd name="connsiteY23" fmla="*/ 9984 h 10000"/>
                    <a:gd name="connsiteX24" fmla="*/ 3656 w 10000"/>
                    <a:gd name="connsiteY24" fmla="*/ 9885 h 10000"/>
                    <a:gd name="connsiteX25" fmla="*/ 2742 w 10000"/>
                    <a:gd name="connsiteY25" fmla="*/ 9729 h 10000"/>
                    <a:gd name="connsiteX26" fmla="*/ 2016 w 10000"/>
                    <a:gd name="connsiteY26" fmla="*/ 9515 h 10000"/>
                    <a:gd name="connsiteX27" fmla="*/ 1371 w 10000"/>
                    <a:gd name="connsiteY27" fmla="*/ 9260 h 10000"/>
                    <a:gd name="connsiteX28" fmla="*/ 887 w 10000"/>
                    <a:gd name="connsiteY28" fmla="*/ 8965 h 10000"/>
                    <a:gd name="connsiteX29" fmla="*/ 591 w 10000"/>
                    <a:gd name="connsiteY29" fmla="*/ 8644 h 10000"/>
                    <a:gd name="connsiteX30" fmla="*/ 323 w 10000"/>
                    <a:gd name="connsiteY30" fmla="*/ 8283 h 10000"/>
                    <a:gd name="connsiteX31" fmla="*/ 161 w 10000"/>
                    <a:gd name="connsiteY31" fmla="*/ 7929 h 10000"/>
                    <a:gd name="connsiteX32" fmla="*/ 54 w 10000"/>
                    <a:gd name="connsiteY32" fmla="*/ 7576 h 10000"/>
                    <a:gd name="connsiteX33" fmla="*/ 0 w 10000"/>
                    <a:gd name="connsiteY33" fmla="*/ 7198 h 10000"/>
                    <a:gd name="connsiteX34" fmla="*/ 0 w 10000"/>
                    <a:gd name="connsiteY34" fmla="*/ 6861 h 10000"/>
                    <a:gd name="connsiteX35" fmla="*/ 54 w 10000"/>
                    <a:gd name="connsiteY35" fmla="*/ 6524 h 10000"/>
                    <a:gd name="connsiteX36" fmla="*/ 108 w 10000"/>
                    <a:gd name="connsiteY36" fmla="*/ 6228 h 10000"/>
                    <a:gd name="connsiteX37" fmla="*/ 161 w 10000"/>
                    <a:gd name="connsiteY37" fmla="*/ 5957 h 10000"/>
                    <a:gd name="connsiteX38" fmla="*/ 215 w 10000"/>
                    <a:gd name="connsiteY38" fmla="*/ 5604 h 10000"/>
                    <a:gd name="connsiteX39" fmla="*/ 323 w 10000"/>
                    <a:gd name="connsiteY39" fmla="*/ 5193 h 10000"/>
                    <a:gd name="connsiteX40" fmla="*/ 430 w 10000"/>
                    <a:gd name="connsiteY40" fmla="*/ 4725 h 10000"/>
                    <a:gd name="connsiteX41" fmla="*/ 484 w 10000"/>
                    <a:gd name="connsiteY41" fmla="*/ 4240 h 10000"/>
                    <a:gd name="connsiteX42" fmla="*/ 591 w 10000"/>
                    <a:gd name="connsiteY42" fmla="*/ 3706 h 10000"/>
                    <a:gd name="connsiteX43" fmla="*/ 699 w 10000"/>
                    <a:gd name="connsiteY43" fmla="*/ 3188 h 10000"/>
                    <a:gd name="connsiteX44" fmla="*/ 806 w 10000"/>
                    <a:gd name="connsiteY44" fmla="*/ 2654 h 10000"/>
                    <a:gd name="connsiteX45" fmla="*/ 1317 w 10000"/>
                    <a:gd name="connsiteY45" fmla="*/ 0 h 10000"/>
                    <a:gd name="connsiteX0" fmla="*/ 806 w 10000"/>
                    <a:gd name="connsiteY0" fmla="*/ 35 h 7381"/>
                    <a:gd name="connsiteX1" fmla="*/ 9785 w 10000"/>
                    <a:gd name="connsiteY1" fmla="*/ 117 h 7381"/>
                    <a:gd name="connsiteX2" fmla="*/ 9839 w 10000"/>
                    <a:gd name="connsiteY2" fmla="*/ 651 h 7381"/>
                    <a:gd name="connsiteX3" fmla="*/ 9892 w 10000"/>
                    <a:gd name="connsiteY3" fmla="*/ 1202 h 7381"/>
                    <a:gd name="connsiteX4" fmla="*/ 9946 w 10000"/>
                    <a:gd name="connsiteY4" fmla="*/ 1736 h 7381"/>
                    <a:gd name="connsiteX5" fmla="*/ 10000 w 10000"/>
                    <a:gd name="connsiteY5" fmla="*/ 2270 h 7381"/>
                    <a:gd name="connsiteX6" fmla="*/ 10000 w 10000"/>
                    <a:gd name="connsiteY6" fmla="*/ 2755 h 7381"/>
                    <a:gd name="connsiteX7" fmla="*/ 10000 w 10000"/>
                    <a:gd name="connsiteY7" fmla="*/ 3223 h 7381"/>
                    <a:gd name="connsiteX8" fmla="*/ 10000 w 10000"/>
                    <a:gd name="connsiteY8" fmla="*/ 3626 h 7381"/>
                    <a:gd name="connsiteX9" fmla="*/ 10000 w 10000"/>
                    <a:gd name="connsiteY9" fmla="*/ 3987 h 7381"/>
                    <a:gd name="connsiteX10" fmla="*/ 9946 w 10000"/>
                    <a:gd name="connsiteY10" fmla="*/ 4259 h 7381"/>
                    <a:gd name="connsiteX11" fmla="*/ 9892 w 10000"/>
                    <a:gd name="connsiteY11" fmla="*/ 4579 h 7381"/>
                    <a:gd name="connsiteX12" fmla="*/ 9785 w 10000"/>
                    <a:gd name="connsiteY12" fmla="*/ 4908 h 7381"/>
                    <a:gd name="connsiteX13" fmla="*/ 9624 w 10000"/>
                    <a:gd name="connsiteY13" fmla="*/ 5245 h 7381"/>
                    <a:gd name="connsiteX14" fmla="*/ 9462 w 10000"/>
                    <a:gd name="connsiteY14" fmla="*/ 5590 h 7381"/>
                    <a:gd name="connsiteX15" fmla="*/ 9247 w 10000"/>
                    <a:gd name="connsiteY15" fmla="*/ 5927 h 7381"/>
                    <a:gd name="connsiteX16" fmla="*/ 8978 w 10000"/>
                    <a:gd name="connsiteY16" fmla="*/ 6247 h 7381"/>
                    <a:gd name="connsiteX17" fmla="*/ 8683 w 10000"/>
                    <a:gd name="connsiteY17" fmla="*/ 6543 h 7381"/>
                    <a:gd name="connsiteX18" fmla="*/ 8253 w 10000"/>
                    <a:gd name="connsiteY18" fmla="*/ 6798 h 7381"/>
                    <a:gd name="connsiteX19" fmla="*/ 7769 w 10000"/>
                    <a:gd name="connsiteY19" fmla="*/ 7028 h 7381"/>
                    <a:gd name="connsiteX20" fmla="*/ 7204 w 10000"/>
                    <a:gd name="connsiteY20" fmla="*/ 7200 h 7381"/>
                    <a:gd name="connsiteX21" fmla="*/ 6452 w 10000"/>
                    <a:gd name="connsiteY21" fmla="*/ 7315 h 7381"/>
                    <a:gd name="connsiteX22" fmla="*/ 5672 w 10000"/>
                    <a:gd name="connsiteY22" fmla="*/ 7381 h 7381"/>
                    <a:gd name="connsiteX23" fmla="*/ 4704 w 10000"/>
                    <a:gd name="connsiteY23" fmla="*/ 7365 h 7381"/>
                    <a:gd name="connsiteX24" fmla="*/ 3656 w 10000"/>
                    <a:gd name="connsiteY24" fmla="*/ 7266 h 7381"/>
                    <a:gd name="connsiteX25" fmla="*/ 2742 w 10000"/>
                    <a:gd name="connsiteY25" fmla="*/ 7110 h 7381"/>
                    <a:gd name="connsiteX26" fmla="*/ 2016 w 10000"/>
                    <a:gd name="connsiteY26" fmla="*/ 6896 h 7381"/>
                    <a:gd name="connsiteX27" fmla="*/ 1371 w 10000"/>
                    <a:gd name="connsiteY27" fmla="*/ 6641 h 7381"/>
                    <a:gd name="connsiteX28" fmla="*/ 887 w 10000"/>
                    <a:gd name="connsiteY28" fmla="*/ 6346 h 7381"/>
                    <a:gd name="connsiteX29" fmla="*/ 591 w 10000"/>
                    <a:gd name="connsiteY29" fmla="*/ 6025 h 7381"/>
                    <a:gd name="connsiteX30" fmla="*/ 323 w 10000"/>
                    <a:gd name="connsiteY30" fmla="*/ 5664 h 7381"/>
                    <a:gd name="connsiteX31" fmla="*/ 161 w 10000"/>
                    <a:gd name="connsiteY31" fmla="*/ 5310 h 7381"/>
                    <a:gd name="connsiteX32" fmla="*/ 54 w 10000"/>
                    <a:gd name="connsiteY32" fmla="*/ 4957 h 7381"/>
                    <a:gd name="connsiteX33" fmla="*/ 0 w 10000"/>
                    <a:gd name="connsiteY33" fmla="*/ 4579 h 7381"/>
                    <a:gd name="connsiteX34" fmla="*/ 0 w 10000"/>
                    <a:gd name="connsiteY34" fmla="*/ 4242 h 7381"/>
                    <a:gd name="connsiteX35" fmla="*/ 54 w 10000"/>
                    <a:gd name="connsiteY35" fmla="*/ 3905 h 7381"/>
                    <a:gd name="connsiteX36" fmla="*/ 108 w 10000"/>
                    <a:gd name="connsiteY36" fmla="*/ 3609 h 7381"/>
                    <a:gd name="connsiteX37" fmla="*/ 161 w 10000"/>
                    <a:gd name="connsiteY37" fmla="*/ 3338 h 7381"/>
                    <a:gd name="connsiteX38" fmla="*/ 215 w 10000"/>
                    <a:gd name="connsiteY38" fmla="*/ 2985 h 7381"/>
                    <a:gd name="connsiteX39" fmla="*/ 323 w 10000"/>
                    <a:gd name="connsiteY39" fmla="*/ 2574 h 7381"/>
                    <a:gd name="connsiteX40" fmla="*/ 430 w 10000"/>
                    <a:gd name="connsiteY40" fmla="*/ 2106 h 7381"/>
                    <a:gd name="connsiteX41" fmla="*/ 484 w 10000"/>
                    <a:gd name="connsiteY41" fmla="*/ 1621 h 7381"/>
                    <a:gd name="connsiteX42" fmla="*/ 591 w 10000"/>
                    <a:gd name="connsiteY42" fmla="*/ 1087 h 7381"/>
                    <a:gd name="connsiteX43" fmla="*/ 699 w 10000"/>
                    <a:gd name="connsiteY43" fmla="*/ 569 h 7381"/>
                    <a:gd name="connsiteX44" fmla="*/ 806 w 10000"/>
                    <a:gd name="connsiteY44" fmla="*/ 35 h 7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0000" h="7381">
                      <a:moveTo>
                        <a:pt x="806" y="35"/>
                      </a:moveTo>
                      <a:cubicBezTo>
                        <a:pt x="2320" y="-40"/>
                        <a:pt x="8280" y="14"/>
                        <a:pt x="9785" y="117"/>
                      </a:cubicBezTo>
                      <a:lnTo>
                        <a:pt x="9839" y="651"/>
                      </a:lnTo>
                      <a:cubicBezTo>
                        <a:pt x="9857" y="835"/>
                        <a:pt x="9874" y="1018"/>
                        <a:pt x="9892" y="1202"/>
                      </a:cubicBezTo>
                      <a:lnTo>
                        <a:pt x="9946" y="1736"/>
                      </a:lnTo>
                      <a:lnTo>
                        <a:pt x="10000" y="2270"/>
                      </a:lnTo>
                      <a:lnTo>
                        <a:pt x="10000" y="2755"/>
                      </a:lnTo>
                      <a:lnTo>
                        <a:pt x="10000" y="3223"/>
                      </a:lnTo>
                      <a:lnTo>
                        <a:pt x="10000" y="3626"/>
                      </a:lnTo>
                      <a:lnTo>
                        <a:pt x="10000" y="3987"/>
                      </a:lnTo>
                      <a:cubicBezTo>
                        <a:pt x="9982" y="4078"/>
                        <a:pt x="9964" y="4168"/>
                        <a:pt x="9946" y="4259"/>
                      </a:cubicBezTo>
                      <a:cubicBezTo>
                        <a:pt x="9928" y="4366"/>
                        <a:pt x="9910" y="4472"/>
                        <a:pt x="9892" y="4579"/>
                      </a:cubicBezTo>
                      <a:cubicBezTo>
                        <a:pt x="9856" y="4689"/>
                        <a:pt x="9821" y="4798"/>
                        <a:pt x="9785" y="4908"/>
                      </a:cubicBezTo>
                      <a:cubicBezTo>
                        <a:pt x="9731" y="5020"/>
                        <a:pt x="9678" y="5133"/>
                        <a:pt x="9624" y="5245"/>
                      </a:cubicBezTo>
                      <a:lnTo>
                        <a:pt x="9462" y="5590"/>
                      </a:lnTo>
                      <a:cubicBezTo>
                        <a:pt x="9390" y="5702"/>
                        <a:pt x="9319" y="5815"/>
                        <a:pt x="9247" y="5927"/>
                      </a:cubicBezTo>
                      <a:lnTo>
                        <a:pt x="8978" y="6247"/>
                      </a:lnTo>
                      <a:lnTo>
                        <a:pt x="8683" y="6543"/>
                      </a:lnTo>
                      <a:lnTo>
                        <a:pt x="8253" y="6798"/>
                      </a:lnTo>
                      <a:lnTo>
                        <a:pt x="7769" y="7028"/>
                      </a:lnTo>
                      <a:lnTo>
                        <a:pt x="7204" y="7200"/>
                      </a:lnTo>
                      <a:lnTo>
                        <a:pt x="6452" y="7315"/>
                      </a:lnTo>
                      <a:lnTo>
                        <a:pt x="5672" y="7381"/>
                      </a:lnTo>
                      <a:lnTo>
                        <a:pt x="4704" y="7365"/>
                      </a:lnTo>
                      <a:lnTo>
                        <a:pt x="3656" y="7266"/>
                      </a:lnTo>
                      <a:lnTo>
                        <a:pt x="2742" y="7110"/>
                      </a:lnTo>
                      <a:lnTo>
                        <a:pt x="2016" y="6896"/>
                      </a:lnTo>
                      <a:lnTo>
                        <a:pt x="1371" y="6641"/>
                      </a:lnTo>
                      <a:lnTo>
                        <a:pt x="887" y="6346"/>
                      </a:lnTo>
                      <a:lnTo>
                        <a:pt x="591" y="6025"/>
                      </a:lnTo>
                      <a:lnTo>
                        <a:pt x="323" y="5664"/>
                      </a:lnTo>
                      <a:lnTo>
                        <a:pt x="161" y="5310"/>
                      </a:lnTo>
                      <a:cubicBezTo>
                        <a:pt x="125" y="5192"/>
                        <a:pt x="90" y="5075"/>
                        <a:pt x="54" y="4957"/>
                      </a:cubicBezTo>
                      <a:lnTo>
                        <a:pt x="0" y="4579"/>
                      </a:lnTo>
                      <a:lnTo>
                        <a:pt x="0" y="4242"/>
                      </a:lnTo>
                      <a:cubicBezTo>
                        <a:pt x="18" y="4130"/>
                        <a:pt x="36" y="4017"/>
                        <a:pt x="54" y="3905"/>
                      </a:cubicBezTo>
                      <a:cubicBezTo>
                        <a:pt x="72" y="3806"/>
                        <a:pt x="90" y="3708"/>
                        <a:pt x="108" y="3609"/>
                      </a:cubicBezTo>
                      <a:cubicBezTo>
                        <a:pt x="126" y="3519"/>
                        <a:pt x="143" y="3428"/>
                        <a:pt x="161" y="3338"/>
                      </a:cubicBezTo>
                      <a:cubicBezTo>
                        <a:pt x="179" y="3220"/>
                        <a:pt x="197" y="3103"/>
                        <a:pt x="215" y="2985"/>
                      </a:cubicBezTo>
                      <a:lnTo>
                        <a:pt x="323" y="2574"/>
                      </a:lnTo>
                      <a:cubicBezTo>
                        <a:pt x="359" y="2418"/>
                        <a:pt x="394" y="2262"/>
                        <a:pt x="430" y="2106"/>
                      </a:cubicBezTo>
                      <a:cubicBezTo>
                        <a:pt x="448" y="1944"/>
                        <a:pt x="466" y="1783"/>
                        <a:pt x="484" y="1621"/>
                      </a:cubicBezTo>
                      <a:cubicBezTo>
                        <a:pt x="520" y="1443"/>
                        <a:pt x="555" y="1265"/>
                        <a:pt x="591" y="1087"/>
                      </a:cubicBezTo>
                      <a:lnTo>
                        <a:pt x="699" y="569"/>
                      </a:lnTo>
                      <a:cubicBezTo>
                        <a:pt x="735" y="391"/>
                        <a:pt x="770" y="213"/>
                        <a:pt x="806" y="3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DA30B53-D5A9-D645-B477-8F4BB39FA35D}"/>
                </a:ext>
              </a:extLst>
            </p:cNvPr>
            <p:cNvSpPr/>
            <p:nvPr/>
          </p:nvSpPr>
          <p:spPr>
            <a:xfrm>
              <a:off x="6413073" y="3540999"/>
              <a:ext cx="291504" cy="153422"/>
            </a:xfrm>
            <a:custGeom>
              <a:avLst/>
              <a:gdLst>
                <a:gd name="connsiteX0" fmla="*/ 28198 w 353114"/>
                <a:gd name="connsiteY0" fmla="*/ 35494 h 177236"/>
                <a:gd name="connsiteX1" fmla="*/ 43540 w 353114"/>
                <a:gd name="connsiteY1" fmla="*/ 158232 h 177236"/>
                <a:gd name="connsiteX2" fmla="*/ 295154 w 353114"/>
                <a:gd name="connsiteY2" fmla="*/ 161300 h 177236"/>
                <a:gd name="connsiteX3" fmla="*/ 331975 w 353114"/>
                <a:gd name="connsiteY3" fmla="*/ 7878 h 177236"/>
                <a:gd name="connsiteX4" fmla="*/ 28198 w 353114"/>
                <a:gd name="connsiteY4" fmla="*/ 35494 h 177236"/>
                <a:gd name="connsiteX0" fmla="*/ 0 w 324916"/>
                <a:gd name="connsiteY0" fmla="*/ 35494 h 177236"/>
                <a:gd name="connsiteX1" fmla="*/ 15342 w 324916"/>
                <a:gd name="connsiteY1" fmla="*/ 158232 h 177236"/>
                <a:gd name="connsiteX2" fmla="*/ 266956 w 324916"/>
                <a:gd name="connsiteY2" fmla="*/ 161300 h 177236"/>
                <a:gd name="connsiteX3" fmla="*/ 303777 w 324916"/>
                <a:gd name="connsiteY3" fmla="*/ 7878 h 177236"/>
                <a:gd name="connsiteX4" fmla="*/ 0 w 324916"/>
                <a:gd name="connsiteY4" fmla="*/ 35494 h 177236"/>
                <a:gd name="connsiteX0" fmla="*/ 0 w 324916"/>
                <a:gd name="connsiteY0" fmla="*/ 27616 h 169358"/>
                <a:gd name="connsiteX1" fmla="*/ 15342 w 324916"/>
                <a:gd name="connsiteY1" fmla="*/ 150354 h 169358"/>
                <a:gd name="connsiteX2" fmla="*/ 266956 w 324916"/>
                <a:gd name="connsiteY2" fmla="*/ 153422 h 169358"/>
                <a:gd name="connsiteX3" fmla="*/ 303777 w 324916"/>
                <a:gd name="connsiteY3" fmla="*/ 0 h 169358"/>
                <a:gd name="connsiteX4" fmla="*/ 0 w 324916"/>
                <a:gd name="connsiteY4" fmla="*/ 27616 h 169358"/>
                <a:gd name="connsiteX0" fmla="*/ 0 w 303777"/>
                <a:gd name="connsiteY0" fmla="*/ 27616 h 169358"/>
                <a:gd name="connsiteX1" fmla="*/ 15342 w 303777"/>
                <a:gd name="connsiteY1" fmla="*/ 150354 h 169358"/>
                <a:gd name="connsiteX2" fmla="*/ 266956 w 303777"/>
                <a:gd name="connsiteY2" fmla="*/ 153422 h 169358"/>
                <a:gd name="connsiteX3" fmla="*/ 303777 w 303777"/>
                <a:gd name="connsiteY3" fmla="*/ 0 h 169358"/>
                <a:gd name="connsiteX4" fmla="*/ 0 w 303777"/>
                <a:gd name="connsiteY4" fmla="*/ 27616 h 169358"/>
                <a:gd name="connsiteX0" fmla="*/ 0 w 303777"/>
                <a:gd name="connsiteY0" fmla="*/ 27616 h 153422"/>
                <a:gd name="connsiteX1" fmla="*/ 15342 w 303777"/>
                <a:gd name="connsiteY1" fmla="*/ 150354 h 153422"/>
                <a:gd name="connsiteX2" fmla="*/ 266956 w 303777"/>
                <a:gd name="connsiteY2" fmla="*/ 153422 h 153422"/>
                <a:gd name="connsiteX3" fmla="*/ 303777 w 303777"/>
                <a:gd name="connsiteY3" fmla="*/ 0 h 153422"/>
                <a:gd name="connsiteX4" fmla="*/ 0 w 303777"/>
                <a:gd name="connsiteY4" fmla="*/ 27616 h 153422"/>
                <a:gd name="connsiteX0" fmla="*/ 17981 w 309485"/>
                <a:gd name="connsiteY0" fmla="*/ 27616 h 153422"/>
                <a:gd name="connsiteX1" fmla="*/ 33323 w 309485"/>
                <a:gd name="connsiteY1" fmla="*/ 150354 h 153422"/>
                <a:gd name="connsiteX2" fmla="*/ 284937 w 309485"/>
                <a:gd name="connsiteY2" fmla="*/ 153422 h 153422"/>
                <a:gd name="connsiteX3" fmla="*/ 309485 w 309485"/>
                <a:gd name="connsiteY3" fmla="*/ 0 h 153422"/>
                <a:gd name="connsiteX4" fmla="*/ 17981 w 309485"/>
                <a:gd name="connsiteY4" fmla="*/ 27616 h 153422"/>
                <a:gd name="connsiteX0" fmla="*/ 17981 w 309485"/>
                <a:gd name="connsiteY0" fmla="*/ 27616 h 153422"/>
                <a:gd name="connsiteX1" fmla="*/ 33323 w 309485"/>
                <a:gd name="connsiteY1" fmla="*/ 150354 h 153422"/>
                <a:gd name="connsiteX2" fmla="*/ 284937 w 309485"/>
                <a:gd name="connsiteY2" fmla="*/ 153422 h 153422"/>
                <a:gd name="connsiteX3" fmla="*/ 309485 w 309485"/>
                <a:gd name="connsiteY3" fmla="*/ 0 h 153422"/>
                <a:gd name="connsiteX4" fmla="*/ 17981 w 309485"/>
                <a:gd name="connsiteY4" fmla="*/ 27616 h 153422"/>
                <a:gd name="connsiteX0" fmla="*/ 17981 w 333406"/>
                <a:gd name="connsiteY0" fmla="*/ 27616 h 153422"/>
                <a:gd name="connsiteX1" fmla="*/ 33323 w 333406"/>
                <a:gd name="connsiteY1" fmla="*/ 150354 h 153422"/>
                <a:gd name="connsiteX2" fmla="*/ 284937 w 333406"/>
                <a:gd name="connsiteY2" fmla="*/ 153422 h 153422"/>
                <a:gd name="connsiteX3" fmla="*/ 309485 w 333406"/>
                <a:gd name="connsiteY3" fmla="*/ 0 h 153422"/>
                <a:gd name="connsiteX4" fmla="*/ 17981 w 333406"/>
                <a:gd name="connsiteY4" fmla="*/ 27616 h 153422"/>
                <a:gd name="connsiteX0" fmla="*/ 0 w 315425"/>
                <a:gd name="connsiteY0" fmla="*/ 27616 h 153422"/>
                <a:gd name="connsiteX1" fmla="*/ 15342 w 315425"/>
                <a:gd name="connsiteY1" fmla="*/ 150354 h 153422"/>
                <a:gd name="connsiteX2" fmla="*/ 266956 w 315425"/>
                <a:gd name="connsiteY2" fmla="*/ 153422 h 153422"/>
                <a:gd name="connsiteX3" fmla="*/ 291504 w 315425"/>
                <a:gd name="connsiteY3" fmla="*/ 0 h 153422"/>
                <a:gd name="connsiteX4" fmla="*/ 0 w 315425"/>
                <a:gd name="connsiteY4" fmla="*/ 27616 h 153422"/>
                <a:gd name="connsiteX0" fmla="*/ 0 w 291504"/>
                <a:gd name="connsiteY0" fmla="*/ 27616 h 153422"/>
                <a:gd name="connsiteX1" fmla="*/ 15342 w 291504"/>
                <a:gd name="connsiteY1" fmla="*/ 150354 h 153422"/>
                <a:gd name="connsiteX2" fmla="*/ 266956 w 291504"/>
                <a:gd name="connsiteY2" fmla="*/ 153422 h 153422"/>
                <a:gd name="connsiteX3" fmla="*/ 291504 w 291504"/>
                <a:gd name="connsiteY3" fmla="*/ 0 h 153422"/>
                <a:gd name="connsiteX4" fmla="*/ 0 w 291504"/>
                <a:gd name="connsiteY4" fmla="*/ 27616 h 15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04" h="153422">
                  <a:moveTo>
                    <a:pt x="0" y="27616"/>
                  </a:moveTo>
                  <a:lnTo>
                    <a:pt x="15342" y="150354"/>
                  </a:lnTo>
                  <a:lnTo>
                    <a:pt x="266956" y="153422"/>
                  </a:lnTo>
                  <a:lnTo>
                    <a:pt x="291504" y="0"/>
                  </a:lnTo>
                  <a:lnTo>
                    <a:pt x="0" y="2761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7E20D9A-A8F7-574A-9B9F-2D10C9577F63}"/>
                </a:ext>
              </a:extLst>
            </p:cNvPr>
            <p:cNvSpPr/>
            <p:nvPr/>
          </p:nvSpPr>
          <p:spPr>
            <a:xfrm rot="10800000">
              <a:off x="4947159" y="2416443"/>
              <a:ext cx="291504" cy="153422"/>
            </a:xfrm>
            <a:custGeom>
              <a:avLst/>
              <a:gdLst>
                <a:gd name="connsiteX0" fmla="*/ 28198 w 353114"/>
                <a:gd name="connsiteY0" fmla="*/ 35494 h 177236"/>
                <a:gd name="connsiteX1" fmla="*/ 43540 w 353114"/>
                <a:gd name="connsiteY1" fmla="*/ 158232 h 177236"/>
                <a:gd name="connsiteX2" fmla="*/ 295154 w 353114"/>
                <a:gd name="connsiteY2" fmla="*/ 161300 h 177236"/>
                <a:gd name="connsiteX3" fmla="*/ 331975 w 353114"/>
                <a:gd name="connsiteY3" fmla="*/ 7878 h 177236"/>
                <a:gd name="connsiteX4" fmla="*/ 28198 w 353114"/>
                <a:gd name="connsiteY4" fmla="*/ 35494 h 177236"/>
                <a:gd name="connsiteX0" fmla="*/ 0 w 324916"/>
                <a:gd name="connsiteY0" fmla="*/ 35494 h 177236"/>
                <a:gd name="connsiteX1" fmla="*/ 15342 w 324916"/>
                <a:gd name="connsiteY1" fmla="*/ 158232 h 177236"/>
                <a:gd name="connsiteX2" fmla="*/ 266956 w 324916"/>
                <a:gd name="connsiteY2" fmla="*/ 161300 h 177236"/>
                <a:gd name="connsiteX3" fmla="*/ 303777 w 324916"/>
                <a:gd name="connsiteY3" fmla="*/ 7878 h 177236"/>
                <a:gd name="connsiteX4" fmla="*/ 0 w 324916"/>
                <a:gd name="connsiteY4" fmla="*/ 35494 h 177236"/>
                <a:gd name="connsiteX0" fmla="*/ 0 w 324916"/>
                <a:gd name="connsiteY0" fmla="*/ 27616 h 169358"/>
                <a:gd name="connsiteX1" fmla="*/ 15342 w 324916"/>
                <a:gd name="connsiteY1" fmla="*/ 150354 h 169358"/>
                <a:gd name="connsiteX2" fmla="*/ 266956 w 324916"/>
                <a:gd name="connsiteY2" fmla="*/ 153422 h 169358"/>
                <a:gd name="connsiteX3" fmla="*/ 303777 w 324916"/>
                <a:gd name="connsiteY3" fmla="*/ 0 h 169358"/>
                <a:gd name="connsiteX4" fmla="*/ 0 w 324916"/>
                <a:gd name="connsiteY4" fmla="*/ 27616 h 169358"/>
                <a:gd name="connsiteX0" fmla="*/ 0 w 303777"/>
                <a:gd name="connsiteY0" fmla="*/ 27616 h 169358"/>
                <a:gd name="connsiteX1" fmla="*/ 15342 w 303777"/>
                <a:gd name="connsiteY1" fmla="*/ 150354 h 169358"/>
                <a:gd name="connsiteX2" fmla="*/ 266956 w 303777"/>
                <a:gd name="connsiteY2" fmla="*/ 153422 h 169358"/>
                <a:gd name="connsiteX3" fmla="*/ 303777 w 303777"/>
                <a:gd name="connsiteY3" fmla="*/ 0 h 169358"/>
                <a:gd name="connsiteX4" fmla="*/ 0 w 303777"/>
                <a:gd name="connsiteY4" fmla="*/ 27616 h 169358"/>
                <a:gd name="connsiteX0" fmla="*/ 0 w 303777"/>
                <a:gd name="connsiteY0" fmla="*/ 27616 h 153422"/>
                <a:gd name="connsiteX1" fmla="*/ 15342 w 303777"/>
                <a:gd name="connsiteY1" fmla="*/ 150354 h 153422"/>
                <a:gd name="connsiteX2" fmla="*/ 266956 w 303777"/>
                <a:gd name="connsiteY2" fmla="*/ 153422 h 153422"/>
                <a:gd name="connsiteX3" fmla="*/ 303777 w 303777"/>
                <a:gd name="connsiteY3" fmla="*/ 0 h 153422"/>
                <a:gd name="connsiteX4" fmla="*/ 0 w 303777"/>
                <a:gd name="connsiteY4" fmla="*/ 27616 h 153422"/>
                <a:gd name="connsiteX0" fmla="*/ 17981 w 309485"/>
                <a:gd name="connsiteY0" fmla="*/ 27616 h 153422"/>
                <a:gd name="connsiteX1" fmla="*/ 33323 w 309485"/>
                <a:gd name="connsiteY1" fmla="*/ 150354 h 153422"/>
                <a:gd name="connsiteX2" fmla="*/ 284937 w 309485"/>
                <a:gd name="connsiteY2" fmla="*/ 153422 h 153422"/>
                <a:gd name="connsiteX3" fmla="*/ 309485 w 309485"/>
                <a:gd name="connsiteY3" fmla="*/ 0 h 153422"/>
                <a:gd name="connsiteX4" fmla="*/ 17981 w 309485"/>
                <a:gd name="connsiteY4" fmla="*/ 27616 h 153422"/>
                <a:gd name="connsiteX0" fmla="*/ 17981 w 309485"/>
                <a:gd name="connsiteY0" fmla="*/ 27616 h 153422"/>
                <a:gd name="connsiteX1" fmla="*/ 33323 w 309485"/>
                <a:gd name="connsiteY1" fmla="*/ 150354 h 153422"/>
                <a:gd name="connsiteX2" fmla="*/ 284937 w 309485"/>
                <a:gd name="connsiteY2" fmla="*/ 153422 h 153422"/>
                <a:gd name="connsiteX3" fmla="*/ 309485 w 309485"/>
                <a:gd name="connsiteY3" fmla="*/ 0 h 153422"/>
                <a:gd name="connsiteX4" fmla="*/ 17981 w 309485"/>
                <a:gd name="connsiteY4" fmla="*/ 27616 h 153422"/>
                <a:gd name="connsiteX0" fmla="*/ 17981 w 333406"/>
                <a:gd name="connsiteY0" fmla="*/ 27616 h 153422"/>
                <a:gd name="connsiteX1" fmla="*/ 33323 w 333406"/>
                <a:gd name="connsiteY1" fmla="*/ 150354 h 153422"/>
                <a:gd name="connsiteX2" fmla="*/ 284937 w 333406"/>
                <a:gd name="connsiteY2" fmla="*/ 153422 h 153422"/>
                <a:gd name="connsiteX3" fmla="*/ 309485 w 333406"/>
                <a:gd name="connsiteY3" fmla="*/ 0 h 153422"/>
                <a:gd name="connsiteX4" fmla="*/ 17981 w 333406"/>
                <a:gd name="connsiteY4" fmla="*/ 27616 h 153422"/>
                <a:gd name="connsiteX0" fmla="*/ 0 w 315425"/>
                <a:gd name="connsiteY0" fmla="*/ 27616 h 153422"/>
                <a:gd name="connsiteX1" fmla="*/ 15342 w 315425"/>
                <a:gd name="connsiteY1" fmla="*/ 150354 h 153422"/>
                <a:gd name="connsiteX2" fmla="*/ 266956 w 315425"/>
                <a:gd name="connsiteY2" fmla="*/ 153422 h 153422"/>
                <a:gd name="connsiteX3" fmla="*/ 291504 w 315425"/>
                <a:gd name="connsiteY3" fmla="*/ 0 h 153422"/>
                <a:gd name="connsiteX4" fmla="*/ 0 w 315425"/>
                <a:gd name="connsiteY4" fmla="*/ 27616 h 153422"/>
                <a:gd name="connsiteX0" fmla="*/ 0 w 291504"/>
                <a:gd name="connsiteY0" fmla="*/ 27616 h 153422"/>
                <a:gd name="connsiteX1" fmla="*/ 15342 w 291504"/>
                <a:gd name="connsiteY1" fmla="*/ 150354 h 153422"/>
                <a:gd name="connsiteX2" fmla="*/ 266956 w 291504"/>
                <a:gd name="connsiteY2" fmla="*/ 153422 h 153422"/>
                <a:gd name="connsiteX3" fmla="*/ 291504 w 291504"/>
                <a:gd name="connsiteY3" fmla="*/ 0 h 153422"/>
                <a:gd name="connsiteX4" fmla="*/ 0 w 291504"/>
                <a:gd name="connsiteY4" fmla="*/ 27616 h 15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04" h="153422">
                  <a:moveTo>
                    <a:pt x="0" y="27616"/>
                  </a:moveTo>
                  <a:lnTo>
                    <a:pt x="15342" y="150354"/>
                  </a:lnTo>
                  <a:lnTo>
                    <a:pt x="266956" y="153422"/>
                  </a:lnTo>
                  <a:lnTo>
                    <a:pt x="291504" y="0"/>
                  </a:lnTo>
                  <a:lnTo>
                    <a:pt x="0" y="2761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34">
              <a:extLst>
                <a:ext uri="{FF2B5EF4-FFF2-40B4-BE49-F238E27FC236}">
                  <a16:creationId xmlns:a16="http://schemas.microsoft.com/office/drawing/2014/main" id="{59E43AC8-2CFB-CC49-8BBD-EF5335DE3395}"/>
                </a:ext>
              </a:extLst>
            </p:cNvPr>
            <p:cNvSpPr/>
            <p:nvPr/>
          </p:nvSpPr>
          <p:spPr>
            <a:xfrm>
              <a:off x="5506440" y="6111429"/>
              <a:ext cx="337147" cy="99692"/>
            </a:xfrm>
            <a:custGeom>
              <a:avLst/>
              <a:gdLst>
                <a:gd name="connsiteX0" fmla="*/ 0 w 325240"/>
                <a:gd name="connsiteY0" fmla="*/ 0 h 89790"/>
                <a:gd name="connsiteX1" fmla="*/ 325240 w 325240"/>
                <a:gd name="connsiteY1" fmla="*/ 0 h 89790"/>
                <a:gd name="connsiteX2" fmla="*/ 325240 w 325240"/>
                <a:gd name="connsiteY2" fmla="*/ 89790 h 89790"/>
                <a:gd name="connsiteX3" fmla="*/ 0 w 325240"/>
                <a:gd name="connsiteY3" fmla="*/ 89790 h 89790"/>
                <a:gd name="connsiteX4" fmla="*/ 0 w 325240"/>
                <a:gd name="connsiteY4" fmla="*/ 0 h 89790"/>
                <a:gd name="connsiteX0" fmla="*/ 0 w 337147"/>
                <a:gd name="connsiteY0" fmla="*/ 0 h 89790"/>
                <a:gd name="connsiteX1" fmla="*/ 337147 w 337147"/>
                <a:gd name="connsiteY1" fmla="*/ 0 h 89790"/>
                <a:gd name="connsiteX2" fmla="*/ 337147 w 337147"/>
                <a:gd name="connsiteY2" fmla="*/ 89790 h 89790"/>
                <a:gd name="connsiteX3" fmla="*/ 11907 w 337147"/>
                <a:gd name="connsiteY3" fmla="*/ 89790 h 89790"/>
                <a:gd name="connsiteX4" fmla="*/ 0 w 337147"/>
                <a:gd name="connsiteY4" fmla="*/ 0 h 89790"/>
                <a:gd name="connsiteX0" fmla="*/ 0 w 337147"/>
                <a:gd name="connsiteY0" fmla="*/ 0 h 101696"/>
                <a:gd name="connsiteX1" fmla="*/ 337147 w 337147"/>
                <a:gd name="connsiteY1" fmla="*/ 0 h 101696"/>
                <a:gd name="connsiteX2" fmla="*/ 337147 w 337147"/>
                <a:gd name="connsiteY2" fmla="*/ 101696 h 101696"/>
                <a:gd name="connsiteX3" fmla="*/ 11907 w 337147"/>
                <a:gd name="connsiteY3" fmla="*/ 89790 h 101696"/>
                <a:gd name="connsiteX4" fmla="*/ 0 w 337147"/>
                <a:gd name="connsiteY4" fmla="*/ 0 h 101696"/>
                <a:gd name="connsiteX0" fmla="*/ 0 w 337147"/>
                <a:gd name="connsiteY0" fmla="*/ 0 h 101696"/>
                <a:gd name="connsiteX1" fmla="*/ 337147 w 337147"/>
                <a:gd name="connsiteY1" fmla="*/ 0 h 101696"/>
                <a:gd name="connsiteX2" fmla="*/ 337147 w 337147"/>
                <a:gd name="connsiteY2" fmla="*/ 101696 h 101696"/>
                <a:gd name="connsiteX3" fmla="*/ 7145 w 337147"/>
                <a:gd name="connsiteY3" fmla="*/ 96934 h 101696"/>
                <a:gd name="connsiteX4" fmla="*/ 0 w 337147"/>
                <a:gd name="connsiteY4" fmla="*/ 0 h 10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47" h="101696">
                  <a:moveTo>
                    <a:pt x="0" y="0"/>
                  </a:moveTo>
                  <a:lnTo>
                    <a:pt x="337147" y="0"/>
                  </a:lnTo>
                  <a:lnTo>
                    <a:pt x="337147" y="101696"/>
                  </a:lnTo>
                  <a:lnTo>
                    <a:pt x="7145" y="96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34">
              <a:extLst>
                <a:ext uri="{FF2B5EF4-FFF2-40B4-BE49-F238E27FC236}">
                  <a16:creationId xmlns:a16="http://schemas.microsoft.com/office/drawing/2014/main" id="{2B58F124-1B18-2F4F-AFF3-4372FE520946}"/>
                </a:ext>
              </a:extLst>
            </p:cNvPr>
            <p:cNvSpPr/>
            <p:nvPr/>
          </p:nvSpPr>
          <p:spPr>
            <a:xfrm>
              <a:off x="5930302" y="6111429"/>
              <a:ext cx="337147" cy="99692"/>
            </a:xfrm>
            <a:custGeom>
              <a:avLst/>
              <a:gdLst>
                <a:gd name="connsiteX0" fmla="*/ 0 w 325240"/>
                <a:gd name="connsiteY0" fmla="*/ 0 h 89790"/>
                <a:gd name="connsiteX1" fmla="*/ 325240 w 325240"/>
                <a:gd name="connsiteY1" fmla="*/ 0 h 89790"/>
                <a:gd name="connsiteX2" fmla="*/ 325240 w 325240"/>
                <a:gd name="connsiteY2" fmla="*/ 89790 h 89790"/>
                <a:gd name="connsiteX3" fmla="*/ 0 w 325240"/>
                <a:gd name="connsiteY3" fmla="*/ 89790 h 89790"/>
                <a:gd name="connsiteX4" fmla="*/ 0 w 325240"/>
                <a:gd name="connsiteY4" fmla="*/ 0 h 89790"/>
                <a:gd name="connsiteX0" fmla="*/ 0 w 337147"/>
                <a:gd name="connsiteY0" fmla="*/ 0 h 89790"/>
                <a:gd name="connsiteX1" fmla="*/ 337147 w 337147"/>
                <a:gd name="connsiteY1" fmla="*/ 0 h 89790"/>
                <a:gd name="connsiteX2" fmla="*/ 337147 w 337147"/>
                <a:gd name="connsiteY2" fmla="*/ 89790 h 89790"/>
                <a:gd name="connsiteX3" fmla="*/ 11907 w 337147"/>
                <a:gd name="connsiteY3" fmla="*/ 89790 h 89790"/>
                <a:gd name="connsiteX4" fmla="*/ 0 w 337147"/>
                <a:gd name="connsiteY4" fmla="*/ 0 h 89790"/>
                <a:gd name="connsiteX0" fmla="*/ 0 w 337147"/>
                <a:gd name="connsiteY0" fmla="*/ 0 h 101696"/>
                <a:gd name="connsiteX1" fmla="*/ 337147 w 337147"/>
                <a:gd name="connsiteY1" fmla="*/ 0 h 101696"/>
                <a:gd name="connsiteX2" fmla="*/ 337147 w 337147"/>
                <a:gd name="connsiteY2" fmla="*/ 101696 h 101696"/>
                <a:gd name="connsiteX3" fmla="*/ 11907 w 337147"/>
                <a:gd name="connsiteY3" fmla="*/ 89790 h 101696"/>
                <a:gd name="connsiteX4" fmla="*/ 0 w 337147"/>
                <a:gd name="connsiteY4" fmla="*/ 0 h 101696"/>
                <a:gd name="connsiteX0" fmla="*/ 0 w 337147"/>
                <a:gd name="connsiteY0" fmla="*/ 0 h 101696"/>
                <a:gd name="connsiteX1" fmla="*/ 337147 w 337147"/>
                <a:gd name="connsiteY1" fmla="*/ 0 h 101696"/>
                <a:gd name="connsiteX2" fmla="*/ 337147 w 337147"/>
                <a:gd name="connsiteY2" fmla="*/ 101696 h 101696"/>
                <a:gd name="connsiteX3" fmla="*/ 7145 w 337147"/>
                <a:gd name="connsiteY3" fmla="*/ 96934 h 101696"/>
                <a:gd name="connsiteX4" fmla="*/ 0 w 337147"/>
                <a:gd name="connsiteY4" fmla="*/ 0 h 10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47" h="101696">
                  <a:moveTo>
                    <a:pt x="0" y="0"/>
                  </a:moveTo>
                  <a:lnTo>
                    <a:pt x="337147" y="0"/>
                  </a:lnTo>
                  <a:lnTo>
                    <a:pt x="337147" y="101696"/>
                  </a:lnTo>
                  <a:lnTo>
                    <a:pt x="7145" y="96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F1CEAF3-F330-444B-AA98-8BC7AD1CAA4C}"/>
              </a:ext>
            </a:extLst>
          </p:cNvPr>
          <p:cNvGrpSpPr/>
          <p:nvPr/>
        </p:nvGrpSpPr>
        <p:grpSpPr>
          <a:xfrm flipV="1">
            <a:off x="6775597" y="4046953"/>
            <a:ext cx="737081" cy="97387"/>
            <a:chOff x="-9891713" y="-288925"/>
            <a:chExt cx="30914976" cy="4084638"/>
          </a:xfrm>
        </p:grpSpPr>
        <p:sp>
          <p:nvSpPr>
            <p:cNvPr id="94" name="Freeform 52">
              <a:extLst>
                <a:ext uri="{FF2B5EF4-FFF2-40B4-BE49-F238E27FC236}">
                  <a16:creationId xmlns:a16="http://schemas.microsoft.com/office/drawing/2014/main" id="{60507E05-7862-D24C-8410-B91005DA9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91713" y="93662"/>
              <a:ext cx="30914976" cy="3309938"/>
            </a:xfrm>
            <a:custGeom>
              <a:avLst/>
              <a:gdLst>
                <a:gd name="T0" fmla="*/ 330 w 19474"/>
                <a:gd name="T1" fmla="*/ 0 h 2085"/>
                <a:gd name="T2" fmla="*/ 19138 w 19474"/>
                <a:gd name="T3" fmla="*/ 0 h 2085"/>
                <a:gd name="T4" fmla="*/ 19244 w 19474"/>
                <a:gd name="T5" fmla="*/ 18 h 2085"/>
                <a:gd name="T6" fmla="*/ 19338 w 19474"/>
                <a:gd name="T7" fmla="*/ 65 h 2085"/>
                <a:gd name="T8" fmla="*/ 19409 w 19474"/>
                <a:gd name="T9" fmla="*/ 135 h 2085"/>
                <a:gd name="T10" fmla="*/ 19456 w 19474"/>
                <a:gd name="T11" fmla="*/ 229 h 2085"/>
                <a:gd name="T12" fmla="*/ 19474 w 19474"/>
                <a:gd name="T13" fmla="*/ 329 h 2085"/>
                <a:gd name="T14" fmla="*/ 19474 w 19474"/>
                <a:gd name="T15" fmla="*/ 1756 h 2085"/>
                <a:gd name="T16" fmla="*/ 19456 w 19474"/>
                <a:gd name="T17" fmla="*/ 1862 h 2085"/>
                <a:gd name="T18" fmla="*/ 19409 w 19474"/>
                <a:gd name="T19" fmla="*/ 1950 h 2085"/>
                <a:gd name="T20" fmla="*/ 19338 w 19474"/>
                <a:gd name="T21" fmla="*/ 2021 h 2085"/>
                <a:gd name="T22" fmla="*/ 19244 w 19474"/>
                <a:gd name="T23" fmla="*/ 2068 h 2085"/>
                <a:gd name="T24" fmla="*/ 19138 w 19474"/>
                <a:gd name="T25" fmla="*/ 2085 h 2085"/>
                <a:gd name="T26" fmla="*/ 330 w 19474"/>
                <a:gd name="T27" fmla="*/ 2085 h 2085"/>
                <a:gd name="T28" fmla="*/ 230 w 19474"/>
                <a:gd name="T29" fmla="*/ 2068 h 2085"/>
                <a:gd name="T30" fmla="*/ 136 w 19474"/>
                <a:gd name="T31" fmla="*/ 2021 h 2085"/>
                <a:gd name="T32" fmla="*/ 65 w 19474"/>
                <a:gd name="T33" fmla="*/ 1950 h 2085"/>
                <a:gd name="T34" fmla="*/ 18 w 19474"/>
                <a:gd name="T35" fmla="*/ 1862 h 2085"/>
                <a:gd name="T36" fmla="*/ 0 w 19474"/>
                <a:gd name="T37" fmla="*/ 1756 h 2085"/>
                <a:gd name="T38" fmla="*/ 0 w 19474"/>
                <a:gd name="T39" fmla="*/ 329 h 2085"/>
                <a:gd name="T40" fmla="*/ 18 w 19474"/>
                <a:gd name="T41" fmla="*/ 229 h 2085"/>
                <a:gd name="T42" fmla="*/ 65 w 19474"/>
                <a:gd name="T43" fmla="*/ 135 h 2085"/>
                <a:gd name="T44" fmla="*/ 136 w 19474"/>
                <a:gd name="T45" fmla="*/ 65 h 2085"/>
                <a:gd name="T46" fmla="*/ 230 w 19474"/>
                <a:gd name="T47" fmla="*/ 18 h 2085"/>
                <a:gd name="T48" fmla="*/ 330 w 19474"/>
                <a:gd name="T49" fmla="*/ 0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74" h="2085">
                  <a:moveTo>
                    <a:pt x="330" y="0"/>
                  </a:moveTo>
                  <a:lnTo>
                    <a:pt x="19138" y="0"/>
                  </a:lnTo>
                  <a:lnTo>
                    <a:pt x="19244" y="18"/>
                  </a:lnTo>
                  <a:lnTo>
                    <a:pt x="19338" y="65"/>
                  </a:lnTo>
                  <a:lnTo>
                    <a:pt x="19409" y="135"/>
                  </a:lnTo>
                  <a:lnTo>
                    <a:pt x="19456" y="229"/>
                  </a:lnTo>
                  <a:lnTo>
                    <a:pt x="19474" y="329"/>
                  </a:lnTo>
                  <a:lnTo>
                    <a:pt x="19474" y="1756"/>
                  </a:lnTo>
                  <a:lnTo>
                    <a:pt x="19456" y="1862"/>
                  </a:lnTo>
                  <a:lnTo>
                    <a:pt x="19409" y="1950"/>
                  </a:lnTo>
                  <a:lnTo>
                    <a:pt x="19338" y="2021"/>
                  </a:lnTo>
                  <a:lnTo>
                    <a:pt x="19244" y="2068"/>
                  </a:lnTo>
                  <a:lnTo>
                    <a:pt x="19138" y="2085"/>
                  </a:lnTo>
                  <a:lnTo>
                    <a:pt x="330" y="2085"/>
                  </a:lnTo>
                  <a:lnTo>
                    <a:pt x="230" y="2068"/>
                  </a:lnTo>
                  <a:lnTo>
                    <a:pt x="136" y="2021"/>
                  </a:lnTo>
                  <a:lnTo>
                    <a:pt x="65" y="1950"/>
                  </a:lnTo>
                  <a:lnTo>
                    <a:pt x="18" y="1862"/>
                  </a:lnTo>
                  <a:lnTo>
                    <a:pt x="0" y="1756"/>
                  </a:lnTo>
                  <a:lnTo>
                    <a:pt x="0" y="329"/>
                  </a:lnTo>
                  <a:lnTo>
                    <a:pt x="18" y="229"/>
                  </a:lnTo>
                  <a:lnTo>
                    <a:pt x="65" y="135"/>
                  </a:lnTo>
                  <a:lnTo>
                    <a:pt x="136" y="65"/>
                  </a:lnTo>
                  <a:lnTo>
                    <a:pt x="230" y="18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3">
              <a:extLst>
                <a:ext uri="{FF2B5EF4-FFF2-40B4-BE49-F238E27FC236}">
                  <a16:creationId xmlns:a16="http://schemas.microsoft.com/office/drawing/2014/main" id="{154F1BBA-D86C-F34A-829C-62DBA8037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75" y="-288925"/>
              <a:ext cx="9499600" cy="4084638"/>
            </a:xfrm>
            <a:custGeom>
              <a:avLst/>
              <a:gdLst>
                <a:gd name="T0" fmla="*/ 1086 w 5984"/>
                <a:gd name="T1" fmla="*/ 0 h 2573"/>
                <a:gd name="T2" fmla="*/ 4898 w 5984"/>
                <a:gd name="T3" fmla="*/ 0 h 2573"/>
                <a:gd name="T4" fmla="*/ 5093 w 5984"/>
                <a:gd name="T5" fmla="*/ 18 h 2573"/>
                <a:gd name="T6" fmla="*/ 5276 w 5984"/>
                <a:gd name="T7" fmla="*/ 65 h 2573"/>
                <a:gd name="T8" fmla="*/ 5447 w 5984"/>
                <a:gd name="T9" fmla="*/ 147 h 2573"/>
                <a:gd name="T10" fmla="*/ 5594 w 5984"/>
                <a:gd name="T11" fmla="*/ 253 h 2573"/>
                <a:gd name="T12" fmla="*/ 5724 w 5984"/>
                <a:gd name="T13" fmla="*/ 382 h 2573"/>
                <a:gd name="T14" fmla="*/ 5836 w 5984"/>
                <a:gd name="T15" fmla="*/ 529 h 2573"/>
                <a:gd name="T16" fmla="*/ 5913 w 5984"/>
                <a:gd name="T17" fmla="*/ 699 h 2573"/>
                <a:gd name="T18" fmla="*/ 5966 w 5984"/>
                <a:gd name="T19" fmla="*/ 881 h 2573"/>
                <a:gd name="T20" fmla="*/ 5984 w 5984"/>
                <a:gd name="T21" fmla="*/ 1075 h 2573"/>
                <a:gd name="T22" fmla="*/ 5984 w 5984"/>
                <a:gd name="T23" fmla="*/ 1492 h 2573"/>
                <a:gd name="T24" fmla="*/ 5966 w 5984"/>
                <a:gd name="T25" fmla="*/ 1686 h 2573"/>
                <a:gd name="T26" fmla="*/ 5913 w 5984"/>
                <a:gd name="T27" fmla="*/ 1868 h 2573"/>
                <a:gd name="T28" fmla="*/ 5836 w 5984"/>
                <a:gd name="T29" fmla="*/ 2039 h 2573"/>
                <a:gd name="T30" fmla="*/ 5724 w 5984"/>
                <a:gd name="T31" fmla="*/ 2185 h 2573"/>
                <a:gd name="T32" fmla="*/ 5594 w 5984"/>
                <a:gd name="T33" fmla="*/ 2315 h 2573"/>
                <a:gd name="T34" fmla="*/ 5447 w 5984"/>
                <a:gd name="T35" fmla="*/ 2420 h 2573"/>
                <a:gd name="T36" fmla="*/ 5276 w 5984"/>
                <a:gd name="T37" fmla="*/ 2503 h 2573"/>
                <a:gd name="T38" fmla="*/ 5093 w 5984"/>
                <a:gd name="T39" fmla="*/ 2555 h 2573"/>
                <a:gd name="T40" fmla="*/ 4898 w 5984"/>
                <a:gd name="T41" fmla="*/ 2573 h 2573"/>
                <a:gd name="T42" fmla="*/ 1086 w 5984"/>
                <a:gd name="T43" fmla="*/ 2573 h 2573"/>
                <a:gd name="T44" fmla="*/ 891 w 5984"/>
                <a:gd name="T45" fmla="*/ 2555 h 2573"/>
                <a:gd name="T46" fmla="*/ 708 w 5984"/>
                <a:gd name="T47" fmla="*/ 2503 h 2573"/>
                <a:gd name="T48" fmla="*/ 537 w 5984"/>
                <a:gd name="T49" fmla="*/ 2420 h 2573"/>
                <a:gd name="T50" fmla="*/ 384 w 5984"/>
                <a:gd name="T51" fmla="*/ 2315 h 2573"/>
                <a:gd name="T52" fmla="*/ 254 w 5984"/>
                <a:gd name="T53" fmla="*/ 2185 h 2573"/>
                <a:gd name="T54" fmla="*/ 148 w 5984"/>
                <a:gd name="T55" fmla="*/ 2039 h 2573"/>
                <a:gd name="T56" fmla="*/ 71 w 5984"/>
                <a:gd name="T57" fmla="*/ 1868 h 2573"/>
                <a:gd name="T58" fmla="*/ 18 w 5984"/>
                <a:gd name="T59" fmla="*/ 1686 h 2573"/>
                <a:gd name="T60" fmla="*/ 0 w 5984"/>
                <a:gd name="T61" fmla="*/ 1492 h 2573"/>
                <a:gd name="T62" fmla="*/ 0 w 5984"/>
                <a:gd name="T63" fmla="*/ 1075 h 2573"/>
                <a:gd name="T64" fmla="*/ 18 w 5984"/>
                <a:gd name="T65" fmla="*/ 881 h 2573"/>
                <a:gd name="T66" fmla="*/ 71 w 5984"/>
                <a:gd name="T67" fmla="*/ 699 h 2573"/>
                <a:gd name="T68" fmla="*/ 148 w 5984"/>
                <a:gd name="T69" fmla="*/ 529 h 2573"/>
                <a:gd name="T70" fmla="*/ 254 w 5984"/>
                <a:gd name="T71" fmla="*/ 382 h 2573"/>
                <a:gd name="T72" fmla="*/ 384 w 5984"/>
                <a:gd name="T73" fmla="*/ 253 h 2573"/>
                <a:gd name="T74" fmla="*/ 537 w 5984"/>
                <a:gd name="T75" fmla="*/ 147 h 2573"/>
                <a:gd name="T76" fmla="*/ 708 w 5984"/>
                <a:gd name="T77" fmla="*/ 65 h 2573"/>
                <a:gd name="T78" fmla="*/ 891 w 5984"/>
                <a:gd name="T79" fmla="*/ 18 h 2573"/>
                <a:gd name="T80" fmla="*/ 1086 w 5984"/>
                <a:gd name="T81" fmla="*/ 0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84" h="2573">
                  <a:moveTo>
                    <a:pt x="1086" y="0"/>
                  </a:moveTo>
                  <a:lnTo>
                    <a:pt x="4898" y="0"/>
                  </a:lnTo>
                  <a:lnTo>
                    <a:pt x="5093" y="18"/>
                  </a:lnTo>
                  <a:lnTo>
                    <a:pt x="5276" y="65"/>
                  </a:lnTo>
                  <a:lnTo>
                    <a:pt x="5447" y="147"/>
                  </a:lnTo>
                  <a:lnTo>
                    <a:pt x="5594" y="253"/>
                  </a:lnTo>
                  <a:lnTo>
                    <a:pt x="5724" y="382"/>
                  </a:lnTo>
                  <a:lnTo>
                    <a:pt x="5836" y="529"/>
                  </a:lnTo>
                  <a:lnTo>
                    <a:pt x="5913" y="699"/>
                  </a:lnTo>
                  <a:lnTo>
                    <a:pt x="5966" y="881"/>
                  </a:lnTo>
                  <a:lnTo>
                    <a:pt x="5984" y="1075"/>
                  </a:lnTo>
                  <a:lnTo>
                    <a:pt x="5984" y="1492"/>
                  </a:lnTo>
                  <a:lnTo>
                    <a:pt x="5966" y="1686"/>
                  </a:lnTo>
                  <a:lnTo>
                    <a:pt x="5913" y="1868"/>
                  </a:lnTo>
                  <a:lnTo>
                    <a:pt x="5836" y="2039"/>
                  </a:lnTo>
                  <a:lnTo>
                    <a:pt x="5724" y="2185"/>
                  </a:lnTo>
                  <a:lnTo>
                    <a:pt x="5594" y="2315"/>
                  </a:lnTo>
                  <a:lnTo>
                    <a:pt x="5447" y="2420"/>
                  </a:lnTo>
                  <a:lnTo>
                    <a:pt x="5276" y="2503"/>
                  </a:lnTo>
                  <a:lnTo>
                    <a:pt x="5093" y="2555"/>
                  </a:lnTo>
                  <a:lnTo>
                    <a:pt x="4898" y="2573"/>
                  </a:lnTo>
                  <a:lnTo>
                    <a:pt x="1086" y="2573"/>
                  </a:lnTo>
                  <a:lnTo>
                    <a:pt x="891" y="2555"/>
                  </a:lnTo>
                  <a:lnTo>
                    <a:pt x="708" y="2503"/>
                  </a:lnTo>
                  <a:lnTo>
                    <a:pt x="537" y="2420"/>
                  </a:lnTo>
                  <a:lnTo>
                    <a:pt x="384" y="2315"/>
                  </a:lnTo>
                  <a:lnTo>
                    <a:pt x="254" y="2185"/>
                  </a:lnTo>
                  <a:lnTo>
                    <a:pt x="148" y="2039"/>
                  </a:lnTo>
                  <a:lnTo>
                    <a:pt x="71" y="1868"/>
                  </a:lnTo>
                  <a:lnTo>
                    <a:pt x="18" y="1686"/>
                  </a:lnTo>
                  <a:lnTo>
                    <a:pt x="0" y="1492"/>
                  </a:lnTo>
                  <a:lnTo>
                    <a:pt x="0" y="1075"/>
                  </a:lnTo>
                  <a:lnTo>
                    <a:pt x="18" y="881"/>
                  </a:lnTo>
                  <a:lnTo>
                    <a:pt x="71" y="699"/>
                  </a:lnTo>
                  <a:lnTo>
                    <a:pt x="148" y="529"/>
                  </a:lnTo>
                  <a:lnTo>
                    <a:pt x="254" y="382"/>
                  </a:lnTo>
                  <a:lnTo>
                    <a:pt x="384" y="253"/>
                  </a:lnTo>
                  <a:lnTo>
                    <a:pt x="537" y="147"/>
                  </a:lnTo>
                  <a:lnTo>
                    <a:pt x="708" y="65"/>
                  </a:lnTo>
                  <a:lnTo>
                    <a:pt x="891" y="18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4">
              <a:extLst>
                <a:ext uri="{FF2B5EF4-FFF2-40B4-BE49-F238E27FC236}">
                  <a16:creationId xmlns:a16="http://schemas.microsoft.com/office/drawing/2014/main" id="{90C7A5E5-8BC6-AE4C-BE6C-B1B1CE23F58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08726" y="298454"/>
              <a:ext cx="3016246" cy="3003551"/>
            </a:xfrm>
            <a:custGeom>
              <a:avLst/>
              <a:gdLst>
                <a:gd name="T0" fmla="*/ 950 w 1900"/>
                <a:gd name="T1" fmla="*/ 0 h 1892"/>
                <a:gd name="T2" fmla="*/ 1121 w 1900"/>
                <a:gd name="T3" fmla="*/ 18 h 1892"/>
                <a:gd name="T4" fmla="*/ 1281 w 1900"/>
                <a:gd name="T5" fmla="*/ 59 h 1892"/>
                <a:gd name="T6" fmla="*/ 1428 w 1900"/>
                <a:gd name="T7" fmla="*/ 130 h 1892"/>
                <a:gd name="T8" fmla="*/ 1558 w 1900"/>
                <a:gd name="T9" fmla="*/ 224 h 1892"/>
                <a:gd name="T10" fmla="*/ 1676 w 1900"/>
                <a:gd name="T11" fmla="*/ 335 h 1892"/>
                <a:gd name="T12" fmla="*/ 1770 w 1900"/>
                <a:gd name="T13" fmla="*/ 470 h 1892"/>
                <a:gd name="T14" fmla="*/ 1841 w 1900"/>
                <a:gd name="T15" fmla="*/ 617 h 1892"/>
                <a:gd name="T16" fmla="*/ 1883 w 1900"/>
                <a:gd name="T17" fmla="*/ 776 h 1892"/>
                <a:gd name="T18" fmla="*/ 1900 w 1900"/>
                <a:gd name="T19" fmla="*/ 946 h 1892"/>
                <a:gd name="T20" fmla="*/ 1900 w 1900"/>
                <a:gd name="T21" fmla="*/ 946 h 1892"/>
                <a:gd name="T22" fmla="*/ 1883 w 1900"/>
                <a:gd name="T23" fmla="*/ 1116 h 1892"/>
                <a:gd name="T24" fmla="*/ 1841 w 1900"/>
                <a:gd name="T25" fmla="*/ 1275 h 1892"/>
                <a:gd name="T26" fmla="*/ 1770 w 1900"/>
                <a:gd name="T27" fmla="*/ 1422 h 1892"/>
                <a:gd name="T28" fmla="*/ 1676 w 1900"/>
                <a:gd name="T29" fmla="*/ 1557 h 1892"/>
                <a:gd name="T30" fmla="*/ 1558 w 1900"/>
                <a:gd name="T31" fmla="*/ 1669 h 1892"/>
                <a:gd name="T32" fmla="*/ 1428 w 1900"/>
                <a:gd name="T33" fmla="*/ 1762 h 1892"/>
                <a:gd name="T34" fmla="*/ 1281 w 1900"/>
                <a:gd name="T35" fmla="*/ 1833 h 1892"/>
                <a:gd name="T36" fmla="*/ 1121 w 1900"/>
                <a:gd name="T37" fmla="*/ 1874 h 1892"/>
                <a:gd name="T38" fmla="*/ 950 w 1900"/>
                <a:gd name="T39" fmla="*/ 1892 h 1892"/>
                <a:gd name="T40" fmla="*/ 779 w 1900"/>
                <a:gd name="T41" fmla="*/ 1874 h 1892"/>
                <a:gd name="T42" fmla="*/ 620 w 1900"/>
                <a:gd name="T43" fmla="*/ 1833 h 1892"/>
                <a:gd name="T44" fmla="*/ 472 w 1900"/>
                <a:gd name="T45" fmla="*/ 1762 h 1892"/>
                <a:gd name="T46" fmla="*/ 336 w 1900"/>
                <a:gd name="T47" fmla="*/ 1669 h 1892"/>
                <a:gd name="T48" fmla="*/ 224 w 1900"/>
                <a:gd name="T49" fmla="*/ 1557 h 1892"/>
                <a:gd name="T50" fmla="*/ 130 w 1900"/>
                <a:gd name="T51" fmla="*/ 1422 h 1892"/>
                <a:gd name="T52" fmla="*/ 59 w 1900"/>
                <a:gd name="T53" fmla="*/ 1275 h 1892"/>
                <a:gd name="T54" fmla="*/ 12 w 1900"/>
                <a:gd name="T55" fmla="*/ 1116 h 1892"/>
                <a:gd name="T56" fmla="*/ 0 w 1900"/>
                <a:gd name="T57" fmla="*/ 946 h 1892"/>
                <a:gd name="T58" fmla="*/ 0 w 1900"/>
                <a:gd name="T59" fmla="*/ 946 h 1892"/>
                <a:gd name="T60" fmla="*/ 12 w 1900"/>
                <a:gd name="T61" fmla="*/ 776 h 1892"/>
                <a:gd name="T62" fmla="*/ 59 w 1900"/>
                <a:gd name="T63" fmla="*/ 617 h 1892"/>
                <a:gd name="T64" fmla="*/ 130 w 1900"/>
                <a:gd name="T65" fmla="*/ 470 h 1892"/>
                <a:gd name="T66" fmla="*/ 224 w 1900"/>
                <a:gd name="T67" fmla="*/ 335 h 1892"/>
                <a:gd name="T68" fmla="*/ 336 w 1900"/>
                <a:gd name="T69" fmla="*/ 224 h 1892"/>
                <a:gd name="T70" fmla="*/ 472 w 1900"/>
                <a:gd name="T71" fmla="*/ 130 h 1892"/>
                <a:gd name="T72" fmla="*/ 620 w 1900"/>
                <a:gd name="T73" fmla="*/ 59 h 1892"/>
                <a:gd name="T74" fmla="*/ 779 w 1900"/>
                <a:gd name="T75" fmla="*/ 18 h 1892"/>
                <a:gd name="T76" fmla="*/ 950 w 1900"/>
                <a:gd name="T77" fmla="*/ 0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00" h="1892">
                  <a:moveTo>
                    <a:pt x="950" y="0"/>
                  </a:moveTo>
                  <a:lnTo>
                    <a:pt x="1121" y="18"/>
                  </a:lnTo>
                  <a:lnTo>
                    <a:pt x="1281" y="59"/>
                  </a:lnTo>
                  <a:lnTo>
                    <a:pt x="1428" y="130"/>
                  </a:lnTo>
                  <a:lnTo>
                    <a:pt x="1558" y="224"/>
                  </a:lnTo>
                  <a:lnTo>
                    <a:pt x="1676" y="335"/>
                  </a:lnTo>
                  <a:lnTo>
                    <a:pt x="1770" y="470"/>
                  </a:lnTo>
                  <a:lnTo>
                    <a:pt x="1841" y="617"/>
                  </a:lnTo>
                  <a:lnTo>
                    <a:pt x="1883" y="776"/>
                  </a:lnTo>
                  <a:lnTo>
                    <a:pt x="1900" y="946"/>
                  </a:lnTo>
                  <a:lnTo>
                    <a:pt x="1900" y="946"/>
                  </a:lnTo>
                  <a:lnTo>
                    <a:pt x="1883" y="1116"/>
                  </a:lnTo>
                  <a:lnTo>
                    <a:pt x="1841" y="1275"/>
                  </a:lnTo>
                  <a:lnTo>
                    <a:pt x="1770" y="1422"/>
                  </a:lnTo>
                  <a:lnTo>
                    <a:pt x="1676" y="1557"/>
                  </a:lnTo>
                  <a:lnTo>
                    <a:pt x="1558" y="1669"/>
                  </a:lnTo>
                  <a:lnTo>
                    <a:pt x="1428" y="1762"/>
                  </a:lnTo>
                  <a:lnTo>
                    <a:pt x="1281" y="1833"/>
                  </a:lnTo>
                  <a:lnTo>
                    <a:pt x="1121" y="1874"/>
                  </a:lnTo>
                  <a:lnTo>
                    <a:pt x="950" y="1892"/>
                  </a:lnTo>
                  <a:lnTo>
                    <a:pt x="779" y="1874"/>
                  </a:lnTo>
                  <a:lnTo>
                    <a:pt x="620" y="1833"/>
                  </a:lnTo>
                  <a:lnTo>
                    <a:pt x="472" y="1762"/>
                  </a:lnTo>
                  <a:lnTo>
                    <a:pt x="336" y="1669"/>
                  </a:lnTo>
                  <a:lnTo>
                    <a:pt x="224" y="1557"/>
                  </a:lnTo>
                  <a:lnTo>
                    <a:pt x="130" y="1422"/>
                  </a:lnTo>
                  <a:lnTo>
                    <a:pt x="59" y="1275"/>
                  </a:lnTo>
                  <a:lnTo>
                    <a:pt x="12" y="1116"/>
                  </a:lnTo>
                  <a:lnTo>
                    <a:pt x="0" y="946"/>
                  </a:lnTo>
                  <a:lnTo>
                    <a:pt x="0" y="946"/>
                  </a:lnTo>
                  <a:lnTo>
                    <a:pt x="12" y="776"/>
                  </a:lnTo>
                  <a:lnTo>
                    <a:pt x="59" y="617"/>
                  </a:lnTo>
                  <a:lnTo>
                    <a:pt x="130" y="470"/>
                  </a:lnTo>
                  <a:lnTo>
                    <a:pt x="224" y="335"/>
                  </a:lnTo>
                  <a:lnTo>
                    <a:pt x="336" y="224"/>
                  </a:lnTo>
                  <a:lnTo>
                    <a:pt x="472" y="130"/>
                  </a:lnTo>
                  <a:lnTo>
                    <a:pt x="620" y="59"/>
                  </a:lnTo>
                  <a:lnTo>
                    <a:pt x="779" y="1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5">
              <a:extLst>
                <a:ext uri="{FF2B5EF4-FFF2-40B4-BE49-F238E27FC236}">
                  <a16:creationId xmlns:a16="http://schemas.microsoft.com/office/drawing/2014/main" id="{414783C7-A7CE-CA47-AF6F-4CAF3F952D02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7251693" y="1241422"/>
              <a:ext cx="1320799" cy="1117614"/>
            </a:xfrm>
            <a:custGeom>
              <a:avLst/>
              <a:gdLst>
                <a:gd name="T0" fmla="*/ 484 w 832"/>
                <a:gd name="T1" fmla="*/ 470 h 704"/>
                <a:gd name="T2" fmla="*/ 543 w 832"/>
                <a:gd name="T3" fmla="*/ 581 h 704"/>
                <a:gd name="T4" fmla="*/ 484 w 832"/>
                <a:gd name="T5" fmla="*/ 687 h 704"/>
                <a:gd name="T6" fmla="*/ 354 w 832"/>
                <a:gd name="T7" fmla="*/ 687 h 704"/>
                <a:gd name="T8" fmla="*/ 289 w 832"/>
                <a:gd name="T9" fmla="*/ 581 h 704"/>
                <a:gd name="T10" fmla="*/ 354 w 832"/>
                <a:gd name="T11" fmla="*/ 470 h 704"/>
                <a:gd name="T12" fmla="*/ 419 w 832"/>
                <a:gd name="T13" fmla="*/ 229 h 704"/>
                <a:gd name="T14" fmla="*/ 578 w 832"/>
                <a:gd name="T15" fmla="*/ 276 h 704"/>
                <a:gd name="T16" fmla="*/ 661 w 832"/>
                <a:gd name="T17" fmla="*/ 340 h 704"/>
                <a:gd name="T18" fmla="*/ 667 w 832"/>
                <a:gd name="T19" fmla="*/ 381 h 704"/>
                <a:gd name="T20" fmla="*/ 649 w 832"/>
                <a:gd name="T21" fmla="*/ 417 h 704"/>
                <a:gd name="T22" fmla="*/ 626 w 832"/>
                <a:gd name="T23" fmla="*/ 428 h 704"/>
                <a:gd name="T24" fmla="*/ 590 w 832"/>
                <a:gd name="T25" fmla="*/ 428 h 704"/>
                <a:gd name="T26" fmla="*/ 561 w 832"/>
                <a:gd name="T27" fmla="*/ 417 h 704"/>
                <a:gd name="T28" fmla="*/ 449 w 832"/>
                <a:gd name="T29" fmla="*/ 358 h 704"/>
                <a:gd name="T30" fmla="*/ 325 w 832"/>
                <a:gd name="T31" fmla="*/ 376 h 704"/>
                <a:gd name="T32" fmla="*/ 254 w 832"/>
                <a:gd name="T33" fmla="*/ 428 h 704"/>
                <a:gd name="T34" fmla="*/ 219 w 832"/>
                <a:gd name="T35" fmla="*/ 434 h 704"/>
                <a:gd name="T36" fmla="*/ 183 w 832"/>
                <a:gd name="T37" fmla="*/ 417 h 704"/>
                <a:gd name="T38" fmla="*/ 165 w 832"/>
                <a:gd name="T39" fmla="*/ 381 h 704"/>
                <a:gd name="T40" fmla="*/ 171 w 832"/>
                <a:gd name="T41" fmla="*/ 340 h 704"/>
                <a:gd name="T42" fmla="*/ 254 w 832"/>
                <a:gd name="T43" fmla="*/ 276 h 704"/>
                <a:gd name="T44" fmla="*/ 419 w 832"/>
                <a:gd name="T45" fmla="*/ 229 h 704"/>
                <a:gd name="T46" fmla="*/ 525 w 832"/>
                <a:gd name="T47" fmla="*/ 11 h 704"/>
                <a:gd name="T48" fmla="*/ 732 w 832"/>
                <a:gd name="T49" fmla="*/ 94 h 704"/>
                <a:gd name="T50" fmla="*/ 826 w 832"/>
                <a:gd name="T51" fmla="*/ 182 h 704"/>
                <a:gd name="T52" fmla="*/ 832 w 832"/>
                <a:gd name="T53" fmla="*/ 217 h 704"/>
                <a:gd name="T54" fmla="*/ 815 w 832"/>
                <a:gd name="T55" fmla="*/ 252 h 704"/>
                <a:gd name="T56" fmla="*/ 779 w 832"/>
                <a:gd name="T57" fmla="*/ 270 h 704"/>
                <a:gd name="T58" fmla="*/ 744 w 832"/>
                <a:gd name="T59" fmla="*/ 264 h 704"/>
                <a:gd name="T60" fmla="*/ 637 w 832"/>
                <a:gd name="T61" fmla="*/ 182 h 704"/>
                <a:gd name="T62" fmla="*/ 419 w 832"/>
                <a:gd name="T63" fmla="*/ 123 h 704"/>
                <a:gd name="T64" fmla="*/ 201 w 832"/>
                <a:gd name="T65" fmla="*/ 182 h 704"/>
                <a:gd name="T66" fmla="*/ 95 w 832"/>
                <a:gd name="T67" fmla="*/ 264 h 704"/>
                <a:gd name="T68" fmla="*/ 65 w 832"/>
                <a:gd name="T69" fmla="*/ 270 h 704"/>
                <a:gd name="T70" fmla="*/ 30 w 832"/>
                <a:gd name="T71" fmla="*/ 264 h 704"/>
                <a:gd name="T72" fmla="*/ 6 w 832"/>
                <a:gd name="T73" fmla="*/ 235 h 704"/>
                <a:gd name="T74" fmla="*/ 0 w 832"/>
                <a:gd name="T75" fmla="*/ 199 h 704"/>
                <a:gd name="T76" fmla="*/ 18 w 832"/>
                <a:gd name="T77" fmla="*/ 164 h 704"/>
                <a:gd name="T78" fmla="*/ 201 w 832"/>
                <a:gd name="T79" fmla="*/ 41 h 704"/>
                <a:gd name="T80" fmla="*/ 419 w 832"/>
                <a:gd name="T81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2" h="704">
                  <a:moveTo>
                    <a:pt x="419" y="452"/>
                  </a:moveTo>
                  <a:lnTo>
                    <a:pt x="484" y="470"/>
                  </a:lnTo>
                  <a:lnTo>
                    <a:pt x="525" y="517"/>
                  </a:lnTo>
                  <a:lnTo>
                    <a:pt x="543" y="581"/>
                  </a:lnTo>
                  <a:lnTo>
                    <a:pt x="525" y="640"/>
                  </a:lnTo>
                  <a:lnTo>
                    <a:pt x="484" y="687"/>
                  </a:lnTo>
                  <a:lnTo>
                    <a:pt x="419" y="704"/>
                  </a:lnTo>
                  <a:lnTo>
                    <a:pt x="354" y="687"/>
                  </a:lnTo>
                  <a:lnTo>
                    <a:pt x="307" y="640"/>
                  </a:lnTo>
                  <a:lnTo>
                    <a:pt x="289" y="581"/>
                  </a:lnTo>
                  <a:lnTo>
                    <a:pt x="307" y="517"/>
                  </a:lnTo>
                  <a:lnTo>
                    <a:pt x="354" y="470"/>
                  </a:lnTo>
                  <a:lnTo>
                    <a:pt x="419" y="452"/>
                  </a:lnTo>
                  <a:close/>
                  <a:moveTo>
                    <a:pt x="419" y="229"/>
                  </a:moveTo>
                  <a:lnTo>
                    <a:pt x="502" y="240"/>
                  </a:lnTo>
                  <a:lnTo>
                    <a:pt x="578" y="276"/>
                  </a:lnTo>
                  <a:lnTo>
                    <a:pt x="649" y="329"/>
                  </a:lnTo>
                  <a:lnTo>
                    <a:pt x="661" y="340"/>
                  </a:lnTo>
                  <a:lnTo>
                    <a:pt x="667" y="364"/>
                  </a:lnTo>
                  <a:lnTo>
                    <a:pt x="667" y="381"/>
                  </a:lnTo>
                  <a:lnTo>
                    <a:pt x="661" y="399"/>
                  </a:lnTo>
                  <a:lnTo>
                    <a:pt x="649" y="417"/>
                  </a:lnTo>
                  <a:lnTo>
                    <a:pt x="637" y="423"/>
                  </a:lnTo>
                  <a:lnTo>
                    <a:pt x="626" y="428"/>
                  </a:lnTo>
                  <a:lnTo>
                    <a:pt x="608" y="434"/>
                  </a:lnTo>
                  <a:lnTo>
                    <a:pt x="590" y="428"/>
                  </a:lnTo>
                  <a:lnTo>
                    <a:pt x="578" y="423"/>
                  </a:lnTo>
                  <a:lnTo>
                    <a:pt x="561" y="417"/>
                  </a:lnTo>
                  <a:lnTo>
                    <a:pt x="508" y="376"/>
                  </a:lnTo>
                  <a:lnTo>
                    <a:pt x="449" y="358"/>
                  </a:lnTo>
                  <a:lnTo>
                    <a:pt x="384" y="358"/>
                  </a:lnTo>
                  <a:lnTo>
                    <a:pt x="325" y="376"/>
                  </a:lnTo>
                  <a:lnTo>
                    <a:pt x="272" y="417"/>
                  </a:lnTo>
                  <a:lnTo>
                    <a:pt x="254" y="428"/>
                  </a:lnTo>
                  <a:lnTo>
                    <a:pt x="236" y="434"/>
                  </a:lnTo>
                  <a:lnTo>
                    <a:pt x="219" y="434"/>
                  </a:lnTo>
                  <a:lnTo>
                    <a:pt x="201" y="428"/>
                  </a:lnTo>
                  <a:lnTo>
                    <a:pt x="183" y="417"/>
                  </a:lnTo>
                  <a:lnTo>
                    <a:pt x="171" y="399"/>
                  </a:lnTo>
                  <a:lnTo>
                    <a:pt x="165" y="381"/>
                  </a:lnTo>
                  <a:lnTo>
                    <a:pt x="165" y="364"/>
                  </a:lnTo>
                  <a:lnTo>
                    <a:pt x="171" y="340"/>
                  </a:lnTo>
                  <a:lnTo>
                    <a:pt x="183" y="329"/>
                  </a:lnTo>
                  <a:lnTo>
                    <a:pt x="254" y="276"/>
                  </a:lnTo>
                  <a:lnTo>
                    <a:pt x="331" y="240"/>
                  </a:lnTo>
                  <a:lnTo>
                    <a:pt x="419" y="229"/>
                  </a:lnTo>
                  <a:close/>
                  <a:moveTo>
                    <a:pt x="419" y="0"/>
                  </a:moveTo>
                  <a:lnTo>
                    <a:pt x="525" y="11"/>
                  </a:lnTo>
                  <a:lnTo>
                    <a:pt x="632" y="41"/>
                  </a:lnTo>
                  <a:lnTo>
                    <a:pt x="732" y="94"/>
                  </a:lnTo>
                  <a:lnTo>
                    <a:pt x="815" y="164"/>
                  </a:lnTo>
                  <a:lnTo>
                    <a:pt x="826" y="182"/>
                  </a:lnTo>
                  <a:lnTo>
                    <a:pt x="832" y="199"/>
                  </a:lnTo>
                  <a:lnTo>
                    <a:pt x="832" y="217"/>
                  </a:lnTo>
                  <a:lnTo>
                    <a:pt x="826" y="235"/>
                  </a:lnTo>
                  <a:lnTo>
                    <a:pt x="815" y="252"/>
                  </a:lnTo>
                  <a:lnTo>
                    <a:pt x="797" y="264"/>
                  </a:lnTo>
                  <a:lnTo>
                    <a:pt x="779" y="270"/>
                  </a:lnTo>
                  <a:lnTo>
                    <a:pt x="761" y="270"/>
                  </a:lnTo>
                  <a:lnTo>
                    <a:pt x="744" y="264"/>
                  </a:lnTo>
                  <a:lnTo>
                    <a:pt x="726" y="252"/>
                  </a:lnTo>
                  <a:lnTo>
                    <a:pt x="637" y="182"/>
                  </a:lnTo>
                  <a:lnTo>
                    <a:pt x="531" y="141"/>
                  </a:lnTo>
                  <a:lnTo>
                    <a:pt x="419" y="123"/>
                  </a:lnTo>
                  <a:lnTo>
                    <a:pt x="301" y="141"/>
                  </a:lnTo>
                  <a:lnTo>
                    <a:pt x="201" y="182"/>
                  </a:lnTo>
                  <a:lnTo>
                    <a:pt x="106" y="252"/>
                  </a:lnTo>
                  <a:lnTo>
                    <a:pt x="95" y="264"/>
                  </a:lnTo>
                  <a:lnTo>
                    <a:pt x="77" y="270"/>
                  </a:lnTo>
                  <a:lnTo>
                    <a:pt x="65" y="270"/>
                  </a:lnTo>
                  <a:lnTo>
                    <a:pt x="47" y="270"/>
                  </a:lnTo>
                  <a:lnTo>
                    <a:pt x="30" y="264"/>
                  </a:lnTo>
                  <a:lnTo>
                    <a:pt x="18" y="252"/>
                  </a:lnTo>
                  <a:lnTo>
                    <a:pt x="6" y="235"/>
                  </a:lnTo>
                  <a:lnTo>
                    <a:pt x="0" y="217"/>
                  </a:lnTo>
                  <a:lnTo>
                    <a:pt x="0" y="199"/>
                  </a:lnTo>
                  <a:lnTo>
                    <a:pt x="6" y="182"/>
                  </a:lnTo>
                  <a:lnTo>
                    <a:pt x="18" y="164"/>
                  </a:lnTo>
                  <a:lnTo>
                    <a:pt x="106" y="94"/>
                  </a:lnTo>
                  <a:lnTo>
                    <a:pt x="201" y="41"/>
                  </a:lnTo>
                  <a:lnTo>
                    <a:pt x="307" y="1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4BA8902-340E-B64F-9A00-2A712719CA52}"/>
              </a:ext>
            </a:extLst>
          </p:cNvPr>
          <p:cNvGrpSpPr/>
          <p:nvPr/>
        </p:nvGrpSpPr>
        <p:grpSpPr>
          <a:xfrm rot="16200000">
            <a:off x="7665158" y="3909636"/>
            <a:ext cx="71199" cy="131037"/>
            <a:chOff x="4467225" y="-3465513"/>
            <a:chExt cx="6019801" cy="11079164"/>
          </a:xfrm>
        </p:grpSpPr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E6F2B98B-A9AB-C143-A871-A0309C177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8" y="192088"/>
              <a:ext cx="376238" cy="1130300"/>
            </a:xfrm>
            <a:custGeom>
              <a:avLst/>
              <a:gdLst>
                <a:gd name="T0" fmla="*/ 0 w 237"/>
                <a:gd name="T1" fmla="*/ 0 h 712"/>
                <a:gd name="T2" fmla="*/ 120 w 237"/>
                <a:gd name="T3" fmla="*/ 0 h 712"/>
                <a:gd name="T4" fmla="*/ 159 w 237"/>
                <a:gd name="T5" fmla="*/ 4 h 712"/>
                <a:gd name="T6" fmla="*/ 193 w 237"/>
                <a:gd name="T7" fmla="*/ 21 h 712"/>
                <a:gd name="T8" fmla="*/ 216 w 237"/>
                <a:gd name="T9" fmla="*/ 45 h 712"/>
                <a:gd name="T10" fmla="*/ 231 w 237"/>
                <a:gd name="T11" fmla="*/ 76 h 712"/>
                <a:gd name="T12" fmla="*/ 237 w 237"/>
                <a:gd name="T13" fmla="*/ 117 h 712"/>
                <a:gd name="T14" fmla="*/ 237 w 237"/>
                <a:gd name="T15" fmla="*/ 595 h 712"/>
                <a:gd name="T16" fmla="*/ 231 w 237"/>
                <a:gd name="T17" fmla="*/ 636 h 712"/>
                <a:gd name="T18" fmla="*/ 216 w 237"/>
                <a:gd name="T19" fmla="*/ 667 h 712"/>
                <a:gd name="T20" fmla="*/ 193 w 237"/>
                <a:gd name="T21" fmla="*/ 691 h 712"/>
                <a:gd name="T22" fmla="*/ 159 w 237"/>
                <a:gd name="T23" fmla="*/ 708 h 712"/>
                <a:gd name="T24" fmla="*/ 120 w 237"/>
                <a:gd name="T25" fmla="*/ 712 h 712"/>
                <a:gd name="T26" fmla="*/ 0 w 237"/>
                <a:gd name="T27" fmla="*/ 712 h 712"/>
                <a:gd name="T28" fmla="*/ 0 w 237"/>
                <a:gd name="T29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712">
                  <a:moveTo>
                    <a:pt x="0" y="0"/>
                  </a:moveTo>
                  <a:lnTo>
                    <a:pt x="120" y="0"/>
                  </a:lnTo>
                  <a:lnTo>
                    <a:pt x="159" y="4"/>
                  </a:lnTo>
                  <a:lnTo>
                    <a:pt x="193" y="21"/>
                  </a:lnTo>
                  <a:lnTo>
                    <a:pt x="216" y="45"/>
                  </a:lnTo>
                  <a:lnTo>
                    <a:pt x="231" y="76"/>
                  </a:lnTo>
                  <a:lnTo>
                    <a:pt x="237" y="117"/>
                  </a:lnTo>
                  <a:lnTo>
                    <a:pt x="237" y="595"/>
                  </a:lnTo>
                  <a:lnTo>
                    <a:pt x="231" y="636"/>
                  </a:lnTo>
                  <a:lnTo>
                    <a:pt x="216" y="667"/>
                  </a:lnTo>
                  <a:lnTo>
                    <a:pt x="193" y="691"/>
                  </a:lnTo>
                  <a:lnTo>
                    <a:pt x="159" y="708"/>
                  </a:lnTo>
                  <a:lnTo>
                    <a:pt x="120" y="712"/>
                  </a:lnTo>
                  <a:lnTo>
                    <a:pt x="0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40E2960D-1392-DE4E-9641-8CBB4E3D5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838" y="2071688"/>
              <a:ext cx="295275" cy="1882775"/>
            </a:xfrm>
            <a:custGeom>
              <a:avLst/>
              <a:gdLst>
                <a:gd name="T0" fmla="*/ 0 w 186"/>
                <a:gd name="T1" fmla="*/ 0 h 1186"/>
                <a:gd name="T2" fmla="*/ 70 w 186"/>
                <a:gd name="T3" fmla="*/ 0 h 1186"/>
                <a:gd name="T4" fmla="*/ 108 w 186"/>
                <a:gd name="T5" fmla="*/ 7 h 1186"/>
                <a:gd name="T6" fmla="*/ 142 w 186"/>
                <a:gd name="T7" fmla="*/ 21 h 1186"/>
                <a:gd name="T8" fmla="*/ 165 w 186"/>
                <a:gd name="T9" fmla="*/ 47 h 1186"/>
                <a:gd name="T10" fmla="*/ 180 w 186"/>
                <a:gd name="T11" fmla="*/ 79 h 1186"/>
                <a:gd name="T12" fmla="*/ 186 w 186"/>
                <a:gd name="T13" fmla="*/ 117 h 1186"/>
                <a:gd name="T14" fmla="*/ 186 w 186"/>
                <a:gd name="T15" fmla="*/ 1070 h 1186"/>
                <a:gd name="T16" fmla="*/ 180 w 186"/>
                <a:gd name="T17" fmla="*/ 1108 h 1186"/>
                <a:gd name="T18" fmla="*/ 165 w 186"/>
                <a:gd name="T19" fmla="*/ 1140 h 1186"/>
                <a:gd name="T20" fmla="*/ 142 w 186"/>
                <a:gd name="T21" fmla="*/ 1165 h 1186"/>
                <a:gd name="T22" fmla="*/ 108 w 186"/>
                <a:gd name="T23" fmla="*/ 1180 h 1186"/>
                <a:gd name="T24" fmla="*/ 70 w 186"/>
                <a:gd name="T25" fmla="*/ 1186 h 1186"/>
                <a:gd name="T26" fmla="*/ 0 w 186"/>
                <a:gd name="T27" fmla="*/ 1186 h 1186"/>
                <a:gd name="T28" fmla="*/ 0 w 186"/>
                <a:gd name="T29" fmla="*/ 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6" h="1186">
                  <a:moveTo>
                    <a:pt x="0" y="0"/>
                  </a:moveTo>
                  <a:lnTo>
                    <a:pt x="70" y="0"/>
                  </a:lnTo>
                  <a:lnTo>
                    <a:pt x="108" y="7"/>
                  </a:lnTo>
                  <a:lnTo>
                    <a:pt x="142" y="21"/>
                  </a:lnTo>
                  <a:lnTo>
                    <a:pt x="165" y="47"/>
                  </a:lnTo>
                  <a:lnTo>
                    <a:pt x="180" y="79"/>
                  </a:lnTo>
                  <a:lnTo>
                    <a:pt x="186" y="117"/>
                  </a:lnTo>
                  <a:lnTo>
                    <a:pt x="186" y="1070"/>
                  </a:lnTo>
                  <a:lnTo>
                    <a:pt x="180" y="1108"/>
                  </a:lnTo>
                  <a:lnTo>
                    <a:pt x="165" y="1140"/>
                  </a:lnTo>
                  <a:lnTo>
                    <a:pt x="142" y="1165"/>
                  </a:lnTo>
                  <a:lnTo>
                    <a:pt x="108" y="1180"/>
                  </a:lnTo>
                  <a:lnTo>
                    <a:pt x="70" y="1186"/>
                  </a:lnTo>
                  <a:lnTo>
                    <a:pt x="0" y="1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58AD7EEF-DE1F-BD47-A7C6-B6860A06D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400" y="-3465513"/>
              <a:ext cx="5637213" cy="3281363"/>
            </a:xfrm>
            <a:custGeom>
              <a:avLst/>
              <a:gdLst>
                <a:gd name="T0" fmla="*/ 1856 w 3551"/>
                <a:gd name="T1" fmla="*/ 0 h 2067"/>
                <a:gd name="T2" fmla="*/ 2030 w 3551"/>
                <a:gd name="T3" fmla="*/ 2 h 2067"/>
                <a:gd name="T4" fmla="*/ 2207 w 3551"/>
                <a:gd name="T5" fmla="*/ 8 h 2067"/>
                <a:gd name="T6" fmla="*/ 2383 w 3551"/>
                <a:gd name="T7" fmla="*/ 23 h 2067"/>
                <a:gd name="T8" fmla="*/ 2544 w 3551"/>
                <a:gd name="T9" fmla="*/ 48 h 2067"/>
                <a:gd name="T10" fmla="*/ 2682 w 3551"/>
                <a:gd name="T11" fmla="*/ 84 h 2067"/>
                <a:gd name="T12" fmla="*/ 2786 w 3551"/>
                <a:gd name="T13" fmla="*/ 135 h 2067"/>
                <a:gd name="T14" fmla="*/ 2847 w 3551"/>
                <a:gd name="T15" fmla="*/ 205 h 2067"/>
                <a:gd name="T16" fmla="*/ 2883 w 3551"/>
                <a:gd name="T17" fmla="*/ 305 h 2067"/>
                <a:gd name="T18" fmla="*/ 2902 w 3551"/>
                <a:gd name="T19" fmla="*/ 430 h 2067"/>
                <a:gd name="T20" fmla="*/ 2915 w 3551"/>
                <a:gd name="T21" fmla="*/ 572 h 2067"/>
                <a:gd name="T22" fmla="*/ 2924 w 3551"/>
                <a:gd name="T23" fmla="*/ 722 h 2067"/>
                <a:gd name="T24" fmla="*/ 2938 w 3551"/>
                <a:gd name="T25" fmla="*/ 872 h 2067"/>
                <a:gd name="T26" fmla="*/ 2964 w 3551"/>
                <a:gd name="T27" fmla="*/ 1014 h 2067"/>
                <a:gd name="T28" fmla="*/ 3008 w 3551"/>
                <a:gd name="T29" fmla="*/ 1141 h 2067"/>
                <a:gd name="T30" fmla="*/ 3061 w 3551"/>
                <a:gd name="T31" fmla="*/ 1245 h 2067"/>
                <a:gd name="T32" fmla="*/ 3135 w 3551"/>
                <a:gd name="T33" fmla="*/ 1357 h 2067"/>
                <a:gd name="T34" fmla="*/ 3224 w 3551"/>
                <a:gd name="T35" fmla="*/ 1461 h 2067"/>
                <a:gd name="T36" fmla="*/ 3332 w 3551"/>
                <a:gd name="T37" fmla="*/ 1550 h 2067"/>
                <a:gd name="T38" fmla="*/ 3432 w 3551"/>
                <a:gd name="T39" fmla="*/ 1662 h 2067"/>
                <a:gd name="T40" fmla="*/ 3502 w 3551"/>
                <a:gd name="T41" fmla="*/ 1802 h 2067"/>
                <a:gd name="T42" fmla="*/ 3542 w 3551"/>
                <a:gd name="T43" fmla="*/ 1972 h 2067"/>
                <a:gd name="T44" fmla="*/ 3542 w 3551"/>
                <a:gd name="T45" fmla="*/ 2067 h 2067"/>
                <a:gd name="T46" fmla="*/ 3481 w 3551"/>
                <a:gd name="T47" fmla="*/ 2067 h 2067"/>
                <a:gd name="T48" fmla="*/ 3364 w 3551"/>
                <a:gd name="T49" fmla="*/ 2067 h 2067"/>
                <a:gd name="T50" fmla="*/ 3199 w 3551"/>
                <a:gd name="T51" fmla="*/ 2067 h 2067"/>
                <a:gd name="T52" fmla="*/ 2996 w 3551"/>
                <a:gd name="T53" fmla="*/ 2067 h 2067"/>
                <a:gd name="T54" fmla="*/ 2758 w 3551"/>
                <a:gd name="T55" fmla="*/ 2067 h 2067"/>
                <a:gd name="T56" fmla="*/ 1481 w 3551"/>
                <a:gd name="T57" fmla="*/ 2067 h 2067"/>
                <a:gd name="T58" fmla="*/ 1193 w 3551"/>
                <a:gd name="T59" fmla="*/ 2067 h 2067"/>
                <a:gd name="T60" fmla="*/ 669 w 3551"/>
                <a:gd name="T61" fmla="*/ 2067 h 2067"/>
                <a:gd name="T62" fmla="*/ 449 w 3551"/>
                <a:gd name="T63" fmla="*/ 2067 h 2067"/>
                <a:gd name="T64" fmla="*/ 263 w 3551"/>
                <a:gd name="T65" fmla="*/ 2067 h 2067"/>
                <a:gd name="T66" fmla="*/ 70 w 3551"/>
                <a:gd name="T67" fmla="*/ 2067 h 2067"/>
                <a:gd name="T68" fmla="*/ 8 w 3551"/>
                <a:gd name="T69" fmla="*/ 2067 h 2067"/>
                <a:gd name="T70" fmla="*/ 8 w 3551"/>
                <a:gd name="T71" fmla="*/ 1972 h 2067"/>
                <a:gd name="T72" fmla="*/ 51 w 3551"/>
                <a:gd name="T73" fmla="*/ 1800 h 2067"/>
                <a:gd name="T74" fmla="*/ 127 w 3551"/>
                <a:gd name="T75" fmla="*/ 1654 h 2067"/>
                <a:gd name="T76" fmla="*/ 231 w 3551"/>
                <a:gd name="T77" fmla="*/ 1540 h 2067"/>
                <a:gd name="T78" fmla="*/ 377 w 3551"/>
                <a:gd name="T79" fmla="*/ 1395 h 2067"/>
                <a:gd name="T80" fmla="*/ 494 w 3551"/>
                <a:gd name="T81" fmla="*/ 1232 h 2067"/>
                <a:gd name="T82" fmla="*/ 568 w 3551"/>
                <a:gd name="T83" fmla="*/ 1082 h 2067"/>
                <a:gd name="T84" fmla="*/ 602 w 3551"/>
                <a:gd name="T85" fmla="*/ 944 h 2067"/>
                <a:gd name="T86" fmla="*/ 621 w 3551"/>
                <a:gd name="T87" fmla="*/ 798 h 2067"/>
                <a:gd name="T88" fmla="*/ 631 w 3551"/>
                <a:gd name="T89" fmla="*/ 646 h 2067"/>
                <a:gd name="T90" fmla="*/ 642 w 3551"/>
                <a:gd name="T91" fmla="*/ 499 h 2067"/>
                <a:gd name="T92" fmla="*/ 657 w 3551"/>
                <a:gd name="T93" fmla="*/ 364 h 2067"/>
                <a:gd name="T94" fmla="*/ 684 w 3551"/>
                <a:gd name="T95" fmla="*/ 252 h 2067"/>
                <a:gd name="T96" fmla="*/ 731 w 3551"/>
                <a:gd name="T97" fmla="*/ 167 h 2067"/>
                <a:gd name="T98" fmla="*/ 811 w 3551"/>
                <a:gd name="T99" fmla="*/ 108 h 2067"/>
                <a:gd name="T100" fmla="*/ 934 w 3551"/>
                <a:gd name="T101" fmla="*/ 65 h 2067"/>
                <a:gd name="T102" fmla="*/ 1085 w 3551"/>
                <a:gd name="T103" fmla="*/ 36 h 2067"/>
                <a:gd name="T104" fmla="*/ 1254 w 3551"/>
                <a:gd name="T105" fmla="*/ 14 h 2067"/>
                <a:gd name="T106" fmla="*/ 1432 w 3551"/>
                <a:gd name="T107" fmla="*/ 4 h 2067"/>
                <a:gd name="T108" fmla="*/ 1610 w 3551"/>
                <a:gd name="T109" fmla="*/ 0 h 2067"/>
                <a:gd name="T110" fmla="*/ 1775 w 3551"/>
                <a:gd name="T111" fmla="*/ 0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51" h="2067">
                  <a:moveTo>
                    <a:pt x="1775" y="0"/>
                  </a:moveTo>
                  <a:lnTo>
                    <a:pt x="1856" y="0"/>
                  </a:lnTo>
                  <a:lnTo>
                    <a:pt x="1941" y="0"/>
                  </a:lnTo>
                  <a:lnTo>
                    <a:pt x="2030" y="2"/>
                  </a:lnTo>
                  <a:lnTo>
                    <a:pt x="2119" y="4"/>
                  </a:lnTo>
                  <a:lnTo>
                    <a:pt x="2207" y="8"/>
                  </a:lnTo>
                  <a:lnTo>
                    <a:pt x="2296" y="14"/>
                  </a:lnTo>
                  <a:lnTo>
                    <a:pt x="2383" y="23"/>
                  </a:lnTo>
                  <a:lnTo>
                    <a:pt x="2466" y="36"/>
                  </a:lnTo>
                  <a:lnTo>
                    <a:pt x="2544" y="48"/>
                  </a:lnTo>
                  <a:lnTo>
                    <a:pt x="2618" y="65"/>
                  </a:lnTo>
                  <a:lnTo>
                    <a:pt x="2682" y="84"/>
                  </a:lnTo>
                  <a:lnTo>
                    <a:pt x="2739" y="108"/>
                  </a:lnTo>
                  <a:lnTo>
                    <a:pt x="2786" y="135"/>
                  </a:lnTo>
                  <a:lnTo>
                    <a:pt x="2820" y="167"/>
                  </a:lnTo>
                  <a:lnTo>
                    <a:pt x="2847" y="205"/>
                  </a:lnTo>
                  <a:lnTo>
                    <a:pt x="2868" y="252"/>
                  </a:lnTo>
                  <a:lnTo>
                    <a:pt x="2883" y="305"/>
                  </a:lnTo>
                  <a:lnTo>
                    <a:pt x="2894" y="364"/>
                  </a:lnTo>
                  <a:lnTo>
                    <a:pt x="2902" y="430"/>
                  </a:lnTo>
                  <a:lnTo>
                    <a:pt x="2909" y="499"/>
                  </a:lnTo>
                  <a:lnTo>
                    <a:pt x="2915" y="572"/>
                  </a:lnTo>
                  <a:lnTo>
                    <a:pt x="2919" y="646"/>
                  </a:lnTo>
                  <a:lnTo>
                    <a:pt x="2924" y="722"/>
                  </a:lnTo>
                  <a:lnTo>
                    <a:pt x="2930" y="798"/>
                  </a:lnTo>
                  <a:lnTo>
                    <a:pt x="2938" y="872"/>
                  </a:lnTo>
                  <a:lnTo>
                    <a:pt x="2949" y="944"/>
                  </a:lnTo>
                  <a:lnTo>
                    <a:pt x="2964" y="1014"/>
                  </a:lnTo>
                  <a:lnTo>
                    <a:pt x="2983" y="1082"/>
                  </a:lnTo>
                  <a:lnTo>
                    <a:pt x="3008" y="1141"/>
                  </a:lnTo>
                  <a:lnTo>
                    <a:pt x="3032" y="1190"/>
                  </a:lnTo>
                  <a:lnTo>
                    <a:pt x="3061" y="1245"/>
                  </a:lnTo>
                  <a:lnTo>
                    <a:pt x="3097" y="1300"/>
                  </a:lnTo>
                  <a:lnTo>
                    <a:pt x="3135" y="1357"/>
                  </a:lnTo>
                  <a:lnTo>
                    <a:pt x="3178" y="1412"/>
                  </a:lnTo>
                  <a:lnTo>
                    <a:pt x="3224" y="1461"/>
                  </a:lnTo>
                  <a:lnTo>
                    <a:pt x="3273" y="1504"/>
                  </a:lnTo>
                  <a:lnTo>
                    <a:pt x="3332" y="1550"/>
                  </a:lnTo>
                  <a:lnTo>
                    <a:pt x="3385" y="1603"/>
                  </a:lnTo>
                  <a:lnTo>
                    <a:pt x="3432" y="1662"/>
                  </a:lnTo>
                  <a:lnTo>
                    <a:pt x="3470" y="1728"/>
                  </a:lnTo>
                  <a:lnTo>
                    <a:pt x="3502" y="1802"/>
                  </a:lnTo>
                  <a:lnTo>
                    <a:pt x="3527" y="1883"/>
                  </a:lnTo>
                  <a:lnTo>
                    <a:pt x="3542" y="1972"/>
                  </a:lnTo>
                  <a:lnTo>
                    <a:pt x="3551" y="2067"/>
                  </a:lnTo>
                  <a:lnTo>
                    <a:pt x="3542" y="2067"/>
                  </a:lnTo>
                  <a:lnTo>
                    <a:pt x="3519" y="2067"/>
                  </a:lnTo>
                  <a:lnTo>
                    <a:pt x="3481" y="2067"/>
                  </a:lnTo>
                  <a:lnTo>
                    <a:pt x="3428" y="2067"/>
                  </a:lnTo>
                  <a:lnTo>
                    <a:pt x="3364" y="2067"/>
                  </a:lnTo>
                  <a:lnTo>
                    <a:pt x="3288" y="2067"/>
                  </a:lnTo>
                  <a:lnTo>
                    <a:pt x="3199" y="2067"/>
                  </a:lnTo>
                  <a:lnTo>
                    <a:pt x="3101" y="2067"/>
                  </a:lnTo>
                  <a:lnTo>
                    <a:pt x="2996" y="2067"/>
                  </a:lnTo>
                  <a:lnTo>
                    <a:pt x="2881" y="2067"/>
                  </a:lnTo>
                  <a:lnTo>
                    <a:pt x="2758" y="2067"/>
                  </a:lnTo>
                  <a:lnTo>
                    <a:pt x="1627" y="2067"/>
                  </a:lnTo>
                  <a:lnTo>
                    <a:pt x="1481" y="2067"/>
                  </a:lnTo>
                  <a:lnTo>
                    <a:pt x="1335" y="2067"/>
                  </a:lnTo>
                  <a:lnTo>
                    <a:pt x="1193" y="2067"/>
                  </a:lnTo>
                  <a:lnTo>
                    <a:pt x="792" y="2067"/>
                  </a:lnTo>
                  <a:lnTo>
                    <a:pt x="669" y="2067"/>
                  </a:lnTo>
                  <a:lnTo>
                    <a:pt x="555" y="2067"/>
                  </a:lnTo>
                  <a:lnTo>
                    <a:pt x="449" y="2067"/>
                  </a:lnTo>
                  <a:lnTo>
                    <a:pt x="352" y="2067"/>
                  </a:lnTo>
                  <a:lnTo>
                    <a:pt x="263" y="2067"/>
                  </a:lnTo>
                  <a:lnTo>
                    <a:pt x="186" y="2067"/>
                  </a:lnTo>
                  <a:lnTo>
                    <a:pt x="70" y="2067"/>
                  </a:lnTo>
                  <a:lnTo>
                    <a:pt x="32" y="2067"/>
                  </a:lnTo>
                  <a:lnTo>
                    <a:pt x="8" y="2067"/>
                  </a:lnTo>
                  <a:lnTo>
                    <a:pt x="0" y="2067"/>
                  </a:lnTo>
                  <a:lnTo>
                    <a:pt x="8" y="1972"/>
                  </a:lnTo>
                  <a:lnTo>
                    <a:pt x="25" y="1883"/>
                  </a:lnTo>
                  <a:lnTo>
                    <a:pt x="51" y="1800"/>
                  </a:lnTo>
                  <a:lnTo>
                    <a:pt x="85" y="1724"/>
                  </a:lnTo>
                  <a:lnTo>
                    <a:pt x="127" y="1654"/>
                  </a:lnTo>
                  <a:lnTo>
                    <a:pt x="176" y="1592"/>
                  </a:lnTo>
                  <a:lnTo>
                    <a:pt x="231" y="1540"/>
                  </a:lnTo>
                  <a:lnTo>
                    <a:pt x="307" y="1472"/>
                  </a:lnTo>
                  <a:lnTo>
                    <a:pt x="377" y="1395"/>
                  </a:lnTo>
                  <a:lnTo>
                    <a:pt x="439" y="1317"/>
                  </a:lnTo>
                  <a:lnTo>
                    <a:pt x="494" y="1232"/>
                  </a:lnTo>
                  <a:lnTo>
                    <a:pt x="542" y="1141"/>
                  </a:lnTo>
                  <a:lnTo>
                    <a:pt x="568" y="1082"/>
                  </a:lnTo>
                  <a:lnTo>
                    <a:pt x="587" y="1014"/>
                  </a:lnTo>
                  <a:lnTo>
                    <a:pt x="602" y="944"/>
                  </a:lnTo>
                  <a:lnTo>
                    <a:pt x="614" y="872"/>
                  </a:lnTo>
                  <a:lnTo>
                    <a:pt x="621" y="798"/>
                  </a:lnTo>
                  <a:lnTo>
                    <a:pt x="627" y="722"/>
                  </a:lnTo>
                  <a:lnTo>
                    <a:pt x="631" y="646"/>
                  </a:lnTo>
                  <a:lnTo>
                    <a:pt x="638" y="572"/>
                  </a:lnTo>
                  <a:lnTo>
                    <a:pt x="642" y="499"/>
                  </a:lnTo>
                  <a:lnTo>
                    <a:pt x="648" y="430"/>
                  </a:lnTo>
                  <a:lnTo>
                    <a:pt x="657" y="364"/>
                  </a:lnTo>
                  <a:lnTo>
                    <a:pt x="667" y="305"/>
                  </a:lnTo>
                  <a:lnTo>
                    <a:pt x="684" y="252"/>
                  </a:lnTo>
                  <a:lnTo>
                    <a:pt x="703" y="205"/>
                  </a:lnTo>
                  <a:lnTo>
                    <a:pt x="731" y="167"/>
                  </a:lnTo>
                  <a:lnTo>
                    <a:pt x="765" y="135"/>
                  </a:lnTo>
                  <a:lnTo>
                    <a:pt x="811" y="108"/>
                  </a:lnTo>
                  <a:lnTo>
                    <a:pt x="869" y="84"/>
                  </a:lnTo>
                  <a:lnTo>
                    <a:pt x="934" y="65"/>
                  </a:lnTo>
                  <a:lnTo>
                    <a:pt x="1006" y="48"/>
                  </a:lnTo>
                  <a:lnTo>
                    <a:pt x="1085" y="36"/>
                  </a:lnTo>
                  <a:lnTo>
                    <a:pt x="1167" y="23"/>
                  </a:lnTo>
                  <a:lnTo>
                    <a:pt x="1254" y="14"/>
                  </a:lnTo>
                  <a:lnTo>
                    <a:pt x="1343" y="8"/>
                  </a:lnTo>
                  <a:lnTo>
                    <a:pt x="1432" y="4"/>
                  </a:lnTo>
                  <a:lnTo>
                    <a:pt x="1523" y="2"/>
                  </a:lnTo>
                  <a:lnTo>
                    <a:pt x="1610" y="0"/>
                  </a:lnTo>
                  <a:lnTo>
                    <a:pt x="1695" y="0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E1F3AC72-821A-CD4F-9281-9963CD575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400" y="4329113"/>
              <a:ext cx="5637213" cy="3284538"/>
            </a:xfrm>
            <a:custGeom>
              <a:avLst/>
              <a:gdLst>
                <a:gd name="T0" fmla="*/ 1924 w 3551"/>
                <a:gd name="T1" fmla="*/ 0 h 2069"/>
                <a:gd name="T2" fmla="*/ 2216 w 3551"/>
                <a:gd name="T3" fmla="*/ 0 h 2069"/>
                <a:gd name="T4" fmla="*/ 2496 w 3551"/>
                <a:gd name="T5" fmla="*/ 0 h 2069"/>
                <a:gd name="T6" fmla="*/ 2758 w 3551"/>
                <a:gd name="T7" fmla="*/ 0 h 2069"/>
                <a:gd name="T8" fmla="*/ 2996 w 3551"/>
                <a:gd name="T9" fmla="*/ 0 h 2069"/>
                <a:gd name="T10" fmla="*/ 3199 w 3551"/>
                <a:gd name="T11" fmla="*/ 0 h 2069"/>
                <a:gd name="T12" fmla="*/ 3364 w 3551"/>
                <a:gd name="T13" fmla="*/ 0 h 2069"/>
                <a:gd name="T14" fmla="*/ 3481 w 3551"/>
                <a:gd name="T15" fmla="*/ 0 h 2069"/>
                <a:gd name="T16" fmla="*/ 3542 w 3551"/>
                <a:gd name="T17" fmla="*/ 0 h 2069"/>
                <a:gd name="T18" fmla="*/ 3542 w 3551"/>
                <a:gd name="T19" fmla="*/ 97 h 2069"/>
                <a:gd name="T20" fmla="*/ 3502 w 3551"/>
                <a:gd name="T21" fmla="*/ 264 h 2069"/>
                <a:gd name="T22" fmla="*/ 3432 w 3551"/>
                <a:gd name="T23" fmla="*/ 406 h 2069"/>
                <a:gd name="T24" fmla="*/ 3332 w 3551"/>
                <a:gd name="T25" fmla="*/ 518 h 2069"/>
                <a:gd name="T26" fmla="*/ 3224 w 3551"/>
                <a:gd name="T27" fmla="*/ 605 h 2069"/>
                <a:gd name="T28" fmla="*/ 3135 w 3551"/>
                <a:gd name="T29" fmla="*/ 709 h 2069"/>
                <a:gd name="T30" fmla="*/ 3061 w 3551"/>
                <a:gd name="T31" fmla="*/ 824 h 2069"/>
                <a:gd name="T32" fmla="*/ 3008 w 3551"/>
                <a:gd name="T33" fmla="*/ 925 h 2069"/>
                <a:gd name="T34" fmla="*/ 2964 w 3551"/>
                <a:gd name="T35" fmla="*/ 1052 h 2069"/>
                <a:gd name="T36" fmla="*/ 2938 w 3551"/>
                <a:gd name="T37" fmla="*/ 1194 h 2069"/>
                <a:gd name="T38" fmla="*/ 2924 w 3551"/>
                <a:gd name="T39" fmla="*/ 1347 h 2069"/>
                <a:gd name="T40" fmla="*/ 2915 w 3551"/>
                <a:gd name="T41" fmla="*/ 1497 h 2069"/>
                <a:gd name="T42" fmla="*/ 2902 w 3551"/>
                <a:gd name="T43" fmla="*/ 1637 h 2069"/>
                <a:gd name="T44" fmla="*/ 2883 w 3551"/>
                <a:gd name="T45" fmla="*/ 1762 h 2069"/>
                <a:gd name="T46" fmla="*/ 2847 w 3551"/>
                <a:gd name="T47" fmla="*/ 1864 h 2069"/>
                <a:gd name="T48" fmla="*/ 2786 w 3551"/>
                <a:gd name="T49" fmla="*/ 1933 h 2069"/>
                <a:gd name="T50" fmla="*/ 2682 w 3551"/>
                <a:gd name="T51" fmla="*/ 1982 h 2069"/>
                <a:gd name="T52" fmla="*/ 2544 w 3551"/>
                <a:gd name="T53" fmla="*/ 2020 h 2069"/>
                <a:gd name="T54" fmla="*/ 2383 w 3551"/>
                <a:gd name="T55" fmla="*/ 2044 h 2069"/>
                <a:gd name="T56" fmla="*/ 2207 w 3551"/>
                <a:gd name="T57" fmla="*/ 2058 h 2069"/>
                <a:gd name="T58" fmla="*/ 2030 w 3551"/>
                <a:gd name="T59" fmla="*/ 2067 h 2069"/>
                <a:gd name="T60" fmla="*/ 1856 w 3551"/>
                <a:gd name="T61" fmla="*/ 2069 h 2069"/>
                <a:gd name="T62" fmla="*/ 1695 w 3551"/>
                <a:gd name="T63" fmla="*/ 2069 h 2069"/>
                <a:gd name="T64" fmla="*/ 1523 w 3551"/>
                <a:gd name="T65" fmla="*/ 2067 h 2069"/>
                <a:gd name="T66" fmla="*/ 1343 w 3551"/>
                <a:gd name="T67" fmla="*/ 2058 h 2069"/>
                <a:gd name="T68" fmla="*/ 1167 w 3551"/>
                <a:gd name="T69" fmla="*/ 2044 h 2069"/>
                <a:gd name="T70" fmla="*/ 1006 w 3551"/>
                <a:gd name="T71" fmla="*/ 2020 h 2069"/>
                <a:gd name="T72" fmla="*/ 869 w 3551"/>
                <a:gd name="T73" fmla="*/ 1982 h 2069"/>
                <a:gd name="T74" fmla="*/ 765 w 3551"/>
                <a:gd name="T75" fmla="*/ 1933 h 2069"/>
                <a:gd name="T76" fmla="*/ 703 w 3551"/>
                <a:gd name="T77" fmla="*/ 1864 h 2069"/>
                <a:gd name="T78" fmla="*/ 667 w 3551"/>
                <a:gd name="T79" fmla="*/ 1762 h 2069"/>
                <a:gd name="T80" fmla="*/ 648 w 3551"/>
                <a:gd name="T81" fmla="*/ 1637 h 2069"/>
                <a:gd name="T82" fmla="*/ 638 w 3551"/>
                <a:gd name="T83" fmla="*/ 1497 h 2069"/>
                <a:gd name="T84" fmla="*/ 627 w 3551"/>
                <a:gd name="T85" fmla="*/ 1347 h 2069"/>
                <a:gd name="T86" fmla="*/ 614 w 3551"/>
                <a:gd name="T87" fmla="*/ 1194 h 2069"/>
                <a:gd name="T88" fmla="*/ 587 w 3551"/>
                <a:gd name="T89" fmla="*/ 1052 h 2069"/>
                <a:gd name="T90" fmla="*/ 542 w 3551"/>
                <a:gd name="T91" fmla="*/ 925 h 2069"/>
                <a:gd name="T92" fmla="*/ 439 w 3551"/>
                <a:gd name="T93" fmla="*/ 751 h 2069"/>
                <a:gd name="T94" fmla="*/ 307 w 3551"/>
                <a:gd name="T95" fmla="*/ 597 h 2069"/>
                <a:gd name="T96" fmla="*/ 176 w 3551"/>
                <a:gd name="T97" fmla="*/ 474 h 2069"/>
                <a:gd name="T98" fmla="*/ 85 w 3551"/>
                <a:gd name="T99" fmla="*/ 345 h 2069"/>
                <a:gd name="T100" fmla="*/ 25 w 3551"/>
                <a:gd name="T101" fmla="*/ 184 h 2069"/>
                <a:gd name="T102" fmla="*/ 0 w 3551"/>
                <a:gd name="T103" fmla="*/ 0 h 2069"/>
                <a:gd name="T104" fmla="*/ 32 w 3551"/>
                <a:gd name="T105" fmla="*/ 0 h 2069"/>
                <a:gd name="T106" fmla="*/ 123 w 3551"/>
                <a:gd name="T107" fmla="*/ 0 h 2069"/>
                <a:gd name="T108" fmla="*/ 263 w 3551"/>
                <a:gd name="T109" fmla="*/ 0 h 2069"/>
                <a:gd name="T110" fmla="*/ 449 w 3551"/>
                <a:gd name="T111" fmla="*/ 0 h 2069"/>
                <a:gd name="T112" fmla="*/ 669 w 3551"/>
                <a:gd name="T113" fmla="*/ 0 h 2069"/>
                <a:gd name="T114" fmla="*/ 922 w 3551"/>
                <a:gd name="T115" fmla="*/ 0 h 2069"/>
                <a:gd name="T116" fmla="*/ 1193 w 3551"/>
                <a:gd name="T117" fmla="*/ 0 h 2069"/>
                <a:gd name="T118" fmla="*/ 1481 w 3551"/>
                <a:gd name="T119" fmla="*/ 0 h 2069"/>
                <a:gd name="T120" fmla="*/ 1775 w 3551"/>
                <a:gd name="T121" fmla="*/ 0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51" h="2069">
                  <a:moveTo>
                    <a:pt x="1775" y="0"/>
                  </a:moveTo>
                  <a:lnTo>
                    <a:pt x="1924" y="0"/>
                  </a:lnTo>
                  <a:lnTo>
                    <a:pt x="2070" y="0"/>
                  </a:lnTo>
                  <a:lnTo>
                    <a:pt x="2216" y="0"/>
                  </a:lnTo>
                  <a:lnTo>
                    <a:pt x="2358" y="0"/>
                  </a:lnTo>
                  <a:lnTo>
                    <a:pt x="2496" y="0"/>
                  </a:lnTo>
                  <a:lnTo>
                    <a:pt x="2629" y="0"/>
                  </a:lnTo>
                  <a:lnTo>
                    <a:pt x="2758" y="0"/>
                  </a:lnTo>
                  <a:lnTo>
                    <a:pt x="2881" y="0"/>
                  </a:lnTo>
                  <a:lnTo>
                    <a:pt x="2996" y="0"/>
                  </a:lnTo>
                  <a:lnTo>
                    <a:pt x="3101" y="0"/>
                  </a:lnTo>
                  <a:lnTo>
                    <a:pt x="3199" y="0"/>
                  </a:lnTo>
                  <a:lnTo>
                    <a:pt x="3288" y="0"/>
                  </a:lnTo>
                  <a:lnTo>
                    <a:pt x="3364" y="0"/>
                  </a:lnTo>
                  <a:lnTo>
                    <a:pt x="3428" y="0"/>
                  </a:lnTo>
                  <a:lnTo>
                    <a:pt x="3481" y="0"/>
                  </a:lnTo>
                  <a:lnTo>
                    <a:pt x="3519" y="0"/>
                  </a:lnTo>
                  <a:lnTo>
                    <a:pt x="3542" y="0"/>
                  </a:lnTo>
                  <a:lnTo>
                    <a:pt x="3551" y="0"/>
                  </a:lnTo>
                  <a:lnTo>
                    <a:pt x="3542" y="97"/>
                  </a:lnTo>
                  <a:lnTo>
                    <a:pt x="3527" y="184"/>
                  </a:lnTo>
                  <a:lnTo>
                    <a:pt x="3502" y="264"/>
                  </a:lnTo>
                  <a:lnTo>
                    <a:pt x="3470" y="338"/>
                  </a:lnTo>
                  <a:lnTo>
                    <a:pt x="3432" y="406"/>
                  </a:lnTo>
                  <a:lnTo>
                    <a:pt x="3385" y="466"/>
                  </a:lnTo>
                  <a:lnTo>
                    <a:pt x="3332" y="518"/>
                  </a:lnTo>
                  <a:lnTo>
                    <a:pt x="3273" y="563"/>
                  </a:lnTo>
                  <a:lnTo>
                    <a:pt x="3224" y="605"/>
                  </a:lnTo>
                  <a:lnTo>
                    <a:pt x="3178" y="656"/>
                  </a:lnTo>
                  <a:lnTo>
                    <a:pt x="3135" y="709"/>
                  </a:lnTo>
                  <a:lnTo>
                    <a:pt x="3097" y="766"/>
                  </a:lnTo>
                  <a:lnTo>
                    <a:pt x="3061" y="824"/>
                  </a:lnTo>
                  <a:lnTo>
                    <a:pt x="3032" y="876"/>
                  </a:lnTo>
                  <a:lnTo>
                    <a:pt x="3008" y="925"/>
                  </a:lnTo>
                  <a:lnTo>
                    <a:pt x="2983" y="987"/>
                  </a:lnTo>
                  <a:lnTo>
                    <a:pt x="2964" y="1052"/>
                  </a:lnTo>
                  <a:lnTo>
                    <a:pt x="2949" y="1122"/>
                  </a:lnTo>
                  <a:lnTo>
                    <a:pt x="2938" y="1194"/>
                  </a:lnTo>
                  <a:lnTo>
                    <a:pt x="2930" y="1270"/>
                  </a:lnTo>
                  <a:lnTo>
                    <a:pt x="2924" y="1347"/>
                  </a:lnTo>
                  <a:lnTo>
                    <a:pt x="2919" y="1421"/>
                  </a:lnTo>
                  <a:lnTo>
                    <a:pt x="2915" y="1497"/>
                  </a:lnTo>
                  <a:lnTo>
                    <a:pt x="2909" y="1569"/>
                  </a:lnTo>
                  <a:lnTo>
                    <a:pt x="2902" y="1637"/>
                  </a:lnTo>
                  <a:lnTo>
                    <a:pt x="2894" y="1703"/>
                  </a:lnTo>
                  <a:lnTo>
                    <a:pt x="2883" y="1762"/>
                  </a:lnTo>
                  <a:lnTo>
                    <a:pt x="2868" y="1817"/>
                  </a:lnTo>
                  <a:lnTo>
                    <a:pt x="2847" y="1864"/>
                  </a:lnTo>
                  <a:lnTo>
                    <a:pt x="2820" y="1902"/>
                  </a:lnTo>
                  <a:lnTo>
                    <a:pt x="2786" y="1933"/>
                  </a:lnTo>
                  <a:lnTo>
                    <a:pt x="2739" y="1959"/>
                  </a:lnTo>
                  <a:lnTo>
                    <a:pt x="2682" y="1982"/>
                  </a:lnTo>
                  <a:lnTo>
                    <a:pt x="2618" y="2003"/>
                  </a:lnTo>
                  <a:lnTo>
                    <a:pt x="2544" y="2020"/>
                  </a:lnTo>
                  <a:lnTo>
                    <a:pt x="2466" y="2033"/>
                  </a:lnTo>
                  <a:lnTo>
                    <a:pt x="2383" y="2044"/>
                  </a:lnTo>
                  <a:lnTo>
                    <a:pt x="2296" y="2052"/>
                  </a:lnTo>
                  <a:lnTo>
                    <a:pt x="2207" y="2058"/>
                  </a:lnTo>
                  <a:lnTo>
                    <a:pt x="2119" y="2063"/>
                  </a:lnTo>
                  <a:lnTo>
                    <a:pt x="2030" y="2067"/>
                  </a:lnTo>
                  <a:lnTo>
                    <a:pt x="1941" y="2067"/>
                  </a:lnTo>
                  <a:lnTo>
                    <a:pt x="1856" y="2069"/>
                  </a:lnTo>
                  <a:lnTo>
                    <a:pt x="1775" y="2069"/>
                  </a:lnTo>
                  <a:lnTo>
                    <a:pt x="1695" y="2069"/>
                  </a:lnTo>
                  <a:lnTo>
                    <a:pt x="1610" y="2067"/>
                  </a:lnTo>
                  <a:lnTo>
                    <a:pt x="1523" y="2067"/>
                  </a:lnTo>
                  <a:lnTo>
                    <a:pt x="1432" y="2063"/>
                  </a:lnTo>
                  <a:lnTo>
                    <a:pt x="1343" y="2058"/>
                  </a:lnTo>
                  <a:lnTo>
                    <a:pt x="1254" y="2052"/>
                  </a:lnTo>
                  <a:lnTo>
                    <a:pt x="1167" y="2044"/>
                  </a:lnTo>
                  <a:lnTo>
                    <a:pt x="1085" y="2033"/>
                  </a:lnTo>
                  <a:lnTo>
                    <a:pt x="1006" y="2020"/>
                  </a:lnTo>
                  <a:lnTo>
                    <a:pt x="934" y="2003"/>
                  </a:lnTo>
                  <a:lnTo>
                    <a:pt x="869" y="1982"/>
                  </a:lnTo>
                  <a:lnTo>
                    <a:pt x="811" y="1959"/>
                  </a:lnTo>
                  <a:lnTo>
                    <a:pt x="765" y="1933"/>
                  </a:lnTo>
                  <a:lnTo>
                    <a:pt x="731" y="1902"/>
                  </a:lnTo>
                  <a:lnTo>
                    <a:pt x="703" y="1864"/>
                  </a:lnTo>
                  <a:lnTo>
                    <a:pt x="684" y="1817"/>
                  </a:lnTo>
                  <a:lnTo>
                    <a:pt x="667" y="1762"/>
                  </a:lnTo>
                  <a:lnTo>
                    <a:pt x="657" y="1703"/>
                  </a:lnTo>
                  <a:lnTo>
                    <a:pt x="648" y="1637"/>
                  </a:lnTo>
                  <a:lnTo>
                    <a:pt x="642" y="1569"/>
                  </a:lnTo>
                  <a:lnTo>
                    <a:pt x="638" y="1497"/>
                  </a:lnTo>
                  <a:lnTo>
                    <a:pt x="631" y="1421"/>
                  </a:lnTo>
                  <a:lnTo>
                    <a:pt x="627" y="1347"/>
                  </a:lnTo>
                  <a:lnTo>
                    <a:pt x="621" y="1270"/>
                  </a:lnTo>
                  <a:lnTo>
                    <a:pt x="614" y="1194"/>
                  </a:lnTo>
                  <a:lnTo>
                    <a:pt x="602" y="1122"/>
                  </a:lnTo>
                  <a:lnTo>
                    <a:pt x="587" y="1052"/>
                  </a:lnTo>
                  <a:lnTo>
                    <a:pt x="568" y="987"/>
                  </a:lnTo>
                  <a:lnTo>
                    <a:pt x="542" y="925"/>
                  </a:lnTo>
                  <a:lnTo>
                    <a:pt x="494" y="836"/>
                  </a:lnTo>
                  <a:lnTo>
                    <a:pt x="439" y="751"/>
                  </a:lnTo>
                  <a:lnTo>
                    <a:pt x="377" y="671"/>
                  </a:lnTo>
                  <a:lnTo>
                    <a:pt x="307" y="597"/>
                  </a:lnTo>
                  <a:lnTo>
                    <a:pt x="231" y="527"/>
                  </a:lnTo>
                  <a:lnTo>
                    <a:pt x="176" y="474"/>
                  </a:lnTo>
                  <a:lnTo>
                    <a:pt x="127" y="413"/>
                  </a:lnTo>
                  <a:lnTo>
                    <a:pt x="85" y="345"/>
                  </a:lnTo>
                  <a:lnTo>
                    <a:pt x="51" y="269"/>
                  </a:lnTo>
                  <a:lnTo>
                    <a:pt x="25" y="184"/>
                  </a:lnTo>
                  <a:lnTo>
                    <a:pt x="8" y="95"/>
                  </a:lnTo>
                  <a:lnTo>
                    <a:pt x="0" y="0"/>
                  </a:lnTo>
                  <a:lnTo>
                    <a:pt x="8" y="0"/>
                  </a:lnTo>
                  <a:lnTo>
                    <a:pt x="32" y="0"/>
                  </a:lnTo>
                  <a:lnTo>
                    <a:pt x="70" y="0"/>
                  </a:lnTo>
                  <a:lnTo>
                    <a:pt x="123" y="0"/>
                  </a:lnTo>
                  <a:lnTo>
                    <a:pt x="186" y="0"/>
                  </a:lnTo>
                  <a:lnTo>
                    <a:pt x="263" y="0"/>
                  </a:lnTo>
                  <a:lnTo>
                    <a:pt x="352" y="0"/>
                  </a:lnTo>
                  <a:lnTo>
                    <a:pt x="449" y="0"/>
                  </a:lnTo>
                  <a:lnTo>
                    <a:pt x="555" y="0"/>
                  </a:lnTo>
                  <a:lnTo>
                    <a:pt x="669" y="0"/>
                  </a:lnTo>
                  <a:lnTo>
                    <a:pt x="792" y="0"/>
                  </a:lnTo>
                  <a:lnTo>
                    <a:pt x="922" y="0"/>
                  </a:lnTo>
                  <a:lnTo>
                    <a:pt x="1055" y="0"/>
                  </a:lnTo>
                  <a:lnTo>
                    <a:pt x="1193" y="0"/>
                  </a:lnTo>
                  <a:lnTo>
                    <a:pt x="1335" y="0"/>
                  </a:lnTo>
                  <a:lnTo>
                    <a:pt x="1481" y="0"/>
                  </a:lnTo>
                  <a:lnTo>
                    <a:pt x="1627" y="0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173055B4-5085-054E-85BF-0A238EF53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225" y="-1314450"/>
              <a:ext cx="5643563" cy="6772275"/>
            </a:xfrm>
            <a:custGeom>
              <a:avLst/>
              <a:gdLst>
                <a:gd name="T0" fmla="*/ 712 w 3555"/>
                <a:gd name="T1" fmla="*/ 0 h 4266"/>
                <a:gd name="T2" fmla="*/ 2843 w 3555"/>
                <a:gd name="T3" fmla="*/ 0 h 4266"/>
                <a:gd name="T4" fmla="*/ 2940 w 3555"/>
                <a:gd name="T5" fmla="*/ 9 h 4266"/>
                <a:gd name="T6" fmla="*/ 3034 w 3555"/>
                <a:gd name="T7" fmla="*/ 26 h 4266"/>
                <a:gd name="T8" fmla="*/ 3120 w 3555"/>
                <a:gd name="T9" fmla="*/ 57 h 4266"/>
                <a:gd name="T10" fmla="*/ 3203 w 3555"/>
                <a:gd name="T11" fmla="*/ 98 h 4266"/>
                <a:gd name="T12" fmla="*/ 3279 w 3555"/>
                <a:gd name="T13" fmla="*/ 149 h 4266"/>
                <a:gd name="T14" fmla="*/ 3347 w 3555"/>
                <a:gd name="T15" fmla="*/ 210 h 4266"/>
                <a:gd name="T16" fmla="*/ 3406 w 3555"/>
                <a:gd name="T17" fmla="*/ 278 h 4266"/>
                <a:gd name="T18" fmla="*/ 3457 w 3555"/>
                <a:gd name="T19" fmla="*/ 354 h 4266"/>
                <a:gd name="T20" fmla="*/ 3500 w 3555"/>
                <a:gd name="T21" fmla="*/ 434 h 4266"/>
                <a:gd name="T22" fmla="*/ 3529 w 3555"/>
                <a:gd name="T23" fmla="*/ 523 h 4266"/>
                <a:gd name="T24" fmla="*/ 3548 w 3555"/>
                <a:gd name="T25" fmla="*/ 617 h 4266"/>
                <a:gd name="T26" fmla="*/ 3555 w 3555"/>
                <a:gd name="T27" fmla="*/ 712 h 4266"/>
                <a:gd name="T28" fmla="*/ 3555 w 3555"/>
                <a:gd name="T29" fmla="*/ 3555 h 4266"/>
                <a:gd name="T30" fmla="*/ 3548 w 3555"/>
                <a:gd name="T31" fmla="*/ 3652 h 4266"/>
                <a:gd name="T32" fmla="*/ 3529 w 3555"/>
                <a:gd name="T33" fmla="*/ 3745 h 4266"/>
                <a:gd name="T34" fmla="*/ 3500 w 3555"/>
                <a:gd name="T35" fmla="*/ 3832 h 4266"/>
                <a:gd name="T36" fmla="*/ 3457 w 3555"/>
                <a:gd name="T37" fmla="*/ 3915 h 4266"/>
                <a:gd name="T38" fmla="*/ 3406 w 3555"/>
                <a:gd name="T39" fmla="*/ 3991 h 4266"/>
                <a:gd name="T40" fmla="*/ 3347 w 3555"/>
                <a:gd name="T41" fmla="*/ 4059 h 4266"/>
                <a:gd name="T42" fmla="*/ 3279 w 3555"/>
                <a:gd name="T43" fmla="*/ 4118 h 4266"/>
                <a:gd name="T44" fmla="*/ 3203 w 3555"/>
                <a:gd name="T45" fmla="*/ 4169 h 4266"/>
                <a:gd name="T46" fmla="*/ 3120 w 3555"/>
                <a:gd name="T47" fmla="*/ 4211 h 4266"/>
                <a:gd name="T48" fmla="*/ 3034 w 3555"/>
                <a:gd name="T49" fmla="*/ 4241 h 4266"/>
                <a:gd name="T50" fmla="*/ 2940 w 3555"/>
                <a:gd name="T51" fmla="*/ 4260 h 4266"/>
                <a:gd name="T52" fmla="*/ 2843 w 3555"/>
                <a:gd name="T53" fmla="*/ 4266 h 4266"/>
                <a:gd name="T54" fmla="*/ 712 w 3555"/>
                <a:gd name="T55" fmla="*/ 4266 h 4266"/>
                <a:gd name="T56" fmla="*/ 614 w 3555"/>
                <a:gd name="T57" fmla="*/ 4260 h 4266"/>
                <a:gd name="T58" fmla="*/ 521 w 3555"/>
                <a:gd name="T59" fmla="*/ 4241 h 4266"/>
                <a:gd name="T60" fmla="*/ 434 w 3555"/>
                <a:gd name="T61" fmla="*/ 4211 h 4266"/>
                <a:gd name="T62" fmla="*/ 352 w 3555"/>
                <a:gd name="T63" fmla="*/ 4169 h 4266"/>
                <a:gd name="T64" fmla="*/ 277 w 3555"/>
                <a:gd name="T65" fmla="*/ 4118 h 4266"/>
                <a:gd name="T66" fmla="*/ 207 w 3555"/>
                <a:gd name="T67" fmla="*/ 4059 h 4266"/>
                <a:gd name="T68" fmla="*/ 148 w 3555"/>
                <a:gd name="T69" fmla="*/ 3991 h 4266"/>
                <a:gd name="T70" fmla="*/ 97 w 3555"/>
                <a:gd name="T71" fmla="*/ 3915 h 4266"/>
                <a:gd name="T72" fmla="*/ 55 w 3555"/>
                <a:gd name="T73" fmla="*/ 3832 h 4266"/>
                <a:gd name="T74" fmla="*/ 25 w 3555"/>
                <a:gd name="T75" fmla="*/ 3745 h 4266"/>
                <a:gd name="T76" fmla="*/ 6 w 3555"/>
                <a:gd name="T77" fmla="*/ 3652 h 4266"/>
                <a:gd name="T78" fmla="*/ 0 w 3555"/>
                <a:gd name="T79" fmla="*/ 3555 h 4266"/>
                <a:gd name="T80" fmla="*/ 0 w 3555"/>
                <a:gd name="T81" fmla="*/ 712 h 4266"/>
                <a:gd name="T82" fmla="*/ 6 w 3555"/>
                <a:gd name="T83" fmla="*/ 617 h 4266"/>
                <a:gd name="T84" fmla="*/ 25 w 3555"/>
                <a:gd name="T85" fmla="*/ 523 h 4266"/>
                <a:gd name="T86" fmla="*/ 55 w 3555"/>
                <a:gd name="T87" fmla="*/ 434 h 4266"/>
                <a:gd name="T88" fmla="*/ 97 w 3555"/>
                <a:gd name="T89" fmla="*/ 354 h 4266"/>
                <a:gd name="T90" fmla="*/ 148 w 3555"/>
                <a:gd name="T91" fmla="*/ 278 h 4266"/>
                <a:gd name="T92" fmla="*/ 207 w 3555"/>
                <a:gd name="T93" fmla="*/ 210 h 4266"/>
                <a:gd name="T94" fmla="*/ 277 w 3555"/>
                <a:gd name="T95" fmla="*/ 149 h 4266"/>
                <a:gd name="T96" fmla="*/ 352 w 3555"/>
                <a:gd name="T97" fmla="*/ 98 h 4266"/>
                <a:gd name="T98" fmla="*/ 434 w 3555"/>
                <a:gd name="T99" fmla="*/ 57 h 4266"/>
                <a:gd name="T100" fmla="*/ 521 w 3555"/>
                <a:gd name="T101" fmla="*/ 26 h 4266"/>
                <a:gd name="T102" fmla="*/ 614 w 3555"/>
                <a:gd name="T103" fmla="*/ 9 h 4266"/>
                <a:gd name="T104" fmla="*/ 712 w 3555"/>
                <a:gd name="T105" fmla="*/ 0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55" h="4266">
                  <a:moveTo>
                    <a:pt x="712" y="0"/>
                  </a:moveTo>
                  <a:lnTo>
                    <a:pt x="2843" y="0"/>
                  </a:lnTo>
                  <a:lnTo>
                    <a:pt x="2940" y="9"/>
                  </a:lnTo>
                  <a:lnTo>
                    <a:pt x="3034" y="26"/>
                  </a:lnTo>
                  <a:lnTo>
                    <a:pt x="3120" y="57"/>
                  </a:lnTo>
                  <a:lnTo>
                    <a:pt x="3203" y="98"/>
                  </a:lnTo>
                  <a:lnTo>
                    <a:pt x="3279" y="149"/>
                  </a:lnTo>
                  <a:lnTo>
                    <a:pt x="3347" y="210"/>
                  </a:lnTo>
                  <a:lnTo>
                    <a:pt x="3406" y="278"/>
                  </a:lnTo>
                  <a:lnTo>
                    <a:pt x="3457" y="354"/>
                  </a:lnTo>
                  <a:lnTo>
                    <a:pt x="3500" y="434"/>
                  </a:lnTo>
                  <a:lnTo>
                    <a:pt x="3529" y="523"/>
                  </a:lnTo>
                  <a:lnTo>
                    <a:pt x="3548" y="617"/>
                  </a:lnTo>
                  <a:lnTo>
                    <a:pt x="3555" y="712"/>
                  </a:lnTo>
                  <a:lnTo>
                    <a:pt x="3555" y="3555"/>
                  </a:lnTo>
                  <a:lnTo>
                    <a:pt x="3548" y="3652"/>
                  </a:lnTo>
                  <a:lnTo>
                    <a:pt x="3529" y="3745"/>
                  </a:lnTo>
                  <a:lnTo>
                    <a:pt x="3500" y="3832"/>
                  </a:lnTo>
                  <a:lnTo>
                    <a:pt x="3457" y="3915"/>
                  </a:lnTo>
                  <a:lnTo>
                    <a:pt x="3406" y="3991"/>
                  </a:lnTo>
                  <a:lnTo>
                    <a:pt x="3347" y="4059"/>
                  </a:lnTo>
                  <a:lnTo>
                    <a:pt x="3279" y="4118"/>
                  </a:lnTo>
                  <a:lnTo>
                    <a:pt x="3203" y="4169"/>
                  </a:lnTo>
                  <a:lnTo>
                    <a:pt x="3120" y="4211"/>
                  </a:lnTo>
                  <a:lnTo>
                    <a:pt x="3034" y="4241"/>
                  </a:lnTo>
                  <a:lnTo>
                    <a:pt x="2940" y="4260"/>
                  </a:lnTo>
                  <a:lnTo>
                    <a:pt x="2843" y="4266"/>
                  </a:lnTo>
                  <a:lnTo>
                    <a:pt x="712" y="4266"/>
                  </a:lnTo>
                  <a:lnTo>
                    <a:pt x="614" y="4260"/>
                  </a:lnTo>
                  <a:lnTo>
                    <a:pt x="521" y="4241"/>
                  </a:lnTo>
                  <a:lnTo>
                    <a:pt x="434" y="4211"/>
                  </a:lnTo>
                  <a:lnTo>
                    <a:pt x="352" y="4169"/>
                  </a:lnTo>
                  <a:lnTo>
                    <a:pt x="277" y="4118"/>
                  </a:lnTo>
                  <a:lnTo>
                    <a:pt x="207" y="4059"/>
                  </a:lnTo>
                  <a:lnTo>
                    <a:pt x="148" y="3991"/>
                  </a:lnTo>
                  <a:lnTo>
                    <a:pt x="97" y="3915"/>
                  </a:lnTo>
                  <a:lnTo>
                    <a:pt x="55" y="3832"/>
                  </a:lnTo>
                  <a:lnTo>
                    <a:pt x="25" y="3745"/>
                  </a:lnTo>
                  <a:lnTo>
                    <a:pt x="6" y="3652"/>
                  </a:lnTo>
                  <a:lnTo>
                    <a:pt x="0" y="3555"/>
                  </a:lnTo>
                  <a:lnTo>
                    <a:pt x="0" y="712"/>
                  </a:lnTo>
                  <a:lnTo>
                    <a:pt x="6" y="617"/>
                  </a:lnTo>
                  <a:lnTo>
                    <a:pt x="25" y="523"/>
                  </a:lnTo>
                  <a:lnTo>
                    <a:pt x="55" y="434"/>
                  </a:lnTo>
                  <a:lnTo>
                    <a:pt x="97" y="354"/>
                  </a:lnTo>
                  <a:lnTo>
                    <a:pt x="148" y="278"/>
                  </a:lnTo>
                  <a:lnTo>
                    <a:pt x="207" y="210"/>
                  </a:lnTo>
                  <a:lnTo>
                    <a:pt x="277" y="149"/>
                  </a:lnTo>
                  <a:lnTo>
                    <a:pt x="352" y="98"/>
                  </a:lnTo>
                  <a:lnTo>
                    <a:pt x="434" y="57"/>
                  </a:lnTo>
                  <a:lnTo>
                    <a:pt x="521" y="26"/>
                  </a:lnTo>
                  <a:lnTo>
                    <a:pt x="614" y="9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505FBFA1-3C60-D747-9A26-C9425F5AE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7225" y="-1314450"/>
              <a:ext cx="5643563" cy="6772275"/>
            </a:xfrm>
            <a:custGeom>
              <a:avLst/>
              <a:gdLst>
                <a:gd name="T0" fmla="*/ 633 w 3555"/>
                <a:gd name="T1" fmla="*/ 244 h 4266"/>
                <a:gd name="T2" fmla="*/ 493 w 3555"/>
                <a:gd name="T3" fmla="*/ 290 h 4266"/>
                <a:gd name="T4" fmla="*/ 377 w 3555"/>
                <a:gd name="T5" fmla="*/ 377 h 4266"/>
                <a:gd name="T6" fmla="*/ 290 w 3555"/>
                <a:gd name="T7" fmla="*/ 494 h 4266"/>
                <a:gd name="T8" fmla="*/ 244 w 3555"/>
                <a:gd name="T9" fmla="*/ 636 h 4266"/>
                <a:gd name="T10" fmla="*/ 237 w 3555"/>
                <a:gd name="T11" fmla="*/ 3555 h 4266"/>
                <a:gd name="T12" fmla="*/ 260 w 3555"/>
                <a:gd name="T13" fmla="*/ 3705 h 4266"/>
                <a:gd name="T14" fmla="*/ 328 w 3555"/>
                <a:gd name="T15" fmla="*/ 3834 h 4266"/>
                <a:gd name="T16" fmla="*/ 432 w 3555"/>
                <a:gd name="T17" fmla="*/ 3938 h 4266"/>
                <a:gd name="T18" fmla="*/ 561 w 3555"/>
                <a:gd name="T19" fmla="*/ 4006 h 4266"/>
                <a:gd name="T20" fmla="*/ 712 w 3555"/>
                <a:gd name="T21" fmla="*/ 4029 h 4266"/>
                <a:gd name="T22" fmla="*/ 2921 w 3555"/>
                <a:gd name="T23" fmla="*/ 4023 h 4266"/>
                <a:gd name="T24" fmla="*/ 3061 w 3555"/>
                <a:gd name="T25" fmla="*/ 3976 h 4266"/>
                <a:gd name="T26" fmla="*/ 3180 w 3555"/>
                <a:gd name="T27" fmla="*/ 3891 h 4266"/>
                <a:gd name="T28" fmla="*/ 3264 w 3555"/>
                <a:gd name="T29" fmla="*/ 3773 h 4266"/>
                <a:gd name="T30" fmla="*/ 3311 w 3555"/>
                <a:gd name="T31" fmla="*/ 3633 h 4266"/>
                <a:gd name="T32" fmla="*/ 3317 w 3555"/>
                <a:gd name="T33" fmla="*/ 712 h 4266"/>
                <a:gd name="T34" fmla="*/ 3294 w 3555"/>
                <a:gd name="T35" fmla="*/ 562 h 4266"/>
                <a:gd name="T36" fmla="*/ 3226 w 3555"/>
                <a:gd name="T37" fmla="*/ 432 h 4266"/>
                <a:gd name="T38" fmla="*/ 3125 w 3555"/>
                <a:gd name="T39" fmla="*/ 331 h 4266"/>
                <a:gd name="T40" fmla="*/ 2993 w 3555"/>
                <a:gd name="T41" fmla="*/ 263 h 4266"/>
                <a:gd name="T42" fmla="*/ 2843 w 3555"/>
                <a:gd name="T43" fmla="*/ 237 h 4266"/>
                <a:gd name="T44" fmla="*/ 712 w 3555"/>
                <a:gd name="T45" fmla="*/ 0 h 4266"/>
                <a:gd name="T46" fmla="*/ 2940 w 3555"/>
                <a:gd name="T47" fmla="*/ 9 h 4266"/>
                <a:gd name="T48" fmla="*/ 3120 w 3555"/>
                <a:gd name="T49" fmla="*/ 57 h 4266"/>
                <a:gd name="T50" fmla="*/ 3279 w 3555"/>
                <a:gd name="T51" fmla="*/ 149 h 4266"/>
                <a:gd name="T52" fmla="*/ 3406 w 3555"/>
                <a:gd name="T53" fmla="*/ 278 h 4266"/>
                <a:gd name="T54" fmla="*/ 3500 w 3555"/>
                <a:gd name="T55" fmla="*/ 434 h 4266"/>
                <a:gd name="T56" fmla="*/ 3548 w 3555"/>
                <a:gd name="T57" fmla="*/ 617 h 4266"/>
                <a:gd name="T58" fmla="*/ 3555 w 3555"/>
                <a:gd name="T59" fmla="*/ 3555 h 4266"/>
                <a:gd name="T60" fmla="*/ 3529 w 3555"/>
                <a:gd name="T61" fmla="*/ 3745 h 4266"/>
                <a:gd name="T62" fmla="*/ 3457 w 3555"/>
                <a:gd name="T63" fmla="*/ 3915 h 4266"/>
                <a:gd name="T64" fmla="*/ 3347 w 3555"/>
                <a:gd name="T65" fmla="*/ 4059 h 4266"/>
                <a:gd name="T66" fmla="*/ 3203 w 3555"/>
                <a:gd name="T67" fmla="*/ 4169 h 4266"/>
                <a:gd name="T68" fmla="*/ 3034 w 3555"/>
                <a:gd name="T69" fmla="*/ 4241 h 4266"/>
                <a:gd name="T70" fmla="*/ 2843 w 3555"/>
                <a:gd name="T71" fmla="*/ 4266 h 4266"/>
                <a:gd name="T72" fmla="*/ 614 w 3555"/>
                <a:gd name="T73" fmla="*/ 4260 h 4266"/>
                <a:gd name="T74" fmla="*/ 434 w 3555"/>
                <a:gd name="T75" fmla="*/ 4211 h 4266"/>
                <a:gd name="T76" fmla="*/ 277 w 3555"/>
                <a:gd name="T77" fmla="*/ 4118 h 4266"/>
                <a:gd name="T78" fmla="*/ 148 w 3555"/>
                <a:gd name="T79" fmla="*/ 3991 h 4266"/>
                <a:gd name="T80" fmla="*/ 55 w 3555"/>
                <a:gd name="T81" fmla="*/ 3832 h 4266"/>
                <a:gd name="T82" fmla="*/ 6 w 3555"/>
                <a:gd name="T83" fmla="*/ 3652 h 4266"/>
                <a:gd name="T84" fmla="*/ 0 w 3555"/>
                <a:gd name="T85" fmla="*/ 712 h 4266"/>
                <a:gd name="T86" fmla="*/ 25 w 3555"/>
                <a:gd name="T87" fmla="*/ 523 h 4266"/>
                <a:gd name="T88" fmla="*/ 97 w 3555"/>
                <a:gd name="T89" fmla="*/ 354 h 4266"/>
                <a:gd name="T90" fmla="*/ 207 w 3555"/>
                <a:gd name="T91" fmla="*/ 210 h 4266"/>
                <a:gd name="T92" fmla="*/ 352 w 3555"/>
                <a:gd name="T93" fmla="*/ 98 h 4266"/>
                <a:gd name="T94" fmla="*/ 521 w 3555"/>
                <a:gd name="T95" fmla="*/ 26 h 4266"/>
                <a:gd name="T96" fmla="*/ 712 w 3555"/>
                <a:gd name="T97" fmla="*/ 0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5" h="4266">
                  <a:moveTo>
                    <a:pt x="712" y="237"/>
                  </a:moveTo>
                  <a:lnTo>
                    <a:pt x="633" y="244"/>
                  </a:lnTo>
                  <a:lnTo>
                    <a:pt x="561" y="263"/>
                  </a:lnTo>
                  <a:lnTo>
                    <a:pt x="493" y="290"/>
                  </a:lnTo>
                  <a:lnTo>
                    <a:pt x="432" y="331"/>
                  </a:lnTo>
                  <a:lnTo>
                    <a:pt x="377" y="377"/>
                  </a:lnTo>
                  <a:lnTo>
                    <a:pt x="328" y="432"/>
                  </a:lnTo>
                  <a:lnTo>
                    <a:pt x="290" y="494"/>
                  </a:lnTo>
                  <a:lnTo>
                    <a:pt x="260" y="562"/>
                  </a:lnTo>
                  <a:lnTo>
                    <a:pt x="244" y="636"/>
                  </a:lnTo>
                  <a:lnTo>
                    <a:pt x="237" y="712"/>
                  </a:lnTo>
                  <a:lnTo>
                    <a:pt x="237" y="3555"/>
                  </a:lnTo>
                  <a:lnTo>
                    <a:pt x="244" y="3633"/>
                  </a:lnTo>
                  <a:lnTo>
                    <a:pt x="260" y="3705"/>
                  </a:lnTo>
                  <a:lnTo>
                    <a:pt x="290" y="3773"/>
                  </a:lnTo>
                  <a:lnTo>
                    <a:pt x="328" y="3834"/>
                  </a:lnTo>
                  <a:lnTo>
                    <a:pt x="377" y="3891"/>
                  </a:lnTo>
                  <a:lnTo>
                    <a:pt x="432" y="3938"/>
                  </a:lnTo>
                  <a:lnTo>
                    <a:pt x="493" y="3976"/>
                  </a:lnTo>
                  <a:lnTo>
                    <a:pt x="561" y="4006"/>
                  </a:lnTo>
                  <a:lnTo>
                    <a:pt x="633" y="4023"/>
                  </a:lnTo>
                  <a:lnTo>
                    <a:pt x="712" y="4029"/>
                  </a:lnTo>
                  <a:lnTo>
                    <a:pt x="2843" y="4029"/>
                  </a:lnTo>
                  <a:lnTo>
                    <a:pt x="2921" y="4023"/>
                  </a:lnTo>
                  <a:lnTo>
                    <a:pt x="2993" y="4006"/>
                  </a:lnTo>
                  <a:lnTo>
                    <a:pt x="3061" y="3976"/>
                  </a:lnTo>
                  <a:lnTo>
                    <a:pt x="3125" y="3938"/>
                  </a:lnTo>
                  <a:lnTo>
                    <a:pt x="3180" y="3891"/>
                  </a:lnTo>
                  <a:lnTo>
                    <a:pt x="3226" y="3834"/>
                  </a:lnTo>
                  <a:lnTo>
                    <a:pt x="3264" y="3773"/>
                  </a:lnTo>
                  <a:lnTo>
                    <a:pt x="3294" y="3705"/>
                  </a:lnTo>
                  <a:lnTo>
                    <a:pt x="3311" y="3633"/>
                  </a:lnTo>
                  <a:lnTo>
                    <a:pt x="3317" y="3555"/>
                  </a:lnTo>
                  <a:lnTo>
                    <a:pt x="3317" y="712"/>
                  </a:lnTo>
                  <a:lnTo>
                    <a:pt x="3311" y="636"/>
                  </a:lnTo>
                  <a:lnTo>
                    <a:pt x="3294" y="562"/>
                  </a:lnTo>
                  <a:lnTo>
                    <a:pt x="3264" y="494"/>
                  </a:lnTo>
                  <a:lnTo>
                    <a:pt x="3226" y="432"/>
                  </a:lnTo>
                  <a:lnTo>
                    <a:pt x="3180" y="377"/>
                  </a:lnTo>
                  <a:lnTo>
                    <a:pt x="3125" y="331"/>
                  </a:lnTo>
                  <a:lnTo>
                    <a:pt x="3061" y="290"/>
                  </a:lnTo>
                  <a:lnTo>
                    <a:pt x="2993" y="263"/>
                  </a:lnTo>
                  <a:lnTo>
                    <a:pt x="2921" y="244"/>
                  </a:lnTo>
                  <a:lnTo>
                    <a:pt x="2843" y="237"/>
                  </a:lnTo>
                  <a:lnTo>
                    <a:pt x="712" y="237"/>
                  </a:lnTo>
                  <a:close/>
                  <a:moveTo>
                    <a:pt x="712" y="0"/>
                  </a:moveTo>
                  <a:lnTo>
                    <a:pt x="2843" y="0"/>
                  </a:lnTo>
                  <a:lnTo>
                    <a:pt x="2940" y="9"/>
                  </a:lnTo>
                  <a:lnTo>
                    <a:pt x="3034" y="26"/>
                  </a:lnTo>
                  <a:lnTo>
                    <a:pt x="3120" y="57"/>
                  </a:lnTo>
                  <a:lnTo>
                    <a:pt x="3203" y="98"/>
                  </a:lnTo>
                  <a:lnTo>
                    <a:pt x="3279" y="149"/>
                  </a:lnTo>
                  <a:lnTo>
                    <a:pt x="3347" y="210"/>
                  </a:lnTo>
                  <a:lnTo>
                    <a:pt x="3406" y="278"/>
                  </a:lnTo>
                  <a:lnTo>
                    <a:pt x="3457" y="354"/>
                  </a:lnTo>
                  <a:lnTo>
                    <a:pt x="3500" y="434"/>
                  </a:lnTo>
                  <a:lnTo>
                    <a:pt x="3529" y="523"/>
                  </a:lnTo>
                  <a:lnTo>
                    <a:pt x="3548" y="617"/>
                  </a:lnTo>
                  <a:lnTo>
                    <a:pt x="3555" y="712"/>
                  </a:lnTo>
                  <a:lnTo>
                    <a:pt x="3555" y="3555"/>
                  </a:lnTo>
                  <a:lnTo>
                    <a:pt x="3548" y="3652"/>
                  </a:lnTo>
                  <a:lnTo>
                    <a:pt x="3529" y="3745"/>
                  </a:lnTo>
                  <a:lnTo>
                    <a:pt x="3500" y="3832"/>
                  </a:lnTo>
                  <a:lnTo>
                    <a:pt x="3457" y="3915"/>
                  </a:lnTo>
                  <a:lnTo>
                    <a:pt x="3406" y="3991"/>
                  </a:lnTo>
                  <a:lnTo>
                    <a:pt x="3347" y="4059"/>
                  </a:lnTo>
                  <a:lnTo>
                    <a:pt x="3279" y="4118"/>
                  </a:lnTo>
                  <a:lnTo>
                    <a:pt x="3203" y="4169"/>
                  </a:lnTo>
                  <a:lnTo>
                    <a:pt x="3120" y="4211"/>
                  </a:lnTo>
                  <a:lnTo>
                    <a:pt x="3034" y="4241"/>
                  </a:lnTo>
                  <a:lnTo>
                    <a:pt x="2940" y="4260"/>
                  </a:lnTo>
                  <a:lnTo>
                    <a:pt x="2843" y="4266"/>
                  </a:lnTo>
                  <a:lnTo>
                    <a:pt x="712" y="4266"/>
                  </a:lnTo>
                  <a:lnTo>
                    <a:pt x="614" y="4260"/>
                  </a:lnTo>
                  <a:lnTo>
                    <a:pt x="521" y="4241"/>
                  </a:lnTo>
                  <a:lnTo>
                    <a:pt x="434" y="4211"/>
                  </a:lnTo>
                  <a:lnTo>
                    <a:pt x="352" y="4169"/>
                  </a:lnTo>
                  <a:lnTo>
                    <a:pt x="277" y="4118"/>
                  </a:lnTo>
                  <a:lnTo>
                    <a:pt x="207" y="4059"/>
                  </a:lnTo>
                  <a:lnTo>
                    <a:pt x="148" y="3991"/>
                  </a:lnTo>
                  <a:lnTo>
                    <a:pt x="97" y="3915"/>
                  </a:lnTo>
                  <a:lnTo>
                    <a:pt x="55" y="3832"/>
                  </a:lnTo>
                  <a:lnTo>
                    <a:pt x="25" y="3745"/>
                  </a:lnTo>
                  <a:lnTo>
                    <a:pt x="6" y="3652"/>
                  </a:lnTo>
                  <a:lnTo>
                    <a:pt x="0" y="3555"/>
                  </a:lnTo>
                  <a:lnTo>
                    <a:pt x="0" y="712"/>
                  </a:lnTo>
                  <a:lnTo>
                    <a:pt x="6" y="617"/>
                  </a:lnTo>
                  <a:lnTo>
                    <a:pt x="25" y="523"/>
                  </a:lnTo>
                  <a:lnTo>
                    <a:pt x="55" y="434"/>
                  </a:lnTo>
                  <a:lnTo>
                    <a:pt x="97" y="354"/>
                  </a:lnTo>
                  <a:lnTo>
                    <a:pt x="148" y="278"/>
                  </a:lnTo>
                  <a:lnTo>
                    <a:pt x="207" y="210"/>
                  </a:lnTo>
                  <a:lnTo>
                    <a:pt x="277" y="149"/>
                  </a:lnTo>
                  <a:lnTo>
                    <a:pt x="352" y="98"/>
                  </a:lnTo>
                  <a:lnTo>
                    <a:pt x="434" y="57"/>
                  </a:lnTo>
                  <a:lnTo>
                    <a:pt x="521" y="26"/>
                  </a:lnTo>
                  <a:lnTo>
                    <a:pt x="614" y="9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2">
              <a:extLst>
                <a:ext uri="{FF2B5EF4-FFF2-40B4-BE49-F238E27FC236}">
                  <a16:creationId xmlns:a16="http://schemas.microsoft.com/office/drawing/2014/main" id="{A2CC572F-EFA3-2F49-BC7E-0439CA040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0788" y="192088"/>
              <a:ext cx="93663" cy="11303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8">
              <a:extLst>
                <a:ext uri="{FF2B5EF4-FFF2-40B4-BE49-F238E27FC236}">
                  <a16:creationId xmlns:a16="http://schemas.microsoft.com/office/drawing/2014/main" id="{21633A1D-34F0-FC42-9C87-B4E88B56D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4422775"/>
              <a:ext cx="188913" cy="187325"/>
            </a:xfrm>
            <a:custGeom>
              <a:avLst/>
              <a:gdLst>
                <a:gd name="T0" fmla="*/ 59 w 119"/>
                <a:gd name="T1" fmla="*/ 0 h 118"/>
                <a:gd name="T2" fmla="*/ 83 w 119"/>
                <a:gd name="T3" fmla="*/ 6 h 118"/>
                <a:gd name="T4" fmla="*/ 102 w 119"/>
                <a:gd name="T5" fmla="*/ 19 h 118"/>
                <a:gd name="T6" fmla="*/ 114 w 119"/>
                <a:gd name="T7" fmla="*/ 38 h 118"/>
                <a:gd name="T8" fmla="*/ 119 w 119"/>
                <a:gd name="T9" fmla="*/ 59 h 118"/>
                <a:gd name="T10" fmla="*/ 114 w 119"/>
                <a:gd name="T11" fmla="*/ 82 h 118"/>
                <a:gd name="T12" fmla="*/ 102 w 119"/>
                <a:gd name="T13" fmla="*/ 102 h 118"/>
                <a:gd name="T14" fmla="*/ 83 w 119"/>
                <a:gd name="T15" fmla="*/ 114 h 118"/>
                <a:gd name="T16" fmla="*/ 59 w 119"/>
                <a:gd name="T17" fmla="*/ 118 h 118"/>
                <a:gd name="T18" fmla="*/ 36 w 119"/>
                <a:gd name="T19" fmla="*/ 114 h 118"/>
                <a:gd name="T20" fmla="*/ 17 w 119"/>
                <a:gd name="T21" fmla="*/ 102 h 118"/>
                <a:gd name="T22" fmla="*/ 6 w 119"/>
                <a:gd name="T23" fmla="*/ 82 h 118"/>
                <a:gd name="T24" fmla="*/ 0 w 119"/>
                <a:gd name="T25" fmla="*/ 59 h 118"/>
                <a:gd name="T26" fmla="*/ 6 w 119"/>
                <a:gd name="T27" fmla="*/ 38 h 118"/>
                <a:gd name="T28" fmla="*/ 17 w 119"/>
                <a:gd name="T29" fmla="*/ 19 h 118"/>
                <a:gd name="T30" fmla="*/ 36 w 119"/>
                <a:gd name="T31" fmla="*/ 6 h 118"/>
                <a:gd name="T32" fmla="*/ 59 w 119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18">
                  <a:moveTo>
                    <a:pt x="59" y="0"/>
                  </a:moveTo>
                  <a:lnTo>
                    <a:pt x="83" y="6"/>
                  </a:lnTo>
                  <a:lnTo>
                    <a:pt x="102" y="19"/>
                  </a:lnTo>
                  <a:lnTo>
                    <a:pt x="114" y="38"/>
                  </a:lnTo>
                  <a:lnTo>
                    <a:pt x="119" y="59"/>
                  </a:lnTo>
                  <a:lnTo>
                    <a:pt x="114" y="82"/>
                  </a:lnTo>
                  <a:lnTo>
                    <a:pt x="102" y="102"/>
                  </a:lnTo>
                  <a:lnTo>
                    <a:pt x="83" y="114"/>
                  </a:lnTo>
                  <a:lnTo>
                    <a:pt x="59" y="118"/>
                  </a:lnTo>
                  <a:lnTo>
                    <a:pt x="36" y="114"/>
                  </a:lnTo>
                  <a:lnTo>
                    <a:pt x="17" y="102"/>
                  </a:lnTo>
                  <a:lnTo>
                    <a:pt x="6" y="82"/>
                  </a:lnTo>
                  <a:lnTo>
                    <a:pt x="0" y="59"/>
                  </a:lnTo>
                  <a:lnTo>
                    <a:pt x="6" y="38"/>
                  </a:lnTo>
                  <a:lnTo>
                    <a:pt x="17" y="19"/>
                  </a:lnTo>
                  <a:lnTo>
                    <a:pt x="36" y="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9">
              <a:extLst>
                <a:ext uri="{FF2B5EF4-FFF2-40B4-BE49-F238E27FC236}">
                  <a16:creationId xmlns:a16="http://schemas.microsoft.com/office/drawing/2014/main" id="{3DC9835B-45B4-5B4F-AB93-4765CA4C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4422775"/>
              <a:ext cx="188913" cy="187325"/>
            </a:xfrm>
            <a:custGeom>
              <a:avLst/>
              <a:gdLst>
                <a:gd name="T0" fmla="*/ 60 w 119"/>
                <a:gd name="T1" fmla="*/ 0 h 118"/>
                <a:gd name="T2" fmla="*/ 83 w 119"/>
                <a:gd name="T3" fmla="*/ 6 h 118"/>
                <a:gd name="T4" fmla="*/ 102 w 119"/>
                <a:gd name="T5" fmla="*/ 19 h 118"/>
                <a:gd name="T6" fmla="*/ 115 w 119"/>
                <a:gd name="T7" fmla="*/ 38 h 118"/>
                <a:gd name="T8" fmla="*/ 119 w 119"/>
                <a:gd name="T9" fmla="*/ 59 h 118"/>
                <a:gd name="T10" fmla="*/ 115 w 119"/>
                <a:gd name="T11" fmla="*/ 82 h 118"/>
                <a:gd name="T12" fmla="*/ 102 w 119"/>
                <a:gd name="T13" fmla="*/ 102 h 118"/>
                <a:gd name="T14" fmla="*/ 83 w 119"/>
                <a:gd name="T15" fmla="*/ 114 h 118"/>
                <a:gd name="T16" fmla="*/ 60 w 119"/>
                <a:gd name="T17" fmla="*/ 118 h 118"/>
                <a:gd name="T18" fmla="*/ 36 w 119"/>
                <a:gd name="T19" fmla="*/ 114 h 118"/>
                <a:gd name="T20" fmla="*/ 17 w 119"/>
                <a:gd name="T21" fmla="*/ 102 h 118"/>
                <a:gd name="T22" fmla="*/ 5 w 119"/>
                <a:gd name="T23" fmla="*/ 82 h 118"/>
                <a:gd name="T24" fmla="*/ 0 w 119"/>
                <a:gd name="T25" fmla="*/ 59 h 118"/>
                <a:gd name="T26" fmla="*/ 5 w 119"/>
                <a:gd name="T27" fmla="*/ 38 h 118"/>
                <a:gd name="T28" fmla="*/ 17 w 119"/>
                <a:gd name="T29" fmla="*/ 19 h 118"/>
                <a:gd name="T30" fmla="*/ 36 w 119"/>
                <a:gd name="T31" fmla="*/ 6 h 118"/>
                <a:gd name="T32" fmla="*/ 60 w 119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18">
                  <a:moveTo>
                    <a:pt x="60" y="0"/>
                  </a:moveTo>
                  <a:lnTo>
                    <a:pt x="83" y="6"/>
                  </a:lnTo>
                  <a:lnTo>
                    <a:pt x="102" y="19"/>
                  </a:lnTo>
                  <a:lnTo>
                    <a:pt x="115" y="38"/>
                  </a:lnTo>
                  <a:lnTo>
                    <a:pt x="119" y="59"/>
                  </a:lnTo>
                  <a:lnTo>
                    <a:pt x="115" y="82"/>
                  </a:lnTo>
                  <a:lnTo>
                    <a:pt x="102" y="102"/>
                  </a:lnTo>
                  <a:lnTo>
                    <a:pt x="83" y="114"/>
                  </a:lnTo>
                  <a:lnTo>
                    <a:pt x="60" y="118"/>
                  </a:lnTo>
                  <a:lnTo>
                    <a:pt x="36" y="114"/>
                  </a:lnTo>
                  <a:lnTo>
                    <a:pt x="17" y="102"/>
                  </a:lnTo>
                  <a:lnTo>
                    <a:pt x="5" y="82"/>
                  </a:lnTo>
                  <a:lnTo>
                    <a:pt x="0" y="59"/>
                  </a:lnTo>
                  <a:lnTo>
                    <a:pt x="5" y="38"/>
                  </a:lnTo>
                  <a:lnTo>
                    <a:pt x="17" y="19"/>
                  </a:lnTo>
                  <a:lnTo>
                    <a:pt x="36" y="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0">
              <a:extLst>
                <a:ext uri="{FF2B5EF4-FFF2-40B4-BE49-F238E27FC236}">
                  <a16:creationId xmlns:a16="http://schemas.microsoft.com/office/drawing/2014/main" id="{949FF18E-2326-C14A-95B0-68D9B20DB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3463" y="4422775"/>
              <a:ext cx="187325" cy="187325"/>
            </a:xfrm>
            <a:custGeom>
              <a:avLst/>
              <a:gdLst>
                <a:gd name="T0" fmla="*/ 59 w 118"/>
                <a:gd name="T1" fmla="*/ 0 h 118"/>
                <a:gd name="T2" fmla="*/ 82 w 118"/>
                <a:gd name="T3" fmla="*/ 6 h 118"/>
                <a:gd name="T4" fmla="*/ 101 w 118"/>
                <a:gd name="T5" fmla="*/ 19 h 118"/>
                <a:gd name="T6" fmla="*/ 114 w 118"/>
                <a:gd name="T7" fmla="*/ 38 h 118"/>
                <a:gd name="T8" fmla="*/ 118 w 118"/>
                <a:gd name="T9" fmla="*/ 59 h 118"/>
                <a:gd name="T10" fmla="*/ 114 w 118"/>
                <a:gd name="T11" fmla="*/ 82 h 118"/>
                <a:gd name="T12" fmla="*/ 101 w 118"/>
                <a:gd name="T13" fmla="*/ 102 h 118"/>
                <a:gd name="T14" fmla="*/ 82 w 118"/>
                <a:gd name="T15" fmla="*/ 114 h 118"/>
                <a:gd name="T16" fmla="*/ 59 w 118"/>
                <a:gd name="T17" fmla="*/ 118 h 118"/>
                <a:gd name="T18" fmla="*/ 36 w 118"/>
                <a:gd name="T19" fmla="*/ 114 h 118"/>
                <a:gd name="T20" fmla="*/ 17 w 118"/>
                <a:gd name="T21" fmla="*/ 102 h 118"/>
                <a:gd name="T22" fmla="*/ 4 w 118"/>
                <a:gd name="T23" fmla="*/ 82 h 118"/>
                <a:gd name="T24" fmla="*/ 0 w 118"/>
                <a:gd name="T25" fmla="*/ 59 h 118"/>
                <a:gd name="T26" fmla="*/ 4 w 118"/>
                <a:gd name="T27" fmla="*/ 38 h 118"/>
                <a:gd name="T28" fmla="*/ 17 w 118"/>
                <a:gd name="T29" fmla="*/ 19 h 118"/>
                <a:gd name="T30" fmla="*/ 36 w 118"/>
                <a:gd name="T31" fmla="*/ 6 h 118"/>
                <a:gd name="T32" fmla="*/ 59 w 118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18">
                  <a:moveTo>
                    <a:pt x="59" y="0"/>
                  </a:moveTo>
                  <a:lnTo>
                    <a:pt x="82" y="6"/>
                  </a:lnTo>
                  <a:lnTo>
                    <a:pt x="101" y="19"/>
                  </a:lnTo>
                  <a:lnTo>
                    <a:pt x="114" y="38"/>
                  </a:lnTo>
                  <a:lnTo>
                    <a:pt x="118" y="59"/>
                  </a:lnTo>
                  <a:lnTo>
                    <a:pt x="114" y="82"/>
                  </a:lnTo>
                  <a:lnTo>
                    <a:pt x="101" y="102"/>
                  </a:lnTo>
                  <a:lnTo>
                    <a:pt x="82" y="114"/>
                  </a:lnTo>
                  <a:lnTo>
                    <a:pt x="59" y="118"/>
                  </a:lnTo>
                  <a:lnTo>
                    <a:pt x="36" y="114"/>
                  </a:lnTo>
                  <a:lnTo>
                    <a:pt x="17" y="102"/>
                  </a:lnTo>
                  <a:lnTo>
                    <a:pt x="4" y="82"/>
                  </a:lnTo>
                  <a:lnTo>
                    <a:pt x="0" y="59"/>
                  </a:lnTo>
                  <a:lnTo>
                    <a:pt x="4" y="38"/>
                  </a:lnTo>
                  <a:lnTo>
                    <a:pt x="17" y="19"/>
                  </a:lnTo>
                  <a:lnTo>
                    <a:pt x="36" y="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1">
              <a:extLst>
                <a:ext uri="{FF2B5EF4-FFF2-40B4-BE49-F238E27FC236}">
                  <a16:creationId xmlns:a16="http://schemas.microsoft.com/office/drawing/2014/main" id="{DD13945C-88F9-B64A-81E4-269BB9458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9700" y="4422775"/>
              <a:ext cx="188913" cy="187325"/>
            </a:xfrm>
            <a:custGeom>
              <a:avLst/>
              <a:gdLst>
                <a:gd name="T0" fmla="*/ 59 w 119"/>
                <a:gd name="T1" fmla="*/ 0 h 118"/>
                <a:gd name="T2" fmla="*/ 83 w 119"/>
                <a:gd name="T3" fmla="*/ 6 h 118"/>
                <a:gd name="T4" fmla="*/ 102 w 119"/>
                <a:gd name="T5" fmla="*/ 19 h 118"/>
                <a:gd name="T6" fmla="*/ 114 w 119"/>
                <a:gd name="T7" fmla="*/ 38 h 118"/>
                <a:gd name="T8" fmla="*/ 119 w 119"/>
                <a:gd name="T9" fmla="*/ 59 h 118"/>
                <a:gd name="T10" fmla="*/ 114 w 119"/>
                <a:gd name="T11" fmla="*/ 82 h 118"/>
                <a:gd name="T12" fmla="*/ 102 w 119"/>
                <a:gd name="T13" fmla="*/ 102 h 118"/>
                <a:gd name="T14" fmla="*/ 83 w 119"/>
                <a:gd name="T15" fmla="*/ 114 h 118"/>
                <a:gd name="T16" fmla="*/ 59 w 119"/>
                <a:gd name="T17" fmla="*/ 118 h 118"/>
                <a:gd name="T18" fmla="*/ 36 w 119"/>
                <a:gd name="T19" fmla="*/ 114 h 118"/>
                <a:gd name="T20" fmla="*/ 17 w 119"/>
                <a:gd name="T21" fmla="*/ 102 h 118"/>
                <a:gd name="T22" fmla="*/ 4 w 119"/>
                <a:gd name="T23" fmla="*/ 82 h 118"/>
                <a:gd name="T24" fmla="*/ 0 w 119"/>
                <a:gd name="T25" fmla="*/ 59 h 118"/>
                <a:gd name="T26" fmla="*/ 4 w 119"/>
                <a:gd name="T27" fmla="*/ 38 h 118"/>
                <a:gd name="T28" fmla="*/ 17 w 119"/>
                <a:gd name="T29" fmla="*/ 19 h 118"/>
                <a:gd name="T30" fmla="*/ 36 w 119"/>
                <a:gd name="T31" fmla="*/ 6 h 118"/>
                <a:gd name="T32" fmla="*/ 59 w 119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118">
                  <a:moveTo>
                    <a:pt x="59" y="0"/>
                  </a:moveTo>
                  <a:lnTo>
                    <a:pt x="83" y="6"/>
                  </a:lnTo>
                  <a:lnTo>
                    <a:pt x="102" y="19"/>
                  </a:lnTo>
                  <a:lnTo>
                    <a:pt x="114" y="38"/>
                  </a:lnTo>
                  <a:lnTo>
                    <a:pt x="119" y="59"/>
                  </a:lnTo>
                  <a:lnTo>
                    <a:pt x="114" y="82"/>
                  </a:lnTo>
                  <a:lnTo>
                    <a:pt x="102" y="102"/>
                  </a:lnTo>
                  <a:lnTo>
                    <a:pt x="83" y="114"/>
                  </a:lnTo>
                  <a:lnTo>
                    <a:pt x="59" y="118"/>
                  </a:lnTo>
                  <a:lnTo>
                    <a:pt x="36" y="114"/>
                  </a:lnTo>
                  <a:lnTo>
                    <a:pt x="17" y="102"/>
                  </a:lnTo>
                  <a:lnTo>
                    <a:pt x="4" y="82"/>
                  </a:lnTo>
                  <a:lnTo>
                    <a:pt x="0" y="59"/>
                  </a:lnTo>
                  <a:lnTo>
                    <a:pt x="4" y="38"/>
                  </a:lnTo>
                  <a:lnTo>
                    <a:pt x="17" y="19"/>
                  </a:lnTo>
                  <a:lnTo>
                    <a:pt x="36" y="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7B205A4-2523-0A48-8E16-E5EA816C409B}"/>
              </a:ext>
            </a:extLst>
          </p:cNvPr>
          <p:cNvGrpSpPr/>
          <p:nvPr/>
        </p:nvGrpSpPr>
        <p:grpSpPr>
          <a:xfrm>
            <a:off x="6928930" y="2319959"/>
            <a:ext cx="427788" cy="104019"/>
            <a:chOff x="3656013" y="2773363"/>
            <a:chExt cx="4870450" cy="1184275"/>
          </a:xfrm>
        </p:grpSpPr>
        <p:sp>
          <p:nvSpPr>
            <p:cNvPr id="111" name="Freeform 106">
              <a:extLst>
                <a:ext uri="{FF2B5EF4-FFF2-40B4-BE49-F238E27FC236}">
                  <a16:creationId xmlns:a16="http://schemas.microsoft.com/office/drawing/2014/main" id="{FAFE9AC1-508F-5A47-8F9B-25E6F181B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825" y="2890838"/>
              <a:ext cx="449263" cy="774700"/>
            </a:xfrm>
            <a:custGeom>
              <a:avLst/>
              <a:gdLst>
                <a:gd name="T0" fmla="*/ 24 w 565"/>
                <a:gd name="T1" fmla="*/ 0 h 975"/>
                <a:gd name="T2" fmla="*/ 41 w 565"/>
                <a:gd name="T3" fmla="*/ 1 h 975"/>
                <a:gd name="T4" fmla="*/ 80 w 565"/>
                <a:gd name="T5" fmla="*/ 18 h 975"/>
                <a:gd name="T6" fmla="*/ 119 w 565"/>
                <a:gd name="T7" fmla="*/ 39 h 975"/>
                <a:gd name="T8" fmla="*/ 188 w 565"/>
                <a:gd name="T9" fmla="*/ 82 h 975"/>
                <a:gd name="T10" fmla="*/ 253 w 565"/>
                <a:gd name="T11" fmla="*/ 132 h 975"/>
                <a:gd name="T12" fmla="*/ 315 w 565"/>
                <a:gd name="T13" fmla="*/ 186 h 975"/>
                <a:gd name="T14" fmla="*/ 371 w 565"/>
                <a:gd name="T15" fmla="*/ 248 h 975"/>
                <a:gd name="T16" fmla="*/ 419 w 565"/>
                <a:gd name="T17" fmla="*/ 314 h 975"/>
                <a:gd name="T18" fmla="*/ 462 w 565"/>
                <a:gd name="T19" fmla="*/ 385 h 975"/>
                <a:gd name="T20" fmla="*/ 498 w 565"/>
                <a:gd name="T21" fmla="*/ 459 h 975"/>
                <a:gd name="T22" fmla="*/ 524 w 565"/>
                <a:gd name="T23" fmla="*/ 536 h 975"/>
                <a:gd name="T24" fmla="*/ 544 w 565"/>
                <a:gd name="T25" fmla="*/ 614 h 975"/>
                <a:gd name="T26" fmla="*/ 557 w 565"/>
                <a:gd name="T27" fmla="*/ 697 h 975"/>
                <a:gd name="T28" fmla="*/ 565 w 565"/>
                <a:gd name="T29" fmla="*/ 777 h 975"/>
                <a:gd name="T30" fmla="*/ 565 w 565"/>
                <a:gd name="T31" fmla="*/ 861 h 975"/>
                <a:gd name="T32" fmla="*/ 559 w 565"/>
                <a:gd name="T33" fmla="*/ 943 h 975"/>
                <a:gd name="T34" fmla="*/ 554 w 565"/>
                <a:gd name="T35" fmla="*/ 958 h 975"/>
                <a:gd name="T36" fmla="*/ 543 w 565"/>
                <a:gd name="T37" fmla="*/ 969 h 975"/>
                <a:gd name="T38" fmla="*/ 529 w 565"/>
                <a:gd name="T39" fmla="*/ 975 h 975"/>
                <a:gd name="T40" fmla="*/ 515 w 565"/>
                <a:gd name="T41" fmla="*/ 975 h 975"/>
                <a:gd name="T42" fmla="*/ 502 w 565"/>
                <a:gd name="T43" fmla="*/ 969 h 975"/>
                <a:gd name="T44" fmla="*/ 492 w 565"/>
                <a:gd name="T45" fmla="*/ 958 h 975"/>
                <a:gd name="T46" fmla="*/ 490 w 565"/>
                <a:gd name="T47" fmla="*/ 943 h 975"/>
                <a:gd name="T48" fmla="*/ 496 w 565"/>
                <a:gd name="T49" fmla="*/ 846 h 975"/>
                <a:gd name="T50" fmla="*/ 494 w 565"/>
                <a:gd name="T51" fmla="*/ 749 h 975"/>
                <a:gd name="T52" fmla="*/ 483 w 565"/>
                <a:gd name="T53" fmla="*/ 652 h 975"/>
                <a:gd name="T54" fmla="*/ 460 w 565"/>
                <a:gd name="T55" fmla="*/ 558 h 975"/>
                <a:gd name="T56" fmla="*/ 432 w 565"/>
                <a:gd name="T57" fmla="*/ 484 h 975"/>
                <a:gd name="T58" fmla="*/ 399 w 565"/>
                <a:gd name="T59" fmla="*/ 413 h 975"/>
                <a:gd name="T60" fmla="*/ 356 w 565"/>
                <a:gd name="T61" fmla="*/ 345 h 975"/>
                <a:gd name="T62" fmla="*/ 309 w 565"/>
                <a:gd name="T63" fmla="*/ 282 h 975"/>
                <a:gd name="T64" fmla="*/ 255 w 565"/>
                <a:gd name="T65" fmla="*/ 226 h 975"/>
                <a:gd name="T66" fmla="*/ 195 w 565"/>
                <a:gd name="T67" fmla="*/ 172 h 975"/>
                <a:gd name="T68" fmla="*/ 136 w 565"/>
                <a:gd name="T69" fmla="*/ 129 h 975"/>
                <a:gd name="T70" fmla="*/ 70 w 565"/>
                <a:gd name="T71" fmla="*/ 91 h 975"/>
                <a:gd name="T72" fmla="*/ 29 w 565"/>
                <a:gd name="T73" fmla="*/ 71 h 975"/>
                <a:gd name="T74" fmla="*/ 29 w 565"/>
                <a:gd name="T75" fmla="*/ 71 h 975"/>
                <a:gd name="T76" fmla="*/ 28 w 565"/>
                <a:gd name="T77" fmla="*/ 69 h 975"/>
                <a:gd name="T78" fmla="*/ 26 w 565"/>
                <a:gd name="T79" fmla="*/ 69 h 975"/>
                <a:gd name="T80" fmla="*/ 26 w 565"/>
                <a:gd name="T81" fmla="*/ 69 h 975"/>
                <a:gd name="T82" fmla="*/ 22 w 565"/>
                <a:gd name="T83" fmla="*/ 67 h 975"/>
                <a:gd name="T84" fmla="*/ 7 w 565"/>
                <a:gd name="T85" fmla="*/ 58 h 975"/>
                <a:gd name="T86" fmla="*/ 0 w 565"/>
                <a:gd name="T87" fmla="*/ 44 h 975"/>
                <a:gd name="T88" fmla="*/ 0 w 565"/>
                <a:gd name="T89" fmla="*/ 29 h 975"/>
                <a:gd name="T90" fmla="*/ 3 w 565"/>
                <a:gd name="T91" fmla="*/ 15 h 975"/>
                <a:gd name="T92" fmla="*/ 11 w 565"/>
                <a:gd name="T93" fmla="*/ 5 h 975"/>
                <a:gd name="T94" fmla="*/ 24 w 565"/>
                <a:gd name="T95" fmla="*/ 0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5" h="975">
                  <a:moveTo>
                    <a:pt x="24" y="0"/>
                  </a:moveTo>
                  <a:lnTo>
                    <a:pt x="41" y="1"/>
                  </a:lnTo>
                  <a:lnTo>
                    <a:pt x="80" y="18"/>
                  </a:lnTo>
                  <a:lnTo>
                    <a:pt x="119" y="39"/>
                  </a:lnTo>
                  <a:lnTo>
                    <a:pt x="188" y="82"/>
                  </a:lnTo>
                  <a:lnTo>
                    <a:pt x="253" y="132"/>
                  </a:lnTo>
                  <a:lnTo>
                    <a:pt x="315" y="186"/>
                  </a:lnTo>
                  <a:lnTo>
                    <a:pt x="371" y="248"/>
                  </a:lnTo>
                  <a:lnTo>
                    <a:pt x="419" y="314"/>
                  </a:lnTo>
                  <a:lnTo>
                    <a:pt x="462" y="385"/>
                  </a:lnTo>
                  <a:lnTo>
                    <a:pt x="498" y="459"/>
                  </a:lnTo>
                  <a:lnTo>
                    <a:pt x="524" y="536"/>
                  </a:lnTo>
                  <a:lnTo>
                    <a:pt x="544" y="614"/>
                  </a:lnTo>
                  <a:lnTo>
                    <a:pt x="557" y="697"/>
                  </a:lnTo>
                  <a:lnTo>
                    <a:pt x="565" y="777"/>
                  </a:lnTo>
                  <a:lnTo>
                    <a:pt x="565" y="861"/>
                  </a:lnTo>
                  <a:lnTo>
                    <a:pt x="559" y="943"/>
                  </a:lnTo>
                  <a:lnTo>
                    <a:pt x="554" y="958"/>
                  </a:lnTo>
                  <a:lnTo>
                    <a:pt x="543" y="969"/>
                  </a:lnTo>
                  <a:lnTo>
                    <a:pt x="529" y="975"/>
                  </a:lnTo>
                  <a:lnTo>
                    <a:pt x="515" y="975"/>
                  </a:lnTo>
                  <a:lnTo>
                    <a:pt x="502" y="969"/>
                  </a:lnTo>
                  <a:lnTo>
                    <a:pt x="492" y="958"/>
                  </a:lnTo>
                  <a:lnTo>
                    <a:pt x="490" y="943"/>
                  </a:lnTo>
                  <a:lnTo>
                    <a:pt x="496" y="846"/>
                  </a:lnTo>
                  <a:lnTo>
                    <a:pt x="494" y="749"/>
                  </a:lnTo>
                  <a:lnTo>
                    <a:pt x="483" y="652"/>
                  </a:lnTo>
                  <a:lnTo>
                    <a:pt x="460" y="558"/>
                  </a:lnTo>
                  <a:lnTo>
                    <a:pt x="432" y="484"/>
                  </a:lnTo>
                  <a:lnTo>
                    <a:pt x="399" y="413"/>
                  </a:lnTo>
                  <a:lnTo>
                    <a:pt x="356" y="345"/>
                  </a:lnTo>
                  <a:lnTo>
                    <a:pt x="309" y="282"/>
                  </a:lnTo>
                  <a:lnTo>
                    <a:pt x="255" y="226"/>
                  </a:lnTo>
                  <a:lnTo>
                    <a:pt x="195" y="172"/>
                  </a:lnTo>
                  <a:lnTo>
                    <a:pt x="136" y="129"/>
                  </a:lnTo>
                  <a:lnTo>
                    <a:pt x="70" y="91"/>
                  </a:lnTo>
                  <a:lnTo>
                    <a:pt x="29" y="71"/>
                  </a:lnTo>
                  <a:lnTo>
                    <a:pt x="29" y="71"/>
                  </a:lnTo>
                  <a:lnTo>
                    <a:pt x="28" y="69"/>
                  </a:lnTo>
                  <a:lnTo>
                    <a:pt x="26" y="69"/>
                  </a:lnTo>
                  <a:lnTo>
                    <a:pt x="26" y="69"/>
                  </a:lnTo>
                  <a:lnTo>
                    <a:pt x="22" y="67"/>
                  </a:lnTo>
                  <a:lnTo>
                    <a:pt x="7" y="58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3" y="15"/>
                  </a:lnTo>
                  <a:lnTo>
                    <a:pt x="11" y="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7">
              <a:extLst>
                <a:ext uri="{FF2B5EF4-FFF2-40B4-BE49-F238E27FC236}">
                  <a16:creationId xmlns:a16="http://schemas.microsoft.com/office/drawing/2014/main" id="{654FB4CA-56A9-834A-A75F-E044ECB7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582988"/>
              <a:ext cx="193675" cy="374650"/>
            </a:xfrm>
            <a:custGeom>
              <a:avLst/>
              <a:gdLst>
                <a:gd name="T0" fmla="*/ 179 w 244"/>
                <a:gd name="T1" fmla="*/ 0 h 473"/>
                <a:gd name="T2" fmla="*/ 202 w 244"/>
                <a:gd name="T3" fmla="*/ 2 h 473"/>
                <a:gd name="T4" fmla="*/ 207 w 244"/>
                <a:gd name="T5" fmla="*/ 6 h 473"/>
                <a:gd name="T6" fmla="*/ 226 w 244"/>
                <a:gd name="T7" fmla="*/ 17 h 473"/>
                <a:gd name="T8" fmla="*/ 239 w 244"/>
                <a:gd name="T9" fmla="*/ 34 h 473"/>
                <a:gd name="T10" fmla="*/ 244 w 244"/>
                <a:gd name="T11" fmla="*/ 55 h 473"/>
                <a:gd name="T12" fmla="*/ 241 w 244"/>
                <a:gd name="T13" fmla="*/ 75 h 473"/>
                <a:gd name="T14" fmla="*/ 112 w 244"/>
                <a:gd name="T15" fmla="*/ 436 h 473"/>
                <a:gd name="T16" fmla="*/ 101 w 244"/>
                <a:gd name="T17" fmla="*/ 455 h 473"/>
                <a:gd name="T18" fmla="*/ 84 w 244"/>
                <a:gd name="T19" fmla="*/ 468 h 473"/>
                <a:gd name="T20" fmla="*/ 63 w 244"/>
                <a:gd name="T21" fmla="*/ 473 h 473"/>
                <a:gd name="T22" fmla="*/ 43 w 244"/>
                <a:gd name="T23" fmla="*/ 469 h 473"/>
                <a:gd name="T24" fmla="*/ 35 w 244"/>
                <a:gd name="T25" fmla="*/ 468 h 473"/>
                <a:gd name="T26" fmla="*/ 17 w 244"/>
                <a:gd name="T27" fmla="*/ 456 h 473"/>
                <a:gd name="T28" fmla="*/ 6 w 244"/>
                <a:gd name="T29" fmla="*/ 440 h 473"/>
                <a:gd name="T30" fmla="*/ 0 w 244"/>
                <a:gd name="T31" fmla="*/ 419 h 473"/>
                <a:gd name="T32" fmla="*/ 2 w 244"/>
                <a:gd name="T33" fmla="*/ 397 h 473"/>
                <a:gd name="T34" fmla="*/ 131 w 244"/>
                <a:gd name="T35" fmla="*/ 36 h 473"/>
                <a:gd name="T36" fmla="*/ 142 w 244"/>
                <a:gd name="T37" fmla="*/ 17 h 473"/>
                <a:gd name="T38" fmla="*/ 159 w 244"/>
                <a:gd name="T39" fmla="*/ 6 h 473"/>
                <a:gd name="T40" fmla="*/ 179 w 244"/>
                <a:gd name="T41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473">
                  <a:moveTo>
                    <a:pt x="179" y="0"/>
                  </a:moveTo>
                  <a:lnTo>
                    <a:pt x="202" y="2"/>
                  </a:lnTo>
                  <a:lnTo>
                    <a:pt x="207" y="6"/>
                  </a:lnTo>
                  <a:lnTo>
                    <a:pt x="226" y="17"/>
                  </a:lnTo>
                  <a:lnTo>
                    <a:pt x="239" y="34"/>
                  </a:lnTo>
                  <a:lnTo>
                    <a:pt x="244" y="55"/>
                  </a:lnTo>
                  <a:lnTo>
                    <a:pt x="241" y="75"/>
                  </a:lnTo>
                  <a:lnTo>
                    <a:pt x="112" y="436"/>
                  </a:lnTo>
                  <a:lnTo>
                    <a:pt x="101" y="455"/>
                  </a:lnTo>
                  <a:lnTo>
                    <a:pt x="84" y="468"/>
                  </a:lnTo>
                  <a:lnTo>
                    <a:pt x="63" y="473"/>
                  </a:lnTo>
                  <a:lnTo>
                    <a:pt x="43" y="469"/>
                  </a:lnTo>
                  <a:lnTo>
                    <a:pt x="35" y="468"/>
                  </a:lnTo>
                  <a:lnTo>
                    <a:pt x="17" y="456"/>
                  </a:lnTo>
                  <a:lnTo>
                    <a:pt x="6" y="440"/>
                  </a:lnTo>
                  <a:lnTo>
                    <a:pt x="0" y="419"/>
                  </a:lnTo>
                  <a:lnTo>
                    <a:pt x="2" y="397"/>
                  </a:lnTo>
                  <a:lnTo>
                    <a:pt x="131" y="36"/>
                  </a:lnTo>
                  <a:lnTo>
                    <a:pt x="142" y="17"/>
                  </a:lnTo>
                  <a:lnTo>
                    <a:pt x="159" y="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id="{111DA123-EDC6-D940-85F8-AE8D4559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5" y="2890838"/>
              <a:ext cx="449263" cy="774700"/>
            </a:xfrm>
            <a:custGeom>
              <a:avLst/>
              <a:gdLst>
                <a:gd name="T0" fmla="*/ 541 w 565"/>
                <a:gd name="T1" fmla="*/ 0 h 975"/>
                <a:gd name="T2" fmla="*/ 554 w 565"/>
                <a:gd name="T3" fmla="*/ 5 h 975"/>
                <a:gd name="T4" fmla="*/ 562 w 565"/>
                <a:gd name="T5" fmla="*/ 15 h 975"/>
                <a:gd name="T6" fmla="*/ 565 w 565"/>
                <a:gd name="T7" fmla="*/ 29 h 975"/>
                <a:gd name="T8" fmla="*/ 565 w 565"/>
                <a:gd name="T9" fmla="*/ 44 h 975"/>
                <a:gd name="T10" fmla="*/ 558 w 565"/>
                <a:gd name="T11" fmla="*/ 58 h 975"/>
                <a:gd name="T12" fmla="*/ 543 w 565"/>
                <a:gd name="T13" fmla="*/ 67 h 975"/>
                <a:gd name="T14" fmla="*/ 539 w 565"/>
                <a:gd name="T15" fmla="*/ 69 h 975"/>
                <a:gd name="T16" fmla="*/ 539 w 565"/>
                <a:gd name="T17" fmla="*/ 69 h 975"/>
                <a:gd name="T18" fmla="*/ 537 w 565"/>
                <a:gd name="T19" fmla="*/ 69 h 975"/>
                <a:gd name="T20" fmla="*/ 535 w 565"/>
                <a:gd name="T21" fmla="*/ 71 h 975"/>
                <a:gd name="T22" fmla="*/ 535 w 565"/>
                <a:gd name="T23" fmla="*/ 71 h 975"/>
                <a:gd name="T24" fmla="*/ 494 w 565"/>
                <a:gd name="T25" fmla="*/ 91 h 975"/>
                <a:gd name="T26" fmla="*/ 429 w 565"/>
                <a:gd name="T27" fmla="*/ 129 h 975"/>
                <a:gd name="T28" fmla="*/ 369 w 565"/>
                <a:gd name="T29" fmla="*/ 172 h 975"/>
                <a:gd name="T30" fmla="*/ 310 w 565"/>
                <a:gd name="T31" fmla="*/ 226 h 975"/>
                <a:gd name="T32" fmla="*/ 256 w 565"/>
                <a:gd name="T33" fmla="*/ 282 h 975"/>
                <a:gd name="T34" fmla="*/ 209 w 565"/>
                <a:gd name="T35" fmla="*/ 345 h 975"/>
                <a:gd name="T36" fmla="*/ 166 w 565"/>
                <a:gd name="T37" fmla="*/ 413 h 975"/>
                <a:gd name="T38" fmla="*/ 132 w 565"/>
                <a:gd name="T39" fmla="*/ 484 h 975"/>
                <a:gd name="T40" fmla="*/ 104 w 565"/>
                <a:gd name="T41" fmla="*/ 558 h 975"/>
                <a:gd name="T42" fmla="*/ 82 w 565"/>
                <a:gd name="T43" fmla="*/ 652 h 975"/>
                <a:gd name="T44" fmla="*/ 71 w 565"/>
                <a:gd name="T45" fmla="*/ 749 h 975"/>
                <a:gd name="T46" fmla="*/ 69 w 565"/>
                <a:gd name="T47" fmla="*/ 846 h 975"/>
                <a:gd name="T48" fmla="*/ 75 w 565"/>
                <a:gd name="T49" fmla="*/ 943 h 975"/>
                <a:gd name="T50" fmla="*/ 73 w 565"/>
                <a:gd name="T51" fmla="*/ 958 h 975"/>
                <a:gd name="T52" fmla="*/ 63 w 565"/>
                <a:gd name="T53" fmla="*/ 969 h 975"/>
                <a:gd name="T54" fmla="*/ 50 w 565"/>
                <a:gd name="T55" fmla="*/ 975 h 975"/>
                <a:gd name="T56" fmla="*/ 35 w 565"/>
                <a:gd name="T57" fmla="*/ 975 h 975"/>
                <a:gd name="T58" fmla="*/ 22 w 565"/>
                <a:gd name="T59" fmla="*/ 969 h 975"/>
                <a:gd name="T60" fmla="*/ 11 w 565"/>
                <a:gd name="T61" fmla="*/ 958 h 975"/>
                <a:gd name="T62" fmla="*/ 5 w 565"/>
                <a:gd name="T63" fmla="*/ 943 h 975"/>
                <a:gd name="T64" fmla="*/ 0 w 565"/>
                <a:gd name="T65" fmla="*/ 861 h 975"/>
                <a:gd name="T66" fmla="*/ 0 w 565"/>
                <a:gd name="T67" fmla="*/ 777 h 975"/>
                <a:gd name="T68" fmla="*/ 7 w 565"/>
                <a:gd name="T69" fmla="*/ 697 h 975"/>
                <a:gd name="T70" fmla="*/ 20 w 565"/>
                <a:gd name="T71" fmla="*/ 614 h 975"/>
                <a:gd name="T72" fmla="*/ 41 w 565"/>
                <a:gd name="T73" fmla="*/ 536 h 975"/>
                <a:gd name="T74" fmla="*/ 67 w 565"/>
                <a:gd name="T75" fmla="*/ 459 h 975"/>
                <a:gd name="T76" fmla="*/ 103 w 565"/>
                <a:gd name="T77" fmla="*/ 385 h 975"/>
                <a:gd name="T78" fmla="*/ 145 w 565"/>
                <a:gd name="T79" fmla="*/ 314 h 975"/>
                <a:gd name="T80" fmla="*/ 194 w 565"/>
                <a:gd name="T81" fmla="*/ 248 h 975"/>
                <a:gd name="T82" fmla="*/ 250 w 565"/>
                <a:gd name="T83" fmla="*/ 186 h 975"/>
                <a:gd name="T84" fmla="*/ 312 w 565"/>
                <a:gd name="T85" fmla="*/ 132 h 975"/>
                <a:gd name="T86" fmla="*/ 377 w 565"/>
                <a:gd name="T87" fmla="*/ 82 h 975"/>
                <a:gd name="T88" fmla="*/ 446 w 565"/>
                <a:gd name="T89" fmla="*/ 39 h 975"/>
                <a:gd name="T90" fmla="*/ 485 w 565"/>
                <a:gd name="T91" fmla="*/ 18 h 975"/>
                <a:gd name="T92" fmla="*/ 524 w 565"/>
                <a:gd name="T93" fmla="*/ 1 h 975"/>
                <a:gd name="T94" fmla="*/ 541 w 565"/>
                <a:gd name="T95" fmla="*/ 0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5" h="975">
                  <a:moveTo>
                    <a:pt x="541" y="0"/>
                  </a:moveTo>
                  <a:lnTo>
                    <a:pt x="554" y="5"/>
                  </a:lnTo>
                  <a:lnTo>
                    <a:pt x="562" y="15"/>
                  </a:lnTo>
                  <a:lnTo>
                    <a:pt x="565" y="29"/>
                  </a:lnTo>
                  <a:lnTo>
                    <a:pt x="565" y="44"/>
                  </a:lnTo>
                  <a:lnTo>
                    <a:pt x="558" y="58"/>
                  </a:lnTo>
                  <a:lnTo>
                    <a:pt x="543" y="67"/>
                  </a:lnTo>
                  <a:lnTo>
                    <a:pt x="539" y="69"/>
                  </a:lnTo>
                  <a:lnTo>
                    <a:pt x="539" y="69"/>
                  </a:lnTo>
                  <a:lnTo>
                    <a:pt x="537" y="69"/>
                  </a:lnTo>
                  <a:lnTo>
                    <a:pt x="535" y="71"/>
                  </a:lnTo>
                  <a:lnTo>
                    <a:pt x="535" y="71"/>
                  </a:lnTo>
                  <a:lnTo>
                    <a:pt x="494" y="91"/>
                  </a:lnTo>
                  <a:lnTo>
                    <a:pt x="429" y="129"/>
                  </a:lnTo>
                  <a:lnTo>
                    <a:pt x="369" y="172"/>
                  </a:lnTo>
                  <a:lnTo>
                    <a:pt x="310" y="226"/>
                  </a:lnTo>
                  <a:lnTo>
                    <a:pt x="256" y="282"/>
                  </a:lnTo>
                  <a:lnTo>
                    <a:pt x="209" y="345"/>
                  </a:lnTo>
                  <a:lnTo>
                    <a:pt x="166" y="413"/>
                  </a:lnTo>
                  <a:lnTo>
                    <a:pt x="132" y="484"/>
                  </a:lnTo>
                  <a:lnTo>
                    <a:pt x="104" y="558"/>
                  </a:lnTo>
                  <a:lnTo>
                    <a:pt x="82" y="652"/>
                  </a:lnTo>
                  <a:lnTo>
                    <a:pt x="71" y="749"/>
                  </a:lnTo>
                  <a:lnTo>
                    <a:pt x="69" y="846"/>
                  </a:lnTo>
                  <a:lnTo>
                    <a:pt x="75" y="943"/>
                  </a:lnTo>
                  <a:lnTo>
                    <a:pt x="73" y="958"/>
                  </a:lnTo>
                  <a:lnTo>
                    <a:pt x="63" y="969"/>
                  </a:lnTo>
                  <a:lnTo>
                    <a:pt x="50" y="975"/>
                  </a:lnTo>
                  <a:lnTo>
                    <a:pt x="35" y="975"/>
                  </a:lnTo>
                  <a:lnTo>
                    <a:pt x="22" y="969"/>
                  </a:lnTo>
                  <a:lnTo>
                    <a:pt x="11" y="958"/>
                  </a:lnTo>
                  <a:lnTo>
                    <a:pt x="5" y="943"/>
                  </a:lnTo>
                  <a:lnTo>
                    <a:pt x="0" y="861"/>
                  </a:lnTo>
                  <a:lnTo>
                    <a:pt x="0" y="777"/>
                  </a:lnTo>
                  <a:lnTo>
                    <a:pt x="7" y="697"/>
                  </a:lnTo>
                  <a:lnTo>
                    <a:pt x="20" y="614"/>
                  </a:lnTo>
                  <a:lnTo>
                    <a:pt x="41" y="536"/>
                  </a:lnTo>
                  <a:lnTo>
                    <a:pt x="67" y="459"/>
                  </a:lnTo>
                  <a:lnTo>
                    <a:pt x="103" y="385"/>
                  </a:lnTo>
                  <a:lnTo>
                    <a:pt x="145" y="314"/>
                  </a:lnTo>
                  <a:lnTo>
                    <a:pt x="194" y="248"/>
                  </a:lnTo>
                  <a:lnTo>
                    <a:pt x="250" y="186"/>
                  </a:lnTo>
                  <a:lnTo>
                    <a:pt x="312" y="132"/>
                  </a:lnTo>
                  <a:lnTo>
                    <a:pt x="377" y="82"/>
                  </a:lnTo>
                  <a:lnTo>
                    <a:pt x="446" y="39"/>
                  </a:lnTo>
                  <a:lnTo>
                    <a:pt x="485" y="18"/>
                  </a:lnTo>
                  <a:lnTo>
                    <a:pt x="524" y="1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id="{BDE9A048-0DE0-8E41-BD9B-6ED8D89DF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350" y="3582988"/>
              <a:ext cx="193675" cy="374650"/>
            </a:xfrm>
            <a:custGeom>
              <a:avLst/>
              <a:gdLst>
                <a:gd name="T0" fmla="*/ 66 w 245"/>
                <a:gd name="T1" fmla="*/ 0 h 473"/>
                <a:gd name="T2" fmla="*/ 86 w 245"/>
                <a:gd name="T3" fmla="*/ 6 h 473"/>
                <a:gd name="T4" fmla="*/ 103 w 245"/>
                <a:gd name="T5" fmla="*/ 17 h 473"/>
                <a:gd name="T6" fmla="*/ 114 w 245"/>
                <a:gd name="T7" fmla="*/ 36 h 473"/>
                <a:gd name="T8" fmla="*/ 243 w 245"/>
                <a:gd name="T9" fmla="*/ 397 h 473"/>
                <a:gd name="T10" fmla="*/ 245 w 245"/>
                <a:gd name="T11" fmla="*/ 419 h 473"/>
                <a:gd name="T12" fmla="*/ 239 w 245"/>
                <a:gd name="T13" fmla="*/ 440 h 473"/>
                <a:gd name="T14" fmla="*/ 228 w 245"/>
                <a:gd name="T15" fmla="*/ 456 h 473"/>
                <a:gd name="T16" fmla="*/ 209 w 245"/>
                <a:gd name="T17" fmla="*/ 468 h 473"/>
                <a:gd name="T18" fmla="*/ 202 w 245"/>
                <a:gd name="T19" fmla="*/ 469 h 473"/>
                <a:gd name="T20" fmla="*/ 181 w 245"/>
                <a:gd name="T21" fmla="*/ 473 h 473"/>
                <a:gd name="T22" fmla="*/ 161 w 245"/>
                <a:gd name="T23" fmla="*/ 468 h 473"/>
                <a:gd name="T24" fmla="*/ 144 w 245"/>
                <a:gd name="T25" fmla="*/ 455 h 473"/>
                <a:gd name="T26" fmla="*/ 133 w 245"/>
                <a:gd name="T27" fmla="*/ 436 h 473"/>
                <a:gd name="T28" fmla="*/ 4 w 245"/>
                <a:gd name="T29" fmla="*/ 75 h 473"/>
                <a:gd name="T30" fmla="*/ 0 w 245"/>
                <a:gd name="T31" fmla="*/ 55 h 473"/>
                <a:gd name="T32" fmla="*/ 6 w 245"/>
                <a:gd name="T33" fmla="*/ 34 h 473"/>
                <a:gd name="T34" fmla="*/ 19 w 245"/>
                <a:gd name="T35" fmla="*/ 17 h 473"/>
                <a:gd name="T36" fmla="*/ 38 w 245"/>
                <a:gd name="T37" fmla="*/ 6 h 473"/>
                <a:gd name="T38" fmla="*/ 43 w 245"/>
                <a:gd name="T39" fmla="*/ 2 h 473"/>
                <a:gd name="T40" fmla="*/ 66 w 245"/>
                <a:gd name="T41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5" h="473">
                  <a:moveTo>
                    <a:pt x="66" y="0"/>
                  </a:moveTo>
                  <a:lnTo>
                    <a:pt x="86" y="6"/>
                  </a:lnTo>
                  <a:lnTo>
                    <a:pt x="103" y="17"/>
                  </a:lnTo>
                  <a:lnTo>
                    <a:pt x="114" y="36"/>
                  </a:lnTo>
                  <a:lnTo>
                    <a:pt x="243" y="397"/>
                  </a:lnTo>
                  <a:lnTo>
                    <a:pt x="245" y="419"/>
                  </a:lnTo>
                  <a:lnTo>
                    <a:pt x="239" y="440"/>
                  </a:lnTo>
                  <a:lnTo>
                    <a:pt x="228" y="456"/>
                  </a:lnTo>
                  <a:lnTo>
                    <a:pt x="209" y="468"/>
                  </a:lnTo>
                  <a:lnTo>
                    <a:pt x="202" y="469"/>
                  </a:lnTo>
                  <a:lnTo>
                    <a:pt x="181" y="473"/>
                  </a:lnTo>
                  <a:lnTo>
                    <a:pt x="161" y="468"/>
                  </a:lnTo>
                  <a:lnTo>
                    <a:pt x="144" y="455"/>
                  </a:lnTo>
                  <a:lnTo>
                    <a:pt x="133" y="436"/>
                  </a:lnTo>
                  <a:lnTo>
                    <a:pt x="4" y="75"/>
                  </a:lnTo>
                  <a:lnTo>
                    <a:pt x="0" y="55"/>
                  </a:lnTo>
                  <a:lnTo>
                    <a:pt x="6" y="34"/>
                  </a:lnTo>
                  <a:lnTo>
                    <a:pt x="19" y="17"/>
                  </a:lnTo>
                  <a:lnTo>
                    <a:pt x="38" y="6"/>
                  </a:lnTo>
                  <a:lnTo>
                    <a:pt x="43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745CD3CF-A22A-0D43-8A14-78326B11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013" y="2773363"/>
              <a:ext cx="4870450" cy="214313"/>
            </a:xfrm>
            <a:custGeom>
              <a:avLst/>
              <a:gdLst>
                <a:gd name="T0" fmla="*/ 126 w 6137"/>
                <a:gd name="T1" fmla="*/ 0 h 271"/>
                <a:gd name="T2" fmla="*/ 6012 w 6137"/>
                <a:gd name="T3" fmla="*/ 0 h 271"/>
                <a:gd name="T4" fmla="*/ 6046 w 6137"/>
                <a:gd name="T5" fmla="*/ 4 h 271"/>
                <a:gd name="T6" fmla="*/ 6075 w 6137"/>
                <a:gd name="T7" fmla="*/ 17 h 271"/>
                <a:gd name="T8" fmla="*/ 6100 w 6137"/>
                <a:gd name="T9" fmla="*/ 37 h 271"/>
                <a:gd name="T10" fmla="*/ 6120 w 6137"/>
                <a:gd name="T11" fmla="*/ 64 h 271"/>
                <a:gd name="T12" fmla="*/ 6133 w 6137"/>
                <a:gd name="T13" fmla="*/ 94 h 271"/>
                <a:gd name="T14" fmla="*/ 6137 w 6137"/>
                <a:gd name="T15" fmla="*/ 127 h 271"/>
                <a:gd name="T16" fmla="*/ 6137 w 6137"/>
                <a:gd name="T17" fmla="*/ 144 h 271"/>
                <a:gd name="T18" fmla="*/ 6133 w 6137"/>
                <a:gd name="T19" fmla="*/ 178 h 271"/>
                <a:gd name="T20" fmla="*/ 6120 w 6137"/>
                <a:gd name="T21" fmla="*/ 208 h 271"/>
                <a:gd name="T22" fmla="*/ 6100 w 6137"/>
                <a:gd name="T23" fmla="*/ 234 h 271"/>
                <a:gd name="T24" fmla="*/ 6075 w 6137"/>
                <a:gd name="T25" fmla="*/ 252 h 271"/>
                <a:gd name="T26" fmla="*/ 6046 w 6137"/>
                <a:gd name="T27" fmla="*/ 265 h 271"/>
                <a:gd name="T28" fmla="*/ 6012 w 6137"/>
                <a:gd name="T29" fmla="*/ 271 h 271"/>
                <a:gd name="T30" fmla="*/ 126 w 6137"/>
                <a:gd name="T31" fmla="*/ 271 h 271"/>
                <a:gd name="T32" fmla="*/ 93 w 6137"/>
                <a:gd name="T33" fmla="*/ 265 h 271"/>
                <a:gd name="T34" fmla="*/ 63 w 6137"/>
                <a:gd name="T35" fmla="*/ 252 h 271"/>
                <a:gd name="T36" fmla="*/ 37 w 6137"/>
                <a:gd name="T37" fmla="*/ 234 h 271"/>
                <a:gd name="T38" fmla="*/ 16 w 6137"/>
                <a:gd name="T39" fmla="*/ 208 h 271"/>
                <a:gd name="T40" fmla="*/ 5 w 6137"/>
                <a:gd name="T41" fmla="*/ 178 h 271"/>
                <a:gd name="T42" fmla="*/ 0 w 6137"/>
                <a:gd name="T43" fmla="*/ 144 h 271"/>
                <a:gd name="T44" fmla="*/ 0 w 6137"/>
                <a:gd name="T45" fmla="*/ 127 h 271"/>
                <a:gd name="T46" fmla="*/ 5 w 6137"/>
                <a:gd name="T47" fmla="*/ 94 h 271"/>
                <a:gd name="T48" fmla="*/ 16 w 6137"/>
                <a:gd name="T49" fmla="*/ 64 h 271"/>
                <a:gd name="T50" fmla="*/ 37 w 6137"/>
                <a:gd name="T51" fmla="*/ 37 h 271"/>
                <a:gd name="T52" fmla="*/ 63 w 6137"/>
                <a:gd name="T53" fmla="*/ 17 h 271"/>
                <a:gd name="T54" fmla="*/ 93 w 6137"/>
                <a:gd name="T55" fmla="*/ 4 h 271"/>
                <a:gd name="T56" fmla="*/ 126 w 6137"/>
                <a:gd name="T5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37" h="271">
                  <a:moveTo>
                    <a:pt x="126" y="0"/>
                  </a:moveTo>
                  <a:lnTo>
                    <a:pt x="6012" y="0"/>
                  </a:lnTo>
                  <a:lnTo>
                    <a:pt x="6046" y="4"/>
                  </a:lnTo>
                  <a:lnTo>
                    <a:pt x="6075" y="17"/>
                  </a:lnTo>
                  <a:lnTo>
                    <a:pt x="6100" y="37"/>
                  </a:lnTo>
                  <a:lnTo>
                    <a:pt x="6120" y="64"/>
                  </a:lnTo>
                  <a:lnTo>
                    <a:pt x="6133" y="94"/>
                  </a:lnTo>
                  <a:lnTo>
                    <a:pt x="6137" y="127"/>
                  </a:lnTo>
                  <a:lnTo>
                    <a:pt x="6137" y="144"/>
                  </a:lnTo>
                  <a:lnTo>
                    <a:pt x="6133" y="178"/>
                  </a:lnTo>
                  <a:lnTo>
                    <a:pt x="6120" y="208"/>
                  </a:lnTo>
                  <a:lnTo>
                    <a:pt x="6100" y="234"/>
                  </a:lnTo>
                  <a:lnTo>
                    <a:pt x="6075" y="252"/>
                  </a:lnTo>
                  <a:lnTo>
                    <a:pt x="6046" y="265"/>
                  </a:lnTo>
                  <a:lnTo>
                    <a:pt x="6012" y="271"/>
                  </a:lnTo>
                  <a:lnTo>
                    <a:pt x="126" y="271"/>
                  </a:lnTo>
                  <a:lnTo>
                    <a:pt x="93" y="265"/>
                  </a:lnTo>
                  <a:lnTo>
                    <a:pt x="63" y="252"/>
                  </a:lnTo>
                  <a:lnTo>
                    <a:pt x="37" y="234"/>
                  </a:lnTo>
                  <a:lnTo>
                    <a:pt x="16" y="208"/>
                  </a:lnTo>
                  <a:lnTo>
                    <a:pt x="5" y="178"/>
                  </a:lnTo>
                  <a:lnTo>
                    <a:pt x="0" y="144"/>
                  </a:lnTo>
                  <a:lnTo>
                    <a:pt x="0" y="127"/>
                  </a:lnTo>
                  <a:lnTo>
                    <a:pt x="5" y="94"/>
                  </a:lnTo>
                  <a:lnTo>
                    <a:pt x="16" y="64"/>
                  </a:lnTo>
                  <a:lnTo>
                    <a:pt x="37" y="37"/>
                  </a:lnTo>
                  <a:lnTo>
                    <a:pt x="63" y="17"/>
                  </a:lnTo>
                  <a:lnTo>
                    <a:pt x="93" y="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6">
              <a:extLst>
                <a:ext uri="{FF2B5EF4-FFF2-40B4-BE49-F238E27FC236}">
                  <a16:creationId xmlns:a16="http://schemas.microsoft.com/office/drawing/2014/main" id="{4BFE33D2-64B4-8043-B519-28119072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3078163"/>
              <a:ext cx="177800" cy="177800"/>
            </a:xfrm>
            <a:custGeom>
              <a:avLst/>
              <a:gdLst>
                <a:gd name="T0" fmla="*/ 112 w 224"/>
                <a:gd name="T1" fmla="*/ 0 h 224"/>
                <a:gd name="T2" fmla="*/ 148 w 224"/>
                <a:gd name="T3" fmla="*/ 6 h 224"/>
                <a:gd name="T4" fmla="*/ 180 w 224"/>
                <a:gd name="T5" fmla="*/ 22 h 224"/>
                <a:gd name="T6" fmla="*/ 204 w 224"/>
                <a:gd name="T7" fmla="*/ 47 h 224"/>
                <a:gd name="T8" fmla="*/ 219 w 224"/>
                <a:gd name="T9" fmla="*/ 77 h 224"/>
                <a:gd name="T10" fmla="*/ 224 w 224"/>
                <a:gd name="T11" fmla="*/ 112 h 224"/>
                <a:gd name="T12" fmla="*/ 219 w 224"/>
                <a:gd name="T13" fmla="*/ 148 h 224"/>
                <a:gd name="T14" fmla="*/ 204 w 224"/>
                <a:gd name="T15" fmla="*/ 179 h 224"/>
                <a:gd name="T16" fmla="*/ 180 w 224"/>
                <a:gd name="T17" fmla="*/ 204 h 224"/>
                <a:gd name="T18" fmla="*/ 148 w 224"/>
                <a:gd name="T19" fmla="*/ 219 h 224"/>
                <a:gd name="T20" fmla="*/ 112 w 224"/>
                <a:gd name="T21" fmla="*/ 224 h 224"/>
                <a:gd name="T22" fmla="*/ 77 w 224"/>
                <a:gd name="T23" fmla="*/ 219 h 224"/>
                <a:gd name="T24" fmla="*/ 47 w 224"/>
                <a:gd name="T25" fmla="*/ 204 h 224"/>
                <a:gd name="T26" fmla="*/ 23 w 224"/>
                <a:gd name="T27" fmla="*/ 179 h 224"/>
                <a:gd name="T28" fmla="*/ 6 w 224"/>
                <a:gd name="T29" fmla="*/ 148 h 224"/>
                <a:gd name="T30" fmla="*/ 0 w 224"/>
                <a:gd name="T31" fmla="*/ 112 h 224"/>
                <a:gd name="T32" fmla="*/ 6 w 224"/>
                <a:gd name="T33" fmla="*/ 77 h 224"/>
                <a:gd name="T34" fmla="*/ 23 w 224"/>
                <a:gd name="T35" fmla="*/ 47 h 224"/>
                <a:gd name="T36" fmla="*/ 47 w 224"/>
                <a:gd name="T37" fmla="*/ 22 h 224"/>
                <a:gd name="T38" fmla="*/ 77 w 224"/>
                <a:gd name="T39" fmla="*/ 6 h 224"/>
                <a:gd name="T40" fmla="*/ 112 w 224"/>
                <a:gd name="T41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4" h="224">
                  <a:moveTo>
                    <a:pt x="112" y="0"/>
                  </a:moveTo>
                  <a:lnTo>
                    <a:pt x="148" y="6"/>
                  </a:lnTo>
                  <a:lnTo>
                    <a:pt x="180" y="22"/>
                  </a:lnTo>
                  <a:lnTo>
                    <a:pt x="204" y="47"/>
                  </a:lnTo>
                  <a:lnTo>
                    <a:pt x="219" y="77"/>
                  </a:lnTo>
                  <a:lnTo>
                    <a:pt x="224" y="112"/>
                  </a:lnTo>
                  <a:lnTo>
                    <a:pt x="219" y="148"/>
                  </a:lnTo>
                  <a:lnTo>
                    <a:pt x="204" y="179"/>
                  </a:lnTo>
                  <a:lnTo>
                    <a:pt x="180" y="204"/>
                  </a:lnTo>
                  <a:lnTo>
                    <a:pt x="148" y="219"/>
                  </a:lnTo>
                  <a:lnTo>
                    <a:pt x="112" y="224"/>
                  </a:lnTo>
                  <a:lnTo>
                    <a:pt x="77" y="219"/>
                  </a:lnTo>
                  <a:lnTo>
                    <a:pt x="47" y="204"/>
                  </a:lnTo>
                  <a:lnTo>
                    <a:pt x="23" y="179"/>
                  </a:lnTo>
                  <a:lnTo>
                    <a:pt x="6" y="148"/>
                  </a:lnTo>
                  <a:lnTo>
                    <a:pt x="0" y="112"/>
                  </a:lnTo>
                  <a:lnTo>
                    <a:pt x="6" y="77"/>
                  </a:lnTo>
                  <a:lnTo>
                    <a:pt x="23" y="47"/>
                  </a:lnTo>
                  <a:lnTo>
                    <a:pt x="47" y="22"/>
                  </a:lnTo>
                  <a:lnTo>
                    <a:pt x="77" y="6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6B3FEDE-28D0-BB4C-8AEA-77A3873DC80B}"/>
              </a:ext>
            </a:extLst>
          </p:cNvPr>
          <p:cNvGrpSpPr/>
          <p:nvPr/>
        </p:nvGrpSpPr>
        <p:grpSpPr>
          <a:xfrm rot="16200000">
            <a:off x="6506257" y="2736652"/>
            <a:ext cx="50595" cy="179916"/>
            <a:chOff x="13796963" y="554038"/>
            <a:chExt cx="1927225" cy="6853238"/>
          </a:xfrm>
        </p:grpSpPr>
        <p:sp>
          <p:nvSpPr>
            <p:cNvPr id="123" name="Freeform 140">
              <a:extLst>
                <a:ext uri="{FF2B5EF4-FFF2-40B4-BE49-F238E27FC236}">
                  <a16:creationId xmlns:a16="http://schemas.microsoft.com/office/drawing/2014/main" id="{24B7514C-5CEE-494B-9ABB-05D758404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6963" y="554038"/>
              <a:ext cx="1927225" cy="6853238"/>
            </a:xfrm>
            <a:custGeom>
              <a:avLst/>
              <a:gdLst>
                <a:gd name="T0" fmla="*/ 1057 w 1214"/>
                <a:gd name="T1" fmla="*/ 0 h 4317"/>
                <a:gd name="T2" fmla="*/ 1103 w 1214"/>
                <a:gd name="T3" fmla="*/ 15 h 4317"/>
                <a:gd name="T4" fmla="*/ 1130 w 1214"/>
                <a:gd name="T5" fmla="*/ 53 h 4317"/>
                <a:gd name="T6" fmla="*/ 1142 w 1214"/>
                <a:gd name="T7" fmla="*/ 204 h 4317"/>
                <a:gd name="T8" fmla="*/ 1158 w 1214"/>
                <a:gd name="T9" fmla="*/ 449 h 4317"/>
                <a:gd name="T10" fmla="*/ 1172 w 1214"/>
                <a:gd name="T11" fmla="*/ 687 h 4317"/>
                <a:gd name="T12" fmla="*/ 1187 w 1214"/>
                <a:gd name="T13" fmla="*/ 927 h 4317"/>
                <a:gd name="T14" fmla="*/ 1198 w 1214"/>
                <a:gd name="T15" fmla="*/ 1173 h 4317"/>
                <a:gd name="T16" fmla="*/ 1208 w 1214"/>
                <a:gd name="T17" fmla="*/ 1434 h 4317"/>
                <a:gd name="T18" fmla="*/ 1213 w 1214"/>
                <a:gd name="T19" fmla="*/ 1711 h 4317"/>
                <a:gd name="T20" fmla="*/ 1214 w 1214"/>
                <a:gd name="T21" fmla="*/ 2016 h 4317"/>
                <a:gd name="T22" fmla="*/ 1212 w 1214"/>
                <a:gd name="T23" fmla="*/ 2279 h 4317"/>
                <a:gd name="T24" fmla="*/ 1208 w 1214"/>
                <a:gd name="T25" fmla="*/ 2485 h 4317"/>
                <a:gd name="T26" fmla="*/ 1202 w 1214"/>
                <a:gd name="T27" fmla="*/ 2695 h 4317"/>
                <a:gd name="T28" fmla="*/ 1195 w 1214"/>
                <a:gd name="T29" fmla="*/ 2904 h 4317"/>
                <a:gd name="T30" fmla="*/ 1188 w 1214"/>
                <a:gd name="T31" fmla="*/ 3111 h 4317"/>
                <a:gd name="T32" fmla="*/ 1180 w 1214"/>
                <a:gd name="T33" fmla="*/ 3310 h 4317"/>
                <a:gd name="T34" fmla="*/ 1172 w 1214"/>
                <a:gd name="T35" fmla="*/ 3499 h 4317"/>
                <a:gd name="T36" fmla="*/ 1164 w 1214"/>
                <a:gd name="T37" fmla="*/ 3674 h 4317"/>
                <a:gd name="T38" fmla="*/ 1157 w 1214"/>
                <a:gd name="T39" fmla="*/ 3832 h 4317"/>
                <a:gd name="T40" fmla="*/ 1149 w 1214"/>
                <a:gd name="T41" fmla="*/ 3969 h 4317"/>
                <a:gd name="T42" fmla="*/ 1144 w 1214"/>
                <a:gd name="T43" fmla="*/ 4081 h 4317"/>
                <a:gd name="T44" fmla="*/ 1140 w 1214"/>
                <a:gd name="T45" fmla="*/ 4166 h 4317"/>
                <a:gd name="T46" fmla="*/ 1136 w 1214"/>
                <a:gd name="T47" fmla="*/ 4220 h 4317"/>
                <a:gd name="T48" fmla="*/ 1134 w 1214"/>
                <a:gd name="T49" fmla="*/ 4238 h 4317"/>
                <a:gd name="T50" fmla="*/ 1120 w 1214"/>
                <a:gd name="T51" fmla="*/ 4284 h 4317"/>
                <a:gd name="T52" fmla="*/ 1081 w 1214"/>
                <a:gd name="T53" fmla="*/ 4313 h 4317"/>
                <a:gd name="T54" fmla="*/ 132 w 1214"/>
                <a:gd name="T55" fmla="*/ 4317 h 4317"/>
                <a:gd name="T56" fmla="*/ 86 w 1214"/>
                <a:gd name="T57" fmla="*/ 4301 h 4317"/>
                <a:gd name="T58" fmla="*/ 57 w 1214"/>
                <a:gd name="T59" fmla="*/ 4263 h 4317"/>
                <a:gd name="T60" fmla="*/ 53 w 1214"/>
                <a:gd name="T61" fmla="*/ 4233 h 4317"/>
                <a:gd name="T62" fmla="*/ 52 w 1214"/>
                <a:gd name="T63" fmla="*/ 4197 h 4317"/>
                <a:gd name="T64" fmla="*/ 48 w 1214"/>
                <a:gd name="T65" fmla="*/ 4126 h 4317"/>
                <a:gd name="T66" fmla="*/ 44 w 1214"/>
                <a:gd name="T67" fmla="*/ 4024 h 4317"/>
                <a:gd name="T68" fmla="*/ 40 w 1214"/>
                <a:gd name="T69" fmla="*/ 3893 h 4317"/>
                <a:gd name="T70" fmla="*/ 35 w 1214"/>
                <a:gd name="T71" fmla="*/ 3737 h 4317"/>
                <a:gd name="T72" fmla="*/ 28 w 1214"/>
                <a:gd name="T73" fmla="*/ 3560 h 4317"/>
                <a:gd name="T74" fmla="*/ 23 w 1214"/>
                <a:gd name="T75" fmla="*/ 3364 h 4317"/>
                <a:gd name="T76" fmla="*/ 17 w 1214"/>
                <a:gd name="T77" fmla="*/ 3152 h 4317"/>
                <a:gd name="T78" fmla="*/ 11 w 1214"/>
                <a:gd name="T79" fmla="*/ 2928 h 4317"/>
                <a:gd name="T80" fmla="*/ 8 w 1214"/>
                <a:gd name="T81" fmla="*/ 2693 h 4317"/>
                <a:gd name="T82" fmla="*/ 4 w 1214"/>
                <a:gd name="T83" fmla="*/ 2452 h 4317"/>
                <a:gd name="T84" fmla="*/ 1 w 1214"/>
                <a:gd name="T85" fmla="*/ 2207 h 4317"/>
                <a:gd name="T86" fmla="*/ 0 w 1214"/>
                <a:gd name="T87" fmla="*/ 1938 h 4317"/>
                <a:gd name="T88" fmla="*/ 1 w 1214"/>
                <a:gd name="T89" fmla="*/ 1652 h 4317"/>
                <a:gd name="T90" fmla="*/ 5 w 1214"/>
                <a:gd name="T91" fmla="*/ 1385 h 4317"/>
                <a:gd name="T92" fmla="*/ 10 w 1214"/>
                <a:gd name="T93" fmla="*/ 1135 h 4317"/>
                <a:gd name="T94" fmla="*/ 17 w 1214"/>
                <a:gd name="T95" fmla="*/ 906 h 4317"/>
                <a:gd name="T96" fmla="*/ 23 w 1214"/>
                <a:gd name="T97" fmla="*/ 700 h 4317"/>
                <a:gd name="T98" fmla="*/ 30 w 1214"/>
                <a:gd name="T99" fmla="*/ 519 h 4317"/>
                <a:gd name="T100" fmla="*/ 38 w 1214"/>
                <a:gd name="T101" fmla="*/ 366 h 4317"/>
                <a:gd name="T102" fmla="*/ 44 w 1214"/>
                <a:gd name="T103" fmla="*/ 244 h 4317"/>
                <a:gd name="T104" fmla="*/ 48 w 1214"/>
                <a:gd name="T105" fmla="*/ 153 h 4317"/>
                <a:gd name="T106" fmla="*/ 52 w 1214"/>
                <a:gd name="T107" fmla="*/ 98 h 4317"/>
                <a:gd name="T108" fmla="*/ 53 w 1214"/>
                <a:gd name="T109" fmla="*/ 78 h 4317"/>
                <a:gd name="T110" fmla="*/ 69 w 1214"/>
                <a:gd name="T111" fmla="*/ 32 h 4317"/>
                <a:gd name="T112" fmla="*/ 107 w 1214"/>
                <a:gd name="T113" fmla="*/ 4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14" h="4317">
                  <a:moveTo>
                    <a:pt x="132" y="0"/>
                  </a:moveTo>
                  <a:lnTo>
                    <a:pt x="1057" y="0"/>
                  </a:lnTo>
                  <a:lnTo>
                    <a:pt x="1081" y="4"/>
                  </a:lnTo>
                  <a:lnTo>
                    <a:pt x="1103" y="15"/>
                  </a:lnTo>
                  <a:lnTo>
                    <a:pt x="1120" y="32"/>
                  </a:lnTo>
                  <a:lnTo>
                    <a:pt x="1130" y="53"/>
                  </a:lnTo>
                  <a:lnTo>
                    <a:pt x="1134" y="78"/>
                  </a:lnTo>
                  <a:lnTo>
                    <a:pt x="1142" y="204"/>
                  </a:lnTo>
                  <a:lnTo>
                    <a:pt x="1150" y="327"/>
                  </a:lnTo>
                  <a:lnTo>
                    <a:pt x="1158" y="449"/>
                  </a:lnTo>
                  <a:lnTo>
                    <a:pt x="1166" y="568"/>
                  </a:lnTo>
                  <a:lnTo>
                    <a:pt x="1172" y="687"/>
                  </a:lnTo>
                  <a:lnTo>
                    <a:pt x="1180" y="806"/>
                  </a:lnTo>
                  <a:lnTo>
                    <a:pt x="1187" y="927"/>
                  </a:lnTo>
                  <a:lnTo>
                    <a:pt x="1193" y="1049"/>
                  </a:lnTo>
                  <a:lnTo>
                    <a:pt x="1198" y="1173"/>
                  </a:lnTo>
                  <a:lnTo>
                    <a:pt x="1204" y="1301"/>
                  </a:lnTo>
                  <a:lnTo>
                    <a:pt x="1208" y="1434"/>
                  </a:lnTo>
                  <a:lnTo>
                    <a:pt x="1210" y="1570"/>
                  </a:lnTo>
                  <a:lnTo>
                    <a:pt x="1213" y="1711"/>
                  </a:lnTo>
                  <a:lnTo>
                    <a:pt x="1214" y="1860"/>
                  </a:lnTo>
                  <a:lnTo>
                    <a:pt x="1214" y="2016"/>
                  </a:lnTo>
                  <a:lnTo>
                    <a:pt x="1213" y="2179"/>
                  </a:lnTo>
                  <a:lnTo>
                    <a:pt x="1212" y="2279"/>
                  </a:lnTo>
                  <a:lnTo>
                    <a:pt x="1209" y="2382"/>
                  </a:lnTo>
                  <a:lnTo>
                    <a:pt x="1208" y="2485"/>
                  </a:lnTo>
                  <a:lnTo>
                    <a:pt x="1205" y="2590"/>
                  </a:lnTo>
                  <a:lnTo>
                    <a:pt x="1202" y="2695"/>
                  </a:lnTo>
                  <a:lnTo>
                    <a:pt x="1198" y="2799"/>
                  </a:lnTo>
                  <a:lnTo>
                    <a:pt x="1195" y="2904"/>
                  </a:lnTo>
                  <a:lnTo>
                    <a:pt x="1192" y="3008"/>
                  </a:lnTo>
                  <a:lnTo>
                    <a:pt x="1188" y="3111"/>
                  </a:lnTo>
                  <a:lnTo>
                    <a:pt x="1184" y="3212"/>
                  </a:lnTo>
                  <a:lnTo>
                    <a:pt x="1180" y="3310"/>
                  </a:lnTo>
                  <a:lnTo>
                    <a:pt x="1176" y="3406"/>
                  </a:lnTo>
                  <a:lnTo>
                    <a:pt x="1172" y="3499"/>
                  </a:lnTo>
                  <a:lnTo>
                    <a:pt x="1168" y="3589"/>
                  </a:lnTo>
                  <a:lnTo>
                    <a:pt x="1164" y="3674"/>
                  </a:lnTo>
                  <a:lnTo>
                    <a:pt x="1161" y="3755"/>
                  </a:lnTo>
                  <a:lnTo>
                    <a:pt x="1157" y="3832"/>
                  </a:lnTo>
                  <a:lnTo>
                    <a:pt x="1153" y="3903"/>
                  </a:lnTo>
                  <a:lnTo>
                    <a:pt x="1149" y="3969"/>
                  </a:lnTo>
                  <a:lnTo>
                    <a:pt x="1146" y="4029"/>
                  </a:lnTo>
                  <a:lnTo>
                    <a:pt x="1144" y="4081"/>
                  </a:lnTo>
                  <a:lnTo>
                    <a:pt x="1141" y="4128"/>
                  </a:lnTo>
                  <a:lnTo>
                    <a:pt x="1140" y="4166"/>
                  </a:lnTo>
                  <a:lnTo>
                    <a:pt x="1137" y="4198"/>
                  </a:lnTo>
                  <a:lnTo>
                    <a:pt x="1136" y="4220"/>
                  </a:lnTo>
                  <a:lnTo>
                    <a:pt x="1136" y="4235"/>
                  </a:lnTo>
                  <a:lnTo>
                    <a:pt x="1134" y="4238"/>
                  </a:lnTo>
                  <a:lnTo>
                    <a:pt x="1130" y="4263"/>
                  </a:lnTo>
                  <a:lnTo>
                    <a:pt x="1120" y="4284"/>
                  </a:lnTo>
                  <a:lnTo>
                    <a:pt x="1103" y="4301"/>
                  </a:lnTo>
                  <a:lnTo>
                    <a:pt x="1081" y="4313"/>
                  </a:lnTo>
                  <a:lnTo>
                    <a:pt x="1057" y="4317"/>
                  </a:lnTo>
                  <a:lnTo>
                    <a:pt x="132" y="4317"/>
                  </a:lnTo>
                  <a:lnTo>
                    <a:pt x="107" y="4313"/>
                  </a:lnTo>
                  <a:lnTo>
                    <a:pt x="86" y="4301"/>
                  </a:lnTo>
                  <a:lnTo>
                    <a:pt x="69" y="4284"/>
                  </a:lnTo>
                  <a:lnTo>
                    <a:pt x="57" y="4263"/>
                  </a:lnTo>
                  <a:lnTo>
                    <a:pt x="53" y="4238"/>
                  </a:lnTo>
                  <a:lnTo>
                    <a:pt x="53" y="4233"/>
                  </a:lnTo>
                  <a:lnTo>
                    <a:pt x="52" y="4220"/>
                  </a:lnTo>
                  <a:lnTo>
                    <a:pt x="52" y="4197"/>
                  </a:lnTo>
                  <a:lnTo>
                    <a:pt x="51" y="4165"/>
                  </a:lnTo>
                  <a:lnTo>
                    <a:pt x="48" y="4126"/>
                  </a:lnTo>
                  <a:lnTo>
                    <a:pt x="47" y="4077"/>
                  </a:lnTo>
                  <a:lnTo>
                    <a:pt x="44" y="4024"/>
                  </a:lnTo>
                  <a:lnTo>
                    <a:pt x="43" y="3961"/>
                  </a:lnTo>
                  <a:lnTo>
                    <a:pt x="40" y="3893"/>
                  </a:lnTo>
                  <a:lnTo>
                    <a:pt x="38" y="3818"/>
                  </a:lnTo>
                  <a:lnTo>
                    <a:pt x="35" y="3737"/>
                  </a:lnTo>
                  <a:lnTo>
                    <a:pt x="31" y="3652"/>
                  </a:lnTo>
                  <a:lnTo>
                    <a:pt x="28" y="3560"/>
                  </a:lnTo>
                  <a:lnTo>
                    <a:pt x="26" y="3465"/>
                  </a:lnTo>
                  <a:lnTo>
                    <a:pt x="23" y="3364"/>
                  </a:lnTo>
                  <a:lnTo>
                    <a:pt x="21" y="3260"/>
                  </a:lnTo>
                  <a:lnTo>
                    <a:pt x="17" y="3152"/>
                  </a:lnTo>
                  <a:lnTo>
                    <a:pt x="14" y="3042"/>
                  </a:lnTo>
                  <a:lnTo>
                    <a:pt x="11" y="2928"/>
                  </a:lnTo>
                  <a:lnTo>
                    <a:pt x="10" y="2811"/>
                  </a:lnTo>
                  <a:lnTo>
                    <a:pt x="8" y="2693"/>
                  </a:lnTo>
                  <a:lnTo>
                    <a:pt x="5" y="2573"/>
                  </a:lnTo>
                  <a:lnTo>
                    <a:pt x="4" y="2452"/>
                  </a:lnTo>
                  <a:lnTo>
                    <a:pt x="2" y="2331"/>
                  </a:lnTo>
                  <a:lnTo>
                    <a:pt x="1" y="2207"/>
                  </a:lnTo>
                  <a:lnTo>
                    <a:pt x="1" y="2086"/>
                  </a:lnTo>
                  <a:lnTo>
                    <a:pt x="0" y="1938"/>
                  </a:lnTo>
                  <a:lnTo>
                    <a:pt x="1" y="1794"/>
                  </a:lnTo>
                  <a:lnTo>
                    <a:pt x="1" y="1652"/>
                  </a:lnTo>
                  <a:lnTo>
                    <a:pt x="2" y="1516"/>
                  </a:lnTo>
                  <a:lnTo>
                    <a:pt x="5" y="1385"/>
                  </a:lnTo>
                  <a:lnTo>
                    <a:pt x="8" y="1257"/>
                  </a:lnTo>
                  <a:lnTo>
                    <a:pt x="10" y="1135"/>
                  </a:lnTo>
                  <a:lnTo>
                    <a:pt x="13" y="1017"/>
                  </a:lnTo>
                  <a:lnTo>
                    <a:pt x="17" y="906"/>
                  </a:lnTo>
                  <a:lnTo>
                    <a:pt x="19" y="800"/>
                  </a:lnTo>
                  <a:lnTo>
                    <a:pt x="23" y="700"/>
                  </a:lnTo>
                  <a:lnTo>
                    <a:pt x="27" y="606"/>
                  </a:lnTo>
                  <a:lnTo>
                    <a:pt x="30" y="519"/>
                  </a:lnTo>
                  <a:lnTo>
                    <a:pt x="34" y="440"/>
                  </a:lnTo>
                  <a:lnTo>
                    <a:pt x="38" y="366"/>
                  </a:lnTo>
                  <a:lnTo>
                    <a:pt x="40" y="301"/>
                  </a:lnTo>
                  <a:lnTo>
                    <a:pt x="44" y="244"/>
                  </a:lnTo>
                  <a:lnTo>
                    <a:pt x="47" y="195"/>
                  </a:lnTo>
                  <a:lnTo>
                    <a:pt x="48" y="153"/>
                  </a:lnTo>
                  <a:lnTo>
                    <a:pt x="51" y="121"/>
                  </a:lnTo>
                  <a:lnTo>
                    <a:pt x="52" y="98"/>
                  </a:lnTo>
                  <a:lnTo>
                    <a:pt x="53" y="83"/>
                  </a:lnTo>
                  <a:lnTo>
                    <a:pt x="53" y="78"/>
                  </a:lnTo>
                  <a:lnTo>
                    <a:pt x="57" y="53"/>
                  </a:lnTo>
                  <a:lnTo>
                    <a:pt x="69" y="32"/>
                  </a:lnTo>
                  <a:lnTo>
                    <a:pt x="86" y="15"/>
                  </a:lnTo>
                  <a:lnTo>
                    <a:pt x="107" y="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1">
              <a:extLst>
                <a:ext uri="{FF2B5EF4-FFF2-40B4-BE49-F238E27FC236}">
                  <a16:creationId xmlns:a16="http://schemas.microsoft.com/office/drawing/2014/main" id="{C3A29E38-5964-C347-95EE-4D6E8E49A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2713" y="2066925"/>
              <a:ext cx="1357313" cy="3810000"/>
            </a:xfrm>
            <a:custGeom>
              <a:avLst/>
              <a:gdLst>
                <a:gd name="T0" fmla="*/ 427 w 855"/>
                <a:gd name="T1" fmla="*/ 0 h 2400"/>
                <a:gd name="T2" fmla="*/ 427 w 855"/>
                <a:gd name="T3" fmla="*/ 0 h 2400"/>
                <a:gd name="T4" fmla="*/ 485 w 855"/>
                <a:gd name="T5" fmla="*/ 4 h 2400"/>
                <a:gd name="T6" fmla="*/ 541 w 855"/>
                <a:gd name="T7" fmla="*/ 16 h 2400"/>
                <a:gd name="T8" fmla="*/ 593 w 855"/>
                <a:gd name="T9" fmla="*/ 34 h 2400"/>
                <a:gd name="T10" fmla="*/ 643 w 855"/>
                <a:gd name="T11" fmla="*/ 59 h 2400"/>
                <a:gd name="T12" fmla="*/ 687 w 855"/>
                <a:gd name="T13" fmla="*/ 89 h 2400"/>
                <a:gd name="T14" fmla="*/ 729 w 855"/>
                <a:gd name="T15" fmla="*/ 126 h 2400"/>
                <a:gd name="T16" fmla="*/ 765 w 855"/>
                <a:gd name="T17" fmla="*/ 166 h 2400"/>
                <a:gd name="T18" fmla="*/ 796 w 855"/>
                <a:gd name="T19" fmla="*/ 212 h 2400"/>
                <a:gd name="T20" fmla="*/ 821 w 855"/>
                <a:gd name="T21" fmla="*/ 262 h 2400"/>
                <a:gd name="T22" fmla="*/ 839 w 855"/>
                <a:gd name="T23" fmla="*/ 314 h 2400"/>
                <a:gd name="T24" fmla="*/ 851 w 855"/>
                <a:gd name="T25" fmla="*/ 369 h 2400"/>
                <a:gd name="T26" fmla="*/ 855 w 855"/>
                <a:gd name="T27" fmla="*/ 428 h 2400"/>
                <a:gd name="T28" fmla="*/ 855 w 855"/>
                <a:gd name="T29" fmla="*/ 1972 h 2400"/>
                <a:gd name="T30" fmla="*/ 851 w 855"/>
                <a:gd name="T31" fmla="*/ 2031 h 2400"/>
                <a:gd name="T32" fmla="*/ 839 w 855"/>
                <a:gd name="T33" fmla="*/ 2086 h 2400"/>
                <a:gd name="T34" fmla="*/ 821 w 855"/>
                <a:gd name="T35" fmla="*/ 2138 h 2400"/>
                <a:gd name="T36" fmla="*/ 796 w 855"/>
                <a:gd name="T37" fmla="*/ 2188 h 2400"/>
                <a:gd name="T38" fmla="*/ 765 w 855"/>
                <a:gd name="T39" fmla="*/ 2234 h 2400"/>
                <a:gd name="T40" fmla="*/ 729 w 855"/>
                <a:gd name="T41" fmla="*/ 2275 h 2400"/>
                <a:gd name="T42" fmla="*/ 687 w 855"/>
                <a:gd name="T43" fmla="*/ 2311 h 2400"/>
                <a:gd name="T44" fmla="*/ 643 w 855"/>
                <a:gd name="T45" fmla="*/ 2341 h 2400"/>
                <a:gd name="T46" fmla="*/ 593 w 855"/>
                <a:gd name="T47" fmla="*/ 2366 h 2400"/>
                <a:gd name="T48" fmla="*/ 541 w 855"/>
                <a:gd name="T49" fmla="*/ 2385 h 2400"/>
                <a:gd name="T50" fmla="*/ 485 w 855"/>
                <a:gd name="T51" fmla="*/ 2396 h 2400"/>
                <a:gd name="T52" fmla="*/ 427 w 855"/>
                <a:gd name="T53" fmla="*/ 2400 h 2400"/>
                <a:gd name="T54" fmla="*/ 427 w 855"/>
                <a:gd name="T55" fmla="*/ 2400 h 2400"/>
                <a:gd name="T56" fmla="*/ 369 w 855"/>
                <a:gd name="T57" fmla="*/ 2396 h 2400"/>
                <a:gd name="T58" fmla="*/ 314 w 855"/>
                <a:gd name="T59" fmla="*/ 2385 h 2400"/>
                <a:gd name="T60" fmla="*/ 262 w 855"/>
                <a:gd name="T61" fmla="*/ 2366 h 2400"/>
                <a:gd name="T62" fmla="*/ 212 w 855"/>
                <a:gd name="T63" fmla="*/ 2341 h 2400"/>
                <a:gd name="T64" fmla="*/ 167 w 855"/>
                <a:gd name="T65" fmla="*/ 2311 h 2400"/>
                <a:gd name="T66" fmla="*/ 126 w 855"/>
                <a:gd name="T67" fmla="*/ 2275 h 2400"/>
                <a:gd name="T68" fmla="*/ 89 w 855"/>
                <a:gd name="T69" fmla="*/ 2234 h 2400"/>
                <a:gd name="T70" fmla="*/ 59 w 855"/>
                <a:gd name="T71" fmla="*/ 2188 h 2400"/>
                <a:gd name="T72" fmla="*/ 34 w 855"/>
                <a:gd name="T73" fmla="*/ 2138 h 2400"/>
                <a:gd name="T74" fmla="*/ 16 w 855"/>
                <a:gd name="T75" fmla="*/ 2086 h 2400"/>
                <a:gd name="T76" fmla="*/ 4 w 855"/>
                <a:gd name="T77" fmla="*/ 2031 h 2400"/>
                <a:gd name="T78" fmla="*/ 0 w 855"/>
                <a:gd name="T79" fmla="*/ 1972 h 2400"/>
                <a:gd name="T80" fmla="*/ 0 w 855"/>
                <a:gd name="T81" fmla="*/ 428 h 2400"/>
                <a:gd name="T82" fmla="*/ 4 w 855"/>
                <a:gd name="T83" fmla="*/ 369 h 2400"/>
                <a:gd name="T84" fmla="*/ 16 w 855"/>
                <a:gd name="T85" fmla="*/ 314 h 2400"/>
                <a:gd name="T86" fmla="*/ 34 w 855"/>
                <a:gd name="T87" fmla="*/ 262 h 2400"/>
                <a:gd name="T88" fmla="*/ 59 w 855"/>
                <a:gd name="T89" fmla="*/ 212 h 2400"/>
                <a:gd name="T90" fmla="*/ 89 w 855"/>
                <a:gd name="T91" fmla="*/ 166 h 2400"/>
                <a:gd name="T92" fmla="*/ 126 w 855"/>
                <a:gd name="T93" fmla="*/ 126 h 2400"/>
                <a:gd name="T94" fmla="*/ 167 w 855"/>
                <a:gd name="T95" fmla="*/ 89 h 2400"/>
                <a:gd name="T96" fmla="*/ 212 w 855"/>
                <a:gd name="T97" fmla="*/ 59 h 2400"/>
                <a:gd name="T98" fmla="*/ 262 w 855"/>
                <a:gd name="T99" fmla="*/ 34 h 2400"/>
                <a:gd name="T100" fmla="*/ 314 w 855"/>
                <a:gd name="T101" fmla="*/ 16 h 2400"/>
                <a:gd name="T102" fmla="*/ 369 w 855"/>
                <a:gd name="T103" fmla="*/ 4 h 2400"/>
                <a:gd name="T104" fmla="*/ 427 w 855"/>
                <a:gd name="T105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55" h="2400">
                  <a:moveTo>
                    <a:pt x="427" y="0"/>
                  </a:moveTo>
                  <a:lnTo>
                    <a:pt x="427" y="0"/>
                  </a:lnTo>
                  <a:lnTo>
                    <a:pt x="485" y="4"/>
                  </a:lnTo>
                  <a:lnTo>
                    <a:pt x="541" y="16"/>
                  </a:lnTo>
                  <a:lnTo>
                    <a:pt x="593" y="34"/>
                  </a:lnTo>
                  <a:lnTo>
                    <a:pt x="643" y="59"/>
                  </a:lnTo>
                  <a:lnTo>
                    <a:pt x="687" y="89"/>
                  </a:lnTo>
                  <a:lnTo>
                    <a:pt x="729" y="126"/>
                  </a:lnTo>
                  <a:lnTo>
                    <a:pt x="765" y="166"/>
                  </a:lnTo>
                  <a:lnTo>
                    <a:pt x="796" y="212"/>
                  </a:lnTo>
                  <a:lnTo>
                    <a:pt x="821" y="262"/>
                  </a:lnTo>
                  <a:lnTo>
                    <a:pt x="839" y="314"/>
                  </a:lnTo>
                  <a:lnTo>
                    <a:pt x="851" y="369"/>
                  </a:lnTo>
                  <a:lnTo>
                    <a:pt x="855" y="428"/>
                  </a:lnTo>
                  <a:lnTo>
                    <a:pt x="855" y="1972"/>
                  </a:lnTo>
                  <a:lnTo>
                    <a:pt x="851" y="2031"/>
                  </a:lnTo>
                  <a:lnTo>
                    <a:pt x="839" y="2086"/>
                  </a:lnTo>
                  <a:lnTo>
                    <a:pt x="821" y="2138"/>
                  </a:lnTo>
                  <a:lnTo>
                    <a:pt x="796" y="2188"/>
                  </a:lnTo>
                  <a:lnTo>
                    <a:pt x="765" y="2234"/>
                  </a:lnTo>
                  <a:lnTo>
                    <a:pt x="729" y="2275"/>
                  </a:lnTo>
                  <a:lnTo>
                    <a:pt x="687" y="2311"/>
                  </a:lnTo>
                  <a:lnTo>
                    <a:pt x="643" y="2341"/>
                  </a:lnTo>
                  <a:lnTo>
                    <a:pt x="593" y="2366"/>
                  </a:lnTo>
                  <a:lnTo>
                    <a:pt x="541" y="2385"/>
                  </a:lnTo>
                  <a:lnTo>
                    <a:pt x="485" y="2396"/>
                  </a:lnTo>
                  <a:lnTo>
                    <a:pt x="427" y="2400"/>
                  </a:lnTo>
                  <a:lnTo>
                    <a:pt x="427" y="2400"/>
                  </a:lnTo>
                  <a:lnTo>
                    <a:pt x="369" y="2396"/>
                  </a:lnTo>
                  <a:lnTo>
                    <a:pt x="314" y="2385"/>
                  </a:lnTo>
                  <a:lnTo>
                    <a:pt x="262" y="2366"/>
                  </a:lnTo>
                  <a:lnTo>
                    <a:pt x="212" y="2341"/>
                  </a:lnTo>
                  <a:lnTo>
                    <a:pt x="167" y="2311"/>
                  </a:lnTo>
                  <a:lnTo>
                    <a:pt x="126" y="2275"/>
                  </a:lnTo>
                  <a:lnTo>
                    <a:pt x="89" y="2234"/>
                  </a:lnTo>
                  <a:lnTo>
                    <a:pt x="59" y="2188"/>
                  </a:lnTo>
                  <a:lnTo>
                    <a:pt x="34" y="2138"/>
                  </a:lnTo>
                  <a:lnTo>
                    <a:pt x="16" y="2086"/>
                  </a:lnTo>
                  <a:lnTo>
                    <a:pt x="4" y="2031"/>
                  </a:lnTo>
                  <a:lnTo>
                    <a:pt x="0" y="1972"/>
                  </a:lnTo>
                  <a:lnTo>
                    <a:pt x="0" y="428"/>
                  </a:lnTo>
                  <a:lnTo>
                    <a:pt x="4" y="369"/>
                  </a:lnTo>
                  <a:lnTo>
                    <a:pt x="16" y="314"/>
                  </a:lnTo>
                  <a:lnTo>
                    <a:pt x="34" y="262"/>
                  </a:lnTo>
                  <a:lnTo>
                    <a:pt x="59" y="212"/>
                  </a:lnTo>
                  <a:lnTo>
                    <a:pt x="89" y="166"/>
                  </a:lnTo>
                  <a:lnTo>
                    <a:pt x="126" y="126"/>
                  </a:lnTo>
                  <a:lnTo>
                    <a:pt x="167" y="89"/>
                  </a:lnTo>
                  <a:lnTo>
                    <a:pt x="212" y="59"/>
                  </a:lnTo>
                  <a:lnTo>
                    <a:pt x="262" y="34"/>
                  </a:lnTo>
                  <a:lnTo>
                    <a:pt x="314" y="16"/>
                  </a:lnTo>
                  <a:lnTo>
                    <a:pt x="369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2">
              <a:extLst>
                <a:ext uri="{FF2B5EF4-FFF2-40B4-BE49-F238E27FC236}">
                  <a16:creationId xmlns:a16="http://schemas.microsoft.com/office/drawing/2014/main" id="{1D9728FA-A12D-0242-A85E-5B0764710C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20800" y="2005013"/>
              <a:ext cx="1481138" cy="3935413"/>
            </a:xfrm>
            <a:custGeom>
              <a:avLst/>
              <a:gdLst>
                <a:gd name="T0" fmla="*/ 408 w 933"/>
                <a:gd name="T1" fmla="*/ 43 h 2479"/>
                <a:gd name="T2" fmla="*/ 301 w 933"/>
                <a:gd name="T3" fmla="*/ 73 h 2479"/>
                <a:gd name="T4" fmla="*/ 206 w 933"/>
                <a:gd name="T5" fmla="*/ 128 h 2479"/>
                <a:gd name="T6" fmla="*/ 128 w 933"/>
                <a:gd name="T7" fmla="*/ 205 h 2479"/>
                <a:gd name="T8" fmla="*/ 73 w 933"/>
                <a:gd name="T9" fmla="*/ 301 h 2479"/>
                <a:gd name="T10" fmla="*/ 43 w 933"/>
                <a:gd name="T11" fmla="*/ 408 h 2479"/>
                <a:gd name="T12" fmla="*/ 39 w 933"/>
                <a:gd name="T13" fmla="*/ 2011 h 2479"/>
                <a:gd name="T14" fmla="*/ 55 w 933"/>
                <a:gd name="T15" fmla="*/ 2125 h 2479"/>
                <a:gd name="T16" fmla="*/ 98 w 933"/>
                <a:gd name="T17" fmla="*/ 2227 h 2479"/>
                <a:gd name="T18" fmla="*/ 165 w 933"/>
                <a:gd name="T19" fmla="*/ 2314 h 2479"/>
                <a:gd name="T20" fmla="*/ 251 w 933"/>
                <a:gd name="T21" fmla="*/ 2380 h 2479"/>
                <a:gd name="T22" fmla="*/ 353 w 933"/>
                <a:gd name="T23" fmla="*/ 2424 h 2479"/>
                <a:gd name="T24" fmla="*/ 466 w 933"/>
                <a:gd name="T25" fmla="*/ 2439 h 2479"/>
                <a:gd name="T26" fmla="*/ 524 w 933"/>
                <a:gd name="T27" fmla="*/ 2435 h 2479"/>
                <a:gd name="T28" fmla="*/ 632 w 933"/>
                <a:gd name="T29" fmla="*/ 2405 h 2479"/>
                <a:gd name="T30" fmla="*/ 726 w 933"/>
                <a:gd name="T31" fmla="*/ 2350 h 2479"/>
                <a:gd name="T32" fmla="*/ 804 w 933"/>
                <a:gd name="T33" fmla="*/ 2273 h 2479"/>
                <a:gd name="T34" fmla="*/ 860 w 933"/>
                <a:gd name="T35" fmla="*/ 2177 h 2479"/>
                <a:gd name="T36" fmla="*/ 890 w 933"/>
                <a:gd name="T37" fmla="*/ 2070 h 2479"/>
                <a:gd name="T38" fmla="*/ 894 w 933"/>
                <a:gd name="T39" fmla="*/ 467 h 2479"/>
                <a:gd name="T40" fmla="*/ 878 w 933"/>
                <a:gd name="T41" fmla="*/ 353 h 2479"/>
                <a:gd name="T42" fmla="*/ 835 w 933"/>
                <a:gd name="T43" fmla="*/ 251 h 2479"/>
                <a:gd name="T44" fmla="*/ 768 w 933"/>
                <a:gd name="T45" fmla="*/ 165 h 2479"/>
                <a:gd name="T46" fmla="*/ 682 w 933"/>
                <a:gd name="T47" fmla="*/ 98 h 2479"/>
                <a:gd name="T48" fmla="*/ 580 w 933"/>
                <a:gd name="T49" fmla="*/ 55 h 2479"/>
                <a:gd name="T50" fmla="*/ 466 w 933"/>
                <a:gd name="T51" fmla="*/ 39 h 2479"/>
                <a:gd name="T52" fmla="*/ 466 w 933"/>
                <a:gd name="T53" fmla="*/ 0 h 2479"/>
                <a:gd name="T54" fmla="*/ 581 w 933"/>
                <a:gd name="T55" fmla="*/ 14 h 2479"/>
                <a:gd name="T56" fmla="*/ 686 w 933"/>
                <a:gd name="T57" fmla="*/ 55 h 2479"/>
                <a:gd name="T58" fmla="*/ 776 w 933"/>
                <a:gd name="T59" fmla="*/ 117 h 2479"/>
                <a:gd name="T60" fmla="*/ 849 w 933"/>
                <a:gd name="T61" fmla="*/ 200 h 2479"/>
                <a:gd name="T62" fmla="*/ 902 w 933"/>
                <a:gd name="T63" fmla="*/ 298 h 2479"/>
                <a:gd name="T64" fmla="*/ 929 w 933"/>
                <a:gd name="T65" fmla="*/ 408 h 2479"/>
                <a:gd name="T66" fmla="*/ 933 w 933"/>
                <a:gd name="T67" fmla="*/ 2011 h 2479"/>
                <a:gd name="T68" fmla="*/ 919 w 933"/>
                <a:gd name="T69" fmla="*/ 2126 h 2479"/>
                <a:gd name="T70" fmla="*/ 878 w 933"/>
                <a:gd name="T71" fmla="*/ 2231 h 2479"/>
                <a:gd name="T72" fmla="*/ 815 w 933"/>
                <a:gd name="T73" fmla="*/ 2321 h 2479"/>
                <a:gd name="T74" fmla="*/ 733 w 933"/>
                <a:gd name="T75" fmla="*/ 2395 h 2479"/>
                <a:gd name="T76" fmla="*/ 635 w 933"/>
                <a:gd name="T77" fmla="*/ 2447 h 2479"/>
                <a:gd name="T78" fmla="*/ 525 w 933"/>
                <a:gd name="T79" fmla="*/ 2475 h 2479"/>
                <a:gd name="T80" fmla="*/ 408 w 933"/>
                <a:gd name="T81" fmla="*/ 2475 h 2479"/>
                <a:gd name="T82" fmla="*/ 298 w 933"/>
                <a:gd name="T83" fmla="*/ 2447 h 2479"/>
                <a:gd name="T84" fmla="*/ 200 w 933"/>
                <a:gd name="T85" fmla="*/ 2395 h 2479"/>
                <a:gd name="T86" fmla="*/ 118 w 933"/>
                <a:gd name="T87" fmla="*/ 2321 h 2479"/>
                <a:gd name="T88" fmla="*/ 55 w 933"/>
                <a:gd name="T89" fmla="*/ 2231 h 2479"/>
                <a:gd name="T90" fmla="*/ 14 w 933"/>
                <a:gd name="T91" fmla="*/ 2126 h 2479"/>
                <a:gd name="T92" fmla="*/ 0 w 933"/>
                <a:gd name="T93" fmla="*/ 2011 h 2479"/>
                <a:gd name="T94" fmla="*/ 4 w 933"/>
                <a:gd name="T95" fmla="*/ 408 h 2479"/>
                <a:gd name="T96" fmla="*/ 31 w 933"/>
                <a:gd name="T97" fmla="*/ 298 h 2479"/>
                <a:gd name="T98" fmla="*/ 84 w 933"/>
                <a:gd name="T99" fmla="*/ 200 h 2479"/>
                <a:gd name="T100" fmla="*/ 157 w 933"/>
                <a:gd name="T101" fmla="*/ 117 h 2479"/>
                <a:gd name="T102" fmla="*/ 247 w 933"/>
                <a:gd name="T103" fmla="*/ 55 h 2479"/>
                <a:gd name="T104" fmla="*/ 352 w 933"/>
                <a:gd name="T105" fmla="*/ 14 h 2479"/>
                <a:gd name="T106" fmla="*/ 466 w 933"/>
                <a:gd name="T107" fmla="*/ 0 h 2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3" h="2479">
                  <a:moveTo>
                    <a:pt x="466" y="39"/>
                  </a:moveTo>
                  <a:lnTo>
                    <a:pt x="408" y="43"/>
                  </a:lnTo>
                  <a:lnTo>
                    <a:pt x="353" y="55"/>
                  </a:lnTo>
                  <a:lnTo>
                    <a:pt x="301" y="73"/>
                  </a:lnTo>
                  <a:lnTo>
                    <a:pt x="251" y="98"/>
                  </a:lnTo>
                  <a:lnTo>
                    <a:pt x="206" y="128"/>
                  </a:lnTo>
                  <a:lnTo>
                    <a:pt x="165" y="165"/>
                  </a:lnTo>
                  <a:lnTo>
                    <a:pt x="128" y="205"/>
                  </a:lnTo>
                  <a:lnTo>
                    <a:pt x="98" y="251"/>
                  </a:lnTo>
                  <a:lnTo>
                    <a:pt x="73" y="301"/>
                  </a:lnTo>
                  <a:lnTo>
                    <a:pt x="55" y="353"/>
                  </a:lnTo>
                  <a:lnTo>
                    <a:pt x="43" y="408"/>
                  </a:lnTo>
                  <a:lnTo>
                    <a:pt x="39" y="467"/>
                  </a:lnTo>
                  <a:lnTo>
                    <a:pt x="39" y="2011"/>
                  </a:lnTo>
                  <a:lnTo>
                    <a:pt x="43" y="2070"/>
                  </a:lnTo>
                  <a:lnTo>
                    <a:pt x="55" y="2125"/>
                  </a:lnTo>
                  <a:lnTo>
                    <a:pt x="73" y="2177"/>
                  </a:lnTo>
                  <a:lnTo>
                    <a:pt x="98" y="2227"/>
                  </a:lnTo>
                  <a:lnTo>
                    <a:pt x="128" y="2273"/>
                  </a:lnTo>
                  <a:lnTo>
                    <a:pt x="165" y="2314"/>
                  </a:lnTo>
                  <a:lnTo>
                    <a:pt x="206" y="2350"/>
                  </a:lnTo>
                  <a:lnTo>
                    <a:pt x="251" y="2380"/>
                  </a:lnTo>
                  <a:lnTo>
                    <a:pt x="301" y="2405"/>
                  </a:lnTo>
                  <a:lnTo>
                    <a:pt x="353" y="2424"/>
                  </a:lnTo>
                  <a:lnTo>
                    <a:pt x="408" y="2435"/>
                  </a:lnTo>
                  <a:lnTo>
                    <a:pt x="466" y="2439"/>
                  </a:lnTo>
                  <a:lnTo>
                    <a:pt x="466" y="2439"/>
                  </a:lnTo>
                  <a:lnTo>
                    <a:pt x="524" y="2435"/>
                  </a:lnTo>
                  <a:lnTo>
                    <a:pt x="580" y="2424"/>
                  </a:lnTo>
                  <a:lnTo>
                    <a:pt x="632" y="2405"/>
                  </a:lnTo>
                  <a:lnTo>
                    <a:pt x="682" y="2380"/>
                  </a:lnTo>
                  <a:lnTo>
                    <a:pt x="726" y="2350"/>
                  </a:lnTo>
                  <a:lnTo>
                    <a:pt x="768" y="2314"/>
                  </a:lnTo>
                  <a:lnTo>
                    <a:pt x="804" y="2273"/>
                  </a:lnTo>
                  <a:lnTo>
                    <a:pt x="835" y="2227"/>
                  </a:lnTo>
                  <a:lnTo>
                    <a:pt x="860" y="2177"/>
                  </a:lnTo>
                  <a:lnTo>
                    <a:pt x="878" y="2125"/>
                  </a:lnTo>
                  <a:lnTo>
                    <a:pt x="890" y="2070"/>
                  </a:lnTo>
                  <a:lnTo>
                    <a:pt x="894" y="2011"/>
                  </a:lnTo>
                  <a:lnTo>
                    <a:pt x="894" y="467"/>
                  </a:lnTo>
                  <a:lnTo>
                    <a:pt x="890" y="408"/>
                  </a:lnTo>
                  <a:lnTo>
                    <a:pt x="878" y="353"/>
                  </a:lnTo>
                  <a:lnTo>
                    <a:pt x="860" y="301"/>
                  </a:lnTo>
                  <a:lnTo>
                    <a:pt x="835" y="251"/>
                  </a:lnTo>
                  <a:lnTo>
                    <a:pt x="804" y="205"/>
                  </a:lnTo>
                  <a:lnTo>
                    <a:pt x="768" y="165"/>
                  </a:lnTo>
                  <a:lnTo>
                    <a:pt x="726" y="128"/>
                  </a:lnTo>
                  <a:lnTo>
                    <a:pt x="682" y="98"/>
                  </a:lnTo>
                  <a:lnTo>
                    <a:pt x="632" y="73"/>
                  </a:lnTo>
                  <a:lnTo>
                    <a:pt x="580" y="55"/>
                  </a:lnTo>
                  <a:lnTo>
                    <a:pt x="524" y="43"/>
                  </a:lnTo>
                  <a:lnTo>
                    <a:pt x="466" y="39"/>
                  </a:lnTo>
                  <a:lnTo>
                    <a:pt x="466" y="39"/>
                  </a:lnTo>
                  <a:close/>
                  <a:moveTo>
                    <a:pt x="466" y="0"/>
                  </a:moveTo>
                  <a:lnTo>
                    <a:pt x="525" y="4"/>
                  </a:lnTo>
                  <a:lnTo>
                    <a:pt x="581" y="14"/>
                  </a:lnTo>
                  <a:lnTo>
                    <a:pt x="635" y="31"/>
                  </a:lnTo>
                  <a:lnTo>
                    <a:pt x="686" y="55"/>
                  </a:lnTo>
                  <a:lnTo>
                    <a:pt x="733" y="83"/>
                  </a:lnTo>
                  <a:lnTo>
                    <a:pt x="776" y="117"/>
                  </a:lnTo>
                  <a:lnTo>
                    <a:pt x="815" y="157"/>
                  </a:lnTo>
                  <a:lnTo>
                    <a:pt x="849" y="200"/>
                  </a:lnTo>
                  <a:lnTo>
                    <a:pt x="878" y="247"/>
                  </a:lnTo>
                  <a:lnTo>
                    <a:pt x="902" y="298"/>
                  </a:lnTo>
                  <a:lnTo>
                    <a:pt x="919" y="352"/>
                  </a:lnTo>
                  <a:lnTo>
                    <a:pt x="929" y="408"/>
                  </a:lnTo>
                  <a:lnTo>
                    <a:pt x="933" y="467"/>
                  </a:lnTo>
                  <a:lnTo>
                    <a:pt x="933" y="2011"/>
                  </a:lnTo>
                  <a:lnTo>
                    <a:pt x="929" y="2070"/>
                  </a:lnTo>
                  <a:lnTo>
                    <a:pt x="919" y="2126"/>
                  </a:lnTo>
                  <a:lnTo>
                    <a:pt x="902" y="2180"/>
                  </a:lnTo>
                  <a:lnTo>
                    <a:pt x="878" y="2231"/>
                  </a:lnTo>
                  <a:lnTo>
                    <a:pt x="849" y="2278"/>
                  </a:lnTo>
                  <a:lnTo>
                    <a:pt x="815" y="2321"/>
                  </a:lnTo>
                  <a:lnTo>
                    <a:pt x="776" y="2361"/>
                  </a:lnTo>
                  <a:lnTo>
                    <a:pt x="733" y="2395"/>
                  </a:lnTo>
                  <a:lnTo>
                    <a:pt x="686" y="2424"/>
                  </a:lnTo>
                  <a:lnTo>
                    <a:pt x="635" y="2447"/>
                  </a:lnTo>
                  <a:lnTo>
                    <a:pt x="581" y="2464"/>
                  </a:lnTo>
                  <a:lnTo>
                    <a:pt x="525" y="2475"/>
                  </a:lnTo>
                  <a:lnTo>
                    <a:pt x="466" y="2479"/>
                  </a:lnTo>
                  <a:lnTo>
                    <a:pt x="408" y="2475"/>
                  </a:lnTo>
                  <a:lnTo>
                    <a:pt x="352" y="2464"/>
                  </a:lnTo>
                  <a:lnTo>
                    <a:pt x="298" y="2447"/>
                  </a:lnTo>
                  <a:lnTo>
                    <a:pt x="247" y="2424"/>
                  </a:lnTo>
                  <a:lnTo>
                    <a:pt x="200" y="2395"/>
                  </a:lnTo>
                  <a:lnTo>
                    <a:pt x="157" y="2361"/>
                  </a:lnTo>
                  <a:lnTo>
                    <a:pt x="118" y="2321"/>
                  </a:lnTo>
                  <a:lnTo>
                    <a:pt x="84" y="2278"/>
                  </a:lnTo>
                  <a:lnTo>
                    <a:pt x="55" y="2231"/>
                  </a:lnTo>
                  <a:lnTo>
                    <a:pt x="31" y="2180"/>
                  </a:lnTo>
                  <a:lnTo>
                    <a:pt x="14" y="2126"/>
                  </a:lnTo>
                  <a:lnTo>
                    <a:pt x="4" y="2070"/>
                  </a:lnTo>
                  <a:lnTo>
                    <a:pt x="0" y="2011"/>
                  </a:lnTo>
                  <a:lnTo>
                    <a:pt x="0" y="467"/>
                  </a:lnTo>
                  <a:lnTo>
                    <a:pt x="4" y="408"/>
                  </a:lnTo>
                  <a:lnTo>
                    <a:pt x="14" y="352"/>
                  </a:lnTo>
                  <a:lnTo>
                    <a:pt x="31" y="298"/>
                  </a:lnTo>
                  <a:lnTo>
                    <a:pt x="55" y="247"/>
                  </a:lnTo>
                  <a:lnTo>
                    <a:pt x="84" y="200"/>
                  </a:lnTo>
                  <a:lnTo>
                    <a:pt x="118" y="157"/>
                  </a:lnTo>
                  <a:lnTo>
                    <a:pt x="157" y="117"/>
                  </a:lnTo>
                  <a:lnTo>
                    <a:pt x="200" y="83"/>
                  </a:lnTo>
                  <a:lnTo>
                    <a:pt x="247" y="55"/>
                  </a:lnTo>
                  <a:lnTo>
                    <a:pt x="298" y="31"/>
                  </a:lnTo>
                  <a:lnTo>
                    <a:pt x="352" y="14"/>
                  </a:lnTo>
                  <a:lnTo>
                    <a:pt x="408" y="4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3">
              <a:extLst>
                <a:ext uri="{FF2B5EF4-FFF2-40B4-BE49-F238E27FC236}">
                  <a16:creationId xmlns:a16="http://schemas.microsoft.com/office/drawing/2014/main" id="{E7934C57-70E9-0447-84D1-9A599DF70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2713" y="2066925"/>
              <a:ext cx="1073150" cy="1876425"/>
            </a:xfrm>
            <a:custGeom>
              <a:avLst/>
              <a:gdLst>
                <a:gd name="T0" fmla="*/ 427 w 676"/>
                <a:gd name="T1" fmla="*/ 0 h 1182"/>
                <a:gd name="T2" fmla="*/ 427 w 676"/>
                <a:gd name="T3" fmla="*/ 0 h 1182"/>
                <a:gd name="T4" fmla="*/ 482 w 676"/>
                <a:gd name="T5" fmla="*/ 4 h 1182"/>
                <a:gd name="T6" fmla="*/ 534 w 676"/>
                <a:gd name="T7" fmla="*/ 14 h 1182"/>
                <a:gd name="T8" fmla="*/ 584 w 676"/>
                <a:gd name="T9" fmla="*/ 30 h 1182"/>
                <a:gd name="T10" fmla="*/ 631 w 676"/>
                <a:gd name="T11" fmla="*/ 52 h 1182"/>
                <a:gd name="T12" fmla="*/ 676 w 676"/>
                <a:gd name="T13" fmla="*/ 80 h 1182"/>
                <a:gd name="T14" fmla="*/ 0 w 676"/>
                <a:gd name="T15" fmla="*/ 1182 h 1182"/>
                <a:gd name="T16" fmla="*/ 0 w 676"/>
                <a:gd name="T17" fmla="*/ 428 h 1182"/>
                <a:gd name="T18" fmla="*/ 4 w 676"/>
                <a:gd name="T19" fmla="*/ 369 h 1182"/>
                <a:gd name="T20" fmla="*/ 16 w 676"/>
                <a:gd name="T21" fmla="*/ 314 h 1182"/>
                <a:gd name="T22" fmla="*/ 34 w 676"/>
                <a:gd name="T23" fmla="*/ 262 h 1182"/>
                <a:gd name="T24" fmla="*/ 59 w 676"/>
                <a:gd name="T25" fmla="*/ 212 h 1182"/>
                <a:gd name="T26" fmla="*/ 89 w 676"/>
                <a:gd name="T27" fmla="*/ 166 h 1182"/>
                <a:gd name="T28" fmla="*/ 126 w 676"/>
                <a:gd name="T29" fmla="*/ 126 h 1182"/>
                <a:gd name="T30" fmla="*/ 167 w 676"/>
                <a:gd name="T31" fmla="*/ 89 h 1182"/>
                <a:gd name="T32" fmla="*/ 212 w 676"/>
                <a:gd name="T33" fmla="*/ 59 h 1182"/>
                <a:gd name="T34" fmla="*/ 262 w 676"/>
                <a:gd name="T35" fmla="*/ 34 h 1182"/>
                <a:gd name="T36" fmla="*/ 314 w 676"/>
                <a:gd name="T37" fmla="*/ 16 h 1182"/>
                <a:gd name="T38" fmla="*/ 369 w 676"/>
                <a:gd name="T39" fmla="*/ 4 h 1182"/>
                <a:gd name="T40" fmla="*/ 427 w 676"/>
                <a:gd name="T41" fmla="*/ 0 h 1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6" h="1182">
                  <a:moveTo>
                    <a:pt x="427" y="0"/>
                  </a:moveTo>
                  <a:lnTo>
                    <a:pt x="427" y="0"/>
                  </a:lnTo>
                  <a:lnTo>
                    <a:pt x="482" y="4"/>
                  </a:lnTo>
                  <a:lnTo>
                    <a:pt x="534" y="14"/>
                  </a:lnTo>
                  <a:lnTo>
                    <a:pt x="584" y="30"/>
                  </a:lnTo>
                  <a:lnTo>
                    <a:pt x="631" y="52"/>
                  </a:lnTo>
                  <a:lnTo>
                    <a:pt x="676" y="80"/>
                  </a:lnTo>
                  <a:lnTo>
                    <a:pt x="0" y="1182"/>
                  </a:lnTo>
                  <a:lnTo>
                    <a:pt x="0" y="428"/>
                  </a:lnTo>
                  <a:lnTo>
                    <a:pt x="4" y="369"/>
                  </a:lnTo>
                  <a:lnTo>
                    <a:pt x="16" y="314"/>
                  </a:lnTo>
                  <a:lnTo>
                    <a:pt x="34" y="262"/>
                  </a:lnTo>
                  <a:lnTo>
                    <a:pt x="59" y="212"/>
                  </a:lnTo>
                  <a:lnTo>
                    <a:pt x="89" y="166"/>
                  </a:lnTo>
                  <a:lnTo>
                    <a:pt x="126" y="126"/>
                  </a:lnTo>
                  <a:lnTo>
                    <a:pt x="167" y="89"/>
                  </a:lnTo>
                  <a:lnTo>
                    <a:pt x="212" y="59"/>
                  </a:lnTo>
                  <a:lnTo>
                    <a:pt x="262" y="34"/>
                  </a:lnTo>
                  <a:lnTo>
                    <a:pt x="314" y="16"/>
                  </a:lnTo>
                  <a:lnTo>
                    <a:pt x="369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4">
              <a:extLst>
                <a:ext uri="{FF2B5EF4-FFF2-40B4-BE49-F238E27FC236}">
                  <a16:creationId xmlns:a16="http://schemas.microsoft.com/office/drawing/2014/main" id="{064517BF-6C52-C147-857F-3A110BE7B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71625" y="4552950"/>
              <a:ext cx="979488" cy="979488"/>
            </a:xfrm>
            <a:custGeom>
              <a:avLst/>
              <a:gdLst>
                <a:gd name="T0" fmla="*/ 271 w 617"/>
                <a:gd name="T1" fmla="*/ 130 h 617"/>
                <a:gd name="T2" fmla="*/ 206 w 617"/>
                <a:gd name="T3" fmla="*/ 157 h 617"/>
                <a:gd name="T4" fmla="*/ 156 w 617"/>
                <a:gd name="T5" fmla="*/ 207 h 617"/>
                <a:gd name="T6" fmla="*/ 129 w 617"/>
                <a:gd name="T7" fmla="*/ 271 h 617"/>
                <a:gd name="T8" fmla="*/ 129 w 617"/>
                <a:gd name="T9" fmla="*/ 346 h 617"/>
                <a:gd name="T10" fmla="*/ 156 w 617"/>
                <a:gd name="T11" fmla="*/ 411 h 617"/>
                <a:gd name="T12" fmla="*/ 206 w 617"/>
                <a:gd name="T13" fmla="*/ 460 h 617"/>
                <a:gd name="T14" fmla="*/ 271 w 617"/>
                <a:gd name="T15" fmla="*/ 487 h 617"/>
                <a:gd name="T16" fmla="*/ 345 w 617"/>
                <a:gd name="T17" fmla="*/ 487 h 617"/>
                <a:gd name="T18" fmla="*/ 410 w 617"/>
                <a:gd name="T19" fmla="*/ 460 h 617"/>
                <a:gd name="T20" fmla="*/ 460 w 617"/>
                <a:gd name="T21" fmla="*/ 411 h 617"/>
                <a:gd name="T22" fmla="*/ 487 w 617"/>
                <a:gd name="T23" fmla="*/ 346 h 617"/>
                <a:gd name="T24" fmla="*/ 487 w 617"/>
                <a:gd name="T25" fmla="*/ 271 h 617"/>
                <a:gd name="T26" fmla="*/ 460 w 617"/>
                <a:gd name="T27" fmla="*/ 207 h 617"/>
                <a:gd name="T28" fmla="*/ 410 w 617"/>
                <a:gd name="T29" fmla="*/ 157 h 617"/>
                <a:gd name="T30" fmla="*/ 345 w 617"/>
                <a:gd name="T31" fmla="*/ 130 h 617"/>
                <a:gd name="T32" fmla="*/ 308 w 617"/>
                <a:gd name="T33" fmla="*/ 0 h 617"/>
                <a:gd name="T34" fmla="*/ 406 w 617"/>
                <a:gd name="T35" fmla="*/ 16 h 617"/>
                <a:gd name="T36" fmla="*/ 490 w 617"/>
                <a:gd name="T37" fmla="*/ 60 h 617"/>
                <a:gd name="T38" fmla="*/ 557 w 617"/>
                <a:gd name="T39" fmla="*/ 127 h 617"/>
                <a:gd name="T40" fmla="*/ 601 w 617"/>
                <a:gd name="T41" fmla="*/ 211 h 617"/>
                <a:gd name="T42" fmla="*/ 617 w 617"/>
                <a:gd name="T43" fmla="*/ 309 h 617"/>
                <a:gd name="T44" fmla="*/ 601 w 617"/>
                <a:gd name="T45" fmla="*/ 406 h 617"/>
                <a:gd name="T46" fmla="*/ 557 w 617"/>
                <a:gd name="T47" fmla="*/ 491 h 617"/>
                <a:gd name="T48" fmla="*/ 490 w 617"/>
                <a:gd name="T49" fmla="*/ 558 h 617"/>
                <a:gd name="T50" fmla="*/ 406 w 617"/>
                <a:gd name="T51" fmla="*/ 601 h 617"/>
                <a:gd name="T52" fmla="*/ 308 w 617"/>
                <a:gd name="T53" fmla="*/ 617 h 617"/>
                <a:gd name="T54" fmla="*/ 211 w 617"/>
                <a:gd name="T55" fmla="*/ 601 h 617"/>
                <a:gd name="T56" fmla="*/ 126 w 617"/>
                <a:gd name="T57" fmla="*/ 558 h 617"/>
                <a:gd name="T58" fmla="*/ 59 w 617"/>
                <a:gd name="T59" fmla="*/ 491 h 617"/>
                <a:gd name="T60" fmla="*/ 16 w 617"/>
                <a:gd name="T61" fmla="*/ 406 h 617"/>
                <a:gd name="T62" fmla="*/ 0 w 617"/>
                <a:gd name="T63" fmla="*/ 309 h 617"/>
                <a:gd name="T64" fmla="*/ 16 w 617"/>
                <a:gd name="T65" fmla="*/ 211 h 617"/>
                <a:gd name="T66" fmla="*/ 59 w 617"/>
                <a:gd name="T67" fmla="*/ 127 h 617"/>
                <a:gd name="T68" fmla="*/ 126 w 617"/>
                <a:gd name="T69" fmla="*/ 60 h 617"/>
                <a:gd name="T70" fmla="*/ 211 w 617"/>
                <a:gd name="T71" fmla="*/ 16 h 617"/>
                <a:gd name="T72" fmla="*/ 308 w 617"/>
                <a:gd name="T73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7" h="617">
                  <a:moveTo>
                    <a:pt x="308" y="126"/>
                  </a:moveTo>
                  <a:lnTo>
                    <a:pt x="271" y="130"/>
                  </a:lnTo>
                  <a:lnTo>
                    <a:pt x="237" y="140"/>
                  </a:lnTo>
                  <a:lnTo>
                    <a:pt x="206" y="157"/>
                  </a:lnTo>
                  <a:lnTo>
                    <a:pt x="180" y="179"/>
                  </a:lnTo>
                  <a:lnTo>
                    <a:pt x="156" y="207"/>
                  </a:lnTo>
                  <a:lnTo>
                    <a:pt x="140" y="237"/>
                  </a:lnTo>
                  <a:lnTo>
                    <a:pt x="129" y="271"/>
                  </a:lnTo>
                  <a:lnTo>
                    <a:pt x="126" y="309"/>
                  </a:lnTo>
                  <a:lnTo>
                    <a:pt x="129" y="346"/>
                  </a:lnTo>
                  <a:lnTo>
                    <a:pt x="140" y="380"/>
                  </a:lnTo>
                  <a:lnTo>
                    <a:pt x="156" y="411"/>
                  </a:lnTo>
                  <a:lnTo>
                    <a:pt x="180" y="437"/>
                  </a:lnTo>
                  <a:lnTo>
                    <a:pt x="206" y="460"/>
                  </a:lnTo>
                  <a:lnTo>
                    <a:pt x="237" y="477"/>
                  </a:lnTo>
                  <a:lnTo>
                    <a:pt x="271" y="487"/>
                  </a:lnTo>
                  <a:lnTo>
                    <a:pt x="308" y="491"/>
                  </a:lnTo>
                  <a:lnTo>
                    <a:pt x="345" y="487"/>
                  </a:lnTo>
                  <a:lnTo>
                    <a:pt x="380" y="477"/>
                  </a:lnTo>
                  <a:lnTo>
                    <a:pt x="410" y="460"/>
                  </a:lnTo>
                  <a:lnTo>
                    <a:pt x="438" y="437"/>
                  </a:lnTo>
                  <a:lnTo>
                    <a:pt x="460" y="411"/>
                  </a:lnTo>
                  <a:lnTo>
                    <a:pt x="477" y="380"/>
                  </a:lnTo>
                  <a:lnTo>
                    <a:pt x="487" y="346"/>
                  </a:lnTo>
                  <a:lnTo>
                    <a:pt x="491" y="309"/>
                  </a:lnTo>
                  <a:lnTo>
                    <a:pt x="487" y="271"/>
                  </a:lnTo>
                  <a:lnTo>
                    <a:pt x="477" y="237"/>
                  </a:lnTo>
                  <a:lnTo>
                    <a:pt x="460" y="207"/>
                  </a:lnTo>
                  <a:lnTo>
                    <a:pt x="438" y="179"/>
                  </a:lnTo>
                  <a:lnTo>
                    <a:pt x="410" y="157"/>
                  </a:lnTo>
                  <a:lnTo>
                    <a:pt x="380" y="140"/>
                  </a:lnTo>
                  <a:lnTo>
                    <a:pt x="345" y="130"/>
                  </a:lnTo>
                  <a:lnTo>
                    <a:pt x="308" y="126"/>
                  </a:lnTo>
                  <a:close/>
                  <a:moveTo>
                    <a:pt x="308" y="0"/>
                  </a:moveTo>
                  <a:lnTo>
                    <a:pt x="358" y="4"/>
                  </a:lnTo>
                  <a:lnTo>
                    <a:pt x="406" y="16"/>
                  </a:lnTo>
                  <a:lnTo>
                    <a:pt x="449" y="34"/>
                  </a:lnTo>
                  <a:lnTo>
                    <a:pt x="490" y="60"/>
                  </a:lnTo>
                  <a:lnTo>
                    <a:pt x="527" y="90"/>
                  </a:lnTo>
                  <a:lnTo>
                    <a:pt x="557" y="127"/>
                  </a:lnTo>
                  <a:lnTo>
                    <a:pt x="583" y="166"/>
                  </a:lnTo>
                  <a:lnTo>
                    <a:pt x="601" y="211"/>
                  </a:lnTo>
                  <a:lnTo>
                    <a:pt x="613" y="258"/>
                  </a:lnTo>
                  <a:lnTo>
                    <a:pt x="617" y="309"/>
                  </a:lnTo>
                  <a:lnTo>
                    <a:pt x="613" y="359"/>
                  </a:lnTo>
                  <a:lnTo>
                    <a:pt x="601" y="406"/>
                  </a:lnTo>
                  <a:lnTo>
                    <a:pt x="583" y="451"/>
                  </a:lnTo>
                  <a:lnTo>
                    <a:pt x="557" y="491"/>
                  </a:lnTo>
                  <a:lnTo>
                    <a:pt x="527" y="526"/>
                  </a:lnTo>
                  <a:lnTo>
                    <a:pt x="490" y="558"/>
                  </a:lnTo>
                  <a:lnTo>
                    <a:pt x="449" y="583"/>
                  </a:lnTo>
                  <a:lnTo>
                    <a:pt x="406" y="601"/>
                  </a:lnTo>
                  <a:lnTo>
                    <a:pt x="358" y="613"/>
                  </a:lnTo>
                  <a:lnTo>
                    <a:pt x="308" y="617"/>
                  </a:lnTo>
                  <a:lnTo>
                    <a:pt x="258" y="613"/>
                  </a:lnTo>
                  <a:lnTo>
                    <a:pt x="211" y="601"/>
                  </a:lnTo>
                  <a:lnTo>
                    <a:pt x="167" y="583"/>
                  </a:lnTo>
                  <a:lnTo>
                    <a:pt x="126" y="558"/>
                  </a:lnTo>
                  <a:lnTo>
                    <a:pt x="91" y="526"/>
                  </a:lnTo>
                  <a:lnTo>
                    <a:pt x="59" y="491"/>
                  </a:lnTo>
                  <a:lnTo>
                    <a:pt x="34" y="451"/>
                  </a:lnTo>
                  <a:lnTo>
                    <a:pt x="16" y="406"/>
                  </a:lnTo>
                  <a:lnTo>
                    <a:pt x="4" y="359"/>
                  </a:lnTo>
                  <a:lnTo>
                    <a:pt x="0" y="309"/>
                  </a:lnTo>
                  <a:lnTo>
                    <a:pt x="4" y="258"/>
                  </a:lnTo>
                  <a:lnTo>
                    <a:pt x="16" y="211"/>
                  </a:lnTo>
                  <a:lnTo>
                    <a:pt x="34" y="166"/>
                  </a:lnTo>
                  <a:lnTo>
                    <a:pt x="59" y="127"/>
                  </a:lnTo>
                  <a:lnTo>
                    <a:pt x="91" y="90"/>
                  </a:lnTo>
                  <a:lnTo>
                    <a:pt x="126" y="60"/>
                  </a:lnTo>
                  <a:lnTo>
                    <a:pt x="167" y="34"/>
                  </a:lnTo>
                  <a:lnTo>
                    <a:pt x="211" y="16"/>
                  </a:lnTo>
                  <a:lnTo>
                    <a:pt x="258" y="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7030A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1BCC802-BA70-5541-92F3-FC1F35FEF883}"/>
              </a:ext>
            </a:extLst>
          </p:cNvPr>
          <p:cNvGrpSpPr/>
          <p:nvPr/>
        </p:nvGrpSpPr>
        <p:grpSpPr>
          <a:xfrm rot="16708542">
            <a:off x="6508172" y="2429174"/>
            <a:ext cx="107515" cy="36130"/>
            <a:chOff x="-577850" y="3101975"/>
            <a:chExt cx="15386050" cy="5170488"/>
          </a:xfrm>
        </p:grpSpPr>
        <p:sp>
          <p:nvSpPr>
            <p:cNvPr id="129" name="Freeform 131">
              <a:extLst>
                <a:ext uri="{FF2B5EF4-FFF2-40B4-BE49-F238E27FC236}">
                  <a16:creationId xmlns:a16="http://schemas.microsoft.com/office/drawing/2014/main" id="{AE414CDA-0580-CB4C-963E-536D64461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7850" y="3101975"/>
              <a:ext cx="15386050" cy="5170488"/>
            </a:xfrm>
            <a:custGeom>
              <a:avLst/>
              <a:gdLst>
                <a:gd name="T0" fmla="*/ 2406 w 9692"/>
                <a:gd name="T1" fmla="*/ 0 h 3257"/>
                <a:gd name="T2" fmla="*/ 2987 w 9692"/>
                <a:gd name="T3" fmla="*/ 6 h 3257"/>
                <a:gd name="T4" fmla="*/ 3581 w 9692"/>
                <a:gd name="T5" fmla="*/ 20 h 3257"/>
                <a:gd name="T6" fmla="*/ 4178 w 9692"/>
                <a:gd name="T7" fmla="*/ 36 h 3257"/>
                <a:gd name="T8" fmla="*/ 4772 w 9692"/>
                <a:gd name="T9" fmla="*/ 59 h 3257"/>
                <a:gd name="T10" fmla="*/ 5343 w 9692"/>
                <a:gd name="T11" fmla="*/ 79 h 3257"/>
                <a:gd name="T12" fmla="*/ 5888 w 9692"/>
                <a:gd name="T13" fmla="*/ 102 h 3257"/>
                <a:gd name="T14" fmla="*/ 6390 w 9692"/>
                <a:gd name="T15" fmla="*/ 125 h 3257"/>
                <a:gd name="T16" fmla="*/ 6840 w 9692"/>
                <a:gd name="T17" fmla="*/ 144 h 3257"/>
                <a:gd name="T18" fmla="*/ 7227 w 9692"/>
                <a:gd name="T19" fmla="*/ 157 h 3257"/>
                <a:gd name="T20" fmla="*/ 7539 w 9692"/>
                <a:gd name="T21" fmla="*/ 167 h 3257"/>
                <a:gd name="T22" fmla="*/ 7884 w 9692"/>
                <a:gd name="T23" fmla="*/ 203 h 3257"/>
                <a:gd name="T24" fmla="*/ 8189 w 9692"/>
                <a:gd name="T25" fmla="*/ 289 h 3257"/>
                <a:gd name="T26" fmla="*/ 8452 w 9692"/>
                <a:gd name="T27" fmla="*/ 417 h 3257"/>
                <a:gd name="T28" fmla="*/ 8681 w 9692"/>
                <a:gd name="T29" fmla="*/ 574 h 3257"/>
                <a:gd name="T30" fmla="*/ 8878 w 9692"/>
                <a:gd name="T31" fmla="*/ 762 h 3257"/>
                <a:gd name="T32" fmla="*/ 9046 w 9692"/>
                <a:gd name="T33" fmla="*/ 962 h 3257"/>
                <a:gd name="T34" fmla="*/ 9184 w 9692"/>
                <a:gd name="T35" fmla="*/ 1175 h 3257"/>
                <a:gd name="T36" fmla="*/ 9302 w 9692"/>
                <a:gd name="T37" fmla="*/ 1389 h 3257"/>
                <a:gd name="T38" fmla="*/ 9397 w 9692"/>
                <a:gd name="T39" fmla="*/ 1599 h 3257"/>
                <a:gd name="T40" fmla="*/ 9476 w 9692"/>
                <a:gd name="T41" fmla="*/ 1793 h 3257"/>
                <a:gd name="T42" fmla="*/ 9538 w 9692"/>
                <a:gd name="T43" fmla="*/ 1963 h 3257"/>
                <a:gd name="T44" fmla="*/ 9607 w 9692"/>
                <a:gd name="T45" fmla="*/ 2167 h 3257"/>
                <a:gd name="T46" fmla="*/ 9669 w 9692"/>
                <a:gd name="T47" fmla="*/ 2377 h 3257"/>
                <a:gd name="T48" fmla="*/ 9692 w 9692"/>
                <a:gd name="T49" fmla="*/ 2538 h 3257"/>
                <a:gd name="T50" fmla="*/ 9666 w 9692"/>
                <a:gd name="T51" fmla="*/ 2659 h 3257"/>
                <a:gd name="T52" fmla="*/ 9574 w 9692"/>
                <a:gd name="T53" fmla="*/ 2751 h 3257"/>
                <a:gd name="T54" fmla="*/ 9410 w 9692"/>
                <a:gd name="T55" fmla="*/ 2820 h 3257"/>
                <a:gd name="T56" fmla="*/ 9239 w 9692"/>
                <a:gd name="T57" fmla="*/ 2860 h 3257"/>
                <a:gd name="T58" fmla="*/ 9072 w 9692"/>
                <a:gd name="T59" fmla="*/ 2883 h 3257"/>
                <a:gd name="T60" fmla="*/ 8839 w 9692"/>
                <a:gd name="T61" fmla="*/ 2912 h 3257"/>
                <a:gd name="T62" fmla="*/ 8560 w 9692"/>
                <a:gd name="T63" fmla="*/ 2945 h 3257"/>
                <a:gd name="T64" fmla="*/ 8235 w 9692"/>
                <a:gd name="T65" fmla="*/ 2978 h 3257"/>
                <a:gd name="T66" fmla="*/ 7884 w 9692"/>
                <a:gd name="T67" fmla="*/ 3014 h 3257"/>
                <a:gd name="T68" fmla="*/ 7516 w 9692"/>
                <a:gd name="T69" fmla="*/ 3050 h 3257"/>
                <a:gd name="T70" fmla="*/ 7139 w 9692"/>
                <a:gd name="T71" fmla="*/ 3083 h 3257"/>
                <a:gd name="T72" fmla="*/ 6765 w 9692"/>
                <a:gd name="T73" fmla="*/ 3119 h 3257"/>
                <a:gd name="T74" fmla="*/ 6404 w 9692"/>
                <a:gd name="T75" fmla="*/ 3149 h 3257"/>
                <a:gd name="T76" fmla="*/ 6072 w 9692"/>
                <a:gd name="T77" fmla="*/ 3178 h 3257"/>
                <a:gd name="T78" fmla="*/ 5773 w 9692"/>
                <a:gd name="T79" fmla="*/ 3204 h 3257"/>
                <a:gd name="T80" fmla="*/ 5524 w 9692"/>
                <a:gd name="T81" fmla="*/ 3227 h 3257"/>
                <a:gd name="T82" fmla="*/ 5330 w 9692"/>
                <a:gd name="T83" fmla="*/ 3244 h 3257"/>
                <a:gd name="T84" fmla="*/ 5206 w 9692"/>
                <a:gd name="T85" fmla="*/ 3254 h 3257"/>
                <a:gd name="T86" fmla="*/ 5163 w 9692"/>
                <a:gd name="T87" fmla="*/ 3257 h 3257"/>
                <a:gd name="T88" fmla="*/ 135 w 9692"/>
                <a:gd name="T89" fmla="*/ 105 h 3257"/>
                <a:gd name="T90" fmla="*/ 469 w 9692"/>
                <a:gd name="T91" fmla="*/ 62 h 3257"/>
                <a:gd name="T92" fmla="*/ 873 w 9692"/>
                <a:gd name="T93" fmla="*/ 29 h 3257"/>
                <a:gd name="T94" fmla="*/ 1339 w 9692"/>
                <a:gd name="T95" fmla="*/ 10 h 3257"/>
                <a:gd name="T96" fmla="*/ 1854 w 9692"/>
                <a:gd name="T97" fmla="*/ 0 h 3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92" h="3257">
                  <a:moveTo>
                    <a:pt x="2127" y="0"/>
                  </a:moveTo>
                  <a:lnTo>
                    <a:pt x="2406" y="0"/>
                  </a:lnTo>
                  <a:lnTo>
                    <a:pt x="2695" y="3"/>
                  </a:lnTo>
                  <a:lnTo>
                    <a:pt x="2987" y="6"/>
                  </a:lnTo>
                  <a:lnTo>
                    <a:pt x="3282" y="13"/>
                  </a:lnTo>
                  <a:lnTo>
                    <a:pt x="3581" y="20"/>
                  </a:lnTo>
                  <a:lnTo>
                    <a:pt x="3880" y="29"/>
                  </a:lnTo>
                  <a:lnTo>
                    <a:pt x="4178" y="36"/>
                  </a:lnTo>
                  <a:lnTo>
                    <a:pt x="4477" y="46"/>
                  </a:lnTo>
                  <a:lnTo>
                    <a:pt x="4772" y="59"/>
                  </a:lnTo>
                  <a:lnTo>
                    <a:pt x="5061" y="69"/>
                  </a:lnTo>
                  <a:lnTo>
                    <a:pt x="5343" y="79"/>
                  </a:lnTo>
                  <a:lnTo>
                    <a:pt x="5619" y="92"/>
                  </a:lnTo>
                  <a:lnTo>
                    <a:pt x="5888" y="102"/>
                  </a:lnTo>
                  <a:lnTo>
                    <a:pt x="6144" y="115"/>
                  </a:lnTo>
                  <a:lnTo>
                    <a:pt x="6390" y="125"/>
                  </a:lnTo>
                  <a:lnTo>
                    <a:pt x="6623" y="134"/>
                  </a:lnTo>
                  <a:lnTo>
                    <a:pt x="6840" y="144"/>
                  </a:lnTo>
                  <a:lnTo>
                    <a:pt x="7044" y="151"/>
                  </a:lnTo>
                  <a:lnTo>
                    <a:pt x="7227" y="157"/>
                  </a:lnTo>
                  <a:lnTo>
                    <a:pt x="7395" y="164"/>
                  </a:lnTo>
                  <a:lnTo>
                    <a:pt x="7539" y="167"/>
                  </a:lnTo>
                  <a:lnTo>
                    <a:pt x="7716" y="180"/>
                  </a:lnTo>
                  <a:lnTo>
                    <a:pt x="7884" y="203"/>
                  </a:lnTo>
                  <a:lnTo>
                    <a:pt x="8041" y="243"/>
                  </a:lnTo>
                  <a:lnTo>
                    <a:pt x="8189" y="289"/>
                  </a:lnTo>
                  <a:lnTo>
                    <a:pt x="8324" y="348"/>
                  </a:lnTo>
                  <a:lnTo>
                    <a:pt x="8452" y="417"/>
                  </a:lnTo>
                  <a:lnTo>
                    <a:pt x="8570" y="492"/>
                  </a:lnTo>
                  <a:lnTo>
                    <a:pt x="8681" y="574"/>
                  </a:lnTo>
                  <a:lnTo>
                    <a:pt x="8783" y="666"/>
                  </a:lnTo>
                  <a:lnTo>
                    <a:pt x="8878" y="762"/>
                  </a:lnTo>
                  <a:lnTo>
                    <a:pt x="8964" y="860"/>
                  </a:lnTo>
                  <a:lnTo>
                    <a:pt x="9046" y="962"/>
                  </a:lnTo>
                  <a:lnTo>
                    <a:pt x="9118" y="1067"/>
                  </a:lnTo>
                  <a:lnTo>
                    <a:pt x="9184" y="1175"/>
                  </a:lnTo>
                  <a:lnTo>
                    <a:pt x="9246" y="1284"/>
                  </a:lnTo>
                  <a:lnTo>
                    <a:pt x="9302" y="1389"/>
                  </a:lnTo>
                  <a:lnTo>
                    <a:pt x="9351" y="1494"/>
                  </a:lnTo>
                  <a:lnTo>
                    <a:pt x="9397" y="1599"/>
                  </a:lnTo>
                  <a:lnTo>
                    <a:pt x="9436" y="1697"/>
                  </a:lnTo>
                  <a:lnTo>
                    <a:pt x="9476" y="1793"/>
                  </a:lnTo>
                  <a:lnTo>
                    <a:pt x="9509" y="1881"/>
                  </a:lnTo>
                  <a:lnTo>
                    <a:pt x="9538" y="1963"/>
                  </a:lnTo>
                  <a:lnTo>
                    <a:pt x="9564" y="2042"/>
                  </a:lnTo>
                  <a:lnTo>
                    <a:pt x="9607" y="2167"/>
                  </a:lnTo>
                  <a:lnTo>
                    <a:pt x="9643" y="2279"/>
                  </a:lnTo>
                  <a:lnTo>
                    <a:pt x="9669" y="2377"/>
                  </a:lnTo>
                  <a:lnTo>
                    <a:pt x="9689" y="2462"/>
                  </a:lnTo>
                  <a:lnTo>
                    <a:pt x="9692" y="2538"/>
                  </a:lnTo>
                  <a:lnTo>
                    <a:pt x="9686" y="2604"/>
                  </a:lnTo>
                  <a:lnTo>
                    <a:pt x="9666" y="2659"/>
                  </a:lnTo>
                  <a:lnTo>
                    <a:pt x="9630" y="2709"/>
                  </a:lnTo>
                  <a:lnTo>
                    <a:pt x="9574" y="2751"/>
                  </a:lnTo>
                  <a:lnTo>
                    <a:pt x="9502" y="2787"/>
                  </a:lnTo>
                  <a:lnTo>
                    <a:pt x="9410" y="2820"/>
                  </a:lnTo>
                  <a:lnTo>
                    <a:pt x="9298" y="2850"/>
                  </a:lnTo>
                  <a:lnTo>
                    <a:pt x="9239" y="2860"/>
                  </a:lnTo>
                  <a:lnTo>
                    <a:pt x="9164" y="2870"/>
                  </a:lnTo>
                  <a:lnTo>
                    <a:pt x="9072" y="2883"/>
                  </a:lnTo>
                  <a:lnTo>
                    <a:pt x="8964" y="2899"/>
                  </a:lnTo>
                  <a:lnTo>
                    <a:pt x="8839" y="2912"/>
                  </a:lnTo>
                  <a:lnTo>
                    <a:pt x="8704" y="2929"/>
                  </a:lnTo>
                  <a:lnTo>
                    <a:pt x="8560" y="2945"/>
                  </a:lnTo>
                  <a:lnTo>
                    <a:pt x="8402" y="2961"/>
                  </a:lnTo>
                  <a:lnTo>
                    <a:pt x="8235" y="2978"/>
                  </a:lnTo>
                  <a:lnTo>
                    <a:pt x="8064" y="2994"/>
                  </a:lnTo>
                  <a:lnTo>
                    <a:pt x="7884" y="3014"/>
                  </a:lnTo>
                  <a:lnTo>
                    <a:pt x="7703" y="3030"/>
                  </a:lnTo>
                  <a:lnTo>
                    <a:pt x="7516" y="3050"/>
                  </a:lnTo>
                  <a:lnTo>
                    <a:pt x="7326" y="3067"/>
                  </a:lnTo>
                  <a:lnTo>
                    <a:pt x="7139" y="3083"/>
                  </a:lnTo>
                  <a:lnTo>
                    <a:pt x="6952" y="3099"/>
                  </a:lnTo>
                  <a:lnTo>
                    <a:pt x="6765" y="3119"/>
                  </a:lnTo>
                  <a:lnTo>
                    <a:pt x="6581" y="3136"/>
                  </a:lnTo>
                  <a:lnTo>
                    <a:pt x="6404" y="3149"/>
                  </a:lnTo>
                  <a:lnTo>
                    <a:pt x="6233" y="3165"/>
                  </a:lnTo>
                  <a:lnTo>
                    <a:pt x="6072" y="3178"/>
                  </a:lnTo>
                  <a:lnTo>
                    <a:pt x="5918" y="3191"/>
                  </a:lnTo>
                  <a:lnTo>
                    <a:pt x="5773" y="3204"/>
                  </a:lnTo>
                  <a:lnTo>
                    <a:pt x="5642" y="3218"/>
                  </a:lnTo>
                  <a:lnTo>
                    <a:pt x="5524" y="3227"/>
                  </a:lnTo>
                  <a:lnTo>
                    <a:pt x="5419" y="3234"/>
                  </a:lnTo>
                  <a:lnTo>
                    <a:pt x="5330" y="3244"/>
                  </a:lnTo>
                  <a:lnTo>
                    <a:pt x="5258" y="3247"/>
                  </a:lnTo>
                  <a:lnTo>
                    <a:pt x="5206" y="3254"/>
                  </a:lnTo>
                  <a:lnTo>
                    <a:pt x="5173" y="3257"/>
                  </a:lnTo>
                  <a:lnTo>
                    <a:pt x="5163" y="3257"/>
                  </a:lnTo>
                  <a:lnTo>
                    <a:pt x="0" y="131"/>
                  </a:lnTo>
                  <a:lnTo>
                    <a:pt x="135" y="105"/>
                  </a:lnTo>
                  <a:lnTo>
                    <a:pt x="292" y="82"/>
                  </a:lnTo>
                  <a:lnTo>
                    <a:pt x="469" y="62"/>
                  </a:lnTo>
                  <a:lnTo>
                    <a:pt x="663" y="43"/>
                  </a:lnTo>
                  <a:lnTo>
                    <a:pt x="873" y="29"/>
                  </a:lnTo>
                  <a:lnTo>
                    <a:pt x="1100" y="20"/>
                  </a:lnTo>
                  <a:lnTo>
                    <a:pt x="1339" y="10"/>
                  </a:lnTo>
                  <a:lnTo>
                    <a:pt x="1592" y="3"/>
                  </a:lnTo>
                  <a:lnTo>
                    <a:pt x="1854" y="0"/>
                  </a:lnTo>
                  <a:lnTo>
                    <a:pt x="212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2">
              <a:extLst>
                <a:ext uri="{FF2B5EF4-FFF2-40B4-BE49-F238E27FC236}">
                  <a16:creationId xmlns:a16="http://schemas.microsoft.com/office/drawing/2014/main" id="{B302319B-C1E6-5240-AA39-DD071F9BF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7850" y="3200400"/>
              <a:ext cx="8831263" cy="5072063"/>
            </a:xfrm>
            <a:custGeom>
              <a:avLst/>
              <a:gdLst>
                <a:gd name="T0" fmla="*/ 469 w 5563"/>
                <a:gd name="T1" fmla="*/ 0 h 3195"/>
                <a:gd name="T2" fmla="*/ 5563 w 5563"/>
                <a:gd name="T3" fmla="*/ 3162 h 3195"/>
                <a:gd name="T4" fmla="*/ 5465 w 5563"/>
                <a:gd name="T5" fmla="*/ 3169 h 3195"/>
                <a:gd name="T6" fmla="*/ 5376 w 5563"/>
                <a:gd name="T7" fmla="*/ 3175 h 3195"/>
                <a:gd name="T8" fmla="*/ 5301 w 5563"/>
                <a:gd name="T9" fmla="*/ 3182 h 3195"/>
                <a:gd name="T10" fmla="*/ 5242 w 5563"/>
                <a:gd name="T11" fmla="*/ 3188 h 3195"/>
                <a:gd name="T12" fmla="*/ 5199 w 5563"/>
                <a:gd name="T13" fmla="*/ 3192 h 3195"/>
                <a:gd name="T14" fmla="*/ 5173 w 5563"/>
                <a:gd name="T15" fmla="*/ 3195 h 3195"/>
                <a:gd name="T16" fmla="*/ 5163 w 5563"/>
                <a:gd name="T17" fmla="*/ 3195 h 3195"/>
                <a:gd name="T18" fmla="*/ 0 w 5563"/>
                <a:gd name="T19" fmla="*/ 69 h 3195"/>
                <a:gd name="T20" fmla="*/ 138 w 5563"/>
                <a:gd name="T21" fmla="*/ 43 h 3195"/>
                <a:gd name="T22" fmla="*/ 292 w 5563"/>
                <a:gd name="T23" fmla="*/ 20 h 3195"/>
                <a:gd name="T24" fmla="*/ 469 w 5563"/>
                <a:gd name="T25" fmla="*/ 0 h 3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3" h="3195">
                  <a:moveTo>
                    <a:pt x="469" y="0"/>
                  </a:moveTo>
                  <a:lnTo>
                    <a:pt x="5563" y="3162"/>
                  </a:lnTo>
                  <a:lnTo>
                    <a:pt x="5465" y="3169"/>
                  </a:lnTo>
                  <a:lnTo>
                    <a:pt x="5376" y="3175"/>
                  </a:lnTo>
                  <a:lnTo>
                    <a:pt x="5301" y="3182"/>
                  </a:lnTo>
                  <a:lnTo>
                    <a:pt x="5242" y="3188"/>
                  </a:lnTo>
                  <a:lnTo>
                    <a:pt x="5199" y="3192"/>
                  </a:lnTo>
                  <a:lnTo>
                    <a:pt x="5173" y="3195"/>
                  </a:lnTo>
                  <a:lnTo>
                    <a:pt x="5163" y="3195"/>
                  </a:lnTo>
                  <a:lnTo>
                    <a:pt x="0" y="69"/>
                  </a:lnTo>
                  <a:lnTo>
                    <a:pt x="138" y="43"/>
                  </a:lnTo>
                  <a:lnTo>
                    <a:pt x="292" y="20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3">
              <a:extLst>
                <a:ext uri="{FF2B5EF4-FFF2-40B4-BE49-F238E27FC236}">
                  <a16:creationId xmlns:a16="http://schemas.microsoft.com/office/drawing/2014/main" id="{EE21D737-5FF8-4346-8FD3-56CB3F67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50" y="5300663"/>
              <a:ext cx="1516063" cy="1517650"/>
            </a:xfrm>
            <a:custGeom>
              <a:avLst/>
              <a:gdLst>
                <a:gd name="T0" fmla="*/ 476 w 955"/>
                <a:gd name="T1" fmla="*/ 0 h 956"/>
                <a:gd name="T2" fmla="*/ 574 w 955"/>
                <a:gd name="T3" fmla="*/ 10 h 956"/>
                <a:gd name="T4" fmla="*/ 663 w 955"/>
                <a:gd name="T5" fmla="*/ 37 h 956"/>
                <a:gd name="T6" fmla="*/ 745 w 955"/>
                <a:gd name="T7" fmla="*/ 79 h 956"/>
                <a:gd name="T8" fmla="*/ 817 w 955"/>
                <a:gd name="T9" fmla="*/ 138 h 956"/>
                <a:gd name="T10" fmla="*/ 876 w 955"/>
                <a:gd name="T11" fmla="*/ 211 h 956"/>
                <a:gd name="T12" fmla="*/ 919 w 955"/>
                <a:gd name="T13" fmla="*/ 293 h 956"/>
                <a:gd name="T14" fmla="*/ 945 w 955"/>
                <a:gd name="T15" fmla="*/ 381 h 956"/>
                <a:gd name="T16" fmla="*/ 955 w 955"/>
                <a:gd name="T17" fmla="*/ 477 h 956"/>
                <a:gd name="T18" fmla="*/ 945 w 955"/>
                <a:gd name="T19" fmla="*/ 575 h 956"/>
                <a:gd name="T20" fmla="*/ 919 w 955"/>
                <a:gd name="T21" fmla="*/ 664 h 956"/>
                <a:gd name="T22" fmla="*/ 876 w 955"/>
                <a:gd name="T23" fmla="*/ 746 h 956"/>
                <a:gd name="T24" fmla="*/ 817 w 955"/>
                <a:gd name="T25" fmla="*/ 818 h 956"/>
                <a:gd name="T26" fmla="*/ 745 w 955"/>
                <a:gd name="T27" fmla="*/ 877 h 956"/>
                <a:gd name="T28" fmla="*/ 663 w 955"/>
                <a:gd name="T29" fmla="*/ 920 h 956"/>
                <a:gd name="T30" fmla="*/ 574 w 955"/>
                <a:gd name="T31" fmla="*/ 946 h 956"/>
                <a:gd name="T32" fmla="*/ 476 w 955"/>
                <a:gd name="T33" fmla="*/ 956 h 956"/>
                <a:gd name="T34" fmla="*/ 381 w 955"/>
                <a:gd name="T35" fmla="*/ 946 h 956"/>
                <a:gd name="T36" fmla="*/ 292 w 955"/>
                <a:gd name="T37" fmla="*/ 920 h 956"/>
                <a:gd name="T38" fmla="*/ 210 w 955"/>
                <a:gd name="T39" fmla="*/ 877 h 956"/>
                <a:gd name="T40" fmla="*/ 138 w 955"/>
                <a:gd name="T41" fmla="*/ 818 h 956"/>
                <a:gd name="T42" fmla="*/ 79 w 955"/>
                <a:gd name="T43" fmla="*/ 746 h 956"/>
                <a:gd name="T44" fmla="*/ 36 w 955"/>
                <a:gd name="T45" fmla="*/ 664 h 956"/>
                <a:gd name="T46" fmla="*/ 6 w 955"/>
                <a:gd name="T47" fmla="*/ 575 h 956"/>
                <a:gd name="T48" fmla="*/ 0 w 955"/>
                <a:gd name="T49" fmla="*/ 477 h 956"/>
                <a:gd name="T50" fmla="*/ 6 w 955"/>
                <a:gd name="T51" fmla="*/ 381 h 956"/>
                <a:gd name="T52" fmla="*/ 36 w 955"/>
                <a:gd name="T53" fmla="*/ 293 h 956"/>
                <a:gd name="T54" fmla="*/ 79 w 955"/>
                <a:gd name="T55" fmla="*/ 211 h 956"/>
                <a:gd name="T56" fmla="*/ 138 w 955"/>
                <a:gd name="T57" fmla="*/ 138 h 956"/>
                <a:gd name="T58" fmla="*/ 210 w 955"/>
                <a:gd name="T59" fmla="*/ 79 h 956"/>
                <a:gd name="T60" fmla="*/ 292 w 955"/>
                <a:gd name="T61" fmla="*/ 37 h 956"/>
                <a:gd name="T62" fmla="*/ 381 w 955"/>
                <a:gd name="T63" fmla="*/ 10 h 956"/>
                <a:gd name="T64" fmla="*/ 476 w 955"/>
                <a:gd name="T65" fmla="*/ 0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5" h="956">
                  <a:moveTo>
                    <a:pt x="476" y="0"/>
                  </a:moveTo>
                  <a:lnTo>
                    <a:pt x="574" y="10"/>
                  </a:lnTo>
                  <a:lnTo>
                    <a:pt x="663" y="37"/>
                  </a:lnTo>
                  <a:lnTo>
                    <a:pt x="745" y="79"/>
                  </a:lnTo>
                  <a:lnTo>
                    <a:pt x="817" y="138"/>
                  </a:lnTo>
                  <a:lnTo>
                    <a:pt x="876" y="211"/>
                  </a:lnTo>
                  <a:lnTo>
                    <a:pt x="919" y="293"/>
                  </a:lnTo>
                  <a:lnTo>
                    <a:pt x="945" y="381"/>
                  </a:lnTo>
                  <a:lnTo>
                    <a:pt x="955" y="477"/>
                  </a:lnTo>
                  <a:lnTo>
                    <a:pt x="945" y="575"/>
                  </a:lnTo>
                  <a:lnTo>
                    <a:pt x="919" y="664"/>
                  </a:lnTo>
                  <a:lnTo>
                    <a:pt x="876" y="746"/>
                  </a:lnTo>
                  <a:lnTo>
                    <a:pt x="817" y="818"/>
                  </a:lnTo>
                  <a:lnTo>
                    <a:pt x="745" y="877"/>
                  </a:lnTo>
                  <a:lnTo>
                    <a:pt x="663" y="920"/>
                  </a:lnTo>
                  <a:lnTo>
                    <a:pt x="574" y="946"/>
                  </a:lnTo>
                  <a:lnTo>
                    <a:pt x="476" y="956"/>
                  </a:lnTo>
                  <a:lnTo>
                    <a:pt x="381" y="946"/>
                  </a:lnTo>
                  <a:lnTo>
                    <a:pt x="292" y="920"/>
                  </a:lnTo>
                  <a:lnTo>
                    <a:pt x="210" y="877"/>
                  </a:lnTo>
                  <a:lnTo>
                    <a:pt x="138" y="818"/>
                  </a:lnTo>
                  <a:lnTo>
                    <a:pt x="79" y="746"/>
                  </a:lnTo>
                  <a:lnTo>
                    <a:pt x="36" y="664"/>
                  </a:lnTo>
                  <a:lnTo>
                    <a:pt x="6" y="575"/>
                  </a:lnTo>
                  <a:lnTo>
                    <a:pt x="0" y="477"/>
                  </a:lnTo>
                  <a:lnTo>
                    <a:pt x="6" y="381"/>
                  </a:lnTo>
                  <a:lnTo>
                    <a:pt x="36" y="293"/>
                  </a:lnTo>
                  <a:lnTo>
                    <a:pt x="79" y="211"/>
                  </a:lnTo>
                  <a:lnTo>
                    <a:pt x="138" y="138"/>
                  </a:lnTo>
                  <a:lnTo>
                    <a:pt x="210" y="79"/>
                  </a:lnTo>
                  <a:lnTo>
                    <a:pt x="292" y="37"/>
                  </a:lnTo>
                  <a:lnTo>
                    <a:pt x="381" y="1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4">
              <a:extLst>
                <a:ext uri="{FF2B5EF4-FFF2-40B4-BE49-F238E27FC236}">
                  <a16:creationId xmlns:a16="http://schemas.microsoft.com/office/drawing/2014/main" id="{773153E9-0E73-024B-82AB-6BC8BEE8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675" y="5583238"/>
              <a:ext cx="2193925" cy="954088"/>
            </a:xfrm>
            <a:custGeom>
              <a:avLst/>
              <a:gdLst>
                <a:gd name="T0" fmla="*/ 177 w 1382"/>
                <a:gd name="T1" fmla="*/ 0 h 601"/>
                <a:gd name="T2" fmla="*/ 1208 w 1382"/>
                <a:gd name="T3" fmla="*/ 0 h 601"/>
                <a:gd name="T4" fmla="*/ 1264 w 1382"/>
                <a:gd name="T5" fmla="*/ 6 h 601"/>
                <a:gd name="T6" fmla="*/ 1310 w 1382"/>
                <a:gd name="T7" fmla="*/ 33 h 601"/>
                <a:gd name="T8" fmla="*/ 1349 w 1382"/>
                <a:gd name="T9" fmla="*/ 72 h 601"/>
                <a:gd name="T10" fmla="*/ 1375 w 1382"/>
                <a:gd name="T11" fmla="*/ 118 h 601"/>
                <a:gd name="T12" fmla="*/ 1382 w 1382"/>
                <a:gd name="T13" fmla="*/ 174 h 601"/>
                <a:gd name="T14" fmla="*/ 1382 w 1382"/>
                <a:gd name="T15" fmla="*/ 427 h 601"/>
                <a:gd name="T16" fmla="*/ 1375 w 1382"/>
                <a:gd name="T17" fmla="*/ 482 h 601"/>
                <a:gd name="T18" fmla="*/ 1349 w 1382"/>
                <a:gd name="T19" fmla="*/ 528 h 601"/>
                <a:gd name="T20" fmla="*/ 1310 w 1382"/>
                <a:gd name="T21" fmla="*/ 568 h 601"/>
                <a:gd name="T22" fmla="*/ 1264 w 1382"/>
                <a:gd name="T23" fmla="*/ 594 h 601"/>
                <a:gd name="T24" fmla="*/ 1208 w 1382"/>
                <a:gd name="T25" fmla="*/ 601 h 601"/>
                <a:gd name="T26" fmla="*/ 177 w 1382"/>
                <a:gd name="T27" fmla="*/ 601 h 601"/>
                <a:gd name="T28" fmla="*/ 121 w 1382"/>
                <a:gd name="T29" fmla="*/ 594 h 601"/>
                <a:gd name="T30" fmla="*/ 72 w 1382"/>
                <a:gd name="T31" fmla="*/ 568 h 601"/>
                <a:gd name="T32" fmla="*/ 33 w 1382"/>
                <a:gd name="T33" fmla="*/ 528 h 601"/>
                <a:gd name="T34" fmla="*/ 10 w 1382"/>
                <a:gd name="T35" fmla="*/ 482 h 601"/>
                <a:gd name="T36" fmla="*/ 0 w 1382"/>
                <a:gd name="T37" fmla="*/ 427 h 601"/>
                <a:gd name="T38" fmla="*/ 0 w 1382"/>
                <a:gd name="T39" fmla="*/ 174 h 601"/>
                <a:gd name="T40" fmla="*/ 10 w 1382"/>
                <a:gd name="T41" fmla="*/ 118 h 601"/>
                <a:gd name="T42" fmla="*/ 33 w 1382"/>
                <a:gd name="T43" fmla="*/ 72 h 601"/>
                <a:gd name="T44" fmla="*/ 72 w 1382"/>
                <a:gd name="T45" fmla="*/ 33 h 601"/>
                <a:gd name="T46" fmla="*/ 121 w 1382"/>
                <a:gd name="T47" fmla="*/ 6 h 601"/>
                <a:gd name="T48" fmla="*/ 177 w 1382"/>
                <a:gd name="T49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82" h="601">
                  <a:moveTo>
                    <a:pt x="177" y="0"/>
                  </a:moveTo>
                  <a:lnTo>
                    <a:pt x="1208" y="0"/>
                  </a:lnTo>
                  <a:lnTo>
                    <a:pt x="1264" y="6"/>
                  </a:lnTo>
                  <a:lnTo>
                    <a:pt x="1310" y="33"/>
                  </a:lnTo>
                  <a:lnTo>
                    <a:pt x="1349" y="72"/>
                  </a:lnTo>
                  <a:lnTo>
                    <a:pt x="1375" y="118"/>
                  </a:lnTo>
                  <a:lnTo>
                    <a:pt x="1382" y="174"/>
                  </a:lnTo>
                  <a:lnTo>
                    <a:pt x="1382" y="427"/>
                  </a:lnTo>
                  <a:lnTo>
                    <a:pt x="1375" y="482"/>
                  </a:lnTo>
                  <a:lnTo>
                    <a:pt x="1349" y="528"/>
                  </a:lnTo>
                  <a:lnTo>
                    <a:pt x="1310" y="568"/>
                  </a:lnTo>
                  <a:lnTo>
                    <a:pt x="1264" y="594"/>
                  </a:lnTo>
                  <a:lnTo>
                    <a:pt x="1208" y="601"/>
                  </a:lnTo>
                  <a:lnTo>
                    <a:pt x="177" y="601"/>
                  </a:lnTo>
                  <a:lnTo>
                    <a:pt x="121" y="594"/>
                  </a:lnTo>
                  <a:lnTo>
                    <a:pt x="72" y="568"/>
                  </a:lnTo>
                  <a:lnTo>
                    <a:pt x="33" y="528"/>
                  </a:lnTo>
                  <a:lnTo>
                    <a:pt x="10" y="482"/>
                  </a:lnTo>
                  <a:lnTo>
                    <a:pt x="0" y="427"/>
                  </a:lnTo>
                  <a:lnTo>
                    <a:pt x="0" y="174"/>
                  </a:lnTo>
                  <a:lnTo>
                    <a:pt x="10" y="118"/>
                  </a:lnTo>
                  <a:lnTo>
                    <a:pt x="33" y="72"/>
                  </a:lnTo>
                  <a:lnTo>
                    <a:pt x="72" y="33"/>
                  </a:lnTo>
                  <a:lnTo>
                    <a:pt x="121" y="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672D8BB-B223-B542-9E04-08EAFC384C15}"/>
              </a:ext>
            </a:extLst>
          </p:cNvPr>
          <p:cNvGrpSpPr/>
          <p:nvPr/>
        </p:nvGrpSpPr>
        <p:grpSpPr>
          <a:xfrm>
            <a:off x="7369897" y="4075852"/>
            <a:ext cx="69528" cy="135378"/>
            <a:chOff x="7091362" y="-8956675"/>
            <a:chExt cx="18542001" cy="36102925"/>
          </a:xfrm>
        </p:grpSpPr>
        <p:sp>
          <p:nvSpPr>
            <p:cNvPr id="136" name="Freeform 96">
              <a:extLst>
                <a:ext uri="{FF2B5EF4-FFF2-40B4-BE49-F238E27FC236}">
                  <a16:creationId xmlns:a16="http://schemas.microsoft.com/office/drawing/2014/main" id="{81CF5A19-46AE-884C-9094-D3E6504E2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1362" y="-8956675"/>
              <a:ext cx="18542001" cy="36102925"/>
            </a:xfrm>
            <a:custGeom>
              <a:avLst/>
              <a:gdLst>
                <a:gd name="T0" fmla="*/ 5233 w 11680"/>
                <a:gd name="T1" fmla="*/ 1103 h 22742"/>
                <a:gd name="T2" fmla="*/ 4434 w 11680"/>
                <a:gd name="T3" fmla="*/ 1468 h 22742"/>
                <a:gd name="T4" fmla="*/ 3820 w 11680"/>
                <a:gd name="T5" fmla="*/ 2081 h 22742"/>
                <a:gd name="T6" fmla="*/ 3454 w 11680"/>
                <a:gd name="T7" fmla="*/ 2881 h 22742"/>
                <a:gd name="T8" fmla="*/ 3399 w 11680"/>
                <a:gd name="T9" fmla="*/ 3797 h 22742"/>
                <a:gd name="T10" fmla="*/ 3668 w 11680"/>
                <a:gd name="T11" fmla="*/ 4645 h 22742"/>
                <a:gd name="T12" fmla="*/ 4206 w 11680"/>
                <a:gd name="T13" fmla="*/ 5327 h 22742"/>
                <a:gd name="T14" fmla="*/ 4951 w 11680"/>
                <a:gd name="T15" fmla="*/ 5782 h 22742"/>
                <a:gd name="T16" fmla="*/ 5840 w 11680"/>
                <a:gd name="T17" fmla="*/ 5947 h 22742"/>
                <a:gd name="T18" fmla="*/ 6729 w 11680"/>
                <a:gd name="T19" fmla="*/ 5782 h 22742"/>
                <a:gd name="T20" fmla="*/ 7474 w 11680"/>
                <a:gd name="T21" fmla="*/ 5327 h 22742"/>
                <a:gd name="T22" fmla="*/ 8012 w 11680"/>
                <a:gd name="T23" fmla="*/ 4645 h 22742"/>
                <a:gd name="T24" fmla="*/ 8281 w 11680"/>
                <a:gd name="T25" fmla="*/ 3797 h 22742"/>
                <a:gd name="T26" fmla="*/ 8226 w 11680"/>
                <a:gd name="T27" fmla="*/ 2881 h 22742"/>
                <a:gd name="T28" fmla="*/ 7860 w 11680"/>
                <a:gd name="T29" fmla="*/ 2081 h 22742"/>
                <a:gd name="T30" fmla="*/ 7247 w 11680"/>
                <a:gd name="T31" fmla="*/ 1468 h 22742"/>
                <a:gd name="T32" fmla="*/ 6447 w 11680"/>
                <a:gd name="T33" fmla="*/ 1103 h 22742"/>
                <a:gd name="T34" fmla="*/ 5840 w 11680"/>
                <a:gd name="T35" fmla="*/ 0 h 22742"/>
                <a:gd name="T36" fmla="*/ 6929 w 11680"/>
                <a:gd name="T37" fmla="*/ 172 h 22742"/>
                <a:gd name="T38" fmla="*/ 7874 w 11680"/>
                <a:gd name="T39" fmla="*/ 655 h 22742"/>
                <a:gd name="T40" fmla="*/ 8626 w 11680"/>
                <a:gd name="T41" fmla="*/ 1392 h 22742"/>
                <a:gd name="T42" fmla="*/ 9129 w 11680"/>
                <a:gd name="T43" fmla="*/ 2329 h 22742"/>
                <a:gd name="T44" fmla="*/ 9329 w 11680"/>
                <a:gd name="T45" fmla="*/ 3404 h 22742"/>
                <a:gd name="T46" fmla="*/ 11632 w 11680"/>
                <a:gd name="T47" fmla="*/ 16154 h 22742"/>
                <a:gd name="T48" fmla="*/ 11666 w 11680"/>
                <a:gd name="T49" fmla="*/ 16567 h 22742"/>
                <a:gd name="T50" fmla="*/ 11597 w 11680"/>
                <a:gd name="T51" fmla="*/ 17904 h 22742"/>
                <a:gd name="T52" fmla="*/ 11170 w 11680"/>
                <a:gd name="T53" fmla="*/ 19289 h 22742"/>
                <a:gd name="T54" fmla="*/ 10439 w 11680"/>
                <a:gd name="T55" fmla="*/ 20502 h 22742"/>
                <a:gd name="T56" fmla="*/ 9439 w 11680"/>
                <a:gd name="T57" fmla="*/ 21502 h 22742"/>
                <a:gd name="T58" fmla="*/ 8226 w 11680"/>
                <a:gd name="T59" fmla="*/ 22239 h 22742"/>
                <a:gd name="T60" fmla="*/ 6833 w 11680"/>
                <a:gd name="T61" fmla="*/ 22659 h 22742"/>
                <a:gd name="T62" fmla="*/ 5337 w 11680"/>
                <a:gd name="T63" fmla="*/ 22721 h 22742"/>
                <a:gd name="T64" fmla="*/ 3903 w 11680"/>
                <a:gd name="T65" fmla="*/ 22411 h 22742"/>
                <a:gd name="T66" fmla="*/ 2627 w 11680"/>
                <a:gd name="T67" fmla="*/ 21777 h 22742"/>
                <a:gd name="T68" fmla="*/ 1545 w 11680"/>
                <a:gd name="T69" fmla="*/ 20861 h 22742"/>
                <a:gd name="T70" fmla="*/ 717 w 11680"/>
                <a:gd name="T71" fmla="*/ 19717 h 22742"/>
                <a:gd name="T72" fmla="*/ 186 w 11680"/>
                <a:gd name="T73" fmla="*/ 18380 h 22742"/>
                <a:gd name="T74" fmla="*/ 0 w 11680"/>
                <a:gd name="T75" fmla="*/ 16905 h 22742"/>
                <a:gd name="T76" fmla="*/ 35 w 11680"/>
                <a:gd name="T77" fmla="*/ 16236 h 22742"/>
                <a:gd name="T78" fmla="*/ 152 w 11680"/>
                <a:gd name="T79" fmla="*/ 15589 h 22742"/>
                <a:gd name="T80" fmla="*/ 2496 w 11680"/>
                <a:gd name="T81" fmla="*/ 2495 h 22742"/>
                <a:gd name="T82" fmla="*/ 2979 w 11680"/>
                <a:gd name="T83" fmla="*/ 1495 h 22742"/>
                <a:gd name="T84" fmla="*/ 3737 w 11680"/>
                <a:gd name="T85" fmla="*/ 703 h 22742"/>
                <a:gd name="T86" fmla="*/ 4709 w 11680"/>
                <a:gd name="T87" fmla="*/ 186 h 22742"/>
                <a:gd name="T88" fmla="*/ 5840 w 11680"/>
                <a:gd name="T89" fmla="*/ 0 h 22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80" h="22742">
                  <a:moveTo>
                    <a:pt x="5840" y="1027"/>
                  </a:moveTo>
                  <a:lnTo>
                    <a:pt x="5530" y="1048"/>
                  </a:lnTo>
                  <a:lnTo>
                    <a:pt x="5233" y="1103"/>
                  </a:lnTo>
                  <a:lnTo>
                    <a:pt x="4951" y="1192"/>
                  </a:lnTo>
                  <a:lnTo>
                    <a:pt x="4682" y="1316"/>
                  </a:lnTo>
                  <a:lnTo>
                    <a:pt x="4434" y="1468"/>
                  </a:lnTo>
                  <a:lnTo>
                    <a:pt x="4206" y="1647"/>
                  </a:lnTo>
                  <a:lnTo>
                    <a:pt x="3999" y="1854"/>
                  </a:lnTo>
                  <a:lnTo>
                    <a:pt x="3820" y="2081"/>
                  </a:lnTo>
                  <a:lnTo>
                    <a:pt x="3668" y="2329"/>
                  </a:lnTo>
                  <a:lnTo>
                    <a:pt x="3544" y="2598"/>
                  </a:lnTo>
                  <a:lnTo>
                    <a:pt x="3454" y="2881"/>
                  </a:lnTo>
                  <a:lnTo>
                    <a:pt x="3399" y="3177"/>
                  </a:lnTo>
                  <a:lnTo>
                    <a:pt x="3379" y="3487"/>
                  </a:lnTo>
                  <a:lnTo>
                    <a:pt x="3399" y="3797"/>
                  </a:lnTo>
                  <a:lnTo>
                    <a:pt x="3454" y="4094"/>
                  </a:lnTo>
                  <a:lnTo>
                    <a:pt x="3544" y="4376"/>
                  </a:lnTo>
                  <a:lnTo>
                    <a:pt x="3668" y="4645"/>
                  </a:lnTo>
                  <a:lnTo>
                    <a:pt x="3820" y="4893"/>
                  </a:lnTo>
                  <a:lnTo>
                    <a:pt x="3999" y="5120"/>
                  </a:lnTo>
                  <a:lnTo>
                    <a:pt x="4206" y="5327"/>
                  </a:lnTo>
                  <a:lnTo>
                    <a:pt x="4434" y="5506"/>
                  </a:lnTo>
                  <a:lnTo>
                    <a:pt x="4682" y="5658"/>
                  </a:lnTo>
                  <a:lnTo>
                    <a:pt x="4951" y="5782"/>
                  </a:lnTo>
                  <a:lnTo>
                    <a:pt x="5233" y="5872"/>
                  </a:lnTo>
                  <a:lnTo>
                    <a:pt x="5530" y="5927"/>
                  </a:lnTo>
                  <a:lnTo>
                    <a:pt x="5840" y="5947"/>
                  </a:lnTo>
                  <a:lnTo>
                    <a:pt x="6150" y="5927"/>
                  </a:lnTo>
                  <a:lnTo>
                    <a:pt x="6447" y="5872"/>
                  </a:lnTo>
                  <a:lnTo>
                    <a:pt x="6729" y="5782"/>
                  </a:lnTo>
                  <a:lnTo>
                    <a:pt x="6998" y="5658"/>
                  </a:lnTo>
                  <a:lnTo>
                    <a:pt x="7247" y="5506"/>
                  </a:lnTo>
                  <a:lnTo>
                    <a:pt x="7474" y="5327"/>
                  </a:lnTo>
                  <a:lnTo>
                    <a:pt x="7681" y="5120"/>
                  </a:lnTo>
                  <a:lnTo>
                    <a:pt x="7860" y="4893"/>
                  </a:lnTo>
                  <a:lnTo>
                    <a:pt x="8012" y="4645"/>
                  </a:lnTo>
                  <a:lnTo>
                    <a:pt x="8136" y="4376"/>
                  </a:lnTo>
                  <a:lnTo>
                    <a:pt x="8226" y="4094"/>
                  </a:lnTo>
                  <a:lnTo>
                    <a:pt x="8281" y="3797"/>
                  </a:lnTo>
                  <a:lnTo>
                    <a:pt x="8302" y="3487"/>
                  </a:lnTo>
                  <a:lnTo>
                    <a:pt x="8281" y="3177"/>
                  </a:lnTo>
                  <a:lnTo>
                    <a:pt x="8226" y="2881"/>
                  </a:lnTo>
                  <a:lnTo>
                    <a:pt x="8136" y="2598"/>
                  </a:lnTo>
                  <a:lnTo>
                    <a:pt x="8012" y="2329"/>
                  </a:lnTo>
                  <a:lnTo>
                    <a:pt x="7860" y="2081"/>
                  </a:lnTo>
                  <a:lnTo>
                    <a:pt x="7681" y="1854"/>
                  </a:lnTo>
                  <a:lnTo>
                    <a:pt x="7474" y="1647"/>
                  </a:lnTo>
                  <a:lnTo>
                    <a:pt x="7247" y="1468"/>
                  </a:lnTo>
                  <a:lnTo>
                    <a:pt x="6998" y="1316"/>
                  </a:lnTo>
                  <a:lnTo>
                    <a:pt x="6729" y="1192"/>
                  </a:lnTo>
                  <a:lnTo>
                    <a:pt x="6447" y="1103"/>
                  </a:lnTo>
                  <a:lnTo>
                    <a:pt x="6150" y="1048"/>
                  </a:lnTo>
                  <a:lnTo>
                    <a:pt x="5840" y="1027"/>
                  </a:lnTo>
                  <a:close/>
                  <a:moveTo>
                    <a:pt x="5840" y="0"/>
                  </a:moveTo>
                  <a:lnTo>
                    <a:pt x="6212" y="21"/>
                  </a:lnTo>
                  <a:lnTo>
                    <a:pt x="6578" y="76"/>
                  </a:lnTo>
                  <a:lnTo>
                    <a:pt x="6929" y="172"/>
                  </a:lnTo>
                  <a:lnTo>
                    <a:pt x="7260" y="303"/>
                  </a:lnTo>
                  <a:lnTo>
                    <a:pt x="7578" y="462"/>
                  </a:lnTo>
                  <a:lnTo>
                    <a:pt x="7874" y="655"/>
                  </a:lnTo>
                  <a:lnTo>
                    <a:pt x="8150" y="875"/>
                  </a:lnTo>
                  <a:lnTo>
                    <a:pt x="8405" y="1123"/>
                  </a:lnTo>
                  <a:lnTo>
                    <a:pt x="8626" y="1392"/>
                  </a:lnTo>
                  <a:lnTo>
                    <a:pt x="8826" y="1682"/>
                  </a:lnTo>
                  <a:lnTo>
                    <a:pt x="8998" y="1999"/>
                  </a:lnTo>
                  <a:lnTo>
                    <a:pt x="9129" y="2329"/>
                  </a:lnTo>
                  <a:lnTo>
                    <a:pt x="9232" y="2674"/>
                  </a:lnTo>
                  <a:lnTo>
                    <a:pt x="9301" y="3032"/>
                  </a:lnTo>
                  <a:lnTo>
                    <a:pt x="9329" y="3404"/>
                  </a:lnTo>
                  <a:lnTo>
                    <a:pt x="11528" y="15575"/>
                  </a:lnTo>
                  <a:lnTo>
                    <a:pt x="11583" y="15864"/>
                  </a:lnTo>
                  <a:lnTo>
                    <a:pt x="11632" y="16154"/>
                  </a:lnTo>
                  <a:lnTo>
                    <a:pt x="11646" y="16236"/>
                  </a:lnTo>
                  <a:lnTo>
                    <a:pt x="11639" y="16236"/>
                  </a:lnTo>
                  <a:lnTo>
                    <a:pt x="11666" y="16567"/>
                  </a:lnTo>
                  <a:lnTo>
                    <a:pt x="11680" y="16905"/>
                  </a:lnTo>
                  <a:lnTo>
                    <a:pt x="11659" y="17408"/>
                  </a:lnTo>
                  <a:lnTo>
                    <a:pt x="11597" y="17904"/>
                  </a:lnTo>
                  <a:lnTo>
                    <a:pt x="11494" y="18380"/>
                  </a:lnTo>
                  <a:lnTo>
                    <a:pt x="11349" y="18841"/>
                  </a:lnTo>
                  <a:lnTo>
                    <a:pt x="11170" y="19289"/>
                  </a:lnTo>
                  <a:lnTo>
                    <a:pt x="10963" y="19717"/>
                  </a:lnTo>
                  <a:lnTo>
                    <a:pt x="10715" y="20116"/>
                  </a:lnTo>
                  <a:lnTo>
                    <a:pt x="10439" y="20502"/>
                  </a:lnTo>
                  <a:lnTo>
                    <a:pt x="10136" y="20861"/>
                  </a:lnTo>
                  <a:lnTo>
                    <a:pt x="9798" y="21198"/>
                  </a:lnTo>
                  <a:lnTo>
                    <a:pt x="9439" y="21502"/>
                  </a:lnTo>
                  <a:lnTo>
                    <a:pt x="9053" y="21777"/>
                  </a:lnTo>
                  <a:lnTo>
                    <a:pt x="8646" y="22025"/>
                  </a:lnTo>
                  <a:lnTo>
                    <a:pt x="8226" y="22239"/>
                  </a:lnTo>
                  <a:lnTo>
                    <a:pt x="7778" y="22411"/>
                  </a:lnTo>
                  <a:lnTo>
                    <a:pt x="7316" y="22556"/>
                  </a:lnTo>
                  <a:lnTo>
                    <a:pt x="6833" y="22659"/>
                  </a:lnTo>
                  <a:lnTo>
                    <a:pt x="6343" y="22721"/>
                  </a:lnTo>
                  <a:lnTo>
                    <a:pt x="5840" y="22742"/>
                  </a:lnTo>
                  <a:lnTo>
                    <a:pt x="5337" y="22721"/>
                  </a:lnTo>
                  <a:lnTo>
                    <a:pt x="4847" y="22659"/>
                  </a:lnTo>
                  <a:lnTo>
                    <a:pt x="4365" y="22556"/>
                  </a:lnTo>
                  <a:lnTo>
                    <a:pt x="3903" y="22411"/>
                  </a:lnTo>
                  <a:lnTo>
                    <a:pt x="3454" y="22239"/>
                  </a:lnTo>
                  <a:lnTo>
                    <a:pt x="3034" y="22025"/>
                  </a:lnTo>
                  <a:lnTo>
                    <a:pt x="2627" y="21777"/>
                  </a:lnTo>
                  <a:lnTo>
                    <a:pt x="2241" y="21502"/>
                  </a:lnTo>
                  <a:lnTo>
                    <a:pt x="1882" y="21198"/>
                  </a:lnTo>
                  <a:lnTo>
                    <a:pt x="1545" y="20861"/>
                  </a:lnTo>
                  <a:lnTo>
                    <a:pt x="1241" y="20502"/>
                  </a:lnTo>
                  <a:lnTo>
                    <a:pt x="965" y="20116"/>
                  </a:lnTo>
                  <a:lnTo>
                    <a:pt x="717" y="19717"/>
                  </a:lnTo>
                  <a:lnTo>
                    <a:pt x="510" y="19289"/>
                  </a:lnTo>
                  <a:lnTo>
                    <a:pt x="331" y="18841"/>
                  </a:lnTo>
                  <a:lnTo>
                    <a:pt x="186" y="18380"/>
                  </a:lnTo>
                  <a:lnTo>
                    <a:pt x="83" y="17904"/>
                  </a:lnTo>
                  <a:lnTo>
                    <a:pt x="21" y="17408"/>
                  </a:lnTo>
                  <a:lnTo>
                    <a:pt x="0" y="16905"/>
                  </a:lnTo>
                  <a:lnTo>
                    <a:pt x="14" y="16567"/>
                  </a:lnTo>
                  <a:lnTo>
                    <a:pt x="41" y="16236"/>
                  </a:lnTo>
                  <a:lnTo>
                    <a:pt x="35" y="16236"/>
                  </a:lnTo>
                  <a:lnTo>
                    <a:pt x="48" y="16154"/>
                  </a:lnTo>
                  <a:lnTo>
                    <a:pt x="90" y="15871"/>
                  </a:lnTo>
                  <a:lnTo>
                    <a:pt x="152" y="15589"/>
                  </a:lnTo>
                  <a:lnTo>
                    <a:pt x="2358" y="3239"/>
                  </a:lnTo>
                  <a:lnTo>
                    <a:pt x="2406" y="2860"/>
                  </a:lnTo>
                  <a:lnTo>
                    <a:pt x="2496" y="2495"/>
                  </a:lnTo>
                  <a:lnTo>
                    <a:pt x="2620" y="2143"/>
                  </a:lnTo>
                  <a:lnTo>
                    <a:pt x="2786" y="1806"/>
                  </a:lnTo>
                  <a:lnTo>
                    <a:pt x="2979" y="1495"/>
                  </a:lnTo>
                  <a:lnTo>
                    <a:pt x="3199" y="1206"/>
                  </a:lnTo>
                  <a:lnTo>
                    <a:pt x="3454" y="944"/>
                  </a:lnTo>
                  <a:lnTo>
                    <a:pt x="3737" y="703"/>
                  </a:lnTo>
                  <a:lnTo>
                    <a:pt x="4040" y="496"/>
                  </a:lnTo>
                  <a:lnTo>
                    <a:pt x="4365" y="324"/>
                  </a:lnTo>
                  <a:lnTo>
                    <a:pt x="4709" y="186"/>
                  </a:lnTo>
                  <a:lnTo>
                    <a:pt x="5075" y="83"/>
                  </a:lnTo>
                  <a:lnTo>
                    <a:pt x="5447" y="21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7">
              <a:extLst>
                <a:ext uri="{FF2B5EF4-FFF2-40B4-BE49-F238E27FC236}">
                  <a16:creationId xmlns:a16="http://schemas.microsoft.com/office/drawing/2014/main" id="{96B02135-83DC-8D4A-A095-FA9FB8CD2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7838" y="10834688"/>
              <a:ext cx="13989050" cy="13981113"/>
            </a:xfrm>
            <a:custGeom>
              <a:avLst/>
              <a:gdLst>
                <a:gd name="T0" fmla="*/ 4834 w 8812"/>
                <a:gd name="T1" fmla="*/ 20 h 8807"/>
                <a:gd name="T2" fmla="*/ 5640 w 8812"/>
                <a:gd name="T3" fmla="*/ 179 h 8807"/>
                <a:gd name="T4" fmla="*/ 6399 w 8812"/>
                <a:gd name="T5" fmla="*/ 475 h 8807"/>
                <a:gd name="T6" fmla="*/ 7074 w 8812"/>
                <a:gd name="T7" fmla="*/ 896 h 8807"/>
                <a:gd name="T8" fmla="*/ 7660 w 8812"/>
                <a:gd name="T9" fmla="*/ 1433 h 8807"/>
                <a:gd name="T10" fmla="*/ 8143 w 8812"/>
                <a:gd name="T11" fmla="*/ 2067 h 8807"/>
                <a:gd name="T12" fmla="*/ 8508 w 8812"/>
                <a:gd name="T13" fmla="*/ 2784 h 8807"/>
                <a:gd name="T14" fmla="*/ 8736 w 8812"/>
                <a:gd name="T15" fmla="*/ 3570 h 8807"/>
                <a:gd name="T16" fmla="*/ 8812 w 8812"/>
                <a:gd name="T17" fmla="*/ 4403 h 8807"/>
                <a:gd name="T18" fmla="*/ 8736 w 8812"/>
                <a:gd name="T19" fmla="*/ 5244 h 8807"/>
                <a:gd name="T20" fmla="*/ 8508 w 8812"/>
                <a:gd name="T21" fmla="*/ 6023 h 8807"/>
                <a:gd name="T22" fmla="*/ 8143 w 8812"/>
                <a:gd name="T23" fmla="*/ 6740 h 8807"/>
                <a:gd name="T24" fmla="*/ 7660 w 8812"/>
                <a:gd name="T25" fmla="*/ 7374 h 8807"/>
                <a:gd name="T26" fmla="*/ 7074 w 8812"/>
                <a:gd name="T27" fmla="*/ 7911 h 8807"/>
                <a:gd name="T28" fmla="*/ 6399 w 8812"/>
                <a:gd name="T29" fmla="*/ 8338 h 8807"/>
                <a:gd name="T30" fmla="*/ 5640 w 8812"/>
                <a:gd name="T31" fmla="*/ 8635 h 8807"/>
                <a:gd name="T32" fmla="*/ 4834 w 8812"/>
                <a:gd name="T33" fmla="*/ 8793 h 8807"/>
                <a:gd name="T34" fmla="*/ 3979 w 8812"/>
                <a:gd name="T35" fmla="*/ 8793 h 8807"/>
                <a:gd name="T36" fmla="*/ 3172 w 8812"/>
                <a:gd name="T37" fmla="*/ 8635 h 8807"/>
                <a:gd name="T38" fmla="*/ 2413 w 8812"/>
                <a:gd name="T39" fmla="*/ 8338 h 8807"/>
                <a:gd name="T40" fmla="*/ 1738 w 8812"/>
                <a:gd name="T41" fmla="*/ 7911 h 8807"/>
                <a:gd name="T42" fmla="*/ 1152 w 8812"/>
                <a:gd name="T43" fmla="*/ 7374 h 8807"/>
                <a:gd name="T44" fmla="*/ 669 w 8812"/>
                <a:gd name="T45" fmla="*/ 6740 h 8807"/>
                <a:gd name="T46" fmla="*/ 304 w 8812"/>
                <a:gd name="T47" fmla="*/ 6023 h 8807"/>
                <a:gd name="T48" fmla="*/ 76 w 8812"/>
                <a:gd name="T49" fmla="*/ 5244 h 8807"/>
                <a:gd name="T50" fmla="*/ 0 w 8812"/>
                <a:gd name="T51" fmla="*/ 4403 h 8807"/>
                <a:gd name="T52" fmla="*/ 76 w 8812"/>
                <a:gd name="T53" fmla="*/ 3570 h 8807"/>
                <a:gd name="T54" fmla="*/ 304 w 8812"/>
                <a:gd name="T55" fmla="*/ 2784 h 8807"/>
                <a:gd name="T56" fmla="*/ 669 w 8812"/>
                <a:gd name="T57" fmla="*/ 2067 h 8807"/>
                <a:gd name="T58" fmla="*/ 1152 w 8812"/>
                <a:gd name="T59" fmla="*/ 1433 h 8807"/>
                <a:gd name="T60" fmla="*/ 1738 w 8812"/>
                <a:gd name="T61" fmla="*/ 896 h 8807"/>
                <a:gd name="T62" fmla="*/ 2413 w 8812"/>
                <a:gd name="T63" fmla="*/ 475 h 8807"/>
                <a:gd name="T64" fmla="*/ 3172 w 8812"/>
                <a:gd name="T65" fmla="*/ 179 h 8807"/>
                <a:gd name="T66" fmla="*/ 3979 w 8812"/>
                <a:gd name="T67" fmla="*/ 20 h 8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12" h="8807">
                  <a:moveTo>
                    <a:pt x="4406" y="0"/>
                  </a:moveTo>
                  <a:lnTo>
                    <a:pt x="4834" y="20"/>
                  </a:lnTo>
                  <a:lnTo>
                    <a:pt x="5240" y="82"/>
                  </a:lnTo>
                  <a:lnTo>
                    <a:pt x="5640" y="179"/>
                  </a:lnTo>
                  <a:lnTo>
                    <a:pt x="6026" y="310"/>
                  </a:lnTo>
                  <a:lnTo>
                    <a:pt x="6399" y="475"/>
                  </a:lnTo>
                  <a:lnTo>
                    <a:pt x="6743" y="668"/>
                  </a:lnTo>
                  <a:lnTo>
                    <a:pt x="7074" y="896"/>
                  </a:lnTo>
                  <a:lnTo>
                    <a:pt x="7378" y="1151"/>
                  </a:lnTo>
                  <a:lnTo>
                    <a:pt x="7660" y="1433"/>
                  </a:lnTo>
                  <a:lnTo>
                    <a:pt x="7916" y="1736"/>
                  </a:lnTo>
                  <a:lnTo>
                    <a:pt x="8143" y="2067"/>
                  </a:lnTo>
                  <a:lnTo>
                    <a:pt x="8343" y="2419"/>
                  </a:lnTo>
                  <a:lnTo>
                    <a:pt x="8508" y="2784"/>
                  </a:lnTo>
                  <a:lnTo>
                    <a:pt x="8639" y="3170"/>
                  </a:lnTo>
                  <a:lnTo>
                    <a:pt x="8736" y="3570"/>
                  </a:lnTo>
                  <a:lnTo>
                    <a:pt x="8791" y="3983"/>
                  </a:lnTo>
                  <a:lnTo>
                    <a:pt x="8812" y="4403"/>
                  </a:lnTo>
                  <a:lnTo>
                    <a:pt x="8791" y="4831"/>
                  </a:lnTo>
                  <a:lnTo>
                    <a:pt x="8736" y="5244"/>
                  </a:lnTo>
                  <a:lnTo>
                    <a:pt x="8639" y="5644"/>
                  </a:lnTo>
                  <a:lnTo>
                    <a:pt x="8508" y="6023"/>
                  </a:lnTo>
                  <a:lnTo>
                    <a:pt x="8343" y="6395"/>
                  </a:lnTo>
                  <a:lnTo>
                    <a:pt x="8143" y="6740"/>
                  </a:lnTo>
                  <a:lnTo>
                    <a:pt x="7916" y="7070"/>
                  </a:lnTo>
                  <a:lnTo>
                    <a:pt x="7660" y="7374"/>
                  </a:lnTo>
                  <a:lnTo>
                    <a:pt x="7378" y="7656"/>
                  </a:lnTo>
                  <a:lnTo>
                    <a:pt x="7074" y="7911"/>
                  </a:lnTo>
                  <a:lnTo>
                    <a:pt x="6743" y="8139"/>
                  </a:lnTo>
                  <a:lnTo>
                    <a:pt x="6399" y="8338"/>
                  </a:lnTo>
                  <a:lnTo>
                    <a:pt x="6026" y="8504"/>
                  </a:lnTo>
                  <a:lnTo>
                    <a:pt x="5640" y="8635"/>
                  </a:lnTo>
                  <a:lnTo>
                    <a:pt x="5240" y="8731"/>
                  </a:lnTo>
                  <a:lnTo>
                    <a:pt x="4834" y="8793"/>
                  </a:lnTo>
                  <a:lnTo>
                    <a:pt x="4406" y="8807"/>
                  </a:lnTo>
                  <a:lnTo>
                    <a:pt x="3979" y="8793"/>
                  </a:lnTo>
                  <a:lnTo>
                    <a:pt x="3572" y="8731"/>
                  </a:lnTo>
                  <a:lnTo>
                    <a:pt x="3172" y="8635"/>
                  </a:lnTo>
                  <a:lnTo>
                    <a:pt x="2786" y="8504"/>
                  </a:lnTo>
                  <a:lnTo>
                    <a:pt x="2413" y="8338"/>
                  </a:lnTo>
                  <a:lnTo>
                    <a:pt x="2069" y="8139"/>
                  </a:lnTo>
                  <a:lnTo>
                    <a:pt x="1738" y="7911"/>
                  </a:lnTo>
                  <a:lnTo>
                    <a:pt x="1434" y="7656"/>
                  </a:lnTo>
                  <a:lnTo>
                    <a:pt x="1152" y="7374"/>
                  </a:lnTo>
                  <a:lnTo>
                    <a:pt x="897" y="7070"/>
                  </a:lnTo>
                  <a:lnTo>
                    <a:pt x="669" y="6740"/>
                  </a:lnTo>
                  <a:lnTo>
                    <a:pt x="469" y="6395"/>
                  </a:lnTo>
                  <a:lnTo>
                    <a:pt x="304" y="6023"/>
                  </a:lnTo>
                  <a:lnTo>
                    <a:pt x="173" y="5644"/>
                  </a:lnTo>
                  <a:lnTo>
                    <a:pt x="76" y="5244"/>
                  </a:lnTo>
                  <a:lnTo>
                    <a:pt x="21" y="4831"/>
                  </a:lnTo>
                  <a:lnTo>
                    <a:pt x="0" y="4403"/>
                  </a:lnTo>
                  <a:lnTo>
                    <a:pt x="21" y="3983"/>
                  </a:lnTo>
                  <a:lnTo>
                    <a:pt x="76" y="3570"/>
                  </a:lnTo>
                  <a:lnTo>
                    <a:pt x="173" y="3170"/>
                  </a:lnTo>
                  <a:lnTo>
                    <a:pt x="304" y="2784"/>
                  </a:lnTo>
                  <a:lnTo>
                    <a:pt x="469" y="2419"/>
                  </a:lnTo>
                  <a:lnTo>
                    <a:pt x="669" y="2067"/>
                  </a:lnTo>
                  <a:lnTo>
                    <a:pt x="897" y="1736"/>
                  </a:lnTo>
                  <a:lnTo>
                    <a:pt x="1152" y="1433"/>
                  </a:lnTo>
                  <a:lnTo>
                    <a:pt x="1434" y="1151"/>
                  </a:lnTo>
                  <a:lnTo>
                    <a:pt x="1738" y="896"/>
                  </a:lnTo>
                  <a:lnTo>
                    <a:pt x="2069" y="668"/>
                  </a:lnTo>
                  <a:lnTo>
                    <a:pt x="2413" y="475"/>
                  </a:lnTo>
                  <a:lnTo>
                    <a:pt x="2786" y="310"/>
                  </a:lnTo>
                  <a:lnTo>
                    <a:pt x="3172" y="179"/>
                  </a:lnTo>
                  <a:lnTo>
                    <a:pt x="3572" y="82"/>
                  </a:lnTo>
                  <a:lnTo>
                    <a:pt x="3979" y="20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8">
              <a:extLst>
                <a:ext uri="{FF2B5EF4-FFF2-40B4-BE49-F238E27FC236}">
                  <a16:creationId xmlns:a16="http://schemas.microsoft.com/office/drawing/2014/main" id="{68D0B5AE-AB0B-394F-9737-64E1908A8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61813" y="-7818438"/>
              <a:ext cx="8801100" cy="8805863"/>
            </a:xfrm>
            <a:custGeom>
              <a:avLst/>
              <a:gdLst>
                <a:gd name="T0" fmla="*/ 2462 w 5544"/>
                <a:gd name="T1" fmla="*/ 331 h 5547"/>
                <a:gd name="T2" fmla="*/ 1883 w 5544"/>
                <a:gd name="T3" fmla="*/ 475 h 5547"/>
                <a:gd name="T4" fmla="*/ 1366 w 5544"/>
                <a:gd name="T5" fmla="*/ 751 h 5547"/>
                <a:gd name="T6" fmla="*/ 931 w 5544"/>
                <a:gd name="T7" fmla="*/ 1137 h 5547"/>
                <a:gd name="T8" fmla="*/ 600 w 5544"/>
                <a:gd name="T9" fmla="*/ 1612 h 5547"/>
                <a:gd name="T10" fmla="*/ 386 w 5544"/>
                <a:gd name="T11" fmla="*/ 2164 h 5547"/>
                <a:gd name="T12" fmla="*/ 311 w 5544"/>
                <a:gd name="T13" fmla="*/ 2770 h 5547"/>
                <a:gd name="T14" fmla="*/ 386 w 5544"/>
                <a:gd name="T15" fmla="*/ 3377 h 5547"/>
                <a:gd name="T16" fmla="*/ 600 w 5544"/>
                <a:gd name="T17" fmla="*/ 3928 h 5547"/>
                <a:gd name="T18" fmla="*/ 931 w 5544"/>
                <a:gd name="T19" fmla="*/ 4403 h 5547"/>
                <a:gd name="T20" fmla="*/ 1366 w 5544"/>
                <a:gd name="T21" fmla="*/ 4789 h 5547"/>
                <a:gd name="T22" fmla="*/ 1883 w 5544"/>
                <a:gd name="T23" fmla="*/ 5065 h 5547"/>
                <a:gd name="T24" fmla="*/ 2462 w 5544"/>
                <a:gd name="T25" fmla="*/ 5210 h 5547"/>
                <a:gd name="T26" fmla="*/ 3082 w 5544"/>
                <a:gd name="T27" fmla="*/ 5210 h 5547"/>
                <a:gd name="T28" fmla="*/ 3661 w 5544"/>
                <a:gd name="T29" fmla="*/ 5065 h 5547"/>
                <a:gd name="T30" fmla="*/ 4179 w 5544"/>
                <a:gd name="T31" fmla="*/ 4789 h 5547"/>
                <a:gd name="T32" fmla="*/ 4613 w 5544"/>
                <a:gd name="T33" fmla="*/ 4403 h 5547"/>
                <a:gd name="T34" fmla="*/ 4944 w 5544"/>
                <a:gd name="T35" fmla="*/ 3928 h 5547"/>
                <a:gd name="T36" fmla="*/ 5158 w 5544"/>
                <a:gd name="T37" fmla="*/ 3377 h 5547"/>
                <a:gd name="T38" fmla="*/ 5234 w 5544"/>
                <a:gd name="T39" fmla="*/ 2770 h 5547"/>
                <a:gd name="T40" fmla="*/ 5158 w 5544"/>
                <a:gd name="T41" fmla="*/ 2164 h 5547"/>
                <a:gd name="T42" fmla="*/ 4944 w 5544"/>
                <a:gd name="T43" fmla="*/ 1612 h 5547"/>
                <a:gd name="T44" fmla="*/ 4613 w 5544"/>
                <a:gd name="T45" fmla="*/ 1137 h 5547"/>
                <a:gd name="T46" fmla="*/ 4179 w 5544"/>
                <a:gd name="T47" fmla="*/ 751 h 5547"/>
                <a:gd name="T48" fmla="*/ 3661 w 5544"/>
                <a:gd name="T49" fmla="*/ 475 h 5547"/>
                <a:gd name="T50" fmla="*/ 3082 w 5544"/>
                <a:gd name="T51" fmla="*/ 331 h 5547"/>
                <a:gd name="T52" fmla="*/ 2772 w 5544"/>
                <a:gd name="T53" fmla="*/ 0 h 5547"/>
                <a:gd name="T54" fmla="*/ 3455 w 5544"/>
                <a:gd name="T55" fmla="*/ 82 h 5547"/>
                <a:gd name="T56" fmla="*/ 4075 w 5544"/>
                <a:gd name="T57" fmla="*/ 324 h 5547"/>
                <a:gd name="T58" fmla="*/ 4613 w 5544"/>
                <a:gd name="T59" fmla="*/ 696 h 5547"/>
                <a:gd name="T60" fmla="*/ 5047 w 5544"/>
                <a:gd name="T61" fmla="*/ 1185 h 5547"/>
                <a:gd name="T62" fmla="*/ 5358 w 5544"/>
                <a:gd name="T63" fmla="*/ 1771 h 5547"/>
                <a:gd name="T64" fmla="*/ 5523 w 5544"/>
                <a:gd name="T65" fmla="*/ 2426 h 5547"/>
                <a:gd name="T66" fmla="*/ 5523 w 5544"/>
                <a:gd name="T67" fmla="*/ 3122 h 5547"/>
                <a:gd name="T68" fmla="*/ 5358 w 5544"/>
                <a:gd name="T69" fmla="*/ 3776 h 5547"/>
                <a:gd name="T70" fmla="*/ 5047 w 5544"/>
                <a:gd name="T71" fmla="*/ 4355 h 5547"/>
                <a:gd name="T72" fmla="*/ 4613 w 5544"/>
                <a:gd name="T73" fmla="*/ 4844 h 5547"/>
                <a:gd name="T74" fmla="*/ 4075 w 5544"/>
                <a:gd name="T75" fmla="*/ 5217 h 5547"/>
                <a:gd name="T76" fmla="*/ 3455 w 5544"/>
                <a:gd name="T77" fmla="*/ 5458 h 5547"/>
                <a:gd name="T78" fmla="*/ 2772 w 5544"/>
                <a:gd name="T79" fmla="*/ 5547 h 5547"/>
                <a:gd name="T80" fmla="*/ 2089 w 5544"/>
                <a:gd name="T81" fmla="*/ 5458 h 5547"/>
                <a:gd name="T82" fmla="*/ 1469 w 5544"/>
                <a:gd name="T83" fmla="*/ 5217 h 5547"/>
                <a:gd name="T84" fmla="*/ 931 w 5544"/>
                <a:gd name="T85" fmla="*/ 4844 h 5547"/>
                <a:gd name="T86" fmla="*/ 497 w 5544"/>
                <a:gd name="T87" fmla="*/ 4355 h 5547"/>
                <a:gd name="T88" fmla="*/ 186 w 5544"/>
                <a:gd name="T89" fmla="*/ 3776 h 5547"/>
                <a:gd name="T90" fmla="*/ 21 w 5544"/>
                <a:gd name="T91" fmla="*/ 3122 h 5547"/>
                <a:gd name="T92" fmla="*/ 21 w 5544"/>
                <a:gd name="T93" fmla="*/ 2426 h 5547"/>
                <a:gd name="T94" fmla="*/ 186 w 5544"/>
                <a:gd name="T95" fmla="*/ 1771 h 5547"/>
                <a:gd name="T96" fmla="*/ 497 w 5544"/>
                <a:gd name="T97" fmla="*/ 1185 h 5547"/>
                <a:gd name="T98" fmla="*/ 931 w 5544"/>
                <a:gd name="T99" fmla="*/ 696 h 5547"/>
                <a:gd name="T100" fmla="*/ 1469 w 5544"/>
                <a:gd name="T101" fmla="*/ 324 h 5547"/>
                <a:gd name="T102" fmla="*/ 2089 w 5544"/>
                <a:gd name="T103" fmla="*/ 82 h 5547"/>
                <a:gd name="T104" fmla="*/ 2772 w 5544"/>
                <a:gd name="T105" fmla="*/ 0 h 5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544" h="5547">
                  <a:moveTo>
                    <a:pt x="2772" y="310"/>
                  </a:moveTo>
                  <a:lnTo>
                    <a:pt x="2462" y="331"/>
                  </a:lnTo>
                  <a:lnTo>
                    <a:pt x="2165" y="386"/>
                  </a:lnTo>
                  <a:lnTo>
                    <a:pt x="1883" y="475"/>
                  </a:lnTo>
                  <a:lnTo>
                    <a:pt x="1614" y="599"/>
                  </a:lnTo>
                  <a:lnTo>
                    <a:pt x="1366" y="751"/>
                  </a:lnTo>
                  <a:lnTo>
                    <a:pt x="1138" y="930"/>
                  </a:lnTo>
                  <a:lnTo>
                    <a:pt x="931" y="1137"/>
                  </a:lnTo>
                  <a:lnTo>
                    <a:pt x="752" y="1364"/>
                  </a:lnTo>
                  <a:lnTo>
                    <a:pt x="600" y="1612"/>
                  </a:lnTo>
                  <a:lnTo>
                    <a:pt x="476" y="1881"/>
                  </a:lnTo>
                  <a:lnTo>
                    <a:pt x="386" y="2164"/>
                  </a:lnTo>
                  <a:lnTo>
                    <a:pt x="331" y="2460"/>
                  </a:lnTo>
                  <a:lnTo>
                    <a:pt x="311" y="2770"/>
                  </a:lnTo>
                  <a:lnTo>
                    <a:pt x="331" y="3080"/>
                  </a:lnTo>
                  <a:lnTo>
                    <a:pt x="386" y="3377"/>
                  </a:lnTo>
                  <a:lnTo>
                    <a:pt x="476" y="3659"/>
                  </a:lnTo>
                  <a:lnTo>
                    <a:pt x="600" y="3928"/>
                  </a:lnTo>
                  <a:lnTo>
                    <a:pt x="752" y="4176"/>
                  </a:lnTo>
                  <a:lnTo>
                    <a:pt x="931" y="4403"/>
                  </a:lnTo>
                  <a:lnTo>
                    <a:pt x="1138" y="4610"/>
                  </a:lnTo>
                  <a:lnTo>
                    <a:pt x="1366" y="4789"/>
                  </a:lnTo>
                  <a:lnTo>
                    <a:pt x="1614" y="4941"/>
                  </a:lnTo>
                  <a:lnTo>
                    <a:pt x="1883" y="5065"/>
                  </a:lnTo>
                  <a:lnTo>
                    <a:pt x="2165" y="5155"/>
                  </a:lnTo>
                  <a:lnTo>
                    <a:pt x="2462" y="5210"/>
                  </a:lnTo>
                  <a:lnTo>
                    <a:pt x="2772" y="5230"/>
                  </a:lnTo>
                  <a:lnTo>
                    <a:pt x="3082" y="5210"/>
                  </a:lnTo>
                  <a:lnTo>
                    <a:pt x="3379" y="5155"/>
                  </a:lnTo>
                  <a:lnTo>
                    <a:pt x="3661" y="5065"/>
                  </a:lnTo>
                  <a:lnTo>
                    <a:pt x="3930" y="4941"/>
                  </a:lnTo>
                  <a:lnTo>
                    <a:pt x="4179" y="4789"/>
                  </a:lnTo>
                  <a:lnTo>
                    <a:pt x="4406" y="4610"/>
                  </a:lnTo>
                  <a:lnTo>
                    <a:pt x="4613" y="4403"/>
                  </a:lnTo>
                  <a:lnTo>
                    <a:pt x="4792" y="4176"/>
                  </a:lnTo>
                  <a:lnTo>
                    <a:pt x="4944" y="3928"/>
                  </a:lnTo>
                  <a:lnTo>
                    <a:pt x="5068" y="3659"/>
                  </a:lnTo>
                  <a:lnTo>
                    <a:pt x="5158" y="3377"/>
                  </a:lnTo>
                  <a:lnTo>
                    <a:pt x="5213" y="3080"/>
                  </a:lnTo>
                  <a:lnTo>
                    <a:pt x="5234" y="2770"/>
                  </a:lnTo>
                  <a:lnTo>
                    <a:pt x="5213" y="2460"/>
                  </a:lnTo>
                  <a:lnTo>
                    <a:pt x="5158" y="2164"/>
                  </a:lnTo>
                  <a:lnTo>
                    <a:pt x="5068" y="1881"/>
                  </a:lnTo>
                  <a:lnTo>
                    <a:pt x="4944" y="1612"/>
                  </a:lnTo>
                  <a:lnTo>
                    <a:pt x="4792" y="1364"/>
                  </a:lnTo>
                  <a:lnTo>
                    <a:pt x="4613" y="1137"/>
                  </a:lnTo>
                  <a:lnTo>
                    <a:pt x="4406" y="930"/>
                  </a:lnTo>
                  <a:lnTo>
                    <a:pt x="4179" y="751"/>
                  </a:lnTo>
                  <a:lnTo>
                    <a:pt x="3930" y="599"/>
                  </a:lnTo>
                  <a:lnTo>
                    <a:pt x="3661" y="475"/>
                  </a:lnTo>
                  <a:lnTo>
                    <a:pt x="3379" y="386"/>
                  </a:lnTo>
                  <a:lnTo>
                    <a:pt x="3082" y="331"/>
                  </a:lnTo>
                  <a:lnTo>
                    <a:pt x="2772" y="310"/>
                  </a:lnTo>
                  <a:close/>
                  <a:moveTo>
                    <a:pt x="2772" y="0"/>
                  </a:moveTo>
                  <a:lnTo>
                    <a:pt x="3117" y="20"/>
                  </a:lnTo>
                  <a:lnTo>
                    <a:pt x="3455" y="82"/>
                  </a:lnTo>
                  <a:lnTo>
                    <a:pt x="3772" y="186"/>
                  </a:lnTo>
                  <a:lnTo>
                    <a:pt x="4075" y="324"/>
                  </a:lnTo>
                  <a:lnTo>
                    <a:pt x="4358" y="496"/>
                  </a:lnTo>
                  <a:lnTo>
                    <a:pt x="4613" y="696"/>
                  </a:lnTo>
                  <a:lnTo>
                    <a:pt x="4847" y="930"/>
                  </a:lnTo>
                  <a:lnTo>
                    <a:pt x="5047" y="1185"/>
                  </a:lnTo>
                  <a:lnTo>
                    <a:pt x="5220" y="1468"/>
                  </a:lnTo>
                  <a:lnTo>
                    <a:pt x="5358" y="1771"/>
                  </a:lnTo>
                  <a:lnTo>
                    <a:pt x="5461" y="2088"/>
                  </a:lnTo>
                  <a:lnTo>
                    <a:pt x="5523" y="2426"/>
                  </a:lnTo>
                  <a:lnTo>
                    <a:pt x="5544" y="2770"/>
                  </a:lnTo>
                  <a:lnTo>
                    <a:pt x="5523" y="3122"/>
                  </a:lnTo>
                  <a:lnTo>
                    <a:pt x="5461" y="3452"/>
                  </a:lnTo>
                  <a:lnTo>
                    <a:pt x="5358" y="3776"/>
                  </a:lnTo>
                  <a:lnTo>
                    <a:pt x="5220" y="4073"/>
                  </a:lnTo>
                  <a:lnTo>
                    <a:pt x="5047" y="4355"/>
                  </a:lnTo>
                  <a:lnTo>
                    <a:pt x="4847" y="4610"/>
                  </a:lnTo>
                  <a:lnTo>
                    <a:pt x="4613" y="4844"/>
                  </a:lnTo>
                  <a:lnTo>
                    <a:pt x="4358" y="5044"/>
                  </a:lnTo>
                  <a:lnTo>
                    <a:pt x="4075" y="5217"/>
                  </a:lnTo>
                  <a:lnTo>
                    <a:pt x="3772" y="5354"/>
                  </a:lnTo>
                  <a:lnTo>
                    <a:pt x="3455" y="5458"/>
                  </a:lnTo>
                  <a:lnTo>
                    <a:pt x="3117" y="5520"/>
                  </a:lnTo>
                  <a:lnTo>
                    <a:pt x="2772" y="5547"/>
                  </a:lnTo>
                  <a:lnTo>
                    <a:pt x="2427" y="5520"/>
                  </a:lnTo>
                  <a:lnTo>
                    <a:pt x="2089" y="5458"/>
                  </a:lnTo>
                  <a:lnTo>
                    <a:pt x="1772" y="5354"/>
                  </a:lnTo>
                  <a:lnTo>
                    <a:pt x="1469" y="5217"/>
                  </a:lnTo>
                  <a:lnTo>
                    <a:pt x="1186" y="5044"/>
                  </a:lnTo>
                  <a:lnTo>
                    <a:pt x="931" y="4844"/>
                  </a:lnTo>
                  <a:lnTo>
                    <a:pt x="697" y="4610"/>
                  </a:lnTo>
                  <a:lnTo>
                    <a:pt x="497" y="4355"/>
                  </a:lnTo>
                  <a:lnTo>
                    <a:pt x="324" y="4073"/>
                  </a:lnTo>
                  <a:lnTo>
                    <a:pt x="186" y="3776"/>
                  </a:lnTo>
                  <a:lnTo>
                    <a:pt x="83" y="3452"/>
                  </a:lnTo>
                  <a:lnTo>
                    <a:pt x="21" y="3122"/>
                  </a:lnTo>
                  <a:lnTo>
                    <a:pt x="0" y="2770"/>
                  </a:lnTo>
                  <a:lnTo>
                    <a:pt x="21" y="2426"/>
                  </a:lnTo>
                  <a:lnTo>
                    <a:pt x="83" y="2088"/>
                  </a:lnTo>
                  <a:lnTo>
                    <a:pt x="186" y="1771"/>
                  </a:lnTo>
                  <a:lnTo>
                    <a:pt x="324" y="1468"/>
                  </a:lnTo>
                  <a:lnTo>
                    <a:pt x="497" y="1185"/>
                  </a:lnTo>
                  <a:lnTo>
                    <a:pt x="697" y="930"/>
                  </a:lnTo>
                  <a:lnTo>
                    <a:pt x="931" y="696"/>
                  </a:lnTo>
                  <a:lnTo>
                    <a:pt x="1186" y="496"/>
                  </a:lnTo>
                  <a:lnTo>
                    <a:pt x="1469" y="324"/>
                  </a:lnTo>
                  <a:lnTo>
                    <a:pt x="1772" y="186"/>
                  </a:lnTo>
                  <a:lnTo>
                    <a:pt x="2089" y="82"/>
                  </a:lnTo>
                  <a:lnTo>
                    <a:pt x="2427" y="20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9">
              <a:extLst>
                <a:ext uri="{FF2B5EF4-FFF2-40B4-BE49-F238E27FC236}">
                  <a16:creationId xmlns:a16="http://schemas.microsoft.com/office/drawing/2014/main" id="{E8B42FD7-983C-DA42-9A4B-E17A047AB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04963" y="14739938"/>
              <a:ext cx="4114800" cy="6181725"/>
            </a:xfrm>
            <a:custGeom>
              <a:avLst/>
              <a:gdLst>
                <a:gd name="T0" fmla="*/ 1137 w 2592"/>
                <a:gd name="T1" fmla="*/ 641 h 3894"/>
                <a:gd name="T2" fmla="*/ 1082 w 2592"/>
                <a:gd name="T3" fmla="*/ 703 h 3894"/>
                <a:gd name="T4" fmla="*/ 1069 w 2592"/>
                <a:gd name="T5" fmla="*/ 1640 h 3894"/>
                <a:gd name="T6" fmla="*/ 641 w 2592"/>
                <a:gd name="T7" fmla="*/ 1316 h 3894"/>
                <a:gd name="T8" fmla="*/ 524 w 2592"/>
                <a:gd name="T9" fmla="*/ 1358 h 3894"/>
                <a:gd name="T10" fmla="*/ 510 w 2592"/>
                <a:gd name="T11" fmla="*/ 1482 h 3894"/>
                <a:gd name="T12" fmla="*/ 1055 w 2592"/>
                <a:gd name="T13" fmla="*/ 1943 h 3894"/>
                <a:gd name="T14" fmla="*/ 510 w 2592"/>
                <a:gd name="T15" fmla="*/ 2412 h 3894"/>
                <a:gd name="T16" fmla="*/ 524 w 2592"/>
                <a:gd name="T17" fmla="*/ 2536 h 3894"/>
                <a:gd name="T18" fmla="*/ 572 w 2592"/>
                <a:gd name="T19" fmla="*/ 2571 h 3894"/>
                <a:gd name="T20" fmla="*/ 620 w 2592"/>
                <a:gd name="T21" fmla="*/ 2577 h 3894"/>
                <a:gd name="T22" fmla="*/ 676 w 2592"/>
                <a:gd name="T23" fmla="*/ 2564 h 3894"/>
                <a:gd name="T24" fmla="*/ 1069 w 2592"/>
                <a:gd name="T25" fmla="*/ 2254 h 3894"/>
                <a:gd name="T26" fmla="*/ 1082 w 2592"/>
                <a:gd name="T27" fmla="*/ 3184 h 3894"/>
                <a:gd name="T28" fmla="*/ 1137 w 2592"/>
                <a:gd name="T29" fmla="*/ 3253 h 3894"/>
                <a:gd name="T30" fmla="*/ 1193 w 2592"/>
                <a:gd name="T31" fmla="*/ 3260 h 3894"/>
                <a:gd name="T32" fmla="*/ 1248 w 2592"/>
                <a:gd name="T33" fmla="*/ 3253 h 3894"/>
                <a:gd name="T34" fmla="*/ 2048 w 2592"/>
                <a:gd name="T35" fmla="*/ 2612 h 3894"/>
                <a:gd name="T36" fmla="*/ 2082 w 2592"/>
                <a:gd name="T37" fmla="*/ 2571 h 3894"/>
                <a:gd name="T38" fmla="*/ 2096 w 2592"/>
                <a:gd name="T39" fmla="*/ 2515 h 3894"/>
                <a:gd name="T40" fmla="*/ 2082 w 2592"/>
                <a:gd name="T41" fmla="*/ 2467 h 3894"/>
                <a:gd name="T42" fmla="*/ 2048 w 2592"/>
                <a:gd name="T43" fmla="*/ 2419 h 3894"/>
                <a:gd name="T44" fmla="*/ 2048 w 2592"/>
                <a:gd name="T45" fmla="*/ 1468 h 3894"/>
                <a:gd name="T46" fmla="*/ 2082 w 2592"/>
                <a:gd name="T47" fmla="*/ 1427 h 3894"/>
                <a:gd name="T48" fmla="*/ 2096 w 2592"/>
                <a:gd name="T49" fmla="*/ 1371 h 3894"/>
                <a:gd name="T50" fmla="*/ 2082 w 2592"/>
                <a:gd name="T51" fmla="*/ 1316 h 3894"/>
                <a:gd name="T52" fmla="*/ 2048 w 2592"/>
                <a:gd name="T53" fmla="*/ 1275 h 3894"/>
                <a:gd name="T54" fmla="*/ 1227 w 2592"/>
                <a:gd name="T55" fmla="*/ 634 h 3894"/>
                <a:gd name="T56" fmla="*/ 1296 w 2592"/>
                <a:gd name="T57" fmla="*/ 0 h 3894"/>
                <a:gd name="T58" fmla="*/ 1751 w 2592"/>
                <a:gd name="T59" fmla="*/ 83 h 3894"/>
                <a:gd name="T60" fmla="*/ 2130 w 2592"/>
                <a:gd name="T61" fmla="*/ 303 h 3894"/>
                <a:gd name="T62" fmla="*/ 2420 w 2592"/>
                <a:gd name="T63" fmla="*/ 641 h 3894"/>
                <a:gd name="T64" fmla="*/ 2572 w 2592"/>
                <a:gd name="T65" fmla="*/ 1061 h 3894"/>
                <a:gd name="T66" fmla="*/ 2592 w 2592"/>
                <a:gd name="T67" fmla="*/ 2591 h 3894"/>
                <a:gd name="T68" fmla="*/ 2510 w 2592"/>
                <a:gd name="T69" fmla="*/ 3046 h 3894"/>
                <a:gd name="T70" fmla="*/ 2289 w 2592"/>
                <a:gd name="T71" fmla="*/ 3432 h 3894"/>
                <a:gd name="T72" fmla="*/ 1951 w 2592"/>
                <a:gd name="T73" fmla="*/ 3715 h 3894"/>
                <a:gd name="T74" fmla="*/ 1530 w 2592"/>
                <a:gd name="T75" fmla="*/ 3866 h 3894"/>
                <a:gd name="T76" fmla="*/ 1062 w 2592"/>
                <a:gd name="T77" fmla="*/ 3866 h 3894"/>
                <a:gd name="T78" fmla="*/ 641 w 2592"/>
                <a:gd name="T79" fmla="*/ 3715 h 3894"/>
                <a:gd name="T80" fmla="*/ 303 w 2592"/>
                <a:gd name="T81" fmla="*/ 3432 h 3894"/>
                <a:gd name="T82" fmla="*/ 83 w 2592"/>
                <a:gd name="T83" fmla="*/ 3046 h 3894"/>
                <a:gd name="T84" fmla="*/ 0 w 2592"/>
                <a:gd name="T85" fmla="*/ 2591 h 3894"/>
                <a:gd name="T86" fmla="*/ 21 w 2592"/>
                <a:gd name="T87" fmla="*/ 1061 h 3894"/>
                <a:gd name="T88" fmla="*/ 172 w 2592"/>
                <a:gd name="T89" fmla="*/ 641 h 3894"/>
                <a:gd name="T90" fmla="*/ 462 w 2592"/>
                <a:gd name="T91" fmla="*/ 303 h 3894"/>
                <a:gd name="T92" fmla="*/ 841 w 2592"/>
                <a:gd name="T93" fmla="*/ 83 h 3894"/>
                <a:gd name="T94" fmla="*/ 1296 w 2592"/>
                <a:gd name="T95" fmla="*/ 0 h 3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92" h="3894">
                  <a:moveTo>
                    <a:pt x="1186" y="627"/>
                  </a:moveTo>
                  <a:lnTo>
                    <a:pt x="1137" y="641"/>
                  </a:lnTo>
                  <a:lnTo>
                    <a:pt x="1103" y="668"/>
                  </a:lnTo>
                  <a:lnTo>
                    <a:pt x="1082" y="703"/>
                  </a:lnTo>
                  <a:lnTo>
                    <a:pt x="1069" y="751"/>
                  </a:lnTo>
                  <a:lnTo>
                    <a:pt x="1069" y="1640"/>
                  </a:lnTo>
                  <a:lnTo>
                    <a:pt x="703" y="1337"/>
                  </a:lnTo>
                  <a:lnTo>
                    <a:pt x="641" y="1316"/>
                  </a:lnTo>
                  <a:lnTo>
                    <a:pt x="579" y="1316"/>
                  </a:lnTo>
                  <a:lnTo>
                    <a:pt x="524" y="1358"/>
                  </a:lnTo>
                  <a:lnTo>
                    <a:pt x="503" y="1420"/>
                  </a:lnTo>
                  <a:lnTo>
                    <a:pt x="510" y="1482"/>
                  </a:lnTo>
                  <a:lnTo>
                    <a:pt x="545" y="1530"/>
                  </a:lnTo>
                  <a:lnTo>
                    <a:pt x="1055" y="1943"/>
                  </a:lnTo>
                  <a:lnTo>
                    <a:pt x="545" y="2357"/>
                  </a:lnTo>
                  <a:lnTo>
                    <a:pt x="510" y="2412"/>
                  </a:lnTo>
                  <a:lnTo>
                    <a:pt x="503" y="2474"/>
                  </a:lnTo>
                  <a:lnTo>
                    <a:pt x="524" y="2536"/>
                  </a:lnTo>
                  <a:lnTo>
                    <a:pt x="545" y="2550"/>
                  </a:lnTo>
                  <a:lnTo>
                    <a:pt x="572" y="2571"/>
                  </a:lnTo>
                  <a:lnTo>
                    <a:pt x="600" y="2577"/>
                  </a:lnTo>
                  <a:lnTo>
                    <a:pt x="620" y="2577"/>
                  </a:lnTo>
                  <a:lnTo>
                    <a:pt x="648" y="2577"/>
                  </a:lnTo>
                  <a:lnTo>
                    <a:pt x="676" y="2564"/>
                  </a:lnTo>
                  <a:lnTo>
                    <a:pt x="703" y="2550"/>
                  </a:lnTo>
                  <a:lnTo>
                    <a:pt x="1069" y="2254"/>
                  </a:lnTo>
                  <a:lnTo>
                    <a:pt x="1069" y="3143"/>
                  </a:lnTo>
                  <a:lnTo>
                    <a:pt x="1082" y="3184"/>
                  </a:lnTo>
                  <a:lnTo>
                    <a:pt x="1103" y="3225"/>
                  </a:lnTo>
                  <a:lnTo>
                    <a:pt x="1137" y="3253"/>
                  </a:lnTo>
                  <a:lnTo>
                    <a:pt x="1165" y="3260"/>
                  </a:lnTo>
                  <a:lnTo>
                    <a:pt x="1193" y="3260"/>
                  </a:lnTo>
                  <a:lnTo>
                    <a:pt x="1220" y="3260"/>
                  </a:lnTo>
                  <a:lnTo>
                    <a:pt x="1248" y="3253"/>
                  </a:lnTo>
                  <a:lnTo>
                    <a:pt x="1268" y="3232"/>
                  </a:lnTo>
                  <a:lnTo>
                    <a:pt x="2048" y="2612"/>
                  </a:lnTo>
                  <a:lnTo>
                    <a:pt x="2068" y="2598"/>
                  </a:lnTo>
                  <a:lnTo>
                    <a:pt x="2082" y="2571"/>
                  </a:lnTo>
                  <a:lnTo>
                    <a:pt x="2089" y="2543"/>
                  </a:lnTo>
                  <a:lnTo>
                    <a:pt x="2096" y="2515"/>
                  </a:lnTo>
                  <a:lnTo>
                    <a:pt x="2089" y="2488"/>
                  </a:lnTo>
                  <a:lnTo>
                    <a:pt x="2082" y="2467"/>
                  </a:lnTo>
                  <a:lnTo>
                    <a:pt x="2068" y="2440"/>
                  </a:lnTo>
                  <a:lnTo>
                    <a:pt x="2048" y="2419"/>
                  </a:lnTo>
                  <a:lnTo>
                    <a:pt x="1448" y="1943"/>
                  </a:lnTo>
                  <a:lnTo>
                    <a:pt x="2048" y="1468"/>
                  </a:lnTo>
                  <a:lnTo>
                    <a:pt x="2068" y="1447"/>
                  </a:lnTo>
                  <a:lnTo>
                    <a:pt x="2082" y="1427"/>
                  </a:lnTo>
                  <a:lnTo>
                    <a:pt x="2089" y="1399"/>
                  </a:lnTo>
                  <a:lnTo>
                    <a:pt x="2096" y="1371"/>
                  </a:lnTo>
                  <a:lnTo>
                    <a:pt x="2089" y="1344"/>
                  </a:lnTo>
                  <a:lnTo>
                    <a:pt x="2082" y="1316"/>
                  </a:lnTo>
                  <a:lnTo>
                    <a:pt x="2068" y="1296"/>
                  </a:lnTo>
                  <a:lnTo>
                    <a:pt x="2048" y="1275"/>
                  </a:lnTo>
                  <a:lnTo>
                    <a:pt x="1268" y="655"/>
                  </a:lnTo>
                  <a:lnTo>
                    <a:pt x="1227" y="634"/>
                  </a:lnTo>
                  <a:lnTo>
                    <a:pt x="1186" y="627"/>
                  </a:lnTo>
                  <a:close/>
                  <a:moveTo>
                    <a:pt x="1296" y="0"/>
                  </a:moveTo>
                  <a:lnTo>
                    <a:pt x="1530" y="21"/>
                  </a:lnTo>
                  <a:lnTo>
                    <a:pt x="1751" y="83"/>
                  </a:lnTo>
                  <a:lnTo>
                    <a:pt x="1951" y="179"/>
                  </a:lnTo>
                  <a:lnTo>
                    <a:pt x="2130" y="303"/>
                  </a:lnTo>
                  <a:lnTo>
                    <a:pt x="2289" y="462"/>
                  </a:lnTo>
                  <a:lnTo>
                    <a:pt x="2420" y="641"/>
                  </a:lnTo>
                  <a:lnTo>
                    <a:pt x="2510" y="841"/>
                  </a:lnTo>
                  <a:lnTo>
                    <a:pt x="2572" y="1061"/>
                  </a:lnTo>
                  <a:lnTo>
                    <a:pt x="2592" y="1296"/>
                  </a:lnTo>
                  <a:lnTo>
                    <a:pt x="2592" y="2591"/>
                  </a:lnTo>
                  <a:lnTo>
                    <a:pt x="2572" y="2826"/>
                  </a:lnTo>
                  <a:lnTo>
                    <a:pt x="2510" y="3046"/>
                  </a:lnTo>
                  <a:lnTo>
                    <a:pt x="2420" y="3246"/>
                  </a:lnTo>
                  <a:lnTo>
                    <a:pt x="2289" y="3432"/>
                  </a:lnTo>
                  <a:lnTo>
                    <a:pt x="2130" y="3584"/>
                  </a:lnTo>
                  <a:lnTo>
                    <a:pt x="1951" y="3715"/>
                  </a:lnTo>
                  <a:lnTo>
                    <a:pt x="1751" y="3811"/>
                  </a:lnTo>
                  <a:lnTo>
                    <a:pt x="1530" y="3866"/>
                  </a:lnTo>
                  <a:lnTo>
                    <a:pt x="1296" y="3894"/>
                  </a:lnTo>
                  <a:lnTo>
                    <a:pt x="1062" y="3866"/>
                  </a:lnTo>
                  <a:lnTo>
                    <a:pt x="841" y="3811"/>
                  </a:lnTo>
                  <a:lnTo>
                    <a:pt x="641" y="3715"/>
                  </a:lnTo>
                  <a:lnTo>
                    <a:pt x="462" y="3584"/>
                  </a:lnTo>
                  <a:lnTo>
                    <a:pt x="303" y="3432"/>
                  </a:lnTo>
                  <a:lnTo>
                    <a:pt x="172" y="3246"/>
                  </a:lnTo>
                  <a:lnTo>
                    <a:pt x="83" y="3046"/>
                  </a:lnTo>
                  <a:lnTo>
                    <a:pt x="21" y="2826"/>
                  </a:lnTo>
                  <a:lnTo>
                    <a:pt x="0" y="2591"/>
                  </a:lnTo>
                  <a:lnTo>
                    <a:pt x="0" y="1296"/>
                  </a:lnTo>
                  <a:lnTo>
                    <a:pt x="21" y="1061"/>
                  </a:lnTo>
                  <a:lnTo>
                    <a:pt x="83" y="841"/>
                  </a:lnTo>
                  <a:lnTo>
                    <a:pt x="172" y="641"/>
                  </a:lnTo>
                  <a:lnTo>
                    <a:pt x="303" y="462"/>
                  </a:lnTo>
                  <a:lnTo>
                    <a:pt x="462" y="303"/>
                  </a:lnTo>
                  <a:lnTo>
                    <a:pt x="641" y="179"/>
                  </a:lnTo>
                  <a:lnTo>
                    <a:pt x="841" y="83"/>
                  </a:lnTo>
                  <a:lnTo>
                    <a:pt x="1062" y="21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0">
              <a:extLst>
                <a:ext uri="{FF2B5EF4-FFF2-40B4-BE49-F238E27FC236}">
                  <a16:creationId xmlns:a16="http://schemas.microsoft.com/office/drawing/2014/main" id="{55FCE808-09B8-7846-8676-3FDF88D8D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5700" y="16336963"/>
              <a:ext cx="722313" cy="1160463"/>
            </a:xfrm>
            <a:custGeom>
              <a:avLst/>
              <a:gdLst>
                <a:gd name="T0" fmla="*/ 0 w 455"/>
                <a:gd name="T1" fmla="*/ 0 h 731"/>
                <a:gd name="T2" fmla="*/ 455 w 455"/>
                <a:gd name="T3" fmla="*/ 365 h 731"/>
                <a:gd name="T4" fmla="*/ 0 w 455"/>
                <a:gd name="T5" fmla="*/ 731 h 731"/>
                <a:gd name="T6" fmla="*/ 0 w 455"/>
                <a:gd name="T7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5" h="731">
                  <a:moveTo>
                    <a:pt x="0" y="0"/>
                  </a:moveTo>
                  <a:lnTo>
                    <a:pt x="455" y="365"/>
                  </a:lnTo>
                  <a:lnTo>
                    <a:pt x="0" y="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1">
              <a:extLst>
                <a:ext uri="{FF2B5EF4-FFF2-40B4-BE49-F238E27FC236}">
                  <a16:creationId xmlns:a16="http://schemas.microsoft.com/office/drawing/2014/main" id="{A002BAB5-F5B9-DF40-A20E-6FDB145FA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5700" y="18164175"/>
              <a:ext cx="722313" cy="1149350"/>
            </a:xfrm>
            <a:custGeom>
              <a:avLst/>
              <a:gdLst>
                <a:gd name="T0" fmla="*/ 0 w 455"/>
                <a:gd name="T1" fmla="*/ 0 h 724"/>
                <a:gd name="T2" fmla="*/ 455 w 455"/>
                <a:gd name="T3" fmla="*/ 358 h 724"/>
                <a:gd name="T4" fmla="*/ 0 w 455"/>
                <a:gd name="T5" fmla="*/ 724 h 724"/>
                <a:gd name="T6" fmla="*/ 0 w 455"/>
                <a:gd name="T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5" h="724">
                  <a:moveTo>
                    <a:pt x="0" y="0"/>
                  </a:moveTo>
                  <a:lnTo>
                    <a:pt x="455" y="358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2A1DF481-E329-4B48-892A-46B0C9BC25CC}"/>
              </a:ext>
            </a:extLst>
          </p:cNvPr>
          <p:cNvCxnSpPr>
            <a:cxnSpLocks/>
            <a:stCxn id="148" idx="2"/>
            <a:endCxn id="46" idx="3"/>
          </p:cNvCxnSpPr>
          <p:nvPr/>
        </p:nvCxnSpPr>
        <p:spPr>
          <a:xfrm>
            <a:off x="5007993" y="5701437"/>
            <a:ext cx="1578264" cy="33411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D0B13DBC-4085-9A44-9E44-75292C2D0F9F}"/>
              </a:ext>
            </a:extLst>
          </p:cNvPr>
          <p:cNvSpPr/>
          <p:nvPr/>
        </p:nvSpPr>
        <p:spPr>
          <a:xfrm>
            <a:off x="6805922" y="4007398"/>
            <a:ext cx="97337" cy="17613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40DDF5C-9C4E-764C-8866-F7B45B72E0E4}"/>
              </a:ext>
            </a:extLst>
          </p:cNvPr>
          <p:cNvSpPr/>
          <p:nvPr/>
        </p:nvSpPr>
        <p:spPr>
          <a:xfrm flipH="1">
            <a:off x="4136593" y="5265737"/>
            <a:ext cx="871400" cy="8714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AAA6B46-7AFC-4740-90D7-7162E17A2979}"/>
              </a:ext>
            </a:extLst>
          </p:cNvPr>
          <p:cNvSpPr txBox="1"/>
          <p:nvPr/>
        </p:nvSpPr>
        <p:spPr>
          <a:xfrm>
            <a:off x="3928998" y="6122538"/>
            <a:ext cx="1400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Nike+ - Sensor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9862481-A0A3-374A-803A-CFFC3331874B}"/>
              </a:ext>
            </a:extLst>
          </p:cNvPr>
          <p:cNvSpPr txBox="1"/>
          <p:nvPr/>
        </p:nvSpPr>
        <p:spPr>
          <a:xfrm>
            <a:off x="3658946" y="3168384"/>
            <a:ext cx="180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Smartphone – device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29DE97B-D2C5-724D-83EC-D03A4FE54236}"/>
              </a:ext>
            </a:extLst>
          </p:cNvPr>
          <p:cNvGrpSpPr/>
          <p:nvPr/>
        </p:nvGrpSpPr>
        <p:grpSpPr>
          <a:xfrm rot="20299129">
            <a:off x="4277128" y="2104610"/>
            <a:ext cx="479005" cy="1004197"/>
            <a:chOff x="-101424" y="1162728"/>
            <a:chExt cx="1923108" cy="4031649"/>
          </a:xfrm>
        </p:grpSpPr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2395F5DC-D1E4-E646-8E97-15811841F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9057" y="1199140"/>
              <a:ext cx="1871861" cy="3976356"/>
            </a:xfrm>
            <a:custGeom>
              <a:avLst/>
              <a:gdLst>
                <a:gd name="T0" fmla="*/ 155 w 1172"/>
                <a:gd name="T1" fmla="*/ 2493 h 2493"/>
                <a:gd name="T2" fmla="*/ 0 w 1172"/>
                <a:gd name="T3" fmla="*/ 2337 h 2493"/>
                <a:gd name="T4" fmla="*/ 0 w 1172"/>
                <a:gd name="T5" fmla="*/ 156 h 2493"/>
                <a:gd name="T6" fmla="*/ 155 w 1172"/>
                <a:gd name="T7" fmla="*/ 0 h 2493"/>
                <a:gd name="T8" fmla="*/ 1016 w 1172"/>
                <a:gd name="T9" fmla="*/ 0 h 2493"/>
                <a:gd name="T10" fmla="*/ 1172 w 1172"/>
                <a:gd name="T11" fmla="*/ 156 h 2493"/>
                <a:gd name="T12" fmla="*/ 1172 w 1172"/>
                <a:gd name="T13" fmla="*/ 2337 h 2493"/>
                <a:gd name="T14" fmla="*/ 1016 w 1172"/>
                <a:gd name="T15" fmla="*/ 2493 h 2493"/>
                <a:gd name="T16" fmla="*/ 155 w 1172"/>
                <a:gd name="T17" fmla="*/ 2493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2" h="2493">
                  <a:moveTo>
                    <a:pt x="155" y="2493"/>
                  </a:moveTo>
                  <a:cubicBezTo>
                    <a:pt x="69" y="2493"/>
                    <a:pt x="0" y="2423"/>
                    <a:pt x="0" y="233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65"/>
                    <a:pt x="65" y="0"/>
                    <a:pt x="155" y="0"/>
                  </a:cubicBezTo>
                  <a:cubicBezTo>
                    <a:pt x="1016" y="0"/>
                    <a:pt x="1016" y="0"/>
                    <a:pt x="1016" y="0"/>
                  </a:cubicBezTo>
                  <a:cubicBezTo>
                    <a:pt x="1105" y="0"/>
                    <a:pt x="1172" y="67"/>
                    <a:pt x="1172" y="156"/>
                  </a:cubicBezTo>
                  <a:cubicBezTo>
                    <a:pt x="1172" y="2337"/>
                    <a:pt x="1172" y="2337"/>
                    <a:pt x="1172" y="2337"/>
                  </a:cubicBezTo>
                  <a:cubicBezTo>
                    <a:pt x="1172" y="2423"/>
                    <a:pt x="1102" y="2493"/>
                    <a:pt x="1016" y="2493"/>
                  </a:cubicBezTo>
                  <a:lnTo>
                    <a:pt x="155" y="24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0" name="Oval 8">
              <a:extLst>
                <a:ext uri="{FF2B5EF4-FFF2-40B4-BE49-F238E27FC236}">
                  <a16:creationId xmlns:a16="http://schemas.microsoft.com/office/drawing/2014/main" id="{50602797-DA90-3D4B-96BB-DE673F922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536" y="4793053"/>
              <a:ext cx="209033" cy="208604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39853CD-D968-DA42-9513-7C0DDF963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904" y="4727086"/>
              <a:ext cx="347940" cy="347940"/>
            </a:xfrm>
            <a:custGeom>
              <a:avLst/>
              <a:gdLst>
                <a:gd name="T0" fmla="*/ 109 w 218"/>
                <a:gd name="T1" fmla="*/ 12 h 218"/>
                <a:gd name="T2" fmla="*/ 206 w 218"/>
                <a:gd name="T3" fmla="*/ 109 h 218"/>
                <a:gd name="T4" fmla="*/ 109 w 218"/>
                <a:gd name="T5" fmla="*/ 206 h 218"/>
                <a:gd name="T6" fmla="*/ 12 w 218"/>
                <a:gd name="T7" fmla="*/ 109 h 218"/>
                <a:gd name="T8" fmla="*/ 109 w 218"/>
                <a:gd name="T9" fmla="*/ 12 h 218"/>
                <a:gd name="T10" fmla="*/ 109 w 218"/>
                <a:gd name="T11" fmla="*/ 0 h 218"/>
                <a:gd name="T12" fmla="*/ 0 w 218"/>
                <a:gd name="T13" fmla="*/ 109 h 218"/>
                <a:gd name="T14" fmla="*/ 109 w 218"/>
                <a:gd name="T15" fmla="*/ 218 h 218"/>
                <a:gd name="T16" fmla="*/ 218 w 218"/>
                <a:gd name="T17" fmla="*/ 109 h 218"/>
                <a:gd name="T18" fmla="*/ 109 w 218"/>
                <a:gd name="T1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218">
                  <a:moveTo>
                    <a:pt x="109" y="12"/>
                  </a:moveTo>
                  <a:cubicBezTo>
                    <a:pt x="162" y="12"/>
                    <a:pt x="206" y="55"/>
                    <a:pt x="206" y="109"/>
                  </a:cubicBezTo>
                  <a:cubicBezTo>
                    <a:pt x="206" y="162"/>
                    <a:pt x="162" y="206"/>
                    <a:pt x="109" y="206"/>
                  </a:cubicBezTo>
                  <a:cubicBezTo>
                    <a:pt x="55" y="206"/>
                    <a:pt x="12" y="162"/>
                    <a:pt x="12" y="109"/>
                  </a:cubicBezTo>
                  <a:cubicBezTo>
                    <a:pt x="12" y="55"/>
                    <a:pt x="55" y="12"/>
                    <a:pt x="109" y="12"/>
                  </a:cubicBezTo>
                  <a:moveTo>
                    <a:pt x="109" y="0"/>
                  </a:moveTo>
                  <a:cubicBezTo>
                    <a:pt x="49" y="0"/>
                    <a:pt x="0" y="48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cubicBezTo>
                    <a:pt x="169" y="218"/>
                    <a:pt x="218" y="169"/>
                    <a:pt x="218" y="109"/>
                  </a:cubicBezTo>
                  <a:cubicBezTo>
                    <a:pt x="218" y="48"/>
                    <a:pt x="169" y="0"/>
                    <a:pt x="10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5F2758E4-6195-E84F-A565-0AF61957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424" y="1728467"/>
              <a:ext cx="27646" cy="185433"/>
            </a:xfrm>
            <a:custGeom>
              <a:avLst/>
              <a:gdLst>
                <a:gd name="T0" fmla="*/ 17 w 17"/>
                <a:gd name="T1" fmla="*/ 110 h 116"/>
                <a:gd name="T2" fmla="*/ 11 w 17"/>
                <a:gd name="T3" fmla="*/ 116 h 116"/>
                <a:gd name="T4" fmla="*/ 6 w 17"/>
                <a:gd name="T5" fmla="*/ 116 h 116"/>
                <a:gd name="T6" fmla="*/ 0 w 17"/>
                <a:gd name="T7" fmla="*/ 110 h 116"/>
                <a:gd name="T8" fmla="*/ 0 w 17"/>
                <a:gd name="T9" fmla="*/ 6 h 116"/>
                <a:gd name="T10" fmla="*/ 6 w 17"/>
                <a:gd name="T11" fmla="*/ 0 h 116"/>
                <a:gd name="T12" fmla="*/ 11 w 17"/>
                <a:gd name="T13" fmla="*/ 0 h 116"/>
                <a:gd name="T14" fmla="*/ 17 w 17"/>
                <a:gd name="T15" fmla="*/ 6 h 116"/>
                <a:gd name="T16" fmla="*/ 17 w 17"/>
                <a:gd name="T17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16">
                  <a:moveTo>
                    <a:pt x="17" y="110"/>
                  </a:moveTo>
                  <a:cubicBezTo>
                    <a:pt x="17" y="113"/>
                    <a:pt x="14" y="116"/>
                    <a:pt x="11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3" y="116"/>
                    <a:pt x="0" y="113"/>
                    <a:pt x="0" y="1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7" y="2"/>
                    <a:pt x="17" y="6"/>
                  </a:cubicBezTo>
                  <a:lnTo>
                    <a:pt x="17" y="1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1C5636FE-44ED-2A43-9FAF-E15888C75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424" y="2111470"/>
              <a:ext cx="30344" cy="138906"/>
            </a:xfrm>
            <a:custGeom>
              <a:avLst/>
              <a:gdLst>
                <a:gd name="T0" fmla="*/ 19 w 19"/>
                <a:gd name="T1" fmla="*/ 81 h 87"/>
                <a:gd name="T2" fmla="*/ 14 w 19"/>
                <a:gd name="T3" fmla="*/ 87 h 87"/>
                <a:gd name="T4" fmla="*/ 6 w 19"/>
                <a:gd name="T5" fmla="*/ 87 h 87"/>
                <a:gd name="T6" fmla="*/ 0 w 19"/>
                <a:gd name="T7" fmla="*/ 81 h 87"/>
                <a:gd name="T8" fmla="*/ 0 w 19"/>
                <a:gd name="T9" fmla="*/ 6 h 87"/>
                <a:gd name="T10" fmla="*/ 6 w 19"/>
                <a:gd name="T11" fmla="*/ 0 h 87"/>
                <a:gd name="T12" fmla="*/ 14 w 19"/>
                <a:gd name="T13" fmla="*/ 0 h 87"/>
                <a:gd name="T14" fmla="*/ 19 w 19"/>
                <a:gd name="T15" fmla="*/ 6 h 87"/>
                <a:gd name="T16" fmla="*/ 19 w 19"/>
                <a:gd name="T17" fmla="*/ 8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87">
                  <a:moveTo>
                    <a:pt x="19" y="81"/>
                  </a:moveTo>
                  <a:cubicBezTo>
                    <a:pt x="19" y="84"/>
                    <a:pt x="17" y="87"/>
                    <a:pt x="14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3" y="87"/>
                    <a:pt x="0" y="84"/>
                    <a:pt x="0" y="8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2"/>
                    <a:pt x="19" y="6"/>
                  </a:cubicBezTo>
                  <a:lnTo>
                    <a:pt x="19" y="81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E340B9E8-C4DA-9045-908F-96AEA7371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424" y="2441878"/>
              <a:ext cx="30344" cy="142952"/>
            </a:xfrm>
            <a:custGeom>
              <a:avLst/>
              <a:gdLst>
                <a:gd name="T0" fmla="*/ 19 w 19"/>
                <a:gd name="T1" fmla="*/ 84 h 90"/>
                <a:gd name="T2" fmla="*/ 14 w 19"/>
                <a:gd name="T3" fmla="*/ 90 h 90"/>
                <a:gd name="T4" fmla="*/ 6 w 19"/>
                <a:gd name="T5" fmla="*/ 90 h 90"/>
                <a:gd name="T6" fmla="*/ 0 w 19"/>
                <a:gd name="T7" fmla="*/ 84 h 90"/>
                <a:gd name="T8" fmla="*/ 0 w 19"/>
                <a:gd name="T9" fmla="*/ 6 h 90"/>
                <a:gd name="T10" fmla="*/ 6 w 19"/>
                <a:gd name="T11" fmla="*/ 0 h 90"/>
                <a:gd name="T12" fmla="*/ 14 w 19"/>
                <a:gd name="T13" fmla="*/ 0 h 90"/>
                <a:gd name="T14" fmla="*/ 19 w 19"/>
                <a:gd name="T15" fmla="*/ 6 h 90"/>
                <a:gd name="T16" fmla="*/ 19 w 19"/>
                <a:gd name="T17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90">
                  <a:moveTo>
                    <a:pt x="19" y="84"/>
                  </a:moveTo>
                  <a:cubicBezTo>
                    <a:pt x="19" y="87"/>
                    <a:pt x="17" y="90"/>
                    <a:pt x="14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3" y="90"/>
                    <a:pt x="0" y="87"/>
                    <a:pt x="0" y="8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3"/>
                    <a:pt x="19" y="6"/>
                  </a:cubicBezTo>
                  <a:lnTo>
                    <a:pt x="19" y="8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F8448E0-243A-3643-8272-2326E1AB85B2}"/>
                </a:ext>
              </a:extLst>
            </p:cNvPr>
            <p:cNvGrpSpPr/>
            <p:nvPr/>
          </p:nvGrpSpPr>
          <p:grpSpPr>
            <a:xfrm>
              <a:off x="-88612" y="1162728"/>
              <a:ext cx="1910296" cy="4031649"/>
              <a:chOff x="3911600" y="3646488"/>
              <a:chExt cx="4497387" cy="9491662"/>
            </a:xfrm>
            <a:solidFill>
              <a:schemeClr val="tx2">
                <a:lumMod val="50000"/>
              </a:schemeClr>
            </a:solidFill>
          </p:grpSpPr>
          <p:sp>
            <p:nvSpPr>
              <p:cNvPr id="212" name="Freeform 7">
                <a:extLst>
                  <a:ext uri="{FF2B5EF4-FFF2-40B4-BE49-F238E27FC236}">
                    <a16:creationId xmlns:a16="http://schemas.microsoft.com/office/drawing/2014/main" id="{9964D80B-AEC8-5147-BB07-37BE49F4C4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11600" y="3687764"/>
                <a:ext cx="4497387" cy="9450386"/>
              </a:xfrm>
              <a:custGeom>
                <a:avLst/>
                <a:gdLst>
                  <a:gd name="T0" fmla="*/ 1028 w 1196"/>
                  <a:gd name="T1" fmla="*/ 24 h 2517"/>
                  <a:gd name="T2" fmla="*/ 1172 w 1196"/>
                  <a:gd name="T3" fmla="*/ 168 h 2517"/>
                  <a:gd name="T4" fmla="*/ 1172 w 1196"/>
                  <a:gd name="T5" fmla="*/ 2349 h 2517"/>
                  <a:gd name="T6" fmla="*/ 1028 w 1196"/>
                  <a:gd name="T7" fmla="*/ 2493 h 2517"/>
                  <a:gd name="T8" fmla="*/ 167 w 1196"/>
                  <a:gd name="T9" fmla="*/ 2493 h 2517"/>
                  <a:gd name="T10" fmla="*/ 24 w 1196"/>
                  <a:gd name="T11" fmla="*/ 2349 h 2517"/>
                  <a:gd name="T12" fmla="*/ 24 w 1196"/>
                  <a:gd name="T13" fmla="*/ 168 h 2517"/>
                  <a:gd name="T14" fmla="*/ 167 w 1196"/>
                  <a:gd name="T15" fmla="*/ 24 h 2517"/>
                  <a:gd name="T16" fmla="*/ 1028 w 1196"/>
                  <a:gd name="T17" fmla="*/ 24 h 2517"/>
                  <a:gd name="T18" fmla="*/ 1028 w 1196"/>
                  <a:gd name="T19" fmla="*/ 0 h 2517"/>
                  <a:gd name="T20" fmla="*/ 167 w 1196"/>
                  <a:gd name="T21" fmla="*/ 0 h 2517"/>
                  <a:gd name="T22" fmla="*/ 0 w 1196"/>
                  <a:gd name="T23" fmla="*/ 168 h 2517"/>
                  <a:gd name="T24" fmla="*/ 0 w 1196"/>
                  <a:gd name="T25" fmla="*/ 2349 h 2517"/>
                  <a:gd name="T26" fmla="*/ 167 w 1196"/>
                  <a:gd name="T27" fmla="*/ 2517 h 2517"/>
                  <a:gd name="T28" fmla="*/ 1028 w 1196"/>
                  <a:gd name="T29" fmla="*/ 2517 h 2517"/>
                  <a:gd name="T30" fmla="*/ 1196 w 1196"/>
                  <a:gd name="T31" fmla="*/ 2349 h 2517"/>
                  <a:gd name="T32" fmla="*/ 1196 w 1196"/>
                  <a:gd name="T33" fmla="*/ 168 h 2517"/>
                  <a:gd name="T34" fmla="*/ 1149 w 1196"/>
                  <a:gd name="T35" fmla="*/ 49 h 2517"/>
                  <a:gd name="T36" fmla="*/ 1028 w 1196"/>
                  <a:gd name="T37" fmla="*/ 0 h 2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6" h="2517">
                    <a:moveTo>
                      <a:pt x="1028" y="24"/>
                    </a:moveTo>
                    <a:cubicBezTo>
                      <a:pt x="1113" y="24"/>
                      <a:pt x="1172" y="88"/>
                      <a:pt x="1172" y="168"/>
                    </a:cubicBezTo>
                    <a:cubicBezTo>
                      <a:pt x="1172" y="2349"/>
                      <a:pt x="1172" y="2349"/>
                      <a:pt x="1172" y="2349"/>
                    </a:cubicBezTo>
                    <a:cubicBezTo>
                      <a:pt x="1172" y="2429"/>
                      <a:pt x="1108" y="2493"/>
                      <a:pt x="1028" y="2493"/>
                    </a:cubicBezTo>
                    <a:cubicBezTo>
                      <a:pt x="167" y="2493"/>
                      <a:pt x="167" y="2493"/>
                      <a:pt x="167" y="2493"/>
                    </a:cubicBezTo>
                    <a:cubicBezTo>
                      <a:pt x="88" y="2493"/>
                      <a:pt x="24" y="2429"/>
                      <a:pt x="24" y="2349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24" y="83"/>
                      <a:pt x="83" y="24"/>
                      <a:pt x="167" y="24"/>
                    </a:cubicBezTo>
                    <a:cubicBezTo>
                      <a:pt x="1028" y="24"/>
                      <a:pt x="1028" y="24"/>
                      <a:pt x="1028" y="24"/>
                    </a:cubicBezTo>
                    <a:moveTo>
                      <a:pt x="1028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70" y="0"/>
                      <a:pt x="0" y="70"/>
                      <a:pt x="0" y="168"/>
                    </a:cubicBezTo>
                    <a:cubicBezTo>
                      <a:pt x="0" y="2349"/>
                      <a:pt x="0" y="2349"/>
                      <a:pt x="0" y="2349"/>
                    </a:cubicBezTo>
                    <a:cubicBezTo>
                      <a:pt x="0" y="2442"/>
                      <a:pt x="75" y="2517"/>
                      <a:pt x="167" y="2517"/>
                    </a:cubicBezTo>
                    <a:cubicBezTo>
                      <a:pt x="1028" y="2517"/>
                      <a:pt x="1028" y="2517"/>
                      <a:pt x="1028" y="2517"/>
                    </a:cubicBezTo>
                    <a:cubicBezTo>
                      <a:pt x="1121" y="2517"/>
                      <a:pt x="1196" y="2442"/>
                      <a:pt x="1196" y="2349"/>
                    </a:cubicBezTo>
                    <a:cubicBezTo>
                      <a:pt x="1196" y="168"/>
                      <a:pt x="1196" y="168"/>
                      <a:pt x="1196" y="168"/>
                    </a:cubicBezTo>
                    <a:cubicBezTo>
                      <a:pt x="1196" y="122"/>
                      <a:pt x="1179" y="80"/>
                      <a:pt x="1149" y="49"/>
                    </a:cubicBezTo>
                    <a:cubicBezTo>
                      <a:pt x="1118" y="17"/>
                      <a:pt x="1075" y="0"/>
                      <a:pt x="102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Freeform 13">
                <a:extLst>
                  <a:ext uri="{FF2B5EF4-FFF2-40B4-BE49-F238E27FC236}">
                    <a16:creationId xmlns:a16="http://schemas.microsoft.com/office/drawing/2014/main" id="{23EA1F3D-74C6-4E44-A15A-32057F1B6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1975" y="3646488"/>
                <a:ext cx="733425" cy="77787"/>
              </a:xfrm>
              <a:custGeom>
                <a:avLst/>
                <a:gdLst>
                  <a:gd name="T0" fmla="*/ 195 w 195"/>
                  <a:gd name="T1" fmla="*/ 16 h 21"/>
                  <a:gd name="T2" fmla="*/ 189 w 195"/>
                  <a:gd name="T3" fmla="*/ 21 h 21"/>
                  <a:gd name="T4" fmla="*/ 6 w 195"/>
                  <a:gd name="T5" fmla="*/ 21 h 21"/>
                  <a:gd name="T6" fmla="*/ 0 w 195"/>
                  <a:gd name="T7" fmla="*/ 16 h 21"/>
                  <a:gd name="T8" fmla="*/ 0 w 195"/>
                  <a:gd name="T9" fmla="*/ 5 h 21"/>
                  <a:gd name="T10" fmla="*/ 6 w 195"/>
                  <a:gd name="T11" fmla="*/ 0 h 21"/>
                  <a:gd name="T12" fmla="*/ 189 w 195"/>
                  <a:gd name="T13" fmla="*/ 0 h 21"/>
                  <a:gd name="T14" fmla="*/ 195 w 195"/>
                  <a:gd name="T15" fmla="*/ 5 h 21"/>
                  <a:gd name="T16" fmla="*/ 195 w 195"/>
                  <a:gd name="T17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5" h="21">
                    <a:moveTo>
                      <a:pt x="195" y="16"/>
                    </a:moveTo>
                    <a:cubicBezTo>
                      <a:pt x="195" y="19"/>
                      <a:pt x="192" y="21"/>
                      <a:pt x="189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0" y="19"/>
                      <a:pt x="0" y="1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92" y="0"/>
                      <a:pt x="195" y="3"/>
                      <a:pt x="195" y="5"/>
                    </a:cubicBezTo>
                    <a:lnTo>
                      <a:pt x="195" y="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21A97597-3C07-F447-8998-327E6782F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532" y="1486393"/>
              <a:ext cx="352660" cy="79567"/>
            </a:xfrm>
            <a:custGeom>
              <a:avLst/>
              <a:gdLst>
                <a:gd name="T0" fmla="*/ 197 w 221"/>
                <a:gd name="T1" fmla="*/ 0 h 50"/>
                <a:gd name="T2" fmla="*/ 25 w 221"/>
                <a:gd name="T3" fmla="*/ 0 h 50"/>
                <a:gd name="T4" fmla="*/ 0 w 221"/>
                <a:gd name="T5" fmla="*/ 25 h 50"/>
                <a:gd name="T6" fmla="*/ 25 w 221"/>
                <a:gd name="T7" fmla="*/ 50 h 50"/>
                <a:gd name="T8" fmla="*/ 197 w 221"/>
                <a:gd name="T9" fmla="*/ 50 h 50"/>
                <a:gd name="T10" fmla="*/ 221 w 221"/>
                <a:gd name="T11" fmla="*/ 25 h 50"/>
                <a:gd name="T12" fmla="*/ 197 w 221"/>
                <a:gd name="T13" fmla="*/ 0 h 50"/>
                <a:gd name="T14" fmla="*/ 194 w 221"/>
                <a:gd name="T15" fmla="*/ 36 h 50"/>
                <a:gd name="T16" fmla="*/ 28 w 221"/>
                <a:gd name="T17" fmla="*/ 36 h 50"/>
                <a:gd name="T18" fmla="*/ 18 w 221"/>
                <a:gd name="T19" fmla="*/ 25 h 50"/>
                <a:gd name="T20" fmla="*/ 28 w 221"/>
                <a:gd name="T21" fmla="*/ 15 h 50"/>
                <a:gd name="T22" fmla="*/ 194 w 221"/>
                <a:gd name="T23" fmla="*/ 15 h 50"/>
                <a:gd name="T24" fmla="*/ 204 w 221"/>
                <a:gd name="T25" fmla="*/ 25 h 50"/>
                <a:gd name="T26" fmla="*/ 194 w 221"/>
                <a:gd name="T2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">
                  <a:moveTo>
                    <a:pt x="19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210" y="50"/>
                    <a:pt x="221" y="39"/>
                    <a:pt x="221" y="25"/>
                  </a:cubicBezTo>
                  <a:cubicBezTo>
                    <a:pt x="221" y="11"/>
                    <a:pt x="210" y="0"/>
                    <a:pt x="197" y="0"/>
                  </a:cubicBezTo>
                  <a:close/>
                  <a:moveTo>
                    <a:pt x="194" y="36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3" y="36"/>
                    <a:pt x="18" y="31"/>
                    <a:pt x="18" y="25"/>
                  </a:cubicBezTo>
                  <a:cubicBezTo>
                    <a:pt x="18" y="20"/>
                    <a:pt x="23" y="15"/>
                    <a:pt x="28" y="15"/>
                  </a:cubicBezTo>
                  <a:cubicBezTo>
                    <a:pt x="194" y="15"/>
                    <a:pt x="194" y="15"/>
                    <a:pt x="194" y="15"/>
                  </a:cubicBezTo>
                  <a:cubicBezTo>
                    <a:pt x="199" y="15"/>
                    <a:pt x="204" y="20"/>
                    <a:pt x="204" y="25"/>
                  </a:cubicBezTo>
                  <a:cubicBezTo>
                    <a:pt x="204" y="31"/>
                    <a:pt x="199" y="36"/>
                    <a:pt x="194" y="3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701DF01F-8A79-AA41-8E47-4B14C1223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0346" y="1329955"/>
              <a:ext cx="91031" cy="91030"/>
            </a:xfrm>
            <a:custGeom>
              <a:avLst/>
              <a:gdLst>
                <a:gd name="T0" fmla="*/ 29 w 57"/>
                <a:gd name="T1" fmla="*/ 57 h 57"/>
                <a:gd name="T2" fmla="*/ 0 w 57"/>
                <a:gd name="T3" fmla="*/ 29 h 57"/>
                <a:gd name="T4" fmla="*/ 0 w 57"/>
                <a:gd name="T5" fmla="*/ 28 h 57"/>
                <a:gd name="T6" fmla="*/ 29 w 57"/>
                <a:gd name="T7" fmla="*/ 0 h 57"/>
                <a:gd name="T8" fmla="*/ 57 w 57"/>
                <a:gd name="T9" fmla="*/ 28 h 57"/>
                <a:gd name="T10" fmla="*/ 57 w 57"/>
                <a:gd name="T11" fmla="*/ 29 h 57"/>
                <a:gd name="T12" fmla="*/ 29 w 57"/>
                <a:gd name="T13" fmla="*/ 57 h 57"/>
                <a:gd name="T14" fmla="*/ 29 w 57"/>
                <a:gd name="T15" fmla="*/ 12 h 57"/>
                <a:gd name="T16" fmla="*/ 12 w 57"/>
                <a:gd name="T17" fmla="*/ 28 h 57"/>
                <a:gd name="T18" fmla="*/ 12 w 57"/>
                <a:gd name="T19" fmla="*/ 29 h 57"/>
                <a:gd name="T20" fmla="*/ 29 w 57"/>
                <a:gd name="T21" fmla="*/ 45 h 57"/>
                <a:gd name="T22" fmla="*/ 45 w 57"/>
                <a:gd name="T23" fmla="*/ 29 h 57"/>
                <a:gd name="T24" fmla="*/ 45 w 57"/>
                <a:gd name="T25" fmla="*/ 28 h 57"/>
                <a:gd name="T26" fmla="*/ 29 w 57"/>
                <a:gd name="T2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7">
                  <a:moveTo>
                    <a:pt x="29" y="57"/>
                  </a:moveTo>
                  <a:cubicBezTo>
                    <a:pt x="13" y="57"/>
                    <a:pt x="0" y="45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3" y="0"/>
                    <a:pt x="29" y="0"/>
                  </a:cubicBezTo>
                  <a:cubicBezTo>
                    <a:pt x="44" y="0"/>
                    <a:pt x="57" y="12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45"/>
                    <a:pt x="44" y="57"/>
                    <a:pt x="29" y="57"/>
                  </a:cubicBezTo>
                  <a:close/>
                  <a:moveTo>
                    <a:pt x="29" y="12"/>
                  </a:moveTo>
                  <a:cubicBezTo>
                    <a:pt x="20" y="12"/>
                    <a:pt x="12" y="19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8"/>
                    <a:pt x="20" y="45"/>
                    <a:pt x="29" y="45"/>
                  </a:cubicBezTo>
                  <a:cubicBezTo>
                    <a:pt x="38" y="45"/>
                    <a:pt x="45" y="38"/>
                    <a:pt x="45" y="29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19"/>
                    <a:pt x="38" y="12"/>
                    <a:pt x="29" y="1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8" name="Rounded Rectangle 207">
              <a:extLst>
                <a:ext uri="{FF2B5EF4-FFF2-40B4-BE49-F238E27FC236}">
                  <a16:creationId xmlns:a16="http://schemas.microsoft.com/office/drawing/2014/main" id="{D5521E45-F752-3C42-B0E5-BE1B32506C14}"/>
                </a:ext>
              </a:extLst>
            </p:cNvPr>
            <p:cNvSpPr/>
            <p:nvPr/>
          </p:nvSpPr>
          <p:spPr bwMode="auto">
            <a:xfrm>
              <a:off x="69510" y="1728467"/>
              <a:ext cx="1581325" cy="2904453"/>
            </a:xfrm>
            <a:prstGeom prst="roundRect">
              <a:avLst>
                <a:gd name="adj" fmla="val 6267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9" name="Freeform 36">
              <a:extLst>
                <a:ext uri="{FF2B5EF4-FFF2-40B4-BE49-F238E27FC236}">
                  <a16:creationId xmlns:a16="http://schemas.microsoft.com/office/drawing/2014/main" id="{ABF011E7-7E73-E94D-8D53-DDC78D902C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73732" y="4822147"/>
              <a:ext cx="134513" cy="178627"/>
            </a:xfrm>
            <a:custGeom>
              <a:avLst/>
              <a:gdLst>
                <a:gd name="T0" fmla="*/ 3 w 141"/>
                <a:gd name="T1" fmla="*/ 157 h 187"/>
                <a:gd name="T2" fmla="*/ 3 w 141"/>
                <a:gd name="T3" fmla="*/ 155 h 187"/>
                <a:gd name="T4" fmla="*/ 36 w 141"/>
                <a:gd name="T5" fmla="*/ 131 h 187"/>
                <a:gd name="T6" fmla="*/ 38 w 141"/>
                <a:gd name="T7" fmla="*/ 130 h 187"/>
                <a:gd name="T8" fmla="*/ 60 w 141"/>
                <a:gd name="T9" fmla="*/ 139 h 187"/>
                <a:gd name="T10" fmla="*/ 87 w 141"/>
                <a:gd name="T11" fmla="*/ 105 h 187"/>
                <a:gd name="T12" fmla="*/ 99 w 141"/>
                <a:gd name="T13" fmla="*/ 65 h 187"/>
                <a:gd name="T14" fmla="*/ 79 w 141"/>
                <a:gd name="T15" fmla="*/ 50 h 187"/>
                <a:gd name="T16" fmla="*/ 80 w 141"/>
                <a:gd name="T17" fmla="*/ 10 h 187"/>
                <a:gd name="T18" fmla="*/ 82 w 141"/>
                <a:gd name="T19" fmla="*/ 8 h 187"/>
                <a:gd name="T20" fmla="*/ 96 w 141"/>
                <a:gd name="T21" fmla="*/ 0 h 187"/>
                <a:gd name="T22" fmla="*/ 100 w 141"/>
                <a:gd name="T23" fmla="*/ 1 h 187"/>
                <a:gd name="T24" fmla="*/ 123 w 141"/>
                <a:gd name="T25" fmla="*/ 15 h 187"/>
                <a:gd name="T26" fmla="*/ 113 w 141"/>
                <a:gd name="T27" fmla="*/ 123 h 187"/>
                <a:gd name="T28" fmla="*/ 32 w 141"/>
                <a:gd name="T29" fmla="*/ 187 h 187"/>
                <a:gd name="T30" fmla="*/ 32 w 141"/>
                <a:gd name="T31" fmla="*/ 187 h 187"/>
                <a:gd name="T32" fmla="*/ 31 w 141"/>
                <a:gd name="T33" fmla="*/ 187 h 187"/>
                <a:gd name="T34" fmla="*/ 7 w 141"/>
                <a:gd name="T35" fmla="*/ 176 h 187"/>
                <a:gd name="T36" fmla="*/ 3 w 141"/>
                <a:gd name="T37" fmla="*/ 15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87">
                  <a:moveTo>
                    <a:pt x="3" y="157"/>
                  </a:moveTo>
                  <a:cubicBezTo>
                    <a:pt x="3" y="155"/>
                    <a:pt x="3" y="155"/>
                    <a:pt x="3" y="155"/>
                  </a:cubicBezTo>
                  <a:cubicBezTo>
                    <a:pt x="4" y="148"/>
                    <a:pt x="33" y="131"/>
                    <a:pt x="36" y="131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42" y="130"/>
                    <a:pt x="48" y="133"/>
                    <a:pt x="60" y="139"/>
                  </a:cubicBezTo>
                  <a:cubicBezTo>
                    <a:pt x="70" y="132"/>
                    <a:pt x="82" y="114"/>
                    <a:pt x="87" y="105"/>
                  </a:cubicBezTo>
                  <a:cubicBezTo>
                    <a:pt x="92" y="94"/>
                    <a:pt x="99" y="77"/>
                    <a:pt x="99" y="65"/>
                  </a:cubicBezTo>
                  <a:cubicBezTo>
                    <a:pt x="86" y="58"/>
                    <a:pt x="80" y="55"/>
                    <a:pt x="79" y="50"/>
                  </a:cubicBezTo>
                  <a:cubicBezTo>
                    <a:pt x="78" y="48"/>
                    <a:pt x="76" y="14"/>
                    <a:pt x="80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5" y="5"/>
                    <a:pt x="89" y="0"/>
                    <a:pt x="96" y="0"/>
                  </a:cubicBezTo>
                  <a:cubicBezTo>
                    <a:pt x="97" y="0"/>
                    <a:pt x="99" y="0"/>
                    <a:pt x="100" y="1"/>
                  </a:cubicBezTo>
                  <a:cubicBezTo>
                    <a:pt x="105" y="2"/>
                    <a:pt x="117" y="7"/>
                    <a:pt x="123" y="15"/>
                  </a:cubicBezTo>
                  <a:cubicBezTo>
                    <a:pt x="127" y="20"/>
                    <a:pt x="141" y="70"/>
                    <a:pt x="113" y="123"/>
                  </a:cubicBezTo>
                  <a:cubicBezTo>
                    <a:pt x="85" y="174"/>
                    <a:pt x="39" y="187"/>
                    <a:pt x="32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21" y="186"/>
                    <a:pt x="11" y="179"/>
                    <a:pt x="7" y="176"/>
                  </a:cubicBezTo>
                  <a:cubicBezTo>
                    <a:pt x="0" y="171"/>
                    <a:pt x="2" y="162"/>
                    <a:pt x="3" y="157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6D8E3F02-69CD-624B-BCC0-62370BEE9F6A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274323" y="4821432"/>
              <a:ext cx="134513" cy="178627"/>
            </a:xfrm>
            <a:custGeom>
              <a:avLst/>
              <a:gdLst>
                <a:gd name="T0" fmla="*/ 3 w 141"/>
                <a:gd name="T1" fmla="*/ 157 h 187"/>
                <a:gd name="T2" fmla="*/ 3 w 141"/>
                <a:gd name="T3" fmla="*/ 155 h 187"/>
                <a:gd name="T4" fmla="*/ 36 w 141"/>
                <a:gd name="T5" fmla="*/ 131 h 187"/>
                <a:gd name="T6" fmla="*/ 38 w 141"/>
                <a:gd name="T7" fmla="*/ 130 h 187"/>
                <a:gd name="T8" fmla="*/ 60 w 141"/>
                <a:gd name="T9" fmla="*/ 139 h 187"/>
                <a:gd name="T10" fmla="*/ 87 w 141"/>
                <a:gd name="T11" fmla="*/ 105 h 187"/>
                <a:gd name="T12" fmla="*/ 99 w 141"/>
                <a:gd name="T13" fmla="*/ 65 h 187"/>
                <a:gd name="T14" fmla="*/ 79 w 141"/>
                <a:gd name="T15" fmla="*/ 50 h 187"/>
                <a:gd name="T16" fmla="*/ 80 w 141"/>
                <a:gd name="T17" fmla="*/ 10 h 187"/>
                <a:gd name="T18" fmla="*/ 82 w 141"/>
                <a:gd name="T19" fmla="*/ 8 h 187"/>
                <a:gd name="T20" fmla="*/ 96 w 141"/>
                <a:gd name="T21" fmla="*/ 0 h 187"/>
                <a:gd name="T22" fmla="*/ 100 w 141"/>
                <a:gd name="T23" fmla="*/ 1 h 187"/>
                <a:gd name="T24" fmla="*/ 123 w 141"/>
                <a:gd name="T25" fmla="*/ 15 h 187"/>
                <a:gd name="T26" fmla="*/ 113 w 141"/>
                <a:gd name="T27" fmla="*/ 123 h 187"/>
                <a:gd name="T28" fmla="*/ 32 w 141"/>
                <a:gd name="T29" fmla="*/ 187 h 187"/>
                <a:gd name="T30" fmla="*/ 32 w 141"/>
                <a:gd name="T31" fmla="*/ 187 h 187"/>
                <a:gd name="T32" fmla="*/ 31 w 141"/>
                <a:gd name="T33" fmla="*/ 187 h 187"/>
                <a:gd name="T34" fmla="*/ 7 w 141"/>
                <a:gd name="T35" fmla="*/ 176 h 187"/>
                <a:gd name="T36" fmla="*/ 3 w 141"/>
                <a:gd name="T37" fmla="*/ 15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87">
                  <a:moveTo>
                    <a:pt x="3" y="157"/>
                  </a:moveTo>
                  <a:cubicBezTo>
                    <a:pt x="3" y="155"/>
                    <a:pt x="3" y="155"/>
                    <a:pt x="3" y="155"/>
                  </a:cubicBezTo>
                  <a:cubicBezTo>
                    <a:pt x="4" y="148"/>
                    <a:pt x="33" y="131"/>
                    <a:pt x="36" y="131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42" y="130"/>
                    <a:pt x="48" y="133"/>
                    <a:pt x="60" y="139"/>
                  </a:cubicBezTo>
                  <a:cubicBezTo>
                    <a:pt x="70" y="132"/>
                    <a:pt x="82" y="114"/>
                    <a:pt x="87" y="105"/>
                  </a:cubicBezTo>
                  <a:cubicBezTo>
                    <a:pt x="92" y="94"/>
                    <a:pt x="99" y="77"/>
                    <a:pt x="99" y="65"/>
                  </a:cubicBezTo>
                  <a:cubicBezTo>
                    <a:pt x="86" y="58"/>
                    <a:pt x="80" y="55"/>
                    <a:pt x="79" y="50"/>
                  </a:cubicBezTo>
                  <a:cubicBezTo>
                    <a:pt x="78" y="48"/>
                    <a:pt x="76" y="14"/>
                    <a:pt x="80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5" y="5"/>
                    <a:pt x="89" y="0"/>
                    <a:pt x="96" y="0"/>
                  </a:cubicBezTo>
                  <a:cubicBezTo>
                    <a:pt x="97" y="0"/>
                    <a:pt x="99" y="0"/>
                    <a:pt x="100" y="1"/>
                  </a:cubicBezTo>
                  <a:cubicBezTo>
                    <a:pt x="105" y="2"/>
                    <a:pt x="117" y="7"/>
                    <a:pt x="123" y="15"/>
                  </a:cubicBezTo>
                  <a:cubicBezTo>
                    <a:pt x="127" y="20"/>
                    <a:pt x="141" y="70"/>
                    <a:pt x="113" y="123"/>
                  </a:cubicBezTo>
                  <a:cubicBezTo>
                    <a:pt x="85" y="174"/>
                    <a:pt x="39" y="187"/>
                    <a:pt x="32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21" y="186"/>
                    <a:pt x="11" y="179"/>
                    <a:pt x="7" y="176"/>
                  </a:cubicBezTo>
                  <a:cubicBezTo>
                    <a:pt x="0" y="171"/>
                    <a:pt x="2" y="162"/>
                    <a:pt x="3" y="157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4F37838C-2892-8944-867F-5AD97FDCA5D9}"/>
                </a:ext>
              </a:extLst>
            </p:cNvPr>
            <p:cNvSpPr/>
            <p:nvPr/>
          </p:nvSpPr>
          <p:spPr bwMode="auto">
            <a:xfrm>
              <a:off x="-77237" y="1192007"/>
              <a:ext cx="1833042" cy="3844365"/>
            </a:xfrm>
            <a:prstGeom prst="roundRect">
              <a:avLst>
                <a:gd name="adj" fmla="val 12992"/>
              </a:avLst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  <a:alpha val="0"/>
                  </a:schemeClr>
                </a:gs>
                <a:gs pos="50000">
                  <a:schemeClr val="tx1">
                    <a:tint val="44500"/>
                    <a:satMod val="160000"/>
                    <a:alpha val="0"/>
                  </a:schemeClr>
                </a:gs>
                <a:gs pos="100000">
                  <a:schemeClr val="tx1">
                    <a:tint val="23500"/>
                    <a:satMod val="160000"/>
                    <a:lumMod val="0"/>
                    <a:lumOff val="10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B7E996-9BCA-7840-BB22-BF6072B80293}"/>
              </a:ext>
            </a:extLst>
          </p:cNvPr>
          <p:cNvSpPr/>
          <p:nvPr/>
        </p:nvSpPr>
        <p:spPr>
          <a:xfrm>
            <a:off x="4022343" y="4087695"/>
            <a:ext cx="11637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Wireless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AD0E11-8C6F-D041-9275-4D50E7E9BAAD}"/>
              </a:ext>
            </a:extLst>
          </p:cNvPr>
          <p:cNvSpPr txBox="1"/>
          <p:nvPr/>
        </p:nvSpPr>
        <p:spPr>
          <a:xfrm>
            <a:off x="8479348" y="1971808"/>
            <a:ext cx="34297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Nike+ tracks the performance of runners through a wireless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Components: the Nike+ sensor, a pair of shoes compatible with Nike+ and a tracking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Nike+ sensor </a:t>
            </a:r>
            <a:r>
              <a:rPr lang="en-US" dirty="0"/>
              <a:t>is not a smart device, it is only a sensor. It can collect data, but it </a:t>
            </a:r>
            <a:r>
              <a:rPr lang="en-US" dirty="0" smtClean="0"/>
              <a:t>cannot compute </a:t>
            </a:r>
            <a:r>
              <a:rPr lang="en-US" dirty="0"/>
              <a:t>the data extracted by itself, which means </a:t>
            </a:r>
            <a:r>
              <a:rPr lang="en-US" dirty="0" smtClean="0"/>
              <a:t>that a </a:t>
            </a:r>
            <a:r>
              <a:rPr lang="en-US" dirty="0"/>
              <a:t>device </a:t>
            </a:r>
            <a:r>
              <a:rPr lang="en-US" dirty="0" smtClean="0"/>
              <a:t>is needed to </a:t>
            </a:r>
            <a:r>
              <a:rPr lang="en-US" dirty="0"/>
              <a:t>manage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64AFE81-358E-3442-BDD0-17526446582B}"/>
              </a:ext>
            </a:extLst>
          </p:cNvPr>
          <p:cNvSpPr txBox="1"/>
          <p:nvPr/>
        </p:nvSpPr>
        <p:spPr>
          <a:xfrm>
            <a:off x="256674" y="311030"/>
            <a:ext cx="1043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Nike+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701371C-0857-9545-927B-9C9C1928B472}"/>
              </a:ext>
            </a:extLst>
          </p:cNvPr>
          <p:cNvGrpSpPr/>
          <p:nvPr/>
        </p:nvGrpSpPr>
        <p:grpSpPr>
          <a:xfrm>
            <a:off x="4253664" y="5356067"/>
            <a:ext cx="682360" cy="577884"/>
            <a:chOff x="840797" y="1865313"/>
            <a:chExt cx="3575975" cy="3028456"/>
          </a:xfrm>
        </p:grpSpPr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392F48DC-B024-B44D-9522-D783B02A0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3303" y="1865313"/>
              <a:ext cx="1350963" cy="1146175"/>
            </a:xfrm>
            <a:custGeom>
              <a:avLst/>
              <a:gdLst>
                <a:gd name="T0" fmla="*/ 941 w 1702"/>
                <a:gd name="T1" fmla="*/ 944 h 1445"/>
                <a:gd name="T2" fmla="*/ 1049 w 1702"/>
                <a:gd name="T3" fmla="*/ 1020 h 1445"/>
                <a:gd name="T4" fmla="*/ 1106 w 1702"/>
                <a:gd name="T5" fmla="*/ 1140 h 1445"/>
                <a:gd name="T6" fmla="*/ 1093 w 1702"/>
                <a:gd name="T7" fmla="*/ 1276 h 1445"/>
                <a:gd name="T8" fmla="*/ 1017 w 1702"/>
                <a:gd name="T9" fmla="*/ 1385 h 1445"/>
                <a:gd name="T10" fmla="*/ 897 w 1702"/>
                <a:gd name="T11" fmla="*/ 1441 h 1445"/>
                <a:gd name="T12" fmla="*/ 761 w 1702"/>
                <a:gd name="T13" fmla="*/ 1430 h 1445"/>
                <a:gd name="T14" fmla="*/ 653 w 1702"/>
                <a:gd name="T15" fmla="*/ 1354 h 1445"/>
                <a:gd name="T16" fmla="*/ 597 w 1702"/>
                <a:gd name="T17" fmla="*/ 1234 h 1445"/>
                <a:gd name="T18" fmla="*/ 608 w 1702"/>
                <a:gd name="T19" fmla="*/ 1096 h 1445"/>
                <a:gd name="T20" fmla="*/ 684 w 1702"/>
                <a:gd name="T21" fmla="*/ 989 h 1445"/>
                <a:gd name="T22" fmla="*/ 804 w 1702"/>
                <a:gd name="T23" fmla="*/ 932 h 1445"/>
                <a:gd name="T24" fmla="*/ 886 w 1702"/>
                <a:gd name="T25" fmla="*/ 473 h 1445"/>
                <a:gd name="T26" fmla="*/ 1090 w 1702"/>
                <a:gd name="T27" fmla="*/ 516 h 1445"/>
                <a:gd name="T28" fmla="*/ 1275 w 1702"/>
                <a:gd name="T29" fmla="*/ 620 h 1445"/>
                <a:gd name="T30" fmla="*/ 1361 w 1702"/>
                <a:gd name="T31" fmla="*/ 720 h 1445"/>
                <a:gd name="T32" fmla="*/ 1361 w 1702"/>
                <a:gd name="T33" fmla="*/ 802 h 1445"/>
                <a:gd name="T34" fmla="*/ 1310 w 1702"/>
                <a:gd name="T35" fmla="*/ 868 h 1445"/>
                <a:gd name="T36" fmla="*/ 1239 w 1702"/>
                <a:gd name="T37" fmla="*/ 889 h 1445"/>
                <a:gd name="T38" fmla="*/ 1168 w 1702"/>
                <a:gd name="T39" fmla="*/ 868 h 1445"/>
                <a:gd name="T40" fmla="*/ 1058 w 1702"/>
                <a:gd name="T41" fmla="*/ 783 h 1445"/>
                <a:gd name="T42" fmla="*/ 905 w 1702"/>
                <a:gd name="T43" fmla="*/ 732 h 1445"/>
                <a:gd name="T44" fmla="*/ 745 w 1702"/>
                <a:gd name="T45" fmla="*/ 742 h 1445"/>
                <a:gd name="T46" fmla="*/ 597 w 1702"/>
                <a:gd name="T47" fmla="*/ 815 h 1445"/>
                <a:gd name="T48" fmla="*/ 505 w 1702"/>
                <a:gd name="T49" fmla="*/ 883 h 1445"/>
                <a:gd name="T50" fmla="*/ 421 w 1702"/>
                <a:gd name="T51" fmla="*/ 883 h 1445"/>
                <a:gd name="T52" fmla="*/ 355 w 1702"/>
                <a:gd name="T53" fmla="*/ 829 h 1445"/>
                <a:gd name="T54" fmla="*/ 336 w 1702"/>
                <a:gd name="T55" fmla="*/ 747 h 1445"/>
                <a:gd name="T56" fmla="*/ 372 w 1702"/>
                <a:gd name="T57" fmla="*/ 669 h 1445"/>
                <a:gd name="T58" fmla="*/ 548 w 1702"/>
                <a:gd name="T59" fmla="*/ 543 h 1445"/>
                <a:gd name="T60" fmla="*/ 747 w 1702"/>
                <a:gd name="T61" fmla="*/ 479 h 1445"/>
                <a:gd name="T62" fmla="*/ 952 w 1702"/>
                <a:gd name="T63" fmla="*/ 5 h 1445"/>
                <a:gd name="T64" fmla="*/ 1245 w 1702"/>
                <a:gd name="T65" fmla="*/ 70 h 1445"/>
                <a:gd name="T66" fmla="*/ 1511 w 1702"/>
                <a:gd name="T67" fmla="*/ 208 h 1445"/>
                <a:gd name="T68" fmla="*/ 1683 w 1702"/>
                <a:gd name="T69" fmla="*/ 361 h 1445"/>
                <a:gd name="T70" fmla="*/ 1702 w 1702"/>
                <a:gd name="T71" fmla="*/ 443 h 1445"/>
                <a:gd name="T72" fmla="*/ 1666 w 1702"/>
                <a:gd name="T73" fmla="*/ 521 h 1445"/>
                <a:gd name="T74" fmla="*/ 1588 w 1702"/>
                <a:gd name="T75" fmla="*/ 557 h 1445"/>
                <a:gd name="T76" fmla="*/ 1506 w 1702"/>
                <a:gd name="T77" fmla="*/ 538 h 1445"/>
                <a:gd name="T78" fmla="*/ 1346 w 1702"/>
                <a:gd name="T79" fmla="*/ 408 h 1445"/>
                <a:gd name="T80" fmla="*/ 1111 w 1702"/>
                <a:gd name="T81" fmla="*/ 296 h 1445"/>
                <a:gd name="T82" fmla="*/ 851 w 1702"/>
                <a:gd name="T83" fmla="*/ 258 h 1445"/>
                <a:gd name="T84" fmla="*/ 590 w 1702"/>
                <a:gd name="T85" fmla="*/ 296 h 1445"/>
                <a:gd name="T86" fmla="*/ 355 w 1702"/>
                <a:gd name="T87" fmla="*/ 408 h 1445"/>
                <a:gd name="T88" fmla="*/ 198 w 1702"/>
                <a:gd name="T89" fmla="*/ 536 h 1445"/>
                <a:gd name="T90" fmla="*/ 128 w 1702"/>
                <a:gd name="T91" fmla="*/ 559 h 1445"/>
                <a:gd name="T92" fmla="*/ 57 w 1702"/>
                <a:gd name="T93" fmla="*/ 536 h 1445"/>
                <a:gd name="T94" fmla="*/ 7 w 1702"/>
                <a:gd name="T95" fmla="*/ 472 h 1445"/>
                <a:gd name="T96" fmla="*/ 7 w 1702"/>
                <a:gd name="T97" fmla="*/ 388 h 1445"/>
                <a:gd name="T98" fmla="*/ 113 w 1702"/>
                <a:gd name="T99" fmla="*/ 269 h 1445"/>
                <a:gd name="T100" fmla="*/ 364 w 1702"/>
                <a:gd name="T101" fmla="*/ 108 h 1445"/>
                <a:gd name="T102" fmla="*/ 649 w 1702"/>
                <a:gd name="T103" fmla="*/ 18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02" h="1445">
                  <a:moveTo>
                    <a:pt x="851" y="928"/>
                  </a:moveTo>
                  <a:lnTo>
                    <a:pt x="897" y="932"/>
                  </a:lnTo>
                  <a:lnTo>
                    <a:pt x="941" y="944"/>
                  </a:lnTo>
                  <a:lnTo>
                    <a:pt x="981" y="963"/>
                  </a:lnTo>
                  <a:lnTo>
                    <a:pt x="1017" y="989"/>
                  </a:lnTo>
                  <a:lnTo>
                    <a:pt x="1049" y="1020"/>
                  </a:lnTo>
                  <a:lnTo>
                    <a:pt x="1074" y="1056"/>
                  </a:lnTo>
                  <a:lnTo>
                    <a:pt x="1093" y="1096"/>
                  </a:lnTo>
                  <a:lnTo>
                    <a:pt x="1106" y="1140"/>
                  </a:lnTo>
                  <a:lnTo>
                    <a:pt x="1111" y="1186"/>
                  </a:lnTo>
                  <a:lnTo>
                    <a:pt x="1106" y="1234"/>
                  </a:lnTo>
                  <a:lnTo>
                    <a:pt x="1093" y="1276"/>
                  </a:lnTo>
                  <a:lnTo>
                    <a:pt x="1074" y="1317"/>
                  </a:lnTo>
                  <a:lnTo>
                    <a:pt x="1049" y="1354"/>
                  </a:lnTo>
                  <a:lnTo>
                    <a:pt x="1017" y="1385"/>
                  </a:lnTo>
                  <a:lnTo>
                    <a:pt x="981" y="1411"/>
                  </a:lnTo>
                  <a:lnTo>
                    <a:pt x="941" y="1430"/>
                  </a:lnTo>
                  <a:lnTo>
                    <a:pt x="897" y="1441"/>
                  </a:lnTo>
                  <a:lnTo>
                    <a:pt x="851" y="1445"/>
                  </a:lnTo>
                  <a:lnTo>
                    <a:pt x="804" y="1441"/>
                  </a:lnTo>
                  <a:lnTo>
                    <a:pt x="761" y="1430"/>
                  </a:lnTo>
                  <a:lnTo>
                    <a:pt x="720" y="1411"/>
                  </a:lnTo>
                  <a:lnTo>
                    <a:pt x="684" y="1385"/>
                  </a:lnTo>
                  <a:lnTo>
                    <a:pt x="653" y="1354"/>
                  </a:lnTo>
                  <a:lnTo>
                    <a:pt x="628" y="1317"/>
                  </a:lnTo>
                  <a:lnTo>
                    <a:pt x="608" y="1276"/>
                  </a:lnTo>
                  <a:lnTo>
                    <a:pt x="597" y="1234"/>
                  </a:lnTo>
                  <a:lnTo>
                    <a:pt x="592" y="1186"/>
                  </a:lnTo>
                  <a:lnTo>
                    <a:pt x="597" y="1140"/>
                  </a:lnTo>
                  <a:lnTo>
                    <a:pt x="608" y="1096"/>
                  </a:lnTo>
                  <a:lnTo>
                    <a:pt x="628" y="1056"/>
                  </a:lnTo>
                  <a:lnTo>
                    <a:pt x="653" y="1020"/>
                  </a:lnTo>
                  <a:lnTo>
                    <a:pt x="684" y="989"/>
                  </a:lnTo>
                  <a:lnTo>
                    <a:pt x="720" y="963"/>
                  </a:lnTo>
                  <a:lnTo>
                    <a:pt x="761" y="944"/>
                  </a:lnTo>
                  <a:lnTo>
                    <a:pt x="804" y="932"/>
                  </a:lnTo>
                  <a:lnTo>
                    <a:pt x="851" y="928"/>
                  </a:lnTo>
                  <a:close/>
                  <a:moveTo>
                    <a:pt x="816" y="473"/>
                  </a:moveTo>
                  <a:lnTo>
                    <a:pt x="886" y="473"/>
                  </a:lnTo>
                  <a:lnTo>
                    <a:pt x="954" y="479"/>
                  </a:lnTo>
                  <a:lnTo>
                    <a:pt x="1022" y="494"/>
                  </a:lnTo>
                  <a:lnTo>
                    <a:pt x="1090" y="516"/>
                  </a:lnTo>
                  <a:lnTo>
                    <a:pt x="1153" y="543"/>
                  </a:lnTo>
                  <a:lnTo>
                    <a:pt x="1217" y="579"/>
                  </a:lnTo>
                  <a:lnTo>
                    <a:pt x="1275" y="620"/>
                  </a:lnTo>
                  <a:lnTo>
                    <a:pt x="1329" y="669"/>
                  </a:lnTo>
                  <a:lnTo>
                    <a:pt x="1348" y="693"/>
                  </a:lnTo>
                  <a:lnTo>
                    <a:pt x="1361" y="720"/>
                  </a:lnTo>
                  <a:lnTo>
                    <a:pt x="1367" y="747"/>
                  </a:lnTo>
                  <a:lnTo>
                    <a:pt x="1367" y="775"/>
                  </a:lnTo>
                  <a:lnTo>
                    <a:pt x="1361" y="802"/>
                  </a:lnTo>
                  <a:lnTo>
                    <a:pt x="1348" y="829"/>
                  </a:lnTo>
                  <a:lnTo>
                    <a:pt x="1329" y="851"/>
                  </a:lnTo>
                  <a:lnTo>
                    <a:pt x="1310" y="868"/>
                  </a:lnTo>
                  <a:lnTo>
                    <a:pt x="1286" y="879"/>
                  </a:lnTo>
                  <a:lnTo>
                    <a:pt x="1262" y="887"/>
                  </a:lnTo>
                  <a:lnTo>
                    <a:pt x="1239" y="889"/>
                  </a:lnTo>
                  <a:lnTo>
                    <a:pt x="1213" y="887"/>
                  </a:lnTo>
                  <a:lnTo>
                    <a:pt x="1190" y="879"/>
                  </a:lnTo>
                  <a:lnTo>
                    <a:pt x="1168" y="868"/>
                  </a:lnTo>
                  <a:lnTo>
                    <a:pt x="1147" y="851"/>
                  </a:lnTo>
                  <a:lnTo>
                    <a:pt x="1104" y="815"/>
                  </a:lnTo>
                  <a:lnTo>
                    <a:pt x="1058" y="783"/>
                  </a:lnTo>
                  <a:lnTo>
                    <a:pt x="1009" y="759"/>
                  </a:lnTo>
                  <a:lnTo>
                    <a:pt x="957" y="742"/>
                  </a:lnTo>
                  <a:lnTo>
                    <a:pt x="905" y="732"/>
                  </a:lnTo>
                  <a:lnTo>
                    <a:pt x="851" y="729"/>
                  </a:lnTo>
                  <a:lnTo>
                    <a:pt x="797" y="732"/>
                  </a:lnTo>
                  <a:lnTo>
                    <a:pt x="745" y="742"/>
                  </a:lnTo>
                  <a:lnTo>
                    <a:pt x="693" y="759"/>
                  </a:lnTo>
                  <a:lnTo>
                    <a:pt x="644" y="783"/>
                  </a:lnTo>
                  <a:lnTo>
                    <a:pt x="597" y="815"/>
                  </a:lnTo>
                  <a:lnTo>
                    <a:pt x="554" y="851"/>
                  </a:lnTo>
                  <a:lnTo>
                    <a:pt x="532" y="870"/>
                  </a:lnTo>
                  <a:lnTo>
                    <a:pt x="505" y="883"/>
                  </a:lnTo>
                  <a:lnTo>
                    <a:pt x="478" y="889"/>
                  </a:lnTo>
                  <a:lnTo>
                    <a:pt x="449" y="889"/>
                  </a:lnTo>
                  <a:lnTo>
                    <a:pt x="421" y="883"/>
                  </a:lnTo>
                  <a:lnTo>
                    <a:pt x="396" y="870"/>
                  </a:lnTo>
                  <a:lnTo>
                    <a:pt x="372" y="851"/>
                  </a:lnTo>
                  <a:lnTo>
                    <a:pt x="355" y="829"/>
                  </a:lnTo>
                  <a:lnTo>
                    <a:pt x="342" y="802"/>
                  </a:lnTo>
                  <a:lnTo>
                    <a:pt x="336" y="775"/>
                  </a:lnTo>
                  <a:lnTo>
                    <a:pt x="336" y="747"/>
                  </a:lnTo>
                  <a:lnTo>
                    <a:pt x="342" y="720"/>
                  </a:lnTo>
                  <a:lnTo>
                    <a:pt x="355" y="693"/>
                  </a:lnTo>
                  <a:lnTo>
                    <a:pt x="372" y="669"/>
                  </a:lnTo>
                  <a:lnTo>
                    <a:pt x="427" y="620"/>
                  </a:lnTo>
                  <a:lnTo>
                    <a:pt x="486" y="579"/>
                  </a:lnTo>
                  <a:lnTo>
                    <a:pt x="548" y="543"/>
                  </a:lnTo>
                  <a:lnTo>
                    <a:pt x="612" y="516"/>
                  </a:lnTo>
                  <a:lnTo>
                    <a:pt x="679" y="494"/>
                  </a:lnTo>
                  <a:lnTo>
                    <a:pt x="747" y="479"/>
                  </a:lnTo>
                  <a:lnTo>
                    <a:pt x="816" y="473"/>
                  </a:lnTo>
                  <a:close/>
                  <a:moveTo>
                    <a:pt x="851" y="0"/>
                  </a:moveTo>
                  <a:lnTo>
                    <a:pt x="952" y="5"/>
                  </a:lnTo>
                  <a:lnTo>
                    <a:pt x="1052" y="18"/>
                  </a:lnTo>
                  <a:lnTo>
                    <a:pt x="1150" y="40"/>
                  </a:lnTo>
                  <a:lnTo>
                    <a:pt x="1245" y="70"/>
                  </a:lnTo>
                  <a:lnTo>
                    <a:pt x="1337" y="108"/>
                  </a:lnTo>
                  <a:lnTo>
                    <a:pt x="1425" y="154"/>
                  </a:lnTo>
                  <a:lnTo>
                    <a:pt x="1511" y="208"/>
                  </a:lnTo>
                  <a:lnTo>
                    <a:pt x="1590" y="269"/>
                  </a:lnTo>
                  <a:lnTo>
                    <a:pt x="1666" y="339"/>
                  </a:lnTo>
                  <a:lnTo>
                    <a:pt x="1683" y="361"/>
                  </a:lnTo>
                  <a:lnTo>
                    <a:pt x="1696" y="388"/>
                  </a:lnTo>
                  <a:lnTo>
                    <a:pt x="1702" y="415"/>
                  </a:lnTo>
                  <a:lnTo>
                    <a:pt x="1702" y="443"/>
                  </a:lnTo>
                  <a:lnTo>
                    <a:pt x="1696" y="472"/>
                  </a:lnTo>
                  <a:lnTo>
                    <a:pt x="1683" y="497"/>
                  </a:lnTo>
                  <a:lnTo>
                    <a:pt x="1666" y="521"/>
                  </a:lnTo>
                  <a:lnTo>
                    <a:pt x="1642" y="538"/>
                  </a:lnTo>
                  <a:lnTo>
                    <a:pt x="1615" y="551"/>
                  </a:lnTo>
                  <a:lnTo>
                    <a:pt x="1588" y="557"/>
                  </a:lnTo>
                  <a:lnTo>
                    <a:pt x="1560" y="557"/>
                  </a:lnTo>
                  <a:lnTo>
                    <a:pt x="1533" y="551"/>
                  </a:lnTo>
                  <a:lnTo>
                    <a:pt x="1506" y="538"/>
                  </a:lnTo>
                  <a:lnTo>
                    <a:pt x="1484" y="521"/>
                  </a:lnTo>
                  <a:lnTo>
                    <a:pt x="1418" y="461"/>
                  </a:lnTo>
                  <a:lnTo>
                    <a:pt x="1346" y="408"/>
                  </a:lnTo>
                  <a:lnTo>
                    <a:pt x="1272" y="362"/>
                  </a:lnTo>
                  <a:lnTo>
                    <a:pt x="1193" y="326"/>
                  </a:lnTo>
                  <a:lnTo>
                    <a:pt x="1111" y="296"/>
                  </a:lnTo>
                  <a:lnTo>
                    <a:pt x="1027" y="276"/>
                  </a:lnTo>
                  <a:lnTo>
                    <a:pt x="940" y="263"/>
                  </a:lnTo>
                  <a:lnTo>
                    <a:pt x="851" y="258"/>
                  </a:lnTo>
                  <a:lnTo>
                    <a:pt x="763" y="263"/>
                  </a:lnTo>
                  <a:lnTo>
                    <a:pt x="676" y="276"/>
                  </a:lnTo>
                  <a:lnTo>
                    <a:pt x="590" y="296"/>
                  </a:lnTo>
                  <a:lnTo>
                    <a:pt x="508" y="326"/>
                  </a:lnTo>
                  <a:lnTo>
                    <a:pt x="430" y="362"/>
                  </a:lnTo>
                  <a:lnTo>
                    <a:pt x="355" y="408"/>
                  </a:lnTo>
                  <a:lnTo>
                    <a:pt x="285" y="461"/>
                  </a:lnTo>
                  <a:lnTo>
                    <a:pt x="218" y="521"/>
                  </a:lnTo>
                  <a:lnTo>
                    <a:pt x="198" y="536"/>
                  </a:lnTo>
                  <a:lnTo>
                    <a:pt x="176" y="549"/>
                  </a:lnTo>
                  <a:lnTo>
                    <a:pt x="152" y="555"/>
                  </a:lnTo>
                  <a:lnTo>
                    <a:pt x="128" y="559"/>
                  </a:lnTo>
                  <a:lnTo>
                    <a:pt x="103" y="555"/>
                  </a:lnTo>
                  <a:lnTo>
                    <a:pt x="79" y="549"/>
                  </a:lnTo>
                  <a:lnTo>
                    <a:pt x="57" y="536"/>
                  </a:lnTo>
                  <a:lnTo>
                    <a:pt x="37" y="521"/>
                  </a:lnTo>
                  <a:lnTo>
                    <a:pt x="18" y="497"/>
                  </a:lnTo>
                  <a:lnTo>
                    <a:pt x="7" y="472"/>
                  </a:lnTo>
                  <a:lnTo>
                    <a:pt x="0" y="443"/>
                  </a:lnTo>
                  <a:lnTo>
                    <a:pt x="0" y="415"/>
                  </a:lnTo>
                  <a:lnTo>
                    <a:pt x="7" y="388"/>
                  </a:lnTo>
                  <a:lnTo>
                    <a:pt x="18" y="361"/>
                  </a:lnTo>
                  <a:lnTo>
                    <a:pt x="37" y="339"/>
                  </a:lnTo>
                  <a:lnTo>
                    <a:pt x="113" y="269"/>
                  </a:lnTo>
                  <a:lnTo>
                    <a:pt x="192" y="208"/>
                  </a:lnTo>
                  <a:lnTo>
                    <a:pt x="277" y="154"/>
                  </a:lnTo>
                  <a:lnTo>
                    <a:pt x="364" y="108"/>
                  </a:lnTo>
                  <a:lnTo>
                    <a:pt x="457" y="70"/>
                  </a:lnTo>
                  <a:lnTo>
                    <a:pt x="552" y="40"/>
                  </a:lnTo>
                  <a:lnTo>
                    <a:pt x="649" y="18"/>
                  </a:lnTo>
                  <a:lnTo>
                    <a:pt x="750" y="5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4352B06-5BA0-CD4F-A34E-54D6476EFFF4}"/>
                </a:ext>
              </a:extLst>
            </p:cNvPr>
            <p:cNvGrpSpPr/>
            <p:nvPr/>
          </p:nvGrpSpPr>
          <p:grpSpPr>
            <a:xfrm>
              <a:off x="840797" y="3292546"/>
              <a:ext cx="3575975" cy="1601223"/>
              <a:chOff x="406400" y="3359150"/>
              <a:chExt cx="4133851" cy="1851025"/>
            </a:xfrm>
          </p:grpSpPr>
          <p:sp>
            <p:nvSpPr>
              <p:cNvPr id="154" name="Freeform 33">
                <a:extLst>
                  <a:ext uri="{FF2B5EF4-FFF2-40B4-BE49-F238E27FC236}">
                    <a16:creationId xmlns:a16="http://schemas.microsoft.com/office/drawing/2014/main" id="{6169BA86-5F03-2B4C-B31E-3E725E579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836" y="3802814"/>
                <a:ext cx="263525" cy="128588"/>
              </a:xfrm>
              <a:custGeom>
                <a:avLst/>
                <a:gdLst>
                  <a:gd name="T0" fmla="*/ 221 w 332"/>
                  <a:gd name="T1" fmla="*/ 0 h 161"/>
                  <a:gd name="T2" fmla="*/ 264 w 332"/>
                  <a:gd name="T3" fmla="*/ 4 h 161"/>
                  <a:gd name="T4" fmla="*/ 310 w 332"/>
                  <a:gd name="T5" fmla="*/ 17 h 161"/>
                  <a:gd name="T6" fmla="*/ 311 w 332"/>
                  <a:gd name="T7" fmla="*/ 17 h 161"/>
                  <a:gd name="T8" fmla="*/ 315 w 332"/>
                  <a:gd name="T9" fmla="*/ 19 h 161"/>
                  <a:gd name="T10" fmla="*/ 319 w 332"/>
                  <a:gd name="T11" fmla="*/ 20 h 161"/>
                  <a:gd name="T12" fmla="*/ 326 w 332"/>
                  <a:gd name="T13" fmla="*/ 23 h 161"/>
                  <a:gd name="T14" fmla="*/ 332 w 332"/>
                  <a:gd name="T15" fmla="*/ 28 h 161"/>
                  <a:gd name="T16" fmla="*/ 255 w 332"/>
                  <a:gd name="T17" fmla="*/ 128 h 161"/>
                  <a:gd name="T18" fmla="*/ 223 w 332"/>
                  <a:gd name="T19" fmla="*/ 123 h 161"/>
                  <a:gd name="T20" fmla="*/ 193 w 332"/>
                  <a:gd name="T21" fmla="*/ 123 h 161"/>
                  <a:gd name="T22" fmla="*/ 166 w 332"/>
                  <a:gd name="T23" fmla="*/ 126 h 161"/>
                  <a:gd name="T24" fmla="*/ 144 w 332"/>
                  <a:gd name="T25" fmla="*/ 131 h 161"/>
                  <a:gd name="T26" fmla="*/ 125 w 332"/>
                  <a:gd name="T27" fmla="*/ 137 h 161"/>
                  <a:gd name="T28" fmla="*/ 111 w 332"/>
                  <a:gd name="T29" fmla="*/ 143 h 161"/>
                  <a:gd name="T30" fmla="*/ 103 w 332"/>
                  <a:gd name="T31" fmla="*/ 148 h 161"/>
                  <a:gd name="T32" fmla="*/ 100 w 332"/>
                  <a:gd name="T33" fmla="*/ 150 h 161"/>
                  <a:gd name="T34" fmla="*/ 74 w 332"/>
                  <a:gd name="T35" fmla="*/ 161 h 161"/>
                  <a:gd name="T36" fmla="*/ 50 w 332"/>
                  <a:gd name="T37" fmla="*/ 161 h 161"/>
                  <a:gd name="T38" fmla="*/ 30 w 332"/>
                  <a:gd name="T39" fmla="*/ 153 h 161"/>
                  <a:gd name="T40" fmla="*/ 11 w 332"/>
                  <a:gd name="T41" fmla="*/ 139 h 161"/>
                  <a:gd name="T42" fmla="*/ 0 w 332"/>
                  <a:gd name="T43" fmla="*/ 115 h 161"/>
                  <a:gd name="T44" fmla="*/ 0 w 332"/>
                  <a:gd name="T45" fmla="*/ 91 h 161"/>
                  <a:gd name="T46" fmla="*/ 8 w 332"/>
                  <a:gd name="T47" fmla="*/ 69 h 161"/>
                  <a:gd name="T48" fmla="*/ 22 w 332"/>
                  <a:gd name="T49" fmla="*/ 50 h 161"/>
                  <a:gd name="T50" fmla="*/ 28 w 332"/>
                  <a:gd name="T51" fmla="*/ 49 h 161"/>
                  <a:gd name="T52" fmla="*/ 41 w 332"/>
                  <a:gd name="T53" fmla="*/ 42 h 161"/>
                  <a:gd name="T54" fmla="*/ 60 w 332"/>
                  <a:gd name="T55" fmla="*/ 33 h 161"/>
                  <a:gd name="T56" fmla="*/ 84 w 332"/>
                  <a:gd name="T57" fmla="*/ 23 h 161"/>
                  <a:gd name="T58" fmla="*/ 112 w 332"/>
                  <a:gd name="T59" fmla="*/ 14 h 161"/>
                  <a:gd name="T60" fmla="*/ 145 w 332"/>
                  <a:gd name="T61" fmla="*/ 6 h 161"/>
                  <a:gd name="T62" fmla="*/ 182 w 332"/>
                  <a:gd name="T63" fmla="*/ 0 h 161"/>
                  <a:gd name="T64" fmla="*/ 221 w 332"/>
                  <a:gd name="T6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2" h="161">
                    <a:moveTo>
                      <a:pt x="221" y="0"/>
                    </a:moveTo>
                    <a:lnTo>
                      <a:pt x="264" y="4"/>
                    </a:lnTo>
                    <a:lnTo>
                      <a:pt x="310" y="17"/>
                    </a:lnTo>
                    <a:lnTo>
                      <a:pt x="311" y="17"/>
                    </a:lnTo>
                    <a:lnTo>
                      <a:pt x="315" y="19"/>
                    </a:lnTo>
                    <a:lnTo>
                      <a:pt x="319" y="20"/>
                    </a:lnTo>
                    <a:lnTo>
                      <a:pt x="326" y="23"/>
                    </a:lnTo>
                    <a:lnTo>
                      <a:pt x="332" y="28"/>
                    </a:lnTo>
                    <a:lnTo>
                      <a:pt x="255" y="128"/>
                    </a:lnTo>
                    <a:lnTo>
                      <a:pt x="223" y="123"/>
                    </a:lnTo>
                    <a:lnTo>
                      <a:pt x="193" y="123"/>
                    </a:lnTo>
                    <a:lnTo>
                      <a:pt x="166" y="126"/>
                    </a:lnTo>
                    <a:lnTo>
                      <a:pt x="144" y="131"/>
                    </a:lnTo>
                    <a:lnTo>
                      <a:pt x="125" y="137"/>
                    </a:lnTo>
                    <a:lnTo>
                      <a:pt x="111" y="143"/>
                    </a:lnTo>
                    <a:lnTo>
                      <a:pt x="103" y="148"/>
                    </a:lnTo>
                    <a:lnTo>
                      <a:pt x="100" y="150"/>
                    </a:lnTo>
                    <a:lnTo>
                      <a:pt x="74" y="161"/>
                    </a:lnTo>
                    <a:lnTo>
                      <a:pt x="50" y="161"/>
                    </a:lnTo>
                    <a:lnTo>
                      <a:pt x="30" y="153"/>
                    </a:lnTo>
                    <a:lnTo>
                      <a:pt x="11" y="139"/>
                    </a:lnTo>
                    <a:lnTo>
                      <a:pt x="0" y="115"/>
                    </a:lnTo>
                    <a:lnTo>
                      <a:pt x="0" y="91"/>
                    </a:lnTo>
                    <a:lnTo>
                      <a:pt x="8" y="69"/>
                    </a:lnTo>
                    <a:lnTo>
                      <a:pt x="22" y="50"/>
                    </a:lnTo>
                    <a:lnTo>
                      <a:pt x="28" y="49"/>
                    </a:lnTo>
                    <a:lnTo>
                      <a:pt x="41" y="42"/>
                    </a:lnTo>
                    <a:lnTo>
                      <a:pt x="60" y="33"/>
                    </a:lnTo>
                    <a:lnTo>
                      <a:pt x="84" y="23"/>
                    </a:lnTo>
                    <a:lnTo>
                      <a:pt x="112" y="14"/>
                    </a:lnTo>
                    <a:lnTo>
                      <a:pt x="145" y="6"/>
                    </a:lnTo>
                    <a:lnTo>
                      <a:pt x="182" y="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Freeform 34">
                <a:extLst>
                  <a:ext uri="{FF2B5EF4-FFF2-40B4-BE49-F238E27FC236}">
                    <a16:creationId xmlns:a16="http://schemas.microsoft.com/office/drawing/2014/main" id="{F3A8E5A2-96A6-174D-9E3B-820725987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367" y="3900488"/>
                <a:ext cx="306388" cy="484188"/>
              </a:xfrm>
              <a:custGeom>
                <a:avLst/>
                <a:gdLst>
                  <a:gd name="T0" fmla="*/ 22 w 388"/>
                  <a:gd name="T1" fmla="*/ 0 h 610"/>
                  <a:gd name="T2" fmla="*/ 78 w 388"/>
                  <a:gd name="T3" fmla="*/ 15 h 610"/>
                  <a:gd name="T4" fmla="*/ 127 w 388"/>
                  <a:gd name="T5" fmla="*/ 36 h 610"/>
                  <a:gd name="T6" fmla="*/ 170 w 388"/>
                  <a:gd name="T7" fmla="*/ 61 h 610"/>
                  <a:gd name="T8" fmla="*/ 209 w 388"/>
                  <a:gd name="T9" fmla="*/ 91 h 610"/>
                  <a:gd name="T10" fmla="*/ 242 w 388"/>
                  <a:gd name="T11" fmla="*/ 124 h 610"/>
                  <a:gd name="T12" fmla="*/ 271 w 388"/>
                  <a:gd name="T13" fmla="*/ 161 h 610"/>
                  <a:gd name="T14" fmla="*/ 296 w 388"/>
                  <a:gd name="T15" fmla="*/ 199 h 610"/>
                  <a:gd name="T16" fmla="*/ 317 w 388"/>
                  <a:gd name="T17" fmla="*/ 238 h 610"/>
                  <a:gd name="T18" fmla="*/ 336 w 388"/>
                  <a:gd name="T19" fmla="*/ 278 h 610"/>
                  <a:gd name="T20" fmla="*/ 350 w 388"/>
                  <a:gd name="T21" fmla="*/ 317 h 610"/>
                  <a:gd name="T22" fmla="*/ 361 w 388"/>
                  <a:gd name="T23" fmla="*/ 357 h 610"/>
                  <a:gd name="T24" fmla="*/ 370 w 388"/>
                  <a:gd name="T25" fmla="*/ 393 h 610"/>
                  <a:gd name="T26" fmla="*/ 377 w 388"/>
                  <a:gd name="T27" fmla="*/ 430 h 610"/>
                  <a:gd name="T28" fmla="*/ 382 w 388"/>
                  <a:gd name="T29" fmla="*/ 461 h 610"/>
                  <a:gd name="T30" fmla="*/ 385 w 388"/>
                  <a:gd name="T31" fmla="*/ 490 h 610"/>
                  <a:gd name="T32" fmla="*/ 386 w 388"/>
                  <a:gd name="T33" fmla="*/ 513 h 610"/>
                  <a:gd name="T34" fmla="*/ 388 w 388"/>
                  <a:gd name="T35" fmla="*/ 534 h 610"/>
                  <a:gd name="T36" fmla="*/ 388 w 388"/>
                  <a:gd name="T37" fmla="*/ 547 h 610"/>
                  <a:gd name="T38" fmla="*/ 388 w 388"/>
                  <a:gd name="T39" fmla="*/ 553 h 610"/>
                  <a:gd name="T40" fmla="*/ 386 w 388"/>
                  <a:gd name="T41" fmla="*/ 570 h 610"/>
                  <a:gd name="T42" fmla="*/ 380 w 388"/>
                  <a:gd name="T43" fmla="*/ 586 h 610"/>
                  <a:gd name="T44" fmla="*/ 370 w 388"/>
                  <a:gd name="T45" fmla="*/ 599 h 610"/>
                  <a:gd name="T46" fmla="*/ 355 w 388"/>
                  <a:gd name="T47" fmla="*/ 610 h 610"/>
                  <a:gd name="T48" fmla="*/ 355 w 388"/>
                  <a:gd name="T49" fmla="*/ 610 h 610"/>
                  <a:gd name="T50" fmla="*/ 350 w 388"/>
                  <a:gd name="T51" fmla="*/ 610 h 610"/>
                  <a:gd name="T52" fmla="*/ 345 w 388"/>
                  <a:gd name="T53" fmla="*/ 610 h 610"/>
                  <a:gd name="T54" fmla="*/ 339 w 388"/>
                  <a:gd name="T55" fmla="*/ 610 h 610"/>
                  <a:gd name="T56" fmla="*/ 332 w 388"/>
                  <a:gd name="T57" fmla="*/ 610 h 610"/>
                  <a:gd name="T58" fmla="*/ 312 w 388"/>
                  <a:gd name="T59" fmla="*/ 607 h 610"/>
                  <a:gd name="T60" fmla="*/ 296 w 388"/>
                  <a:gd name="T61" fmla="*/ 599 h 610"/>
                  <a:gd name="T62" fmla="*/ 283 w 388"/>
                  <a:gd name="T63" fmla="*/ 588 h 610"/>
                  <a:gd name="T64" fmla="*/ 274 w 388"/>
                  <a:gd name="T65" fmla="*/ 575 h 610"/>
                  <a:gd name="T66" fmla="*/ 268 w 388"/>
                  <a:gd name="T67" fmla="*/ 559 h 610"/>
                  <a:gd name="T68" fmla="*/ 266 w 388"/>
                  <a:gd name="T69" fmla="*/ 542 h 610"/>
                  <a:gd name="T70" fmla="*/ 266 w 388"/>
                  <a:gd name="T71" fmla="*/ 537 h 610"/>
                  <a:gd name="T72" fmla="*/ 266 w 388"/>
                  <a:gd name="T73" fmla="*/ 524 h 610"/>
                  <a:gd name="T74" fmla="*/ 264 w 388"/>
                  <a:gd name="T75" fmla="*/ 505 h 610"/>
                  <a:gd name="T76" fmla="*/ 261 w 388"/>
                  <a:gd name="T77" fmla="*/ 482 h 610"/>
                  <a:gd name="T78" fmla="*/ 257 w 388"/>
                  <a:gd name="T79" fmla="*/ 453 h 610"/>
                  <a:gd name="T80" fmla="*/ 250 w 388"/>
                  <a:gd name="T81" fmla="*/ 422 h 610"/>
                  <a:gd name="T82" fmla="*/ 241 w 388"/>
                  <a:gd name="T83" fmla="*/ 388 h 610"/>
                  <a:gd name="T84" fmla="*/ 230 w 388"/>
                  <a:gd name="T85" fmla="*/ 354 h 610"/>
                  <a:gd name="T86" fmla="*/ 214 w 388"/>
                  <a:gd name="T87" fmla="*/ 317 h 610"/>
                  <a:gd name="T88" fmla="*/ 196 w 388"/>
                  <a:gd name="T89" fmla="*/ 281 h 610"/>
                  <a:gd name="T90" fmla="*/ 176 w 388"/>
                  <a:gd name="T91" fmla="*/ 246 h 610"/>
                  <a:gd name="T92" fmla="*/ 149 w 388"/>
                  <a:gd name="T93" fmla="*/ 215 h 610"/>
                  <a:gd name="T94" fmla="*/ 121 w 388"/>
                  <a:gd name="T95" fmla="*/ 185 h 610"/>
                  <a:gd name="T96" fmla="*/ 86 w 388"/>
                  <a:gd name="T97" fmla="*/ 159 h 610"/>
                  <a:gd name="T98" fmla="*/ 46 w 388"/>
                  <a:gd name="T99" fmla="*/ 137 h 610"/>
                  <a:gd name="T100" fmla="*/ 0 w 388"/>
                  <a:gd name="T101" fmla="*/ 121 h 610"/>
                  <a:gd name="T102" fmla="*/ 22 w 388"/>
                  <a:gd name="T103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8" h="610">
                    <a:moveTo>
                      <a:pt x="22" y="0"/>
                    </a:moveTo>
                    <a:lnTo>
                      <a:pt x="78" y="15"/>
                    </a:lnTo>
                    <a:lnTo>
                      <a:pt x="127" y="36"/>
                    </a:lnTo>
                    <a:lnTo>
                      <a:pt x="170" y="61"/>
                    </a:lnTo>
                    <a:lnTo>
                      <a:pt x="209" y="91"/>
                    </a:lnTo>
                    <a:lnTo>
                      <a:pt x="242" y="124"/>
                    </a:lnTo>
                    <a:lnTo>
                      <a:pt x="271" y="161"/>
                    </a:lnTo>
                    <a:lnTo>
                      <a:pt x="296" y="199"/>
                    </a:lnTo>
                    <a:lnTo>
                      <a:pt x="317" y="238"/>
                    </a:lnTo>
                    <a:lnTo>
                      <a:pt x="336" y="278"/>
                    </a:lnTo>
                    <a:lnTo>
                      <a:pt x="350" y="317"/>
                    </a:lnTo>
                    <a:lnTo>
                      <a:pt x="361" y="357"/>
                    </a:lnTo>
                    <a:lnTo>
                      <a:pt x="370" y="393"/>
                    </a:lnTo>
                    <a:lnTo>
                      <a:pt x="377" y="430"/>
                    </a:lnTo>
                    <a:lnTo>
                      <a:pt x="382" y="461"/>
                    </a:lnTo>
                    <a:lnTo>
                      <a:pt x="385" y="490"/>
                    </a:lnTo>
                    <a:lnTo>
                      <a:pt x="386" y="513"/>
                    </a:lnTo>
                    <a:lnTo>
                      <a:pt x="388" y="534"/>
                    </a:lnTo>
                    <a:lnTo>
                      <a:pt x="388" y="547"/>
                    </a:lnTo>
                    <a:lnTo>
                      <a:pt x="388" y="553"/>
                    </a:lnTo>
                    <a:lnTo>
                      <a:pt x="386" y="570"/>
                    </a:lnTo>
                    <a:lnTo>
                      <a:pt x="380" y="586"/>
                    </a:lnTo>
                    <a:lnTo>
                      <a:pt x="370" y="599"/>
                    </a:lnTo>
                    <a:lnTo>
                      <a:pt x="355" y="610"/>
                    </a:lnTo>
                    <a:lnTo>
                      <a:pt x="355" y="610"/>
                    </a:lnTo>
                    <a:lnTo>
                      <a:pt x="350" y="610"/>
                    </a:lnTo>
                    <a:lnTo>
                      <a:pt x="345" y="610"/>
                    </a:lnTo>
                    <a:lnTo>
                      <a:pt x="339" y="610"/>
                    </a:lnTo>
                    <a:lnTo>
                      <a:pt x="332" y="610"/>
                    </a:lnTo>
                    <a:lnTo>
                      <a:pt x="312" y="607"/>
                    </a:lnTo>
                    <a:lnTo>
                      <a:pt x="296" y="599"/>
                    </a:lnTo>
                    <a:lnTo>
                      <a:pt x="283" y="588"/>
                    </a:lnTo>
                    <a:lnTo>
                      <a:pt x="274" y="575"/>
                    </a:lnTo>
                    <a:lnTo>
                      <a:pt x="268" y="559"/>
                    </a:lnTo>
                    <a:lnTo>
                      <a:pt x="266" y="542"/>
                    </a:lnTo>
                    <a:lnTo>
                      <a:pt x="266" y="537"/>
                    </a:lnTo>
                    <a:lnTo>
                      <a:pt x="266" y="524"/>
                    </a:lnTo>
                    <a:lnTo>
                      <a:pt x="264" y="505"/>
                    </a:lnTo>
                    <a:lnTo>
                      <a:pt x="261" y="482"/>
                    </a:lnTo>
                    <a:lnTo>
                      <a:pt x="257" y="453"/>
                    </a:lnTo>
                    <a:lnTo>
                      <a:pt x="250" y="422"/>
                    </a:lnTo>
                    <a:lnTo>
                      <a:pt x="241" y="388"/>
                    </a:lnTo>
                    <a:lnTo>
                      <a:pt x="230" y="354"/>
                    </a:lnTo>
                    <a:lnTo>
                      <a:pt x="214" y="317"/>
                    </a:lnTo>
                    <a:lnTo>
                      <a:pt x="196" y="281"/>
                    </a:lnTo>
                    <a:lnTo>
                      <a:pt x="176" y="246"/>
                    </a:lnTo>
                    <a:lnTo>
                      <a:pt x="149" y="215"/>
                    </a:lnTo>
                    <a:lnTo>
                      <a:pt x="121" y="185"/>
                    </a:lnTo>
                    <a:lnTo>
                      <a:pt x="86" y="159"/>
                    </a:lnTo>
                    <a:lnTo>
                      <a:pt x="46" y="137"/>
                    </a:lnTo>
                    <a:lnTo>
                      <a:pt x="0" y="12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Freeform 35">
                <a:extLst>
                  <a:ext uri="{FF2B5EF4-FFF2-40B4-BE49-F238E27FC236}">
                    <a16:creationId xmlns:a16="http://schemas.microsoft.com/office/drawing/2014/main" id="{92DED73D-7564-1C48-984B-1D0888B1B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8399" y="3413210"/>
                <a:ext cx="266700" cy="107950"/>
              </a:xfrm>
              <a:custGeom>
                <a:avLst/>
                <a:gdLst>
                  <a:gd name="T0" fmla="*/ 160 w 337"/>
                  <a:gd name="T1" fmla="*/ 0 h 138"/>
                  <a:gd name="T2" fmla="*/ 196 w 337"/>
                  <a:gd name="T3" fmla="*/ 3 h 138"/>
                  <a:gd name="T4" fmla="*/ 234 w 337"/>
                  <a:gd name="T5" fmla="*/ 11 h 138"/>
                  <a:gd name="T6" fmla="*/ 274 w 337"/>
                  <a:gd name="T7" fmla="*/ 27 h 138"/>
                  <a:gd name="T8" fmla="*/ 315 w 337"/>
                  <a:gd name="T9" fmla="*/ 49 h 138"/>
                  <a:gd name="T10" fmla="*/ 321 w 337"/>
                  <a:gd name="T11" fmla="*/ 56 h 138"/>
                  <a:gd name="T12" fmla="*/ 328 w 337"/>
                  <a:gd name="T13" fmla="*/ 59 h 138"/>
                  <a:gd name="T14" fmla="*/ 332 w 337"/>
                  <a:gd name="T15" fmla="*/ 60 h 138"/>
                  <a:gd name="T16" fmla="*/ 336 w 337"/>
                  <a:gd name="T17" fmla="*/ 60 h 138"/>
                  <a:gd name="T18" fmla="*/ 337 w 337"/>
                  <a:gd name="T19" fmla="*/ 60 h 138"/>
                  <a:gd name="T20" fmla="*/ 238 w 337"/>
                  <a:gd name="T21" fmla="*/ 138 h 138"/>
                  <a:gd name="T22" fmla="*/ 204 w 337"/>
                  <a:gd name="T23" fmla="*/ 127 h 138"/>
                  <a:gd name="T24" fmla="*/ 173 w 337"/>
                  <a:gd name="T25" fmla="*/ 122 h 138"/>
                  <a:gd name="T26" fmla="*/ 144 w 337"/>
                  <a:gd name="T27" fmla="*/ 120 h 138"/>
                  <a:gd name="T28" fmla="*/ 119 w 337"/>
                  <a:gd name="T29" fmla="*/ 120 h 138"/>
                  <a:gd name="T30" fmla="*/ 100 w 337"/>
                  <a:gd name="T31" fmla="*/ 123 h 138"/>
                  <a:gd name="T32" fmla="*/ 87 w 337"/>
                  <a:gd name="T33" fmla="*/ 125 h 138"/>
                  <a:gd name="T34" fmla="*/ 83 w 337"/>
                  <a:gd name="T35" fmla="*/ 127 h 138"/>
                  <a:gd name="T36" fmla="*/ 62 w 337"/>
                  <a:gd name="T37" fmla="*/ 131 h 138"/>
                  <a:gd name="T38" fmla="*/ 43 w 337"/>
                  <a:gd name="T39" fmla="*/ 130 h 138"/>
                  <a:gd name="T40" fmla="*/ 27 w 337"/>
                  <a:gd name="T41" fmla="*/ 123 h 138"/>
                  <a:gd name="T42" fmla="*/ 13 w 337"/>
                  <a:gd name="T43" fmla="*/ 111 h 138"/>
                  <a:gd name="T44" fmla="*/ 5 w 337"/>
                  <a:gd name="T45" fmla="*/ 93 h 138"/>
                  <a:gd name="T46" fmla="*/ 0 w 337"/>
                  <a:gd name="T47" fmla="*/ 74 h 138"/>
                  <a:gd name="T48" fmla="*/ 2 w 337"/>
                  <a:gd name="T49" fmla="*/ 56 h 138"/>
                  <a:gd name="T50" fmla="*/ 8 w 337"/>
                  <a:gd name="T51" fmla="*/ 38 h 138"/>
                  <a:gd name="T52" fmla="*/ 21 w 337"/>
                  <a:gd name="T53" fmla="*/ 25 h 138"/>
                  <a:gd name="T54" fmla="*/ 38 w 337"/>
                  <a:gd name="T55" fmla="*/ 16 h 138"/>
                  <a:gd name="T56" fmla="*/ 41 w 337"/>
                  <a:gd name="T57" fmla="*/ 14 h 138"/>
                  <a:gd name="T58" fmla="*/ 54 w 337"/>
                  <a:gd name="T59" fmla="*/ 11 h 138"/>
                  <a:gd name="T60" fmla="*/ 73 w 337"/>
                  <a:gd name="T61" fmla="*/ 6 h 138"/>
                  <a:gd name="T62" fmla="*/ 97 w 337"/>
                  <a:gd name="T63" fmla="*/ 2 h 138"/>
                  <a:gd name="T64" fmla="*/ 127 w 337"/>
                  <a:gd name="T65" fmla="*/ 0 h 138"/>
                  <a:gd name="T66" fmla="*/ 160 w 337"/>
                  <a:gd name="T6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7" h="138">
                    <a:moveTo>
                      <a:pt x="160" y="0"/>
                    </a:moveTo>
                    <a:lnTo>
                      <a:pt x="196" y="3"/>
                    </a:lnTo>
                    <a:lnTo>
                      <a:pt x="234" y="11"/>
                    </a:lnTo>
                    <a:lnTo>
                      <a:pt x="274" y="27"/>
                    </a:lnTo>
                    <a:lnTo>
                      <a:pt x="315" y="49"/>
                    </a:lnTo>
                    <a:lnTo>
                      <a:pt x="321" y="56"/>
                    </a:lnTo>
                    <a:lnTo>
                      <a:pt x="328" y="59"/>
                    </a:lnTo>
                    <a:lnTo>
                      <a:pt x="332" y="60"/>
                    </a:lnTo>
                    <a:lnTo>
                      <a:pt x="336" y="60"/>
                    </a:lnTo>
                    <a:lnTo>
                      <a:pt x="337" y="60"/>
                    </a:lnTo>
                    <a:lnTo>
                      <a:pt x="238" y="138"/>
                    </a:lnTo>
                    <a:lnTo>
                      <a:pt x="204" y="127"/>
                    </a:lnTo>
                    <a:lnTo>
                      <a:pt x="173" y="122"/>
                    </a:lnTo>
                    <a:lnTo>
                      <a:pt x="144" y="120"/>
                    </a:lnTo>
                    <a:lnTo>
                      <a:pt x="119" y="120"/>
                    </a:lnTo>
                    <a:lnTo>
                      <a:pt x="100" y="123"/>
                    </a:lnTo>
                    <a:lnTo>
                      <a:pt x="87" y="125"/>
                    </a:lnTo>
                    <a:lnTo>
                      <a:pt x="83" y="127"/>
                    </a:lnTo>
                    <a:lnTo>
                      <a:pt x="62" y="131"/>
                    </a:lnTo>
                    <a:lnTo>
                      <a:pt x="43" y="130"/>
                    </a:lnTo>
                    <a:lnTo>
                      <a:pt x="27" y="123"/>
                    </a:lnTo>
                    <a:lnTo>
                      <a:pt x="13" y="111"/>
                    </a:lnTo>
                    <a:lnTo>
                      <a:pt x="5" y="93"/>
                    </a:lnTo>
                    <a:lnTo>
                      <a:pt x="0" y="74"/>
                    </a:lnTo>
                    <a:lnTo>
                      <a:pt x="2" y="56"/>
                    </a:lnTo>
                    <a:lnTo>
                      <a:pt x="8" y="38"/>
                    </a:lnTo>
                    <a:lnTo>
                      <a:pt x="21" y="25"/>
                    </a:lnTo>
                    <a:lnTo>
                      <a:pt x="38" y="16"/>
                    </a:lnTo>
                    <a:lnTo>
                      <a:pt x="41" y="14"/>
                    </a:lnTo>
                    <a:lnTo>
                      <a:pt x="54" y="11"/>
                    </a:lnTo>
                    <a:lnTo>
                      <a:pt x="73" y="6"/>
                    </a:lnTo>
                    <a:lnTo>
                      <a:pt x="97" y="2"/>
                    </a:lnTo>
                    <a:lnTo>
                      <a:pt x="127" y="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35B0F9F0-79DB-1E4D-97F8-6C4DFC2A4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7739" y="3597942"/>
                <a:ext cx="227013" cy="527050"/>
              </a:xfrm>
              <a:custGeom>
                <a:avLst/>
                <a:gdLst>
                  <a:gd name="T0" fmla="*/ 55 w 288"/>
                  <a:gd name="T1" fmla="*/ 0 h 664"/>
                  <a:gd name="T2" fmla="*/ 104 w 288"/>
                  <a:gd name="T3" fmla="*/ 29 h 664"/>
                  <a:gd name="T4" fmla="*/ 146 w 288"/>
                  <a:gd name="T5" fmla="*/ 61 h 664"/>
                  <a:gd name="T6" fmla="*/ 180 w 288"/>
                  <a:gd name="T7" fmla="*/ 97 h 664"/>
                  <a:gd name="T8" fmla="*/ 210 w 288"/>
                  <a:gd name="T9" fmla="*/ 135 h 664"/>
                  <a:gd name="T10" fmla="*/ 234 w 288"/>
                  <a:gd name="T11" fmla="*/ 174 h 664"/>
                  <a:gd name="T12" fmla="*/ 253 w 288"/>
                  <a:gd name="T13" fmla="*/ 217 h 664"/>
                  <a:gd name="T14" fmla="*/ 266 w 288"/>
                  <a:gd name="T15" fmla="*/ 258 h 664"/>
                  <a:gd name="T16" fmla="*/ 277 w 288"/>
                  <a:gd name="T17" fmla="*/ 301 h 664"/>
                  <a:gd name="T18" fmla="*/ 283 w 288"/>
                  <a:gd name="T19" fmla="*/ 343 h 664"/>
                  <a:gd name="T20" fmla="*/ 286 w 288"/>
                  <a:gd name="T21" fmla="*/ 385 h 664"/>
                  <a:gd name="T22" fmla="*/ 288 w 288"/>
                  <a:gd name="T23" fmla="*/ 426 h 664"/>
                  <a:gd name="T24" fmla="*/ 286 w 288"/>
                  <a:gd name="T25" fmla="*/ 464 h 664"/>
                  <a:gd name="T26" fmla="*/ 285 w 288"/>
                  <a:gd name="T27" fmla="*/ 498 h 664"/>
                  <a:gd name="T28" fmla="*/ 280 w 288"/>
                  <a:gd name="T29" fmla="*/ 530 h 664"/>
                  <a:gd name="T30" fmla="*/ 277 w 288"/>
                  <a:gd name="T31" fmla="*/ 558 h 664"/>
                  <a:gd name="T32" fmla="*/ 272 w 288"/>
                  <a:gd name="T33" fmla="*/ 582 h 664"/>
                  <a:gd name="T34" fmla="*/ 269 w 288"/>
                  <a:gd name="T35" fmla="*/ 601 h 664"/>
                  <a:gd name="T36" fmla="*/ 267 w 288"/>
                  <a:gd name="T37" fmla="*/ 614 h 664"/>
                  <a:gd name="T38" fmla="*/ 266 w 288"/>
                  <a:gd name="T39" fmla="*/ 620 h 664"/>
                  <a:gd name="T40" fmla="*/ 256 w 288"/>
                  <a:gd name="T41" fmla="*/ 638 h 664"/>
                  <a:gd name="T42" fmla="*/ 242 w 288"/>
                  <a:gd name="T43" fmla="*/ 652 h 664"/>
                  <a:gd name="T44" fmla="*/ 226 w 288"/>
                  <a:gd name="T45" fmla="*/ 661 h 664"/>
                  <a:gd name="T46" fmla="*/ 210 w 288"/>
                  <a:gd name="T47" fmla="*/ 664 h 664"/>
                  <a:gd name="T48" fmla="*/ 201 w 288"/>
                  <a:gd name="T49" fmla="*/ 664 h 664"/>
                  <a:gd name="T50" fmla="*/ 195 w 288"/>
                  <a:gd name="T51" fmla="*/ 664 h 664"/>
                  <a:gd name="T52" fmla="*/ 188 w 288"/>
                  <a:gd name="T53" fmla="*/ 664 h 664"/>
                  <a:gd name="T54" fmla="*/ 166 w 288"/>
                  <a:gd name="T55" fmla="*/ 653 h 664"/>
                  <a:gd name="T56" fmla="*/ 149 w 288"/>
                  <a:gd name="T57" fmla="*/ 634 h 664"/>
                  <a:gd name="T58" fmla="*/ 141 w 288"/>
                  <a:gd name="T59" fmla="*/ 612 h 664"/>
                  <a:gd name="T60" fmla="*/ 144 w 288"/>
                  <a:gd name="T61" fmla="*/ 587 h 664"/>
                  <a:gd name="T62" fmla="*/ 144 w 288"/>
                  <a:gd name="T63" fmla="*/ 582 h 664"/>
                  <a:gd name="T64" fmla="*/ 147 w 288"/>
                  <a:gd name="T65" fmla="*/ 571 h 664"/>
                  <a:gd name="T66" fmla="*/ 150 w 288"/>
                  <a:gd name="T67" fmla="*/ 554 h 664"/>
                  <a:gd name="T68" fmla="*/ 153 w 288"/>
                  <a:gd name="T69" fmla="*/ 532 h 664"/>
                  <a:gd name="T70" fmla="*/ 157 w 288"/>
                  <a:gd name="T71" fmla="*/ 506 h 664"/>
                  <a:gd name="T72" fmla="*/ 160 w 288"/>
                  <a:gd name="T73" fmla="*/ 476 h 664"/>
                  <a:gd name="T74" fmla="*/ 160 w 288"/>
                  <a:gd name="T75" fmla="*/ 443 h 664"/>
                  <a:gd name="T76" fmla="*/ 160 w 288"/>
                  <a:gd name="T77" fmla="*/ 408 h 664"/>
                  <a:gd name="T78" fmla="*/ 158 w 288"/>
                  <a:gd name="T79" fmla="*/ 374 h 664"/>
                  <a:gd name="T80" fmla="*/ 152 w 288"/>
                  <a:gd name="T81" fmla="*/ 336 h 664"/>
                  <a:gd name="T82" fmla="*/ 144 w 288"/>
                  <a:gd name="T83" fmla="*/ 299 h 664"/>
                  <a:gd name="T84" fmla="*/ 133 w 288"/>
                  <a:gd name="T85" fmla="*/ 263 h 664"/>
                  <a:gd name="T86" fmla="*/ 116 w 288"/>
                  <a:gd name="T87" fmla="*/ 226 h 664"/>
                  <a:gd name="T88" fmla="*/ 95 w 288"/>
                  <a:gd name="T89" fmla="*/ 193 h 664"/>
                  <a:gd name="T90" fmla="*/ 70 w 288"/>
                  <a:gd name="T91" fmla="*/ 163 h 664"/>
                  <a:gd name="T92" fmla="*/ 38 w 288"/>
                  <a:gd name="T93" fmla="*/ 135 h 664"/>
                  <a:gd name="T94" fmla="*/ 0 w 288"/>
                  <a:gd name="T95" fmla="*/ 111 h 664"/>
                  <a:gd name="T96" fmla="*/ 55 w 288"/>
                  <a:gd name="T97" fmla="*/ 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" h="664">
                    <a:moveTo>
                      <a:pt x="55" y="0"/>
                    </a:moveTo>
                    <a:lnTo>
                      <a:pt x="104" y="29"/>
                    </a:lnTo>
                    <a:lnTo>
                      <a:pt x="146" y="61"/>
                    </a:lnTo>
                    <a:lnTo>
                      <a:pt x="180" y="97"/>
                    </a:lnTo>
                    <a:lnTo>
                      <a:pt x="210" y="135"/>
                    </a:lnTo>
                    <a:lnTo>
                      <a:pt x="234" y="174"/>
                    </a:lnTo>
                    <a:lnTo>
                      <a:pt x="253" y="217"/>
                    </a:lnTo>
                    <a:lnTo>
                      <a:pt x="266" y="258"/>
                    </a:lnTo>
                    <a:lnTo>
                      <a:pt x="277" y="301"/>
                    </a:lnTo>
                    <a:lnTo>
                      <a:pt x="283" y="343"/>
                    </a:lnTo>
                    <a:lnTo>
                      <a:pt x="286" y="385"/>
                    </a:lnTo>
                    <a:lnTo>
                      <a:pt x="288" y="426"/>
                    </a:lnTo>
                    <a:lnTo>
                      <a:pt x="286" y="464"/>
                    </a:lnTo>
                    <a:lnTo>
                      <a:pt x="285" y="498"/>
                    </a:lnTo>
                    <a:lnTo>
                      <a:pt x="280" y="530"/>
                    </a:lnTo>
                    <a:lnTo>
                      <a:pt x="277" y="558"/>
                    </a:lnTo>
                    <a:lnTo>
                      <a:pt x="272" y="582"/>
                    </a:lnTo>
                    <a:lnTo>
                      <a:pt x="269" y="601"/>
                    </a:lnTo>
                    <a:lnTo>
                      <a:pt x="267" y="614"/>
                    </a:lnTo>
                    <a:lnTo>
                      <a:pt x="266" y="620"/>
                    </a:lnTo>
                    <a:lnTo>
                      <a:pt x="256" y="638"/>
                    </a:lnTo>
                    <a:lnTo>
                      <a:pt x="242" y="652"/>
                    </a:lnTo>
                    <a:lnTo>
                      <a:pt x="226" y="661"/>
                    </a:lnTo>
                    <a:lnTo>
                      <a:pt x="210" y="664"/>
                    </a:lnTo>
                    <a:lnTo>
                      <a:pt x="201" y="664"/>
                    </a:lnTo>
                    <a:lnTo>
                      <a:pt x="195" y="664"/>
                    </a:lnTo>
                    <a:lnTo>
                      <a:pt x="188" y="664"/>
                    </a:lnTo>
                    <a:lnTo>
                      <a:pt x="166" y="653"/>
                    </a:lnTo>
                    <a:lnTo>
                      <a:pt x="149" y="634"/>
                    </a:lnTo>
                    <a:lnTo>
                      <a:pt x="141" y="612"/>
                    </a:lnTo>
                    <a:lnTo>
                      <a:pt x="144" y="587"/>
                    </a:lnTo>
                    <a:lnTo>
                      <a:pt x="144" y="582"/>
                    </a:lnTo>
                    <a:lnTo>
                      <a:pt x="147" y="571"/>
                    </a:lnTo>
                    <a:lnTo>
                      <a:pt x="150" y="554"/>
                    </a:lnTo>
                    <a:lnTo>
                      <a:pt x="153" y="532"/>
                    </a:lnTo>
                    <a:lnTo>
                      <a:pt x="157" y="506"/>
                    </a:lnTo>
                    <a:lnTo>
                      <a:pt x="160" y="476"/>
                    </a:lnTo>
                    <a:lnTo>
                      <a:pt x="160" y="443"/>
                    </a:lnTo>
                    <a:lnTo>
                      <a:pt x="160" y="408"/>
                    </a:lnTo>
                    <a:lnTo>
                      <a:pt x="158" y="374"/>
                    </a:lnTo>
                    <a:lnTo>
                      <a:pt x="152" y="336"/>
                    </a:lnTo>
                    <a:lnTo>
                      <a:pt x="144" y="299"/>
                    </a:lnTo>
                    <a:lnTo>
                      <a:pt x="133" y="263"/>
                    </a:lnTo>
                    <a:lnTo>
                      <a:pt x="116" y="226"/>
                    </a:lnTo>
                    <a:lnTo>
                      <a:pt x="95" y="193"/>
                    </a:lnTo>
                    <a:lnTo>
                      <a:pt x="70" y="163"/>
                    </a:lnTo>
                    <a:lnTo>
                      <a:pt x="38" y="135"/>
                    </a:lnTo>
                    <a:lnTo>
                      <a:pt x="0" y="11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Freeform 37">
                <a:extLst>
                  <a:ext uri="{FF2B5EF4-FFF2-40B4-BE49-F238E27FC236}">
                    <a16:creationId xmlns:a16="http://schemas.microsoft.com/office/drawing/2014/main" id="{3D38ADED-1842-4745-97B4-934BA10C8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13" y="3359150"/>
                <a:ext cx="1443038" cy="1033463"/>
              </a:xfrm>
              <a:custGeom>
                <a:avLst/>
                <a:gdLst>
                  <a:gd name="T0" fmla="*/ 1526 w 1817"/>
                  <a:gd name="T1" fmla="*/ 0 h 1303"/>
                  <a:gd name="T2" fmla="*/ 1567 w 1817"/>
                  <a:gd name="T3" fmla="*/ 19 h 1303"/>
                  <a:gd name="T4" fmla="*/ 1604 w 1817"/>
                  <a:gd name="T5" fmla="*/ 70 h 1303"/>
                  <a:gd name="T6" fmla="*/ 1639 w 1817"/>
                  <a:gd name="T7" fmla="*/ 144 h 1303"/>
                  <a:gd name="T8" fmla="*/ 1675 w 1817"/>
                  <a:gd name="T9" fmla="*/ 237 h 1303"/>
                  <a:gd name="T10" fmla="*/ 1710 w 1817"/>
                  <a:gd name="T11" fmla="*/ 340 h 1303"/>
                  <a:gd name="T12" fmla="*/ 1741 w 1817"/>
                  <a:gd name="T13" fmla="*/ 444 h 1303"/>
                  <a:gd name="T14" fmla="*/ 1768 w 1817"/>
                  <a:gd name="T15" fmla="*/ 544 h 1303"/>
                  <a:gd name="T16" fmla="*/ 1790 w 1817"/>
                  <a:gd name="T17" fmla="*/ 631 h 1303"/>
                  <a:gd name="T18" fmla="*/ 1806 w 1817"/>
                  <a:gd name="T19" fmla="*/ 696 h 1303"/>
                  <a:gd name="T20" fmla="*/ 1816 w 1817"/>
                  <a:gd name="T21" fmla="*/ 732 h 1303"/>
                  <a:gd name="T22" fmla="*/ 598 w 1817"/>
                  <a:gd name="T23" fmla="*/ 1303 h 1303"/>
                  <a:gd name="T24" fmla="*/ 0 w 1817"/>
                  <a:gd name="T25" fmla="*/ 305 h 1303"/>
                  <a:gd name="T26" fmla="*/ 12 w 1817"/>
                  <a:gd name="T27" fmla="*/ 304 h 1303"/>
                  <a:gd name="T28" fmla="*/ 19 w 1817"/>
                  <a:gd name="T29" fmla="*/ 293 h 1303"/>
                  <a:gd name="T30" fmla="*/ 33 w 1817"/>
                  <a:gd name="T31" fmla="*/ 275 h 1303"/>
                  <a:gd name="T32" fmla="*/ 55 w 1817"/>
                  <a:gd name="T33" fmla="*/ 256 h 1303"/>
                  <a:gd name="T34" fmla="*/ 90 w 1817"/>
                  <a:gd name="T35" fmla="*/ 241 h 1303"/>
                  <a:gd name="T36" fmla="*/ 136 w 1817"/>
                  <a:gd name="T37" fmla="*/ 233 h 1303"/>
                  <a:gd name="T38" fmla="*/ 198 w 1817"/>
                  <a:gd name="T39" fmla="*/ 237 h 1303"/>
                  <a:gd name="T40" fmla="*/ 273 w 1817"/>
                  <a:gd name="T41" fmla="*/ 260 h 1303"/>
                  <a:gd name="T42" fmla="*/ 365 w 1817"/>
                  <a:gd name="T43" fmla="*/ 305 h 1303"/>
                  <a:gd name="T44" fmla="*/ 504 w 1817"/>
                  <a:gd name="T45" fmla="*/ 372 h 1303"/>
                  <a:gd name="T46" fmla="*/ 634 w 1817"/>
                  <a:gd name="T47" fmla="*/ 403 h 1303"/>
                  <a:gd name="T48" fmla="*/ 751 w 1817"/>
                  <a:gd name="T49" fmla="*/ 410 h 1303"/>
                  <a:gd name="T50" fmla="*/ 857 w 1817"/>
                  <a:gd name="T51" fmla="*/ 392 h 1303"/>
                  <a:gd name="T52" fmla="*/ 950 w 1817"/>
                  <a:gd name="T53" fmla="*/ 356 h 1303"/>
                  <a:gd name="T54" fmla="*/ 1030 w 1817"/>
                  <a:gd name="T55" fmla="*/ 305 h 1303"/>
                  <a:gd name="T56" fmla="*/ 1094 w 1817"/>
                  <a:gd name="T57" fmla="*/ 255 h 1303"/>
                  <a:gd name="T58" fmla="*/ 1166 w 1817"/>
                  <a:gd name="T59" fmla="*/ 196 h 1303"/>
                  <a:gd name="T60" fmla="*/ 1243 w 1817"/>
                  <a:gd name="T61" fmla="*/ 136 h 1303"/>
                  <a:gd name="T62" fmla="*/ 1322 w 1817"/>
                  <a:gd name="T63" fmla="*/ 81 h 1303"/>
                  <a:gd name="T64" fmla="*/ 1398 w 1817"/>
                  <a:gd name="T65" fmla="*/ 35 h 1303"/>
                  <a:gd name="T66" fmla="*/ 1468 w 1817"/>
                  <a:gd name="T67" fmla="*/ 7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17" h="1303">
                    <a:moveTo>
                      <a:pt x="1499" y="0"/>
                    </a:moveTo>
                    <a:lnTo>
                      <a:pt x="1526" y="0"/>
                    </a:lnTo>
                    <a:lnTo>
                      <a:pt x="1552" y="7"/>
                    </a:lnTo>
                    <a:lnTo>
                      <a:pt x="1567" y="19"/>
                    </a:lnTo>
                    <a:lnTo>
                      <a:pt x="1585" y="41"/>
                    </a:lnTo>
                    <a:lnTo>
                      <a:pt x="1604" y="70"/>
                    </a:lnTo>
                    <a:lnTo>
                      <a:pt x="1621" y="105"/>
                    </a:lnTo>
                    <a:lnTo>
                      <a:pt x="1639" y="144"/>
                    </a:lnTo>
                    <a:lnTo>
                      <a:pt x="1658" y="188"/>
                    </a:lnTo>
                    <a:lnTo>
                      <a:pt x="1675" y="237"/>
                    </a:lnTo>
                    <a:lnTo>
                      <a:pt x="1692" y="288"/>
                    </a:lnTo>
                    <a:lnTo>
                      <a:pt x="1710" y="340"/>
                    </a:lnTo>
                    <a:lnTo>
                      <a:pt x="1726" y="392"/>
                    </a:lnTo>
                    <a:lnTo>
                      <a:pt x="1741" y="444"/>
                    </a:lnTo>
                    <a:lnTo>
                      <a:pt x="1756" y="497"/>
                    </a:lnTo>
                    <a:lnTo>
                      <a:pt x="1768" y="544"/>
                    </a:lnTo>
                    <a:lnTo>
                      <a:pt x="1781" y="590"/>
                    </a:lnTo>
                    <a:lnTo>
                      <a:pt x="1790" y="631"/>
                    </a:lnTo>
                    <a:lnTo>
                      <a:pt x="1800" y="667"/>
                    </a:lnTo>
                    <a:lnTo>
                      <a:pt x="1806" y="696"/>
                    </a:lnTo>
                    <a:lnTo>
                      <a:pt x="1813" y="718"/>
                    </a:lnTo>
                    <a:lnTo>
                      <a:pt x="1816" y="732"/>
                    </a:lnTo>
                    <a:lnTo>
                      <a:pt x="1817" y="737"/>
                    </a:lnTo>
                    <a:lnTo>
                      <a:pt x="598" y="1303"/>
                    </a:lnTo>
                    <a:lnTo>
                      <a:pt x="0" y="870"/>
                    </a:lnTo>
                    <a:lnTo>
                      <a:pt x="0" y="305"/>
                    </a:lnTo>
                    <a:lnTo>
                      <a:pt x="11" y="305"/>
                    </a:lnTo>
                    <a:lnTo>
                      <a:pt x="12" y="304"/>
                    </a:lnTo>
                    <a:lnTo>
                      <a:pt x="14" y="299"/>
                    </a:lnTo>
                    <a:lnTo>
                      <a:pt x="19" y="293"/>
                    </a:lnTo>
                    <a:lnTo>
                      <a:pt x="24" y="285"/>
                    </a:lnTo>
                    <a:lnTo>
                      <a:pt x="33" y="275"/>
                    </a:lnTo>
                    <a:lnTo>
                      <a:pt x="43" y="266"/>
                    </a:lnTo>
                    <a:lnTo>
                      <a:pt x="55" y="256"/>
                    </a:lnTo>
                    <a:lnTo>
                      <a:pt x="71" y="247"/>
                    </a:lnTo>
                    <a:lnTo>
                      <a:pt x="90" y="241"/>
                    </a:lnTo>
                    <a:lnTo>
                      <a:pt x="112" y="234"/>
                    </a:lnTo>
                    <a:lnTo>
                      <a:pt x="136" y="233"/>
                    </a:lnTo>
                    <a:lnTo>
                      <a:pt x="164" y="233"/>
                    </a:lnTo>
                    <a:lnTo>
                      <a:pt x="198" y="237"/>
                    </a:lnTo>
                    <a:lnTo>
                      <a:pt x="232" y="245"/>
                    </a:lnTo>
                    <a:lnTo>
                      <a:pt x="273" y="260"/>
                    </a:lnTo>
                    <a:lnTo>
                      <a:pt x="318" y="280"/>
                    </a:lnTo>
                    <a:lnTo>
                      <a:pt x="365" y="305"/>
                    </a:lnTo>
                    <a:lnTo>
                      <a:pt x="436" y="343"/>
                    </a:lnTo>
                    <a:lnTo>
                      <a:pt x="504" y="372"/>
                    </a:lnTo>
                    <a:lnTo>
                      <a:pt x="571" y="391"/>
                    </a:lnTo>
                    <a:lnTo>
                      <a:pt x="634" y="403"/>
                    </a:lnTo>
                    <a:lnTo>
                      <a:pt x="694" y="410"/>
                    </a:lnTo>
                    <a:lnTo>
                      <a:pt x="751" y="410"/>
                    </a:lnTo>
                    <a:lnTo>
                      <a:pt x="807" y="403"/>
                    </a:lnTo>
                    <a:lnTo>
                      <a:pt x="857" y="392"/>
                    </a:lnTo>
                    <a:lnTo>
                      <a:pt x="906" y="377"/>
                    </a:lnTo>
                    <a:lnTo>
                      <a:pt x="950" y="356"/>
                    </a:lnTo>
                    <a:lnTo>
                      <a:pt x="993" y="332"/>
                    </a:lnTo>
                    <a:lnTo>
                      <a:pt x="1030" y="305"/>
                    </a:lnTo>
                    <a:lnTo>
                      <a:pt x="1061" y="282"/>
                    </a:lnTo>
                    <a:lnTo>
                      <a:pt x="1094" y="255"/>
                    </a:lnTo>
                    <a:lnTo>
                      <a:pt x="1129" y="226"/>
                    </a:lnTo>
                    <a:lnTo>
                      <a:pt x="1166" y="196"/>
                    </a:lnTo>
                    <a:lnTo>
                      <a:pt x="1205" y="166"/>
                    </a:lnTo>
                    <a:lnTo>
                      <a:pt x="1243" y="136"/>
                    </a:lnTo>
                    <a:lnTo>
                      <a:pt x="1283" y="108"/>
                    </a:lnTo>
                    <a:lnTo>
                      <a:pt x="1322" y="81"/>
                    </a:lnTo>
                    <a:lnTo>
                      <a:pt x="1362" y="56"/>
                    </a:lnTo>
                    <a:lnTo>
                      <a:pt x="1398" y="35"/>
                    </a:lnTo>
                    <a:lnTo>
                      <a:pt x="1435" y="18"/>
                    </a:lnTo>
                    <a:lnTo>
                      <a:pt x="1468" y="7"/>
                    </a:lnTo>
                    <a:lnTo>
                      <a:pt x="1499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Freeform 38">
                <a:extLst>
                  <a:ext uri="{FF2B5EF4-FFF2-40B4-BE49-F238E27FC236}">
                    <a16:creationId xmlns:a16="http://schemas.microsoft.com/office/drawing/2014/main" id="{A231850B-2955-DB45-8134-59AD222A9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00" y="3367088"/>
                <a:ext cx="3994150" cy="1693863"/>
              </a:xfrm>
              <a:custGeom>
                <a:avLst/>
                <a:gdLst>
                  <a:gd name="T0" fmla="*/ 1879 w 5032"/>
                  <a:gd name="T1" fmla="*/ 4 h 2134"/>
                  <a:gd name="T2" fmla="*/ 2042 w 5032"/>
                  <a:gd name="T3" fmla="*/ 49 h 2134"/>
                  <a:gd name="T4" fmla="*/ 2256 w 5032"/>
                  <a:gd name="T5" fmla="*/ 152 h 2134"/>
                  <a:gd name="T6" fmla="*/ 2512 w 5032"/>
                  <a:gd name="T7" fmla="*/ 302 h 2134"/>
                  <a:gd name="T8" fmla="*/ 2787 w 5032"/>
                  <a:gd name="T9" fmla="*/ 468 h 2134"/>
                  <a:gd name="T10" fmla="*/ 3094 w 5032"/>
                  <a:gd name="T11" fmla="*/ 635 h 2134"/>
                  <a:gd name="T12" fmla="*/ 3442 w 5032"/>
                  <a:gd name="T13" fmla="*/ 795 h 2134"/>
                  <a:gd name="T14" fmla="*/ 3842 w 5032"/>
                  <a:gd name="T15" fmla="*/ 932 h 2134"/>
                  <a:gd name="T16" fmla="*/ 4170 w 5032"/>
                  <a:gd name="T17" fmla="*/ 1011 h 2134"/>
                  <a:gd name="T18" fmla="*/ 4383 w 5032"/>
                  <a:gd name="T19" fmla="*/ 1051 h 2134"/>
                  <a:gd name="T20" fmla="*/ 4541 w 5032"/>
                  <a:gd name="T21" fmla="*/ 1068 h 2134"/>
                  <a:gd name="T22" fmla="*/ 4655 w 5032"/>
                  <a:gd name="T23" fmla="*/ 1078 h 2134"/>
                  <a:gd name="T24" fmla="*/ 4739 w 5032"/>
                  <a:gd name="T25" fmla="*/ 1084 h 2134"/>
                  <a:gd name="T26" fmla="*/ 4806 w 5032"/>
                  <a:gd name="T27" fmla="*/ 1100 h 2134"/>
                  <a:gd name="T28" fmla="*/ 4869 w 5032"/>
                  <a:gd name="T29" fmla="*/ 1133 h 2134"/>
                  <a:gd name="T30" fmla="*/ 4938 w 5032"/>
                  <a:gd name="T31" fmla="*/ 1195 h 2134"/>
                  <a:gd name="T32" fmla="*/ 5032 w 5032"/>
                  <a:gd name="T33" fmla="*/ 1293 h 2134"/>
                  <a:gd name="T34" fmla="*/ 123 w 5032"/>
                  <a:gd name="T35" fmla="*/ 1979 h 2134"/>
                  <a:gd name="T36" fmla="*/ 2 w 5032"/>
                  <a:gd name="T37" fmla="*/ 1536 h 2134"/>
                  <a:gd name="T38" fmla="*/ 0 w 5032"/>
                  <a:gd name="T39" fmla="*/ 1434 h 2134"/>
                  <a:gd name="T40" fmla="*/ 3 w 5032"/>
                  <a:gd name="T41" fmla="*/ 1268 h 2134"/>
                  <a:gd name="T42" fmla="*/ 14 w 5032"/>
                  <a:gd name="T43" fmla="*/ 1059 h 2134"/>
                  <a:gd name="T44" fmla="*/ 38 w 5032"/>
                  <a:gd name="T45" fmla="*/ 831 h 2134"/>
                  <a:gd name="T46" fmla="*/ 81 w 5032"/>
                  <a:gd name="T47" fmla="*/ 605 h 2134"/>
                  <a:gd name="T48" fmla="*/ 144 w 5032"/>
                  <a:gd name="T49" fmla="*/ 404 h 2134"/>
                  <a:gd name="T50" fmla="*/ 204 w 5032"/>
                  <a:gd name="T51" fmla="*/ 299 h 2134"/>
                  <a:gd name="T52" fmla="*/ 240 w 5032"/>
                  <a:gd name="T53" fmla="*/ 340 h 2134"/>
                  <a:gd name="T54" fmla="*/ 316 w 5032"/>
                  <a:gd name="T55" fmla="*/ 411 h 2134"/>
                  <a:gd name="T56" fmla="*/ 426 w 5032"/>
                  <a:gd name="T57" fmla="*/ 496 h 2134"/>
                  <a:gd name="T58" fmla="*/ 563 w 5032"/>
                  <a:gd name="T59" fmla="*/ 574 h 2134"/>
                  <a:gd name="T60" fmla="*/ 726 w 5032"/>
                  <a:gd name="T61" fmla="*/ 627 h 2134"/>
                  <a:gd name="T62" fmla="*/ 895 w 5032"/>
                  <a:gd name="T63" fmla="*/ 635 h 2134"/>
                  <a:gd name="T64" fmla="*/ 1047 w 5032"/>
                  <a:gd name="T65" fmla="*/ 588 h 2134"/>
                  <a:gd name="T66" fmla="*/ 1190 w 5032"/>
                  <a:gd name="T67" fmla="*/ 501 h 2134"/>
                  <a:gd name="T68" fmla="*/ 1316 w 5032"/>
                  <a:gd name="T69" fmla="*/ 392 h 2134"/>
                  <a:gd name="T70" fmla="*/ 1420 w 5032"/>
                  <a:gd name="T71" fmla="*/ 280 h 2134"/>
                  <a:gd name="T72" fmla="*/ 1498 w 5032"/>
                  <a:gd name="T73" fmla="*/ 183 h 2134"/>
                  <a:gd name="T74" fmla="*/ 1544 w 5032"/>
                  <a:gd name="T75" fmla="*/ 121 h 2134"/>
                  <a:gd name="T76" fmla="*/ 1553 w 5032"/>
                  <a:gd name="T77" fmla="*/ 106 h 2134"/>
                  <a:gd name="T78" fmla="*/ 1572 w 5032"/>
                  <a:gd name="T79" fmla="*/ 84 h 2134"/>
                  <a:gd name="T80" fmla="*/ 1617 w 5032"/>
                  <a:gd name="T81" fmla="*/ 49 h 2134"/>
                  <a:gd name="T82" fmla="*/ 1688 w 5032"/>
                  <a:gd name="T83" fmla="*/ 16 h 2134"/>
                  <a:gd name="T84" fmla="*/ 1792 w 5032"/>
                  <a:gd name="T85" fmla="*/ 0 h 2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032" h="2134">
                    <a:moveTo>
                      <a:pt x="1792" y="0"/>
                    </a:moveTo>
                    <a:lnTo>
                      <a:pt x="1833" y="0"/>
                    </a:lnTo>
                    <a:lnTo>
                      <a:pt x="1879" y="4"/>
                    </a:lnTo>
                    <a:lnTo>
                      <a:pt x="1930" y="14"/>
                    </a:lnTo>
                    <a:lnTo>
                      <a:pt x="1984" y="28"/>
                    </a:lnTo>
                    <a:lnTo>
                      <a:pt x="2042" y="49"/>
                    </a:lnTo>
                    <a:lnTo>
                      <a:pt x="2105" y="74"/>
                    </a:lnTo>
                    <a:lnTo>
                      <a:pt x="2173" y="107"/>
                    </a:lnTo>
                    <a:lnTo>
                      <a:pt x="2256" y="152"/>
                    </a:lnTo>
                    <a:lnTo>
                      <a:pt x="2340" y="199"/>
                    </a:lnTo>
                    <a:lnTo>
                      <a:pt x="2425" y="250"/>
                    </a:lnTo>
                    <a:lnTo>
                      <a:pt x="2512" y="302"/>
                    </a:lnTo>
                    <a:lnTo>
                      <a:pt x="2601" y="355"/>
                    </a:lnTo>
                    <a:lnTo>
                      <a:pt x="2692" y="411"/>
                    </a:lnTo>
                    <a:lnTo>
                      <a:pt x="2787" y="468"/>
                    </a:lnTo>
                    <a:lnTo>
                      <a:pt x="2885" y="523"/>
                    </a:lnTo>
                    <a:lnTo>
                      <a:pt x="2988" y="580"/>
                    </a:lnTo>
                    <a:lnTo>
                      <a:pt x="3094" y="635"/>
                    </a:lnTo>
                    <a:lnTo>
                      <a:pt x="3205" y="691"/>
                    </a:lnTo>
                    <a:lnTo>
                      <a:pt x="3320" y="743"/>
                    </a:lnTo>
                    <a:lnTo>
                      <a:pt x="3442" y="795"/>
                    </a:lnTo>
                    <a:lnTo>
                      <a:pt x="3570" y="842"/>
                    </a:lnTo>
                    <a:lnTo>
                      <a:pt x="3703" y="890"/>
                    </a:lnTo>
                    <a:lnTo>
                      <a:pt x="3842" y="932"/>
                    </a:lnTo>
                    <a:lnTo>
                      <a:pt x="3989" y="970"/>
                    </a:lnTo>
                    <a:lnTo>
                      <a:pt x="4084" y="994"/>
                    </a:lnTo>
                    <a:lnTo>
                      <a:pt x="4170" y="1011"/>
                    </a:lnTo>
                    <a:lnTo>
                      <a:pt x="4249" y="1027"/>
                    </a:lnTo>
                    <a:lnTo>
                      <a:pt x="4320" y="1040"/>
                    </a:lnTo>
                    <a:lnTo>
                      <a:pt x="4383" y="1051"/>
                    </a:lnTo>
                    <a:lnTo>
                      <a:pt x="4442" y="1059"/>
                    </a:lnTo>
                    <a:lnTo>
                      <a:pt x="4494" y="1065"/>
                    </a:lnTo>
                    <a:lnTo>
                      <a:pt x="4541" y="1068"/>
                    </a:lnTo>
                    <a:lnTo>
                      <a:pt x="4584" y="1073"/>
                    </a:lnTo>
                    <a:lnTo>
                      <a:pt x="4622" y="1075"/>
                    </a:lnTo>
                    <a:lnTo>
                      <a:pt x="4655" y="1078"/>
                    </a:lnTo>
                    <a:lnTo>
                      <a:pt x="4687" y="1079"/>
                    </a:lnTo>
                    <a:lnTo>
                      <a:pt x="4714" y="1081"/>
                    </a:lnTo>
                    <a:lnTo>
                      <a:pt x="4739" y="1084"/>
                    </a:lnTo>
                    <a:lnTo>
                      <a:pt x="4763" y="1089"/>
                    </a:lnTo>
                    <a:lnTo>
                      <a:pt x="4785" y="1094"/>
                    </a:lnTo>
                    <a:lnTo>
                      <a:pt x="4806" y="1100"/>
                    </a:lnTo>
                    <a:lnTo>
                      <a:pt x="4826" y="1109"/>
                    </a:lnTo>
                    <a:lnTo>
                      <a:pt x="4847" y="1121"/>
                    </a:lnTo>
                    <a:lnTo>
                      <a:pt x="4869" y="1133"/>
                    </a:lnTo>
                    <a:lnTo>
                      <a:pt x="4891" y="1151"/>
                    </a:lnTo>
                    <a:lnTo>
                      <a:pt x="4913" y="1171"/>
                    </a:lnTo>
                    <a:lnTo>
                      <a:pt x="4938" y="1195"/>
                    </a:lnTo>
                    <a:lnTo>
                      <a:pt x="4967" y="1223"/>
                    </a:lnTo>
                    <a:lnTo>
                      <a:pt x="4997" y="1255"/>
                    </a:lnTo>
                    <a:lnTo>
                      <a:pt x="5032" y="1293"/>
                    </a:lnTo>
                    <a:lnTo>
                      <a:pt x="5032" y="1780"/>
                    </a:lnTo>
                    <a:lnTo>
                      <a:pt x="1886" y="2134"/>
                    </a:lnTo>
                    <a:lnTo>
                      <a:pt x="123" y="1979"/>
                    </a:lnTo>
                    <a:lnTo>
                      <a:pt x="2" y="1558"/>
                    </a:lnTo>
                    <a:lnTo>
                      <a:pt x="2" y="1552"/>
                    </a:lnTo>
                    <a:lnTo>
                      <a:pt x="2" y="1536"/>
                    </a:lnTo>
                    <a:lnTo>
                      <a:pt x="0" y="1511"/>
                    </a:lnTo>
                    <a:lnTo>
                      <a:pt x="0" y="1476"/>
                    </a:lnTo>
                    <a:lnTo>
                      <a:pt x="0" y="1434"/>
                    </a:lnTo>
                    <a:lnTo>
                      <a:pt x="0" y="1385"/>
                    </a:lnTo>
                    <a:lnTo>
                      <a:pt x="2" y="1329"/>
                    </a:lnTo>
                    <a:lnTo>
                      <a:pt x="3" y="1268"/>
                    </a:lnTo>
                    <a:lnTo>
                      <a:pt x="5" y="1203"/>
                    </a:lnTo>
                    <a:lnTo>
                      <a:pt x="9" y="1132"/>
                    </a:lnTo>
                    <a:lnTo>
                      <a:pt x="14" y="1059"/>
                    </a:lnTo>
                    <a:lnTo>
                      <a:pt x="21" y="985"/>
                    </a:lnTo>
                    <a:lnTo>
                      <a:pt x="28" y="909"/>
                    </a:lnTo>
                    <a:lnTo>
                      <a:pt x="38" y="831"/>
                    </a:lnTo>
                    <a:lnTo>
                      <a:pt x="51" y="755"/>
                    </a:lnTo>
                    <a:lnTo>
                      <a:pt x="63" y="680"/>
                    </a:lnTo>
                    <a:lnTo>
                      <a:pt x="81" y="605"/>
                    </a:lnTo>
                    <a:lnTo>
                      <a:pt x="98" y="536"/>
                    </a:lnTo>
                    <a:lnTo>
                      <a:pt x="120" y="468"/>
                    </a:lnTo>
                    <a:lnTo>
                      <a:pt x="144" y="404"/>
                    </a:lnTo>
                    <a:lnTo>
                      <a:pt x="171" y="348"/>
                    </a:lnTo>
                    <a:lnTo>
                      <a:pt x="201" y="295"/>
                    </a:lnTo>
                    <a:lnTo>
                      <a:pt x="204" y="299"/>
                    </a:lnTo>
                    <a:lnTo>
                      <a:pt x="210" y="308"/>
                    </a:lnTo>
                    <a:lnTo>
                      <a:pt x="223" y="321"/>
                    </a:lnTo>
                    <a:lnTo>
                      <a:pt x="240" y="340"/>
                    </a:lnTo>
                    <a:lnTo>
                      <a:pt x="261" y="360"/>
                    </a:lnTo>
                    <a:lnTo>
                      <a:pt x="286" y="384"/>
                    </a:lnTo>
                    <a:lnTo>
                      <a:pt x="316" y="411"/>
                    </a:lnTo>
                    <a:lnTo>
                      <a:pt x="348" y="439"/>
                    </a:lnTo>
                    <a:lnTo>
                      <a:pt x="386" y="468"/>
                    </a:lnTo>
                    <a:lnTo>
                      <a:pt x="426" y="496"/>
                    </a:lnTo>
                    <a:lnTo>
                      <a:pt x="468" y="523"/>
                    </a:lnTo>
                    <a:lnTo>
                      <a:pt x="514" y="550"/>
                    </a:lnTo>
                    <a:lnTo>
                      <a:pt x="563" y="574"/>
                    </a:lnTo>
                    <a:lnTo>
                      <a:pt x="615" y="596"/>
                    </a:lnTo>
                    <a:lnTo>
                      <a:pt x="669" y="613"/>
                    </a:lnTo>
                    <a:lnTo>
                      <a:pt x="726" y="627"/>
                    </a:lnTo>
                    <a:lnTo>
                      <a:pt x="783" y="635"/>
                    </a:lnTo>
                    <a:lnTo>
                      <a:pt x="843" y="638"/>
                    </a:lnTo>
                    <a:lnTo>
                      <a:pt x="895" y="635"/>
                    </a:lnTo>
                    <a:lnTo>
                      <a:pt x="948" y="626"/>
                    </a:lnTo>
                    <a:lnTo>
                      <a:pt x="998" y="610"/>
                    </a:lnTo>
                    <a:lnTo>
                      <a:pt x="1047" y="588"/>
                    </a:lnTo>
                    <a:lnTo>
                      <a:pt x="1096" y="563"/>
                    </a:lnTo>
                    <a:lnTo>
                      <a:pt x="1144" y="534"/>
                    </a:lnTo>
                    <a:lnTo>
                      <a:pt x="1190" y="501"/>
                    </a:lnTo>
                    <a:lnTo>
                      <a:pt x="1234" y="466"/>
                    </a:lnTo>
                    <a:lnTo>
                      <a:pt x="1277" y="430"/>
                    </a:lnTo>
                    <a:lnTo>
                      <a:pt x="1316" y="392"/>
                    </a:lnTo>
                    <a:lnTo>
                      <a:pt x="1354" y="354"/>
                    </a:lnTo>
                    <a:lnTo>
                      <a:pt x="1389" y="316"/>
                    </a:lnTo>
                    <a:lnTo>
                      <a:pt x="1420" y="280"/>
                    </a:lnTo>
                    <a:lnTo>
                      <a:pt x="1451" y="245"/>
                    </a:lnTo>
                    <a:lnTo>
                      <a:pt x="1476" y="213"/>
                    </a:lnTo>
                    <a:lnTo>
                      <a:pt x="1498" y="183"/>
                    </a:lnTo>
                    <a:lnTo>
                      <a:pt x="1517" y="158"/>
                    </a:lnTo>
                    <a:lnTo>
                      <a:pt x="1533" y="137"/>
                    </a:lnTo>
                    <a:lnTo>
                      <a:pt x="1544" y="121"/>
                    </a:lnTo>
                    <a:lnTo>
                      <a:pt x="1550" y="110"/>
                    </a:lnTo>
                    <a:lnTo>
                      <a:pt x="1553" y="107"/>
                    </a:lnTo>
                    <a:lnTo>
                      <a:pt x="1553" y="106"/>
                    </a:lnTo>
                    <a:lnTo>
                      <a:pt x="1558" y="101"/>
                    </a:lnTo>
                    <a:lnTo>
                      <a:pt x="1563" y="93"/>
                    </a:lnTo>
                    <a:lnTo>
                      <a:pt x="1572" y="84"/>
                    </a:lnTo>
                    <a:lnTo>
                      <a:pt x="1583" y="72"/>
                    </a:lnTo>
                    <a:lnTo>
                      <a:pt x="1599" y="61"/>
                    </a:lnTo>
                    <a:lnTo>
                      <a:pt x="1617" y="49"/>
                    </a:lnTo>
                    <a:lnTo>
                      <a:pt x="1637" y="38"/>
                    </a:lnTo>
                    <a:lnTo>
                      <a:pt x="1661" y="27"/>
                    </a:lnTo>
                    <a:lnTo>
                      <a:pt x="1688" y="16"/>
                    </a:lnTo>
                    <a:lnTo>
                      <a:pt x="1719" y="8"/>
                    </a:lnTo>
                    <a:lnTo>
                      <a:pt x="1754" y="3"/>
                    </a:lnTo>
                    <a:lnTo>
                      <a:pt x="179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Freeform 39">
                <a:extLst>
                  <a:ext uri="{FF2B5EF4-FFF2-40B4-BE49-F238E27FC236}">
                    <a16:creationId xmlns:a16="http://schemas.microsoft.com/office/drawing/2014/main" id="{D4D74F08-7F3A-444C-8100-5E3B6085C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88" y="4384675"/>
                <a:ext cx="4132263" cy="825500"/>
              </a:xfrm>
              <a:custGeom>
                <a:avLst/>
                <a:gdLst>
                  <a:gd name="T0" fmla="*/ 5055 w 5207"/>
                  <a:gd name="T1" fmla="*/ 19 h 1040"/>
                  <a:gd name="T2" fmla="*/ 5114 w 5207"/>
                  <a:gd name="T3" fmla="*/ 74 h 1040"/>
                  <a:gd name="T4" fmla="*/ 5156 w 5207"/>
                  <a:gd name="T5" fmla="*/ 139 h 1040"/>
                  <a:gd name="T6" fmla="*/ 5182 w 5207"/>
                  <a:gd name="T7" fmla="*/ 208 h 1040"/>
                  <a:gd name="T8" fmla="*/ 5197 w 5207"/>
                  <a:gd name="T9" fmla="*/ 275 h 1040"/>
                  <a:gd name="T10" fmla="*/ 5205 w 5207"/>
                  <a:gd name="T11" fmla="*/ 332 h 1040"/>
                  <a:gd name="T12" fmla="*/ 5207 w 5207"/>
                  <a:gd name="T13" fmla="*/ 371 h 1040"/>
                  <a:gd name="T14" fmla="*/ 5207 w 5207"/>
                  <a:gd name="T15" fmla="*/ 387 h 1040"/>
                  <a:gd name="T16" fmla="*/ 5065 w 5207"/>
                  <a:gd name="T17" fmla="*/ 545 h 1040"/>
                  <a:gd name="T18" fmla="*/ 4908 w 5207"/>
                  <a:gd name="T19" fmla="*/ 676 h 1040"/>
                  <a:gd name="T20" fmla="*/ 4743 w 5207"/>
                  <a:gd name="T21" fmla="*/ 782 h 1040"/>
                  <a:gd name="T22" fmla="*/ 4574 w 5207"/>
                  <a:gd name="T23" fmla="*/ 866 h 1040"/>
                  <a:gd name="T24" fmla="*/ 4405 w 5207"/>
                  <a:gd name="T25" fmla="*/ 929 h 1040"/>
                  <a:gd name="T26" fmla="*/ 4242 w 5207"/>
                  <a:gd name="T27" fmla="*/ 975 h 1040"/>
                  <a:gd name="T28" fmla="*/ 4092 w 5207"/>
                  <a:gd name="T29" fmla="*/ 1005 h 1040"/>
                  <a:gd name="T30" fmla="*/ 3956 w 5207"/>
                  <a:gd name="T31" fmla="*/ 1026 h 1040"/>
                  <a:gd name="T32" fmla="*/ 3842 w 5207"/>
                  <a:gd name="T33" fmla="*/ 1035 h 1040"/>
                  <a:gd name="T34" fmla="*/ 3753 w 5207"/>
                  <a:gd name="T35" fmla="*/ 1040 h 1040"/>
                  <a:gd name="T36" fmla="*/ 3698 w 5207"/>
                  <a:gd name="T37" fmla="*/ 1040 h 1040"/>
                  <a:gd name="T38" fmla="*/ 3677 w 5207"/>
                  <a:gd name="T39" fmla="*/ 1040 h 1040"/>
                  <a:gd name="T40" fmla="*/ 208 w 5207"/>
                  <a:gd name="T41" fmla="*/ 1035 h 1040"/>
                  <a:gd name="T42" fmla="*/ 125 w 5207"/>
                  <a:gd name="T43" fmla="*/ 1005 h 1040"/>
                  <a:gd name="T44" fmla="*/ 58 w 5207"/>
                  <a:gd name="T45" fmla="*/ 950 h 1040"/>
                  <a:gd name="T46" fmla="*/ 15 w 5207"/>
                  <a:gd name="T47" fmla="*/ 876 h 1040"/>
                  <a:gd name="T48" fmla="*/ 0 w 5207"/>
                  <a:gd name="T49" fmla="*/ 785 h 1040"/>
                  <a:gd name="T50" fmla="*/ 3 w 5207"/>
                  <a:gd name="T51" fmla="*/ 321 h 1040"/>
                  <a:gd name="T52" fmla="*/ 30 w 5207"/>
                  <a:gd name="T53" fmla="*/ 397 h 1040"/>
                  <a:gd name="T54" fmla="*/ 76 w 5207"/>
                  <a:gd name="T55" fmla="*/ 455 h 1040"/>
                  <a:gd name="T56" fmla="*/ 134 w 5207"/>
                  <a:gd name="T57" fmla="*/ 499 h 1040"/>
                  <a:gd name="T58" fmla="*/ 199 w 5207"/>
                  <a:gd name="T59" fmla="*/ 533 h 1040"/>
                  <a:gd name="T60" fmla="*/ 261 w 5207"/>
                  <a:gd name="T61" fmla="*/ 553 h 1040"/>
                  <a:gd name="T62" fmla="*/ 314 w 5207"/>
                  <a:gd name="T63" fmla="*/ 567 h 1040"/>
                  <a:gd name="T64" fmla="*/ 351 w 5207"/>
                  <a:gd name="T65" fmla="*/ 574 h 1040"/>
                  <a:gd name="T66" fmla="*/ 365 w 5207"/>
                  <a:gd name="T67" fmla="*/ 575 h 1040"/>
                  <a:gd name="T68" fmla="*/ 561 w 5207"/>
                  <a:gd name="T69" fmla="*/ 575 h 1040"/>
                  <a:gd name="T70" fmla="*/ 700 w 5207"/>
                  <a:gd name="T71" fmla="*/ 575 h 1040"/>
                  <a:gd name="T72" fmla="*/ 871 w 5207"/>
                  <a:gd name="T73" fmla="*/ 575 h 1040"/>
                  <a:gd name="T74" fmla="*/ 2138 w 5207"/>
                  <a:gd name="T75" fmla="*/ 575 h 1040"/>
                  <a:gd name="T76" fmla="*/ 2393 w 5207"/>
                  <a:gd name="T77" fmla="*/ 575 h 1040"/>
                  <a:gd name="T78" fmla="*/ 2643 w 5207"/>
                  <a:gd name="T79" fmla="*/ 575 h 1040"/>
                  <a:gd name="T80" fmla="*/ 3002 w 5207"/>
                  <a:gd name="T81" fmla="*/ 575 h 1040"/>
                  <a:gd name="T82" fmla="*/ 3222 w 5207"/>
                  <a:gd name="T83" fmla="*/ 575 h 1040"/>
                  <a:gd name="T84" fmla="*/ 3788 w 5207"/>
                  <a:gd name="T85" fmla="*/ 572 h 1040"/>
                  <a:gd name="T86" fmla="*/ 3995 w 5207"/>
                  <a:gd name="T87" fmla="*/ 548 h 1040"/>
                  <a:gd name="T88" fmla="*/ 4185 w 5207"/>
                  <a:gd name="T89" fmla="*/ 506 h 1040"/>
                  <a:gd name="T90" fmla="*/ 4356 w 5207"/>
                  <a:gd name="T91" fmla="*/ 447 h 1040"/>
                  <a:gd name="T92" fmla="*/ 4509 w 5207"/>
                  <a:gd name="T93" fmla="*/ 379 h 1040"/>
                  <a:gd name="T94" fmla="*/ 4642 w 5207"/>
                  <a:gd name="T95" fmla="*/ 305 h 1040"/>
                  <a:gd name="T96" fmla="*/ 4755 w 5207"/>
                  <a:gd name="T97" fmla="*/ 231 h 1040"/>
                  <a:gd name="T98" fmla="*/ 4849 w 5207"/>
                  <a:gd name="T99" fmla="*/ 159 h 1040"/>
                  <a:gd name="T100" fmla="*/ 4922 w 5207"/>
                  <a:gd name="T101" fmla="*/ 96 h 1040"/>
                  <a:gd name="T102" fmla="*/ 4976 w 5207"/>
                  <a:gd name="T103" fmla="*/ 46 h 1040"/>
                  <a:gd name="T104" fmla="*/ 5008 w 5207"/>
                  <a:gd name="T105" fmla="*/ 11 h 1040"/>
                  <a:gd name="T106" fmla="*/ 5019 w 5207"/>
                  <a:gd name="T107" fmla="*/ 0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07" h="1040">
                    <a:moveTo>
                      <a:pt x="5019" y="0"/>
                    </a:moveTo>
                    <a:lnTo>
                      <a:pt x="5055" y="19"/>
                    </a:lnTo>
                    <a:lnTo>
                      <a:pt x="5087" y="44"/>
                    </a:lnTo>
                    <a:lnTo>
                      <a:pt x="5114" y="74"/>
                    </a:lnTo>
                    <a:lnTo>
                      <a:pt x="5137" y="106"/>
                    </a:lnTo>
                    <a:lnTo>
                      <a:pt x="5156" y="139"/>
                    </a:lnTo>
                    <a:lnTo>
                      <a:pt x="5171" y="174"/>
                    </a:lnTo>
                    <a:lnTo>
                      <a:pt x="5182" y="208"/>
                    </a:lnTo>
                    <a:lnTo>
                      <a:pt x="5191" y="243"/>
                    </a:lnTo>
                    <a:lnTo>
                      <a:pt x="5197" y="275"/>
                    </a:lnTo>
                    <a:lnTo>
                      <a:pt x="5202" y="306"/>
                    </a:lnTo>
                    <a:lnTo>
                      <a:pt x="5205" y="332"/>
                    </a:lnTo>
                    <a:lnTo>
                      <a:pt x="5205" y="355"/>
                    </a:lnTo>
                    <a:lnTo>
                      <a:pt x="5207" y="371"/>
                    </a:lnTo>
                    <a:lnTo>
                      <a:pt x="5207" y="382"/>
                    </a:lnTo>
                    <a:lnTo>
                      <a:pt x="5207" y="387"/>
                    </a:lnTo>
                    <a:lnTo>
                      <a:pt x="5137" y="469"/>
                    </a:lnTo>
                    <a:lnTo>
                      <a:pt x="5065" y="545"/>
                    </a:lnTo>
                    <a:lnTo>
                      <a:pt x="4989" y="615"/>
                    </a:lnTo>
                    <a:lnTo>
                      <a:pt x="4908" y="676"/>
                    </a:lnTo>
                    <a:lnTo>
                      <a:pt x="4827" y="733"/>
                    </a:lnTo>
                    <a:lnTo>
                      <a:pt x="4743" y="782"/>
                    </a:lnTo>
                    <a:lnTo>
                      <a:pt x="4658" y="827"/>
                    </a:lnTo>
                    <a:lnTo>
                      <a:pt x="4574" y="866"/>
                    </a:lnTo>
                    <a:lnTo>
                      <a:pt x="4489" y="899"/>
                    </a:lnTo>
                    <a:lnTo>
                      <a:pt x="4405" y="929"/>
                    </a:lnTo>
                    <a:lnTo>
                      <a:pt x="4323" y="953"/>
                    </a:lnTo>
                    <a:lnTo>
                      <a:pt x="4242" y="975"/>
                    </a:lnTo>
                    <a:lnTo>
                      <a:pt x="4165" y="993"/>
                    </a:lnTo>
                    <a:lnTo>
                      <a:pt x="4092" y="1005"/>
                    </a:lnTo>
                    <a:lnTo>
                      <a:pt x="4021" y="1016"/>
                    </a:lnTo>
                    <a:lnTo>
                      <a:pt x="3956" y="1026"/>
                    </a:lnTo>
                    <a:lnTo>
                      <a:pt x="3896" y="1032"/>
                    </a:lnTo>
                    <a:lnTo>
                      <a:pt x="3842" y="1035"/>
                    </a:lnTo>
                    <a:lnTo>
                      <a:pt x="3794" y="1038"/>
                    </a:lnTo>
                    <a:lnTo>
                      <a:pt x="3753" y="1040"/>
                    </a:lnTo>
                    <a:lnTo>
                      <a:pt x="3722" y="1040"/>
                    </a:lnTo>
                    <a:lnTo>
                      <a:pt x="3698" y="1040"/>
                    </a:lnTo>
                    <a:lnTo>
                      <a:pt x="3682" y="1040"/>
                    </a:lnTo>
                    <a:lnTo>
                      <a:pt x="3677" y="1040"/>
                    </a:lnTo>
                    <a:lnTo>
                      <a:pt x="254" y="1040"/>
                    </a:lnTo>
                    <a:lnTo>
                      <a:pt x="208" y="1035"/>
                    </a:lnTo>
                    <a:lnTo>
                      <a:pt x="164" y="1024"/>
                    </a:lnTo>
                    <a:lnTo>
                      <a:pt x="125" y="1005"/>
                    </a:lnTo>
                    <a:lnTo>
                      <a:pt x="88" y="982"/>
                    </a:lnTo>
                    <a:lnTo>
                      <a:pt x="58" y="950"/>
                    </a:lnTo>
                    <a:lnTo>
                      <a:pt x="34" y="915"/>
                    </a:lnTo>
                    <a:lnTo>
                      <a:pt x="15" y="876"/>
                    </a:lnTo>
                    <a:lnTo>
                      <a:pt x="4" y="831"/>
                    </a:lnTo>
                    <a:lnTo>
                      <a:pt x="0" y="785"/>
                    </a:lnTo>
                    <a:lnTo>
                      <a:pt x="0" y="276"/>
                    </a:lnTo>
                    <a:lnTo>
                      <a:pt x="3" y="321"/>
                    </a:lnTo>
                    <a:lnTo>
                      <a:pt x="14" y="360"/>
                    </a:lnTo>
                    <a:lnTo>
                      <a:pt x="30" y="397"/>
                    </a:lnTo>
                    <a:lnTo>
                      <a:pt x="50" y="427"/>
                    </a:lnTo>
                    <a:lnTo>
                      <a:pt x="76" y="455"/>
                    </a:lnTo>
                    <a:lnTo>
                      <a:pt x="104" y="479"/>
                    </a:lnTo>
                    <a:lnTo>
                      <a:pt x="134" y="499"/>
                    </a:lnTo>
                    <a:lnTo>
                      <a:pt x="166" y="517"/>
                    </a:lnTo>
                    <a:lnTo>
                      <a:pt x="199" y="533"/>
                    </a:lnTo>
                    <a:lnTo>
                      <a:pt x="231" y="544"/>
                    </a:lnTo>
                    <a:lnTo>
                      <a:pt x="261" y="553"/>
                    </a:lnTo>
                    <a:lnTo>
                      <a:pt x="289" y="561"/>
                    </a:lnTo>
                    <a:lnTo>
                      <a:pt x="314" y="567"/>
                    </a:lnTo>
                    <a:lnTo>
                      <a:pt x="335" y="570"/>
                    </a:lnTo>
                    <a:lnTo>
                      <a:pt x="351" y="574"/>
                    </a:lnTo>
                    <a:lnTo>
                      <a:pt x="362" y="574"/>
                    </a:lnTo>
                    <a:lnTo>
                      <a:pt x="365" y="575"/>
                    </a:lnTo>
                    <a:lnTo>
                      <a:pt x="503" y="575"/>
                    </a:lnTo>
                    <a:lnTo>
                      <a:pt x="561" y="575"/>
                    </a:lnTo>
                    <a:lnTo>
                      <a:pt x="626" y="575"/>
                    </a:lnTo>
                    <a:lnTo>
                      <a:pt x="700" y="575"/>
                    </a:lnTo>
                    <a:lnTo>
                      <a:pt x="783" y="575"/>
                    </a:lnTo>
                    <a:lnTo>
                      <a:pt x="871" y="575"/>
                    </a:lnTo>
                    <a:lnTo>
                      <a:pt x="966" y="575"/>
                    </a:lnTo>
                    <a:lnTo>
                      <a:pt x="2138" y="575"/>
                    </a:lnTo>
                    <a:lnTo>
                      <a:pt x="2266" y="575"/>
                    </a:lnTo>
                    <a:lnTo>
                      <a:pt x="2393" y="575"/>
                    </a:lnTo>
                    <a:lnTo>
                      <a:pt x="2519" y="575"/>
                    </a:lnTo>
                    <a:lnTo>
                      <a:pt x="2643" y="575"/>
                    </a:lnTo>
                    <a:lnTo>
                      <a:pt x="2885" y="575"/>
                    </a:lnTo>
                    <a:lnTo>
                      <a:pt x="3002" y="575"/>
                    </a:lnTo>
                    <a:lnTo>
                      <a:pt x="3114" y="575"/>
                    </a:lnTo>
                    <a:lnTo>
                      <a:pt x="3222" y="575"/>
                    </a:lnTo>
                    <a:lnTo>
                      <a:pt x="3677" y="575"/>
                    </a:lnTo>
                    <a:lnTo>
                      <a:pt x="3788" y="572"/>
                    </a:lnTo>
                    <a:lnTo>
                      <a:pt x="3894" y="563"/>
                    </a:lnTo>
                    <a:lnTo>
                      <a:pt x="3995" y="548"/>
                    </a:lnTo>
                    <a:lnTo>
                      <a:pt x="4093" y="528"/>
                    </a:lnTo>
                    <a:lnTo>
                      <a:pt x="4185" y="506"/>
                    </a:lnTo>
                    <a:lnTo>
                      <a:pt x="4274" y="477"/>
                    </a:lnTo>
                    <a:lnTo>
                      <a:pt x="4356" y="447"/>
                    </a:lnTo>
                    <a:lnTo>
                      <a:pt x="4435" y="414"/>
                    </a:lnTo>
                    <a:lnTo>
                      <a:pt x="4509" y="379"/>
                    </a:lnTo>
                    <a:lnTo>
                      <a:pt x="4577" y="343"/>
                    </a:lnTo>
                    <a:lnTo>
                      <a:pt x="4642" y="305"/>
                    </a:lnTo>
                    <a:lnTo>
                      <a:pt x="4701" y="269"/>
                    </a:lnTo>
                    <a:lnTo>
                      <a:pt x="4755" y="231"/>
                    </a:lnTo>
                    <a:lnTo>
                      <a:pt x="4805" y="194"/>
                    </a:lnTo>
                    <a:lnTo>
                      <a:pt x="4849" y="159"/>
                    </a:lnTo>
                    <a:lnTo>
                      <a:pt x="4889" y="126"/>
                    </a:lnTo>
                    <a:lnTo>
                      <a:pt x="4922" y="96"/>
                    </a:lnTo>
                    <a:lnTo>
                      <a:pt x="4952" y="69"/>
                    </a:lnTo>
                    <a:lnTo>
                      <a:pt x="4976" y="46"/>
                    </a:lnTo>
                    <a:lnTo>
                      <a:pt x="4993" y="25"/>
                    </a:lnTo>
                    <a:lnTo>
                      <a:pt x="5008" y="11"/>
                    </a:lnTo>
                    <a:lnTo>
                      <a:pt x="5016" y="3"/>
                    </a:lnTo>
                    <a:lnTo>
                      <a:pt x="5019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Freeform 40">
                <a:extLst>
                  <a:ext uri="{FF2B5EF4-FFF2-40B4-BE49-F238E27FC236}">
                    <a16:creationId xmlns:a16="http://schemas.microsoft.com/office/drawing/2014/main" id="{DD3736EE-B091-E34F-B3B7-26DFA65BF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671888"/>
                <a:ext cx="211138" cy="211138"/>
              </a:xfrm>
              <a:custGeom>
                <a:avLst/>
                <a:gdLst>
                  <a:gd name="T0" fmla="*/ 133 w 266"/>
                  <a:gd name="T1" fmla="*/ 0 h 265"/>
                  <a:gd name="T2" fmla="*/ 168 w 266"/>
                  <a:gd name="T3" fmla="*/ 5 h 265"/>
                  <a:gd name="T4" fmla="*/ 200 w 266"/>
                  <a:gd name="T5" fmla="*/ 19 h 265"/>
                  <a:gd name="T6" fmla="*/ 227 w 266"/>
                  <a:gd name="T7" fmla="*/ 39 h 265"/>
                  <a:gd name="T8" fmla="*/ 247 w 266"/>
                  <a:gd name="T9" fmla="*/ 66 h 265"/>
                  <a:gd name="T10" fmla="*/ 261 w 266"/>
                  <a:gd name="T11" fmla="*/ 98 h 265"/>
                  <a:gd name="T12" fmla="*/ 266 w 266"/>
                  <a:gd name="T13" fmla="*/ 133 h 265"/>
                  <a:gd name="T14" fmla="*/ 261 w 266"/>
                  <a:gd name="T15" fmla="*/ 169 h 265"/>
                  <a:gd name="T16" fmla="*/ 247 w 266"/>
                  <a:gd name="T17" fmla="*/ 201 h 265"/>
                  <a:gd name="T18" fmla="*/ 227 w 266"/>
                  <a:gd name="T19" fmla="*/ 228 h 265"/>
                  <a:gd name="T20" fmla="*/ 200 w 266"/>
                  <a:gd name="T21" fmla="*/ 248 h 265"/>
                  <a:gd name="T22" fmla="*/ 168 w 266"/>
                  <a:gd name="T23" fmla="*/ 261 h 265"/>
                  <a:gd name="T24" fmla="*/ 133 w 266"/>
                  <a:gd name="T25" fmla="*/ 265 h 265"/>
                  <a:gd name="T26" fmla="*/ 97 w 266"/>
                  <a:gd name="T27" fmla="*/ 261 h 265"/>
                  <a:gd name="T28" fmla="*/ 65 w 266"/>
                  <a:gd name="T29" fmla="*/ 248 h 265"/>
                  <a:gd name="T30" fmla="*/ 38 w 266"/>
                  <a:gd name="T31" fmla="*/ 228 h 265"/>
                  <a:gd name="T32" fmla="*/ 18 w 266"/>
                  <a:gd name="T33" fmla="*/ 201 h 265"/>
                  <a:gd name="T34" fmla="*/ 5 w 266"/>
                  <a:gd name="T35" fmla="*/ 169 h 265"/>
                  <a:gd name="T36" fmla="*/ 0 w 266"/>
                  <a:gd name="T37" fmla="*/ 133 h 265"/>
                  <a:gd name="T38" fmla="*/ 5 w 266"/>
                  <a:gd name="T39" fmla="*/ 98 h 265"/>
                  <a:gd name="T40" fmla="*/ 18 w 266"/>
                  <a:gd name="T41" fmla="*/ 66 h 265"/>
                  <a:gd name="T42" fmla="*/ 38 w 266"/>
                  <a:gd name="T43" fmla="*/ 39 h 265"/>
                  <a:gd name="T44" fmla="*/ 65 w 266"/>
                  <a:gd name="T45" fmla="*/ 19 h 265"/>
                  <a:gd name="T46" fmla="*/ 97 w 266"/>
                  <a:gd name="T47" fmla="*/ 5 h 265"/>
                  <a:gd name="T48" fmla="*/ 133 w 266"/>
                  <a:gd name="T4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5">
                    <a:moveTo>
                      <a:pt x="133" y="0"/>
                    </a:moveTo>
                    <a:lnTo>
                      <a:pt x="168" y="5"/>
                    </a:lnTo>
                    <a:lnTo>
                      <a:pt x="200" y="19"/>
                    </a:lnTo>
                    <a:lnTo>
                      <a:pt x="227" y="39"/>
                    </a:lnTo>
                    <a:lnTo>
                      <a:pt x="247" y="66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7" y="201"/>
                    </a:lnTo>
                    <a:lnTo>
                      <a:pt x="227" y="228"/>
                    </a:lnTo>
                    <a:lnTo>
                      <a:pt x="200" y="248"/>
                    </a:lnTo>
                    <a:lnTo>
                      <a:pt x="168" y="261"/>
                    </a:lnTo>
                    <a:lnTo>
                      <a:pt x="133" y="265"/>
                    </a:lnTo>
                    <a:lnTo>
                      <a:pt x="97" y="261"/>
                    </a:lnTo>
                    <a:lnTo>
                      <a:pt x="65" y="248"/>
                    </a:lnTo>
                    <a:lnTo>
                      <a:pt x="38" y="228"/>
                    </a:lnTo>
                    <a:lnTo>
                      <a:pt x="18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8" y="66"/>
                    </a:lnTo>
                    <a:lnTo>
                      <a:pt x="38" y="39"/>
                    </a:lnTo>
                    <a:lnTo>
                      <a:pt x="65" y="19"/>
                    </a:lnTo>
                    <a:lnTo>
                      <a:pt x="97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Freeform 41">
                <a:extLst>
                  <a:ext uri="{FF2B5EF4-FFF2-40B4-BE49-F238E27FC236}">
                    <a16:creationId xmlns:a16="http://schemas.microsoft.com/office/drawing/2014/main" id="{3B42C9FE-EBF6-B04D-A789-597D98505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8550" y="3925888"/>
                <a:ext cx="211138" cy="211138"/>
              </a:xfrm>
              <a:custGeom>
                <a:avLst/>
                <a:gdLst>
                  <a:gd name="T0" fmla="*/ 133 w 266"/>
                  <a:gd name="T1" fmla="*/ 0 h 265"/>
                  <a:gd name="T2" fmla="*/ 168 w 266"/>
                  <a:gd name="T3" fmla="*/ 5 h 265"/>
                  <a:gd name="T4" fmla="*/ 200 w 266"/>
                  <a:gd name="T5" fmla="*/ 19 h 265"/>
                  <a:gd name="T6" fmla="*/ 227 w 266"/>
                  <a:gd name="T7" fmla="*/ 39 h 265"/>
                  <a:gd name="T8" fmla="*/ 247 w 266"/>
                  <a:gd name="T9" fmla="*/ 66 h 265"/>
                  <a:gd name="T10" fmla="*/ 261 w 266"/>
                  <a:gd name="T11" fmla="*/ 98 h 265"/>
                  <a:gd name="T12" fmla="*/ 266 w 266"/>
                  <a:gd name="T13" fmla="*/ 133 h 265"/>
                  <a:gd name="T14" fmla="*/ 261 w 266"/>
                  <a:gd name="T15" fmla="*/ 169 h 265"/>
                  <a:gd name="T16" fmla="*/ 247 w 266"/>
                  <a:gd name="T17" fmla="*/ 201 h 265"/>
                  <a:gd name="T18" fmla="*/ 227 w 266"/>
                  <a:gd name="T19" fmla="*/ 227 h 265"/>
                  <a:gd name="T20" fmla="*/ 200 w 266"/>
                  <a:gd name="T21" fmla="*/ 248 h 265"/>
                  <a:gd name="T22" fmla="*/ 168 w 266"/>
                  <a:gd name="T23" fmla="*/ 261 h 265"/>
                  <a:gd name="T24" fmla="*/ 133 w 266"/>
                  <a:gd name="T25" fmla="*/ 265 h 265"/>
                  <a:gd name="T26" fmla="*/ 98 w 266"/>
                  <a:gd name="T27" fmla="*/ 261 h 265"/>
                  <a:gd name="T28" fmla="*/ 65 w 266"/>
                  <a:gd name="T29" fmla="*/ 248 h 265"/>
                  <a:gd name="T30" fmla="*/ 38 w 266"/>
                  <a:gd name="T31" fmla="*/ 227 h 265"/>
                  <a:gd name="T32" fmla="*/ 18 w 266"/>
                  <a:gd name="T33" fmla="*/ 201 h 265"/>
                  <a:gd name="T34" fmla="*/ 5 w 266"/>
                  <a:gd name="T35" fmla="*/ 169 h 265"/>
                  <a:gd name="T36" fmla="*/ 0 w 266"/>
                  <a:gd name="T37" fmla="*/ 133 h 265"/>
                  <a:gd name="T38" fmla="*/ 5 w 266"/>
                  <a:gd name="T39" fmla="*/ 98 h 265"/>
                  <a:gd name="T40" fmla="*/ 18 w 266"/>
                  <a:gd name="T41" fmla="*/ 66 h 265"/>
                  <a:gd name="T42" fmla="*/ 38 w 266"/>
                  <a:gd name="T43" fmla="*/ 39 h 265"/>
                  <a:gd name="T44" fmla="*/ 65 w 266"/>
                  <a:gd name="T45" fmla="*/ 19 h 265"/>
                  <a:gd name="T46" fmla="*/ 98 w 266"/>
                  <a:gd name="T47" fmla="*/ 5 h 265"/>
                  <a:gd name="T48" fmla="*/ 133 w 266"/>
                  <a:gd name="T4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5">
                    <a:moveTo>
                      <a:pt x="133" y="0"/>
                    </a:moveTo>
                    <a:lnTo>
                      <a:pt x="168" y="5"/>
                    </a:lnTo>
                    <a:lnTo>
                      <a:pt x="200" y="19"/>
                    </a:lnTo>
                    <a:lnTo>
                      <a:pt x="227" y="39"/>
                    </a:lnTo>
                    <a:lnTo>
                      <a:pt x="247" y="66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7" y="201"/>
                    </a:lnTo>
                    <a:lnTo>
                      <a:pt x="227" y="227"/>
                    </a:lnTo>
                    <a:lnTo>
                      <a:pt x="200" y="248"/>
                    </a:lnTo>
                    <a:lnTo>
                      <a:pt x="168" y="261"/>
                    </a:lnTo>
                    <a:lnTo>
                      <a:pt x="133" y="265"/>
                    </a:lnTo>
                    <a:lnTo>
                      <a:pt x="98" y="261"/>
                    </a:lnTo>
                    <a:lnTo>
                      <a:pt x="65" y="248"/>
                    </a:lnTo>
                    <a:lnTo>
                      <a:pt x="38" y="227"/>
                    </a:lnTo>
                    <a:lnTo>
                      <a:pt x="18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8" y="66"/>
                    </a:lnTo>
                    <a:lnTo>
                      <a:pt x="38" y="39"/>
                    </a:lnTo>
                    <a:lnTo>
                      <a:pt x="65" y="19"/>
                    </a:lnTo>
                    <a:lnTo>
                      <a:pt x="98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Freeform 42">
                <a:extLst>
                  <a:ext uri="{FF2B5EF4-FFF2-40B4-BE49-F238E27FC236}">
                    <a16:creationId xmlns:a16="http://schemas.microsoft.com/office/drawing/2014/main" id="{CFB01D4E-89BA-0940-B55F-8EF4F0ACD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0825" y="4102100"/>
                <a:ext cx="211138" cy="211138"/>
              </a:xfrm>
              <a:custGeom>
                <a:avLst/>
                <a:gdLst>
                  <a:gd name="T0" fmla="*/ 133 w 266"/>
                  <a:gd name="T1" fmla="*/ 0 h 266"/>
                  <a:gd name="T2" fmla="*/ 168 w 266"/>
                  <a:gd name="T3" fmla="*/ 5 h 266"/>
                  <a:gd name="T4" fmla="*/ 199 w 266"/>
                  <a:gd name="T5" fmla="*/ 19 h 266"/>
                  <a:gd name="T6" fmla="*/ 226 w 266"/>
                  <a:gd name="T7" fmla="*/ 40 h 266"/>
                  <a:gd name="T8" fmla="*/ 248 w 266"/>
                  <a:gd name="T9" fmla="*/ 67 h 266"/>
                  <a:gd name="T10" fmla="*/ 261 w 266"/>
                  <a:gd name="T11" fmla="*/ 98 h 266"/>
                  <a:gd name="T12" fmla="*/ 266 w 266"/>
                  <a:gd name="T13" fmla="*/ 133 h 266"/>
                  <a:gd name="T14" fmla="*/ 261 w 266"/>
                  <a:gd name="T15" fmla="*/ 169 h 266"/>
                  <a:gd name="T16" fmla="*/ 248 w 266"/>
                  <a:gd name="T17" fmla="*/ 201 h 266"/>
                  <a:gd name="T18" fmla="*/ 226 w 266"/>
                  <a:gd name="T19" fmla="*/ 228 h 266"/>
                  <a:gd name="T20" fmla="*/ 199 w 266"/>
                  <a:gd name="T21" fmla="*/ 248 h 266"/>
                  <a:gd name="T22" fmla="*/ 168 w 266"/>
                  <a:gd name="T23" fmla="*/ 261 h 266"/>
                  <a:gd name="T24" fmla="*/ 133 w 266"/>
                  <a:gd name="T25" fmla="*/ 266 h 266"/>
                  <a:gd name="T26" fmla="*/ 98 w 266"/>
                  <a:gd name="T27" fmla="*/ 261 h 266"/>
                  <a:gd name="T28" fmla="*/ 66 w 266"/>
                  <a:gd name="T29" fmla="*/ 248 h 266"/>
                  <a:gd name="T30" fmla="*/ 39 w 266"/>
                  <a:gd name="T31" fmla="*/ 228 h 266"/>
                  <a:gd name="T32" fmla="*/ 17 w 266"/>
                  <a:gd name="T33" fmla="*/ 201 h 266"/>
                  <a:gd name="T34" fmla="*/ 5 w 266"/>
                  <a:gd name="T35" fmla="*/ 169 h 266"/>
                  <a:gd name="T36" fmla="*/ 0 w 266"/>
                  <a:gd name="T37" fmla="*/ 133 h 266"/>
                  <a:gd name="T38" fmla="*/ 5 w 266"/>
                  <a:gd name="T39" fmla="*/ 98 h 266"/>
                  <a:gd name="T40" fmla="*/ 17 w 266"/>
                  <a:gd name="T41" fmla="*/ 67 h 266"/>
                  <a:gd name="T42" fmla="*/ 39 w 266"/>
                  <a:gd name="T43" fmla="*/ 40 h 266"/>
                  <a:gd name="T44" fmla="*/ 66 w 266"/>
                  <a:gd name="T45" fmla="*/ 19 h 266"/>
                  <a:gd name="T46" fmla="*/ 98 w 266"/>
                  <a:gd name="T47" fmla="*/ 5 h 266"/>
                  <a:gd name="T48" fmla="*/ 133 w 266"/>
                  <a:gd name="T4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6">
                    <a:moveTo>
                      <a:pt x="133" y="0"/>
                    </a:moveTo>
                    <a:lnTo>
                      <a:pt x="168" y="5"/>
                    </a:lnTo>
                    <a:lnTo>
                      <a:pt x="199" y="19"/>
                    </a:lnTo>
                    <a:lnTo>
                      <a:pt x="226" y="40"/>
                    </a:lnTo>
                    <a:lnTo>
                      <a:pt x="248" y="67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8" y="201"/>
                    </a:lnTo>
                    <a:lnTo>
                      <a:pt x="226" y="228"/>
                    </a:lnTo>
                    <a:lnTo>
                      <a:pt x="199" y="248"/>
                    </a:lnTo>
                    <a:lnTo>
                      <a:pt x="168" y="261"/>
                    </a:lnTo>
                    <a:lnTo>
                      <a:pt x="133" y="266"/>
                    </a:lnTo>
                    <a:lnTo>
                      <a:pt x="98" y="261"/>
                    </a:lnTo>
                    <a:lnTo>
                      <a:pt x="66" y="248"/>
                    </a:lnTo>
                    <a:lnTo>
                      <a:pt x="39" y="228"/>
                    </a:lnTo>
                    <a:lnTo>
                      <a:pt x="17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7" y="67"/>
                    </a:lnTo>
                    <a:lnTo>
                      <a:pt x="39" y="40"/>
                    </a:lnTo>
                    <a:lnTo>
                      <a:pt x="66" y="19"/>
                    </a:lnTo>
                    <a:lnTo>
                      <a:pt x="98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Freeform 43">
                <a:extLst>
                  <a:ext uri="{FF2B5EF4-FFF2-40B4-BE49-F238E27FC236}">
                    <a16:creationId xmlns:a16="http://schemas.microsoft.com/office/drawing/2014/main" id="{6BC037EE-958F-D641-8C27-E71CFDAE6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100" y="4233863"/>
                <a:ext cx="211138" cy="212725"/>
              </a:xfrm>
              <a:custGeom>
                <a:avLst/>
                <a:gdLst>
                  <a:gd name="T0" fmla="*/ 133 w 266"/>
                  <a:gd name="T1" fmla="*/ 0 h 267"/>
                  <a:gd name="T2" fmla="*/ 170 w 266"/>
                  <a:gd name="T3" fmla="*/ 5 h 267"/>
                  <a:gd name="T4" fmla="*/ 201 w 266"/>
                  <a:gd name="T5" fmla="*/ 19 h 267"/>
                  <a:gd name="T6" fmla="*/ 228 w 266"/>
                  <a:gd name="T7" fmla="*/ 40 h 267"/>
                  <a:gd name="T8" fmla="*/ 249 w 266"/>
                  <a:gd name="T9" fmla="*/ 67 h 267"/>
                  <a:gd name="T10" fmla="*/ 261 w 266"/>
                  <a:gd name="T11" fmla="*/ 98 h 267"/>
                  <a:gd name="T12" fmla="*/ 266 w 266"/>
                  <a:gd name="T13" fmla="*/ 133 h 267"/>
                  <a:gd name="T14" fmla="*/ 261 w 266"/>
                  <a:gd name="T15" fmla="*/ 169 h 267"/>
                  <a:gd name="T16" fmla="*/ 249 w 266"/>
                  <a:gd name="T17" fmla="*/ 201 h 267"/>
                  <a:gd name="T18" fmla="*/ 228 w 266"/>
                  <a:gd name="T19" fmla="*/ 228 h 267"/>
                  <a:gd name="T20" fmla="*/ 201 w 266"/>
                  <a:gd name="T21" fmla="*/ 248 h 267"/>
                  <a:gd name="T22" fmla="*/ 170 w 266"/>
                  <a:gd name="T23" fmla="*/ 263 h 267"/>
                  <a:gd name="T24" fmla="*/ 133 w 266"/>
                  <a:gd name="T25" fmla="*/ 267 h 267"/>
                  <a:gd name="T26" fmla="*/ 98 w 266"/>
                  <a:gd name="T27" fmla="*/ 263 h 267"/>
                  <a:gd name="T28" fmla="*/ 67 w 266"/>
                  <a:gd name="T29" fmla="*/ 248 h 267"/>
                  <a:gd name="T30" fmla="*/ 40 w 266"/>
                  <a:gd name="T31" fmla="*/ 228 h 267"/>
                  <a:gd name="T32" fmla="*/ 19 w 266"/>
                  <a:gd name="T33" fmla="*/ 201 h 267"/>
                  <a:gd name="T34" fmla="*/ 5 w 266"/>
                  <a:gd name="T35" fmla="*/ 169 h 267"/>
                  <a:gd name="T36" fmla="*/ 0 w 266"/>
                  <a:gd name="T37" fmla="*/ 133 h 267"/>
                  <a:gd name="T38" fmla="*/ 5 w 266"/>
                  <a:gd name="T39" fmla="*/ 98 h 267"/>
                  <a:gd name="T40" fmla="*/ 19 w 266"/>
                  <a:gd name="T41" fmla="*/ 67 h 267"/>
                  <a:gd name="T42" fmla="*/ 40 w 266"/>
                  <a:gd name="T43" fmla="*/ 40 h 267"/>
                  <a:gd name="T44" fmla="*/ 67 w 266"/>
                  <a:gd name="T45" fmla="*/ 19 h 267"/>
                  <a:gd name="T46" fmla="*/ 98 w 266"/>
                  <a:gd name="T47" fmla="*/ 5 h 267"/>
                  <a:gd name="T48" fmla="*/ 133 w 266"/>
                  <a:gd name="T4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6" h="267">
                    <a:moveTo>
                      <a:pt x="133" y="0"/>
                    </a:moveTo>
                    <a:lnTo>
                      <a:pt x="170" y="5"/>
                    </a:lnTo>
                    <a:lnTo>
                      <a:pt x="201" y="19"/>
                    </a:lnTo>
                    <a:lnTo>
                      <a:pt x="228" y="40"/>
                    </a:lnTo>
                    <a:lnTo>
                      <a:pt x="249" y="67"/>
                    </a:lnTo>
                    <a:lnTo>
                      <a:pt x="261" y="98"/>
                    </a:lnTo>
                    <a:lnTo>
                      <a:pt x="266" y="133"/>
                    </a:lnTo>
                    <a:lnTo>
                      <a:pt x="261" y="169"/>
                    </a:lnTo>
                    <a:lnTo>
                      <a:pt x="249" y="201"/>
                    </a:lnTo>
                    <a:lnTo>
                      <a:pt x="228" y="228"/>
                    </a:lnTo>
                    <a:lnTo>
                      <a:pt x="201" y="248"/>
                    </a:lnTo>
                    <a:lnTo>
                      <a:pt x="170" y="263"/>
                    </a:lnTo>
                    <a:lnTo>
                      <a:pt x="133" y="267"/>
                    </a:lnTo>
                    <a:lnTo>
                      <a:pt x="98" y="263"/>
                    </a:lnTo>
                    <a:lnTo>
                      <a:pt x="67" y="248"/>
                    </a:lnTo>
                    <a:lnTo>
                      <a:pt x="40" y="228"/>
                    </a:lnTo>
                    <a:lnTo>
                      <a:pt x="19" y="201"/>
                    </a:lnTo>
                    <a:lnTo>
                      <a:pt x="5" y="169"/>
                    </a:lnTo>
                    <a:lnTo>
                      <a:pt x="0" y="133"/>
                    </a:lnTo>
                    <a:lnTo>
                      <a:pt x="5" y="98"/>
                    </a:lnTo>
                    <a:lnTo>
                      <a:pt x="19" y="67"/>
                    </a:lnTo>
                    <a:lnTo>
                      <a:pt x="40" y="40"/>
                    </a:lnTo>
                    <a:lnTo>
                      <a:pt x="67" y="19"/>
                    </a:lnTo>
                    <a:lnTo>
                      <a:pt x="98" y="5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Freeform 44">
                <a:extLst>
                  <a:ext uri="{FF2B5EF4-FFF2-40B4-BE49-F238E27FC236}">
                    <a16:creationId xmlns:a16="http://schemas.microsoft.com/office/drawing/2014/main" id="{20182C21-BF1D-894B-81AF-2420D940F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713" y="3460750"/>
                <a:ext cx="255588" cy="623888"/>
              </a:xfrm>
              <a:custGeom>
                <a:avLst/>
                <a:gdLst>
                  <a:gd name="T0" fmla="*/ 99 w 321"/>
                  <a:gd name="T1" fmla="*/ 0 h 786"/>
                  <a:gd name="T2" fmla="*/ 140 w 321"/>
                  <a:gd name="T3" fmla="*/ 38 h 786"/>
                  <a:gd name="T4" fmla="*/ 177 w 321"/>
                  <a:gd name="T5" fmla="*/ 83 h 786"/>
                  <a:gd name="T6" fmla="*/ 210 w 321"/>
                  <a:gd name="T7" fmla="*/ 136 h 786"/>
                  <a:gd name="T8" fmla="*/ 238 w 321"/>
                  <a:gd name="T9" fmla="*/ 196 h 786"/>
                  <a:gd name="T10" fmla="*/ 264 w 321"/>
                  <a:gd name="T11" fmla="*/ 264 h 786"/>
                  <a:gd name="T12" fmla="*/ 284 w 321"/>
                  <a:gd name="T13" fmla="*/ 340 h 786"/>
                  <a:gd name="T14" fmla="*/ 300 w 321"/>
                  <a:gd name="T15" fmla="*/ 424 h 786"/>
                  <a:gd name="T16" fmla="*/ 311 w 321"/>
                  <a:gd name="T17" fmla="*/ 516 h 786"/>
                  <a:gd name="T18" fmla="*/ 318 w 321"/>
                  <a:gd name="T19" fmla="*/ 614 h 786"/>
                  <a:gd name="T20" fmla="*/ 321 w 321"/>
                  <a:gd name="T21" fmla="*/ 720 h 786"/>
                  <a:gd name="T22" fmla="*/ 314 w 321"/>
                  <a:gd name="T23" fmla="*/ 745 h 786"/>
                  <a:gd name="T24" fmla="*/ 300 w 321"/>
                  <a:gd name="T25" fmla="*/ 765 h 786"/>
                  <a:gd name="T26" fmla="*/ 278 w 321"/>
                  <a:gd name="T27" fmla="*/ 781 h 786"/>
                  <a:gd name="T28" fmla="*/ 254 w 321"/>
                  <a:gd name="T29" fmla="*/ 786 h 786"/>
                  <a:gd name="T30" fmla="*/ 229 w 321"/>
                  <a:gd name="T31" fmla="*/ 781 h 786"/>
                  <a:gd name="T32" fmla="*/ 208 w 321"/>
                  <a:gd name="T33" fmla="*/ 765 h 786"/>
                  <a:gd name="T34" fmla="*/ 193 w 321"/>
                  <a:gd name="T35" fmla="*/ 745 h 786"/>
                  <a:gd name="T36" fmla="*/ 188 w 321"/>
                  <a:gd name="T37" fmla="*/ 720 h 786"/>
                  <a:gd name="T38" fmla="*/ 186 w 321"/>
                  <a:gd name="T39" fmla="*/ 634 h 786"/>
                  <a:gd name="T40" fmla="*/ 181 w 321"/>
                  <a:gd name="T41" fmla="*/ 555 h 786"/>
                  <a:gd name="T42" fmla="*/ 175 w 321"/>
                  <a:gd name="T43" fmla="*/ 484 h 786"/>
                  <a:gd name="T44" fmla="*/ 166 w 321"/>
                  <a:gd name="T45" fmla="*/ 421 h 786"/>
                  <a:gd name="T46" fmla="*/ 155 w 321"/>
                  <a:gd name="T47" fmla="*/ 364 h 786"/>
                  <a:gd name="T48" fmla="*/ 142 w 321"/>
                  <a:gd name="T49" fmla="*/ 313 h 786"/>
                  <a:gd name="T50" fmla="*/ 128 w 321"/>
                  <a:gd name="T51" fmla="*/ 267 h 786"/>
                  <a:gd name="T52" fmla="*/ 112 w 321"/>
                  <a:gd name="T53" fmla="*/ 228 h 786"/>
                  <a:gd name="T54" fmla="*/ 96 w 321"/>
                  <a:gd name="T55" fmla="*/ 195 h 786"/>
                  <a:gd name="T56" fmla="*/ 79 w 321"/>
                  <a:gd name="T57" fmla="*/ 165 h 786"/>
                  <a:gd name="T58" fmla="*/ 61 w 321"/>
                  <a:gd name="T59" fmla="*/ 139 h 786"/>
                  <a:gd name="T60" fmla="*/ 44 w 321"/>
                  <a:gd name="T61" fmla="*/ 119 h 786"/>
                  <a:gd name="T62" fmla="*/ 26 w 321"/>
                  <a:gd name="T63" fmla="*/ 103 h 786"/>
                  <a:gd name="T64" fmla="*/ 11 w 321"/>
                  <a:gd name="T65" fmla="*/ 89 h 786"/>
                  <a:gd name="T66" fmla="*/ 9 w 321"/>
                  <a:gd name="T67" fmla="*/ 86 h 786"/>
                  <a:gd name="T68" fmla="*/ 7 w 321"/>
                  <a:gd name="T69" fmla="*/ 83 h 786"/>
                  <a:gd name="T70" fmla="*/ 6 w 321"/>
                  <a:gd name="T71" fmla="*/ 79 h 786"/>
                  <a:gd name="T72" fmla="*/ 4 w 321"/>
                  <a:gd name="T73" fmla="*/ 79 h 786"/>
                  <a:gd name="T74" fmla="*/ 1 w 321"/>
                  <a:gd name="T75" fmla="*/ 78 h 786"/>
                  <a:gd name="T76" fmla="*/ 0 w 321"/>
                  <a:gd name="T77" fmla="*/ 78 h 786"/>
                  <a:gd name="T78" fmla="*/ 0 w 321"/>
                  <a:gd name="T79" fmla="*/ 78 h 786"/>
                  <a:gd name="T80" fmla="*/ 99 w 321"/>
                  <a:gd name="T8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1" h="786">
                    <a:moveTo>
                      <a:pt x="99" y="0"/>
                    </a:moveTo>
                    <a:lnTo>
                      <a:pt x="140" y="38"/>
                    </a:lnTo>
                    <a:lnTo>
                      <a:pt x="177" y="83"/>
                    </a:lnTo>
                    <a:lnTo>
                      <a:pt x="210" y="136"/>
                    </a:lnTo>
                    <a:lnTo>
                      <a:pt x="238" y="196"/>
                    </a:lnTo>
                    <a:lnTo>
                      <a:pt x="264" y="264"/>
                    </a:lnTo>
                    <a:lnTo>
                      <a:pt x="284" y="340"/>
                    </a:lnTo>
                    <a:lnTo>
                      <a:pt x="300" y="424"/>
                    </a:lnTo>
                    <a:lnTo>
                      <a:pt x="311" y="516"/>
                    </a:lnTo>
                    <a:lnTo>
                      <a:pt x="318" y="614"/>
                    </a:lnTo>
                    <a:lnTo>
                      <a:pt x="321" y="720"/>
                    </a:lnTo>
                    <a:lnTo>
                      <a:pt x="314" y="745"/>
                    </a:lnTo>
                    <a:lnTo>
                      <a:pt x="300" y="765"/>
                    </a:lnTo>
                    <a:lnTo>
                      <a:pt x="278" y="781"/>
                    </a:lnTo>
                    <a:lnTo>
                      <a:pt x="254" y="786"/>
                    </a:lnTo>
                    <a:lnTo>
                      <a:pt x="229" y="781"/>
                    </a:lnTo>
                    <a:lnTo>
                      <a:pt x="208" y="765"/>
                    </a:lnTo>
                    <a:lnTo>
                      <a:pt x="193" y="745"/>
                    </a:lnTo>
                    <a:lnTo>
                      <a:pt x="188" y="720"/>
                    </a:lnTo>
                    <a:lnTo>
                      <a:pt x="186" y="634"/>
                    </a:lnTo>
                    <a:lnTo>
                      <a:pt x="181" y="555"/>
                    </a:lnTo>
                    <a:lnTo>
                      <a:pt x="175" y="484"/>
                    </a:lnTo>
                    <a:lnTo>
                      <a:pt x="166" y="421"/>
                    </a:lnTo>
                    <a:lnTo>
                      <a:pt x="155" y="364"/>
                    </a:lnTo>
                    <a:lnTo>
                      <a:pt x="142" y="313"/>
                    </a:lnTo>
                    <a:lnTo>
                      <a:pt x="128" y="267"/>
                    </a:lnTo>
                    <a:lnTo>
                      <a:pt x="112" y="228"/>
                    </a:lnTo>
                    <a:lnTo>
                      <a:pt x="96" y="195"/>
                    </a:lnTo>
                    <a:lnTo>
                      <a:pt x="79" y="165"/>
                    </a:lnTo>
                    <a:lnTo>
                      <a:pt x="61" y="139"/>
                    </a:lnTo>
                    <a:lnTo>
                      <a:pt x="44" y="119"/>
                    </a:lnTo>
                    <a:lnTo>
                      <a:pt x="26" y="103"/>
                    </a:lnTo>
                    <a:lnTo>
                      <a:pt x="11" y="89"/>
                    </a:lnTo>
                    <a:lnTo>
                      <a:pt x="9" y="86"/>
                    </a:lnTo>
                    <a:lnTo>
                      <a:pt x="7" y="83"/>
                    </a:lnTo>
                    <a:lnTo>
                      <a:pt x="6" y="79"/>
                    </a:lnTo>
                    <a:lnTo>
                      <a:pt x="4" y="79"/>
                    </a:lnTo>
                    <a:lnTo>
                      <a:pt x="1" y="78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Freeform 45">
                <a:extLst>
                  <a:ext uri="{FF2B5EF4-FFF2-40B4-BE49-F238E27FC236}">
                    <a16:creationId xmlns:a16="http://schemas.microsoft.com/office/drawing/2014/main" id="{B8C1BD75-67F4-1543-875A-37A66CA68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6925" y="3568700"/>
                <a:ext cx="547688" cy="265113"/>
              </a:xfrm>
              <a:custGeom>
                <a:avLst/>
                <a:gdLst>
                  <a:gd name="T0" fmla="*/ 530 w 691"/>
                  <a:gd name="T1" fmla="*/ 0 h 334"/>
                  <a:gd name="T2" fmla="*/ 584 w 691"/>
                  <a:gd name="T3" fmla="*/ 7 h 334"/>
                  <a:gd name="T4" fmla="*/ 638 w 691"/>
                  <a:gd name="T5" fmla="*/ 21 h 334"/>
                  <a:gd name="T6" fmla="*/ 691 w 691"/>
                  <a:gd name="T7" fmla="*/ 41 h 334"/>
                  <a:gd name="T8" fmla="*/ 647 w 691"/>
                  <a:gd name="T9" fmla="*/ 152 h 334"/>
                  <a:gd name="T10" fmla="*/ 603 w 691"/>
                  <a:gd name="T11" fmla="*/ 135 h 334"/>
                  <a:gd name="T12" fmla="*/ 559 w 691"/>
                  <a:gd name="T13" fmla="*/ 125 h 334"/>
                  <a:gd name="T14" fmla="*/ 514 w 691"/>
                  <a:gd name="T15" fmla="*/ 122 h 334"/>
                  <a:gd name="T16" fmla="*/ 470 w 691"/>
                  <a:gd name="T17" fmla="*/ 125 h 334"/>
                  <a:gd name="T18" fmla="*/ 427 w 691"/>
                  <a:gd name="T19" fmla="*/ 133 h 334"/>
                  <a:gd name="T20" fmla="*/ 385 w 691"/>
                  <a:gd name="T21" fmla="*/ 146 h 334"/>
                  <a:gd name="T22" fmla="*/ 342 w 691"/>
                  <a:gd name="T23" fmla="*/ 162 h 334"/>
                  <a:gd name="T24" fmla="*/ 302 w 691"/>
                  <a:gd name="T25" fmla="*/ 180 h 334"/>
                  <a:gd name="T26" fmla="*/ 266 w 691"/>
                  <a:gd name="T27" fmla="*/ 199 h 334"/>
                  <a:gd name="T28" fmla="*/ 231 w 691"/>
                  <a:gd name="T29" fmla="*/ 220 h 334"/>
                  <a:gd name="T30" fmla="*/ 201 w 691"/>
                  <a:gd name="T31" fmla="*/ 242 h 334"/>
                  <a:gd name="T32" fmla="*/ 173 w 691"/>
                  <a:gd name="T33" fmla="*/ 261 h 334"/>
                  <a:gd name="T34" fmla="*/ 149 w 691"/>
                  <a:gd name="T35" fmla="*/ 280 h 334"/>
                  <a:gd name="T36" fmla="*/ 130 w 691"/>
                  <a:gd name="T37" fmla="*/ 296 h 334"/>
                  <a:gd name="T38" fmla="*/ 116 w 691"/>
                  <a:gd name="T39" fmla="*/ 307 h 334"/>
                  <a:gd name="T40" fmla="*/ 108 w 691"/>
                  <a:gd name="T41" fmla="*/ 315 h 334"/>
                  <a:gd name="T42" fmla="*/ 105 w 691"/>
                  <a:gd name="T43" fmla="*/ 318 h 334"/>
                  <a:gd name="T44" fmla="*/ 89 w 691"/>
                  <a:gd name="T45" fmla="*/ 329 h 334"/>
                  <a:gd name="T46" fmla="*/ 70 w 691"/>
                  <a:gd name="T47" fmla="*/ 334 h 334"/>
                  <a:gd name="T48" fmla="*/ 49 w 691"/>
                  <a:gd name="T49" fmla="*/ 334 h 334"/>
                  <a:gd name="T50" fmla="*/ 32 w 691"/>
                  <a:gd name="T51" fmla="*/ 329 h 334"/>
                  <a:gd name="T52" fmla="*/ 16 w 691"/>
                  <a:gd name="T53" fmla="*/ 318 h 334"/>
                  <a:gd name="T54" fmla="*/ 5 w 691"/>
                  <a:gd name="T55" fmla="*/ 302 h 334"/>
                  <a:gd name="T56" fmla="*/ 0 w 691"/>
                  <a:gd name="T57" fmla="*/ 285 h 334"/>
                  <a:gd name="T58" fmla="*/ 0 w 691"/>
                  <a:gd name="T59" fmla="*/ 264 h 334"/>
                  <a:gd name="T60" fmla="*/ 5 w 691"/>
                  <a:gd name="T61" fmla="*/ 245 h 334"/>
                  <a:gd name="T62" fmla="*/ 16 w 691"/>
                  <a:gd name="T63" fmla="*/ 229 h 334"/>
                  <a:gd name="T64" fmla="*/ 21 w 691"/>
                  <a:gd name="T65" fmla="*/ 225 h 334"/>
                  <a:gd name="T66" fmla="*/ 32 w 691"/>
                  <a:gd name="T67" fmla="*/ 215 h 334"/>
                  <a:gd name="T68" fmla="*/ 48 w 691"/>
                  <a:gd name="T69" fmla="*/ 201 h 334"/>
                  <a:gd name="T70" fmla="*/ 68 w 691"/>
                  <a:gd name="T71" fmla="*/ 184 h 334"/>
                  <a:gd name="T72" fmla="*/ 93 w 691"/>
                  <a:gd name="T73" fmla="*/ 163 h 334"/>
                  <a:gd name="T74" fmla="*/ 124 w 691"/>
                  <a:gd name="T75" fmla="*/ 141 h 334"/>
                  <a:gd name="T76" fmla="*/ 158 w 691"/>
                  <a:gd name="T77" fmla="*/ 119 h 334"/>
                  <a:gd name="T78" fmla="*/ 196 w 691"/>
                  <a:gd name="T79" fmla="*/ 95 h 334"/>
                  <a:gd name="T80" fmla="*/ 237 w 691"/>
                  <a:gd name="T81" fmla="*/ 73 h 334"/>
                  <a:gd name="T82" fmla="*/ 282 w 691"/>
                  <a:gd name="T83" fmla="*/ 52 h 334"/>
                  <a:gd name="T84" fmla="*/ 328 w 691"/>
                  <a:gd name="T85" fmla="*/ 35 h 334"/>
                  <a:gd name="T86" fmla="*/ 375 w 691"/>
                  <a:gd name="T87" fmla="*/ 19 h 334"/>
                  <a:gd name="T88" fmla="*/ 426 w 691"/>
                  <a:gd name="T89" fmla="*/ 8 h 334"/>
                  <a:gd name="T90" fmla="*/ 478 w 691"/>
                  <a:gd name="T91" fmla="*/ 2 h 334"/>
                  <a:gd name="T92" fmla="*/ 530 w 691"/>
                  <a:gd name="T93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1" h="334">
                    <a:moveTo>
                      <a:pt x="530" y="0"/>
                    </a:moveTo>
                    <a:lnTo>
                      <a:pt x="584" y="7"/>
                    </a:lnTo>
                    <a:lnTo>
                      <a:pt x="638" y="21"/>
                    </a:lnTo>
                    <a:lnTo>
                      <a:pt x="691" y="41"/>
                    </a:lnTo>
                    <a:lnTo>
                      <a:pt x="647" y="152"/>
                    </a:lnTo>
                    <a:lnTo>
                      <a:pt x="603" y="135"/>
                    </a:lnTo>
                    <a:lnTo>
                      <a:pt x="559" y="125"/>
                    </a:lnTo>
                    <a:lnTo>
                      <a:pt x="514" y="122"/>
                    </a:lnTo>
                    <a:lnTo>
                      <a:pt x="470" y="125"/>
                    </a:lnTo>
                    <a:lnTo>
                      <a:pt x="427" y="133"/>
                    </a:lnTo>
                    <a:lnTo>
                      <a:pt x="385" y="146"/>
                    </a:lnTo>
                    <a:lnTo>
                      <a:pt x="342" y="162"/>
                    </a:lnTo>
                    <a:lnTo>
                      <a:pt x="302" y="180"/>
                    </a:lnTo>
                    <a:lnTo>
                      <a:pt x="266" y="199"/>
                    </a:lnTo>
                    <a:lnTo>
                      <a:pt x="231" y="220"/>
                    </a:lnTo>
                    <a:lnTo>
                      <a:pt x="201" y="242"/>
                    </a:lnTo>
                    <a:lnTo>
                      <a:pt x="173" y="261"/>
                    </a:lnTo>
                    <a:lnTo>
                      <a:pt x="149" y="280"/>
                    </a:lnTo>
                    <a:lnTo>
                      <a:pt x="130" y="296"/>
                    </a:lnTo>
                    <a:lnTo>
                      <a:pt x="116" y="307"/>
                    </a:lnTo>
                    <a:lnTo>
                      <a:pt x="108" y="315"/>
                    </a:lnTo>
                    <a:lnTo>
                      <a:pt x="105" y="318"/>
                    </a:lnTo>
                    <a:lnTo>
                      <a:pt x="89" y="329"/>
                    </a:lnTo>
                    <a:lnTo>
                      <a:pt x="70" y="334"/>
                    </a:lnTo>
                    <a:lnTo>
                      <a:pt x="49" y="334"/>
                    </a:lnTo>
                    <a:lnTo>
                      <a:pt x="32" y="329"/>
                    </a:lnTo>
                    <a:lnTo>
                      <a:pt x="16" y="318"/>
                    </a:lnTo>
                    <a:lnTo>
                      <a:pt x="5" y="302"/>
                    </a:lnTo>
                    <a:lnTo>
                      <a:pt x="0" y="285"/>
                    </a:lnTo>
                    <a:lnTo>
                      <a:pt x="0" y="264"/>
                    </a:lnTo>
                    <a:lnTo>
                      <a:pt x="5" y="245"/>
                    </a:lnTo>
                    <a:lnTo>
                      <a:pt x="16" y="229"/>
                    </a:lnTo>
                    <a:lnTo>
                      <a:pt x="21" y="225"/>
                    </a:lnTo>
                    <a:lnTo>
                      <a:pt x="32" y="215"/>
                    </a:lnTo>
                    <a:lnTo>
                      <a:pt x="48" y="201"/>
                    </a:lnTo>
                    <a:lnTo>
                      <a:pt x="68" y="184"/>
                    </a:lnTo>
                    <a:lnTo>
                      <a:pt x="93" y="163"/>
                    </a:lnTo>
                    <a:lnTo>
                      <a:pt x="124" y="141"/>
                    </a:lnTo>
                    <a:lnTo>
                      <a:pt x="158" y="119"/>
                    </a:lnTo>
                    <a:lnTo>
                      <a:pt x="196" y="95"/>
                    </a:lnTo>
                    <a:lnTo>
                      <a:pt x="237" y="73"/>
                    </a:lnTo>
                    <a:lnTo>
                      <a:pt x="282" y="52"/>
                    </a:lnTo>
                    <a:lnTo>
                      <a:pt x="328" y="35"/>
                    </a:lnTo>
                    <a:lnTo>
                      <a:pt x="375" y="19"/>
                    </a:lnTo>
                    <a:lnTo>
                      <a:pt x="426" y="8"/>
                    </a:lnTo>
                    <a:lnTo>
                      <a:pt x="478" y="2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Freeform 46">
                <a:extLst>
                  <a:ext uri="{FF2B5EF4-FFF2-40B4-BE49-F238E27FC236}">
                    <a16:creationId xmlns:a16="http://schemas.microsoft.com/office/drawing/2014/main" id="{F8F7F915-3161-8449-8573-D9518731D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2438" y="3821113"/>
                <a:ext cx="388938" cy="565150"/>
              </a:xfrm>
              <a:custGeom>
                <a:avLst/>
                <a:gdLst>
                  <a:gd name="T0" fmla="*/ 77 w 490"/>
                  <a:gd name="T1" fmla="*/ 0 h 711"/>
                  <a:gd name="T2" fmla="*/ 131 w 490"/>
                  <a:gd name="T3" fmla="*/ 32 h 711"/>
                  <a:gd name="T4" fmla="*/ 183 w 490"/>
                  <a:gd name="T5" fmla="*/ 71 h 711"/>
                  <a:gd name="T6" fmla="*/ 232 w 490"/>
                  <a:gd name="T7" fmla="*/ 122 h 711"/>
                  <a:gd name="T8" fmla="*/ 280 w 490"/>
                  <a:gd name="T9" fmla="*/ 182 h 711"/>
                  <a:gd name="T10" fmla="*/ 325 w 490"/>
                  <a:gd name="T11" fmla="*/ 253 h 711"/>
                  <a:gd name="T12" fmla="*/ 368 w 490"/>
                  <a:gd name="T13" fmla="*/ 332 h 711"/>
                  <a:gd name="T14" fmla="*/ 409 w 490"/>
                  <a:gd name="T15" fmla="*/ 422 h 711"/>
                  <a:gd name="T16" fmla="*/ 449 w 490"/>
                  <a:gd name="T17" fmla="*/ 522 h 711"/>
                  <a:gd name="T18" fmla="*/ 487 w 490"/>
                  <a:gd name="T19" fmla="*/ 631 h 711"/>
                  <a:gd name="T20" fmla="*/ 490 w 490"/>
                  <a:gd name="T21" fmla="*/ 656 h 711"/>
                  <a:gd name="T22" fmla="*/ 482 w 490"/>
                  <a:gd name="T23" fmla="*/ 678 h 711"/>
                  <a:gd name="T24" fmla="*/ 465 w 490"/>
                  <a:gd name="T25" fmla="*/ 697 h 711"/>
                  <a:gd name="T26" fmla="*/ 442 w 490"/>
                  <a:gd name="T27" fmla="*/ 710 h 711"/>
                  <a:gd name="T28" fmla="*/ 419 w 490"/>
                  <a:gd name="T29" fmla="*/ 711 h 711"/>
                  <a:gd name="T30" fmla="*/ 395 w 490"/>
                  <a:gd name="T31" fmla="*/ 703 h 711"/>
                  <a:gd name="T32" fmla="*/ 378 w 490"/>
                  <a:gd name="T33" fmla="*/ 688 h 711"/>
                  <a:gd name="T34" fmla="*/ 365 w 490"/>
                  <a:gd name="T35" fmla="*/ 664 h 711"/>
                  <a:gd name="T36" fmla="*/ 340 w 490"/>
                  <a:gd name="T37" fmla="*/ 575 h 711"/>
                  <a:gd name="T38" fmla="*/ 313 w 490"/>
                  <a:gd name="T39" fmla="*/ 495 h 711"/>
                  <a:gd name="T40" fmla="*/ 284 w 490"/>
                  <a:gd name="T41" fmla="*/ 425 h 711"/>
                  <a:gd name="T42" fmla="*/ 256 w 490"/>
                  <a:gd name="T43" fmla="*/ 362 h 711"/>
                  <a:gd name="T44" fmla="*/ 227 w 490"/>
                  <a:gd name="T45" fmla="*/ 308 h 711"/>
                  <a:gd name="T46" fmla="*/ 199 w 490"/>
                  <a:gd name="T47" fmla="*/ 262 h 711"/>
                  <a:gd name="T48" fmla="*/ 172 w 490"/>
                  <a:gd name="T49" fmla="*/ 223 h 711"/>
                  <a:gd name="T50" fmla="*/ 143 w 490"/>
                  <a:gd name="T51" fmla="*/ 190 h 711"/>
                  <a:gd name="T52" fmla="*/ 117 w 490"/>
                  <a:gd name="T53" fmla="*/ 161 h 711"/>
                  <a:gd name="T54" fmla="*/ 91 w 490"/>
                  <a:gd name="T55" fmla="*/ 139 h 711"/>
                  <a:gd name="T56" fmla="*/ 66 w 490"/>
                  <a:gd name="T57" fmla="*/ 122 h 711"/>
                  <a:gd name="T58" fmla="*/ 44 w 490"/>
                  <a:gd name="T59" fmla="*/ 109 h 711"/>
                  <a:gd name="T60" fmla="*/ 22 w 490"/>
                  <a:gd name="T61" fmla="*/ 100 h 711"/>
                  <a:gd name="T62" fmla="*/ 17 w 490"/>
                  <a:gd name="T63" fmla="*/ 100 h 711"/>
                  <a:gd name="T64" fmla="*/ 12 w 490"/>
                  <a:gd name="T65" fmla="*/ 100 h 711"/>
                  <a:gd name="T66" fmla="*/ 9 w 490"/>
                  <a:gd name="T67" fmla="*/ 100 h 711"/>
                  <a:gd name="T68" fmla="*/ 6 w 490"/>
                  <a:gd name="T69" fmla="*/ 100 h 711"/>
                  <a:gd name="T70" fmla="*/ 0 w 490"/>
                  <a:gd name="T71" fmla="*/ 100 h 711"/>
                  <a:gd name="T72" fmla="*/ 77 w 490"/>
                  <a:gd name="T73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0" h="711">
                    <a:moveTo>
                      <a:pt x="77" y="0"/>
                    </a:moveTo>
                    <a:lnTo>
                      <a:pt x="131" y="32"/>
                    </a:lnTo>
                    <a:lnTo>
                      <a:pt x="183" y="71"/>
                    </a:lnTo>
                    <a:lnTo>
                      <a:pt x="232" y="122"/>
                    </a:lnTo>
                    <a:lnTo>
                      <a:pt x="280" y="182"/>
                    </a:lnTo>
                    <a:lnTo>
                      <a:pt x="325" y="253"/>
                    </a:lnTo>
                    <a:lnTo>
                      <a:pt x="368" y="332"/>
                    </a:lnTo>
                    <a:lnTo>
                      <a:pt x="409" y="422"/>
                    </a:lnTo>
                    <a:lnTo>
                      <a:pt x="449" y="522"/>
                    </a:lnTo>
                    <a:lnTo>
                      <a:pt x="487" y="631"/>
                    </a:lnTo>
                    <a:lnTo>
                      <a:pt x="490" y="656"/>
                    </a:lnTo>
                    <a:lnTo>
                      <a:pt x="482" y="678"/>
                    </a:lnTo>
                    <a:lnTo>
                      <a:pt x="465" y="697"/>
                    </a:lnTo>
                    <a:lnTo>
                      <a:pt x="442" y="710"/>
                    </a:lnTo>
                    <a:lnTo>
                      <a:pt x="419" y="711"/>
                    </a:lnTo>
                    <a:lnTo>
                      <a:pt x="395" y="703"/>
                    </a:lnTo>
                    <a:lnTo>
                      <a:pt x="378" y="688"/>
                    </a:lnTo>
                    <a:lnTo>
                      <a:pt x="365" y="664"/>
                    </a:lnTo>
                    <a:lnTo>
                      <a:pt x="340" y="575"/>
                    </a:lnTo>
                    <a:lnTo>
                      <a:pt x="313" y="495"/>
                    </a:lnTo>
                    <a:lnTo>
                      <a:pt x="284" y="425"/>
                    </a:lnTo>
                    <a:lnTo>
                      <a:pt x="256" y="362"/>
                    </a:lnTo>
                    <a:lnTo>
                      <a:pt x="227" y="308"/>
                    </a:lnTo>
                    <a:lnTo>
                      <a:pt x="199" y="262"/>
                    </a:lnTo>
                    <a:lnTo>
                      <a:pt x="172" y="223"/>
                    </a:lnTo>
                    <a:lnTo>
                      <a:pt x="143" y="190"/>
                    </a:lnTo>
                    <a:lnTo>
                      <a:pt x="117" y="161"/>
                    </a:lnTo>
                    <a:lnTo>
                      <a:pt x="91" y="139"/>
                    </a:lnTo>
                    <a:lnTo>
                      <a:pt x="66" y="122"/>
                    </a:lnTo>
                    <a:lnTo>
                      <a:pt x="44" y="109"/>
                    </a:lnTo>
                    <a:lnTo>
                      <a:pt x="22" y="100"/>
                    </a:lnTo>
                    <a:lnTo>
                      <a:pt x="17" y="100"/>
                    </a:lnTo>
                    <a:lnTo>
                      <a:pt x="12" y="100"/>
                    </a:lnTo>
                    <a:lnTo>
                      <a:pt x="9" y="100"/>
                    </a:lnTo>
                    <a:lnTo>
                      <a:pt x="6" y="100"/>
                    </a:lnTo>
                    <a:lnTo>
                      <a:pt x="0" y="10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Freeform 47">
                <a:extLst>
                  <a:ext uri="{FF2B5EF4-FFF2-40B4-BE49-F238E27FC236}">
                    <a16:creationId xmlns:a16="http://schemas.microsoft.com/office/drawing/2014/main" id="{8CEE09A8-1726-0843-9851-70DECCD19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2738" y="3894138"/>
                <a:ext cx="482600" cy="366713"/>
              </a:xfrm>
              <a:custGeom>
                <a:avLst/>
                <a:gdLst>
                  <a:gd name="T0" fmla="*/ 499 w 609"/>
                  <a:gd name="T1" fmla="*/ 0 h 461"/>
                  <a:gd name="T2" fmla="*/ 554 w 609"/>
                  <a:gd name="T3" fmla="*/ 0 h 461"/>
                  <a:gd name="T4" fmla="*/ 609 w 609"/>
                  <a:gd name="T5" fmla="*/ 8 h 461"/>
                  <a:gd name="T6" fmla="*/ 598 w 609"/>
                  <a:gd name="T7" fmla="*/ 129 h 461"/>
                  <a:gd name="T8" fmla="*/ 552 w 609"/>
                  <a:gd name="T9" fmla="*/ 125 h 461"/>
                  <a:gd name="T10" fmla="*/ 508 w 609"/>
                  <a:gd name="T11" fmla="*/ 126 h 461"/>
                  <a:gd name="T12" fmla="*/ 464 w 609"/>
                  <a:gd name="T13" fmla="*/ 134 h 461"/>
                  <a:gd name="T14" fmla="*/ 423 w 609"/>
                  <a:gd name="T15" fmla="*/ 148 h 461"/>
                  <a:gd name="T16" fmla="*/ 382 w 609"/>
                  <a:gd name="T17" fmla="*/ 167 h 461"/>
                  <a:gd name="T18" fmla="*/ 345 w 609"/>
                  <a:gd name="T19" fmla="*/ 191 h 461"/>
                  <a:gd name="T20" fmla="*/ 309 w 609"/>
                  <a:gd name="T21" fmla="*/ 216 h 461"/>
                  <a:gd name="T22" fmla="*/ 276 w 609"/>
                  <a:gd name="T23" fmla="*/ 245 h 461"/>
                  <a:gd name="T24" fmla="*/ 246 w 609"/>
                  <a:gd name="T25" fmla="*/ 273 h 461"/>
                  <a:gd name="T26" fmla="*/ 219 w 609"/>
                  <a:gd name="T27" fmla="*/ 302 h 461"/>
                  <a:gd name="T28" fmla="*/ 193 w 609"/>
                  <a:gd name="T29" fmla="*/ 330 h 461"/>
                  <a:gd name="T30" fmla="*/ 173 w 609"/>
                  <a:gd name="T31" fmla="*/ 357 h 461"/>
                  <a:gd name="T32" fmla="*/ 155 w 609"/>
                  <a:gd name="T33" fmla="*/ 381 h 461"/>
                  <a:gd name="T34" fmla="*/ 141 w 609"/>
                  <a:gd name="T35" fmla="*/ 400 h 461"/>
                  <a:gd name="T36" fmla="*/ 130 w 609"/>
                  <a:gd name="T37" fmla="*/ 415 h 461"/>
                  <a:gd name="T38" fmla="*/ 124 w 609"/>
                  <a:gd name="T39" fmla="*/ 425 h 461"/>
                  <a:gd name="T40" fmla="*/ 122 w 609"/>
                  <a:gd name="T41" fmla="*/ 428 h 461"/>
                  <a:gd name="T42" fmla="*/ 103 w 609"/>
                  <a:gd name="T43" fmla="*/ 449 h 461"/>
                  <a:gd name="T44" fmla="*/ 83 w 609"/>
                  <a:gd name="T45" fmla="*/ 461 h 461"/>
                  <a:gd name="T46" fmla="*/ 59 w 609"/>
                  <a:gd name="T47" fmla="*/ 461 h 461"/>
                  <a:gd name="T48" fmla="*/ 34 w 609"/>
                  <a:gd name="T49" fmla="*/ 450 h 461"/>
                  <a:gd name="T50" fmla="*/ 13 w 609"/>
                  <a:gd name="T51" fmla="*/ 433 h 461"/>
                  <a:gd name="T52" fmla="*/ 2 w 609"/>
                  <a:gd name="T53" fmla="*/ 411 h 461"/>
                  <a:gd name="T54" fmla="*/ 0 w 609"/>
                  <a:gd name="T55" fmla="*/ 387 h 461"/>
                  <a:gd name="T56" fmla="*/ 11 w 609"/>
                  <a:gd name="T57" fmla="*/ 362 h 461"/>
                  <a:gd name="T58" fmla="*/ 16 w 609"/>
                  <a:gd name="T59" fmla="*/ 357 h 461"/>
                  <a:gd name="T60" fmla="*/ 24 w 609"/>
                  <a:gd name="T61" fmla="*/ 344 h 461"/>
                  <a:gd name="T62" fmla="*/ 35 w 609"/>
                  <a:gd name="T63" fmla="*/ 327 h 461"/>
                  <a:gd name="T64" fmla="*/ 53 w 609"/>
                  <a:gd name="T65" fmla="*/ 305 h 461"/>
                  <a:gd name="T66" fmla="*/ 72 w 609"/>
                  <a:gd name="T67" fmla="*/ 278 h 461"/>
                  <a:gd name="T68" fmla="*/ 95 w 609"/>
                  <a:gd name="T69" fmla="*/ 248 h 461"/>
                  <a:gd name="T70" fmla="*/ 122 w 609"/>
                  <a:gd name="T71" fmla="*/ 216 h 461"/>
                  <a:gd name="T72" fmla="*/ 152 w 609"/>
                  <a:gd name="T73" fmla="*/ 185 h 461"/>
                  <a:gd name="T74" fmla="*/ 185 w 609"/>
                  <a:gd name="T75" fmla="*/ 151 h 461"/>
                  <a:gd name="T76" fmla="*/ 222 w 609"/>
                  <a:gd name="T77" fmla="*/ 120 h 461"/>
                  <a:gd name="T78" fmla="*/ 261 w 609"/>
                  <a:gd name="T79" fmla="*/ 90 h 461"/>
                  <a:gd name="T80" fmla="*/ 304 w 609"/>
                  <a:gd name="T81" fmla="*/ 63 h 461"/>
                  <a:gd name="T82" fmla="*/ 350 w 609"/>
                  <a:gd name="T83" fmla="*/ 39 h 461"/>
                  <a:gd name="T84" fmla="*/ 397 w 609"/>
                  <a:gd name="T85" fmla="*/ 20 h 461"/>
                  <a:gd name="T86" fmla="*/ 446 w 609"/>
                  <a:gd name="T87" fmla="*/ 6 h 461"/>
                  <a:gd name="T88" fmla="*/ 499 w 609"/>
                  <a:gd name="T89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9" h="461">
                    <a:moveTo>
                      <a:pt x="499" y="0"/>
                    </a:moveTo>
                    <a:lnTo>
                      <a:pt x="554" y="0"/>
                    </a:lnTo>
                    <a:lnTo>
                      <a:pt x="609" y="8"/>
                    </a:lnTo>
                    <a:lnTo>
                      <a:pt x="598" y="129"/>
                    </a:lnTo>
                    <a:lnTo>
                      <a:pt x="552" y="125"/>
                    </a:lnTo>
                    <a:lnTo>
                      <a:pt x="508" y="126"/>
                    </a:lnTo>
                    <a:lnTo>
                      <a:pt x="464" y="134"/>
                    </a:lnTo>
                    <a:lnTo>
                      <a:pt x="423" y="148"/>
                    </a:lnTo>
                    <a:lnTo>
                      <a:pt x="382" y="167"/>
                    </a:lnTo>
                    <a:lnTo>
                      <a:pt x="345" y="191"/>
                    </a:lnTo>
                    <a:lnTo>
                      <a:pt x="309" y="216"/>
                    </a:lnTo>
                    <a:lnTo>
                      <a:pt x="276" y="245"/>
                    </a:lnTo>
                    <a:lnTo>
                      <a:pt x="246" y="273"/>
                    </a:lnTo>
                    <a:lnTo>
                      <a:pt x="219" y="302"/>
                    </a:lnTo>
                    <a:lnTo>
                      <a:pt x="193" y="330"/>
                    </a:lnTo>
                    <a:lnTo>
                      <a:pt x="173" y="357"/>
                    </a:lnTo>
                    <a:lnTo>
                      <a:pt x="155" y="381"/>
                    </a:lnTo>
                    <a:lnTo>
                      <a:pt x="141" y="400"/>
                    </a:lnTo>
                    <a:lnTo>
                      <a:pt x="130" y="415"/>
                    </a:lnTo>
                    <a:lnTo>
                      <a:pt x="124" y="425"/>
                    </a:lnTo>
                    <a:lnTo>
                      <a:pt x="122" y="428"/>
                    </a:lnTo>
                    <a:lnTo>
                      <a:pt x="103" y="449"/>
                    </a:lnTo>
                    <a:lnTo>
                      <a:pt x="83" y="461"/>
                    </a:lnTo>
                    <a:lnTo>
                      <a:pt x="59" y="461"/>
                    </a:lnTo>
                    <a:lnTo>
                      <a:pt x="34" y="450"/>
                    </a:lnTo>
                    <a:lnTo>
                      <a:pt x="13" y="433"/>
                    </a:lnTo>
                    <a:lnTo>
                      <a:pt x="2" y="411"/>
                    </a:lnTo>
                    <a:lnTo>
                      <a:pt x="0" y="387"/>
                    </a:lnTo>
                    <a:lnTo>
                      <a:pt x="11" y="362"/>
                    </a:lnTo>
                    <a:lnTo>
                      <a:pt x="16" y="357"/>
                    </a:lnTo>
                    <a:lnTo>
                      <a:pt x="24" y="344"/>
                    </a:lnTo>
                    <a:lnTo>
                      <a:pt x="35" y="327"/>
                    </a:lnTo>
                    <a:lnTo>
                      <a:pt x="53" y="305"/>
                    </a:lnTo>
                    <a:lnTo>
                      <a:pt x="72" y="278"/>
                    </a:lnTo>
                    <a:lnTo>
                      <a:pt x="95" y="248"/>
                    </a:lnTo>
                    <a:lnTo>
                      <a:pt x="122" y="216"/>
                    </a:lnTo>
                    <a:lnTo>
                      <a:pt x="152" y="185"/>
                    </a:lnTo>
                    <a:lnTo>
                      <a:pt x="185" y="151"/>
                    </a:lnTo>
                    <a:lnTo>
                      <a:pt x="222" y="120"/>
                    </a:lnTo>
                    <a:lnTo>
                      <a:pt x="261" y="90"/>
                    </a:lnTo>
                    <a:lnTo>
                      <a:pt x="304" y="63"/>
                    </a:lnTo>
                    <a:lnTo>
                      <a:pt x="350" y="39"/>
                    </a:lnTo>
                    <a:lnTo>
                      <a:pt x="397" y="20"/>
                    </a:lnTo>
                    <a:lnTo>
                      <a:pt x="446" y="6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890230-50AB-A443-A43C-615DD79B7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64" b="31179"/>
          <a:stretch/>
        </p:blipFill>
        <p:spPr>
          <a:xfrm>
            <a:off x="487568" y="1369706"/>
            <a:ext cx="2402455" cy="883062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330B0BCF-252E-4948-872C-7360D1375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25" y="2781512"/>
            <a:ext cx="2166985" cy="3732030"/>
          </a:xfrm>
          <a:prstGeom prst="rect">
            <a:avLst/>
          </a:prstGeom>
        </p:spPr>
      </p:pic>
      <p:cxnSp>
        <p:nvCxnSpPr>
          <p:cNvPr id="220" name="Elbow Connector 219">
            <a:extLst>
              <a:ext uri="{FF2B5EF4-FFF2-40B4-BE49-F238E27FC236}">
                <a16:creationId xmlns:a16="http://schemas.microsoft.com/office/drawing/2014/main" id="{724ED163-91B8-7148-81A4-FBC06C5C8077}"/>
              </a:ext>
            </a:extLst>
          </p:cNvPr>
          <p:cNvCxnSpPr>
            <a:cxnSpLocks/>
            <a:stCxn id="178" idx="3"/>
          </p:cNvCxnSpPr>
          <p:nvPr/>
        </p:nvCxnSpPr>
        <p:spPr>
          <a:xfrm>
            <a:off x="1250660" y="3136491"/>
            <a:ext cx="2881118" cy="2718530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28096BB3-1FB6-CF46-B064-4BCA41A300DB}"/>
              </a:ext>
            </a:extLst>
          </p:cNvPr>
          <p:cNvCxnSpPr>
            <a:cxnSpLocks/>
            <a:stCxn id="178" idx="3"/>
          </p:cNvCxnSpPr>
          <p:nvPr/>
        </p:nvCxnSpPr>
        <p:spPr>
          <a:xfrm flipV="1">
            <a:off x="1250660" y="2667000"/>
            <a:ext cx="2995801" cy="469491"/>
          </a:xfrm>
          <a:prstGeom prst="bentConnector3">
            <a:avLst>
              <a:gd name="adj1" fmla="val -3415"/>
            </a:avLst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129B08D6-54F2-3447-918A-C55B989A1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5" b="98830" l="2381" r="100000">
                        <a14:foregroundMark x1="37302" y1="17544" x2="54762" y2="59649"/>
                        <a14:foregroundMark x1="73016" y1="15789" x2="26190" y2="80117"/>
                        <a14:foregroundMark x1="17460" y1="42105" x2="79365" y2="45614"/>
                        <a14:foregroundMark x1="78571" y1="46199" x2="65079" y2="84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240" y="2445414"/>
            <a:ext cx="1024420" cy="1382154"/>
          </a:xfrm>
          <a:prstGeom prst="rect">
            <a:avLst/>
          </a:prstGeom>
        </p:spPr>
      </p:pic>
      <p:sp>
        <p:nvSpPr>
          <p:cNvPr id="252" name="Freeform 30">
            <a:extLst>
              <a:ext uri="{FF2B5EF4-FFF2-40B4-BE49-F238E27FC236}">
                <a16:creationId xmlns:a16="http://schemas.microsoft.com/office/drawing/2014/main" id="{94E6CE58-64E1-EF49-879F-A086E1C6DBB3}"/>
              </a:ext>
            </a:extLst>
          </p:cNvPr>
          <p:cNvSpPr>
            <a:spLocks/>
          </p:cNvSpPr>
          <p:nvPr/>
        </p:nvSpPr>
        <p:spPr bwMode="auto">
          <a:xfrm>
            <a:off x="7410818" y="149903"/>
            <a:ext cx="3849602" cy="1405496"/>
          </a:xfrm>
          <a:custGeom>
            <a:avLst/>
            <a:gdLst>
              <a:gd name="T0" fmla="*/ 290 w 1680"/>
              <a:gd name="T1" fmla="*/ 5 h 908"/>
              <a:gd name="T2" fmla="*/ 457 w 1680"/>
              <a:gd name="T3" fmla="*/ 12 h 908"/>
              <a:gd name="T4" fmla="*/ 903 w 1680"/>
              <a:gd name="T5" fmla="*/ 16 h 908"/>
              <a:gd name="T6" fmla="*/ 1128 w 1680"/>
              <a:gd name="T7" fmla="*/ 23 h 908"/>
              <a:gd name="T8" fmla="*/ 1335 w 1680"/>
              <a:gd name="T9" fmla="*/ 39 h 908"/>
              <a:gd name="T10" fmla="*/ 1349 w 1680"/>
              <a:gd name="T11" fmla="*/ 39 h 908"/>
              <a:gd name="T12" fmla="*/ 1383 w 1680"/>
              <a:gd name="T13" fmla="*/ 43 h 908"/>
              <a:gd name="T14" fmla="*/ 1430 w 1680"/>
              <a:gd name="T15" fmla="*/ 75 h 908"/>
              <a:gd name="T16" fmla="*/ 1457 w 1680"/>
              <a:gd name="T17" fmla="*/ 131 h 908"/>
              <a:gd name="T18" fmla="*/ 1468 w 1680"/>
              <a:gd name="T19" fmla="*/ 199 h 908"/>
              <a:gd name="T20" fmla="*/ 1470 w 1680"/>
              <a:gd name="T21" fmla="*/ 268 h 908"/>
              <a:gd name="T22" fmla="*/ 1470 w 1680"/>
              <a:gd name="T23" fmla="*/ 334 h 908"/>
              <a:gd name="T24" fmla="*/ 1491 w 1680"/>
              <a:gd name="T25" fmla="*/ 374 h 908"/>
              <a:gd name="T26" fmla="*/ 1538 w 1680"/>
              <a:gd name="T27" fmla="*/ 392 h 908"/>
              <a:gd name="T28" fmla="*/ 1597 w 1680"/>
              <a:gd name="T29" fmla="*/ 390 h 908"/>
              <a:gd name="T30" fmla="*/ 1644 w 1680"/>
              <a:gd name="T31" fmla="*/ 358 h 908"/>
              <a:gd name="T32" fmla="*/ 1662 w 1680"/>
              <a:gd name="T33" fmla="*/ 334 h 908"/>
              <a:gd name="T34" fmla="*/ 1666 w 1680"/>
              <a:gd name="T35" fmla="*/ 336 h 908"/>
              <a:gd name="T36" fmla="*/ 1680 w 1680"/>
              <a:gd name="T37" fmla="*/ 376 h 908"/>
              <a:gd name="T38" fmla="*/ 1666 w 1680"/>
              <a:gd name="T39" fmla="*/ 458 h 908"/>
              <a:gd name="T40" fmla="*/ 1610 w 1680"/>
              <a:gd name="T41" fmla="*/ 523 h 908"/>
              <a:gd name="T42" fmla="*/ 1534 w 1680"/>
              <a:gd name="T43" fmla="*/ 563 h 908"/>
              <a:gd name="T44" fmla="*/ 1448 w 1680"/>
              <a:gd name="T45" fmla="*/ 563 h 908"/>
              <a:gd name="T46" fmla="*/ 1441 w 1680"/>
              <a:gd name="T47" fmla="*/ 629 h 908"/>
              <a:gd name="T48" fmla="*/ 1439 w 1680"/>
              <a:gd name="T49" fmla="*/ 721 h 908"/>
              <a:gd name="T50" fmla="*/ 1423 w 1680"/>
              <a:gd name="T51" fmla="*/ 811 h 908"/>
              <a:gd name="T52" fmla="*/ 1396 w 1680"/>
              <a:gd name="T53" fmla="*/ 861 h 908"/>
              <a:gd name="T54" fmla="*/ 1349 w 1680"/>
              <a:gd name="T55" fmla="*/ 888 h 908"/>
              <a:gd name="T56" fmla="*/ 1268 w 1680"/>
              <a:gd name="T57" fmla="*/ 904 h 908"/>
              <a:gd name="T58" fmla="*/ 1151 w 1680"/>
              <a:gd name="T59" fmla="*/ 908 h 908"/>
              <a:gd name="T60" fmla="*/ 966 w 1680"/>
              <a:gd name="T61" fmla="*/ 904 h 908"/>
              <a:gd name="T62" fmla="*/ 838 w 1680"/>
              <a:gd name="T63" fmla="*/ 892 h 908"/>
              <a:gd name="T64" fmla="*/ 811 w 1680"/>
              <a:gd name="T65" fmla="*/ 890 h 908"/>
              <a:gd name="T66" fmla="*/ 603 w 1680"/>
              <a:gd name="T67" fmla="*/ 877 h 908"/>
              <a:gd name="T68" fmla="*/ 380 w 1680"/>
              <a:gd name="T69" fmla="*/ 865 h 908"/>
              <a:gd name="T70" fmla="*/ 227 w 1680"/>
              <a:gd name="T71" fmla="*/ 865 h 908"/>
              <a:gd name="T72" fmla="*/ 157 w 1680"/>
              <a:gd name="T73" fmla="*/ 859 h 908"/>
              <a:gd name="T74" fmla="*/ 90 w 1680"/>
              <a:gd name="T75" fmla="*/ 841 h 908"/>
              <a:gd name="T76" fmla="*/ 36 w 1680"/>
              <a:gd name="T77" fmla="*/ 807 h 908"/>
              <a:gd name="T78" fmla="*/ 4 w 1680"/>
              <a:gd name="T79" fmla="*/ 753 h 908"/>
              <a:gd name="T80" fmla="*/ 2 w 1680"/>
              <a:gd name="T81" fmla="*/ 750 h 908"/>
              <a:gd name="T82" fmla="*/ 0 w 1680"/>
              <a:gd name="T83" fmla="*/ 719 h 908"/>
              <a:gd name="T84" fmla="*/ 2 w 1680"/>
              <a:gd name="T85" fmla="*/ 703 h 908"/>
              <a:gd name="T86" fmla="*/ 15 w 1680"/>
              <a:gd name="T87" fmla="*/ 606 h 908"/>
              <a:gd name="T88" fmla="*/ 22 w 1680"/>
              <a:gd name="T89" fmla="*/ 451 h 908"/>
              <a:gd name="T90" fmla="*/ 29 w 1680"/>
              <a:gd name="T91" fmla="*/ 257 h 908"/>
              <a:gd name="T92" fmla="*/ 38 w 1680"/>
              <a:gd name="T93" fmla="*/ 140 h 908"/>
              <a:gd name="T94" fmla="*/ 51 w 1680"/>
              <a:gd name="T95" fmla="*/ 79 h 908"/>
              <a:gd name="T96" fmla="*/ 63 w 1680"/>
              <a:gd name="T97" fmla="*/ 54 h 908"/>
              <a:gd name="T98" fmla="*/ 67 w 1680"/>
              <a:gd name="T99" fmla="*/ 50 h 908"/>
              <a:gd name="T100" fmla="*/ 74 w 1680"/>
              <a:gd name="T101" fmla="*/ 45 h 908"/>
              <a:gd name="T102" fmla="*/ 85 w 1680"/>
              <a:gd name="T103" fmla="*/ 32 h 908"/>
              <a:gd name="T104" fmla="*/ 144 w 1680"/>
              <a:gd name="T105" fmla="*/ 7 h 908"/>
              <a:gd name="T106" fmla="*/ 232 w 1680"/>
              <a:gd name="T107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80" h="908">
                <a:moveTo>
                  <a:pt x="232" y="0"/>
                </a:moveTo>
                <a:lnTo>
                  <a:pt x="290" y="5"/>
                </a:lnTo>
                <a:lnTo>
                  <a:pt x="374" y="9"/>
                </a:lnTo>
                <a:lnTo>
                  <a:pt x="457" y="12"/>
                </a:lnTo>
                <a:lnTo>
                  <a:pt x="680" y="14"/>
                </a:lnTo>
                <a:lnTo>
                  <a:pt x="903" y="16"/>
                </a:lnTo>
                <a:lnTo>
                  <a:pt x="1015" y="18"/>
                </a:lnTo>
                <a:lnTo>
                  <a:pt x="1128" y="23"/>
                </a:lnTo>
                <a:lnTo>
                  <a:pt x="1232" y="34"/>
                </a:lnTo>
                <a:lnTo>
                  <a:pt x="1335" y="39"/>
                </a:lnTo>
                <a:lnTo>
                  <a:pt x="1344" y="39"/>
                </a:lnTo>
                <a:lnTo>
                  <a:pt x="1349" y="39"/>
                </a:lnTo>
                <a:lnTo>
                  <a:pt x="1349" y="39"/>
                </a:lnTo>
                <a:lnTo>
                  <a:pt x="1383" y="43"/>
                </a:lnTo>
                <a:lnTo>
                  <a:pt x="1407" y="57"/>
                </a:lnTo>
                <a:lnTo>
                  <a:pt x="1430" y="75"/>
                </a:lnTo>
                <a:lnTo>
                  <a:pt x="1446" y="99"/>
                </a:lnTo>
                <a:lnTo>
                  <a:pt x="1457" y="131"/>
                </a:lnTo>
                <a:lnTo>
                  <a:pt x="1464" y="162"/>
                </a:lnTo>
                <a:lnTo>
                  <a:pt x="1468" y="199"/>
                </a:lnTo>
                <a:lnTo>
                  <a:pt x="1470" y="235"/>
                </a:lnTo>
                <a:lnTo>
                  <a:pt x="1470" y="268"/>
                </a:lnTo>
                <a:lnTo>
                  <a:pt x="1470" y="302"/>
                </a:lnTo>
                <a:lnTo>
                  <a:pt x="1470" y="334"/>
                </a:lnTo>
                <a:lnTo>
                  <a:pt x="1468" y="361"/>
                </a:lnTo>
                <a:lnTo>
                  <a:pt x="1491" y="374"/>
                </a:lnTo>
                <a:lnTo>
                  <a:pt x="1516" y="385"/>
                </a:lnTo>
                <a:lnTo>
                  <a:pt x="1538" y="392"/>
                </a:lnTo>
                <a:lnTo>
                  <a:pt x="1567" y="394"/>
                </a:lnTo>
                <a:lnTo>
                  <a:pt x="1597" y="390"/>
                </a:lnTo>
                <a:lnTo>
                  <a:pt x="1621" y="376"/>
                </a:lnTo>
                <a:lnTo>
                  <a:pt x="1644" y="358"/>
                </a:lnTo>
                <a:lnTo>
                  <a:pt x="1662" y="336"/>
                </a:lnTo>
                <a:lnTo>
                  <a:pt x="1662" y="334"/>
                </a:lnTo>
                <a:lnTo>
                  <a:pt x="1664" y="334"/>
                </a:lnTo>
                <a:lnTo>
                  <a:pt x="1666" y="336"/>
                </a:lnTo>
                <a:lnTo>
                  <a:pt x="1666" y="336"/>
                </a:lnTo>
                <a:lnTo>
                  <a:pt x="1680" y="376"/>
                </a:lnTo>
                <a:lnTo>
                  <a:pt x="1678" y="419"/>
                </a:lnTo>
                <a:lnTo>
                  <a:pt x="1666" y="458"/>
                </a:lnTo>
                <a:lnTo>
                  <a:pt x="1642" y="494"/>
                </a:lnTo>
                <a:lnTo>
                  <a:pt x="1610" y="523"/>
                </a:lnTo>
                <a:lnTo>
                  <a:pt x="1574" y="548"/>
                </a:lnTo>
                <a:lnTo>
                  <a:pt x="1534" y="563"/>
                </a:lnTo>
                <a:lnTo>
                  <a:pt x="1491" y="568"/>
                </a:lnTo>
                <a:lnTo>
                  <a:pt x="1448" y="563"/>
                </a:lnTo>
                <a:lnTo>
                  <a:pt x="1441" y="595"/>
                </a:lnTo>
                <a:lnTo>
                  <a:pt x="1441" y="629"/>
                </a:lnTo>
                <a:lnTo>
                  <a:pt x="1441" y="660"/>
                </a:lnTo>
                <a:lnTo>
                  <a:pt x="1439" y="721"/>
                </a:lnTo>
                <a:lnTo>
                  <a:pt x="1430" y="780"/>
                </a:lnTo>
                <a:lnTo>
                  <a:pt x="1423" y="811"/>
                </a:lnTo>
                <a:lnTo>
                  <a:pt x="1414" y="838"/>
                </a:lnTo>
                <a:lnTo>
                  <a:pt x="1396" y="861"/>
                </a:lnTo>
                <a:lnTo>
                  <a:pt x="1374" y="877"/>
                </a:lnTo>
                <a:lnTo>
                  <a:pt x="1349" y="888"/>
                </a:lnTo>
                <a:lnTo>
                  <a:pt x="1324" y="895"/>
                </a:lnTo>
                <a:lnTo>
                  <a:pt x="1268" y="904"/>
                </a:lnTo>
                <a:lnTo>
                  <a:pt x="1209" y="908"/>
                </a:lnTo>
                <a:lnTo>
                  <a:pt x="1151" y="908"/>
                </a:lnTo>
                <a:lnTo>
                  <a:pt x="1094" y="906"/>
                </a:lnTo>
                <a:lnTo>
                  <a:pt x="966" y="904"/>
                </a:lnTo>
                <a:lnTo>
                  <a:pt x="838" y="895"/>
                </a:lnTo>
                <a:lnTo>
                  <a:pt x="838" y="892"/>
                </a:lnTo>
                <a:lnTo>
                  <a:pt x="813" y="890"/>
                </a:lnTo>
                <a:lnTo>
                  <a:pt x="811" y="890"/>
                </a:lnTo>
                <a:lnTo>
                  <a:pt x="707" y="886"/>
                </a:lnTo>
                <a:lnTo>
                  <a:pt x="603" y="877"/>
                </a:lnTo>
                <a:lnTo>
                  <a:pt x="500" y="868"/>
                </a:lnTo>
                <a:lnTo>
                  <a:pt x="380" y="865"/>
                </a:lnTo>
                <a:lnTo>
                  <a:pt x="259" y="865"/>
                </a:lnTo>
                <a:lnTo>
                  <a:pt x="227" y="865"/>
                </a:lnTo>
                <a:lnTo>
                  <a:pt x="193" y="863"/>
                </a:lnTo>
                <a:lnTo>
                  <a:pt x="157" y="859"/>
                </a:lnTo>
                <a:lnTo>
                  <a:pt x="124" y="852"/>
                </a:lnTo>
                <a:lnTo>
                  <a:pt x="90" y="841"/>
                </a:lnTo>
                <a:lnTo>
                  <a:pt x="60" y="825"/>
                </a:lnTo>
                <a:lnTo>
                  <a:pt x="36" y="807"/>
                </a:lnTo>
                <a:lnTo>
                  <a:pt x="18" y="782"/>
                </a:lnTo>
                <a:lnTo>
                  <a:pt x="4" y="753"/>
                </a:lnTo>
                <a:lnTo>
                  <a:pt x="2" y="753"/>
                </a:lnTo>
                <a:lnTo>
                  <a:pt x="2" y="750"/>
                </a:lnTo>
                <a:lnTo>
                  <a:pt x="2" y="730"/>
                </a:lnTo>
                <a:lnTo>
                  <a:pt x="0" y="719"/>
                </a:lnTo>
                <a:lnTo>
                  <a:pt x="2" y="705"/>
                </a:lnTo>
                <a:lnTo>
                  <a:pt x="2" y="703"/>
                </a:lnTo>
                <a:lnTo>
                  <a:pt x="9" y="656"/>
                </a:lnTo>
                <a:lnTo>
                  <a:pt x="15" y="606"/>
                </a:lnTo>
                <a:lnTo>
                  <a:pt x="20" y="559"/>
                </a:lnTo>
                <a:lnTo>
                  <a:pt x="22" y="451"/>
                </a:lnTo>
                <a:lnTo>
                  <a:pt x="24" y="340"/>
                </a:lnTo>
                <a:lnTo>
                  <a:pt x="29" y="257"/>
                </a:lnTo>
                <a:lnTo>
                  <a:pt x="36" y="174"/>
                </a:lnTo>
                <a:lnTo>
                  <a:pt x="38" y="140"/>
                </a:lnTo>
                <a:lnTo>
                  <a:pt x="47" y="106"/>
                </a:lnTo>
                <a:lnTo>
                  <a:pt x="51" y="79"/>
                </a:lnTo>
                <a:lnTo>
                  <a:pt x="63" y="57"/>
                </a:lnTo>
                <a:lnTo>
                  <a:pt x="63" y="54"/>
                </a:lnTo>
                <a:lnTo>
                  <a:pt x="65" y="52"/>
                </a:lnTo>
                <a:lnTo>
                  <a:pt x="67" y="50"/>
                </a:lnTo>
                <a:lnTo>
                  <a:pt x="72" y="45"/>
                </a:lnTo>
                <a:lnTo>
                  <a:pt x="74" y="45"/>
                </a:lnTo>
                <a:lnTo>
                  <a:pt x="78" y="39"/>
                </a:lnTo>
                <a:lnTo>
                  <a:pt x="85" y="32"/>
                </a:lnTo>
                <a:lnTo>
                  <a:pt x="112" y="16"/>
                </a:lnTo>
                <a:lnTo>
                  <a:pt x="144" y="7"/>
                </a:lnTo>
                <a:lnTo>
                  <a:pt x="175" y="3"/>
                </a:lnTo>
                <a:lnTo>
                  <a:pt x="232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88011DE2-FE01-AD43-8385-1BF77B3FECE2}"/>
              </a:ext>
            </a:extLst>
          </p:cNvPr>
          <p:cNvSpPr/>
          <p:nvPr/>
        </p:nvSpPr>
        <p:spPr>
          <a:xfrm>
            <a:off x="7470779" y="253494"/>
            <a:ext cx="32318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Have you ever thought how runners are tracked? Is it only about crossing the </a:t>
            </a:r>
            <a:r>
              <a:rPr lang="en-IN" sz="1400" dirty="0" smtClean="0"/>
              <a:t>finish </a:t>
            </a:r>
            <a:r>
              <a:rPr lang="en-IN" sz="1400" dirty="0"/>
              <a:t>line? No! They measure a lot more: pace, distance, route, etc. How </a:t>
            </a:r>
            <a:r>
              <a:rPr lang="en-IN" sz="1400" dirty="0" smtClean="0"/>
              <a:t>they</a:t>
            </a:r>
            <a:r>
              <a:rPr lang="en-IN" sz="1400" dirty="0" smtClean="0"/>
              <a:t> </a:t>
            </a:r>
            <a:r>
              <a:rPr lang="en-IN" sz="1400" dirty="0"/>
              <a:t>measure it? Have a look in this example!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1D28342-2E7A-C14E-806B-233EF676BD25}"/>
              </a:ext>
            </a:extLst>
          </p:cNvPr>
          <p:cNvGrpSpPr/>
          <p:nvPr/>
        </p:nvGrpSpPr>
        <p:grpSpPr>
          <a:xfrm>
            <a:off x="11207269" y="187325"/>
            <a:ext cx="901890" cy="1209455"/>
            <a:chOff x="518979" y="0"/>
            <a:chExt cx="2761633" cy="3703412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D05CDC05-D432-494B-B5A1-824DD232E2B5}"/>
                </a:ext>
              </a:extLst>
            </p:cNvPr>
            <p:cNvSpPr/>
            <p:nvPr/>
          </p:nvSpPr>
          <p:spPr>
            <a:xfrm>
              <a:off x="861761" y="3213845"/>
              <a:ext cx="1826619" cy="337167"/>
            </a:xfrm>
            <a:prstGeom prst="ellipse">
              <a:avLst/>
            </a:prstGeom>
            <a:gradFill flip="none" rotWithShape="1">
              <a:gsLst>
                <a:gs pos="9000">
                  <a:schemeClr val="tx1">
                    <a:alpha val="25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Freeform 361">
              <a:extLst>
                <a:ext uri="{FF2B5EF4-FFF2-40B4-BE49-F238E27FC236}">
                  <a16:creationId xmlns:a16="http://schemas.microsoft.com/office/drawing/2014/main" id="{0EC9E50F-A018-AB41-8EC8-817C1CE7E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538" y="3098180"/>
              <a:ext cx="193896" cy="254835"/>
            </a:xfrm>
            <a:custGeom>
              <a:avLst/>
              <a:gdLst>
                <a:gd name="T0" fmla="*/ 46 w 279"/>
                <a:gd name="T1" fmla="*/ 0 h 368"/>
                <a:gd name="T2" fmla="*/ 253 w 279"/>
                <a:gd name="T3" fmla="*/ 0 h 368"/>
                <a:gd name="T4" fmla="*/ 279 w 279"/>
                <a:gd name="T5" fmla="*/ 104 h 368"/>
                <a:gd name="T6" fmla="*/ 0 w 279"/>
                <a:gd name="T7" fmla="*/ 368 h 368"/>
                <a:gd name="T8" fmla="*/ 46 w 279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368">
                  <a:moveTo>
                    <a:pt x="46" y="0"/>
                  </a:moveTo>
                  <a:lnTo>
                    <a:pt x="253" y="0"/>
                  </a:lnTo>
                  <a:lnTo>
                    <a:pt x="279" y="104"/>
                  </a:lnTo>
                  <a:lnTo>
                    <a:pt x="0" y="36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362">
              <a:extLst>
                <a:ext uri="{FF2B5EF4-FFF2-40B4-BE49-F238E27FC236}">
                  <a16:creationId xmlns:a16="http://schemas.microsoft.com/office/drawing/2014/main" id="{1BAA526E-2D9E-134D-AA03-8746B844B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281" y="2781021"/>
              <a:ext cx="1053963" cy="414107"/>
            </a:xfrm>
            <a:custGeom>
              <a:avLst/>
              <a:gdLst>
                <a:gd name="T0" fmla="*/ 1521 w 1521"/>
                <a:gd name="T1" fmla="*/ 0 h 598"/>
                <a:gd name="T2" fmla="*/ 1520 w 1521"/>
                <a:gd name="T3" fmla="*/ 5 h 598"/>
                <a:gd name="T4" fmla="*/ 1518 w 1521"/>
                <a:gd name="T5" fmla="*/ 13 h 598"/>
                <a:gd name="T6" fmla="*/ 1515 w 1521"/>
                <a:gd name="T7" fmla="*/ 23 h 598"/>
                <a:gd name="T8" fmla="*/ 1507 w 1521"/>
                <a:gd name="T9" fmla="*/ 47 h 598"/>
                <a:gd name="T10" fmla="*/ 1494 w 1521"/>
                <a:gd name="T11" fmla="*/ 77 h 598"/>
                <a:gd name="T12" fmla="*/ 1482 w 1521"/>
                <a:gd name="T13" fmla="*/ 103 h 598"/>
                <a:gd name="T14" fmla="*/ 1469 w 1521"/>
                <a:gd name="T15" fmla="*/ 130 h 598"/>
                <a:gd name="T16" fmla="*/ 1440 w 1521"/>
                <a:gd name="T17" fmla="*/ 184 h 598"/>
                <a:gd name="T18" fmla="*/ 1409 w 1521"/>
                <a:gd name="T19" fmla="*/ 236 h 598"/>
                <a:gd name="T20" fmla="*/ 1372 w 1521"/>
                <a:gd name="T21" fmla="*/ 286 h 598"/>
                <a:gd name="T22" fmla="*/ 1331 w 1521"/>
                <a:gd name="T23" fmla="*/ 338 h 598"/>
                <a:gd name="T24" fmla="*/ 1284 w 1521"/>
                <a:gd name="T25" fmla="*/ 387 h 598"/>
                <a:gd name="T26" fmla="*/ 1232 w 1521"/>
                <a:gd name="T27" fmla="*/ 434 h 598"/>
                <a:gd name="T28" fmla="*/ 1171 w 1521"/>
                <a:gd name="T29" fmla="*/ 478 h 598"/>
                <a:gd name="T30" fmla="*/ 1137 w 1521"/>
                <a:gd name="T31" fmla="*/ 499 h 598"/>
                <a:gd name="T32" fmla="*/ 1101 w 1521"/>
                <a:gd name="T33" fmla="*/ 520 h 598"/>
                <a:gd name="T34" fmla="*/ 1059 w 1521"/>
                <a:gd name="T35" fmla="*/ 538 h 598"/>
                <a:gd name="T36" fmla="*/ 1016 w 1521"/>
                <a:gd name="T37" fmla="*/ 556 h 598"/>
                <a:gd name="T38" fmla="*/ 966 w 1521"/>
                <a:gd name="T39" fmla="*/ 572 h 598"/>
                <a:gd name="T40" fmla="*/ 913 w 1521"/>
                <a:gd name="T41" fmla="*/ 584 h 598"/>
                <a:gd name="T42" fmla="*/ 849 w 1521"/>
                <a:gd name="T43" fmla="*/ 593 h 598"/>
                <a:gd name="T44" fmla="*/ 781 w 1521"/>
                <a:gd name="T45" fmla="*/ 598 h 598"/>
                <a:gd name="T46" fmla="*/ 781 w 1521"/>
                <a:gd name="T47" fmla="*/ 598 h 598"/>
                <a:gd name="T48" fmla="*/ 703 w 1521"/>
                <a:gd name="T49" fmla="*/ 593 h 598"/>
                <a:gd name="T50" fmla="*/ 630 w 1521"/>
                <a:gd name="T51" fmla="*/ 584 h 598"/>
                <a:gd name="T52" fmla="*/ 560 w 1521"/>
                <a:gd name="T53" fmla="*/ 567 h 598"/>
                <a:gd name="T54" fmla="*/ 486 w 1521"/>
                <a:gd name="T55" fmla="*/ 541 h 598"/>
                <a:gd name="T56" fmla="*/ 416 w 1521"/>
                <a:gd name="T57" fmla="*/ 509 h 598"/>
                <a:gd name="T58" fmla="*/ 353 w 1521"/>
                <a:gd name="T59" fmla="*/ 472 h 598"/>
                <a:gd name="T60" fmla="*/ 293 w 1521"/>
                <a:gd name="T61" fmla="*/ 431 h 598"/>
                <a:gd name="T62" fmla="*/ 241 w 1521"/>
                <a:gd name="T63" fmla="*/ 387 h 598"/>
                <a:gd name="T64" fmla="*/ 194 w 1521"/>
                <a:gd name="T65" fmla="*/ 345 h 598"/>
                <a:gd name="T66" fmla="*/ 151 w 1521"/>
                <a:gd name="T67" fmla="*/ 302 h 598"/>
                <a:gd name="T68" fmla="*/ 116 w 1521"/>
                <a:gd name="T69" fmla="*/ 260 h 598"/>
                <a:gd name="T70" fmla="*/ 83 w 1521"/>
                <a:gd name="T71" fmla="*/ 220 h 598"/>
                <a:gd name="T72" fmla="*/ 57 w 1521"/>
                <a:gd name="T73" fmla="*/ 184 h 598"/>
                <a:gd name="T74" fmla="*/ 39 w 1521"/>
                <a:gd name="T75" fmla="*/ 158 h 598"/>
                <a:gd name="T76" fmla="*/ 25 w 1521"/>
                <a:gd name="T77" fmla="*/ 135 h 598"/>
                <a:gd name="T78" fmla="*/ 15 w 1521"/>
                <a:gd name="T79" fmla="*/ 117 h 598"/>
                <a:gd name="T80" fmla="*/ 7 w 1521"/>
                <a:gd name="T81" fmla="*/ 103 h 598"/>
                <a:gd name="T82" fmla="*/ 2 w 1521"/>
                <a:gd name="T83" fmla="*/ 94 h 598"/>
                <a:gd name="T84" fmla="*/ 0 w 1521"/>
                <a:gd name="T85" fmla="*/ 91 h 598"/>
                <a:gd name="T86" fmla="*/ 31 w 1521"/>
                <a:gd name="T87" fmla="*/ 90 h 598"/>
                <a:gd name="T88" fmla="*/ 109 w 1521"/>
                <a:gd name="T89" fmla="*/ 85 h 598"/>
                <a:gd name="T90" fmla="*/ 189 w 1521"/>
                <a:gd name="T91" fmla="*/ 80 h 598"/>
                <a:gd name="T92" fmla="*/ 271 w 1521"/>
                <a:gd name="T93" fmla="*/ 75 h 598"/>
                <a:gd name="T94" fmla="*/ 356 w 1521"/>
                <a:gd name="T95" fmla="*/ 70 h 598"/>
                <a:gd name="T96" fmla="*/ 443 w 1521"/>
                <a:gd name="T97" fmla="*/ 65 h 598"/>
                <a:gd name="T98" fmla="*/ 538 w 1521"/>
                <a:gd name="T99" fmla="*/ 59 h 598"/>
                <a:gd name="T100" fmla="*/ 635 w 1521"/>
                <a:gd name="T101" fmla="*/ 54 h 598"/>
                <a:gd name="T102" fmla="*/ 740 w 1521"/>
                <a:gd name="T103" fmla="*/ 47 h 598"/>
                <a:gd name="T104" fmla="*/ 854 w 1521"/>
                <a:gd name="T105" fmla="*/ 39 h 598"/>
                <a:gd name="T106" fmla="*/ 984 w 1521"/>
                <a:gd name="T107" fmla="*/ 33 h 598"/>
                <a:gd name="T108" fmla="*/ 1140 w 1521"/>
                <a:gd name="T109" fmla="*/ 23 h 598"/>
                <a:gd name="T110" fmla="*/ 1357 w 1521"/>
                <a:gd name="T111" fmla="*/ 10 h 598"/>
                <a:gd name="T112" fmla="*/ 1521 w 1521"/>
                <a:gd name="T113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21" h="598">
                  <a:moveTo>
                    <a:pt x="1521" y="0"/>
                  </a:moveTo>
                  <a:lnTo>
                    <a:pt x="1520" y="5"/>
                  </a:lnTo>
                  <a:lnTo>
                    <a:pt x="1518" y="13"/>
                  </a:lnTo>
                  <a:lnTo>
                    <a:pt x="1515" y="23"/>
                  </a:lnTo>
                  <a:lnTo>
                    <a:pt x="1507" y="47"/>
                  </a:lnTo>
                  <a:lnTo>
                    <a:pt x="1494" y="77"/>
                  </a:lnTo>
                  <a:lnTo>
                    <a:pt x="1482" y="103"/>
                  </a:lnTo>
                  <a:lnTo>
                    <a:pt x="1469" y="130"/>
                  </a:lnTo>
                  <a:lnTo>
                    <a:pt x="1440" y="184"/>
                  </a:lnTo>
                  <a:lnTo>
                    <a:pt x="1409" y="236"/>
                  </a:lnTo>
                  <a:lnTo>
                    <a:pt x="1372" y="286"/>
                  </a:lnTo>
                  <a:lnTo>
                    <a:pt x="1331" y="338"/>
                  </a:lnTo>
                  <a:lnTo>
                    <a:pt x="1284" y="387"/>
                  </a:lnTo>
                  <a:lnTo>
                    <a:pt x="1232" y="434"/>
                  </a:lnTo>
                  <a:lnTo>
                    <a:pt x="1171" y="478"/>
                  </a:lnTo>
                  <a:lnTo>
                    <a:pt x="1137" y="499"/>
                  </a:lnTo>
                  <a:lnTo>
                    <a:pt x="1101" y="520"/>
                  </a:lnTo>
                  <a:lnTo>
                    <a:pt x="1059" y="538"/>
                  </a:lnTo>
                  <a:lnTo>
                    <a:pt x="1016" y="556"/>
                  </a:lnTo>
                  <a:lnTo>
                    <a:pt x="966" y="572"/>
                  </a:lnTo>
                  <a:lnTo>
                    <a:pt x="913" y="584"/>
                  </a:lnTo>
                  <a:lnTo>
                    <a:pt x="849" y="593"/>
                  </a:lnTo>
                  <a:lnTo>
                    <a:pt x="781" y="598"/>
                  </a:lnTo>
                  <a:lnTo>
                    <a:pt x="781" y="598"/>
                  </a:lnTo>
                  <a:lnTo>
                    <a:pt x="703" y="593"/>
                  </a:lnTo>
                  <a:lnTo>
                    <a:pt x="630" y="584"/>
                  </a:lnTo>
                  <a:lnTo>
                    <a:pt x="560" y="567"/>
                  </a:lnTo>
                  <a:lnTo>
                    <a:pt x="486" y="541"/>
                  </a:lnTo>
                  <a:lnTo>
                    <a:pt x="416" y="509"/>
                  </a:lnTo>
                  <a:lnTo>
                    <a:pt x="353" y="472"/>
                  </a:lnTo>
                  <a:lnTo>
                    <a:pt x="293" y="431"/>
                  </a:lnTo>
                  <a:lnTo>
                    <a:pt x="241" y="387"/>
                  </a:lnTo>
                  <a:lnTo>
                    <a:pt x="194" y="345"/>
                  </a:lnTo>
                  <a:lnTo>
                    <a:pt x="151" y="302"/>
                  </a:lnTo>
                  <a:lnTo>
                    <a:pt x="116" y="260"/>
                  </a:lnTo>
                  <a:lnTo>
                    <a:pt x="83" y="220"/>
                  </a:lnTo>
                  <a:lnTo>
                    <a:pt x="57" y="184"/>
                  </a:lnTo>
                  <a:lnTo>
                    <a:pt x="39" y="158"/>
                  </a:lnTo>
                  <a:lnTo>
                    <a:pt x="25" y="135"/>
                  </a:lnTo>
                  <a:lnTo>
                    <a:pt x="15" y="117"/>
                  </a:lnTo>
                  <a:lnTo>
                    <a:pt x="7" y="103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31" y="90"/>
                  </a:lnTo>
                  <a:lnTo>
                    <a:pt x="109" y="85"/>
                  </a:lnTo>
                  <a:lnTo>
                    <a:pt x="189" y="80"/>
                  </a:lnTo>
                  <a:lnTo>
                    <a:pt x="271" y="75"/>
                  </a:lnTo>
                  <a:lnTo>
                    <a:pt x="356" y="70"/>
                  </a:lnTo>
                  <a:lnTo>
                    <a:pt x="443" y="65"/>
                  </a:lnTo>
                  <a:lnTo>
                    <a:pt x="538" y="59"/>
                  </a:lnTo>
                  <a:lnTo>
                    <a:pt x="635" y="54"/>
                  </a:lnTo>
                  <a:lnTo>
                    <a:pt x="740" y="47"/>
                  </a:lnTo>
                  <a:lnTo>
                    <a:pt x="854" y="39"/>
                  </a:lnTo>
                  <a:lnTo>
                    <a:pt x="984" y="33"/>
                  </a:lnTo>
                  <a:lnTo>
                    <a:pt x="1140" y="23"/>
                  </a:lnTo>
                  <a:lnTo>
                    <a:pt x="1357" y="10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AFFFF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363">
              <a:extLst>
                <a:ext uri="{FF2B5EF4-FFF2-40B4-BE49-F238E27FC236}">
                  <a16:creationId xmlns:a16="http://schemas.microsoft.com/office/drawing/2014/main" id="{367487F8-6F3A-9049-85C4-658704C0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281" y="2781021"/>
              <a:ext cx="1053963" cy="326853"/>
            </a:xfrm>
            <a:custGeom>
              <a:avLst/>
              <a:gdLst>
                <a:gd name="T0" fmla="*/ 1521 w 1521"/>
                <a:gd name="T1" fmla="*/ 0 h 473"/>
                <a:gd name="T2" fmla="*/ 1518 w 1521"/>
                <a:gd name="T3" fmla="*/ 15 h 473"/>
                <a:gd name="T4" fmla="*/ 1510 w 1521"/>
                <a:gd name="T5" fmla="*/ 36 h 473"/>
                <a:gd name="T6" fmla="*/ 1498 w 1521"/>
                <a:gd name="T7" fmla="*/ 65 h 473"/>
                <a:gd name="T8" fmla="*/ 1484 w 1521"/>
                <a:gd name="T9" fmla="*/ 99 h 473"/>
                <a:gd name="T10" fmla="*/ 1464 w 1521"/>
                <a:gd name="T11" fmla="*/ 138 h 473"/>
                <a:gd name="T12" fmla="*/ 1442 w 1521"/>
                <a:gd name="T13" fmla="*/ 182 h 473"/>
                <a:gd name="T14" fmla="*/ 1414 w 1521"/>
                <a:gd name="T15" fmla="*/ 228 h 473"/>
                <a:gd name="T16" fmla="*/ 1370 w 1521"/>
                <a:gd name="T17" fmla="*/ 263 h 473"/>
                <a:gd name="T18" fmla="*/ 1320 w 1521"/>
                <a:gd name="T19" fmla="*/ 301 h 473"/>
                <a:gd name="T20" fmla="*/ 1266 w 1521"/>
                <a:gd name="T21" fmla="*/ 337 h 473"/>
                <a:gd name="T22" fmla="*/ 1208 w 1521"/>
                <a:gd name="T23" fmla="*/ 371 h 473"/>
                <a:gd name="T24" fmla="*/ 1146 w 1521"/>
                <a:gd name="T25" fmla="*/ 400 h 473"/>
                <a:gd name="T26" fmla="*/ 1080 w 1521"/>
                <a:gd name="T27" fmla="*/ 428 h 473"/>
                <a:gd name="T28" fmla="*/ 1012 w 1521"/>
                <a:gd name="T29" fmla="*/ 449 h 473"/>
                <a:gd name="T30" fmla="*/ 940 w 1521"/>
                <a:gd name="T31" fmla="*/ 463 h 473"/>
                <a:gd name="T32" fmla="*/ 865 w 1521"/>
                <a:gd name="T33" fmla="*/ 472 h 473"/>
                <a:gd name="T34" fmla="*/ 789 w 1521"/>
                <a:gd name="T35" fmla="*/ 473 h 473"/>
                <a:gd name="T36" fmla="*/ 703 w 1521"/>
                <a:gd name="T37" fmla="*/ 473 h 473"/>
                <a:gd name="T38" fmla="*/ 620 w 1521"/>
                <a:gd name="T39" fmla="*/ 467 h 473"/>
                <a:gd name="T40" fmla="*/ 544 w 1521"/>
                <a:gd name="T41" fmla="*/ 455 h 473"/>
                <a:gd name="T42" fmla="*/ 469 w 1521"/>
                <a:gd name="T43" fmla="*/ 439 h 473"/>
                <a:gd name="T44" fmla="*/ 401 w 1521"/>
                <a:gd name="T45" fmla="*/ 418 h 473"/>
                <a:gd name="T46" fmla="*/ 336 w 1521"/>
                <a:gd name="T47" fmla="*/ 392 h 473"/>
                <a:gd name="T48" fmla="*/ 275 w 1521"/>
                <a:gd name="T49" fmla="*/ 363 h 473"/>
                <a:gd name="T50" fmla="*/ 216 w 1521"/>
                <a:gd name="T51" fmla="*/ 332 h 473"/>
                <a:gd name="T52" fmla="*/ 163 w 1521"/>
                <a:gd name="T53" fmla="*/ 296 h 473"/>
                <a:gd name="T54" fmla="*/ 114 w 1521"/>
                <a:gd name="T55" fmla="*/ 259 h 473"/>
                <a:gd name="T56" fmla="*/ 86 w 1521"/>
                <a:gd name="T57" fmla="*/ 224 h 473"/>
                <a:gd name="T58" fmla="*/ 64 w 1521"/>
                <a:gd name="T59" fmla="*/ 194 h 473"/>
                <a:gd name="T60" fmla="*/ 44 w 1521"/>
                <a:gd name="T61" fmla="*/ 164 h 473"/>
                <a:gd name="T62" fmla="*/ 28 w 1521"/>
                <a:gd name="T63" fmla="*/ 140 h 473"/>
                <a:gd name="T64" fmla="*/ 17 w 1521"/>
                <a:gd name="T65" fmla="*/ 119 h 473"/>
                <a:gd name="T66" fmla="*/ 7 w 1521"/>
                <a:gd name="T67" fmla="*/ 104 h 473"/>
                <a:gd name="T68" fmla="*/ 2 w 1521"/>
                <a:gd name="T69" fmla="*/ 94 h 473"/>
                <a:gd name="T70" fmla="*/ 0 w 1521"/>
                <a:gd name="T71" fmla="*/ 91 h 473"/>
                <a:gd name="T72" fmla="*/ 1521 w 1521"/>
                <a:gd name="T73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1" h="473">
                  <a:moveTo>
                    <a:pt x="1521" y="0"/>
                  </a:moveTo>
                  <a:lnTo>
                    <a:pt x="1518" y="15"/>
                  </a:lnTo>
                  <a:lnTo>
                    <a:pt x="1510" y="36"/>
                  </a:lnTo>
                  <a:lnTo>
                    <a:pt x="1498" y="65"/>
                  </a:lnTo>
                  <a:lnTo>
                    <a:pt x="1484" y="99"/>
                  </a:lnTo>
                  <a:lnTo>
                    <a:pt x="1464" y="138"/>
                  </a:lnTo>
                  <a:lnTo>
                    <a:pt x="1442" y="182"/>
                  </a:lnTo>
                  <a:lnTo>
                    <a:pt x="1414" y="228"/>
                  </a:lnTo>
                  <a:lnTo>
                    <a:pt x="1370" y="263"/>
                  </a:lnTo>
                  <a:lnTo>
                    <a:pt x="1320" y="301"/>
                  </a:lnTo>
                  <a:lnTo>
                    <a:pt x="1266" y="337"/>
                  </a:lnTo>
                  <a:lnTo>
                    <a:pt x="1208" y="371"/>
                  </a:lnTo>
                  <a:lnTo>
                    <a:pt x="1146" y="400"/>
                  </a:lnTo>
                  <a:lnTo>
                    <a:pt x="1080" y="428"/>
                  </a:lnTo>
                  <a:lnTo>
                    <a:pt x="1012" y="449"/>
                  </a:lnTo>
                  <a:lnTo>
                    <a:pt x="940" y="463"/>
                  </a:lnTo>
                  <a:lnTo>
                    <a:pt x="865" y="472"/>
                  </a:lnTo>
                  <a:lnTo>
                    <a:pt x="789" y="473"/>
                  </a:lnTo>
                  <a:lnTo>
                    <a:pt x="703" y="473"/>
                  </a:lnTo>
                  <a:lnTo>
                    <a:pt x="620" y="467"/>
                  </a:lnTo>
                  <a:lnTo>
                    <a:pt x="544" y="455"/>
                  </a:lnTo>
                  <a:lnTo>
                    <a:pt x="469" y="439"/>
                  </a:lnTo>
                  <a:lnTo>
                    <a:pt x="401" y="418"/>
                  </a:lnTo>
                  <a:lnTo>
                    <a:pt x="336" y="392"/>
                  </a:lnTo>
                  <a:lnTo>
                    <a:pt x="275" y="363"/>
                  </a:lnTo>
                  <a:lnTo>
                    <a:pt x="216" y="332"/>
                  </a:lnTo>
                  <a:lnTo>
                    <a:pt x="163" y="296"/>
                  </a:lnTo>
                  <a:lnTo>
                    <a:pt x="114" y="259"/>
                  </a:lnTo>
                  <a:lnTo>
                    <a:pt x="86" y="224"/>
                  </a:lnTo>
                  <a:lnTo>
                    <a:pt x="64" y="194"/>
                  </a:lnTo>
                  <a:lnTo>
                    <a:pt x="44" y="164"/>
                  </a:lnTo>
                  <a:lnTo>
                    <a:pt x="28" y="140"/>
                  </a:lnTo>
                  <a:lnTo>
                    <a:pt x="17" y="119"/>
                  </a:lnTo>
                  <a:lnTo>
                    <a:pt x="7" y="104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5EBC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364">
              <a:extLst>
                <a:ext uri="{FF2B5EF4-FFF2-40B4-BE49-F238E27FC236}">
                  <a16:creationId xmlns:a16="http://schemas.microsoft.com/office/drawing/2014/main" id="{DEF8F05B-A4AA-004B-BEAE-62E74144D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451" y="1631496"/>
              <a:ext cx="1479149" cy="1452835"/>
            </a:xfrm>
            <a:custGeom>
              <a:avLst/>
              <a:gdLst>
                <a:gd name="T0" fmla="*/ 1313 w 2136"/>
                <a:gd name="T1" fmla="*/ 1 h 2098"/>
                <a:gd name="T2" fmla="*/ 1477 w 2136"/>
                <a:gd name="T3" fmla="*/ 13 h 2098"/>
                <a:gd name="T4" fmla="*/ 1642 w 2136"/>
                <a:gd name="T5" fmla="*/ 42 h 2098"/>
                <a:gd name="T6" fmla="*/ 1824 w 2136"/>
                <a:gd name="T7" fmla="*/ 110 h 2098"/>
                <a:gd name="T8" fmla="*/ 1983 w 2136"/>
                <a:gd name="T9" fmla="*/ 234 h 2098"/>
                <a:gd name="T10" fmla="*/ 2073 w 2136"/>
                <a:gd name="T11" fmla="*/ 377 h 2098"/>
                <a:gd name="T12" fmla="*/ 2120 w 2136"/>
                <a:gd name="T13" fmla="*/ 536 h 2098"/>
                <a:gd name="T14" fmla="*/ 2131 w 2136"/>
                <a:gd name="T15" fmla="*/ 648 h 2098"/>
                <a:gd name="T16" fmla="*/ 2136 w 2136"/>
                <a:gd name="T17" fmla="*/ 819 h 2098"/>
                <a:gd name="T18" fmla="*/ 2126 w 2136"/>
                <a:gd name="T19" fmla="*/ 989 h 2098"/>
                <a:gd name="T20" fmla="*/ 2102 w 2136"/>
                <a:gd name="T21" fmla="*/ 1162 h 2098"/>
                <a:gd name="T22" fmla="*/ 2061 w 2136"/>
                <a:gd name="T23" fmla="*/ 1332 h 2098"/>
                <a:gd name="T24" fmla="*/ 2014 w 2136"/>
                <a:gd name="T25" fmla="*/ 1475 h 2098"/>
                <a:gd name="T26" fmla="*/ 1980 w 2136"/>
                <a:gd name="T27" fmla="*/ 1558 h 2098"/>
                <a:gd name="T28" fmla="*/ 1972 w 2136"/>
                <a:gd name="T29" fmla="*/ 1576 h 2098"/>
                <a:gd name="T30" fmla="*/ 1969 w 2136"/>
                <a:gd name="T31" fmla="*/ 1583 h 2098"/>
                <a:gd name="T32" fmla="*/ 1939 w 2136"/>
                <a:gd name="T33" fmla="*/ 1638 h 2098"/>
                <a:gd name="T34" fmla="*/ 1884 w 2136"/>
                <a:gd name="T35" fmla="*/ 1723 h 2098"/>
                <a:gd name="T36" fmla="*/ 1792 w 2136"/>
                <a:gd name="T37" fmla="*/ 1828 h 2098"/>
                <a:gd name="T38" fmla="*/ 1638 w 2136"/>
                <a:gd name="T39" fmla="*/ 1948 h 2098"/>
                <a:gd name="T40" fmla="*/ 1519 w 2136"/>
                <a:gd name="T41" fmla="*/ 2010 h 2098"/>
                <a:gd name="T42" fmla="*/ 1375 w 2136"/>
                <a:gd name="T43" fmla="*/ 2061 h 2098"/>
                <a:gd name="T44" fmla="*/ 1201 w 2136"/>
                <a:gd name="T45" fmla="*/ 2091 h 2098"/>
                <a:gd name="T46" fmla="*/ 977 w 2136"/>
                <a:gd name="T47" fmla="*/ 2093 h 2098"/>
                <a:gd name="T48" fmla="*/ 758 w 2136"/>
                <a:gd name="T49" fmla="*/ 2046 h 2098"/>
                <a:gd name="T50" fmla="*/ 565 w 2136"/>
                <a:gd name="T51" fmla="*/ 1955 h 2098"/>
                <a:gd name="T52" fmla="*/ 389 w 2136"/>
                <a:gd name="T53" fmla="*/ 1820 h 2098"/>
                <a:gd name="T54" fmla="*/ 286 w 2136"/>
                <a:gd name="T55" fmla="*/ 1701 h 2098"/>
                <a:gd name="T56" fmla="*/ 229 w 2136"/>
                <a:gd name="T57" fmla="*/ 1620 h 2098"/>
                <a:gd name="T58" fmla="*/ 211 w 2136"/>
                <a:gd name="T59" fmla="*/ 1588 h 2098"/>
                <a:gd name="T60" fmla="*/ 195 w 2136"/>
                <a:gd name="T61" fmla="*/ 1557 h 2098"/>
                <a:gd name="T62" fmla="*/ 154 w 2136"/>
                <a:gd name="T63" fmla="*/ 1464 h 2098"/>
                <a:gd name="T64" fmla="*/ 101 w 2136"/>
                <a:gd name="T65" fmla="*/ 1297 h 2098"/>
                <a:gd name="T66" fmla="*/ 45 w 2136"/>
                <a:gd name="T67" fmla="*/ 1051 h 2098"/>
                <a:gd name="T68" fmla="*/ 10 w 2136"/>
                <a:gd name="T69" fmla="*/ 803 h 2098"/>
                <a:gd name="T70" fmla="*/ 3 w 2136"/>
                <a:gd name="T71" fmla="*/ 611 h 2098"/>
                <a:gd name="T72" fmla="*/ 45 w 2136"/>
                <a:gd name="T73" fmla="*/ 450 h 2098"/>
                <a:gd name="T74" fmla="*/ 107 w 2136"/>
                <a:gd name="T75" fmla="*/ 346 h 2098"/>
                <a:gd name="T76" fmla="*/ 229 w 2136"/>
                <a:gd name="T77" fmla="*/ 229 h 2098"/>
                <a:gd name="T78" fmla="*/ 385 w 2136"/>
                <a:gd name="T79" fmla="*/ 136 h 2098"/>
                <a:gd name="T80" fmla="*/ 545 w 2136"/>
                <a:gd name="T81" fmla="*/ 78 h 2098"/>
                <a:gd name="T82" fmla="*/ 709 w 2136"/>
                <a:gd name="T83" fmla="*/ 37 h 2098"/>
                <a:gd name="T84" fmla="*/ 873 w 2136"/>
                <a:gd name="T85" fmla="*/ 14 h 2098"/>
                <a:gd name="T86" fmla="*/ 1039 w 2136"/>
                <a:gd name="T87" fmla="*/ 3 h 2098"/>
                <a:gd name="T88" fmla="*/ 1147 w 2136"/>
                <a:gd name="T89" fmla="*/ 1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36" h="2098">
                  <a:moveTo>
                    <a:pt x="1203" y="0"/>
                  </a:moveTo>
                  <a:lnTo>
                    <a:pt x="1258" y="0"/>
                  </a:lnTo>
                  <a:lnTo>
                    <a:pt x="1313" y="1"/>
                  </a:lnTo>
                  <a:lnTo>
                    <a:pt x="1368" y="3"/>
                  </a:lnTo>
                  <a:lnTo>
                    <a:pt x="1422" y="8"/>
                  </a:lnTo>
                  <a:lnTo>
                    <a:pt x="1477" y="13"/>
                  </a:lnTo>
                  <a:lnTo>
                    <a:pt x="1532" y="19"/>
                  </a:lnTo>
                  <a:lnTo>
                    <a:pt x="1587" y="29"/>
                  </a:lnTo>
                  <a:lnTo>
                    <a:pt x="1642" y="42"/>
                  </a:lnTo>
                  <a:lnTo>
                    <a:pt x="1699" y="58"/>
                  </a:lnTo>
                  <a:lnTo>
                    <a:pt x="1761" y="81"/>
                  </a:lnTo>
                  <a:lnTo>
                    <a:pt x="1824" y="110"/>
                  </a:lnTo>
                  <a:lnTo>
                    <a:pt x="1883" y="146"/>
                  </a:lnTo>
                  <a:lnTo>
                    <a:pt x="1938" y="188"/>
                  </a:lnTo>
                  <a:lnTo>
                    <a:pt x="1983" y="234"/>
                  </a:lnTo>
                  <a:lnTo>
                    <a:pt x="2019" y="279"/>
                  </a:lnTo>
                  <a:lnTo>
                    <a:pt x="2048" y="326"/>
                  </a:lnTo>
                  <a:lnTo>
                    <a:pt x="2073" y="377"/>
                  </a:lnTo>
                  <a:lnTo>
                    <a:pt x="2094" y="427"/>
                  </a:lnTo>
                  <a:lnTo>
                    <a:pt x="2108" y="481"/>
                  </a:lnTo>
                  <a:lnTo>
                    <a:pt x="2120" y="536"/>
                  </a:lnTo>
                  <a:lnTo>
                    <a:pt x="2126" y="591"/>
                  </a:lnTo>
                  <a:lnTo>
                    <a:pt x="2128" y="598"/>
                  </a:lnTo>
                  <a:lnTo>
                    <a:pt x="2131" y="648"/>
                  </a:lnTo>
                  <a:lnTo>
                    <a:pt x="2134" y="705"/>
                  </a:lnTo>
                  <a:lnTo>
                    <a:pt x="2136" y="760"/>
                  </a:lnTo>
                  <a:lnTo>
                    <a:pt x="2136" y="819"/>
                  </a:lnTo>
                  <a:lnTo>
                    <a:pt x="2134" y="876"/>
                  </a:lnTo>
                  <a:lnTo>
                    <a:pt x="2131" y="933"/>
                  </a:lnTo>
                  <a:lnTo>
                    <a:pt x="2126" y="989"/>
                  </a:lnTo>
                  <a:lnTo>
                    <a:pt x="2120" y="1046"/>
                  </a:lnTo>
                  <a:lnTo>
                    <a:pt x="2112" y="1105"/>
                  </a:lnTo>
                  <a:lnTo>
                    <a:pt x="2102" y="1162"/>
                  </a:lnTo>
                  <a:lnTo>
                    <a:pt x="2090" y="1219"/>
                  </a:lnTo>
                  <a:lnTo>
                    <a:pt x="2077" y="1276"/>
                  </a:lnTo>
                  <a:lnTo>
                    <a:pt x="2061" y="1332"/>
                  </a:lnTo>
                  <a:lnTo>
                    <a:pt x="2045" y="1389"/>
                  </a:lnTo>
                  <a:lnTo>
                    <a:pt x="2025" y="1446"/>
                  </a:lnTo>
                  <a:lnTo>
                    <a:pt x="2014" y="1475"/>
                  </a:lnTo>
                  <a:lnTo>
                    <a:pt x="2004" y="1501"/>
                  </a:lnTo>
                  <a:lnTo>
                    <a:pt x="1991" y="1534"/>
                  </a:lnTo>
                  <a:lnTo>
                    <a:pt x="1980" y="1558"/>
                  </a:lnTo>
                  <a:lnTo>
                    <a:pt x="1977" y="1565"/>
                  </a:lnTo>
                  <a:lnTo>
                    <a:pt x="1974" y="1571"/>
                  </a:lnTo>
                  <a:lnTo>
                    <a:pt x="1972" y="1576"/>
                  </a:lnTo>
                  <a:lnTo>
                    <a:pt x="1970" y="1578"/>
                  </a:lnTo>
                  <a:lnTo>
                    <a:pt x="1970" y="1579"/>
                  </a:lnTo>
                  <a:lnTo>
                    <a:pt x="1969" y="1583"/>
                  </a:lnTo>
                  <a:lnTo>
                    <a:pt x="1964" y="1594"/>
                  </a:lnTo>
                  <a:lnTo>
                    <a:pt x="1954" y="1614"/>
                  </a:lnTo>
                  <a:lnTo>
                    <a:pt x="1939" y="1638"/>
                  </a:lnTo>
                  <a:lnTo>
                    <a:pt x="1922" y="1669"/>
                  </a:lnTo>
                  <a:lnTo>
                    <a:pt x="1905" y="1695"/>
                  </a:lnTo>
                  <a:lnTo>
                    <a:pt x="1884" y="1723"/>
                  </a:lnTo>
                  <a:lnTo>
                    <a:pt x="1865" y="1749"/>
                  </a:lnTo>
                  <a:lnTo>
                    <a:pt x="1842" y="1776"/>
                  </a:lnTo>
                  <a:lnTo>
                    <a:pt x="1792" y="1828"/>
                  </a:lnTo>
                  <a:lnTo>
                    <a:pt x="1737" y="1879"/>
                  </a:lnTo>
                  <a:lnTo>
                    <a:pt x="1673" y="1926"/>
                  </a:lnTo>
                  <a:lnTo>
                    <a:pt x="1638" y="1948"/>
                  </a:lnTo>
                  <a:lnTo>
                    <a:pt x="1602" y="1970"/>
                  </a:lnTo>
                  <a:lnTo>
                    <a:pt x="1561" y="1991"/>
                  </a:lnTo>
                  <a:lnTo>
                    <a:pt x="1519" y="2010"/>
                  </a:lnTo>
                  <a:lnTo>
                    <a:pt x="1474" y="2030"/>
                  </a:lnTo>
                  <a:lnTo>
                    <a:pt x="1427" y="2046"/>
                  </a:lnTo>
                  <a:lnTo>
                    <a:pt x="1375" y="2061"/>
                  </a:lnTo>
                  <a:lnTo>
                    <a:pt x="1321" y="2074"/>
                  </a:lnTo>
                  <a:lnTo>
                    <a:pt x="1263" y="2085"/>
                  </a:lnTo>
                  <a:lnTo>
                    <a:pt x="1201" y="2091"/>
                  </a:lnTo>
                  <a:lnTo>
                    <a:pt x="1139" y="2096"/>
                  </a:lnTo>
                  <a:lnTo>
                    <a:pt x="1063" y="2098"/>
                  </a:lnTo>
                  <a:lnTo>
                    <a:pt x="977" y="2093"/>
                  </a:lnTo>
                  <a:lnTo>
                    <a:pt x="897" y="2082"/>
                  </a:lnTo>
                  <a:lnTo>
                    <a:pt x="826" y="2067"/>
                  </a:lnTo>
                  <a:lnTo>
                    <a:pt x="758" y="2046"/>
                  </a:lnTo>
                  <a:lnTo>
                    <a:pt x="695" y="2023"/>
                  </a:lnTo>
                  <a:lnTo>
                    <a:pt x="636" y="1996"/>
                  </a:lnTo>
                  <a:lnTo>
                    <a:pt x="565" y="1955"/>
                  </a:lnTo>
                  <a:lnTo>
                    <a:pt x="498" y="1911"/>
                  </a:lnTo>
                  <a:lnTo>
                    <a:pt x="441" y="1866"/>
                  </a:lnTo>
                  <a:lnTo>
                    <a:pt x="389" y="1820"/>
                  </a:lnTo>
                  <a:lnTo>
                    <a:pt x="346" y="1773"/>
                  </a:lnTo>
                  <a:lnTo>
                    <a:pt x="313" y="1737"/>
                  </a:lnTo>
                  <a:lnTo>
                    <a:pt x="286" y="1701"/>
                  </a:lnTo>
                  <a:lnTo>
                    <a:pt x="263" y="1671"/>
                  </a:lnTo>
                  <a:lnTo>
                    <a:pt x="243" y="1643"/>
                  </a:lnTo>
                  <a:lnTo>
                    <a:pt x="229" y="1620"/>
                  </a:lnTo>
                  <a:lnTo>
                    <a:pt x="219" y="1602"/>
                  </a:lnTo>
                  <a:lnTo>
                    <a:pt x="214" y="1591"/>
                  </a:lnTo>
                  <a:lnTo>
                    <a:pt x="211" y="1588"/>
                  </a:lnTo>
                  <a:lnTo>
                    <a:pt x="209" y="1584"/>
                  </a:lnTo>
                  <a:lnTo>
                    <a:pt x="203" y="1573"/>
                  </a:lnTo>
                  <a:lnTo>
                    <a:pt x="195" y="1557"/>
                  </a:lnTo>
                  <a:lnTo>
                    <a:pt x="182" y="1531"/>
                  </a:lnTo>
                  <a:lnTo>
                    <a:pt x="169" y="1501"/>
                  </a:lnTo>
                  <a:lnTo>
                    <a:pt x="154" y="1464"/>
                  </a:lnTo>
                  <a:lnTo>
                    <a:pt x="138" y="1420"/>
                  </a:lnTo>
                  <a:lnTo>
                    <a:pt x="122" y="1370"/>
                  </a:lnTo>
                  <a:lnTo>
                    <a:pt x="101" y="1297"/>
                  </a:lnTo>
                  <a:lnTo>
                    <a:pt x="79" y="1214"/>
                  </a:lnTo>
                  <a:lnTo>
                    <a:pt x="62" y="1137"/>
                  </a:lnTo>
                  <a:lnTo>
                    <a:pt x="45" y="1051"/>
                  </a:lnTo>
                  <a:lnTo>
                    <a:pt x="31" y="967"/>
                  </a:lnTo>
                  <a:lnTo>
                    <a:pt x="18" y="876"/>
                  </a:lnTo>
                  <a:lnTo>
                    <a:pt x="10" y="803"/>
                  </a:lnTo>
                  <a:lnTo>
                    <a:pt x="2" y="724"/>
                  </a:lnTo>
                  <a:lnTo>
                    <a:pt x="0" y="682"/>
                  </a:lnTo>
                  <a:lnTo>
                    <a:pt x="3" y="611"/>
                  </a:lnTo>
                  <a:lnTo>
                    <a:pt x="13" y="546"/>
                  </a:lnTo>
                  <a:lnTo>
                    <a:pt x="27" y="495"/>
                  </a:lnTo>
                  <a:lnTo>
                    <a:pt x="45" y="450"/>
                  </a:lnTo>
                  <a:lnTo>
                    <a:pt x="65" y="412"/>
                  </a:lnTo>
                  <a:lnTo>
                    <a:pt x="86" y="377"/>
                  </a:lnTo>
                  <a:lnTo>
                    <a:pt x="107" y="346"/>
                  </a:lnTo>
                  <a:lnTo>
                    <a:pt x="131" y="318"/>
                  </a:lnTo>
                  <a:lnTo>
                    <a:pt x="178" y="269"/>
                  </a:lnTo>
                  <a:lnTo>
                    <a:pt x="229" y="229"/>
                  </a:lnTo>
                  <a:lnTo>
                    <a:pt x="279" y="193"/>
                  </a:lnTo>
                  <a:lnTo>
                    <a:pt x="331" y="164"/>
                  </a:lnTo>
                  <a:lnTo>
                    <a:pt x="385" y="136"/>
                  </a:lnTo>
                  <a:lnTo>
                    <a:pt x="438" y="113"/>
                  </a:lnTo>
                  <a:lnTo>
                    <a:pt x="492" y="94"/>
                  </a:lnTo>
                  <a:lnTo>
                    <a:pt x="545" y="78"/>
                  </a:lnTo>
                  <a:lnTo>
                    <a:pt x="599" y="61"/>
                  </a:lnTo>
                  <a:lnTo>
                    <a:pt x="654" y="48"/>
                  </a:lnTo>
                  <a:lnTo>
                    <a:pt x="709" y="37"/>
                  </a:lnTo>
                  <a:lnTo>
                    <a:pt x="764" y="29"/>
                  </a:lnTo>
                  <a:lnTo>
                    <a:pt x="818" y="21"/>
                  </a:lnTo>
                  <a:lnTo>
                    <a:pt x="873" y="14"/>
                  </a:lnTo>
                  <a:lnTo>
                    <a:pt x="928" y="9"/>
                  </a:lnTo>
                  <a:lnTo>
                    <a:pt x="983" y="6"/>
                  </a:lnTo>
                  <a:lnTo>
                    <a:pt x="1039" y="3"/>
                  </a:lnTo>
                  <a:lnTo>
                    <a:pt x="1047" y="3"/>
                  </a:lnTo>
                  <a:lnTo>
                    <a:pt x="1092" y="3"/>
                  </a:lnTo>
                  <a:lnTo>
                    <a:pt x="1147" y="1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ACEAF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365">
              <a:extLst>
                <a:ext uri="{FF2B5EF4-FFF2-40B4-BE49-F238E27FC236}">
                  <a16:creationId xmlns:a16="http://schemas.microsoft.com/office/drawing/2014/main" id="{7B85202B-D096-E94A-985B-680997C8C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46" y="1990204"/>
              <a:ext cx="103873" cy="228521"/>
            </a:xfrm>
            <a:custGeom>
              <a:avLst/>
              <a:gdLst>
                <a:gd name="T0" fmla="*/ 66 w 151"/>
                <a:gd name="T1" fmla="*/ 0 h 330"/>
                <a:gd name="T2" fmla="*/ 86 w 151"/>
                <a:gd name="T3" fmla="*/ 5 h 330"/>
                <a:gd name="T4" fmla="*/ 105 w 151"/>
                <a:gd name="T5" fmla="*/ 20 h 330"/>
                <a:gd name="T6" fmla="*/ 122 w 151"/>
                <a:gd name="T7" fmla="*/ 41 h 330"/>
                <a:gd name="T8" fmla="*/ 135 w 151"/>
                <a:gd name="T9" fmla="*/ 67 h 330"/>
                <a:gd name="T10" fmla="*/ 144 w 151"/>
                <a:gd name="T11" fmla="*/ 98 h 330"/>
                <a:gd name="T12" fmla="*/ 149 w 151"/>
                <a:gd name="T13" fmla="*/ 130 h 330"/>
                <a:gd name="T14" fmla="*/ 151 w 151"/>
                <a:gd name="T15" fmla="*/ 154 h 330"/>
                <a:gd name="T16" fmla="*/ 149 w 151"/>
                <a:gd name="T17" fmla="*/ 180 h 330"/>
                <a:gd name="T18" fmla="*/ 148 w 151"/>
                <a:gd name="T19" fmla="*/ 206 h 330"/>
                <a:gd name="T20" fmla="*/ 143 w 151"/>
                <a:gd name="T21" fmla="*/ 231 h 330"/>
                <a:gd name="T22" fmla="*/ 136 w 151"/>
                <a:gd name="T23" fmla="*/ 255 h 330"/>
                <a:gd name="T24" fmla="*/ 128 w 151"/>
                <a:gd name="T25" fmla="*/ 278 h 330"/>
                <a:gd name="T26" fmla="*/ 118 w 151"/>
                <a:gd name="T27" fmla="*/ 296 h 330"/>
                <a:gd name="T28" fmla="*/ 105 w 151"/>
                <a:gd name="T29" fmla="*/ 312 h 330"/>
                <a:gd name="T30" fmla="*/ 89 w 151"/>
                <a:gd name="T31" fmla="*/ 324 h 330"/>
                <a:gd name="T32" fmla="*/ 71 w 151"/>
                <a:gd name="T33" fmla="*/ 330 h 330"/>
                <a:gd name="T34" fmla="*/ 52 w 151"/>
                <a:gd name="T35" fmla="*/ 330 h 330"/>
                <a:gd name="T36" fmla="*/ 28 w 151"/>
                <a:gd name="T37" fmla="*/ 324 h 330"/>
                <a:gd name="T38" fmla="*/ 2 w 151"/>
                <a:gd name="T39" fmla="*/ 311 h 330"/>
                <a:gd name="T40" fmla="*/ 13 w 151"/>
                <a:gd name="T41" fmla="*/ 154 h 330"/>
                <a:gd name="T42" fmla="*/ 13 w 151"/>
                <a:gd name="T43" fmla="*/ 150 h 330"/>
                <a:gd name="T44" fmla="*/ 10 w 151"/>
                <a:gd name="T45" fmla="*/ 141 h 330"/>
                <a:gd name="T46" fmla="*/ 6 w 151"/>
                <a:gd name="T47" fmla="*/ 127 h 330"/>
                <a:gd name="T48" fmla="*/ 3 w 151"/>
                <a:gd name="T49" fmla="*/ 111 h 330"/>
                <a:gd name="T50" fmla="*/ 0 w 151"/>
                <a:gd name="T51" fmla="*/ 91 h 330"/>
                <a:gd name="T52" fmla="*/ 2 w 151"/>
                <a:gd name="T53" fmla="*/ 70 h 330"/>
                <a:gd name="T54" fmla="*/ 5 w 151"/>
                <a:gd name="T55" fmla="*/ 50 h 330"/>
                <a:gd name="T56" fmla="*/ 11 w 151"/>
                <a:gd name="T57" fmla="*/ 31 h 330"/>
                <a:gd name="T58" fmla="*/ 24 w 151"/>
                <a:gd name="T59" fmla="*/ 15 h 330"/>
                <a:gd name="T60" fmla="*/ 44 w 151"/>
                <a:gd name="T61" fmla="*/ 3 h 330"/>
                <a:gd name="T62" fmla="*/ 66 w 151"/>
                <a:gd name="T6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330">
                  <a:moveTo>
                    <a:pt x="66" y="0"/>
                  </a:moveTo>
                  <a:lnTo>
                    <a:pt x="86" y="5"/>
                  </a:lnTo>
                  <a:lnTo>
                    <a:pt x="105" y="20"/>
                  </a:lnTo>
                  <a:lnTo>
                    <a:pt x="122" y="41"/>
                  </a:lnTo>
                  <a:lnTo>
                    <a:pt x="135" y="67"/>
                  </a:lnTo>
                  <a:lnTo>
                    <a:pt x="144" y="98"/>
                  </a:lnTo>
                  <a:lnTo>
                    <a:pt x="149" y="130"/>
                  </a:lnTo>
                  <a:lnTo>
                    <a:pt x="151" y="154"/>
                  </a:lnTo>
                  <a:lnTo>
                    <a:pt x="149" y="180"/>
                  </a:lnTo>
                  <a:lnTo>
                    <a:pt x="148" y="206"/>
                  </a:lnTo>
                  <a:lnTo>
                    <a:pt x="143" y="231"/>
                  </a:lnTo>
                  <a:lnTo>
                    <a:pt x="136" y="255"/>
                  </a:lnTo>
                  <a:lnTo>
                    <a:pt x="128" y="278"/>
                  </a:lnTo>
                  <a:lnTo>
                    <a:pt x="118" y="296"/>
                  </a:lnTo>
                  <a:lnTo>
                    <a:pt x="105" y="312"/>
                  </a:lnTo>
                  <a:lnTo>
                    <a:pt x="89" y="324"/>
                  </a:lnTo>
                  <a:lnTo>
                    <a:pt x="71" y="330"/>
                  </a:lnTo>
                  <a:lnTo>
                    <a:pt x="52" y="330"/>
                  </a:lnTo>
                  <a:lnTo>
                    <a:pt x="28" y="324"/>
                  </a:lnTo>
                  <a:lnTo>
                    <a:pt x="2" y="311"/>
                  </a:lnTo>
                  <a:lnTo>
                    <a:pt x="13" y="154"/>
                  </a:lnTo>
                  <a:lnTo>
                    <a:pt x="13" y="150"/>
                  </a:lnTo>
                  <a:lnTo>
                    <a:pt x="10" y="141"/>
                  </a:lnTo>
                  <a:lnTo>
                    <a:pt x="6" y="127"/>
                  </a:lnTo>
                  <a:lnTo>
                    <a:pt x="3" y="111"/>
                  </a:lnTo>
                  <a:lnTo>
                    <a:pt x="0" y="91"/>
                  </a:lnTo>
                  <a:lnTo>
                    <a:pt x="2" y="70"/>
                  </a:lnTo>
                  <a:lnTo>
                    <a:pt x="5" y="50"/>
                  </a:lnTo>
                  <a:lnTo>
                    <a:pt x="11" y="31"/>
                  </a:lnTo>
                  <a:lnTo>
                    <a:pt x="24" y="15"/>
                  </a:lnTo>
                  <a:lnTo>
                    <a:pt x="44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37A3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366">
              <a:extLst>
                <a:ext uri="{FF2B5EF4-FFF2-40B4-BE49-F238E27FC236}">
                  <a16:creationId xmlns:a16="http://schemas.microsoft.com/office/drawing/2014/main" id="{6DDCDA70-7990-D044-980D-CF181D204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40" y="2024827"/>
              <a:ext cx="488895" cy="1480534"/>
            </a:xfrm>
            <a:custGeom>
              <a:avLst/>
              <a:gdLst>
                <a:gd name="T0" fmla="*/ 668 w 706"/>
                <a:gd name="T1" fmla="*/ 5 h 2138"/>
                <a:gd name="T2" fmla="*/ 694 w 706"/>
                <a:gd name="T3" fmla="*/ 33 h 2138"/>
                <a:gd name="T4" fmla="*/ 706 w 706"/>
                <a:gd name="T5" fmla="*/ 78 h 2138"/>
                <a:gd name="T6" fmla="*/ 704 w 706"/>
                <a:gd name="T7" fmla="*/ 137 h 2138"/>
                <a:gd name="T8" fmla="*/ 694 w 706"/>
                <a:gd name="T9" fmla="*/ 192 h 2138"/>
                <a:gd name="T10" fmla="*/ 672 w 706"/>
                <a:gd name="T11" fmla="*/ 235 h 2138"/>
                <a:gd name="T12" fmla="*/ 667 w 706"/>
                <a:gd name="T13" fmla="*/ 252 h 2138"/>
                <a:gd name="T14" fmla="*/ 654 w 706"/>
                <a:gd name="T15" fmla="*/ 306 h 2138"/>
                <a:gd name="T16" fmla="*/ 633 w 706"/>
                <a:gd name="T17" fmla="*/ 391 h 2138"/>
                <a:gd name="T18" fmla="*/ 607 w 706"/>
                <a:gd name="T19" fmla="*/ 501 h 2138"/>
                <a:gd name="T20" fmla="*/ 577 w 706"/>
                <a:gd name="T21" fmla="*/ 636 h 2138"/>
                <a:gd name="T22" fmla="*/ 547 w 706"/>
                <a:gd name="T23" fmla="*/ 789 h 2138"/>
                <a:gd name="T24" fmla="*/ 516 w 706"/>
                <a:gd name="T25" fmla="*/ 956 h 2138"/>
                <a:gd name="T26" fmla="*/ 487 w 706"/>
                <a:gd name="T27" fmla="*/ 1135 h 2138"/>
                <a:gd name="T28" fmla="*/ 461 w 706"/>
                <a:gd name="T29" fmla="*/ 1322 h 2138"/>
                <a:gd name="T30" fmla="*/ 439 w 706"/>
                <a:gd name="T31" fmla="*/ 1510 h 2138"/>
                <a:gd name="T32" fmla="*/ 427 w 706"/>
                <a:gd name="T33" fmla="*/ 1697 h 2138"/>
                <a:gd name="T34" fmla="*/ 420 w 706"/>
                <a:gd name="T35" fmla="*/ 1881 h 2138"/>
                <a:gd name="T36" fmla="*/ 425 w 706"/>
                <a:gd name="T37" fmla="*/ 2055 h 2138"/>
                <a:gd name="T38" fmla="*/ 427 w 706"/>
                <a:gd name="T39" fmla="*/ 2138 h 2138"/>
                <a:gd name="T40" fmla="*/ 388 w 706"/>
                <a:gd name="T41" fmla="*/ 2138 h 2138"/>
                <a:gd name="T42" fmla="*/ 313 w 706"/>
                <a:gd name="T43" fmla="*/ 2138 h 2138"/>
                <a:gd name="T44" fmla="*/ 206 w 706"/>
                <a:gd name="T45" fmla="*/ 2138 h 2138"/>
                <a:gd name="T46" fmla="*/ 74 w 706"/>
                <a:gd name="T47" fmla="*/ 2135 h 2138"/>
                <a:gd name="T48" fmla="*/ 1 w 706"/>
                <a:gd name="T49" fmla="*/ 2127 h 2138"/>
                <a:gd name="T50" fmla="*/ 6 w 706"/>
                <a:gd name="T51" fmla="*/ 2084 h 2138"/>
                <a:gd name="T52" fmla="*/ 14 w 706"/>
                <a:gd name="T53" fmla="*/ 2005 h 2138"/>
                <a:gd name="T54" fmla="*/ 29 w 706"/>
                <a:gd name="T55" fmla="*/ 1891 h 2138"/>
                <a:gd name="T56" fmla="*/ 50 w 706"/>
                <a:gd name="T57" fmla="*/ 1751 h 2138"/>
                <a:gd name="T58" fmla="*/ 78 w 706"/>
                <a:gd name="T59" fmla="*/ 1590 h 2138"/>
                <a:gd name="T60" fmla="*/ 110 w 706"/>
                <a:gd name="T61" fmla="*/ 1410 h 2138"/>
                <a:gd name="T62" fmla="*/ 151 w 706"/>
                <a:gd name="T63" fmla="*/ 1218 h 2138"/>
                <a:gd name="T64" fmla="*/ 199 w 706"/>
                <a:gd name="T65" fmla="*/ 1018 h 2138"/>
                <a:gd name="T66" fmla="*/ 254 w 706"/>
                <a:gd name="T67" fmla="*/ 818 h 2138"/>
                <a:gd name="T68" fmla="*/ 318 w 706"/>
                <a:gd name="T69" fmla="*/ 618 h 2138"/>
                <a:gd name="T70" fmla="*/ 391 w 706"/>
                <a:gd name="T71" fmla="*/ 428 h 2138"/>
                <a:gd name="T72" fmla="*/ 474 w 706"/>
                <a:gd name="T73" fmla="*/ 251 h 2138"/>
                <a:gd name="T74" fmla="*/ 564 w 706"/>
                <a:gd name="T75" fmla="*/ 91 h 2138"/>
                <a:gd name="T76" fmla="*/ 616 w 706"/>
                <a:gd name="T77" fmla="*/ 17 h 2138"/>
                <a:gd name="T78" fmla="*/ 629 w 706"/>
                <a:gd name="T79" fmla="*/ 7 h 2138"/>
                <a:gd name="T80" fmla="*/ 654 w 706"/>
                <a:gd name="T81" fmla="*/ 0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6" h="2138">
                  <a:moveTo>
                    <a:pt x="654" y="0"/>
                  </a:moveTo>
                  <a:lnTo>
                    <a:pt x="668" y="5"/>
                  </a:lnTo>
                  <a:lnTo>
                    <a:pt x="685" y="18"/>
                  </a:lnTo>
                  <a:lnTo>
                    <a:pt x="694" y="33"/>
                  </a:lnTo>
                  <a:lnTo>
                    <a:pt x="701" y="54"/>
                  </a:lnTo>
                  <a:lnTo>
                    <a:pt x="706" y="78"/>
                  </a:lnTo>
                  <a:lnTo>
                    <a:pt x="706" y="108"/>
                  </a:lnTo>
                  <a:lnTo>
                    <a:pt x="704" y="137"/>
                  </a:lnTo>
                  <a:lnTo>
                    <a:pt x="701" y="166"/>
                  </a:lnTo>
                  <a:lnTo>
                    <a:pt x="694" y="192"/>
                  </a:lnTo>
                  <a:lnTo>
                    <a:pt x="685" y="217"/>
                  </a:lnTo>
                  <a:lnTo>
                    <a:pt x="672" y="235"/>
                  </a:lnTo>
                  <a:lnTo>
                    <a:pt x="670" y="238"/>
                  </a:lnTo>
                  <a:lnTo>
                    <a:pt x="667" y="252"/>
                  </a:lnTo>
                  <a:lnTo>
                    <a:pt x="662" y="275"/>
                  </a:lnTo>
                  <a:lnTo>
                    <a:pt x="654" y="306"/>
                  </a:lnTo>
                  <a:lnTo>
                    <a:pt x="644" y="345"/>
                  </a:lnTo>
                  <a:lnTo>
                    <a:pt x="633" y="391"/>
                  </a:lnTo>
                  <a:lnTo>
                    <a:pt x="621" y="443"/>
                  </a:lnTo>
                  <a:lnTo>
                    <a:pt x="607" y="501"/>
                  </a:lnTo>
                  <a:lnTo>
                    <a:pt x="594" y="566"/>
                  </a:lnTo>
                  <a:lnTo>
                    <a:pt x="577" y="636"/>
                  </a:lnTo>
                  <a:lnTo>
                    <a:pt x="563" y="711"/>
                  </a:lnTo>
                  <a:lnTo>
                    <a:pt x="547" y="789"/>
                  </a:lnTo>
                  <a:lnTo>
                    <a:pt x="532" y="872"/>
                  </a:lnTo>
                  <a:lnTo>
                    <a:pt x="516" y="956"/>
                  </a:lnTo>
                  <a:lnTo>
                    <a:pt x="501" y="1044"/>
                  </a:lnTo>
                  <a:lnTo>
                    <a:pt x="487" y="1135"/>
                  </a:lnTo>
                  <a:lnTo>
                    <a:pt x="474" y="1228"/>
                  </a:lnTo>
                  <a:lnTo>
                    <a:pt x="461" y="1322"/>
                  </a:lnTo>
                  <a:lnTo>
                    <a:pt x="449" y="1416"/>
                  </a:lnTo>
                  <a:lnTo>
                    <a:pt x="439" y="1510"/>
                  </a:lnTo>
                  <a:lnTo>
                    <a:pt x="431" y="1605"/>
                  </a:lnTo>
                  <a:lnTo>
                    <a:pt x="427" y="1697"/>
                  </a:lnTo>
                  <a:lnTo>
                    <a:pt x="422" y="1790"/>
                  </a:lnTo>
                  <a:lnTo>
                    <a:pt x="420" y="1881"/>
                  </a:lnTo>
                  <a:lnTo>
                    <a:pt x="422" y="1969"/>
                  </a:lnTo>
                  <a:lnTo>
                    <a:pt x="425" y="2055"/>
                  </a:lnTo>
                  <a:lnTo>
                    <a:pt x="431" y="2138"/>
                  </a:lnTo>
                  <a:lnTo>
                    <a:pt x="427" y="2138"/>
                  </a:lnTo>
                  <a:lnTo>
                    <a:pt x="412" y="2138"/>
                  </a:lnTo>
                  <a:lnTo>
                    <a:pt x="388" y="2138"/>
                  </a:lnTo>
                  <a:lnTo>
                    <a:pt x="353" y="2138"/>
                  </a:lnTo>
                  <a:lnTo>
                    <a:pt x="313" y="2138"/>
                  </a:lnTo>
                  <a:lnTo>
                    <a:pt x="263" y="2138"/>
                  </a:lnTo>
                  <a:lnTo>
                    <a:pt x="206" y="2138"/>
                  </a:lnTo>
                  <a:lnTo>
                    <a:pt x="144" y="2136"/>
                  </a:lnTo>
                  <a:lnTo>
                    <a:pt x="74" y="2135"/>
                  </a:lnTo>
                  <a:lnTo>
                    <a:pt x="0" y="2131"/>
                  </a:lnTo>
                  <a:lnTo>
                    <a:pt x="1" y="2127"/>
                  </a:lnTo>
                  <a:lnTo>
                    <a:pt x="3" y="2110"/>
                  </a:lnTo>
                  <a:lnTo>
                    <a:pt x="6" y="2084"/>
                  </a:lnTo>
                  <a:lnTo>
                    <a:pt x="9" y="2049"/>
                  </a:lnTo>
                  <a:lnTo>
                    <a:pt x="14" y="2005"/>
                  </a:lnTo>
                  <a:lnTo>
                    <a:pt x="21" y="1951"/>
                  </a:lnTo>
                  <a:lnTo>
                    <a:pt x="29" y="1891"/>
                  </a:lnTo>
                  <a:lnTo>
                    <a:pt x="39" y="1824"/>
                  </a:lnTo>
                  <a:lnTo>
                    <a:pt x="50" y="1751"/>
                  </a:lnTo>
                  <a:lnTo>
                    <a:pt x="63" y="1673"/>
                  </a:lnTo>
                  <a:lnTo>
                    <a:pt x="78" y="1590"/>
                  </a:lnTo>
                  <a:lnTo>
                    <a:pt x="92" y="1501"/>
                  </a:lnTo>
                  <a:lnTo>
                    <a:pt x="110" y="1410"/>
                  </a:lnTo>
                  <a:lnTo>
                    <a:pt x="129" y="1315"/>
                  </a:lnTo>
                  <a:lnTo>
                    <a:pt x="151" y="1218"/>
                  </a:lnTo>
                  <a:lnTo>
                    <a:pt x="173" y="1119"/>
                  </a:lnTo>
                  <a:lnTo>
                    <a:pt x="199" y="1018"/>
                  </a:lnTo>
                  <a:lnTo>
                    <a:pt x="225" y="917"/>
                  </a:lnTo>
                  <a:lnTo>
                    <a:pt x="254" y="818"/>
                  </a:lnTo>
                  <a:lnTo>
                    <a:pt x="285" y="717"/>
                  </a:lnTo>
                  <a:lnTo>
                    <a:pt x="318" y="618"/>
                  </a:lnTo>
                  <a:lnTo>
                    <a:pt x="353" y="522"/>
                  </a:lnTo>
                  <a:lnTo>
                    <a:pt x="391" y="428"/>
                  </a:lnTo>
                  <a:lnTo>
                    <a:pt x="431" y="337"/>
                  </a:lnTo>
                  <a:lnTo>
                    <a:pt x="474" y="251"/>
                  </a:lnTo>
                  <a:lnTo>
                    <a:pt x="517" y="168"/>
                  </a:lnTo>
                  <a:lnTo>
                    <a:pt x="564" y="91"/>
                  </a:lnTo>
                  <a:lnTo>
                    <a:pt x="615" y="20"/>
                  </a:lnTo>
                  <a:lnTo>
                    <a:pt x="616" y="17"/>
                  </a:lnTo>
                  <a:lnTo>
                    <a:pt x="621" y="12"/>
                  </a:lnTo>
                  <a:lnTo>
                    <a:pt x="629" y="7"/>
                  </a:lnTo>
                  <a:lnTo>
                    <a:pt x="641" y="2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367">
              <a:extLst>
                <a:ext uri="{FF2B5EF4-FFF2-40B4-BE49-F238E27FC236}">
                  <a16:creationId xmlns:a16="http://schemas.microsoft.com/office/drawing/2014/main" id="{F7CD1208-6B67-C546-9F5D-EDED538EC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79" y="3567685"/>
              <a:ext cx="198051" cy="134343"/>
            </a:xfrm>
            <a:custGeom>
              <a:avLst/>
              <a:gdLst>
                <a:gd name="T0" fmla="*/ 229 w 286"/>
                <a:gd name="T1" fmla="*/ 0 h 195"/>
                <a:gd name="T2" fmla="*/ 252 w 286"/>
                <a:gd name="T3" fmla="*/ 4 h 195"/>
                <a:gd name="T4" fmla="*/ 269 w 286"/>
                <a:gd name="T5" fmla="*/ 12 h 195"/>
                <a:gd name="T6" fmla="*/ 281 w 286"/>
                <a:gd name="T7" fmla="*/ 25 h 195"/>
                <a:gd name="T8" fmla="*/ 286 w 286"/>
                <a:gd name="T9" fmla="*/ 41 h 195"/>
                <a:gd name="T10" fmla="*/ 282 w 286"/>
                <a:gd name="T11" fmla="*/ 59 h 195"/>
                <a:gd name="T12" fmla="*/ 271 w 286"/>
                <a:gd name="T13" fmla="*/ 80 h 195"/>
                <a:gd name="T14" fmla="*/ 255 w 286"/>
                <a:gd name="T15" fmla="*/ 101 h 195"/>
                <a:gd name="T16" fmla="*/ 234 w 286"/>
                <a:gd name="T17" fmla="*/ 122 h 195"/>
                <a:gd name="T18" fmla="*/ 208 w 286"/>
                <a:gd name="T19" fmla="*/ 143 h 195"/>
                <a:gd name="T20" fmla="*/ 177 w 286"/>
                <a:gd name="T21" fmla="*/ 161 h 195"/>
                <a:gd name="T22" fmla="*/ 143 w 286"/>
                <a:gd name="T23" fmla="*/ 177 h 195"/>
                <a:gd name="T24" fmla="*/ 112 w 286"/>
                <a:gd name="T25" fmla="*/ 187 h 195"/>
                <a:gd name="T26" fmla="*/ 81 w 286"/>
                <a:gd name="T27" fmla="*/ 194 h 195"/>
                <a:gd name="T28" fmla="*/ 55 w 286"/>
                <a:gd name="T29" fmla="*/ 195 h 195"/>
                <a:gd name="T30" fmla="*/ 32 w 286"/>
                <a:gd name="T31" fmla="*/ 192 h 195"/>
                <a:gd name="T32" fmla="*/ 15 w 286"/>
                <a:gd name="T33" fmla="*/ 186 h 195"/>
                <a:gd name="T34" fmla="*/ 3 w 286"/>
                <a:gd name="T35" fmla="*/ 173 h 195"/>
                <a:gd name="T36" fmla="*/ 0 w 286"/>
                <a:gd name="T37" fmla="*/ 156 h 195"/>
                <a:gd name="T38" fmla="*/ 3 w 286"/>
                <a:gd name="T39" fmla="*/ 137 h 195"/>
                <a:gd name="T40" fmla="*/ 13 w 286"/>
                <a:gd name="T41" fmla="*/ 116 h 195"/>
                <a:gd name="T42" fmla="*/ 29 w 286"/>
                <a:gd name="T43" fmla="*/ 95 h 195"/>
                <a:gd name="T44" fmla="*/ 50 w 286"/>
                <a:gd name="T45" fmla="*/ 73 h 195"/>
                <a:gd name="T46" fmla="*/ 78 w 286"/>
                <a:gd name="T47" fmla="*/ 54 h 195"/>
                <a:gd name="T48" fmla="*/ 109 w 286"/>
                <a:gd name="T49" fmla="*/ 34 h 195"/>
                <a:gd name="T50" fmla="*/ 141 w 286"/>
                <a:gd name="T51" fmla="*/ 20 h 195"/>
                <a:gd name="T52" fmla="*/ 172 w 286"/>
                <a:gd name="T53" fmla="*/ 8 h 195"/>
                <a:gd name="T54" fmla="*/ 203 w 286"/>
                <a:gd name="T55" fmla="*/ 2 h 195"/>
                <a:gd name="T56" fmla="*/ 229 w 286"/>
                <a:gd name="T5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" h="195">
                  <a:moveTo>
                    <a:pt x="229" y="0"/>
                  </a:moveTo>
                  <a:lnTo>
                    <a:pt x="252" y="4"/>
                  </a:lnTo>
                  <a:lnTo>
                    <a:pt x="269" y="12"/>
                  </a:lnTo>
                  <a:lnTo>
                    <a:pt x="281" y="25"/>
                  </a:lnTo>
                  <a:lnTo>
                    <a:pt x="286" y="41"/>
                  </a:lnTo>
                  <a:lnTo>
                    <a:pt x="282" y="59"/>
                  </a:lnTo>
                  <a:lnTo>
                    <a:pt x="271" y="80"/>
                  </a:lnTo>
                  <a:lnTo>
                    <a:pt x="255" y="101"/>
                  </a:lnTo>
                  <a:lnTo>
                    <a:pt x="234" y="122"/>
                  </a:lnTo>
                  <a:lnTo>
                    <a:pt x="208" y="143"/>
                  </a:lnTo>
                  <a:lnTo>
                    <a:pt x="177" y="161"/>
                  </a:lnTo>
                  <a:lnTo>
                    <a:pt x="143" y="177"/>
                  </a:lnTo>
                  <a:lnTo>
                    <a:pt x="112" y="187"/>
                  </a:lnTo>
                  <a:lnTo>
                    <a:pt x="81" y="194"/>
                  </a:lnTo>
                  <a:lnTo>
                    <a:pt x="55" y="195"/>
                  </a:lnTo>
                  <a:lnTo>
                    <a:pt x="32" y="192"/>
                  </a:lnTo>
                  <a:lnTo>
                    <a:pt x="15" y="186"/>
                  </a:lnTo>
                  <a:lnTo>
                    <a:pt x="3" y="173"/>
                  </a:lnTo>
                  <a:lnTo>
                    <a:pt x="0" y="156"/>
                  </a:lnTo>
                  <a:lnTo>
                    <a:pt x="3" y="137"/>
                  </a:lnTo>
                  <a:lnTo>
                    <a:pt x="13" y="116"/>
                  </a:lnTo>
                  <a:lnTo>
                    <a:pt x="29" y="95"/>
                  </a:lnTo>
                  <a:lnTo>
                    <a:pt x="50" y="73"/>
                  </a:lnTo>
                  <a:lnTo>
                    <a:pt x="78" y="54"/>
                  </a:lnTo>
                  <a:lnTo>
                    <a:pt x="109" y="34"/>
                  </a:lnTo>
                  <a:lnTo>
                    <a:pt x="141" y="20"/>
                  </a:lnTo>
                  <a:lnTo>
                    <a:pt x="172" y="8"/>
                  </a:lnTo>
                  <a:lnTo>
                    <a:pt x="203" y="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1F80B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368">
              <a:extLst>
                <a:ext uri="{FF2B5EF4-FFF2-40B4-BE49-F238E27FC236}">
                  <a16:creationId xmlns:a16="http://schemas.microsoft.com/office/drawing/2014/main" id="{8EAB4302-0A5F-7348-932F-AD8451946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77" y="3562145"/>
              <a:ext cx="193896" cy="141267"/>
            </a:xfrm>
            <a:custGeom>
              <a:avLst/>
              <a:gdLst>
                <a:gd name="T0" fmla="*/ 220 w 279"/>
                <a:gd name="T1" fmla="*/ 0 h 203"/>
                <a:gd name="T2" fmla="*/ 243 w 279"/>
                <a:gd name="T3" fmla="*/ 1 h 203"/>
                <a:gd name="T4" fmla="*/ 261 w 279"/>
                <a:gd name="T5" fmla="*/ 8 h 203"/>
                <a:gd name="T6" fmla="*/ 274 w 279"/>
                <a:gd name="T7" fmla="*/ 19 h 203"/>
                <a:gd name="T8" fmla="*/ 279 w 279"/>
                <a:gd name="T9" fmla="*/ 36 h 203"/>
                <a:gd name="T10" fmla="*/ 276 w 279"/>
                <a:gd name="T11" fmla="*/ 55 h 203"/>
                <a:gd name="T12" fmla="*/ 267 w 279"/>
                <a:gd name="T13" fmla="*/ 76 h 203"/>
                <a:gd name="T14" fmla="*/ 251 w 279"/>
                <a:gd name="T15" fmla="*/ 99 h 203"/>
                <a:gd name="T16" fmla="*/ 232 w 279"/>
                <a:gd name="T17" fmla="*/ 120 h 203"/>
                <a:gd name="T18" fmla="*/ 206 w 279"/>
                <a:gd name="T19" fmla="*/ 143 h 203"/>
                <a:gd name="T20" fmla="*/ 177 w 279"/>
                <a:gd name="T21" fmla="*/ 162 h 203"/>
                <a:gd name="T22" fmla="*/ 144 w 279"/>
                <a:gd name="T23" fmla="*/ 180 h 203"/>
                <a:gd name="T24" fmla="*/ 113 w 279"/>
                <a:gd name="T25" fmla="*/ 192 h 203"/>
                <a:gd name="T26" fmla="*/ 84 w 279"/>
                <a:gd name="T27" fmla="*/ 200 h 203"/>
                <a:gd name="T28" fmla="*/ 56 w 279"/>
                <a:gd name="T29" fmla="*/ 203 h 203"/>
                <a:gd name="T30" fmla="*/ 34 w 279"/>
                <a:gd name="T31" fmla="*/ 201 h 203"/>
                <a:gd name="T32" fmla="*/ 16 w 279"/>
                <a:gd name="T33" fmla="*/ 195 h 203"/>
                <a:gd name="T34" fmla="*/ 5 w 279"/>
                <a:gd name="T35" fmla="*/ 182 h 203"/>
                <a:gd name="T36" fmla="*/ 0 w 279"/>
                <a:gd name="T37" fmla="*/ 166 h 203"/>
                <a:gd name="T38" fmla="*/ 1 w 279"/>
                <a:gd name="T39" fmla="*/ 146 h 203"/>
                <a:gd name="T40" fmla="*/ 11 w 279"/>
                <a:gd name="T41" fmla="*/ 125 h 203"/>
                <a:gd name="T42" fmla="*/ 26 w 279"/>
                <a:gd name="T43" fmla="*/ 104 h 203"/>
                <a:gd name="T44" fmla="*/ 47 w 279"/>
                <a:gd name="T45" fmla="*/ 81 h 203"/>
                <a:gd name="T46" fmla="*/ 71 w 279"/>
                <a:gd name="T47" fmla="*/ 60 h 203"/>
                <a:gd name="T48" fmla="*/ 102 w 279"/>
                <a:gd name="T49" fmla="*/ 39 h 203"/>
                <a:gd name="T50" fmla="*/ 133 w 279"/>
                <a:gd name="T51" fmla="*/ 23 h 203"/>
                <a:gd name="T52" fmla="*/ 165 w 279"/>
                <a:gd name="T53" fmla="*/ 10 h 203"/>
                <a:gd name="T54" fmla="*/ 194 w 279"/>
                <a:gd name="T55" fmla="*/ 1 h 203"/>
                <a:gd name="T56" fmla="*/ 220 w 279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9" h="203">
                  <a:moveTo>
                    <a:pt x="220" y="0"/>
                  </a:moveTo>
                  <a:lnTo>
                    <a:pt x="243" y="1"/>
                  </a:lnTo>
                  <a:lnTo>
                    <a:pt x="261" y="8"/>
                  </a:lnTo>
                  <a:lnTo>
                    <a:pt x="274" y="19"/>
                  </a:lnTo>
                  <a:lnTo>
                    <a:pt x="279" y="36"/>
                  </a:lnTo>
                  <a:lnTo>
                    <a:pt x="276" y="55"/>
                  </a:lnTo>
                  <a:lnTo>
                    <a:pt x="267" y="76"/>
                  </a:lnTo>
                  <a:lnTo>
                    <a:pt x="251" y="99"/>
                  </a:lnTo>
                  <a:lnTo>
                    <a:pt x="232" y="120"/>
                  </a:lnTo>
                  <a:lnTo>
                    <a:pt x="206" y="143"/>
                  </a:lnTo>
                  <a:lnTo>
                    <a:pt x="177" y="162"/>
                  </a:lnTo>
                  <a:lnTo>
                    <a:pt x="144" y="180"/>
                  </a:lnTo>
                  <a:lnTo>
                    <a:pt x="113" y="192"/>
                  </a:lnTo>
                  <a:lnTo>
                    <a:pt x="84" y="200"/>
                  </a:lnTo>
                  <a:lnTo>
                    <a:pt x="56" y="203"/>
                  </a:lnTo>
                  <a:lnTo>
                    <a:pt x="34" y="201"/>
                  </a:lnTo>
                  <a:lnTo>
                    <a:pt x="16" y="195"/>
                  </a:lnTo>
                  <a:lnTo>
                    <a:pt x="5" y="182"/>
                  </a:lnTo>
                  <a:lnTo>
                    <a:pt x="0" y="166"/>
                  </a:lnTo>
                  <a:lnTo>
                    <a:pt x="1" y="146"/>
                  </a:lnTo>
                  <a:lnTo>
                    <a:pt x="11" y="125"/>
                  </a:lnTo>
                  <a:lnTo>
                    <a:pt x="26" y="104"/>
                  </a:lnTo>
                  <a:lnTo>
                    <a:pt x="47" y="81"/>
                  </a:lnTo>
                  <a:lnTo>
                    <a:pt x="71" y="60"/>
                  </a:lnTo>
                  <a:lnTo>
                    <a:pt x="102" y="39"/>
                  </a:lnTo>
                  <a:lnTo>
                    <a:pt x="133" y="23"/>
                  </a:lnTo>
                  <a:lnTo>
                    <a:pt x="165" y="10"/>
                  </a:lnTo>
                  <a:lnTo>
                    <a:pt x="194" y="1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F80B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369">
              <a:extLst>
                <a:ext uri="{FF2B5EF4-FFF2-40B4-BE49-F238E27FC236}">
                  <a16:creationId xmlns:a16="http://schemas.microsoft.com/office/drawing/2014/main" id="{C5AC187D-E5CB-FC45-8372-B2846FF90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35" y="3589844"/>
              <a:ext cx="200821" cy="110798"/>
            </a:xfrm>
            <a:custGeom>
              <a:avLst/>
              <a:gdLst>
                <a:gd name="T0" fmla="*/ 98 w 289"/>
                <a:gd name="T1" fmla="*/ 0 h 161"/>
                <a:gd name="T2" fmla="*/ 130 w 289"/>
                <a:gd name="T3" fmla="*/ 3 h 161"/>
                <a:gd name="T4" fmla="*/ 164 w 289"/>
                <a:gd name="T5" fmla="*/ 11 h 161"/>
                <a:gd name="T6" fmla="*/ 202 w 289"/>
                <a:gd name="T7" fmla="*/ 24 h 161"/>
                <a:gd name="T8" fmla="*/ 234 w 289"/>
                <a:gd name="T9" fmla="*/ 40 h 161"/>
                <a:gd name="T10" fmla="*/ 260 w 289"/>
                <a:gd name="T11" fmla="*/ 58 h 161"/>
                <a:gd name="T12" fmla="*/ 280 w 289"/>
                <a:gd name="T13" fmla="*/ 79 h 161"/>
                <a:gd name="T14" fmla="*/ 289 w 289"/>
                <a:gd name="T15" fmla="*/ 101 h 161"/>
                <a:gd name="T16" fmla="*/ 289 w 289"/>
                <a:gd name="T17" fmla="*/ 120 h 161"/>
                <a:gd name="T18" fmla="*/ 281 w 289"/>
                <a:gd name="T19" fmla="*/ 135 h 161"/>
                <a:gd name="T20" fmla="*/ 267 w 289"/>
                <a:gd name="T21" fmla="*/ 146 h 161"/>
                <a:gd name="T22" fmla="*/ 245 w 289"/>
                <a:gd name="T23" fmla="*/ 154 h 161"/>
                <a:gd name="T24" fmla="*/ 221 w 289"/>
                <a:gd name="T25" fmla="*/ 159 h 161"/>
                <a:gd name="T26" fmla="*/ 192 w 289"/>
                <a:gd name="T27" fmla="*/ 161 h 161"/>
                <a:gd name="T28" fmla="*/ 159 w 289"/>
                <a:gd name="T29" fmla="*/ 157 h 161"/>
                <a:gd name="T30" fmla="*/ 125 w 289"/>
                <a:gd name="T31" fmla="*/ 149 h 161"/>
                <a:gd name="T32" fmla="*/ 88 w 289"/>
                <a:gd name="T33" fmla="*/ 136 h 161"/>
                <a:gd name="T34" fmla="*/ 56 w 289"/>
                <a:gd name="T35" fmla="*/ 120 h 161"/>
                <a:gd name="T36" fmla="*/ 30 w 289"/>
                <a:gd name="T37" fmla="*/ 101 h 161"/>
                <a:gd name="T38" fmla="*/ 10 w 289"/>
                <a:gd name="T39" fmla="*/ 81 h 161"/>
                <a:gd name="T40" fmla="*/ 0 w 289"/>
                <a:gd name="T41" fmla="*/ 60 h 161"/>
                <a:gd name="T42" fmla="*/ 0 w 289"/>
                <a:gd name="T43" fmla="*/ 40 h 161"/>
                <a:gd name="T44" fmla="*/ 9 w 289"/>
                <a:gd name="T45" fmla="*/ 26 h 161"/>
                <a:gd name="T46" fmla="*/ 23 w 289"/>
                <a:gd name="T47" fmla="*/ 14 h 161"/>
                <a:gd name="T48" fmla="*/ 44 w 289"/>
                <a:gd name="T49" fmla="*/ 6 h 161"/>
                <a:gd name="T50" fmla="*/ 70 w 289"/>
                <a:gd name="T51" fmla="*/ 1 h 161"/>
                <a:gd name="T52" fmla="*/ 98 w 289"/>
                <a:gd name="T5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9" h="161">
                  <a:moveTo>
                    <a:pt x="98" y="0"/>
                  </a:moveTo>
                  <a:lnTo>
                    <a:pt x="130" y="3"/>
                  </a:lnTo>
                  <a:lnTo>
                    <a:pt x="164" y="11"/>
                  </a:lnTo>
                  <a:lnTo>
                    <a:pt x="202" y="24"/>
                  </a:lnTo>
                  <a:lnTo>
                    <a:pt x="234" y="40"/>
                  </a:lnTo>
                  <a:lnTo>
                    <a:pt x="260" y="58"/>
                  </a:lnTo>
                  <a:lnTo>
                    <a:pt x="280" y="79"/>
                  </a:lnTo>
                  <a:lnTo>
                    <a:pt x="289" y="101"/>
                  </a:lnTo>
                  <a:lnTo>
                    <a:pt x="289" y="120"/>
                  </a:lnTo>
                  <a:lnTo>
                    <a:pt x="281" y="135"/>
                  </a:lnTo>
                  <a:lnTo>
                    <a:pt x="267" y="146"/>
                  </a:lnTo>
                  <a:lnTo>
                    <a:pt x="245" y="154"/>
                  </a:lnTo>
                  <a:lnTo>
                    <a:pt x="221" y="159"/>
                  </a:lnTo>
                  <a:lnTo>
                    <a:pt x="192" y="161"/>
                  </a:lnTo>
                  <a:lnTo>
                    <a:pt x="159" y="157"/>
                  </a:lnTo>
                  <a:lnTo>
                    <a:pt x="125" y="149"/>
                  </a:lnTo>
                  <a:lnTo>
                    <a:pt x="88" y="136"/>
                  </a:lnTo>
                  <a:lnTo>
                    <a:pt x="56" y="120"/>
                  </a:lnTo>
                  <a:lnTo>
                    <a:pt x="30" y="101"/>
                  </a:lnTo>
                  <a:lnTo>
                    <a:pt x="10" y="81"/>
                  </a:lnTo>
                  <a:lnTo>
                    <a:pt x="0" y="60"/>
                  </a:lnTo>
                  <a:lnTo>
                    <a:pt x="0" y="40"/>
                  </a:lnTo>
                  <a:lnTo>
                    <a:pt x="9" y="26"/>
                  </a:lnTo>
                  <a:lnTo>
                    <a:pt x="23" y="14"/>
                  </a:lnTo>
                  <a:lnTo>
                    <a:pt x="44" y="6"/>
                  </a:lnTo>
                  <a:lnTo>
                    <a:pt x="70" y="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1F80B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370">
              <a:extLst>
                <a:ext uri="{FF2B5EF4-FFF2-40B4-BE49-F238E27FC236}">
                  <a16:creationId xmlns:a16="http://schemas.microsoft.com/office/drawing/2014/main" id="{347C7118-8C15-2A41-98D2-45455895B8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1111" y="2110696"/>
              <a:ext cx="605233" cy="599693"/>
            </a:xfrm>
            <a:custGeom>
              <a:avLst/>
              <a:gdLst>
                <a:gd name="T0" fmla="*/ 430 w 875"/>
                <a:gd name="T1" fmla="*/ 182 h 866"/>
                <a:gd name="T2" fmla="*/ 335 w 875"/>
                <a:gd name="T3" fmla="*/ 215 h 866"/>
                <a:gd name="T4" fmla="*/ 252 w 875"/>
                <a:gd name="T5" fmla="*/ 275 h 866"/>
                <a:gd name="T6" fmla="*/ 192 w 875"/>
                <a:gd name="T7" fmla="*/ 358 h 866"/>
                <a:gd name="T8" fmla="*/ 159 w 875"/>
                <a:gd name="T9" fmla="*/ 458 h 866"/>
                <a:gd name="T10" fmla="*/ 161 w 875"/>
                <a:gd name="T11" fmla="*/ 556 h 866"/>
                <a:gd name="T12" fmla="*/ 197 w 875"/>
                <a:gd name="T13" fmla="*/ 644 h 866"/>
                <a:gd name="T14" fmla="*/ 258 w 875"/>
                <a:gd name="T15" fmla="*/ 714 h 866"/>
                <a:gd name="T16" fmla="*/ 344 w 875"/>
                <a:gd name="T17" fmla="*/ 757 h 866"/>
                <a:gd name="T18" fmla="*/ 440 w 875"/>
                <a:gd name="T19" fmla="*/ 770 h 866"/>
                <a:gd name="T20" fmla="*/ 536 w 875"/>
                <a:gd name="T21" fmla="*/ 753 h 866"/>
                <a:gd name="T22" fmla="*/ 625 w 875"/>
                <a:gd name="T23" fmla="*/ 707 h 866"/>
                <a:gd name="T24" fmla="*/ 698 w 875"/>
                <a:gd name="T25" fmla="*/ 636 h 866"/>
                <a:gd name="T26" fmla="*/ 744 w 875"/>
                <a:gd name="T27" fmla="*/ 548 h 866"/>
                <a:gd name="T28" fmla="*/ 761 w 875"/>
                <a:gd name="T29" fmla="*/ 462 h 866"/>
                <a:gd name="T30" fmla="*/ 752 w 875"/>
                <a:gd name="T31" fmla="*/ 377 h 866"/>
                <a:gd name="T32" fmla="*/ 718 w 875"/>
                <a:gd name="T33" fmla="*/ 301 h 866"/>
                <a:gd name="T34" fmla="*/ 661 w 875"/>
                <a:gd name="T35" fmla="*/ 237 h 866"/>
                <a:gd name="T36" fmla="*/ 581 w 875"/>
                <a:gd name="T37" fmla="*/ 195 h 866"/>
                <a:gd name="T38" fmla="*/ 481 w 875"/>
                <a:gd name="T39" fmla="*/ 177 h 866"/>
                <a:gd name="T40" fmla="*/ 554 w 875"/>
                <a:gd name="T41" fmla="*/ 8 h 866"/>
                <a:gd name="T42" fmla="*/ 671 w 875"/>
                <a:gd name="T43" fmla="*/ 50 h 866"/>
                <a:gd name="T44" fmla="*/ 760 w 875"/>
                <a:gd name="T45" fmla="*/ 115 h 866"/>
                <a:gd name="T46" fmla="*/ 825 w 875"/>
                <a:gd name="T47" fmla="*/ 200 h 866"/>
                <a:gd name="T48" fmla="*/ 864 w 875"/>
                <a:gd name="T49" fmla="*/ 297 h 866"/>
                <a:gd name="T50" fmla="*/ 875 w 875"/>
                <a:gd name="T51" fmla="*/ 403 h 866"/>
                <a:gd name="T52" fmla="*/ 860 w 875"/>
                <a:gd name="T53" fmla="*/ 512 h 866"/>
                <a:gd name="T54" fmla="*/ 817 w 875"/>
                <a:gd name="T55" fmla="*/ 618 h 866"/>
                <a:gd name="T56" fmla="*/ 747 w 875"/>
                <a:gd name="T57" fmla="*/ 715 h 866"/>
                <a:gd name="T58" fmla="*/ 656 w 875"/>
                <a:gd name="T59" fmla="*/ 790 h 866"/>
                <a:gd name="T60" fmla="*/ 554 w 875"/>
                <a:gd name="T61" fmla="*/ 840 h 866"/>
                <a:gd name="T62" fmla="*/ 443 w 875"/>
                <a:gd name="T63" fmla="*/ 865 h 866"/>
                <a:gd name="T64" fmla="*/ 331 w 875"/>
                <a:gd name="T65" fmla="*/ 861 h 866"/>
                <a:gd name="T66" fmla="*/ 226 w 875"/>
                <a:gd name="T67" fmla="*/ 827 h 866"/>
                <a:gd name="T68" fmla="*/ 133 w 875"/>
                <a:gd name="T69" fmla="*/ 767 h 866"/>
                <a:gd name="T70" fmla="*/ 62 w 875"/>
                <a:gd name="T71" fmla="*/ 684 h 866"/>
                <a:gd name="T72" fmla="*/ 16 w 875"/>
                <a:gd name="T73" fmla="*/ 585 h 866"/>
                <a:gd name="T74" fmla="*/ 0 w 875"/>
                <a:gd name="T75" fmla="*/ 473 h 866"/>
                <a:gd name="T76" fmla="*/ 16 w 875"/>
                <a:gd name="T77" fmla="*/ 353 h 866"/>
                <a:gd name="T78" fmla="*/ 67 w 875"/>
                <a:gd name="T79" fmla="*/ 232 h 866"/>
                <a:gd name="T80" fmla="*/ 146 w 875"/>
                <a:gd name="T81" fmla="*/ 133 h 866"/>
                <a:gd name="T82" fmla="*/ 249 w 875"/>
                <a:gd name="T83" fmla="*/ 58 h 866"/>
                <a:gd name="T84" fmla="*/ 364 w 875"/>
                <a:gd name="T85" fmla="*/ 13 h 866"/>
                <a:gd name="T86" fmla="*/ 489 w 875"/>
                <a:gd name="T87" fmla="*/ 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5" h="866">
                  <a:moveTo>
                    <a:pt x="481" y="177"/>
                  </a:moveTo>
                  <a:lnTo>
                    <a:pt x="430" y="182"/>
                  </a:lnTo>
                  <a:lnTo>
                    <a:pt x="380" y="195"/>
                  </a:lnTo>
                  <a:lnTo>
                    <a:pt x="335" y="215"/>
                  </a:lnTo>
                  <a:lnTo>
                    <a:pt x="291" y="242"/>
                  </a:lnTo>
                  <a:lnTo>
                    <a:pt x="252" y="275"/>
                  </a:lnTo>
                  <a:lnTo>
                    <a:pt x="219" y="314"/>
                  </a:lnTo>
                  <a:lnTo>
                    <a:pt x="192" y="358"/>
                  </a:lnTo>
                  <a:lnTo>
                    <a:pt x="171" y="406"/>
                  </a:lnTo>
                  <a:lnTo>
                    <a:pt x="159" y="458"/>
                  </a:lnTo>
                  <a:lnTo>
                    <a:pt x="156" y="509"/>
                  </a:lnTo>
                  <a:lnTo>
                    <a:pt x="161" y="556"/>
                  </a:lnTo>
                  <a:lnTo>
                    <a:pt x="176" y="601"/>
                  </a:lnTo>
                  <a:lnTo>
                    <a:pt x="197" y="644"/>
                  </a:lnTo>
                  <a:lnTo>
                    <a:pt x="224" y="681"/>
                  </a:lnTo>
                  <a:lnTo>
                    <a:pt x="258" y="714"/>
                  </a:lnTo>
                  <a:lnTo>
                    <a:pt x="299" y="740"/>
                  </a:lnTo>
                  <a:lnTo>
                    <a:pt x="344" y="757"/>
                  </a:lnTo>
                  <a:lnTo>
                    <a:pt x="391" y="769"/>
                  </a:lnTo>
                  <a:lnTo>
                    <a:pt x="440" y="770"/>
                  </a:lnTo>
                  <a:lnTo>
                    <a:pt x="489" y="766"/>
                  </a:lnTo>
                  <a:lnTo>
                    <a:pt x="536" y="753"/>
                  </a:lnTo>
                  <a:lnTo>
                    <a:pt x="583" y="733"/>
                  </a:lnTo>
                  <a:lnTo>
                    <a:pt x="625" y="707"/>
                  </a:lnTo>
                  <a:lnTo>
                    <a:pt x="664" y="675"/>
                  </a:lnTo>
                  <a:lnTo>
                    <a:pt x="698" y="636"/>
                  </a:lnTo>
                  <a:lnTo>
                    <a:pt x="726" y="592"/>
                  </a:lnTo>
                  <a:lnTo>
                    <a:pt x="744" y="548"/>
                  </a:lnTo>
                  <a:lnTo>
                    <a:pt x="755" y="504"/>
                  </a:lnTo>
                  <a:lnTo>
                    <a:pt x="761" y="462"/>
                  </a:lnTo>
                  <a:lnTo>
                    <a:pt x="760" y="418"/>
                  </a:lnTo>
                  <a:lnTo>
                    <a:pt x="752" y="377"/>
                  </a:lnTo>
                  <a:lnTo>
                    <a:pt x="739" y="336"/>
                  </a:lnTo>
                  <a:lnTo>
                    <a:pt x="718" y="301"/>
                  </a:lnTo>
                  <a:lnTo>
                    <a:pt x="693" y="267"/>
                  </a:lnTo>
                  <a:lnTo>
                    <a:pt x="661" y="237"/>
                  </a:lnTo>
                  <a:lnTo>
                    <a:pt x="625" y="213"/>
                  </a:lnTo>
                  <a:lnTo>
                    <a:pt x="581" y="195"/>
                  </a:lnTo>
                  <a:lnTo>
                    <a:pt x="531" y="182"/>
                  </a:lnTo>
                  <a:lnTo>
                    <a:pt x="481" y="177"/>
                  </a:lnTo>
                  <a:close/>
                  <a:moveTo>
                    <a:pt x="489" y="0"/>
                  </a:moveTo>
                  <a:lnTo>
                    <a:pt x="554" y="8"/>
                  </a:lnTo>
                  <a:lnTo>
                    <a:pt x="617" y="26"/>
                  </a:lnTo>
                  <a:lnTo>
                    <a:pt x="671" y="50"/>
                  </a:lnTo>
                  <a:lnTo>
                    <a:pt x="719" y="80"/>
                  </a:lnTo>
                  <a:lnTo>
                    <a:pt x="760" y="115"/>
                  </a:lnTo>
                  <a:lnTo>
                    <a:pt x="796" y="156"/>
                  </a:lnTo>
                  <a:lnTo>
                    <a:pt x="825" y="200"/>
                  </a:lnTo>
                  <a:lnTo>
                    <a:pt x="847" y="247"/>
                  </a:lnTo>
                  <a:lnTo>
                    <a:pt x="864" y="297"/>
                  </a:lnTo>
                  <a:lnTo>
                    <a:pt x="873" y="349"/>
                  </a:lnTo>
                  <a:lnTo>
                    <a:pt x="875" y="403"/>
                  </a:lnTo>
                  <a:lnTo>
                    <a:pt x="872" y="457"/>
                  </a:lnTo>
                  <a:lnTo>
                    <a:pt x="860" y="512"/>
                  </a:lnTo>
                  <a:lnTo>
                    <a:pt x="843" y="566"/>
                  </a:lnTo>
                  <a:lnTo>
                    <a:pt x="817" y="618"/>
                  </a:lnTo>
                  <a:lnTo>
                    <a:pt x="784" y="670"/>
                  </a:lnTo>
                  <a:lnTo>
                    <a:pt x="747" y="715"/>
                  </a:lnTo>
                  <a:lnTo>
                    <a:pt x="703" y="754"/>
                  </a:lnTo>
                  <a:lnTo>
                    <a:pt x="656" y="790"/>
                  </a:lnTo>
                  <a:lnTo>
                    <a:pt x="606" y="818"/>
                  </a:lnTo>
                  <a:lnTo>
                    <a:pt x="554" y="840"/>
                  </a:lnTo>
                  <a:lnTo>
                    <a:pt x="498" y="855"/>
                  </a:lnTo>
                  <a:lnTo>
                    <a:pt x="443" y="865"/>
                  </a:lnTo>
                  <a:lnTo>
                    <a:pt x="388" y="866"/>
                  </a:lnTo>
                  <a:lnTo>
                    <a:pt x="331" y="861"/>
                  </a:lnTo>
                  <a:lnTo>
                    <a:pt x="278" y="848"/>
                  </a:lnTo>
                  <a:lnTo>
                    <a:pt x="226" y="827"/>
                  </a:lnTo>
                  <a:lnTo>
                    <a:pt x="177" y="801"/>
                  </a:lnTo>
                  <a:lnTo>
                    <a:pt x="133" y="767"/>
                  </a:lnTo>
                  <a:lnTo>
                    <a:pt x="94" y="728"/>
                  </a:lnTo>
                  <a:lnTo>
                    <a:pt x="62" y="684"/>
                  </a:lnTo>
                  <a:lnTo>
                    <a:pt x="36" y="637"/>
                  </a:lnTo>
                  <a:lnTo>
                    <a:pt x="16" y="585"/>
                  </a:lnTo>
                  <a:lnTo>
                    <a:pt x="5" y="530"/>
                  </a:lnTo>
                  <a:lnTo>
                    <a:pt x="0" y="473"/>
                  </a:lnTo>
                  <a:lnTo>
                    <a:pt x="3" y="413"/>
                  </a:lnTo>
                  <a:lnTo>
                    <a:pt x="16" y="353"/>
                  </a:lnTo>
                  <a:lnTo>
                    <a:pt x="38" y="291"/>
                  </a:lnTo>
                  <a:lnTo>
                    <a:pt x="67" y="232"/>
                  </a:lnTo>
                  <a:lnTo>
                    <a:pt x="104" y="180"/>
                  </a:lnTo>
                  <a:lnTo>
                    <a:pt x="146" y="133"/>
                  </a:lnTo>
                  <a:lnTo>
                    <a:pt x="195" y="93"/>
                  </a:lnTo>
                  <a:lnTo>
                    <a:pt x="249" y="58"/>
                  </a:lnTo>
                  <a:lnTo>
                    <a:pt x="304" y="32"/>
                  </a:lnTo>
                  <a:lnTo>
                    <a:pt x="364" y="13"/>
                  </a:lnTo>
                  <a:lnTo>
                    <a:pt x="425" y="2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6CC8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371">
              <a:extLst>
                <a:ext uri="{FF2B5EF4-FFF2-40B4-BE49-F238E27FC236}">
                  <a16:creationId xmlns:a16="http://schemas.microsoft.com/office/drawing/2014/main" id="{E16ABCD0-5687-C140-ACAF-CFFB6BF16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421" y="2085766"/>
              <a:ext cx="612157" cy="610773"/>
            </a:xfrm>
            <a:custGeom>
              <a:avLst/>
              <a:gdLst>
                <a:gd name="T0" fmla="*/ 495 w 883"/>
                <a:gd name="T1" fmla="*/ 0 h 881"/>
                <a:gd name="T2" fmla="*/ 560 w 883"/>
                <a:gd name="T3" fmla="*/ 8 h 881"/>
                <a:gd name="T4" fmla="*/ 625 w 883"/>
                <a:gd name="T5" fmla="*/ 26 h 881"/>
                <a:gd name="T6" fmla="*/ 679 w 883"/>
                <a:gd name="T7" fmla="*/ 51 h 881"/>
                <a:gd name="T8" fmla="*/ 727 w 883"/>
                <a:gd name="T9" fmla="*/ 81 h 881"/>
                <a:gd name="T10" fmla="*/ 770 w 883"/>
                <a:gd name="T11" fmla="*/ 117 h 881"/>
                <a:gd name="T12" fmla="*/ 804 w 883"/>
                <a:gd name="T13" fmla="*/ 158 h 881"/>
                <a:gd name="T14" fmla="*/ 833 w 883"/>
                <a:gd name="T15" fmla="*/ 202 h 881"/>
                <a:gd name="T16" fmla="*/ 856 w 883"/>
                <a:gd name="T17" fmla="*/ 251 h 881"/>
                <a:gd name="T18" fmla="*/ 872 w 883"/>
                <a:gd name="T19" fmla="*/ 303 h 881"/>
                <a:gd name="T20" fmla="*/ 882 w 883"/>
                <a:gd name="T21" fmla="*/ 355 h 881"/>
                <a:gd name="T22" fmla="*/ 883 w 883"/>
                <a:gd name="T23" fmla="*/ 410 h 881"/>
                <a:gd name="T24" fmla="*/ 880 w 883"/>
                <a:gd name="T25" fmla="*/ 465 h 881"/>
                <a:gd name="T26" fmla="*/ 867 w 883"/>
                <a:gd name="T27" fmla="*/ 520 h 881"/>
                <a:gd name="T28" fmla="*/ 849 w 883"/>
                <a:gd name="T29" fmla="*/ 576 h 881"/>
                <a:gd name="T30" fmla="*/ 823 w 883"/>
                <a:gd name="T31" fmla="*/ 629 h 881"/>
                <a:gd name="T32" fmla="*/ 791 w 883"/>
                <a:gd name="T33" fmla="*/ 680 h 881"/>
                <a:gd name="T34" fmla="*/ 752 w 883"/>
                <a:gd name="T35" fmla="*/ 727 h 881"/>
                <a:gd name="T36" fmla="*/ 708 w 883"/>
                <a:gd name="T37" fmla="*/ 767 h 881"/>
                <a:gd name="T38" fmla="*/ 661 w 883"/>
                <a:gd name="T39" fmla="*/ 803 h 881"/>
                <a:gd name="T40" fmla="*/ 609 w 883"/>
                <a:gd name="T41" fmla="*/ 831 h 881"/>
                <a:gd name="T42" fmla="*/ 557 w 883"/>
                <a:gd name="T43" fmla="*/ 854 h 881"/>
                <a:gd name="T44" fmla="*/ 502 w 883"/>
                <a:gd name="T45" fmla="*/ 870 h 881"/>
                <a:gd name="T46" fmla="*/ 445 w 883"/>
                <a:gd name="T47" fmla="*/ 878 h 881"/>
                <a:gd name="T48" fmla="*/ 388 w 883"/>
                <a:gd name="T49" fmla="*/ 881 h 881"/>
                <a:gd name="T50" fmla="*/ 333 w 883"/>
                <a:gd name="T51" fmla="*/ 875 h 881"/>
                <a:gd name="T52" fmla="*/ 278 w 883"/>
                <a:gd name="T53" fmla="*/ 863 h 881"/>
                <a:gd name="T54" fmla="*/ 226 w 883"/>
                <a:gd name="T55" fmla="*/ 842 h 881"/>
                <a:gd name="T56" fmla="*/ 177 w 883"/>
                <a:gd name="T57" fmla="*/ 815 h 881"/>
                <a:gd name="T58" fmla="*/ 133 w 883"/>
                <a:gd name="T59" fmla="*/ 780 h 881"/>
                <a:gd name="T60" fmla="*/ 94 w 883"/>
                <a:gd name="T61" fmla="*/ 741 h 881"/>
                <a:gd name="T62" fmla="*/ 62 w 883"/>
                <a:gd name="T63" fmla="*/ 696 h 881"/>
                <a:gd name="T64" fmla="*/ 36 w 883"/>
                <a:gd name="T65" fmla="*/ 647 h 881"/>
                <a:gd name="T66" fmla="*/ 16 w 883"/>
                <a:gd name="T67" fmla="*/ 595 h 881"/>
                <a:gd name="T68" fmla="*/ 3 w 883"/>
                <a:gd name="T69" fmla="*/ 540 h 881"/>
                <a:gd name="T70" fmla="*/ 0 w 883"/>
                <a:gd name="T71" fmla="*/ 481 h 881"/>
                <a:gd name="T72" fmla="*/ 3 w 883"/>
                <a:gd name="T73" fmla="*/ 421 h 881"/>
                <a:gd name="T74" fmla="*/ 16 w 883"/>
                <a:gd name="T75" fmla="*/ 359 h 881"/>
                <a:gd name="T76" fmla="*/ 38 w 883"/>
                <a:gd name="T77" fmla="*/ 296 h 881"/>
                <a:gd name="T78" fmla="*/ 68 w 883"/>
                <a:gd name="T79" fmla="*/ 238 h 881"/>
                <a:gd name="T80" fmla="*/ 106 w 883"/>
                <a:gd name="T81" fmla="*/ 184 h 881"/>
                <a:gd name="T82" fmla="*/ 150 w 883"/>
                <a:gd name="T83" fmla="*/ 137 h 881"/>
                <a:gd name="T84" fmla="*/ 198 w 883"/>
                <a:gd name="T85" fmla="*/ 94 h 881"/>
                <a:gd name="T86" fmla="*/ 252 w 883"/>
                <a:gd name="T87" fmla="*/ 60 h 881"/>
                <a:gd name="T88" fmla="*/ 309 w 883"/>
                <a:gd name="T89" fmla="*/ 33 h 881"/>
                <a:gd name="T90" fmla="*/ 369 w 883"/>
                <a:gd name="T91" fmla="*/ 13 h 881"/>
                <a:gd name="T92" fmla="*/ 432 w 883"/>
                <a:gd name="T93" fmla="*/ 2 h 881"/>
                <a:gd name="T94" fmla="*/ 495 w 883"/>
                <a:gd name="T95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3" h="881">
                  <a:moveTo>
                    <a:pt x="495" y="0"/>
                  </a:moveTo>
                  <a:lnTo>
                    <a:pt x="560" y="8"/>
                  </a:lnTo>
                  <a:lnTo>
                    <a:pt x="625" y="26"/>
                  </a:lnTo>
                  <a:lnTo>
                    <a:pt x="679" y="51"/>
                  </a:lnTo>
                  <a:lnTo>
                    <a:pt x="727" y="81"/>
                  </a:lnTo>
                  <a:lnTo>
                    <a:pt x="770" y="117"/>
                  </a:lnTo>
                  <a:lnTo>
                    <a:pt x="804" y="158"/>
                  </a:lnTo>
                  <a:lnTo>
                    <a:pt x="833" y="202"/>
                  </a:lnTo>
                  <a:lnTo>
                    <a:pt x="856" y="251"/>
                  </a:lnTo>
                  <a:lnTo>
                    <a:pt x="872" y="303"/>
                  </a:lnTo>
                  <a:lnTo>
                    <a:pt x="882" y="355"/>
                  </a:lnTo>
                  <a:lnTo>
                    <a:pt x="883" y="410"/>
                  </a:lnTo>
                  <a:lnTo>
                    <a:pt x="880" y="465"/>
                  </a:lnTo>
                  <a:lnTo>
                    <a:pt x="867" y="520"/>
                  </a:lnTo>
                  <a:lnTo>
                    <a:pt x="849" y="576"/>
                  </a:lnTo>
                  <a:lnTo>
                    <a:pt x="823" y="629"/>
                  </a:lnTo>
                  <a:lnTo>
                    <a:pt x="791" y="680"/>
                  </a:lnTo>
                  <a:lnTo>
                    <a:pt x="752" y="727"/>
                  </a:lnTo>
                  <a:lnTo>
                    <a:pt x="708" y="767"/>
                  </a:lnTo>
                  <a:lnTo>
                    <a:pt x="661" y="803"/>
                  </a:lnTo>
                  <a:lnTo>
                    <a:pt x="609" y="831"/>
                  </a:lnTo>
                  <a:lnTo>
                    <a:pt x="557" y="854"/>
                  </a:lnTo>
                  <a:lnTo>
                    <a:pt x="502" y="870"/>
                  </a:lnTo>
                  <a:lnTo>
                    <a:pt x="445" y="878"/>
                  </a:lnTo>
                  <a:lnTo>
                    <a:pt x="388" y="881"/>
                  </a:lnTo>
                  <a:lnTo>
                    <a:pt x="333" y="875"/>
                  </a:lnTo>
                  <a:lnTo>
                    <a:pt x="278" y="863"/>
                  </a:lnTo>
                  <a:lnTo>
                    <a:pt x="226" y="842"/>
                  </a:lnTo>
                  <a:lnTo>
                    <a:pt x="177" y="815"/>
                  </a:lnTo>
                  <a:lnTo>
                    <a:pt x="133" y="780"/>
                  </a:lnTo>
                  <a:lnTo>
                    <a:pt x="94" y="741"/>
                  </a:lnTo>
                  <a:lnTo>
                    <a:pt x="62" y="696"/>
                  </a:lnTo>
                  <a:lnTo>
                    <a:pt x="36" y="647"/>
                  </a:lnTo>
                  <a:lnTo>
                    <a:pt x="16" y="595"/>
                  </a:lnTo>
                  <a:lnTo>
                    <a:pt x="3" y="540"/>
                  </a:lnTo>
                  <a:lnTo>
                    <a:pt x="0" y="481"/>
                  </a:lnTo>
                  <a:lnTo>
                    <a:pt x="3" y="421"/>
                  </a:lnTo>
                  <a:lnTo>
                    <a:pt x="16" y="359"/>
                  </a:lnTo>
                  <a:lnTo>
                    <a:pt x="38" y="296"/>
                  </a:lnTo>
                  <a:lnTo>
                    <a:pt x="68" y="238"/>
                  </a:lnTo>
                  <a:lnTo>
                    <a:pt x="106" y="184"/>
                  </a:lnTo>
                  <a:lnTo>
                    <a:pt x="150" y="137"/>
                  </a:lnTo>
                  <a:lnTo>
                    <a:pt x="198" y="94"/>
                  </a:lnTo>
                  <a:lnTo>
                    <a:pt x="252" y="60"/>
                  </a:lnTo>
                  <a:lnTo>
                    <a:pt x="309" y="33"/>
                  </a:lnTo>
                  <a:lnTo>
                    <a:pt x="369" y="13"/>
                  </a:lnTo>
                  <a:lnTo>
                    <a:pt x="432" y="2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2D8EC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72">
              <a:extLst>
                <a:ext uri="{FF2B5EF4-FFF2-40B4-BE49-F238E27FC236}">
                  <a16:creationId xmlns:a16="http://schemas.microsoft.com/office/drawing/2014/main" id="{979A2110-F047-EA4A-9C1D-8A305749C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786" y="2084382"/>
              <a:ext cx="387792" cy="408567"/>
            </a:xfrm>
            <a:custGeom>
              <a:avLst/>
              <a:gdLst>
                <a:gd name="T0" fmla="*/ 167 w 560"/>
                <a:gd name="T1" fmla="*/ 0 h 588"/>
                <a:gd name="T2" fmla="*/ 209 w 560"/>
                <a:gd name="T3" fmla="*/ 3 h 588"/>
                <a:gd name="T4" fmla="*/ 255 w 560"/>
                <a:gd name="T5" fmla="*/ 11 h 588"/>
                <a:gd name="T6" fmla="*/ 302 w 560"/>
                <a:gd name="T7" fmla="*/ 26 h 588"/>
                <a:gd name="T8" fmla="*/ 349 w 560"/>
                <a:gd name="T9" fmla="*/ 48 h 588"/>
                <a:gd name="T10" fmla="*/ 397 w 560"/>
                <a:gd name="T11" fmla="*/ 78 h 588"/>
                <a:gd name="T12" fmla="*/ 445 w 560"/>
                <a:gd name="T13" fmla="*/ 118 h 588"/>
                <a:gd name="T14" fmla="*/ 482 w 560"/>
                <a:gd name="T15" fmla="*/ 161 h 588"/>
                <a:gd name="T16" fmla="*/ 513 w 560"/>
                <a:gd name="T17" fmla="*/ 206 h 588"/>
                <a:gd name="T18" fmla="*/ 534 w 560"/>
                <a:gd name="T19" fmla="*/ 252 h 588"/>
                <a:gd name="T20" fmla="*/ 548 w 560"/>
                <a:gd name="T21" fmla="*/ 299 h 588"/>
                <a:gd name="T22" fmla="*/ 557 w 560"/>
                <a:gd name="T23" fmla="*/ 344 h 588"/>
                <a:gd name="T24" fmla="*/ 560 w 560"/>
                <a:gd name="T25" fmla="*/ 388 h 588"/>
                <a:gd name="T26" fmla="*/ 560 w 560"/>
                <a:gd name="T27" fmla="*/ 430 h 588"/>
                <a:gd name="T28" fmla="*/ 555 w 560"/>
                <a:gd name="T29" fmla="*/ 471 h 588"/>
                <a:gd name="T30" fmla="*/ 548 w 560"/>
                <a:gd name="T31" fmla="*/ 505 h 588"/>
                <a:gd name="T32" fmla="*/ 542 w 560"/>
                <a:gd name="T33" fmla="*/ 536 h 588"/>
                <a:gd name="T34" fmla="*/ 534 w 560"/>
                <a:gd name="T35" fmla="*/ 560 h 588"/>
                <a:gd name="T36" fmla="*/ 526 w 560"/>
                <a:gd name="T37" fmla="*/ 578 h 588"/>
                <a:gd name="T38" fmla="*/ 519 w 560"/>
                <a:gd name="T39" fmla="*/ 588 h 588"/>
                <a:gd name="T40" fmla="*/ 521 w 560"/>
                <a:gd name="T41" fmla="*/ 585 h 588"/>
                <a:gd name="T42" fmla="*/ 524 w 560"/>
                <a:gd name="T43" fmla="*/ 573 h 588"/>
                <a:gd name="T44" fmla="*/ 529 w 560"/>
                <a:gd name="T45" fmla="*/ 556 h 588"/>
                <a:gd name="T46" fmla="*/ 535 w 560"/>
                <a:gd name="T47" fmla="*/ 533 h 588"/>
                <a:gd name="T48" fmla="*/ 539 w 560"/>
                <a:gd name="T49" fmla="*/ 503 h 588"/>
                <a:gd name="T50" fmla="*/ 542 w 560"/>
                <a:gd name="T51" fmla="*/ 469 h 588"/>
                <a:gd name="T52" fmla="*/ 544 w 560"/>
                <a:gd name="T53" fmla="*/ 432 h 588"/>
                <a:gd name="T54" fmla="*/ 540 w 560"/>
                <a:gd name="T55" fmla="*/ 391 h 588"/>
                <a:gd name="T56" fmla="*/ 534 w 560"/>
                <a:gd name="T57" fmla="*/ 347 h 588"/>
                <a:gd name="T58" fmla="*/ 521 w 560"/>
                <a:gd name="T59" fmla="*/ 302 h 588"/>
                <a:gd name="T60" fmla="*/ 503 w 560"/>
                <a:gd name="T61" fmla="*/ 255 h 588"/>
                <a:gd name="T62" fmla="*/ 477 w 560"/>
                <a:gd name="T63" fmla="*/ 208 h 588"/>
                <a:gd name="T64" fmla="*/ 443 w 560"/>
                <a:gd name="T65" fmla="*/ 161 h 588"/>
                <a:gd name="T66" fmla="*/ 404 w 560"/>
                <a:gd name="T67" fmla="*/ 122 h 588"/>
                <a:gd name="T68" fmla="*/ 365 w 560"/>
                <a:gd name="T69" fmla="*/ 89 h 588"/>
                <a:gd name="T70" fmla="*/ 323 w 560"/>
                <a:gd name="T71" fmla="*/ 63 h 588"/>
                <a:gd name="T72" fmla="*/ 281 w 560"/>
                <a:gd name="T73" fmla="*/ 43 h 588"/>
                <a:gd name="T74" fmla="*/ 238 w 560"/>
                <a:gd name="T75" fmla="*/ 30 h 588"/>
                <a:gd name="T76" fmla="*/ 196 w 560"/>
                <a:gd name="T77" fmla="*/ 22 h 588"/>
                <a:gd name="T78" fmla="*/ 157 w 560"/>
                <a:gd name="T79" fmla="*/ 17 h 588"/>
                <a:gd name="T80" fmla="*/ 120 w 560"/>
                <a:gd name="T81" fmla="*/ 16 h 588"/>
                <a:gd name="T82" fmla="*/ 87 w 560"/>
                <a:gd name="T83" fmla="*/ 16 h 588"/>
                <a:gd name="T84" fmla="*/ 58 w 560"/>
                <a:gd name="T85" fmla="*/ 19 h 588"/>
                <a:gd name="T86" fmla="*/ 34 w 560"/>
                <a:gd name="T87" fmla="*/ 22 h 588"/>
                <a:gd name="T88" fmla="*/ 14 w 560"/>
                <a:gd name="T89" fmla="*/ 26 h 588"/>
                <a:gd name="T90" fmla="*/ 3 w 560"/>
                <a:gd name="T91" fmla="*/ 27 h 588"/>
                <a:gd name="T92" fmla="*/ 0 w 560"/>
                <a:gd name="T93" fmla="*/ 29 h 588"/>
                <a:gd name="T94" fmla="*/ 3 w 560"/>
                <a:gd name="T95" fmla="*/ 27 h 588"/>
                <a:gd name="T96" fmla="*/ 16 w 560"/>
                <a:gd name="T97" fmla="*/ 22 h 588"/>
                <a:gd name="T98" fmla="*/ 36 w 560"/>
                <a:gd name="T99" fmla="*/ 17 h 588"/>
                <a:gd name="T100" fmla="*/ 60 w 560"/>
                <a:gd name="T101" fmla="*/ 11 h 588"/>
                <a:gd name="T102" fmla="*/ 91 w 560"/>
                <a:gd name="T103" fmla="*/ 4 h 588"/>
                <a:gd name="T104" fmla="*/ 126 w 560"/>
                <a:gd name="T105" fmla="*/ 1 h 588"/>
                <a:gd name="T106" fmla="*/ 167 w 560"/>
                <a:gd name="T107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0" h="588">
                  <a:moveTo>
                    <a:pt x="167" y="0"/>
                  </a:moveTo>
                  <a:lnTo>
                    <a:pt x="209" y="3"/>
                  </a:lnTo>
                  <a:lnTo>
                    <a:pt x="255" y="11"/>
                  </a:lnTo>
                  <a:lnTo>
                    <a:pt x="302" y="26"/>
                  </a:lnTo>
                  <a:lnTo>
                    <a:pt x="349" y="48"/>
                  </a:lnTo>
                  <a:lnTo>
                    <a:pt x="397" y="78"/>
                  </a:lnTo>
                  <a:lnTo>
                    <a:pt x="445" y="118"/>
                  </a:lnTo>
                  <a:lnTo>
                    <a:pt x="482" y="161"/>
                  </a:lnTo>
                  <a:lnTo>
                    <a:pt x="513" y="206"/>
                  </a:lnTo>
                  <a:lnTo>
                    <a:pt x="534" y="252"/>
                  </a:lnTo>
                  <a:lnTo>
                    <a:pt x="548" y="299"/>
                  </a:lnTo>
                  <a:lnTo>
                    <a:pt x="557" y="344"/>
                  </a:lnTo>
                  <a:lnTo>
                    <a:pt x="560" y="388"/>
                  </a:lnTo>
                  <a:lnTo>
                    <a:pt x="560" y="430"/>
                  </a:lnTo>
                  <a:lnTo>
                    <a:pt x="555" y="471"/>
                  </a:lnTo>
                  <a:lnTo>
                    <a:pt x="548" y="505"/>
                  </a:lnTo>
                  <a:lnTo>
                    <a:pt x="542" y="536"/>
                  </a:lnTo>
                  <a:lnTo>
                    <a:pt x="534" y="560"/>
                  </a:lnTo>
                  <a:lnTo>
                    <a:pt x="526" y="578"/>
                  </a:lnTo>
                  <a:lnTo>
                    <a:pt x="519" y="588"/>
                  </a:lnTo>
                  <a:lnTo>
                    <a:pt x="521" y="585"/>
                  </a:lnTo>
                  <a:lnTo>
                    <a:pt x="524" y="573"/>
                  </a:lnTo>
                  <a:lnTo>
                    <a:pt x="529" y="556"/>
                  </a:lnTo>
                  <a:lnTo>
                    <a:pt x="535" y="533"/>
                  </a:lnTo>
                  <a:lnTo>
                    <a:pt x="539" y="503"/>
                  </a:lnTo>
                  <a:lnTo>
                    <a:pt x="542" y="469"/>
                  </a:lnTo>
                  <a:lnTo>
                    <a:pt x="544" y="432"/>
                  </a:lnTo>
                  <a:lnTo>
                    <a:pt x="540" y="391"/>
                  </a:lnTo>
                  <a:lnTo>
                    <a:pt x="534" y="347"/>
                  </a:lnTo>
                  <a:lnTo>
                    <a:pt x="521" y="302"/>
                  </a:lnTo>
                  <a:lnTo>
                    <a:pt x="503" y="255"/>
                  </a:lnTo>
                  <a:lnTo>
                    <a:pt x="477" y="208"/>
                  </a:lnTo>
                  <a:lnTo>
                    <a:pt x="443" y="161"/>
                  </a:lnTo>
                  <a:lnTo>
                    <a:pt x="404" y="122"/>
                  </a:lnTo>
                  <a:lnTo>
                    <a:pt x="365" y="89"/>
                  </a:lnTo>
                  <a:lnTo>
                    <a:pt x="323" y="63"/>
                  </a:lnTo>
                  <a:lnTo>
                    <a:pt x="281" y="43"/>
                  </a:lnTo>
                  <a:lnTo>
                    <a:pt x="238" y="30"/>
                  </a:lnTo>
                  <a:lnTo>
                    <a:pt x="196" y="22"/>
                  </a:lnTo>
                  <a:lnTo>
                    <a:pt x="157" y="17"/>
                  </a:lnTo>
                  <a:lnTo>
                    <a:pt x="120" y="16"/>
                  </a:lnTo>
                  <a:lnTo>
                    <a:pt x="87" y="16"/>
                  </a:lnTo>
                  <a:lnTo>
                    <a:pt x="58" y="19"/>
                  </a:lnTo>
                  <a:lnTo>
                    <a:pt x="34" y="22"/>
                  </a:lnTo>
                  <a:lnTo>
                    <a:pt x="14" y="26"/>
                  </a:lnTo>
                  <a:lnTo>
                    <a:pt x="3" y="27"/>
                  </a:lnTo>
                  <a:lnTo>
                    <a:pt x="0" y="29"/>
                  </a:lnTo>
                  <a:lnTo>
                    <a:pt x="3" y="27"/>
                  </a:lnTo>
                  <a:lnTo>
                    <a:pt x="16" y="22"/>
                  </a:lnTo>
                  <a:lnTo>
                    <a:pt x="36" y="17"/>
                  </a:lnTo>
                  <a:lnTo>
                    <a:pt x="60" y="11"/>
                  </a:lnTo>
                  <a:lnTo>
                    <a:pt x="91" y="4"/>
                  </a:lnTo>
                  <a:lnTo>
                    <a:pt x="126" y="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73">
              <a:extLst>
                <a:ext uri="{FF2B5EF4-FFF2-40B4-BE49-F238E27FC236}">
                  <a16:creationId xmlns:a16="http://schemas.microsoft.com/office/drawing/2014/main" id="{7762A27E-9127-1145-A156-3426052D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79" y="3567685"/>
              <a:ext cx="196666" cy="134343"/>
            </a:xfrm>
            <a:custGeom>
              <a:avLst/>
              <a:gdLst>
                <a:gd name="T0" fmla="*/ 229 w 284"/>
                <a:gd name="T1" fmla="*/ 0 h 195"/>
                <a:gd name="T2" fmla="*/ 252 w 284"/>
                <a:gd name="T3" fmla="*/ 4 h 195"/>
                <a:gd name="T4" fmla="*/ 269 w 284"/>
                <a:gd name="T5" fmla="*/ 12 h 195"/>
                <a:gd name="T6" fmla="*/ 281 w 284"/>
                <a:gd name="T7" fmla="*/ 25 h 195"/>
                <a:gd name="T8" fmla="*/ 284 w 284"/>
                <a:gd name="T9" fmla="*/ 31 h 195"/>
                <a:gd name="T10" fmla="*/ 273 w 284"/>
                <a:gd name="T11" fmla="*/ 25 h 195"/>
                <a:gd name="T12" fmla="*/ 255 w 284"/>
                <a:gd name="T13" fmla="*/ 21 h 195"/>
                <a:gd name="T14" fmla="*/ 234 w 284"/>
                <a:gd name="T15" fmla="*/ 23 h 195"/>
                <a:gd name="T16" fmla="*/ 209 w 284"/>
                <a:gd name="T17" fmla="*/ 28 h 195"/>
                <a:gd name="T18" fmla="*/ 180 w 284"/>
                <a:gd name="T19" fmla="*/ 38 h 195"/>
                <a:gd name="T20" fmla="*/ 156 w 284"/>
                <a:gd name="T21" fmla="*/ 49 h 195"/>
                <a:gd name="T22" fmla="*/ 131 w 284"/>
                <a:gd name="T23" fmla="*/ 62 h 195"/>
                <a:gd name="T24" fmla="*/ 109 w 284"/>
                <a:gd name="T25" fmla="*/ 78 h 195"/>
                <a:gd name="T26" fmla="*/ 86 w 284"/>
                <a:gd name="T27" fmla="*/ 95 h 195"/>
                <a:gd name="T28" fmla="*/ 68 w 284"/>
                <a:gd name="T29" fmla="*/ 112 h 195"/>
                <a:gd name="T30" fmla="*/ 54 w 284"/>
                <a:gd name="T31" fmla="*/ 132 h 195"/>
                <a:gd name="T32" fmla="*/ 44 w 284"/>
                <a:gd name="T33" fmla="*/ 148 h 195"/>
                <a:gd name="T34" fmla="*/ 41 w 284"/>
                <a:gd name="T35" fmla="*/ 166 h 195"/>
                <a:gd name="T36" fmla="*/ 44 w 284"/>
                <a:gd name="T37" fmla="*/ 182 h 195"/>
                <a:gd name="T38" fmla="*/ 55 w 284"/>
                <a:gd name="T39" fmla="*/ 195 h 195"/>
                <a:gd name="T40" fmla="*/ 32 w 284"/>
                <a:gd name="T41" fmla="*/ 192 h 195"/>
                <a:gd name="T42" fmla="*/ 15 w 284"/>
                <a:gd name="T43" fmla="*/ 186 h 195"/>
                <a:gd name="T44" fmla="*/ 3 w 284"/>
                <a:gd name="T45" fmla="*/ 173 h 195"/>
                <a:gd name="T46" fmla="*/ 0 w 284"/>
                <a:gd name="T47" fmla="*/ 156 h 195"/>
                <a:gd name="T48" fmla="*/ 3 w 284"/>
                <a:gd name="T49" fmla="*/ 137 h 195"/>
                <a:gd name="T50" fmla="*/ 13 w 284"/>
                <a:gd name="T51" fmla="*/ 116 h 195"/>
                <a:gd name="T52" fmla="*/ 29 w 284"/>
                <a:gd name="T53" fmla="*/ 95 h 195"/>
                <a:gd name="T54" fmla="*/ 50 w 284"/>
                <a:gd name="T55" fmla="*/ 73 h 195"/>
                <a:gd name="T56" fmla="*/ 78 w 284"/>
                <a:gd name="T57" fmla="*/ 54 h 195"/>
                <a:gd name="T58" fmla="*/ 109 w 284"/>
                <a:gd name="T59" fmla="*/ 34 h 195"/>
                <a:gd name="T60" fmla="*/ 141 w 284"/>
                <a:gd name="T61" fmla="*/ 20 h 195"/>
                <a:gd name="T62" fmla="*/ 172 w 284"/>
                <a:gd name="T63" fmla="*/ 8 h 195"/>
                <a:gd name="T64" fmla="*/ 203 w 284"/>
                <a:gd name="T65" fmla="*/ 2 h 195"/>
                <a:gd name="T66" fmla="*/ 229 w 284"/>
                <a:gd name="T6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195">
                  <a:moveTo>
                    <a:pt x="229" y="0"/>
                  </a:moveTo>
                  <a:lnTo>
                    <a:pt x="252" y="4"/>
                  </a:lnTo>
                  <a:lnTo>
                    <a:pt x="269" y="12"/>
                  </a:lnTo>
                  <a:lnTo>
                    <a:pt x="281" y="25"/>
                  </a:lnTo>
                  <a:lnTo>
                    <a:pt x="284" y="31"/>
                  </a:lnTo>
                  <a:lnTo>
                    <a:pt x="273" y="25"/>
                  </a:lnTo>
                  <a:lnTo>
                    <a:pt x="255" y="21"/>
                  </a:lnTo>
                  <a:lnTo>
                    <a:pt x="234" y="23"/>
                  </a:lnTo>
                  <a:lnTo>
                    <a:pt x="209" y="28"/>
                  </a:lnTo>
                  <a:lnTo>
                    <a:pt x="180" y="38"/>
                  </a:lnTo>
                  <a:lnTo>
                    <a:pt x="156" y="49"/>
                  </a:lnTo>
                  <a:lnTo>
                    <a:pt x="131" y="62"/>
                  </a:lnTo>
                  <a:lnTo>
                    <a:pt x="109" y="78"/>
                  </a:lnTo>
                  <a:lnTo>
                    <a:pt x="86" y="95"/>
                  </a:lnTo>
                  <a:lnTo>
                    <a:pt x="68" y="112"/>
                  </a:lnTo>
                  <a:lnTo>
                    <a:pt x="54" y="132"/>
                  </a:lnTo>
                  <a:lnTo>
                    <a:pt x="44" y="148"/>
                  </a:lnTo>
                  <a:lnTo>
                    <a:pt x="41" y="166"/>
                  </a:lnTo>
                  <a:lnTo>
                    <a:pt x="44" y="182"/>
                  </a:lnTo>
                  <a:lnTo>
                    <a:pt x="55" y="195"/>
                  </a:lnTo>
                  <a:lnTo>
                    <a:pt x="32" y="192"/>
                  </a:lnTo>
                  <a:lnTo>
                    <a:pt x="15" y="186"/>
                  </a:lnTo>
                  <a:lnTo>
                    <a:pt x="3" y="173"/>
                  </a:lnTo>
                  <a:lnTo>
                    <a:pt x="0" y="156"/>
                  </a:lnTo>
                  <a:lnTo>
                    <a:pt x="3" y="137"/>
                  </a:lnTo>
                  <a:lnTo>
                    <a:pt x="13" y="116"/>
                  </a:lnTo>
                  <a:lnTo>
                    <a:pt x="29" y="95"/>
                  </a:lnTo>
                  <a:lnTo>
                    <a:pt x="50" y="73"/>
                  </a:lnTo>
                  <a:lnTo>
                    <a:pt x="78" y="54"/>
                  </a:lnTo>
                  <a:lnTo>
                    <a:pt x="109" y="34"/>
                  </a:lnTo>
                  <a:lnTo>
                    <a:pt x="141" y="20"/>
                  </a:lnTo>
                  <a:lnTo>
                    <a:pt x="172" y="8"/>
                  </a:lnTo>
                  <a:lnTo>
                    <a:pt x="203" y="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569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74">
              <a:extLst>
                <a:ext uri="{FF2B5EF4-FFF2-40B4-BE49-F238E27FC236}">
                  <a16:creationId xmlns:a16="http://schemas.microsoft.com/office/drawing/2014/main" id="{4001057A-91E8-5043-8CF6-7D108EAC0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77" y="3562145"/>
              <a:ext cx="188356" cy="141267"/>
            </a:xfrm>
            <a:custGeom>
              <a:avLst/>
              <a:gdLst>
                <a:gd name="T0" fmla="*/ 216 w 271"/>
                <a:gd name="T1" fmla="*/ 0 h 203"/>
                <a:gd name="T2" fmla="*/ 238 w 271"/>
                <a:gd name="T3" fmla="*/ 0 h 203"/>
                <a:gd name="T4" fmla="*/ 256 w 271"/>
                <a:gd name="T5" fmla="*/ 5 h 203"/>
                <a:gd name="T6" fmla="*/ 271 w 271"/>
                <a:gd name="T7" fmla="*/ 16 h 203"/>
                <a:gd name="T8" fmla="*/ 259 w 271"/>
                <a:gd name="T9" fmla="*/ 13 h 203"/>
                <a:gd name="T10" fmla="*/ 245 w 271"/>
                <a:gd name="T11" fmla="*/ 11 h 203"/>
                <a:gd name="T12" fmla="*/ 227 w 271"/>
                <a:gd name="T13" fmla="*/ 13 h 203"/>
                <a:gd name="T14" fmla="*/ 204 w 271"/>
                <a:gd name="T15" fmla="*/ 19 h 203"/>
                <a:gd name="T16" fmla="*/ 181 w 271"/>
                <a:gd name="T17" fmla="*/ 29 h 203"/>
                <a:gd name="T18" fmla="*/ 154 w 271"/>
                <a:gd name="T19" fmla="*/ 42 h 203"/>
                <a:gd name="T20" fmla="*/ 125 w 271"/>
                <a:gd name="T21" fmla="*/ 58 h 203"/>
                <a:gd name="T22" fmla="*/ 97 w 271"/>
                <a:gd name="T23" fmla="*/ 76 h 203"/>
                <a:gd name="T24" fmla="*/ 71 w 271"/>
                <a:gd name="T25" fmla="*/ 97 h 203"/>
                <a:gd name="T26" fmla="*/ 50 w 271"/>
                <a:gd name="T27" fmla="*/ 122 h 203"/>
                <a:gd name="T28" fmla="*/ 37 w 271"/>
                <a:gd name="T29" fmla="*/ 146 h 203"/>
                <a:gd name="T30" fmla="*/ 35 w 271"/>
                <a:gd name="T31" fmla="*/ 170 h 203"/>
                <a:gd name="T32" fmla="*/ 37 w 271"/>
                <a:gd name="T33" fmla="*/ 185 h 203"/>
                <a:gd name="T34" fmla="*/ 42 w 271"/>
                <a:gd name="T35" fmla="*/ 195 h 203"/>
                <a:gd name="T36" fmla="*/ 48 w 271"/>
                <a:gd name="T37" fmla="*/ 203 h 203"/>
                <a:gd name="T38" fmla="*/ 29 w 271"/>
                <a:gd name="T39" fmla="*/ 200 h 203"/>
                <a:gd name="T40" fmla="*/ 14 w 271"/>
                <a:gd name="T41" fmla="*/ 193 h 203"/>
                <a:gd name="T42" fmla="*/ 5 w 271"/>
                <a:gd name="T43" fmla="*/ 182 h 203"/>
                <a:gd name="T44" fmla="*/ 0 w 271"/>
                <a:gd name="T45" fmla="*/ 166 h 203"/>
                <a:gd name="T46" fmla="*/ 1 w 271"/>
                <a:gd name="T47" fmla="*/ 146 h 203"/>
                <a:gd name="T48" fmla="*/ 11 w 271"/>
                <a:gd name="T49" fmla="*/ 125 h 203"/>
                <a:gd name="T50" fmla="*/ 26 w 271"/>
                <a:gd name="T51" fmla="*/ 104 h 203"/>
                <a:gd name="T52" fmla="*/ 47 w 271"/>
                <a:gd name="T53" fmla="*/ 81 h 203"/>
                <a:gd name="T54" fmla="*/ 71 w 271"/>
                <a:gd name="T55" fmla="*/ 60 h 203"/>
                <a:gd name="T56" fmla="*/ 102 w 271"/>
                <a:gd name="T57" fmla="*/ 39 h 203"/>
                <a:gd name="T58" fmla="*/ 133 w 271"/>
                <a:gd name="T59" fmla="*/ 23 h 203"/>
                <a:gd name="T60" fmla="*/ 162 w 271"/>
                <a:gd name="T61" fmla="*/ 11 h 203"/>
                <a:gd name="T62" fmla="*/ 190 w 271"/>
                <a:gd name="T63" fmla="*/ 3 h 203"/>
                <a:gd name="T64" fmla="*/ 216 w 271"/>
                <a:gd name="T6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" h="203">
                  <a:moveTo>
                    <a:pt x="216" y="0"/>
                  </a:moveTo>
                  <a:lnTo>
                    <a:pt x="238" y="0"/>
                  </a:lnTo>
                  <a:lnTo>
                    <a:pt x="256" y="5"/>
                  </a:lnTo>
                  <a:lnTo>
                    <a:pt x="271" y="16"/>
                  </a:lnTo>
                  <a:lnTo>
                    <a:pt x="259" y="13"/>
                  </a:lnTo>
                  <a:lnTo>
                    <a:pt x="245" y="11"/>
                  </a:lnTo>
                  <a:lnTo>
                    <a:pt x="227" y="13"/>
                  </a:lnTo>
                  <a:lnTo>
                    <a:pt x="204" y="19"/>
                  </a:lnTo>
                  <a:lnTo>
                    <a:pt x="181" y="29"/>
                  </a:lnTo>
                  <a:lnTo>
                    <a:pt x="154" y="42"/>
                  </a:lnTo>
                  <a:lnTo>
                    <a:pt x="125" y="58"/>
                  </a:lnTo>
                  <a:lnTo>
                    <a:pt x="97" y="76"/>
                  </a:lnTo>
                  <a:lnTo>
                    <a:pt x="71" y="97"/>
                  </a:lnTo>
                  <a:lnTo>
                    <a:pt x="50" y="122"/>
                  </a:lnTo>
                  <a:lnTo>
                    <a:pt x="37" y="146"/>
                  </a:lnTo>
                  <a:lnTo>
                    <a:pt x="35" y="170"/>
                  </a:lnTo>
                  <a:lnTo>
                    <a:pt x="37" y="185"/>
                  </a:lnTo>
                  <a:lnTo>
                    <a:pt x="42" y="195"/>
                  </a:lnTo>
                  <a:lnTo>
                    <a:pt x="48" y="203"/>
                  </a:lnTo>
                  <a:lnTo>
                    <a:pt x="29" y="200"/>
                  </a:lnTo>
                  <a:lnTo>
                    <a:pt x="14" y="193"/>
                  </a:lnTo>
                  <a:lnTo>
                    <a:pt x="5" y="182"/>
                  </a:lnTo>
                  <a:lnTo>
                    <a:pt x="0" y="166"/>
                  </a:lnTo>
                  <a:lnTo>
                    <a:pt x="1" y="146"/>
                  </a:lnTo>
                  <a:lnTo>
                    <a:pt x="11" y="125"/>
                  </a:lnTo>
                  <a:lnTo>
                    <a:pt x="26" y="104"/>
                  </a:lnTo>
                  <a:lnTo>
                    <a:pt x="47" y="81"/>
                  </a:lnTo>
                  <a:lnTo>
                    <a:pt x="71" y="60"/>
                  </a:lnTo>
                  <a:lnTo>
                    <a:pt x="102" y="39"/>
                  </a:lnTo>
                  <a:lnTo>
                    <a:pt x="133" y="23"/>
                  </a:lnTo>
                  <a:lnTo>
                    <a:pt x="162" y="11"/>
                  </a:lnTo>
                  <a:lnTo>
                    <a:pt x="190" y="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569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75">
              <a:extLst>
                <a:ext uri="{FF2B5EF4-FFF2-40B4-BE49-F238E27FC236}">
                  <a16:creationId xmlns:a16="http://schemas.microsoft.com/office/drawing/2014/main" id="{6DB5D3F7-40BE-FA41-B624-55D3B614D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35" y="3616159"/>
              <a:ext cx="200821" cy="84484"/>
            </a:xfrm>
            <a:custGeom>
              <a:avLst/>
              <a:gdLst>
                <a:gd name="T0" fmla="*/ 0 w 291"/>
                <a:gd name="T1" fmla="*/ 0 h 122"/>
                <a:gd name="T2" fmla="*/ 5 w 291"/>
                <a:gd name="T3" fmla="*/ 11 h 122"/>
                <a:gd name="T4" fmla="*/ 13 w 291"/>
                <a:gd name="T5" fmla="*/ 26 h 122"/>
                <a:gd name="T6" fmla="*/ 31 w 291"/>
                <a:gd name="T7" fmla="*/ 44 h 122"/>
                <a:gd name="T8" fmla="*/ 56 w 291"/>
                <a:gd name="T9" fmla="*/ 63 h 122"/>
                <a:gd name="T10" fmla="*/ 85 w 291"/>
                <a:gd name="T11" fmla="*/ 76 h 122"/>
                <a:gd name="T12" fmla="*/ 116 w 291"/>
                <a:gd name="T13" fmla="*/ 86 h 122"/>
                <a:gd name="T14" fmla="*/ 148 w 291"/>
                <a:gd name="T15" fmla="*/ 92 h 122"/>
                <a:gd name="T16" fmla="*/ 181 w 291"/>
                <a:gd name="T17" fmla="*/ 96 h 122"/>
                <a:gd name="T18" fmla="*/ 210 w 291"/>
                <a:gd name="T19" fmla="*/ 96 h 122"/>
                <a:gd name="T20" fmla="*/ 234 w 291"/>
                <a:gd name="T21" fmla="*/ 92 h 122"/>
                <a:gd name="T22" fmla="*/ 254 w 291"/>
                <a:gd name="T23" fmla="*/ 88 h 122"/>
                <a:gd name="T24" fmla="*/ 270 w 291"/>
                <a:gd name="T25" fmla="*/ 78 h 122"/>
                <a:gd name="T26" fmla="*/ 281 w 291"/>
                <a:gd name="T27" fmla="*/ 65 h 122"/>
                <a:gd name="T28" fmla="*/ 286 w 291"/>
                <a:gd name="T29" fmla="*/ 53 h 122"/>
                <a:gd name="T30" fmla="*/ 291 w 291"/>
                <a:gd name="T31" fmla="*/ 68 h 122"/>
                <a:gd name="T32" fmla="*/ 289 w 291"/>
                <a:gd name="T33" fmla="*/ 81 h 122"/>
                <a:gd name="T34" fmla="*/ 281 w 291"/>
                <a:gd name="T35" fmla="*/ 96 h 122"/>
                <a:gd name="T36" fmla="*/ 267 w 291"/>
                <a:gd name="T37" fmla="*/ 107 h 122"/>
                <a:gd name="T38" fmla="*/ 245 w 291"/>
                <a:gd name="T39" fmla="*/ 115 h 122"/>
                <a:gd name="T40" fmla="*/ 221 w 291"/>
                <a:gd name="T41" fmla="*/ 120 h 122"/>
                <a:gd name="T42" fmla="*/ 192 w 291"/>
                <a:gd name="T43" fmla="*/ 122 h 122"/>
                <a:gd name="T44" fmla="*/ 159 w 291"/>
                <a:gd name="T45" fmla="*/ 118 h 122"/>
                <a:gd name="T46" fmla="*/ 125 w 291"/>
                <a:gd name="T47" fmla="*/ 110 h 122"/>
                <a:gd name="T48" fmla="*/ 88 w 291"/>
                <a:gd name="T49" fmla="*/ 97 h 122"/>
                <a:gd name="T50" fmla="*/ 56 w 291"/>
                <a:gd name="T51" fmla="*/ 81 h 122"/>
                <a:gd name="T52" fmla="*/ 30 w 291"/>
                <a:gd name="T53" fmla="*/ 62 h 122"/>
                <a:gd name="T54" fmla="*/ 10 w 291"/>
                <a:gd name="T55" fmla="*/ 42 h 122"/>
                <a:gd name="T56" fmla="*/ 0 w 291"/>
                <a:gd name="T57" fmla="*/ 21 h 122"/>
                <a:gd name="T58" fmla="*/ 0 w 291"/>
                <a:gd name="T59" fmla="*/ 1 h 122"/>
                <a:gd name="T60" fmla="*/ 0 w 291"/>
                <a:gd name="T6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" h="122">
                  <a:moveTo>
                    <a:pt x="0" y="0"/>
                  </a:moveTo>
                  <a:lnTo>
                    <a:pt x="5" y="11"/>
                  </a:lnTo>
                  <a:lnTo>
                    <a:pt x="13" y="26"/>
                  </a:lnTo>
                  <a:lnTo>
                    <a:pt x="31" y="44"/>
                  </a:lnTo>
                  <a:lnTo>
                    <a:pt x="56" y="63"/>
                  </a:lnTo>
                  <a:lnTo>
                    <a:pt x="85" y="76"/>
                  </a:lnTo>
                  <a:lnTo>
                    <a:pt x="116" y="86"/>
                  </a:lnTo>
                  <a:lnTo>
                    <a:pt x="148" y="92"/>
                  </a:lnTo>
                  <a:lnTo>
                    <a:pt x="181" y="96"/>
                  </a:lnTo>
                  <a:lnTo>
                    <a:pt x="210" y="96"/>
                  </a:lnTo>
                  <a:lnTo>
                    <a:pt x="234" y="92"/>
                  </a:lnTo>
                  <a:lnTo>
                    <a:pt x="254" y="88"/>
                  </a:lnTo>
                  <a:lnTo>
                    <a:pt x="270" y="78"/>
                  </a:lnTo>
                  <a:lnTo>
                    <a:pt x="281" y="65"/>
                  </a:lnTo>
                  <a:lnTo>
                    <a:pt x="286" y="53"/>
                  </a:lnTo>
                  <a:lnTo>
                    <a:pt x="291" y="68"/>
                  </a:lnTo>
                  <a:lnTo>
                    <a:pt x="289" y="81"/>
                  </a:lnTo>
                  <a:lnTo>
                    <a:pt x="281" y="96"/>
                  </a:lnTo>
                  <a:lnTo>
                    <a:pt x="267" y="107"/>
                  </a:lnTo>
                  <a:lnTo>
                    <a:pt x="245" y="115"/>
                  </a:lnTo>
                  <a:lnTo>
                    <a:pt x="221" y="120"/>
                  </a:lnTo>
                  <a:lnTo>
                    <a:pt x="192" y="122"/>
                  </a:lnTo>
                  <a:lnTo>
                    <a:pt x="159" y="118"/>
                  </a:lnTo>
                  <a:lnTo>
                    <a:pt x="125" y="110"/>
                  </a:lnTo>
                  <a:lnTo>
                    <a:pt x="88" y="97"/>
                  </a:lnTo>
                  <a:lnTo>
                    <a:pt x="56" y="81"/>
                  </a:lnTo>
                  <a:lnTo>
                    <a:pt x="30" y="62"/>
                  </a:lnTo>
                  <a:lnTo>
                    <a:pt x="10" y="42"/>
                  </a:lnTo>
                  <a:lnTo>
                    <a:pt x="0" y="2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69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376">
              <a:extLst>
                <a:ext uri="{FF2B5EF4-FFF2-40B4-BE49-F238E27FC236}">
                  <a16:creationId xmlns:a16="http://schemas.microsoft.com/office/drawing/2014/main" id="{92DDB908-7ECE-A840-BE7F-E23011A4C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6272" y="1990204"/>
              <a:ext cx="102488" cy="228521"/>
            </a:xfrm>
            <a:custGeom>
              <a:avLst/>
              <a:gdLst>
                <a:gd name="T0" fmla="*/ 84 w 149"/>
                <a:gd name="T1" fmla="*/ 0 h 330"/>
                <a:gd name="T2" fmla="*/ 107 w 149"/>
                <a:gd name="T3" fmla="*/ 3 h 330"/>
                <a:gd name="T4" fmla="*/ 122 w 149"/>
                <a:gd name="T5" fmla="*/ 13 h 330"/>
                <a:gd name="T6" fmla="*/ 131 w 149"/>
                <a:gd name="T7" fmla="*/ 28 h 330"/>
                <a:gd name="T8" fmla="*/ 138 w 149"/>
                <a:gd name="T9" fmla="*/ 46 h 330"/>
                <a:gd name="T10" fmla="*/ 143 w 149"/>
                <a:gd name="T11" fmla="*/ 67 h 330"/>
                <a:gd name="T12" fmla="*/ 143 w 149"/>
                <a:gd name="T13" fmla="*/ 88 h 330"/>
                <a:gd name="T14" fmla="*/ 143 w 149"/>
                <a:gd name="T15" fmla="*/ 107 h 330"/>
                <a:gd name="T16" fmla="*/ 141 w 149"/>
                <a:gd name="T17" fmla="*/ 125 h 330"/>
                <a:gd name="T18" fmla="*/ 140 w 149"/>
                <a:gd name="T19" fmla="*/ 140 h 330"/>
                <a:gd name="T20" fmla="*/ 138 w 149"/>
                <a:gd name="T21" fmla="*/ 150 h 330"/>
                <a:gd name="T22" fmla="*/ 138 w 149"/>
                <a:gd name="T23" fmla="*/ 154 h 330"/>
                <a:gd name="T24" fmla="*/ 149 w 149"/>
                <a:gd name="T25" fmla="*/ 311 h 330"/>
                <a:gd name="T26" fmla="*/ 123 w 149"/>
                <a:gd name="T27" fmla="*/ 324 h 330"/>
                <a:gd name="T28" fmla="*/ 99 w 149"/>
                <a:gd name="T29" fmla="*/ 330 h 330"/>
                <a:gd name="T30" fmla="*/ 80 w 149"/>
                <a:gd name="T31" fmla="*/ 330 h 330"/>
                <a:gd name="T32" fmla="*/ 62 w 149"/>
                <a:gd name="T33" fmla="*/ 324 h 330"/>
                <a:gd name="T34" fmla="*/ 45 w 149"/>
                <a:gd name="T35" fmla="*/ 312 h 330"/>
                <a:gd name="T36" fmla="*/ 32 w 149"/>
                <a:gd name="T37" fmla="*/ 296 h 330"/>
                <a:gd name="T38" fmla="*/ 23 w 149"/>
                <a:gd name="T39" fmla="*/ 278 h 330"/>
                <a:gd name="T40" fmla="*/ 15 w 149"/>
                <a:gd name="T41" fmla="*/ 255 h 330"/>
                <a:gd name="T42" fmla="*/ 8 w 149"/>
                <a:gd name="T43" fmla="*/ 231 h 330"/>
                <a:gd name="T44" fmla="*/ 3 w 149"/>
                <a:gd name="T45" fmla="*/ 206 h 330"/>
                <a:gd name="T46" fmla="*/ 2 w 149"/>
                <a:gd name="T47" fmla="*/ 180 h 330"/>
                <a:gd name="T48" fmla="*/ 0 w 149"/>
                <a:gd name="T49" fmla="*/ 154 h 330"/>
                <a:gd name="T50" fmla="*/ 2 w 149"/>
                <a:gd name="T51" fmla="*/ 130 h 330"/>
                <a:gd name="T52" fmla="*/ 6 w 149"/>
                <a:gd name="T53" fmla="*/ 98 h 330"/>
                <a:gd name="T54" fmla="*/ 16 w 149"/>
                <a:gd name="T55" fmla="*/ 67 h 330"/>
                <a:gd name="T56" fmla="*/ 29 w 149"/>
                <a:gd name="T57" fmla="*/ 41 h 330"/>
                <a:gd name="T58" fmla="*/ 45 w 149"/>
                <a:gd name="T59" fmla="*/ 20 h 330"/>
                <a:gd name="T60" fmla="*/ 63 w 149"/>
                <a:gd name="T61" fmla="*/ 7 h 330"/>
                <a:gd name="T62" fmla="*/ 84 w 149"/>
                <a:gd name="T6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9" h="330">
                  <a:moveTo>
                    <a:pt x="84" y="0"/>
                  </a:moveTo>
                  <a:lnTo>
                    <a:pt x="107" y="3"/>
                  </a:lnTo>
                  <a:lnTo>
                    <a:pt x="122" y="13"/>
                  </a:lnTo>
                  <a:lnTo>
                    <a:pt x="131" y="28"/>
                  </a:lnTo>
                  <a:lnTo>
                    <a:pt x="138" y="46"/>
                  </a:lnTo>
                  <a:lnTo>
                    <a:pt x="143" y="67"/>
                  </a:lnTo>
                  <a:lnTo>
                    <a:pt x="143" y="88"/>
                  </a:lnTo>
                  <a:lnTo>
                    <a:pt x="143" y="107"/>
                  </a:lnTo>
                  <a:lnTo>
                    <a:pt x="141" y="125"/>
                  </a:lnTo>
                  <a:lnTo>
                    <a:pt x="140" y="140"/>
                  </a:lnTo>
                  <a:lnTo>
                    <a:pt x="138" y="150"/>
                  </a:lnTo>
                  <a:lnTo>
                    <a:pt x="138" y="154"/>
                  </a:lnTo>
                  <a:lnTo>
                    <a:pt x="149" y="311"/>
                  </a:lnTo>
                  <a:lnTo>
                    <a:pt x="123" y="324"/>
                  </a:lnTo>
                  <a:lnTo>
                    <a:pt x="99" y="330"/>
                  </a:lnTo>
                  <a:lnTo>
                    <a:pt x="80" y="330"/>
                  </a:lnTo>
                  <a:lnTo>
                    <a:pt x="62" y="324"/>
                  </a:lnTo>
                  <a:lnTo>
                    <a:pt x="45" y="312"/>
                  </a:lnTo>
                  <a:lnTo>
                    <a:pt x="32" y="296"/>
                  </a:lnTo>
                  <a:lnTo>
                    <a:pt x="23" y="278"/>
                  </a:lnTo>
                  <a:lnTo>
                    <a:pt x="15" y="255"/>
                  </a:lnTo>
                  <a:lnTo>
                    <a:pt x="8" y="231"/>
                  </a:lnTo>
                  <a:lnTo>
                    <a:pt x="3" y="206"/>
                  </a:lnTo>
                  <a:lnTo>
                    <a:pt x="2" y="180"/>
                  </a:lnTo>
                  <a:lnTo>
                    <a:pt x="0" y="154"/>
                  </a:lnTo>
                  <a:lnTo>
                    <a:pt x="2" y="130"/>
                  </a:lnTo>
                  <a:lnTo>
                    <a:pt x="6" y="98"/>
                  </a:lnTo>
                  <a:lnTo>
                    <a:pt x="16" y="67"/>
                  </a:lnTo>
                  <a:lnTo>
                    <a:pt x="29" y="41"/>
                  </a:lnTo>
                  <a:lnTo>
                    <a:pt x="45" y="20"/>
                  </a:lnTo>
                  <a:lnTo>
                    <a:pt x="63" y="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7A3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7">
              <a:extLst>
                <a:ext uri="{FF2B5EF4-FFF2-40B4-BE49-F238E27FC236}">
                  <a16:creationId xmlns:a16="http://schemas.microsoft.com/office/drawing/2014/main" id="{E52A9F62-74E2-884F-B961-33AEADD7F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356" y="2024827"/>
              <a:ext cx="488895" cy="1480534"/>
            </a:xfrm>
            <a:custGeom>
              <a:avLst/>
              <a:gdLst>
                <a:gd name="T0" fmla="*/ 65 w 706"/>
                <a:gd name="T1" fmla="*/ 2 h 2138"/>
                <a:gd name="T2" fmla="*/ 85 w 706"/>
                <a:gd name="T3" fmla="*/ 12 h 2138"/>
                <a:gd name="T4" fmla="*/ 91 w 706"/>
                <a:gd name="T5" fmla="*/ 20 h 2138"/>
                <a:gd name="T6" fmla="*/ 188 w 706"/>
                <a:gd name="T7" fmla="*/ 168 h 2138"/>
                <a:gd name="T8" fmla="*/ 275 w 706"/>
                <a:gd name="T9" fmla="*/ 337 h 2138"/>
                <a:gd name="T10" fmla="*/ 352 w 706"/>
                <a:gd name="T11" fmla="*/ 522 h 2138"/>
                <a:gd name="T12" fmla="*/ 421 w 706"/>
                <a:gd name="T13" fmla="*/ 717 h 2138"/>
                <a:gd name="T14" fmla="*/ 481 w 706"/>
                <a:gd name="T15" fmla="*/ 917 h 2138"/>
                <a:gd name="T16" fmla="*/ 533 w 706"/>
                <a:gd name="T17" fmla="*/ 1119 h 2138"/>
                <a:gd name="T18" fmla="*/ 576 w 706"/>
                <a:gd name="T19" fmla="*/ 1315 h 2138"/>
                <a:gd name="T20" fmla="*/ 614 w 706"/>
                <a:gd name="T21" fmla="*/ 1501 h 2138"/>
                <a:gd name="T22" fmla="*/ 643 w 706"/>
                <a:gd name="T23" fmla="*/ 1673 h 2138"/>
                <a:gd name="T24" fmla="*/ 667 w 706"/>
                <a:gd name="T25" fmla="*/ 1824 h 2138"/>
                <a:gd name="T26" fmla="*/ 684 w 706"/>
                <a:gd name="T27" fmla="*/ 1951 h 2138"/>
                <a:gd name="T28" fmla="*/ 697 w 706"/>
                <a:gd name="T29" fmla="*/ 2049 h 2138"/>
                <a:gd name="T30" fmla="*/ 703 w 706"/>
                <a:gd name="T31" fmla="*/ 2110 h 2138"/>
                <a:gd name="T32" fmla="*/ 706 w 706"/>
                <a:gd name="T33" fmla="*/ 2131 h 2138"/>
                <a:gd name="T34" fmla="*/ 562 w 706"/>
                <a:gd name="T35" fmla="*/ 2136 h 2138"/>
                <a:gd name="T36" fmla="*/ 443 w 706"/>
                <a:gd name="T37" fmla="*/ 2138 h 2138"/>
                <a:gd name="T38" fmla="*/ 352 w 706"/>
                <a:gd name="T39" fmla="*/ 2138 h 2138"/>
                <a:gd name="T40" fmla="*/ 294 w 706"/>
                <a:gd name="T41" fmla="*/ 2138 h 2138"/>
                <a:gd name="T42" fmla="*/ 275 w 706"/>
                <a:gd name="T43" fmla="*/ 2138 h 2138"/>
                <a:gd name="T44" fmla="*/ 271 w 706"/>
                <a:gd name="T45" fmla="*/ 1803 h 2138"/>
                <a:gd name="T46" fmla="*/ 260 w 706"/>
                <a:gd name="T47" fmla="*/ 1507 h 2138"/>
                <a:gd name="T48" fmla="*/ 240 w 706"/>
                <a:gd name="T49" fmla="*/ 1246 h 2138"/>
                <a:gd name="T50" fmla="*/ 216 w 706"/>
                <a:gd name="T51" fmla="*/ 1018 h 2138"/>
                <a:gd name="T52" fmla="*/ 188 w 706"/>
                <a:gd name="T53" fmla="*/ 821 h 2138"/>
                <a:gd name="T54" fmla="*/ 158 w 706"/>
                <a:gd name="T55" fmla="*/ 657 h 2138"/>
                <a:gd name="T56" fmla="*/ 127 w 706"/>
                <a:gd name="T57" fmla="*/ 522 h 2138"/>
                <a:gd name="T58" fmla="*/ 99 w 706"/>
                <a:gd name="T59" fmla="*/ 415 h 2138"/>
                <a:gd name="T60" fmla="*/ 73 w 706"/>
                <a:gd name="T61" fmla="*/ 334 h 2138"/>
                <a:gd name="T62" fmla="*/ 52 w 706"/>
                <a:gd name="T63" fmla="*/ 277 h 2138"/>
                <a:gd name="T64" fmla="*/ 39 w 706"/>
                <a:gd name="T65" fmla="*/ 244 h 2138"/>
                <a:gd name="T66" fmla="*/ 34 w 706"/>
                <a:gd name="T67" fmla="*/ 235 h 2138"/>
                <a:gd name="T68" fmla="*/ 12 w 706"/>
                <a:gd name="T69" fmla="*/ 192 h 2138"/>
                <a:gd name="T70" fmla="*/ 2 w 706"/>
                <a:gd name="T71" fmla="*/ 137 h 2138"/>
                <a:gd name="T72" fmla="*/ 0 w 706"/>
                <a:gd name="T73" fmla="*/ 78 h 2138"/>
                <a:gd name="T74" fmla="*/ 12 w 706"/>
                <a:gd name="T75" fmla="*/ 33 h 2138"/>
                <a:gd name="T76" fmla="*/ 38 w 706"/>
                <a:gd name="T77" fmla="*/ 5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06" h="2138">
                  <a:moveTo>
                    <a:pt x="52" y="0"/>
                  </a:moveTo>
                  <a:lnTo>
                    <a:pt x="65" y="2"/>
                  </a:lnTo>
                  <a:lnTo>
                    <a:pt x="76" y="7"/>
                  </a:lnTo>
                  <a:lnTo>
                    <a:pt x="85" y="12"/>
                  </a:lnTo>
                  <a:lnTo>
                    <a:pt x="89" y="17"/>
                  </a:lnTo>
                  <a:lnTo>
                    <a:pt x="91" y="20"/>
                  </a:lnTo>
                  <a:lnTo>
                    <a:pt x="141" y="91"/>
                  </a:lnTo>
                  <a:lnTo>
                    <a:pt x="188" y="168"/>
                  </a:lnTo>
                  <a:lnTo>
                    <a:pt x="232" y="251"/>
                  </a:lnTo>
                  <a:lnTo>
                    <a:pt x="275" y="337"/>
                  </a:lnTo>
                  <a:lnTo>
                    <a:pt x="315" y="428"/>
                  </a:lnTo>
                  <a:lnTo>
                    <a:pt x="352" y="522"/>
                  </a:lnTo>
                  <a:lnTo>
                    <a:pt x="388" y="618"/>
                  </a:lnTo>
                  <a:lnTo>
                    <a:pt x="421" y="717"/>
                  </a:lnTo>
                  <a:lnTo>
                    <a:pt x="451" y="818"/>
                  </a:lnTo>
                  <a:lnTo>
                    <a:pt x="481" y="917"/>
                  </a:lnTo>
                  <a:lnTo>
                    <a:pt x="507" y="1018"/>
                  </a:lnTo>
                  <a:lnTo>
                    <a:pt x="533" y="1119"/>
                  </a:lnTo>
                  <a:lnTo>
                    <a:pt x="555" y="1218"/>
                  </a:lnTo>
                  <a:lnTo>
                    <a:pt x="576" y="1315"/>
                  </a:lnTo>
                  <a:lnTo>
                    <a:pt x="596" y="1410"/>
                  </a:lnTo>
                  <a:lnTo>
                    <a:pt x="614" y="1501"/>
                  </a:lnTo>
                  <a:lnTo>
                    <a:pt x="628" y="1590"/>
                  </a:lnTo>
                  <a:lnTo>
                    <a:pt x="643" y="1673"/>
                  </a:lnTo>
                  <a:lnTo>
                    <a:pt x="656" y="1751"/>
                  </a:lnTo>
                  <a:lnTo>
                    <a:pt x="667" y="1824"/>
                  </a:lnTo>
                  <a:lnTo>
                    <a:pt x="677" y="1891"/>
                  </a:lnTo>
                  <a:lnTo>
                    <a:pt x="684" y="1951"/>
                  </a:lnTo>
                  <a:lnTo>
                    <a:pt x="692" y="2005"/>
                  </a:lnTo>
                  <a:lnTo>
                    <a:pt x="697" y="2049"/>
                  </a:lnTo>
                  <a:lnTo>
                    <a:pt x="700" y="2084"/>
                  </a:lnTo>
                  <a:lnTo>
                    <a:pt x="703" y="2110"/>
                  </a:lnTo>
                  <a:lnTo>
                    <a:pt x="705" y="2127"/>
                  </a:lnTo>
                  <a:lnTo>
                    <a:pt x="706" y="2131"/>
                  </a:lnTo>
                  <a:lnTo>
                    <a:pt x="632" y="2135"/>
                  </a:lnTo>
                  <a:lnTo>
                    <a:pt x="562" y="2136"/>
                  </a:lnTo>
                  <a:lnTo>
                    <a:pt x="500" y="2138"/>
                  </a:lnTo>
                  <a:lnTo>
                    <a:pt x="443" y="2138"/>
                  </a:lnTo>
                  <a:lnTo>
                    <a:pt x="393" y="2138"/>
                  </a:lnTo>
                  <a:lnTo>
                    <a:pt x="352" y="2138"/>
                  </a:lnTo>
                  <a:lnTo>
                    <a:pt x="318" y="2138"/>
                  </a:lnTo>
                  <a:lnTo>
                    <a:pt x="294" y="2138"/>
                  </a:lnTo>
                  <a:lnTo>
                    <a:pt x="279" y="2138"/>
                  </a:lnTo>
                  <a:lnTo>
                    <a:pt x="275" y="2138"/>
                  </a:lnTo>
                  <a:lnTo>
                    <a:pt x="275" y="1966"/>
                  </a:lnTo>
                  <a:lnTo>
                    <a:pt x="271" y="1803"/>
                  </a:lnTo>
                  <a:lnTo>
                    <a:pt x="266" y="1650"/>
                  </a:lnTo>
                  <a:lnTo>
                    <a:pt x="260" y="1507"/>
                  </a:lnTo>
                  <a:lnTo>
                    <a:pt x="252" y="1372"/>
                  </a:lnTo>
                  <a:lnTo>
                    <a:pt x="240" y="1246"/>
                  </a:lnTo>
                  <a:lnTo>
                    <a:pt x="229" y="1127"/>
                  </a:lnTo>
                  <a:lnTo>
                    <a:pt x="216" y="1018"/>
                  </a:lnTo>
                  <a:lnTo>
                    <a:pt x="203" y="916"/>
                  </a:lnTo>
                  <a:lnTo>
                    <a:pt x="188" y="821"/>
                  </a:lnTo>
                  <a:lnTo>
                    <a:pt x="174" y="735"/>
                  </a:lnTo>
                  <a:lnTo>
                    <a:pt x="158" y="657"/>
                  </a:lnTo>
                  <a:lnTo>
                    <a:pt x="143" y="586"/>
                  </a:lnTo>
                  <a:lnTo>
                    <a:pt x="127" y="522"/>
                  </a:lnTo>
                  <a:lnTo>
                    <a:pt x="112" y="465"/>
                  </a:lnTo>
                  <a:lnTo>
                    <a:pt x="99" y="415"/>
                  </a:lnTo>
                  <a:lnTo>
                    <a:pt x="85" y="371"/>
                  </a:lnTo>
                  <a:lnTo>
                    <a:pt x="73" y="334"/>
                  </a:lnTo>
                  <a:lnTo>
                    <a:pt x="62" y="303"/>
                  </a:lnTo>
                  <a:lnTo>
                    <a:pt x="52" y="277"/>
                  </a:lnTo>
                  <a:lnTo>
                    <a:pt x="44" y="257"/>
                  </a:lnTo>
                  <a:lnTo>
                    <a:pt x="39" y="244"/>
                  </a:lnTo>
                  <a:lnTo>
                    <a:pt x="36" y="236"/>
                  </a:lnTo>
                  <a:lnTo>
                    <a:pt x="34" y="235"/>
                  </a:lnTo>
                  <a:lnTo>
                    <a:pt x="21" y="217"/>
                  </a:lnTo>
                  <a:lnTo>
                    <a:pt x="12" y="192"/>
                  </a:lnTo>
                  <a:lnTo>
                    <a:pt x="5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0" y="78"/>
                  </a:lnTo>
                  <a:lnTo>
                    <a:pt x="5" y="54"/>
                  </a:lnTo>
                  <a:lnTo>
                    <a:pt x="12" y="33"/>
                  </a:lnTo>
                  <a:lnTo>
                    <a:pt x="21" y="18"/>
                  </a:lnTo>
                  <a:lnTo>
                    <a:pt x="38" y="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8">
              <a:extLst>
                <a:ext uri="{FF2B5EF4-FFF2-40B4-BE49-F238E27FC236}">
                  <a16:creationId xmlns:a16="http://schemas.microsoft.com/office/drawing/2014/main" id="{00AEDB4A-3C60-9C4F-B4BD-B1D7085B2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561" y="3567685"/>
              <a:ext cx="198051" cy="134343"/>
            </a:xfrm>
            <a:custGeom>
              <a:avLst/>
              <a:gdLst>
                <a:gd name="T0" fmla="*/ 57 w 286"/>
                <a:gd name="T1" fmla="*/ 0 h 195"/>
                <a:gd name="T2" fmla="*/ 83 w 286"/>
                <a:gd name="T3" fmla="*/ 2 h 195"/>
                <a:gd name="T4" fmla="*/ 114 w 286"/>
                <a:gd name="T5" fmla="*/ 8 h 195"/>
                <a:gd name="T6" fmla="*/ 145 w 286"/>
                <a:gd name="T7" fmla="*/ 20 h 195"/>
                <a:gd name="T8" fmla="*/ 177 w 286"/>
                <a:gd name="T9" fmla="*/ 34 h 195"/>
                <a:gd name="T10" fmla="*/ 208 w 286"/>
                <a:gd name="T11" fmla="*/ 54 h 195"/>
                <a:gd name="T12" fmla="*/ 236 w 286"/>
                <a:gd name="T13" fmla="*/ 73 h 195"/>
                <a:gd name="T14" fmla="*/ 257 w 286"/>
                <a:gd name="T15" fmla="*/ 95 h 195"/>
                <a:gd name="T16" fmla="*/ 273 w 286"/>
                <a:gd name="T17" fmla="*/ 116 h 195"/>
                <a:gd name="T18" fmla="*/ 283 w 286"/>
                <a:gd name="T19" fmla="*/ 137 h 195"/>
                <a:gd name="T20" fmla="*/ 286 w 286"/>
                <a:gd name="T21" fmla="*/ 156 h 195"/>
                <a:gd name="T22" fmla="*/ 283 w 286"/>
                <a:gd name="T23" fmla="*/ 173 h 195"/>
                <a:gd name="T24" fmla="*/ 271 w 286"/>
                <a:gd name="T25" fmla="*/ 186 h 195"/>
                <a:gd name="T26" fmla="*/ 253 w 286"/>
                <a:gd name="T27" fmla="*/ 192 h 195"/>
                <a:gd name="T28" fmla="*/ 231 w 286"/>
                <a:gd name="T29" fmla="*/ 195 h 195"/>
                <a:gd name="T30" fmla="*/ 203 w 286"/>
                <a:gd name="T31" fmla="*/ 194 h 195"/>
                <a:gd name="T32" fmla="*/ 174 w 286"/>
                <a:gd name="T33" fmla="*/ 187 h 195"/>
                <a:gd name="T34" fmla="*/ 143 w 286"/>
                <a:gd name="T35" fmla="*/ 177 h 195"/>
                <a:gd name="T36" fmla="*/ 109 w 286"/>
                <a:gd name="T37" fmla="*/ 161 h 195"/>
                <a:gd name="T38" fmla="*/ 78 w 286"/>
                <a:gd name="T39" fmla="*/ 143 h 195"/>
                <a:gd name="T40" fmla="*/ 52 w 286"/>
                <a:gd name="T41" fmla="*/ 122 h 195"/>
                <a:gd name="T42" fmla="*/ 31 w 286"/>
                <a:gd name="T43" fmla="*/ 101 h 195"/>
                <a:gd name="T44" fmla="*/ 15 w 286"/>
                <a:gd name="T45" fmla="*/ 80 h 195"/>
                <a:gd name="T46" fmla="*/ 3 w 286"/>
                <a:gd name="T47" fmla="*/ 59 h 195"/>
                <a:gd name="T48" fmla="*/ 0 w 286"/>
                <a:gd name="T49" fmla="*/ 41 h 195"/>
                <a:gd name="T50" fmla="*/ 5 w 286"/>
                <a:gd name="T51" fmla="*/ 25 h 195"/>
                <a:gd name="T52" fmla="*/ 16 w 286"/>
                <a:gd name="T53" fmla="*/ 12 h 195"/>
                <a:gd name="T54" fmla="*/ 34 w 286"/>
                <a:gd name="T55" fmla="*/ 4 h 195"/>
                <a:gd name="T56" fmla="*/ 57 w 286"/>
                <a:gd name="T5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" h="195">
                  <a:moveTo>
                    <a:pt x="57" y="0"/>
                  </a:moveTo>
                  <a:lnTo>
                    <a:pt x="83" y="2"/>
                  </a:lnTo>
                  <a:lnTo>
                    <a:pt x="114" y="8"/>
                  </a:lnTo>
                  <a:lnTo>
                    <a:pt x="145" y="20"/>
                  </a:lnTo>
                  <a:lnTo>
                    <a:pt x="177" y="34"/>
                  </a:lnTo>
                  <a:lnTo>
                    <a:pt x="208" y="54"/>
                  </a:lnTo>
                  <a:lnTo>
                    <a:pt x="236" y="73"/>
                  </a:lnTo>
                  <a:lnTo>
                    <a:pt x="257" y="95"/>
                  </a:lnTo>
                  <a:lnTo>
                    <a:pt x="273" y="116"/>
                  </a:lnTo>
                  <a:lnTo>
                    <a:pt x="283" y="137"/>
                  </a:lnTo>
                  <a:lnTo>
                    <a:pt x="286" y="156"/>
                  </a:lnTo>
                  <a:lnTo>
                    <a:pt x="283" y="173"/>
                  </a:lnTo>
                  <a:lnTo>
                    <a:pt x="271" y="186"/>
                  </a:lnTo>
                  <a:lnTo>
                    <a:pt x="253" y="192"/>
                  </a:lnTo>
                  <a:lnTo>
                    <a:pt x="231" y="195"/>
                  </a:lnTo>
                  <a:lnTo>
                    <a:pt x="203" y="194"/>
                  </a:lnTo>
                  <a:lnTo>
                    <a:pt x="174" y="187"/>
                  </a:lnTo>
                  <a:lnTo>
                    <a:pt x="143" y="177"/>
                  </a:lnTo>
                  <a:lnTo>
                    <a:pt x="109" y="161"/>
                  </a:lnTo>
                  <a:lnTo>
                    <a:pt x="78" y="143"/>
                  </a:lnTo>
                  <a:lnTo>
                    <a:pt x="52" y="122"/>
                  </a:lnTo>
                  <a:lnTo>
                    <a:pt x="31" y="101"/>
                  </a:lnTo>
                  <a:lnTo>
                    <a:pt x="15" y="80"/>
                  </a:lnTo>
                  <a:lnTo>
                    <a:pt x="3" y="59"/>
                  </a:lnTo>
                  <a:lnTo>
                    <a:pt x="0" y="41"/>
                  </a:lnTo>
                  <a:lnTo>
                    <a:pt x="5" y="25"/>
                  </a:lnTo>
                  <a:lnTo>
                    <a:pt x="16" y="12"/>
                  </a:lnTo>
                  <a:lnTo>
                    <a:pt x="34" y="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1F80B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9">
              <a:extLst>
                <a:ext uri="{FF2B5EF4-FFF2-40B4-BE49-F238E27FC236}">
                  <a16:creationId xmlns:a16="http://schemas.microsoft.com/office/drawing/2014/main" id="{385EADE8-20C4-1E41-A916-1E62EC158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5918" y="3562145"/>
              <a:ext cx="193896" cy="141267"/>
            </a:xfrm>
            <a:custGeom>
              <a:avLst/>
              <a:gdLst>
                <a:gd name="T0" fmla="*/ 58 w 279"/>
                <a:gd name="T1" fmla="*/ 0 h 203"/>
                <a:gd name="T2" fmla="*/ 84 w 279"/>
                <a:gd name="T3" fmla="*/ 1 h 203"/>
                <a:gd name="T4" fmla="*/ 114 w 279"/>
                <a:gd name="T5" fmla="*/ 10 h 203"/>
                <a:gd name="T6" fmla="*/ 144 w 279"/>
                <a:gd name="T7" fmla="*/ 23 h 203"/>
                <a:gd name="T8" fmla="*/ 177 w 279"/>
                <a:gd name="T9" fmla="*/ 39 h 203"/>
                <a:gd name="T10" fmla="*/ 208 w 279"/>
                <a:gd name="T11" fmla="*/ 60 h 203"/>
                <a:gd name="T12" fmla="*/ 232 w 279"/>
                <a:gd name="T13" fmla="*/ 81 h 203"/>
                <a:gd name="T14" fmla="*/ 253 w 279"/>
                <a:gd name="T15" fmla="*/ 104 h 203"/>
                <a:gd name="T16" fmla="*/ 268 w 279"/>
                <a:gd name="T17" fmla="*/ 125 h 203"/>
                <a:gd name="T18" fmla="*/ 278 w 279"/>
                <a:gd name="T19" fmla="*/ 146 h 203"/>
                <a:gd name="T20" fmla="*/ 279 w 279"/>
                <a:gd name="T21" fmla="*/ 166 h 203"/>
                <a:gd name="T22" fmla="*/ 274 w 279"/>
                <a:gd name="T23" fmla="*/ 182 h 203"/>
                <a:gd name="T24" fmla="*/ 263 w 279"/>
                <a:gd name="T25" fmla="*/ 195 h 203"/>
                <a:gd name="T26" fmla="*/ 245 w 279"/>
                <a:gd name="T27" fmla="*/ 201 h 203"/>
                <a:gd name="T28" fmla="*/ 222 w 279"/>
                <a:gd name="T29" fmla="*/ 203 h 203"/>
                <a:gd name="T30" fmla="*/ 195 w 279"/>
                <a:gd name="T31" fmla="*/ 200 h 203"/>
                <a:gd name="T32" fmla="*/ 166 w 279"/>
                <a:gd name="T33" fmla="*/ 192 h 203"/>
                <a:gd name="T34" fmla="*/ 135 w 279"/>
                <a:gd name="T35" fmla="*/ 180 h 203"/>
                <a:gd name="T36" fmla="*/ 102 w 279"/>
                <a:gd name="T37" fmla="*/ 162 h 203"/>
                <a:gd name="T38" fmla="*/ 73 w 279"/>
                <a:gd name="T39" fmla="*/ 143 h 203"/>
                <a:gd name="T40" fmla="*/ 47 w 279"/>
                <a:gd name="T41" fmla="*/ 120 h 203"/>
                <a:gd name="T42" fmla="*/ 28 w 279"/>
                <a:gd name="T43" fmla="*/ 99 h 203"/>
                <a:gd name="T44" fmla="*/ 11 w 279"/>
                <a:gd name="T45" fmla="*/ 76 h 203"/>
                <a:gd name="T46" fmla="*/ 3 w 279"/>
                <a:gd name="T47" fmla="*/ 55 h 203"/>
                <a:gd name="T48" fmla="*/ 0 w 279"/>
                <a:gd name="T49" fmla="*/ 36 h 203"/>
                <a:gd name="T50" fmla="*/ 5 w 279"/>
                <a:gd name="T51" fmla="*/ 19 h 203"/>
                <a:gd name="T52" fmla="*/ 18 w 279"/>
                <a:gd name="T53" fmla="*/ 8 h 203"/>
                <a:gd name="T54" fmla="*/ 36 w 279"/>
                <a:gd name="T55" fmla="*/ 1 h 203"/>
                <a:gd name="T56" fmla="*/ 58 w 279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9" h="203">
                  <a:moveTo>
                    <a:pt x="58" y="0"/>
                  </a:moveTo>
                  <a:lnTo>
                    <a:pt x="84" y="1"/>
                  </a:lnTo>
                  <a:lnTo>
                    <a:pt x="114" y="10"/>
                  </a:lnTo>
                  <a:lnTo>
                    <a:pt x="144" y="23"/>
                  </a:lnTo>
                  <a:lnTo>
                    <a:pt x="177" y="39"/>
                  </a:lnTo>
                  <a:lnTo>
                    <a:pt x="208" y="60"/>
                  </a:lnTo>
                  <a:lnTo>
                    <a:pt x="232" y="81"/>
                  </a:lnTo>
                  <a:lnTo>
                    <a:pt x="253" y="104"/>
                  </a:lnTo>
                  <a:lnTo>
                    <a:pt x="268" y="125"/>
                  </a:lnTo>
                  <a:lnTo>
                    <a:pt x="278" y="146"/>
                  </a:lnTo>
                  <a:lnTo>
                    <a:pt x="279" y="166"/>
                  </a:lnTo>
                  <a:lnTo>
                    <a:pt x="274" y="182"/>
                  </a:lnTo>
                  <a:lnTo>
                    <a:pt x="263" y="195"/>
                  </a:lnTo>
                  <a:lnTo>
                    <a:pt x="245" y="201"/>
                  </a:lnTo>
                  <a:lnTo>
                    <a:pt x="222" y="203"/>
                  </a:lnTo>
                  <a:lnTo>
                    <a:pt x="195" y="200"/>
                  </a:lnTo>
                  <a:lnTo>
                    <a:pt x="166" y="192"/>
                  </a:lnTo>
                  <a:lnTo>
                    <a:pt x="135" y="180"/>
                  </a:lnTo>
                  <a:lnTo>
                    <a:pt x="102" y="162"/>
                  </a:lnTo>
                  <a:lnTo>
                    <a:pt x="73" y="143"/>
                  </a:lnTo>
                  <a:lnTo>
                    <a:pt x="47" y="120"/>
                  </a:lnTo>
                  <a:lnTo>
                    <a:pt x="28" y="99"/>
                  </a:lnTo>
                  <a:lnTo>
                    <a:pt x="11" y="76"/>
                  </a:lnTo>
                  <a:lnTo>
                    <a:pt x="3" y="55"/>
                  </a:lnTo>
                  <a:lnTo>
                    <a:pt x="0" y="36"/>
                  </a:lnTo>
                  <a:lnTo>
                    <a:pt x="5" y="19"/>
                  </a:lnTo>
                  <a:lnTo>
                    <a:pt x="18" y="8"/>
                  </a:lnTo>
                  <a:lnTo>
                    <a:pt x="36" y="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F80B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80">
              <a:extLst>
                <a:ext uri="{FF2B5EF4-FFF2-40B4-BE49-F238E27FC236}">
                  <a16:creationId xmlns:a16="http://schemas.microsoft.com/office/drawing/2014/main" id="{CCAD7215-2F67-FC46-8440-EB0E28BAA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834" y="3589844"/>
              <a:ext cx="200821" cy="110798"/>
            </a:xfrm>
            <a:custGeom>
              <a:avLst/>
              <a:gdLst>
                <a:gd name="T0" fmla="*/ 189 w 288"/>
                <a:gd name="T1" fmla="*/ 0 h 161"/>
                <a:gd name="T2" fmla="*/ 219 w 288"/>
                <a:gd name="T3" fmla="*/ 1 h 161"/>
                <a:gd name="T4" fmla="*/ 245 w 288"/>
                <a:gd name="T5" fmla="*/ 6 h 161"/>
                <a:gd name="T6" fmla="*/ 266 w 288"/>
                <a:gd name="T7" fmla="*/ 14 h 161"/>
                <a:gd name="T8" fmla="*/ 280 w 288"/>
                <a:gd name="T9" fmla="*/ 26 h 161"/>
                <a:gd name="T10" fmla="*/ 288 w 288"/>
                <a:gd name="T11" fmla="*/ 40 h 161"/>
                <a:gd name="T12" fmla="*/ 288 w 288"/>
                <a:gd name="T13" fmla="*/ 60 h 161"/>
                <a:gd name="T14" fmla="*/ 279 w 288"/>
                <a:gd name="T15" fmla="*/ 81 h 161"/>
                <a:gd name="T16" fmla="*/ 259 w 288"/>
                <a:gd name="T17" fmla="*/ 101 h 161"/>
                <a:gd name="T18" fmla="*/ 233 w 288"/>
                <a:gd name="T19" fmla="*/ 120 h 161"/>
                <a:gd name="T20" fmla="*/ 201 w 288"/>
                <a:gd name="T21" fmla="*/ 136 h 161"/>
                <a:gd name="T22" fmla="*/ 164 w 288"/>
                <a:gd name="T23" fmla="*/ 149 h 161"/>
                <a:gd name="T24" fmla="*/ 129 w 288"/>
                <a:gd name="T25" fmla="*/ 157 h 161"/>
                <a:gd name="T26" fmla="*/ 97 w 288"/>
                <a:gd name="T27" fmla="*/ 161 h 161"/>
                <a:gd name="T28" fmla="*/ 68 w 288"/>
                <a:gd name="T29" fmla="*/ 159 h 161"/>
                <a:gd name="T30" fmla="*/ 43 w 288"/>
                <a:gd name="T31" fmla="*/ 154 h 161"/>
                <a:gd name="T32" fmla="*/ 22 w 288"/>
                <a:gd name="T33" fmla="*/ 146 h 161"/>
                <a:gd name="T34" fmla="*/ 8 w 288"/>
                <a:gd name="T35" fmla="*/ 135 h 161"/>
                <a:gd name="T36" fmla="*/ 0 w 288"/>
                <a:gd name="T37" fmla="*/ 120 h 161"/>
                <a:gd name="T38" fmla="*/ 0 w 288"/>
                <a:gd name="T39" fmla="*/ 101 h 161"/>
                <a:gd name="T40" fmla="*/ 9 w 288"/>
                <a:gd name="T41" fmla="*/ 79 h 161"/>
                <a:gd name="T42" fmla="*/ 29 w 288"/>
                <a:gd name="T43" fmla="*/ 58 h 161"/>
                <a:gd name="T44" fmla="*/ 55 w 288"/>
                <a:gd name="T45" fmla="*/ 40 h 161"/>
                <a:gd name="T46" fmla="*/ 87 w 288"/>
                <a:gd name="T47" fmla="*/ 24 h 161"/>
                <a:gd name="T48" fmla="*/ 125 w 288"/>
                <a:gd name="T49" fmla="*/ 11 h 161"/>
                <a:gd name="T50" fmla="*/ 159 w 288"/>
                <a:gd name="T51" fmla="*/ 3 h 161"/>
                <a:gd name="T52" fmla="*/ 189 w 288"/>
                <a:gd name="T5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161">
                  <a:moveTo>
                    <a:pt x="189" y="0"/>
                  </a:moveTo>
                  <a:lnTo>
                    <a:pt x="219" y="1"/>
                  </a:lnTo>
                  <a:lnTo>
                    <a:pt x="245" y="6"/>
                  </a:lnTo>
                  <a:lnTo>
                    <a:pt x="266" y="14"/>
                  </a:lnTo>
                  <a:lnTo>
                    <a:pt x="280" y="26"/>
                  </a:lnTo>
                  <a:lnTo>
                    <a:pt x="288" y="40"/>
                  </a:lnTo>
                  <a:lnTo>
                    <a:pt x="288" y="60"/>
                  </a:lnTo>
                  <a:lnTo>
                    <a:pt x="279" y="81"/>
                  </a:lnTo>
                  <a:lnTo>
                    <a:pt x="259" y="101"/>
                  </a:lnTo>
                  <a:lnTo>
                    <a:pt x="233" y="120"/>
                  </a:lnTo>
                  <a:lnTo>
                    <a:pt x="201" y="136"/>
                  </a:lnTo>
                  <a:lnTo>
                    <a:pt x="164" y="149"/>
                  </a:lnTo>
                  <a:lnTo>
                    <a:pt x="129" y="157"/>
                  </a:lnTo>
                  <a:lnTo>
                    <a:pt x="97" y="161"/>
                  </a:lnTo>
                  <a:lnTo>
                    <a:pt x="68" y="159"/>
                  </a:lnTo>
                  <a:lnTo>
                    <a:pt x="43" y="154"/>
                  </a:lnTo>
                  <a:lnTo>
                    <a:pt x="22" y="146"/>
                  </a:lnTo>
                  <a:lnTo>
                    <a:pt x="8" y="135"/>
                  </a:lnTo>
                  <a:lnTo>
                    <a:pt x="0" y="120"/>
                  </a:lnTo>
                  <a:lnTo>
                    <a:pt x="0" y="101"/>
                  </a:lnTo>
                  <a:lnTo>
                    <a:pt x="9" y="79"/>
                  </a:lnTo>
                  <a:lnTo>
                    <a:pt x="29" y="58"/>
                  </a:lnTo>
                  <a:lnTo>
                    <a:pt x="55" y="40"/>
                  </a:lnTo>
                  <a:lnTo>
                    <a:pt x="87" y="24"/>
                  </a:lnTo>
                  <a:lnTo>
                    <a:pt x="125" y="11"/>
                  </a:lnTo>
                  <a:lnTo>
                    <a:pt x="159" y="3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1F80B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81">
              <a:extLst>
                <a:ext uri="{FF2B5EF4-FFF2-40B4-BE49-F238E27FC236}">
                  <a16:creationId xmlns:a16="http://schemas.microsoft.com/office/drawing/2014/main" id="{853C562C-BB95-F749-9757-4C7C0899B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3945" y="3567685"/>
              <a:ext cx="196666" cy="134343"/>
            </a:xfrm>
            <a:custGeom>
              <a:avLst/>
              <a:gdLst>
                <a:gd name="T0" fmla="*/ 55 w 284"/>
                <a:gd name="T1" fmla="*/ 0 h 195"/>
                <a:gd name="T2" fmla="*/ 81 w 284"/>
                <a:gd name="T3" fmla="*/ 2 h 195"/>
                <a:gd name="T4" fmla="*/ 112 w 284"/>
                <a:gd name="T5" fmla="*/ 8 h 195"/>
                <a:gd name="T6" fmla="*/ 143 w 284"/>
                <a:gd name="T7" fmla="*/ 20 h 195"/>
                <a:gd name="T8" fmla="*/ 175 w 284"/>
                <a:gd name="T9" fmla="*/ 34 h 195"/>
                <a:gd name="T10" fmla="*/ 206 w 284"/>
                <a:gd name="T11" fmla="*/ 54 h 195"/>
                <a:gd name="T12" fmla="*/ 234 w 284"/>
                <a:gd name="T13" fmla="*/ 73 h 195"/>
                <a:gd name="T14" fmla="*/ 255 w 284"/>
                <a:gd name="T15" fmla="*/ 95 h 195"/>
                <a:gd name="T16" fmla="*/ 271 w 284"/>
                <a:gd name="T17" fmla="*/ 116 h 195"/>
                <a:gd name="T18" fmla="*/ 281 w 284"/>
                <a:gd name="T19" fmla="*/ 137 h 195"/>
                <a:gd name="T20" fmla="*/ 284 w 284"/>
                <a:gd name="T21" fmla="*/ 156 h 195"/>
                <a:gd name="T22" fmla="*/ 281 w 284"/>
                <a:gd name="T23" fmla="*/ 173 h 195"/>
                <a:gd name="T24" fmla="*/ 269 w 284"/>
                <a:gd name="T25" fmla="*/ 186 h 195"/>
                <a:gd name="T26" fmla="*/ 251 w 284"/>
                <a:gd name="T27" fmla="*/ 192 h 195"/>
                <a:gd name="T28" fmla="*/ 227 w 284"/>
                <a:gd name="T29" fmla="*/ 195 h 195"/>
                <a:gd name="T30" fmla="*/ 240 w 284"/>
                <a:gd name="T31" fmla="*/ 182 h 195"/>
                <a:gd name="T32" fmla="*/ 243 w 284"/>
                <a:gd name="T33" fmla="*/ 166 h 195"/>
                <a:gd name="T34" fmla="*/ 240 w 284"/>
                <a:gd name="T35" fmla="*/ 148 h 195"/>
                <a:gd name="T36" fmla="*/ 230 w 284"/>
                <a:gd name="T37" fmla="*/ 132 h 195"/>
                <a:gd name="T38" fmla="*/ 216 w 284"/>
                <a:gd name="T39" fmla="*/ 112 h 195"/>
                <a:gd name="T40" fmla="*/ 198 w 284"/>
                <a:gd name="T41" fmla="*/ 95 h 195"/>
                <a:gd name="T42" fmla="*/ 175 w 284"/>
                <a:gd name="T43" fmla="*/ 78 h 195"/>
                <a:gd name="T44" fmla="*/ 152 w 284"/>
                <a:gd name="T45" fmla="*/ 62 h 195"/>
                <a:gd name="T46" fmla="*/ 128 w 284"/>
                <a:gd name="T47" fmla="*/ 49 h 195"/>
                <a:gd name="T48" fmla="*/ 104 w 284"/>
                <a:gd name="T49" fmla="*/ 38 h 195"/>
                <a:gd name="T50" fmla="*/ 75 w 284"/>
                <a:gd name="T51" fmla="*/ 28 h 195"/>
                <a:gd name="T52" fmla="*/ 50 w 284"/>
                <a:gd name="T53" fmla="*/ 23 h 195"/>
                <a:gd name="T54" fmla="*/ 29 w 284"/>
                <a:gd name="T55" fmla="*/ 21 h 195"/>
                <a:gd name="T56" fmla="*/ 11 w 284"/>
                <a:gd name="T57" fmla="*/ 25 h 195"/>
                <a:gd name="T58" fmla="*/ 0 w 284"/>
                <a:gd name="T59" fmla="*/ 31 h 195"/>
                <a:gd name="T60" fmla="*/ 3 w 284"/>
                <a:gd name="T61" fmla="*/ 25 h 195"/>
                <a:gd name="T62" fmla="*/ 14 w 284"/>
                <a:gd name="T63" fmla="*/ 12 h 195"/>
                <a:gd name="T64" fmla="*/ 32 w 284"/>
                <a:gd name="T65" fmla="*/ 4 h 195"/>
                <a:gd name="T66" fmla="*/ 55 w 284"/>
                <a:gd name="T6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195">
                  <a:moveTo>
                    <a:pt x="55" y="0"/>
                  </a:moveTo>
                  <a:lnTo>
                    <a:pt x="81" y="2"/>
                  </a:lnTo>
                  <a:lnTo>
                    <a:pt x="112" y="8"/>
                  </a:lnTo>
                  <a:lnTo>
                    <a:pt x="143" y="20"/>
                  </a:lnTo>
                  <a:lnTo>
                    <a:pt x="175" y="34"/>
                  </a:lnTo>
                  <a:lnTo>
                    <a:pt x="206" y="54"/>
                  </a:lnTo>
                  <a:lnTo>
                    <a:pt x="234" y="73"/>
                  </a:lnTo>
                  <a:lnTo>
                    <a:pt x="255" y="95"/>
                  </a:lnTo>
                  <a:lnTo>
                    <a:pt x="271" y="116"/>
                  </a:lnTo>
                  <a:lnTo>
                    <a:pt x="281" y="137"/>
                  </a:lnTo>
                  <a:lnTo>
                    <a:pt x="284" y="156"/>
                  </a:lnTo>
                  <a:lnTo>
                    <a:pt x="281" y="173"/>
                  </a:lnTo>
                  <a:lnTo>
                    <a:pt x="269" y="186"/>
                  </a:lnTo>
                  <a:lnTo>
                    <a:pt x="251" y="192"/>
                  </a:lnTo>
                  <a:lnTo>
                    <a:pt x="227" y="195"/>
                  </a:lnTo>
                  <a:lnTo>
                    <a:pt x="240" y="182"/>
                  </a:lnTo>
                  <a:lnTo>
                    <a:pt x="243" y="166"/>
                  </a:lnTo>
                  <a:lnTo>
                    <a:pt x="240" y="148"/>
                  </a:lnTo>
                  <a:lnTo>
                    <a:pt x="230" y="132"/>
                  </a:lnTo>
                  <a:lnTo>
                    <a:pt x="216" y="112"/>
                  </a:lnTo>
                  <a:lnTo>
                    <a:pt x="198" y="95"/>
                  </a:lnTo>
                  <a:lnTo>
                    <a:pt x="175" y="78"/>
                  </a:lnTo>
                  <a:lnTo>
                    <a:pt x="152" y="62"/>
                  </a:lnTo>
                  <a:lnTo>
                    <a:pt x="128" y="49"/>
                  </a:lnTo>
                  <a:lnTo>
                    <a:pt x="104" y="38"/>
                  </a:lnTo>
                  <a:lnTo>
                    <a:pt x="75" y="28"/>
                  </a:lnTo>
                  <a:lnTo>
                    <a:pt x="50" y="23"/>
                  </a:lnTo>
                  <a:lnTo>
                    <a:pt x="29" y="21"/>
                  </a:lnTo>
                  <a:lnTo>
                    <a:pt x="11" y="25"/>
                  </a:lnTo>
                  <a:lnTo>
                    <a:pt x="0" y="31"/>
                  </a:lnTo>
                  <a:lnTo>
                    <a:pt x="3" y="25"/>
                  </a:lnTo>
                  <a:lnTo>
                    <a:pt x="14" y="12"/>
                  </a:lnTo>
                  <a:lnTo>
                    <a:pt x="32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569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82">
              <a:extLst>
                <a:ext uri="{FF2B5EF4-FFF2-40B4-BE49-F238E27FC236}">
                  <a16:creationId xmlns:a16="http://schemas.microsoft.com/office/drawing/2014/main" id="{9E0E7175-92EB-694C-999F-9C7B9030C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1457" y="3562145"/>
              <a:ext cx="188356" cy="141267"/>
            </a:xfrm>
            <a:custGeom>
              <a:avLst/>
              <a:gdLst>
                <a:gd name="T0" fmla="*/ 55 w 271"/>
                <a:gd name="T1" fmla="*/ 0 h 203"/>
                <a:gd name="T2" fmla="*/ 81 w 271"/>
                <a:gd name="T3" fmla="*/ 3 h 203"/>
                <a:gd name="T4" fmla="*/ 109 w 271"/>
                <a:gd name="T5" fmla="*/ 11 h 203"/>
                <a:gd name="T6" fmla="*/ 138 w 271"/>
                <a:gd name="T7" fmla="*/ 23 h 203"/>
                <a:gd name="T8" fmla="*/ 169 w 271"/>
                <a:gd name="T9" fmla="*/ 39 h 203"/>
                <a:gd name="T10" fmla="*/ 200 w 271"/>
                <a:gd name="T11" fmla="*/ 60 h 203"/>
                <a:gd name="T12" fmla="*/ 224 w 271"/>
                <a:gd name="T13" fmla="*/ 81 h 203"/>
                <a:gd name="T14" fmla="*/ 245 w 271"/>
                <a:gd name="T15" fmla="*/ 104 h 203"/>
                <a:gd name="T16" fmla="*/ 260 w 271"/>
                <a:gd name="T17" fmla="*/ 125 h 203"/>
                <a:gd name="T18" fmla="*/ 270 w 271"/>
                <a:gd name="T19" fmla="*/ 146 h 203"/>
                <a:gd name="T20" fmla="*/ 271 w 271"/>
                <a:gd name="T21" fmla="*/ 166 h 203"/>
                <a:gd name="T22" fmla="*/ 266 w 271"/>
                <a:gd name="T23" fmla="*/ 182 h 203"/>
                <a:gd name="T24" fmla="*/ 257 w 271"/>
                <a:gd name="T25" fmla="*/ 193 h 203"/>
                <a:gd name="T26" fmla="*/ 242 w 271"/>
                <a:gd name="T27" fmla="*/ 200 h 203"/>
                <a:gd name="T28" fmla="*/ 223 w 271"/>
                <a:gd name="T29" fmla="*/ 203 h 203"/>
                <a:gd name="T30" fmla="*/ 229 w 271"/>
                <a:gd name="T31" fmla="*/ 195 h 203"/>
                <a:gd name="T32" fmla="*/ 234 w 271"/>
                <a:gd name="T33" fmla="*/ 185 h 203"/>
                <a:gd name="T34" fmla="*/ 235 w 271"/>
                <a:gd name="T35" fmla="*/ 170 h 203"/>
                <a:gd name="T36" fmla="*/ 234 w 271"/>
                <a:gd name="T37" fmla="*/ 146 h 203"/>
                <a:gd name="T38" fmla="*/ 221 w 271"/>
                <a:gd name="T39" fmla="*/ 122 h 203"/>
                <a:gd name="T40" fmla="*/ 200 w 271"/>
                <a:gd name="T41" fmla="*/ 97 h 203"/>
                <a:gd name="T42" fmla="*/ 174 w 271"/>
                <a:gd name="T43" fmla="*/ 76 h 203"/>
                <a:gd name="T44" fmla="*/ 146 w 271"/>
                <a:gd name="T45" fmla="*/ 58 h 203"/>
                <a:gd name="T46" fmla="*/ 117 w 271"/>
                <a:gd name="T47" fmla="*/ 42 h 203"/>
                <a:gd name="T48" fmla="*/ 89 w 271"/>
                <a:gd name="T49" fmla="*/ 29 h 203"/>
                <a:gd name="T50" fmla="*/ 67 w 271"/>
                <a:gd name="T51" fmla="*/ 19 h 203"/>
                <a:gd name="T52" fmla="*/ 44 w 271"/>
                <a:gd name="T53" fmla="*/ 13 h 203"/>
                <a:gd name="T54" fmla="*/ 26 w 271"/>
                <a:gd name="T55" fmla="*/ 11 h 203"/>
                <a:gd name="T56" fmla="*/ 12 w 271"/>
                <a:gd name="T57" fmla="*/ 13 h 203"/>
                <a:gd name="T58" fmla="*/ 0 w 271"/>
                <a:gd name="T59" fmla="*/ 16 h 203"/>
                <a:gd name="T60" fmla="*/ 15 w 271"/>
                <a:gd name="T61" fmla="*/ 5 h 203"/>
                <a:gd name="T62" fmla="*/ 33 w 271"/>
                <a:gd name="T63" fmla="*/ 0 h 203"/>
                <a:gd name="T64" fmla="*/ 55 w 271"/>
                <a:gd name="T6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1" h="203">
                  <a:moveTo>
                    <a:pt x="55" y="0"/>
                  </a:moveTo>
                  <a:lnTo>
                    <a:pt x="81" y="3"/>
                  </a:lnTo>
                  <a:lnTo>
                    <a:pt x="109" y="11"/>
                  </a:lnTo>
                  <a:lnTo>
                    <a:pt x="138" y="23"/>
                  </a:lnTo>
                  <a:lnTo>
                    <a:pt x="169" y="39"/>
                  </a:lnTo>
                  <a:lnTo>
                    <a:pt x="200" y="60"/>
                  </a:lnTo>
                  <a:lnTo>
                    <a:pt x="224" y="81"/>
                  </a:lnTo>
                  <a:lnTo>
                    <a:pt x="245" y="104"/>
                  </a:lnTo>
                  <a:lnTo>
                    <a:pt x="260" y="125"/>
                  </a:lnTo>
                  <a:lnTo>
                    <a:pt x="270" y="146"/>
                  </a:lnTo>
                  <a:lnTo>
                    <a:pt x="271" y="166"/>
                  </a:lnTo>
                  <a:lnTo>
                    <a:pt x="266" y="182"/>
                  </a:lnTo>
                  <a:lnTo>
                    <a:pt x="257" y="193"/>
                  </a:lnTo>
                  <a:lnTo>
                    <a:pt x="242" y="200"/>
                  </a:lnTo>
                  <a:lnTo>
                    <a:pt x="223" y="203"/>
                  </a:lnTo>
                  <a:lnTo>
                    <a:pt x="229" y="195"/>
                  </a:lnTo>
                  <a:lnTo>
                    <a:pt x="234" y="185"/>
                  </a:lnTo>
                  <a:lnTo>
                    <a:pt x="235" y="170"/>
                  </a:lnTo>
                  <a:lnTo>
                    <a:pt x="234" y="146"/>
                  </a:lnTo>
                  <a:lnTo>
                    <a:pt x="221" y="122"/>
                  </a:lnTo>
                  <a:lnTo>
                    <a:pt x="200" y="97"/>
                  </a:lnTo>
                  <a:lnTo>
                    <a:pt x="174" y="76"/>
                  </a:lnTo>
                  <a:lnTo>
                    <a:pt x="146" y="58"/>
                  </a:lnTo>
                  <a:lnTo>
                    <a:pt x="117" y="42"/>
                  </a:lnTo>
                  <a:lnTo>
                    <a:pt x="89" y="29"/>
                  </a:lnTo>
                  <a:lnTo>
                    <a:pt x="67" y="19"/>
                  </a:lnTo>
                  <a:lnTo>
                    <a:pt x="44" y="13"/>
                  </a:lnTo>
                  <a:lnTo>
                    <a:pt x="26" y="11"/>
                  </a:lnTo>
                  <a:lnTo>
                    <a:pt x="12" y="13"/>
                  </a:lnTo>
                  <a:lnTo>
                    <a:pt x="0" y="16"/>
                  </a:lnTo>
                  <a:lnTo>
                    <a:pt x="15" y="5"/>
                  </a:lnTo>
                  <a:lnTo>
                    <a:pt x="33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569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83">
              <a:extLst>
                <a:ext uri="{FF2B5EF4-FFF2-40B4-BE49-F238E27FC236}">
                  <a16:creationId xmlns:a16="http://schemas.microsoft.com/office/drawing/2014/main" id="{A27196C5-4C61-A145-9B31-87D33F0E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464" y="1692434"/>
              <a:ext cx="297769" cy="209131"/>
            </a:xfrm>
            <a:custGeom>
              <a:avLst/>
              <a:gdLst>
                <a:gd name="T0" fmla="*/ 427 w 430"/>
                <a:gd name="T1" fmla="*/ 0 h 301"/>
                <a:gd name="T2" fmla="*/ 430 w 430"/>
                <a:gd name="T3" fmla="*/ 102 h 301"/>
                <a:gd name="T4" fmla="*/ 425 w 430"/>
                <a:gd name="T5" fmla="*/ 102 h 301"/>
                <a:gd name="T6" fmla="*/ 410 w 430"/>
                <a:gd name="T7" fmla="*/ 104 h 301"/>
                <a:gd name="T8" fmla="*/ 388 w 430"/>
                <a:gd name="T9" fmla="*/ 109 h 301"/>
                <a:gd name="T10" fmla="*/ 357 w 430"/>
                <a:gd name="T11" fmla="*/ 115 h 301"/>
                <a:gd name="T12" fmla="*/ 320 w 430"/>
                <a:gd name="T13" fmla="*/ 125 h 301"/>
                <a:gd name="T14" fmla="*/ 277 w 430"/>
                <a:gd name="T15" fmla="*/ 140 h 301"/>
                <a:gd name="T16" fmla="*/ 229 w 430"/>
                <a:gd name="T17" fmla="*/ 159 h 301"/>
                <a:gd name="T18" fmla="*/ 175 w 430"/>
                <a:gd name="T19" fmla="*/ 184 h 301"/>
                <a:gd name="T20" fmla="*/ 120 w 430"/>
                <a:gd name="T21" fmla="*/ 216 h 301"/>
                <a:gd name="T22" fmla="*/ 60 w 430"/>
                <a:gd name="T23" fmla="*/ 254 h 301"/>
                <a:gd name="T24" fmla="*/ 0 w 430"/>
                <a:gd name="T25" fmla="*/ 301 h 301"/>
                <a:gd name="T26" fmla="*/ 36 w 430"/>
                <a:gd name="T27" fmla="*/ 249 h 301"/>
                <a:gd name="T28" fmla="*/ 79 w 430"/>
                <a:gd name="T29" fmla="*/ 201 h 301"/>
                <a:gd name="T30" fmla="*/ 126 w 430"/>
                <a:gd name="T31" fmla="*/ 158 h 301"/>
                <a:gd name="T32" fmla="*/ 178 w 430"/>
                <a:gd name="T33" fmla="*/ 119 h 301"/>
                <a:gd name="T34" fmla="*/ 235 w 430"/>
                <a:gd name="T35" fmla="*/ 84 h 301"/>
                <a:gd name="T36" fmla="*/ 297 w 430"/>
                <a:gd name="T37" fmla="*/ 52 h 301"/>
                <a:gd name="T38" fmla="*/ 360 w 430"/>
                <a:gd name="T39" fmla="*/ 24 h 301"/>
                <a:gd name="T40" fmla="*/ 427 w 430"/>
                <a:gd name="T4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0" h="301">
                  <a:moveTo>
                    <a:pt x="427" y="0"/>
                  </a:moveTo>
                  <a:lnTo>
                    <a:pt x="430" y="102"/>
                  </a:lnTo>
                  <a:lnTo>
                    <a:pt x="425" y="102"/>
                  </a:lnTo>
                  <a:lnTo>
                    <a:pt x="410" y="104"/>
                  </a:lnTo>
                  <a:lnTo>
                    <a:pt x="388" y="109"/>
                  </a:lnTo>
                  <a:lnTo>
                    <a:pt x="357" y="115"/>
                  </a:lnTo>
                  <a:lnTo>
                    <a:pt x="320" y="125"/>
                  </a:lnTo>
                  <a:lnTo>
                    <a:pt x="277" y="140"/>
                  </a:lnTo>
                  <a:lnTo>
                    <a:pt x="229" y="159"/>
                  </a:lnTo>
                  <a:lnTo>
                    <a:pt x="175" y="184"/>
                  </a:lnTo>
                  <a:lnTo>
                    <a:pt x="120" y="216"/>
                  </a:lnTo>
                  <a:lnTo>
                    <a:pt x="60" y="254"/>
                  </a:lnTo>
                  <a:lnTo>
                    <a:pt x="0" y="301"/>
                  </a:lnTo>
                  <a:lnTo>
                    <a:pt x="36" y="249"/>
                  </a:lnTo>
                  <a:lnTo>
                    <a:pt x="79" y="201"/>
                  </a:lnTo>
                  <a:lnTo>
                    <a:pt x="126" y="158"/>
                  </a:lnTo>
                  <a:lnTo>
                    <a:pt x="178" y="119"/>
                  </a:lnTo>
                  <a:lnTo>
                    <a:pt x="235" y="84"/>
                  </a:lnTo>
                  <a:lnTo>
                    <a:pt x="297" y="52"/>
                  </a:lnTo>
                  <a:lnTo>
                    <a:pt x="360" y="2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73A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4">
              <a:extLst>
                <a:ext uri="{FF2B5EF4-FFF2-40B4-BE49-F238E27FC236}">
                  <a16:creationId xmlns:a16="http://schemas.microsoft.com/office/drawing/2014/main" id="{23C29B3E-A761-5349-8433-C7F90CC2B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0450" y="3616159"/>
              <a:ext cx="202206" cy="84484"/>
            </a:xfrm>
            <a:custGeom>
              <a:avLst/>
              <a:gdLst>
                <a:gd name="T0" fmla="*/ 290 w 290"/>
                <a:gd name="T1" fmla="*/ 0 h 122"/>
                <a:gd name="T2" fmla="*/ 290 w 290"/>
                <a:gd name="T3" fmla="*/ 1 h 122"/>
                <a:gd name="T4" fmla="*/ 290 w 290"/>
                <a:gd name="T5" fmla="*/ 21 h 122"/>
                <a:gd name="T6" fmla="*/ 281 w 290"/>
                <a:gd name="T7" fmla="*/ 42 h 122"/>
                <a:gd name="T8" fmla="*/ 261 w 290"/>
                <a:gd name="T9" fmla="*/ 62 h 122"/>
                <a:gd name="T10" fmla="*/ 235 w 290"/>
                <a:gd name="T11" fmla="*/ 81 h 122"/>
                <a:gd name="T12" fmla="*/ 203 w 290"/>
                <a:gd name="T13" fmla="*/ 97 h 122"/>
                <a:gd name="T14" fmla="*/ 166 w 290"/>
                <a:gd name="T15" fmla="*/ 110 h 122"/>
                <a:gd name="T16" fmla="*/ 131 w 290"/>
                <a:gd name="T17" fmla="*/ 118 h 122"/>
                <a:gd name="T18" fmla="*/ 99 w 290"/>
                <a:gd name="T19" fmla="*/ 122 h 122"/>
                <a:gd name="T20" fmla="*/ 70 w 290"/>
                <a:gd name="T21" fmla="*/ 120 h 122"/>
                <a:gd name="T22" fmla="*/ 45 w 290"/>
                <a:gd name="T23" fmla="*/ 115 h 122"/>
                <a:gd name="T24" fmla="*/ 24 w 290"/>
                <a:gd name="T25" fmla="*/ 107 h 122"/>
                <a:gd name="T26" fmla="*/ 10 w 290"/>
                <a:gd name="T27" fmla="*/ 96 h 122"/>
                <a:gd name="T28" fmla="*/ 2 w 290"/>
                <a:gd name="T29" fmla="*/ 81 h 122"/>
                <a:gd name="T30" fmla="*/ 0 w 290"/>
                <a:gd name="T31" fmla="*/ 68 h 122"/>
                <a:gd name="T32" fmla="*/ 5 w 290"/>
                <a:gd name="T33" fmla="*/ 53 h 122"/>
                <a:gd name="T34" fmla="*/ 10 w 290"/>
                <a:gd name="T35" fmla="*/ 65 h 122"/>
                <a:gd name="T36" fmla="*/ 21 w 290"/>
                <a:gd name="T37" fmla="*/ 78 h 122"/>
                <a:gd name="T38" fmla="*/ 37 w 290"/>
                <a:gd name="T39" fmla="*/ 88 h 122"/>
                <a:gd name="T40" fmla="*/ 57 w 290"/>
                <a:gd name="T41" fmla="*/ 92 h 122"/>
                <a:gd name="T42" fmla="*/ 81 w 290"/>
                <a:gd name="T43" fmla="*/ 96 h 122"/>
                <a:gd name="T44" fmla="*/ 110 w 290"/>
                <a:gd name="T45" fmla="*/ 96 h 122"/>
                <a:gd name="T46" fmla="*/ 143 w 290"/>
                <a:gd name="T47" fmla="*/ 92 h 122"/>
                <a:gd name="T48" fmla="*/ 175 w 290"/>
                <a:gd name="T49" fmla="*/ 86 h 122"/>
                <a:gd name="T50" fmla="*/ 206 w 290"/>
                <a:gd name="T51" fmla="*/ 76 h 122"/>
                <a:gd name="T52" fmla="*/ 235 w 290"/>
                <a:gd name="T53" fmla="*/ 63 h 122"/>
                <a:gd name="T54" fmla="*/ 260 w 290"/>
                <a:gd name="T55" fmla="*/ 44 h 122"/>
                <a:gd name="T56" fmla="*/ 278 w 290"/>
                <a:gd name="T57" fmla="*/ 26 h 122"/>
                <a:gd name="T58" fmla="*/ 286 w 290"/>
                <a:gd name="T59" fmla="*/ 11 h 122"/>
                <a:gd name="T60" fmla="*/ 290 w 290"/>
                <a:gd name="T6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0" h="122">
                  <a:moveTo>
                    <a:pt x="290" y="0"/>
                  </a:moveTo>
                  <a:lnTo>
                    <a:pt x="290" y="1"/>
                  </a:lnTo>
                  <a:lnTo>
                    <a:pt x="290" y="21"/>
                  </a:lnTo>
                  <a:lnTo>
                    <a:pt x="281" y="42"/>
                  </a:lnTo>
                  <a:lnTo>
                    <a:pt x="261" y="62"/>
                  </a:lnTo>
                  <a:lnTo>
                    <a:pt x="235" y="81"/>
                  </a:lnTo>
                  <a:lnTo>
                    <a:pt x="203" y="97"/>
                  </a:lnTo>
                  <a:lnTo>
                    <a:pt x="166" y="110"/>
                  </a:lnTo>
                  <a:lnTo>
                    <a:pt x="131" y="118"/>
                  </a:lnTo>
                  <a:lnTo>
                    <a:pt x="99" y="122"/>
                  </a:lnTo>
                  <a:lnTo>
                    <a:pt x="70" y="120"/>
                  </a:lnTo>
                  <a:lnTo>
                    <a:pt x="45" y="115"/>
                  </a:lnTo>
                  <a:lnTo>
                    <a:pt x="24" y="107"/>
                  </a:lnTo>
                  <a:lnTo>
                    <a:pt x="10" y="96"/>
                  </a:lnTo>
                  <a:lnTo>
                    <a:pt x="2" y="81"/>
                  </a:lnTo>
                  <a:lnTo>
                    <a:pt x="0" y="68"/>
                  </a:lnTo>
                  <a:lnTo>
                    <a:pt x="5" y="53"/>
                  </a:lnTo>
                  <a:lnTo>
                    <a:pt x="10" y="65"/>
                  </a:lnTo>
                  <a:lnTo>
                    <a:pt x="21" y="78"/>
                  </a:lnTo>
                  <a:lnTo>
                    <a:pt x="37" y="88"/>
                  </a:lnTo>
                  <a:lnTo>
                    <a:pt x="57" y="92"/>
                  </a:lnTo>
                  <a:lnTo>
                    <a:pt x="81" y="96"/>
                  </a:lnTo>
                  <a:lnTo>
                    <a:pt x="110" y="96"/>
                  </a:lnTo>
                  <a:lnTo>
                    <a:pt x="143" y="92"/>
                  </a:lnTo>
                  <a:lnTo>
                    <a:pt x="175" y="86"/>
                  </a:lnTo>
                  <a:lnTo>
                    <a:pt x="206" y="76"/>
                  </a:lnTo>
                  <a:lnTo>
                    <a:pt x="235" y="63"/>
                  </a:lnTo>
                  <a:lnTo>
                    <a:pt x="260" y="44"/>
                  </a:lnTo>
                  <a:lnTo>
                    <a:pt x="278" y="26"/>
                  </a:lnTo>
                  <a:lnTo>
                    <a:pt x="286" y="11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00569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5">
              <a:extLst>
                <a:ext uri="{FF2B5EF4-FFF2-40B4-BE49-F238E27FC236}">
                  <a16:creationId xmlns:a16="http://schemas.microsoft.com/office/drawing/2014/main" id="{AAF88377-F22A-2A4A-A758-5B35E07C3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976" y="1631496"/>
              <a:ext cx="959785" cy="308849"/>
            </a:xfrm>
            <a:custGeom>
              <a:avLst/>
              <a:gdLst>
                <a:gd name="T0" fmla="*/ 906 w 1386"/>
                <a:gd name="T1" fmla="*/ 0 h 447"/>
                <a:gd name="T2" fmla="*/ 986 w 1386"/>
                <a:gd name="T3" fmla="*/ 3 h 447"/>
                <a:gd name="T4" fmla="*/ 1067 w 1386"/>
                <a:gd name="T5" fmla="*/ 8 h 447"/>
                <a:gd name="T6" fmla="*/ 1148 w 1386"/>
                <a:gd name="T7" fmla="*/ 16 h 447"/>
                <a:gd name="T8" fmla="*/ 1229 w 1386"/>
                <a:gd name="T9" fmla="*/ 29 h 447"/>
                <a:gd name="T10" fmla="*/ 1310 w 1386"/>
                <a:gd name="T11" fmla="*/ 48 h 447"/>
                <a:gd name="T12" fmla="*/ 1386 w 1386"/>
                <a:gd name="T13" fmla="*/ 73 h 447"/>
                <a:gd name="T14" fmla="*/ 1375 w 1386"/>
                <a:gd name="T15" fmla="*/ 89 h 447"/>
                <a:gd name="T16" fmla="*/ 1320 w 1386"/>
                <a:gd name="T17" fmla="*/ 159 h 447"/>
                <a:gd name="T18" fmla="*/ 1258 w 1386"/>
                <a:gd name="T19" fmla="*/ 221 h 447"/>
                <a:gd name="T20" fmla="*/ 1193 w 1386"/>
                <a:gd name="T21" fmla="*/ 276 h 447"/>
                <a:gd name="T22" fmla="*/ 1125 w 1386"/>
                <a:gd name="T23" fmla="*/ 323 h 447"/>
                <a:gd name="T24" fmla="*/ 1054 w 1386"/>
                <a:gd name="T25" fmla="*/ 364 h 447"/>
                <a:gd name="T26" fmla="*/ 977 w 1386"/>
                <a:gd name="T27" fmla="*/ 395 h 447"/>
                <a:gd name="T28" fmla="*/ 901 w 1386"/>
                <a:gd name="T29" fmla="*/ 419 h 447"/>
                <a:gd name="T30" fmla="*/ 822 w 1386"/>
                <a:gd name="T31" fmla="*/ 437 h 447"/>
                <a:gd name="T32" fmla="*/ 740 w 1386"/>
                <a:gd name="T33" fmla="*/ 445 h 447"/>
                <a:gd name="T34" fmla="*/ 658 w 1386"/>
                <a:gd name="T35" fmla="*/ 447 h 447"/>
                <a:gd name="T36" fmla="*/ 575 w 1386"/>
                <a:gd name="T37" fmla="*/ 438 h 447"/>
                <a:gd name="T38" fmla="*/ 491 w 1386"/>
                <a:gd name="T39" fmla="*/ 422 h 447"/>
                <a:gd name="T40" fmla="*/ 406 w 1386"/>
                <a:gd name="T41" fmla="*/ 399 h 447"/>
                <a:gd name="T42" fmla="*/ 323 w 1386"/>
                <a:gd name="T43" fmla="*/ 367 h 447"/>
                <a:gd name="T44" fmla="*/ 241 w 1386"/>
                <a:gd name="T45" fmla="*/ 326 h 447"/>
                <a:gd name="T46" fmla="*/ 158 w 1386"/>
                <a:gd name="T47" fmla="*/ 276 h 447"/>
                <a:gd name="T48" fmla="*/ 78 w 1386"/>
                <a:gd name="T49" fmla="*/ 217 h 447"/>
                <a:gd name="T50" fmla="*/ 0 w 1386"/>
                <a:gd name="T51" fmla="*/ 151 h 447"/>
                <a:gd name="T52" fmla="*/ 78 w 1386"/>
                <a:gd name="T53" fmla="*/ 117 h 447"/>
                <a:gd name="T54" fmla="*/ 161 w 1386"/>
                <a:gd name="T55" fmla="*/ 86 h 447"/>
                <a:gd name="T56" fmla="*/ 247 w 1386"/>
                <a:gd name="T57" fmla="*/ 61 h 447"/>
                <a:gd name="T58" fmla="*/ 335 w 1386"/>
                <a:gd name="T59" fmla="*/ 42 h 447"/>
                <a:gd name="T60" fmla="*/ 424 w 1386"/>
                <a:gd name="T61" fmla="*/ 26 h 447"/>
                <a:gd name="T62" fmla="*/ 515 w 1386"/>
                <a:gd name="T63" fmla="*/ 14 h 447"/>
                <a:gd name="T64" fmla="*/ 604 w 1386"/>
                <a:gd name="T65" fmla="*/ 8 h 447"/>
                <a:gd name="T66" fmla="*/ 692 w 1386"/>
                <a:gd name="T67" fmla="*/ 3 h 447"/>
                <a:gd name="T68" fmla="*/ 758 w 1386"/>
                <a:gd name="T69" fmla="*/ 1 h 447"/>
                <a:gd name="T70" fmla="*/ 831 w 1386"/>
                <a:gd name="T71" fmla="*/ 0 h 447"/>
                <a:gd name="T72" fmla="*/ 906 w 1386"/>
                <a:gd name="T73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6" h="447">
                  <a:moveTo>
                    <a:pt x="906" y="0"/>
                  </a:moveTo>
                  <a:lnTo>
                    <a:pt x="986" y="3"/>
                  </a:lnTo>
                  <a:lnTo>
                    <a:pt x="1067" y="8"/>
                  </a:lnTo>
                  <a:lnTo>
                    <a:pt x="1148" y="16"/>
                  </a:lnTo>
                  <a:lnTo>
                    <a:pt x="1229" y="29"/>
                  </a:lnTo>
                  <a:lnTo>
                    <a:pt x="1310" y="48"/>
                  </a:lnTo>
                  <a:lnTo>
                    <a:pt x="1386" y="73"/>
                  </a:lnTo>
                  <a:lnTo>
                    <a:pt x="1375" y="89"/>
                  </a:lnTo>
                  <a:lnTo>
                    <a:pt x="1320" y="159"/>
                  </a:lnTo>
                  <a:lnTo>
                    <a:pt x="1258" y="221"/>
                  </a:lnTo>
                  <a:lnTo>
                    <a:pt x="1193" y="276"/>
                  </a:lnTo>
                  <a:lnTo>
                    <a:pt x="1125" y="323"/>
                  </a:lnTo>
                  <a:lnTo>
                    <a:pt x="1054" y="364"/>
                  </a:lnTo>
                  <a:lnTo>
                    <a:pt x="977" y="395"/>
                  </a:lnTo>
                  <a:lnTo>
                    <a:pt x="901" y="419"/>
                  </a:lnTo>
                  <a:lnTo>
                    <a:pt x="822" y="437"/>
                  </a:lnTo>
                  <a:lnTo>
                    <a:pt x="740" y="445"/>
                  </a:lnTo>
                  <a:lnTo>
                    <a:pt x="658" y="447"/>
                  </a:lnTo>
                  <a:lnTo>
                    <a:pt x="575" y="438"/>
                  </a:lnTo>
                  <a:lnTo>
                    <a:pt x="491" y="422"/>
                  </a:lnTo>
                  <a:lnTo>
                    <a:pt x="406" y="399"/>
                  </a:lnTo>
                  <a:lnTo>
                    <a:pt x="323" y="367"/>
                  </a:lnTo>
                  <a:lnTo>
                    <a:pt x="241" y="326"/>
                  </a:lnTo>
                  <a:lnTo>
                    <a:pt x="158" y="276"/>
                  </a:lnTo>
                  <a:lnTo>
                    <a:pt x="78" y="217"/>
                  </a:lnTo>
                  <a:lnTo>
                    <a:pt x="0" y="151"/>
                  </a:lnTo>
                  <a:lnTo>
                    <a:pt x="78" y="117"/>
                  </a:lnTo>
                  <a:lnTo>
                    <a:pt x="161" y="86"/>
                  </a:lnTo>
                  <a:lnTo>
                    <a:pt x="247" y="61"/>
                  </a:lnTo>
                  <a:lnTo>
                    <a:pt x="335" y="42"/>
                  </a:lnTo>
                  <a:lnTo>
                    <a:pt x="424" y="26"/>
                  </a:lnTo>
                  <a:lnTo>
                    <a:pt x="515" y="14"/>
                  </a:lnTo>
                  <a:lnTo>
                    <a:pt x="604" y="8"/>
                  </a:lnTo>
                  <a:lnTo>
                    <a:pt x="692" y="3"/>
                  </a:lnTo>
                  <a:lnTo>
                    <a:pt x="758" y="1"/>
                  </a:lnTo>
                  <a:lnTo>
                    <a:pt x="831" y="0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rgbClr val="73AF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6">
              <a:extLst>
                <a:ext uri="{FF2B5EF4-FFF2-40B4-BE49-F238E27FC236}">
                  <a16:creationId xmlns:a16="http://schemas.microsoft.com/office/drawing/2014/main" id="{07802E14-C9BE-3D47-B19A-04812B7B4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883" y="243755"/>
              <a:ext cx="1566403" cy="1641191"/>
            </a:xfrm>
            <a:custGeom>
              <a:avLst/>
              <a:gdLst>
                <a:gd name="T0" fmla="*/ 1326 w 2263"/>
                <a:gd name="T1" fmla="*/ 0 h 2370"/>
                <a:gd name="T2" fmla="*/ 1505 w 2263"/>
                <a:gd name="T3" fmla="*/ 13 h 2370"/>
                <a:gd name="T4" fmla="*/ 1659 w 2263"/>
                <a:gd name="T5" fmla="*/ 36 h 2370"/>
                <a:gd name="T6" fmla="*/ 1785 w 2263"/>
                <a:gd name="T7" fmla="*/ 62 h 2370"/>
                <a:gd name="T8" fmla="*/ 1879 w 2263"/>
                <a:gd name="T9" fmla="*/ 87 h 2370"/>
                <a:gd name="T10" fmla="*/ 1940 w 2263"/>
                <a:gd name="T11" fmla="*/ 106 h 2370"/>
                <a:gd name="T12" fmla="*/ 2029 w 2263"/>
                <a:gd name="T13" fmla="*/ 134 h 2370"/>
                <a:gd name="T14" fmla="*/ 2100 w 2263"/>
                <a:gd name="T15" fmla="*/ 165 h 2370"/>
                <a:gd name="T16" fmla="*/ 2157 w 2263"/>
                <a:gd name="T17" fmla="*/ 204 h 2370"/>
                <a:gd name="T18" fmla="*/ 2199 w 2263"/>
                <a:gd name="T19" fmla="*/ 262 h 2370"/>
                <a:gd name="T20" fmla="*/ 2230 w 2263"/>
                <a:gd name="T21" fmla="*/ 345 h 2370"/>
                <a:gd name="T22" fmla="*/ 2250 w 2263"/>
                <a:gd name="T23" fmla="*/ 431 h 2370"/>
                <a:gd name="T24" fmla="*/ 2258 w 2263"/>
                <a:gd name="T25" fmla="*/ 530 h 2370"/>
                <a:gd name="T26" fmla="*/ 2263 w 2263"/>
                <a:gd name="T27" fmla="*/ 662 h 2370"/>
                <a:gd name="T28" fmla="*/ 2259 w 2263"/>
                <a:gd name="T29" fmla="*/ 821 h 2370"/>
                <a:gd name="T30" fmla="*/ 2248 w 2263"/>
                <a:gd name="T31" fmla="*/ 1000 h 2370"/>
                <a:gd name="T32" fmla="*/ 2225 w 2263"/>
                <a:gd name="T33" fmla="*/ 1190 h 2370"/>
                <a:gd name="T34" fmla="*/ 2188 w 2263"/>
                <a:gd name="T35" fmla="*/ 1387 h 2370"/>
                <a:gd name="T36" fmla="*/ 2138 w 2263"/>
                <a:gd name="T37" fmla="*/ 1582 h 2370"/>
                <a:gd name="T38" fmla="*/ 2069 w 2263"/>
                <a:gd name="T39" fmla="*/ 1767 h 2370"/>
                <a:gd name="T40" fmla="*/ 1983 w 2263"/>
                <a:gd name="T41" fmla="*/ 1938 h 2370"/>
                <a:gd name="T42" fmla="*/ 1876 w 2263"/>
                <a:gd name="T43" fmla="*/ 2083 h 2370"/>
                <a:gd name="T44" fmla="*/ 1750 w 2263"/>
                <a:gd name="T45" fmla="*/ 2201 h 2370"/>
                <a:gd name="T46" fmla="*/ 1608 w 2263"/>
                <a:gd name="T47" fmla="*/ 2287 h 2370"/>
                <a:gd name="T48" fmla="*/ 1456 w 2263"/>
                <a:gd name="T49" fmla="*/ 2344 h 2370"/>
                <a:gd name="T50" fmla="*/ 1295 w 2263"/>
                <a:gd name="T51" fmla="*/ 2370 h 2370"/>
                <a:gd name="T52" fmla="*/ 1130 w 2263"/>
                <a:gd name="T53" fmla="*/ 2364 h 2370"/>
                <a:gd name="T54" fmla="*/ 962 w 2263"/>
                <a:gd name="T55" fmla="*/ 2323 h 2370"/>
                <a:gd name="T56" fmla="*/ 795 w 2263"/>
                <a:gd name="T57" fmla="*/ 2250 h 2370"/>
                <a:gd name="T58" fmla="*/ 633 w 2263"/>
                <a:gd name="T59" fmla="*/ 2143 h 2370"/>
                <a:gd name="T60" fmla="*/ 479 w 2263"/>
                <a:gd name="T61" fmla="*/ 1998 h 2370"/>
                <a:gd name="T62" fmla="*/ 346 w 2263"/>
                <a:gd name="T63" fmla="*/ 1834 h 2370"/>
                <a:gd name="T64" fmla="*/ 245 w 2263"/>
                <a:gd name="T65" fmla="*/ 1663 h 2370"/>
                <a:gd name="T66" fmla="*/ 166 w 2263"/>
                <a:gd name="T67" fmla="*/ 1483 h 2370"/>
                <a:gd name="T68" fmla="*/ 105 w 2263"/>
                <a:gd name="T69" fmla="*/ 1302 h 2370"/>
                <a:gd name="T70" fmla="*/ 62 w 2263"/>
                <a:gd name="T71" fmla="*/ 1124 h 2370"/>
                <a:gd name="T72" fmla="*/ 32 w 2263"/>
                <a:gd name="T73" fmla="*/ 956 h 2370"/>
                <a:gd name="T74" fmla="*/ 15 w 2263"/>
                <a:gd name="T75" fmla="*/ 805 h 2370"/>
                <a:gd name="T76" fmla="*/ 5 w 2263"/>
                <a:gd name="T77" fmla="*/ 677 h 2370"/>
                <a:gd name="T78" fmla="*/ 0 w 2263"/>
                <a:gd name="T79" fmla="*/ 577 h 2370"/>
                <a:gd name="T80" fmla="*/ 0 w 2263"/>
                <a:gd name="T81" fmla="*/ 512 h 2370"/>
                <a:gd name="T82" fmla="*/ 2 w 2263"/>
                <a:gd name="T83" fmla="*/ 490 h 2370"/>
                <a:gd name="T84" fmla="*/ 2 w 2263"/>
                <a:gd name="T85" fmla="*/ 481 h 2370"/>
                <a:gd name="T86" fmla="*/ 5 w 2263"/>
                <a:gd name="T87" fmla="*/ 459 h 2370"/>
                <a:gd name="T88" fmla="*/ 18 w 2263"/>
                <a:gd name="T89" fmla="*/ 423 h 2370"/>
                <a:gd name="T90" fmla="*/ 47 w 2263"/>
                <a:gd name="T91" fmla="*/ 377 h 2370"/>
                <a:gd name="T92" fmla="*/ 97 w 2263"/>
                <a:gd name="T93" fmla="*/ 324 h 2370"/>
                <a:gd name="T94" fmla="*/ 177 w 2263"/>
                <a:gd name="T95" fmla="*/ 265 h 2370"/>
                <a:gd name="T96" fmla="*/ 289 w 2263"/>
                <a:gd name="T97" fmla="*/ 204 h 2370"/>
                <a:gd name="T98" fmla="*/ 441 w 2263"/>
                <a:gd name="T99" fmla="*/ 140 h 2370"/>
                <a:gd name="T100" fmla="*/ 661 w 2263"/>
                <a:gd name="T101" fmla="*/ 73 h 2370"/>
                <a:gd name="T102" fmla="*/ 901 w 2263"/>
                <a:gd name="T103" fmla="*/ 26 h 2370"/>
                <a:gd name="T104" fmla="*/ 1123 w 2263"/>
                <a:gd name="T105" fmla="*/ 4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63" h="2370">
                  <a:moveTo>
                    <a:pt x="1227" y="0"/>
                  </a:moveTo>
                  <a:lnTo>
                    <a:pt x="1326" y="0"/>
                  </a:lnTo>
                  <a:lnTo>
                    <a:pt x="1419" y="5"/>
                  </a:lnTo>
                  <a:lnTo>
                    <a:pt x="1505" y="13"/>
                  </a:lnTo>
                  <a:lnTo>
                    <a:pt x="1586" y="25"/>
                  </a:lnTo>
                  <a:lnTo>
                    <a:pt x="1659" y="36"/>
                  </a:lnTo>
                  <a:lnTo>
                    <a:pt x="1725" y="49"/>
                  </a:lnTo>
                  <a:lnTo>
                    <a:pt x="1785" y="62"/>
                  </a:lnTo>
                  <a:lnTo>
                    <a:pt x="1836" y="75"/>
                  </a:lnTo>
                  <a:lnTo>
                    <a:pt x="1879" y="87"/>
                  </a:lnTo>
                  <a:lnTo>
                    <a:pt x="1914" y="98"/>
                  </a:lnTo>
                  <a:lnTo>
                    <a:pt x="1940" y="106"/>
                  </a:lnTo>
                  <a:lnTo>
                    <a:pt x="1987" y="121"/>
                  </a:lnTo>
                  <a:lnTo>
                    <a:pt x="2029" y="134"/>
                  </a:lnTo>
                  <a:lnTo>
                    <a:pt x="2068" y="148"/>
                  </a:lnTo>
                  <a:lnTo>
                    <a:pt x="2100" y="165"/>
                  </a:lnTo>
                  <a:lnTo>
                    <a:pt x="2131" y="182"/>
                  </a:lnTo>
                  <a:lnTo>
                    <a:pt x="2157" y="204"/>
                  </a:lnTo>
                  <a:lnTo>
                    <a:pt x="2180" y="230"/>
                  </a:lnTo>
                  <a:lnTo>
                    <a:pt x="2199" y="262"/>
                  </a:lnTo>
                  <a:lnTo>
                    <a:pt x="2215" y="299"/>
                  </a:lnTo>
                  <a:lnTo>
                    <a:pt x="2230" y="345"/>
                  </a:lnTo>
                  <a:lnTo>
                    <a:pt x="2243" y="397"/>
                  </a:lnTo>
                  <a:lnTo>
                    <a:pt x="2250" y="431"/>
                  </a:lnTo>
                  <a:lnTo>
                    <a:pt x="2254" y="477"/>
                  </a:lnTo>
                  <a:lnTo>
                    <a:pt x="2258" y="530"/>
                  </a:lnTo>
                  <a:lnTo>
                    <a:pt x="2261" y="592"/>
                  </a:lnTo>
                  <a:lnTo>
                    <a:pt x="2263" y="662"/>
                  </a:lnTo>
                  <a:lnTo>
                    <a:pt x="2261" y="738"/>
                  </a:lnTo>
                  <a:lnTo>
                    <a:pt x="2259" y="821"/>
                  </a:lnTo>
                  <a:lnTo>
                    <a:pt x="2254" y="909"/>
                  </a:lnTo>
                  <a:lnTo>
                    <a:pt x="2248" y="1000"/>
                  </a:lnTo>
                  <a:lnTo>
                    <a:pt x="2237" y="1094"/>
                  </a:lnTo>
                  <a:lnTo>
                    <a:pt x="2225" y="1190"/>
                  </a:lnTo>
                  <a:lnTo>
                    <a:pt x="2209" y="1289"/>
                  </a:lnTo>
                  <a:lnTo>
                    <a:pt x="2188" y="1387"/>
                  </a:lnTo>
                  <a:lnTo>
                    <a:pt x="2165" y="1486"/>
                  </a:lnTo>
                  <a:lnTo>
                    <a:pt x="2138" y="1582"/>
                  </a:lnTo>
                  <a:lnTo>
                    <a:pt x="2107" y="1676"/>
                  </a:lnTo>
                  <a:lnTo>
                    <a:pt x="2069" y="1767"/>
                  </a:lnTo>
                  <a:lnTo>
                    <a:pt x="2029" y="1855"/>
                  </a:lnTo>
                  <a:lnTo>
                    <a:pt x="1983" y="1938"/>
                  </a:lnTo>
                  <a:lnTo>
                    <a:pt x="1931" y="2014"/>
                  </a:lnTo>
                  <a:lnTo>
                    <a:pt x="1876" y="2083"/>
                  </a:lnTo>
                  <a:lnTo>
                    <a:pt x="1815" y="2146"/>
                  </a:lnTo>
                  <a:lnTo>
                    <a:pt x="1750" y="2201"/>
                  </a:lnTo>
                  <a:lnTo>
                    <a:pt x="1681" y="2248"/>
                  </a:lnTo>
                  <a:lnTo>
                    <a:pt x="1608" y="2287"/>
                  </a:lnTo>
                  <a:lnTo>
                    <a:pt x="1534" y="2320"/>
                  </a:lnTo>
                  <a:lnTo>
                    <a:pt x="1456" y="2344"/>
                  </a:lnTo>
                  <a:lnTo>
                    <a:pt x="1376" y="2362"/>
                  </a:lnTo>
                  <a:lnTo>
                    <a:pt x="1295" y="2370"/>
                  </a:lnTo>
                  <a:lnTo>
                    <a:pt x="1214" y="2370"/>
                  </a:lnTo>
                  <a:lnTo>
                    <a:pt x="1130" y="2364"/>
                  </a:lnTo>
                  <a:lnTo>
                    <a:pt x="1045" y="2348"/>
                  </a:lnTo>
                  <a:lnTo>
                    <a:pt x="962" y="2323"/>
                  </a:lnTo>
                  <a:lnTo>
                    <a:pt x="878" y="2291"/>
                  </a:lnTo>
                  <a:lnTo>
                    <a:pt x="795" y="2250"/>
                  </a:lnTo>
                  <a:lnTo>
                    <a:pt x="713" y="2200"/>
                  </a:lnTo>
                  <a:lnTo>
                    <a:pt x="633" y="2143"/>
                  </a:lnTo>
                  <a:lnTo>
                    <a:pt x="555" y="2074"/>
                  </a:lnTo>
                  <a:lnTo>
                    <a:pt x="479" y="1998"/>
                  </a:lnTo>
                  <a:lnTo>
                    <a:pt x="404" y="1914"/>
                  </a:lnTo>
                  <a:lnTo>
                    <a:pt x="346" y="1834"/>
                  </a:lnTo>
                  <a:lnTo>
                    <a:pt x="292" y="1749"/>
                  </a:lnTo>
                  <a:lnTo>
                    <a:pt x="245" y="1663"/>
                  </a:lnTo>
                  <a:lnTo>
                    <a:pt x="203" y="1574"/>
                  </a:lnTo>
                  <a:lnTo>
                    <a:pt x="166" y="1483"/>
                  </a:lnTo>
                  <a:lnTo>
                    <a:pt x="133" y="1392"/>
                  </a:lnTo>
                  <a:lnTo>
                    <a:pt x="105" y="1302"/>
                  </a:lnTo>
                  <a:lnTo>
                    <a:pt x="81" y="1211"/>
                  </a:lnTo>
                  <a:lnTo>
                    <a:pt x="62" y="1124"/>
                  </a:lnTo>
                  <a:lnTo>
                    <a:pt x="45" y="1039"/>
                  </a:lnTo>
                  <a:lnTo>
                    <a:pt x="32" y="956"/>
                  </a:lnTo>
                  <a:lnTo>
                    <a:pt x="23" y="878"/>
                  </a:lnTo>
                  <a:lnTo>
                    <a:pt x="15" y="805"/>
                  </a:lnTo>
                  <a:lnTo>
                    <a:pt x="8" y="738"/>
                  </a:lnTo>
                  <a:lnTo>
                    <a:pt x="5" y="677"/>
                  </a:lnTo>
                  <a:lnTo>
                    <a:pt x="2" y="623"/>
                  </a:lnTo>
                  <a:lnTo>
                    <a:pt x="0" y="577"/>
                  </a:lnTo>
                  <a:lnTo>
                    <a:pt x="0" y="540"/>
                  </a:lnTo>
                  <a:lnTo>
                    <a:pt x="0" y="512"/>
                  </a:lnTo>
                  <a:lnTo>
                    <a:pt x="2" y="496"/>
                  </a:lnTo>
                  <a:lnTo>
                    <a:pt x="2" y="490"/>
                  </a:lnTo>
                  <a:lnTo>
                    <a:pt x="2" y="488"/>
                  </a:lnTo>
                  <a:lnTo>
                    <a:pt x="2" y="481"/>
                  </a:lnTo>
                  <a:lnTo>
                    <a:pt x="2" y="472"/>
                  </a:lnTo>
                  <a:lnTo>
                    <a:pt x="5" y="459"/>
                  </a:lnTo>
                  <a:lnTo>
                    <a:pt x="10" y="442"/>
                  </a:lnTo>
                  <a:lnTo>
                    <a:pt x="18" y="423"/>
                  </a:lnTo>
                  <a:lnTo>
                    <a:pt x="29" y="402"/>
                  </a:lnTo>
                  <a:lnTo>
                    <a:pt x="47" y="377"/>
                  </a:lnTo>
                  <a:lnTo>
                    <a:pt x="68" y="351"/>
                  </a:lnTo>
                  <a:lnTo>
                    <a:pt x="97" y="324"/>
                  </a:lnTo>
                  <a:lnTo>
                    <a:pt x="133" y="296"/>
                  </a:lnTo>
                  <a:lnTo>
                    <a:pt x="177" y="265"/>
                  </a:lnTo>
                  <a:lnTo>
                    <a:pt x="227" y="234"/>
                  </a:lnTo>
                  <a:lnTo>
                    <a:pt x="289" y="204"/>
                  </a:lnTo>
                  <a:lnTo>
                    <a:pt x="360" y="173"/>
                  </a:lnTo>
                  <a:lnTo>
                    <a:pt x="441" y="140"/>
                  </a:lnTo>
                  <a:lnTo>
                    <a:pt x="534" y="109"/>
                  </a:lnTo>
                  <a:lnTo>
                    <a:pt x="661" y="73"/>
                  </a:lnTo>
                  <a:lnTo>
                    <a:pt x="782" y="46"/>
                  </a:lnTo>
                  <a:lnTo>
                    <a:pt x="901" y="26"/>
                  </a:lnTo>
                  <a:lnTo>
                    <a:pt x="1014" y="12"/>
                  </a:lnTo>
                  <a:lnTo>
                    <a:pt x="1123" y="4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CAF0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7">
              <a:extLst>
                <a:ext uri="{FF2B5EF4-FFF2-40B4-BE49-F238E27FC236}">
                  <a16:creationId xmlns:a16="http://schemas.microsoft.com/office/drawing/2014/main" id="{C5FFB281-6F31-F541-A516-30231615A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672" y="324083"/>
              <a:ext cx="1448680" cy="1512388"/>
            </a:xfrm>
            <a:custGeom>
              <a:avLst/>
              <a:gdLst>
                <a:gd name="T0" fmla="*/ 1254 w 2090"/>
                <a:gd name="T1" fmla="*/ 4 h 2185"/>
                <a:gd name="T2" fmla="*/ 1423 w 2090"/>
                <a:gd name="T3" fmla="*/ 18 h 2185"/>
                <a:gd name="T4" fmla="*/ 1564 w 2090"/>
                <a:gd name="T5" fmla="*/ 41 h 2185"/>
                <a:gd name="T6" fmla="*/ 1676 w 2090"/>
                <a:gd name="T7" fmla="*/ 67 h 2185"/>
                <a:gd name="T8" fmla="*/ 1754 w 2090"/>
                <a:gd name="T9" fmla="*/ 90 h 2185"/>
                <a:gd name="T10" fmla="*/ 1827 w 2090"/>
                <a:gd name="T11" fmla="*/ 113 h 2185"/>
                <a:gd name="T12" fmla="*/ 1905 w 2090"/>
                <a:gd name="T13" fmla="*/ 140 h 2185"/>
                <a:gd name="T14" fmla="*/ 1965 w 2090"/>
                <a:gd name="T15" fmla="*/ 178 h 2185"/>
                <a:gd name="T16" fmla="*/ 2011 w 2090"/>
                <a:gd name="T17" fmla="*/ 231 h 2185"/>
                <a:gd name="T18" fmla="*/ 2045 w 2090"/>
                <a:gd name="T19" fmla="*/ 311 h 2185"/>
                <a:gd name="T20" fmla="*/ 2063 w 2090"/>
                <a:gd name="T21" fmla="*/ 397 h 2185"/>
                <a:gd name="T22" fmla="*/ 2076 w 2090"/>
                <a:gd name="T23" fmla="*/ 490 h 2185"/>
                <a:gd name="T24" fmla="*/ 2087 w 2090"/>
                <a:gd name="T25" fmla="*/ 615 h 2185"/>
                <a:gd name="T26" fmla="*/ 2090 w 2090"/>
                <a:gd name="T27" fmla="*/ 764 h 2185"/>
                <a:gd name="T28" fmla="*/ 2085 w 2090"/>
                <a:gd name="T29" fmla="*/ 935 h 2185"/>
                <a:gd name="T30" fmla="*/ 2068 w 2090"/>
                <a:gd name="T31" fmla="*/ 1117 h 2185"/>
                <a:gd name="T32" fmla="*/ 2032 w 2090"/>
                <a:gd name="T33" fmla="*/ 1307 h 2185"/>
                <a:gd name="T34" fmla="*/ 1977 w 2090"/>
                <a:gd name="T35" fmla="*/ 1497 h 2185"/>
                <a:gd name="T36" fmla="*/ 1897 w 2090"/>
                <a:gd name="T37" fmla="*/ 1683 h 2185"/>
                <a:gd name="T38" fmla="*/ 1788 w 2090"/>
                <a:gd name="T39" fmla="*/ 1855 h 2185"/>
                <a:gd name="T40" fmla="*/ 1683 w 2090"/>
                <a:gd name="T41" fmla="*/ 1970 h 2185"/>
                <a:gd name="T42" fmla="*/ 1559 w 2090"/>
                <a:gd name="T43" fmla="*/ 2063 h 2185"/>
                <a:gd name="T44" fmla="*/ 1423 w 2090"/>
                <a:gd name="T45" fmla="*/ 2130 h 2185"/>
                <a:gd name="T46" fmla="*/ 1274 w 2090"/>
                <a:gd name="T47" fmla="*/ 2170 h 2185"/>
                <a:gd name="T48" fmla="*/ 1120 w 2090"/>
                <a:gd name="T49" fmla="*/ 2185 h 2185"/>
                <a:gd name="T50" fmla="*/ 962 w 2090"/>
                <a:gd name="T51" fmla="*/ 2170 h 2185"/>
                <a:gd name="T52" fmla="*/ 803 w 2090"/>
                <a:gd name="T53" fmla="*/ 2125 h 2185"/>
                <a:gd name="T54" fmla="*/ 651 w 2090"/>
                <a:gd name="T55" fmla="*/ 2050 h 2185"/>
                <a:gd name="T56" fmla="*/ 503 w 2090"/>
                <a:gd name="T57" fmla="*/ 1944 h 2185"/>
                <a:gd name="T58" fmla="*/ 368 w 2090"/>
                <a:gd name="T59" fmla="*/ 1805 h 2185"/>
                <a:gd name="T60" fmla="*/ 255 w 2090"/>
                <a:gd name="T61" fmla="*/ 1640 h 2185"/>
                <a:gd name="T62" fmla="*/ 170 w 2090"/>
                <a:gd name="T63" fmla="*/ 1473 h 2185"/>
                <a:gd name="T64" fmla="*/ 105 w 2090"/>
                <a:gd name="T65" fmla="*/ 1301 h 2185"/>
                <a:gd name="T66" fmla="*/ 60 w 2090"/>
                <a:gd name="T67" fmla="*/ 1130 h 2185"/>
                <a:gd name="T68" fmla="*/ 29 w 2090"/>
                <a:gd name="T69" fmla="*/ 966 h 2185"/>
                <a:gd name="T70" fmla="*/ 11 w 2090"/>
                <a:gd name="T71" fmla="*/ 815 h 2185"/>
                <a:gd name="T72" fmla="*/ 1 w 2090"/>
                <a:gd name="T73" fmla="*/ 681 h 2185"/>
                <a:gd name="T74" fmla="*/ 0 w 2090"/>
                <a:gd name="T75" fmla="*/ 574 h 2185"/>
                <a:gd name="T76" fmla="*/ 1 w 2090"/>
                <a:gd name="T77" fmla="*/ 496 h 2185"/>
                <a:gd name="T78" fmla="*/ 3 w 2090"/>
                <a:gd name="T79" fmla="*/ 454 h 2185"/>
                <a:gd name="T80" fmla="*/ 3 w 2090"/>
                <a:gd name="T81" fmla="*/ 447 h 2185"/>
                <a:gd name="T82" fmla="*/ 5 w 2090"/>
                <a:gd name="T83" fmla="*/ 433 h 2185"/>
                <a:gd name="T84" fmla="*/ 11 w 2090"/>
                <a:gd name="T85" fmla="*/ 405 h 2185"/>
                <a:gd name="T86" fmla="*/ 31 w 2090"/>
                <a:gd name="T87" fmla="*/ 368 h 2185"/>
                <a:gd name="T88" fmla="*/ 66 w 2090"/>
                <a:gd name="T89" fmla="*/ 322 h 2185"/>
                <a:gd name="T90" fmla="*/ 125 w 2090"/>
                <a:gd name="T91" fmla="*/ 272 h 2185"/>
                <a:gd name="T92" fmla="*/ 212 w 2090"/>
                <a:gd name="T93" fmla="*/ 215 h 2185"/>
                <a:gd name="T94" fmla="*/ 332 w 2090"/>
                <a:gd name="T95" fmla="*/ 158 h 2185"/>
                <a:gd name="T96" fmla="*/ 493 w 2090"/>
                <a:gd name="T97" fmla="*/ 101 h 2185"/>
                <a:gd name="T98" fmla="*/ 733 w 2090"/>
                <a:gd name="T99" fmla="*/ 41 h 2185"/>
                <a:gd name="T100" fmla="*/ 957 w 2090"/>
                <a:gd name="T101" fmla="*/ 9 h 2185"/>
                <a:gd name="T102" fmla="*/ 1160 w 2090"/>
                <a:gd name="T103" fmla="*/ 0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90" h="2185">
                  <a:moveTo>
                    <a:pt x="1160" y="0"/>
                  </a:moveTo>
                  <a:lnTo>
                    <a:pt x="1254" y="4"/>
                  </a:lnTo>
                  <a:lnTo>
                    <a:pt x="1342" y="9"/>
                  </a:lnTo>
                  <a:lnTo>
                    <a:pt x="1423" y="18"/>
                  </a:lnTo>
                  <a:lnTo>
                    <a:pt x="1498" y="30"/>
                  </a:lnTo>
                  <a:lnTo>
                    <a:pt x="1564" y="41"/>
                  </a:lnTo>
                  <a:lnTo>
                    <a:pt x="1624" y="54"/>
                  </a:lnTo>
                  <a:lnTo>
                    <a:pt x="1676" y="67"/>
                  </a:lnTo>
                  <a:lnTo>
                    <a:pt x="1719" y="78"/>
                  </a:lnTo>
                  <a:lnTo>
                    <a:pt x="1754" y="90"/>
                  </a:lnTo>
                  <a:lnTo>
                    <a:pt x="1779" y="96"/>
                  </a:lnTo>
                  <a:lnTo>
                    <a:pt x="1827" y="113"/>
                  </a:lnTo>
                  <a:lnTo>
                    <a:pt x="1868" y="126"/>
                  </a:lnTo>
                  <a:lnTo>
                    <a:pt x="1905" y="140"/>
                  </a:lnTo>
                  <a:lnTo>
                    <a:pt x="1938" y="158"/>
                  </a:lnTo>
                  <a:lnTo>
                    <a:pt x="1965" y="178"/>
                  </a:lnTo>
                  <a:lnTo>
                    <a:pt x="1990" y="202"/>
                  </a:lnTo>
                  <a:lnTo>
                    <a:pt x="2011" y="231"/>
                  </a:lnTo>
                  <a:lnTo>
                    <a:pt x="2029" y="267"/>
                  </a:lnTo>
                  <a:lnTo>
                    <a:pt x="2045" y="311"/>
                  </a:lnTo>
                  <a:lnTo>
                    <a:pt x="2058" y="364"/>
                  </a:lnTo>
                  <a:lnTo>
                    <a:pt x="2063" y="397"/>
                  </a:lnTo>
                  <a:lnTo>
                    <a:pt x="2069" y="439"/>
                  </a:lnTo>
                  <a:lnTo>
                    <a:pt x="2076" y="490"/>
                  </a:lnTo>
                  <a:lnTo>
                    <a:pt x="2082" y="548"/>
                  </a:lnTo>
                  <a:lnTo>
                    <a:pt x="2087" y="615"/>
                  </a:lnTo>
                  <a:lnTo>
                    <a:pt x="2090" y="686"/>
                  </a:lnTo>
                  <a:lnTo>
                    <a:pt x="2090" y="764"/>
                  </a:lnTo>
                  <a:lnTo>
                    <a:pt x="2090" y="847"/>
                  </a:lnTo>
                  <a:lnTo>
                    <a:pt x="2085" y="935"/>
                  </a:lnTo>
                  <a:lnTo>
                    <a:pt x="2079" y="1024"/>
                  </a:lnTo>
                  <a:lnTo>
                    <a:pt x="2068" y="1117"/>
                  </a:lnTo>
                  <a:lnTo>
                    <a:pt x="2053" y="1211"/>
                  </a:lnTo>
                  <a:lnTo>
                    <a:pt x="2032" y="1307"/>
                  </a:lnTo>
                  <a:lnTo>
                    <a:pt x="2007" y="1402"/>
                  </a:lnTo>
                  <a:lnTo>
                    <a:pt x="1977" y="1497"/>
                  </a:lnTo>
                  <a:lnTo>
                    <a:pt x="1939" y="1590"/>
                  </a:lnTo>
                  <a:lnTo>
                    <a:pt x="1897" y="1683"/>
                  </a:lnTo>
                  <a:lnTo>
                    <a:pt x="1845" y="1771"/>
                  </a:lnTo>
                  <a:lnTo>
                    <a:pt x="1788" y="1855"/>
                  </a:lnTo>
                  <a:lnTo>
                    <a:pt x="1738" y="1915"/>
                  </a:lnTo>
                  <a:lnTo>
                    <a:pt x="1683" y="1970"/>
                  </a:lnTo>
                  <a:lnTo>
                    <a:pt x="1623" y="2019"/>
                  </a:lnTo>
                  <a:lnTo>
                    <a:pt x="1559" y="2063"/>
                  </a:lnTo>
                  <a:lnTo>
                    <a:pt x="1493" y="2099"/>
                  </a:lnTo>
                  <a:lnTo>
                    <a:pt x="1423" y="2130"/>
                  </a:lnTo>
                  <a:lnTo>
                    <a:pt x="1350" y="2154"/>
                  </a:lnTo>
                  <a:lnTo>
                    <a:pt x="1274" y="2170"/>
                  </a:lnTo>
                  <a:lnTo>
                    <a:pt x="1198" y="2180"/>
                  </a:lnTo>
                  <a:lnTo>
                    <a:pt x="1120" y="2185"/>
                  </a:lnTo>
                  <a:lnTo>
                    <a:pt x="1040" y="2180"/>
                  </a:lnTo>
                  <a:lnTo>
                    <a:pt x="962" y="2170"/>
                  </a:lnTo>
                  <a:lnTo>
                    <a:pt x="883" y="2151"/>
                  </a:lnTo>
                  <a:lnTo>
                    <a:pt x="803" y="2125"/>
                  </a:lnTo>
                  <a:lnTo>
                    <a:pt x="725" y="2092"/>
                  </a:lnTo>
                  <a:lnTo>
                    <a:pt x="651" y="2050"/>
                  </a:lnTo>
                  <a:lnTo>
                    <a:pt x="576" y="2001"/>
                  </a:lnTo>
                  <a:lnTo>
                    <a:pt x="503" y="1944"/>
                  </a:lnTo>
                  <a:lnTo>
                    <a:pt x="435" y="1878"/>
                  </a:lnTo>
                  <a:lnTo>
                    <a:pt x="368" y="1805"/>
                  </a:lnTo>
                  <a:lnTo>
                    <a:pt x="306" y="1722"/>
                  </a:lnTo>
                  <a:lnTo>
                    <a:pt x="255" y="1640"/>
                  </a:lnTo>
                  <a:lnTo>
                    <a:pt x="209" y="1558"/>
                  </a:lnTo>
                  <a:lnTo>
                    <a:pt x="170" y="1473"/>
                  </a:lnTo>
                  <a:lnTo>
                    <a:pt x="134" y="1387"/>
                  </a:lnTo>
                  <a:lnTo>
                    <a:pt x="105" y="1301"/>
                  </a:lnTo>
                  <a:lnTo>
                    <a:pt x="81" y="1215"/>
                  </a:lnTo>
                  <a:lnTo>
                    <a:pt x="60" y="1130"/>
                  </a:lnTo>
                  <a:lnTo>
                    <a:pt x="42" y="1046"/>
                  </a:lnTo>
                  <a:lnTo>
                    <a:pt x="29" y="966"/>
                  </a:lnTo>
                  <a:lnTo>
                    <a:pt x="18" y="888"/>
                  </a:lnTo>
                  <a:lnTo>
                    <a:pt x="11" y="815"/>
                  </a:lnTo>
                  <a:lnTo>
                    <a:pt x="5" y="745"/>
                  </a:lnTo>
                  <a:lnTo>
                    <a:pt x="1" y="681"/>
                  </a:lnTo>
                  <a:lnTo>
                    <a:pt x="0" y="625"/>
                  </a:lnTo>
                  <a:lnTo>
                    <a:pt x="0" y="574"/>
                  </a:lnTo>
                  <a:lnTo>
                    <a:pt x="0" y="530"/>
                  </a:lnTo>
                  <a:lnTo>
                    <a:pt x="1" y="496"/>
                  </a:lnTo>
                  <a:lnTo>
                    <a:pt x="3" y="470"/>
                  </a:lnTo>
                  <a:lnTo>
                    <a:pt x="3" y="454"/>
                  </a:lnTo>
                  <a:lnTo>
                    <a:pt x="5" y="449"/>
                  </a:lnTo>
                  <a:lnTo>
                    <a:pt x="3" y="447"/>
                  </a:lnTo>
                  <a:lnTo>
                    <a:pt x="3" y="441"/>
                  </a:lnTo>
                  <a:lnTo>
                    <a:pt x="5" y="433"/>
                  </a:lnTo>
                  <a:lnTo>
                    <a:pt x="6" y="420"/>
                  </a:lnTo>
                  <a:lnTo>
                    <a:pt x="11" y="405"/>
                  </a:lnTo>
                  <a:lnTo>
                    <a:pt x="19" y="389"/>
                  </a:lnTo>
                  <a:lnTo>
                    <a:pt x="31" y="368"/>
                  </a:lnTo>
                  <a:lnTo>
                    <a:pt x="45" y="347"/>
                  </a:lnTo>
                  <a:lnTo>
                    <a:pt x="66" y="322"/>
                  </a:lnTo>
                  <a:lnTo>
                    <a:pt x="92" y="298"/>
                  </a:lnTo>
                  <a:lnTo>
                    <a:pt x="125" y="272"/>
                  </a:lnTo>
                  <a:lnTo>
                    <a:pt x="164" y="244"/>
                  </a:lnTo>
                  <a:lnTo>
                    <a:pt x="212" y="215"/>
                  </a:lnTo>
                  <a:lnTo>
                    <a:pt x="268" y="187"/>
                  </a:lnTo>
                  <a:lnTo>
                    <a:pt x="332" y="158"/>
                  </a:lnTo>
                  <a:lnTo>
                    <a:pt x="407" y="129"/>
                  </a:lnTo>
                  <a:lnTo>
                    <a:pt x="493" y="101"/>
                  </a:lnTo>
                  <a:lnTo>
                    <a:pt x="615" y="67"/>
                  </a:lnTo>
                  <a:lnTo>
                    <a:pt x="733" y="41"/>
                  </a:lnTo>
                  <a:lnTo>
                    <a:pt x="847" y="22"/>
                  </a:lnTo>
                  <a:lnTo>
                    <a:pt x="957" y="9"/>
                  </a:lnTo>
                  <a:lnTo>
                    <a:pt x="1061" y="2"/>
                  </a:lnTo>
                  <a:lnTo>
                    <a:pt x="1160" y="0"/>
                  </a:lnTo>
                  <a:close/>
                </a:path>
              </a:pathLst>
            </a:custGeom>
            <a:gradFill>
              <a:gsLst>
                <a:gs pos="63000">
                  <a:srgbClr val="B9E7F9"/>
                </a:gs>
                <a:gs pos="0">
                  <a:srgbClr val="D8F2FC"/>
                </a:gs>
              </a:gsLst>
              <a:path path="circle">
                <a:fillToRect l="50000" t="50000" r="50000" b="50000"/>
              </a:path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8">
              <a:extLst>
                <a:ext uri="{FF2B5EF4-FFF2-40B4-BE49-F238E27FC236}">
                  <a16:creationId xmlns:a16="http://schemas.microsoft.com/office/drawing/2014/main" id="{7C387DDD-1225-3643-AFD5-2D4E0692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583" y="243755"/>
              <a:ext cx="1533163" cy="1202155"/>
            </a:xfrm>
            <a:custGeom>
              <a:avLst/>
              <a:gdLst>
                <a:gd name="T0" fmla="*/ 1378 w 2213"/>
                <a:gd name="T1" fmla="*/ 5 h 1738"/>
                <a:gd name="T2" fmla="*/ 1618 w 2213"/>
                <a:gd name="T3" fmla="*/ 36 h 1738"/>
                <a:gd name="T4" fmla="*/ 1795 w 2213"/>
                <a:gd name="T5" fmla="*/ 75 h 1738"/>
                <a:gd name="T6" fmla="*/ 1899 w 2213"/>
                <a:gd name="T7" fmla="*/ 106 h 1738"/>
                <a:gd name="T8" fmla="*/ 2040 w 2213"/>
                <a:gd name="T9" fmla="*/ 168 h 1738"/>
                <a:gd name="T10" fmla="*/ 2121 w 2213"/>
                <a:gd name="T11" fmla="*/ 259 h 1738"/>
                <a:gd name="T12" fmla="*/ 2176 w 2213"/>
                <a:gd name="T13" fmla="*/ 343 h 1738"/>
                <a:gd name="T14" fmla="*/ 2200 w 2213"/>
                <a:gd name="T15" fmla="*/ 394 h 1738"/>
                <a:gd name="T16" fmla="*/ 2209 w 2213"/>
                <a:gd name="T17" fmla="*/ 451 h 1738"/>
                <a:gd name="T18" fmla="*/ 2212 w 2213"/>
                <a:gd name="T19" fmla="*/ 590 h 1738"/>
                <a:gd name="T20" fmla="*/ 2212 w 2213"/>
                <a:gd name="T21" fmla="*/ 779 h 1738"/>
                <a:gd name="T22" fmla="*/ 2204 w 2213"/>
                <a:gd name="T23" fmla="*/ 984 h 1738"/>
                <a:gd name="T24" fmla="*/ 2179 w 2213"/>
                <a:gd name="T25" fmla="*/ 1218 h 1738"/>
                <a:gd name="T26" fmla="*/ 2153 w 2213"/>
                <a:gd name="T27" fmla="*/ 1133 h 1738"/>
                <a:gd name="T28" fmla="*/ 2110 w 2213"/>
                <a:gd name="T29" fmla="*/ 1115 h 1738"/>
                <a:gd name="T30" fmla="*/ 2032 w 2213"/>
                <a:gd name="T31" fmla="*/ 1135 h 1738"/>
                <a:gd name="T32" fmla="*/ 1813 w 2213"/>
                <a:gd name="T33" fmla="*/ 1195 h 1738"/>
                <a:gd name="T34" fmla="*/ 1587 w 2213"/>
                <a:gd name="T35" fmla="*/ 1254 h 1738"/>
                <a:gd name="T36" fmla="*/ 1345 w 2213"/>
                <a:gd name="T37" fmla="*/ 1294 h 1738"/>
                <a:gd name="T38" fmla="*/ 1081 w 2213"/>
                <a:gd name="T39" fmla="*/ 1299 h 1738"/>
                <a:gd name="T40" fmla="*/ 827 w 2213"/>
                <a:gd name="T41" fmla="*/ 1262 h 1738"/>
                <a:gd name="T42" fmla="*/ 688 w 2213"/>
                <a:gd name="T43" fmla="*/ 1241 h 1738"/>
                <a:gd name="T44" fmla="*/ 597 w 2213"/>
                <a:gd name="T45" fmla="*/ 1254 h 1738"/>
                <a:gd name="T46" fmla="*/ 545 w 2213"/>
                <a:gd name="T47" fmla="*/ 1320 h 1738"/>
                <a:gd name="T48" fmla="*/ 490 w 2213"/>
                <a:gd name="T49" fmla="*/ 1468 h 1738"/>
                <a:gd name="T50" fmla="*/ 438 w 2213"/>
                <a:gd name="T51" fmla="*/ 1567 h 1738"/>
                <a:gd name="T52" fmla="*/ 360 w 2213"/>
                <a:gd name="T53" fmla="*/ 1663 h 1738"/>
                <a:gd name="T54" fmla="*/ 303 w 2213"/>
                <a:gd name="T55" fmla="*/ 1712 h 1738"/>
                <a:gd name="T56" fmla="*/ 245 w 2213"/>
                <a:gd name="T57" fmla="*/ 1738 h 1738"/>
                <a:gd name="T58" fmla="*/ 129 w 2213"/>
                <a:gd name="T59" fmla="*/ 1484 h 1738"/>
                <a:gd name="T60" fmla="*/ 56 w 2213"/>
                <a:gd name="T61" fmla="*/ 1223 h 1738"/>
                <a:gd name="T62" fmla="*/ 16 w 2213"/>
                <a:gd name="T63" fmla="*/ 971 h 1738"/>
                <a:gd name="T64" fmla="*/ 1 w 2213"/>
                <a:gd name="T65" fmla="*/ 748 h 1738"/>
                <a:gd name="T66" fmla="*/ 1 w 2213"/>
                <a:gd name="T67" fmla="*/ 576 h 1738"/>
                <a:gd name="T68" fmla="*/ 6 w 2213"/>
                <a:gd name="T69" fmla="*/ 472 h 1738"/>
                <a:gd name="T70" fmla="*/ 8 w 2213"/>
                <a:gd name="T71" fmla="*/ 449 h 1738"/>
                <a:gd name="T72" fmla="*/ 4 w 2213"/>
                <a:gd name="T73" fmla="*/ 428 h 1738"/>
                <a:gd name="T74" fmla="*/ 16 w 2213"/>
                <a:gd name="T75" fmla="*/ 384 h 1738"/>
                <a:gd name="T76" fmla="*/ 60 w 2213"/>
                <a:gd name="T77" fmla="*/ 324 h 1738"/>
                <a:gd name="T78" fmla="*/ 157 w 2213"/>
                <a:gd name="T79" fmla="*/ 249 h 1738"/>
                <a:gd name="T80" fmla="*/ 329 w 2213"/>
                <a:gd name="T81" fmla="*/ 168 h 1738"/>
                <a:gd name="T82" fmla="*/ 620 w 2213"/>
                <a:gd name="T83" fmla="*/ 73 h 1738"/>
                <a:gd name="T84" fmla="*/ 973 w 2213"/>
                <a:gd name="T85" fmla="*/ 12 h 1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3" h="1738">
                  <a:moveTo>
                    <a:pt x="1186" y="0"/>
                  </a:moveTo>
                  <a:lnTo>
                    <a:pt x="1285" y="0"/>
                  </a:lnTo>
                  <a:lnTo>
                    <a:pt x="1378" y="5"/>
                  </a:lnTo>
                  <a:lnTo>
                    <a:pt x="1464" y="13"/>
                  </a:lnTo>
                  <a:lnTo>
                    <a:pt x="1545" y="25"/>
                  </a:lnTo>
                  <a:lnTo>
                    <a:pt x="1618" y="36"/>
                  </a:lnTo>
                  <a:lnTo>
                    <a:pt x="1684" y="49"/>
                  </a:lnTo>
                  <a:lnTo>
                    <a:pt x="1744" y="62"/>
                  </a:lnTo>
                  <a:lnTo>
                    <a:pt x="1795" y="75"/>
                  </a:lnTo>
                  <a:lnTo>
                    <a:pt x="1838" y="87"/>
                  </a:lnTo>
                  <a:lnTo>
                    <a:pt x="1873" y="98"/>
                  </a:lnTo>
                  <a:lnTo>
                    <a:pt x="1899" y="106"/>
                  </a:lnTo>
                  <a:lnTo>
                    <a:pt x="1957" y="124"/>
                  </a:lnTo>
                  <a:lnTo>
                    <a:pt x="2007" y="142"/>
                  </a:lnTo>
                  <a:lnTo>
                    <a:pt x="2040" y="168"/>
                  </a:lnTo>
                  <a:lnTo>
                    <a:pt x="2071" y="197"/>
                  </a:lnTo>
                  <a:lnTo>
                    <a:pt x="2098" y="228"/>
                  </a:lnTo>
                  <a:lnTo>
                    <a:pt x="2121" y="259"/>
                  </a:lnTo>
                  <a:lnTo>
                    <a:pt x="2142" y="290"/>
                  </a:lnTo>
                  <a:lnTo>
                    <a:pt x="2161" y="317"/>
                  </a:lnTo>
                  <a:lnTo>
                    <a:pt x="2176" y="343"/>
                  </a:lnTo>
                  <a:lnTo>
                    <a:pt x="2187" y="366"/>
                  </a:lnTo>
                  <a:lnTo>
                    <a:pt x="2196" y="382"/>
                  </a:lnTo>
                  <a:lnTo>
                    <a:pt x="2200" y="394"/>
                  </a:lnTo>
                  <a:lnTo>
                    <a:pt x="2202" y="397"/>
                  </a:lnTo>
                  <a:lnTo>
                    <a:pt x="2205" y="420"/>
                  </a:lnTo>
                  <a:lnTo>
                    <a:pt x="2209" y="451"/>
                  </a:lnTo>
                  <a:lnTo>
                    <a:pt x="2210" y="490"/>
                  </a:lnTo>
                  <a:lnTo>
                    <a:pt x="2212" y="537"/>
                  </a:lnTo>
                  <a:lnTo>
                    <a:pt x="2212" y="590"/>
                  </a:lnTo>
                  <a:lnTo>
                    <a:pt x="2213" y="649"/>
                  </a:lnTo>
                  <a:lnTo>
                    <a:pt x="2212" y="712"/>
                  </a:lnTo>
                  <a:lnTo>
                    <a:pt x="2212" y="779"/>
                  </a:lnTo>
                  <a:lnTo>
                    <a:pt x="2210" y="847"/>
                  </a:lnTo>
                  <a:lnTo>
                    <a:pt x="2207" y="915"/>
                  </a:lnTo>
                  <a:lnTo>
                    <a:pt x="2204" y="984"/>
                  </a:lnTo>
                  <a:lnTo>
                    <a:pt x="2199" y="1050"/>
                  </a:lnTo>
                  <a:lnTo>
                    <a:pt x="2194" y="1114"/>
                  </a:lnTo>
                  <a:lnTo>
                    <a:pt x="2179" y="1218"/>
                  </a:lnTo>
                  <a:lnTo>
                    <a:pt x="2171" y="1180"/>
                  </a:lnTo>
                  <a:lnTo>
                    <a:pt x="2163" y="1153"/>
                  </a:lnTo>
                  <a:lnTo>
                    <a:pt x="2153" y="1133"/>
                  </a:lnTo>
                  <a:lnTo>
                    <a:pt x="2142" y="1122"/>
                  </a:lnTo>
                  <a:lnTo>
                    <a:pt x="2127" y="1115"/>
                  </a:lnTo>
                  <a:lnTo>
                    <a:pt x="2110" y="1115"/>
                  </a:lnTo>
                  <a:lnTo>
                    <a:pt x="2088" y="1119"/>
                  </a:lnTo>
                  <a:lnTo>
                    <a:pt x="2062" y="1127"/>
                  </a:lnTo>
                  <a:lnTo>
                    <a:pt x="2032" y="1135"/>
                  </a:lnTo>
                  <a:lnTo>
                    <a:pt x="1959" y="1154"/>
                  </a:lnTo>
                  <a:lnTo>
                    <a:pt x="1886" y="1174"/>
                  </a:lnTo>
                  <a:lnTo>
                    <a:pt x="1813" y="1195"/>
                  </a:lnTo>
                  <a:lnTo>
                    <a:pt x="1738" y="1216"/>
                  </a:lnTo>
                  <a:lnTo>
                    <a:pt x="1663" y="1236"/>
                  </a:lnTo>
                  <a:lnTo>
                    <a:pt x="1587" y="1254"/>
                  </a:lnTo>
                  <a:lnTo>
                    <a:pt x="1509" y="1270"/>
                  </a:lnTo>
                  <a:lnTo>
                    <a:pt x="1428" y="1284"/>
                  </a:lnTo>
                  <a:lnTo>
                    <a:pt x="1345" y="1294"/>
                  </a:lnTo>
                  <a:lnTo>
                    <a:pt x="1261" y="1301"/>
                  </a:lnTo>
                  <a:lnTo>
                    <a:pt x="1173" y="1302"/>
                  </a:lnTo>
                  <a:lnTo>
                    <a:pt x="1081" y="1299"/>
                  </a:lnTo>
                  <a:lnTo>
                    <a:pt x="985" y="1289"/>
                  </a:lnTo>
                  <a:lnTo>
                    <a:pt x="886" y="1273"/>
                  </a:lnTo>
                  <a:lnTo>
                    <a:pt x="827" y="1262"/>
                  </a:lnTo>
                  <a:lnTo>
                    <a:pt x="775" y="1252"/>
                  </a:lnTo>
                  <a:lnTo>
                    <a:pt x="728" y="1245"/>
                  </a:lnTo>
                  <a:lnTo>
                    <a:pt x="688" y="1241"/>
                  </a:lnTo>
                  <a:lnTo>
                    <a:pt x="652" y="1241"/>
                  </a:lnTo>
                  <a:lnTo>
                    <a:pt x="623" y="1244"/>
                  </a:lnTo>
                  <a:lnTo>
                    <a:pt x="597" y="1254"/>
                  </a:lnTo>
                  <a:lnTo>
                    <a:pt x="576" y="1270"/>
                  </a:lnTo>
                  <a:lnTo>
                    <a:pt x="558" y="1291"/>
                  </a:lnTo>
                  <a:lnTo>
                    <a:pt x="545" y="1320"/>
                  </a:lnTo>
                  <a:lnTo>
                    <a:pt x="527" y="1374"/>
                  </a:lnTo>
                  <a:lnTo>
                    <a:pt x="508" y="1423"/>
                  </a:lnTo>
                  <a:lnTo>
                    <a:pt x="490" y="1468"/>
                  </a:lnTo>
                  <a:lnTo>
                    <a:pt x="472" y="1507"/>
                  </a:lnTo>
                  <a:lnTo>
                    <a:pt x="454" y="1541"/>
                  </a:lnTo>
                  <a:lnTo>
                    <a:pt x="438" y="1567"/>
                  </a:lnTo>
                  <a:lnTo>
                    <a:pt x="409" y="1605"/>
                  </a:lnTo>
                  <a:lnTo>
                    <a:pt x="383" y="1637"/>
                  </a:lnTo>
                  <a:lnTo>
                    <a:pt x="360" y="1663"/>
                  </a:lnTo>
                  <a:lnTo>
                    <a:pt x="340" y="1683"/>
                  </a:lnTo>
                  <a:lnTo>
                    <a:pt x="321" y="1701"/>
                  </a:lnTo>
                  <a:lnTo>
                    <a:pt x="303" y="1712"/>
                  </a:lnTo>
                  <a:lnTo>
                    <a:pt x="284" y="1723"/>
                  </a:lnTo>
                  <a:lnTo>
                    <a:pt x="266" y="1731"/>
                  </a:lnTo>
                  <a:lnTo>
                    <a:pt x="245" y="1738"/>
                  </a:lnTo>
                  <a:lnTo>
                    <a:pt x="201" y="1657"/>
                  </a:lnTo>
                  <a:lnTo>
                    <a:pt x="162" y="1571"/>
                  </a:lnTo>
                  <a:lnTo>
                    <a:pt x="129" y="1484"/>
                  </a:lnTo>
                  <a:lnTo>
                    <a:pt x="100" y="1397"/>
                  </a:lnTo>
                  <a:lnTo>
                    <a:pt x="76" y="1309"/>
                  </a:lnTo>
                  <a:lnTo>
                    <a:pt x="56" y="1223"/>
                  </a:lnTo>
                  <a:lnTo>
                    <a:pt x="40" y="1137"/>
                  </a:lnTo>
                  <a:lnTo>
                    <a:pt x="27" y="1052"/>
                  </a:lnTo>
                  <a:lnTo>
                    <a:pt x="16" y="971"/>
                  </a:lnTo>
                  <a:lnTo>
                    <a:pt x="9" y="893"/>
                  </a:lnTo>
                  <a:lnTo>
                    <a:pt x="4" y="818"/>
                  </a:lnTo>
                  <a:lnTo>
                    <a:pt x="1" y="748"/>
                  </a:lnTo>
                  <a:lnTo>
                    <a:pt x="0" y="685"/>
                  </a:lnTo>
                  <a:lnTo>
                    <a:pt x="0" y="628"/>
                  </a:lnTo>
                  <a:lnTo>
                    <a:pt x="1" y="576"/>
                  </a:lnTo>
                  <a:lnTo>
                    <a:pt x="3" y="534"/>
                  </a:lnTo>
                  <a:lnTo>
                    <a:pt x="4" y="498"/>
                  </a:lnTo>
                  <a:lnTo>
                    <a:pt x="6" y="472"/>
                  </a:lnTo>
                  <a:lnTo>
                    <a:pt x="8" y="457"/>
                  </a:lnTo>
                  <a:lnTo>
                    <a:pt x="8" y="451"/>
                  </a:lnTo>
                  <a:lnTo>
                    <a:pt x="8" y="449"/>
                  </a:lnTo>
                  <a:lnTo>
                    <a:pt x="6" y="446"/>
                  </a:lnTo>
                  <a:lnTo>
                    <a:pt x="4" y="438"/>
                  </a:lnTo>
                  <a:lnTo>
                    <a:pt x="4" y="428"/>
                  </a:lnTo>
                  <a:lnTo>
                    <a:pt x="6" y="416"/>
                  </a:lnTo>
                  <a:lnTo>
                    <a:pt x="9" y="402"/>
                  </a:lnTo>
                  <a:lnTo>
                    <a:pt x="16" y="384"/>
                  </a:lnTo>
                  <a:lnTo>
                    <a:pt x="26" y="366"/>
                  </a:lnTo>
                  <a:lnTo>
                    <a:pt x="40" y="345"/>
                  </a:lnTo>
                  <a:lnTo>
                    <a:pt x="60" y="324"/>
                  </a:lnTo>
                  <a:lnTo>
                    <a:pt x="86" y="301"/>
                  </a:lnTo>
                  <a:lnTo>
                    <a:pt x="118" y="275"/>
                  </a:lnTo>
                  <a:lnTo>
                    <a:pt x="157" y="249"/>
                  </a:lnTo>
                  <a:lnTo>
                    <a:pt x="206" y="223"/>
                  </a:lnTo>
                  <a:lnTo>
                    <a:pt x="262" y="195"/>
                  </a:lnTo>
                  <a:lnTo>
                    <a:pt x="329" y="168"/>
                  </a:lnTo>
                  <a:lnTo>
                    <a:pt x="405" y="139"/>
                  </a:lnTo>
                  <a:lnTo>
                    <a:pt x="493" y="109"/>
                  </a:lnTo>
                  <a:lnTo>
                    <a:pt x="620" y="73"/>
                  </a:lnTo>
                  <a:lnTo>
                    <a:pt x="741" y="46"/>
                  </a:lnTo>
                  <a:lnTo>
                    <a:pt x="860" y="26"/>
                  </a:lnTo>
                  <a:lnTo>
                    <a:pt x="973" y="12"/>
                  </a:lnTo>
                  <a:lnTo>
                    <a:pt x="1082" y="4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FDD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9">
              <a:extLst>
                <a:ext uri="{FF2B5EF4-FFF2-40B4-BE49-F238E27FC236}">
                  <a16:creationId xmlns:a16="http://schemas.microsoft.com/office/drawing/2014/main" id="{31ADA7E1-49B5-D04B-AB6E-3C318059D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344" y="476430"/>
              <a:ext cx="1570557" cy="911311"/>
            </a:xfrm>
            <a:custGeom>
              <a:avLst/>
              <a:gdLst>
                <a:gd name="T0" fmla="*/ 2248 w 2267"/>
                <a:gd name="T1" fmla="*/ 29 h 1316"/>
                <a:gd name="T2" fmla="*/ 2266 w 2267"/>
                <a:gd name="T3" fmla="*/ 177 h 1316"/>
                <a:gd name="T4" fmla="*/ 2267 w 2267"/>
                <a:gd name="T5" fmla="*/ 401 h 1316"/>
                <a:gd name="T6" fmla="*/ 2256 w 2267"/>
                <a:gd name="T7" fmla="*/ 616 h 1316"/>
                <a:gd name="T8" fmla="*/ 2238 w 2267"/>
                <a:gd name="T9" fmla="*/ 811 h 1316"/>
                <a:gd name="T10" fmla="*/ 2202 w 2267"/>
                <a:gd name="T11" fmla="*/ 749 h 1316"/>
                <a:gd name="T12" fmla="*/ 2134 w 2267"/>
                <a:gd name="T13" fmla="*/ 746 h 1316"/>
                <a:gd name="T14" fmla="*/ 2024 w 2267"/>
                <a:gd name="T15" fmla="*/ 774 h 1316"/>
                <a:gd name="T16" fmla="*/ 1847 w 2267"/>
                <a:gd name="T17" fmla="*/ 822 h 1316"/>
                <a:gd name="T18" fmla="*/ 1644 w 2267"/>
                <a:gd name="T19" fmla="*/ 876 h 1316"/>
                <a:gd name="T20" fmla="*/ 1415 w 2267"/>
                <a:gd name="T21" fmla="*/ 913 h 1316"/>
                <a:gd name="T22" fmla="*/ 1155 w 2267"/>
                <a:gd name="T23" fmla="*/ 917 h 1316"/>
                <a:gd name="T24" fmla="*/ 860 w 2267"/>
                <a:gd name="T25" fmla="*/ 866 h 1316"/>
                <a:gd name="T26" fmla="*/ 721 w 2267"/>
                <a:gd name="T27" fmla="*/ 843 h 1316"/>
                <a:gd name="T28" fmla="*/ 623 w 2267"/>
                <a:gd name="T29" fmla="*/ 863 h 1316"/>
                <a:gd name="T30" fmla="*/ 555 w 2267"/>
                <a:gd name="T31" fmla="*/ 928 h 1316"/>
                <a:gd name="T32" fmla="*/ 493 w 2267"/>
                <a:gd name="T33" fmla="*/ 1064 h 1316"/>
                <a:gd name="T34" fmla="*/ 409 w 2267"/>
                <a:gd name="T35" fmla="*/ 1214 h 1316"/>
                <a:gd name="T36" fmla="*/ 297 w 2267"/>
                <a:gd name="T37" fmla="*/ 1299 h 1316"/>
                <a:gd name="T38" fmla="*/ 182 w 2267"/>
                <a:gd name="T39" fmla="*/ 1178 h 1316"/>
                <a:gd name="T40" fmla="*/ 99 w 2267"/>
                <a:gd name="T41" fmla="*/ 931 h 1316"/>
                <a:gd name="T42" fmla="*/ 45 w 2267"/>
                <a:gd name="T43" fmla="*/ 668 h 1316"/>
                <a:gd name="T44" fmla="*/ 13 w 2267"/>
                <a:gd name="T45" fmla="*/ 393 h 1316"/>
                <a:gd name="T46" fmla="*/ 1 w 2267"/>
                <a:gd name="T47" fmla="*/ 182 h 1316"/>
                <a:gd name="T48" fmla="*/ 0 w 2267"/>
                <a:gd name="T49" fmla="*/ 52 h 1316"/>
                <a:gd name="T50" fmla="*/ 29 w 2267"/>
                <a:gd name="T51" fmla="*/ 26 h 1316"/>
                <a:gd name="T52" fmla="*/ 159 w 2267"/>
                <a:gd name="T53" fmla="*/ 52 h 1316"/>
                <a:gd name="T54" fmla="*/ 365 w 2267"/>
                <a:gd name="T55" fmla="*/ 70 h 1316"/>
                <a:gd name="T56" fmla="*/ 644 w 2267"/>
                <a:gd name="T57" fmla="*/ 68 h 1316"/>
                <a:gd name="T58" fmla="*/ 985 w 2267"/>
                <a:gd name="T59" fmla="*/ 53 h 1316"/>
                <a:gd name="T60" fmla="*/ 1243 w 2267"/>
                <a:gd name="T61" fmla="*/ 42 h 1316"/>
                <a:gd name="T62" fmla="*/ 1448 w 2267"/>
                <a:gd name="T63" fmla="*/ 36 h 1316"/>
                <a:gd name="T64" fmla="*/ 1623 w 2267"/>
                <a:gd name="T65" fmla="*/ 29 h 1316"/>
                <a:gd name="T66" fmla="*/ 1797 w 2267"/>
                <a:gd name="T67" fmla="*/ 21 h 1316"/>
                <a:gd name="T68" fmla="*/ 1974 w 2267"/>
                <a:gd name="T69" fmla="*/ 11 h 1316"/>
                <a:gd name="T70" fmla="*/ 2077 w 2267"/>
                <a:gd name="T71" fmla="*/ 29 h 1316"/>
                <a:gd name="T72" fmla="*/ 2131 w 2267"/>
                <a:gd name="T73" fmla="*/ 63 h 1316"/>
                <a:gd name="T74" fmla="*/ 2150 w 2267"/>
                <a:gd name="T75" fmla="*/ 102 h 1316"/>
                <a:gd name="T76" fmla="*/ 2154 w 2267"/>
                <a:gd name="T77" fmla="*/ 125 h 1316"/>
                <a:gd name="T78" fmla="*/ 2160 w 2267"/>
                <a:gd name="T79" fmla="*/ 120 h 1316"/>
                <a:gd name="T80" fmla="*/ 2189 w 2267"/>
                <a:gd name="T81" fmla="*/ 73 h 1316"/>
                <a:gd name="T82" fmla="*/ 2222 w 2267"/>
                <a:gd name="T83" fmla="*/ 1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67" h="1316">
                  <a:moveTo>
                    <a:pt x="2236" y="0"/>
                  </a:moveTo>
                  <a:lnTo>
                    <a:pt x="2241" y="14"/>
                  </a:lnTo>
                  <a:lnTo>
                    <a:pt x="2248" y="29"/>
                  </a:lnTo>
                  <a:lnTo>
                    <a:pt x="2253" y="45"/>
                  </a:lnTo>
                  <a:lnTo>
                    <a:pt x="2261" y="109"/>
                  </a:lnTo>
                  <a:lnTo>
                    <a:pt x="2266" y="177"/>
                  </a:lnTo>
                  <a:lnTo>
                    <a:pt x="2267" y="250"/>
                  </a:lnTo>
                  <a:lnTo>
                    <a:pt x="2267" y="327"/>
                  </a:lnTo>
                  <a:lnTo>
                    <a:pt x="2267" y="401"/>
                  </a:lnTo>
                  <a:lnTo>
                    <a:pt x="2264" y="476"/>
                  </a:lnTo>
                  <a:lnTo>
                    <a:pt x="2261" y="548"/>
                  </a:lnTo>
                  <a:lnTo>
                    <a:pt x="2256" y="616"/>
                  </a:lnTo>
                  <a:lnTo>
                    <a:pt x="2253" y="676"/>
                  </a:lnTo>
                  <a:lnTo>
                    <a:pt x="2249" y="728"/>
                  </a:lnTo>
                  <a:lnTo>
                    <a:pt x="2238" y="811"/>
                  </a:lnTo>
                  <a:lnTo>
                    <a:pt x="2230" y="782"/>
                  </a:lnTo>
                  <a:lnTo>
                    <a:pt x="2219" y="762"/>
                  </a:lnTo>
                  <a:lnTo>
                    <a:pt x="2202" y="749"/>
                  </a:lnTo>
                  <a:lnTo>
                    <a:pt x="2185" y="743"/>
                  </a:lnTo>
                  <a:lnTo>
                    <a:pt x="2162" y="743"/>
                  </a:lnTo>
                  <a:lnTo>
                    <a:pt x="2134" y="746"/>
                  </a:lnTo>
                  <a:lnTo>
                    <a:pt x="2102" y="752"/>
                  </a:lnTo>
                  <a:lnTo>
                    <a:pt x="2066" y="762"/>
                  </a:lnTo>
                  <a:lnTo>
                    <a:pt x="2024" y="774"/>
                  </a:lnTo>
                  <a:lnTo>
                    <a:pt x="1967" y="788"/>
                  </a:lnTo>
                  <a:lnTo>
                    <a:pt x="1909" y="804"/>
                  </a:lnTo>
                  <a:lnTo>
                    <a:pt x="1847" y="822"/>
                  </a:lnTo>
                  <a:lnTo>
                    <a:pt x="1782" y="842"/>
                  </a:lnTo>
                  <a:lnTo>
                    <a:pt x="1715" y="860"/>
                  </a:lnTo>
                  <a:lnTo>
                    <a:pt x="1644" y="876"/>
                  </a:lnTo>
                  <a:lnTo>
                    <a:pt x="1571" y="891"/>
                  </a:lnTo>
                  <a:lnTo>
                    <a:pt x="1495" y="904"/>
                  </a:lnTo>
                  <a:lnTo>
                    <a:pt x="1415" y="913"/>
                  </a:lnTo>
                  <a:lnTo>
                    <a:pt x="1332" y="920"/>
                  </a:lnTo>
                  <a:lnTo>
                    <a:pt x="1246" y="921"/>
                  </a:lnTo>
                  <a:lnTo>
                    <a:pt x="1155" y="917"/>
                  </a:lnTo>
                  <a:lnTo>
                    <a:pt x="1061" y="907"/>
                  </a:lnTo>
                  <a:lnTo>
                    <a:pt x="962" y="891"/>
                  </a:lnTo>
                  <a:lnTo>
                    <a:pt x="860" y="866"/>
                  </a:lnTo>
                  <a:lnTo>
                    <a:pt x="808" y="855"/>
                  </a:lnTo>
                  <a:lnTo>
                    <a:pt x="761" y="847"/>
                  </a:lnTo>
                  <a:lnTo>
                    <a:pt x="721" y="843"/>
                  </a:lnTo>
                  <a:lnTo>
                    <a:pt x="683" y="845"/>
                  </a:lnTo>
                  <a:lnTo>
                    <a:pt x="651" y="852"/>
                  </a:lnTo>
                  <a:lnTo>
                    <a:pt x="623" y="863"/>
                  </a:lnTo>
                  <a:lnTo>
                    <a:pt x="597" y="879"/>
                  </a:lnTo>
                  <a:lnTo>
                    <a:pt x="576" y="902"/>
                  </a:lnTo>
                  <a:lnTo>
                    <a:pt x="555" y="928"/>
                  </a:lnTo>
                  <a:lnTo>
                    <a:pt x="537" y="960"/>
                  </a:lnTo>
                  <a:lnTo>
                    <a:pt x="521" y="999"/>
                  </a:lnTo>
                  <a:lnTo>
                    <a:pt x="493" y="1064"/>
                  </a:lnTo>
                  <a:lnTo>
                    <a:pt x="466" y="1123"/>
                  </a:lnTo>
                  <a:lnTo>
                    <a:pt x="438" y="1172"/>
                  </a:lnTo>
                  <a:lnTo>
                    <a:pt x="409" y="1214"/>
                  </a:lnTo>
                  <a:lnTo>
                    <a:pt x="376" y="1248"/>
                  </a:lnTo>
                  <a:lnTo>
                    <a:pt x="339" y="1276"/>
                  </a:lnTo>
                  <a:lnTo>
                    <a:pt x="297" y="1299"/>
                  </a:lnTo>
                  <a:lnTo>
                    <a:pt x="248" y="1316"/>
                  </a:lnTo>
                  <a:lnTo>
                    <a:pt x="214" y="1251"/>
                  </a:lnTo>
                  <a:lnTo>
                    <a:pt x="182" y="1178"/>
                  </a:lnTo>
                  <a:lnTo>
                    <a:pt x="151" y="1099"/>
                  </a:lnTo>
                  <a:lnTo>
                    <a:pt x="123" y="1016"/>
                  </a:lnTo>
                  <a:lnTo>
                    <a:pt x="99" y="931"/>
                  </a:lnTo>
                  <a:lnTo>
                    <a:pt x="78" y="850"/>
                  </a:lnTo>
                  <a:lnTo>
                    <a:pt x="62" y="770"/>
                  </a:lnTo>
                  <a:lnTo>
                    <a:pt x="45" y="668"/>
                  </a:lnTo>
                  <a:lnTo>
                    <a:pt x="32" y="570"/>
                  </a:lnTo>
                  <a:lnTo>
                    <a:pt x="21" y="478"/>
                  </a:lnTo>
                  <a:lnTo>
                    <a:pt x="13" y="393"/>
                  </a:lnTo>
                  <a:lnTo>
                    <a:pt x="8" y="315"/>
                  </a:lnTo>
                  <a:lnTo>
                    <a:pt x="3" y="244"/>
                  </a:lnTo>
                  <a:lnTo>
                    <a:pt x="1" y="182"/>
                  </a:lnTo>
                  <a:lnTo>
                    <a:pt x="0" y="128"/>
                  </a:lnTo>
                  <a:lnTo>
                    <a:pt x="0" y="84"/>
                  </a:lnTo>
                  <a:lnTo>
                    <a:pt x="0" y="52"/>
                  </a:lnTo>
                  <a:lnTo>
                    <a:pt x="1" y="29"/>
                  </a:lnTo>
                  <a:lnTo>
                    <a:pt x="3" y="18"/>
                  </a:lnTo>
                  <a:lnTo>
                    <a:pt x="29" y="26"/>
                  </a:lnTo>
                  <a:lnTo>
                    <a:pt x="63" y="36"/>
                  </a:lnTo>
                  <a:lnTo>
                    <a:pt x="107" y="44"/>
                  </a:lnTo>
                  <a:lnTo>
                    <a:pt x="159" y="52"/>
                  </a:lnTo>
                  <a:lnTo>
                    <a:pt x="219" y="60"/>
                  </a:lnTo>
                  <a:lnTo>
                    <a:pt x="289" y="66"/>
                  </a:lnTo>
                  <a:lnTo>
                    <a:pt x="365" y="70"/>
                  </a:lnTo>
                  <a:lnTo>
                    <a:pt x="451" y="73"/>
                  </a:lnTo>
                  <a:lnTo>
                    <a:pt x="544" y="71"/>
                  </a:lnTo>
                  <a:lnTo>
                    <a:pt x="644" y="68"/>
                  </a:lnTo>
                  <a:lnTo>
                    <a:pt x="769" y="63"/>
                  </a:lnTo>
                  <a:lnTo>
                    <a:pt x="881" y="57"/>
                  </a:lnTo>
                  <a:lnTo>
                    <a:pt x="985" y="53"/>
                  </a:lnTo>
                  <a:lnTo>
                    <a:pt x="1079" y="49"/>
                  </a:lnTo>
                  <a:lnTo>
                    <a:pt x="1165" y="45"/>
                  </a:lnTo>
                  <a:lnTo>
                    <a:pt x="1243" y="42"/>
                  </a:lnTo>
                  <a:lnTo>
                    <a:pt x="1316" y="40"/>
                  </a:lnTo>
                  <a:lnTo>
                    <a:pt x="1384" y="37"/>
                  </a:lnTo>
                  <a:lnTo>
                    <a:pt x="1448" y="36"/>
                  </a:lnTo>
                  <a:lnTo>
                    <a:pt x="1508" y="32"/>
                  </a:lnTo>
                  <a:lnTo>
                    <a:pt x="1566" y="31"/>
                  </a:lnTo>
                  <a:lnTo>
                    <a:pt x="1623" y="29"/>
                  </a:lnTo>
                  <a:lnTo>
                    <a:pt x="1680" y="26"/>
                  </a:lnTo>
                  <a:lnTo>
                    <a:pt x="1737" y="24"/>
                  </a:lnTo>
                  <a:lnTo>
                    <a:pt x="1797" y="21"/>
                  </a:lnTo>
                  <a:lnTo>
                    <a:pt x="1858" y="16"/>
                  </a:lnTo>
                  <a:lnTo>
                    <a:pt x="1923" y="13"/>
                  </a:lnTo>
                  <a:lnTo>
                    <a:pt x="1974" y="11"/>
                  </a:lnTo>
                  <a:lnTo>
                    <a:pt x="2014" y="14"/>
                  </a:lnTo>
                  <a:lnTo>
                    <a:pt x="2050" y="19"/>
                  </a:lnTo>
                  <a:lnTo>
                    <a:pt x="2077" y="29"/>
                  </a:lnTo>
                  <a:lnTo>
                    <a:pt x="2100" y="39"/>
                  </a:lnTo>
                  <a:lnTo>
                    <a:pt x="2118" y="52"/>
                  </a:lnTo>
                  <a:lnTo>
                    <a:pt x="2131" y="63"/>
                  </a:lnTo>
                  <a:lnTo>
                    <a:pt x="2141" y="78"/>
                  </a:lnTo>
                  <a:lnTo>
                    <a:pt x="2147" y="89"/>
                  </a:lnTo>
                  <a:lnTo>
                    <a:pt x="2150" y="102"/>
                  </a:lnTo>
                  <a:lnTo>
                    <a:pt x="2152" y="112"/>
                  </a:lnTo>
                  <a:lnTo>
                    <a:pt x="2154" y="120"/>
                  </a:lnTo>
                  <a:lnTo>
                    <a:pt x="2154" y="125"/>
                  </a:lnTo>
                  <a:lnTo>
                    <a:pt x="2152" y="127"/>
                  </a:lnTo>
                  <a:lnTo>
                    <a:pt x="2155" y="127"/>
                  </a:lnTo>
                  <a:lnTo>
                    <a:pt x="2160" y="120"/>
                  </a:lnTo>
                  <a:lnTo>
                    <a:pt x="2168" y="107"/>
                  </a:lnTo>
                  <a:lnTo>
                    <a:pt x="2178" y="91"/>
                  </a:lnTo>
                  <a:lnTo>
                    <a:pt x="2189" y="73"/>
                  </a:lnTo>
                  <a:lnTo>
                    <a:pt x="2201" y="55"/>
                  </a:lnTo>
                  <a:lnTo>
                    <a:pt x="2212" y="36"/>
                  </a:lnTo>
                  <a:lnTo>
                    <a:pt x="2222" y="19"/>
                  </a:lnTo>
                  <a:lnTo>
                    <a:pt x="2230" y="8"/>
                  </a:lnTo>
                  <a:lnTo>
                    <a:pt x="2236" y="0"/>
                  </a:lnTo>
                  <a:close/>
                </a:path>
              </a:pathLst>
            </a:custGeom>
            <a:gradFill flip="none" rotWithShape="1">
              <a:gsLst>
                <a:gs pos="63000">
                  <a:srgbClr val="1D82BD"/>
                </a:gs>
                <a:gs pos="0">
                  <a:srgbClr val="4AA0D0"/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90">
              <a:extLst>
                <a:ext uri="{FF2B5EF4-FFF2-40B4-BE49-F238E27FC236}">
                  <a16:creationId xmlns:a16="http://schemas.microsoft.com/office/drawing/2014/main" id="{2BE635C3-B83B-9C4A-BBDB-2E6F1133A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569" y="1080277"/>
              <a:ext cx="307464" cy="360092"/>
            </a:xfrm>
            <a:custGeom>
              <a:avLst/>
              <a:gdLst>
                <a:gd name="T0" fmla="*/ 328 w 445"/>
                <a:gd name="T1" fmla="*/ 0 h 520"/>
                <a:gd name="T2" fmla="*/ 357 w 445"/>
                <a:gd name="T3" fmla="*/ 1 h 520"/>
                <a:gd name="T4" fmla="*/ 383 w 445"/>
                <a:gd name="T5" fmla="*/ 6 h 520"/>
                <a:gd name="T6" fmla="*/ 406 w 445"/>
                <a:gd name="T7" fmla="*/ 16 h 520"/>
                <a:gd name="T8" fmla="*/ 424 w 445"/>
                <a:gd name="T9" fmla="*/ 31 h 520"/>
                <a:gd name="T10" fmla="*/ 437 w 445"/>
                <a:gd name="T11" fmla="*/ 50 h 520"/>
                <a:gd name="T12" fmla="*/ 443 w 445"/>
                <a:gd name="T13" fmla="*/ 71 h 520"/>
                <a:gd name="T14" fmla="*/ 445 w 445"/>
                <a:gd name="T15" fmla="*/ 97 h 520"/>
                <a:gd name="T16" fmla="*/ 442 w 445"/>
                <a:gd name="T17" fmla="*/ 130 h 520"/>
                <a:gd name="T18" fmla="*/ 435 w 445"/>
                <a:gd name="T19" fmla="*/ 164 h 520"/>
                <a:gd name="T20" fmla="*/ 427 w 445"/>
                <a:gd name="T21" fmla="*/ 203 h 520"/>
                <a:gd name="T22" fmla="*/ 417 w 445"/>
                <a:gd name="T23" fmla="*/ 242 h 520"/>
                <a:gd name="T24" fmla="*/ 404 w 445"/>
                <a:gd name="T25" fmla="*/ 281 h 520"/>
                <a:gd name="T26" fmla="*/ 391 w 445"/>
                <a:gd name="T27" fmla="*/ 322 h 520"/>
                <a:gd name="T28" fmla="*/ 377 w 445"/>
                <a:gd name="T29" fmla="*/ 361 h 520"/>
                <a:gd name="T30" fmla="*/ 362 w 445"/>
                <a:gd name="T31" fmla="*/ 396 h 520"/>
                <a:gd name="T32" fmla="*/ 349 w 445"/>
                <a:gd name="T33" fmla="*/ 430 h 520"/>
                <a:gd name="T34" fmla="*/ 338 w 445"/>
                <a:gd name="T35" fmla="*/ 460 h 520"/>
                <a:gd name="T36" fmla="*/ 326 w 445"/>
                <a:gd name="T37" fmla="*/ 486 h 520"/>
                <a:gd name="T38" fmla="*/ 318 w 445"/>
                <a:gd name="T39" fmla="*/ 504 h 520"/>
                <a:gd name="T40" fmla="*/ 313 w 445"/>
                <a:gd name="T41" fmla="*/ 517 h 520"/>
                <a:gd name="T42" fmla="*/ 312 w 445"/>
                <a:gd name="T43" fmla="*/ 520 h 520"/>
                <a:gd name="T44" fmla="*/ 312 w 445"/>
                <a:gd name="T45" fmla="*/ 517 h 520"/>
                <a:gd name="T46" fmla="*/ 313 w 445"/>
                <a:gd name="T47" fmla="*/ 510 h 520"/>
                <a:gd name="T48" fmla="*/ 317 w 445"/>
                <a:gd name="T49" fmla="*/ 497 h 520"/>
                <a:gd name="T50" fmla="*/ 318 w 445"/>
                <a:gd name="T51" fmla="*/ 481 h 520"/>
                <a:gd name="T52" fmla="*/ 322 w 445"/>
                <a:gd name="T53" fmla="*/ 461 h 520"/>
                <a:gd name="T54" fmla="*/ 323 w 445"/>
                <a:gd name="T55" fmla="*/ 437 h 520"/>
                <a:gd name="T56" fmla="*/ 325 w 445"/>
                <a:gd name="T57" fmla="*/ 413 h 520"/>
                <a:gd name="T58" fmla="*/ 325 w 445"/>
                <a:gd name="T59" fmla="*/ 385 h 520"/>
                <a:gd name="T60" fmla="*/ 325 w 445"/>
                <a:gd name="T61" fmla="*/ 356 h 520"/>
                <a:gd name="T62" fmla="*/ 322 w 445"/>
                <a:gd name="T63" fmla="*/ 326 h 520"/>
                <a:gd name="T64" fmla="*/ 315 w 445"/>
                <a:gd name="T65" fmla="*/ 297 h 520"/>
                <a:gd name="T66" fmla="*/ 307 w 445"/>
                <a:gd name="T67" fmla="*/ 266 h 520"/>
                <a:gd name="T68" fmla="*/ 297 w 445"/>
                <a:gd name="T69" fmla="*/ 237 h 520"/>
                <a:gd name="T70" fmla="*/ 283 w 445"/>
                <a:gd name="T71" fmla="*/ 209 h 520"/>
                <a:gd name="T72" fmla="*/ 263 w 445"/>
                <a:gd name="T73" fmla="*/ 183 h 520"/>
                <a:gd name="T74" fmla="*/ 242 w 445"/>
                <a:gd name="T75" fmla="*/ 161 h 520"/>
                <a:gd name="T76" fmla="*/ 214 w 445"/>
                <a:gd name="T77" fmla="*/ 139 h 520"/>
                <a:gd name="T78" fmla="*/ 182 w 445"/>
                <a:gd name="T79" fmla="*/ 122 h 520"/>
                <a:gd name="T80" fmla="*/ 146 w 445"/>
                <a:gd name="T81" fmla="*/ 109 h 520"/>
                <a:gd name="T82" fmla="*/ 102 w 445"/>
                <a:gd name="T83" fmla="*/ 99 h 520"/>
                <a:gd name="T84" fmla="*/ 54 w 445"/>
                <a:gd name="T85" fmla="*/ 94 h 520"/>
                <a:gd name="T86" fmla="*/ 0 w 445"/>
                <a:gd name="T87" fmla="*/ 96 h 520"/>
                <a:gd name="T88" fmla="*/ 3 w 445"/>
                <a:gd name="T89" fmla="*/ 94 h 520"/>
                <a:gd name="T90" fmla="*/ 13 w 445"/>
                <a:gd name="T91" fmla="*/ 89 h 520"/>
                <a:gd name="T92" fmla="*/ 28 w 445"/>
                <a:gd name="T93" fmla="*/ 83 h 520"/>
                <a:gd name="T94" fmla="*/ 47 w 445"/>
                <a:gd name="T95" fmla="*/ 74 h 520"/>
                <a:gd name="T96" fmla="*/ 72 w 445"/>
                <a:gd name="T97" fmla="*/ 65 h 520"/>
                <a:gd name="T98" fmla="*/ 99 w 445"/>
                <a:gd name="T99" fmla="*/ 53 h 520"/>
                <a:gd name="T100" fmla="*/ 130 w 445"/>
                <a:gd name="T101" fmla="*/ 42 h 520"/>
                <a:gd name="T102" fmla="*/ 163 w 445"/>
                <a:gd name="T103" fmla="*/ 32 h 520"/>
                <a:gd name="T104" fmla="*/ 195 w 445"/>
                <a:gd name="T105" fmla="*/ 22 h 520"/>
                <a:gd name="T106" fmla="*/ 229 w 445"/>
                <a:gd name="T107" fmla="*/ 13 h 520"/>
                <a:gd name="T108" fmla="*/ 263 w 445"/>
                <a:gd name="T109" fmla="*/ 6 h 520"/>
                <a:gd name="T110" fmla="*/ 297 w 445"/>
                <a:gd name="T111" fmla="*/ 1 h 520"/>
                <a:gd name="T112" fmla="*/ 328 w 445"/>
                <a:gd name="T113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5" h="520">
                  <a:moveTo>
                    <a:pt x="328" y="0"/>
                  </a:moveTo>
                  <a:lnTo>
                    <a:pt x="357" y="1"/>
                  </a:lnTo>
                  <a:lnTo>
                    <a:pt x="383" y="6"/>
                  </a:lnTo>
                  <a:lnTo>
                    <a:pt x="406" y="16"/>
                  </a:lnTo>
                  <a:lnTo>
                    <a:pt x="424" y="31"/>
                  </a:lnTo>
                  <a:lnTo>
                    <a:pt x="437" y="50"/>
                  </a:lnTo>
                  <a:lnTo>
                    <a:pt x="443" y="71"/>
                  </a:lnTo>
                  <a:lnTo>
                    <a:pt x="445" y="97"/>
                  </a:lnTo>
                  <a:lnTo>
                    <a:pt x="442" y="130"/>
                  </a:lnTo>
                  <a:lnTo>
                    <a:pt x="435" y="164"/>
                  </a:lnTo>
                  <a:lnTo>
                    <a:pt x="427" y="203"/>
                  </a:lnTo>
                  <a:lnTo>
                    <a:pt x="417" y="242"/>
                  </a:lnTo>
                  <a:lnTo>
                    <a:pt x="404" y="281"/>
                  </a:lnTo>
                  <a:lnTo>
                    <a:pt x="391" y="322"/>
                  </a:lnTo>
                  <a:lnTo>
                    <a:pt x="377" y="361"/>
                  </a:lnTo>
                  <a:lnTo>
                    <a:pt x="362" y="396"/>
                  </a:lnTo>
                  <a:lnTo>
                    <a:pt x="349" y="430"/>
                  </a:lnTo>
                  <a:lnTo>
                    <a:pt x="338" y="460"/>
                  </a:lnTo>
                  <a:lnTo>
                    <a:pt x="326" y="486"/>
                  </a:lnTo>
                  <a:lnTo>
                    <a:pt x="318" y="504"/>
                  </a:lnTo>
                  <a:lnTo>
                    <a:pt x="313" y="517"/>
                  </a:lnTo>
                  <a:lnTo>
                    <a:pt x="312" y="520"/>
                  </a:lnTo>
                  <a:lnTo>
                    <a:pt x="312" y="517"/>
                  </a:lnTo>
                  <a:lnTo>
                    <a:pt x="313" y="510"/>
                  </a:lnTo>
                  <a:lnTo>
                    <a:pt x="317" y="497"/>
                  </a:lnTo>
                  <a:lnTo>
                    <a:pt x="318" y="481"/>
                  </a:lnTo>
                  <a:lnTo>
                    <a:pt x="322" y="461"/>
                  </a:lnTo>
                  <a:lnTo>
                    <a:pt x="323" y="437"/>
                  </a:lnTo>
                  <a:lnTo>
                    <a:pt x="325" y="413"/>
                  </a:lnTo>
                  <a:lnTo>
                    <a:pt x="325" y="385"/>
                  </a:lnTo>
                  <a:lnTo>
                    <a:pt x="325" y="356"/>
                  </a:lnTo>
                  <a:lnTo>
                    <a:pt x="322" y="326"/>
                  </a:lnTo>
                  <a:lnTo>
                    <a:pt x="315" y="297"/>
                  </a:lnTo>
                  <a:lnTo>
                    <a:pt x="307" y="266"/>
                  </a:lnTo>
                  <a:lnTo>
                    <a:pt x="297" y="237"/>
                  </a:lnTo>
                  <a:lnTo>
                    <a:pt x="283" y="209"/>
                  </a:lnTo>
                  <a:lnTo>
                    <a:pt x="263" y="183"/>
                  </a:lnTo>
                  <a:lnTo>
                    <a:pt x="242" y="161"/>
                  </a:lnTo>
                  <a:lnTo>
                    <a:pt x="214" y="139"/>
                  </a:lnTo>
                  <a:lnTo>
                    <a:pt x="182" y="122"/>
                  </a:lnTo>
                  <a:lnTo>
                    <a:pt x="146" y="109"/>
                  </a:lnTo>
                  <a:lnTo>
                    <a:pt x="102" y="99"/>
                  </a:lnTo>
                  <a:lnTo>
                    <a:pt x="54" y="94"/>
                  </a:lnTo>
                  <a:lnTo>
                    <a:pt x="0" y="96"/>
                  </a:lnTo>
                  <a:lnTo>
                    <a:pt x="3" y="94"/>
                  </a:lnTo>
                  <a:lnTo>
                    <a:pt x="13" y="89"/>
                  </a:lnTo>
                  <a:lnTo>
                    <a:pt x="28" y="83"/>
                  </a:lnTo>
                  <a:lnTo>
                    <a:pt x="47" y="74"/>
                  </a:lnTo>
                  <a:lnTo>
                    <a:pt x="72" y="65"/>
                  </a:lnTo>
                  <a:lnTo>
                    <a:pt x="99" y="53"/>
                  </a:lnTo>
                  <a:lnTo>
                    <a:pt x="130" y="42"/>
                  </a:lnTo>
                  <a:lnTo>
                    <a:pt x="163" y="32"/>
                  </a:lnTo>
                  <a:lnTo>
                    <a:pt x="195" y="22"/>
                  </a:lnTo>
                  <a:lnTo>
                    <a:pt x="229" y="13"/>
                  </a:lnTo>
                  <a:lnTo>
                    <a:pt x="263" y="6"/>
                  </a:lnTo>
                  <a:lnTo>
                    <a:pt x="297" y="1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91">
              <a:extLst>
                <a:ext uri="{FF2B5EF4-FFF2-40B4-BE49-F238E27FC236}">
                  <a16:creationId xmlns:a16="http://schemas.microsoft.com/office/drawing/2014/main" id="{CB0A21FD-E7EF-D943-94EF-EC39C9DA1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809" y="2776867"/>
              <a:ext cx="447346" cy="430726"/>
            </a:xfrm>
            <a:custGeom>
              <a:avLst/>
              <a:gdLst>
                <a:gd name="T0" fmla="*/ 252 w 646"/>
                <a:gd name="T1" fmla="*/ 0 h 621"/>
                <a:gd name="T2" fmla="*/ 646 w 646"/>
                <a:gd name="T3" fmla="*/ 122 h 621"/>
                <a:gd name="T4" fmla="*/ 302 w 646"/>
                <a:gd name="T5" fmla="*/ 579 h 621"/>
                <a:gd name="T6" fmla="*/ 297 w 646"/>
                <a:gd name="T7" fmla="*/ 581 h 621"/>
                <a:gd name="T8" fmla="*/ 287 w 646"/>
                <a:gd name="T9" fmla="*/ 585 h 621"/>
                <a:gd name="T10" fmla="*/ 269 w 646"/>
                <a:gd name="T11" fmla="*/ 592 h 621"/>
                <a:gd name="T12" fmla="*/ 247 w 646"/>
                <a:gd name="T13" fmla="*/ 598 h 621"/>
                <a:gd name="T14" fmla="*/ 221 w 646"/>
                <a:gd name="T15" fmla="*/ 607 h 621"/>
                <a:gd name="T16" fmla="*/ 192 w 646"/>
                <a:gd name="T17" fmla="*/ 613 h 621"/>
                <a:gd name="T18" fmla="*/ 161 w 646"/>
                <a:gd name="T19" fmla="*/ 618 h 621"/>
                <a:gd name="T20" fmla="*/ 128 w 646"/>
                <a:gd name="T21" fmla="*/ 621 h 621"/>
                <a:gd name="T22" fmla="*/ 96 w 646"/>
                <a:gd name="T23" fmla="*/ 620 h 621"/>
                <a:gd name="T24" fmla="*/ 65 w 646"/>
                <a:gd name="T25" fmla="*/ 615 h 621"/>
                <a:gd name="T26" fmla="*/ 36 w 646"/>
                <a:gd name="T27" fmla="*/ 603 h 621"/>
                <a:gd name="T28" fmla="*/ 18 w 646"/>
                <a:gd name="T29" fmla="*/ 592 h 621"/>
                <a:gd name="T30" fmla="*/ 8 w 646"/>
                <a:gd name="T31" fmla="*/ 579 h 621"/>
                <a:gd name="T32" fmla="*/ 2 w 646"/>
                <a:gd name="T33" fmla="*/ 566 h 621"/>
                <a:gd name="T34" fmla="*/ 0 w 646"/>
                <a:gd name="T35" fmla="*/ 553 h 621"/>
                <a:gd name="T36" fmla="*/ 2 w 646"/>
                <a:gd name="T37" fmla="*/ 542 h 621"/>
                <a:gd name="T38" fmla="*/ 5 w 646"/>
                <a:gd name="T39" fmla="*/ 532 h 621"/>
                <a:gd name="T40" fmla="*/ 7 w 646"/>
                <a:gd name="T41" fmla="*/ 525 h 621"/>
                <a:gd name="T42" fmla="*/ 8 w 646"/>
                <a:gd name="T43" fmla="*/ 524 h 621"/>
                <a:gd name="T44" fmla="*/ 252 w 646"/>
                <a:gd name="T45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6" h="621">
                  <a:moveTo>
                    <a:pt x="252" y="0"/>
                  </a:moveTo>
                  <a:lnTo>
                    <a:pt x="646" y="122"/>
                  </a:lnTo>
                  <a:lnTo>
                    <a:pt x="302" y="579"/>
                  </a:lnTo>
                  <a:lnTo>
                    <a:pt x="297" y="581"/>
                  </a:lnTo>
                  <a:lnTo>
                    <a:pt x="287" y="585"/>
                  </a:lnTo>
                  <a:lnTo>
                    <a:pt x="269" y="592"/>
                  </a:lnTo>
                  <a:lnTo>
                    <a:pt x="247" y="598"/>
                  </a:lnTo>
                  <a:lnTo>
                    <a:pt x="221" y="607"/>
                  </a:lnTo>
                  <a:lnTo>
                    <a:pt x="192" y="613"/>
                  </a:lnTo>
                  <a:lnTo>
                    <a:pt x="161" y="618"/>
                  </a:lnTo>
                  <a:lnTo>
                    <a:pt x="128" y="621"/>
                  </a:lnTo>
                  <a:lnTo>
                    <a:pt x="96" y="620"/>
                  </a:lnTo>
                  <a:lnTo>
                    <a:pt x="65" y="615"/>
                  </a:lnTo>
                  <a:lnTo>
                    <a:pt x="36" y="603"/>
                  </a:lnTo>
                  <a:lnTo>
                    <a:pt x="18" y="592"/>
                  </a:lnTo>
                  <a:lnTo>
                    <a:pt x="8" y="579"/>
                  </a:lnTo>
                  <a:lnTo>
                    <a:pt x="2" y="566"/>
                  </a:lnTo>
                  <a:lnTo>
                    <a:pt x="0" y="553"/>
                  </a:lnTo>
                  <a:lnTo>
                    <a:pt x="2" y="542"/>
                  </a:lnTo>
                  <a:lnTo>
                    <a:pt x="5" y="532"/>
                  </a:lnTo>
                  <a:lnTo>
                    <a:pt x="7" y="525"/>
                  </a:lnTo>
                  <a:lnTo>
                    <a:pt x="8" y="524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94">
              <a:extLst>
                <a:ext uri="{FF2B5EF4-FFF2-40B4-BE49-F238E27FC236}">
                  <a16:creationId xmlns:a16="http://schemas.microsoft.com/office/drawing/2014/main" id="{491D8D4E-FACD-554B-AA5F-155E6D043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509" y="2182830"/>
              <a:ext cx="397272" cy="439828"/>
            </a:xfrm>
            <a:custGeom>
              <a:avLst/>
              <a:gdLst>
                <a:gd name="T0" fmla="*/ 61 w 453"/>
                <a:gd name="T1" fmla="*/ 0 h 392"/>
                <a:gd name="T2" fmla="*/ 96 w 453"/>
                <a:gd name="T3" fmla="*/ 4 h 392"/>
                <a:gd name="T4" fmla="*/ 146 w 453"/>
                <a:gd name="T5" fmla="*/ 10 h 392"/>
                <a:gd name="T6" fmla="*/ 199 w 453"/>
                <a:gd name="T7" fmla="*/ 17 h 392"/>
                <a:gd name="T8" fmla="*/ 258 w 453"/>
                <a:gd name="T9" fmla="*/ 25 h 392"/>
                <a:gd name="T10" fmla="*/ 316 w 453"/>
                <a:gd name="T11" fmla="*/ 36 h 392"/>
                <a:gd name="T12" fmla="*/ 357 w 453"/>
                <a:gd name="T13" fmla="*/ 46 h 392"/>
                <a:gd name="T14" fmla="*/ 386 w 453"/>
                <a:gd name="T15" fmla="*/ 56 h 392"/>
                <a:gd name="T16" fmla="*/ 407 w 453"/>
                <a:gd name="T17" fmla="*/ 67 h 392"/>
                <a:gd name="T18" fmla="*/ 422 w 453"/>
                <a:gd name="T19" fmla="*/ 78 h 392"/>
                <a:gd name="T20" fmla="*/ 432 w 453"/>
                <a:gd name="T21" fmla="*/ 90 h 392"/>
                <a:gd name="T22" fmla="*/ 438 w 453"/>
                <a:gd name="T23" fmla="*/ 99 h 392"/>
                <a:gd name="T24" fmla="*/ 443 w 453"/>
                <a:gd name="T25" fmla="*/ 111 h 392"/>
                <a:gd name="T26" fmla="*/ 448 w 453"/>
                <a:gd name="T27" fmla="*/ 129 h 392"/>
                <a:gd name="T28" fmla="*/ 451 w 453"/>
                <a:gd name="T29" fmla="*/ 156 h 392"/>
                <a:gd name="T30" fmla="*/ 453 w 453"/>
                <a:gd name="T31" fmla="*/ 189 h 392"/>
                <a:gd name="T32" fmla="*/ 451 w 453"/>
                <a:gd name="T33" fmla="*/ 225 h 392"/>
                <a:gd name="T34" fmla="*/ 449 w 453"/>
                <a:gd name="T35" fmla="*/ 264 h 392"/>
                <a:gd name="T36" fmla="*/ 445 w 453"/>
                <a:gd name="T37" fmla="*/ 303 h 392"/>
                <a:gd name="T38" fmla="*/ 440 w 453"/>
                <a:gd name="T39" fmla="*/ 334 h 392"/>
                <a:gd name="T40" fmla="*/ 435 w 453"/>
                <a:gd name="T41" fmla="*/ 360 h 392"/>
                <a:gd name="T42" fmla="*/ 406 w 453"/>
                <a:gd name="T43" fmla="*/ 369 h 392"/>
                <a:gd name="T44" fmla="*/ 368 w 453"/>
                <a:gd name="T45" fmla="*/ 376 h 392"/>
                <a:gd name="T46" fmla="*/ 323 w 453"/>
                <a:gd name="T47" fmla="*/ 382 h 392"/>
                <a:gd name="T48" fmla="*/ 268 w 453"/>
                <a:gd name="T49" fmla="*/ 389 h 392"/>
                <a:gd name="T50" fmla="*/ 216 w 453"/>
                <a:gd name="T51" fmla="*/ 392 h 392"/>
                <a:gd name="T52" fmla="*/ 170 w 453"/>
                <a:gd name="T53" fmla="*/ 392 h 392"/>
                <a:gd name="T54" fmla="*/ 130 w 453"/>
                <a:gd name="T55" fmla="*/ 392 h 392"/>
                <a:gd name="T56" fmla="*/ 97 w 453"/>
                <a:gd name="T57" fmla="*/ 389 h 392"/>
                <a:gd name="T58" fmla="*/ 74 w 453"/>
                <a:gd name="T59" fmla="*/ 384 h 392"/>
                <a:gd name="T60" fmla="*/ 61 w 453"/>
                <a:gd name="T61" fmla="*/ 379 h 392"/>
                <a:gd name="T62" fmla="*/ 52 w 453"/>
                <a:gd name="T63" fmla="*/ 371 h 392"/>
                <a:gd name="T64" fmla="*/ 42 w 453"/>
                <a:gd name="T65" fmla="*/ 361 h 392"/>
                <a:gd name="T66" fmla="*/ 31 w 453"/>
                <a:gd name="T67" fmla="*/ 347 h 392"/>
                <a:gd name="T68" fmla="*/ 21 w 453"/>
                <a:gd name="T69" fmla="*/ 329 h 392"/>
                <a:gd name="T70" fmla="*/ 11 w 453"/>
                <a:gd name="T71" fmla="*/ 304 h 392"/>
                <a:gd name="T72" fmla="*/ 5 w 453"/>
                <a:gd name="T73" fmla="*/ 272 h 392"/>
                <a:gd name="T74" fmla="*/ 0 w 453"/>
                <a:gd name="T75" fmla="*/ 234 h 392"/>
                <a:gd name="T76" fmla="*/ 0 w 453"/>
                <a:gd name="T77" fmla="*/ 186 h 392"/>
                <a:gd name="T78" fmla="*/ 1 w 453"/>
                <a:gd name="T79" fmla="*/ 137 h 392"/>
                <a:gd name="T80" fmla="*/ 6 w 453"/>
                <a:gd name="T81" fmla="*/ 88 h 392"/>
                <a:gd name="T82" fmla="*/ 14 w 453"/>
                <a:gd name="T83" fmla="*/ 43 h 392"/>
                <a:gd name="T84" fmla="*/ 26 w 453"/>
                <a:gd name="T85" fmla="*/ 2 h 392"/>
                <a:gd name="T86" fmla="*/ 61 w 453"/>
                <a:gd name="T87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3" h="392">
                  <a:moveTo>
                    <a:pt x="61" y="0"/>
                  </a:moveTo>
                  <a:lnTo>
                    <a:pt x="96" y="4"/>
                  </a:lnTo>
                  <a:lnTo>
                    <a:pt x="146" y="10"/>
                  </a:lnTo>
                  <a:lnTo>
                    <a:pt x="199" y="17"/>
                  </a:lnTo>
                  <a:lnTo>
                    <a:pt x="258" y="25"/>
                  </a:lnTo>
                  <a:lnTo>
                    <a:pt x="316" y="36"/>
                  </a:lnTo>
                  <a:lnTo>
                    <a:pt x="357" y="46"/>
                  </a:lnTo>
                  <a:lnTo>
                    <a:pt x="386" y="56"/>
                  </a:lnTo>
                  <a:lnTo>
                    <a:pt x="407" y="67"/>
                  </a:lnTo>
                  <a:lnTo>
                    <a:pt x="422" y="78"/>
                  </a:lnTo>
                  <a:lnTo>
                    <a:pt x="432" y="90"/>
                  </a:lnTo>
                  <a:lnTo>
                    <a:pt x="438" y="99"/>
                  </a:lnTo>
                  <a:lnTo>
                    <a:pt x="443" y="111"/>
                  </a:lnTo>
                  <a:lnTo>
                    <a:pt x="448" y="129"/>
                  </a:lnTo>
                  <a:lnTo>
                    <a:pt x="451" y="156"/>
                  </a:lnTo>
                  <a:lnTo>
                    <a:pt x="453" y="189"/>
                  </a:lnTo>
                  <a:lnTo>
                    <a:pt x="451" y="225"/>
                  </a:lnTo>
                  <a:lnTo>
                    <a:pt x="449" y="264"/>
                  </a:lnTo>
                  <a:lnTo>
                    <a:pt x="445" y="303"/>
                  </a:lnTo>
                  <a:lnTo>
                    <a:pt x="440" y="334"/>
                  </a:lnTo>
                  <a:lnTo>
                    <a:pt x="435" y="360"/>
                  </a:lnTo>
                  <a:lnTo>
                    <a:pt x="406" y="369"/>
                  </a:lnTo>
                  <a:lnTo>
                    <a:pt x="368" y="376"/>
                  </a:lnTo>
                  <a:lnTo>
                    <a:pt x="323" y="382"/>
                  </a:lnTo>
                  <a:lnTo>
                    <a:pt x="268" y="389"/>
                  </a:lnTo>
                  <a:lnTo>
                    <a:pt x="216" y="392"/>
                  </a:lnTo>
                  <a:lnTo>
                    <a:pt x="170" y="392"/>
                  </a:lnTo>
                  <a:lnTo>
                    <a:pt x="130" y="392"/>
                  </a:lnTo>
                  <a:lnTo>
                    <a:pt x="97" y="389"/>
                  </a:lnTo>
                  <a:lnTo>
                    <a:pt x="74" y="384"/>
                  </a:lnTo>
                  <a:lnTo>
                    <a:pt x="61" y="379"/>
                  </a:lnTo>
                  <a:lnTo>
                    <a:pt x="52" y="371"/>
                  </a:lnTo>
                  <a:lnTo>
                    <a:pt x="42" y="361"/>
                  </a:lnTo>
                  <a:lnTo>
                    <a:pt x="31" y="347"/>
                  </a:lnTo>
                  <a:lnTo>
                    <a:pt x="21" y="329"/>
                  </a:lnTo>
                  <a:lnTo>
                    <a:pt x="11" y="304"/>
                  </a:lnTo>
                  <a:lnTo>
                    <a:pt x="5" y="272"/>
                  </a:lnTo>
                  <a:lnTo>
                    <a:pt x="0" y="234"/>
                  </a:lnTo>
                  <a:lnTo>
                    <a:pt x="0" y="186"/>
                  </a:lnTo>
                  <a:lnTo>
                    <a:pt x="1" y="137"/>
                  </a:lnTo>
                  <a:lnTo>
                    <a:pt x="6" y="88"/>
                  </a:lnTo>
                  <a:lnTo>
                    <a:pt x="14" y="43"/>
                  </a:lnTo>
                  <a:lnTo>
                    <a:pt x="26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5">
              <a:extLst>
                <a:ext uri="{FF2B5EF4-FFF2-40B4-BE49-F238E27FC236}">
                  <a16:creationId xmlns:a16="http://schemas.microsoft.com/office/drawing/2014/main" id="{1DFE3A4C-367A-2940-AB89-C50B94E6E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809" y="2832266"/>
              <a:ext cx="289459" cy="375328"/>
            </a:xfrm>
            <a:custGeom>
              <a:avLst/>
              <a:gdLst>
                <a:gd name="T0" fmla="*/ 237 w 419"/>
                <a:gd name="T1" fmla="*/ 0 h 541"/>
                <a:gd name="T2" fmla="*/ 419 w 419"/>
                <a:gd name="T3" fmla="*/ 24 h 541"/>
                <a:gd name="T4" fmla="*/ 347 w 419"/>
                <a:gd name="T5" fmla="*/ 439 h 541"/>
                <a:gd name="T6" fmla="*/ 302 w 419"/>
                <a:gd name="T7" fmla="*/ 499 h 541"/>
                <a:gd name="T8" fmla="*/ 297 w 419"/>
                <a:gd name="T9" fmla="*/ 501 h 541"/>
                <a:gd name="T10" fmla="*/ 287 w 419"/>
                <a:gd name="T11" fmla="*/ 505 h 541"/>
                <a:gd name="T12" fmla="*/ 269 w 419"/>
                <a:gd name="T13" fmla="*/ 512 h 541"/>
                <a:gd name="T14" fmla="*/ 247 w 419"/>
                <a:gd name="T15" fmla="*/ 518 h 541"/>
                <a:gd name="T16" fmla="*/ 221 w 419"/>
                <a:gd name="T17" fmla="*/ 527 h 541"/>
                <a:gd name="T18" fmla="*/ 192 w 419"/>
                <a:gd name="T19" fmla="*/ 533 h 541"/>
                <a:gd name="T20" fmla="*/ 161 w 419"/>
                <a:gd name="T21" fmla="*/ 538 h 541"/>
                <a:gd name="T22" fmla="*/ 128 w 419"/>
                <a:gd name="T23" fmla="*/ 541 h 541"/>
                <a:gd name="T24" fmla="*/ 96 w 419"/>
                <a:gd name="T25" fmla="*/ 540 h 541"/>
                <a:gd name="T26" fmla="*/ 65 w 419"/>
                <a:gd name="T27" fmla="*/ 535 h 541"/>
                <a:gd name="T28" fmla="*/ 36 w 419"/>
                <a:gd name="T29" fmla="*/ 523 h 541"/>
                <a:gd name="T30" fmla="*/ 18 w 419"/>
                <a:gd name="T31" fmla="*/ 512 h 541"/>
                <a:gd name="T32" fmla="*/ 8 w 419"/>
                <a:gd name="T33" fmla="*/ 499 h 541"/>
                <a:gd name="T34" fmla="*/ 2 w 419"/>
                <a:gd name="T35" fmla="*/ 486 h 541"/>
                <a:gd name="T36" fmla="*/ 0 w 419"/>
                <a:gd name="T37" fmla="*/ 473 h 541"/>
                <a:gd name="T38" fmla="*/ 2 w 419"/>
                <a:gd name="T39" fmla="*/ 462 h 541"/>
                <a:gd name="T40" fmla="*/ 5 w 419"/>
                <a:gd name="T41" fmla="*/ 452 h 541"/>
                <a:gd name="T42" fmla="*/ 7 w 419"/>
                <a:gd name="T43" fmla="*/ 445 h 541"/>
                <a:gd name="T44" fmla="*/ 8 w 419"/>
                <a:gd name="T45" fmla="*/ 444 h 541"/>
                <a:gd name="T46" fmla="*/ 41 w 419"/>
                <a:gd name="T47" fmla="*/ 372 h 541"/>
                <a:gd name="T48" fmla="*/ 50 w 419"/>
                <a:gd name="T49" fmla="*/ 387 h 541"/>
                <a:gd name="T50" fmla="*/ 62 w 419"/>
                <a:gd name="T51" fmla="*/ 400 h 541"/>
                <a:gd name="T52" fmla="*/ 78 w 419"/>
                <a:gd name="T53" fmla="*/ 411 h 541"/>
                <a:gd name="T54" fmla="*/ 96 w 419"/>
                <a:gd name="T55" fmla="*/ 418 h 541"/>
                <a:gd name="T56" fmla="*/ 115 w 419"/>
                <a:gd name="T57" fmla="*/ 419 h 541"/>
                <a:gd name="T58" fmla="*/ 140 w 419"/>
                <a:gd name="T59" fmla="*/ 413 h 541"/>
                <a:gd name="T60" fmla="*/ 153 w 419"/>
                <a:gd name="T61" fmla="*/ 401 h 541"/>
                <a:gd name="T62" fmla="*/ 166 w 419"/>
                <a:gd name="T63" fmla="*/ 382 h 541"/>
                <a:gd name="T64" fmla="*/ 179 w 419"/>
                <a:gd name="T65" fmla="*/ 353 h 541"/>
                <a:gd name="T66" fmla="*/ 188 w 419"/>
                <a:gd name="T67" fmla="*/ 318 h 541"/>
                <a:gd name="T68" fmla="*/ 198 w 419"/>
                <a:gd name="T69" fmla="*/ 279 h 541"/>
                <a:gd name="T70" fmla="*/ 206 w 419"/>
                <a:gd name="T71" fmla="*/ 239 h 541"/>
                <a:gd name="T72" fmla="*/ 214 w 419"/>
                <a:gd name="T73" fmla="*/ 195 h 541"/>
                <a:gd name="T74" fmla="*/ 221 w 419"/>
                <a:gd name="T75" fmla="*/ 153 h 541"/>
                <a:gd name="T76" fmla="*/ 226 w 419"/>
                <a:gd name="T77" fmla="*/ 114 h 541"/>
                <a:gd name="T78" fmla="*/ 231 w 419"/>
                <a:gd name="T79" fmla="*/ 76 h 541"/>
                <a:gd name="T80" fmla="*/ 234 w 419"/>
                <a:gd name="T81" fmla="*/ 45 h 541"/>
                <a:gd name="T82" fmla="*/ 235 w 419"/>
                <a:gd name="T83" fmla="*/ 21 h 541"/>
                <a:gd name="T84" fmla="*/ 237 w 419"/>
                <a:gd name="T85" fmla="*/ 5 h 541"/>
                <a:gd name="T86" fmla="*/ 237 w 419"/>
                <a:gd name="T87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9" h="541">
                  <a:moveTo>
                    <a:pt x="237" y="0"/>
                  </a:moveTo>
                  <a:lnTo>
                    <a:pt x="419" y="24"/>
                  </a:lnTo>
                  <a:lnTo>
                    <a:pt x="347" y="439"/>
                  </a:lnTo>
                  <a:lnTo>
                    <a:pt x="302" y="499"/>
                  </a:lnTo>
                  <a:lnTo>
                    <a:pt x="297" y="501"/>
                  </a:lnTo>
                  <a:lnTo>
                    <a:pt x="287" y="505"/>
                  </a:lnTo>
                  <a:lnTo>
                    <a:pt x="269" y="512"/>
                  </a:lnTo>
                  <a:lnTo>
                    <a:pt x="247" y="518"/>
                  </a:lnTo>
                  <a:lnTo>
                    <a:pt x="221" y="527"/>
                  </a:lnTo>
                  <a:lnTo>
                    <a:pt x="192" y="533"/>
                  </a:lnTo>
                  <a:lnTo>
                    <a:pt x="161" y="538"/>
                  </a:lnTo>
                  <a:lnTo>
                    <a:pt x="128" y="541"/>
                  </a:lnTo>
                  <a:lnTo>
                    <a:pt x="96" y="540"/>
                  </a:lnTo>
                  <a:lnTo>
                    <a:pt x="65" y="535"/>
                  </a:lnTo>
                  <a:lnTo>
                    <a:pt x="36" y="523"/>
                  </a:lnTo>
                  <a:lnTo>
                    <a:pt x="18" y="512"/>
                  </a:lnTo>
                  <a:lnTo>
                    <a:pt x="8" y="499"/>
                  </a:lnTo>
                  <a:lnTo>
                    <a:pt x="2" y="486"/>
                  </a:lnTo>
                  <a:lnTo>
                    <a:pt x="0" y="473"/>
                  </a:lnTo>
                  <a:lnTo>
                    <a:pt x="2" y="462"/>
                  </a:lnTo>
                  <a:lnTo>
                    <a:pt x="5" y="452"/>
                  </a:lnTo>
                  <a:lnTo>
                    <a:pt x="7" y="445"/>
                  </a:lnTo>
                  <a:lnTo>
                    <a:pt x="8" y="444"/>
                  </a:lnTo>
                  <a:lnTo>
                    <a:pt x="41" y="372"/>
                  </a:lnTo>
                  <a:lnTo>
                    <a:pt x="50" y="387"/>
                  </a:lnTo>
                  <a:lnTo>
                    <a:pt x="62" y="400"/>
                  </a:lnTo>
                  <a:lnTo>
                    <a:pt x="78" y="411"/>
                  </a:lnTo>
                  <a:lnTo>
                    <a:pt x="96" y="418"/>
                  </a:lnTo>
                  <a:lnTo>
                    <a:pt x="115" y="419"/>
                  </a:lnTo>
                  <a:lnTo>
                    <a:pt x="140" y="413"/>
                  </a:lnTo>
                  <a:lnTo>
                    <a:pt x="153" y="401"/>
                  </a:lnTo>
                  <a:lnTo>
                    <a:pt x="166" y="382"/>
                  </a:lnTo>
                  <a:lnTo>
                    <a:pt x="179" y="353"/>
                  </a:lnTo>
                  <a:lnTo>
                    <a:pt x="188" y="318"/>
                  </a:lnTo>
                  <a:lnTo>
                    <a:pt x="198" y="279"/>
                  </a:lnTo>
                  <a:lnTo>
                    <a:pt x="206" y="239"/>
                  </a:lnTo>
                  <a:lnTo>
                    <a:pt x="214" y="195"/>
                  </a:lnTo>
                  <a:lnTo>
                    <a:pt x="221" y="153"/>
                  </a:lnTo>
                  <a:lnTo>
                    <a:pt x="226" y="114"/>
                  </a:lnTo>
                  <a:lnTo>
                    <a:pt x="231" y="76"/>
                  </a:lnTo>
                  <a:lnTo>
                    <a:pt x="234" y="45"/>
                  </a:lnTo>
                  <a:lnTo>
                    <a:pt x="235" y="21"/>
                  </a:lnTo>
                  <a:lnTo>
                    <a:pt x="237" y="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6">
              <a:extLst>
                <a:ext uri="{FF2B5EF4-FFF2-40B4-BE49-F238E27FC236}">
                  <a16:creationId xmlns:a16="http://schemas.microsoft.com/office/drawing/2014/main" id="{CEF67C55-BADA-A344-A06B-BD8B32D3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443" y="2721468"/>
              <a:ext cx="483355" cy="803283"/>
            </a:xfrm>
            <a:custGeom>
              <a:avLst/>
              <a:gdLst>
                <a:gd name="T0" fmla="*/ 638 w 698"/>
                <a:gd name="T1" fmla="*/ 0 h 1159"/>
                <a:gd name="T2" fmla="*/ 659 w 698"/>
                <a:gd name="T3" fmla="*/ 109 h 1159"/>
                <a:gd name="T4" fmla="*/ 674 w 698"/>
                <a:gd name="T5" fmla="*/ 214 h 1159"/>
                <a:gd name="T6" fmla="*/ 685 w 698"/>
                <a:gd name="T7" fmla="*/ 317 h 1159"/>
                <a:gd name="T8" fmla="*/ 693 w 698"/>
                <a:gd name="T9" fmla="*/ 414 h 1159"/>
                <a:gd name="T10" fmla="*/ 697 w 698"/>
                <a:gd name="T11" fmla="*/ 507 h 1159"/>
                <a:gd name="T12" fmla="*/ 698 w 698"/>
                <a:gd name="T13" fmla="*/ 595 h 1159"/>
                <a:gd name="T14" fmla="*/ 697 w 698"/>
                <a:gd name="T15" fmla="*/ 679 h 1159"/>
                <a:gd name="T16" fmla="*/ 693 w 698"/>
                <a:gd name="T17" fmla="*/ 755 h 1159"/>
                <a:gd name="T18" fmla="*/ 690 w 698"/>
                <a:gd name="T19" fmla="*/ 829 h 1159"/>
                <a:gd name="T20" fmla="*/ 684 w 698"/>
                <a:gd name="T21" fmla="*/ 894 h 1159"/>
                <a:gd name="T22" fmla="*/ 677 w 698"/>
                <a:gd name="T23" fmla="*/ 954 h 1159"/>
                <a:gd name="T24" fmla="*/ 669 w 698"/>
                <a:gd name="T25" fmla="*/ 1006 h 1159"/>
                <a:gd name="T26" fmla="*/ 663 w 698"/>
                <a:gd name="T27" fmla="*/ 1051 h 1159"/>
                <a:gd name="T28" fmla="*/ 654 w 698"/>
                <a:gd name="T29" fmla="*/ 1089 h 1159"/>
                <a:gd name="T30" fmla="*/ 650 w 698"/>
                <a:gd name="T31" fmla="*/ 1118 h 1159"/>
                <a:gd name="T32" fmla="*/ 645 w 698"/>
                <a:gd name="T33" fmla="*/ 1141 h 1159"/>
                <a:gd name="T34" fmla="*/ 641 w 698"/>
                <a:gd name="T35" fmla="*/ 1154 h 1159"/>
                <a:gd name="T36" fmla="*/ 640 w 698"/>
                <a:gd name="T37" fmla="*/ 1159 h 1159"/>
                <a:gd name="T38" fmla="*/ 0 w 698"/>
                <a:gd name="T39" fmla="*/ 1141 h 1159"/>
                <a:gd name="T40" fmla="*/ 33 w 698"/>
                <a:gd name="T41" fmla="*/ 1030 h 1159"/>
                <a:gd name="T42" fmla="*/ 60 w 698"/>
                <a:gd name="T43" fmla="*/ 923 h 1159"/>
                <a:gd name="T44" fmla="*/ 83 w 698"/>
                <a:gd name="T45" fmla="*/ 820 h 1159"/>
                <a:gd name="T46" fmla="*/ 101 w 698"/>
                <a:gd name="T47" fmla="*/ 721 h 1159"/>
                <a:gd name="T48" fmla="*/ 117 w 698"/>
                <a:gd name="T49" fmla="*/ 627 h 1159"/>
                <a:gd name="T50" fmla="*/ 129 w 698"/>
                <a:gd name="T51" fmla="*/ 539 h 1159"/>
                <a:gd name="T52" fmla="*/ 137 w 698"/>
                <a:gd name="T53" fmla="*/ 456 h 1159"/>
                <a:gd name="T54" fmla="*/ 143 w 698"/>
                <a:gd name="T55" fmla="*/ 380 h 1159"/>
                <a:gd name="T56" fmla="*/ 146 w 698"/>
                <a:gd name="T57" fmla="*/ 310 h 1159"/>
                <a:gd name="T58" fmla="*/ 148 w 698"/>
                <a:gd name="T59" fmla="*/ 248 h 1159"/>
                <a:gd name="T60" fmla="*/ 150 w 698"/>
                <a:gd name="T61" fmla="*/ 195 h 1159"/>
                <a:gd name="T62" fmla="*/ 148 w 698"/>
                <a:gd name="T63" fmla="*/ 149 h 1159"/>
                <a:gd name="T64" fmla="*/ 148 w 698"/>
                <a:gd name="T65" fmla="*/ 113 h 1159"/>
                <a:gd name="T66" fmla="*/ 146 w 698"/>
                <a:gd name="T67" fmla="*/ 87 h 1159"/>
                <a:gd name="T68" fmla="*/ 146 w 698"/>
                <a:gd name="T69" fmla="*/ 71 h 1159"/>
                <a:gd name="T70" fmla="*/ 145 w 698"/>
                <a:gd name="T71" fmla="*/ 65 h 1159"/>
                <a:gd name="T72" fmla="*/ 638 w 698"/>
                <a:gd name="T73" fmla="*/ 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8" h="1159">
                  <a:moveTo>
                    <a:pt x="638" y="0"/>
                  </a:moveTo>
                  <a:lnTo>
                    <a:pt x="659" y="109"/>
                  </a:lnTo>
                  <a:lnTo>
                    <a:pt x="674" y="214"/>
                  </a:lnTo>
                  <a:lnTo>
                    <a:pt x="685" y="317"/>
                  </a:lnTo>
                  <a:lnTo>
                    <a:pt x="693" y="414"/>
                  </a:lnTo>
                  <a:lnTo>
                    <a:pt x="697" y="507"/>
                  </a:lnTo>
                  <a:lnTo>
                    <a:pt x="698" y="595"/>
                  </a:lnTo>
                  <a:lnTo>
                    <a:pt x="697" y="679"/>
                  </a:lnTo>
                  <a:lnTo>
                    <a:pt x="693" y="755"/>
                  </a:lnTo>
                  <a:lnTo>
                    <a:pt x="690" y="829"/>
                  </a:lnTo>
                  <a:lnTo>
                    <a:pt x="684" y="894"/>
                  </a:lnTo>
                  <a:lnTo>
                    <a:pt x="677" y="954"/>
                  </a:lnTo>
                  <a:lnTo>
                    <a:pt x="669" y="1006"/>
                  </a:lnTo>
                  <a:lnTo>
                    <a:pt x="663" y="1051"/>
                  </a:lnTo>
                  <a:lnTo>
                    <a:pt x="654" y="1089"/>
                  </a:lnTo>
                  <a:lnTo>
                    <a:pt x="650" y="1118"/>
                  </a:lnTo>
                  <a:lnTo>
                    <a:pt x="645" y="1141"/>
                  </a:lnTo>
                  <a:lnTo>
                    <a:pt x="641" y="1154"/>
                  </a:lnTo>
                  <a:lnTo>
                    <a:pt x="640" y="1159"/>
                  </a:lnTo>
                  <a:lnTo>
                    <a:pt x="0" y="1141"/>
                  </a:lnTo>
                  <a:lnTo>
                    <a:pt x="33" y="1030"/>
                  </a:lnTo>
                  <a:lnTo>
                    <a:pt x="60" y="923"/>
                  </a:lnTo>
                  <a:lnTo>
                    <a:pt x="83" y="820"/>
                  </a:lnTo>
                  <a:lnTo>
                    <a:pt x="101" y="721"/>
                  </a:lnTo>
                  <a:lnTo>
                    <a:pt x="117" y="627"/>
                  </a:lnTo>
                  <a:lnTo>
                    <a:pt x="129" y="539"/>
                  </a:lnTo>
                  <a:lnTo>
                    <a:pt x="137" y="456"/>
                  </a:lnTo>
                  <a:lnTo>
                    <a:pt x="143" y="380"/>
                  </a:lnTo>
                  <a:lnTo>
                    <a:pt x="146" y="310"/>
                  </a:lnTo>
                  <a:lnTo>
                    <a:pt x="148" y="248"/>
                  </a:lnTo>
                  <a:lnTo>
                    <a:pt x="150" y="195"/>
                  </a:lnTo>
                  <a:lnTo>
                    <a:pt x="148" y="149"/>
                  </a:lnTo>
                  <a:lnTo>
                    <a:pt x="148" y="113"/>
                  </a:lnTo>
                  <a:lnTo>
                    <a:pt x="146" y="87"/>
                  </a:lnTo>
                  <a:lnTo>
                    <a:pt x="146" y="71"/>
                  </a:lnTo>
                  <a:lnTo>
                    <a:pt x="145" y="65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7">
              <a:extLst>
                <a:ext uri="{FF2B5EF4-FFF2-40B4-BE49-F238E27FC236}">
                  <a16:creationId xmlns:a16="http://schemas.microsoft.com/office/drawing/2014/main" id="{0644FB60-E54D-9843-A462-0D952056F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161" y="2721468"/>
              <a:ext cx="364248" cy="216055"/>
            </a:xfrm>
            <a:custGeom>
              <a:avLst/>
              <a:gdLst>
                <a:gd name="T0" fmla="*/ 493 w 526"/>
                <a:gd name="T1" fmla="*/ 0 h 312"/>
                <a:gd name="T2" fmla="*/ 511 w 526"/>
                <a:gd name="T3" fmla="*/ 97 h 312"/>
                <a:gd name="T4" fmla="*/ 526 w 526"/>
                <a:gd name="T5" fmla="*/ 191 h 312"/>
                <a:gd name="T6" fmla="*/ 483 w 526"/>
                <a:gd name="T7" fmla="*/ 224 h 312"/>
                <a:gd name="T8" fmla="*/ 435 w 526"/>
                <a:gd name="T9" fmla="*/ 252 h 312"/>
                <a:gd name="T10" fmla="*/ 380 w 526"/>
                <a:gd name="T11" fmla="*/ 276 h 312"/>
                <a:gd name="T12" fmla="*/ 318 w 526"/>
                <a:gd name="T13" fmla="*/ 294 h 312"/>
                <a:gd name="T14" fmla="*/ 264 w 526"/>
                <a:gd name="T15" fmla="*/ 305 h 312"/>
                <a:gd name="T16" fmla="*/ 214 w 526"/>
                <a:gd name="T17" fmla="*/ 310 h 312"/>
                <a:gd name="T18" fmla="*/ 165 w 526"/>
                <a:gd name="T19" fmla="*/ 312 h 312"/>
                <a:gd name="T20" fmla="*/ 120 w 526"/>
                <a:gd name="T21" fmla="*/ 307 h 312"/>
                <a:gd name="T22" fmla="*/ 79 w 526"/>
                <a:gd name="T23" fmla="*/ 300 h 312"/>
                <a:gd name="T24" fmla="*/ 42 w 526"/>
                <a:gd name="T25" fmla="*/ 287 h 312"/>
                <a:gd name="T26" fmla="*/ 9 w 526"/>
                <a:gd name="T27" fmla="*/ 271 h 312"/>
                <a:gd name="T28" fmla="*/ 5 w 526"/>
                <a:gd name="T29" fmla="*/ 175 h 312"/>
                <a:gd name="T30" fmla="*/ 3 w 526"/>
                <a:gd name="T31" fmla="*/ 136 h 312"/>
                <a:gd name="T32" fmla="*/ 3 w 526"/>
                <a:gd name="T33" fmla="*/ 105 h 312"/>
                <a:gd name="T34" fmla="*/ 1 w 526"/>
                <a:gd name="T35" fmla="*/ 84 h 312"/>
                <a:gd name="T36" fmla="*/ 1 w 526"/>
                <a:gd name="T37" fmla="*/ 69 h 312"/>
                <a:gd name="T38" fmla="*/ 0 w 526"/>
                <a:gd name="T39" fmla="*/ 65 h 312"/>
                <a:gd name="T40" fmla="*/ 493 w 526"/>
                <a:gd name="T4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6" h="312">
                  <a:moveTo>
                    <a:pt x="493" y="0"/>
                  </a:moveTo>
                  <a:lnTo>
                    <a:pt x="511" y="97"/>
                  </a:lnTo>
                  <a:lnTo>
                    <a:pt x="526" y="191"/>
                  </a:lnTo>
                  <a:lnTo>
                    <a:pt x="483" y="224"/>
                  </a:lnTo>
                  <a:lnTo>
                    <a:pt x="435" y="252"/>
                  </a:lnTo>
                  <a:lnTo>
                    <a:pt x="380" y="276"/>
                  </a:lnTo>
                  <a:lnTo>
                    <a:pt x="318" y="294"/>
                  </a:lnTo>
                  <a:lnTo>
                    <a:pt x="264" y="305"/>
                  </a:lnTo>
                  <a:lnTo>
                    <a:pt x="214" y="310"/>
                  </a:lnTo>
                  <a:lnTo>
                    <a:pt x="165" y="312"/>
                  </a:lnTo>
                  <a:lnTo>
                    <a:pt x="120" y="307"/>
                  </a:lnTo>
                  <a:lnTo>
                    <a:pt x="79" y="300"/>
                  </a:lnTo>
                  <a:lnTo>
                    <a:pt x="42" y="287"/>
                  </a:lnTo>
                  <a:lnTo>
                    <a:pt x="9" y="271"/>
                  </a:lnTo>
                  <a:lnTo>
                    <a:pt x="5" y="175"/>
                  </a:lnTo>
                  <a:lnTo>
                    <a:pt x="3" y="136"/>
                  </a:lnTo>
                  <a:lnTo>
                    <a:pt x="3" y="105"/>
                  </a:lnTo>
                  <a:lnTo>
                    <a:pt x="1" y="84"/>
                  </a:lnTo>
                  <a:lnTo>
                    <a:pt x="1" y="69"/>
                  </a:lnTo>
                  <a:lnTo>
                    <a:pt x="0" y="6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8">
              <a:extLst>
                <a:ext uri="{FF2B5EF4-FFF2-40B4-BE49-F238E27FC236}">
                  <a16:creationId xmlns:a16="http://schemas.microsoft.com/office/drawing/2014/main" id="{5CC5E776-B14F-F942-A5F7-86884619A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088" y="3082945"/>
              <a:ext cx="299154" cy="252065"/>
            </a:xfrm>
            <a:custGeom>
              <a:avLst/>
              <a:gdLst>
                <a:gd name="T0" fmla="*/ 221 w 432"/>
                <a:gd name="T1" fmla="*/ 0 h 364"/>
                <a:gd name="T2" fmla="*/ 245 w 432"/>
                <a:gd name="T3" fmla="*/ 2 h 364"/>
                <a:gd name="T4" fmla="*/ 276 w 432"/>
                <a:gd name="T5" fmla="*/ 9 h 364"/>
                <a:gd name="T6" fmla="*/ 310 w 432"/>
                <a:gd name="T7" fmla="*/ 20 h 364"/>
                <a:gd name="T8" fmla="*/ 349 w 432"/>
                <a:gd name="T9" fmla="*/ 36 h 364"/>
                <a:gd name="T10" fmla="*/ 380 w 432"/>
                <a:gd name="T11" fmla="*/ 54 h 364"/>
                <a:gd name="T12" fmla="*/ 401 w 432"/>
                <a:gd name="T13" fmla="*/ 72 h 364"/>
                <a:gd name="T14" fmla="*/ 418 w 432"/>
                <a:gd name="T15" fmla="*/ 90 h 364"/>
                <a:gd name="T16" fmla="*/ 426 w 432"/>
                <a:gd name="T17" fmla="*/ 106 h 364"/>
                <a:gd name="T18" fmla="*/ 430 w 432"/>
                <a:gd name="T19" fmla="*/ 121 h 364"/>
                <a:gd name="T20" fmla="*/ 432 w 432"/>
                <a:gd name="T21" fmla="*/ 134 h 364"/>
                <a:gd name="T22" fmla="*/ 432 w 432"/>
                <a:gd name="T23" fmla="*/ 143 h 364"/>
                <a:gd name="T24" fmla="*/ 430 w 432"/>
                <a:gd name="T25" fmla="*/ 150 h 364"/>
                <a:gd name="T26" fmla="*/ 430 w 432"/>
                <a:gd name="T27" fmla="*/ 153 h 364"/>
                <a:gd name="T28" fmla="*/ 379 w 432"/>
                <a:gd name="T29" fmla="*/ 364 h 364"/>
                <a:gd name="T30" fmla="*/ 0 w 432"/>
                <a:gd name="T31" fmla="*/ 338 h 364"/>
                <a:gd name="T32" fmla="*/ 140 w 432"/>
                <a:gd name="T33" fmla="*/ 39 h 364"/>
                <a:gd name="T34" fmla="*/ 142 w 432"/>
                <a:gd name="T35" fmla="*/ 38 h 364"/>
                <a:gd name="T36" fmla="*/ 143 w 432"/>
                <a:gd name="T37" fmla="*/ 33 h 364"/>
                <a:gd name="T38" fmla="*/ 150 w 432"/>
                <a:gd name="T39" fmla="*/ 26 h 364"/>
                <a:gd name="T40" fmla="*/ 156 w 432"/>
                <a:gd name="T41" fmla="*/ 20 h 364"/>
                <a:gd name="T42" fmla="*/ 168 w 432"/>
                <a:gd name="T43" fmla="*/ 13 h 364"/>
                <a:gd name="T44" fmla="*/ 182 w 432"/>
                <a:gd name="T45" fmla="*/ 7 h 364"/>
                <a:gd name="T46" fmla="*/ 198 w 432"/>
                <a:gd name="T47" fmla="*/ 4 h 364"/>
                <a:gd name="T48" fmla="*/ 221 w 432"/>
                <a:gd name="T4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2" h="364">
                  <a:moveTo>
                    <a:pt x="221" y="0"/>
                  </a:moveTo>
                  <a:lnTo>
                    <a:pt x="245" y="2"/>
                  </a:lnTo>
                  <a:lnTo>
                    <a:pt x="276" y="9"/>
                  </a:lnTo>
                  <a:lnTo>
                    <a:pt x="310" y="20"/>
                  </a:lnTo>
                  <a:lnTo>
                    <a:pt x="349" y="36"/>
                  </a:lnTo>
                  <a:lnTo>
                    <a:pt x="380" y="54"/>
                  </a:lnTo>
                  <a:lnTo>
                    <a:pt x="401" y="72"/>
                  </a:lnTo>
                  <a:lnTo>
                    <a:pt x="418" y="90"/>
                  </a:lnTo>
                  <a:lnTo>
                    <a:pt x="426" y="106"/>
                  </a:lnTo>
                  <a:lnTo>
                    <a:pt x="430" y="121"/>
                  </a:lnTo>
                  <a:lnTo>
                    <a:pt x="432" y="134"/>
                  </a:lnTo>
                  <a:lnTo>
                    <a:pt x="432" y="143"/>
                  </a:lnTo>
                  <a:lnTo>
                    <a:pt x="430" y="150"/>
                  </a:lnTo>
                  <a:lnTo>
                    <a:pt x="430" y="153"/>
                  </a:lnTo>
                  <a:lnTo>
                    <a:pt x="379" y="364"/>
                  </a:lnTo>
                  <a:lnTo>
                    <a:pt x="0" y="338"/>
                  </a:lnTo>
                  <a:lnTo>
                    <a:pt x="140" y="39"/>
                  </a:lnTo>
                  <a:lnTo>
                    <a:pt x="142" y="38"/>
                  </a:lnTo>
                  <a:lnTo>
                    <a:pt x="143" y="33"/>
                  </a:lnTo>
                  <a:lnTo>
                    <a:pt x="150" y="26"/>
                  </a:lnTo>
                  <a:lnTo>
                    <a:pt x="156" y="20"/>
                  </a:lnTo>
                  <a:lnTo>
                    <a:pt x="168" y="13"/>
                  </a:lnTo>
                  <a:lnTo>
                    <a:pt x="182" y="7"/>
                  </a:lnTo>
                  <a:lnTo>
                    <a:pt x="198" y="4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3D3D3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399">
              <a:extLst>
                <a:ext uri="{FF2B5EF4-FFF2-40B4-BE49-F238E27FC236}">
                  <a16:creationId xmlns:a16="http://schemas.microsoft.com/office/drawing/2014/main" id="{96A06062-515A-7343-BF28-A7D3093D7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222" y="2631445"/>
              <a:ext cx="481970" cy="281150"/>
            </a:xfrm>
            <a:custGeom>
              <a:avLst/>
              <a:gdLst>
                <a:gd name="T0" fmla="*/ 422 w 696"/>
                <a:gd name="T1" fmla="*/ 0 h 404"/>
                <a:gd name="T2" fmla="*/ 474 w 696"/>
                <a:gd name="T3" fmla="*/ 1 h 404"/>
                <a:gd name="T4" fmla="*/ 523 w 696"/>
                <a:gd name="T5" fmla="*/ 8 h 404"/>
                <a:gd name="T6" fmla="*/ 567 w 696"/>
                <a:gd name="T7" fmla="*/ 19 h 404"/>
                <a:gd name="T8" fmla="*/ 606 w 696"/>
                <a:gd name="T9" fmla="*/ 34 h 404"/>
                <a:gd name="T10" fmla="*/ 640 w 696"/>
                <a:gd name="T11" fmla="*/ 53 h 404"/>
                <a:gd name="T12" fmla="*/ 666 w 696"/>
                <a:gd name="T13" fmla="*/ 76 h 404"/>
                <a:gd name="T14" fmla="*/ 685 w 696"/>
                <a:gd name="T15" fmla="*/ 104 h 404"/>
                <a:gd name="T16" fmla="*/ 695 w 696"/>
                <a:gd name="T17" fmla="*/ 133 h 404"/>
                <a:gd name="T18" fmla="*/ 696 w 696"/>
                <a:gd name="T19" fmla="*/ 169 h 404"/>
                <a:gd name="T20" fmla="*/ 687 w 696"/>
                <a:gd name="T21" fmla="*/ 204 h 404"/>
                <a:gd name="T22" fmla="*/ 667 w 696"/>
                <a:gd name="T23" fmla="*/ 239 h 404"/>
                <a:gd name="T24" fmla="*/ 638 w 696"/>
                <a:gd name="T25" fmla="*/ 273 h 404"/>
                <a:gd name="T26" fmla="*/ 601 w 696"/>
                <a:gd name="T27" fmla="*/ 304 h 404"/>
                <a:gd name="T28" fmla="*/ 557 w 696"/>
                <a:gd name="T29" fmla="*/ 331 h 404"/>
                <a:gd name="T30" fmla="*/ 505 w 696"/>
                <a:gd name="T31" fmla="*/ 357 h 404"/>
                <a:gd name="T32" fmla="*/ 448 w 696"/>
                <a:gd name="T33" fmla="*/ 377 h 404"/>
                <a:gd name="T34" fmla="*/ 386 w 696"/>
                <a:gd name="T35" fmla="*/ 393 h 404"/>
                <a:gd name="T36" fmla="*/ 330 w 696"/>
                <a:gd name="T37" fmla="*/ 401 h 404"/>
                <a:gd name="T38" fmla="*/ 274 w 696"/>
                <a:gd name="T39" fmla="*/ 404 h 404"/>
                <a:gd name="T40" fmla="*/ 222 w 696"/>
                <a:gd name="T41" fmla="*/ 403 h 404"/>
                <a:gd name="T42" fmla="*/ 174 w 696"/>
                <a:gd name="T43" fmla="*/ 396 h 404"/>
                <a:gd name="T44" fmla="*/ 130 w 696"/>
                <a:gd name="T45" fmla="*/ 386 h 404"/>
                <a:gd name="T46" fmla="*/ 91 w 696"/>
                <a:gd name="T47" fmla="*/ 370 h 404"/>
                <a:gd name="T48" fmla="*/ 57 w 696"/>
                <a:gd name="T49" fmla="*/ 351 h 404"/>
                <a:gd name="T50" fmla="*/ 31 w 696"/>
                <a:gd name="T51" fmla="*/ 328 h 404"/>
                <a:gd name="T52" fmla="*/ 11 w 696"/>
                <a:gd name="T53" fmla="*/ 302 h 404"/>
                <a:gd name="T54" fmla="*/ 2 w 696"/>
                <a:gd name="T55" fmla="*/ 271 h 404"/>
                <a:gd name="T56" fmla="*/ 0 w 696"/>
                <a:gd name="T57" fmla="*/ 237 h 404"/>
                <a:gd name="T58" fmla="*/ 10 w 696"/>
                <a:gd name="T59" fmla="*/ 201 h 404"/>
                <a:gd name="T60" fmla="*/ 29 w 696"/>
                <a:gd name="T61" fmla="*/ 165 h 404"/>
                <a:gd name="T62" fmla="*/ 59 w 696"/>
                <a:gd name="T63" fmla="*/ 133 h 404"/>
                <a:gd name="T64" fmla="*/ 96 w 696"/>
                <a:gd name="T65" fmla="*/ 102 h 404"/>
                <a:gd name="T66" fmla="*/ 141 w 696"/>
                <a:gd name="T67" fmla="*/ 73 h 404"/>
                <a:gd name="T68" fmla="*/ 192 w 696"/>
                <a:gd name="T69" fmla="*/ 48 h 404"/>
                <a:gd name="T70" fmla="*/ 248 w 696"/>
                <a:gd name="T71" fmla="*/ 27 h 404"/>
                <a:gd name="T72" fmla="*/ 310 w 696"/>
                <a:gd name="T73" fmla="*/ 13 h 404"/>
                <a:gd name="T74" fmla="*/ 367 w 696"/>
                <a:gd name="T75" fmla="*/ 3 h 404"/>
                <a:gd name="T76" fmla="*/ 422 w 696"/>
                <a:gd name="T7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96" h="404">
                  <a:moveTo>
                    <a:pt x="422" y="0"/>
                  </a:moveTo>
                  <a:lnTo>
                    <a:pt x="474" y="1"/>
                  </a:lnTo>
                  <a:lnTo>
                    <a:pt x="523" y="8"/>
                  </a:lnTo>
                  <a:lnTo>
                    <a:pt x="567" y="19"/>
                  </a:lnTo>
                  <a:lnTo>
                    <a:pt x="606" y="34"/>
                  </a:lnTo>
                  <a:lnTo>
                    <a:pt x="640" y="53"/>
                  </a:lnTo>
                  <a:lnTo>
                    <a:pt x="666" y="76"/>
                  </a:lnTo>
                  <a:lnTo>
                    <a:pt x="685" y="104"/>
                  </a:lnTo>
                  <a:lnTo>
                    <a:pt x="695" y="133"/>
                  </a:lnTo>
                  <a:lnTo>
                    <a:pt x="696" y="169"/>
                  </a:lnTo>
                  <a:lnTo>
                    <a:pt x="687" y="204"/>
                  </a:lnTo>
                  <a:lnTo>
                    <a:pt x="667" y="239"/>
                  </a:lnTo>
                  <a:lnTo>
                    <a:pt x="638" y="273"/>
                  </a:lnTo>
                  <a:lnTo>
                    <a:pt x="601" y="304"/>
                  </a:lnTo>
                  <a:lnTo>
                    <a:pt x="557" y="331"/>
                  </a:lnTo>
                  <a:lnTo>
                    <a:pt x="505" y="357"/>
                  </a:lnTo>
                  <a:lnTo>
                    <a:pt x="448" y="377"/>
                  </a:lnTo>
                  <a:lnTo>
                    <a:pt x="386" y="393"/>
                  </a:lnTo>
                  <a:lnTo>
                    <a:pt x="330" y="401"/>
                  </a:lnTo>
                  <a:lnTo>
                    <a:pt x="274" y="404"/>
                  </a:lnTo>
                  <a:lnTo>
                    <a:pt x="222" y="403"/>
                  </a:lnTo>
                  <a:lnTo>
                    <a:pt x="174" y="396"/>
                  </a:lnTo>
                  <a:lnTo>
                    <a:pt x="130" y="386"/>
                  </a:lnTo>
                  <a:lnTo>
                    <a:pt x="91" y="370"/>
                  </a:lnTo>
                  <a:lnTo>
                    <a:pt x="57" y="351"/>
                  </a:lnTo>
                  <a:lnTo>
                    <a:pt x="31" y="328"/>
                  </a:lnTo>
                  <a:lnTo>
                    <a:pt x="11" y="302"/>
                  </a:lnTo>
                  <a:lnTo>
                    <a:pt x="2" y="271"/>
                  </a:lnTo>
                  <a:lnTo>
                    <a:pt x="0" y="237"/>
                  </a:lnTo>
                  <a:lnTo>
                    <a:pt x="10" y="201"/>
                  </a:lnTo>
                  <a:lnTo>
                    <a:pt x="29" y="165"/>
                  </a:lnTo>
                  <a:lnTo>
                    <a:pt x="59" y="133"/>
                  </a:lnTo>
                  <a:lnTo>
                    <a:pt x="96" y="102"/>
                  </a:lnTo>
                  <a:lnTo>
                    <a:pt x="141" y="73"/>
                  </a:lnTo>
                  <a:lnTo>
                    <a:pt x="192" y="48"/>
                  </a:lnTo>
                  <a:lnTo>
                    <a:pt x="248" y="27"/>
                  </a:lnTo>
                  <a:lnTo>
                    <a:pt x="310" y="13"/>
                  </a:lnTo>
                  <a:lnTo>
                    <a:pt x="367" y="3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B2ECF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400">
              <a:extLst>
                <a:ext uri="{FF2B5EF4-FFF2-40B4-BE49-F238E27FC236}">
                  <a16:creationId xmlns:a16="http://schemas.microsoft.com/office/drawing/2014/main" id="{74E67DDA-C206-F344-AF96-50A65FABF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222" y="2732548"/>
              <a:ext cx="481970" cy="180046"/>
            </a:xfrm>
            <a:custGeom>
              <a:avLst/>
              <a:gdLst>
                <a:gd name="T0" fmla="*/ 49 w 696"/>
                <a:gd name="T1" fmla="*/ 0 h 260"/>
                <a:gd name="T2" fmla="*/ 47 w 696"/>
                <a:gd name="T3" fmla="*/ 23 h 260"/>
                <a:gd name="T4" fmla="*/ 52 w 696"/>
                <a:gd name="T5" fmla="*/ 47 h 260"/>
                <a:gd name="T6" fmla="*/ 62 w 696"/>
                <a:gd name="T7" fmla="*/ 73 h 260"/>
                <a:gd name="T8" fmla="*/ 76 w 696"/>
                <a:gd name="T9" fmla="*/ 98 h 260"/>
                <a:gd name="T10" fmla="*/ 94 w 696"/>
                <a:gd name="T11" fmla="*/ 121 h 260"/>
                <a:gd name="T12" fmla="*/ 119 w 696"/>
                <a:gd name="T13" fmla="*/ 140 h 260"/>
                <a:gd name="T14" fmla="*/ 148 w 696"/>
                <a:gd name="T15" fmla="*/ 155 h 260"/>
                <a:gd name="T16" fmla="*/ 184 w 696"/>
                <a:gd name="T17" fmla="*/ 166 h 260"/>
                <a:gd name="T18" fmla="*/ 226 w 696"/>
                <a:gd name="T19" fmla="*/ 174 h 260"/>
                <a:gd name="T20" fmla="*/ 274 w 696"/>
                <a:gd name="T21" fmla="*/ 179 h 260"/>
                <a:gd name="T22" fmla="*/ 325 w 696"/>
                <a:gd name="T23" fmla="*/ 181 h 260"/>
                <a:gd name="T24" fmla="*/ 378 w 696"/>
                <a:gd name="T25" fmla="*/ 177 h 260"/>
                <a:gd name="T26" fmla="*/ 432 w 696"/>
                <a:gd name="T27" fmla="*/ 171 h 260"/>
                <a:gd name="T28" fmla="*/ 485 w 696"/>
                <a:gd name="T29" fmla="*/ 158 h 260"/>
                <a:gd name="T30" fmla="*/ 537 w 696"/>
                <a:gd name="T31" fmla="*/ 142 h 260"/>
                <a:gd name="T32" fmla="*/ 583 w 696"/>
                <a:gd name="T33" fmla="*/ 121 h 260"/>
                <a:gd name="T34" fmla="*/ 622 w 696"/>
                <a:gd name="T35" fmla="*/ 98 h 260"/>
                <a:gd name="T36" fmla="*/ 654 w 696"/>
                <a:gd name="T37" fmla="*/ 73 h 260"/>
                <a:gd name="T38" fmla="*/ 679 w 696"/>
                <a:gd name="T39" fmla="*/ 49 h 260"/>
                <a:gd name="T40" fmla="*/ 696 w 696"/>
                <a:gd name="T41" fmla="*/ 25 h 260"/>
                <a:gd name="T42" fmla="*/ 687 w 696"/>
                <a:gd name="T43" fmla="*/ 59 h 260"/>
                <a:gd name="T44" fmla="*/ 667 w 696"/>
                <a:gd name="T45" fmla="*/ 95 h 260"/>
                <a:gd name="T46" fmla="*/ 638 w 696"/>
                <a:gd name="T47" fmla="*/ 127 h 260"/>
                <a:gd name="T48" fmla="*/ 601 w 696"/>
                <a:gd name="T49" fmla="*/ 160 h 260"/>
                <a:gd name="T50" fmla="*/ 557 w 696"/>
                <a:gd name="T51" fmla="*/ 187 h 260"/>
                <a:gd name="T52" fmla="*/ 505 w 696"/>
                <a:gd name="T53" fmla="*/ 213 h 260"/>
                <a:gd name="T54" fmla="*/ 448 w 696"/>
                <a:gd name="T55" fmla="*/ 233 h 260"/>
                <a:gd name="T56" fmla="*/ 386 w 696"/>
                <a:gd name="T57" fmla="*/ 249 h 260"/>
                <a:gd name="T58" fmla="*/ 330 w 696"/>
                <a:gd name="T59" fmla="*/ 257 h 260"/>
                <a:gd name="T60" fmla="*/ 274 w 696"/>
                <a:gd name="T61" fmla="*/ 260 h 260"/>
                <a:gd name="T62" fmla="*/ 222 w 696"/>
                <a:gd name="T63" fmla="*/ 259 h 260"/>
                <a:gd name="T64" fmla="*/ 174 w 696"/>
                <a:gd name="T65" fmla="*/ 252 h 260"/>
                <a:gd name="T66" fmla="*/ 130 w 696"/>
                <a:gd name="T67" fmla="*/ 242 h 260"/>
                <a:gd name="T68" fmla="*/ 91 w 696"/>
                <a:gd name="T69" fmla="*/ 226 h 260"/>
                <a:gd name="T70" fmla="*/ 57 w 696"/>
                <a:gd name="T71" fmla="*/ 207 h 260"/>
                <a:gd name="T72" fmla="*/ 31 w 696"/>
                <a:gd name="T73" fmla="*/ 184 h 260"/>
                <a:gd name="T74" fmla="*/ 11 w 696"/>
                <a:gd name="T75" fmla="*/ 158 h 260"/>
                <a:gd name="T76" fmla="*/ 2 w 696"/>
                <a:gd name="T77" fmla="*/ 127 h 260"/>
                <a:gd name="T78" fmla="*/ 0 w 696"/>
                <a:gd name="T79" fmla="*/ 95 h 260"/>
                <a:gd name="T80" fmla="*/ 8 w 696"/>
                <a:gd name="T81" fmla="*/ 62 h 260"/>
                <a:gd name="T82" fmla="*/ 24 w 696"/>
                <a:gd name="T83" fmla="*/ 31 h 260"/>
                <a:gd name="T84" fmla="*/ 49 w 696"/>
                <a:gd name="T8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6" h="260">
                  <a:moveTo>
                    <a:pt x="49" y="0"/>
                  </a:moveTo>
                  <a:lnTo>
                    <a:pt x="47" y="23"/>
                  </a:lnTo>
                  <a:lnTo>
                    <a:pt x="52" y="47"/>
                  </a:lnTo>
                  <a:lnTo>
                    <a:pt x="62" y="73"/>
                  </a:lnTo>
                  <a:lnTo>
                    <a:pt x="76" y="98"/>
                  </a:lnTo>
                  <a:lnTo>
                    <a:pt x="94" y="121"/>
                  </a:lnTo>
                  <a:lnTo>
                    <a:pt x="119" y="140"/>
                  </a:lnTo>
                  <a:lnTo>
                    <a:pt x="148" y="155"/>
                  </a:lnTo>
                  <a:lnTo>
                    <a:pt x="184" y="166"/>
                  </a:lnTo>
                  <a:lnTo>
                    <a:pt x="226" y="174"/>
                  </a:lnTo>
                  <a:lnTo>
                    <a:pt x="274" y="179"/>
                  </a:lnTo>
                  <a:lnTo>
                    <a:pt x="325" y="181"/>
                  </a:lnTo>
                  <a:lnTo>
                    <a:pt x="378" y="177"/>
                  </a:lnTo>
                  <a:lnTo>
                    <a:pt x="432" y="171"/>
                  </a:lnTo>
                  <a:lnTo>
                    <a:pt x="485" y="158"/>
                  </a:lnTo>
                  <a:lnTo>
                    <a:pt x="537" y="142"/>
                  </a:lnTo>
                  <a:lnTo>
                    <a:pt x="583" y="121"/>
                  </a:lnTo>
                  <a:lnTo>
                    <a:pt x="622" y="98"/>
                  </a:lnTo>
                  <a:lnTo>
                    <a:pt x="654" y="73"/>
                  </a:lnTo>
                  <a:lnTo>
                    <a:pt x="679" y="49"/>
                  </a:lnTo>
                  <a:lnTo>
                    <a:pt x="696" y="25"/>
                  </a:lnTo>
                  <a:lnTo>
                    <a:pt x="687" y="59"/>
                  </a:lnTo>
                  <a:lnTo>
                    <a:pt x="667" y="95"/>
                  </a:lnTo>
                  <a:lnTo>
                    <a:pt x="638" y="127"/>
                  </a:lnTo>
                  <a:lnTo>
                    <a:pt x="601" y="160"/>
                  </a:lnTo>
                  <a:lnTo>
                    <a:pt x="557" y="187"/>
                  </a:lnTo>
                  <a:lnTo>
                    <a:pt x="505" y="213"/>
                  </a:lnTo>
                  <a:lnTo>
                    <a:pt x="448" y="233"/>
                  </a:lnTo>
                  <a:lnTo>
                    <a:pt x="386" y="249"/>
                  </a:lnTo>
                  <a:lnTo>
                    <a:pt x="330" y="257"/>
                  </a:lnTo>
                  <a:lnTo>
                    <a:pt x="274" y="260"/>
                  </a:lnTo>
                  <a:lnTo>
                    <a:pt x="222" y="259"/>
                  </a:lnTo>
                  <a:lnTo>
                    <a:pt x="174" y="252"/>
                  </a:lnTo>
                  <a:lnTo>
                    <a:pt x="130" y="242"/>
                  </a:lnTo>
                  <a:lnTo>
                    <a:pt x="91" y="226"/>
                  </a:lnTo>
                  <a:lnTo>
                    <a:pt x="57" y="207"/>
                  </a:lnTo>
                  <a:lnTo>
                    <a:pt x="31" y="184"/>
                  </a:lnTo>
                  <a:lnTo>
                    <a:pt x="11" y="158"/>
                  </a:lnTo>
                  <a:lnTo>
                    <a:pt x="2" y="127"/>
                  </a:lnTo>
                  <a:lnTo>
                    <a:pt x="0" y="95"/>
                  </a:lnTo>
                  <a:lnTo>
                    <a:pt x="8" y="62"/>
                  </a:lnTo>
                  <a:lnTo>
                    <a:pt x="24" y="3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68A7C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401">
              <a:extLst>
                <a:ext uri="{FF2B5EF4-FFF2-40B4-BE49-F238E27FC236}">
                  <a16:creationId xmlns:a16="http://schemas.microsoft.com/office/drawing/2014/main" id="{ED882DBB-F92D-3C4B-8D65-6C6FA6D62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40" y="2024827"/>
              <a:ext cx="463966" cy="1480534"/>
            </a:xfrm>
            <a:custGeom>
              <a:avLst/>
              <a:gdLst>
                <a:gd name="T0" fmla="*/ 668 w 668"/>
                <a:gd name="T1" fmla="*/ 5 h 2138"/>
                <a:gd name="T2" fmla="*/ 633 w 668"/>
                <a:gd name="T3" fmla="*/ 44 h 2138"/>
                <a:gd name="T4" fmla="*/ 582 w 668"/>
                <a:gd name="T5" fmla="*/ 114 h 2138"/>
                <a:gd name="T6" fmla="*/ 521 w 668"/>
                <a:gd name="T7" fmla="*/ 217 h 2138"/>
                <a:gd name="T8" fmla="*/ 457 w 668"/>
                <a:gd name="T9" fmla="*/ 355 h 2138"/>
                <a:gd name="T10" fmla="*/ 397 w 668"/>
                <a:gd name="T11" fmla="*/ 530 h 2138"/>
                <a:gd name="T12" fmla="*/ 366 w 668"/>
                <a:gd name="T13" fmla="*/ 649 h 2138"/>
                <a:gd name="T14" fmla="*/ 336 w 668"/>
                <a:gd name="T15" fmla="*/ 787 h 2138"/>
                <a:gd name="T16" fmla="*/ 303 w 668"/>
                <a:gd name="T17" fmla="*/ 942 h 2138"/>
                <a:gd name="T18" fmla="*/ 272 w 668"/>
                <a:gd name="T19" fmla="*/ 1106 h 2138"/>
                <a:gd name="T20" fmla="*/ 245 w 668"/>
                <a:gd name="T21" fmla="*/ 1272 h 2138"/>
                <a:gd name="T22" fmla="*/ 219 w 668"/>
                <a:gd name="T23" fmla="*/ 1434 h 2138"/>
                <a:gd name="T24" fmla="*/ 198 w 668"/>
                <a:gd name="T25" fmla="*/ 1587 h 2138"/>
                <a:gd name="T26" fmla="*/ 181 w 668"/>
                <a:gd name="T27" fmla="*/ 1725 h 2138"/>
                <a:gd name="T28" fmla="*/ 172 w 668"/>
                <a:gd name="T29" fmla="*/ 1840 h 2138"/>
                <a:gd name="T30" fmla="*/ 170 w 668"/>
                <a:gd name="T31" fmla="*/ 1927 h 2138"/>
                <a:gd name="T32" fmla="*/ 177 w 668"/>
                <a:gd name="T33" fmla="*/ 1980 h 2138"/>
                <a:gd name="T34" fmla="*/ 204 w 668"/>
                <a:gd name="T35" fmla="*/ 2023 h 2138"/>
                <a:gd name="T36" fmla="*/ 248 w 668"/>
                <a:gd name="T37" fmla="*/ 2049 h 2138"/>
                <a:gd name="T38" fmla="*/ 302 w 668"/>
                <a:gd name="T39" fmla="*/ 2062 h 2138"/>
                <a:gd name="T40" fmla="*/ 357 w 668"/>
                <a:gd name="T41" fmla="*/ 2065 h 2138"/>
                <a:gd name="T42" fmla="*/ 405 w 668"/>
                <a:gd name="T43" fmla="*/ 2063 h 2138"/>
                <a:gd name="T44" fmla="*/ 431 w 668"/>
                <a:gd name="T45" fmla="*/ 2138 h 2138"/>
                <a:gd name="T46" fmla="*/ 412 w 668"/>
                <a:gd name="T47" fmla="*/ 2138 h 2138"/>
                <a:gd name="T48" fmla="*/ 353 w 668"/>
                <a:gd name="T49" fmla="*/ 2138 h 2138"/>
                <a:gd name="T50" fmla="*/ 263 w 668"/>
                <a:gd name="T51" fmla="*/ 2138 h 2138"/>
                <a:gd name="T52" fmla="*/ 144 w 668"/>
                <a:gd name="T53" fmla="*/ 2136 h 2138"/>
                <a:gd name="T54" fmla="*/ 0 w 668"/>
                <a:gd name="T55" fmla="*/ 2131 h 2138"/>
                <a:gd name="T56" fmla="*/ 3 w 668"/>
                <a:gd name="T57" fmla="*/ 2110 h 2138"/>
                <a:gd name="T58" fmla="*/ 9 w 668"/>
                <a:gd name="T59" fmla="*/ 2049 h 2138"/>
                <a:gd name="T60" fmla="*/ 21 w 668"/>
                <a:gd name="T61" fmla="*/ 1951 h 2138"/>
                <a:gd name="T62" fmla="*/ 39 w 668"/>
                <a:gd name="T63" fmla="*/ 1824 h 2138"/>
                <a:gd name="T64" fmla="*/ 63 w 668"/>
                <a:gd name="T65" fmla="*/ 1673 h 2138"/>
                <a:gd name="T66" fmla="*/ 92 w 668"/>
                <a:gd name="T67" fmla="*/ 1501 h 2138"/>
                <a:gd name="T68" fmla="*/ 129 w 668"/>
                <a:gd name="T69" fmla="*/ 1315 h 2138"/>
                <a:gd name="T70" fmla="*/ 173 w 668"/>
                <a:gd name="T71" fmla="*/ 1119 h 2138"/>
                <a:gd name="T72" fmla="*/ 225 w 668"/>
                <a:gd name="T73" fmla="*/ 917 h 2138"/>
                <a:gd name="T74" fmla="*/ 285 w 668"/>
                <a:gd name="T75" fmla="*/ 717 h 2138"/>
                <a:gd name="T76" fmla="*/ 353 w 668"/>
                <a:gd name="T77" fmla="*/ 522 h 2138"/>
                <a:gd name="T78" fmla="*/ 431 w 668"/>
                <a:gd name="T79" fmla="*/ 337 h 2138"/>
                <a:gd name="T80" fmla="*/ 517 w 668"/>
                <a:gd name="T81" fmla="*/ 168 h 2138"/>
                <a:gd name="T82" fmla="*/ 615 w 668"/>
                <a:gd name="T83" fmla="*/ 20 h 2138"/>
                <a:gd name="T84" fmla="*/ 625 w 668"/>
                <a:gd name="T85" fmla="*/ 10 h 2138"/>
                <a:gd name="T86" fmla="*/ 650 w 668"/>
                <a:gd name="T87" fmla="*/ 0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8" h="2138">
                  <a:moveTo>
                    <a:pt x="650" y="0"/>
                  </a:moveTo>
                  <a:lnTo>
                    <a:pt x="668" y="5"/>
                  </a:lnTo>
                  <a:lnTo>
                    <a:pt x="654" y="22"/>
                  </a:lnTo>
                  <a:lnTo>
                    <a:pt x="633" y="44"/>
                  </a:lnTo>
                  <a:lnTo>
                    <a:pt x="610" y="75"/>
                  </a:lnTo>
                  <a:lnTo>
                    <a:pt x="582" y="114"/>
                  </a:lnTo>
                  <a:lnTo>
                    <a:pt x="551" y="161"/>
                  </a:lnTo>
                  <a:lnTo>
                    <a:pt x="521" y="217"/>
                  </a:lnTo>
                  <a:lnTo>
                    <a:pt x="488" y="282"/>
                  </a:lnTo>
                  <a:lnTo>
                    <a:pt x="457" y="355"/>
                  </a:lnTo>
                  <a:lnTo>
                    <a:pt x="427" y="438"/>
                  </a:lnTo>
                  <a:lnTo>
                    <a:pt x="397" y="530"/>
                  </a:lnTo>
                  <a:lnTo>
                    <a:pt x="383" y="587"/>
                  </a:lnTo>
                  <a:lnTo>
                    <a:pt x="366" y="649"/>
                  </a:lnTo>
                  <a:lnTo>
                    <a:pt x="350" y="716"/>
                  </a:lnTo>
                  <a:lnTo>
                    <a:pt x="336" y="787"/>
                  </a:lnTo>
                  <a:lnTo>
                    <a:pt x="319" y="864"/>
                  </a:lnTo>
                  <a:lnTo>
                    <a:pt x="303" y="942"/>
                  </a:lnTo>
                  <a:lnTo>
                    <a:pt x="287" y="1023"/>
                  </a:lnTo>
                  <a:lnTo>
                    <a:pt x="272" y="1106"/>
                  </a:lnTo>
                  <a:lnTo>
                    <a:pt x="258" y="1189"/>
                  </a:lnTo>
                  <a:lnTo>
                    <a:pt x="245" y="1272"/>
                  </a:lnTo>
                  <a:lnTo>
                    <a:pt x="230" y="1353"/>
                  </a:lnTo>
                  <a:lnTo>
                    <a:pt x="219" y="1434"/>
                  </a:lnTo>
                  <a:lnTo>
                    <a:pt x="207" y="1512"/>
                  </a:lnTo>
                  <a:lnTo>
                    <a:pt x="198" y="1587"/>
                  </a:lnTo>
                  <a:lnTo>
                    <a:pt x="190" y="1658"/>
                  </a:lnTo>
                  <a:lnTo>
                    <a:pt x="181" y="1725"/>
                  </a:lnTo>
                  <a:lnTo>
                    <a:pt x="177" y="1785"/>
                  </a:lnTo>
                  <a:lnTo>
                    <a:pt x="172" y="1840"/>
                  </a:lnTo>
                  <a:lnTo>
                    <a:pt x="170" y="1888"/>
                  </a:lnTo>
                  <a:lnTo>
                    <a:pt x="170" y="1927"/>
                  </a:lnTo>
                  <a:lnTo>
                    <a:pt x="172" y="1957"/>
                  </a:lnTo>
                  <a:lnTo>
                    <a:pt x="177" y="1980"/>
                  </a:lnTo>
                  <a:lnTo>
                    <a:pt x="188" y="2003"/>
                  </a:lnTo>
                  <a:lnTo>
                    <a:pt x="204" y="2023"/>
                  </a:lnTo>
                  <a:lnTo>
                    <a:pt x="224" y="2037"/>
                  </a:lnTo>
                  <a:lnTo>
                    <a:pt x="248" y="2049"/>
                  </a:lnTo>
                  <a:lnTo>
                    <a:pt x="274" y="2057"/>
                  </a:lnTo>
                  <a:lnTo>
                    <a:pt x="302" y="2062"/>
                  </a:lnTo>
                  <a:lnTo>
                    <a:pt x="329" y="2065"/>
                  </a:lnTo>
                  <a:lnTo>
                    <a:pt x="357" y="2065"/>
                  </a:lnTo>
                  <a:lnTo>
                    <a:pt x="381" y="2065"/>
                  </a:lnTo>
                  <a:lnTo>
                    <a:pt x="405" y="2063"/>
                  </a:lnTo>
                  <a:lnTo>
                    <a:pt x="427" y="2062"/>
                  </a:lnTo>
                  <a:lnTo>
                    <a:pt x="431" y="2138"/>
                  </a:lnTo>
                  <a:lnTo>
                    <a:pt x="427" y="2138"/>
                  </a:lnTo>
                  <a:lnTo>
                    <a:pt x="412" y="2138"/>
                  </a:lnTo>
                  <a:lnTo>
                    <a:pt x="388" y="2138"/>
                  </a:lnTo>
                  <a:lnTo>
                    <a:pt x="353" y="2138"/>
                  </a:lnTo>
                  <a:lnTo>
                    <a:pt x="313" y="2138"/>
                  </a:lnTo>
                  <a:lnTo>
                    <a:pt x="263" y="2138"/>
                  </a:lnTo>
                  <a:lnTo>
                    <a:pt x="206" y="2138"/>
                  </a:lnTo>
                  <a:lnTo>
                    <a:pt x="144" y="2136"/>
                  </a:lnTo>
                  <a:lnTo>
                    <a:pt x="74" y="2135"/>
                  </a:lnTo>
                  <a:lnTo>
                    <a:pt x="0" y="2131"/>
                  </a:lnTo>
                  <a:lnTo>
                    <a:pt x="1" y="2127"/>
                  </a:lnTo>
                  <a:lnTo>
                    <a:pt x="3" y="2110"/>
                  </a:lnTo>
                  <a:lnTo>
                    <a:pt x="6" y="2084"/>
                  </a:lnTo>
                  <a:lnTo>
                    <a:pt x="9" y="2049"/>
                  </a:lnTo>
                  <a:lnTo>
                    <a:pt x="14" y="2005"/>
                  </a:lnTo>
                  <a:lnTo>
                    <a:pt x="21" y="1951"/>
                  </a:lnTo>
                  <a:lnTo>
                    <a:pt x="29" y="1891"/>
                  </a:lnTo>
                  <a:lnTo>
                    <a:pt x="39" y="1824"/>
                  </a:lnTo>
                  <a:lnTo>
                    <a:pt x="50" y="1751"/>
                  </a:lnTo>
                  <a:lnTo>
                    <a:pt x="63" y="1673"/>
                  </a:lnTo>
                  <a:lnTo>
                    <a:pt x="78" y="1590"/>
                  </a:lnTo>
                  <a:lnTo>
                    <a:pt x="92" y="1501"/>
                  </a:lnTo>
                  <a:lnTo>
                    <a:pt x="110" y="1410"/>
                  </a:lnTo>
                  <a:lnTo>
                    <a:pt x="129" y="1315"/>
                  </a:lnTo>
                  <a:lnTo>
                    <a:pt x="151" y="1218"/>
                  </a:lnTo>
                  <a:lnTo>
                    <a:pt x="173" y="1119"/>
                  </a:lnTo>
                  <a:lnTo>
                    <a:pt x="199" y="1018"/>
                  </a:lnTo>
                  <a:lnTo>
                    <a:pt x="225" y="917"/>
                  </a:lnTo>
                  <a:lnTo>
                    <a:pt x="254" y="818"/>
                  </a:lnTo>
                  <a:lnTo>
                    <a:pt x="285" y="717"/>
                  </a:lnTo>
                  <a:lnTo>
                    <a:pt x="318" y="618"/>
                  </a:lnTo>
                  <a:lnTo>
                    <a:pt x="353" y="522"/>
                  </a:lnTo>
                  <a:lnTo>
                    <a:pt x="391" y="428"/>
                  </a:lnTo>
                  <a:lnTo>
                    <a:pt x="431" y="337"/>
                  </a:lnTo>
                  <a:lnTo>
                    <a:pt x="474" y="251"/>
                  </a:lnTo>
                  <a:lnTo>
                    <a:pt x="517" y="168"/>
                  </a:lnTo>
                  <a:lnTo>
                    <a:pt x="564" y="91"/>
                  </a:lnTo>
                  <a:lnTo>
                    <a:pt x="615" y="20"/>
                  </a:lnTo>
                  <a:lnTo>
                    <a:pt x="616" y="17"/>
                  </a:lnTo>
                  <a:lnTo>
                    <a:pt x="625" y="10"/>
                  </a:lnTo>
                  <a:lnTo>
                    <a:pt x="636" y="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402">
              <a:extLst>
                <a:ext uri="{FF2B5EF4-FFF2-40B4-BE49-F238E27FC236}">
                  <a16:creationId xmlns:a16="http://schemas.microsoft.com/office/drawing/2014/main" id="{73D0C509-6F99-1D48-856C-095E70C7C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237" y="3505362"/>
              <a:ext cx="22160" cy="15235"/>
            </a:xfrm>
            <a:custGeom>
              <a:avLst/>
              <a:gdLst>
                <a:gd name="T0" fmla="*/ 19 w 31"/>
                <a:gd name="T1" fmla="*/ 0 h 23"/>
                <a:gd name="T2" fmla="*/ 27 w 31"/>
                <a:gd name="T3" fmla="*/ 2 h 23"/>
                <a:gd name="T4" fmla="*/ 31 w 31"/>
                <a:gd name="T5" fmla="*/ 8 h 23"/>
                <a:gd name="T6" fmla="*/ 31 w 31"/>
                <a:gd name="T7" fmla="*/ 11 h 23"/>
                <a:gd name="T8" fmla="*/ 27 w 31"/>
                <a:gd name="T9" fmla="*/ 18 h 23"/>
                <a:gd name="T10" fmla="*/ 19 w 31"/>
                <a:gd name="T11" fmla="*/ 23 h 23"/>
                <a:gd name="T12" fmla="*/ 11 w 31"/>
                <a:gd name="T13" fmla="*/ 23 h 23"/>
                <a:gd name="T14" fmla="*/ 3 w 31"/>
                <a:gd name="T15" fmla="*/ 21 h 23"/>
                <a:gd name="T16" fmla="*/ 0 w 31"/>
                <a:gd name="T17" fmla="*/ 15 h 23"/>
                <a:gd name="T18" fmla="*/ 0 w 31"/>
                <a:gd name="T19" fmla="*/ 11 h 23"/>
                <a:gd name="T20" fmla="*/ 3 w 31"/>
                <a:gd name="T21" fmla="*/ 5 h 23"/>
                <a:gd name="T22" fmla="*/ 11 w 31"/>
                <a:gd name="T23" fmla="*/ 0 h 23"/>
                <a:gd name="T24" fmla="*/ 19 w 31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19" y="0"/>
                  </a:moveTo>
                  <a:lnTo>
                    <a:pt x="27" y="2"/>
                  </a:lnTo>
                  <a:lnTo>
                    <a:pt x="31" y="8"/>
                  </a:lnTo>
                  <a:lnTo>
                    <a:pt x="31" y="11"/>
                  </a:lnTo>
                  <a:lnTo>
                    <a:pt x="27" y="18"/>
                  </a:lnTo>
                  <a:lnTo>
                    <a:pt x="19" y="23"/>
                  </a:lnTo>
                  <a:lnTo>
                    <a:pt x="11" y="23"/>
                  </a:lnTo>
                  <a:lnTo>
                    <a:pt x="3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3" y="5"/>
                  </a:lnTo>
                  <a:lnTo>
                    <a:pt x="11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403">
              <a:extLst>
                <a:ext uri="{FF2B5EF4-FFF2-40B4-BE49-F238E27FC236}">
                  <a16:creationId xmlns:a16="http://schemas.microsoft.com/office/drawing/2014/main" id="{CF14E555-8F48-2C4C-9D89-A3125875B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013" y="3085715"/>
              <a:ext cx="130187" cy="232675"/>
            </a:xfrm>
            <a:custGeom>
              <a:avLst/>
              <a:gdLst>
                <a:gd name="T0" fmla="*/ 186 w 186"/>
                <a:gd name="T1" fmla="*/ 0 h 336"/>
                <a:gd name="T2" fmla="*/ 178 w 186"/>
                <a:gd name="T3" fmla="*/ 18 h 336"/>
                <a:gd name="T4" fmla="*/ 170 w 186"/>
                <a:gd name="T5" fmla="*/ 39 h 336"/>
                <a:gd name="T6" fmla="*/ 160 w 186"/>
                <a:gd name="T7" fmla="*/ 63 h 336"/>
                <a:gd name="T8" fmla="*/ 154 w 186"/>
                <a:gd name="T9" fmla="*/ 89 h 336"/>
                <a:gd name="T10" fmla="*/ 147 w 186"/>
                <a:gd name="T11" fmla="*/ 115 h 336"/>
                <a:gd name="T12" fmla="*/ 146 w 186"/>
                <a:gd name="T13" fmla="*/ 143 h 336"/>
                <a:gd name="T14" fmla="*/ 146 w 186"/>
                <a:gd name="T15" fmla="*/ 169 h 336"/>
                <a:gd name="T16" fmla="*/ 152 w 186"/>
                <a:gd name="T17" fmla="*/ 193 h 336"/>
                <a:gd name="T18" fmla="*/ 162 w 186"/>
                <a:gd name="T19" fmla="*/ 217 h 336"/>
                <a:gd name="T20" fmla="*/ 180 w 186"/>
                <a:gd name="T21" fmla="*/ 237 h 336"/>
                <a:gd name="T22" fmla="*/ 105 w 186"/>
                <a:gd name="T23" fmla="*/ 336 h 336"/>
                <a:gd name="T24" fmla="*/ 100 w 186"/>
                <a:gd name="T25" fmla="*/ 334 h 336"/>
                <a:gd name="T26" fmla="*/ 89 w 186"/>
                <a:gd name="T27" fmla="*/ 333 h 336"/>
                <a:gd name="T28" fmla="*/ 73 w 186"/>
                <a:gd name="T29" fmla="*/ 328 h 336"/>
                <a:gd name="T30" fmla="*/ 52 w 186"/>
                <a:gd name="T31" fmla="*/ 323 h 336"/>
                <a:gd name="T32" fmla="*/ 26 w 186"/>
                <a:gd name="T33" fmla="*/ 318 h 336"/>
                <a:gd name="T34" fmla="*/ 0 w 186"/>
                <a:gd name="T35" fmla="*/ 312 h 336"/>
                <a:gd name="T36" fmla="*/ 128 w 186"/>
                <a:gd name="T37" fmla="*/ 35 h 336"/>
                <a:gd name="T38" fmla="*/ 130 w 186"/>
                <a:gd name="T39" fmla="*/ 32 h 336"/>
                <a:gd name="T40" fmla="*/ 136 w 186"/>
                <a:gd name="T41" fmla="*/ 24 h 336"/>
                <a:gd name="T42" fmla="*/ 147 w 186"/>
                <a:gd name="T43" fmla="*/ 14 h 336"/>
                <a:gd name="T44" fmla="*/ 164 w 186"/>
                <a:gd name="T45" fmla="*/ 6 h 336"/>
                <a:gd name="T46" fmla="*/ 186 w 186"/>
                <a:gd name="T4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6" h="336">
                  <a:moveTo>
                    <a:pt x="186" y="0"/>
                  </a:moveTo>
                  <a:lnTo>
                    <a:pt x="178" y="18"/>
                  </a:lnTo>
                  <a:lnTo>
                    <a:pt x="170" y="39"/>
                  </a:lnTo>
                  <a:lnTo>
                    <a:pt x="160" y="63"/>
                  </a:lnTo>
                  <a:lnTo>
                    <a:pt x="154" y="89"/>
                  </a:lnTo>
                  <a:lnTo>
                    <a:pt x="147" y="115"/>
                  </a:lnTo>
                  <a:lnTo>
                    <a:pt x="146" y="143"/>
                  </a:lnTo>
                  <a:lnTo>
                    <a:pt x="146" y="169"/>
                  </a:lnTo>
                  <a:lnTo>
                    <a:pt x="152" y="193"/>
                  </a:lnTo>
                  <a:lnTo>
                    <a:pt x="162" y="217"/>
                  </a:lnTo>
                  <a:lnTo>
                    <a:pt x="180" y="237"/>
                  </a:lnTo>
                  <a:lnTo>
                    <a:pt x="105" y="336"/>
                  </a:lnTo>
                  <a:lnTo>
                    <a:pt x="100" y="334"/>
                  </a:lnTo>
                  <a:lnTo>
                    <a:pt x="89" y="333"/>
                  </a:lnTo>
                  <a:lnTo>
                    <a:pt x="73" y="328"/>
                  </a:lnTo>
                  <a:lnTo>
                    <a:pt x="52" y="323"/>
                  </a:lnTo>
                  <a:lnTo>
                    <a:pt x="26" y="318"/>
                  </a:lnTo>
                  <a:lnTo>
                    <a:pt x="0" y="312"/>
                  </a:lnTo>
                  <a:lnTo>
                    <a:pt x="128" y="35"/>
                  </a:lnTo>
                  <a:lnTo>
                    <a:pt x="130" y="32"/>
                  </a:lnTo>
                  <a:lnTo>
                    <a:pt x="136" y="24"/>
                  </a:lnTo>
                  <a:lnTo>
                    <a:pt x="147" y="14"/>
                  </a:lnTo>
                  <a:lnTo>
                    <a:pt x="164" y="6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404">
              <a:extLst>
                <a:ext uri="{FF2B5EF4-FFF2-40B4-BE49-F238E27FC236}">
                  <a16:creationId xmlns:a16="http://schemas.microsoft.com/office/drawing/2014/main" id="{E4305729-9E97-AB49-8088-9A8F91ED5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158" y="3232522"/>
              <a:ext cx="333778" cy="185586"/>
            </a:xfrm>
            <a:custGeom>
              <a:avLst/>
              <a:gdLst>
                <a:gd name="T0" fmla="*/ 277 w 482"/>
                <a:gd name="T1" fmla="*/ 0 h 266"/>
                <a:gd name="T2" fmla="*/ 323 w 482"/>
                <a:gd name="T3" fmla="*/ 3 h 266"/>
                <a:gd name="T4" fmla="*/ 365 w 482"/>
                <a:gd name="T5" fmla="*/ 11 h 266"/>
                <a:gd name="T6" fmla="*/ 402 w 482"/>
                <a:gd name="T7" fmla="*/ 24 h 266"/>
                <a:gd name="T8" fmla="*/ 433 w 482"/>
                <a:gd name="T9" fmla="*/ 40 h 266"/>
                <a:gd name="T10" fmla="*/ 457 w 482"/>
                <a:gd name="T11" fmla="*/ 61 h 266"/>
                <a:gd name="T12" fmla="*/ 475 w 482"/>
                <a:gd name="T13" fmla="*/ 84 h 266"/>
                <a:gd name="T14" fmla="*/ 482 w 482"/>
                <a:gd name="T15" fmla="*/ 110 h 266"/>
                <a:gd name="T16" fmla="*/ 480 w 482"/>
                <a:gd name="T17" fmla="*/ 138 h 266"/>
                <a:gd name="T18" fmla="*/ 467 w 482"/>
                <a:gd name="T19" fmla="*/ 164 h 266"/>
                <a:gd name="T20" fmla="*/ 448 w 482"/>
                <a:gd name="T21" fmla="*/ 188 h 266"/>
                <a:gd name="T22" fmla="*/ 420 w 482"/>
                <a:gd name="T23" fmla="*/ 211 h 266"/>
                <a:gd name="T24" fmla="*/ 386 w 482"/>
                <a:gd name="T25" fmla="*/ 230 h 266"/>
                <a:gd name="T26" fmla="*/ 345 w 482"/>
                <a:gd name="T27" fmla="*/ 245 h 266"/>
                <a:gd name="T28" fmla="*/ 302 w 482"/>
                <a:gd name="T29" fmla="*/ 258 h 266"/>
                <a:gd name="T30" fmla="*/ 253 w 482"/>
                <a:gd name="T31" fmla="*/ 265 h 266"/>
                <a:gd name="T32" fmla="*/ 204 w 482"/>
                <a:gd name="T33" fmla="*/ 266 h 266"/>
                <a:gd name="T34" fmla="*/ 159 w 482"/>
                <a:gd name="T35" fmla="*/ 263 h 266"/>
                <a:gd name="T36" fmla="*/ 117 w 482"/>
                <a:gd name="T37" fmla="*/ 255 h 266"/>
                <a:gd name="T38" fmla="*/ 79 w 482"/>
                <a:gd name="T39" fmla="*/ 242 h 266"/>
                <a:gd name="T40" fmla="*/ 48 w 482"/>
                <a:gd name="T41" fmla="*/ 225 h 266"/>
                <a:gd name="T42" fmla="*/ 24 w 482"/>
                <a:gd name="T43" fmla="*/ 204 h 266"/>
                <a:gd name="T44" fmla="*/ 8 w 482"/>
                <a:gd name="T45" fmla="*/ 182 h 266"/>
                <a:gd name="T46" fmla="*/ 0 w 482"/>
                <a:gd name="T47" fmla="*/ 156 h 266"/>
                <a:gd name="T48" fmla="*/ 3 w 482"/>
                <a:gd name="T49" fmla="*/ 128 h 266"/>
                <a:gd name="T50" fmla="*/ 14 w 482"/>
                <a:gd name="T51" fmla="*/ 102 h 266"/>
                <a:gd name="T52" fmla="*/ 35 w 482"/>
                <a:gd name="T53" fmla="*/ 78 h 266"/>
                <a:gd name="T54" fmla="*/ 63 w 482"/>
                <a:gd name="T55" fmla="*/ 55 h 266"/>
                <a:gd name="T56" fmla="*/ 97 w 482"/>
                <a:gd name="T57" fmla="*/ 35 h 266"/>
                <a:gd name="T58" fmla="*/ 136 w 482"/>
                <a:gd name="T59" fmla="*/ 19 h 266"/>
                <a:gd name="T60" fmla="*/ 180 w 482"/>
                <a:gd name="T61" fmla="*/ 8 h 266"/>
                <a:gd name="T62" fmla="*/ 229 w 482"/>
                <a:gd name="T63" fmla="*/ 1 h 266"/>
                <a:gd name="T64" fmla="*/ 277 w 482"/>
                <a:gd name="T6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2" h="266">
                  <a:moveTo>
                    <a:pt x="277" y="0"/>
                  </a:moveTo>
                  <a:lnTo>
                    <a:pt x="323" y="3"/>
                  </a:lnTo>
                  <a:lnTo>
                    <a:pt x="365" y="11"/>
                  </a:lnTo>
                  <a:lnTo>
                    <a:pt x="402" y="24"/>
                  </a:lnTo>
                  <a:lnTo>
                    <a:pt x="433" y="40"/>
                  </a:lnTo>
                  <a:lnTo>
                    <a:pt x="457" y="61"/>
                  </a:lnTo>
                  <a:lnTo>
                    <a:pt x="475" y="84"/>
                  </a:lnTo>
                  <a:lnTo>
                    <a:pt x="482" y="110"/>
                  </a:lnTo>
                  <a:lnTo>
                    <a:pt x="480" y="138"/>
                  </a:lnTo>
                  <a:lnTo>
                    <a:pt x="467" y="164"/>
                  </a:lnTo>
                  <a:lnTo>
                    <a:pt x="448" y="188"/>
                  </a:lnTo>
                  <a:lnTo>
                    <a:pt x="420" y="211"/>
                  </a:lnTo>
                  <a:lnTo>
                    <a:pt x="386" y="230"/>
                  </a:lnTo>
                  <a:lnTo>
                    <a:pt x="345" y="245"/>
                  </a:lnTo>
                  <a:lnTo>
                    <a:pt x="302" y="258"/>
                  </a:lnTo>
                  <a:lnTo>
                    <a:pt x="253" y="265"/>
                  </a:lnTo>
                  <a:lnTo>
                    <a:pt x="204" y="266"/>
                  </a:lnTo>
                  <a:lnTo>
                    <a:pt x="159" y="263"/>
                  </a:lnTo>
                  <a:lnTo>
                    <a:pt x="117" y="255"/>
                  </a:lnTo>
                  <a:lnTo>
                    <a:pt x="79" y="242"/>
                  </a:lnTo>
                  <a:lnTo>
                    <a:pt x="48" y="225"/>
                  </a:lnTo>
                  <a:lnTo>
                    <a:pt x="24" y="204"/>
                  </a:lnTo>
                  <a:lnTo>
                    <a:pt x="8" y="182"/>
                  </a:lnTo>
                  <a:lnTo>
                    <a:pt x="0" y="156"/>
                  </a:lnTo>
                  <a:lnTo>
                    <a:pt x="3" y="128"/>
                  </a:lnTo>
                  <a:lnTo>
                    <a:pt x="14" y="102"/>
                  </a:lnTo>
                  <a:lnTo>
                    <a:pt x="35" y="78"/>
                  </a:lnTo>
                  <a:lnTo>
                    <a:pt x="63" y="55"/>
                  </a:lnTo>
                  <a:lnTo>
                    <a:pt x="97" y="35"/>
                  </a:lnTo>
                  <a:lnTo>
                    <a:pt x="136" y="19"/>
                  </a:lnTo>
                  <a:lnTo>
                    <a:pt x="180" y="8"/>
                  </a:lnTo>
                  <a:lnTo>
                    <a:pt x="229" y="1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ABFFF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405">
              <a:extLst>
                <a:ext uri="{FF2B5EF4-FFF2-40B4-BE49-F238E27FC236}">
                  <a16:creationId xmlns:a16="http://schemas.microsoft.com/office/drawing/2014/main" id="{6996E02A-D82C-3F4C-96C5-A5B4A0710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158" y="3282381"/>
              <a:ext cx="332393" cy="135727"/>
            </a:xfrm>
            <a:custGeom>
              <a:avLst/>
              <a:gdLst>
                <a:gd name="T0" fmla="*/ 42 w 480"/>
                <a:gd name="T1" fmla="*/ 0 h 195"/>
                <a:gd name="T2" fmla="*/ 39 w 480"/>
                <a:gd name="T3" fmla="*/ 20 h 195"/>
                <a:gd name="T4" fmla="*/ 42 w 480"/>
                <a:gd name="T5" fmla="*/ 41 h 195"/>
                <a:gd name="T6" fmla="*/ 50 w 480"/>
                <a:gd name="T7" fmla="*/ 62 h 195"/>
                <a:gd name="T8" fmla="*/ 61 w 480"/>
                <a:gd name="T9" fmla="*/ 83 h 195"/>
                <a:gd name="T10" fmla="*/ 79 w 480"/>
                <a:gd name="T11" fmla="*/ 101 h 195"/>
                <a:gd name="T12" fmla="*/ 105 w 480"/>
                <a:gd name="T13" fmla="*/ 115 h 195"/>
                <a:gd name="T14" fmla="*/ 138 w 480"/>
                <a:gd name="T15" fmla="*/ 128 h 195"/>
                <a:gd name="T16" fmla="*/ 177 w 480"/>
                <a:gd name="T17" fmla="*/ 138 h 195"/>
                <a:gd name="T18" fmla="*/ 222 w 480"/>
                <a:gd name="T19" fmla="*/ 143 h 195"/>
                <a:gd name="T20" fmla="*/ 269 w 480"/>
                <a:gd name="T21" fmla="*/ 145 h 195"/>
                <a:gd name="T22" fmla="*/ 316 w 480"/>
                <a:gd name="T23" fmla="*/ 141 h 195"/>
                <a:gd name="T24" fmla="*/ 363 w 480"/>
                <a:gd name="T25" fmla="*/ 132 h 195"/>
                <a:gd name="T26" fmla="*/ 404 w 480"/>
                <a:gd name="T27" fmla="*/ 117 h 195"/>
                <a:gd name="T28" fmla="*/ 436 w 480"/>
                <a:gd name="T29" fmla="*/ 101 h 195"/>
                <a:gd name="T30" fmla="*/ 462 w 480"/>
                <a:gd name="T31" fmla="*/ 83 h 195"/>
                <a:gd name="T32" fmla="*/ 480 w 480"/>
                <a:gd name="T33" fmla="*/ 63 h 195"/>
                <a:gd name="T34" fmla="*/ 469 w 480"/>
                <a:gd name="T35" fmla="*/ 89 h 195"/>
                <a:gd name="T36" fmla="*/ 449 w 480"/>
                <a:gd name="T37" fmla="*/ 115 h 195"/>
                <a:gd name="T38" fmla="*/ 422 w 480"/>
                <a:gd name="T39" fmla="*/ 138 h 195"/>
                <a:gd name="T40" fmla="*/ 388 w 480"/>
                <a:gd name="T41" fmla="*/ 158 h 195"/>
                <a:gd name="T42" fmla="*/ 347 w 480"/>
                <a:gd name="T43" fmla="*/ 174 h 195"/>
                <a:gd name="T44" fmla="*/ 303 w 480"/>
                <a:gd name="T45" fmla="*/ 187 h 195"/>
                <a:gd name="T46" fmla="*/ 253 w 480"/>
                <a:gd name="T47" fmla="*/ 194 h 195"/>
                <a:gd name="T48" fmla="*/ 204 w 480"/>
                <a:gd name="T49" fmla="*/ 195 h 195"/>
                <a:gd name="T50" fmla="*/ 159 w 480"/>
                <a:gd name="T51" fmla="*/ 192 h 195"/>
                <a:gd name="T52" fmla="*/ 117 w 480"/>
                <a:gd name="T53" fmla="*/ 184 h 195"/>
                <a:gd name="T54" fmla="*/ 79 w 480"/>
                <a:gd name="T55" fmla="*/ 171 h 195"/>
                <a:gd name="T56" fmla="*/ 48 w 480"/>
                <a:gd name="T57" fmla="*/ 154 h 195"/>
                <a:gd name="T58" fmla="*/ 24 w 480"/>
                <a:gd name="T59" fmla="*/ 133 h 195"/>
                <a:gd name="T60" fmla="*/ 8 w 480"/>
                <a:gd name="T61" fmla="*/ 111 h 195"/>
                <a:gd name="T62" fmla="*/ 0 w 480"/>
                <a:gd name="T63" fmla="*/ 85 h 195"/>
                <a:gd name="T64" fmla="*/ 1 w 480"/>
                <a:gd name="T65" fmla="*/ 76 h 195"/>
                <a:gd name="T66" fmla="*/ 3 w 480"/>
                <a:gd name="T67" fmla="*/ 62 h 195"/>
                <a:gd name="T68" fmla="*/ 11 w 480"/>
                <a:gd name="T69" fmla="*/ 42 h 195"/>
                <a:gd name="T70" fmla="*/ 22 w 480"/>
                <a:gd name="T71" fmla="*/ 21 h 195"/>
                <a:gd name="T72" fmla="*/ 42 w 480"/>
                <a:gd name="T7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0" h="195">
                  <a:moveTo>
                    <a:pt x="42" y="0"/>
                  </a:moveTo>
                  <a:lnTo>
                    <a:pt x="39" y="20"/>
                  </a:lnTo>
                  <a:lnTo>
                    <a:pt x="42" y="41"/>
                  </a:lnTo>
                  <a:lnTo>
                    <a:pt x="50" y="62"/>
                  </a:lnTo>
                  <a:lnTo>
                    <a:pt x="61" y="83"/>
                  </a:lnTo>
                  <a:lnTo>
                    <a:pt x="79" y="101"/>
                  </a:lnTo>
                  <a:lnTo>
                    <a:pt x="105" y="115"/>
                  </a:lnTo>
                  <a:lnTo>
                    <a:pt x="138" y="128"/>
                  </a:lnTo>
                  <a:lnTo>
                    <a:pt x="177" y="138"/>
                  </a:lnTo>
                  <a:lnTo>
                    <a:pt x="222" y="143"/>
                  </a:lnTo>
                  <a:lnTo>
                    <a:pt x="269" y="145"/>
                  </a:lnTo>
                  <a:lnTo>
                    <a:pt x="316" y="141"/>
                  </a:lnTo>
                  <a:lnTo>
                    <a:pt x="363" y="132"/>
                  </a:lnTo>
                  <a:lnTo>
                    <a:pt x="404" y="117"/>
                  </a:lnTo>
                  <a:lnTo>
                    <a:pt x="436" y="101"/>
                  </a:lnTo>
                  <a:lnTo>
                    <a:pt x="462" y="83"/>
                  </a:lnTo>
                  <a:lnTo>
                    <a:pt x="480" y="63"/>
                  </a:lnTo>
                  <a:lnTo>
                    <a:pt x="469" y="89"/>
                  </a:lnTo>
                  <a:lnTo>
                    <a:pt x="449" y="115"/>
                  </a:lnTo>
                  <a:lnTo>
                    <a:pt x="422" y="138"/>
                  </a:lnTo>
                  <a:lnTo>
                    <a:pt x="388" y="158"/>
                  </a:lnTo>
                  <a:lnTo>
                    <a:pt x="347" y="174"/>
                  </a:lnTo>
                  <a:lnTo>
                    <a:pt x="303" y="187"/>
                  </a:lnTo>
                  <a:lnTo>
                    <a:pt x="253" y="194"/>
                  </a:lnTo>
                  <a:lnTo>
                    <a:pt x="204" y="195"/>
                  </a:lnTo>
                  <a:lnTo>
                    <a:pt x="159" y="192"/>
                  </a:lnTo>
                  <a:lnTo>
                    <a:pt x="117" y="184"/>
                  </a:lnTo>
                  <a:lnTo>
                    <a:pt x="79" y="171"/>
                  </a:lnTo>
                  <a:lnTo>
                    <a:pt x="48" y="154"/>
                  </a:lnTo>
                  <a:lnTo>
                    <a:pt x="24" y="133"/>
                  </a:lnTo>
                  <a:lnTo>
                    <a:pt x="8" y="111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2"/>
                  </a:lnTo>
                  <a:lnTo>
                    <a:pt x="11" y="42"/>
                  </a:lnTo>
                  <a:lnTo>
                    <a:pt x="22" y="2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4B3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406">
              <a:extLst>
                <a:ext uri="{FF2B5EF4-FFF2-40B4-BE49-F238E27FC236}">
                  <a16:creationId xmlns:a16="http://schemas.microsoft.com/office/drawing/2014/main" id="{89AD05BE-49E5-F544-B958-F0622E18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356" y="2060837"/>
              <a:ext cx="488895" cy="1444525"/>
            </a:xfrm>
            <a:custGeom>
              <a:avLst/>
              <a:gdLst>
                <a:gd name="T0" fmla="*/ 8 w 706"/>
                <a:gd name="T1" fmla="*/ 23 h 2086"/>
                <a:gd name="T2" fmla="*/ 25 w 706"/>
                <a:gd name="T3" fmla="*/ 83 h 2086"/>
                <a:gd name="T4" fmla="*/ 49 w 706"/>
                <a:gd name="T5" fmla="*/ 142 h 2086"/>
                <a:gd name="T6" fmla="*/ 67 w 706"/>
                <a:gd name="T7" fmla="*/ 168 h 2086"/>
                <a:gd name="T8" fmla="*/ 80 w 706"/>
                <a:gd name="T9" fmla="*/ 202 h 2086"/>
                <a:gd name="T10" fmla="*/ 102 w 706"/>
                <a:gd name="T11" fmla="*/ 265 h 2086"/>
                <a:gd name="T12" fmla="*/ 133 w 706"/>
                <a:gd name="T13" fmla="*/ 356 h 2086"/>
                <a:gd name="T14" fmla="*/ 167 w 706"/>
                <a:gd name="T15" fmla="*/ 470 h 2086"/>
                <a:gd name="T16" fmla="*/ 206 w 706"/>
                <a:gd name="T17" fmla="*/ 605 h 2086"/>
                <a:gd name="T18" fmla="*/ 244 w 706"/>
                <a:gd name="T19" fmla="*/ 758 h 2086"/>
                <a:gd name="T20" fmla="*/ 278 w 706"/>
                <a:gd name="T21" fmla="*/ 925 h 2086"/>
                <a:gd name="T22" fmla="*/ 307 w 706"/>
                <a:gd name="T23" fmla="*/ 1103 h 2086"/>
                <a:gd name="T24" fmla="*/ 328 w 706"/>
                <a:gd name="T25" fmla="*/ 1288 h 2086"/>
                <a:gd name="T26" fmla="*/ 351 w 706"/>
                <a:gd name="T27" fmla="*/ 1499 h 2086"/>
                <a:gd name="T28" fmla="*/ 375 w 706"/>
                <a:gd name="T29" fmla="*/ 1668 h 2086"/>
                <a:gd name="T30" fmla="*/ 408 w 706"/>
                <a:gd name="T31" fmla="*/ 1800 h 2086"/>
                <a:gd name="T32" fmla="*/ 448 w 706"/>
                <a:gd name="T33" fmla="*/ 1897 h 2086"/>
                <a:gd name="T34" fmla="*/ 502 w 706"/>
                <a:gd name="T35" fmla="*/ 1964 h 2086"/>
                <a:gd name="T36" fmla="*/ 568 w 706"/>
                <a:gd name="T37" fmla="*/ 2001 h 2086"/>
                <a:gd name="T38" fmla="*/ 651 w 706"/>
                <a:gd name="T39" fmla="*/ 2016 h 2086"/>
                <a:gd name="T40" fmla="*/ 701 w 706"/>
                <a:gd name="T41" fmla="*/ 2042 h 2086"/>
                <a:gd name="T42" fmla="*/ 705 w 706"/>
                <a:gd name="T43" fmla="*/ 2076 h 2086"/>
                <a:gd name="T44" fmla="*/ 632 w 706"/>
                <a:gd name="T45" fmla="*/ 2083 h 2086"/>
                <a:gd name="T46" fmla="*/ 500 w 706"/>
                <a:gd name="T47" fmla="*/ 2086 h 2086"/>
                <a:gd name="T48" fmla="*/ 393 w 706"/>
                <a:gd name="T49" fmla="*/ 2086 h 2086"/>
                <a:gd name="T50" fmla="*/ 318 w 706"/>
                <a:gd name="T51" fmla="*/ 2086 h 2086"/>
                <a:gd name="T52" fmla="*/ 279 w 706"/>
                <a:gd name="T53" fmla="*/ 2086 h 2086"/>
                <a:gd name="T54" fmla="*/ 275 w 706"/>
                <a:gd name="T55" fmla="*/ 1914 h 2086"/>
                <a:gd name="T56" fmla="*/ 266 w 706"/>
                <a:gd name="T57" fmla="*/ 1598 h 2086"/>
                <a:gd name="T58" fmla="*/ 252 w 706"/>
                <a:gd name="T59" fmla="*/ 1320 h 2086"/>
                <a:gd name="T60" fmla="*/ 229 w 706"/>
                <a:gd name="T61" fmla="*/ 1075 h 2086"/>
                <a:gd name="T62" fmla="*/ 203 w 706"/>
                <a:gd name="T63" fmla="*/ 864 h 2086"/>
                <a:gd name="T64" fmla="*/ 174 w 706"/>
                <a:gd name="T65" fmla="*/ 683 h 2086"/>
                <a:gd name="T66" fmla="*/ 143 w 706"/>
                <a:gd name="T67" fmla="*/ 534 h 2086"/>
                <a:gd name="T68" fmla="*/ 112 w 706"/>
                <a:gd name="T69" fmla="*/ 413 h 2086"/>
                <a:gd name="T70" fmla="*/ 85 w 706"/>
                <a:gd name="T71" fmla="*/ 319 h 2086"/>
                <a:gd name="T72" fmla="*/ 62 w 706"/>
                <a:gd name="T73" fmla="*/ 251 h 2086"/>
                <a:gd name="T74" fmla="*/ 44 w 706"/>
                <a:gd name="T75" fmla="*/ 205 h 2086"/>
                <a:gd name="T76" fmla="*/ 36 w 706"/>
                <a:gd name="T77" fmla="*/ 184 h 2086"/>
                <a:gd name="T78" fmla="*/ 21 w 706"/>
                <a:gd name="T79" fmla="*/ 163 h 2086"/>
                <a:gd name="T80" fmla="*/ 5 w 706"/>
                <a:gd name="T81" fmla="*/ 113 h 2086"/>
                <a:gd name="T82" fmla="*/ 0 w 706"/>
                <a:gd name="T83" fmla="*/ 54 h 2086"/>
                <a:gd name="T84" fmla="*/ 5 w 706"/>
                <a:gd name="T85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6" h="2086">
                  <a:moveTo>
                    <a:pt x="5" y="0"/>
                  </a:moveTo>
                  <a:lnTo>
                    <a:pt x="8" y="23"/>
                  </a:lnTo>
                  <a:lnTo>
                    <a:pt x="15" y="51"/>
                  </a:lnTo>
                  <a:lnTo>
                    <a:pt x="25" y="83"/>
                  </a:lnTo>
                  <a:lnTo>
                    <a:pt x="34" y="114"/>
                  </a:lnTo>
                  <a:lnTo>
                    <a:pt x="49" y="142"/>
                  </a:lnTo>
                  <a:lnTo>
                    <a:pt x="65" y="163"/>
                  </a:lnTo>
                  <a:lnTo>
                    <a:pt x="67" y="168"/>
                  </a:lnTo>
                  <a:lnTo>
                    <a:pt x="72" y="181"/>
                  </a:lnTo>
                  <a:lnTo>
                    <a:pt x="80" y="202"/>
                  </a:lnTo>
                  <a:lnTo>
                    <a:pt x="89" y="230"/>
                  </a:lnTo>
                  <a:lnTo>
                    <a:pt x="102" y="265"/>
                  </a:lnTo>
                  <a:lnTo>
                    <a:pt x="117" y="308"/>
                  </a:lnTo>
                  <a:lnTo>
                    <a:pt x="133" y="356"/>
                  </a:lnTo>
                  <a:lnTo>
                    <a:pt x="150" y="410"/>
                  </a:lnTo>
                  <a:lnTo>
                    <a:pt x="167" y="470"/>
                  </a:lnTo>
                  <a:lnTo>
                    <a:pt x="187" y="535"/>
                  </a:lnTo>
                  <a:lnTo>
                    <a:pt x="206" y="605"/>
                  </a:lnTo>
                  <a:lnTo>
                    <a:pt x="224" y="680"/>
                  </a:lnTo>
                  <a:lnTo>
                    <a:pt x="244" y="758"/>
                  </a:lnTo>
                  <a:lnTo>
                    <a:pt x="262" y="841"/>
                  </a:lnTo>
                  <a:lnTo>
                    <a:pt x="278" y="925"/>
                  </a:lnTo>
                  <a:lnTo>
                    <a:pt x="294" y="1013"/>
                  </a:lnTo>
                  <a:lnTo>
                    <a:pt x="307" y="1103"/>
                  </a:lnTo>
                  <a:lnTo>
                    <a:pt x="320" y="1195"/>
                  </a:lnTo>
                  <a:lnTo>
                    <a:pt x="328" y="1288"/>
                  </a:lnTo>
                  <a:lnTo>
                    <a:pt x="339" y="1398"/>
                  </a:lnTo>
                  <a:lnTo>
                    <a:pt x="351" y="1499"/>
                  </a:lnTo>
                  <a:lnTo>
                    <a:pt x="362" y="1589"/>
                  </a:lnTo>
                  <a:lnTo>
                    <a:pt x="375" y="1668"/>
                  </a:lnTo>
                  <a:lnTo>
                    <a:pt x="391" y="1738"/>
                  </a:lnTo>
                  <a:lnTo>
                    <a:pt x="408" y="1800"/>
                  </a:lnTo>
                  <a:lnTo>
                    <a:pt x="427" y="1852"/>
                  </a:lnTo>
                  <a:lnTo>
                    <a:pt x="448" y="1897"/>
                  </a:lnTo>
                  <a:lnTo>
                    <a:pt x="474" y="1933"/>
                  </a:lnTo>
                  <a:lnTo>
                    <a:pt x="502" y="1964"/>
                  </a:lnTo>
                  <a:lnTo>
                    <a:pt x="533" y="1985"/>
                  </a:lnTo>
                  <a:lnTo>
                    <a:pt x="568" y="2001"/>
                  </a:lnTo>
                  <a:lnTo>
                    <a:pt x="607" y="2011"/>
                  </a:lnTo>
                  <a:lnTo>
                    <a:pt x="651" y="2016"/>
                  </a:lnTo>
                  <a:lnTo>
                    <a:pt x="698" y="2014"/>
                  </a:lnTo>
                  <a:lnTo>
                    <a:pt x="701" y="2042"/>
                  </a:lnTo>
                  <a:lnTo>
                    <a:pt x="703" y="2063"/>
                  </a:lnTo>
                  <a:lnTo>
                    <a:pt x="705" y="2076"/>
                  </a:lnTo>
                  <a:lnTo>
                    <a:pt x="706" y="2079"/>
                  </a:lnTo>
                  <a:lnTo>
                    <a:pt x="632" y="2083"/>
                  </a:lnTo>
                  <a:lnTo>
                    <a:pt x="562" y="2084"/>
                  </a:lnTo>
                  <a:lnTo>
                    <a:pt x="500" y="2086"/>
                  </a:lnTo>
                  <a:lnTo>
                    <a:pt x="443" y="2086"/>
                  </a:lnTo>
                  <a:lnTo>
                    <a:pt x="393" y="2086"/>
                  </a:lnTo>
                  <a:lnTo>
                    <a:pt x="352" y="2086"/>
                  </a:lnTo>
                  <a:lnTo>
                    <a:pt x="318" y="2086"/>
                  </a:lnTo>
                  <a:lnTo>
                    <a:pt x="294" y="2086"/>
                  </a:lnTo>
                  <a:lnTo>
                    <a:pt x="279" y="2086"/>
                  </a:lnTo>
                  <a:lnTo>
                    <a:pt x="275" y="2086"/>
                  </a:lnTo>
                  <a:lnTo>
                    <a:pt x="275" y="1914"/>
                  </a:lnTo>
                  <a:lnTo>
                    <a:pt x="271" y="1751"/>
                  </a:lnTo>
                  <a:lnTo>
                    <a:pt x="266" y="1598"/>
                  </a:lnTo>
                  <a:lnTo>
                    <a:pt x="260" y="1455"/>
                  </a:lnTo>
                  <a:lnTo>
                    <a:pt x="252" y="1320"/>
                  </a:lnTo>
                  <a:lnTo>
                    <a:pt x="240" y="1194"/>
                  </a:lnTo>
                  <a:lnTo>
                    <a:pt x="229" y="1075"/>
                  </a:lnTo>
                  <a:lnTo>
                    <a:pt x="216" y="966"/>
                  </a:lnTo>
                  <a:lnTo>
                    <a:pt x="203" y="864"/>
                  </a:lnTo>
                  <a:lnTo>
                    <a:pt x="188" y="769"/>
                  </a:lnTo>
                  <a:lnTo>
                    <a:pt x="174" y="683"/>
                  </a:lnTo>
                  <a:lnTo>
                    <a:pt x="158" y="605"/>
                  </a:lnTo>
                  <a:lnTo>
                    <a:pt x="143" y="534"/>
                  </a:lnTo>
                  <a:lnTo>
                    <a:pt x="127" y="470"/>
                  </a:lnTo>
                  <a:lnTo>
                    <a:pt x="112" y="413"/>
                  </a:lnTo>
                  <a:lnTo>
                    <a:pt x="99" y="363"/>
                  </a:lnTo>
                  <a:lnTo>
                    <a:pt x="85" y="319"/>
                  </a:lnTo>
                  <a:lnTo>
                    <a:pt x="73" y="282"/>
                  </a:lnTo>
                  <a:lnTo>
                    <a:pt x="62" y="251"/>
                  </a:lnTo>
                  <a:lnTo>
                    <a:pt x="52" y="225"/>
                  </a:lnTo>
                  <a:lnTo>
                    <a:pt x="44" y="205"/>
                  </a:lnTo>
                  <a:lnTo>
                    <a:pt x="39" y="192"/>
                  </a:lnTo>
                  <a:lnTo>
                    <a:pt x="36" y="184"/>
                  </a:lnTo>
                  <a:lnTo>
                    <a:pt x="34" y="183"/>
                  </a:lnTo>
                  <a:lnTo>
                    <a:pt x="21" y="163"/>
                  </a:lnTo>
                  <a:lnTo>
                    <a:pt x="12" y="140"/>
                  </a:lnTo>
                  <a:lnTo>
                    <a:pt x="5" y="113"/>
                  </a:lnTo>
                  <a:lnTo>
                    <a:pt x="2" y="83"/>
                  </a:lnTo>
                  <a:lnTo>
                    <a:pt x="0" y="54"/>
                  </a:lnTo>
                  <a:lnTo>
                    <a:pt x="2" y="2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407">
              <a:extLst>
                <a:ext uri="{FF2B5EF4-FFF2-40B4-BE49-F238E27FC236}">
                  <a16:creationId xmlns:a16="http://schemas.microsoft.com/office/drawing/2014/main" id="{807B8A17-E289-574F-9388-0B54441AC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443" y="3362709"/>
              <a:ext cx="403027" cy="159272"/>
            </a:xfrm>
            <a:custGeom>
              <a:avLst/>
              <a:gdLst>
                <a:gd name="T0" fmla="*/ 208 w 583"/>
                <a:gd name="T1" fmla="*/ 0 h 231"/>
                <a:gd name="T2" fmla="*/ 263 w 583"/>
                <a:gd name="T3" fmla="*/ 0 h 231"/>
                <a:gd name="T4" fmla="*/ 323 w 583"/>
                <a:gd name="T5" fmla="*/ 7 h 231"/>
                <a:gd name="T6" fmla="*/ 385 w 583"/>
                <a:gd name="T7" fmla="*/ 18 h 231"/>
                <a:gd name="T8" fmla="*/ 452 w 583"/>
                <a:gd name="T9" fmla="*/ 38 h 231"/>
                <a:gd name="T10" fmla="*/ 516 w 583"/>
                <a:gd name="T11" fmla="*/ 67 h 231"/>
                <a:gd name="T12" fmla="*/ 583 w 583"/>
                <a:gd name="T13" fmla="*/ 106 h 231"/>
                <a:gd name="T14" fmla="*/ 570 w 583"/>
                <a:gd name="T15" fmla="*/ 231 h 231"/>
                <a:gd name="T16" fmla="*/ 0 w 583"/>
                <a:gd name="T17" fmla="*/ 217 h 231"/>
                <a:gd name="T18" fmla="*/ 30 w 583"/>
                <a:gd name="T19" fmla="*/ 119 h 231"/>
                <a:gd name="T20" fmla="*/ 54 w 583"/>
                <a:gd name="T21" fmla="*/ 23 h 231"/>
                <a:gd name="T22" fmla="*/ 81 w 583"/>
                <a:gd name="T23" fmla="*/ 17 h 231"/>
                <a:gd name="T24" fmla="*/ 116 w 583"/>
                <a:gd name="T25" fmla="*/ 10 h 231"/>
                <a:gd name="T26" fmla="*/ 159 w 583"/>
                <a:gd name="T27" fmla="*/ 4 h 231"/>
                <a:gd name="T28" fmla="*/ 208 w 583"/>
                <a:gd name="T2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3" h="231">
                  <a:moveTo>
                    <a:pt x="208" y="0"/>
                  </a:moveTo>
                  <a:lnTo>
                    <a:pt x="263" y="0"/>
                  </a:lnTo>
                  <a:lnTo>
                    <a:pt x="323" y="7"/>
                  </a:lnTo>
                  <a:lnTo>
                    <a:pt x="385" y="18"/>
                  </a:lnTo>
                  <a:lnTo>
                    <a:pt x="452" y="38"/>
                  </a:lnTo>
                  <a:lnTo>
                    <a:pt x="516" y="67"/>
                  </a:lnTo>
                  <a:lnTo>
                    <a:pt x="583" y="106"/>
                  </a:lnTo>
                  <a:lnTo>
                    <a:pt x="570" y="231"/>
                  </a:lnTo>
                  <a:lnTo>
                    <a:pt x="0" y="217"/>
                  </a:lnTo>
                  <a:lnTo>
                    <a:pt x="30" y="119"/>
                  </a:lnTo>
                  <a:lnTo>
                    <a:pt x="54" y="23"/>
                  </a:lnTo>
                  <a:lnTo>
                    <a:pt x="81" y="17"/>
                  </a:lnTo>
                  <a:lnTo>
                    <a:pt x="116" y="10"/>
                  </a:lnTo>
                  <a:lnTo>
                    <a:pt x="159" y="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408">
              <a:extLst>
                <a:ext uri="{FF2B5EF4-FFF2-40B4-BE49-F238E27FC236}">
                  <a16:creationId xmlns:a16="http://schemas.microsoft.com/office/drawing/2014/main" id="{A6E7BBF1-1A7C-9847-9210-C81A3ECC7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180" y="3404258"/>
              <a:ext cx="696641" cy="289459"/>
            </a:xfrm>
            <a:custGeom>
              <a:avLst/>
              <a:gdLst>
                <a:gd name="T0" fmla="*/ 557 w 1007"/>
                <a:gd name="T1" fmla="*/ 0 h 419"/>
                <a:gd name="T2" fmla="*/ 616 w 1007"/>
                <a:gd name="T3" fmla="*/ 1 h 419"/>
                <a:gd name="T4" fmla="*/ 669 w 1007"/>
                <a:gd name="T5" fmla="*/ 9 h 419"/>
                <a:gd name="T6" fmla="*/ 718 w 1007"/>
                <a:gd name="T7" fmla="*/ 22 h 419"/>
                <a:gd name="T8" fmla="*/ 762 w 1007"/>
                <a:gd name="T9" fmla="*/ 40 h 419"/>
                <a:gd name="T10" fmla="*/ 801 w 1007"/>
                <a:gd name="T11" fmla="*/ 60 h 419"/>
                <a:gd name="T12" fmla="*/ 835 w 1007"/>
                <a:gd name="T13" fmla="*/ 83 h 419"/>
                <a:gd name="T14" fmla="*/ 865 w 1007"/>
                <a:gd name="T15" fmla="*/ 109 h 419"/>
                <a:gd name="T16" fmla="*/ 891 w 1007"/>
                <a:gd name="T17" fmla="*/ 136 h 419"/>
                <a:gd name="T18" fmla="*/ 914 w 1007"/>
                <a:gd name="T19" fmla="*/ 165 h 419"/>
                <a:gd name="T20" fmla="*/ 935 w 1007"/>
                <a:gd name="T21" fmla="*/ 195 h 419"/>
                <a:gd name="T22" fmla="*/ 951 w 1007"/>
                <a:gd name="T23" fmla="*/ 224 h 419"/>
                <a:gd name="T24" fmla="*/ 964 w 1007"/>
                <a:gd name="T25" fmla="*/ 255 h 419"/>
                <a:gd name="T26" fmla="*/ 976 w 1007"/>
                <a:gd name="T27" fmla="*/ 282 h 419"/>
                <a:gd name="T28" fmla="*/ 986 w 1007"/>
                <a:gd name="T29" fmla="*/ 310 h 419"/>
                <a:gd name="T30" fmla="*/ 992 w 1007"/>
                <a:gd name="T31" fmla="*/ 336 h 419"/>
                <a:gd name="T32" fmla="*/ 999 w 1007"/>
                <a:gd name="T33" fmla="*/ 359 h 419"/>
                <a:gd name="T34" fmla="*/ 1002 w 1007"/>
                <a:gd name="T35" fmla="*/ 378 h 419"/>
                <a:gd name="T36" fmla="*/ 1003 w 1007"/>
                <a:gd name="T37" fmla="*/ 396 h 419"/>
                <a:gd name="T38" fmla="*/ 1005 w 1007"/>
                <a:gd name="T39" fmla="*/ 408 h 419"/>
                <a:gd name="T40" fmla="*/ 1007 w 1007"/>
                <a:gd name="T41" fmla="*/ 416 h 419"/>
                <a:gd name="T42" fmla="*/ 1007 w 1007"/>
                <a:gd name="T43" fmla="*/ 419 h 419"/>
                <a:gd name="T44" fmla="*/ 0 w 1007"/>
                <a:gd name="T45" fmla="*/ 419 h 419"/>
                <a:gd name="T46" fmla="*/ 0 w 1007"/>
                <a:gd name="T47" fmla="*/ 416 h 419"/>
                <a:gd name="T48" fmla="*/ 2 w 1007"/>
                <a:gd name="T49" fmla="*/ 408 h 419"/>
                <a:gd name="T50" fmla="*/ 5 w 1007"/>
                <a:gd name="T51" fmla="*/ 393 h 419"/>
                <a:gd name="T52" fmla="*/ 8 w 1007"/>
                <a:gd name="T53" fmla="*/ 375 h 419"/>
                <a:gd name="T54" fmla="*/ 15 w 1007"/>
                <a:gd name="T55" fmla="*/ 352 h 419"/>
                <a:gd name="T56" fmla="*/ 25 w 1007"/>
                <a:gd name="T57" fmla="*/ 328 h 419"/>
                <a:gd name="T58" fmla="*/ 36 w 1007"/>
                <a:gd name="T59" fmla="*/ 300 h 419"/>
                <a:gd name="T60" fmla="*/ 49 w 1007"/>
                <a:gd name="T61" fmla="*/ 271 h 419"/>
                <a:gd name="T62" fmla="*/ 67 w 1007"/>
                <a:gd name="T63" fmla="*/ 240 h 419"/>
                <a:gd name="T64" fmla="*/ 88 w 1007"/>
                <a:gd name="T65" fmla="*/ 208 h 419"/>
                <a:gd name="T66" fmla="*/ 114 w 1007"/>
                <a:gd name="T67" fmla="*/ 177 h 419"/>
                <a:gd name="T68" fmla="*/ 143 w 1007"/>
                <a:gd name="T69" fmla="*/ 146 h 419"/>
                <a:gd name="T70" fmla="*/ 176 w 1007"/>
                <a:gd name="T71" fmla="*/ 117 h 419"/>
                <a:gd name="T72" fmla="*/ 215 w 1007"/>
                <a:gd name="T73" fmla="*/ 89 h 419"/>
                <a:gd name="T74" fmla="*/ 258 w 1007"/>
                <a:gd name="T75" fmla="*/ 63 h 419"/>
                <a:gd name="T76" fmla="*/ 309 w 1007"/>
                <a:gd name="T77" fmla="*/ 42 h 419"/>
                <a:gd name="T78" fmla="*/ 364 w 1007"/>
                <a:gd name="T79" fmla="*/ 24 h 419"/>
                <a:gd name="T80" fmla="*/ 426 w 1007"/>
                <a:gd name="T81" fmla="*/ 9 h 419"/>
                <a:gd name="T82" fmla="*/ 494 w 1007"/>
                <a:gd name="T83" fmla="*/ 1 h 419"/>
                <a:gd name="T84" fmla="*/ 557 w 1007"/>
                <a:gd name="T8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7" h="419">
                  <a:moveTo>
                    <a:pt x="557" y="0"/>
                  </a:moveTo>
                  <a:lnTo>
                    <a:pt x="616" y="1"/>
                  </a:lnTo>
                  <a:lnTo>
                    <a:pt x="669" y="9"/>
                  </a:lnTo>
                  <a:lnTo>
                    <a:pt x="718" y="22"/>
                  </a:lnTo>
                  <a:lnTo>
                    <a:pt x="762" y="40"/>
                  </a:lnTo>
                  <a:lnTo>
                    <a:pt x="801" y="60"/>
                  </a:lnTo>
                  <a:lnTo>
                    <a:pt x="835" y="83"/>
                  </a:lnTo>
                  <a:lnTo>
                    <a:pt x="865" y="109"/>
                  </a:lnTo>
                  <a:lnTo>
                    <a:pt x="891" y="136"/>
                  </a:lnTo>
                  <a:lnTo>
                    <a:pt x="914" y="165"/>
                  </a:lnTo>
                  <a:lnTo>
                    <a:pt x="935" y="195"/>
                  </a:lnTo>
                  <a:lnTo>
                    <a:pt x="951" y="224"/>
                  </a:lnTo>
                  <a:lnTo>
                    <a:pt x="964" y="255"/>
                  </a:lnTo>
                  <a:lnTo>
                    <a:pt x="976" y="282"/>
                  </a:lnTo>
                  <a:lnTo>
                    <a:pt x="986" y="310"/>
                  </a:lnTo>
                  <a:lnTo>
                    <a:pt x="992" y="336"/>
                  </a:lnTo>
                  <a:lnTo>
                    <a:pt x="999" y="359"/>
                  </a:lnTo>
                  <a:lnTo>
                    <a:pt x="1002" y="378"/>
                  </a:lnTo>
                  <a:lnTo>
                    <a:pt x="1003" y="396"/>
                  </a:lnTo>
                  <a:lnTo>
                    <a:pt x="1005" y="408"/>
                  </a:lnTo>
                  <a:lnTo>
                    <a:pt x="1007" y="416"/>
                  </a:lnTo>
                  <a:lnTo>
                    <a:pt x="1007" y="419"/>
                  </a:lnTo>
                  <a:lnTo>
                    <a:pt x="0" y="419"/>
                  </a:lnTo>
                  <a:lnTo>
                    <a:pt x="0" y="416"/>
                  </a:lnTo>
                  <a:lnTo>
                    <a:pt x="2" y="408"/>
                  </a:lnTo>
                  <a:lnTo>
                    <a:pt x="5" y="393"/>
                  </a:lnTo>
                  <a:lnTo>
                    <a:pt x="8" y="375"/>
                  </a:lnTo>
                  <a:lnTo>
                    <a:pt x="15" y="352"/>
                  </a:lnTo>
                  <a:lnTo>
                    <a:pt x="25" y="328"/>
                  </a:lnTo>
                  <a:lnTo>
                    <a:pt x="36" y="300"/>
                  </a:lnTo>
                  <a:lnTo>
                    <a:pt x="49" y="271"/>
                  </a:lnTo>
                  <a:lnTo>
                    <a:pt x="67" y="240"/>
                  </a:lnTo>
                  <a:lnTo>
                    <a:pt x="88" y="208"/>
                  </a:lnTo>
                  <a:lnTo>
                    <a:pt x="114" y="177"/>
                  </a:lnTo>
                  <a:lnTo>
                    <a:pt x="143" y="146"/>
                  </a:lnTo>
                  <a:lnTo>
                    <a:pt x="176" y="117"/>
                  </a:lnTo>
                  <a:lnTo>
                    <a:pt x="215" y="89"/>
                  </a:lnTo>
                  <a:lnTo>
                    <a:pt x="258" y="63"/>
                  </a:lnTo>
                  <a:lnTo>
                    <a:pt x="309" y="42"/>
                  </a:lnTo>
                  <a:lnTo>
                    <a:pt x="364" y="24"/>
                  </a:lnTo>
                  <a:lnTo>
                    <a:pt x="426" y="9"/>
                  </a:lnTo>
                  <a:lnTo>
                    <a:pt x="494" y="1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1374B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409">
              <a:extLst>
                <a:ext uri="{FF2B5EF4-FFF2-40B4-BE49-F238E27FC236}">
                  <a16:creationId xmlns:a16="http://schemas.microsoft.com/office/drawing/2014/main" id="{736C2A54-2E5A-1848-A887-7B4170E3A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414" y="3426418"/>
              <a:ext cx="336548" cy="162042"/>
            </a:xfrm>
            <a:custGeom>
              <a:avLst/>
              <a:gdLst>
                <a:gd name="T0" fmla="*/ 103 w 486"/>
                <a:gd name="T1" fmla="*/ 0 h 234"/>
                <a:gd name="T2" fmla="*/ 135 w 486"/>
                <a:gd name="T3" fmla="*/ 0 h 234"/>
                <a:gd name="T4" fmla="*/ 168 w 486"/>
                <a:gd name="T5" fmla="*/ 2 h 234"/>
                <a:gd name="T6" fmla="*/ 203 w 486"/>
                <a:gd name="T7" fmla="*/ 7 h 234"/>
                <a:gd name="T8" fmla="*/ 241 w 486"/>
                <a:gd name="T9" fmla="*/ 13 h 234"/>
                <a:gd name="T10" fmla="*/ 276 w 486"/>
                <a:gd name="T11" fmla="*/ 23 h 234"/>
                <a:gd name="T12" fmla="*/ 314 w 486"/>
                <a:gd name="T13" fmla="*/ 38 h 234"/>
                <a:gd name="T14" fmla="*/ 349 w 486"/>
                <a:gd name="T15" fmla="*/ 57 h 234"/>
                <a:gd name="T16" fmla="*/ 382 w 486"/>
                <a:gd name="T17" fmla="*/ 81 h 234"/>
                <a:gd name="T18" fmla="*/ 414 w 486"/>
                <a:gd name="T19" fmla="*/ 111 h 234"/>
                <a:gd name="T20" fmla="*/ 442 w 486"/>
                <a:gd name="T21" fmla="*/ 145 h 234"/>
                <a:gd name="T22" fmla="*/ 466 w 486"/>
                <a:gd name="T23" fmla="*/ 187 h 234"/>
                <a:gd name="T24" fmla="*/ 486 w 486"/>
                <a:gd name="T25" fmla="*/ 234 h 234"/>
                <a:gd name="T26" fmla="*/ 484 w 486"/>
                <a:gd name="T27" fmla="*/ 233 h 234"/>
                <a:gd name="T28" fmla="*/ 478 w 486"/>
                <a:gd name="T29" fmla="*/ 223 h 234"/>
                <a:gd name="T30" fmla="*/ 468 w 486"/>
                <a:gd name="T31" fmla="*/ 211 h 234"/>
                <a:gd name="T32" fmla="*/ 455 w 486"/>
                <a:gd name="T33" fmla="*/ 195 h 234"/>
                <a:gd name="T34" fmla="*/ 437 w 486"/>
                <a:gd name="T35" fmla="*/ 176 h 234"/>
                <a:gd name="T36" fmla="*/ 414 w 486"/>
                <a:gd name="T37" fmla="*/ 155 h 234"/>
                <a:gd name="T38" fmla="*/ 387 w 486"/>
                <a:gd name="T39" fmla="*/ 132 h 234"/>
                <a:gd name="T40" fmla="*/ 356 w 486"/>
                <a:gd name="T41" fmla="*/ 109 h 234"/>
                <a:gd name="T42" fmla="*/ 320 w 486"/>
                <a:gd name="T43" fmla="*/ 88 h 234"/>
                <a:gd name="T44" fmla="*/ 280 w 486"/>
                <a:gd name="T45" fmla="*/ 67 h 234"/>
                <a:gd name="T46" fmla="*/ 234 w 486"/>
                <a:gd name="T47" fmla="*/ 47 h 234"/>
                <a:gd name="T48" fmla="*/ 182 w 486"/>
                <a:gd name="T49" fmla="*/ 33 h 234"/>
                <a:gd name="T50" fmla="*/ 127 w 486"/>
                <a:gd name="T51" fmla="*/ 20 h 234"/>
                <a:gd name="T52" fmla="*/ 67 w 486"/>
                <a:gd name="T53" fmla="*/ 13 h 234"/>
                <a:gd name="T54" fmla="*/ 0 w 486"/>
                <a:gd name="T55" fmla="*/ 12 h 234"/>
                <a:gd name="T56" fmla="*/ 4 w 486"/>
                <a:gd name="T57" fmla="*/ 10 h 234"/>
                <a:gd name="T58" fmla="*/ 13 w 486"/>
                <a:gd name="T59" fmla="*/ 8 h 234"/>
                <a:gd name="T60" fmla="*/ 30 w 486"/>
                <a:gd name="T61" fmla="*/ 5 h 234"/>
                <a:gd name="T62" fmla="*/ 49 w 486"/>
                <a:gd name="T63" fmla="*/ 3 h 234"/>
                <a:gd name="T64" fmla="*/ 75 w 486"/>
                <a:gd name="T65" fmla="*/ 0 h 234"/>
                <a:gd name="T66" fmla="*/ 103 w 486"/>
                <a:gd name="T6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6" h="234">
                  <a:moveTo>
                    <a:pt x="103" y="0"/>
                  </a:moveTo>
                  <a:lnTo>
                    <a:pt x="135" y="0"/>
                  </a:lnTo>
                  <a:lnTo>
                    <a:pt x="168" y="2"/>
                  </a:lnTo>
                  <a:lnTo>
                    <a:pt x="203" y="7"/>
                  </a:lnTo>
                  <a:lnTo>
                    <a:pt x="241" y="13"/>
                  </a:lnTo>
                  <a:lnTo>
                    <a:pt x="276" y="23"/>
                  </a:lnTo>
                  <a:lnTo>
                    <a:pt x="314" y="38"/>
                  </a:lnTo>
                  <a:lnTo>
                    <a:pt x="349" y="57"/>
                  </a:lnTo>
                  <a:lnTo>
                    <a:pt x="382" y="81"/>
                  </a:lnTo>
                  <a:lnTo>
                    <a:pt x="414" y="111"/>
                  </a:lnTo>
                  <a:lnTo>
                    <a:pt x="442" y="145"/>
                  </a:lnTo>
                  <a:lnTo>
                    <a:pt x="466" y="187"/>
                  </a:lnTo>
                  <a:lnTo>
                    <a:pt x="486" y="234"/>
                  </a:lnTo>
                  <a:lnTo>
                    <a:pt x="484" y="233"/>
                  </a:lnTo>
                  <a:lnTo>
                    <a:pt x="478" y="223"/>
                  </a:lnTo>
                  <a:lnTo>
                    <a:pt x="468" y="211"/>
                  </a:lnTo>
                  <a:lnTo>
                    <a:pt x="455" y="195"/>
                  </a:lnTo>
                  <a:lnTo>
                    <a:pt x="437" y="176"/>
                  </a:lnTo>
                  <a:lnTo>
                    <a:pt x="414" y="155"/>
                  </a:lnTo>
                  <a:lnTo>
                    <a:pt x="387" y="132"/>
                  </a:lnTo>
                  <a:lnTo>
                    <a:pt x="356" y="109"/>
                  </a:lnTo>
                  <a:lnTo>
                    <a:pt x="320" y="88"/>
                  </a:lnTo>
                  <a:lnTo>
                    <a:pt x="280" y="67"/>
                  </a:lnTo>
                  <a:lnTo>
                    <a:pt x="234" y="47"/>
                  </a:lnTo>
                  <a:lnTo>
                    <a:pt x="182" y="33"/>
                  </a:lnTo>
                  <a:lnTo>
                    <a:pt x="127" y="20"/>
                  </a:lnTo>
                  <a:lnTo>
                    <a:pt x="67" y="13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13" y="8"/>
                  </a:lnTo>
                  <a:lnTo>
                    <a:pt x="30" y="5"/>
                  </a:lnTo>
                  <a:lnTo>
                    <a:pt x="49" y="3"/>
                  </a:lnTo>
                  <a:lnTo>
                    <a:pt x="75" y="0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410">
              <a:extLst>
                <a:ext uri="{FF2B5EF4-FFF2-40B4-BE49-F238E27FC236}">
                  <a16:creationId xmlns:a16="http://schemas.microsoft.com/office/drawing/2014/main" id="{B684FF33-03A6-9A43-A6DE-C943DDCA7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883" y="480585"/>
              <a:ext cx="382252" cy="1196615"/>
            </a:xfrm>
            <a:custGeom>
              <a:avLst/>
              <a:gdLst>
                <a:gd name="T0" fmla="*/ 97 w 552"/>
                <a:gd name="T1" fmla="*/ 30 h 1728"/>
                <a:gd name="T2" fmla="*/ 140 w 552"/>
                <a:gd name="T3" fmla="*/ 91 h 1728"/>
                <a:gd name="T4" fmla="*/ 182 w 552"/>
                <a:gd name="T5" fmla="*/ 150 h 1728"/>
                <a:gd name="T6" fmla="*/ 216 w 552"/>
                <a:gd name="T7" fmla="*/ 199 h 1728"/>
                <a:gd name="T8" fmla="*/ 240 w 552"/>
                <a:gd name="T9" fmla="*/ 234 h 1728"/>
                <a:gd name="T10" fmla="*/ 250 w 552"/>
                <a:gd name="T11" fmla="*/ 247 h 1728"/>
                <a:gd name="T12" fmla="*/ 248 w 552"/>
                <a:gd name="T13" fmla="*/ 259 h 1728"/>
                <a:gd name="T14" fmla="*/ 243 w 552"/>
                <a:gd name="T15" fmla="*/ 293 h 1728"/>
                <a:gd name="T16" fmla="*/ 240 w 552"/>
                <a:gd name="T17" fmla="*/ 353 h 1728"/>
                <a:gd name="T18" fmla="*/ 239 w 552"/>
                <a:gd name="T19" fmla="*/ 441 h 1728"/>
                <a:gd name="T20" fmla="*/ 243 w 552"/>
                <a:gd name="T21" fmla="*/ 556 h 1728"/>
                <a:gd name="T22" fmla="*/ 256 w 552"/>
                <a:gd name="T23" fmla="*/ 701 h 1728"/>
                <a:gd name="T24" fmla="*/ 281 w 552"/>
                <a:gd name="T25" fmla="*/ 880 h 1728"/>
                <a:gd name="T26" fmla="*/ 320 w 552"/>
                <a:gd name="T27" fmla="*/ 1089 h 1728"/>
                <a:gd name="T28" fmla="*/ 364 w 552"/>
                <a:gd name="T29" fmla="*/ 1281 h 1728"/>
                <a:gd name="T30" fmla="*/ 409 w 552"/>
                <a:gd name="T31" fmla="*/ 1436 h 1728"/>
                <a:gd name="T32" fmla="*/ 456 w 552"/>
                <a:gd name="T33" fmla="*/ 1558 h 1728"/>
                <a:gd name="T34" fmla="*/ 503 w 552"/>
                <a:gd name="T35" fmla="*/ 1653 h 1728"/>
                <a:gd name="T36" fmla="*/ 552 w 552"/>
                <a:gd name="T37" fmla="*/ 1728 h 1728"/>
                <a:gd name="T38" fmla="*/ 404 w 552"/>
                <a:gd name="T39" fmla="*/ 1571 h 1728"/>
                <a:gd name="T40" fmla="*/ 292 w 552"/>
                <a:gd name="T41" fmla="*/ 1406 h 1728"/>
                <a:gd name="T42" fmla="*/ 203 w 552"/>
                <a:gd name="T43" fmla="*/ 1231 h 1728"/>
                <a:gd name="T44" fmla="*/ 133 w 552"/>
                <a:gd name="T45" fmla="*/ 1049 h 1728"/>
                <a:gd name="T46" fmla="*/ 81 w 552"/>
                <a:gd name="T47" fmla="*/ 868 h 1728"/>
                <a:gd name="T48" fmla="*/ 45 w 552"/>
                <a:gd name="T49" fmla="*/ 696 h 1728"/>
                <a:gd name="T50" fmla="*/ 23 w 552"/>
                <a:gd name="T51" fmla="*/ 535 h 1728"/>
                <a:gd name="T52" fmla="*/ 8 w 552"/>
                <a:gd name="T53" fmla="*/ 395 h 1728"/>
                <a:gd name="T54" fmla="*/ 2 w 552"/>
                <a:gd name="T55" fmla="*/ 280 h 1728"/>
                <a:gd name="T56" fmla="*/ 0 w 552"/>
                <a:gd name="T57" fmla="*/ 197 h 1728"/>
                <a:gd name="T58" fmla="*/ 2 w 552"/>
                <a:gd name="T59" fmla="*/ 153 h 1728"/>
                <a:gd name="T60" fmla="*/ 2 w 552"/>
                <a:gd name="T61" fmla="*/ 143 h 1728"/>
                <a:gd name="T62" fmla="*/ 3 w 552"/>
                <a:gd name="T63" fmla="*/ 122 h 1728"/>
                <a:gd name="T64" fmla="*/ 16 w 552"/>
                <a:gd name="T65" fmla="*/ 83 h 1728"/>
                <a:gd name="T66" fmla="*/ 50 w 552"/>
                <a:gd name="T67" fmla="*/ 31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2" h="1728">
                  <a:moveTo>
                    <a:pt x="78" y="0"/>
                  </a:moveTo>
                  <a:lnTo>
                    <a:pt x="97" y="30"/>
                  </a:lnTo>
                  <a:lnTo>
                    <a:pt x="118" y="60"/>
                  </a:lnTo>
                  <a:lnTo>
                    <a:pt x="140" y="91"/>
                  </a:lnTo>
                  <a:lnTo>
                    <a:pt x="161" y="121"/>
                  </a:lnTo>
                  <a:lnTo>
                    <a:pt x="182" y="150"/>
                  </a:lnTo>
                  <a:lnTo>
                    <a:pt x="200" y="176"/>
                  </a:lnTo>
                  <a:lnTo>
                    <a:pt x="216" y="199"/>
                  </a:lnTo>
                  <a:lnTo>
                    <a:pt x="230" y="218"/>
                  </a:lnTo>
                  <a:lnTo>
                    <a:pt x="240" y="234"/>
                  </a:lnTo>
                  <a:lnTo>
                    <a:pt x="248" y="244"/>
                  </a:lnTo>
                  <a:lnTo>
                    <a:pt x="250" y="247"/>
                  </a:lnTo>
                  <a:lnTo>
                    <a:pt x="250" y="249"/>
                  </a:lnTo>
                  <a:lnTo>
                    <a:pt x="248" y="259"/>
                  </a:lnTo>
                  <a:lnTo>
                    <a:pt x="247" y="272"/>
                  </a:lnTo>
                  <a:lnTo>
                    <a:pt x="243" y="293"/>
                  </a:lnTo>
                  <a:lnTo>
                    <a:pt x="242" y="321"/>
                  </a:lnTo>
                  <a:lnTo>
                    <a:pt x="240" y="353"/>
                  </a:lnTo>
                  <a:lnTo>
                    <a:pt x="239" y="394"/>
                  </a:lnTo>
                  <a:lnTo>
                    <a:pt x="239" y="441"/>
                  </a:lnTo>
                  <a:lnTo>
                    <a:pt x="240" y="494"/>
                  </a:lnTo>
                  <a:lnTo>
                    <a:pt x="243" y="556"/>
                  </a:lnTo>
                  <a:lnTo>
                    <a:pt x="248" y="624"/>
                  </a:lnTo>
                  <a:lnTo>
                    <a:pt x="256" y="701"/>
                  </a:lnTo>
                  <a:lnTo>
                    <a:pt x="268" y="787"/>
                  </a:lnTo>
                  <a:lnTo>
                    <a:pt x="281" y="880"/>
                  </a:lnTo>
                  <a:lnTo>
                    <a:pt x="299" y="980"/>
                  </a:lnTo>
                  <a:lnTo>
                    <a:pt x="320" y="1089"/>
                  </a:lnTo>
                  <a:lnTo>
                    <a:pt x="341" y="1190"/>
                  </a:lnTo>
                  <a:lnTo>
                    <a:pt x="364" y="1281"/>
                  </a:lnTo>
                  <a:lnTo>
                    <a:pt x="386" y="1362"/>
                  </a:lnTo>
                  <a:lnTo>
                    <a:pt x="409" y="1436"/>
                  </a:lnTo>
                  <a:lnTo>
                    <a:pt x="432" y="1501"/>
                  </a:lnTo>
                  <a:lnTo>
                    <a:pt x="456" y="1558"/>
                  </a:lnTo>
                  <a:lnTo>
                    <a:pt x="479" y="1610"/>
                  </a:lnTo>
                  <a:lnTo>
                    <a:pt x="503" y="1653"/>
                  </a:lnTo>
                  <a:lnTo>
                    <a:pt x="527" y="1694"/>
                  </a:lnTo>
                  <a:lnTo>
                    <a:pt x="552" y="1728"/>
                  </a:lnTo>
                  <a:lnTo>
                    <a:pt x="477" y="1653"/>
                  </a:lnTo>
                  <a:lnTo>
                    <a:pt x="404" y="1571"/>
                  </a:lnTo>
                  <a:lnTo>
                    <a:pt x="346" y="1491"/>
                  </a:lnTo>
                  <a:lnTo>
                    <a:pt x="292" y="1406"/>
                  </a:lnTo>
                  <a:lnTo>
                    <a:pt x="245" y="1320"/>
                  </a:lnTo>
                  <a:lnTo>
                    <a:pt x="203" y="1231"/>
                  </a:lnTo>
                  <a:lnTo>
                    <a:pt x="166" y="1140"/>
                  </a:lnTo>
                  <a:lnTo>
                    <a:pt x="133" y="1049"/>
                  </a:lnTo>
                  <a:lnTo>
                    <a:pt x="105" y="959"/>
                  </a:lnTo>
                  <a:lnTo>
                    <a:pt x="81" y="868"/>
                  </a:lnTo>
                  <a:lnTo>
                    <a:pt x="62" y="781"/>
                  </a:lnTo>
                  <a:lnTo>
                    <a:pt x="45" y="696"/>
                  </a:lnTo>
                  <a:lnTo>
                    <a:pt x="32" y="613"/>
                  </a:lnTo>
                  <a:lnTo>
                    <a:pt x="23" y="535"/>
                  </a:lnTo>
                  <a:lnTo>
                    <a:pt x="15" y="462"/>
                  </a:lnTo>
                  <a:lnTo>
                    <a:pt x="8" y="395"/>
                  </a:lnTo>
                  <a:lnTo>
                    <a:pt x="5" y="334"/>
                  </a:lnTo>
                  <a:lnTo>
                    <a:pt x="2" y="280"/>
                  </a:lnTo>
                  <a:lnTo>
                    <a:pt x="0" y="234"/>
                  </a:lnTo>
                  <a:lnTo>
                    <a:pt x="0" y="197"/>
                  </a:lnTo>
                  <a:lnTo>
                    <a:pt x="0" y="169"/>
                  </a:lnTo>
                  <a:lnTo>
                    <a:pt x="2" y="153"/>
                  </a:lnTo>
                  <a:lnTo>
                    <a:pt x="2" y="147"/>
                  </a:lnTo>
                  <a:lnTo>
                    <a:pt x="2" y="143"/>
                  </a:lnTo>
                  <a:lnTo>
                    <a:pt x="2" y="135"/>
                  </a:lnTo>
                  <a:lnTo>
                    <a:pt x="3" y="122"/>
                  </a:lnTo>
                  <a:lnTo>
                    <a:pt x="8" y="106"/>
                  </a:lnTo>
                  <a:lnTo>
                    <a:pt x="16" y="83"/>
                  </a:lnTo>
                  <a:lnTo>
                    <a:pt x="29" y="59"/>
                  </a:lnTo>
                  <a:lnTo>
                    <a:pt x="50" y="3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12628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411">
              <a:extLst>
                <a:ext uri="{FF2B5EF4-FFF2-40B4-BE49-F238E27FC236}">
                  <a16:creationId xmlns:a16="http://schemas.microsoft.com/office/drawing/2014/main" id="{322D2751-8D12-BB4B-B08C-97C01C26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305" y="1329572"/>
              <a:ext cx="117723" cy="116338"/>
            </a:xfrm>
            <a:custGeom>
              <a:avLst/>
              <a:gdLst>
                <a:gd name="T0" fmla="*/ 136 w 169"/>
                <a:gd name="T1" fmla="*/ 0 h 169"/>
                <a:gd name="T2" fmla="*/ 140 w 169"/>
                <a:gd name="T3" fmla="*/ 6 h 169"/>
                <a:gd name="T4" fmla="*/ 154 w 169"/>
                <a:gd name="T5" fmla="*/ 62 h 169"/>
                <a:gd name="T6" fmla="*/ 169 w 169"/>
                <a:gd name="T7" fmla="*/ 115 h 169"/>
                <a:gd name="T8" fmla="*/ 144 w 169"/>
                <a:gd name="T9" fmla="*/ 135 h 169"/>
                <a:gd name="T10" fmla="*/ 123 w 169"/>
                <a:gd name="T11" fmla="*/ 149 h 169"/>
                <a:gd name="T12" fmla="*/ 99 w 169"/>
                <a:gd name="T13" fmla="*/ 161 h 169"/>
                <a:gd name="T14" fmla="*/ 75 w 169"/>
                <a:gd name="T15" fmla="*/ 169 h 169"/>
                <a:gd name="T16" fmla="*/ 52 w 169"/>
                <a:gd name="T17" fmla="*/ 130 h 169"/>
                <a:gd name="T18" fmla="*/ 34 w 169"/>
                <a:gd name="T19" fmla="*/ 99 h 169"/>
                <a:gd name="T20" fmla="*/ 21 w 169"/>
                <a:gd name="T21" fmla="*/ 71 h 169"/>
                <a:gd name="T22" fmla="*/ 11 w 169"/>
                <a:gd name="T23" fmla="*/ 50 h 169"/>
                <a:gd name="T24" fmla="*/ 5 w 169"/>
                <a:gd name="T25" fmla="*/ 34 h 169"/>
                <a:gd name="T26" fmla="*/ 0 w 169"/>
                <a:gd name="T27" fmla="*/ 23 h 169"/>
                <a:gd name="T28" fmla="*/ 0 w 169"/>
                <a:gd name="T29" fmla="*/ 15 h 169"/>
                <a:gd name="T30" fmla="*/ 2 w 169"/>
                <a:gd name="T31" fmla="*/ 10 h 169"/>
                <a:gd name="T32" fmla="*/ 5 w 169"/>
                <a:gd name="T33" fmla="*/ 8 h 169"/>
                <a:gd name="T34" fmla="*/ 10 w 169"/>
                <a:gd name="T35" fmla="*/ 8 h 169"/>
                <a:gd name="T36" fmla="*/ 16 w 169"/>
                <a:gd name="T37" fmla="*/ 11 h 169"/>
                <a:gd name="T38" fmla="*/ 23 w 169"/>
                <a:gd name="T39" fmla="*/ 15 h 169"/>
                <a:gd name="T40" fmla="*/ 31 w 169"/>
                <a:gd name="T41" fmla="*/ 18 h 169"/>
                <a:gd name="T42" fmla="*/ 39 w 169"/>
                <a:gd name="T43" fmla="*/ 21 h 169"/>
                <a:gd name="T44" fmla="*/ 49 w 169"/>
                <a:gd name="T45" fmla="*/ 26 h 169"/>
                <a:gd name="T46" fmla="*/ 55 w 169"/>
                <a:gd name="T47" fmla="*/ 28 h 169"/>
                <a:gd name="T48" fmla="*/ 63 w 169"/>
                <a:gd name="T49" fmla="*/ 29 h 169"/>
                <a:gd name="T50" fmla="*/ 83 w 169"/>
                <a:gd name="T51" fmla="*/ 28 h 169"/>
                <a:gd name="T52" fmla="*/ 99 w 169"/>
                <a:gd name="T53" fmla="*/ 23 h 169"/>
                <a:gd name="T54" fmla="*/ 112 w 169"/>
                <a:gd name="T55" fmla="*/ 15 h 169"/>
                <a:gd name="T56" fmla="*/ 122 w 169"/>
                <a:gd name="T57" fmla="*/ 6 h 169"/>
                <a:gd name="T58" fmla="*/ 130 w 169"/>
                <a:gd name="T59" fmla="*/ 0 h 169"/>
                <a:gd name="T60" fmla="*/ 136 w 169"/>
                <a:gd name="T6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169">
                  <a:moveTo>
                    <a:pt x="136" y="0"/>
                  </a:moveTo>
                  <a:lnTo>
                    <a:pt x="140" y="6"/>
                  </a:lnTo>
                  <a:lnTo>
                    <a:pt x="154" y="62"/>
                  </a:lnTo>
                  <a:lnTo>
                    <a:pt x="169" y="115"/>
                  </a:lnTo>
                  <a:lnTo>
                    <a:pt x="144" y="135"/>
                  </a:lnTo>
                  <a:lnTo>
                    <a:pt x="123" y="149"/>
                  </a:lnTo>
                  <a:lnTo>
                    <a:pt x="99" y="161"/>
                  </a:lnTo>
                  <a:lnTo>
                    <a:pt x="75" y="169"/>
                  </a:lnTo>
                  <a:lnTo>
                    <a:pt x="52" y="130"/>
                  </a:lnTo>
                  <a:lnTo>
                    <a:pt x="34" y="99"/>
                  </a:lnTo>
                  <a:lnTo>
                    <a:pt x="21" y="71"/>
                  </a:lnTo>
                  <a:lnTo>
                    <a:pt x="11" y="50"/>
                  </a:lnTo>
                  <a:lnTo>
                    <a:pt x="5" y="34"/>
                  </a:lnTo>
                  <a:lnTo>
                    <a:pt x="0" y="23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5" y="8"/>
                  </a:lnTo>
                  <a:lnTo>
                    <a:pt x="10" y="8"/>
                  </a:lnTo>
                  <a:lnTo>
                    <a:pt x="16" y="11"/>
                  </a:lnTo>
                  <a:lnTo>
                    <a:pt x="23" y="15"/>
                  </a:lnTo>
                  <a:lnTo>
                    <a:pt x="31" y="18"/>
                  </a:lnTo>
                  <a:lnTo>
                    <a:pt x="39" y="21"/>
                  </a:lnTo>
                  <a:lnTo>
                    <a:pt x="49" y="26"/>
                  </a:lnTo>
                  <a:lnTo>
                    <a:pt x="55" y="28"/>
                  </a:lnTo>
                  <a:lnTo>
                    <a:pt x="63" y="29"/>
                  </a:lnTo>
                  <a:lnTo>
                    <a:pt x="83" y="28"/>
                  </a:lnTo>
                  <a:lnTo>
                    <a:pt x="99" y="23"/>
                  </a:lnTo>
                  <a:lnTo>
                    <a:pt x="112" y="15"/>
                  </a:lnTo>
                  <a:lnTo>
                    <a:pt x="122" y="6"/>
                  </a:lnTo>
                  <a:lnTo>
                    <a:pt x="130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6C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412">
              <a:extLst>
                <a:ext uri="{FF2B5EF4-FFF2-40B4-BE49-F238E27FC236}">
                  <a16:creationId xmlns:a16="http://schemas.microsoft.com/office/drawing/2014/main" id="{08306DC4-A0F1-104F-BE83-308A27BF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344" y="488895"/>
              <a:ext cx="252065" cy="898847"/>
            </a:xfrm>
            <a:custGeom>
              <a:avLst/>
              <a:gdLst>
                <a:gd name="T0" fmla="*/ 3 w 363"/>
                <a:gd name="T1" fmla="*/ 0 h 1298"/>
                <a:gd name="T2" fmla="*/ 29 w 363"/>
                <a:gd name="T3" fmla="*/ 8 h 1298"/>
                <a:gd name="T4" fmla="*/ 66 w 363"/>
                <a:gd name="T5" fmla="*/ 18 h 1298"/>
                <a:gd name="T6" fmla="*/ 112 w 363"/>
                <a:gd name="T7" fmla="*/ 27 h 1298"/>
                <a:gd name="T8" fmla="*/ 133 w 363"/>
                <a:gd name="T9" fmla="*/ 57 h 1298"/>
                <a:gd name="T10" fmla="*/ 152 w 363"/>
                <a:gd name="T11" fmla="*/ 86 h 1298"/>
                <a:gd name="T12" fmla="*/ 174 w 363"/>
                <a:gd name="T13" fmla="*/ 115 h 1298"/>
                <a:gd name="T14" fmla="*/ 193 w 363"/>
                <a:gd name="T15" fmla="*/ 143 h 1298"/>
                <a:gd name="T16" fmla="*/ 211 w 363"/>
                <a:gd name="T17" fmla="*/ 167 h 1298"/>
                <a:gd name="T18" fmla="*/ 225 w 363"/>
                <a:gd name="T19" fmla="*/ 190 h 1298"/>
                <a:gd name="T20" fmla="*/ 240 w 363"/>
                <a:gd name="T21" fmla="*/ 208 h 1298"/>
                <a:gd name="T22" fmla="*/ 250 w 363"/>
                <a:gd name="T23" fmla="*/ 222 h 1298"/>
                <a:gd name="T24" fmla="*/ 256 w 363"/>
                <a:gd name="T25" fmla="*/ 232 h 1298"/>
                <a:gd name="T26" fmla="*/ 258 w 363"/>
                <a:gd name="T27" fmla="*/ 235 h 1298"/>
                <a:gd name="T28" fmla="*/ 258 w 363"/>
                <a:gd name="T29" fmla="*/ 237 h 1298"/>
                <a:gd name="T30" fmla="*/ 256 w 363"/>
                <a:gd name="T31" fmla="*/ 247 h 1298"/>
                <a:gd name="T32" fmla="*/ 255 w 363"/>
                <a:gd name="T33" fmla="*/ 260 h 1298"/>
                <a:gd name="T34" fmla="*/ 251 w 363"/>
                <a:gd name="T35" fmla="*/ 281 h 1298"/>
                <a:gd name="T36" fmla="*/ 250 w 363"/>
                <a:gd name="T37" fmla="*/ 309 h 1298"/>
                <a:gd name="T38" fmla="*/ 248 w 363"/>
                <a:gd name="T39" fmla="*/ 341 h 1298"/>
                <a:gd name="T40" fmla="*/ 247 w 363"/>
                <a:gd name="T41" fmla="*/ 382 h 1298"/>
                <a:gd name="T42" fmla="*/ 247 w 363"/>
                <a:gd name="T43" fmla="*/ 429 h 1298"/>
                <a:gd name="T44" fmla="*/ 248 w 363"/>
                <a:gd name="T45" fmla="*/ 482 h 1298"/>
                <a:gd name="T46" fmla="*/ 251 w 363"/>
                <a:gd name="T47" fmla="*/ 544 h 1298"/>
                <a:gd name="T48" fmla="*/ 256 w 363"/>
                <a:gd name="T49" fmla="*/ 612 h 1298"/>
                <a:gd name="T50" fmla="*/ 264 w 363"/>
                <a:gd name="T51" fmla="*/ 689 h 1298"/>
                <a:gd name="T52" fmla="*/ 276 w 363"/>
                <a:gd name="T53" fmla="*/ 775 h 1298"/>
                <a:gd name="T54" fmla="*/ 289 w 363"/>
                <a:gd name="T55" fmla="*/ 868 h 1298"/>
                <a:gd name="T56" fmla="*/ 307 w 363"/>
                <a:gd name="T57" fmla="*/ 968 h 1298"/>
                <a:gd name="T58" fmla="*/ 328 w 363"/>
                <a:gd name="T59" fmla="*/ 1077 h 1298"/>
                <a:gd name="T60" fmla="*/ 346 w 363"/>
                <a:gd name="T61" fmla="*/ 1162 h 1298"/>
                <a:gd name="T62" fmla="*/ 363 w 363"/>
                <a:gd name="T63" fmla="*/ 1240 h 1298"/>
                <a:gd name="T64" fmla="*/ 329 w 363"/>
                <a:gd name="T65" fmla="*/ 1264 h 1298"/>
                <a:gd name="T66" fmla="*/ 292 w 363"/>
                <a:gd name="T67" fmla="*/ 1284 h 1298"/>
                <a:gd name="T68" fmla="*/ 248 w 363"/>
                <a:gd name="T69" fmla="*/ 1298 h 1298"/>
                <a:gd name="T70" fmla="*/ 214 w 363"/>
                <a:gd name="T71" fmla="*/ 1235 h 1298"/>
                <a:gd name="T72" fmla="*/ 182 w 363"/>
                <a:gd name="T73" fmla="*/ 1162 h 1298"/>
                <a:gd name="T74" fmla="*/ 151 w 363"/>
                <a:gd name="T75" fmla="*/ 1082 h 1298"/>
                <a:gd name="T76" fmla="*/ 123 w 363"/>
                <a:gd name="T77" fmla="*/ 998 h 1298"/>
                <a:gd name="T78" fmla="*/ 99 w 363"/>
                <a:gd name="T79" fmla="*/ 915 h 1298"/>
                <a:gd name="T80" fmla="*/ 78 w 363"/>
                <a:gd name="T81" fmla="*/ 832 h 1298"/>
                <a:gd name="T82" fmla="*/ 62 w 363"/>
                <a:gd name="T83" fmla="*/ 752 h 1298"/>
                <a:gd name="T84" fmla="*/ 45 w 363"/>
                <a:gd name="T85" fmla="*/ 650 h 1298"/>
                <a:gd name="T86" fmla="*/ 32 w 363"/>
                <a:gd name="T87" fmla="*/ 552 h 1298"/>
                <a:gd name="T88" fmla="*/ 21 w 363"/>
                <a:gd name="T89" fmla="*/ 460 h 1298"/>
                <a:gd name="T90" fmla="*/ 13 w 363"/>
                <a:gd name="T91" fmla="*/ 375 h 1298"/>
                <a:gd name="T92" fmla="*/ 8 w 363"/>
                <a:gd name="T93" fmla="*/ 297 h 1298"/>
                <a:gd name="T94" fmla="*/ 3 w 363"/>
                <a:gd name="T95" fmla="*/ 226 h 1298"/>
                <a:gd name="T96" fmla="*/ 1 w 363"/>
                <a:gd name="T97" fmla="*/ 164 h 1298"/>
                <a:gd name="T98" fmla="*/ 0 w 363"/>
                <a:gd name="T99" fmla="*/ 110 h 1298"/>
                <a:gd name="T100" fmla="*/ 0 w 363"/>
                <a:gd name="T101" fmla="*/ 66 h 1298"/>
                <a:gd name="T102" fmla="*/ 0 w 363"/>
                <a:gd name="T103" fmla="*/ 34 h 1298"/>
                <a:gd name="T104" fmla="*/ 1 w 363"/>
                <a:gd name="T105" fmla="*/ 11 h 1298"/>
                <a:gd name="T106" fmla="*/ 3 w 363"/>
                <a:gd name="T107" fmla="*/ 0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3" h="1298">
                  <a:moveTo>
                    <a:pt x="3" y="0"/>
                  </a:moveTo>
                  <a:lnTo>
                    <a:pt x="29" y="8"/>
                  </a:lnTo>
                  <a:lnTo>
                    <a:pt x="66" y="18"/>
                  </a:lnTo>
                  <a:lnTo>
                    <a:pt x="112" y="27"/>
                  </a:lnTo>
                  <a:lnTo>
                    <a:pt x="133" y="57"/>
                  </a:lnTo>
                  <a:lnTo>
                    <a:pt x="152" y="86"/>
                  </a:lnTo>
                  <a:lnTo>
                    <a:pt x="174" y="115"/>
                  </a:lnTo>
                  <a:lnTo>
                    <a:pt x="193" y="143"/>
                  </a:lnTo>
                  <a:lnTo>
                    <a:pt x="211" y="167"/>
                  </a:lnTo>
                  <a:lnTo>
                    <a:pt x="225" y="190"/>
                  </a:lnTo>
                  <a:lnTo>
                    <a:pt x="240" y="208"/>
                  </a:lnTo>
                  <a:lnTo>
                    <a:pt x="250" y="222"/>
                  </a:lnTo>
                  <a:lnTo>
                    <a:pt x="256" y="232"/>
                  </a:lnTo>
                  <a:lnTo>
                    <a:pt x="258" y="235"/>
                  </a:lnTo>
                  <a:lnTo>
                    <a:pt x="258" y="237"/>
                  </a:lnTo>
                  <a:lnTo>
                    <a:pt x="256" y="247"/>
                  </a:lnTo>
                  <a:lnTo>
                    <a:pt x="255" y="260"/>
                  </a:lnTo>
                  <a:lnTo>
                    <a:pt x="251" y="281"/>
                  </a:lnTo>
                  <a:lnTo>
                    <a:pt x="250" y="309"/>
                  </a:lnTo>
                  <a:lnTo>
                    <a:pt x="248" y="341"/>
                  </a:lnTo>
                  <a:lnTo>
                    <a:pt x="247" y="382"/>
                  </a:lnTo>
                  <a:lnTo>
                    <a:pt x="247" y="429"/>
                  </a:lnTo>
                  <a:lnTo>
                    <a:pt x="248" y="482"/>
                  </a:lnTo>
                  <a:lnTo>
                    <a:pt x="251" y="544"/>
                  </a:lnTo>
                  <a:lnTo>
                    <a:pt x="256" y="612"/>
                  </a:lnTo>
                  <a:lnTo>
                    <a:pt x="264" y="689"/>
                  </a:lnTo>
                  <a:lnTo>
                    <a:pt x="276" y="775"/>
                  </a:lnTo>
                  <a:lnTo>
                    <a:pt x="289" y="868"/>
                  </a:lnTo>
                  <a:lnTo>
                    <a:pt x="307" y="968"/>
                  </a:lnTo>
                  <a:lnTo>
                    <a:pt x="328" y="1077"/>
                  </a:lnTo>
                  <a:lnTo>
                    <a:pt x="346" y="1162"/>
                  </a:lnTo>
                  <a:lnTo>
                    <a:pt x="363" y="1240"/>
                  </a:lnTo>
                  <a:lnTo>
                    <a:pt x="329" y="1264"/>
                  </a:lnTo>
                  <a:lnTo>
                    <a:pt x="292" y="1284"/>
                  </a:lnTo>
                  <a:lnTo>
                    <a:pt x="248" y="1298"/>
                  </a:lnTo>
                  <a:lnTo>
                    <a:pt x="214" y="1235"/>
                  </a:lnTo>
                  <a:lnTo>
                    <a:pt x="182" y="1162"/>
                  </a:lnTo>
                  <a:lnTo>
                    <a:pt x="151" y="1082"/>
                  </a:lnTo>
                  <a:lnTo>
                    <a:pt x="123" y="998"/>
                  </a:lnTo>
                  <a:lnTo>
                    <a:pt x="99" y="915"/>
                  </a:lnTo>
                  <a:lnTo>
                    <a:pt x="78" y="832"/>
                  </a:lnTo>
                  <a:lnTo>
                    <a:pt x="62" y="752"/>
                  </a:lnTo>
                  <a:lnTo>
                    <a:pt x="45" y="650"/>
                  </a:lnTo>
                  <a:lnTo>
                    <a:pt x="32" y="552"/>
                  </a:lnTo>
                  <a:lnTo>
                    <a:pt x="21" y="460"/>
                  </a:lnTo>
                  <a:lnTo>
                    <a:pt x="13" y="375"/>
                  </a:lnTo>
                  <a:lnTo>
                    <a:pt x="8" y="297"/>
                  </a:lnTo>
                  <a:lnTo>
                    <a:pt x="3" y="226"/>
                  </a:lnTo>
                  <a:lnTo>
                    <a:pt x="1" y="164"/>
                  </a:lnTo>
                  <a:lnTo>
                    <a:pt x="0" y="110"/>
                  </a:lnTo>
                  <a:lnTo>
                    <a:pt x="0" y="66"/>
                  </a:lnTo>
                  <a:lnTo>
                    <a:pt x="0" y="34"/>
                  </a:lnTo>
                  <a:lnTo>
                    <a:pt x="1" y="1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569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413">
              <a:extLst>
                <a:ext uri="{FF2B5EF4-FFF2-40B4-BE49-F238E27FC236}">
                  <a16:creationId xmlns:a16="http://schemas.microsoft.com/office/drawing/2014/main" id="{1A3F7E5F-2A66-A749-B324-07F61DEB8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113" y="198051"/>
              <a:ext cx="1559477" cy="645396"/>
            </a:xfrm>
            <a:custGeom>
              <a:avLst/>
              <a:gdLst>
                <a:gd name="T0" fmla="*/ 1295 w 2253"/>
                <a:gd name="T1" fmla="*/ 2 h 932"/>
                <a:gd name="T2" fmla="*/ 1514 w 2253"/>
                <a:gd name="T3" fmla="*/ 18 h 932"/>
                <a:gd name="T4" fmla="*/ 1703 w 2253"/>
                <a:gd name="T5" fmla="*/ 47 h 932"/>
                <a:gd name="T6" fmla="*/ 1863 w 2253"/>
                <a:gd name="T7" fmla="*/ 91 h 932"/>
                <a:gd name="T8" fmla="*/ 1996 w 2253"/>
                <a:gd name="T9" fmla="*/ 145 h 932"/>
                <a:gd name="T10" fmla="*/ 2100 w 2253"/>
                <a:gd name="T11" fmla="*/ 210 h 932"/>
                <a:gd name="T12" fmla="*/ 2177 w 2253"/>
                <a:gd name="T13" fmla="*/ 285 h 932"/>
                <a:gd name="T14" fmla="*/ 2227 w 2253"/>
                <a:gd name="T15" fmla="*/ 364 h 932"/>
                <a:gd name="T16" fmla="*/ 2251 w 2253"/>
                <a:gd name="T17" fmla="*/ 451 h 932"/>
                <a:gd name="T18" fmla="*/ 2248 w 2253"/>
                <a:gd name="T19" fmla="*/ 538 h 932"/>
                <a:gd name="T20" fmla="*/ 2207 w 2253"/>
                <a:gd name="T21" fmla="*/ 623 h 932"/>
                <a:gd name="T22" fmla="*/ 2131 w 2253"/>
                <a:gd name="T23" fmla="*/ 698 h 932"/>
                <a:gd name="T24" fmla="*/ 2024 w 2253"/>
                <a:gd name="T25" fmla="*/ 766 h 932"/>
                <a:gd name="T26" fmla="*/ 1886 w 2253"/>
                <a:gd name="T27" fmla="*/ 823 h 932"/>
                <a:gd name="T28" fmla="*/ 1725 w 2253"/>
                <a:gd name="T29" fmla="*/ 868 h 932"/>
                <a:gd name="T30" fmla="*/ 1542 w 2253"/>
                <a:gd name="T31" fmla="*/ 904 h 932"/>
                <a:gd name="T32" fmla="*/ 1341 w 2253"/>
                <a:gd name="T33" fmla="*/ 925 h 932"/>
                <a:gd name="T34" fmla="*/ 1125 w 2253"/>
                <a:gd name="T35" fmla="*/ 932 h 932"/>
                <a:gd name="T36" fmla="*/ 907 w 2253"/>
                <a:gd name="T37" fmla="*/ 920 h 932"/>
                <a:gd name="T38" fmla="*/ 701 w 2253"/>
                <a:gd name="T39" fmla="*/ 889 h 932"/>
                <a:gd name="T40" fmla="*/ 513 w 2253"/>
                <a:gd name="T41" fmla="*/ 841 h 932"/>
                <a:gd name="T42" fmla="*/ 347 w 2253"/>
                <a:gd name="T43" fmla="*/ 777 h 932"/>
                <a:gd name="T44" fmla="*/ 208 w 2253"/>
                <a:gd name="T45" fmla="*/ 703 h 932"/>
                <a:gd name="T46" fmla="*/ 99 w 2253"/>
                <a:gd name="T47" fmla="*/ 620 h 932"/>
                <a:gd name="T48" fmla="*/ 29 w 2253"/>
                <a:gd name="T49" fmla="*/ 532 h 932"/>
                <a:gd name="T50" fmla="*/ 0 w 2253"/>
                <a:gd name="T51" fmla="*/ 442 h 932"/>
                <a:gd name="T52" fmla="*/ 15 w 2253"/>
                <a:gd name="T53" fmla="*/ 355 h 932"/>
                <a:gd name="T54" fmla="*/ 68 w 2253"/>
                <a:gd name="T55" fmla="*/ 273 h 932"/>
                <a:gd name="T56" fmla="*/ 154 w 2253"/>
                <a:gd name="T57" fmla="*/ 202 h 932"/>
                <a:gd name="T58" fmla="*/ 268 w 2253"/>
                <a:gd name="T59" fmla="*/ 142 h 932"/>
                <a:gd name="T60" fmla="*/ 409 w 2253"/>
                <a:gd name="T61" fmla="*/ 91 h 932"/>
                <a:gd name="T62" fmla="*/ 573 w 2253"/>
                <a:gd name="T63" fmla="*/ 52 h 932"/>
                <a:gd name="T64" fmla="*/ 756 w 2253"/>
                <a:gd name="T65" fmla="*/ 25 h 932"/>
                <a:gd name="T66" fmla="*/ 959 w 2253"/>
                <a:gd name="T67" fmla="*/ 7 h 932"/>
                <a:gd name="T68" fmla="*/ 1175 w 2253"/>
                <a:gd name="T69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3" h="932">
                  <a:moveTo>
                    <a:pt x="1175" y="0"/>
                  </a:moveTo>
                  <a:lnTo>
                    <a:pt x="1295" y="2"/>
                  </a:lnTo>
                  <a:lnTo>
                    <a:pt x="1409" y="8"/>
                  </a:lnTo>
                  <a:lnTo>
                    <a:pt x="1514" y="18"/>
                  </a:lnTo>
                  <a:lnTo>
                    <a:pt x="1612" y="31"/>
                  </a:lnTo>
                  <a:lnTo>
                    <a:pt x="1703" y="47"/>
                  </a:lnTo>
                  <a:lnTo>
                    <a:pt x="1787" y="69"/>
                  </a:lnTo>
                  <a:lnTo>
                    <a:pt x="1863" y="91"/>
                  </a:lnTo>
                  <a:lnTo>
                    <a:pt x="1933" y="117"/>
                  </a:lnTo>
                  <a:lnTo>
                    <a:pt x="1996" y="145"/>
                  </a:lnTo>
                  <a:lnTo>
                    <a:pt x="2052" y="178"/>
                  </a:lnTo>
                  <a:lnTo>
                    <a:pt x="2100" y="210"/>
                  </a:lnTo>
                  <a:lnTo>
                    <a:pt x="2143" y="246"/>
                  </a:lnTo>
                  <a:lnTo>
                    <a:pt x="2177" y="285"/>
                  </a:lnTo>
                  <a:lnTo>
                    <a:pt x="2206" y="324"/>
                  </a:lnTo>
                  <a:lnTo>
                    <a:pt x="2227" y="364"/>
                  </a:lnTo>
                  <a:lnTo>
                    <a:pt x="2243" y="407"/>
                  </a:lnTo>
                  <a:lnTo>
                    <a:pt x="2251" y="451"/>
                  </a:lnTo>
                  <a:lnTo>
                    <a:pt x="2253" y="494"/>
                  </a:lnTo>
                  <a:lnTo>
                    <a:pt x="2248" y="538"/>
                  </a:lnTo>
                  <a:lnTo>
                    <a:pt x="2232" y="582"/>
                  </a:lnTo>
                  <a:lnTo>
                    <a:pt x="2207" y="623"/>
                  </a:lnTo>
                  <a:lnTo>
                    <a:pt x="2173" y="662"/>
                  </a:lnTo>
                  <a:lnTo>
                    <a:pt x="2131" y="698"/>
                  </a:lnTo>
                  <a:lnTo>
                    <a:pt x="2081" y="733"/>
                  </a:lnTo>
                  <a:lnTo>
                    <a:pt x="2024" y="766"/>
                  </a:lnTo>
                  <a:lnTo>
                    <a:pt x="1959" y="795"/>
                  </a:lnTo>
                  <a:lnTo>
                    <a:pt x="1886" y="823"/>
                  </a:lnTo>
                  <a:lnTo>
                    <a:pt x="1810" y="847"/>
                  </a:lnTo>
                  <a:lnTo>
                    <a:pt x="1725" y="868"/>
                  </a:lnTo>
                  <a:lnTo>
                    <a:pt x="1636" y="888"/>
                  </a:lnTo>
                  <a:lnTo>
                    <a:pt x="1542" y="904"/>
                  </a:lnTo>
                  <a:lnTo>
                    <a:pt x="1443" y="915"/>
                  </a:lnTo>
                  <a:lnTo>
                    <a:pt x="1341" y="925"/>
                  </a:lnTo>
                  <a:lnTo>
                    <a:pt x="1235" y="930"/>
                  </a:lnTo>
                  <a:lnTo>
                    <a:pt x="1125" y="932"/>
                  </a:lnTo>
                  <a:lnTo>
                    <a:pt x="1015" y="930"/>
                  </a:lnTo>
                  <a:lnTo>
                    <a:pt x="907" y="920"/>
                  </a:lnTo>
                  <a:lnTo>
                    <a:pt x="804" y="907"/>
                  </a:lnTo>
                  <a:lnTo>
                    <a:pt x="701" y="889"/>
                  </a:lnTo>
                  <a:lnTo>
                    <a:pt x="606" y="867"/>
                  </a:lnTo>
                  <a:lnTo>
                    <a:pt x="513" y="841"/>
                  </a:lnTo>
                  <a:lnTo>
                    <a:pt x="427" y="810"/>
                  </a:lnTo>
                  <a:lnTo>
                    <a:pt x="347" y="777"/>
                  </a:lnTo>
                  <a:lnTo>
                    <a:pt x="273" y="742"/>
                  </a:lnTo>
                  <a:lnTo>
                    <a:pt x="208" y="703"/>
                  </a:lnTo>
                  <a:lnTo>
                    <a:pt x="149" y="662"/>
                  </a:lnTo>
                  <a:lnTo>
                    <a:pt x="99" y="620"/>
                  </a:lnTo>
                  <a:lnTo>
                    <a:pt x="59" y="577"/>
                  </a:lnTo>
                  <a:lnTo>
                    <a:pt x="29" y="532"/>
                  </a:lnTo>
                  <a:lnTo>
                    <a:pt x="8" y="488"/>
                  </a:lnTo>
                  <a:lnTo>
                    <a:pt x="0" y="442"/>
                  </a:lnTo>
                  <a:lnTo>
                    <a:pt x="2" y="399"/>
                  </a:lnTo>
                  <a:lnTo>
                    <a:pt x="15" y="355"/>
                  </a:lnTo>
                  <a:lnTo>
                    <a:pt x="37" y="312"/>
                  </a:lnTo>
                  <a:lnTo>
                    <a:pt x="68" y="273"/>
                  </a:lnTo>
                  <a:lnTo>
                    <a:pt x="107" y="236"/>
                  </a:lnTo>
                  <a:lnTo>
                    <a:pt x="154" y="202"/>
                  </a:lnTo>
                  <a:lnTo>
                    <a:pt x="208" y="171"/>
                  </a:lnTo>
                  <a:lnTo>
                    <a:pt x="268" y="142"/>
                  </a:lnTo>
                  <a:lnTo>
                    <a:pt x="336" y="116"/>
                  </a:lnTo>
                  <a:lnTo>
                    <a:pt x="409" y="91"/>
                  </a:lnTo>
                  <a:lnTo>
                    <a:pt x="489" y="72"/>
                  </a:lnTo>
                  <a:lnTo>
                    <a:pt x="573" y="52"/>
                  </a:lnTo>
                  <a:lnTo>
                    <a:pt x="662" y="38"/>
                  </a:lnTo>
                  <a:lnTo>
                    <a:pt x="756" y="25"/>
                  </a:lnTo>
                  <a:lnTo>
                    <a:pt x="855" y="15"/>
                  </a:lnTo>
                  <a:lnTo>
                    <a:pt x="959" y="7"/>
                  </a:lnTo>
                  <a:lnTo>
                    <a:pt x="1065" y="4"/>
                  </a:lnTo>
                  <a:lnTo>
                    <a:pt x="117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39ECF"/>
                </a:gs>
                <a:gs pos="100000">
                  <a:srgbClr val="7CC6EB"/>
                </a:gs>
              </a:gsLst>
              <a:lin ang="27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414">
              <a:extLst>
                <a:ext uri="{FF2B5EF4-FFF2-40B4-BE49-F238E27FC236}">
                  <a16:creationId xmlns:a16="http://schemas.microsoft.com/office/drawing/2014/main" id="{CBC73963-6845-744A-BBEC-083C323E2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358" y="608003"/>
              <a:ext cx="587228" cy="229905"/>
            </a:xfrm>
            <a:custGeom>
              <a:avLst/>
              <a:gdLst>
                <a:gd name="T0" fmla="*/ 847 w 847"/>
                <a:gd name="T1" fmla="*/ 0 h 332"/>
                <a:gd name="T2" fmla="*/ 847 w 847"/>
                <a:gd name="T3" fmla="*/ 2 h 332"/>
                <a:gd name="T4" fmla="*/ 845 w 847"/>
                <a:gd name="T5" fmla="*/ 8 h 332"/>
                <a:gd name="T6" fmla="*/ 844 w 847"/>
                <a:gd name="T7" fmla="*/ 16 h 332"/>
                <a:gd name="T8" fmla="*/ 840 w 847"/>
                <a:gd name="T9" fmla="*/ 28 h 332"/>
                <a:gd name="T10" fmla="*/ 836 w 847"/>
                <a:gd name="T11" fmla="*/ 42 h 332"/>
                <a:gd name="T12" fmla="*/ 827 w 847"/>
                <a:gd name="T13" fmla="*/ 59 h 332"/>
                <a:gd name="T14" fmla="*/ 818 w 847"/>
                <a:gd name="T15" fmla="*/ 76 h 332"/>
                <a:gd name="T16" fmla="*/ 803 w 847"/>
                <a:gd name="T17" fmla="*/ 96 h 332"/>
                <a:gd name="T18" fmla="*/ 787 w 847"/>
                <a:gd name="T19" fmla="*/ 117 h 332"/>
                <a:gd name="T20" fmla="*/ 767 w 847"/>
                <a:gd name="T21" fmla="*/ 138 h 332"/>
                <a:gd name="T22" fmla="*/ 743 w 847"/>
                <a:gd name="T23" fmla="*/ 159 h 332"/>
                <a:gd name="T24" fmla="*/ 714 w 847"/>
                <a:gd name="T25" fmla="*/ 182 h 332"/>
                <a:gd name="T26" fmla="*/ 681 w 847"/>
                <a:gd name="T27" fmla="*/ 203 h 332"/>
                <a:gd name="T28" fmla="*/ 642 w 847"/>
                <a:gd name="T29" fmla="*/ 224 h 332"/>
                <a:gd name="T30" fmla="*/ 597 w 847"/>
                <a:gd name="T31" fmla="*/ 245 h 332"/>
                <a:gd name="T32" fmla="*/ 548 w 847"/>
                <a:gd name="T33" fmla="*/ 263 h 332"/>
                <a:gd name="T34" fmla="*/ 492 w 847"/>
                <a:gd name="T35" fmla="*/ 281 h 332"/>
                <a:gd name="T36" fmla="*/ 428 w 847"/>
                <a:gd name="T37" fmla="*/ 297 h 332"/>
                <a:gd name="T38" fmla="*/ 358 w 847"/>
                <a:gd name="T39" fmla="*/ 310 h 332"/>
                <a:gd name="T40" fmla="*/ 281 w 847"/>
                <a:gd name="T41" fmla="*/ 320 h 332"/>
                <a:gd name="T42" fmla="*/ 194 w 847"/>
                <a:gd name="T43" fmla="*/ 328 h 332"/>
                <a:gd name="T44" fmla="*/ 102 w 847"/>
                <a:gd name="T45" fmla="*/ 332 h 332"/>
                <a:gd name="T46" fmla="*/ 0 w 847"/>
                <a:gd name="T47" fmla="*/ 332 h 332"/>
                <a:gd name="T48" fmla="*/ 5 w 847"/>
                <a:gd name="T49" fmla="*/ 332 h 332"/>
                <a:gd name="T50" fmla="*/ 21 w 847"/>
                <a:gd name="T51" fmla="*/ 332 h 332"/>
                <a:gd name="T52" fmla="*/ 47 w 847"/>
                <a:gd name="T53" fmla="*/ 328 h 332"/>
                <a:gd name="T54" fmla="*/ 81 w 847"/>
                <a:gd name="T55" fmla="*/ 325 h 332"/>
                <a:gd name="T56" fmla="*/ 121 w 847"/>
                <a:gd name="T57" fmla="*/ 320 h 332"/>
                <a:gd name="T58" fmla="*/ 169 w 847"/>
                <a:gd name="T59" fmla="*/ 314 h 332"/>
                <a:gd name="T60" fmla="*/ 222 w 847"/>
                <a:gd name="T61" fmla="*/ 304 h 332"/>
                <a:gd name="T62" fmla="*/ 277 w 847"/>
                <a:gd name="T63" fmla="*/ 293 h 332"/>
                <a:gd name="T64" fmla="*/ 337 w 847"/>
                <a:gd name="T65" fmla="*/ 280 h 332"/>
                <a:gd name="T66" fmla="*/ 401 w 847"/>
                <a:gd name="T67" fmla="*/ 262 h 332"/>
                <a:gd name="T68" fmla="*/ 462 w 847"/>
                <a:gd name="T69" fmla="*/ 242 h 332"/>
                <a:gd name="T70" fmla="*/ 526 w 847"/>
                <a:gd name="T71" fmla="*/ 219 h 332"/>
                <a:gd name="T72" fmla="*/ 589 w 847"/>
                <a:gd name="T73" fmla="*/ 193 h 332"/>
                <a:gd name="T74" fmla="*/ 649 w 847"/>
                <a:gd name="T75" fmla="*/ 163 h 332"/>
                <a:gd name="T76" fmla="*/ 706 w 847"/>
                <a:gd name="T77" fmla="*/ 128 h 332"/>
                <a:gd name="T78" fmla="*/ 758 w 847"/>
                <a:gd name="T79" fmla="*/ 91 h 332"/>
                <a:gd name="T80" fmla="*/ 806 w 847"/>
                <a:gd name="T81" fmla="*/ 47 h 332"/>
                <a:gd name="T82" fmla="*/ 847 w 847"/>
                <a:gd name="T8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47" h="332">
                  <a:moveTo>
                    <a:pt x="847" y="0"/>
                  </a:moveTo>
                  <a:lnTo>
                    <a:pt x="847" y="2"/>
                  </a:lnTo>
                  <a:lnTo>
                    <a:pt x="845" y="8"/>
                  </a:lnTo>
                  <a:lnTo>
                    <a:pt x="844" y="16"/>
                  </a:lnTo>
                  <a:lnTo>
                    <a:pt x="840" y="28"/>
                  </a:lnTo>
                  <a:lnTo>
                    <a:pt x="836" y="42"/>
                  </a:lnTo>
                  <a:lnTo>
                    <a:pt x="827" y="59"/>
                  </a:lnTo>
                  <a:lnTo>
                    <a:pt x="818" y="76"/>
                  </a:lnTo>
                  <a:lnTo>
                    <a:pt x="803" y="96"/>
                  </a:lnTo>
                  <a:lnTo>
                    <a:pt x="787" y="117"/>
                  </a:lnTo>
                  <a:lnTo>
                    <a:pt x="767" y="138"/>
                  </a:lnTo>
                  <a:lnTo>
                    <a:pt x="743" y="159"/>
                  </a:lnTo>
                  <a:lnTo>
                    <a:pt x="714" y="182"/>
                  </a:lnTo>
                  <a:lnTo>
                    <a:pt x="681" y="203"/>
                  </a:lnTo>
                  <a:lnTo>
                    <a:pt x="642" y="224"/>
                  </a:lnTo>
                  <a:lnTo>
                    <a:pt x="597" y="245"/>
                  </a:lnTo>
                  <a:lnTo>
                    <a:pt x="548" y="263"/>
                  </a:lnTo>
                  <a:lnTo>
                    <a:pt x="492" y="281"/>
                  </a:lnTo>
                  <a:lnTo>
                    <a:pt x="428" y="297"/>
                  </a:lnTo>
                  <a:lnTo>
                    <a:pt x="358" y="310"/>
                  </a:lnTo>
                  <a:lnTo>
                    <a:pt x="281" y="320"/>
                  </a:lnTo>
                  <a:lnTo>
                    <a:pt x="194" y="328"/>
                  </a:lnTo>
                  <a:lnTo>
                    <a:pt x="102" y="332"/>
                  </a:lnTo>
                  <a:lnTo>
                    <a:pt x="0" y="332"/>
                  </a:lnTo>
                  <a:lnTo>
                    <a:pt x="5" y="332"/>
                  </a:lnTo>
                  <a:lnTo>
                    <a:pt x="21" y="332"/>
                  </a:lnTo>
                  <a:lnTo>
                    <a:pt x="47" y="328"/>
                  </a:lnTo>
                  <a:lnTo>
                    <a:pt x="81" y="325"/>
                  </a:lnTo>
                  <a:lnTo>
                    <a:pt x="121" y="320"/>
                  </a:lnTo>
                  <a:lnTo>
                    <a:pt x="169" y="314"/>
                  </a:lnTo>
                  <a:lnTo>
                    <a:pt x="222" y="304"/>
                  </a:lnTo>
                  <a:lnTo>
                    <a:pt x="277" y="293"/>
                  </a:lnTo>
                  <a:lnTo>
                    <a:pt x="337" y="280"/>
                  </a:lnTo>
                  <a:lnTo>
                    <a:pt x="401" y="262"/>
                  </a:lnTo>
                  <a:lnTo>
                    <a:pt x="462" y="242"/>
                  </a:lnTo>
                  <a:lnTo>
                    <a:pt x="526" y="219"/>
                  </a:lnTo>
                  <a:lnTo>
                    <a:pt x="589" y="193"/>
                  </a:lnTo>
                  <a:lnTo>
                    <a:pt x="649" y="163"/>
                  </a:lnTo>
                  <a:lnTo>
                    <a:pt x="706" y="128"/>
                  </a:lnTo>
                  <a:lnTo>
                    <a:pt x="758" y="91"/>
                  </a:lnTo>
                  <a:lnTo>
                    <a:pt x="806" y="47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415">
              <a:extLst>
                <a:ext uri="{FF2B5EF4-FFF2-40B4-BE49-F238E27FC236}">
                  <a16:creationId xmlns:a16="http://schemas.microsoft.com/office/drawing/2014/main" id="{535589F4-CB20-4545-9FAE-D660A372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763" y="106643"/>
              <a:ext cx="256220" cy="437651"/>
            </a:xfrm>
            <a:custGeom>
              <a:avLst/>
              <a:gdLst>
                <a:gd name="T0" fmla="*/ 157 w 368"/>
                <a:gd name="T1" fmla="*/ 0 h 634"/>
                <a:gd name="T2" fmla="*/ 188 w 368"/>
                <a:gd name="T3" fmla="*/ 211 h 634"/>
                <a:gd name="T4" fmla="*/ 92 w 368"/>
                <a:gd name="T5" fmla="*/ 260 h 634"/>
                <a:gd name="T6" fmla="*/ 368 w 368"/>
                <a:gd name="T7" fmla="*/ 369 h 634"/>
                <a:gd name="T8" fmla="*/ 140 w 368"/>
                <a:gd name="T9" fmla="*/ 452 h 634"/>
                <a:gd name="T10" fmla="*/ 191 w 368"/>
                <a:gd name="T11" fmla="*/ 603 h 634"/>
                <a:gd name="T12" fmla="*/ 191 w 368"/>
                <a:gd name="T13" fmla="*/ 605 h 634"/>
                <a:gd name="T14" fmla="*/ 188 w 368"/>
                <a:gd name="T15" fmla="*/ 610 h 634"/>
                <a:gd name="T16" fmla="*/ 183 w 368"/>
                <a:gd name="T17" fmla="*/ 614 h 634"/>
                <a:gd name="T18" fmla="*/ 177 w 368"/>
                <a:gd name="T19" fmla="*/ 621 h 634"/>
                <a:gd name="T20" fmla="*/ 166 w 368"/>
                <a:gd name="T21" fmla="*/ 627 h 634"/>
                <a:gd name="T22" fmla="*/ 151 w 368"/>
                <a:gd name="T23" fmla="*/ 632 h 634"/>
                <a:gd name="T24" fmla="*/ 131 w 368"/>
                <a:gd name="T25" fmla="*/ 634 h 634"/>
                <a:gd name="T26" fmla="*/ 107 w 368"/>
                <a:gd name="T27" fmla="*/ 632 h 634"/>
                <a:gd name="T28" fmla="*/ 84 w 368"/>
                <a:gd name="T29" fmla="*/ 629 h 634"/>
                <a:gd name="T30" fmla="*/ 68 w 368"/>
                <a:gd name="T31" fmla="*/ 621 h 634"/>
                <a:gd name="T32" fmla="*/ 55 w 368"/>
                <a:gd name="T33" fmla="*/ 613 h 634"/>
                <a:gd name="T34" fmla="*/ 47 w 368"/>
                <a:gd name="T35" fmla="*/ 605 h 634"/>
                <a:gd name="T36" fmla="*/ 42 w 368"/>
                <a:gd name="T37" fmla="*/ 597 h 634"/>
                <a:gd name="T38" fmla="*/ 41 w 368"/>
                <a:gd name="T39" fmla="*/ 592 h 634"/>
                <a:gd name="T40" fmla="*/ 41 w 368"/>
                <a:gd name="T41" fmla="*/ 588 h 634"/>
                <a:gd name="T42" fmla="*/ 58 w 368"/>
                <a:gd name="T43" fmla="*/ 416 h 634"/>
                <a:gd name="T44" fmla="*/ 247 w 368"/>
                <a:gd name="T45" fmla="*/ 363 h 634"/>
                <a:gd name="T46" fmla="*/ 0 w 368"/>
                <a:gd name="T47" fmla="*/ 267 h 634"/>
                <a:gd name="T48" fmla="*/ 131 w 368"/>
                <a:gd name="T49" fmla="*/ 189 h 634"/>
                <a:gd name="T50" fmla="*/ 123 w 368"/>
                <a:gd name="T51" fmla="*/ 18 h 634"/>
                <a:gd name="T52" fmla="*/ 157 w 368"/>
                <a:gd name="T5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8" h="634">
                  <a:moveTo>
                    <a:pt x="157" y="0"/>
                  </a:moveTo>
                  <a:lnTo>
                    <a:pt x="188" y="211"/>
                  </a:lnTo>
                  <a:lnTo>
                    <a:pt x="92" y="260"/>
                  </a:lnTo>
                  <a:lnTo>
                    <a:pt x="368" y="369"/>
                  </a:lnTo>
                  <a:lnTo>
                    <a:pt x="140" y="452"/>
                  </a:lnTo>
                  <a:lnTo>
                    <a:pt x="191" y="603"/>
                  </a:lnTo>
                  <a:lnTo>
                    <a:pt x="191" y="605"/>
                  </a:lnTo>
                  <a:lnTo>
                    <a:pt x="188" y="610"/>
                  </a:lnTo>
                  <a:lnTo>
                    <a:pt x="183" y="614"/>
                  </a:lnTo>
                  <a:lnTo>
                    <a:pt x="177" y="621"/>
                  </a:lnTo>
                  <a:lnTo>
                    <a:pt x="166" y="627"/>
                  </a:lnTo>
                  <a:lnTo>
                    <a:pt x="151" y="632"/>
                  </a:lnTo>
                  <a:lnTo>
                    <a:pt x="131" y="634"/>
                  </a:lnTo>
                  <a:lnTo>
                    <a:pt x="107" y="632"/>
                  </a:lnTo>
                  <a:lnTo>
                    <a:pt x="84" y="629"/>
                  </a:lnTo>
                  <a:lnTo>
                    <a:pt x="68" y="621"/>
                  </a:lnTo>
                  <a:lnTo>
                    <a:pt x="55" y="613"/>
                  </a:lnTo>
                  <a:lnTo>
                    <a:pt x="47" y="605"/>
                  </a:lnTo>
                  <a:lnTo>
                    <a:pt x="42" y="597"/>
                  </a:lnTo>
                  <a:lnTo>
                    <a:pt x="41" y="592"/>
                  </a:lnTo>
                  <a:lnTo>
                    <a:pt x="41" y="588"/>
                  </a:lnTo>
                  <a:lnTo>
                    <a:pt x="58" y="416"/>
                  </a:lnTo>
                  <a:lnTo>
                    <a:pt x="247" y="363"/>
                  </a:lnTo>
                  <a:lnTo>
                    <a:pt x="0" y="267"/>
                  </a:lnTo>
                  <a:lnTo>
                    <a:pt x="131" y="189"/>
                  </a:lnTo>
                  <a:lnTo>
                    <a:pt x="123" y="1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44444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416">
              <a:extLst>
                <a:ext uri="{FF2B5EF4-FFF2-40B4-BE49-F238E27FC236}">
                  <a16:creationId xmlns:a16="http://schemas.microsoft.com/office/drawing/2014/main" id="{827FD494-63A7-E14F-BE9E-7658340AF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458" y="0"/>
              <a:ext cx="171736" cy="171736"/>
            </a:xfrm>
            <a:custGeom>
              <a:avLst/>
              <a:gdLst>
                <a:gd name="T0" fmla="*/ 112 w 248"/>
                <a:gd name="T1" fmla="*/ 0 h 249"/>
                <a:gd name="T2" fmla="*/ 144 w 248"/>
                <a:gd name="T3" fmla="*/ 0 h 249"/>
                <a:gd name="T4" fmla="*/ 177 w 248"/>
                <a:gd name="T5" fmla="*/ 12 h 249"/>
                <a:gd name="T6" fmla="*/ 204 w 248"/>
                <a:gd name="T7" fmla="*/ 28 h 249"/>
                <a:gd name="T8" fmla="*/ 226 w 248"/>
                <a:gd name="T9" fmla="*/ 52 h 249"/>
                <a:gd name="T10" fmla="*/ 242 w 248"/>
                <a:gd name="T11" fmla="*/ 80 h 249"/>
                <a:gd name="T12" fmla="*/ 248 w 248"/>
                <a:gd name="T13" fmla="*/ 112 h 249"/>
                <a:gd name="T14" fmla="*/ 248 w 248"/>
                <a:gd name="T15" fmla="*/ 145 h 249"/>
                <a:gd name="T16" fmla="*/ 237 w 248"/>
                <a:gd name="T17" fmla="*/ 177 h 249"/>
                <a:gd name="T18" fmla="*/ 221 w 248"/>
                <a:gd name="T19" fmla="*/ 205 h 249"/>
                <a:gd name="T20" fmla="*/ 196 w 248"/>
                <a:gd name="T21" fmla="*/ 226 h 249"/>
                <a:gd name="T22" fmla="*/ 169 w 248"/>
                <a:gd name="T23" fmla="*/ 242 h 249"/>
                <a:gd name="T24" fmla="*/ 136 w 248"/>
                <a:gd name="T25" fmla="*/ 249 h 249"/>
                <a:gd name="T26" fmla="*/ 104 w 248"/>
                <a:gd name="T27" fmla="*/ 249 h 249"/>
                <a:gd name="T28" fmla="*/ 71 w 248"/>
                <a:gd name="T29" fmla="*/ 239 h 249"/>
                <a:gd name="T30" fmla="*/ 44 w 248"/>
                <a:gd name="T31" fmla="*/ 221 h 249"/>
                <a:gd name="T32" fmla="*/ 23 w 248"/>
                <a:gd name="T33" fmla="*/ 197 h 249"/>
                <a:gd name="T34" fmla="*/ 6 w 248"/>
                <a:gd name="T35" fmla="*/ 169 h 249"/>
                <a:gd name="T36" fmla="*/ 0 w 248"/>
                <a:gd name="T37" fmla="*/ 137 h 249"/>
                <a:gd name="T38" fmla="*/ 0 w 248"/>
                <a:gd name="T39" fmla="*/ 104 h 249"/>
                <a:gd name="T40" fmla="*/ 11 w 248"/>
                <a:gd name="T41" fmla="*/ 72 h 249"/>
                <a:gd name="T42" fmla="*/ 28 w 248"/>
                <a:gd name="T43" fmla="*/ 44 h 249"/>
                <a:gd name="T44" fmla="*/ 52 w 248"/>
                <a:gd name="T45" fmla="*/ 23 h 249"/>
                <a:gd name="T46" fmla="*/ 79 w 248"/>
                <a:gd name="T47" fmla="*/ 7 h 249"/>
                <a:gd name="T48" fmla="*/ 112 w 248"/>
                <a:gd name="T4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8" h="249">
                  <a:moveTo>
                    <a:pt x="112" y="0"/>
                  </a:moveTo>
                  <a:lnTo>
                    <a:pt x="144" y="0"/>
                  </a:lnTo>
                  <a:lnTo>
                    <a:pt x="177" y="12"/>
                  </a:lnTo>
                  <a:lnTo>
                    <a:pt x="204" y="28"/>
                  </a:lnTo>
                  <a:lnTo>
                    <a:pt x="226" y="52"/>
                  </a:lnTo>
                  <a:lnTo>
                    <a:pt x="242" y="80"/>
                  </a:lnTo>
                  <a:lnTo>
                    <a:pt x="248" y="112"/>
                  </a:lnTo>
                  <a:lnTo>
                    <a:pt x="248" y="145"/>
                  </a:lnTo>
                  <a:lnTo>
                    <a:pt x="237" y="177"/>
                  </a:lnTo>
                  <a:lnTo>
                    <a:pt x="221" y="205"/>
                  </a:lnTo>
                  <a:lnTo>
                    <a:pt x="196" y="226"/>
                  </a:lnTo>
                  <a:lnTo>
                    <a:pt x="169" y="242"/>
                  </a:lnTo>
                  <a:lnTo>
                    <a:pt x="136" y="249"/>
                  </a:lnTo>
                  <a:lnTo>
                    <a:pt x="104" y="249"/>
                  </a:lnTo>
                  <a:lnTo>
                    <a:pt x="71" y="239"/>
                  </a:lnTo>
                  <a:lnTo>
                    <a:pt x="44" y="221"/>
                  </a:lnTo>
                  <a:lnTo>
                    <a:pt x="23" y="197"/>
                  </a:lnTo>
                  <a:lnTo>
                    <a:pt x="6" y="169"/>
                  </a:lnTo>
                  <a:lnTo>
                    <a:pt x="0" y="137"/>
                  </a:lnTo>
                  <a:lnTo>
                    <a:pt x="0" y="104"/>
                  </a:lnTo>
                  <a:lnTo>
                    <a:pt x="11" y="72"/>
                  </a:lnTo>
                  <a:lnTo>
                    <a:pt x="28" y="44"/>
                  </a:lnTo>
                  <a:lnTo>
                    <a:pt x="52" y="23"/>
                  </a:lnTo>
                  <a:lnTo>
                    <a:pt x="79" y="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4DC2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417">
              <a:extLst>
                <a:ext uri="{FF2B5EF4-FFF2-40B4-BE49-F238E27FC236}">
                  <a16:creationId xmlns:a16="http://schemas.microsoft.com/office/drawing/2014/main" id="{64AF24E4-1928-7A45-8FE5-88689945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458" y="11080"/>
              <a:ext cx="171736" cy="160657"/>
            </a:xfrm>
            <a:custGeom>
              <a:avLst/>
              <a:gdLst>
                <a:gd name="T0" fmla="*/ 62 w 248"/>
                <a:gd name="T1" fmla="*/ 0 h 232"/>
                <a:gd name="T2" fmla="*/ 45 w 248"/>
                <a:gd name="T3" fmla="*/ 22 h 232"/>
                <a:gd name="T4" fmla="*/ 37 w 248"/>
                <a:gd name="T5" fmla="*/ 52 h 232"/>
                <a:gd name="T6" fmla="*/ 36 w 248"/>
                <a:gd name="T7" fmla="*/ 81 h 232"/>
                <a:gd name="T8" fmla="*/ 42 w 248"/>
                <a:gd name="T9" fmla="*/ 108 h 232"/>
                <a:gd name="T10" fmla="*/ 55 w 248"/>
                <a:gd name="T11" fmla="*/ 133 h 232"/>
                <a:gd name="T12" fmla="*/ 75 w 248"/>
                <a:gd name="T13" fmla="*/ 152 h 232"/>
                <a:gd name="T14" fmla="*/ 99 w 248"/>
                <a:gd name="T15" fmla="*/ 169 h 232"/>
                <a:gd name="T16" fmla="*/ 127 w 248"/>
                <a:gd name="T17" fmla="*/ 177 h 232"/>
                <a:gd name="T18" fmla="*/ 154 w 248"/>
                <a:gd name="T19" fmla="*/ 178 h 232"/>
                <a:gd name="T20" fmla="*/ 180 w 248"/>
                <a:gd name="T21" fmla="*/ 172 h 232"/>
                <a:gd name="T22" fmla="*/ 203 w 248"/>
                <a:gd name="T23" fmla="*/ 162 h 232"/>
                <a:gd name="T24" fmla="*/ 222 w 248"/>
                <a:gd name="T25" fmla="*/ 144 h 232"/>
                <a:gd name="T26" fmla="*/ 239 w 248"/>
                <a:gd name="T27" fmla="*/ 125 h 232"/>
                <a:gd name="T28" fmla="*/ 248 w 248"/>
                <a:gd name="T29" fmla="*/ 99 h 232"/>
                <a:gd name="T30" fmla="*/ 248 w 248"/>
                <a:gd name="T31" fmla="*/ 128 h 232"/>
                <a:gd name="T32" fmla="*/ 237 w 248"/>
                <a:gd name="T33" fmla="*/ 160 h 232"/>
                <a:gd name="T34" fmla="*/ 221 w 248"/>
                <a:gd name="T35" fmla="*/ 188 h 232"/>
                <a:gd name="T36" fmla="*/ 196 w 248"/>
                <a:gd name="T37" fmla="*/ 209 h 232"/>
                <a:gd name="T38" fmla="*/ 169 w 248"/>
                <a:gd name="T39" fmla="*/ 225 h 232"/>
                <a:gd name="T40" fmla="*/ 136 w 248"/>
                <a:gd name="T41" fmla="*/ 232 h 232"/>
                <a:gd name="T42" fmla="*/ 104 w 248"/>
                <a:gd name="T43" fmla="*/ 232 h 232"/>
                <a:gd name="T44" fmla="*/ 71 w 248"/>
                <a:gd name="T45" fmla="*/ 222 h 232"/>
                <a:gd name="T46" fmla="*/ 44 w 248"/>
                <a:gd name="T47" fmla="*/ 204 h 232"/>
                <a:gd name="T48" fmla="*/ 23 w 248"/>
                <a:gd name="T49" fmla="*/ 180 h 232"/>
                <a:gd name="T50" fmla="*/ 6 w 248"/>
                <a:gd name="T51" fmla="*/ 152 h 232"/>
                <a:gd name="T52" fmla="*/ 0 w 248"/>
                <a:gd name="T53" fmla="*/ 120 h 232"/>
                <a:gd name="T54" fmla="*/ 0 w 248"/>
                <a:gd name="T55" fmla="*/ 87 h 232"/>
                <a:gd name="T56" fmla="*/ 8 w 248"/>
                <a:gd name="T57" fmla="*/ 60 h 232"/>
                <a:gd name="T58" fmla="*/ 21 w 248"/>
                <a:gd name="T59" fmla="*/ 35 h 232"/>
                <a:gd name="T60" fmla="*/ 41 w 248"/>
                <a:gd name="T61" fmla="*/ 14 h 232"/>
                <a:gd name="T62" fmla="*/ 62 w 248"/>
                <a:gd name="T6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8" h="232">
                  <a:moveTo>
                    <a:pt x="62" y="0"/>
                  </a:moveTo>
                  <a:lnTo>
                    <a:pt x="45" y="22"/>
                  </a:lnTo>
                  <a:lnTo>
                    <a:pt x="37" y="52"/>
                  </a:lnTo>
                  <a:lnTo>
                    <a:pt x="36" y="81"/>
                  </a:lnTo>
                  <a:lnTo>
                    <a:pt x="42" y="108"/>
                  </a:lnTo>
                  <a:lnTo>
                    <a:pt x="55" y="133"/>
                  </a:lnTo>
                  <a:lnTo>
                    <a:pt x="75" y="152"/>
                  </a:lnTo>
                  <a:lnTo>
                    <a:pt x="99" y="169"/>
                  </a:lnTo>
                  <a:lnTo>
                    <a:pt x="127" y="177"/>
                  </a:lnTo>
                  <a:lnTo>
                    <a:pt x="154" y="178"/>
                  </a:lnTo>
                  <a:lnTo>
                    <a:pt x="180" y="172"/>
                  </a:lnTo>
                  <a:lnTo>
                    <a:pt x="203" y="162"/>
                  </a:lnTo>
                  <a:lnTo>
                    <a:pt x="222" y="144"/>
                  </a:lnTo>
                  <a:lnTo>
                    <a:pt x="239" y="125"/>
                  </a:lnTo>
                  <a:lnTo>
                    <a:pt x="248" y="99"/>
                  </a:lnTo>
                  <a:lnTo>
                    <a:pt x="248" y="128"/>
                  </a:lnTo>
                  <a:lnTo>
                    <a:pt x="237" y="160"/>
                  </a:lnTo>
                  <a:lnTo>
                    <a:pt x="221" y="188"/>
                  </a:lnTo>
                  <a:lnTo>
                    <a:pt x="196" y="209"/>
                  </a:lnTo>
                  <a:lnTo>
                    <a:pt x="169" y="225"/>
                  </a:lnTo>
                  <a:lnTo>
                    <a:pt x="136" y="232"/>
                  </a:lnTo>
                  <a:lnTo>
                    <a:pt x="104" y="232"/>
                  </a:lnTo>
                  <a:lnTo>
                    <a:pt x="71" y="222"/>
                  </a:lnTo>
                  <a:lnTo>
                    <a:pt x="44" y="204"/>
                  </a:lnTo>
                  <a:lnTo>
                    <a:pt x="23" y="180"/>
                  </a:lnTo>
                  <a:lnTo>
                    <a:pt x="6" y="152"/>
                  </a:lnTo>
                  <a:lnTo>
                    <a:pt x="0" y="120"/>
                  </a:lnTo>
                  <a:lnTo>
                    <a:pt x="0" y="87"/>
                  </a:lnTo>
                  <a:lnTo>
                    <a:pt x="8" y="60"/>
                  </a:lnTo>
                  <a:lnTo>
                    <a:pt x="21" y="35"/>
                  </a:lnTo>
                  <a:lnTo>
                    <a:pt x="41" y="1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569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418">
              <a:extLst>
                <a:ext uri="{FF2B5EF4-FFF2-40B4-BE49-F238E27FC236}">
                  <a16:creationId xmlns:a16="http://schemas.microsoft.com/office/drawing/2014/main" id="{903BA66C-68CC-DC49-8503-3BEB64F4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176" y="23545"/>
              <a:ext cx="40165" cy="47089"/>
            </a:xfrm>
            <a:custGeom>
              <a:avLst/>
              <a:gdLst>
                <a:gd name="T0" fmla="*/ 22 w 59"/>
                <a:gd name="T1" fmla="*/ 0 h 69"/>
                <a:gd name="T2" fmla="*/ 33 w 59"/>
                <a:gd name="T3" fmla="*/ 4 h 69"/>
                <a:gd name="T4" fmla="*/ 44 w 59"/>
                <a:gd name="T5" fmla="*/ 10 h 69"/>
                <a:gd name="T6" fmla="*/ 52 w 59"/>
                <a:gd name="T7" fmla="*/ 22 h 69"/>
                <a:gd name="T8" fmla="*/ 59 w 59"/>
                <a:gd name="T9" fmla="*/ 35 h 69"/>
                <a:gd name="T10" fmla="*/ 59 w 59"/>
                <a:gd name="T11" fmla="*/ 48 h 69"/>
                <a:gd name="T12" fmla="*/ 56 w 59"/>
                <a:gd name="T13" fmla="*/ 59 h 69"/>
                <a:gd name="T14" fmla="*/ 47 w 59"/>
                <a:gd name="T15" fmla="*/ 67 h 69"/>
                <a:gd name="T16" fmla="*/ 38 w 59"/>
                <a:gd name="T17" fmla="*/ 69 h 69"/>
                <a:gd name="T18" fmla="*/ 26 w 59"/>
                <a:gd name="T19" fmla="*/ 67 h 69"/>
                <a:gd name="T20" fmla="*/ 15 w 59"/>
                <a:gd name="T21" fmla="*/ 61 h 69"/>
                <a:gd name="T22" fmla="*/ 7 w 59"/>
                <a:gd name="T23" fmla="*/ 49 h 69"/>
                <a:gd name="T24" fmla="*/ 0 w 59"/>
                <a:gd name="T25" fmla="*/ 35 h 69"/>
                <a:gd name="T26" fmla="*/ 0 w 59"/>
                <a:gd name="T27" fmla="*/ 23 h 69"/>
                <a:gd name="T28" fmla="*/ 4 w 59"/>
                <a:gd name="T29" fmla="*/ 12 h 69"/>
                <a:gd name="T30" fmla="*/ 12 w 59"/>
                <a:gd name="T31" fmla="*/ 4 h 69"/>
                <a:gd name="T32" fmla="*/ 22 w 59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69">
                  <a:moveTo>
                    <a:pt x="22" y="0"/>
                  </a:moveTo>
                  <a:lnTo>
                    <a:pt x="33" y="4"/>
                  </a:lnTo>
                  <a:lnTo>
                    <a:pt x="44" y="10"/>
                  </a:lnTo>
                  <a:lnTo>
                    <a:pt x="52" y="22"/>
                  </a:lnTo>
                  <a:lnTo>
                    <a:pt x="59" y="35"/>
                  </a:lnTo>
                  <a:lnTo>
                    <a:pt x="59" y="48"/>
                  </a:lnTo>
                  <a:lnTo>
                    <a:pt x="56" y="59"/>
                  </a:lnTo>
                  <a:lnTo>
                    <a:pt x="47" y="67"/>
                  </a:lnTo>
                  <a:lnTo>
                    <a:pt x="38" y="69"/>
                  </a:lnTo>
                  <a:lnTo>
                    <a:pt x="26" y="67"/>
                  </a:lnTo>
                  <a:lnTo>
                    <a:pt x="15" y="61"/>
                  </a:lnTo>
                  <a:lnTo>
                    <a:pt x="7" y="49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4" y="12"/>
                  </a:lnTo>
                  <a:lnTo>
                    <a:pt x="12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419">
              <a:extLst>
                <a:ext uri="{FF2B5EF4-FFF2-40B4-BE49-F238E27FC236}">
                  <a16:creationId xmlns:a16="http://schemas.microsoft.com/office/drawing/2014/main" id="{AD99BFC7-9F19-B240-B847-9B7B9E962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940" y="2627290"/>
              <a:ext cx="365632" cy="65094"/>
            </a:xfrm>
            <a:custGeom>
              <a:avLst/>
              <a:gdLst>
                <a:gd name="T0" fmla="*/ 314 w 527"/>
                <a:gd name="T1" fmla="*/ 0 h 94"/>
                <a:gd name="T2" fmla="*/ 352 w 527"/>
                <a:gd name="T3" fmla="*/ 3 h 94"/>
                <a:gd name="T4" fmla="*/ 384 w 527"/>
                <a:gd name="T5" fmla="*/ 8 h 94"/>
                <a:gd name="T6" fmla="*/ 413 w 527"/>
                <a:gd name="T7" fmla="*/ 16 h 94"/>
                <a:gd name="T8" fmla="*/ 439 w 527"/>
                <a:gd name="T9" fmla="*/ 26 h 94"/>
                <a:gd name="T10" fmla="*/ 461 w 527"/>
                <a:gd name="T11" fmla="*/ 37 h 94"/>
                <a:gd name="T12" fmla="*/ 478 w 527"/>
                <a:gd name="T13" fmla="*/ 49 h 94"/>
                <a:gd name="T14" fmla="*/ 495 w 527"/>
                <a:gd name="T15" fmla="*/ 60 h 94"/>
                <a:gd name="T16" fmla="*/ 506 w 527"/>
                <a:gd name="T17" fmla="*/ 72 h 94"/>
                <a:gd name="T18" fmla="*/ 516 w 527"/>
                <a:gd name="T19" fmla="*/ 80 h 94"/>
                <a:gd name="T20" fmla="*/ 522 w 527"/>
                <a:gd name="T21" fmla="*/ 88 h 94"/>
                <a:gd name="T22" fmla="*/ 525 w 527"/>
                <a:gd name="T23" fmla="*/ 93 h 94"/>
                <a:gd name="T24" fmla="*/ 527 w 527"/>
                <a:gd name="T25" fmla="*/ 94 h 94"/>
                <a:gd name="T26" fmla="*/ 488 w 527"/>
                <a:gd name="T27" fmla="*/ 73 h 94"/>
                <a:gd name="T28" fmla="*/ 444 w 527"/>
                <a:gd name="T29" fmla="*/ 59 h 94"/>
                <a:gd name="T30" fmla="*/ 400 w 527"/>
                <a:gd name="T31" fmla="*/ 47 h 94"/>
                <a:gd name="T32" fmla="*/ 353 w 527"/>
                <a:gd name="T33" fmla="*/ 41 h 94"/>
                <a:gd name="T34" fmla="*/ 306 w 527"/>
                <a:gd name="T35" fmla="*/ 37 h 94"/>
                <a:gd name="T36" fmla="*/ 261 w 527"/>
                <a:gd name="T37" fmla="*/ 37 h 94"/>
                <a:gd name="T38" fmla="*/ 215 w 527"/>
                <a:gd name="T39" fmla="*/ 41 h 94"/>
                <a:gd name="T40" fmla="*/ 172 w 527"/>
                <a:gd name="T41" fmla="*/ 44 h 94"/>
                <a:gd name="T42" fmla="*/ 131 w 527"/>
                <a:gd name="T43" fmla="*/ 49 h 94"/>
                <a:gd name="T44" fmla="*/ 95 w 527"/>
                <a:gd name="T45" fmla="*/ 55 h 94"/>
                <a:gd name="T46" fmla="*/ 63 w 527"/>
                <a:gd name="T47" fmla="*/ 62 h 94"/>
                <a:gd name="T48" fmla="*/ 37 w 527"/>
                <a:gd name="T49" fmla="*/ 67 h 94"/>
                <a:gd name="T50" fmla="*/ 16 w 527"/>
                <a:gd name="T51" fmla="*/ 72 h 94"/>
                <a:gd name="T52" fmla="*/ 4 w 527"/>
                <a:gd name="T53" fmla="*/ 75 h 94"/>
                <a:gd name="T54" fmla="*/ 0 w 527"/>
                <a:gd name="T55" fmla="*/ 76 h 94"/>
                <a:gd name="T56" fmla="*/ 63 w 527"/>
                <a:gd name="T57" fmla="*/ 49 h 94"/>
                <a:gd name="T58" fmla="*/ 123 w 527"/>
                <a:gd name="T59" fmla="*/ 29 h 94"/>
                <a:gd name="T60" fmla="*/ 178 w 527"/>
                <a:gd name="T61" fmla="*/ 15 h 94"/>
                <a:gd name="T62" fmla="*/ 227 w 527"/>
                <a:gd name="T63" fmla="*/ 5 h 94"/>
                <a:gd name="T64" fmla="*/ 272 w 527"/>
                <a:gd name="T65" fmla="*/ 0 h 94"/>
                <a:gd name="T66" fmla="*/ 314 w 527"/>
                <a:gd name="T6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94">
                  <a:moveTo>
                    <a:pt x="314" y="0"/>
                  </a:moveTo>
                  <a:lnTo>
                    <a:pt x="352" y="3"/>
                  </a:lnTo>
                  <a:lnTo>
                    <a:pt x="384" y="8"/>
                  </a:lnTo>
                  <a:lnTo>
                    <a:pt x="413" y="16"/>
                  </a:lnTo>
                  <a:lnTo>
                    <a:pt x="439" y="26"/>
                  </a:lnTo>
                  <a:lnTo>
                    <a:pt x="461" y="37"/>
                  </a:lnTo>
                  <a:lnTo>
                    <a:pt x="478" y="49"/>
                  </a:lnTo>
                  <a:lnTo>
                    <a:pt x="495" y="60"/>
                  </a:lnTo>
                  <a:lnTo>
                    <a:pt x="506" y="72"/>
                  </a:lnTo>
                  <a:lnTo>
                    <a:pt x="516" y="80"/>
                  </a:lnTo>
                  <a:lnTo>
                    <a:pt x="522" y="88"/>
                  </a:lnTo>
                  <a:lnTo>
                    <a:pt x="525" y="93"/>
                  </a:lnTo>
                  <a:lnTo>
                    <a:pt x="527" y="94"/>
                  </a:lnTo>
                  <a:lnTo>
                    <a:pt x="488" y="73"/>
                  </a:lnTo>
                  <a:lnTo>
                    <a:pt x="444" y="59"/>
                  </a:lnTo>
                  <a:lnTo>
                    <a:pt x="400" y="47"/>
                  </a:lnTo>
                  <a:lnTo>
                    <a:pt x="353" y="41"/>
                  </a:lnTo>
                  <a:lnTo>
                    <a:pt x="306" y="37"/>
                  </a:lnTo>
                  <a:lnTo>
                    <a:pt x="261" y="37"/>
                  </a:lnTo>
                  <a:lnTo>
                    <a:pt x="215" y="41"/>
                  </a:lnTo>
                  <a:lnTo>
                    <a:pt x="172" y="44"/>
                  </a:lnTo>
                  <a:lnTo>
                    <a:pt x="131" y="49"/>
                  </a:lnTo>
                  <a:lnTo>
                    <a:pt x="95" y="55"/>
                  </a:lnTo>
                  <a:lnTo>
                    <a:pt x="63" y="62"/>
                  </a:lnTo>
                  <a:lnTo>
                    <a:pt x="37" y="67"/>
                  </a:lnTo>
                  <a:lnTo>
                    <a:pt x="16" y="72"/>
                  </a:lnTo>
                  <a:lnTo>
                    <a:pt x="4" y="75"/>
                  </a:lnTo>
                  <a:lnTo>
                    <a:pt x="0" y="76"/>
                  </a:lnTo>
                  <a:lnTo>
                    <a:pt x="63" y="49"/>
                  </a:lnTo>
                  <a:lnTo>
                    <a:pt x="123" y="29"/>
                  </a:lnTo>
                  <a:lnTo>
                    <a:pt x="178" y="15"/>
                  </a:lnTo>
                  <a:lnTo>
                    <a:pt x="227" y="5"/>
                  </a:lnTo>
                  <a:lnTo>
                    <a:pt x="272" y="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13" name="Picture 312">
              <a:extLst>
                <a:ext uri="{FF2B5EF4-FFF2-40B4-BE49-F238E27FC236}">
                  <a16:creationId xmlns:a16="http://schemas.microsoft.com/office/drawing/2014/main" id="{12DCA3DE-55DC-EA49-A24B-C621ABF7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47095" y="2214384"/>
              <a:ext cx="393686" cy="393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09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64AFE81-358E-3442-BDD0-17526446582B}"/>
              </a:ext>
            </a:extLst>
          </p:cNvPr>
          <p:cNvSpPr txBox="1"/>
          <p:nvPr/>
        </p:nvSpPr>
        <p:spPr>
          <a:xfrm>
            <a:off x="256674" y="311030"/>
            <a:ext cx="1043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Alexa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4C7CF21-6B7F-974E-930B-3886D5624B16}"/>
              </a:ext>
            </a:extLst>
          </p:cNvPr>
          <p:cNvGrpSpPr/>
          <p:nvPr/>
        </p:nvGrpSpPr>
        <p:grpSpPr>
          <a:xfrm>
            <a:off x="2846373" y="5475149"/>
            <a:ext cx="251272" cy="452609"/>
            <a:chOff x="-7291388" y="-6672263"/>
            <a:chExt cx="7245351" cy="13050838"/>
          </a:xfrm>
        </p:grpSpPr>
        <p:sp>
          <p:nvSpPr>
            <p:cNvPr id="159" name="Freeform 50">
              <a:extLst>
                <a:ext uri="{FF2B5EF4-FFF2-40B4-BE49-F238E27FC236}">
                  <a16:creationId xmlns:a16="http://schemas.microsoft.com/office/drawing/2014/main" id="{B42ACD7F-F1E2-6F4C-B9D4-E7D59ED50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3799D9A6-2E87-0C46-9699-C76BDC280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4FEEFDE-386C-F547-8EF4-33E69EE24FE7}"/>
              </a:ext>
            </a:extLst>
          </p:cNvPr>
          <p:cNvGrpSpPr/>
          <p:nvPr/>
        </p:nvGrpSpPr>
        <p:grpSpPr>
          <a:xfrm>
            <a:off x="2935993" y="5198659"/>
            <a:ext cx="404769" cy="729099"/>
            <a:chOff x="-7291388" y="-6672263"/>
            <a:chExt cx="7245351" cy="13050838"/>
          </a:xfrm>
        </p:grpSpPr>
        <p:sp>
          <p:nvSpPr>
            <p:cNvPr id="162" name="Freeform 50">
              <a:extLst>
                <a:ext uri="{FF2B5EF4-FFF2-40B4-BE49-F238E27FC236}">
                  <a16:creationId xmlns:a16="http://schemas.microsoft.com/office/drawing/2014/main" id="{E89C4BD8-DA2A-7D45-AC6E-E6C47900A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1">
              <a:extLst>
                <a:ext uri="{FF2B5EF4-FFF2-40B4-BE49-F238E27FC236}">
                  <a16:creationId xmlns:a16="http://schemas.microsoft.com/office/drawing/2014/main" id="{45FC6F6F-21F5-6D46-B6D8-7311195F4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7F47F36-D332-E84C-980E-DDB0B12F863F}"/>
              </a:ext>
            </a:extLst>
          </p:cNvPr>
          <p:cNvGrpSpPr/>
          <p:nvPr/>
        </p:nvGrpSpPr>
        <p:grpSpPr>
          <a:xfrm>
            <a:off x="840314" y="5198659"/>
            <a:ext cx="404769" cy="729099"/>
            <a:chOff x="-7291388" y="-6672263"/>
            <a:chExt cx="7245351" cy="13050838"/>
          </a:xfrm>
        </p:grpSpPr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D0E032CB-7AC5-D340-914C-FD2C30BDD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77F9DA81-4E18-294D-99AA-85995956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C1450B5-5CC2-554F-B5EC-7BE1A02072C8}"/>
              </a:ext>
            </a:extLst>
          </p:cNvPr>
          <p:cNvGrpSpPr/>
          <p:nvPr/>
        </p:nvGrpSpPr>
        <p:grpSpPr>
          <a:xfrm>
            <a:off x="1368103" y="5551736"/>
            <a:ext cx="208754" cy="376023"/>
            <a:chOff x="-7291388" y="-6672263"/>
            <a:chExt cx="7245351" cy="13050838"/>
          </a:xfrm>
        </p:grpSpPr>
        <p:sp>
          <p:nvSpPr>
            <p:cNvPr id="182" name="Freeform 50">
              <a:extLst>
                <a:ext uri="{FF2B5EF4-FFF2-40B4-BE49-F238E27FC236}">
                  <a16:creationId xmlns:a16="http://schemas.microsoft.com/office/drawing/2014/main" id="{69DFD3D7-F8C5-D24F-A239-0C39958DF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Freeform 51">
              <a:extLst>
                <a:ext uri="{FF2B5EF4-FFF2-40B4-BE49-F238E27FC236}">
                  <a16:creationId xmlns:a16="http://schemas.microsoft.com/office/drawing/2014/main" id="{ABFBE38F-9317-BF49-8B13-990869063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E0653D5-B92C-FE46-B02A-6C160FD7D867}"/>
              </a:ext>
            </a:extLst>
          </p:cNvPr>
          <p:cNvGrpSpPr/>
          <p:nvPr/>
        </p:nvGrpSpPr>
        <p:grpSpPr>
          <a:xfrm>
            <a:off x="6083235" y="4938919"/>
            <a:ext cx="548968" cy="988841"/>
            <a:chOff x="-7291388" y="-6672263"/>
            <a:chExt cx="7245351" cy="13050838"/>
          </a:xfrm>
        </p:grpSpPr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053A990A-D2E5-7948-B8F0-2DC37B1D1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84DF24AB-354D-474E-9A89-5F60F7B68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6A0B0B1-DA8B-E546-87BB-39E12CBAD25F}"/>
              </a:ext>
            </a:extLst>
          </p:cNvPr>
          <p:cNvGrpSpPr/>
          <p:nvPr/>
        </p:nvGrpSpPr>
        <p:grpSpPr>
          <a:xfrm>
            <a:off x="6044142" y="5475149"/>
            <a:ext cx="251272" cy="452609"/>
            <a:chOff x="-7291388" y="-6672263"/>
            <a:chExt cx="7245351" cy="13050838"/>
          </a:xfrm>
        </p:grpSpPr>
        <p:sp>
          <p:nvSpPr>
            <p:cNvPr id="188" name="Freeform 50">
              <a:extLst>
                <a:ext uri="{FF2B5EF4-FFF2-40B4-BE49-F238E27FC236}">
                  <a16:creationId xmlns:a16="http://schemas.microsoft.com/office/drawing/2014/main" id="{AE9E779B-6732-8D4F-ACB5-43464FB2C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51">
              <a:extLst>
                <a:ext uri="{FF2B5EF4-FFF2-40B4-BE49-F238E27FC236}">
                  <a16:creationId xmlns:a16="http://schemas.microsoft.com/office/drawing/2014/main" id="{333F9B56-B49C-D14F-9955-192AAA01C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94CD3E9-FA65-4340-B02F-E5EC8667E3D3}"/>
              </a:ext>
            </a:extLst>
          </p:cNvPr>
          <p:cNvGrpSpPr/>
          <p:nvPr/>
        </p:nvGrpSpPr>
        <p:grpSpPr>
          <a:xfrm>
            <a:off x="42110" y="5328584"/>
            <a:ext cx="332639" cy="599174"/>
            <a:chOff x="-7291388" y="-6672263"/>
            <a:chExt cx="7245351" cy="13050838"/>
          </a:xfrm>
        </p:grpSpPr>
        <p:sp>
          <p:nvSpPr>
            <p:cNvPr id="191" name="Freeform 50">
              <a:extLst>
                <a:ext uri="{FF2B5EF4-FFF2-40B4-BE49-F238E27FC236}">
                  <a16:creationId xmlns:a16="http://schemas.microsoft.com/office/drawing/2014/main" id="{6E16FC16-6A4A-7642-AEF4-8A1B3D86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51">
              <a:extLst>
                <a:ext uri="{FF2B5EF4-FFF2-40B4-BE49-F238E27FC236}">
                  <a16:creationId xmlns:a16="http://schemas.microsoft.com/office/drawing/2014/main" id="{12952D71-38CB-204B-99D3-EE11249E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B4B8758-42FA-1C4A-A13C-FA1D2100D8E0}"/>
              </a:ext>
            </a:extLst>
          </p:cNvPr>
          <p:cNvGrpSpPr/>
          <p:nvPr/>
        </p:nvGrpSpPr>
        <p:grpSpPr>
          <a:xfrm>
            <a:off x="36928" y="5551736"/>
            <a:ext cx="208754" cy="376023"/>
            <a:chOff x="-7291388" y="-6672263"/>
            <a:chExt cx="7245351" cy="13050838"/>
          </a:xfrm>
        </p:grpSpPr>
        <p:sp>
          <p:nvSpPr>
            <p:cNvPr id="194" name="Freeform 50">
              <a:extLst>
                <a:ext uri="{FF2B5EF4-FFF2-40B4-BE49-F238E27FC236}">
                  <a16:creationId xmlns:a16="http://schemas.microsoft.com/office/drawing/2014/main" id="{17BA7DDD-41D4-AB4C-A286-A06791F62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51">
              <a:extLst>
                <a:ext uri="{FF2B5EF4-FFF2-40B4-BE49-F238E27FC236}">
                  <a16:creationId xmlns:a16="http://schemas.microsoft.com/office/drawing/2014/main" id="{DDCDAADB-4F36-6F40-8F3C-BC0B70D69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D4B4B91-FE0B-DD4C-976D-FDB8964B337F}"/>
              </a:ext>
            </a:extLst>
          </p:cNvPr>
          <p:cNvGrpSpPr/>
          <p:nvPr/>
        </p:nvGrpSpPr>
        <p:grpSpPr>
          <a:xfrm>
            <a:off x="281970" y="5654982"/>
            <a:ext cx="151435" cy="272776"/>
            <a:chOff x="-7291388" y="-6672263"/>
            <a:chExt cx="7245351" cy="13050838"/>
          </a:xfrm>
        </p:grpSpPr>
        <p:sp>
          <p:nvSpPr>
            <p:cNvPr id="197" name="Freeform 50">
              <a:extLst>
                <a:ext uri="{FF2B5EF4-FFF2-40B4-BE49-F238E27FC236}">
                  <a16:creationId xmlns:a16="http://schemas.microsoft.com/office/drawing/2014/main" id="{A5D071BA-6510-624B-B0CF-467B058FA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CB749F37-9259-7B4F-A862-CADCECE20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F753FBA-D6BD-3C44-82BF-487D741F6CD3}"/>
              </a:ext>
            </a:extLst>
          </p:cNvPr>
          <p:cNvGrpSpPr/>
          <p:nvPr/>
        </p:nvGrpSpPr>
        <p:grpSpPr>
          <a:xfrm>
            <a:off x="3846410" y="5475149"/>
            <a:ext cx="251272" cy="452609"/>
            <a:chOff x="-7291388" y="-6672263"/>
            <a:chExt cx="7245351" cy="13050838"/>
          </a:xfrm>
        </p:grpSpPr>
        <p:sp>
          <p:nvSpPr>
            <p:cNvPr id="216" name="Freeform 50">
              <a:extLst>
                <a:ext uri="{FF2B5EF4-FFF2-40B4-BE49-F238E27FC236}">
                  <a16:creationId xmlns:a16="http://schemas.microsoft.com/office/drawing/2014/main" id="{994C3409-0F3A-9246-A0BA-F08A283F0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51">
              <a:extLst>
                <a:ext uri="{FF2B5EF4-FFF2-40B4-BE49-F238E27FC236}">
                  <a16:creationId xmlns:a16="http://schemas.microsoft.com/office/drawing/2014/main" id="{03B86B85-799E-2F47-9F44-0BE707923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D46E7B4-2B9F-F541-921F-050CC03B45F3}"/>
              </a:ext>
            </a:extLst>
          </p:cNvPr>
          <p:cNvGrpSpPr/>
          <p:nvPr/>
        </p:nvGrpSpPr>
        <p:grpSpPr>
          <a:xfrm>
            <a:off x="3647414" y="5595378"/>
            <a:ext cx="184526" cy="332381"/>
            <a:chOff x="-7291388" y="-6672263"/>
            <a:chExt cx="7245351" cy="13050838"/>
          </a:xfrm>
        </p:grpSpPr>
        <p:sp>
          <p:nvSpPr>
            <p:cNvPr id="219" name="Freeform 50">
              <a:extLst>
                <a:ext uri="{FF2B5EF4-FFF2-40B4-BE49-F238E27FC236}">
                  <a16:creationId xmlns:a16="http://schemas.microsoft.com/office/drawing/2014/main" id="{43DE348B-977F-8D43-956C-B6BC94818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51">
              <a:extLst>
                <a:ext uri="{FF2B5EF4-FFF2-40B4-BE49-F238E27FC236}">
                  <a16:creationId xmlns:a16="http://schemas.microsoft.com/office/drawing/2014/main" id="{E12569BE-CE56-9041-B612-EBFBAF76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9B9D1DB-EBAD-7545-81AB-3F5380B8137E}"/>
              </a:ext>
            </a:extLst>
          </p:cNvPr>
          <p:cNvGrpSpPr/>
          <p:nvPr/>
        </p:nvGrpSpPr>
        <p:grpSpPr>
          <a:xfrm>
            <a:off x="1754235" y="3670725"/>
            <a:ext cx="704630" cy="1365307"/>
            <a:chOff x="3468958" y="1734495"/>
            <a:chExt cx="1186437" cy="2298865"/>
          </a:xfrm>
        </p:grpSpPr>
        <p:sp>
          <p:nvSpPr>
            <p:cNvPr id="226" name="Rectangle: Rounded Corners 61">
              <a:extLst>
                <a:ext uri="{FF2B5EF4-FFF2-40B4-BE49-F238E27FC236}">
                  <a16:creationId xmlns:a16="http://schemas.microsoft.com/office/drawing/2014/main" id="{EACBCE90-5B9E-DA42-A458-746C7F54C5E7}"/>
                </a:ext>
              </a:extLst>
            </p:cNvPr>
            <p:cNvSpPr/>
            <p:nvPr/>
          </p:nvSpPr>
          <p:spPr>
            <a:xfrm>
              <a:off x="3468958" y="1734495"/>
              <a:ext cx="459784" cy="2298865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  <a:gd name="connsiteX0" fmla="*/ 0 w 1239245"/>
                <a:gd name="connsiteY0" fmla="*/ 0 h 1139447"/>
                <a:gd name="connsiteX1" fmla="*/ 1011350 w 1239245"/>
                <a:gd name="connsiteY1" fmla="*/ 0 h 1139447"/>
                <a:gd name="connsiteX2" fmla="*/ 1239245 w 1239245"/>
                <a:gd name="connsiteY2" fmla="*/ 227895 h 1139447"/>
                <a:gd name="connsiteX3" fmla="*/ 1239245 w 1239245"/>
                <a:gd name="connsiteY3" fmla="*/ 1139447 h 1139447"/>
                <a:gd name="connsiteX0" fmla="*/ 0 w 227895"/>
                <a:gd name="connsiteY0" fmla="*/ 0 h 1139447"/>
                <a:gd name="connsiteX1" fmla="*/ 227895 w 227895"/>
                <a:gd name="connsiteY1" fmla="*/ 227895 h 1139447"/>
                <a:gd name="connsiteX2" fmla="*/ 227895 w 227895"/>
                <a:gd name="connsiteY2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895" h="1139447">
                  <a:moveTo>
                    <a:pt x="0" y="0"/>
                  </a:moveTo>
                  <a:cubicBezTo>
                    <a:pt x="125863" y="0"/>
                    <a:pt x="227895" y="102032"/>
                    <a:pt x="227895" y="227895"/>
                  </a:cubicBezTo>
                  <a:lnTo>
                    <a:pt x="227895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7" name="Rectangle: Rounded Corners 61">
              <a:extLst>
                <a:ext uri="{FF2B5EF4-FFF2-40B4-BE49-F238E27FC236}">
                  <a16:creationId xmlns:a16="http://schemas.microsoft.com/office/drawing/2014/main" id="{23751DC6-1532-134B-943D-870EEB01B948}"/>
                </a:ext>
              </a:extLst>
            </p:cNvPr>
            <p:cNvSpPr/>
            <p:nvPr/>
          </p:nvSpPr>
          <p:spPr>
            <a:xfrm flipH="1">
              <a:off x="4195611" y="1734495"/>
              <a:ext cx="459784" cy="2298865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  <a:gd name="connsiteX0" fmla="*/ 0 w 1239245"/>
                <a:gd name="connsiteY0" fmla="*/ 0 h 1139447"/>
                <a:gd name="connsiteX1" fmla="*/ 1011350 w 1239245"/>
                <a:gd name="connsiteY1" fmla="*/ 0 h 1139447"/>
                <a:gd name="connsiteX2" fmla="*/ 1239245 w 1239245"/>
                <a:gd name="connsiteY2" fmla="*/ 227895 h 1139447"/>
                <a:gd name="connsiteX3" fmla="*/ 1239245 w 1239245"/>
                <a:gd name="connsiteY3" fmla="*/ 1139447 h 1139447"/>
                <a:gd name="connsiteX0" fmla="*/ 0 w 227895"/>
                <a:gd name="connsiteY0" fmla="*/ 0 h 1139447"/>
                <a:gd name="connsiteX1" fmla="*/ 227895 w 227895"/>
                <a:gd name="connsiteY1" fmla="*/ 227895 h 1139447"/>
                <a:gd name="connsiteX2" fmla="*/ 227895 w 227895"/>
                <a:gd name="connsiteY2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895" h="1139447">
                  <a:moveTo>
                    <a:pt x="0" y="0"/>
                  </a:moveTo>
                  <a:cubicBezTo>
                    <a:pt x="125863" y="0"/>
                    <a:pt x="227895" y="102032"/>
                    <a:pt x="227895" y="227895"/>
                  </a:cubicBezTo>
                  <a:lnTo>
                    <a:pt x="227895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BDCF573-36E5-C845-B335-9987432CC0EF}"/>
              </a:ext>
            </a:extLst>
          </p:cNvPr>
          <p:cNvGrpSpPr/>
          <p:nvPr/>
        </p:nvGrpSpPr>
        <p:grpSpPr>
          <a:xfrm>
            <a:off x="1064522" y="3266733"/>
            <a:ext cx="2084056" cy="468755"/>
            <a:chOff x="2345980" y="1054264"/>
            <a:chExt cx="3509075" cy="789277"/>
          </a:xfrm>
        </p:grpSpPr>
        <p:sp>
          <p:nvSpPr>
            <p:cNvPr id="229" name="Freeform 46">
              <a:extLst>
                <a:ext uri="{FF2B5EF4-FFF2-40B4-BE49-F238E27FC236}">
                  <a16:creationId xmlns:a16="http://schemas.microsoft.com/office/drawing/2014/main" id="{C9FE95F9-207B-064D-AEF1-5B855E59A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980" y="1054264"/>
              <a:ext cx="1293849" cy="789277"/>
            </a:xfrm>
            <a:custGeom>
              <a:avLst/>
              <a:gdLst>
                <a:gd name="T0" fmla="*/ 5032 w 6000"/>
                <a:gd name="T1" fmla="*/ 3668 h 3668"/>
                <a:gd name="T2" fmla="*/ 6000 w 6000"/>
                <a:gd name="T3" fmla="*/ 2700 h 3668"/>
                <a:gd name="T4" fmla="*/ 5251 w 6000"/>
                <a:gd name="T5" fmla="*/ 1757 h 3668"/>
                <a:gd name="T6" fmla="*/ 3478 w 6000"/>
                <a:gd name="T7" fmla="*/ 0 h 3668"/>
                <a:gd name="T8" fmla="*/ 1925 w 6000"/>
                <a:gd name="T9" fmla="*/ 917 h 3668"/>
                <a:gd name="T10" fmla="*/ 1625 w 6000"/>
                <a:gd name="T11" fmla="*/ 855 h 3668"/>
                <a:gd name="T12" fmla="*/ 876 w 6000"/>
                <a:gd name="T13" fmla="*/ 1511 h 3668"/>
                <a:gd name="T14" fmla="*/ 0 w 6000"/>
                <a:gd name="T15" fmla="*/ 2579 h 3668"/>
                <a:gd name="T16" fmla="*/ 1089 w 6000"/>
                <a:gd name="T17" fmla="*/ 3668 h 3668"/>
                <a:gd name="T18" fmla="*/ 5032 w 6000"/>
                <a:gd name="T19" fmla="*/ 3668 h 3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0" h="3668">
                  <a:moveTo>
                    <a:pt x="5032" y="3668"/>
                  </a:moveTo>
                  <a:cubicBezTo>
                    <a:pt x="5567" y="3668"/>
                    <a:pt x="6000" y="3235"/>
                    <a:pt x="6000" y="2700"/>
                  </a:cubicBezTo>
                  <a:cubicBezTo>
                    <a:pt x="6000" y="2241"/>
                    <a:pt x="5680" y="1856"/>
                    <a:pt x="5251" y="1757"/>
                  </a:cubicBezTo>
                  <a:cubicBezTo>
                    <a:pt x="5242" y="785"/>
                    <a:pt x="4452" y="0"/>
                    <a:pt x="3478" y="0"/>
                  </a:cubicBezTo>
                  <a:cubicBezTo>
                    <a:pt x="2809" y="0"/>
                    <a:pt x="2227" y="370"/>
                    <a:pt x="1925" y="917"/>
                  </a:cubicBezTo>
                  <a:cubicBezTo>
                    <a:pt x="1833" y="877"/>
                    <a:pt x="1731" y="855"/>
                    <a:pt x="1625" y="855"/>
                  </a:cubicBezTo>
                  <a:cubicBezTo>
                    <a:pt x="1241" y="855"/>
                    <a:pt x="924" y="1141"/>
                    <a:pt x="876" y="1511"/>
                  </a:cubicBezTo>
                  <a:cubicBezTo>
                    <a:pt x="377" y="1610"/>
                    <a:pt x="0" y="2051"/>
                    <a:pt x="0" y="2579"/>
                  </a:cubicBezTo>
                  <a:cubicBezTo>
                    <a:pt x="0" y="3181"/>
                    <a:pt x="488" y="3668"/>
                    <a:pt x="1089" y="3668"/>
                  </a:cubicBezTo>
                  <a:cubicBezTo>
                    <a:pt x="1256" y="3668"/>
                    <a:pt x="4917" y="3668"/>
                    <a:pt x="5032" y="366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E6471A3C-646A-4B48-8B74-72AB8F582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206" y="1054264"/>
              <a:ext cx="1293849" cy="789277"/>
            </a:xfrm>
            <a:custGeom>
              <a:avLst/>
              <a:gdLst>
                <a:gd name="T0" fmla="*/ 5032 w 6000"/>
                <a:gd name="T1" fmla="*/ 3668 h 3668"/>
                <a:gd name="T2" fmla="*/ 6000 w 6000"/>
                <a:gd name="T3" fmla="*/ 2700 h 3668"/>
                <a:gd name="T4" fmla="*/ 5251 w 6000"/>
                <a:gd name="T5" fmla="*/ 1757 h 3668"/>
                <a:gd name="T6" fmla="*/ 3478 w 6000"/>
                <a:gd name="T7" fmla="*/ 0 h 3668"/>
                <a:gd name="T8" fmla="*/ 1925 w 6000"/>
                <a:gd name="T9" fmla="*/ 917 h 3668"/>
                <a:gd name="T10" fmla="*/ 1625 w 6000"/>
                <a:gd name="T11" fmla="*/ 855 h 3668"/>
                <a:gd name="T12" fmla="*/ 876 w 6000"/>
                <a:gd name="T13" fmla="*/ 1511 h 3668"/>
                <a:gd name="T14" fmla="*/ 0 w 6000"/>
                <a:gd name="T15" fmla="*/ 2579 h 3668"/>
                <a:gd name="T16" fmla="*/ 1089 w 6000"/>
                <a:gd name="T17" fmla="*/ 3668 h 3668"/>
                <a:gd name="T18" fmla="*/ 5032 w 6000"/>
                <a:gd name="T19" fmla="*/ 3668 h 3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0" h="3668">
                  <a:moveTo>
                    <a:pt x="5032" y="3668"/>
                  </a:moveTo>
                  <a:cubicBezTo>
                    <a:pt x="5567" y="3668"/>
                    <a:pt x="6000" y="3235"/>
                    <a:pt x="6000" y="2700"/>
                  </a:cubicBezTo>
                  <a:cubicBezTo>
                    <a:pt x="6000" y="2241"/>
                    <a:pt x="5680" y="1856"/>
                    <a:pt x="5251" y="1757"/>
                  </a:cubicBezTo>
                  <a:cubicBezTo>
                    <a:pt x="5242" y="785"/>
                    <a:pt x="4452" y="0"/>
                    <a:pt x="3478" y="0"/>
                  </a:cubicBezTo>
                  <a:cubicBezTo>
                    <a:pt x="2809" y="0"/>
                    <a:pt x="2227" y="370"/>
                    <a:pt x="1925" y="917"/>
                  </a:cubicBezTo>
                  <a:cubicBezTo>
                    <a:pt x="1833" y="877"/>
                    <a:pt x="1731" y="855"/>
                    <a:pt x="1625" y="855"/>
                  </a:cubicBezTo>
                  <a:cubicBezTo>
                    <a:pt x="1241" y="855"/>
                    <a:pt x="924" y="1141"/>
                    <a:pt x="876" y="1511"/>
                  </a:cubicBezTo>
                  <a:cubicBezTo>
                    <a:pt x="377" y="1610"/>
                    <a:pt x="0" y="2051"/>
                    <a:pt x="0" y="2579"/>
                  </a:cubicBezTo>
                  <a:cubicBezTo>
                    <a:pt x="0" y="3181"/>
                    <a:pt x="488" y="3668"/>
                    <a:pt x="1089" y="3668"/>
                  </a:cubicBezTo>
                  <a:cubicBezTo>
                    <a:pt x="1256" y="3668"/>
                    <a:pt x="4917" y="3668"/>
                    <a:pt x="5032" y="366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FBF6AB6-91A9-5942-B23B-C607A1367C91}"/>
              </a:ext>
            </a:extLst>
          </p:cNvPr>
          <p:cNvGrpSpPr/>
          <p:nvPr/>
        </p:nvGrpSpPr>
        <p:grpSpPr>
          <a:xfrm>
            <a:off x="654728" y="4789734"/>
            <a:ext cx="2903643" cy="676723"/>
            <a:chOff x="1655278" y="3393899"/>
            <a:chExt cx="4889072" cy="1139447"/>
          </a:xfrm>
        </p:grpSpPr>
        <p:sp>
          <p:nvSpPr>
            <p:cNvPr id="232" name="Rectangle: Rounded Corners 61">
              <a:extLst>
                <a:ext uri="{FF2B5EF4-FFF2-40B4-BE49-F238E27FC236}">
                  <a16:creationId xmlns:a16="http://schemas.microsoft.com/office/drawing/2014/main" id="{B5AB0061-50AD-2A47-8187-34007CE1BC18}"/>
                </a:ext>
              </a:extLst>
            </p:cNvPr>
            <p:cNvSpPr/>
            <p:nvPr/>
          </p:nvSpPr>
          <p:spPr>
            <a:xfrm>
              <a:off x="1655278" y="3393899"/>
              <a:ext cx="1996072" cy="1139447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072" h="1139447">
                  <a:moveTo>
                    <a:pt x="0" y="0"/>
                  </a:moveTo>
                  <a:lnTo>
                    <a:pt x="1768177" y="0"/>
                  </a:lnTo>
                  <a:cubicBezTo>
                    <a:pt x="1894040" y="0"/>
                    <a:pt x="1996072" y="102032"/>
                    <a:pt x="1996072" y="227895"/>
                  </a:cubicBezTo>
                  <a:lnTo>
                    <a:pt x="1996072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3" name="Rectangle: Rounded Corners 61">
              <a:extLst>
                <a:ext uri="{FF2B5EF4-FFF2-40B4-BE49-F238E27FC236}">
                  <a16:creationId xmlns:a16="http://schemas.microsoft.com/office/drawing/2014/main" id="{4BC78255-6B7B-094B-8F3D-D5F4B2D069D5}"/>
                </a:ext>
              </a:extLst>
            </p:cNvPr>
            <p:cNvSpPr/>
            <p:nvPr/>
          </p:nvSpPr>
          <p:spPr>
            <a:xfrm flipH="1">
              <a:off x="4548278" y="3393899"/>
              <a:ext cx="1996072" cy="1139447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072" h="1139447">
                  <a:moveTo>
                    <a:pt x="0" y="0"/>
                  </a:moveTo>
                  <a:lnTo>
                    <a:pt x="1768177" y="0"/>
                  </a:lnTo>
                  <a:cubicBezTo>
                    <a:pt x="1894040" y="0"/>
                    <a:pt x="1996072" y="102032"/>
                    <a:pt x="1996072" y="227895"/>
                  </a:cubicBezTo>
                  <a:lnTo>
                    <a:pt x="1996072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95174E-6349-F244-BB0E-50AA0E040CCE}"/>
              </a:ext>
            </a:extLst>
          </p:cNvPr>
          <p:cNvGrpSpPr/>
          <p:nvPr/>
        </p:nvGrpSpPr>
        <p:grpSpPr>
          <a:xfrm>
            <a:off x="921456" y="4226108"/>
            <a:ext cx="2370187" cy="943405"/>
            <a:chOff x="2107011" y="2444881"/>
            <a:chExt cx="3990854" cy="1588479"/>
          </a:xfrm>
        </p:grpSpPr>
        <p:sp>
          <p:nvSpPr>
            <p:cNvPr id="235" name="Rectangle: Rounded Corners 61">
              <a:extLst>
                <a:ext uri="{FF2B5EF4-FFF2-40B4-BE49-F238E27FC236}">
                  <a16:creationId xmlns:a16="http://schemas.microsoft.com/office/drawing/2014/main" id="{E85E779D-9970-6649-AA0E-C9F089B079A6}"/>
                </a:ext>
              </a:extLst>
            </p:cNvPr>
            <p:cNvSpPr/>
            <p:nvPr/>
          </p:nvSpPr>
          <p:spPr>
            <a:xfrm flipH="1">
              <a:off x="4370260" y="2444881"/>
              <a:ext cx="1727605" cy="1588479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  <a:gd name="connsiteX0" fmla="*/ 0 w 1239245"/>
                <a:gd name="connsiteY0" fmla="*/ 0 h 1139447"/>
                <a:gd name="connsiteX1" fmla="*/ 1011350 w 1239245"/>
                <a:gd name="connsiteY1" fmla="*/ 0 h 1139447"/>
                <a:gd name="connsiteX2" fmla="*/ 1239245 w 1239245"/>
                <a:gd name="connsiteY2" fmla="*/ 227895 h 1139447"/>
                <a:gd name="connsiteX3" fmla="*/ 1239245 w 1239245"/>
                <a:gd name="connsiteY3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245" h="1139447">
                  <a:moveTo>
                    <a:pt x="0" y="0"/>
                  </a:moveTo>
                  <a:lnTo>
                    <a:pt x="1011350" y="0"/>
                  </a:lnTo>
                  <a:cubicBezTo>
                    <a:pt x="1137213" y="0"/>
                    <a:pt x="1239245" y="102032"/>
                    <a:pt x="1239245" y="227895"/>
                  </a:cubicBezTo>
                  <a:lnTo>
                    <a:pt x="1239245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6" name="Rectangle: Rounded Corners 61">
              <a:extLst>
                <a:ext uri="{FF2B5EF4-FFF2-40B4-BE49-F238E27FC236}">
                  <a16:creationId xmlns:a16="http://schemas.microsoft.com/office/drawing/2014/main" id="{A552FDC6-909E-C345-82BF-271BCC320245}"/>
                </a:ext>
              </a:extLst>
            </p:cNvPr>
            <p:cNvSpPr/>
            <p:nvPr/>
          </p:nvSpPr>
          <p:spPr>
            <a:xfrm>
              <a:off x="2107011" y="2444881"/>
              <a:ext cx="1727605" cy="1588479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  <a:gd name="connsiteX0" fmla="*/ 0 w 1239245"/>
                <a:gd name="connsiteY0" fmla="*/ 0 h 1139447"/>
                <a:gd name="connsiteX1" fmla="*/ 1011350 w 1239245"/>
                <a:gd name="connsiteY1" fmla="*/ 0 h 1139447"/>
                <a:gd name="connsiteX2" fmla="*/ 1239245 w 1239245"/>
                <a:gd name="connsiteY2" fmla="*/ 227895 h 1139447"/>
                <a:gd name="connsiteX3" fmla="*/ 1239245 w 1239245"/>
                <a:gd name="connsiteY3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245" h="1139447">
                  <a:moveTo>
                    <a:pt x="0" y="0"/>
                  </a:moveTo>
                  <a:lnTo>
                    <a:pt x="1011350" y="0"/>
                  </a:lnTo>
                  <a:cubicBezTo>
                    <a:pt x="1137213" y="0"/>
                    <a:pt x="1239245" y="102032"/>
                    <a:pt x="1239245" y="227895"/>
                  </a:cubicBezTo>
                  <a:lnTo>
                    <a:pt x="1239245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B014BA7-D378-104D-A3A1-8B283C769A24}"/>
              </a:ext>
            </a:extLst>
          </p:cNvPr>
          <p:cNvSpPr/>
          <p:nvPr/>
        </p:nvSpPr>
        <p:spPr>
          <a:xfrm>
            <a:off x="-327526" y="5924236"/>
            <a:ext cx="7239000" cy="933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45FD11A-C5E3-BD45-B8A0-08892D94FC2B}"/>
              </a:ext>
            </a:extLst>
          </p:cNvPr>
          <p:cNvGrpSpPr/>
          <p:nvPr/>
        </p:nvGrpSpPr>
        <p:grpSpPr>
          <a:xfrm>
            <a:off x="4008013" y="5416089"/>
            <a:ext cx="872705" cy="1430991"/>
            <a:chOff x="771525" y="2909888"/>
            <a:chExt cx="2493963" cy="4089400"/>
          </a:xfrm>
        </p:grpSpPr>
        <p:sp>
          <p:nvSpPr>
            <p:cNvPr id="239" name="Freeform 5">
              <a:extLst>
                <a:ext uri="{FF2B5EF4-FFF2-40B4-BE49-F238E27FC236}">
                  <a16:creationId xmlns:a16="http://schemas.microsoft.com/office/drawing/2014/main" id="{EE814DE5-C3D7-9049-A96A-1D4CA00D4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25" y="2940050"/>
              <a:ext cx="2493963" cy="2905125"/>
            </a:xfrm>
            <a:custGeom>
              <a:avLst/>
              <a:gdLst>
                <a:gd name="T0" fmla="*/ 282 w 1159"/>
                <a:gd name="T1" fmla="*/ 332 h 1353"/>
                <a:gd name="T2" fmla="*/ 181 w 1159"/>
                <a:gd name="T3" fmla="*/ 1089 h 1353"/>
                <a:gd name="T4" fmla="*/ 895 w 1159"/>
                <a:gd name="T5" fmla="*/ 1172 h 1353"/>
                <a:gd name="T6" fmla="*/ 977 w 1159"/>
                <a:gd name="T7" fmla="*/ 237 h 1353"/>
                <a:gd name="T8" fmla="*/ 282 w 1159"/>
                <a:gd name="T9" fmla="*/ 332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9" h="1353">
                  <a:moveTo>
                    <a:pt x="282" y="332"/>
                  </a:moveTo>
                  <a:cubicBezTo>
                    <a:pt x="45" y="514"/>
                    <a:pt x="0" y="853"/>
                    <a:pt x="181" y="1089"/>
                  </a:cubicBezTo>
                  <a:cubicBezTo>
                    <a:pt x="363" y="1326"/>
                    <a:pt x="658" y="1353"/>
                    <a:pt x="895" y="1172"/>
                  </a:cubicBezTo>
                  <a:cubicBezTo>
                    <a:pt x="1131" y="990"/>
                    <a:pt x="1159" y="473"/>
                    <a:pt x="977" y="237"/>
                  </a:cubicBezTo>
                  <a:cubicBezTo>
                    <a:pt x="796" y="0"/>
                    <a:pt x="519" y="151"/>
                    <a:pt x="282" y="332"/>
                  </a:cubicBez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6">
              <a:extLst>
                <a:ext uri="{FF2B5EF4-FFF2-40B4-BE49-F238E27FC236}">
                  <a16:creationId xmlns:a16="http://schemas.microsoft.com/office/drawing/2014/main" id="{BAE21C92-D472-9949-BC1F-FB9FD7543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575" y="4926013"/>
              <a:ext cx="1811338" cy="2073275"/>
            </a:xfrm>
            <a:custGeom>
              <a:avLst/>
              <a:gdLst>
                <a:gd name="T0" fmla="*/ 167 w 1141"/>
                <a:gd name="T1" fmla="*/ 0 h 1306"/>
                <a:gd name="T2" fmla="*/ 0 w 1141"/>
                <a:gd name="T3" fmla="*/ 1306 h 1306"/>
                <a:gd name="T4" fmla="*/ 999 w 1141"/>
                <a:gd name="T5" fmla="*/ 1306 h 1306"/>
                <a:gd name="T6" fmla="*/ 1141 w 1141"/>
                <a:gd name="T7" fmla="*/ 191 h 1306"/>
                <a:gd name="T8" fmla="*/ 167 w 1141"/>
                <a:gd name="T9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306">
                  <a:moveTo>
                    <a:pt x="167" y="0"/>
                  </a:moveTo>
                  <a:lnTo>
                    <a:pt x="0" y="1306"/>
                  </a:lnTo>
                  <a:lnTo>
                    <a:pt x="999" y="1306"/>
                  </a:lnTo>
                  <a:lnTo>
                    <a:pt x="1141" y="19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7">
              <a:extLst>
                <a:ext uri="{FF2B5EF4-FFF2-40B4-BE49-F238E27FC236}">
                  <a16:creationId xmlns:a16="http://schemas.microsoft.com/office/drawing/2014/main" id="{7BCA0169-FB14-A648-BB15-93FBA216B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5" y="5759450"/>
              <a:ext cx="2006600" cy="1239837"/>
            </a:xfrm>
            <a:custGeom>
              <a:avLst/>
              <a:gdLst>
                <a:gd name="T0" fmla="*/ 96 w 1264"/>
                <a:gd name="T1" fmla="*/ 0 h 781"/>
                <a:gd name="T2" fmla="*/ 0 w 1264"/>
                <a:gd name="T3" fmla="*/ 781 h 781"/>
                <a:gd name="T4" fmla="*/ 1191 w 1264"/>
                <a:gd name="T5" fmla="*/ 781 h 781"/>
                <a:gd name="T6" fmla="*/ 1264 w 1264"/>
                <a:gd name="T7" fmla="*/ 173 h 781"/>
                <a:gd name="T8" fmla="*/ 96 w 1264"/>
                <a:gd name="T9" fmla="*/ 0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4" h="781">
                  <a:moveTo>
                    <a:pt x="96" y="0"/>
                  </a:moveTo>
                  <a:lnTo>
                    <a:pt x="0" y="781"/>
                  </a:lnTo>
                  <a:lnTo>
                    <a:pt x="1191" y="781"/>
                  </a:lnTo>
                  <a:lnTo>
                    <a:pt x="1264" y="17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8">
              <a:extLst>
                <a:ext uri="{FF2B5EF4-FFF2-40B4-BE49-F238E27FC236}">
                  <a16:creationId xmlns:a16="http://schemas.microsoft.com/office/drawing/2014/main" id="{7C7140EB-0B83-D34E-918B-2D56EAF25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426" y="4306888"/>
              <a:ext cx="1436689" cy="1154112"/>
            </a:xfrm>
            <a:custGeom>
              <a:avLst/>
              <a:gdLst>
                <a:gd name="T0" fmla="*/ 177 w 668"/>
                <a:gd name="T1" fmla="*/ 8 h 538"/>
                <a:gd name="T2" fmla="*/ 76 w 668"/>
                <a:gd name="T3" fmla="*/ 303 h 538"/>
                <a:gd name="T4" fmla="*/ 454 w 668"/>
                <a:gd name="T5" fmla="*/ 530 h 538"/>
                <a:gd name="T6" fmla="*/ 592 w 668"/>
                <a:gd name="T7" fmla="*/ 254 h 538"/>
                <a:gd name="T8" fmla="*/ 177 w 668"/>
                <a:gd name="T9" fmla="*/ 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538">
                  <a:moveTo>
                    <a:pt x="177" y="8"/>
                  </a:moveTo>
                  <a:cubicBezTo>
                    <a:pt x="25" y="16"/>
                    <a:pt x="0" y="159"/>
                    <a:pt x="76" y="303"/>
                  </a:cubicBezTo>
                  <a:cubicBezTo>
                    <a:pt x="153" y="447"/>
                    <a:pt x="301" y="538"/>
                    <a:pt x="454" y="530"/>
                  </a:cubicBezTo>
                  <a:cubicBezTo>
                    <a:pt x="606" y="522"/>
                    <a:pt x="668" y="399"/>
                    <a:pt x="592" y="254"/>
                  </a:cubicBezTo>
                  <a:cubicBezTo>
                    <a:pt x="516" y="110"/>
                    <a:pt x="330" y="0"/>
                    <a:pt x="177" y="8"/>
                  </a:cubicBezTo>
                  <a:close/>
                </a:path>
              </a:pathLst>
            </a:custGeom>
            <a:solidFill>
              <a:srgbClr val="E8C4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9">
              <a:extLst>
                <a:ext uri="{FF2B5EF4-FFF2-40B4-BE49-F238E27FC236}">
                  <a16:creationId xmlns:a16="http://schemas.microsoft.com/office/drawing/2014/main" id="{BBAFEE4E-314E-B24B-9404-12877112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3" y="2909888"/>
              <a:ext cx="639764" cy="1774824"/>
            </a:xfrm>
            <a:custGeom>
              <a:avLst/>
              <a:gdLst>
                <a:gd name="T0" fmla="*/ 137 w 298"/>
                <a:gd name="T1" fmla="*/ 4 h 826"/>
                <a:gd name="T2" fmla="*/ 95 w 298"/>
                <a:gd name="T3" fmla="*/ 61 h 826"/>
                <a:gd name="T4" fmla="*/ 7 w 298"/>
                <a:gd name="T5" fmla="*/ 666 h 826"/>
                <a:gd name="T6" fmla="*/ 93 w 298"/>
                <a:gd name="T7" fmla="*/ 819 h 826"/>
                <a:gd name="T8" fmla="*/ 93 w 298"/>
                <a:gd name="T9" fmla="*/ 819 h 826"/>
                <a:gd name="T10" fmla="*/ 218 w 298"/>
                <a:gd name="T11" fmla="*/ 729 h 826"/>
                <a:gd name="T12" fmla="*/ 287 w 298"/>
                <a:gd name="T13" fmla="*/ 194 h 826"/>
                <a:gd name="T14" fmla="*/ 137 w 298"/>
                <a:gd name="T15" fmla="*/ 4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8" h="826">
                  <a:moveTo>
                    <a:pt x="137" y="4"/>
                  </a:moveTo>
                  <a:cubicBezTo>
                    <a:pt x="104" y="0"/>
                    <a:pt x="99" y="29"/>
                    <a:pt x="95" y="61"/>
                  </a:cubicBezTo>
                  <a:cubicBezTo>
                    <a:pt x="7" y="666"/>
                    <a:pt x="7" y="666"/>
                    <a:pt x="7" y="666"/>
                  </a:cubicBezTo>
                  <a:cubicBezTo>
                    <a:pt x="0" y="722"/>
                    <a:pt x="37" y="812"/>
                    <a:pt x="93" y="819"/>
                  </a:cubicBezTo>
                  <a:cubicBezTo>
                    <a:pt x="93" y="819"/>
                    <a:pt x="93" y="819"/>
                    <a:pt x="93" y="819"/>
                  </a:cubicBezTo>
                  <a:cubicBezTo>
                    <a:pt x="149" y="826"/>
                    <a:pt x="212" y="786"/>
                    <a:pt x="218" y="729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8" y="103"/>
                    <a:pt x="206" y="13"/>
                    <a:pt x="137" y="4"/>
                  </a:cubicBezTo>
                  <a:close/>
                </a:path>
              </a:pathLst>
            </a:custGeom>
            <a:solidFill>
              <a:srgbClr val="E8C4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10">
              <a:extLst>
                <a:ext uri="{FF2B5EF4-FFF2-40B4-BE49-F238E27FC236}">
                  <a16:creationId xmlns:a16="http://schemas.microsoft.com/office/drawing/2014/main" id="{B2A17EC4-5FBD-0049-AAEB-068299F74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2913063"/>
              <a:ext cx="588963" cy="1863725"/>
            </a:xfrm>
            <a:custGeom>
              <a:avLst/>
              <a:gdLst>
                <a:gd name="T0" fmla="*/ 154 w 274"/>
                <a:gd name="T1" fmla="*/ 3 h 868"/>
                <a:gd name="T2" fmla="*/ 95 w 274"/>
                <a:gd name="T3" fmla="*/ 49 h 868"/>
                <a:gd name="T4" fmla="*/ 6 w 274"/>
                <a:gd name="T5" fmla="*/ 726 h 868"/>
                <a:gd name="T6" fmla="*/ 82 w 274"/>
                <a:gd name="T7" fmla="*/ 861 h 868"/>
                <a:gd name="T8" fmla="*/ 82 w 274"/>
                <a:gd name="T9" fmla="*/ 861 h 868"/>
                <a:gd name="T10" fmla="*/ 194 w 274"/>
                <a:gd name="T11" fmla="*/ 782 h 868"/>
                <a:gd name="T12" fmla="*/ 265 w 274"/>
                <a:gd name="T13" fmla="*/ 167 h 868"/>
                <a:gd name="T14" fmla="*/ 154 w 274"/>
                <a:gd name="T15" fmla="*/ 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868">
                  <a:moveTo>
                    <a:pt x="154" y="3"/>
                  </a:moveTo>
                  <a:cubicBezTo>
                    <a:pt x="125" y="0"/>
                    <a:pt x="99" y="21"/>
                    <a:pt x="95" y="49"/>
                  </a:cubicBezTo>
                  <a:cubicBezTo>
                    <a:pt x="6" y="726"/>
                    <a:pt x="6" y="726"/>
                    <a:pt x="6" y="726"/>
                  </a:cubicBezTo>
                  <a:cubicBezTo>
                    <a:pt x="0" y="776"/>
                    <a:pt x="32" y="855"/>
                    <a:pt x="82" y="861"/>
                  </a:cubicBezTo>
                  <a:cubicBezTo>
                    <a:pt x="82" y="861"/>
                    <a:pt x="82" y="861"/>
                    <a:pt x="82" y="861"/>
                  </a:cubicBezTo>
                  <a:cubicBezTo>
                    <a:pt x="132" y="868"/>
                    <a:pt x="188" y="832"/>
                    <a:pt x="194" y="782"/>
                  </a:cubicBezTo>
                  <a:cubicBezTo>
                    <a:pt x="265" y="167"/>
                    <a:pt x="265" y="167"/>
                    <a:pt x="265" y="167"/>
                  </a:cubicBezTo>
                  <a:cubicBezTo>
                    <a:pt x="274" y="86"/>
                    <a:pt x="215" y="11"/>
                    <a:pt x="154" y="3"/>
                  </a:cubicBez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11">
              <a:extLst>
                <a:ext uri="{FF2B5EF4-FFF2-40B4-BE49-F238E27FC236}">
                  <a16:creationId xmlns:a16="http://schemas.microsoft.com/office/drawing/2014/main" id="{EE44CAD9-425F-7345-A87C-959DAE0D5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308475"/>
              <a:ext cx="1362075" cy="1257300"/>
            </a:xfrm>
            <a:custGeom>
              <a:avLst/>
              <a:gdLst>
                <a:gd name="T0" fmla="*/ 182 w 633"/>
                <a:gd name="T1" fmla="*/ 15 h 586"/>
                <a:gd name="T2" fmla="*/ 74 w 633"/>
                <a:gd name="T3" fmla="*/ 320 h 586"/>
                <a:gd name="T4" fmla="*/ 451 w 633"/>
                <a:gd name="T5" fmla="*/ 571 h 586"/>
                <a:gd name="T6" fmla="*/ 558 w 633"/>
                <a:gd name="T7" fmla="*/ 266 h 586"/>
                <a:gd name="T8" fmla="*/ 182 w 633"/>
                <a:gd name="T9" fmla="*/ 15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3" h="586">
                  <a:moveTo>
                    <a:pt x="182" y="15"/>
                  </a:moveTo>
                  <a:cubicBezTo>
                    <a:pt x="48" y="30"/>
                    <a:pt x="0" y="166"/>
                    <a:pt x="74" y="320"/>
                  </a:cubicBezTo>
                  <a:cubicBezTo>
                    <a:pt x="148" y="473"/>
                    <a:pt x="317" y="586"/>
                    <a:pt x="451" y="571"/>
                  </a:cubicBezTo>
                  <a:cubicBezTo>
                    <a:pt x="584" y="556"/>
                    <a:pt x="633" y="420"/>
                    <a:pt x="558" y="266"/>
                  </a:cubicBezTo>
                  <a:cubicBezTo>
                    <a:pt x="484" y="113"/>
                    <a:pt x="315" y="0"/>
                    <a:pt x="182" y="15"/>
                  </a:cubicBez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12">
              <a:extLst>
                <a:ext uri="{FF2B5EF4-FFF2-40B4-BE49-F238E27FC236}">
                  <a16:creationId xmlns:a16="http://schemas.microsoft.com/office/drawing/2014/main" id="{0E91DAD1-EAD7-E34F-B65C-01FF5EE1A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0" y="2949575"/>
              <a:ext cx="223838" cy="365125"/>
            </a:xfrm>
            <a:custGeom>
              <a:avLst/>
              <a:gdLst>
                <a:gd name="T0" fmla="*/ 34 w 104"/>
                <a:gd name="T1" fmla="*/ 0 h 170"/>
                <a:gd name="T2" fmla="*/ 18 w 104"/>
                <a:gd name="T3" fmla="*/ 32 h 170"/>
                <a:gd name="T4" fmla="*/ 0 w 104"/>
                <a:gd name="T5" fmla="*/ 170 h 170"/>
                <a:gd name="T6" fmla="*/ 94 w 104"/>
                <a:gd name="T7" fmla="*/ 147 h 170"/>
                <a:gd name="T8" fmla="*/ 34 w 104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70">
                  <a:moveTo>
                    <a:pt x="34" y="0"/>
                  </a:moveTo>
                  <a:cubicBezTo>
                    <a:pt x="26" y="9"/>
                    <a:pt x="20" y="20"/>
                    <a:pt x="18" y="3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35" y="166"/>
                    <a:pt x="60" y="160"/>
                    <a:pt x="94" y="147"/>
                  </a:cubicBezTo>
                  <a:cubicBezTo>
                    <a:pt x="104" y="90"/>
                    <a:pt x="94" y="0"/>
                    <a:pt x="34" y="0"/>
                  </a:cubicBezTo>
                  <a:close/>
                </a:path>
              </a:pathLst>
            </a:custGeom>
            <a:solidFill>
              <a:srgbClr val="FAF3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57FD997-D800-2340-BBB1-76A3D09AE1AF}"/>
              </a:ext>
            </a:extLst>
          </p:cNvPr>
          <p:cNvGrpSpPr/>
          <p:nvPr/>
        </p:nvGrpSpPr>
        <p:grpSpPr>
          <a:xfrm>
            <a:off x="4254460" y="4765672"/>
            <a:ext cx="1689605" cy="1196398"/>
            <a:chOff x="-885825" y="1323976"/>
            <a:chExt cx="5237163" cy="3708399"/>
          </a:xfrm>
        </p:grpSpPr>
        <p:sp>
          <p:nvSpPr>
            <p:cNvPr id="248" name="Freeform 23">
              <a:extLst>
                <a:ext uri="{FF2B5EF4-FFF2-40B4-BE49-F238E27FC236}">
                  <a16:creationId xmlns:a16="http://schemas.microsoft.com/office/drawing/2014/main" id="{61CE5242-1618-0C42-97FF-F6BEE472C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5825" y="1323976"/>
              <a:ext cx="5237163" cy="3708399"/>
            </a:xfrm>
            <a:custGeom>
              <a:avLst/>
              <a:gdLst>
                <a:gd name="T0" fmla="*/ 146 w 2433"/>
                <a:gd name="T1" fmla="*/ 0 h 1726"/>
                <a:gd name="T2" fmla="*/ 2286 w 2433"/>
                <a:gd name="T3" fmla="*/ 0 h 1726"/>
                <a:gd name="T4" fmla="*/ 2433 w 2433"/>
                <a:gd name="T5" fmla="*/ 147 h 1726"/>
                <a:gd name="T6" fmla="*/ 2433 w 2433"/>
                <a:gd name="T7" fmla="*/ 1580 h 1726"/>
                <a:gd name="T8" fmla="*/ 2286 w 2433"/>
                <a:gd name="T9" fmla="*/ 1726 h 1726"/>
                <a:gd name="T10" fmla="*/ 146 w 2433"/>
                <a:gd name="T11" fmla="*/ 1726 h 1726"/>
                <a:gd name="T12" fmla="*/ 0 w 2433"/>
                <a:gd name="T13" fmla="*/ 1580 h 1726"/>
                <a:gd name="T14" fmla="*/ 0 w 2433"/>
                <a:gd name="T15" fmla="*/ 147 h 1726"/>
                <a:gd name="T16" fmla="*/ 146 w 2433"/>
                <a:gd name="T17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3" h="1726">
                  <a:moveTo>
                    <a:pt x="146" y="0"/>
                  </a:moveTo>
                  <a:cubicBezTo>
                    <a:pt x="2286" y="0"/>
                    <a:pt x="2286" y="0"/>
                    <a:pt x="2286" y="0"/>
                  </a:cubicBezTo>
                  <a:cubicBezTo>
                    <a:pt x="2367" y="0"/>
                    <a:pt x="2433" y="66"/>
                    <a:pt x="2433" y="147"/>
                  </a:cubicBezTo>
                  <a:cubicBezTo>
                    <a:pt x="2433" y="1580"/>
                    <a:pt x="2433" y="1580"/>
                    <a:pt x="2433" y="1580"/>
                  </a:cubicBezTo>
                  <a:cubicBezTo>
                    <a:pt x="2433" y="1660"/>
                    <a:pt x="2367" y="1726"/>
                    <a:pt x="2286" y="1726"/>
                  </a:cubicBezTo>
                  <a:cubicBezTo>
                    <a:pt x="146" y="1726"/>
                    <a:pt x="146" y="1726"/>
                    <a:pt x="146" y="1726"/>
                  </a:cubicBezTo>
                  <a:cubicBezTo>
                    <a:pt x="66" y="1726"/>
                    <a:pt x="0" y="1660"/>
                    <a:pt x="0" y="158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24">
              <a:extLst>
                <a:ext uri="{FF2B5EF4-FFF2-40B4-BE49-F238E27FC236}">
                  <a16:creationId xmlns:a16="http://schemas.microsoft.com/office/drawing/2014/main" id="{3F2B4103-106A-1C4F-AEE1-C98084C6E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4025" y="1550988"/>
              <a:ext cx="4314825" cy="3255962"/>
            </a:xfrm>
            <a:custGeom>
              <a:avLst/>
              <a:gdLst>
                <a:gd name="T0" fmla="*/ 0 w 2005"/>
                <a:gd name="T1" fmla="*/ 1509 h 1515"/>
                <a:gd name="T2" fmla="*/ 0 w 2005"/>
                <a:gd name="T3" fmla="*/ 5 h 1515"/>
                <a:gd name="T4" fmla="*/ 4 w 2005"/>
                <a:gd name="T5" fmla="*/ 0 h 1515"/>
                <a:gd name="T6" fmla="*/ 2001 w 2005"/>
                <a:gd name="T7" fmla="*/ 0 h 1515"/>
                <a:gd name="T8" fmla="*/ 2005 w 2005"/>
                <a:gd name="T9" fmla="*/ 5 h 1515"/>
                <a:gd name="T10" fmla="*/ 2005 w 2005"/>
                <a:gd name="T11" fmla="*/ 1509 h 1515"/>
                <a:gd name="T12" fmla="*/ 2001 w 2005"/>
                <a:gd name="T13" fmla="*/ 1515 h 1515"/>
                <a:gd name="T14" fmla="*/ 4 w 2005"/>
                <a:gd name="T15" fmla="*/ 1515 h 1515"/>
                <a:gd name="T16" fmla="*/ 0 w 2005"/>
                <a:gd name="T17" fmla="*/ 1509 h 1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5" h="1515">
                  <a:moveTo>
                    <a:pt x="0" y="150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01" y="0"/>
                    <a:pt x="2001" y="0"/>
                    <a:pt x="2001" y="0"/>
                  </a:cubicBezTo>
                  <a:cubicBezTo>
                    <a:pt x="2003" y="0"/>
                    <a:pt x="2005" y="2"/>
                    <a:pt x="2005" y="5"/>
                  </a:cubicBezTo>
                  <a:cubicBezTo>
                    <a:pt x="2005" y="1509"/>
                    <a:pt x="2005" y="1509"/>
                    <a:pt x="2005" y="1509"/>
                  </a:cubicBezTo>
                  <a:cubicBezTo>
                    <a:pt x="2005" y="1512"/>
                    <a:pt x="2003" y="1515"/>
                    <a:pt x="2001" y="1515"/>
                  </a:cubicBezTo>
                  <a:cubicBezTo>
                    <a:pt x="4" y="1515"/>
                    <a:pt x="4" y="1515"/>
                    <a:pt x="4" y="1515"/>
                  </a:cubicBezTo>
                  <a:cubicBezTo>
                    <a:pt x="2" y="1515"/>
                    <a:pt x="0" y="1512"/>
                    <a:pt x="0" y="1509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25">
              <a:extLst>
                <a:ext uri="{FF2B5EF4-FFF2-40B4-BE49-F238E27FC236}">
                  <a16:creationId xmlns:a16="http://schemas.microsoft.com/office/drawing/2014/main" id="{5B41ED0E-B865-704C-956A-21F5A33FC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5175" y="2736850"/>
              <a:ext cx="79375" cy="884237"/>
            </a:xfrm>
            <a:custGeom>
              <a:avLst/>
              <a:gdLst>
                <a:gd name="T0" fmla="*/ 0 w 37"/>
                <a:gd name="T1" fmla="*/ 392 h 411"/>
                <a:gd name="T2" fmla="*/ 0 w 37"/>
                <a:gd name="T3" fmla="*/ 18 h 411"/>
                <a:gd name="T4" fmla="*/ 19 w 37"/>
                <a:gd name="T5" fmla="*/ 0 h 411"/>
                <a:gd name="T6" fmla="*/ 19 w 37"/>
                <a:gd name="T7" fmla="*/ 0 h 411"/>
                <a:gd name="T8" fmla="*/ 37 w 37"/>
                <a:gd name="T9" fmla="*/ 18 h 411"/>
                <a:gd name="T10" fmla="*/ 37 w 37"/>
                <a:gd name="T11" fmla="*/ 392 h 411"/>
                <a:gd name="T12" fmla="*/ 19 w 37"/>
                <a:gd name="T13" fmla="*/ 411 h 411"/>
                <a:gd name="T14" fmla="*/ 19 w 37"/>
                <a:gd name="T15" fmla="*/ 411 h 411"/>
                <a:gd name="T16" fmla="*/ 0 w 37"/>
                <a:gd name="T17" fmla="*/ 39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11">
                  <a:moveTo>
                    <a:pt x="0" y="392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ubicBezTo>
                    <a:pt x="37" y="392"/>
                    <a:pt x="37" y="392"/>
                    <a:pt x="37" y="392"/>
                  </a:cubicBezTo>
                  <a:cubicBezTo>
                    <a:pt x="37" y="402"/>
                    <a:pt x="29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9" y="411"/>
                    <a:pt x="0" y="402"/>
                    <a:pt x="0" y="3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Oval 26">
              <a:extLst>
                <a:ext uri="{FF2B5EF4-FFF2-40B4-BE49-F238E27FC236}">
                  <a16:creationId xmlns:a16="http://schemas.microsoft.com/office/drawing/2014/main" id="{4C8A02BC-73DA-BC4C-96AE-F8E200AED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812" y="3044825"/>
              <a:ext cx="268288" cy="26828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97C6CC9-6086-C649-AE1C-1C24FCFAE799}"/>
              </a:ext>
            </a:extLst>
          </p:cNvPr>
          <p:cNvGrpSpPr/>
          <p:nvPr/>
        </p:nvGrpSpPr>
        <p:grpSpPr>
          <a:xfrm>
            <a:off x="1571628" y="4865843"/>
            <a:ext cx="1069842" cy="1058393"/>
            <a:chOff x="-2847976" y="-5500688"/>
            <a:chExt cx="9345613" cy="9245601"/>
          </a:xfrm>
        </p:grpSpPr>
        <p:sp>
          <p:nvSpPr>
            <p:cNvPr id="253" name="Freeform 30">
              <a:extLst>
                <a:ext uri="{FF2B5EF4-FFF2-40B4-BE49-F238E27FC236}">
                  <a16:creationId xmlns:a16="http://schemas.microsoft.com/office/drawing/2014/main" id="{0C4EAD43-3246-9C47-B016-F42457DE4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6413" y="-5233988"/>
              <a:ext cx="7199313" cy="8978901"/>
            </a:xfrm>
            <a:custGeom>
              <a:avLst/>
              <a:gdLst>
                <a:gd name="T0" fmla="*/ 4535 w 4535"/>
                <a:gd name="T1" fmla="*/ 2206 h 5656"/>
                <a:gd name="T2" fmla="*/ 4535 w 4535"/>
                <a:gd name="T3" fmla="*/ 5656 h 5656"/>
                <a:gd name="T4" fmla="*/ 0 w 4535"/>
                <a:gd name="T5" fmla="*/ 5656 h 5656"/>
                <a:gd name="T6" fmla="*/ 0 w 4535"/>
                <a:gd name="T7" fmla="*/ 2206 h 5656"/>
                <a:gd name="T8" fmla="*/ 2280 w 4535"/>
                <a:gd name="T9" fmla="*/ 0 h 5656"/>
                <a:gd name="T10" fmla="*/ 4535 w 4535"/>
                <a:gd name="T11" fmla="*/ 2206 h 5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35" h="5656">
                  <a:moveTo>
                    <a:pt x="4535" y="2206"/>
                  </a:moveTo>
                  <a:lnTo>
                    <a:pt x="4535" y="5656"/>
                  </a:lnTo>
                  <a:lnTo>
                    <a:pt x="0" y="5656"/>
                  </a:lnTo>
                  <a:lnTo>
                    <a:pt x="0" y="2206"/>
                  </a:lnTo>
                  <a:lnTo>
                    <a:pt x="2280" y="0"/>
                  </a:lnTo>
                  <a:lnTo>
                    <a:pt x="4535" y="22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31">
              <a:extLst>
                <a:ext uri="{FF2B5EF4-FFF2-40B4-BE49-F238E27FC236}">
                  <a16:creationId xmlns:a16="http://schemas.microsoft.com/office/drawing/2014/main" id="{AA9C4024-01CD-4D42-A28E-7A27D154C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97052" y="-4676773"/>
              <a:ext cx="1801813" cy="2724150"/>
            </a:xfrm>
            <a:custGeom>
              <a:avLst/>
              <a:gdLst>
                <a:gd name="T0" fmla="*/ 0 w 1135"/>
                <a:gd name="T1" fmla="*/ 1716 h 1716"/>
                <a:gd name="T2" fmla="*/ 0 w 1135"/>
                <a:gd name="T3" fmla="*/ 0 h 1716"/>
                <a:gd name="T4" fmla="*/ 1135 w 1135"/>
                <a:gd name="T5" fmla="*/ 0 h 1716"/>
                <a:gd name="T6" fmla="*/ 1135 w 1135"/>
                <a:gd name="T7" fmla="*/ 638 h 1716"/>
                <a:gd name="T8" fmla="*/ 0 w 1135"/>
                <a:gd name="T9" fmla="*/ 1716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5" h="1716">
                  <a:moveTo>
                    <a:pt x="0" y="1716"/>
                  </a:moveTo>
                  <a:lnTo>
                    <a:pt x="0" y="0"/>
                  </a:lnTo>
                  <a:lnTo>
                    <a:pt x="1135" y="0"/>
                  </a:lnTo>
                  <a:lnTo>
                    <a:pt x="1135" y="638"/>
                  </a:lnTo>
                  <a:lnTo>
                    <a:pt x="0" y="171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32">
              <a:extLst>
                <a:ext uri="{FF2B5EF4-FFF2-40B4-BE49-F238E27FC236}">
                  <a16:creationId xmlns:a16="http://schemas.microsoft.com/office/drawing/2014/main" id="{4EC90826-7948-0B43-A869-9C4D8E88B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97050" y="-4676775"/>
              <a:ext cx="1801813" cy="2724150"/>
            </a:xfrm>
            <a:custGeom>
              <a:avLst/>
              <a:gdLst>
                <a:gd name="T0" fmla="*/ 0 w 1135"/>
                <a:gd name="T1" fmla="*/ 1716 h 1716"/>
                <a:gd name="T2" fmla="*/ 0 w 1135"/>
                <a:gd name="T3" fmla="*/ 0 h 1716"/>
                <a:gd name="T4" fmla="*/ 1135 w 1135"/>
                <a:gd name="T5" fmla="*/ 0 h 1716"/>
                <a:gd name="T6" fmla="*/ 1135 w 1135"/>
                <a:gd name="T7" fmla="*/ 638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716">
                  <a:moveTo>
                    <a:pt x="0" y="1716"/>
                  </a:moveTo>
                  <a:lnTo>
                    <a:pt x="0" y="0"/>
                  </a:lnTo>
                  <a:lnTo>
                    <a:pt x="1135" y="0"/>
                  </a:lnTo>
                  <a:lnTo>
                    <a:pt x="1135" y="63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6" name="Freeform 33">
              <a:extLst>
                <a:ext uri="{FF2B5EF4-FFF2-40B4-BE49-F238E27FC236}">
                  <a16:creationId xmlns:a16="http://schemas.microsoft.com/office/drawing/2014/main" id="{35C99C50-CD30-9C48-A884-ADF16950D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625" y="-4676775"/>
              <a:ext cx="433388" cy="2724150"/>
            </a:xfrm>
            <a:custGeom>
              <a:avLst/>
              <a:gdLst>
                <a:gd name="T0" fmla="*/ 0 w 273"/>
                <a:gd name="T1" fmla="*/ 1716 h 1716"/>
                <a:gd name="T2" fmla="*/ 0 w 273"/>
                <a:gd name="T3" fmla="*/ 0 h 1716"/>
                <a:gd name="T4" fmla="*/ 273 w 273"/>
                <a:gd name="T5" fmla="*/ 0 h 1716"/>
                <a:gd name="T6" fmla="*/ 273 w 273"/>
                <a:gd name="T7" fmla="*/ 638 h 1716"/>
                <a:gd name="T8" fmla="*/ 0 w 273"/>
                <a:gd name="T9" fmla="*/ 1716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1716">
                  <a:moveTo>
                    <a:pt x="0" y="1716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273" y="638"/>
                  </a:lnTo>
                  <a:lnTo>
                    <a:pt x="0" y="17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7" name="Freeform 34">
              <a:extLst>
                <a:ext uri="{FF2B5EF4-FFF2-40B4-BE49-F238E27FC236}">
                  <a16:creationId xmlns:a16="http://schemas.microsoft.com/office/drawing/2014/main" id="{D2778111-5FBA-E049-9493-A2BDA69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625" y="-4676775"/>
              <a:ext cx="433388" cy="2724150"/>
            </a:xfrm>
            <a:custGeom>
              <a:avLst/>
              <a:gdLst>
                <a:gd name="T0" fmla="*/ 0 w 273"/>
                <a:gd name="T1" fmla="*/ 1716 h 1716"/>
                <a:gd name="T2" fmla="*/ 0 w 273"/>
                <a:gd name="T3" fmla="*/ 0 h 1716"/>
                <a:gd name="T4" fmla="*/ 273 w 273"/>
                <a:gd name="T5" fmla="*/ 0 h 1716"/>
                <a:gd name="T6" fmla="*/ 273 w 273"/>
                <a:gd name="T7" fmla="*/ 638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1716">
                  <a:moveTo>
                    <a:pt x="0" y="1716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273" y="63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1A6415CF-26B2-9942-B907-559AF0487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6413" y="-4929188"/>
              <a:ext cx="7199313" cy="4437063"/>
            </a:xfrm>
            <a:custGeom>
              <a:avLst/>
              <a:gdLst>
                <a:gd name="T0" fmla="*/ 4535 w 4535"/>
                <a:gd name="T1" fmla="*/ 2151 h 2795"/>
                <a:gd name="T2" fmla="*/ 4535 w 4535"/>
                <a:gd name="T3" fmla="*/ 2795 h 2795"/>
                <a:gd name="T4" fmla="*/ 2268 w 4535"/>
                <a:gd name="T5" fmla="*/ 634 h 2795"/>
                <a:gd name="T6" fmla="*/ 0 w 4535"/>
                <a:gd name="T7" fmla="*/ 2795 h 2795"/>
                <a:gd name="T8" fmla="*/ 0 w 4535"/>
                <a:gd name="T9" fmla="*/ 2151 h 2795"/>
                <a:gd name="T10" fmla="*/ 2088 w 4535"/>
                <a:gd name="T11" fmla="*/ 166 h 2795"/>
                <a:gd name="T12" fmla="*/ 2268 w 4535"/>
                <a:gd name="T13" fmla="*/ 0 h 2795"/>
                <a:gd name="T14" fmla="*/ 2448 w 4535"/>
                <a:gd name="T15" fmla="*/ 166 h 2795"/>
                <a:gd name="T16" fmla="*/ 4535 w 4535"/>
                <a:gd name="T17" fmla="*/ 2151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5" h="2795">
                  <a:moveTo>
                    <a:pt x="4535" y="2151"/>
                  </a:moveTo>
                  <a:lnTo>
                    <a:pt x="4535" y="2795"/>
                  </a:lnTo>
                  <a:lnTo>
                    <a:pt x="2268" y="634"/>
                  </a:lnTo>
                  <a:lnTo>
                    <a:pt x="0" y="2795"/>
                  </a:lnTo>
                  <a:lnTo>
                    <a:pt x="0" y="2151"/>
                  </a:lnTo>
                  <a:lnTo>
                    <a:pt x="2088" y="166"/>
                  </a:lnTo>
                  <a:lnTo>
                    <a:pt x="2268" y="0"/>
                  </a:lnTo>
                  <a:lnTo>
                    <a:pt x="2448" y="166"/>
                  </a:lnTo>
                  <a:lnTo>
                    <a:pt x="4535" y="2151"/>
                  </a:lnTo>
                  <a:close/>
                </a:path>
              </a:pathLst>
            </a:custGeom>
            <a:solidFill>
              <a:srgbClr val="D2D4D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6">
              <a:extLst>
                <a:ext uri="{FF2B5EF4-FFF2-40B4-BE49-F238E27FC236}">
                  <a16:creationId xmlns:a16="http://schemas.microsoft.com/office/drawing/2014/main" id="{29C72F1F-F14C-B940-BC4F-91C38B687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47976" y="-5500688"/>
              <a:ext cx="9345613" cy="4914901"/>
            </a:xfrm>
            <a:custGeom>
              <a:avLst/>
              <a:gdLst>
                <a:gd name="T0" fmla="*/ 2943 w 5887"/>
                <a:gd name="T1" fmla="*/ 635 h 3096"/>
                <a:gd name="T2" fmla="*/ 360 w 5887"/>
                <a:gd name="T3" fmla="*/ 3096 h 3096"/>
                <a:gd name="T4" fmla="*/ 0 w 5887"/>
                <a:gd name="T5" fmla="*/ 2793 h 3096"/>
                <a:gd name="T6" fmla="*/ 2763 w 5887"/>
                <a:gd name="T7" fmla="*/ 168 h 3096"/>
                <a:gd name="T8" fmla="*/ 2943 w 5887"/>
                <a:gd name="T9" fmla="*/ 0 h 3096"/>
                <a:gd name="T10" fmla="*/ 3123 w 5887"/>
                <a:gd name="T11" fmla="*/ 168 h 3096"/>
                <a:gd name="T12" fmla="*/ 5887 w 5887"/>
                <a:gd name="T13" fmla="*/ 2793 h 3096"/>
                <a:gd name="T14" fmla="*/ 5525 w 5887"/>
                <a:gd name="T15" fmla="*/ 3096 h 3096"/>
                <a:gd name="T16" fmla="*/ 2943 w 5887"/>
                <a:gd name="T17" fmla="*/ 635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7" h="3096">
                  <a:moveTo>
                    <a:pt x="2943" y="635"/>
                  </a:moveTo>
                  <a:lnTo>
                    <a:pt x="360" y="3096"/>
                  </a:lnTo>
                  <a:lnTo>
                    <a:pt x="0" y="2793"/>
                  </a:lnTo>
                  <a:lnTo>
                    <a:pt x="2763" y="168"/>
                  </a:lnTo>
                  <a:lnTo>
                    <a:pt x="2943" y="0"/>
                  </a:lnTo>
                  <a:lnTo>
                    <a:pt x="3123" y="168"/>
                  </a:lnTo>
                  <a:lnTo>
                    <a:pt x="5887" y="2793"/>
                  </a:lnTo>
                  <a:lnTo>
                    <a:pt x="5525" y="3096"/>
                  </a:lnTo>
                  <a:lnTo>
                    <a:pt x="2943" y="6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Rectangle 37">
              <a:extLst>
                <a:ext uri="{FF2B5EF4-FFF2-40B4-BE49-F238E27FC236}">
                  <a16:creationId xmlns:a16="http://schemas.microsoft.com/office/drawing/2014/main" id="{FA1B55FF-312B-894E-8C58-AC5B6B0FD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96938" y="-358775"/>
              <a:ext cx="2374900" cy="41036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8">
              <a:extLst>
                <a:ext uri="{FF2B5EF4-FFF2-40B4-BE49-F238E27FC236}">
                  <a16:creationId xmlns:a16="http://schemas.microsoft.com/office/drawing/2014/main" id="{E4C9FCA8-E6E6-7445-807C-84F65B697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66800" y="-528637"/>
              <a:ext cx="2716213" cy="4273550"/>
            </a:xfrm>
            <a:custGeom>
              <a:avLst/>
              <a:gdLst>
                <a:gd name="T0" fmla="*/ 1263 w 1263"/>
                <a:gd name="T1" fmla="*/ 1991 h 1991"/>
                <a:gd name="T2" fmla="*/ 1104 w 1263"/>
                <a:gd name="T3" fmla="*/ 1991 h 1991"/>
                <a:gd name="T4" fmla="*/ 1104 w 1263"/>
                <a:gd name="T5" fmla="*/ 159 h 1991"/>
                <a:gd name="T6" fmla="*/ 159 w 1263"/>
                <a:gd name="T7" fmla="*/ 159 h 1991"/>
                <a:gd name="T8" fmla="*/ 159 w 1263"/>
                <a:gd name="T9" fmla="*/ 1991 h 1991"/>
                <a:gd name="T10" fmla="*/ 0 w 1263"/>
                <a:gd name="T11" fmla="*/ 1991 h 1991"/>
                <a:gd name="T12" fmla="*/ 0 w 1263"/>
                <a:gd name="T13" fmla="*/ 79 h 1991"/>
                <a:gd name="T14" fmla="*/ 79 w 1263"/>
                <a:gd name="T15" fmla="*/ 0 h 1991"/>
                <a:gd name="T16" fmla="*/ 1183 w 1263"/>
                <a:gd name="T17" fmla="*/ 0 h 1991"/>
                <a:gd name="T18" fmla="*/ 1263 w 1263"/>
                <a:gd name="T19" fmla="*/ 79 h 1991"/>
                <a:gd name="T20" fmla="*/ 1263 w 1263"/>
                <a:gd name="T21" fmla="*/ 1991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3" h="1991">
                  <a:moveTo>
                    <a:pt x="1263" y="1991"/>
                  </a:moveTo>
                  <a:cubicBezTo>
                    <a:pt x="1104" y="1991"/>
                    <a:pt x="1104" y="1991"/>
                    <a:pt x="1104" y="1991"/>
                  </a:cubicBezTo>
                  <a:cubicBezTo>
                    <a:pt x="1104" y="159"/>
                    <a:pt x="1104" y="159"/>
                    <a:pt x="1104" y="159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9" y="1991"/>
                    <a:pt x="159" y="1991"/>
                    <a:pt x="159" y="1991"/>
                  </a:cubicBezTo>
                  <a:cubicBezTo>
                    <a:pt x="0" y="1991"/>
                    <a:pt x="0" y="1991"/>
                    <a:pt x="0" y="199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6" y="0"/>
                    <a:pt x="79" y="0"/>
                  </a:cubicBezTo>
                  <a:cubicBezTo>
                    <a:pt x="1183" y="0"/>
                    <a:pt x="1183" y="0"/>
                    <a:pt x="1183" y="0"/>
                  </a:cubicBezTo>
                  <a:cubicBezTo>
                    <a:pt x="1227" y="0"/>
                    <a:pt x="1263" y="35"/>
                    <a:pt x="1263" y="79"/>
                  </a:cubicBezTo>
                  <a:cubicBezTo>
                    <a:pt x="1263" y="1991"/>
                    <a:pt x="1263" y="1991"/>
                    <a:pt x="1263" y="199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Rectangle 39">
              <a:extLst>
                <a:ext uri="{FF2B5EF4-FFF2-40B4-BE49-F238E27FC236}">
                  <a16:creationId xmlns:a16="http://schemas.microsoft.com/office/drawing/2014/main" id="{FE80466E-A683-B345-A362-06B9FFDCF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525" y="-358775"/>
              <a:ext cx="2705100" cy="23701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40">
              <a:extLst>
                <a:ext uri="{FF2B5EF4-FFF2-40B4-BE49-F238E27FC236}">
                  <a16:creationId xmlns:a16="http://schemas.microsoft.com/office/drawing/2014/main" id="{6D8D2E7A-4FE5-0549-A578-3ED88C0BCC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8662" y="-528637"/>
              <a:ext cx="3046413" cy="2711450"/>
            </a:xfrm>
            <a:custGeom>
              <a:avLst/>
              <a:gdLst>
                <a:gd name="T0" fmla="*/ 1336 w 1416"/>
                <a:gd name="T1" fmla="*/ 1263 h 1263"/>
                <a:gd name="T2" fmla="*/ 79 w 1416"/>
                <a:gd name="T3" fmla="*/ 1263 h 1263"/>
                <a:gd name="T4" fmla="*/ 0 w 1416"/>
                <a:gd name="T5" fmla="*/ 1183 h 1263"/>
                <a:gd name="T6" fmla="*/ 0 w 1416"/>
                <a:gd name="T7" fmla="*/ 79 h 1263"/>
                <a:gd name="T8" fmla="*/ 79 w 1416"/>
                <a:gd name="T9" fmla="*/ 0 h 1263"/>
                <a:gd name="T10" fmla="*/ 1336 w 1416"/>
                <a:gd name="T11" fmla="*/ 0 h 1263"/>
                <a:gd name="T12" fmla="*/ 1416 w 1416"/>
                <a:gd name="T13" fmla="*/ 79 h 1263"/>
                <a:gd name="T14" fmla="*/ 1416 w 1416"/>
                <a:gd name="T15" fmla="*/ 1183 h 1263"/>
                <a:gd name="T16" fmla="*/ 1336 w 1416"/>
                <a:gd name="T17" fmla="*/ 1263 h 1263"/>
                <a:gd name="T18" fmla="*/ 158 w 1416"/>
                <a:gd name="T19" fmla="*/ 1104 h 1263"/>
                <a:gd name="T20" fmla="*/ 1257 w 1416"/>
                <a:gd name="T21" fmla="*/ 1104 h 1263"/>
                <a:gd name="T22" fmla="*/ 1257 w 1416"/>
                <a:gd name="T23" fmla="*/ 159 h 1263"/>
                <a:gd name="T24" fmla="*/ 158 w 1416"/>
                <a:gd name="T25" fmla="*/ 159 h 1263"/>
                <a:gd name="T26" fmla="*/ 158 w 1416"/>
                <a:gd name="T27" fmla="*/ 110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6" h="1263">
                  <a:moveTo>
                    <a:pt x="1336" y="1263"/>
                  </a:moveTo>
                  <a:cubicBezTo>
                    <a:pt x="79" y="1263"/>
                    <a:pt x="79" y="1263"/>
                    <a:pt x="79" y="1263"/>
                  </a:cubicBezTo>
                  <a:cubicBezTo>
                    <a:pt x="35" y="1263"/>
                    <a:pt x="0" y="1227"/>
                    <a:pt x="0" y="118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336" y="0"/>
                    <a:pt x="1336" y="0"/>
                    <a:pt x="1336" y="0"/>
                  </a:cubicBezTo>
                  <a:cubicBezTo>
                    <a:pt x="1380" y="0"/>
                    <a:pt x="1416" y="35"/>
                    <a:pt x="1416" y="79"/>
                  </a:cubicBezTo>
                  <a:cubicBezTo>
                    <a:pt x="1416" y="1183"/>
                    <a:pt x="1416" y="1183"/>
                    <a:pt x="1416" y="1183"/>
                  </a:cubicBezTo>
                  <a:cubicBezTo>
                    <a:pt x="1416" y="1227"/>
                    <a:pt x="1380" y="1263"/>
                    <a:pt x="1336" y="1263"/>
                  </a:cubicBezTo>
                  <a:close/>
                  <a:moveTo>
                    <a:pt x="158" y="1104"/>
                  </a:moveTo>
                  <a:cubicBezTo>
                    <a:pt x="1257" y="1104"/>
                    <a:pt x="1257" y="1104"/>
                    <a:pt x="1257" y="1104"/>
                  </a:cubicBezTo>
                  <a:cubicBezTo>
                    <a:pt x="1257" y="159"/>
                    <a:pt x="1257" y="159"/>
                    <a:pt x="1257" y="159"/>
                  </a:cubicBezTo>
                  <a:cubicBezTo>
                    <a:pt x="158" y="159"/>
                    <a:pt x="158" y="159"/>
                    <a:pt x="158" y="159"/>
                  </a:cubicBezTo>
                  <a:lnTo>
                    <a:pt x="158" y="11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Oval 41">
              <a:extLst>
                <a:ext uri="{FF2B5EF4-FFF2-40B4-BE49-F238E27FC236}">
                  <a16:creationId xmlns:a16="http://schemas.microsoft.com/office/drawing/2014/main" id="{BC2AC695-07DA-944F-851F-C7B0ED845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637" y="-2847975"/>
              <a:ext cx="1320800" cy="13176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Oval 42">
              <a:extLst>
                <a:ext uri="{FF2B5EF4-FFF2-40B4-BE49-F238E27FC236}">
                  <a16:creationId xmlns:a16="http://schemas.microsoft.com/office/drawing/2014/main" id="{A1466345-E528-A942-853B-7C6D9CDCC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7" y="1885950"/>
              <a:ext cx="250825" cy="2492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66" name="Freeform 46">
            <a:extLst>
              <a:ext uri="{FF2B5EF4-FFF2-40B4-BE49-F238E27FC236}">
                <a16:creationId xmlns:a16="http://schemas.microsoft.com/office/drawing/2014/main" id="{6D6E4679-6CC9-F646-A8E3-FF41AA84FDB9}"/>
              </a:ext>
            </a:extLst>
          </p:cNvPr>
          <p:cNvSpPr>
            <a:spLocks/>
          </p:cNvSpPr>
          <p:nvPr/>
        </p:nvSpPr>
        <p:spPr bwMode="auto">
          <a:xfrm>
            <a:off x="3328725" y="4604533"/>
            <a:ext cx="768423" cy="468755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Freeform 46">
            <a:extLst>
              <a:ext uri="{FF2B5EF4-FFF2-40B4-BE49-F238E27FC236}">
                <a16:creationId xmlns:a16="http://schemas.microsoft.com/office/drawing/2014/main" id="{61FB29BB-1027-B24C-BB48-A5C1F73382BF}"/>
              </a:ext>
            </a:extLst>
          </p:cNvPr>
          <p:cNvSpPr>
            <a:spLocks/>
          </p:cNvSpPr>
          <p:nvPr/>
        </p:nvSpPr>
        <p:spPr bwMode="auto">
          <a:xfrm>
            <a:off x="115951" y="4604533"/>
            <a:ext cx="768423" cy="468755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Freeform 46">
            <a:extLst>
              <a:ext uri="{FF2B5EF4-FFF2-40B4-BE49-F238E27FC236}">
                <a16:creationId xmlns:a16="http://schemas.microsoft.com/office/drawing/2014/main" id="{7CD83E6D-D569-4C4F-8CA8-653691E19C21}"/>
              </a:ext>
            </a:extLst>
          </p:cNvPr>
          <p:cNvSpPr>
            <a:spLocks/>
          </p:cNvSpPr>
          <p:nvPr/>
        </p:nvSpPr>
        <p:spPr bwMode="auto">
          <a:xfrm flipH="1">
            <a:off x="2754529" y="3966048"/>
            <a:ext cx="768423" cy="468755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Freeform 46">
            <a:extLst>
              <a:ext uri="{FF2B5EF4-FFF2-40B4-BE49-F238E27FC236}">
                <a16:creationId xmlns:a16="http://schemas.microsoft.com/office/drawing/2014/main" id="{99E20589-3DCB-BD43-8026-33155B9877D6}"/>
              </a:ext>
            </a:extLst>
          </p:cNvPr>
          <p:cNvSpPr>
            <a:spLocks/>
          </p:cNvSpPr>
          <p:nvPr/>
        </p:nvSpPr>
        <p:spPr bwMode="auto">
          <a:xfrm flipH="1">
            <a:off x="690147" y="3949107"/>
            <a:ext cx="768423" cy="468755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Freeform 5">
            <a:extLst>
              <a:ext uri="{FF2B5EF4-FFF2-40B4-BE49-F238E27FC236}">
                <a16:creationId xmlns:a16="http://schemas.microsoft.com/office/drawing/2014/main" id="{11EEF070-D7D7-6D4C-9C38-A4535F4D39AF}"/>
              </a:ext>
            </a:extLst>
          </p:cNvPr>
          <p:cNvSpPr>
            <a:spLocks/>
          </p:cNvSpPr>
          <p:nvPr/>
        </p:nvSpPr>
        <p:spPr bwMode="auto">
          <a:xfrm>
            <a:off x="4952013" y="5226306"/>
            <a:ext cx="276061" cy="260822"/>
          </a:xfrm>
          <a:custGeom>
            <a:avLst/>
            <a:gdLst>
              <a:gd name="T0" fmla="*/ 5924 w 6050"/>
              <a:gd name="T1" fmla="*/ 2560 h 5729"/>
              <a:gd name="T2" fmla="*/ 3232 w 6050"/>
              <a:gd name="T3" fmla="*/ 107 h 5729"/>
              <a:gd name="T4" fmla="*/ 2818 w 6050"/>
              <a:gd name="T5" fmla="*/ 107 h 5729"/>
              <a:gd name="T6" fmla="*/ 126 w 6050"/>
              <a:gd name="T7" fmla="*/ 2560 h 5729"/>
              <a:gd name="T8" fmla="*/ 46 w 6050"/>
              <a:gd name="T9" fmla="*/ 2899 h 5729"/>
              <a:gd name="T10" fmla="*/ 333 w 6050"/>
              <a:gd name="T11" fmla="*/ 3095 h 5729"/>
              <a:gd name="T12" fmla="*/ 763 w 6050"/>
              <a:gd name="T13" fmla="*/ 3095 h 5729"/>
              <a:gd name="T14" fmla="*/ 763 w 6050"/>
              <a:gd name="T15" fmla="*/ 5553 h 5729"/>
              <a:gd name="T16" fmla="*/ 939 w 6050"/>
              <a:gd name="T17" fmla="*/ 5729 h 5729"/>
              <a:gd name="T18" fmla="*/ 2415 w 6050"/>
              <a:gd name="T19" fmla="*/ 5729 h 5729"/>
              <a:gd name="T20" fmla="*/ 2591 w 6050"/>
              <a:gd name="T21" fmla="*/ 5553 h 5729"/>
              <a:gd name="T22" fmla="*/ 2591 w 6050"/>
              <a:gd name="T23" fmla="*/ 4061 h 5729"/>
              <a:gd name="T24" fmla="*/ 3459 w 6050"/>
              <a:gd name="T25" fmla="*/ 4061 h 5729"/>
              <a:gd name="T26" fmla="*/ 3459 w 6050"/>
              <a:gd name="T27" fmla="*/ 5553 h 5729"/>
              <a:gd name="T28" fmla="*/ 3635 w 6050"/>
              <a:gd name="T29" fmla="*/ 5729 h 5729"/>
              <a:gd name="T30" fmla="*/ 5111 w 6050"/>
              <a:gd name="T31" fmla="*/ 5729 h 5729"/>
              <a:gd name="T32" fmla="*/ 5287 w 6050"/>
              <a:gd name="T33" fmla="*/ 5553 h 5729"/>
              <a:gd name="T34" fmla="*/ 5287 w 6050"/>
              <a:gd name="T35" fmla="*/ 3095 h 5729"/>
              <a:gd name="T36" fmla="*/ 5717 w 6050"/>
              <a:gd name="T37" fmla="*/ 3095 h 5729"/>
              <a:gd name="T38" fmla="*/ 6004 w 6050"/>
              <a:gd name="T39" fmla="*/ 2899 h 5729"/>
              <a:gd name="T40" fmla="*/ 5924 w 6050"/>
              <a:gd name="T41" fmla="*/ 2560 h 5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50" h="5729">
                <a:moveTo>
                  <a:pt x="5924" y="2560"/>
                </a:moveTo>
                <a:cubicBezTo>
                  <a:pt x="3232" y="107"/>
                  <a:pt x="3232" y="107"/>
                  <a:pt x="3232" y="107"/>
                </a:cubicBezTo>
                <a:cubicBezTo>
                  <a:pt x="3114" y="0"/>
                  <a:pt x="2936" y="0"/>
                  <a:pt x="2818" y="107"/>
                </a:cubicBezTo>
                <a:cubicBezTo>
                  <a:pt x="126" y="2560"/>
                  <a:pt x="126" y="2560"/>
                  <a:pt x="126" y="2560"/>
                </a:cubicBezTo>
                <a:cubicBezTo>
                  <a:pt x="31" y="2646"/>
                  <a:pt x="0" y="2779"/>
                  <a:pt x="46" y="2899"/>
                </a:cubicBezTo>
                <a:cubicBezTo>
                  <a:pt x="92" y="3018"/>
                  <a:pt x="205" y="3095"/>
                  <a:pt x="333" y="3095"/>
                </a:cubicBezTo>
                <a:cubicBezTo>
                  <a:pt x="763" y="3095"/>
                  <a:pt x="763" y="3095"/>
                  <a:pt x="763" y="3095"/>
                </a:cubicBezTo>
                <a:cubicBezTo>
                  <a:pt x="763" y="5553"/>
                  <a:pt x="763" y="5553"/>
                  <a:pt x="763" y="5553"/>
                </a:cubicBezTo>
                <a:cubicBezTo>
                  <a:pt x="763" y="5650"/>
                  <a:pt x="842" y="5729"/>
                  <a:pt x="939" y="5729"/>
                </a:cubicBezTo>
                <a:cubicBezTo>
                  <a:pt x="2415" y="5729"/>
                  <a:pt x="2415" y="5729"/>
                  <a:pt x="2415" y="5729"/>
                </a:cubicBezTo>
                <a:cubicBezTo>
                  <a:pt x="2512" y="5729"/>
                  <a:pt x="2591" y="5650"/>
                  <a:pt x="2591" y="5553"/>
                </a:cubicBezTo>
                <a:cubicBezTo>
                  <a:pt x="2591" y="4061"/>
                  <a:pt x="2591" y="4061"/>
                  <a:pt x="2591" y="4061"/>
                </a:cubicBezTo>
                <a:cubicBezTo>
                  <a:pt x="3459" y="4061"/>
                  <a:pt x="3459" y="4061"/>
                  <a:pt x="3459" y="4061"/>
                </a:cubicBezTo>
                <a:cubicBezTo>
                  <a:pt x="3459" y="5553"/>
                  <a:pt x="3459" y="5553"/>
                  <a:pt x="3459" y="5553"/>
                </a:cubicBezTo>
                <a:cubicBezTo>
                  <a:pt x="3459" y="5650"/>
                  <a:pt x="3538" y="5729"/>
                  <a:pt x="3635" y="5729"/>
                </a:cubicBezTo>
                <a:cubicBezTo>
                  <a:pt x="5111" y="5729"/>
                  <a:pt x="5111" y="5729"/>
                  <a:pt x="5111" y="5729"/>
                </a:cubicBezTo>
                <a:cubicBezTo>
                  <a:pt x="5208" y="5729"/>
                  <a:pt x="5287" y="5650"/>
                  <a:pt x="5287" y="5553"/>
                </a:cubicBezTo>
                <a:cubicBezTo>
                  <a:pt x="5287" y="3095"/>
                  <a:pt x="5287" y="3095"/>
                  <a:pt x="5287" y="3095"/>
                </a:cubicBezTo>
                <a:cubicBezTo>
                  <a:pt x="5717" y="3095"/>
                  <a:pt x="5717" y="3095"/>
                  <a:pt x="5717" y="3095"/>
                </a:cubicBezTo>
                <a:cubicBezTo>
                  <a:pt x="5845" y="3095"/>
                  <a:pt x="5958" y="3018"/>
                  <a:pt x="6004" y="2899"/>
                </a:cubicBezTo>
                <a:cubicBezTo>
                  <a:pt x="6050" y="2779"/>
                  <a:pt x="6019" y="2646"/>
                  <a:pt x="5924" y="2560"/>
                </a:cubicBezTo>
                <a:close/>
              </a:path>
            </a:pathLst>
          </a:custGeom>
          <a:solidFill>
            <a:schemeClr val="accent3">
              <a:alpha val="96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Circle: Hollow 69">
            <a:extLst>
              <a:ext uri="{FF2B5EF4-FFF2-40B4-BE49-F238E27FC236}">
                <a16:creationId xmlns:a16="http://schemas.microsoft.com/office/drawing/2014/main" id="{08062F9E-E34F-2C44-9FA0-826B319E6C9F}"/>
              </a:ext>
            </a:extLst>
          </p:cNvPr>
          <p:cNvSpPr/>
          <p:nvPr/>
        </p:nvSpPr>
        <p:spPr>
          <a:xfrm>
            <a:off x="4783698" y="5050371"/>
            <a:ext cx="612691" cy="612691"/>
          </a:xfrm>
          <a:prstGeom prst="donut">
            <a:avLst>
              <a:gd name="adj" fmla="val 781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2" name="Circle: Hollow 210">
            <a:extLst>
              <a:ext uri="{FF2B5EF4-FFF2-40B4-BE49-F238E27FC236}">
                <a16:creationId xmlns:a16="http://schemas.microsoft.com/office/drawing/2014/main" id="{1E5D0C31-8E16-B84E-9228-C24BCCA76C0C}"/>
              </a:ext>
            </a:extLst>
          </p:cNvPr>
          <p:cNvSpPr/>
          <p:nvPr/>
        </p:nvSpPr>
        <p:spPr>
          <a:xfrm>
            <a:off x="4647009" y="4913682"/>
            <a:ext cx="886069" cy="886069"/>
          </a:xfrm>
          <a:prstGeom prst="donut">
            <a:avLst>
              <a:gd name="adj" fmla="val 781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2" name="Freeform 55">
            <a:extLst>
              <a:ext uri="{FF2B5EF4-FFF2-40B4-BE49-F238E27FC236}">
                <a16:creationId xmlns:a16="http://schemas.microsoft.com/office/drawing/2014/main" id="{34EB67F0-D76C-2941-8068-25686E808CF0}"/>
              </a:ext>
            </a:extLst>
          </p:cNvPr>
          <p:cNvSpPr>
            <a:spLocks/>
          </p:cNvSpPr>
          <p:nvPr/>
        </p:nvSpPr>
        <p:spPr bwMode="auto">
          <a:xfrm>
            <a:off x="4749773" y="3323852"/>
            <a:ext cx="843132" cy="472546"/>
          </a:xfrm>
          <a:custGeom>
            <a:avLst/>
            <a:gdLst>
              <a:gd name="T0" fmla="*/ 6530 w 6530"/>
              <a:gd name="T1" fmla="*/ 1363 h 3668"/>
              <a:gd name="T2" fmla="*/ 5412 w 6530"/>
              <a:gd name="T3" fmla="*/ 246 h 3668"/>
              <a:gd name="T4" fmla="*/ 4930 w 6530"/>
              <a:gd name="T5" fmla="*/ 355 h 3668"/>
              <a:gd name="T6" fmla="*/ 3865 w 6530"/>
              <a:gd name="T7" fmla="*/ 0 h 3668"/>
              <a:gd name="T8" fmla="*/ 2312 w 6530"/>
              <a:gd name="T9" fmla="*/ 917 h 3668"/>
              <a:gd name="T10" fmla="*/ 2012 w 6530"/>
              <a:gd name="T11" fmla="*/ 855 h 3668"/>
              <a:gd name="T12" fmla="*/ 1467 w 6530"/>
              <a:gd name="T13" fmla="*/ 1087 h 3668"/>
              <a:gd name="T14" fmla="*/ 1296 w 6530"/>
              <a:gd name="T15" fmla="*/ 1076 h 3668"/>
              <a:gd name="T16" fmla="*/ 0 w 6530"/>
              <a:gd name="T17" fmla="*/ 2372 h 3668"/>
              <a:gd name="T18" fmla="*/ 1296 w 6530"/>
              <a:gd name="T19" fmla="*/ 3668 h 3668"/>
              <a:gd name="T20" fmla="*/ 1390 w 6530"/>
              <a:gd name="T21" fmla="*/ 3665 h 3668"/>
              <a:gd name="T22" fmla="*/ 1476 w 6530"/>
              <a:gd name="T23" fmla="*/ 3668 h 3668"/>
              <a:gd name="T24" fmla="*/ 5419 w 6530"/>
              <a:gd name="T25" fmla="*/ 3668 h 3668"/>
              <a:gd name="T26" fmla="*/ 6387 w 6530"/>
              <a:gd name="T27" fmla="*/ 2700 h 3668"/>
              <a:gd name="T28" fmla="*/ 6212 w 6530"/>
              <a:gd name="T29" fmla="*/ 2144 h 3668"/>
              <a:gd name="T30" fmla="*/ 6530 w 6530"/>
              <a:gd name="T31" fmla="*/ 1363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30" h="3668">
                <a:moveTo>
                  <a:pt x="6530" y="1363"/>
                </a:moveTo>
                <a:cubicBezTo>
                  <a:pt x="6530" y="746"/>
                  <a:pt x="6030" y="246"/>
                  <a:pt x="5412" y="246"/>
                </a:cubicBezTo>
                <a:cubicBezTo>
                  <a:pt x="5240" y="246"/>
                  <a:pt x="5076" y="285"/>
                  <a:pt x="4930" y="355"/>
                </a:cubicBezTo>
                <a:cubicBezTo>
                  <a:pt x="4633" y="132"/>
                  <a:pt x="4264" y="0"/>
                  <a:pt x="3865" y="0"/>
                </a:cubicBezTo>
                <a:cubicBezTo>
                  <a:pt x="3196" y="0"/>
                  <a:pt x="2614" y="370"/>
                  <a:pt x="2312" y="917"/>
                </a:cubicBezTo>
                <a:cubicBezTo>
                  <a:pt x="2220" y="877"/>
                  <a:pt x="2118" y="855"/>
                  <a:pt x="2012" y="855"/>
                </a:cubicBezTo>
                <a:cubicBezTo>
                  <a:pt x="1798" y="855"/>
                  <a:pt x="1604" y="944"/>
                  <a:pt x="1467" y="1087"/>
                </a:cubicBezTo>
                <a:cubicBezTo>
                  <a:pt x="1411" y="1080"/>
                  <a:pt x="1354" y="1076"/>
                  <a:pt x="1296" y="1076"/>
                </a:cubicBezTo>
                <a:cubicBezTo>
                  <a:pt x="580" y="1076"/>
                  <a:pt x="0" y="1656"/>
                  <a:pt x="0" y="2372"/>
                </a:cubicBezTo>
                <a:cubicBezTo>
                  <a:pt x="0" y="3088"/>
                  <a:pt x="580" y="3668"/>
                  <a:pt x="1296" y="3668"/>
                </a:cubicBezTo>
                <a:cubicBezTo>
                  <a:pt x="1328" y="3668"/>
                  <a:pt x="1359" y="3667"/>
                  <a:pt x="1390" y="3665"/>
                </a:cubicBezTo>
                <a:cubicBezTo>
                  <a:pt x="1418" y="3667"/>
                  <a:pt x="1447" y="3668"/>
                  <a:pt x="1476" y="3668"/>
                </a:cubicBezTo>
                <a:cubicBezTo>
                  <a:pt x="1643" y="3668"/>
                  <a:pt x="5304" y="3668"/>
                  <a:pt x="5419" y="3668"/>
                </a:cubicBezTo>
                <a:cubicBezTo>
                  <a:pt x="5954" y="3668"/>
                  <a:pt x="6387" y="3235"/>
                  <a:pt x="6387" y="2700"/>
                </a:cubicBezTo>
                <a:cubicBezTo>
                  <a:pt x="6387" y="2493"/>
                  <a:pt x="6322" y="2301"/>
                  <a:pt x="6212" y="2144"/>
                </a:cubicBezTo>
                <a:cubicBezTo>
                  <a:pt x="6408" y="1943"/>
                  <a:pt x="6530" y="1667"/>
                  <a:pt x="6530" y="1363"/>
                </a:cubicBez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Freeform 55">
            <a:extLst>
              <a:ext uri="{FF2B5EF4-FFF2-40B4-BE49-F238E27FC236}">
                <a16:creationId xmlns:a16="http://schemas.microsoft.com/office/drawing/2014/main" id="{30B76E0D-2D87-1744-ACB2-6306CBE5102D}"/>
              </a:ext>
            </a:extLst>
          </p:cNvPr>
          <p:cNvSpPr>
            <a:spLocks/>
          </p:cNvSpPr>
          <p:nvPr/>
        </p:nvSpPr>
        <p:spPr bwMode="auto">
          <a:xfrm>
            <a:off x="3802932" y="3185465"/>
            <a:ext cx="525170" cy="294340"/>
          </a:xfrm>
          <a:custGeom>
            <a:avLst/>
            <a:gdLst>
              <a:gd name="T0" fmla="*/ 6530 w 6530"/>
              <a:gd name="T1" fmla="*/ 1363 h 3668"/>
              <a:gd name="T2" fmla="*/ 5412 w 6530"/>
              <a:gd name="T3" fmla="*/ 246 h 3668"/>
              <a:gd name="T4" fmla="*/ 4930 w 6530"/>
              <a:gd name="T5" fmla="*/ 355 h 3668"/>
              <a:gd name="T6" fmla="*/ 3865 w 6530"/>
              <a:gd name="T7" fmla="*/ 0 h 3668"/>
              <a:gd name="T8" fmla="*/ 2312 w 6530"/>
              <a:gd name="T9" fmla="*/ 917 h 3668"/>
              <a:gd name="T10" fmla="*/ 2012 w 6530"/>
              <a:gd name="T11" fmla="*/ 855 h 3668"/>
              <a:gd name="T12" fmla="*/ 1467 w 6530"/>
              <a:gd name="T13" fmla="*/ 1087 h 3668"/>
              <a:gd name="T14" fmla="*/ 1296 w 6530"/>
              <a:gd name="T15" fmla="*/ 1076 h 3668"/>
              <a:gd name="T16" fmla="*/ 0 w 6530"/>
              <a:gd name="T17" fmla="*/ 2372 h 3668"/>
              <a:gd name="T18" fmla="*/ 1296 w 6530"/>
              <a:gd name="T19" fmla="*/ 3668 h 3668"/>
              <a:gd name="T20" fmla="*/ 1390 w 6530"/>
              <a:gd name="T21" fmla="*/ 3665 h 3668"/>
              <a:gd name="T22" fmla="*/ 1476 w 6530"/>
              <a:gd name="T23" fmla="*/ 3668 h 3668"/>
              <a:gd name="T24" fmla="*/ 5419 w 6530"/>
              <a:gd name="T25" fmla="*/ 3668 h 3668"/>
              <a:gd name="T26" fmla="*/ 6387 w 6530"/>
              <a:gd name="T27" fmla="*/ 2700 h 3668"/>
              <a:gd name="T28" fmla="*/ 6212 w 6530"/>
              <a:gd name="T29" fmla="*/ 2144 h 3668"/>
              <a:gd name="T30" fmla="*/ 6530 w 6530"/>
              <a:gd name="T31" fmla="*/ 1363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30" h="3668">
                <a:moveTo>
                  <a:pt x="6530" y="1363"/>
                </a:moveTo>
                <a:cubicBezTo>
                  <a:pt x="6530" y="746"/>
                  <a:pt x="6030" y="246"/>
                  <a:pt x="5412" y="246"/>
                </a:cubicBezTo>
                <a:cubicBezTo>
                  <a:pt x="5240" y="246"/>
                  <a:pt x="5076" y="285"/>
                  <a:pt x="4930" y="355"/>
                </a:cubicBezTo>
                <a:cubicBezTo>
                  <a:pt x="4633" y="132"/>
                  <a:pt x="4264" y="0"/>
                  <a:pt x="3865" y="0"/>
                </a:cubicBezTo>
                <a:cubicBezTo>
                  <a:pt x="3196" y="0"/>
                  <a:pt x="2614" y="370"/>
                  <a:pt x="2312" y="917"/>
                </a:cubicBezTo>
                <a:cubicBezTo>
                  <a:pt x="2220" y="877"/>
                  <a:pt x="2118" y="855"/>
                  <a:pt x="2012" y="855"/>
                </a:cubicBezTo>
                <a:cubicBezTo>
                  <a:pt x="1798" y="855"/>
                  <a:pt x="1604" y="944"/>
                  <a:pt x="1467" y="1087"/>
                </a:cubicBezTo>
                <a:cubicBezTo>
                  <a:pt x="1411" y="1080"/>
                  <a:pt x="1354" y="1076"/>
                  <a:pt x="1296" y="1076"/>
                </a:cubicBezTo>
                <a:cubicBezTo>
                  <a:pt x="580" y="1076"/>
                  <a:pt x="0" y="1656"/>
                  <a:pt x="0" y="2372"/>
                </a:cubicBezTo>
                <a:cubicBezTo>
                  <a:pt x="0" y="3088"/>
                  <a:pt x="580" y="3668"/>
                  <a:pt x="1296" y="3668"/>
                </a:cubicBezTo>
                <a:cubicBezTo>
                  <a:pt x="1328" y="3668"/>
                  <a:pt x="1359" y="3667"/>
                  <a:pt x="1390" y="3665"/>
                </a:cubicBezTo>
                <a:cubicBezTo>
                  <a:pt x="1418" y="3667"/>
                  <a:pt x="1447" y="3668"/>
                  <a:pt x="1476" y="3668"/>
                </a:cubicBezTo>
                <a:cubicBezTo>
                  <a:pt x="1643" y="3668"/>
                  <a:pt x="5304" y="3668"/>
                  <a:pt x="5419" y="3668"/>
                </a:cubicBezTo>
                <a:cubicBezTo>
                  <a:pt x="5954" y="3668"/>
                  <a:pt x="6387" y="3235"/>
                  <a:pt x="6387" y="2700"/>
                </a:cubicBezTo>
                <a:cubicBezTo>
                  <a:pt x="6387" y="2493"/>
                  <a:pt x="6322" y="2301"/>
                  <a:pt x="6212" y="2144"/>
                </a:cubicBezTo>
                <a:cubicBezTo>
                  <a:pt x="6408" y="1943"/>
                  <a:pt x="6530" y="1667"/>
                  <a:pt x="6530" y="1363"/>
                </a:cubicBezTo>
                <a:close/>
              </a:path>
            </a:pathLst>
          </a:custGeom>
          <a:solidFill>
            <a:schemeClr val="bg1">
              <a:lumMod val="95000"/>
              <a:alpha val="64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Freeform 46">
            <a:extLst>
              <a:ext uri="{FF2B5EF4-FFF2-40B4-BE49-F238E27FC236}">
                <a16:creationId xmlns:a16="http://schemas.microsoft.com/office/drawing/2014/main" id="{0C1F394B-F71E-F443-8166-71DE15CF69C9}"/>
              </a:ext>
            </a:extLst>
          </p:cNvPr>
          <p:cNvSpPr>
            <a:spLocks/>
          </p:cNvSpPr>
          <p:nvPr/>
        </p:nvSpPr>
        <p:spPr bwMode="auto">
          <a:xfrm>
            <a:off x="102168" y="3394729"/>
            <a:ext cx="386275" cy="235636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bg1">
              <a:lumMod val="85000"/>
              <a:alpha val="48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Freeform 46">
            <a:extLst>
              <a:ext uri="{FF2B5EF4-FFF2-40B4-BE49-F238E27FC236}">
                <a16:creationId xmlns:a16="http://schemas.microsoft.com/office/drawing/2014/main" id="{A6EB61F3-3D84-2F42-8875-4620379015B6}"/>
              </a:ext>
            </a:extLst>
          </p:cNvPr>
          <p:cNvSpPr>
            <a:spLocks/>
          </p:cNvSpPr>
          <p:nvPr/>
        </p:nvSpPr>
        <p:spPr bwMode="auto">
          <a:xfrm>
            <a:off x="254690" y="3441291"/>
            <a:ext cx="692658" cy="422537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bg1">
              <a:lumMod val="85000"/>
              <a:alpha val="2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Freeform 59">
            <a:extLst>
              <a:ext uri="{FF2B5EF4-FFF2-40B4-BE49-F238E27FC236}">
                <a16:creationId xmlns:a16="http://schemas.microsoft.com/office/drawing/2014/main" id="{59FB58B0-42DC-1540-A9B6-C02823434F97}"/>
              </a:ext>
            </a:extLst>
          </p:cNvPr>
          <p:cNvSpPr>
            <a:spLocks noEditPoints="1"/>
          </p:cNvSpPr>
          <p:nvPr/>
        </p:nvSpPr>
        <p:spPr bwMode="auto">
          <a:xfrm>
            <a:off x="3604501" y="4768447"/>
            <a:ext cx="216871" cy="212737"/>
          </a:xfrm>
          <a:custGeom>
            <a:avLst/>
            <a:gdLst>
              <a:gd name="T0" fmla="*/ 1145 w 1160"/>
              <a:gd name="T1" fmla="*/ 942 h 1140"/>
              <a:gd name="T2" fmla="*/ 1136 w 1160"/>
              <a:gd name="T3" fmla="*/ 923 h 1140"/>
              <a:gd name="T4" fmla="*/ 687 w 1160"/>
              <a:gd name="T5" fmla="*/ 474 h 1140"/>
              <a:gd name="T6" fmla="*/ 714 w 1160"/>
              <a:gd name="T7" fmla="*/ 341 h 1140"/>
              <a:gd name="T8" fmla="*/ 615 w 1160"/>
              <a:gd name="T9" fmla="*/ 100 h 1140"/>
              <a:gd name="T10" fmla="*/ 374 w 1160"/>
              <a:gd name="T11" fmla="*/ 0 h 1140"/>
              <a:gd name="T12" fmla="*/ 133 w 1160"/>
              <a:gd name="T13" fmla="*/ 100 h 1140"/>
              <a:gd name="T14" fmla="*/ 133 w 1160"/>
              <a:gd name="T15" fmla="*/ 582 h 1140"/>
              <a:gd name="T16" fmla="*/ 374 w 1160"/>
              <a:gd name="T17" fmla="*/ 682 h 1140"/>
              <a:gd name="T18" fmla="*/ 507 w 1160"/>
              <a:gd name="T19" fmla="*/ 655 h 1140"/>
              <a:gd name="T20" fmla="*/ 654 w 1160"/>
              <a:gd name="T21" fmla="*/ 802 h 1140"/>
              <a:gd name="T22" fmla="*/ 677 w 1160"/>
              <a:gd name="T23" fmla="*/ 811 h 1140"/>
              <a:gd name="T24" fmla="*/ 758 w 1160"/>
              <a:gd name="T25" fmla="*/ 808 h 1140"/>
              <a:gd name="T26" fmla="*/ 755 w 1160"/>
              <a:gd name="T27" fmla="*/ 889 h 1140"/>
              <a:gd name="T28" fmla="*/ 764 w 1160"/>
              <a:gd name="T29" fmla="*/ 912 h 1140"/>
              <a:gd name="T30" fmla="*/ 787 w 1160"/>
              <a:gd name="T31" fmla="*/ 921 h 1140"/>
              <a:gd name="T32" fmla="*/ 867 w 1160"/>
              <a:gd name="T33" fmla="*/ 918 h 1140"/>
              <a:gd name="T34" fmla="*/ 865 w 1160"/>
              <a:gd name="T35" fmla="*/ 999 h 1140"/>
              <a:gd name="T36" fmla="*/ 873 w 1160"/>
              <a:gd name="T37" fmla="*/ 1021 h 1140"/>
              <a:gd name="T38" fmla="*/ 896 w 1160"/>
              <a:gd name="T39" fmla="*/ 1030 h 1140"/>
              <a:gd name="T40" fmla="*/ 977 w 1160"/>
              <a:gd name="T41" fmla="*/ 1028 h 1140"/>
              <a:gd name="T42" fmla="*/ 974 w 1160"/>
              <a:gd name="T43" fmla="*/ 1108 h 1140"/>
              <a:gd name="T44" fmla="*/ 984 w 1160"/>
              <a:gd name="T45" fmla="*/ 1132 h 1140"/>
              <a:gd name="T46" fmla="*/ 1005 w 1160"/>
              <a:gd name="T47" fmla="*/ 1140 h 1140"/>
              <a:gd name="T48" fmla="*/ 1008 w 1160"/>
              <a:gd name="T49" fmla="*/ 1140 h 1140"/>
              <a:gd name="T50" fmla="*/ 1132 w 1160"/>
              <a:gd name="T51" fmla="*/ 1126 h 1140"/>
              <a:gd name="T52" fmla="*/ 1159 w 1160"/>
              <a:gd name="T53" fmla="*/ 1093 h 1140"/>
              <a:gd name="T54" fmla="*/ 1145 w 1160"/>
              <a:gd name="T55" fmla="*/ 942 h 1140"/>
              <a:gd name="T56" fmla="*/ 332 w 1160"/>
              <a:gd name="T57" fmla="*/ 300 h 1140"/>
              <a:gd name="T58" fmla="*/ 195 w 1160"/>
              <a:gd name="T59" fmla="*/ 300 h 1140"/>
              <a:gd name="T60" fmla="*/ 195 w 1160"/>
              <a:gd name="T61" fmla="*/ 163 h 1140"/>
              <a:gd name="T62" fmla="*/ 332 w 1160"/>
              <a:gd name="T63" fmla="*/ 163 h 1140"/>
              <a:gd name="T64" fmla="*/ 332 w 1160"/>
              <a:gd name="T65" fmla="*/ 300 h 1140"/>
              <a:gd name="T66" fmla="*/ 1040 w 1160"/>
              <a:gd name="T67" fmla="*/ 952 h 1140"/>
              <a:gd name="T68" fmla="*/ 1023 w 1160"/>
              <a:gd name="T69" fmla="*/ 959 h 1140"/>
              <a:gd name="T70" fmla="*/ 1007 w 1160"/>
              <a:gd name="T71" fmla="*/ 952 h 1140"/>
              <a:gd name="T72" fmla="*/ 625 w 1160"/>
              <a:gd name="T73" fmla="*/ 570 h 1140"/>
              <a:gd name="T74" fmla="*/ 654 w 1160"/>
              <a:gd name="T75" fmla="*/ 534 h 1140"/>
              <a:gd name="T76" fmla="*/ 1040 w 1160"/>
              <a:gd name="T77" fmla="*/ 920 h 1140"/>
              <a:gd name="T78" fmla="*/ 1040 w 1160"/>
              <a:gd name="T79" fmla="*/ 952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60" h="1140">
                <a:moveTo>
                  <a:pt x="1145" y="942"/>
                </a:moveTo>
                <a:cubicBezTo>
                  <a:pt x="1145" y="935"/>
                  <a:pt x="1142" y="928"/>
                  <a:pt x="1136" y="923"/>
                </a:cubicBezTo>
                <a:cubicBezTo>
                  <a:pt x="687" y="474"/>
                  <a:pt x="687" y="474"/>
                  <a:pt x="687" y="474"/>
                </a:cubicBezTo>
                <a:cubicBezTo>
                  <a:pt x="705" y="432"/>
                  <a:pt x="714" y="387"/>
                  <a:pt x="714" y="341"/>
                </a:cubicBezTo>
                <a:cubicBezTo>
                  <a:pt x="714" y="250"/>
                  <a:pt x="679" y="164"/>
                  <a:pt x="615" y="100"/>
                </a:cubicBezTo>
                <a:cubicBezTo>
                  <a:pt x="550" y="35"/>
                  <a:pt x="465" y="0"/>
                  <a:pt x="374" y="0"/>
                </a:cubicBezTo>
                <a:cubicBezTo>
                  <a:pt x="282" y="0"/>
                  <a:pt x="197" y="35"/>
                  <a:pt x="133" y="100"/>
                </a:cubicBezTo>
                <a:cubicBezTo>
                  <a:pt x="0" y="233"/>
                  <a:pt x="0" y="449"/>
                  <a:pt x="133" y="582"/>
                </a:cubicBezTo>
                <a:cubicBezTo>
                  <a:pt x="197" y="646"/>
                  <a:pt x="282" y="682"/>
                  <a:pt x="374" y="682"/>
                </a:cubicBezTo>
                <a:cubicBezTo>
                  <a:pt x="420" y="682"/>
                  <a:pt x="465" y="672"/>
                  <a:pt x="507" y="655"/>
                </a:cubicBezTo>
                <a:cubicBezTo>
                  <a:pt x="654" y="802"/>
                  <a:pt x="654" y="802"/>
                  <a:pt x="654" y="802"/>
                </a:cubicBezTo>
                <a:cubicBezTo>
                  <a:pt x="660" y="808"/>
                  <a:pt x="669" y="812"/>
                  <a:pt x="677" y="811"/>
                </a:cubicBezTo>
                <a:cubicBezTo>
                  <a:pt x="758" y="808"/>
                  <a:pt x="758" y="808"/>
                  <a:pt x="758" y="808"/>
                </a:cubicBezTo>
                <a:cubicBezTo>
                  <a:pt x="755" y="889"/>
                  <a:pt x="755" y="889"/>
                  <a:pt x="755" y="889"/>
                </a:cubicBezTo>
                <a:cubicBezTo>
                  <a:pt x="755" y="897"/>
                  <a:pt x="758" y="906"/>
                  <a:pt x="764" y="912"/>
                </a:cubicBezTo>
                <a:cubicBezTo>
                  <a:pt x="770" y="918"/>
                  <a:pt x="778" y="921"/>
                  <a:pt x="787" y="921"/>
                </a:cubicBezTo>
                <a:cubicBezTo>
                  <a:pt x="867" y="918"/>
                  <a:pt x="867" y="918"/>
                  <a:pt x="867" y="918"/>
                </a:cubicBezTo>
                <a:cubicBezTo>
                  <a:pt x="865" y="999"/>
                  <a:pt x="865" y="999"/>
                  <a:pt x="865" y="999"/>
                </a:cubicBezTo>
                <a:cubicBezTo>
                  <a:pt x="864" y="1007"/>
                  <a:pt x="868" y="1015"/>
                  <a:pt x="873" y="1021"/>
                </a:cubicBezTo>
                <a:cubicBezTo>
                  <a:pt x="880" y="1027"/>
                  <a:pt x="887" y="1031"/>
                  <a:pt x="896" y="1030"/>
                </a:cubicBezTo>
                <a:cubicBezTo>
                  <a:pt x="977" y="1028"/>
                  <a:pt x="977" y="1028"/>
                  <a:pt x="977" y="1028"/>
                </a:cubicBezTo>
                <a:cubicBezTo>
                  <a:pt x="974" y="1108"/>
                  <a:pt x="974" y="1108"/>
                  <a:pt x="974" y="1108"/>
                </a:cubicBezTo>
                <a:cubicBezTo>
                  <a:pt x="974" y="1117"/>
                  <a:pt x="977" y="1126"/>
                  <a:pt x="984" y="1132"/>
                </a:cubicBezTo>
                <a:cubicBezTo>
                  <a:pt x="990" y="1137"/>
                  <a:pt x="997" y="1140"/>
                  <a:pt x="1005" y="1140"/>
                </a:cubicBezTo>
                <a:cubicBezTo>
                  <a:pt x="1006" y="1140"/>
                  <a:pt x="1007" y="1140"/>
                  <a:pt x="1008" y="1140"/>
                </a:cubicBezTo>
                <a:cubicBezTo>
                  <a:pt x="1132" y="1126"/>
                  <a:pt x="1132" y="1126"/>
                  <a:pt x="1132" y="1126"/>
                </a:cubicBezTo>
                <a:cubicBezTo>
                  <a:pt x="1148" y="1124"/>
                  <a:pt x="1160" y="1109"/>
                  <a:pt x="1159" y="1093"/>
                </a:cubicBezTo>
                <a:lnTo>
                  <a:pt x="1145" y="942"/>
                </a:lnTo>
                <a:close/>
                <a:moveTo>
                  <a:pt x="332" y="300"/>
                </a:moveTo>
                <a:cubicBezTo>
                  <a:pt x="295" y="338"/>
                  <a:pt x="233" y="338"/>
                  <a:pt x="195" y="300"/>
                </a:cubicBezTo>
                <a:cubicBezTo>
                  <a:pt x="158" y="262"/>
                  <a:pt x="158" y="201"/>
                  <a:pt x="195" y="163"/>
                </a:cubicBezTo>
                <a:cubicBezTo>
                  <a:pt x="233" y="125"/>
                  <a:pt x="295" y="125"/>
                  <a:pt x="332" y="163"/>
                </a:cubicBezTo>
                <a:cubicBezTo>
                  <a:pt x="370" y="200"/>
                  <a:pt x="370" y="262"/>
                  <a:pt x="332" y="300"/>
                </a:cubicBezTo>
                <a:close/>
                <a:moveTo>
                  <a:pt x="1040" y="952"/>
                </a:moveTo>
                <a:cubicBezTo>
                  <a:pt x="1035" y="957"/>
                  <a:pt x="1029" y="959"/>
                  <a:pt x="1023" y="959"/>
                </a:cubicBezTo>
                <a:cubicBezTo>
                  <a:pt x="1018" y="959"/>
                  <a:pt x="1012" y="957"/>
                  <a:pt x="1007" y="952"/>
                </a:cubicBezTo>
                <a:cubicBezTo>
                  <a:pt x="625" y="570"/>
                  <a:pt x="625" y="570"/>
                  <a:pt x="625" y="570"/>
                </a:cubicBezTo>
                <a:cubicBezTo>
                  <a:pt x="636" y="559"/>
                  <a:pt x="645" y="547"/>
                  <a:pt x="654" y="534"/>
                </a:cubicBezTo>
                <a:cubicBezTo>
                  <a:pt x="1040" y="920"/>
                  <a:pt x="1040" y="920"/>
                  <a:pt x="1040" y="920"/>
                </a:cubicBezTo>
                <a:cubicBezTo>
                  <a:pt x="1049" y="929"/>
                  <a:pt x="1049" y="943"/>
                  <a:pt x="1040" y="95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72BB0ACF-6AB9-2443-981C-C5DD570B160F}"/>
              </a:ext>
            </a:extLst>
          </p:cNvPr>
          <p:cNvGrpSpPr/>
          <p:nvPr/>
        </p:nvGrpSpPr>
        <p:grpSpPr>
          <a:xfrm>
            <a:off x="380504" y="4782974"/>
            <a:ext cx="239316" cy="183682"/>
            <a:chOff x="-9440863" y="-5578475"/>
            <a:chExt cx="12906375" cy="9906000"/>
          </a:xfrm>
          <a:solidFill>
            <a:schemeClr val="bg1"/>
          </a:solidFill>
        </p:grpSpPr>
        <p:sp>
          <p:nvSpPr>
            <p:cNvPr id="290" name="Freeform 63">
              <a:extLst>
                <a:ext uri="{FF2B5EF4-FFF2-40B4-BE49-F238E27FC236}">
                  <a16:creationId xmlns:a16="http://schemas.microsoft.com/office/drawing/2014/main" id="{F18C674D-ED95-1D41-AA49-209CA3AB7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40863" y="-5578475"/>
              <a:ext cx="12906375" cy="4210050"/>
            </a:xfrm>
            <a:custGeom>
              <a:avLst/>
              <a:gdLst>
                <a:gd name="T0" fmla="*/ 5931 w 6000"/>
                <a:gd name="T1" fmla="*/ 1223 h 1962"/>
                <a:gd name="T2" fmla="*/ 3000 w 6000"/>
                <a:gd name="T3" fmla="*/ 0 h 1962"/>
                <a:gd name="T4" fmla="*/ 69 w 6000"/>
                <a:gd name="T5" fmla="*/ 1223 h 1962"/>
                <a:gd name="T6" fmla="*/ 0 w 6000"/>
                <a:gd name="T7" fmla="*/ 1385 h 1962"/>
                <a:gd name="T8" fmla="*/ 69 w 6000"/>
                <a:gd name="T9" fmla="*/ 1546 h 1962"/>
                <a:gd name="T10" fmla="*/ 392 w 6000"/>
                <a:gd name="T11" fmla="*/ 1870 h 1962"/>
                <a:gd name="T12" fmla="*/ 715 w 6000"/>
                <a:gd name="T13" fmla="*/ 1870 h 1962"/>
                <a:gd name="T14" fmla="*/ 3000 w 6000"/>
                <a:gd name="T15" fmla="*/ 923 h 1962"/>
                <a:gd name="T16" fmla="*/ 5285 w 6000"/>
                <a:gd name="T17" fmla="*/ 1870 h 1962"/>
                <a:gd name="T18" fmla="*/ 5608 w 6000"/>
                <a:gd name="T19" fmla="*/ 1870 h 1962"/>
                <a:gd name="T20" fmla="*/ 5931 w 6000"/>
                <a:gd name="T21" fmla="*/ 1546 h 1962"/>
                <a:gd name="T22" fmla="*/ 6000 w 6000"/>
                <a:gd name="T23" fmla="*/ 1385 h 1962"/>
                <a:gd name="T24" fmla="*/ 5931 w 6000"/>
                <a:gd name="T25" fmla="*/ 1223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00" h="1962">
                  <a:moveTo>
                    <a:pt x="5931" y="1223"/>
                  </a:moveTo>
                  <a:cubicBezTo>
                    <a:pt x="5169" y="462"/>
                    <a:pt x="4154" y="0"/>
                    <a:pt x="3000" y="0"/>
                  </a:cubicBezTo>
                  <a:cubicBezTo>
                    <a:pt x="1846" y="0"/>
                    <a:pt x="808" y="462"/>
                    <a:pt x="69" y="1223"/>
                  </a:cubicBezTo>
                  <a:cubicBezTo>
                    <a:pt x="23" y="1270"/>
                    <a:pt x="0" y="1316"/>
                    <a:pt x="0" y="1385"/>
                  </a:cubicBezTo>
                  <a:cubicBezTo>
                    <a:pt x="0" y="1454"/>
                    <a:pt x="23" y="1500"/>
                    <a:pt x="69" y="1546"/>
                  </a:cubicBezTo>
                  <a:cubicBezTo>
                    <a:pt x="392" y="1870"/>
                    <a:pt x="392" y="1870"/>
                    <a:pt x="392" y="1870"/>
                  </a:cubicBezTo>
                  <a:cubicBezTo>
                    <a:pt x="485" y="1962"/>
                    <a:pt x="623" y="1962"/>
                    <a:pt x="715" y="1870"/>
                  </a:cubicBezTo>
                  <a:cubicBezTo>
                    <a:pt x="1292" y="1293"/>
                    <a:pt x="2100" y="923"/>
                    <a:pt x="3000" y="923"/>
                  </a:cubicBezTo>
                  <a:cubicBezTo>
                    <a:pt x="3900" y="923"/>
                    <a:pt x="4708" y="1293"/>
                    <a:pt x="5285" y="1870"/>
                  </a:cubicBezTo>
                  <a:cubicBezTo>
                    <a:pt x="5377" y="1962"/>
                    <a:pt x="5515" y="1962"/>
                    <a:pt x="5608" y="1870"/>
                  </a:cubicBezTo>
                  <a:cubicBezTo>
                    <a:pt x="5931" y="1546"/>
                    <a:pt x="5931" y="1546"/>
                    <a:pt x="5931" y="1546"/>
                  </a:cubicBezTo>
                  <a:cubicBezTo>
                    <a:pt x="5977" y="1500"/>
                    <a:pt x="6000" y="1454"/>
                    <a:pt x="6000" y="1385"/>
                  </a:cubicBezTo>
                  <a:cubicBezTo>
                    <a:pt x="6000" y="1316"/>
                    <a:pt x="5977" y="1246"/>
                    <a:pt x="5931" y="12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4">
              <a:extLst>
                <a:ext uri="{FF2B5EF4-FFF2-40B4-BE49-F238E27FC236}">
                  <a16:creationId xmlns:a16="http://schemas.microsoft.com/office/drawing/2014/main" id="{64D91641-E2CE-854A-A368-F0A056B2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61150" y="-1617662"/>
              <a:ext cx="7348538" cy="3022600"/>
            </a:xfrm>
            <a:custGeom>
              <a:avLst/>
              <a:gdLst>
                <a:gd name="T0" fmla="*/ 1708 w 3416"/>
                <a:gd name="T1" fmla="*/ 0 h 1408"/>
                <a:gd name="T2" fmla="*/ 93 w 3416"/>
                <a:gd name="T3" fmla="*/ 670 h 1408"/>
                <a:gd name="T4" fmla="*/ 93 w 3416"/>
                <a:gd name="T5" fmla="*/ 993 h 1408"/>
                <a:gd name="T6" fmla="*/ 416 w 3416"/>
                <a:gd name="T7" fmla="*/ 1316 h 1408"/>
                <a:gd name="T8" fmla="*/ 739 w 3416"/>
                <a:gd name="T9" fmla="*/ 1316 h 1408"/>
                <a:gd name="T10" fmla="*/ 1708 w 3416"/>
                <a:gd name="T11" fmla="*/ 924 h 1408"/>
                <a:gd name="T12" fmla="*/ 2677 w 3416"/>
                <a:gd name="T13" fmla="*/ 1316 h 1408"/>
                <a:gd name="T14" fmla="*/ 3000 w 3416"/>
                <a:gd name="T15" fmla="*/ 1316 h 1408"/>
                <a:gd name="T16" fmla="*/ 3323 w 3416"/>
                <a:gd name="T17" fmla="*/ 993 h 1408"/>
                <a:gd name="T18" fmla="*/ 3323 w 3416"/>
                <a:gd name="T19" fmla="*/ 670 h 1408"/>
                <a:gd name="T20" fmla="*/ 1708 w 3416"/>
                <a:gd name="T21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6" h="1408">
                  <a:moveTo>
                    <a:pt x="1708" y="0"/>
                  </a:moveTo>
                  <a:cubicBezTo>
                    <a:pt x="1062" y="0"/>
                    <a:pt x="508" y="254"/>
                    <a:pt x="93" y="670"/>
                  </a:cubicBezTo>
                  <a:cubicBezTo>
                    <a:pt x="0" y="762"/>
                    <a:pt x="0" y="900"/>
                    <a:pt x="93" y="993"/>
                  </a:cubicBezTo>
                  <a:cubicBezTo>
                    <a:pt x="416" y="1316"/>
                    <a:pt x="416" y="1316"/>
                    <a:pt x="416" y="1316"/>
                  </a:cubicBezTo>
                  <a:cubicBezTo>
                    <a:pt x="508" y="1408"/>
                    <a:pt x="646" y="1408"/>
                    <a:pt x="739" y="1316"/>
                  </a:cubicBezTo>
                  <a:cubicBezTo>
                    <a:pt x="993" y="1062"/>
                    <a:pt x="1339" y="924"/>
                    <a:pt x="1708" y="924"/>
                  </a:cubicBezTo>
                  <a:cubicBezTo>
                    <a:pt x="2077" y="924"/>
                    <a:pt x="2423" y="1085"/>
                    <a:pt x="2677" y="1316"/>
                  </a:cubicBezTo>
                  <a:cubicBezTo>
                    <a:pt x="2770" y="1408"/>
                    <a:pt x="2908" y="1408"/>
                    <a:pt x="3000" y="1316"/>
                  </a:cubicBezTo>
                  <a:cubicBezTo>
                    <a:pt x="3323" y="993"/>
                    <a:pt x="3323" y="993"/>
                    <a:pt x="3323" y="993"/>
                  </a:cubicBezTo>
                  <a:cubicBezTo>
                    <a:pt x="3416" y="900"/>
                    <a:pt x="3416" y="762"/>
                    <a:pt x="3323" y="670"/>
                  </a:cubicBezTo>
                  <a:cubicBezTo>
                    <a:pt x="2908" y="254"/>
                    <a:pt x="2354" y="0"/>
                    <a:pt x="170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2" name="Oval 65">
              <a:extLst>
                <a:ext uri="{FF2B5EF4-FFF2-40B4-BE49-F238E27FC236}">
                  <a16:creationId xmlns:a16="http://schemas.microsoft.com/office/drawing/2014/main" id="{09AF095E-CA09-1F49-97CC-6715CA874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981450" y="2346325"/>
              <a:ext cx="1987550" cy="19812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3" name="Freeform 69">
            <a:extLst>
              <a:ext uri="{FF2B5EF4-FFF2-40B4-BE49-F238E27FC236}">
                <a16:creationId xmlns:a16="http://schemas.microsoft.com/office/drawing/2014/main" id="{AAC45708-36D6-B74D-9524-DF0E580029A7}"/>
              </a:ext>
            </a:extLst>
          </p:cNvPr>
          <p:cNvSpPr>
            <a:spLocks noEditPoints="1"/>
          </p:cNvSpPr>
          <p:nvPr/>
        </p:nvSpPr>
        <p:spPr bwMode="auto">
          <a:xfrm>
            <a:off x="921456" y="4114294"/>
            <a:ext cx="219385" cy="182766"/>
          </a:xfrm>
          <a:custGeom>
            <a:avLst/>
            <a:gdLst>
              <a:gd name="T0" fmla="*/ 2315 w 2448"/>
              <a:gd name="T1" fmla="*/ 4 h 2044"/>
              <a:gd name="T2" fmla="*/ 2315 w 2448"/>
              <a:gd name="T3" fmla="*/ 0 h 2044"/>
              <a:gd name="T4" fmla="*/ 2303 w 2448"/>
              <a:gd name="T5" fmla="*/ 0 h 2044"/>
              <a:gd name="T6" fmla="*/ 144 w 2448"/>
              <a:gd name="T7" fmla="*/ 0 h 2044"/>
              <a:gd name="T8" fmla="*/ 132 w 2448"/>
              <a:gd name="T9" fmla="*/ 0 h 2044"/>
              <a:gd name="T10" fmla="*/ 132 w 2448"/>
              <a:gd name="T11" fmla="*/ 4 h 2044"/>
              <a:gd name="T12" fmla="*/ 0 w 2448"/>
              <a:gd name="T13" fmla="*/ 133 h 2044"/>
              <a:gd name="T14" fmla="*/ 0 w 2448"/>
              <a:gd name="T15" fmla="*/ 145 h 2044"/>
              <a:gd name="T16" fmla="*/ 0 w 2448"/>
              <a:gd name="T17" fmla="*/ 1568 h 2044"/>
              <a:gd name="T18" fmla="*/ 19 w 2448"/>
              <a:gd name="T19" fmla="*/ 1640 h 2044"/>
              <a:gd name="T20" fmla="*/ 144 w 2448"/>
              <a:gd name="T21" fmla="*/ 1713 h 2044"/>
              <a:gd name="T22" fmla="*/ 932 w 2448"/>
              <a:gd name="T23" fmla="*/ 1713 h 2044"/>
              <a:gd name="T24" fmla="*/ 932 w 2448"/>
              <a:gd name="T25" fmla="*/ 1912 h 2044"/>
              <a:gd name="T26" fmla="*/ 782 w 2448"/>
              <a:gd name="T27" fmla="*/ 1912 h 2044"/>
              <a:gd name="T28" fmla="*/ 716 w 2448"/>
              <a:gd name="T29" fmla="*/ 1978 h 2044"/>
              <a:gd name="T30" fmla="*/ 782 w 2448"/>
              <a:gd name="T31" fmla="*/ 2044 h 2044"/>
              <a:gd name="T32" fmla="*/ 1665 w 2448"/>
              <a:gd name="T33" fmla="*/ 2044 h 2044"/>
              <a:gd name="T34" fmla="*/ 1732 w 2448"/>
              <a:gd name="T35" fmla="*/ 1978 h 2044"/>
              <a:gd name="T36" fmla="*/ 1665 w 2448"/>
              <a:gd name="T37" fmla="*/ 1912 h 2044"/>
              <a:gd name="T38" fmla="*/ 1515 w 2448"/>
              <a:gd name="T39" fmla="*/ 1912 h 2044"/>
              <a:gd name="T40" fmla="*/ 1515 w 2448"/>
              <a:gd name="T41" fmla="*/ 1713 h 2044"/>
              <a:gd name="T42" fmla="*/ 2303 w 2448"/>
              <a:gd name="T43" fmla="*/ 1713 h 2044"/>
              <a:gd name="T44" fmla="*/ 2428 w 2448"/>
              <a:gd name="T45" fmla="*/ 1640 h 2044"/>
              <a:gd name="T46" fmla="*/ 2448 w 2448"/>
              <a:gd name="T47" fmla="*/ 1568 h 2044"/>
              <a:gd name="T48" fmla="*/ 2448 w 2448"/>
              <a:gd name="T49" fmla="*/ 145 h 2044"/>
              <a:gd name="T50" fmla="*/ 2448 w 2448"/>
              <a:gd name="T51" fmla="*/ 133 h 2044"/>
              <a:gd name="T52" fmla="*/ 2315 w 2448"/>
              <a:gd name="T53" fmla="*/ 4 h 2044"/>
              <a:gd name="T54" fmla="*/ 2315 w 2448"/>
              <a:gd name="T55" fmla="*/ 145 h 2044"/>
              <a:gd name="T56" fmla="*/ 2315 w 2448"/>
              <a:gd name="T57" fmla="*/ 1568 h 2044"/>
              <a:gd name="T58" fmla="*/ 2303 w 2448"/>
              <a:gd name="T59" fmla="*/ 1580 h 2044"/>
              <a:gd name="T60" fmla="*/ 144 w 2448"/>
              <a:gd name="T61" fmla="*/ 1580 h 2044"/>
              <a:gd name="T62" fmla="*/ 132 w 2448"/>
              <a:gd name="T63" fmla="*/ 1568 h 2044"/>
              <a:gd name="T64" fmla="*/ 132 w 2448"/>
              <a:gd name="T65" fmla="*/ 145 h 2044"/>
              <a:gd name="T66" fmla="*/ 132 w 2448"/>
              <a:gd name="T67" fmla="*/ 133 h 2044"/>
              <a:gd name="T68" fmla="*/ 2315 w 2448"/>
              <a:gd name="T69" fmla="*/ 133 h 2044"/>
              <a:gd name="T70" fmla="*/ 2315 w 2448"/>
              <a:gd name="T71" fmla="*/ 145 h 2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48" h="2044">
                <a:moveTo>
                  <a:pt x="2315" y="4"/>
                </a:moveTo>
                <a:cubicBezTo>
                  <a:pt x="2315" y="0"/>
                  <a:pt x="2315" y="0"/>
                  <a:pt x="2315" y="0"/>
                </a:cubicBezTo>
                <a:cubicBezTo>
                  <a:pt x="2303" y="0"/>
                  <a:pt x="2303" y="0"/>
                  <a:pt x="2303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"/>
                  <a:pt x="132" y="4"/>
                  <a:pt x="132" y="4"/>
                </a:cubicBezTo>
                <a:cubicBezTo>
                  <a:pt x="61" y="9"/>
                  <a:pt x="8" y="65"/>
                  <a:pt x="0" y="133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568"/>
                  <a:pt x="0" y="1568"/>
                  <a:pt x="0" y="1568"/>
                </a:cubicBezTo>
                <a:cubicBezTo>
                  <a:pt x="0" y="1596"/>
                  <a:pt x="7" y="1619"/>
                  <a:pt x="19" y="1640"/>
                </a:cubicBezTo>
                <a:cubicBezTo>
                  <a:pt x="47" y="1688"/>
                  <a:pt x="87" y="1713"/>
                  <a:pt x="144" y="1713"/>
                </a:cubicBezTo>
                <a:cubicBezTo>
                  <a:pt x="932" y="1713"/>
                  <a:pt x="932" y="1713"/>
                  <a:pt x="932" y="1713"/>
                </a:cubicBezTo>
                <a:cubicBezTo>
                  <a:pt x="932" y="1912"/>
                  <a:pt x="932" y="1912"/>
                  <a:pt x="932" y="1912"/>
                </a:cubicBezTo>
                <a:cubicBezTo>
                  <a:pt x="782" y="1912"/>
                  <a:pt x="782" y="1912"/>
                  <a:pt x="782" y="1912"/>
                </a:cubicBezTo>
                <a:cubicBezTo>
                  <a:pt x="745" y="1912"/>
                  <a:pt x="716" y="1941"/>
                  <a:pt x="716" y="1978"/>
                </a:cubicBezTo>
                <a:cubicBezTo>
                  <a:pt x="716" y="2015"/>
                  <a:pt x="745" y="2044"/>
                  <a:pt x="782" y="2044"/>
                </a:cubicBezTo>
                <a:cubicBezTo>
                  <a:pt x="1665" y="2044"/>
                  <a:pt x="1665" y="2044"/>
                  <a:pt x="1665" y="2044"/>
                </a:cubicBezTo>
                <a:cubicBezTo>
                  <a:pt x="1702" y="2044"/>
                  <a:pt x="1732" y="2015"/>
                  <a:pt x="1732" y="1978"/>
                </a:cubicBezTo>
                <a:cubicBezTo>
                  <a:pt x="1732" y="1941"/>
                  <a:pt x="1702" y="1912"/>
                  <a:pt x="1665" y="1912"/>
                </a:cubicBezTo>
                <a:cubicBezTo>
                  <a:pt x="1515" y="1912"/>
                  <a:pt x="1515" y="1912"/>
                  <a:pt x="1515" y="1912"/>
                </a:cubicBezTo>
                <a:cubicBezTo>
                  <a:pt x="1515" y="1713"/>
                  <a:pt x="1515" y="1713"/>
                  <a:pt x="1515" y="1713"/>
                </a:cubicBezTo>
                <a:cubicBezTo>
                  <a:pt x="2303" y="1713"/>
                  <a:pt x="2303" y="1713"/>
                  <a:pt x="2303" y="1713"/>
                </a:cubicBezTo>
                <a:cubicBezTo>
                  <a:pt x="2359" y="1713"/>
                  <a:pt x="2400" y="1688"/>
                  <a:pt x="2428" y="1640"/>
                </a:cubicBezTo>
                <a:cubicBezTo>
                  <a:pt x="2440" y="1618"/>
                  <a:pt x="2448" y="1594"/>
                  <a:pt x="2448" y="1568"/>
                </a:cubicBezTo>
                <a:cubicBezTo>
                  <a:pt x="2448" y="145"/>
                  <a:pt x="2448" y="145"/>
                  <a:pt x="2448" y="145"/>
                </a:cubicBezTo>
                <a:cubicBezTo>
                  <a:pt x="2448" y="133"/>
                  <a:pt x="2448" y="133"/>
                  <a:pt x="2448" y="133"/>
                </a:cubicBezTo>
                <a:cubicBezTo>
                  <a:pt x="2440" y="65"/>
                  <a:pt x="2383" y="9"/>
                  <a:pt x="2315" y="4"/>
                </a:cubicBezTo>
                <a:close/>
                <a:moveTo>
                  <a:pt x="2315" y="145"/>
                </a:moveTo>
                <a:cubicBezTo>
                  <a:pt x="2315" y="1568"/>
                  <a:pt x="2315" y="1568"/>
                  <a:pt x="2315" y="1568"/>
                </a:cubicBezTo>
                <a:cubicBezTo>
                  <a:pt x="2315" y="1577"/>
                  <a:pt x="2311" y="1580"/>
                  <a:pt x="2303" y="1580"/>
                </a:cubicBezTo>
                <a:cubicBezTo>
                  <a:pt x="144" y="1580"/>
                  <a:pt x="144" y="1580"/>
                  <a:pt x="144" y="1580"/>
                </a:cubicBezTo>
                <a:cubicBezTo>
                  <a:pt x="135" y="1580"/>
                  <a:pt x="132" y="1577"/>
                  <a:pt x="132" y="1568"/>
                </a:cubicBezTo>
                <a:cubicBezTo>
                  <a:pt x="132" y="145"/>
                  <a:pt x="132" y="145"/>
                  <a:pt x="132" y="145"/>
                </a:cubicBezTo>
                <a:cubicBezTo>
                  <a:pt x="132" y="133"/>
                  <a:pt x="132" y="133"/>
                  <a:pt x="132" y="133"/>
                </a:cubicBezTo>
                <a:cubicBezTo>
                  <a:pt x="2315" y="133"/>
                  <a:pt x="2315" y="133"/>
                  <a:pt x="2315" y="133"/>
                </a:cubicBezTo>
                <a:cubicBezTo>
                  <a:pt x="2315" y="145"/>
                  <a:pt x="2315" y="145"/>
                  <a:pt x="2315" y="1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73">
            <a:extLst>
              <a:ext uri="{FF2B5EF4-FFF2-40B4-BE49-F238E27FC236}">
                <a16:creationId xmlns:a16="http://schemas.microsoft.com/office/drawing/2014/main" id="{8C3CAD10-D330-334F-BC2A-D0B021EC9932}"/>
              </a:ext>
            </a:extLst>
          </p:cNvPr>
          <p:cNvSpPr>
            <a:spLocks/>
          </p:cNvSpPr>
          <p:nvPr/>
        </p:nvSpPr>
        <p:spPr bwMode="auto">
          <a:xfrm>
            <a:off x="3011667" y="4131791"/>
            <a:ext cx="240547" cy="179941"/>
          </a:xfrm>
          <a:custGeom>
            <a:avLst/>
            <a:gdLst>
              <a:gd name="T0" fmla="*/ 1584 w 1609"/>
              <a:gd name="T1" fmla="*/ 553 h 1206"/>
              <a:gd name="T2" fmla="*/ 495 w 1609"/>
              <a:gd name="T3" fmla="*/ 11 h 1206"/>
              <a:gd name="T4" fmla="*/ 437 w 1609"/>
              <a:gd name="T5" fmla="*/ 30 h 1206"/>
              <a:gd name="T6" fmla="*/ 205 w 1609"/>
              <a:gd name="T7" fmla="*/ 496 h 1206"/>
              <a:gd name="T8" fmla="*/ 203 w 1609"/>
              <a:gd name="T9" fmla="*/ 529 h 1206"/>
              <a:gd name="T10" fmla="*/ 225 w 1609"/>
              <a:gd name="T11" fmla="*/ 554 h 1206"/>
              <a:gd name="T12" fmla="*/ 550 w 1609"/>
              <a:gd name="T13" fmla="*/ 716 h 1206"/>
              <a:gd name="T14" fmla="*/ 521 w 1609"/>
              <a:gd name="T15" fmla="*/ 774 h 1206"/>
              <a:gd name="T16" fmla="*/ 540 w 1609"/>
              <a:gd name="T17" fmla="*/ 832 h 1206"/>
              <a:gd name="T18" fmla="*/ 550 w 1609"/>
              <a:gd name="T19" fmla="*/ 837 h 1206"/>
              <a:gd name="T20" fmla="*/ 494 w 1609"/>
              <a:gd name="T21" fmla="*/ 937 h 1206"/>
              <a:gd name="T22" fmla="*/ 164 w 1609"/>
              <a:gd name="T23" fmla="*/ 937 h 1206"/>
              <a:gd name="T24" fmla="*/ 0 w 1609"/>
              <a:gd name="T25" fmla="*/ 837 h 1206"/>
              <a:gd name="T26" fmla="*/ 0 w 1609"/>
              <a:gd name="T27" fmla="*/ 1206 h 1206"/>
              <a:gd name="T28" fmla="*/ 162 w 1609"/>
              <a:gd name="T29" fmla="*/ 1110 h 1206"/>
              <a:gd name="T30" fmla="*/ 545 w 1609"/>
              <a:gd name="T31" fmla="*/ 1110 h 1206"/>
              <a:gd name="T32" fmla="*/ 621 w 1609"/>
              <a:gd name="T33" fmla="*/ 1066 h 1206"/>
              <a:gd name="T34" fmla="*/ 706 w 1609"/>
              <a:gd name="T35" fmla="*/ 914 h 1206"/>
              <a:gd name="T36" fmla="*/ 721 w 1609"/>
              <a:gd name="T37" fmla="*/ 922 h 1206"/>
              <a:gd name="T38" fmla="*/ 779 w 1609"/>
              <a:gd name="T39" fmla="*/ 902 h 1206"/>
              <a:gd name="T40" fmla="*/ 808 w 1609"/>
              <a:gd name="T41" fmla="*/ 845 h 1206"/>
              <a:gd name="T42" fmla="*/ 1050 w 1609"/>
              <a:gd name="T43" fmla="*/ 966 h 1206"/>
              <a:gd name="T44" fmla="*/ 1094 w 1609"/>
              <a:gd name="T45" fmla="*/ 963 h 1206"/>
              <a:gd name="T46" fmla="*/ 1161 w 1609"/>
              <a:gd name="T47" fmla="*/ 917 h 1206"/>
              <a:gd name="T48" fmla="*/ 1281 w 1609"/>
              <a:gd name="T49" fmla="*/ 977 h 1206"/>
              <a:gd name="T50" fmla="*/ 1300 w 1609"/>
              <a:gd name="T51" fmla="*/ 982 h 1206"/>
              <a:gd name="T52" fmla="*/ 1314 w 1609"/>
              <a:gd name="T53" fmla="*/ 979 h 1206"/>
              <a:gd name="T54" fmla="*/ 1339 w 1609"/>
              <a:gd name="T55" fmla="*/ 958 h 1206"/>
              <a:gd name="T56" fmla="*/ 1461 w 1609"/>
              <a:gd name="T57" fmla="*/ 712 h 1206"/>
              <a:gd name="T58" fmla="*/ 1588 w 1609"/>
              <a:gd name="T59" fmla="*/ 628 h 1206"/>
              <a:gd name="T60" fmla="*/ 1608 w 1609"/>
              <a:gd name="T61" fmla="*/ 590 h 1206"/>
              <a:gd name="T62" fmla="*/ 1584 w 1609"/>
              <a:gd name="T63" fmla="*/ 553 h 1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09" h="1206">
                <a:moveTo>
                  <a:pt x="1584" y="553"/>
                </a:moveTo>
                <a:cubicBezTo>
                  <a:pt x="495" y="11"/>
                  <a:pt x="495" y="11"/>
                  <a:pt x="495" y="11"/>
                </a:cubicBezTo>
                <a:cubicBezTo>
                  <a:pt x="474" y="0"/>
                  <a:pt x="448" y="9"/>
                  <a:pt x="437" y="30"/>
                </a:cubicBezTo>
                <a:cubicBezTo>
                  <a:pt x="205" y="496"/>
                  <a:pt x="205" y="496"/>
                  <a:pt x="205" y="496"/>
                </a:cubicBezTo>
                <a:cubicBezTo>
                  <a:pt x="200" y="506"/>
                  <a:pt x="199" y="518"/>
                  <a:pt x="203" y="529"/>
                </a:cubicBezTo>
                <a:cubicBezTo>
                  <a:pt x="206" y="540"/>
                  <a:pt x="214" y="549"/>
                  <a:pt x="225" y="554"/>
                </a:cubicBezTo>
                <a:cubicBezTo>
                  <a:pt x="550" y="716"/>
                  <a:pt x="550" y="716"/>
                  <a:pt x="550" y="716"/>
                </a:cubicBezTo>
                <a:cubicBezTo>
                  <a:pt x="521" y="774"/>
                  <a:pt x="521" y="774"/>
                  <a:pt x="521" y="774"/>
                </a:cubicBezTo>
                <a:cubicBezTo>
                  <a:pt x="510" y="795"/>
                  <a:pt x="519" y="821"/>
                  <a:pt x="540" y="832"/>
                </a:cubicBezTo>
                <a:cubicBezTo>
                  <a:pt x="550" y="837"/>
                  <a:pt x="550" y="837"/>
                  <a:pt x="550" y="837"/>
                </a:cubicBezTo>
                <a:cubicBezTo>
                  <a:pt x="494" y="937"/>
                  <a:pt x="494" y="937"/>
                  <a:pt x="494" y="937"/>
                </a:cubicBezTo>
                <a:cubicBezTo>
                  <a:pt x="164" y="937"/>
                  <a:pt x="164" y="937"/>
                  <a:pt x="164" y="937"/>
                </a:cubicBezTo>
                <a:cubicBezTo>
                  <a:pt x="134" y="877"/>
                  <a:pt x="72" y="837"/>
                  <a:pt x="0" y="837"/>
                </a:cubicBezTo>
                <a:cubicBezTo>
                  <a:pt x="0" y="1206"/>
                  <a:pt x="0" y="1206"/>
                  <a:pt x="0" y="1206"/>
                </a:cubicBezTo>
                <a:cubicBezTo>
                  <a:pt x="70" y="1206"/>
                  <a:pt x="131" y="1167"/>
                  <a:pt x="162" y="1110"/>
                </a:cubicBezTo>
                <a:cubicBezTo>
                  <a:pt x="545" y="1110"/>
                  <a:pt x="545" y="1110"/>
                  <a:pt x="545" y="1110"/>
                </a:cubicBezTo>
                <a:cubicBezTo>
                  <a:pt x="577" y="1110"/>
                  <a:pt x="605" y="1093"/>
                  <a:pt x="621" y="1066"/>
                </a:cubicBezTo>
                <a:cubicBezTo>
                  <a:pt x="706" y="914"/>
                  <a:pt x="706" y="914"/>
                  <a:pt x="706" y="914"/>
                </a:cubicBezTo>
                <a:cubicBezTo>
                  <a:pt x="721" y="922"/>
                  <a:pt x="721" y="922"/>
                  <a:pt x="721" y="922"/>
                </a:cubicBezTo>
                <a:cubicBezTo>
                  <a:pt x="742" y="932"/>
                  <a:pt x="768" y="924"/>
                  <a:pt x="779" y="902"/>
                </a:cubicBezTo>
                <a:cubicBezTo>
                  <a:pt x="808" y="845"/>
                  <a:pt x="808" y="845"/>
                  <a:pt x="808" y="845"/>
                </a:cubicBezTo>
                <a:cubicBezTo>
                  <a:pt x="1050" y="966"/>
                  <a:pt x="1050" y="966"/>
                  <a:pt x="1050" y="966"/>
                </a:cubicBezTo>
                <a:cubicBezTo>
                  <a:pt x="1064" y="973"/>
                  <a:pt x="1081" y="971"/>
                  <a:pt x="1094" y="963"/>
                </a:cubicBezTo>
                <a:cubicBezTo>
                  <a:pt x="1161" y="917"/>
                  <a:pt x="1161" y="917"/>
                  <a:pt x="1161" y="917"/>
                </a:cubicBezTo>
                <a:cubicBezTo>
                  <a:pt x="1281" y="977"/>
                  <a:pt x="1281" y="977"/>
                  <a:pt x="1281" y="977"/>
                </a:cubicBezTo>
                <a:cubicBezTo>
                  <a:pt x="1287" y="980"/>
                  <a:pt x="1293" y="982"/>
                  <a:pt x="1300" y="982"/>
                </a:cubicBezTo>
                <a:cubicBezTo>
                  <a:pt x="1305" y="982"/>
                  <a:pt x="1309" y="981"/>
                  <a:pt x="1314" y="979"/>
                </a:cubicBezTo>
                <a:cubicBezTo>
                  <a:pt x="1325" y="976"/>
                  <a:pt x="1334" y="968"/>
                  <a:pt x="1339" y="958"/>
                </a:cubicBezTo>
                <a:cubicBezTo>
                  <a:pt x="1461" y="712"/>
                  <a:pt x="1461" y="712"/>
                  <a:pt x="1461" y="712"/>
                </a:cubicBezTo>
                <a:cubicBezTo>
                  <a:pt x="1588" y="628"/>
                  <a:pt x="1588" y="628"/>
                  <a:pt x="1588" y="628"/>
                </a:cubicBezTo>
                <a:cubicBezTo>
                  <a:pt x="1601" y="620"/>
                  <a:pt x="1609" y="605"/>
                  <a:pt x="1608" y="590"/>
                </a:cubicBezTo>
                <a:cubicBezTo>
                  <a:pt x="1607" y="574"/>
                  <a:pt x="1598" y="560"/>
                  <a:pt x="1584" y="5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77">
            <a:extLst>
              <a:ext uri="{FF2B5EF4-FFF2-40B4-BE49-F238E27FC236}">
                <a16:creationId xmlns:a16="http://schemas.microsoft.com/office/drawing/2014/main" id="{A405510E-D1EE-BE41-AE80-6D4EF07099AF}"/>
              </a:ext>
            </a:extLst>
          </p:cNvPr>
          <p:cNvSpPr>
            <a:spLocks/>
          </p:cNvSpPr>
          <p:nvPr/>
        </p:nvSpPr>
        <p:spPr bwMode="auto">
          <a:xfrm>
            <a:off x="2687751" y="3398786"/>
            <a:ext cx="229584" cy="235168"/>
          </a:xfrm>
          <a:custGeom>
            <a:avLst/>
            <a:gdLst>
              <a:gd name="T0" fmla="*/ 5717 w 5842"/>
              <a:gd name="T1" fmla="*/ 2750 h 6000"/>
              <a:gd name="T2" fmla="*/ 5592 w 5842"/>
              <a:gd name="T3" fmla="*/ 2750 h 6000"/>
              <a:gd name="T4" fmla="*/ 5592 w 5842"/>
              <a:gd name="T5" fmla="*/ 1875 h 6000"/>
              <a:gd name="T6" fmla="*/ 5467 w 5842"/>
              <a:gd name="T7" fmla="*/ 1750 h 6000"/>
              <a:gd name="T8" fmla="*/ 5342 w 5842"/>
              <a:gd name="T9" fmla="*/ 1875 h 6000"/>
              <a:gd name="T10" fmla="*/ 5342 w 5842"/>
              <a:gd name="T11" fmla="*/ 2750 h 6000"/>
              <a:gd name="T12" fmla="*/ 4592 w 5842"/>
              <a:gd name="T13" fmla="*/ 2750 h 6000"/>
              <a:gd name="T14" fmla="*/ 4592 w 5842"/>
              <a:gd name="T15" fmla="*/ 1875 h 6000"/>
              <a:gd name="T16" fmla="*/ 4467 w 5842"/>
              <a:gd name="T17" fmla="*/ 1750 h 6000"/>
              <a:gd name="T18" fmla="*/ 4342 w 5842"/>
              <a:gd name="T19" fmla="*/ 1875 h 6000"/>
              <a:gd name="T20" fmla="*/ 4342 w 5842"/>
              <a:gd name="T21" fmla="*/ 2750 h 6000"/>
              <a:gd name="T22" fmla="*/ 4217 w 5842"/>
              <a:gd name="T23" fmla="*/ 2750 h 6000"/>
              <a:gd name="T24" fmla="*/ 4092 w 5842"/>
              <a:gd name="T25" fmla="*/ 2875 h 6000"/>
              <a:gd name="T26" fmla="*/ 4092 w 5842"/>
              <a:gd name="T27" fmla="*/ 3625 h 6000"/>
              <a:gd name="T28" fmla="*/ 4810 w 5842"/>
              <a:gd name="T29" fmla="*/ 4484 h 6000"/>
              <a:gd name="T30" fmla="*/ 2967 w 5842"/>
              <a:gd name="T31" fmla="*/ 5750 h 6000"/>
              <a:gd name="T32" fmla="*/ 592 w 5842"/>
              <a:gd name="T33" fmla="*/ 3374 h 6000"/>
              <a:gd name="T34" fmla="*/ 720 w 5842"/>
              <a:gd name="T35" fmla="*/ 2623 h 6000"/>
              <a:gd name="T36" fmla="*/ 1239 w 5842"/>
              <a:gd name="T37" fmla="*/ 2749 h 6000"/>
              <a:gd name="T38" fmla="*/ 2051 w 5842"/>
              <a:gd name="T39" fmla="*/ 2414 h 6000"/>
              <a:gd name="T40" fmla="*/ 2399 w 5842"/>
              <a:gd name="T41" fmla="*/ 1387 h 6000"/>
              <a:gd name="T42" fmla="*/ 2805 w 5842"/>
              <a:gd name="T43" fmla="*/ 214 h 6000"/>
              <a:gd name="T44" fmla="*/ 2832 w 5842"/>
              <a:gd name="T45" fmla="*/ 77 h 6000"/>
              <a:gd name="T46" fmla="*/ 2717 w 5842"/>
              <a:gd name="T47" fmla="*/ 0 h 6000"/>
              <a:gd name="T48" fmla="*/ 428 w 5842"/>
              <a:gd name="T49" fmla="*/ 791 h 6000"/>
              <a:gd name="T50" fmla="*/ 184 w 5842"/>
              <a:gd name="T51" fmla="*/ 2050 h 6000"/>
              <a:gd name="T52" fmla="*/ 300 w 5842"/>
              <a:gd name="T53" fmla="*/ 2126 h 6000"/>
              <a:gd name="T54" fmla="*/ 415 w 5842"/>
              <a:gd name="T55" fmla="*/ 2048 h 6000"/>
              <a:gd name="T56" fmla="*/ 1202 w 5842"/>
              <a:gd name="T57" fmla="*/ 860 h 6000"/>
              <a:gd name="T58" fmla="*/ 1378 w 5842"/>
              <a:gd name="T59" fmla="*/ 860 h 6000"/>
              <a:gd name="T60" fmla="*/ 1378 w 5842"/>
              <a:gd name="T61" fmla="*/ 1036 h 6000"/>
              <a:gd name="T62" fmla="*/ 1115 w 5842"/>
              <a:gd name="T63" fmla="*/ 1334 h 6000"/>
              <a:gd name="T64" fmla="*/ 1106 w 5842"/>
              <a:gd name="T65" fmla="*/ 1346 h 6000"/>
              <a:gd name="T66" fmla="*/ 342 w 5842"/>
              <a:gd name="T67" fmla="*/ 3375 h 6000"/>
              <a:gd name="T68" fmla="*/ 2967 w 5842"/>
              <a:gd name="T69" fmla="*/ 6000 h 6000"/>
              <a:gd name="T70" fmla="*/ 5066 w 5842"/>
              <a:gd name="T71" fmla="*/ 4490 h 6000"/>
              <a:gd name="T72" fmla="*/ 5842 w 5842"/>
              <a:gd name="T73" fmla="*/ 3625 h 6000"/>
              <a:gd name="T74" fmla="*/ 5842 w 5842"/>
              <a:gd name="T75" fmla="*/ 2875 h 6000"/>
              <a:gd name="T76" fmla="*/ 5717 w 5842"/>
              <a:gd name="T77" fmla="*/ 2750 h 6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842" h="6000">
                <a:moveTo>
                  <a:pt x="5717" y="2750"/>
                </a:moveTo>
                <a:cubicBezTo>
                  <a:pt x="5592" y="2750"/>
                  <a:pt x="5592" y="2750"/>
                  <a:pt x="5592" y="2750"/>
                </a:cubicBezTo>
                <a:cubicBezTo>
                  <a:pt x="5592" y="1875"/>
                  <a:pt x="5592" y="1875"/>
                  <a:pt x="5592" y="1875"/>
                </a:cubicBezTo>
                <a:cubicBezTo>
                  <a:pt x="5592" y="1806"/>
                  <a:pt x="5536" y="1750"/>
                  <a:pt x="5467" y="1750"/>
                </a:cubicBezTo>
                <a:cubicBezTo>
                  <a:pt x="5398" y="1750"/>
                  <a:pt x="5342" y="1806"/>
                  <a:pt x="5342" y="1875"/>
                </a:cubicBezTo>
                <a:cubicBezTo>
                  <a:pt x="5342" y="2750"/>
                  <a:pt x="5342" y="2750"/>
                  <a:pt x="5342" y="2750"/>
                </a:cubicBezTo>
                <a:cubicBezTo>
                  <a:pt x="4592" y="2750"/>
                  <a:pt x="4592" y="2750"/>
                  <a:pt x="4592" y="2750"/>
                </a:cubicBezTo>
                <a:cubicBezTo>
                  <a:pt x="4592" y="1875"/>
                  <a:pt x="4592" y="1875"/>
                  <a:pt x="4592" y="1875"/>
                </a:cubicBezTo>
                <a:cubicBezTo>
                  <a:pt x="4592" y="1806"/>
                  <a:pt x="4536" y="1750"/>
                  <a:pt x="4467" y="1750"/>
                </a:cubicBezTo>
                <a:cubicBezTo>
                  <a:pt x="4398" y="1750"/>
                  <a:pt x="4342" y="1806"/>
                  <a:pt x="4342" y="1875"/>
                </a:cubicBezTo>
                <a:cubicBezTo>
                  <a:pt x="4342" y="2750"/>
                  <a:pt x="4342" y="2750"/>
                  <a:pt x="4342" y="2750"/>
                </a:cubicBezTo>
                <a:cubicBezTo>
                  <a:pt x="4217" y="2750"/>
                  <a:pt x="4217" y="2750"/>
                  <a:pt x="4217" y="2750"/>
                </a:cubicBezTo>
                <a:cubicBezTo>
                  <a:pt x="4148" y="2750"/>
                  <a:pt x="4092" y="2806"/>
                  <a:pt x="4092" y="2875"/>
                </a:cubicBezTo>
                <a:cubicBezTo>
                  <a:pt x="4092" y="3625"/>
                  <a:pt x="4092" y="3625"/>
                  <a:pt x="4092" y="3625"/>
                </a:cubicBezTo>
                <a:cubicBezTo>
                  <a:pt x="4092" y="4054"/>
                  <a:pt x="4402" y="4410"/>
                  <a:pt x="4810" y="4484"/>
                </a:cubicBezTo>
                <a:cubicBezTo>
                  <a:pt x="4704" y="4832"/>
                  <a:pt x="4297" y="5750"/>
                  <a:pt x="2967" y="5750"/>
                </a:cubicBezTo>
                <a:cubicBezTo>
                  <a:pt x="1216" y="5750"/>
                  <a:pt x="592" y="4523"/>
                  <a:pt x="592" y="3374"/>
                </a:cubicBezTo>
                <a:cubicBezTo>
                  <a:pt x="592" y="3368"/>
                  <a:pt x="592" y="3055"/>
                  <a:pt x="720" y="2623"/>
                </a:cubicBezTo>
                <a:cubicBezTo>
                  <a:pt x="884" y="2706"/>
                  <a:pt x="1061" y="2749"/>
                  <a:pt x="1239" y="2749"/>
                </a:cubicBezTo>
                <a:cubicBezTo>
                  <a:pt x="1535" y="2749"/>
                  <a:pt x="1830" y="2635"/>
                  <a:pt x="2051" y="2414"/>
                </a:cubicBezTo>
                <a:cubicBezTo>
                  <a:pt x="2265" y="2200"/>
                  <a:pt x="2330" y="1805"/>
                  <a:pt x="2399" y="1387"/>
                </a:cubicBezTo>
                <a:cubicBezTo>
                  <a:pt x="2473" y="936"/>
                  <a:pt x="2550" y="469"/>
                  <a:pt x="2805" y="214"/>
                </a:cubicBezTo>
                <a:cubicBezTo>
                  <a:pt x="2841" y="178"/>
                  <a:pt x="2852" y="124"/>
                  <a:pt x="2832" y="77"/>
                </a:cubicBezTo>
                <a:cubicBezTo>
                  <a:pt x="2813" y="31"/>
                  <a:pt x="2767" y="0"/>
                  <a:pt x="2717" y="0"/>
                </a:cubicBezTo>
                <a:cubicBezTo>
                  <a:pt x="1779" y="0"/>
                  <a:pt x="923" y="296"/>
                  <a:pt x="428" y="791"/>
                </a:cubicBezTo>
                <a:cubicBezTo>
                  <a:pt x="96" y="1122"/>
                  <a:pt x="0" y="1617"/>
                  <a:pt x="184" y="2050"/>
                </a:cubicBezTo>
                <a:cubicBezTo>
                  <a:pt x="204" y="2097"/>
                  <a:pt x="245" y="2119"/>
                  <a:pt x="300" y="2126"/>
                </a:cubicBezTo>
                <a:cubicBezTo>
                  <a:pt x="351" y="2126"/>
                  <a:pt x="396" y="2095"/>
                  <a:pt x="415" y="2048"/>
                </a:cubicBezTo>
                <a:cubicBezTo>
                  <a:pt x="596" y="1601"/>
                  <a:pt x="860" y="1201"/>
                  <a:pt x="1202" y="860"/>
                </a:cubicBezTo>
                <a:cubicBezTo>
                  <a:pt x="1250" y="811"/>
                  <a:pt x="1330" y="811"/>
                  <a:pt x="1378" y="860"/>
                </a:cubicBezTo>
                <a:cubicBezTo>
                  <a:pt x="1427" y="908"/>
                  <a:pt x="1427" y="988"/>
                  <a:pt x="1378" y="1036"/>
                </a:cubicBezTo>
                <a:cubicBezTo>
                  <a:pt x="1281" y="1134"/>
                  <a:pt x="1195" y="1234"/>
                  <a:pt x="1115" y="1334"/>
                </a:cubicBezTo>
                <a:cubicBezTo>
                  <a:pt x="1112" y="1338"/>
                  <a:pt x="1109" y="1342"/>
                  <a:pt x="1106" y="1346"/>
                </a:cubicBezTo>
                <a:cubicBezTo>
                  <a:pt x="341" y="2309"/>
                  <a:pt x="341" y="3329"/>
                  <a:pt x="342" y="3375"/>
                </a:cubicBezTo>
                <a:cubicBezTo>
                  <a:pt x="342" y="4969"/>
                  <a:pt x="1372" y="6000"/>
                  <a:pt x="2967" y="6000"/>
                </a:cubicBezTo>
                <a:cubicBezTo>
                  <a:pt x="4526" y="6000"/>
                  <a:pt x="4970" y="4829"/>
                  <a:pt x="5066" y="4490"/>
                </a:cubicBezTo>
                <a:cubicBezTo>
                  <a:pt x="5501" y="4440"/>
                  <a:pt x="5842" y="4074"/>
                  <a:pt x="5842" y="3625"/>
                </a:cubicBezTo>
                <a:cubicBezTo>
                  <a:pt x="5842" y="2875"/>
                  <a:pt x="5842" y="2875"/>
                  <a:pt x="5842" y="2875"/>
                </a:cubicBezTo>
                <a:cubicBezTo>
                  <a:pt x="5842" y="2806"/>
                  <a:pt x="5786" y="2750"/>
                  <a:pt x="5717" y="27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81">
            <a:extLst>
              <a:ext uri="{FF2B5EF4-FFF2-40B4-BE49-F238E27FC236}">
                <a16:creationId xmlns:a16="http://schemas.microsoft.com/office/drawing/2014/main" id="{9D4B86AD-8A02-9842-9586-B99095E62A55}"/>
              </a:ext>
            </a:extLst>
          </p:cNvPr>
          <p:cNvSpPr>
            <a:spLocks/>
          </p:cNvSpPr>
          <p:nvPr/>
        </p:nvSpPr>
        <p:spPr bwMode="auto">
          <a:xfrm>
            <a:off x="1416761" y="3408897"/>
            <a:ext cx="123236" cy="232030"/>
          </a:xfrm>
          <a:custGeom>
            <a:avLst/>
            <a:gdLst>
              <a:gd name="T0" fmla="*/ 256 w 256"/>
              <a:gd name="T1" fmla="*/ 0 h 482"/>
              <a:gd name="T2" fmla="*/ 73 w 256"/>
              <a:gd name="T3" fmla="*/ 0 h 482"/>
              <a:gd name="T4" fmla="*/ 0 w 256"/>
              <a:gd name="T5" fmla="*/ 261 h 482"/>
              <a:gd name="T6" fmla="*/ 73 w 256"/>
              <a:gd name="T7" fmla="*/ 261 h 482"/>
              <a:gd name="T8" fmla="*/ 11 w 256"/>
              <a:gd name="T9" fmla="*/ 482 h 482"/>
              <a:gd name="T10" fmla="*/ 33 w 256"/>
              <a:gd name="T11" fmla="*/ 482 h 482"/>
              <a:gd name="T12" fmla="*/ 245 w 256"/>
              <a:gd name="T13" fmla="*/ 222 h 482"/>
              <a:gd name="T14" fmla="*/ 138 w 256"/>
              <a:gd name="T15" fmla="*/ 222 h 482"/>
              <a:gd name="T16" fmla="*/ 256 w 256"/>
              <a:gd name="T17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6" h="482">
                <a:moveTo>
                  <a:pt x="256" y="0"/>
                </a:moveTo>
                <a:lnTo>
                  <a:pt x="73" y="0"/>
                </a:lnTo>
                <a:lnTo>
                  <a:pt x="0" y="261"/>
                </a:lnTo>
                <a:lnTo>
                  <a:pt x="73" y="261"/>
                </a:lnTo>
                <a:lnTo>
                  <a:pt x="11" y="482"/>
                </a:lnTo>
                <a:lnTo>
                  <a:pt x="33" y="482"/>
                </a:lnTo>
                <a:lnTo>
                  <a:pt x="245" y="222"/>
                </a:lnTo>
                <a:lnTo>
                  <a:pt x="138" y="222"/>
                </a:lnTo>
                <a:lnTo>
                  <a:pt x="256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E04852BE-7138-0748-908B-8C01160311BC}"/>
              </a:ext>
            </a:extLst>
          </p:cNvPr>
          <p:cNvGrpSpPr/>
          <p:nvPr/>
        </p:nvGrpSpPr>
        <p:grpSpPr>
          <a:xfrm>
            <a:off x="4767868" y="4238037"/>
            <a:ext cx="662787" cy="358621"/>
            <a:chOff x="-9440863" y="-5578475"/>
            <a:chExt cx="12906375" cy="6983413"/>
          </a:xfrm>
          <a:solidFill>
            <a:schemeClr val="bg1">
              <a:lumMod val="85000"/>
            </a:schemeClr>
          </a:solidFill>
        </p:grpSpPr>
        <p:sp>
          <p:nvSpPr>
            <p:cNvPr id="298" name="Freeform 63">
              <a:extLst>
                <a:ext uri="{FF2B5EF4-FFF2-40B4-BE49-F238E27FC236}">
                  <a16:creationId xmlns:a16="http://schemas.microsoft.com/office/drawing/2014/main" id="{C9BE117B-4F5C-1549-9EE2-042BD31F2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40863" y="-5578475"/>
              <a:ext cx="12906375" cy="4210050"/>
            </a:xfrm>
            <a:custGeom>
              <a:avLst/>
              <a:gdLst>
                <a:gd name="T0" fmla="*/ 5931 w 6000"/>
                <a:gd name="T1" fmla="*/ 1223 h 1962"/>
                <a:gd name="T2" fmla="*/ 3000 w 6000"/>
                <a:gd name="T3" fmla="*/ 0 h 1962"/>
                <a:gd name="T4" fmla="*/ 69 w 6000"/>
                <a:gd name="T5" fmla="*/ 1223 h 1962"/>
                <a:gd name="T6" fmla="*/ 0 w 6000"/>
                <a:gd name="T7" fmla="*/ 1385 h 1962"/>
                <a:gd name="T8" fmla="*/ 69 w 6000"/>
                <a:gd name="T9" fmla="*/ 1546 h 1962"/>
                <a:gd name="T10" fmla="*/ 392 w 6000"/>
                <a:gd name="T11" fmla="*/ 1870 h 1962"/>
                <a:gd name="T12" fmla="*/ 715 w 6000"/>
                <a:gd name="T13" fmla="*/ 1870 h 1962"/>
                <a:gd name="T14" fmla="*/ 3000 w 6000"/>
                <a:gd name="T15" fmla="*/ 923 h 1962"/>
                <a:gd name="T16" fmla="*/ 5285 w 6000"/>
                <a:gd name="T17" fmla="*/ 1870 h 1962"/>
                <a:gd name="T18" fmla="*/ 5608 w 6000"/>
                <a:gd name="T19" fmla="*/ 1870 h 1962"/>
                <a:gd name="T20" fmla="*/ 5931 w 6000"/>
                <a:gd name="T21" fmla="*/ 1546 h 1962"/>
                <a:gd name="T22" fmla="*/ 6000 w 6000"/>
                <a:gd name="T23" fmla="*/ 1385 h 1962"/>
                <a:gd name="T24" fmla="*/ 5931 w 6000"/>
                <a:gd name="T25" fmla="*/ 1223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00" h="1962">
                  <a:moveTo>
                    <a:pt x="5931" y="1223"/>
                  </a:moveTo>
                  <a:cubicBezTo>
                    <a:pt x="5169" y="462"/>
                    <a:pt x="4154" y="0"/>
                    <a:pt x="3000" y="0"/>
                  </a:cubicBezTo>
                  <a:cubicBezTo>
                    <a:pt x="1846" y="0"/>
                    <a:pt x="808" y="462"/>
                    <a:pt x="69" y="1223"/>
                  </a:cubicBezTo>
                  <a:cubicBezTo>
                    <a:pt x="23" y="1270"/>
                    <a:pt x="0" y="1316"/>
                    <a:pt x="0" y="1385"/>
                  </a:cubicBezTo>
                  <a:cubicBezTo>
                    <a:pt x="0" y="1454"/>
                    <a:pt x="23" y="1500"/>
                    <a:pt x="69" y="1546"/>
                  </a:cubicBezTo>
                  <a:cubicBezTo>
                    <a:pt x="392" y="1870"/>
                    <a:pt x="392" y="1870"/>
                    <a:pt x="392" y="1870"/>
                  </a:cubicBezTo>
                  <a:cubicBezTo>
                    <a:pt x="485" y="1962"/>
                    <a:pt x="623" y="1962"/>
                    <a:pt x="715" y="1870"/>
                  </a:cubicBezTo>
                  <a:cubicBezTo>
                    <a:pt x="1292" y="1293"/>
                    <a:pt x="2100" y="923"/>
                    <a:pt x="3000" y="923"/>
                  </a:cubicBezTo>
                  <a:cubicBezTo>
                    <a:pt x="3900" y="923"/>
                    <a:pt x="4708" y="1293"/>
                    <a:pt x="5285" y="1870"/>
                  </a:cubicBezTo>
                  <a:cubicBezTo>
                    <a:pt x="5377" y="1962"/>
                    <a:pt x="5515" y="1962"/>
                    <a:pt x="5608" y="1870"/>
                  </a:cubicBezTo>
                  <a:cubicBezTo>
                    <a:pt x="5931" y="1546"/>
                    <a:pt x="5931" y="1546"/>
                    <a:pt x="5931" y="1546"/>
                  </a:cubicBezTo>
                  <a:cubicBezTo>
                    <a:pt x="5977" y="1500"/>
                    <a:pt x="6000" y="1454"/>
                    <a:pt x="6000" y="1385"/>
                  </a:cubicBezTo>
                  <a:cubicBezTo>
                    <a:pt x="6000" y="1316"/>
                    <a:pt x="5977" y="1246"/>
                    <a:pt x="5931" y="122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9" name="Freeform 64">
              <a:extLst>
                <a:ext uri="{FF2B5EF4-FFF2-40B4-BE49-F238E27FC236}">
                  <a16:creationId xmlns:a16="http://schemas.microsoft.com/office/drawing/2014/main" id="{196BCC70-91F8-E74B-9DCD-FB81D937E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61150" y="-1617662"/>
              <a:ext cx="7348538" cy="3022600"/>
            </a:xfrm>
            <a:custGeom>
              <a:avLst/>
              <a:gdLst>
                <a:gd name="T0" fmla="*/ 1708 w 3416"/>
                <a:gd name="T1" fmla="*/ 0 h 1408"/>
                <a:gd name="T2" fmla="*/ 93 w 3416"/>
                <a:gd name="T3" fmla="*/ 670 h 1408"/>
                <a:gd name="T4" fmla="*/ 93 w 3416"/>
                <a:gd name="T5" fmla="*/ 993 h 1408"/>
                <a:gd name="T6" fmla="*/ 416 w 3416"/>
                <a:gd name="T7" fmla="*/ 1316 h 1408"/>
                <a:gd name="T8" fmla="*/ 739 w 3416"/>
                <a:gd name="T9" fmla="*/ 1316 h 1408"/>
                <a:gd name="T10" fmla="*/ 1708 w 3416"/>
                <a:gd name="T11" fmla="*/ 924 h 1408"/>
                <a:gd name="T12" fmla="*/ 2677 w 3416"/>
                <a:gd name="T13" fmla="*/ 1316 h 1408"/>
                <a:gd name="T14" fmla="*/ 3000 w 3416"/>
                <a:gd name="T15" fmla="*/ 1316 h 1408"/>
                <a:gd name="T16" fmla="*/ 3323 w 3416"/>
                <a:gd name="T17" fmla="*/ 993 h 1408"/>
                <a:gd name="T18" fmla="*/ 3323 w 3416"/>
                <a:gd name="T19" fmla="*/ 670 h 1408"/>
                <a:gd name="T20" fmla="*/ 1708 w 3416"/>
                <a:gd name="T21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6" h="1408">
                  <a:moveTo>
                    <a:pt x="1708" y="0"/>
                  </a:moveTo>
                  <a:cubicBezTo>
                    <a:pt x="1062" y="0"/>
                    <a:pt x="508" y="254"/>
                    <a:pt x="93" y="670"/>
                  </a:cubicBezTo>
                  <a:cubicBezTo>
                    <a:pt x="0" y="762"/>
                    <a:pt x="0" y="900"/>
                    <a:pt x="93" y="993"/>
                  </a:cubicBezTo>
                  <a:cubicBezTo>
                    <a:pt x="416" y="1316"/>
                    <a:pt x="416" y="1316"/>
                    <a:pt x="416" y="1316"/>
                  </a:cubicBezTo>
                  <a:cubicBezTo>
                    <a:pt x="508" y="1408"/>
                    <a:pt x="646" y="1408"/>
                    <a:pt x="739" y="1316"/>
                  </a:cubicBezTo>
                  <a:cubicBezTo>
                    <a:pt x="993" y="1062"/>
                    <a:pt x="1339" y="924"/>
                    <a:pt x="1708" y="924"/>
                  </a:cubicBezTo>
                  <a:cubicBezTo>
                    <a:pt x="2077" y="924"/>
                    <a:pt x="2423" y="1085"/>
                    <a:pt x="2677" y="1316"/>
                  </a:cubicBezTo>
                  <a:cubicBezTo>
                    <a:pt x="2770" y="1408"/>
                    <a:pt x="2908" y="1408"/>
                    <a:pt x="3000" y="1316"/>
                  </a:cubicBezTo>
                  <a:cubicBezTo>
                    <a:pt x="3323" y="993"/>
                    <a:pt x="3323" y="993"/>
                    <a:pt x="3323" y="993"/>
                  </a:cubicBezTo>
                  <a:cubicBezTo>
                    <a:pt x="3416" y="900"/>
                    <a:pt x="3416" y="762"/>
                    <a:pt x="3323" y="670"/>
                  </a:cubicBezTo>
                  <a:cubicBezTo>
                    <a:pt x="2908" y="254"/>
                    <a:pt x="2354" y="0"/>
                    <a:pt x="1708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266D1F-7287-1248-B242-6B382E06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57" y="4884645"/>
            <a:ext cx="867121" cy="943073"/>
          </a:xfrm>
          <a:prstGeom prst="rect">
            <a:avLst/>
          </a:prstGeom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8157F9-D0BB-D449-B588-BBE33ACA29DE}"/>
              </a:ext>
            </a:extLst>
          </p:cNvPr>
          <p:cNvGrpSpPr/>
          <p:nvPr/>
        </p:nvGrpSpPr>
        <p:grpSpPr>
          <a:xfrm>
            <a:off x="5209825" y="5225550"/>
            <a:ext cx="1353220" cy="1621530"/>
            <a:chOff x="7712075" y="2282826"/>
            <a:chExt cx="3867151" cy="4633912"/>
          </a:xfrm>
        </p:grpSpPr>
        <p:sp>
          <p:nvSpPr>
            <p:cNvPr id="274" name="Freeform 13">
              <a:extLst>
                <a:ext uri="{FF2B5EF4-FFF2-40B4-BE49-F238E27FC236}">
                  <a16:creationId xmlns:a16="http://schemas.microsoft.com/office/drawing/2014/main" id="{72540EF7-1466-104D-9F7D-2F977AD49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5" y="5283200"/>
              <a:ext cx="1962150" cy="1633537"/>
            </a:xfrm>
            <a:custGeom>
              <a:avLst/>
              <a:gdLst>
                <a:gd name="T0" fmla="*/ 0 w 912"/>
                <a:gd name="T1" fmla="*/ 120 h 761"/>
                <a:gd name="T2" fmla="*/ 269 w 912"/>
                <a:gd name="T3" fmla="*/ 761 h 761"/>
                <a:gd name="T4" fmla="*/ 839 w 912"/>
                <a:gd name="T5" fmla="*/ 761 h 761"/>
                <a:gd name="T6" fmla="*/ 912 w 912"/>
                <a:gd name="T7" fmla="*/ 693 h 761"/>
                <a:gd name="T8" fmla="*/ 635 w 912"/>
                <a:gd name="T9" fmla="*/ 0 h 761"/>
                <a:gd name="T10" fmla="*/ 0 w 912"/>
                <a:gd name="T11" fmla="*/ 12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2" h="761">
                  <a:moveTo>
                    <a:pt x="0" y="120"/>
                  </a:moveTo>
                  <a:cubicBezTo>
                    <a:pt x="269" y="761"/>
                    <a:pt x="269" y="761"/>
                    <a:pt x="269" y="761"/>
                  </a:cubicBezTo>
                  <a:cubicBezTo>
                    <a:pt x="839" y="761"/>
                    <a:pt x="839" y="761"/>
                    <a:pt x="839" y="761"/>
                  </a:cubicBezTo>
                  <a:cubicBezTo>
                    <a:pt x="864" y="739"/>
                    <a:pt x="888" y="716"/>
                    <a:pt x="912" y="693"/>
                  </a:cubicBezTo>
                  <a:cubicBezTo>
                    <a:pt x="635" y="0"/>
                    <a:pt x="635" y="0"/>
                    <a:pt x="635" y="0"/>
                  </a:cubicBezTo>
                  <a:lnTo>
                    <a:pt x="0" y="120"/>
                  </a:ln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14">
              <a:extLst>
                <a:ext uri="{FF2B5EF4-FFF2-40B4-BE49-F238E27FC236}">
                  <a16:creationId xmlns:a16="http://schemas.microsoft.com/office/drawing/2014/main" id="{C8672BBD-5C96-3749-B2BF-924643337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0888" y="5862638"/>
              <a:ext cx="1938338" cy="1054100"/>
            </a:xfrm>
            <a:custGeom>
              <a:avLst/>
              <a:gdLst>
                <a:gd name="T0" fmla="*/ 961 w 1221"/>
                <a:gd name="T1" fmla="*/ 0 h 664"/>
                <a:gd name="T2" fmla="*/ 1221 w 1221"/>
                <a:gd name="T3" fmla="*/ 664 h 664"/>
                <a:gd name="T4" fmla="*/ 113 w 1221"/>
                <a:gd name="T5" fmla="*/ 664 h 664"/>
                <a:gd name="T6" fmla="*/ 0 w 1221"/>
                <a:gd name="T7" fmla="*/ 382 h 664"/>
                <a:gd name="T8" fmla="*/ 961 w 1221"/>
                <a:gd name="T9" fmla="*/ 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664">
                  <a:moveTo>
                    <a:pt x="961" y="0"/>
                  </a:moveTo>
                  <a:lnTo>
                    <a:pt x="1221" y="664"/>
                  </a:lnTo>
                  <a:lnTo>
                    <a:pt x="113" y="664"/>
                  </a:lnTo>
                  <a:lnTo>
                    <a:pt x="0" y="38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15">
              <a:extLst>
                <a:ext uri="{FF2B5EF4-FFF2-40B4-BE49-F238E27FC236}">
                  <a16:creationId xmlns:a16="http://schemas.microsoft.com/office/drawing/2014/main" id="{D1C5D916-344B-5D4B-81CD-3A7482466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513" y="4213225"/>
              <a:ext cx="1457325" cy="1695450"/>
            </a:xfrm>
            <a:custGeom>
              <a:avLst/>
              <a:gdLst>
                <a:gd name="T0" fmla="*/ 0 w 677"/>
                <a:gd name="T1" fmla="*/ 116 h 789"/>
                <a:gd name="T2" fmla="*/ 310 w 677"/>
                <a:gd name="T3" fmla="*/ 557 h 789"/>
                <a:gd name="T4" fmla="*/ 617 w 677"/>
                <a:gd name="T5" fmla="*/ 753 h 789"/>
                <a:gd name="T6" fmla="*/ 551 w 677"/>
                <a:gd name="T7" fmla="*/ 469 h 789"/>
                <a:gd name="T8" fmla="*/ 314 w 677"/>
                <a:gd name="T9" fmla="*/ 171 h 789"/>
                <a:gd name="T10" fmla="*/ 0 w 677"/>
                <a:gd name="T11" fmla="*/ 116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789">
                  <a:moveTo>
                    <a:pt x="0" y="116"/>
                  </a:moveTo>
                  <a:cubicBezTo>
                    <a:pt x="310" y="557"/>
                    <a:pt x="310" y="557"/>
                    <a:pt x="310" y="557"/>
                  </a:cubicBezTo>
                  <a:cubicBezTo>
                    <a:pt x="350" y="613"/>
                    <a:pt x="557" y="789"/>
                    <a:pt x="617" y="753"/>
                  </a:cubicBezTo>
                  <a:cubicBezTo>
                    <a:pt x="677" y="718"/>
                    <a:pt x="593" y="524"/>
                    <a:pt x="551" y="469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177" y="0"/>
                    <a:pt x="60" y="71"/>
                    <a:pt x="0" y="116"/>
                  </a:cubicBez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17">
              <a:extLst>
                <a:ext uri="{FF2B5EF4-FFF2-40B4-BE49-F238E27FC236}">
                  <a16:creationId xmlns:a16="http://schemas.microsoft.com/office/drawing/2014/main" id="{23F37175-112D-3C41-8515-017D818F87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9050" y="3602038"/>
              <a:ext cx="1157288" cy="712787"/>
            </a:xfrm>
            <a:custGeom>
              <a:avLst/>
              <a:gdLst>
                <a:gd name="T0" fmla="*/ 538 w 538"/>
                <a:gd name="T1" fmla="*/ 184 h 332"/>
                <a:gd name="T2" fmla="*/ 461 w 538"/>
                <a:gd name="T3" fmla="*/ 2 h 332"/>
                <a:gd name="T4" fmla="*/ 456 w 538"/>
                <a:gd name="T5" fmla="*/ 18 h 332"/>
                <a:gd name="T6" fmla="*/ 436 w 538"/>
                <a:gd name="T7" fmla="*/ 0 h 332"/>
                <a:gd name="T8" fmla="*/ 538 w 538"/>
                <a:gd name="T9" fmla="*/ 184 h 332"/>
                <a:gd name="T10" fmla="*/ 0 w 538"/>
                <a:gd name="T11" fmla="*/ 95 h 332"/>
                <a:gd name="T12" fmla="*/ 9 w 538"/>
                <a:gd name="T13" fmla="*/ 69 h 332"/>
                <a:gd name="T14" fmla="*/ 115 w 538"/>
                <a:gd name="T15" fmla="*/ 332 h 332"/>
                <a:gd name="T16" fmla="*/ 0 w 538"/>
                <a:gd name="T17" fmla="*/ 97 h 332"/>
                <a:gd name="T18" fmla="*/ 0 w 538"/>
                <a:gd name="T19" fmla="*/ 95 h 332"/>
                <a:gd name="T20" fmla="*/ 204 w 538"/>
                <a:gd name="T21" fmla="*/ 41 h 332"/>
                <a:gd name="T22" fmla="*/ 234 w 538"/>
                <a:gd name="T23" fmla="*/ 76 h 332"/>
                <a:gd name="T24" fmla="*/ 237 w 538"/>
                <a:gd name="T25" fmla="*/ 55 h 332"/>
                <a:gd name="T26" fmla="*/ 329 w 538"/>
                <a:gd name="T27" fmla="*/ 267 h 332"/>
                <a:gd name="T28" fmla="*/ 204 w 538"/>
                <a:gd name="T29" fmla="*/ 4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8" h="332">
                  <a:moveTo>
                    <a:pt x="538" y="184"/>
                  </a:moveTo>
                  <a:cubicBezTo>
                    <a:pt x="538" y="184"/>
                    <a:pt x="497" y="88"/>
                    <a:pt x="461" y="2"/>
                  </a:cubicBezTo>
                  <a:cubicBezTo>
                    <a:pt x="459" y="7"/>
                    <a:pt x="457" y="13"/>
                    <a:pt x="456" y="18"/>
                  </a:cubicBezTo>
                  <a:cubicBezTo>
                    <a:pt x="450" y="11"/>
                    <a:pt x="443" y="5"/>
                    <a:pt x="436" y="0"/>
                  </a:cubicBezTo>
                  <a:cubicBezTo>
                    <a:pt x="481" y="84"/>
                    <a:pt x="538" y="184"/>
                    <a:pt x="538" y="184"/>
                  </a:cubicBezTo>
                  <a:close/>
                  <a:moveTo>
                    <a:pt x="0" y="95"/>
                  </a:moveTo>
                  <a:cubicBezTo>
                    <a:pt x="2" y="85"/>
                    <a:pt x="5" y="77"/>
                    <a:pt x="9" y="69"/>
                  </a:cubicBezTo>
                  <a:cubicBezTo>
                    <a:pt x="50" y="166"/>
                    <a:pt x="115" y="332"/>
                    <a:pt x="115" y="332"/>
                  </a:cubicBezTo>
                  <a:cubicBezTo>
                    <a:pt x="115" y="332"/>
                    <a:pt x="32" y="168"/>
                    <a:pt x="0" y="97"/>
                  </a:cubicBezTo>
                  <a:cubicBezTo>
                    <a:pt x="0" y="99"/>
                    <a:pt x="0" y="97"/>
                    <a:pt x="0" y="95"/>
                  </a:cubicBezTo>
                  <a:close/>
                  <a:moveTo>
                    <a:pt x="204" y="41"/>
                  </a:moveTo>
                  <a:cubicBezTo>
                    <a:pt x="215" y="50"/>
                    <a:pt x="226" y="62"/>
                    <a:pt x="234" y="76"/>
                  </a:cubicBezTo>
                  <a:cubicBezTo>
                    <a:pt x="234" y="69"/>
                    <a:pt x="236" y="62"/>
                    <a:pt x="237" y="55"/>
                  </a:cubicBezTo>
                  <a:cubicBezTo>
                    <a:pt x="278" y="150"/>
                    <a:pt x="329" y="267"/>
                    <a:pt x="329" y="267"/>
                  </a:cubicBezTo>
                  <a:cubicBezTo>
                    <a:pt x="329" y="267"/>
                    <a:pt x="250" y="128"/>
                    <a:pt x="204" y="41"/>
                  </a:cubicBezTo>
                  <a:close/>
                </a:path>
              </a:pathLst>
            </a:custGeom>
            <a:solidFill>
              <a:srgbClr val="E8C4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18">
              <a:extLst>
                <a:ext uri="{FF2B5EF4-FFF2-40B4-BE49-F238E27FC236}">
                  <a16:creationId xmlns:a16="http://schemas.microsoft.com/office/drawing/2014/main" id="{AE9A6235-0883-3B4F-BFBE-CCF70DD66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2371726"/>
              <a:ext cx="544513" cy="530225"/>
            </a:xfrm>
            <a:custGeom>
              <a:avLst/>
              <a:gdLst>
                <a:gd name="T0" fmla="*/ 232 w 253"/>
                <a:gd name="T1" fmla="*/ 106 h 247"/>
                <a:gd name="T2" fmla="*/ 253 w 253"/>
                <a:gd name="T3" fmla="*/ 155 h 247"/>
                <a:gd name="T4" fmla="*/ 79 w 253"/>
                <a:gd name="T5" fmla="*/ 231 h 247"/>
                <a:gd name="T6" fmla="*/ 57 w 253"/>
                <a:gd name="T7" fmla="*/ 185 h 247"/>
                <a:gd name="T8" fmla="*/ 232 w 253"/>
                <a:gd name="T9" fmla="*/ 10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247">
                  <a:moveTo>
                    <a:pt x="232" y="106"/>
                  </a:moveTo>
                  <a:cubicBezTo>
                    <a:pt x="253" y="155"/>
                    <a:pt x="253" y="155"/>
                    <a:pt x="253" y="155"/>
                  </a:cubicBezTo>
                  <a:cubicBezTo>
                    <a:pt x="214" y="224"/>
                    <a:pt x="155" y="247"/>
                    <a:pt x="79" y="231"/>
                  </a:cubicBezTo>
                  <a:cubicBezTo>
                    <a:pt x="57" y="185"/>
                    <a:pt x="57" y="185"/>
                    <a:pt x="57" y="185"/>
                  </a:cubicBezTo>
                  <a:cubicBezTo>
                    <a:pt x="0" y="58"/>
                    <a:pt x="187" y="0"/>
                    <a:pt x="232" y="106"/>
                  </a:cubicBezTo>
                  <a:close/>
                </a:path>
              </a:pathLst>
            </a:custGeom>
            <a:solidFill>
              <a:srgbClr val="FAF3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19">
              <a:extLst>
                <a:ext uri="{FF2B5EF4-FFF2-40B4-BE49-F238E27FC236}">
                  <a16:creationId xmlns:a16="http://schemas.microsoft.com/office/drawing/2014/main" id="{E7EFFD25-8199-1F43-B5A4-3A6BDADB3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3763" y="4368800"/>
              <a:ext cx="417513" cy="723900"/>
            </a:xfrm>
            <a:custGeom>
              <a:avLst/>
              <a:gdLst>
                <a:gd name="T0" fmla="*/ 58 w 263"/>
                <a:gd name="T1" fmla="*/ 9 h 456"/>
                <a:gd name="T2" fmla="*/ 263 w 263"/>
                <a:gd name="T3" fmla="*/ 456 h 456"/>
                <a:gd name="T4" fmla="*/ 0 w 263"/>
                <a:gd name="T5" fmla="*/ 0 h 456"/>
                <a:gd name="T6" fmla="*/ 58 w 263"/>
                <a:gd name="T7" fmla="*/ 9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456">
                  <a:moveTo>
                    <a:pt x="58" y="9"/>
                  </a:moveTo>
                  <a:lnTo>
                    <a:pt x="263" y="456"/>
                  </a:lnTo>
                  <a:lnTo>
                    <a:pt x="0" y="0"/>
                  </a:lnTo>
                  <a:lnTo>
                    <a:pt x="58" y="9"/>
                  </a:lnTo>
                  <a:close/>
                </a:path>
              </a:pathLst>
            </a:custGeom>
            <a:solidFill>
              <a:srgbClr val="E8C4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16">
              <a:extLst>
                <a:ext uri="{FF2B5EF4-FFF2-40B4-BE49-F238E27FC236}">
                  <a16:creationId xmlns:a16="http://schemas.microsoft.com/office/drawing/2014/main" id="{FB98C13E-DD4B-744F-AA3B-50985E93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075" y="2282826"/>
              <a:ext cx="3262313" cy="3952875"/>
            </a:xfrm>
            <a:custGeom>
              <a:avLst/>
              <a:gdLst>
                <a:gd name="T0" fmla="*/ 307 w 1517"/>
                <a:gd name="T1" fmla="*/ 141 h 1841"/>
                <a:gd name="T2" fmla="*/ 557 w 1517"/>
                <a:gd name="T3" fmla="*/ 711 h 1841"/>
                <a:gd name="T4" fmla="*/ 791 w 1517"/>
                <a:gd name="T5" fmla="*/ 690 h 1841"/>
                <a:gd name="T6" fmla="*/ 1013 w 1517"/>
                <a:gd name="T7" fmla="*/ 632 h 1841"/>
                <a:gd name="T8" fmla="*/ 1240 w 1517"/>
                <a:gd name="T9" fmla="*/ 629 h 1841"/>
                <a:gd name="T10" fmla="*/ 1454 w 1517"/>
                <a:gd name="T11" fmla="*/ 1113 h 1841"/>
                <a:gd name="T12" fmla="*/ 1490 w 1517"/>
                <a:gd name="T13" fmla="*/ 1551 h 1841"/>
                <a:gd name="T14" fmla="*/ 906 w 1517"/>
                <a:gd name="T15" fmla="*/ 1754 h 1841"/>
                <a:gd name="T16" fmla="*/ 691 w 1517"/>
                <a:gd name="T17" fmla="*/ 1578 h 1841"/>
                <a:gd name="T18" fmla="*/ 78 w 1517"/>
                <a:gd name="T19" fmla="*/ 238 h 1841"/>
                <a:gd name="T20" fmla="*/ 307 w 1517"/>
                <a:gd name="T21" fmla="*/ 141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841">
                  <a:moveTo>
                    <a:pt x="307" y="141"/>
                  </a:moveTo>
                  <a:cubicBezTo>
                    <a:pt x="557" y="711"/>
                    <a:pt x="557" y="711"/>
                    <a:pt x="557" y="711"/>
                  </a:cubicBezTo>
                  <a:cubicBezTo>
                    <a:pt x="577" y="608"/>
                    <a:pt x="734" y="592"/>
                    <a:pt x="791" y="690"/>
                  </a:cubicBezTo>
                  <a:cubicBezTo>
                    <a:pt x="797" y="581"/>
                    <a:pt x="944" y="554"/>
                    <a:pt x="1013" y="632"/>
                  </a:cubicBezTo>
                  <a:cubicBezTo>
                    <a:pt x="1035" y="533"/>
                    <a:pt x="1193" y="523"/>
                    <a:pt x="1240" y="629"/>
                  </a:cubicBezTo>
                  <a:cubicBezTo>
                    <a:pt x="1454" y="1113"/>
                    <a:pt x="1454" y="1113"/>
                    <a:pt x="1454" y="1113"/>
                  </a:cubicBezTo>
                  <a:cubicBezTo>
                    <a:pt x="1514" y="1249"/>
                    <a:pt x="1517" y="1456"/>
                    <a:pt x="1490" y="1551"/>
                  </a:cubicBezTo>
                  <a:cubicBezTo>
                    <a:pt x="1409" y="1832"/>
                    <a:pt x="1037" y="1841"/>
                    <a:pt x="906" y="1754"/>
                  </a:cubicBezTo>
                  <a:cubicBezTo>
                    <a:pt x="804" y="1687"/>
                    <a:pt x="724" y="1650"/>
                    <a:pt x="691" y="1578"/>
                  </a:cubicBezTo>
                  <a:cubicBezTo>
                    <a:pt x="78" y="238"/>
                    <a:pt x="78" y="238"/>
                    <a:pt x="78" y="238"/>
                  </a:cubicBezTo>
                  <a:cubicBezTo>
                    <a:pt x="0" y="69"/>
                    <a:pt x="247" y="0"/>
                    <a:pt x="307" y="141"/>
                  </a:cubicBez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300" name="Picture 299">
            <a:extLst>
              <a:ext uri="{FF2B5EF4-FFF2-40B4-BE49-F238E27FC236}">
                <a16:creationId xmlns:a16="http://schemas.microsoft.com/office/drawing/2014/main" id="{F6641B0A-54AC-5349-ACB6-49CCF3D4F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" y="1313157"/>
            <a:ext cx="1392109" cy="1514046"/>
          </a:xfrm>
          <a:prstGeom prst="rect">
            <a:avLst/>
          </a:prstGeom>
        </p:spPr>
      </p:pic>
      <p:sp>
        <p:nvSpPr>
          <p:cNvPr id="301" name="TextBox 300">
            <a:extLst>
              <a:ext uri="{FF2B5EF4-FFF2-40B4-BE49-F238E27FC236}">
                <a16:creationId xmlns:a16="http://schemas.microsoft.com/office/drawing/2014/main" id="{37552BAE-A0DD-0A47-88C7-83C05AC74459}"/>
              </a:ext>
            </a:extLst>
          </p:cNvPr>
          <p:cNvSpPr txBox="1"/>
          <p:nvPr/>
        </p:nvSpPr>
        <p:spPr>
          <a:xfrm>
            <a:off x="4254460" y="1933533"/>
            <a:ext cx="7680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Alexa </a:t>
            </a:r>
            <a:r>
              <a:rPr lang="en-US" b="1" dirty="0"/>
              <a:t>is a virtual assistant</a:t>
            </a:r>
            <a:r>
              <a:rPr lang="en-US" dirty="0"/>
              <a:t> </a:t>
            </a:r>
            <a:r>
              <a:rPr lang="en-US" dirty="0" smtClean="0"/>
              <a:t>technology </a:t>
            </a:r>
            <a:r>
              <a:rPr lang="en-US" dirty="0"/>
              <a:t>developed by 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capable of voice interaction, music playback, making to-do lists, setting alarms, streaming podcasts, playing audiobooks, and providing weather, traffic, sports, and other real-time information, such as news.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B6C37D-0001-7249-914B-341859F40D12}"/>
              </a:ext>
            </a:extLst>
          </p:cNvPr>
          <p:cNvSpPr/>
          <p:nvPr/>
        </p:nvSpPr>
        <p:spPr>
          <a:xfrm>
            <a:off x="6765926" y="3486286"/>
            <a:ext cx="51689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Alexa </a:t>
            </a:r>
            <a:r>
              <a:rPr lang="en-US" b="1" dirty="0" smtClean="0"/>
              <a:t>controls </a:t>
            </a:r>
            <a:r>
              <a:rPr lang="en-US" b="1" dirty="0"/>
              <a:t>smart devices</a:t>
            </a:r>
            <a:r>
              <a:rPr lang="en-US" dirty="0"/>
              <a:t> using itself as a home automation system. Users are able to extend the Alexa capabilities by installing "skills" (additional functionality developed by third-party vendors, in other settings more commonly called </a:t>
            </a:r>
            <a:r>
              <a:rPr lang="en-US" dirty="0" smtClean="0"/>
              <a:t>apps,</a:t>
            </a:r>
            <a:r>
              <a:rPr lang="en-US" dirty="0"/>
              <a:t> such as weather programs and audio features).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FA5432F2-958E-FE47-86BD-EB41CE67B7E6}"/>
              </a:ext>
            </a:extLst>
          </p:cNvPr>
          <p:cNvSpPr txBox="1"/>
          <p:nvPr/>
        </p:nvSpPr>
        <p:spPr>
          <a:xfrm>
            <a:off x="1064522" y="2876478"/>
            <a:ext cx="1947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Smart devices with sensors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3112D29-BE2C-B946-BA5B-FB8A6F91D9E6}"/>
              </a:ext>
            </a:extLst>
          </p:cNvPr>
          <p:cNvGrpSpPr/>
          <p:nvPr/>
        </p:nvGrpSpPr>
        <p:grpSpPr>
          <a:xfrm>
            <a:off x="11001994" y="118844"/>
            <a:ext cx="825246" cy="1496229"/>
            <a:chOff x="12775504" y="-2054095"/>
            <a:chExt cx="2065797" cy="3745435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784B310-0666-1744-94CD-8BA6677CC8B9}"/>
                </a:ext>
              </a:extLst>
            </p:cNvPr>
            <p:cNvGrpSpPr/>
            <p:nvPr/>
          </p:nvGrpSpPr>
          <p:grpSpPr>
            <a:xfrm flipH="1">
              <a:off x="12775504" y="-2054095"/>
              <a:ext cx="2065797" cy="3745435"/>
              <a:chOff x="9795690" y="63608"/>
              <a:chExt cx="2065797" cy="3745435"/>
            </a:xfrm>
          </p:grpSpPr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9398D1D5-F03B-A148-AC2F-88B4D73F3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8521" y="1279538"/>
                <a:ext cx="346364" cy="554969"/>
              </a:xfrm>
              <a:custGeom>
                <a:avLst/>
                <a:gdLst/>
                <a:ahLst/>
                <a:cxnLst>
                  <a:cxn ang="0">
                    <a:pos x="37" y="0"/>
                  </a:cxn>
                  <a:cxn ang="0">
                    <a:pos x="72" y="11"/>
                  </a:cxn>
                  <a:cxn ang="0">
                    <a:pos x="103" y="26"/>
                  </a:cxn>
                  <a:cxn ang="0">
                    <a:pos x="130" y="42"/>
                  </a:cxn>
                  <a:cxn ang="0">
                    <a:pos x="155" y="60"/>
                  </a:cxn>
                  <a:cxn ang="0">
                    <a:pos x="176" y="80"/>
                  </a:cxn>
                  <a:cxn ang="0">
                    <a:pos x="194" y="101"/>
                  </a:cxn>
                  <a:cxn ang="0">
                    <a:pos x="210" y="124"/>
                  </a:cxn>
                  <a:cxn ang="0">
                    <a:pos x="223" y="146"/>
                  </a:cxn>
                  <a:cxn ang="0">
                    <a:pos x="234" y="171"/>
                  </a:cxn>
                  <a:cxn ang="0">
                    <a:pos x="244" y="194"/>
                  </a:cxn>
                  <a:cxn ang="0">
                    <a:pos x="250" y="218"/>
                  </a:cxn>
                  <a:cxn ang="0">
                    <a:pos x="256" y="243"/>
                  </a:cxn>
                  <a:cxn ang="0">
                    <a:pos x="260" y="266"/>
                  </a:cxn>
                  <a:cxn ang="0">
                    <a:pos x="262" y="289"/>
                  </a:cxn>
                  <a:cxn ang="0">
                    <a:pos x="264" y="312"/>
                  </a:cxn>
                  <a:cxn ang="0">
                    <a:pos x="264" y="351"/>
                  </a:cxn>
                  <a:cxn ang="0">
                    <a:pos x="263" y="369"/>
                  </a:cxn>
                  <a:cxn ang="0">
                    <a:pos x="262" y="384"/>
                  </a:cxn>
                  <a:cxn ang="0">
                    <a:pos x="260" y="398"/>
                  </a:cxn>
                  <a:cxn ang="0">
                    <a:pos x="259" y="408"/>
                  </a:cxn>
                  <a:cxn ang="0">
                    <a:pos x="257" y="416"/>
                  </a:cxn>
                  <a:cxn ang="0">
                    <a:pos x="256" y="421"/>
                  </a:cxn>
                  <a:cxn ang="0">
                    <a:pos x="256" y="423"/>
                  </a:cxn>
                  <a:cxn ang="0">
                    <a:pos x="133" y="415"/>
                  </a:cxn>
                  <a:cxn ang="0">
                    <a:pos x="130" y="377"/>
                  </a:cxn>
                  <a:cxn ang="0">
                    <a:pos x="127" y="343"/>
                  </a:cxn>
                  <a:cxn ang="0">
                    <a:pos x="122" y="313"/>
                  </a:cxn>
                  <a:cxn ang="0">
                    <a:pos x="116" y="287"/>
                  </a:cxn>
                  <a:cxn ang="0">
                    <a:pos x="109" y="264"/>
                  </a:cxn>
                  <a:cxn ang="0">
                    <a:pos x="100" y="244"/>
                  </a:cxn>
                  <a:cxn ang="0">
                    <a:pos x="92" y="228"/>
                  </a:cxn>
                  <a:cxn ang="0">
                    <a:pos x="83" y="213"/>
                  </a:cxn>
                  <a:cxn ang="0">
                    <a:pos x="73" y="202"/>
                  </a:cxn>
                  <a:cxn ang="0">
                    <a:pos x="63" y="192"/>
                  </a:cxn>
                  <a:cxn ang="0">
                    <a:pos x="53" y="185"/>
                  </a:cxn>
                  <a:cxn ang="0">
                    <a:pos x="44" y="179"/>
                  </a:cxn>
                  <a:cxn ang="0">
                    <a:pos x="35" y="175"/>
                  </a:cxn>
                  <a:cxn ang="0">
                    <a:pos x="27" y="172"/>
                  </a:cxn>
                  <a:cxn ang="0">
                    <a:pos x="19" y="171"/>
                  </a:cxn>
                  <a:cxn ang="0">
                    <a:pos x="7" y="169"/>
                  </a:cxn>
                  <a:cxn ang="0">
                    <a:pos x="3" y="170"/>
                  </a:cxn>
                  <a:cxn ang="0">
                    <a:pos x="0" y="170"/>
                  </a:cxn>
                  <a:cxn ang="0">
                    <a:pos x="37" y="0"/>
                  </a:cxn>
                </a:cxnLst>
                <a:rect l="0" t="0" r="r" b="b"/>
                <a:pathLst>
                  <a:path w="264" h="423">
                    <a:moveTo>
                      <a:pt x="37" y="0"/>
                    </a:moveTo>
                    <a:lnTo>
                      <a:pt x="72" y="11"/>
                    </a:lnTo>
                    <a:lnTo>
                      <a:pt x="103" y="26"/>
                    </a:lnTo>
                    <a:lnTo>
                      <a:pt x="130" y="42"/>
                    </a:lnTo>
                    <a:lnTo>
                      <a:pt x="155" y="60"/>
                    </a:lnTo>
                    <a:lnTo>
                      <a:pt x="176" y="80"/>
                    </a:lnTo>
                    <a:lnTo>
                      <a:pt x="194" y="101"/>
                    </a:lnTo>
                    <a:lnTo>
                      <a:pt x="210" y="124"/>
                    </a:lnTo>
                    <a:lnTo>
                      <a:pt x="223" y="146"/>
                    </a:lnTo>
                    <a:lnTo>
                      <a:pt x="234" y="171"/>
                    </a:lnTo>
                    <a:lnTo>
                      <a:pt x="244" y="194"/>
                    </a:lnTo>
                    <a:lnTo>
                      <a:pt x="250" y="218"/>
                    </a:lnTo>
                    <a:lnTo>
                      <a:pt x="256" y="243"/>
                    </a:lnTo>
                    <a:lnTo>
                      <a:pt x="260" y="266"/>
                    </a:lnTo>
                    <a:lnTo>
                      <a:pt x="262" y="289"/>
                    </a:lnTo>
                    <a:lnTo>
                      <a:pt x="264" y="312"/>
                    </a:lnTo>
                    <a:lnTo>
                      <a:pt x="264" y="351"/>
                    </a:lnTo>
                    <a:lnTo>
                      <a:pt x="263" y="369"/>
                    </a:lnTo>
                    <a:lnTo>
                      <a:pt x="262" y="384"/>
                    </a:lnTo>
                    <a:lnTo>
                      <a:pt x="260" y="398"/>
                    </a:lnTo>
                    <a:lnTo>
                      <a:pt x="259" y="408"/>
                    </a:lnTo>
                    <a:lnTo>
                      <a:pt x="257" y="416"/>
                    </a:lnTo>
                    <a:lnTo>
                      <a:pt x="256" y="421"/>
                    </a:lnTo>
                    <a:lnTo>
                      <a:pt x="256" y="423"/>
                    </a:lnTo>
                    <a:lnTo>
                      <a:pt x="133" y="415"/>
                    </a:lnTo>
                    <a:lnTo>
                      <a:pt x="130" y="377"/>
                    </a:lnTo>
                    <a:lnTo>
                      <a:pt x="127" y="343"/>
                    </a:lnTo>
                    <a:lnTo>
                      <a:pt x="122" y="313"/>
                    </a:lnTo>
                    <a:lnTo>
                      <a:pt x="116" y="287"/>
                    </a:lnTo>
                    <a:lnTo>
                      <a:pt x="109" y="264"/>
                    </a:lnTo>
                    <a:lnTo>
                      <a:pt x="100" y="244"/>
                    </a:lnTo>
                    <a:lnTo>
                      <a:pt x="92" y="228"/>
                    </a:lnTo>
                    <a:lnTo>
                      <a:pt x="83" y="213"/>
                    </a:lnTo>
                    <a:lnTo>
                      <a:pt x="73" y="202"/>
                    </a:lnTo>
                    <a:lnTo>
                      <a:pt x="63" y="192"/>
                    </a:lnTo>
                    <a:lnTo>
                      <a:pt x="53" y="185"/>
                    </a:lnTo>
                    <a:lnTo>
                      <a:pt x="44" y="179"/>
                    </a:lnTo>
                    <a:lnTo>
                      <a:pt x="35" y="175"/>
                    </a:lnTo>
                    <a:lnTo>
                      <a:pt x="27" y="172"/>
                    </a:lnTo>
                    <a:lnTo>
                      <a:pt x="19" y="171"/>
                    </a:lnTo>
                    <a:lnTo>
                      <a:pt x="7" y="169"/>
                    </a:lnTo>
                    <a:lnTo>
                      <a:pt x="3" y="170"/>
                    </a:lnTo>
                    <a:lnTo>
                      <a:pt x="0" y="170"/>
                    </a:lnTo>
                    <a:lnTo>
                      <a:pt x="3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6150AAAB-4FC8-1448-A7A4-29455B191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2509" y="3445623"/>
                <a:ext cx="104959" cy="116767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53" y="3"/>
                  </a:cxn>
                  <a:cxn ang="0">
                    <a:pos x="64" y="9"/>
                  </a:cxn>
                  <a:cxn ang="0">
                    <a:pos x="73" y="18"/>
                  </a:cxn>
                  <a:cxn ang="0">
                    <a:pos x="79" y="31"/>
                  </a:cxn>
                  <a:cxn ang="0">
                    <a:pos x="80" y="45"/>
                  </a:cxn>
                  <a:cxn ang="0">
                    <a:pos x="79" y="59"/>
                  </a:cxn>
                  <a:cxn ang="0">
                    <a:pos x="73" y="72"/>
                  </a:cxn>
                  <a:cxn ang="0">
                    <a:pos x="64" y="81"/>
                  </a:cxn>
                  <a:cxn ang="0">
                    <a:pos x="53" y="87"/>
                  </a:cxn>
                  <a:cxn ang="0">
                    <a:pos x="40" y="89"/>
                  </a:cxn>
                  <a:cxn ang="0">
                    <a:pos x="28" y="87"/>
                  </a:cxn>
                  <a:cxn ang="0">
                    <a:pos x="17" y="81"/>
                  </a:cxn>
                  <a:cxn ang="0">
                    <a:pos x="7" y="72"/>
                  </a:cxn>
                  <a:cxn ang="0">
                    <a:pos x="2" y="59"/>
                  </a:cxn>
                  <a:cxn ang="0">
                    <a:pos x="0" y="45"/>
                  </a:cxn>
                  <a:cxn ang="0">
                    <a:pos x="2" y="31"/>
                  </a:cxn>
                  <a:cxn ang="0">
                    <a:pos x="7" y="18"/>
                  </a:cxn>
                  <a:cxn ang="0">
                    <a:pos x="17" y="9"/>
                  </a:cxn>
                  <a:cxn ang="0">
                    <a:pos x="28" y="3"/>
                  </a:cxn>
                  <a:cxn ang="0">
                    <a:pos x="40" y="0"/>
                  </a:cxn>
                </a:cxnLst>
                <a:rect l="0" t="0" r="r" b="b"/>
                <a:pathLst>
                  <a:path w="80" h="89">
                    <a:moveTo>
                      <a:pt x="40" y="0"/>
                    </a:moveTo>
                    <a:lnTo>
                      <a:pt x="53" y="3"/>
                    </a:lnTo>
                    <a:lnTo>
                      <a:pt x="64" y="9"/>
                    </a:lnTo>
                    <a:lnTo>
                      <a:pt x="73" y="18"/>
                    </a:lnTo>
                    <a:lnTo>
                      <a:pt x="79" y="31"/>
                    </a:lnTo>
                    <a:lnTo>
                      <a:pt x="80" y="45"/>
                    </a:lnTo>
                    <a:lnTo>
                      <a:pt x="79" y="59"/>
                    </a:lnTo>
                    <a:lnTo>
                      <a:pt x="73" y="72"/>
                    </a:lnTo>
                    <a:lnTo>
                      <a:pt x="64" y="81"/>
                    </a:lnTo>
                    <a:lnTo>
                      <a:pt x="53" y="87"/>
                    </a:lnTo>
                    <a:lnTo>
                      <a:pt x="40" y="89"/>
                    </a:lnTo>
                    <a:lnTo>
                      <a:pt x="28" y="87"/>
                    </a:lnTo>
                    <a:lnTo>
                      <a:pt x="17" y="81"/>
                    </a:lnTo>
                    <a:lnTo>
                      <a:pt x="7" y="72"/>
                    </a:lnTo>
                    <a:lnTo>
                      <a:pt x="2" y="59"/>
                    </a:lnTo>
                    <a:lnTo>
                      <a:pt x="0" y="45"/>
                    </a:lnTo>
                    <a:lnTo>
                      <a:pt x="2" y="31"/>
                    </a:lnTo>
                    <a:lnTo>
                      <a:pt x="7" y="18"/>
                    </a:lnTo>
                    <a:lnTo>
                      <a:pt x="17" y="9"/>
                    </a:lnTo>
                    <a:lnTo>
                      <a:pt x="28" y="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2BF569E5-F32A-8540-B711-0B45900E6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1734" y="3383959"/>
                <a:ext cx="106271" cy="11807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53" y="3"/>
                  </a:cxn>
                  <a:cxn ang="0">
                    <a:pos x="65" y="9"/>
                  </a:cxn>
                  <a:cxn ang="0">
                    <a:pos x="73" y="19"/>
                  </a:cxn>
                  <a:cxn ang="0">
                    <a:pos x="79" y="31"/>
                  </a:cxn>
                  <a:cxn ang="0">
                    <a:pos x="81" y="46"/>
                  </a:cxn>
                  <a:cxn ang="0">
                    <a:pos x="79" y="60"/>
                  </a:cxn>
                  <a:cxn ang="0">
                    <a:pos x="73" y="72"/>
                  </a:cxn>
                  <a:cxn ang="0">
                    <a:pos x="65" y="82"/>
                  </a:cxn>
                  <a:cxn ang="0">
                    <a:pos x="53" y="88"/>
                  </a:cxn>
                  <a:cxn ang="0">
                    <a:pos x="41" y="90"/>
                  </a:cxn>
                  <a:cxn ang="0">
                    <a:pos x="28" y="88"/>
                  </a:cxn>
                  <a:cxn ang="0">
                    <a:pos x="17" y="82"/>
                  </a:cxn>
                  <a:cxn ang="0">
                    <a:pos x="8" y="72"/>
                  </a:cxn>
                  <a:cxn ang="0">
                    <a:pos x="2" y="60"/>
                  </a:cxn>
                  <a:cxn ang="0">
                    <a:pos x="0" y="46"/>
                  </a:cxn>
                  <a:cxn ang="0">
                    <a:pos x="2" y="31"/>
                  </a:cxn>
                  <a:cxn ang="0">
                    <a:pos x="8" y="19"/>
                  </a:cxn>
                  <a:cxn ang="0">
                    <a:pos x="17" y="9"/>
                  </a:cxn>
                  <a:cxn ang="0">
                    <a:pos x="28" y="3"/>
                  </a:cxn>
                  <a:cxn ang="0">
                    <a:pos x="41" y="0"/>
                  </a:cxn>
                </a:cxnLst>
                <a:rect l="0" t="0" r="r" b="b"/>
                <a:pathLst>
                  <a:path w="81" h="90">
                    <a:moveTo>
                      <a:pt x="41" y="0"/>
                    </a:moveTo>
                    <a:lnTo>
                      <a:pt x="53" y="3"/>
                    </a:lnTo>
                    <a:lnTo>
                      <a:pt x="65" y="9"/>
                    </a:lnTo>
                    <a:lnTo>
                      <a:pt x="73" y="19"/>
                    </a:lnTo>
                    <a:lnTo>
                      <a:pt x="79" y="31"/>
                    </a:lnTo>
                    <a:lnTo>
                      <a:pt x="81" y="46"/>
                    </a:lnTo>
                    <a:lnTo>
                      <a:pt x="79" y="60"/>
                    </a:lnTo>
                    <a:lnTo>
                      <a:pt x="73" y="72"/>
                    </a:lnTo>
                    <a:lnTo>
                      <a:pt x="65" y="82"/>
                    </a:lnTo>
                    <a:lnTo>
                      <a:pt x="53" y="88"/>
                    </a:lnTo>
                    <a:lnTo>
                      <a:pt x="41" y="90"/>
                    </a:lnTo>
                    <a:lnTo>
                      <a:pt x="28" y="88"/>
                    </a:lnTo>
                    <a:lnTo>
                      <a:pt x="17" y="82"/>
                    </a:lnTo>
                    <a:lnTo>
                      <a:pt x="8" y="72"/>
                    </a:lnTo>
                    <a:lnTo>
                      <a:pt x="2" y="60"/>
                    </a:lnTo>
                    <a:lnTo>
                      <a:pt x="0" y="46"/>
                    </a:lnTo>
                    <a:lnTo>
                      <a:pt x="2" y="31"/>
                    </a:lnTo>
                    <a:lnTo>
                      <a:pt x="8" y="19"/>
                    </a:lnTo>
                    <a:lnTo>
                      <a:pt x="17" y="9"/>
                    </a:lnTo>
                    <a:lnTo>
                      <a:pt x="28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Rectangle 9">
                <a:extLst>
                  <a:ext uri="{FF2B5EF4-FFF2-40B4-BE49-F238E27FC236}">
                    <a16:creationId xmlns:a16="http://schemas.microsoft.com/office/drawing/2014/main" id="{7BDDDD14-1036-5247-9C9A-4E5999591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9162" y="3180602"/>
                <a:ext cx="135135" cy="40015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BE02EC96-6706-7640-833C-4D6D0946C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8542" y="3481046"/>
                <a:ext cx="384412" cy="213854"/>
              </a:xfrm>
              <a:custGeom>
                <a:avLst/>
                <a:gdLst/>
                <a:ahLst/>
                <a:cxnLst>
                  <a:cxn ang="0">
                    <a:pos x="285" y="0"/>
                  </a:cxn>
                  <a:cxn ang="0">
                    <a:pos x="293" y="75"/>
                  </a:cxn>
                  <a:cxn ang="0">
                    <a:pos x="0" y="163"/>
                  </a:cxn>
                  <a:cxn ang="0">
                    <a:pos x="3" y="75"/>
                  </a:cxn>
                  <a:cxn ang="0">
                    <a:pos x="285" y="0"/>
                  </a:cxn>
                </a:cxnLst>
                <a:rect l="0" t="0" r="r" b="b"/>
                <a:pathLst>
                  <a:path w="293" h="163">
                    <a:moveTo>
                      <a:pt x="285" y="0"/>
                    </a:moveTo>
                    <a:lnTo>
                      <a:pt x="293" y="75"/>
                    </a:lnTo>
                    <a:lnTo>
                      <a:pt x="0" y="163"/>
                    </a:lnTo>
                    <a:lnTo>
                      <a:pt x="3" y="75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F4BE1A61-D6AB-B64D-A5EC-5B98902DD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8552" y="3475798"/>
                <a:ext cx="338492" cy="2348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8" y="81"/>
                  </a:cxn>
                  <a:cxn ang="0">
                    <a:pos x="254" y="179"/>
                  </a:cxn>
                  <a:cxn ang="0">
                    <a:pos x="0" y="76"/>
                  </a:cxn>
                  <a:cxn ang="0">
                    <a:pos x="0" y="0"/>
                  </a:cxn>
                </a:cxnLst>
                <a:rect l="0" t="0" r="r" b="b"/>
                <a:pathLst>
                  <a:path w="258" h="179">
                    <a:moveTo>
                      <a:pt x="0" y="0"/>
                    </a:moveTo>
                    <a:lnTo>
                      <a:pt x="258" y="81"/>
                    </a:lnTo>
                    <a:lnTo>
                      <a:pt x="254" y="179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3647CEA9-EBB5-9948-B314-03B9CE834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1692" y="3370840"/>
                <a:ext cx="334556" cy="1639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5" y="63"/>
                  </a:cxn>
                  <a:cxn ang="0">
                    <a:pos x="243" y="125"/>
                  </a:cxn>
                  <a:cxn ang="0">
                    <a:pos x="0" y="83"/>
                  </a:cxn>
                  <a:cxn ang="0">
                    <a:pos x="0" y="0"/>
                  </a:cxn>
                </a:cxnLst>
                <a:rect l="0" t="0" r="r" b="b"/>
                <a:pathLst>
                  <a:path w="255" h="125">
                    <a:moveTo>
                      <a:pt x="0" y="0"/>
                    </a:moveTo>
                    <a:lnTo>
                      <a:pt x="255" y="63"/>
                    </a:lnTo>
                    <a:lnTo>
                      <a:pt x="243" y="125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81D6D3FC-8F66-1341-A7A9-9DEBF04C4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2457" y="3340664"/>
                <a:ext cx="324060" cy="183678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79"/>
                  </a:cxn>
                  <a:cxn ang="0">
                    <a:pos x="45" y="140"/>
                  </a:cxn>
                  <a:cxn ang="0">
                    <a:pos x="0" y="107"/>
                  </a:cxn>
                  <a:cxn ang="0">
                    <a:pos x="247" y="0"/>
                  </a:cxn>
                </a:cxnLst>
                <a:rect l="0" t="0" r="r" b="b"/>
                <a:pathLst>
                  <a:path w="247" h="140">
                    <a:moveTo>
                      <a:pt x="247" y="0"/>
                    </a:moveTo>
                    <a:lnTo>
                      <a:pt x="247" y="79"/>
                    </a:lnTo>
                    <a:lnTo>
                      <a:pt x="45" y="140"/>
                    </a:lnTo>
                    <a:lnTo>
                      <a:pt x="0" y="107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E4868852-D031-DF4C-A89D-7FACDB533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3469" y="3638484"/>
                <a:ext cx="143007" cy="158750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68" y="3"/>
                  </a:cxn>
                  <a:cxn ang="0">
                    <a:pos x="82" y="9"/>
                  </a:cxn>
                  <a:cxn ang="0">
                    <a:pos x="93" y="18"/>
                  </a:cxn>
                  <a:cxn ang="0">
                    <a:pos x="101" y="30"/>
                  </a:cxn>
                  <a:cxn ang="0">
                    <a:pos x="107" y="45"/>
                  </a:cxn>
                  <a:cxn ang="0">
                    <a:pos x="109" y="60"/>
                  </a:cxn>
                  <a:cxn ang="0">
                    <a:pos x="107" y="76"/>
                  </a:cxn>
                  <a:cxn ang="0">
                    <a:pos x="101" y="91"/>
                  </a:cxn>
                  <a:cxn ang="0">
                    <a:pos x="93" y="103"/>
                  </a:cxn>
                  <a:cxn ang="0">
                    <a:pos x="82" y="112"/>
                  </a:cxn>
                  <a:cxn ang="0">
                    <a:pos x="68" y="118"/>
                  </a:cxn>
                  <a:cxn ang="0">
                    <a:pos x="54" y="121"/>
                  </a:cxn>
                  <a:cxn ang="0">
                    <a:pos x="40" y="118"/>
                  </a:cxn>
                  <a:cxn ang="0">
                    <a:pos x="27" y="112"/>
                  </a:cxn>
                  <a:cxn ang="0">
                    <a:pos x="16" y="103"/>
                  </a:cxn>
                  <a:cxn ang="0">
                    <a:pos x="8" y="91"/>
                  </a:cxn>
                  <a:cxn ang="0">
                    <a:pos x="2" y="76"/>
                  </a:cxn>
                  <a:cxn ang="0">
                    <a:pos x="0" y="60"/>
                  </a:cxn>
                  <a:cxn ang="0">
                    <a:pos x="2" y="45"/>
                  </a:cxn>
                  <a:cxn ang="0">
                    <a:pos x="8" y="30"/>
                  </a:cxn>
                  <a:cxn ang="0">
                    <a:pos x="16" y="18"/>
                  </a:cxn>
                  <a:cxn ang="0">
                    <a:pos x="27" y="9"/>
                  </a:cxn>
                  <a:cxn ang="0">
                    <a:pos x="40" y="3"/>
                  </a:cxn>
                  <a:cxn ang="0">
                    <a:pos x="54" y="0"/>
                  </a:cxn>
                </a:cxnLst>
                <a:rect l="0" t="0" r="r" b="b"/>
                <a:pathLst>
                  <a:path w="109" h="121">
                    <a:moveTo>
                      <a:pt x="54" y="0"/>
                    </a:moveTo>
                    <a:lnTo>
                      <a:pt x="68" y="3"/>
                    </a:lnTo>
                    <a:lnTo>
                      <a:pt x="82" y="9"/>
                    </a:lnTo>
                    <a:lnTo>
                      <a:pt x="93" y="18"/>
                    </a:lnTo>
                    <a:lnTo>
                      <a:pt x="101" y="30"/>
                    </a:lnTo>
                    <a:lnTo>
                      <a:pt x="107" y="45"/>
                    </a:lnTo>
                    <a:lnTo>
                      <a:pt x="109" y="60"/>
                    </a:lnTo>
                    <a:lnTo>
                      <a:pt x="107" y="76"/>
                    </a:lnTo>
                    <a:lnTo>
                      <a:pt x="101" y="91"/>
                    </a:lnTo>
                    <a:lnTo>
                      <a:pt x="93" y="103"/>
                    </a:lnTo>
                    <a:lnTo>
                      <a:pt x="82" y="112"/>
                    </a:lnTo>
                    <a:lnTo>
                      <a:pt x="68" y="118"/>
                    </a:lnTo>
                    <a:lnTo>
                      <a:pt x="54" y="121"/>
                    </a:lnTo>
                    <a:lnTo>
                      <a:pt x="40" y="118"/>
                    </a:lnTo>
                    <a:lnTo>
                      <a:pt x="27" y="112"/>
                    </a:lnTo>
                    <a:lnTo>
                      <a:pt x="16" y="103"/>
                    </a:lnTo>
                    <a:lnTo>
                      <a:pt x="8" y="91"/>
                    </a:lnTo>
                    <a:lnTo>
                      <a:pt x="2" y="76"/>
                    </a:lnTo>
                    <a:lnTo>
                      <a:pt x="0" y="60"/>
                    </a:lnTo>
                    <a:lnTo>
                      <a:pt x="2" y="45"/>
                    </a:lnTo>
                    <a:lnTo>
                      <a:pt x="8" y="30"/>
                    </a:lnTo>
                    <a:lnTo>
                      <a:pt x="16" y="18"/>
                    </a:lnTo>
                    <a:lnTo>
                      <a:pt x="27" y="9"/>
                    </a:lnTo>
                    <a:lnTo>
                      <a:pt x="40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AED4CF5-5F58-0745-A6F6-E2E3CF0B3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9926" y="3624053"/>
                <a:ext cx="141694" cy="15875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3"/>
                  </a:cxn>
                  <a:cxn ang="0">
                    <a:pos x="81" y="9"/>
                  </a:cxn>
                  <a:cxn ang="0">
                    <a:pos x="92" y="18"/>
                  </a:cxn>
                  <a:cxn ang="0">
                    <a:pos x="101" y="30"/>
                  </a:cxn>
                  <a:cxn ang="0">
                    <a:pos x="107" y="45"/>
                  </a:cxn>
                  <a:cxn ang="0">
                    <a:pos x="108" y="61"/>
                  </a:cxn>
                  <a:cxn ang="0">
                    <a:pos x="107" y="77"/>
                  </a:cxn>
                  <a:cxn ang="0">
                    <a:pos x="101" y="91"/>
                  </a:cxn>
                  <a:cxn ang="0">
                    <a:pos x="92" y="103"/>
                  </a:cxn>
                  <a:cxn ang="0">
                    <a:pos x="81" y="113"/>
                  </a:cxn>
                  <a:cxn ang="0">
                    <a:pos x="69" y="118"/>
                  </a:cxn>
                  <a:cxn ang="0">
                    <a:pos x="55" y="121"/>
                  </a:cxn>
                  <a:cxn ang="0">
                    <a:pos x="40" y="118"/>
                  </a:cxn>
                  <a:cxn ang="0">
                    <a:pos x="27" y="113"/>
                  </a:cxn>
                  <a:cxn ang="0">
                    <a:pos x="16" y="103"/>
                  </a:cxn>
                  <a:cxn ang="0">
                    <a:pos x="8" y="91"/>
                  </a:cxn>
                  <a:cxn ang="0">
                    <a:pos x="2" y="77"/>
                  </a:cxn>
                  <a:cxn ang="0">
                    <a:pos x="0" y="61"/>
                  </a:cxn>
                  <a:cxn ang="0">
                    <a:pos x="2" y="45"/>
                  </a:cxn>
                  <a:cxn ang="0">
                    <a:pos x="8" y="30"/>
                  </a:cxn>
                  <a:cxn ang="0">
                    <a:pos x="16" y="18"/>
                  </a:cxn>
                  <a:cxn ang="0">
                    <a:pos x="27" y="9"/>
                  </a:cxn>
                  <a:cxn ang="0">
                    <a:pos x="40" y="3"/>
                  </a:cxn>
                  <a:cxn ang="0">
                    <a:pos x="55" y="0"/>
                  </a:cxn>
                </a:cxnLst>
                <a:rect l="0" t="0" r="r" b="b"/>
                <a:pathLst>
                  <a:path w="108" h="121">
                    <a:moveTo>
                      <a:pt x="55" y="0"/>
                    </a:moveTo>
                    <a:lnTo>
                      <a:pt x="69" y="3"/>
                    </a:lnTo>
                    <a:lnTo>
                      <a:pt x="81" y="9"/>
                    </a:lnTo>
                    <a:lnTo>
                      <a:pt x="92" y="18"/>
                    </a:lnTo>
                    <a:lnTo>
                      <a:pt x="101" y="30"/>
                    </a:lnTo>
                    <a:lnTo>
                      <a:pt x="107" y="45"/>
                    </a:lnTo>
                    <a:lnTo>
                      <a:pt x="108" y="61"/>
                    </a:lnTo>
                    <a:lnTo>
                      <a:pt x="107" y="77"/>
                    </a:lnTo>
                    <a:lnTo>
                      <a:pt x="101" y="91"/>
                    </a:lnTo>
                    <a:lnTo>
                      <a:pt x="92" y="103"/>
                    </a:lnTo>
                    <a:lnTo>
                      <a:pt x="81" y="113"/>
                    </a:lnTo>
                    <a:lnTo>
                      <a:pt x="69" y="118"/>
                    </a:lnTo>
                    <a:lnTo>
                      <a:pt x="55" y="121"/>
                    </a:lnTo>
                    <a:lnTo>
                      <a:pt x="40" y="118"/>
                    </a:lnTo>
                    <a:lnTo>
                      <a:pt x="27" y="113"/>
                    </a:lnTo>
                    <a:lnTo>
                      <a:pt x="16" y="103"/>
                    </a:lnTo>
                    <a:lnTo>
                      <a:pt x="8" y="91"/>
                    </a:lnTo>
                    <a:lnTo>
                      <a:pt x="2" y="77"/>
                    </a:lnTo>
                    <a:lnTo>
                      <a:pt x="0" y="61"/>
                    </a:lnTo>
                    <a:lnTo>
                      <a:pt x="2" y="45"/>
                    </a:lnTo>
                    <a:lnTo>
                      <a:pt x="8" y="30"/>
                    </a:lnTo>
                    <a:lnTo>
                      <a:pt x="16" y="18"/>
                    </a:lnTo>
                    <a:lnTo>
                      <a:pt x="27" y="9"/>
                    </a:lnTo>
                    <a:lnTo>
                      <a:pt x="40" y="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6409EDAC-C5C5-624C-B38A-A51FF0078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5546" y="2427524"/>
                <a:ext cx="945941" cy="455259"/>
              </a:xfrm>
              <a:custGeom>
                <a:avLst/>
                <a:gdLst/>
                <a:ahLst/>
                <a:cxnLst>
                  <a:cxn ang="0">
                    <a:pos x="248" y="1"/>
                  </a:cxn>
                  <a:cxn ang="0">
                    <a:pos x="415" y="6"/>
                  </a:cxn>
                  <a:cxn ang="0">
                    <a:pos x="497" y="12"/>
                  </a:cxn>
                  <a:cxn ang="0">
                    <a:pos x="571" y="20"/>
                  </a:cxn>
                  <a:cxn ang="0">
                    <a:pos x="634" y="31"/>
                  </a:cxn>
                  <a:cxn ang="0">
                    <a:pos x="683" y="44"/>
                  </a:cxn>
                  <a:cxn ang="0">
                    <a:pos x="711" y="60"/>
                  </a:cxn>
                  <a:cxn ang="0">
                    <a:pos x="721" y="81"/>
                  </a:cxn>
                  <a:cxn ang="0">
                    <a:pos x="716" y="111"/>
                  </a:cxn>
                  <a:cxn ang="0">
                    <a:pos x="701" y="144"/>
                  </a:cxn>
                  <a:cxn ang="0">
                    <a:pos x="676" y="180"/>
                  </a:cxn>
                  <a:cxn ang="0">
                    <a:pos x="647" y="218"/>
                  </a:cxn>
                  <a:cxn ang="0">
                    <a:pos x="615" y="254"/>
                  </a:cxn>
                  <a:cxn ang="0">
                    <a:pos x="584" y="287"/>
                  </a:cxn>
                  <a:cxn ang="0">
                    <a:pos x="545" y="325"/>
                  </a:cxn>
                  <a:cxn ang="0">
                    <a:pos x="528" y="341"/>
                  </a:cxn>
                  <a:cxn ang="0">
                    <a:pos x="521" y="347"/>
                  </a:cxn>
                  <a:cxn ang="0">
                    <a:pos x="467" y="343"/>
                  </a:cxn>
                  <a:cxn ang="0">
                    <a:pos x="477" y="331"/>
                  </a:cxn>
                  <a:cxn ang="0">
                    <a:pos x="494" y="310"/>
                  </a:cxn>
                  <a:cxn ang="0">
                    <a:pos x="517" y="283"/>
                  </a:cxn>
                  <a:cxn ang="0">
                    <a:pos x="555" y="234"/>
                  </a:cxn>
                  <a:cxn ang="0">
                    <a:pos x="577" y="201"/>
                  </a:cxn>
                  <a:cxn ang="0">
                    <a:pos x="595" y="170"/>
                  </a:cxn>
                  <a:cxn ang="0">
                    <a:pos x="606" y="145"/>
                  </a:cxn>
                  <a:cxn ang="0">
                    <a:pos x="606" y="127"/>
                  </a:cxn>
                  <a:cxn ang="0">
                    <a:pos x="593" y="119"/>
                  </a:cxn>
                  <a:cxn ang="0">
                    <a:pos x="565" y="113"/>
                  </a:cxn>
                  <a:cxn ang="0">
                    <a:pos x="523" y="107"/>
                  </a:cxn>
                  <a:cxn ang="0">
                    <a:pos x="471" y="101"/>
                  </a:cxn>
                  <a:cxn ang="0">
                    <a:pos x="411" y="96"/>
                  </a:cxn>
                  <a:cxn ang="0">
                    <a:pos x="349" y="92"/>
                  </a:cxn>
                  <a:cxn ang="0">
                    <a:pos x="287" y="90"/>
                  </a:cxn>
                  <a:cxn ang="0">
                    <a:pos x="228" y="89"/>
                  </a:cxn>
                  <a:cxn ang="0">
                    <a:pos x="177" y="91"/>
                  </a:cxn>
                  <a:cxn ang="0">
                    <a:pos x="137" y="96"/>
                  </a:cxn>
                  <a:cxn ang="0">
                    <a:pos x="111" y="102"/>
                  </a:cxn>
                  <a:cxn ang="0">
                    <a:pos x="102" y="113"/>
                  </a:cxn>
                  <a:cxn ang="0">
                    <a:pos x="109" y="137"/>
                  </a:cxn>
                  <a:cxn ang="0">
                    <a:pos x="121" y="170"/>
                  </a:cxn>
                  <a:cxn ang="0">
                    <a:pos x="137" y="207"/>
                  </a:cxn>
                  <a:cxn ang="0">
                    <a:pos x="154" y="245"/>
                  </a:cxn>
                  <a:cxn ang="0">
                    <a:pos x="170" y="278"/>
                  </a:cxn>
                  <a:cxn ang="0">
                    <a:pos x="184" y="305"/>
                  </a:cxn>
                  <a:cxn ang="0">
                    <a:pos x="191" y="320"/>
                  </a:cxn>
                  <a:cxn ang="0">
                    <a:pos x="148" y="318"/>
                  </a:cxn>
                  <a:cxn ang="0">
                    <a:pos x="144" y="312"/>
                  </a:cxn>
                  <a:cxn ang="0">
                    <a:pos x="132" y="295"/>
                  </a:cxn>
                  <a:cxn ang="0">
                    <a:pos x="114" y="269"/>
                  </a:cxn>
                  <a:cxn ang="0">
                    <a:pos x="93" y="237"/>
                  </a:cxn>
                  <a:cxn ang="0">
                    <a:pos x="70" y="201"/>
                  </a:cxn>
                  <a:cxn ang="0">
                    <a:pos x="47" y="163"/>
                  </a:cxn>
                  <a:cxn ang="0">
                    <a:pos x="18" y="106"/>
                  </a:cxn>
                  <a:cxn ang="0">
                    <a:pos x="6" y="73"/>
                  </a:cxn>
                  <a:cxn ang="0">
                    <a:pos x="0" y="44"/>
                  </a:cxn>
                  <a:cxn ang="0">
                    <a:pos x="4" y="23"/>
                  </a:cxn>
                  <a:cxn ang="0">
                    <a:pos x="19" y="12"/>
                  </a:cxn>
                  <a:cxn ang="0">
                    <a:pos x="53" y="7"/>
                  </a:cxn>
                  <a:cxn ang="0">
                    <a:pos x="105" y="2"/>
                  </a:cxn>
                  <a:cxn ang="0">
                    <a:pos x="172" y="1"/>
                  </a:cxn>
                </a:cxnLst>
                <a:rect l="0" t="0" r="r" b="b"/>
                <a:pathLst>
                  <a:path w="721" h="347">
                    <a:moveTo>
                      <a:pt x="209" y="0"/>
                    </a:moveTo>
                    <a:lnTo>
                      <a:pt x="248" y="1"/>
                    </a:lnTo>
                    <a:lnTo>
                      <a:pt x="289" y="1"/>
                    </a:lnTo>
                    <a:lnTo>
                      <a:pt x="415" y="6"/>
                    </a:lnTo>
                    <a:lnTo>
                      <a:pt x="457" y="8"/>
                    </a:lnTo>
                    <a:lnTo>
                      <a:pt x="497" y="12"/>
                    </a:lnTo>
                    <a:lnTo>
                      <a:pt x="535" y="16"/>
                    </a:lnTo>
                    <a:lnTo>
                      <a:pt x="571" y="20"/>
                    </a:lnTo>
                    <a:lnTo>
                      <a:pt x="605" y="25"/>
                    </a:lnTo>
                    <a:lnTo>
                      <a:pt x="634" y="31"/>
                    </a:lnTo>
                    <a:lnTo>
                      <a:pt x="661" y="37"/>
                    </a:lnTo>
                    <a:lnTo>
                      <a:pt x="683" y="44"/>
                    </a:lnTo>
                    <a:lnTo>
                      <a:pt x="700" y="51"/>
                    </a:lnTo>
                    <a:lnTo>
                      <a:pt x="711" y="60"/>
                    </a:lnTo>
                    <a:lnTo>
                      <a:pt x="717" y="70"/>
                    </a:lnTo>
                    <a:lnTo>
                      <a:pt x="721" y="81"/>
                    </a:lnTo>
                    <a:lnTo>
                      <a:pt x="720" y="96"/>
                    </a:lnTo>
                    <a:lnTo>
                      <a:pt x="716" y="111"/>
                    </a:lnTo>
                    <a:lnTo>
                      <a:pt x="709" y="127"/>
                    </a:lnTo>
                    <a:lnTo>
                      <a:pt x="701" y="144"/>
                    </a:lnTo>
                    <a:lnTo>
                      <a:pt x="689" y="162"/>
                    </a:lnTo>
                    <a:lnTo>
                      <a:pt x="676" y="180"/>
                    </a:lnTo>
                    <a:lnTo>
                      <a:pt x="662" y="199"/>
                    </a:lnTo>
                    <a:lnTo>
                      <a:pt x="647" y="218"/>
                    </a:lnTo>
                    <a:lnTo>
                      <a:pt x="631" y="236"/>
                    </a:lnTo>
                    <a:lnTo>
                      <a:pt x="615" y="254"/>
                    </a:lnTo>
                    <a:lnTo>
                      <a:pt x="599" y="271"/>
                    </a:lnTo>
                    <a:lnTo>
                      <a:pt x="584" y="287"/>
                    </a:lnTo>
                    <a:lnTo>
                      <a:pt x="556" y="314"/>
                    </a:lnTo>
                    <a:lnTo>
                      <a:pt x="545" y="325"/>
                    </a:lnTo>
                    <a:lnTo>
                      <a:pt x="535" y="335"/>
                    </a:lnTo>
                    <a:lnTo>
                      <a:pt x="528" y="341"/>
                    </a:lnTo>
                    <a:lnTo>
                      <a:pt x="523" y="345"/>
                    </a:lnTo>
                    <a:lnTo>
                      <a:pt x="521" y="347"/>
                    </a:lnTo>
                    <a:lnTo>
                      <a:pt x="465" y="345"/>
                    </a:lnTo>
                    <a:lnTo>
                      <a:pt x="467" y="343"/>
                    </a:lnTo>
                    <a:lnTo>
                      <a:pt x="470" y="339"/>
                    </a:lnTo>
                    <a:lnTo>
                      <a:pt x="477" y="331"/>
                    </a:lnTo>
                    <a:lnTo>
                      <a:pt x="485" y="322"/>
                    </a:lnTo>
                    <a:lnTo>
                      <a:pt x="494" y="310"/>
                    </a:lnTo>
                    <a:lnTo>
                      <a:pt x="505" y="297"/>
                    </a:lnTo>
                    <a:lnTo>
                      <a:pt x="517" y="283"/>
                    </a:lnTo>
                    <a:lnTo>
                      <a:pt x="542" y="251"/>
                    </a:lnTo>
                    <a:lnTo>
                      <a:pt x="555" y="234"/>
                    </a:lnTo>
                    <a:lnTo>
                      <a:pt x="566" y="217"/>
                    </a:lnTo>
                    <a:lnTo>
                      <a:pt x="577" y="201"/>
                    </a:lnTo>
                    <a:lnTo>
                      <a:pt x="587" y="185"/>
                    </a:lnTo>
                    <a:lnTo>
                      <a:pt x="595" y="170"/>
                    </a:lnTo>
                    <a:lnTo>
                      <a:pt x="602" y="157"/>
                    </a:lnTo>
                    <a:lnTo>
                      <a:pt x="606" y="145"/>
                    </a:lnTo>
                    <a:lnTo>
                      <a:pt x="607" y="135"/>
                    </a:lnTo>
                    <a:lnTo>
                      <a:pt x="606" y="127"/>
                    </a:lnTo>
                    <a:lnTo>
                      <a:pt x="601" y="122"/>
                    </a:lnTo>
                    <a:lnTo>
                      <a:pt x="593" y="119"/>
                    </a:lnTo>
                    <a:lnTo>
                      <a:pt x="581" y="117"/>
                    </a:lnTo>
                    <a:lnTo>
                      <a:pt x="565" y="113"/>
                    </a:lnTo>
                    <a:lnTo>
                      <a:pt x="545" y="110"/>
                    </a:lnTo>
                    <a:lnTo>
                      <a:pt x="523" y="107"/>
                    </a:lnTo>
                    <a:lnTo>
                      <a:pt x="498" y="104"/>
                    </a:lnTo>
                    <a:lnTo>
                      <a:pt x="471" y="101"/>
                    </a:lnTo>
                    <a:lnTo>
                      <a:pt x="442" y="98"/>
                    </a:lnTo>
                    <a:lnTo>
                      <a:pt x="411" y="96"/>
                    </a:lnTo>
                    <a:lnTo>
                      <a:pt x="380" y="94"/>
                    </a:lnTo>
                    <a:lnTo>
                      <a:pt x="349" y="92"/>
                    </a:lnTo>
                    <a:lnTo>
                      <a:pt x="318" y="91"/>
                    </a:lnTo>
                    <a:lnTo>
                      <a:pt x="287" y="90"/>
                    </a:lnTo>
                    <a:lnTo>
                      <a:pt x="256" y="89"/>
                    </a:lnTo>
                    <a:lnTo>
                      <a:pt x="228" y="89"/>
                    </a:lnTo>
                    <a:lnTo>
                      <a:pt x="201" y="90"/>
                    </a:lnTo>
                    <a:lnTo>
                      <a:pt x="177" y="91"/>
                    </a:lnTo>
                    <a:lnTo>
                      <a:pt x="155" y="93"/>
                    </a:lnTo>
                    <a:lnTo>
                      <a:pt x="137" y="96"/>
                    </a:lnTo>
                    <a:lnTo>
                      <a:pt x="121" y="98"/>
                    </a:lnTo>
                    <a:lnTo>
                      <a:pt x="111" y="102"/>
                    </a:lnTo>
                    <a:lnTo>
                      <a:pt x="104" y="107"/>
                    </a:lnTo>
                    <a:lnTo>
                      <a:pt x="102" y="113"/>
                    </a:lnTo>
                    <a:lnTo>
                      <a:pt x="105" y="124"/>
                    </a:lnTo>
                    <a:lnTo>
                      <a:pt x="109" y="137"/>
                    </a:lnTo>
                    <a:lnTo>
                      <a:pt x="114" y="153"/>
                    </a:lnTo>
                    <a:lnTo>
                      <a:pt x="121" y="170"/>
                    </a:lnTo>
                    <a:lnTo>
                      <a:pt x="128" y="189"/>
                    </a:lnTo>
                    <a:lnTo>
                      <a:pt x="137" y="207"/>
                    </a:lnTo>
                    <a:lnTo>
                      <a:pt x="145" y="226"/>
                    </a:lnTo>
                    <a:lnTo>
                      <a:pt x="154" y="245"/>
                    </a:lnTo>
                    <a:lnTo>
                      <a:pt x="163" y="262"/>
                    </a:lnTo>
                    <a:lnTo>
                      <a:pt x="170" y="278"/>
                    </a:lnTo>
                    <a:lnTo>
                      <a:pt x="177" y="293"/>
                    </a:lnTo>
                    <a:lnTo>
                      <a:pt x="184" y="305"/>
                    </a:lnTo>
                    <a:lnTo>
                      <a:pt x="188" y="314"/>
                    </a:lnTo>
                    <a:lnTo>
                      <a:pt x="191" y="320"/>
                    </a:lnTo>
                    <a:lnTo>
                      <a:pt x="192" y="322"/>
                    </a:lnTo>
                    <a:lnTo>
                      <a:pt x="148" y="318"/>
                    </a:lnTo>
                    <a:lnTo>
                      <a:pt x="147" y="316"/>
                    </a:lnTo>
                    <a:lnTo>
                      <a:pt x="144" y="312"/>
                    </a:lnTo>
                    <a:lnTo>
                      <a:pt x="138" y="304"/>
                    </a:lnTo>
                    <a:lnTo>
                      <a:pt x="132" y="295"/>
                    </a:lnTo>
                    <a:lnTo>
                      <a:pt x="123" y="283"/>
                    </a:lnTo>
                    <a:lnTo>
                      <a:pt x="114" y="269"/>
                    </a:lnTo>
                    <a:lnTo>
                      <a:pt x="104" y="254"/>
                    </a:lnTo>
                    <a:lnTo>
                      <a:pt x="93" y="237"/>
                    </a:lnTo>
                    <a:lnTo>
                      <a:pt x="81" y="220"/>
                    </a:lnTo>
                    <a:lnTo>
                      <a:pt x="70" y="201"/>
                    </a:lnTo>
                    <a:lnTo>
                      <a:pt x="59" y="183"/>
                    </a:lnTo>
                    <a:lnTo>
                      <a:pt x="47" y="163"/>
                    </a:lnTo>
                    <a:lnTo>
                      <a:pt x="27" y="125"/>
                    </a:lnTo>
                    <a:lnTo>
                      <a:pt x="18" y="106"/>
                    </a:lnTo>
                    <a:lnTo>
                      <a:pt x="11" y="89"/>
                    </a:lnTo>
                    <a:lnTo>
                      <a:pt x="6" y="73"/>
                    </a:lnTo>
                    <a:lnTo>
                      <a:pt x="2" y="58"/>
                    </a:lnTo>
                    <a:lnTo>
                      <a:pt x="0" y="44"/>
                    </a:lnTo>
                    <a:lnTo>
                      <a:pt x="1" y="33"/>
                    </a:lnTo>
                    <a:lnTo>
                      <a:pt x="4" y="23"/>
                    </a:lnTo>
                    <a:lnTo>
                      <a:pt x="10" y="16"/>
                    </a:lnTo>
                    <a:lnTo>
                      <a:pt x="19" y="12"/>
                    </a:lnTo>
                    <a:lnTo>
                      <a:pt x="34" y="9"/>
                    </a:lnTo>
                    <a:lnTo>
                      <a:pt x="53" y="7"/>
                    </a:lnTo>
                    <a:lnTo>
                      <a:pt x="77" y="4"/>
                    </a:lnTo>
                    <a:lnTo>
                      <a:pt x="105" y="2"/>
                    </a:lnTo>
                    <a:lnTo>
                      <a:pt x="137" y="2"/>
                    </a:lnTo>
                    <a:lnTo>
                      <a:pt x="172" y="1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8631B171-CD5B-694A-8813-268402B23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2757" y="1444848"/>
                <a:ext cx="1262128" cy="1604556"/>
              </a:xfrm>
              <a:custGeom>
                <a:avLst/>
                <a:gdLst/>
                <a:ahLst/>
                <a:cxnLst>
                  <a:cxn ang="0">
                    <a:pos x="328" y="2"/>
                  </a:cxn>
                  <a:cxn ang="0">
                    <a:pos x="405" y="17"/>
                  </a:cxn>
                  <a:cxn ang="0">
                    <a:pos x="477" y="47"/>
                  </a:cxn>
                  <a:cxn ang="0">
                    <a:pos x="542" y="90"/>
                  </a:cxn>
                  <a:cxn ang="0">
                    <a:pos x="600" y="143"/>
                  </a:cxn>
                  <a:cxn ang="0">
                    <a:pos x="649" y="201"/>
                  </a:cxn>
                  <a:cxn ang="0">
                    <a:pos x="689" y="264"/>
                  </a:cxn>
                  <a:cxn ang="0">
                    <a:pos x="713" y="311"/>
                  </a:cxn>
                  <a:cxn ang="0">
                    <a:pos x="740" y="368"/>
                  </a:cxn>
                  <a:cxn ang="0">
                    <a:pos x="770" y="435"/>
                  </a:cxn>
                  <a:cxn ang="0">
                    <a:pos x="818" y="544"/>
                  </a:cxn>
                  <a:cxn ang="0">
                    <a:pos x="864" y="660"/>
                  </a:cxn>
                  <a:cxn ang="0">
                    <a:pos x="892" y="735"/>
                  </a:cxn>
                  <a:cxn ang="0">
                    <a:pos x="917" y="806"/>
                  </a:cxn>
                  <a:cxn ang="0">
                    <a:pos x="937" y="871"/>
                  </a:cxn>
                  <a:cxn ang="0">
                    <a:pos x="952" y="926"/>
                  </a:cxn>
                  <a:cxn ang="0">
                    <a:pos x="961" y="970"/>
                  </a:cxn>
                  <a:cxn ang="0">
                    <a:pos x="961" y="1000"/>
                  </a:cxn>
                  <a:cxn ang="0">
                    <a:pos x="947" y="1032"/>
                  </a:cxn>
                  <a:cxn ang="0">
                    <a:pos x="922" y="1061"/>
                  </a:cxn>
                  <a:cxn ang="0">
                    <a:pos x="890" y="1087"/>
                  </a:cxn>
                  <a:cxn ang="0">
                    <a:pos x="854" y="1110"/>
                  </a:cxn>
                  <a:cxn ang="0">
                    <a:pos x="818" y="1130"/>
                  </a:cxn>
                  <a:cxn ang="0">
                    <a:pos x="788" y="1144"/>
                  </a:cxn>
                  <a:cxn ang="0">
                    <a:pos x="767" y="1153"/>
                  </a:cxn>
                  <a:cxn ang="0">
                    <a:pos x="757" y="1157"/>
                  </a:cxn>
                  <a:cxn ang="0">
                    <a:pos x="741" y="1163"/>
                  </a:cxn>
                  <a:cxn ang="0">
                    <a:pos x="711" y="1174"/>
                  </a:cxn>
                  <a:cxn ang="0">
                    <a:pos x="671" y="1187"/>
                  </a:cxn>
                  <a:cxn ang="0">
                    <a:pos x="620" y="1200"/>
                  </a:cxn>
                  <a:cxn ang="0">
                    <a:pos x="563" y="1212"/>
                  </a:cxn>
                  <a:cxn ang="0">
                    <a:pos x="500" y="1220"/>
                  </a:cxn>
                  <a:cxn ang="0">
                    <a:pos x="435" y="1223"/>
                  </a:cxn>
                  <a:cxn ang="0">
                    <a:pos x="369" y="1219"/>
                  </a:cxn>
                  <a:cxn ang="0">
                    <a:pos x="306" y="1206"/>
                  </a:cxn>
                  <a:cxn ang="0">
                    <a:pos x="258" y="1180"/>
                  </a:cxn>
                  <a:cxn ang="0">
                    <a:pos x="213" y="1134"/>
                  </a:cxn>
                  <a:cxn ang="0">
                    <a:pos x="171" y="1071"/>
                  </a:cxn>
                  <a:cxn ang="0">
                    <a:pos x="133" y="995"/>
                  </a:cxn>
                  <a:cxn ang="0">
                    <a:pos x="99" y="912"/>
                  </a:cxn>
                  <a:cxn ang="0">
                    <a:pos x="69" y="822"/>
                  </a:cxn>
                  <a:cxn ang="0">
                    <a:pos x="45" y="731"/>
                  </a:cxn>
                  <a:cxn ang="0">
                    <a:pos x="25" y="642"/>
                  </a:cxn>
                  <a:cxn ang="0">
                    <a:pos x="11" y="559"/>
                  </a:cxn>
                  <a:cxn ang="0">
                    <a:pos x="2" y="485"/>
                  </a:cxn>
                  <a:cxn ang="0">
                    <a:pos x="0" y="425"/>
                  </a:cxn>
                  <a:cxn ang="0">
                    <a:pos x="4" y="325"/>
                  </a:cxn>
                  <a:cxn ang="0">
                    <a:pos x="14" y="241"/>
                  </a:cxn>
                  <a:cxn ang="0">
                    <a:pos x="30" y="173"/>
                  </a:cxn>
                  <a:cxn ang="0">
                    <a:pos x="54" y="118"/>
                  </a:cxn>
                  <a:cxn ang="0">
                    <a:pos x="85" y="77"/>
                  </a:cxn>
                  <a:cxn ang="0">
                    <a:pos x="126" y="45"/>
                  </a:cxn>
                  <a:cxn ang="0">
                    <a:pos x="177" y="22"/>
                  </a:cxn>
                  <a:cxn ang="0">
                    <a:pos x="248" y="4"/>
                  </a:cxn>
                </a:cxnLst>
                <a:rect l="0" t="0" r="r" b="b"/>
                <a:pathLst>
                  <a:path w="962" h="1223">
                    <a:moveTo>
                      <a:pt x="289" y="0"/>
                    </a:moveTo>
                    <a:lnTo>
                      <a:pt x="328" y="2"/>
                    </a:lnTo>
                    <a:lnTo>
                      <a:pt x="368" y="7"/>
                    </a:lnTo>
                    <a:lnTo>
                      <a:pt x="405" y="17"/>
                    </a:lnTo>
                    <a:lnTo>
                      <a:pt x="442" y="30"/>
                    </a:lnTo>
                    <a:lnTo>
                      <a:pt x="477" y="47"/>
                    </a:lnTo>
                    <a:lnTo>
                      <a:pt x="510" y="67"/>
                    </a:lnTo>
                    <a:lnTo>
                      <a:pt x="542" y="90"/>
                    </a:lnTo>
                    <a:lnTo>
                      <a:pt x="572" y="115"/>
                    </a:lnTo>
                    <a:lnTo>
                      <a:pt x="600" y="143"/>
                    </a:lnTo>
                    <a:lnTo>
                      <a:pt x="626" y="171"/>
                    </a:lnTo>
                    <a:lnTo>
                      <a:pt x="649" y="201"/>
                    </a:lnTo>
                    <a:lnTo>
                      <a:pt x="670" y="232"/>
                    </a:lnTo>
                    <a:lnTo>
                      <a:pt x="689" y="264"/>
                    </a:lnTo>
                    <a:lnTo>
                      <a:pt x="700" y="286"/>
                    </a:lnTo>
                    <a:lnTo>
                      <a:pt x="713" y="311"/>
                    </a:lnTo>
                    <a:lnTo>
                      <a:pt x="726" y="339"/>
                    </a:lnTo>
                    <a:lnTo>
                      <a:pt x="740" y="368"/>
                    </a:lnTo>
                    <a:lnTo>
                      <a:pt x="755" y="401"/>
                    </a:lnTo>
                    <a:lnTo>
                      <a:pt x="770" y="435"/>
                    </a:lnTo>
                    <a:lnTo>
                      <a:pt x="786" y="471"/>
                    </a:lnTo>
                    <a:lnTo>
                      <a:pt x="818" y="544"/>
                    </a:lnTo>
                    <a:lnTo>
                      <a:pt x="834" y="583"/>
                    </a:lnTo>
                    <a:lnTo>
                      <a:pt x="864" y="660"/>
                    </a:lnTo>
                    <a:lnTo>
                      <a:pt x="878" y="698"/>
                    </a:lnTo>
                    <a:lnTo>
                      <a:pt x="892" y="735"/>
                    </a:lnTo>
                    <a:lnTo>
                      <a:pt x="905" y="771"/>
                    </a:lnTo>
                    <a:lnTo>
                      <a:pt x="917" y="806"/>
                    </a:lnTo>
                    <a:lnTo>
                      <a:pt x="928" y="840"/>
                    </a:lnTo>
                    <a:lnTo>
                      <a:pt x="937" y="871"/>
                    </a:lnTo>
                    <a:lnTo>
                      <a:pt x="946" y="900"/>
                    </a:lnTo>
                    <a:lnTo>
                      <a:pt x="952" y="926"/>
                    </a:lnTo>
                    <a:lnTo>
                      <a:pt x="958" y="949"/>
                    </a:lnTo>
                    <a:lnTo>
                      <a:pt x="961" y="970"/>
                    </a:lnTo>
                    <a:lnTo>
                      <a:pt x="962" y="987"/>
                    </a:lnTo>
                    <a:lnTo>
                      <a:pt x="961" y="1000"/>
                    </a:lnTo>
                    <a:lnTo>
                      <a:pt x="956" y="1016"/>
                    </a:lnTo>
                    <a:lnTo>
                      <a:pt x="947" y="1032"/>
                    </a:lnTo>
                    <a:lnTo>
                      <a:pt x="936" y="1047"/>
                    </a:lnTo>
                    <a:lnTo>
                      <a:pt x="922" y="1061"/>
                    </a:lnTo>
                    <a:lnTo>
                      <a:pt x="906" y="1074"/>
                    </a:lnTo>
                    <a:lnTo>
                      <a:pt x="890" y="1087"/>
                    </a:lnTo>
                    <a:lnTo>
                      <a:pt x="872" y="1099"/>
                    </a:lnTo>
                    <a:lnTo>
                      <a:pt x="854" y="1110"/>
                    </a:lnTo>
                    <a:lnTo>
                      <a:pt x="836" y="1120"/>
                    </a:lnTo>
                    <a:lnTo>
                      <a:pt x="818" y="1130"/>
                    </a:lnTo>
                    <a:lnTo>
                      <a:pt x="802" y="1137"/>
                    </a:lnTo>
                    <a:lnTo>
                      <a:pt x="788" y="1144"/>
                    </a:lnTo>
                    <a:lnTo>
                      <a:pt x="777" y="1150"/>
                    </a:lnTo>
                    <a:lnTo>
                      <a:pt x="767" y="1153"/>
                    </a:lnTo>
                    <a:lnTo>
                      <a:pt x="761" y="1156"/>
                    </a:lnTo>
                    <a:lnTo>
                      <a:pt x="757" y="1157"/>
                    </a:lnTo>
                    <a:lnTo>
                      <a:pt x="751" y="1160"/>
                    </a:lnTo>
                    <a:lnTo>
                      <a:pt x="741" y="1163"/>
                    </a:lnTo>
                    <a:lnTo>
                      <a:pt x="728" y="1168"/>
                    </a:lnTo>
                    <a:lnTo>
                      <a:pt x="711" y="1174"/>
                    </a:lnTo>
                    <a:lnTo>
                      <a:pt x="693" y="1180"/>
                    </a:lnTo>
                    <a:lnTo>
                      <a:pt x="671" y="1187"/>
                    </a:lnTo>
                    <a:lnTo>
                      <a:pt x="647" y="1193"/>
                    </a:lnTo>
                    <a:lnTo>
                      <a:pt x="620" y="1200"/>
                    </a:lnTo>
                    <a:lnTo>
                      <a:pt x="592" y="1206"/>
                    </a:lnTo>
                    <a:lnTo>
                      <a:pt x="563" y="1212"/>
                    </a:lnTo>
                    <a:lnTo>
                      <a:pt x="532" y="1216"/>
                    </a:lnTo>
                    <a:lnTo>
                      <a:pt x="500" y="1220"/>
                    </a:lnTo>
                    <a:lnTo>
                      <a:pt x="468" y="1222"/>
                    </a:lnTo>
                    <a:lnTo>
                      <a:pt x="435" y="1223"/>
                    </a:lnTo>
                    <a:lnTo>
                      <a:pt x="402" y="1222"/>
                    </a:lnTo>
                    <a:lnTo>
                      <a:pt x="369" y="1219"/>
                    </a:lnTo>
                    <a:lnTo>
                      <a:pt x="337" y="1213"/>
                    </a:lnTo>
                    <a:lnTo>
                      <a:pt x="306" y="1206"/>
                    </a:lnTo>
                    <a:lnTo>
                      <a:pt x="281" y="1196"/>
                    </a:lnTo>
                    <a:lnTo>
                      <a:pt x="258" y="1180"/>
                    </a:lnTo>
                    <a:lnTo>
                      <a:pt x="234" y="1159"/>
                    </a:lnTo>
                    <a:lnTo>
                      <a:pt x="213" y="1134"/>
                    </a:lnTo>
                    <a:lnTo>
                      <a:pt x="191" y="1104"/>
                    </a:lnTo>
                    <a:lnTo>
                      <a:pt x="171" y="1071"/>
                    </a:lnTo>
                    <a:lnTo>
                      <a:pt x="151" y="1035"/>
                    </a:lnTo>
                    <a:lnTo>
                      <a:pt x="133" y="995"/>
                    </a:lnTo>
                    <a:lnTo>
                      <a:pt x="115" y="954"/>
                    </a:lnTo>
                    <a:lnTo>
                      <a:pt x="99" y="912"/>
                    </a:lnTo>
                    <a:lnTo>
                      <a:pt x="84" y="867"/>
                    </a:lnTo>
                    <a:lnTo>
                      <a:pt x="69" y="822"/>
                    </a:lnTo>
                    <a:lnTo>
                      <a:pt x="57" y="776"/>
                    </a:lnTo>
                    <a:lnTo>
                      <a:pt x="45" y="731"/>
                    </a:lnTo>
                    <a:lnTo>
                      <a:pt x="34" y="685"/>
                    </a:lnTo>
                    <a:lnTo>
                      <a:pt x="25" y="642"/>
                    </a:lnTo>
                    <a:lnTo>
                      <a:pt x="17" y="599"/>
                    </a:lnTo>
                    <a:lnTo>
                      <a:pt x="11" y="559"/>
                    </a:lnTo>
                    <a:lnTo>
                      <a:pt x="6" y="520"/>
                    </a:lnTo>
                    <a:lnTo>
                      <a:pt x="2" y="485"/>
                    </a:lnTo>
                    <a:lnTo>
                      <a:pt x="1" y="453"/>
                    </a:lnTo>
                    <a:lnTo>
                      <a:pt x="0" y="425"/>
                    </a:lnTo>
                    <a:lnTo>
                      <a:pt x="1" y="373"/>
                    </a:lnTo>
                    <a:lnTo>
                      <a:pt x="4" y="325"/>
                    </a:lnTo>
                    <a:lnTo>
                      <a:pt x="8" y="280"/>
                    </a:lnTo>
                    <a:lnTo>
                      <a:pt x="14" y="241"/>
                    </a:lnTo>
                    <a:lnTo>
                      <a:pt x="22" y="205"/>
                    </a:lnTo>
                    <a:lnTo>
                      <a:pt x="30" y="173"/>
                    </a:lnTo>
                    <a:lnTo>
                      <a:pt x="41" y="144"/>
                    </a:lnTo>
                    <a:lnTo>
                      <a:pt x="54" y="118"/>
                    </a:lnTo>
                    <a:lnTo>
                      <a:pt x="68" y="97"/>
                    </a:lnTo>
                    <a:lnTo>
                      <a:pt x="85" y="77"/>
                    </a:lnTo>
                    <a:lnTo>
                      <a:pt x="104" y="60"/>
                    </a:lnTo>
                    <a:lnTo>
                      <a:pt x="126" y="45"/>
                    </a:lnTo>
                    <a:lnTo>
                      <a:pt x="151" y="32"/>
                    </a:lnTo>
                    <a:lnTo>
                      <a:pt x="177" y="22"/>
                    </a:lnTo>
                    <a:lnTo>
                      <a:pt x="206" y="13"/>
                    </a:lnTo>
                    <a:lnTo>
                      <a:pt x="248" y="4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CC08C8B7-F454-8947-A68B-D23C2DECA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1568" y="2937885"/>
                <a:ext cx="1273937" cy="355548"/>
              </a:xfrm>
              <a:custGeom>
                <a:avLst/>
                <a:gdLst/>
                <a:ahLst/>
                <a:cxnLst>
                  <a:cxn ang="0">
                    <a:pos x="704" y="0"/>
                  </a:cxn>
                  <a:cxn ang="0">
                    <a:pos x="735" y="2"/>
                  </a:cxn>
                  <a:cxn ang="0">
                    <a:pos x="767" y="4"/>
                  </a:cxn>
                  <a:cxn ang="0">
                    <a:pos x="798" y="8"/>
                  </a:cxn>
                  <a:cxn ang="0">
                    <a:pos x="828" y="13"/>
                  </a:cxn>
                  <a:cxn ang="0">
                    <a:pos x="856" y="19"/>
                  </a:cxn>
                  <a:cxn ang="0">
                    <a:pos x="883" y="27"/>
                  </a:cxn>
                  <a:cxn ang="0">
                    <a:pos x="906" y="35"/>
                  </a:cxn>
                  <a:cxn ang="0">
                    <a:pos x="927" y="44"/>
                  </a:cxn>
                  <a:cxn ang="0">
                    <a:pos x="945" y="54"/>
                  </a:cxn>
                  <a:cxn ang="0">
                    <a:pos x="958" y="64"/>
                  </a:cxn>
                  <a:cxn ang="0">
                    <a:pos x="967" y="75"/>
                  </a:cxn>
                  <a:cxn ang="0">
                    <a:pos x="971" y="86"/>
                  </a:cxn>
                  <a:cxn ang="0">
                    <a:pos x="969" y="97"/>
                  </a:cxn>
                  <a:cxn ang="0">
                    <a:pos x="962" y="109"/>
                  </a:cxn>
                  <a:cxn ang="0">
                    <a:pos x="947" y="122"/>
                  </a:cxn>
                  <a:cxn ang="0">
                    <a:pos x="927" y="138"/>
                  </a:cxn>
                  <a:cxn ang="0">
                    <a:pos x="902" y="153"/>
                  </a:cxn>
                  <a:cxn ang="0">
                    <a:pos x="872" y="168"/>
                  </a:cxn>
                  <a:cxn ang="0">
                    <a:pos x="839" y="183"/>
                  </a:cxn>
                  <a:cxn ang="0">
                    <a:pos x="800" y="198"/>
                  </a:cxn>
                  <a:cxn ang="0">
                    <a:pos x="756" y="212"/>
                  </a:cxn>
                  <a:cxn ang="0">
                    <a:pos x="709" y="226"/>
                  </a:cxn>
                  <a:cxn ang="0">
                    <a:pos x="658" y="238"/>
                  </a:cxn>
                  <a:cxn ang="0">
                    <a:pos x="604" y="248"/>
                  </a:cxn>
                  <a:cxn ang="0">
                    <a:pos x="545" y="257"/>
                  </a:cxn>
                  <a:cxn ang="0">
                    <a:pos x="483" y="264"/>
                  </a:cxn>
                  <a:cxn ang="0">
                    <a:pos x="418" y="269"/>
                  </a:cxn>
                  <a:cxn ang="0">
                    <a:pos x="349" y="271"/>
                  </a:cxn>
                  <a:cxn ang="0">
                    <a:pos x="277" y="270"/>
                  </a:cxn>
                  <a:cxn ang="0">
                    <a:pos x="234" y="268"/>
                  </a:cxn>
                  <a:cxn ang="0">
                    <a:pos x="194" y="265"/>
                  </a:cxn>
                  <a:cxn ang="0">
                    <a:pos x="156" y="262"/>
                  </a:cxn>
                  <a:cxn ang="0">
                    <a:pos x="123" y="257"/>
                  </a:cxn>
                  <a:cxn ang="0">
                    <a:pos x="92" y="252"/>
                  </a:cxn>
                  <a:cxn ang="0">
                    <a:pos x="65" y="246"/>
                  </a:cxn>
                  <a:cxn ang="0">
                    <a:pos x="42" y="239"/>
                  </a:cxn>
                  <a:cxn ang="0">
                    <a:pos x="25" y="231"/>
                  </a:cxn>
                  <a:cxn ang="0">
                    <a:pos x="11" y="224"/>
                  </a:cxn>
                  <a:cxn ang="0">
                    <a:pos x="3" y="216"/>
                  </a:cxn>
                  <a:cxn ang="0">
                    <a:pos x="0" y="207"/>
                  </a:cxn>
                  <a:cxn ang="0">
                    <a:pos x="2" y="198"/>
                  </a:cxn>
                  <a:cxn ang="0">
                    <a:pos x="11" y="189"/>
                  </a:cxn>
                  <a:cxn ang="0">
                    <a:pos x="25" y="179"/>
                  </a:cxn>
                  <a:cxn ang="0">
                    <a:pos x="41" y="170"/>
                  </a:cxn>
                  <a:cxn ang="0">
                    <a:pos x="87" y="152"/>
                  </a:cxn>
                  <a:cxn ang="0">
                    <a:pos x="115" y="142"/>
                  </a:cxn>
                  <a:cxn ang="0">
                    <a:pos x="146" y="131"/>
                  </a:cxn>
                  <a:cxn ang="0">
                    <a:pos x="180" y="119"/>
                  </a:cxn>
                  <a:cxn ang="0">
                    <a:pos x="216" y="107"/>
                  </a:cxn>
                  <a:cxn ang="0">
                    <a:pos x="254" y="96"/>
                  </a:cxn>
                  <a:cxn ang="0">
                    <a:pos x="292" y="85"/>
                  </a:cxn>
                  <a:cxn ang="0">
                    <a:pos x="332" y="73"/>
                  </a:cxn>
                  <a:cxn ang="0">
                    <a:pos x="410" y="51"/>
                  </a:cxn>
                  <a:cxn ang="0">
                    <a:pos x="449" y="41"/>
                  </a:cxn>
                  <a:cxn ang="0">
                    <a:pos x="487" y="32"/>
                  </a:cxn>
                  <a:cxn ang="0">
                    <a:pos x="523" y="24"/>
                  </a:cxn>
                  <a:cxn ang="0">
                    <a:pos x="556" y="17"/>
                  </a:cxn>
                  <a:cxn ang="0">
                    <a:pos x="587" y="11"/>
                  </a:cxn>
                  <a:cxn ang="0">
                    <a:pos x="615" y="6"/>
                  </a:cxn>
                  <a:cxn ang="0">
                    <a:pos x="643" y="3"/>
                  </a:cxn>
                  <a:cxn ang="0">
                    <a:pos x="673" y="1"/>
                  </a:cxn>
                  <a:cxn ang="0">
                    <a:pos x="704" y="0"/>
                  </a:cxn>
                </a:cxnLst>
                <a:rect l="0" t="0" r="r" b="b"/>
                <a:pathLst>
                  <a:path w="971" h="271">
                    <a:moveTo>
                      <a:pt x="704" y="0"/>
                    </a:moveTo>
                    <a:lnTo>
                      <a:pt x="735" y="2"/>
                    </a:lnTo>
                    <a:lnTo>
                      <a:pt x="767" y="4"/>
                    </a:lnTo>
                    <a:lnTo>
                      <a:pt x="798" y="8"/>
                    </a:lnTo>
                    <a:lnTo>
                      <a:pt x="828" y="13"/>
                    </a:lnTo>
                    <a:lnTo>
                      <a:pt x="856" y="19"/>
                    </a:lnTo>
                    <a:lnTo>
                      <a:pt x="883" y="27"/>
                    </a:lnTo>
                    <a:lnTo>
                      <a:pt x="906" y="35"/>
                    </a:lnTo>
                    <a:lnTo>
                      <a:pt x="927" y="44"/>
                    </a:lnTo>
                    <a:lnTo>
                      <a:pt x="945" y="54"/>
                    </a:lnTo>
                    <a:lnTo>
                      <a:pt x="958" y="64"/>
                    </a:lnTo>
                    <a:lnTo>
                      <a:pt x="967" y="75"/>
                    </a:lnTo>
                    <a:lnTo>
                      <a:pt x="971" y="86"/>
                    </a:lnTo>
                    <a:lnTo>
                      <a:pt x="969" y="97"/>
                    </a:lnTo>
                    <a:lnTo>
                      <a:pt x="962" y="109"/>
                    </a:lnTo>
                    <a:lnTo>
                      <a:pt x="947" y="122"/>
                    </a:lnTo>
                    <a:lnTo>
                      <a:pt x="927" y="138"/>
                    </a:lnTo>
                    <a:lnTo>
                      <a:pt x="902" y="153"/>
                    </a:lnTo>
                    <a:lnTo>
                      <a:pt x="872" y="168"/>
                    </a:lnTo>
                    <a:lnTo>
                      <a:pt x="839" y="183"/>
                    </a:lnTo>
                    <a:lnTo>
                      <a:pt x="800" y="198"/>
                    </a:lnTo>
                    <a:lnTo>
                      <a:pt x="756" y="212"/>
                    </a:lnTo>
                    <a:lnTo>
                      <a:pt x="709" y="226"/>
                    </a:lnTo>
                    <a:lnTo>
                      <a:pt x="658" y="238"/>
                    </a:lnTo>
                    <a:lnTo>
                      <a:pt x="604" y="248"/>
                    </a:lnTo>
                    <a:lnTo>
                      <a:pt x="545" y="257"/>
                    </a:lnTo>
                    <a:lnTo>
                      <a:pt x="483" y="264"/>
                    </a:lnTo>
                    <a:lnTo>
                      <a:pt x="418" y="269"/>
                    </a:lnTo>
                    <a:lnTo>
                      <a:pt x="349" y="271"/>
                    </a:lnTo>
                    <a:lnTo>
                      <a:pt x="277" y="270"/>
                    </a:lnTo>
                    <a:lnTo>
                      <a:pt x="234" y="268"/>
                    </a:lnTo>
                    <a:lnTo>
                      <a:pt x="194" y="265"/>
                    </a:lnTo>
                    <a:lnTo>
                      <a:pt x="156" y="262"/>
                    </a:lnTo>
                    <a:lnTo>
                      <a:pt x="123" y="257"/>
                    </a:lnTo>
                    <a:lnTo>
                      <a:pt x="92" y="252"/>
                    </a:lnTo>
                    <a:lnTo>
                      <a:pt x="65" y="246"/>
                    </a:lnTo>
                    <a:lnTo>
                      <a:pt x="42" y="239"/>
                    </a:lnTo>
                    <a:lnTo>
                      <a:pt x="25" y="231"/>
                    </a:lnTo>
                    <a:lnTo>
                      <a:pt x="11" y="224"/>
                    </a:lnTo>
                    <a:lnTo>
                      <a:pt x="3" y="216"/>
                    </a:lnTo>
                    <a:lnTo>
                      <a:pt x="0" y="207"/>
                    </a:lnTo>
                    <a:lnTo>
                      <a:pt x="2" y="198"/>
                    </a:lnTo>
                    <a:lnTo>
                      <a:pt x="11" y="189"/>
                    </a:lnTo>
                    <a:lnTo>
                      <a:pt x="25" y="179"/>
                    </a:lnTo>
                    <a:lnTo>
                      <a:pt x="41" y="170"/>
                    </a:lnTo>
                    <a:lnTo>
                      <a:pt x="87" y="152"/>
                    </a:lnTo>
                    <a:lnTo>
                      <a:pt x="115" y="142"/>
                    </a:lnTo>
                    <a:lnTo>
                      <a:pt x="146" y="131"/>
                    </a:lnTo>
                    <a:lnTo>
                      <a:pt x="180" y="119"/>
                    </a:lnTo>
                    <a:lnTo>
                      <a:pt x="216" y="107"/>
                    </a:lnTo>
                    <a:lnTo>
                      <a:pt x="254" y="96"/>
                    </a:lnTo>
                    <a:lnTo>
                      <a:pt x="292" y="85"/>
                    </a:lnTo>
                    <a:lnTo>
                      <a:pt x="332" y="73"/>
                    </a:lnTo>
                    <a:lnTo>
                      <a:pt x="410" y="51"/>
                    </a:lnTo>
                    <a:lnTo>
                      <a:pt x="449" y="41"/>
                    </a:lnTo>
                    <a:lnTo>
                      <a:pt x="487" y="32"/>
                    </a:lnTo>
                    <a:lnTo>
                      <a:pt x="523" y="24"/>
                    </a:lnTo>
                    <a:lnTo>
                      <a:pt x="556" y="17"/>
                    </a:lnTo>
                    <a:lnTo>
                      <a:pt x="587" y="11"/>
                    </a:lnTo>
                    <a:lnTo>
                      <a:pt x="615" y="6"/>
                    </a:lnTo>
                    <a:lnTo>
                      <a:pt x="643" y="3"/>
                    </a:lnTo>
                    <a:lnTo>
                      <a:pt x="673" y="1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81721583-D944-0846-AB9D-B32DBEFD5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2881" y="3067772"/>
                <a:ext cx="726839" cy="198110"/>
              </a:xfrm>
              <a:custGeom>
                <a:avLst/>
                <a:gdLst/>
                <a:ahLst/>
                <a:cxnLst>
                  <a:cxn ang="0">
                    <a:pos x="222" y="0"/>
                  </a:cxn>
                  <a:cxn ang="0">
                    <a:pos x="238" y="1"/>
                  </a:cxn>
                  <a:cxn ang="0">
                    <a:pos x="252" y="2"/>
                  </a:cxn>
                  <a:cxn ang="0">
                    <a:pos x="264" y="6"/>
                  </a:cxn>
                  <a:cxn ang="0">
                    <a:pos x="274" y="10"/>
                  </a:cxn>
                  <a:cxn ang="0">
                    <a:pos x="282" y="15"/>
                  </a:cxn>
                  <a:cxn ang="0">
                    <a:pos x="290" y="21"/>
                  </a:cxn>
                  <a:cxn ang="0">
                    <a:pos x="298" y="27"/>
                  </a:cxn>
                  <a:cxn ang="0">
                    <a:pos x="311" y="40"/>
                  </a:cxn>
                  <a:cxn ang="0">
                    <a:pos x="326" y="52"/>
                  </a:cxn>
                  <a:cxn ang="0">
                    <a:pos x="335" y="57"/>
                  </a:cxn>
                  <a:cxn ang="0">
                    <a:pos x="344" y="61"/>
                  </a:cxn>
                  <a:cxn ang="0">
                    <a:pos x="367" y="70"/>
                  </a:cxn>
                  <a:cxn ang="0">
                    <a:pos x="388" y="80"/>
                  </a:cxn>
                  <a:cxn ang="0">
                    <a:pos x="412" y="90"/>
                  </a:cxn>
                  <a:cxn ang="0">
                    <a:pos x="436" y="101"/>
                  </a:cxn>
                  <a:cxn ang="0">
                    <a:pos x="462" y="110"/>
                  </a:cxn>
                  <a:cxn ang="0">
                    <a:pos x="490" y="118"/>
                  </a:cxn>
                  <a:cxn ang="0">
                    <a:pos x="521" y="126"/>
                  </a:cxn>
                  <a:cxn ang="0">
                    <a:pos x="554" y="132"/>
                  </a:cxn>
                  <a:cxn ang="0">
                    <a:pos x="552" y="132"/>
                  </a:cxn>
                  <a:cxn ang="0">
                    <a:pos x="544" y="133"/>
                  </a:cxn>
                  <a:cxn ang="0">
                    <a:pos x="532" y="135"/>
                  </a:cxn>
                  <a:cxn ang="0">
                    <a:pos x="515" y="137"/>
                  </a:cxn>
                  <a:cxn ang="0">
                    <a:pos x="495" y="139"/>
                  </a:cxn>
                  <a:cxn ang="0">
                    <a:pos x="471" y="141"/>
                  </a:cxn>
                  <a:cxn ang="0">
                    <a:pos x="445" y="143"/>
                  </a:cxn>
                  <a:cxn ang="0">
                    <a:pos x="415" y="146"/>
                  </a:cxn>
                  <a:cxn ang="0">
                    <a:pos x="384" y="148"/>
                  </a:cxn>
                  <a:cxn ang="0">
                    <a:pos x="351" y="149"/>
                  </a:cxn>
                  <a:cxn ang="0">
                    <a:pos x="317" y="150"/>
                  </a:cxn>
                  <a:cxn ang="0">
                    <a:pos x="282" y="151"/>
                  </a:cxn>
                  <a:cxn ang="0">
                    <a:pos x="247" y="151"/>
                  </a:cxn>
                  <a:cxn ang="0">
                    <a:pos x="176" y="148"/>
                  </a:cxn>
                  <a:cxn ang="0">
                    <a:pos x="142" y="143"/>
                  </a:cxn>
                  <a:cxn ang="0">
                    <a:pos x="109" y="139"/>
                  </a:cxn>
                  <a:cxn ang="0">
                    <a:pos x="78" y="133"/>
                  </a:cxn>
                  <a:cxn ang="0">
                    <a:pos x="49" y="125"/>
                  </a:cxn>
                  <a:cxn ang="0">
                    <a:pos x="23" y="116"/>
                  </a:cxn>
                  <a:cxn ang="0">
                    <a:pos x="0" y="105"/>
                  </a:cxn>
                  <a:cxn ang="0">
                    <a:pos x="0" y="103"/>
                  </a:cxn>
                  <a:cxn ang="0">
                    <a:pos x="2" y="99"/>
                  </a:cxn>
                  <a:cxn ang="0">
                    <a:pos x="6" y="92"/>
                  </a:cxn>
                  <a:cxn ang="0">
                    <a:pos x="14" y="84"/>
                  </a:cxn>
                  <a:cxn ang="0">
                    <a:pos x="23" y="74"/>
                  </a:cxn>
                  <a:cxn ang="0">
                    <a:pos x="37" y="63"/>
                  </a:cxn>
                  <a:cxn ang="0">
                    <a:pos x="55" y="52"/>
                  </a:cxn>
                  <a:cxn ang="0">
                    <a:pos x="77" y="40"/>
                  </a:cxn>
                  <a:cxn ang="0">
                    <a:pos x="104" y="28"/>
                  </a:cxn>
                  <a:cxn ang="0">
                    <a:pos x="134" y="18"/>
                  </a:cxn>
                  <a:cxn ang="0">
                    <a:pos x="161" y="10"/>
                  </a:cxn>
                  <a:cxn ang="0">
                    <a:pos x="185" y="5"/>
                  </a:cxn>
                  <a:cxn ang="0">
                    <a:pos x="205" y="2"/>
                  </a:cxn>
                  <a:cxn ang="0">
                    <a:pos x="222" y="0"/>
                  </a:cxn>
                </a:cxnLst>
                <a:rect l="0" t="0" r="r" b="b"/>
                <a:pathLst>
                  <a:path w="554" h="151">
                    <a:moveTo>
                      <a:pt x="222" y="0"/>
                    </a:moveTo>
                    <a:lnTo>
                      <a:pt x="238" y="1"/>
                    </a:lnTo>
                    <a:lnTo>
                      <a:pt x="252" y="2"/>
                    </a:lnTo>
                    <a:lnTo>
                      <a:pt x="264" y="6"/>
                    </a:lnTo>
                    <a:lnTo>
                      <a:pt x="274" y="10"/>
                    </a:lnTo>
                    <a:lnTo>
                      <a:pt x="282" y="15"/>
                    </a:lnTo>
                    <a:lnTo>
                      <a:pt x="290" y="21"/>
                    </a:lnTo>
                    <a:lnTo>
                      <a:pt x="298" y="27"/>
                    </a:lnTo>
                    <a:lnTo>
                      <a:pt x="311" y="40"/>
                    </a:lnTo>
                    <a:lnTo>
                      <a:pt x="326" y="52"/>
                    </a:lnTo>
                    <a:lnTo>
                      <a:pt x="335" y="57"/>
                    </a:lnTo>
                    <a:lnTo>
                      <a:pt x="344" y="61"/>
                    </a:lnTo>
                    <a:lnTo>
                      <a:pt x="367" y="70"/>
                    </a:lnTo>
                    <a:lnTo>
                      <a:pt x="388" y="80"/>
                    </a:lnTo>
                    <a:lnTo>
                      <a:pt x="412" y="90"/>
                    </a:lnTo>
                    <a:lnTo>
                      <a:pt x="436" y="101"/>
                    </a:lnTo>
                    <a:lnTo>
                      <a:pt x="462" y="110"/>
                    </a:lnTo>
                    <a:lnTo>
                      <a:pt x="490" y="118"/>
                    </a:lnTo>
                    <a:lnTo>
                      <a:pt x="521" y="126"/>
                    </a:lnTo>
                    <a:lnTo>
                      <a:pt x="554" y="132"/>
                    </a:lnTo>
                    <a:lnTo>
                      <a:pt x="552" y="132"/>
                    </a:lnTo>
                    <a:lnTo>
                      <a:pt x="544" y="133"/>
                    </a:lnTo>
                    <a:lnTo>
                      <a:pt x="532" y="135"/>
                    </a:lnTo>
                    <a:lnTo>
                      <a:pt x="515" y="137"/>
                    </a:lnTo>
                    <a:lnTo>
                      <a:pt x="495" y="139"/>
                    </a:lnTo>
                    <a:lnTo>
                      <a:pt x="471" y="141"/>
                    </a:lnTo>
                    <a:lnTo>
                      <a:pt x="445" y="143"/>
                    </a:lnTo>
                    <a:lnTo>
                      <a:pt x="415" y="146"/>
                    </a:lnTo>
                    <a:lnTo>
                      <a:pt x="384" y="148"/>
                    </a:lnTo>
                    <a:lnTo>
                      <a:pt x="351" y="149"/>
                    </a:lnTo>
                    <a:lnTo>
                      <a:pt x="317" y="150"/>
                    </a:lnTo>
                    <a:lnTo>
                      <a:pt x="282" y="151"/>
                    </a:lnTo>
                    <a:lnTo>
                      <a:pt x="247" y="151"/>
                    </a:lnTo>
                    <a:lnTo>
                      <a:pt x="176" y="148"/>
                    </a:lnTo>
                    <a:lnTo>
                      <a:pt x="142" y="143"/>
                    </a:lnTo>
                    <a:lnTo>
                      <a:pt x="109" y="139"/>
                    </a:lnTo>
                    <a:lnTo>
                      <a:pt x="78" y="133"/>
                    </a:lnTo>
                    <a:lnTo>
                      <a:pt x="49" y="125"/>
                    </a:lnTo>
                    <a:lnTo>
                      <a:pt x="23" y="116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2" y="99"/>
                    </a:lnTo>
                    <a:lnTo>
                      <a:pt x="6" y="92"/>
                    </a:lnTo>
                    <a:lnTo>
                      <a:pt x="14" y="84"/>
                    </a:lnTo>
                    <a:lnTo>
                      <a:pt x="23" y="74"/>
                    </a:lnTo>
                    <a:lnTo>
                      <a:pt x="37" y="63"/>
                    </a:lnTo>
                    <a:lnTo>
                      <a:pt x="55" y="52"/>
                    </a:lnTo>
                    <a:lnTo>
                      <a:pt x="77" y="40"/>
                    </a:lnTo>
                    <a:lnTo>
                      <a:pt x="104" y="28"/>
                    </a:lnTo>
                    <a:lnTo>
                      <a:pt x="134" y="18"/>
                    </a:lnTo>
                    <a:lnTo>
                      <a:pt x="161" y="10"/>
                    </a:lnTo>
                    <a:lnTo>
                      <a:pt x="185" y="5"/>
                    </a:lnTo>
                    <a:lnTo>
                      <a:pt x="205" y="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2C072640-1108-6947-84FE-DAC31FBED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8521" y="1465840"/>
                <a:ext cx="346364" cy="359483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54" y="1"/>
                  </a:cxn>
                  <a:cxn ang="0">
                    <a:pos x="58" y="4"/>
                  </a:cxn>
                  <a:cxn ang="0">
                    <a:pos x="64" y="8"/>
                  </a:cxn>
                  <a:cxn ang="0">
                    <a:pos x="72" y="14"/>
                  </a:cxn>
                  <a:cxn ang="0">
                    <a:pos x="81" y="22"/>
                  </a:cxn>
                  <a:cxn ang="0">
                    <a:pos x="91" y="33"/>
                  </a:cxn>
                  <a:cxn ang="0">
                    <a:pos x="102" y="45"/>
                  </a:cxn>
                  <a:cxn ang="0">
                    <a:pos x="113" y="61"/>
                  </a:cxn>
                  <a:cxn ang="0">
                    <a:pos x="123" y="78"/>
                  </a:cxn>
                  <a:cxn ang="0">
                    <a:pos x="133" y="98"/>
                  </a:cxn>
                  <a:cxn ang="0">
                    <a:pos x="141" y="121"/>
                  </a:cxn>
                  <a:cxn ang="0">
                    <a:pos x="149" y="147"/>
                  </a:cxn>
                  <a:cxn ang="0">
                    <a:pos x="154" y="175"/>
                  </a:cxn>
                  <a:cxn ang="0">
                    <a:pos x="156" y="207"/>
                  </a:cxn>
                  <a:cxn ang="0">
                    <a:pos x="192" y="207"/>
                  </a:cxn>
                  <a:cxn ang="0">
                    <a:pos x="208" y="209"/>
                  </a:cxn>
                  <a:cxn ang="0">
                    <a:pos x="226" y="211"/>
                  </a:cxn>
                  <a:cxn ang="0">
                    <a:pos x="245" y="213"/>
                  </a:cxn>
                  <a:cxn ang="0">
                    <a:pos x="264" y="217"/>
                  </a:cxn>
                  <a:cxn ang="0">
                    <a:pos x="262" y="236"/>
                  </a:cxn>
                  <a:cxn ang="0">
                    <a:pos x="261" y="252"/>
                  </a:cxn>
                  <a:cxn ang="0">
                    <a:pos x="260" y="264"/>
                  </a:cxn>
                  <a:cxn ang="0">
                    <a:pos x="258" y="274"/>
                  </a:cxn>
                  <a:cxn ang="0">
                    <a:pos x="133" y="260"/>
                  </a:cxn>
                  <a:cxn ang="0">
                    <a:pos x="130" y="222"/>
                  </a:cxn>
                  <a:cxn ang="0">
                    <a:pos x="125" y="189"/>
                  </a:cxn>
                  <a:cxn ang="0">
                    <a:pos x="120" y="159"/>
                  </a:cxn>
                  <a:cxn ang="0">
                    <a:pos x="113" y="133"/>
                  </a:cxn>
                  <a:cxn ang="0">
                    <a:pos x="104" y="112"/>
                  </a:cxn>
                  <a:cxn ang="0">
                    <a:pos x="96" y="92"/>
                  </a:cxn>
                  <a:cxn ang="0">
                    <a:pos x="87" y="76"/>
                  </a:cxn>
                  <a:cxn ang="0">
                    <a:pos x="77" y="64"/>
                  </a:cxn>
                  <a:cxn ang="0">
                    <a:pos x="67" y="53"/>
                  </a:cxn>
                  <a:cxn ang="0">
                    <a:pos x="57" y="45"/>
                  </a:cxn>
                  <a:cxn ang="0">
                    <a:pos x="47" y="39"/>
                  </a:cxn>
                  <a:cxn ang="0">
                    <a:pos x="37" y="34"/>
                  </a:cxn>
                  <a:cxn ang="0">
                    <a:pos x="28" y="30"/>
                  </a:cxn>
                  <a:cxn ang="0">
                    <a:pos x="21" y="29"/>
                  </a:cxn>
                  <a:cxn ang="0">
                    <a:pos x="14" y="28"/>
                  </a:cxn>
                  <a:cxn ang="0">
                    <a:pos x="8" y="27"/>
                  </a:cxn>
                  <a:cxn ang="0">
                    <a:pos x="3" y="28"/>
                  </a:cxn>
                  <a:cxn ang="0">
                    <a:pos x="0" y="28"/>
                  </a:cxn>
                  <a:cxn ang="0">
                    <a:pos x="2" y="17"/>
                  </a:cxn>
                  <a:cxn ang="0">
                    <a:pos x="53" y="0"/>
                  </a:cxn>
                </a:cxnLst>
                <a:rect l="0" t="0" r="r" b="b"/>
                <a:pathLst>
                  <a:path w="264" h="274">
                    <a:moveTo>
                      <a:pt x="53" y="0"/>
                    </a:moveTo>
                    <a:lnTo>
                      <a:pt x="54" y="1"/>
                    </a:lnTo>
                    <a:lnTo>
                      <a:pt x="58" y="4"/>
                    </a:lnTo>
                    <a:lnTo>
                      <a:pt x="64" y="8"/>
                    </a:lnTo>
                    <a:lnTo>
                      <a:pt x="72" y="14"/>
                    </a:lnTo>
                    <a:lnTo>
                      <a:pt x="81" y="22"/>
                    </a:lnTo>
                    <a:lnTo>
                      <a:pt x="91" y="33"/>
                    </a:lnTo>
                    <a:lnTo>
                      <a:pt x="102" y="45"/>
                    </a:lnTo>
                    <a:lnTo>
                      <a:pt x="113" y="61"/>
                    </a:lnTo>
                    <a:lnTo>
                      <a:pt x="123" y="78"/>
                    </a:lnTo>
                    <a:lnTo>
                      <a:pt x="133" y="98"/>
                    </a:lnTo>
                    <a:lnTo>
                      <a:pt x="141" y="121"/>
                    </a:lnTo>
                    <a:lnTo>
                      <a:pt x="149" y="147"/>
                    </a:lnTo>
                    <a:lnTo>
                      <a:pt x="154" y="175"/>
                    </a:lnTo>
                    <a:lnTo>
                      <a:pt x="156" y="207"/>
                    </a:lnTo>
                    <a:lnTo>
                      <a:pt x="192" y="207"/>
                    </a:lnTo>
                    <a:lnTo>
                      <a:pt x="208" y="209"/>
                    </a:lnTo>
                    <a:lnTo>
                      <a:pt x="226" y="211"/>
                    </a:lnTo>
                    <a:lnTo>
                      <a:pt x="245" y="213"/>
                    </a:lnTo>
                    <a:lnTo>
                      <a:pt x="264" y="217"/>
                    </a:lnTo>
                    <a:lnTo>
                      <a:pt x="262" y="236"/>
                    </a:lnTo>
                    <a:lnTo>
                      <a:pt x="261" y="252"/>
                    </a:lnTo>
                    <a:lnTo>
                      <a:pt x="260" y="264"/>
                    </a:lnTo>
                    <a:lnTo>
                      <a:pt x="258" y="274"/>
                    </a:lnTo>
                    <a:lnTo>
                      <a:pt x="133" y="260"/>
                    </a:lnTo>
                    <a:lnTo>
                      <a:pt x="130" y="222"/>
                    </a:lnTo>
                    <a:lnTo>
                      <a:pt x="125" y="189"/>
                    </a:lnTo>
                    <a:lnTo>
                      <a:pt x="120" y="159"/>
                    </a:lnTo>
                    <a:lnTo>
                      <a:pt x="113" y="133"/>
                    </a:lnTo>
                    <a:lnTo>
                      <a:pt x="104" y="112"/>
                    </a:lnTo>
                    <a:lnTo>
                      <a:pt x="96" y="92"/>
                    </a:lnTo>
                    <a:lnTo>
                      <a:pt x="87" y="76"/>
                    </a:lnTo>
                    <a:lnTo>
                      <a:pt x="77" y="64"/>
                    </a:lnTo>
                    <a:lnTo>
                      <a:pt x="67" y="53"/>
                    </a:lnTo>
                    <a:lnTo>
                      <a:pt x="57" y="45"/>
                    </a:lnTo>
                    <a:lnTo>
                      <a:pt x="47" y="39"/>
                    </a:lnTo>
                    <a:lnTo>
                      <a:pt x="37" y="34"/>
                    </a:lnTo>
                    <a:lnTo>
                      <a:pt x="28" y="30"/>
                    </a:lnTo>
                    <a:lnTo>
                      <a:pt x="21" y="29"/>
                    </a:lnTo>
                    <a:lnTo>
                      <a:pt x="14" y="28"/>
                    </a:lnTo>
                    <a:lnTo>
                      <a:pt x="8" y="27"/>
                    </a:lnTo>
                    <a:lnTo>
                      <a:pt x="3" y="28"/>
                    </a:lnTo>
                    <a:lnTo>
                      <a:pt x="0" y="28"/>
                    </a:lnTo>
                    <a:lnTo>
                      <a:pt x="2" y="1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5BBE125F-D878-3145-82F8-A15C18020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4389" y="2851294"/>
                <a:ext cx="431643" cy="400155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186" y="1"/>
                  </a:cxn>
                  <a:cxn ang="0">
                    <a:pos x="217" y="4"/>
                  </a:cxn>
                  <a:cxn ang="0">
                    <a:pos x="247" y="10"/>
                  </a:cxn>
                  <a:cxn ang="0">
                    <a:pos x="275" y="18"/>
                  </a:cxn>
                  <a:cxn ang="0">
                    <a:pos x="298" y="32"/>
                  </a:cxn>
                  <a:cxn ang="0">
                    <a:pos x="316" y="48"/>
                  </a:cxn>
                  <a:cxn ang="0">
                    <a:pos x="327" y="70"/>
                  </a:cxn>
                  <a:cxn ang="0">
                    <a:pos x="329" y="98"/>
                  </a:cxn>
                  <a:cxn ang="0">
                    <a:pos x="321" y="131"/>
                  </a:cxn>
                  <a:cxn ang="0">
                    <a:pos x="302" y="172"/>
                  </a:cxn>
                  <a:cxn ang="0">
                    <a:pos x="269" y="219"/>
                  </a:cxn>
                  <a:cxn ang="0">
                    <a:pos x="221" y="274"/>
                  </a:cxn>
                  <a:cxn ang="0">
                    <a:pos x="0" y="287"/>
                  </a:cxn>
                  <a:cxn ang="0">
                    <a:pos x="8" y="282"/>
                  </a:cxn>
                  <a:cxn ang="0">
                    <a:pos x="28" y="269"/>
                  </a:cxn>
                  <a:cxn ang="0">
                    <a:pos x="55" y="250"/>
                  </a:cxn>
                  <a:cxn ang="0">
                    <a:pos x="88" y="227"/>
                  </a:cxn>
                  <a:cxn ang="0">
                    <a:pos x="137" y="188"/>
                  </a:cxn>
                  <a:cxn ang="0">
                    <a:pos x="163" y="161"/>
                  </a:cxn>
                  <a:cxn ang="0">
                    <a:pos x="179" y="136"/>
                  </a:cxn>
                  <a:cxn ang="0">
                    <a:pos x="180" y="119"/>
                  </a:cxn>
                  <a:cxn ang="0">
                    <a:pos x="167" y="111"/>
                  </a:cxn>
                  <a:cxn ang="0">
                    <a:pos x="142" y="109"/>
                  </a:cxn>
                  <a:cxn ang="0">
                    <a:pos x="111" y="110"/>
                  </a:cxn>
                  <a:cxn ang="0">
                    <a:pos x="78" y="114"/>
                  </a:cxn>
                  <a:cxn ang="0">
                    <a:pos x="50" y="119"/>
                  </a:cxn>
                  <a:cxn ang="0">
                    <a:pos x="66" y="6"/>
                  </a:cxn>
                  <a:cxn ang="0">
                    <a:pos x="71" y="5"/>
                  </a:cxn>
                  <a:cxn ang="0">
                    <a:pos x="83" y="4"/>
                  </a:cxn>
                  <a:cxn ang="0">
                    <a:pos x="102" y="2"/>
                  </a:cxn>
                  <a:cxn ang="0">
                    <a:pos x="141" y="0"/>
                  </a:cxn>
                </a:cxnLst>
                <a:rect l="0" t="0" r="r" b="b"/>
                <a:pathLst>
                  <a:path w="329" h="305">
                    <a:moveTo>
                      <a:pt x="141" y="0"/>
                    </a:moveTo>
                    <a:lnTo>
                      <a:pt x="156" y="0"/>
                    </a:lnTo>
                    <a:lnTo>
                      <a:pt x="171" y="1"/>
                    </a:lnTo>
                    <a:lnTo>
                      <a:pt x="186" y="1"/>
                    </a:lnTo>
                    <a:lnTo>
                      <a:pt x="201" y="2"/>
                    </a:lnTo>
                    <a:lnTo>
                      <a:pt x="217" y="4"/>
                    </a:lnTo>
                    <a:lnTo>
                      <a:pt x="232" y="6"/>
                    </a:lnTo>
                    <a:lnTo>
                      <a:pt x="247" y="10"/>
                    </a:lnTo>
                    <a:lnTo>
                      <a:pt x="262" y="14"/>
                    </a:lnTo>
                    <a:lnTo>
                      <a:pt x="275" y="18"/>
                    </a:lnTo>
                    <a:lnTo>
                      <a:pt x="287" y="24"/>
                    </a:lnTo>
                    <a:lnTo>
                      <a:pt x="298" y="32"/>
                    </a:lnTo>
                    <a:lnTo>
                      <a:pt x="308" y="39"/>
                    </a:lnTo>
                    <a:lnTo>
                      <a:pt x="316" y="48"/>
                    </a:lnTo>
                    <a:lnTo>
                      <a:pt x="323" y="58"/>
                    </a:lnTo>
                    <a:lnTo>
                      <a:pt x="327" y="70"/>
                    </a:lnTo>
                    <a:lnTo>
                      <a:pt x="329" y="83"/>
                    </a:lnTo>
                    <a:lnTo>
                      <a:pt x="329" y="98"/>
                    </a:lnTo>
                    <a:lnTo>
                      <a:pt x="327" y="114"/>
                    </a:lnTo>
                    <a:lnTo>
                      <a:pt x="321" y="131"/>
                    </a:lnTo>
                    <a:lnTo>
                      <a:pt x="313" y="151"/>
                    </a:lnTo>
                    <a:lnTo>
                      <a:pt x="302" y="172"/>
                    </a:lnTo>
                    <a:lnTo>
                      <a:pt x="287" y="194"/>
                    </a:lnTo>
                    <a:lnTo>
                      <a:pt x="269" y="219"/>
                    </a:lnTo>
                    <a:lnTo>
                      <a:pt x="247" y="245"/>
                    </a:lnTo>
                    <a:lnTo>
                      <a:pt x="221" y="274"/>
                    </a:lnTo>
                    <a:lnTo>
                      <a:pt x="191" y="305"/>
                    </a:lnTo>
                    <a:lnTo>
                      <a:pt x="0" y="287"/>
                    </a:lnTo>
                    <a:lnTo>
                      <a:pt x="2" y="286"/>
                    </a:lnTo>
                    <a:lnTo>
                      <a:pt x="8" y="282"/>
                    </a:lnTo>
                    <a:lnTo>
                      <a:pt x="16" y="276"/>
                    </a:lnTo>
                    <a:lnTo>
                      <a:pt x="28" y="269"/>
                    </a:lnTo>
                    <a:lnTo>
                      <a:pt x="41" y="261"/>
                    </a:lnTo>
                    <a:lnTo>
                      <a:pt x="55" y="250"/>
                    </a:lnTo>
                    <a:lnTo>
                      <a:pt x="71" y="239"/>
                    </a:lnTo>
                    <a:lnTo>
                      <a:pt x="88" y="227"/>
                    </a:lnTo>
                    <a:lnTo>
                      <a:pt x="105" y="214"/>
                    </a:lnTo>
                    <a:lnTo>
                      <a:pt x="137" y="188"/>
                    </a:lnTo>
                    <a:lnTo>
                      <a:pt x="150" y="174"/>
                    </a:lnTo>
                    <a:lnTo>
                      <a:pt x="163" y="161"/>
                    </a:lnTo>
                    <a:lnTo>
                      <a:pt x="172" y="148"/>
                    </a:lnTo>
                    <a:lnTo>
                      <a:pt x="179" y="136"/>
                    </a:lnTo>
                    <a:lnTo>
                      <a:pt x="182" y="125"/>
                    </a:lnTo>
                    <a:lnTo>
                      <a:pt x="180" y="119"/>
                    </a:lnTo>
                    <a:lnTo>
                      <a:pt x="175" y="114"/>
                    </a:lnTo>
                    <a:lnTo>
                      <a:pt x="167" y="111"/>
                    </a:lnTo>
                    <a:lnTo>
                      <a:pt x="155" y="110"/>
                    </a:lnTo>
                    <a:lnTo>
                      <a:pt x="142" y="109"/>
                    </a:lnTo>
                    <a:lnTo>
                      <a:pt x="127" y="110"/>
                    </a:lnTo>
                    <a:lnTo>
                      <a:pt x="111" y="110"/>
                    </a:lnTo>
                    <a:lnTo>
                      <a:pt x="94" y="112"/>
                    </a:lnTo>
                    <a:lnTo>
                      <a:pt x="78" y="114"/>
                    </a:lnTo>
                    <a:lnTo>
                      <a:pt x="63" y="116"/>
                    </a:lnTo>
                    <a:lnTo>
                      <a:pt x="50" y="119"/>
                    </a:lnTo>
                    <a:lnTo>
                      <a:pt x="38" y="121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71" y="5"/>
                    </a:lnTo>
                    <a:lnTo>
                      <a:pt x="76" y="4"/>
                    </a:lnTo>
                    <a:lnTo>
                      <a:pt x="83" y="4"/>
                    </a:lnTo>
                    <a:lnTo>
                      <a:pt x="92" y="3"/>
                    </a:lnTo>
                    <a:lnTo>
                      <a:pt x="102" y="2"/>
                    </a:lnTo>
                    <a:lnTo>
                      <a:pt x="114" y="1"/>
                    </a:lnTo>
                    <a:lnTo>
                      <a:pt x="14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3A6C7E40-57E9-284A-9B21-D74E63B6E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8821" y="2839487"/>
                <a:ext cx="108895" cy="202045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52" y="1"/>
                  </a:cxn>
                  <a:cxn ang="0">
                    <a:pos x="61" y="5"/>
                  </a:cxn>
                  <a:cxn ang="0">
                    <a:pos x="70" y="13"/>
                  </a:cxn>
                  <a:cxn ang="0">
                    <a:pos x="75" y="22"/>
                  </a:cxn>
                  <a:cxn ang="0">
                    <a:pos x="79" y="35"/>
                  </a:cxn>
                  <a:cxn ang="0">
                    <a:pos x="82" y="51"/>
                  </a:cxn>
                  <a:cxn ang="0">
                    <a:pos x="83" y="68"/>
                  </a:cxn>
                  <a:cxn ang="0">
                    <a:pos x="82" y="87"/>
                  </a:cxn>
                  <a:cxn ang="0">
                    <a:pos x="79" y="105"/>
                  </a:cxn>
                  <a:cxn ang="0">
                    <a:pos x="72" y="121"/>
                  </a:cxn>
                  <a:cxn ang="0">
                    <a:pos x="62" y="135"/>
                  </a:cxn>
                  <a:cxn ang="0">
                    <a:pos x="49" y="146"/>
                  </a:cxn>
                  <a:cxn ang="0">
                    <a:pos x="36" y="152"/>
                  </a:cxn>
                  <a:cxn ang="0">
                    <a:pos x="23" y="154"/>
                  </a:cxn>
                  <a:cxn ang="0">
                    <a:pos x="9" y="150"/>
                  </a:cxn>
                  <a:cxn ang="0">
                    <a:pos x="0" y="107"/>
                  </a:cxn>
                  <a:cxn ang="0">
                    <a:pos x="24" y="8"/>
                  </a:cxn>
                  <a:cxn ang="0">
                    <a:pos x="25" y="7"/>
                  </a:cxn>
                  <a:cxn ang="0">
                    <a:pos x="29" y="5"/>
                  </a:cxn>
                  <a:cxn ang="0">
                    <a:pos x="35" y="2"/>
                  </a:cxn>
                  <a:cxn ang="0">
                    <a:pos x="44" y="0"/>
                  </a:cxn>
                </a:cxnLst>
                <a:rect l="0" t="0" r="r" b="b"/>
                <a:pathLst>
                  <a:path w="83" h="154">
                    <a:moveTo>
                      <a:pt x="44" y="0"/>
                    </a:moveTo>
                    <a:lnTo>
                      <a:pt x="52" y="1"/>
                    </a:lnTo>
                    <a:lnTo>
                      <a:pt x="61" y="5"/>
                    </a:lnTo>
                    <a:lnTo>
                      <a:pt x="70" y="13"/>
                    </a:lnTo>
                    <a:lnTo>
                      <a:pt x="75" y="22"/>
                    </a:lnTo>
                    <a:lnTo>
                      <a:pt x="79" y="35"/>
                    </a:lnTo>
                    <a:lnTo>
                      <a:pt x="82" y="51"/>
                    </a:lnTo>
                    <a:lnTo>
                      <a:pt x="83" y="68"/>
                    </a:lnTo>
                    <a:lnTo>
                      <a:pt x="82" y="87"/>
                    </a:lnTo>
                    <a:lnTo>
                      <a:pt x="79" y="105"/>
                    </a:lnTo>
                    <a:lnTo>
                      <a:pt x="72" y="121"/>
                    </a:lnTo>
                    <a:lnTo>
                      <a:pt x="62" y="135"/>
                    </a:lnTo>
                    <a:lnTo>
                      <a:pt x="49" y="146"/>
                    </a:lnTo>
                    <a:lnTo>
                      <a:pt x="36" y="152"/>
                    </a:lnTo>
                    <a:lnTo>
                      <a:pt x="23" y="154"/>
                    </a:lnTo>
                    <a:lnTo>
                      <a:pt x="9" y="150"/>
                    </a:lnTo>
                    <a:lnTo>
                      <a:pt x="0" y="107"/>
                    </a:lnTo>
                    <a:lnTo>
                      <a:pt x="24" y="8"/>
                    </a:lnTo>
                    <a:lnTo>
                      <a:pt x="25" y="7"/>
                    </a:lnTo>
                    <a:lnTo>
                      <a:pt x="29" y="5"/>
                    </a:lnTo>
                    <a:lnTo>
                      <a:pt x="35" y="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BFE2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2D51D117-6C64-DD49-911F-ADF6F4344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3294" y="2586273"/>
                <a:ext cx="798999" cy="652056"/>
              </a:xfrm>
              <a:custGeom>
                <a:avLst/>
                <a:gdLst/>
                <a:ahLst/>
                <a:cxnLst>
                  <a:cxn ang="0">
                    <a:pos x="537" y="0"/>
                  </a:cxn>
                  <a:cxn ang="0">
                    <a:pos x="538" y="2"/>
                  </a:cxn>
                  <a:cxn ang="0">
                    <a:pos x="542" y="19"/>
                  </a:cxn>
                  <a:cxn ang="0">
                    <a:pos x="546" y="32"/>
                  </a:cxn>
                  <a:cxn ang="0">
                    <a:pos x="551" y="49"/>
                  </a:cxn>
                  <a:cxn ang="0">
                    <a:pos x="556" y="67"/>
                  </a:cxn>
                  <a:cxn ang="0">
                    <a:pos x="561" y="87"/>
                  </a:cxn>
                  <a:cxn ang="0">
                    <a:pos x="566" y="107"/>
                  </a:cxn>
                  <a:cxn ang="0">
                    <a:pos x="571" y="128"/>
                  </a:cxn>
                  <a:cxn ang="0">
                    <a:pos x="577" y="149"/>
                  </a:cxn>
                  <a:cxn ang="0">
                    <a:pos x="583" y="168"/>
                  </a:cxn>
                  <a:cxn ang="0">
                    <a:pos x="588" y="187"/>
                  </a:cxn>
                  <a:cxn ang="0">
                    <a:pos x="592" y="203"/>
                  </a:cxn>
                  <a:cxn ang="0">
                    <a:pos x="596" y="218"/>
                  </a:cxn>
                  <a:cxn ang="0">
                    <a:pos x="599" y="229"/>
                  </a:cxn>
                  <a:cxn ang="0">
                    <a:pos x="604" y="248"/>
                  </a:cxn>
                  <a:cxn ang="0">
                    <a:pos x="608" y="268"/>
                  </a:cxn>
                  <a:cxn ang="0">
                    <a:pos x="609" y="287"/>
                  </a:cxn>
                  <a:cxn ang="0">
                    <a:pos x="609" y="307"/>
                  </a:cxn>
                  <a:cxn ang="0">
                    <a:pos x="607" y="325"/>
                  </a:cxn>
                  <a:cxn ang="0">
                    <a:pos x="600" y="342"/>
                  </a:cxn>
                  <a:cxn ang="0">
                    <a:pos x="589" y="358"/>
                  </a:cxn>
                  <a:cxn ang="0">
                    <a:pos x="578" y="369"/>
                  </a:cxn>
                  <a:cxn ang="0">
                    <a:pos x="565" y="381"/>
                  </a:cxn>
                  <a:cxn ang="0">
                    <a:pos x="550" y="395"/>
                  </a:cxn>
                  <a:cxn ang="0">
                    <a:pos x="532" y="409"/>
                  </a:cxn>
                  <a:cxn ang="0">
                    <a:pos x="515" y="423"/>
                  </a:cxn>
                  <a:cxn ang="0">
                    <a:pos x="497" y="437"/>
                  </a:cxn>
                  <a:cxn ang="0">
                    <a:pos x="479" y="448"/>
                  </a:cxn>
                  <a:cxn ang="0">
                    <a:pos x="463" y="459"/>
                  </a:cxn>
                  <a:cxn ang="0">
                    <a:pos x="450" y="468"/>
                  </a:cxn>
                  <a:cxn ang="0">
                    <a:pos x="438" y="474"/>
                  </a:cxn>
                  <a:cxn ang="0">
                    <a:pos x="425" y="480"/>
                  </a:cxn>
                  <a:cxn ang="0">
                    <a:pos x="414" y="485"/>
                  </a:cxn>
                  <a:cxn ang="0">
                    <a:pos x="390" y="492"/>
                  </a:cxn>
                  <a:cxn ang="0">
                    <a:pos x="376" y="494"/>
                  </a:cxn>
                  <a:cxn ang="0">
                    <a:pos x="360" y="496"/>
                  </a:cxn>
                  <a:cxn ang="0">
                    <a:pos x="340" y="497"/>
                  </a:cxn>
                  <a:cxn ang="0">
                    <a:pos x="308" y="496"/>
                  </a:cxn>
                  <a:cxn ang="0">
                    <a:pos x="278" y="492"/>
                  </a:cxn>
                  <a:cxn ang="0">
                    <a:pos x="249" y="484"/>
                  </a:cxn>
                  <a:cxn ang="0">
                    <a:pos x="221" y="474"/>
                  </a:cxn>
                  <a:cxn ang="0">
                    <a:pos x="194" y="462"/>
                  </a:cxn>
                  <a:cxn ang="0">
                    <a:pos x="169" y="447"/>
                  </a:cxn>
                  <a:cxn ang="0">
                    <a:pos x="146" y="430"/>
                  </a:cxn>
                  <a:cxn ang="0">
                    <a:pos x="123" y="412"/>
                  </a:cxn>
                  <a:cxn ang="0">
                    <a:pos x="103" y="394"/>
                  </a:cxn>
                  <a:cxn ang="0">
                    <a:pos x="85" y="375"/>
                  </a:cxn>
                  <a:cxn ang="0">
                    <a:pos x="67" y="356"/>
                  </a:cxn>
                  <a:cxn ang="0">
                    <a:pos x="52" y="338"/>
                  </a:cxn>
                  <a:cxn ang="0">
                    <a:pos x="39" y="321"/>
                  </a:cxn>
                  <a:cxn ang="0">
                    <a:pos x="27" y="305"/>
                  </a:cxn>
                  <a:cxn ang="0">
                    <a:pos x="18" y="292"/>
                  </a:cxn>
                  <a:cxn ang="0">
                    <a:pos x="10" y="280"/>
                  </a:cxn>
                  <a:cxn ang="0">
                    <a:pos x="4" y="271"/>
                  </a:cxn>
                  <a:cxn ang="0">
                    <a:pos x="1" y="266"/>
                  </a:cxn>
                  <a:cxn ang="0">
                    <a:pos x="0" y="264"/>
                  </a:cxn>
                  <a:cxn ang="0">
                    <a:pos x="537" y="0"/>
                  </a:cxn>
                </a:cxnLst>
                <a:rect l="0" t="0" r="r" b="b"/>
                <a:pathLst>
                  <a:path w="609" h="497">
                    <a:moveTo>
                      <a:pt x="537" y="0"/>
                    </a:moveTo>
                    <a:lnTo>
                      <a:pt x="538" y="2"/>
                    </a:lnTo>
                    <a:lnTo>
                      <a:pt x="542" y="19"/>
                    </a:lnTo>
                    <a:lnTo>
                      <a:pt x="546" y="32"/>
                    </a:lnTo>
                    <a:lnTo>
                      <a:pt x="551" y="49"/>
                    </a:lnTo>
                    <a:lnTo>
                      <a:pt x="556" y="67"/>
                    </a:lnTo>
                    <a:lnTo>
                      <a:pt x="561" y="87"/>
                    </a:lnTo>
                    <a:lnTo>
                      <a:pt x="566" y="107"/>
                    </a:lnTo>
                    <a:lnTo>
                      <a:pt x="571" y="128"/>
                    </a:lnTo>
                    <a:lnTo>
                      <a:pt x="577" y="149"/>
                    </a:lnTo>
                    <a:lnTo>
                      <a:pt x="583" y="168"/>
                    </a:lnTo>
                    <a:lnTo>
                      <a:pt x="588" y="187"/>
                    </a:lnTo>
                    <a:lnTo>
                      <a:pt x="592" y="203"/>
                    </a:lnTo>
                    <a:lnTo>
                      <a:pt x="596" y="218"/>
                    </a:lnTo>
                    <a:lnTo>
                      <a:pt x="599" y="229"/>
                    </a:lnTo>
                    <a:lnTo>
                      <a:pt x="604" y="248"/>
                    </a:lnTo>
                    <a:lnTo>
                      <a:pt x="608" y="268"/>
                    </a:lnTo>
                    <a:lnTo>
                      <a:pt x="609" y="287"/>
                    </a:lnTo>
                    <a:lnTo>
                      <a:pt x="609" y="307"/>
                    </a:lnTo>
                    <a:lnTo>
                      <a:pt x="607" y="325"/>
                    </a:lnTo>
                    <a:lnTo>
                      <a:pt x="600" y="342"/>
                    </a:lnTo>
                    <a:lnTo>
                      <a:pt x="589" y="358"/>
                    </a:lnTo>
                    <a:lnTo>
                      <a:pt x="578" y="369"/>
                    </a:lnTo>
                    <a:lnTo>
                      <a:pt x="565" y="381"/>
                    </a:lnTo>
                    <a:lnTo>
                      <a:pt x="550" y="395"/>
                    </a:lnTo>
                    <a:lnTo>
                      <a:pt x="532" y="409"/>
                    </a:lnTo>
                    <a:lnTo>
                      <a:pt x="515" y="423"/>
                    </a:lnTo>
                    <a:lnTo>
                      <a:pt x="497" y="437"/>
                    </a:lnTo>
                    <a:lnTo>
                      <a:pt x="479" y="448"/>
                    </a:lnTo>
                    <a:lnTo>
                      <a:pt x="463" y="459"/>
                    </a:lnTo>
                    <a:lnTo>
                      <a:pt x="450" y="468"/>
                    </a:lnTo>
                    <a:lnTo>
                      <a:pt x="438" y="474"/>
                    </a:lnTo>
                    <a:lnTo>
                      <a:pt x="425" y="480"/>
                    </a:lnTo>
                    <a:lnTo>
                      <a:pt x="414" y="485"/>
                    </a:lnTo>
                    <a:lnTo>
                      <a:pt x="390" y="492"/>
                    </a:lnTo>
                    <a:lnTo>
                      <a:pt x="376" y="494"/>
                    </a:lnTo>
                    <a:lnTo>
                      <a:pt x="360" y="496"/>
                    </a:lnTo>
                    <a:lnTo>
                      <a:pt x="340" y="497"/>
                    </a:lnTo>
                    <a:lnTo>
                      <a:pt x="308" y="496"/>
                    </a:lnTo>
                    <a:lnTo>
                      <a:pt x="278" y="492"/>
                    </a:lnTo>
                    <a:lnTo>
                      <a:pt x="249" y="484"/>
                    </a:lnTo>
                    <a:lnTo>
                      <a:pt x="221" y="474"/>
                    </a:lnTo>
                    <a:lnTo>
                      <a:pt x="194" y="462"/>
                    </a:lnTo>
                    <a:lnTo>
                      <a:pt x="169" y="447"/>
                    </a:lnTo>
                    <a:lnTo>
                      <a:pt x="146" y="430"/>
                    </a:lnTo>
                    <a:lnTo>
                      <a:pt x="123" y="412"/>
                    </a:lnTo>
                    <a:lnTo>
                      <a:pt x="103" y="394"/>
                    </a:lnTo>
                    <a:lnTo>
                      <a:pt x="85" y="375"/>
                    </a:lnTo>
                    <a:lnTo>
                      <a:pt x="67" y="356"/>
                    </a:lnTo>
                    <a:lnTo>
                      <a:pt x="52" y="338"/>
                    </a:lnTo>
                    <a:lnTo>
                      <a:pt x="39" y="321"/>
                    </a:lnTo>
                    <a:lnTo>
                      <a:pt x="27" y="305"/>
                    </a:lnTo>
                    <a:lnTo>
                      <a:pt x="18" y="292"/>
                    </a:lnTo>
                    <a:lnTo>
                      <a:pt x="10" y="280"/>
                    </a:lnTo>
                    <a:lnTo>
                      <a:pt x="4" y="271"/>
                    </a:lnTo>
                    <a:lnTo>
                      <a:pt x="1" y="266"/>
                    </a:lnTo>
                    <a:lnTo>
                      <a:pt x="0" y="264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BCF1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0EADDF21-6162-2840-8459-6B7CD56A0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4936" y="1770220"/>
                <a:ext cx="392284" cy="331932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129" y="0"/>
                  </a:cxn>
                  <a:cxn ang="0">
                    <a:pos x="157" y="2"/>
                  </a:cxn>
                  <a:cxn ang="0">
                    <a:pos x="184" y="5"/>
                  </a:cxn>
                  <a:cxn ang="0">
                    <a:pos x="208" y="10"/>
                  </a:cxn>
                  <a:cxn ang="0">
                    <a:pos x="230" y="14"/>
                  </a:cxn>
                  <a:cxn ang="0">
                    <a:pos x="250" y="18"/>
                  </a:cxn>
                  <a:cxn ang="0">
                    <a:pos x="267" y="23"/>
                  </a:cxn>
                  <a:cxn ang="0">
                    <a:pos x="280" y="27"/>
                  </a:cxn>
                  <a:cxn ang="0">
                    <a:pos x="290" y="30"/>
                  </a:cxn>
                  <a:cxn ang="0">
                    <a:pos x="296" y="32"/>
                  </a:cxn>
                  <a:cxn ang="0">
                    <a:pos x="299" y="33"/>
                  </a:cxn>
                  <a:cxn ang="0">
                    <a:pos x="294" y="67"/>
                  </a:cxn>
                  <a:cxn ang="0">
                    <a:pos x="288" y="97"/>
                  </a:cxn>
                  <a:cxn ang="0">
                    <a:pos x="279" y="124"/>
                  </a:cxn>
                  <a:cxn ang="0">
                    <a:pos x="269" y="147"/>
                  </a:cxn>
                  <a:cxn ang="0">
                    <a:pos x="258" y="168"/>
                  </a:cxn>
                  <a:cxn ang="0">
                    <a:pos x="244" y="186"/>
                  </a:cxn>
                  <a:cxn ang="0">
                    <a:pos x="231" y="201"/>
                  </a:cxn>
                  <a:cxn ang="0">
                    <a:pos x="217" y="213"/>
                  </a:cxn>
                  <a:cxn ang="0">
                    <a:pos x="201" y="224"/>
                  </a:cxn>
                  <a:cxn ang="0">
                    <a:pos x="186" y="233"/>
                  </a:cxn>
                  <a:cxn ang="0">
                    <a:pos x="171" y="239"/>
                  </a:cxn>
                  <a:cxn ang="0">
                    <a:pos x="156" y="244"/>
                  </a:cxn>
                  <a:cxn ang="0">
                    <a:pos x="142" y="249"/>
                  </a:cxn>
                  <a:cxn ang="0">
                    <a:pos x="129" y="251"/>
                  </a:cxn>
                  <a:cxn ang="0">
                    <a:pos x="116" y="252"/>
                  </a:cxn>
                  <a:cxn ang="0">
                    <a:pos x="105" y="253"/>
                  </a:cxn>
                  <a:cxn ang="0">
                    <a:pos x="81" y="253"/>
                  </a:cxn>
                  <a:cxn ang="0">
                    <a:pos x="77" y="252"/>
                  </a:cxn>
                  <a:cxn ang="0">
                    <a:pos x="76" y="252"/>
                  </a:cxn>
                  <a:cxn ang="0">
                    <a:pos x="74" y="251"/>
                  </a:cxn>
                  <a:cxn ang="0">
                    <a:pos x="70" y="249"/>
                  </a:cxn>
                  <a:cxn ang="0">
                    <a:pos x="63" y="244"/>
                  </a:cxn>
                  <a:cxn ang="0">
                    <a:pos x="46" y="227"/>
                  </a:cxn>
                  <a:cxn ang="0">
                    <a:pos x="37" y="215"/>
                  </a:cxn>
                  <a:cxn ang="0">
                    <a:pos x="27" y="201"/>
                  </a:cxn>
                  <a:cxn ang="0">
                    <a:pos x="19" y="183"/>
                  </a:cxn>
                  <a:cxn ang="0">
                    <a:pos x="10" y="163"/>
                  </a:cxn>
                  <a:cxn ang="0">
                    <a:pos x="5" y="140"/>
                  </a:cxn>
                  <a:cxn ang="0">
                    <a:pos x="1" y="114"/>
                  </a:cxn>
                  <a:cxn ang="0">
                    <a:pos x="0" y="96"/>
                  </a:cxn>
                  <a:cxn ang="0">
                    <a:pos x="2" y="61"/>
                  </a:cxn>
                  <a:cxn ang="0">
                    <a:pos x="4" y="44"/>
                  </a:cxn>
                  <a:cxn ang="0">
                    <a:pos x="5" y="30"/>
                  </a:cxn>
                  <a:cxn ang="0">
                    <a:pos x="6" y="19"/>
                  </a:cxn>
                  <a:cxn ang="0">
                    <a:pos x="7" y="11"/>
                  </a:cxn>
                  <a:cxn ang="0">
                    <a:pos x="8" y="9"/>
                  </a:cxn>
                  <a:cxn ang="0">
                    <a:pos x="39" y="4"/>
                  </a:cxn>
                  <a:cxn ang="0">
                    <a:pos x="70" y="0"/>
                  </a:cxn>
                  <a:cxn ang="0">
                    <a:pos x="100" y="0"/>
                  </a:cxn>
                </a:cxnLst>
                <a:rect l="0" t="0" r="r" b="b"/>
                <a:pathLst>
                  <a:path w="299" h="253">
                    <a:moveTo>
                      <a:pt x="100" y="0"/>
                    </a:moveTo>
                    <a:lnTo>
                      <a:pt x="129" y="0"/>
                    </a:lnTo>
                    <a:lnTo>
                      <a:pt x="157" y="2"/>
                    </a:lnTo>
                    <a:lnTo>
                      <a:pt x="184" y="5"/>
                    </a:lnTo>
                    <a:lnTo>
                      <a:pt x="208" y="10"/>
                    </a:lnTo>
                    <a:lnTo>
                      <a:pt x="230" y="14"/>
                    </a:lnTo>
                    <a:lnTo>
                      <a:pt x="250" y="18"/>
                    </a:lnTo>
                    <a:lnTo>
                      <a:pt x="267" y="23"/>
                    </a:lnTo>
                    <a:lnTo>
                      <a:pt x="280" y="27"/>
                    </a:lnTo>
                    <a:lnTo>
                      <a:pt x="290" y="30"/>
                    </a:lnTo>
                    <a:lnTo>
                      <a:pt x="296" y="32"/>
                    </a:lnTo>
                    <a:lnTo>
                      <a:pt x="299" y="33"/>
                    </a:lnTo>
                    <a:lnTo>
                      <a:pt x="294" y="67"/>
                    </a:lnTo>
                    <a:lnTo>
                      <a:pt x="288" y="97"/>
                    </a:lnTo>
                    <a:lnTo>
                      <a:pt x="279" y="124"/>
                    </a:lnTo>
                    <a:lnTo>
                      <a:pt x="269" y="147"/>
                    </a:lnTo>
                    <a:lnTo>
                      <a:pt x="258" y="168"/>
                    </a:lnTo>
                    <a:lnTo>
                      <a:pt x="244" y="186"/>
                    </a:lnTo>
                    <a:lnTo>
                      <a:pt x="231" y="201"/>
                    </a:lnTo>
                    <a:lnTo>
                      <a:pt x="217" y="213"/>
                    </a:lnTo>
                    <a:lnTo>
                      <a:pt x="201" y="224"/>
                    </a:lnTo>
                    <a:lnTo>
                      <a:pt x="186" y="233"/>
                    </a:lnTo>
                    <a:lnTo>
                      <a:pt x="171" y="239"/>
                    </a:lnTo>
                    <a:lnTo>
                      <a:pt x="156" y="244"/>
                    </a:lnTo>
                    <a:lnTo>
                      <a:pt x="142" y="249"/>
                    </a:lnTo>
                    <a:lnTo>
                      <a:pt x="129" y="251"/>
                    </a:lnTo>
                    <a:lnTo>
                      <a:pt x="116" y="252"/>
                    </a:lnTo>
                    <a:lnTo>
                      <a:pt x="105" y="253"/>
                    </a:lnTo>
                    <a:lnTo>
                      <a:pt x="81" y="253"/>
                    </a:lnTo>
                    <a:lnTo>
                      <a:pt x="77" y="252"/>
                    </a:lnTo>
                    <a:lnTo>
                      <a:pt x="76" y="252"/>
                    </a:lnTo>
                    <a:lnTo>
                      <a:pt x="74" y="251"/>
                    </a:lnTo>
                    <a:lnTo>
                      <a:pt x="70" y="249"/>
                    </a:lnTo>
                    <a:lnTo>
                      <a:pt x="63" y="244"/>
                    </a:lnTo>
                    <a:lnTo>
                      <a:pt x="46" y="227"/>
                    </a:lnTo>
                    <a:lnTo>
                      <a:pt x="37" y="215"/>
                    </a:lnTo>
                    <a:lnTo>
                      <a:pt x="27" y="201"/>
                    </a:lnTo>
                    <a:lnTo>
                      <a:pt x="19" y="183"/>
                    </a:lnTo>
                    <a:lnTo>
                      <a:pt x="10" y="163"/>
                    </a:lnTo>
                    <a:lnTo>
                      <a:pt x="5" y="140"/>
                    </a:lnTo>
                    <a:lnTo>
                      <a:pt x="1" y="114"/>
                    </a:lnTo>
                    <a:lnTo>
                      <a:pt x="0" y="96"/>
                    </a:lnTo>
                    <a:lnTo>
                      <a:pt x="2" y="61"/>
                    </a:lnTo>
                    <a:lnTo>
                      <a:pt x="4" y="44"/>
                    </a:lnTo>
                    <a:lnTo>
                      <a:pt x="5" y="30"/>
                    </a:lnTo>
                    <a:lnTo>
                      <a:pt x="6" y="19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39" y="4"/>
                    </a:lnTo>
                    <a:lnTo>
                      <a:pt x="7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BCF1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B24119D5-8B1A-B143-978E-FA26203B6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3294" y="2586273"/>
                <a:ext cx="763575" cy="518234"/>
              </a:xfrm>
              <a:custGeom>
                <a:avLst/>
                <a:gdLst/>
                <a:ahLst/>
                <a:cxnLst>
                  <a:cxn ang="0">
                    <a:pos x="537" y="0"/>
                  </a:cxn>
                  <a:cxn ang="0">
                    <a:pos x="538" y="2"/>
                  </a:cxn>
                  <a:cxn ang="0">
                    <a:pos x="540" y="8"/>
                  </a:cxn>
                  <a:cxn ang="0">
                    <a:pos x="546" y="32"/>
                  </a:cxn>
                  <a:cxn ang="0">
                    <a:pos x="550" y="47"/>
                  </a:cxn>
                  <a:cxn ang="0">
                    <a:pos x="555" y="64"/>
                  </a:cxn>
                  <a:cxn ang="0">
                    <a:pos x="560" y="84"/>
                  </a:cxn>
                  <a:cxn ang="0">
                    <a:pos x="566" y="104"/>
                  </a:cxn>
                  <a:cxn ang="0">
                    <a:pos x="571" y="124"/>
                  </a:cxn>
                  <a:cxn ang="0">
                    <a:pos x="577" y="145"/>
                  </a:cxn>
                  <a:cxn ang="0">
                    <a:pos x="582" y="164"/>
                  </a:cxn>
                  <a:cxn ang="0">
                    <a:pos x="570" y="178"/>
                  </a:cxn>
                  <a:cxn ang="0">
                    <a:pos x="556" y="193"/>
                  </a:cxn>
                  <a:cxn ang="0">
                    <a:pos x="538" y="208"/>
                  </a:cxn>
                  <a:cxn ang="0">
                    <a:pos x="518" y="225"/>
                  </a:cxn>
                  <a:cxn ang="0">
                    <a:pos x="493" y="242"/>
                  </a:cxn>
                  <a:cxn ang="0">
                    <a:pos x="464" y="260"/>
                  </a:cxn>
                  <a:cxn ang="0">
                    <a:pos x="432" y="278"/>
                  </a:cxn>
                  <a:cxn ang="0">
                    <a:pos x="393" y="297"/>
                  </a:cxn>
                  <a:cxn ang="0">
                    <a:pos x="350" y="315"/>
                  </a:cxn>
                  <a:cxn ang="0">
                    <a:pos x="311" y="331"/>
                  </a:cxn>
                  <a:cxn ang="0">
                    <a:pos x="275" y="344"/>
                  </a:cxn>
                  <a:cxn ang="0">
                    <a:pos x="241" y="356"/>
                  </a:cxn>
                  <a:cxn ang="0">
                    <a:pos x="212" y="366"/>
                  </a:cxn>
                  <a:cxn ang="0">
                    <a:pos x="185" y="375"/>
                  </a:cxn>
                  <a:cxn ang="0">
                    <a:pos x="161" y="381"/>
                  </a:cxn>
                  <a:cxn ang="0">
                    <a:pos x="140" y="387"/>
                  </a:cxn>
                  <a:cxn ang="0">
                    <a:pos x="121" y="391"/>
                  </a:cxn>
                  <a:cxn ang="0">
                    <a:pos x="105" y="395"/>
                  </a:cxn>
                  <a:cxn ang="0">
                    <a:pos x="85" y="376"/>
                  </a:cxn>
                  <a:cxn ang="0">
                    <a:pos x="69" y="357"/>
                  </a:cxn>
                  <a:cxn ang="0">
                    <a:pos x="53" y="339"/>
                  </a:cxn>
                  <a:cxn ang="0">
                    <a:pos x="39" y="322"/>
                  </a:cxn>
                  <a:cxn ang="0">
                    <a:pos x="28" y="306"/>
                  </a:cxn>
                  <a:cxn ang="0">
                    <a:pos x="18" y="292"/>
                  </a:cxn>
                  <a:cxn ang="0">
                    <a:pos x="10" y="281"/>
                  </a:cxn>
                  <a:cxn ang="0">
                    <a:pos x="4" y="271"/>
                  </a:cxn>
                  <a:cxn ang="0">
                    <a:pos x="1" y="266"/>
                  </a:cxn>
                  <a:cxn ang="0">
                    <a:pos x="0" y="264"/>
                  </a:cxn>
                  <a:cxn ang="0">
                    <a:pos x="537" y="0"/>
                  </a:cxn>
                </a:cxnLst>
                <a:rect l="0" t="0" r="r" b="b"/>
                <a:pathLst>
                  <a:path w="582" h="395">
                    <a:moveTo>
                      <a:pt x="537" y="0"/>
                    </a:moveTo>
                    <a:lnTo>
                      <a:pt x="538" y="2"/>
                    </a:lnTo>
                    <a:lnTo>
                      <a:pt x="540" y="8"/>
                    </a:lnTo>
                    <a:lnTo>
                      <a:pt x="546" y="32"/>
                    </a:lnTo>
                    <a:lnTo>
                      <a:pt x="550" y="47"/>
                    </a:lnTo>
                    <a:lnTo>
                      <a:pt x="555" y="64"/>
                    </a:lnTo>
                    <a:lnTo>
                      <a:pt x="560" y="84"/>
                    </a:lnTo>
                    <a:lnTo>
                      <a:pt x="566" y="104"/>
                    </a:lnTo>
                    <a:lnTo>
                      <a:pt x="571" y="124"/>
                    </a:lnTo>
                    <a:lnTo>
                      <a:pt x="577" y="145"/>
                    </a:lnTo>
                    <a:lnTo>
                      <a:pt x="582" y="164"/>
                    </a:lnTo>
                    <a:lnTo>
                      <a:pt x="570" y="178"/>
                    </a:lnTo>
                    <a:lnTo>
                      <a:pt x="556" y="193"/>
                    </a:lnTo>
                    <a:lnTo>
                      <a:pt x="538" y="208"/>
                    </a:lnTo>
                    <a:lnTo>
                      <a:pt x="518" y="225"/>
                    </a:lnTo>
                    <a:lnTo>
                      <a:pt x="493" y="242"/>
                    </a:lnTo>
                    <a:lnTo>
                      <a:pt x="464" y="260"/>
                    </a:lnTo>
                    <a:lnTo>
                      <a:pt x="432" y="278"/>
                    </a:lnTo>
                    <a:lnTo>
                      <a:pt x="393" y="297"/>
                    </a:lnTo>
                    <a:lnTo>
                      <a:pt x="350" y="315"/>
                    </a:lnTo>
                    <a:lnTo>
                      <a:pt x="311" y="331"/>
                    </a:lnTo>
                    <a:lnTo>
                      <a:pt x="275" y="344"/>
                    </a:lnTo>
                    <a:lnTo>
                      <a:pt x="241" y="356"/>
                    </a:lnTo>
                    <a:lnTo>
                      <a:pt x="212" y="366"/>
                    </a:lnTo>
                    <a:lnTo>
                      <a:pt x="185" y="375"/>
                    </a:lnTo>
                    <a:lnTo>
                      <a:pt x="161" y="381"/>
                    </a:lnTo>
                    <a:lnTo>
                      <a:pt x="140" y="387"/>
                    </a:lnTo>
                    <a:lnTo>
                      <a:pt x="121" y="391"/>
                    </a:lnTo>
                    <a:lnTo>
                      <a:pt x="105" y="395"/>
                    </a:lnTo>
                    <a:lnTo>
                      <a:pt x="85" y="376"/>
                    </a:lnTo>
                    <a:lnTo>
                      <a:pt x="69" y="357"/>
                    </a:lnTo>
                    <a:lnTo>
                      <a:pt x="53" y="339"/>
                    </a:lnTo>
                    <a:lnTo>
                      <a:pt x="39" y="322"/>
                    </a:lnTo>
                    <a:lnTo>
                      <a:pt x="28" y="306"/>
                    </a:lnTo>
                    <a:lnTo>
                      <a:pt x="18" y="292"/>
                    </a:lnTo>
                    <a:lnTo>
                      <a:pt x="10" y="281"/>
                    </a:lnTo>
                    <a:lnTo>
                      <a:pt x="4" y="271"/>
                    </a:lnTo>
                    <a:lnTo>
                      <a:pt x="1" y="266"/>
                    </a:lnTo>
                    <a:lnTo>
                      <a:pt x="0" y="264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2D57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216DEFBB-DF03-5C4B-8C92-9DFB2EDB9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4936" y="1804331"/>
                <a:ext cx="267645" cy="29782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2" y="10"/>
                  </a:cxn>
                  <a:cxn ang="0">
                    <a:pos x="58" y="21"/>
                  </a:cxn>
                  <a:cxn ang="0">
                    <a:pos x="83" y="36"/>
                  </a:cxn>
                  <a:cxn ang="0">
                    <a:pos x="107" y="55"/>
                  </a:cxn>
                  <a:cxn ang="0">
                    <a:pos x="129" y="76"/>
                  </a:cxn>
                  <a:cxn ang="0">
                    <a:pos x="149" y="100"/>
                  </a:cxn>
                  <a:cxn ang="0">
                    <a:pos x="170" y="129"/>
                  </a:cxn>
                  <a:cxn ang="0">
                    <a:pos x="187" y="161"/>
                  </a:cxn>
                  <a:cxn ang="0">
                    <a:pos x="204" y="196"/>
                  </a:cxn>
                  <a:cxn ang="0">
                    <a:pos x="184" y="208"/>
                  </a:cxn>
                  <a:cxn ang="0">
                    <a:pos x="164" y="216"/>
                  </a:cxn>
                  <a:cxn ang="0">
                    <a:pos x="144" y="222"/>
                  </a:cxn>
                  <a:cxn ang="0">
                    <a:pos x="126" y="225"/>
                  </a:cxn>
                  <a:cxn ang="0">
                    <a:pos x="109" y="227"/>
                  </a:cxn>
                  <a:cxn ang="0">
                    <a:pos x="85" y="227"/>
                  </a:cxn>
                  <a:cxn ang="0">
                    <a:pos x="78" y="226"/>
                  </a:cxn>
                  <a:cxn ang="0">
                    <a:pos x="76" y="226"/>
                  </a:cxn>
                  <a:cxn ang="0">
                    <a:pos x="74" y="225"/>
                  </a:cxn>
                  <a:cxn ang="0">
                    <a:pos x="70" y="223"/>
                  </a:cxn>
                  <a:cxn ang="0">
                    <a:pos x="63" y="218"/>
                  </a:cxn>
                  <a:cxn ang="0">
                    <a:pos x="46" y="201"/>
                  </a:cxn>
                  <a:cxn ang="0">
                    <a:pos x="37" y="189"/>
                  </a:cxn>
                  <a:cxn ang="0">
                    <a:pos x="27" y="175"/>
                  </a:cxn>
                  <a:cxn ang="0">
                    <a:pos x="19" y="157"/>
                  </a:cxn>
                  <a:cxn ang="0">
                    <a:pos x="10" y="137"/>
                  </a:cxn>
                  <a:cxn ang="0">
                    <a:pos x="5" y="114"/>
                  </a:cxn>
                  <a:cxn ang="0">
                    <a:pos x="1" y="88"/>
                  </a:cxn>
                  <a:cxn ang="0">
                    <a:pos x="0" y="64"/>
                  </a:cxn>
                  <a:cxn ang="0">
                    <a:pos x="1" y="41"/>
                  </a:cxn>
                  <a:cxn ang="0">
                    <a:pos x="4" y="19"/>
                  </a:cxn>
                  <a:cxn ang="0">
                    <a:pos x="5" y="0"/>
                  </a:cxn>
                </a:cxnLst>
                <a:rect l="0" t="0" r="r" b="b"/>
                <a:pathLst>
                  <a:path w="204" h="227">
                    <a:moveTo>
                      <a:pt x="5" y="0"/>
                    </a:moveTo>
                    <a:lnTo>
                      <a:pt x="32" y="10"/>
                    </a:lnTo>
                    <a:lnTo>
                      <a:pt x="58" y="21"/>
                    </a:lnTo>
                    <a:lnTo>
                      <a:pt x="83" y="36"/>
                    </a:lnTo>
                    <a:lnTo>
                      <a:pt x="107" y="55"/>
                    </a:lnTo>
                    <a:lnTo>
                      <a:pt x="129" y="76"/>
                    </a:lnTo>
                    <a:lnTo>
                      <a:pt x="149" y="100"/>
                    </a:lnTo>
                    <a:lnTo>
                      <a:pt x="170" y="129"/>
                    </a:lnTo>
                    <a:lnTo>
                      <a:pt x="187" y="161"/>
                    </a:lnTo>
                    <a:lnTo>
                      <a:pt x="204" y="196"/>
                    </a:lnTo>
                    <a:lnTo>
                      <a:pt x="184" y="208"/>
                    </a:lnTo>
                    <a:lnTo>
                      <a:pt x="164" y="216"/>
                    </a:lnTo>
                    <a:lnTo>
                      <a:pt x="144" y="222"/>
                    </a:lnTo>
                    <a:lnTo>
                      <a:pt x="126" y="225"/>
                    </a:lnTo>
                    <a:lnTo>
                      <a:pt x="109" y="227"/>
                    </a:lnTo>
                    <a:lnTo>
                      <a:pt x="85" y="227"/>
                    </a:lnTo>
                    <a:lnTo>
                      <a:pt x="78" y="226"/>
                    </a:lnTo>
                    <a:lnTo>
                      <a:pt x="76" y="226"/>
                    </a:lnTo>
                    <a:lnTo>
                      <a:pt x="74" y="225"/>
                    </a:lnTo>
                    <a:lnTo>
                      <a:pt x="70" y="223"/>
                    </a:lnTo>
                    <a:lnTo>
                      <a:pt x="63" y="218"/>
                    </a:lnTo>
                    <a:lnTo>
                      <a:pt x="46" y="201"/>
                    </a:lnTo>
                    <a:lnTo>
                      <a:pt x="37" y="189"/>
                    </a:lnTo>
                    <a:lnTo>
                      <a:pt x="27" y="175"/>
                    </a:lnTo>
                    <a:lnTo>
                      <a:pt x="19" y="157"/>
                    </a:lnTo>
                    <a:lnTo>
                      <a:pt x="10" y="137"/>
                    </a:lnTo>
                    <a:lnTo>
                      <a:pt x="5" y="114"/>
                    </a:lnTo>
                    <a:lnTo>
                      <a:pt x="1" y="88"/>
                    </a:lnTo>
                    <a:lnTo>
                      <a:pt x="0" y="64"/>
                    </a:lnTo>
                    <a:lnTo>
                      <a:pt x="1" y="41"/>
                    </a:lnTo>
                    <a:lnTo>
                      <a:pt x="4" y="1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6E9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AB6910D2-C3F0-BE4B-88DE-FCF920955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4802" y="1797772"/>
                <a:ext cx="1125682" cy="1287056"/>
              </a:xfrm>
              <a:custGeom>
                <a:avLst/>
                <a:gdLst/>
                <a:ahLst/>
                <a:cxnLst>
                  <a:cxn ang="0">
                    <a:pos x="508" y="1"/>
                  </a:cxn>
                  <a:cxn ang="0">
                    <a:pos x="566" y="11"/>
                  </a:cxn>
                  <a:cxn ang="0">
                    <a:pos x="621" y="31"/>
                  </a:cxn>
                  <a:cxn ang="0">
                    <a:pos x="671" y="64"/>
                  </a:cxn>
                  <a:cxn ang="0">
                    <a:pos x="716" y="110"/>
                  </a:cxn>
                  <a:cxn ang="0">
                    <a:pos x="755" y="171"/>
                  </a:cxn>
                  <a:cxn ang="0">
                    <a:pos x="788" y="248"/>
                  </a:cxn>
                  <a:cxn ang="0">
                    <a:pos x="814" y="346"/>
                  </a:cxn>
                  <a:cxn ang="0">
                    <a:pos x="835" y="441"/>
                  </a:cxn>
                  <a:cxn ang="0">
                    <a:pos x="849" y="520"/>
                  </a:cxn>
                  <a:cxn ang="0">
                    <a:pos x="855" y="586"/>
                  </a:cxn>
                  <a:cxn ang="0">
                    <a:pos x="858" y="636"/>
                  </a:cxn>
                  <a:cxn ang="0">
                    <a:pos x="857" y="686"/>
                  </a:cxn>
                  <a:cxn ang="0">
                    <a:pos x="855" y="704"/>
                  </a:cxn>
                  <a:cxn ang="0">
                    <a:pos x="854" y="710"/>
                  </a:cxn>
                  <a:cxn ang="0">
                    <a:pos x="840" y="732"/>
                  </a:cxn>
                  <a:cxn ang="0">
                    <a:pos x="819" y="759"/>
                  </a:cxn>
                  <a:cxn ang="0">
                    <a:pos x="788" y="790"/>
                  </a:cxn>
                  <a:cxn ang="0">
                    <a:pos x="742" y="823"/>
                  </a:cxn>
                  <a:cxn ang="0">
                    <a:pos x="680" y="858"/>
                  </a:cxn>
                  <a:cxn ang="0">
                    <a:pos x="600" y="895"/>
                  </a:cxn>
                  <a:cxn ang="0">
                    <a:pos x="519" y="927"/>
                  </a:cxn>
                  <a:cxn ang="0">
                    <a:pos x="452" y="950"/>
                  </a:cxn>
                  <a:cxn ang="0">
                    <a:pos x="400" y="965"/>
                  </a:cxn>
                  <a:cxn ang="0">
                    <a:pos x="360" y="974"/>
                  </a:cxn>
                  <a:cxn ang="0">
                    <a:pos x="331" y="979"/>
                  </a:cxn>
                  <a:cxn ang="0">
                    <a:pos x="311" y="981"/>
                  </a:cxn>
                  <a:cxn ang="0">
                    <a:pos x="299" y="980"/>
                  </a:cxn>
                  <a:cxn ang="0">
                    <a:pos x="294" y="979"/>
                  </a:cxn>
                  <a:cxn ang="0">
                    <a:pos x="292" y="977"/>
                  </a:cxn>
                  <a:cxn ang="0">
                    <a:pos x="278" y="965"/>
                  </a:cxn>
                  <a:cxn ang="0">
                    <a:pos x="240" y="928"/>
                  </a:cxn>
                  <a:cxn ang="0">
                    <a:pos x="204" y="889"/>
                  </a:cxn>
                  <a:cxn ang="0">
                    <a:pos x="166" y="841"/>
                  </a:cxn>
                  <a:cxn ang="0">
                    <a:pos x="126" y="784"/>
                  </a:cxn>
                  <a:cxn ang="0">
                    <a:pos x="88" y="717"/>
                  </a:cxn>
                  <a:cxn ang="0">
                    <a:pos x="54" y="643"/>
                  </a:cxn>
                  <a:cxn ang="0">
                    <a:pos x="28" y="561"/>
                  </a:cxn>
                  <a:cxn ang="0">
                    <a:pos x="7" y="468"/>
                  </a:cxn>
                  <a:cxn ang="0">
                    <a:pos x="0" y="387"/>
                  </a:cxn>
                  <a:cxn ang="0">
                    <a:pos x="3" y="316"/>
                  </a:cxn>
                  <a:cxn ang="0">
                    <a:pos x="16" y="254"/>
                  </a:cxn>
                  <a:cxn ang="0">
                    <a:pos x="38" y="202"/>
                  </a:cxn>
                  <a:cxn ang="0">
                    <a:pos x="69" y="158"/>
                  </a:cxn>
                  <a:cxn ang="0">
                    <a:pos x="106" y="121"/>
                  </a:cxn>
                  <a:cxn ang="0">
                    <a:pos x="151" y="90"/>
                  </a:cxn>
                  <a:cxn ang="0">
                    <a:pos x="200" y="64"/>
                  </a:cxn>
                  <a:cxn ang="0">
                    <a:pos x="255" y="43"/>
                  </a:cxn>
                  <a:cxn ang="0">
                    <a:pos x="312" y="26"/>
                  </a:cxn>
                  <a:cxn ang="0">
                    <a:pos x="380" y="10"/>
                  </a:cxn>
                  <a:cxn ang="0">
                    <a:pos x="446" y="2"/>
                  </a:cxn>
                </a:cxnLst>
                <a:rect l="0" t="0" r="r" b="b"/>
                <a:pathLst>
                  <a:path w="858" h="981">
                    <a:moveTo>
                      <a:pt x="477" y="0"/>
                    </a:moveTo>
                    <a:lnTo>
                      <a:pt x="508" y="1"/>
                    </a:lnTo>
                    <a:lnTo>
                      <a:pt x="538" y="5"/>
                    </a:lnTo>
                    <a:lnTo>
                      <a:pt x="566" y="11"/>
                    </a:lnTo>
                    <a:lnTo>
                      <a:pt x="594" y="20"/>
                    </a:lnTo>
                    <a:lnTo>
                      <a:pt x="621" y="31"/>
                    </a:lnTo>
                    <a:lnTo>
                      <a:pt x="647" y="46"/>
                    </a:lnTo>
                    <a:lnTo>
                      <a:pt x="671" y="64"/>
                    </a:lnTo>
                    <a:lnTo>
                      <a:pt x="695" y="85"/>
                    </a:lnTo>
                    <a:lnTo>
                      <a:pt x="716" y="110"/>
                    </a:lnTo>
                    <a:lnTo>
                      <a:pt x="736" y="139"/>
                    </a:lnTo>
                    <a:lnTo>
                      <a:pt x="755" y="171"/>
                    </a:lnTo>
                    <a:lnTo>
                      <a:pt x="772" y="207"/>
                    </a:lnTo>
                    <a:lnTo>
                      <a:pt x="788" y="248"/>
                    </a:lnTo>
                    <a:lnTo>
                      <a:pt x="801" y="292"/>
                    </a:lnTo>
                    <a:lnTo>
                      <a:pt x="814" y="346"/>
                    </a:lnTo>
                    <a:lnTo>
                      <a:pt x="826" y="395"/>
                    </a:lnTo>
                    <a:lnTo>
                      <a:pt x="835" y="441"/>
                    </a:lnTo>
                    <a:lnTo>
                      <a:pt x="843" y="482"/>
                    </a:lnTo>
                    <a:lnTo>
                      <a:pt x="849" y="520"/>
                    </a:lnTo>
                    <a:lnTo>
                      <a:pt x="853" y="555"/>
                    </a:lnTo>
                    <a:lnTo>
                      <a:pt x="855" y="586"/>
                    </a:lnTo>
                    <a:lnTo>
                      <a:pt x="857" y="612"/>
                    </a:lnTo>
                    <a:lnTo>
                      <a:pt x="858" y="636"/>
                    </a:lnTo>
                    <a:lnTo>
                      <a:pt x="858" y="673"/>
                    </a:lnTo>
                    <a:lnTo>
                      <a:pt x="857" y="686"/>
                    </a:lnTo>
                    <a:lnTo>
                      <a:pt x="855" y="696"/>
                    </a:lnTo>
                    <a:lnTo>
                      <a:pt x="855" y="704"/>
                    </a:lnTo>
                    <a:lnTo>
                      <a:pt x="854" y="708"/>
                    </a:lnTo>
                    <a:lnTo>
                      <a:pt x="854" y="710"/>
                    </a:lnTo>
                    <a:lnTo>
                      <a:pt x="848" y="721"/>
                    </a:lnTo>
                    <a:lnTo>
                      <a:pt x="840" y="732"/>
                    </a:lnTo>
                    <a:lnTo>
                      <a:pt x="830" y="745"/>
                    </a:lnTo>
                    <a:lnTo>
                      <a:pt x="819" y="759"/>
                    </a:lnTo>
                    <a:lnTo>
                      <a:pt x="804" y="774"/>
                    </a:lnTo>
                    <a:lnTo>
                      <a:pt x="788" y="790"/>
                    </a:lnTo>
                    <a:lnTo>
                      <a:pt x="767" y="806"/>
                    </a:lnTo>
                    <a:lnTo>
                      <a:pt x="742" y="823"/>
                    </a:lnTo>
                    <a:lnTo>
                      <a:pt x="714" y="841"/>
                    </a:lnTo>
                    <a:lnTo>
                      <a:pt x="680" y="858"/>
                    </a:lnTo>
                    <a:lnTo>
                      <a:pt x="643" y="877"/>
                    </a:lnTo>
                    <a:lnTo>
                      <a:pt x="600" y="895"/>
                    </a:lnTo>
                    <a:lnTo>
                      <a:pt x="557" y="912"/>
                    </a:lnTo>
                    <a:lnTo>
                      <a:pt x="519" y="927"/>
                    </a:lnTo>
                    <a:lnTo>
                      <a:pt x="483" y="939"/>
                    </a:lnTo>
                    <a:lnTo>
                      <a:pt x="452" y="950"/>
                    </a:lnTo>
                    <a:lnTo>
                      <a:pt x="425" y="958"/>
                    </a:lnTo>
                    <a:lnTo>
                      <a:pt x="400" y="965"/>
                    </a:lnTo>
                    <a:lnTo>
                      <a:pt x="379" y="970"/>
                    </a:lnTo>
                    <a:lnTo>
                      <a:pt x="360" y="974"/>
                    </a:lnTo>
                    <a:lnTo>
                      <a:pt x="344" y="977"/>
                    </a:lnTo>
                    <a:lnTo>
                      <a:pt x="331" y="979"/>
                    </a:lnTo>
                    <a:lnTo>
                      <a:pt x="320" y="980"/>
                    </a:lnTo>
                    <a:lnTo>
                      <a:pt x="311" y="981"/>
                    </a:lnTo>
                    <a:lnTo>
                      <a:pt x="304" y="981"/>
                    </a:lnTo>
                    <a:lnTo>
                      <a:pt x="299" y="980"/>
                    </a:lnTo>
                    <a:lnTo>
                      <a:pt x="296" y="980"/>
                    </a:lnTo>
                    <a:lnTo>
                      <a:pt x="294" y="979"/>
                    </a:lnTo>
                    <a:lnTo>
                      <a:pt x="293" y="979"/>
                    </a:lnTo>
                    <a:lnTo>
                      <a:pt x="292" y="977"/>
                    </a:lnTo>
                    <a:lnTo>
                      <a:pt x="286" y="973"/>
                    </a:lnTo>
                    <a:lnTo>
                      <a:pt x="278" y="965"/>
                    </a:lnTo>
                    <a:lnTo>
                      <a:pt x="267" y="955"/>
                    </a:lnTo>
                    <a:lnTo>
                      <a:pt x="240" y="928"/>
                    </a:lnTo>
                    <a:lnTo>
                      <a:pt x="223" y="909"/>
                    </a:lnTo>
                    <a:lnTo>
                      <a:pt x="204" y="889"/>
                    </a:lnTo>
                    <a:lnTo>
                      <a:pt x="185" y="866"/>
                    </a:lnTo>
                    <a:lnTo>
                      <a:pt x="166" y="841"/>
                    </a:lnTo>
                    <a:lnTo>
                      <a:pt x="146" y="813"/>
                    </a:lnTo>
                    <a:lnTo>
                      <a:pt x="126" y="784"/>
                    </a:lnTo>
                    <a:lnTo>
                      <a:pt x="107" y="752"/>
                    </a:lnTo>
                    <a:lnTo>
                      <a:pt x="88" y="717"/>
                    </a:lnTo>
                    <a:lnTo>
                      <a:pt x="70" y="681"/>
                    </a:lnTo>
                    <a:lnTo>
                      <a:pt x="54" y="643"/>
                    </a:lnTo>
                    <a:lnTo>
                      <a:pt x="40" y="603"/>
                    </a:lnTo>
                    <a:lnTo>
                      <a:pt x="28" y="561"/>
                    </a:lnTo>
                    <a:lnTo>
                      <a:pt x="16" y="514"/>
                    </a:lnTo>
                    <a:lnTo>
                      <a:pt x="7" y="468"/>
                    </a:lnTo>
                    <a:lnTo>
                      <a:pt x="2" y="426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3" y="316"/>
                    </a:lnTo>
                    <a:lnTo>
                      <a:pt x="8" y="284"/>
                    </a:lnTo>
                    <a:lnTo>
                      <a:pt x="16" y="254"/>
                    </a:lnTo>
                    <a:lnTo>
                      <a:pt x="26" y="228"/>
                    </a:lnTo>
                    <a:lnTo>
                      <a:pt x="38" y="202"/>
                    </a:lnTo>
                    <a:lnTo>
                      <a:pt x="53" y="179"/>
                    </a:lnTo>
                    <a:lnTo>
                      <a:pt x="69" y="158"/>
                    </a:lnTo>
                    <a:lnTo>
                      <a:pt x="87" y="139"/>
                    </a:lnTo>
                    <a:lnTo>
                      <a:pt x="106" y="121"/>
                    </a:lnTo>
                    <a:lnTo>
                      <a:pt x="128" y="105"/>
                    </a:lnTo>
                    <a:lnTo>
                      <a:pt x="151" y="90"/>
                    </a:lnTo>
                    <a:lnTo>
                      <a:pt x="175" y="77"/>
                    </a:lnTo>
                    <a:lnTo>
                      <a:pt x="200" y="64"/>
                    </a:lnTo>
                    <a:lnTo>
                      <a:pt x="227" y="53"/>
                    </a:lnTo>
                    <a:lnTo>
                      <a:pt x="255" y="43"/>
                    </a:lnTo>
                    <a:lnTo>
                      <a:pt x="283" y="34"/>
                    </a:lnTo>
                    <a:lnTo>
                      <a:pt x="312" y="26"/>
                    </a:lnTo>
                    <a:lnTo>
                      <a:pt x="347" y="17"/>
                    </a:lnTo>
                    <a:lnTo>
                      <a:pt x="380" y="10"/>
                    </a:lnTo>
                    <a:lnTo>
                      <a:pt x="413" y="5"/>
                    </a:lnTo>
                    <a:lnTo>
                      <a:pt x="446" y="2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rgbClr val="BCF1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00BD4400-823D-F147-8B54-8A418FA8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5308" y="3086140"/>
                <a:ext cx="190238" cy="13119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9" y="3"/>
                  </a:cxn>
                  <a:cxn ang="0">
                    <a:pos x="43" y="8"/>
                  </a:cxn>
                  <a:cxn ang="0">
                    <a:pos x="49" y="16"/>
                  </a:cxn>
                  <a:cxn ang="0">
                    <a:pos x="58" y="26"/>
                  </a:cxn>
                  <a:cxn ang="0">
                    <a:pos x="69" y="38"/>
                  </a:cxn>
                  <a:cxn ang="0">
                    <a:pos x="95" y="64"/>
                  </a:cxn>
                  <a:cxn ang="0">
                    <a:pos x="111" y="77"/>
                  </a:cxn>
                  <a:cxn ang="0">
                    <a:pos x="127" y="89"/>
                  </a:cxn>
                  <a:cxn ang="0">
                    <a:pos x="145" y="100"/>
                  </a:cxn>
                  <a:cxn ang="0">
                    <a:pos x="111" y="86"/>
                  </a:cxn>
                  <a:cxn ang="0">
                    <a:pos x="80" y="68"/>
                  </a:cxn>
                  <a:cxn ang="0">
                    <a:pos x="51" y="48"/>
                  </a:cxn>
                  <a:cxn ang="0">
                    <a:pos x="24" y="25"/>
                  </a:cxn>
                  <a:cxn ang="0">
                    <a:pos x="0" y="3"/>
                  </a:cxn>
                  <a:cxn ang="0">
                    <a:pos x="38" y="0"/>
                  </a:cxn>
                </a:cxnLst>
                <a:rect l="0" t="0" r="r" b="b"/>
                <a:pathLst>
                  <a:path w="145" h="100">
                    <a:moveTo>
                      <a:pt x="38" y="0"/>
                    </a:moveTo>
                    <a:lnTo>
                      <a:pt x="39" y="3"/>
                    </a:lnTo>
                    <a:lnTo>
                      <a:pt x="43" y="8"/>
                    </a:lnTo>
                    <a:lnTo>
                      <a:pt x="49" y="16"/>
                    </a:lnTo>
                    <a:lnTo>
                      <a:pt x="58" y="26"/>
                    </a:lnTo>
                    <a:lnTo>
                      <a:pt x="69" y="38"/>
                    </a:lnTo>
                    <a:lnTo>
                      <a:pt x="95" y="64"/>
                    </a:lnTo>
                    <a:lnTo>
                      <a:pt x="111" y="77"/>
                    </a:lnTo>
                    <a:lnTo>
                      <a:pt x="127" y="89"/>
                    </a:lnTo>
                    <a:lnTo>
                      <a:pt x="145" y="100"/>
                    </a:lnTo>
                    <a:lnTo>
                      <a:pt x="111" y="86"/>
                    </a:lnTo>
                    <a:lnTo>
                      <a:pt x="80" y="68"/>
                    </a:lnTo>
                    <a:lnTo>
                      <a:pt x="51" y="48"/>
                    </a:lnTo>
                    <a:lnTo>
                      <a:pt x="24" y="25"/>
                    </a:lnTo>
                    <a:lnTo>
                      <a:pt x="0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2D57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A0886EB6-768F-B64E-8339-71BFDD57B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3274" y="3038908"/>
                <a:ext cx="162686" cy="202045"/>
              </a:xfrm>
              <a:custGeom>
                <a:avLst/>
                <a:gdLst/>
                <a:ahLst/>
                <a:cxnLst>
                  <a:cxn ang="0">
                    <a:pos x="67" y="0"/>
                  </a:cxn>
                  <a:cxn ang="0">
                    <a:pos x="79" y="1"/>
                  </a:cxn>
                  <a:cxn ang="0">
                    <a:pos x="91" y="5"/>
                  </a:cxn>
                  <a:cxn ang="0">
                    <a:pos x="100" y="12"/>
                  </a:cxn>
                  <a:cxn ang="0">
                    <a:pos x="107" y="22"/>
                  </a:cxn>
                  <a:cxn ang="0">
                    <a:pos x="115" y="43"/>
                  </a:cxn>
                  <a:cxn ang="0">
                    <a:pos x="120" y="62"/>
                  </a:cxn>
                  <a:cxn ang="0">
                    <a:pos x="124" y="81"/>
                  </a:cxn>
                  <a:cxn ang="0">
                    <a:pos x="124" y="97"/>
                  </a:cxn>
                  <a:cxn ang="0">
                    <a:pos x="122" y="112"/>
                  </a:cxn>
                  <a:cxn ang="0">
                    <a:pos x="118" y="123"/>
                  </a:cxn>
                  <a:cxn ang="0">
                    <a:pos x="111" y="132"/>
                  </a:cxn>
                  <a:cxn ang="0">
                    <a:pos x="103" y="136"/>
                  </a:cxn>
                  <a:cxn ang="0">
                    <a:pos x="93" y="136"/>
                  </a:cxn>
                  <a:cxn ang="0">
                    <a:pos x="92" y="138"/>
                  </a:cxn>
                  <a:cxn ang="0">
                    <a:pos x="84" y="145"/>
                  </a:cxn>
                  <a:cxn ang="0">
                    <a:pos x="77" y="149"/>
                  </a:cxn>
                  <a:cxn ang="0">
                    <a:pos x="69" y="153"/>
                  </a:cxn>
                  <a:cxn ang="0">
                    <a:pos x="59" y="154"/>
                  </a:cxn>
                  <a:cxn ang="0">
                    <a:pos x="46" y="154"/>
                  </a:cxn>
                  <a:cxn ang="0">
                    <a:pos x="32" y="149"/>
                  </a:cxn>
                  <a:cxn ang="0">
                    <a:pos x="25" y="145"/>
                  </a:cxn>
                  <a:cxn ang="0">
                    <a:pos x="17" y="138"/>
                  </a:cxn>
                  <a:cxn ang="0">
                    <a:pos x="10" y="128"/>
                  </a:cxn>
                  <a:cxn ang="0">
                    <a:pos x="5" y="116"/>
                  </a:cxn>
                  <a:cxn ang="0">
                    <a:pos x="0" y="102"/>
                  </a:cxn>
                  <a:cxn ang="0">
                    <a:pos x="0" y="87"/>
                  </a:cxn>
                  <a:cxn ang="0">
                    <a:pos x="0" y="69"/>
                  </a:cxn>
                  <a:cxn ang="0">
                    <a:pos x="6" y="51"/>
                  </a:cxn>
                  <a:cxn ang="0">
                    <a:pos x="15" y="32"/>
                  </a:cxn>
                  <a:cxn ang="0">
                    <a:pos x="26" y="18"/>
                  </a:cxn>
                  <a:cxn ang="0">
                    <a:pos x="39" y="9"/>
                  </a:cxn>
                  <a:cxn ang="0">
                    <a:pos x="52" y="3"/>
                  </a:cxn>
                  <a:cxn ang="0">
                    <a:pos x="67" y="0"/>
                  </a:cxn>
                </a:cxnLst>
                <a:rect l="0" t="0" r="r" b="b"/>
                <a:pathLst>
                  <a:path w="124" h="154">
                    <a:moveTo>
                      <a:pt x="67" y="0"/>
                    </a:moveTo>
                    <a:lnTo>
                      <a:pt x="79" y="1"/>
                    </a:lnTo>
                    <a:lnTo>
                      <a:pt x="91" y="5"/>
                    </a:lnTo>
                    <a:lnTo>
                      <a:pt x="100" y="12"/>
                    </a:lnTo>
                    <a:lnTo>
                      <a:pt x="107" y="22"/>
                    </a:lnTo>
                    <a:lnTo>
                      <a:pt x="115" y="43"/>
                    </a:lnTo>
                    <a:lnTo>
                      <a:pt x="120" y="62"/>
                    </a:lnTo>
                    <a:lnTo>
                      <a:pt x="124" y="81"/>
                    </a:lnTo>
                    <a:lnTo>
                      <a:pt x="124" y="97"/>
                    </a:lnTo>
                    <a:lnTo>
                      <a:pt x="122" y="112"/>
                    </a:lnTo>
                    <a:lnTo>
                      <a:pt x="118" y="123"/>
                    </a:lnTo>
                    <a:lnTo>
                      <a:pt x="111" y="132"/>
                    </a:lnTo>
                    <a:lnTo>
                      <a:pt x="103" y="136"/>
                    </a:lnTo>
                    <a:lnTo>
                      <a:pt x="93" y="136"/>
                    </a:lnTo>
                    <a:lnTo>
                      <a:pt x="92" y="138"/>
                    </a:lnTo>
                    <a:lnTo>
                      <a:pt x="84" y="145"/>
                    </a:lnTo>
                    <a:lnTo>
                      <a:pt x="77" y="149"/>
                    </a:lnTo>
                    <a:lnTo>
                      <a:pt x="69" y="153"/>
                    </a:lnTo>
                    <a:lnTo>
                      <a:pt x="59" y="154"/>
                    </a:lnTo>
                    <a:lnTo>
                      <a:pt x="46" y="154"/>
                    </a:lnTo>
                    <a:lnTo>
                      <a:pt x="32" y="149"/>
                    </a:lnTo>
                    <a:lnTo>
                      <a:pt x="25" y="145"/>
                    </a:lnTo>
                    <a:lnTo>
                      <a:pt x="17" y="138"/>
                    </a:lnTo>
                    <a:lnTo>
                      <a:pt x="10" y="128"/>
                    </a:lnTo>
                    <a:lnTo>
                      <a:pt x="5" y="116"/>
                    </a:lnTo>
                    <a:lnTo>
                      <a:pt x="0" y="102"/>
                    </a:lnTo>
                    <a:lnTo>
                      <a:pt x="0" y="87"/>
                    </a:lnTo>
                    <a:lnTo>
                      <a:pt x="0" y="69"/>
                    </a:lnTo>
                    <a:lnTo>
                      <a:pt x="6" y="51"/>
                    </a:lnTo>
                    <a:lnTo>
                      <a:pt x="15" y="32"/>
                    </a:lnTo>
                    <a:lnTo>
                      <a:pt x="26" y="18"/>
                    </a:lnTo>
                    <a:lnTo>
                      <a:pt x="39" y="9"/>
                    </a:lnTo>
                    <a:lnTo>
                      <a:pt x="52" y="3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FE2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A4EF49C1-2354-1B46-B512-923EEC772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0009" y="3057276"/>
                <a:ext cx="531354" cy="751767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111" y="2"/>
                  </a:cxn>
                  <a:cxn ang="0">
                    <a:pos x="148" y="6"/>
                  </a:cxn>
                  <a:cxn ang="0">
                    <a:pos x="209" y="23"/>
                  </a:cxn>
                  <a:cxn ang="0">
                    <a:pos x="259" y="52"/>
                  </a:cxn>
                  <a:cxn ang="0">
                    <a:pos x="300" y="88"/>
                  </a:cxn>
                  <a:cxn ang="0">
                    <a:pos x="333" y="132"/>
                  </a:cxn>
                  <a:cxn ang="0">
                    <a:pos x="357" y="179"/>
                  </a:cxn>
                  <a:cxn ang="0">
                    <a:pos x="375" y="227"/>
                  </a:cxn>
                  <a:cxn ang="0">
                    <a:pos x="389" y="275"/>
                  </a:cxn>
                  <a:cxn ang="0">
                    <a:pos x="397" y="319"/>
                  </a:cxn>
                  <a:cxn ang="0">
                    <a:pos x="402" y="358"/>
                  </a:cxn>
                  <a:cxn ang="0">
                    <a:pos x="404" y="388"/>
                  </a:cxn>
                  <a:cxn ang="0">
                    <a:pos x="405" y="415"/>
                  </a:cxn>
                  <a:cxn ang="0">
                    <a:pos x="263" y="529"/>
                  </a:cxn>
                  <a:cxn ang="0">
                    <a:pos x="270" y="449"/>
                  </a:cxn>
                  <a:cxn ang="0">
                    <a:pos x="267" y="379"/>
                  </a:cxn>
                  <a:cxn ang="0">
                    <a:pos x="254" y="322"/>
                  </a:cxn>
                  <a:cxn ang="0">
                    <a:pos x="234" y="272"/>
                  </a:cxn>
                  <a:cxn ang="0">
                    <a:pos x="209" y="232"/>
                  </a:cxn>
                  <a:cxn ang="0">
                    <a:pos x="180" y="199"/>
                  </a:cxn>
                  <a:cxn ang="0">
                    <a:pos x="151" y="174"/>
                  </a:cxn>
                  <a:cxn ang="0">
                    <a:pos x="121" y="155"/>
                  </a:cxn>
                  <a:cxn ang="0">
                    <a:pos x="94" y="141"/>
                  </a:cxn>
                  <a:cxn ang="0">
                    <a:pos x="70" y="132"/>
                  </a:cxn>
                  <a:cxn ang="0">
                    <a:pos x="53" y="127"/>
                  </a:cxn>
                  <a:cxn ang="0">
                    <a:pos x="44" y="125"/>
                  </a:cxn>
                  <a:cxn ang="0">
                    <a:pos x="40" y="124"/>
                  </a:cxn>
                  <a:cxn ang="0">
                    <a:pos x="29" y="119"/>
                  </a:cxn>
                  <a:cxn ang="0">
                    <a:pos x="15" y="109"/>
                  </a:cxn>
                  <a:cxn ang="0">
                    <a:pos x="5" y="93"/>
                  </a:cxn>
                  <a:cxn ang="0">
                    <a:pos x="0" y="70"/>
                  </a:cxn>
                  <a:cxn ang="0">
                    <a:pos x="4" y="42"/>
                  </a:cxn>
                  <a:cxn ang="0">
                    <a:pos x="23" y="14"/>
                  </a:cxn>
                  <a:cxn ang="0">
                    <a:pos x="44" y="3"/>
                  </a:cxn>
                  <a:cxn ang="0">
                    <a:pos x="70" y="0"/>
                  </a:cxn>
                </a:cxnLst>
                <a:rect l="0" t="0" r="r" b="b"/>
                <a:pathLst>
                  <a:path w="405" h="573">
                    <a:moveTo>
                      <a:pt x="70" y="0"/>
                    </a:moveTo>
                    <a:lnTo>
                      <a:pt x="95" y="0"/>
                    </a:lnTo>
                    <a:lnTo>
                      <a:pt x="105" y="1"/>
                    </a:lnTo>
                    <a:lnTo>
                      <a:pt x="111" y="2"/>
                    </a:lnTo>
                    <a:lnTo>
                      <a:pt x="113" y="2"/>
                    </a:lnTo>
                    <a:lnTo>
                      <a:pt x="148" y="6"/>
                    </a:lnTo>
                    <a:lnTo>
                      <a:pt x="179" y="13"/>
                    </a:lnTo>
                    <a:lnTo>
                      <a:pt x="209" y="23"/>
                    </a:lnTo>
                    <a:lnTo>
                      <a:pt x="235" y="36"/>
                    </a:lnTo>
                    <a:lnTo>
                      <a:pt x="259" y="52"/>
                    </a:lnTo>
                    <a:lnTo>
                      <a:pt x="281" y="69"/>
                    </a:lnTo>
                    <a:lnTo>
                      <a:pt x="300" y="88"/>
                    </a:lnTo>
                    <a:lnTo>
                      <a:pt x="317" y="109"/>
                    </a:lnTo>
                    <a:lnTo>
                      <a:pt x="333" y="132"/>
                    </a:lnTo>
                    <a:lnTo>
                      <a:pt x="346" y="155"/>
                    </a:lnTo>
                    <a:lnTo>
                      <a:pt x="357" y="179"/>
                    </a:lnTo>
                    <a:lnTo>
                      <a:pt x="367" y="203"/>
                    </a:lnTo>
                    <a:lnTo>
                      <a:pt x="375" y="227"/>
                    </a:lnTo>
                    <a:lnTo>
                      <a:pt x="383" y="251"/>
                    </a:lnTo>
                    <a:lnTo>
                      <a:pt x="389" y="275"/>
                    </a:lnTo>
                    <a:lnTo>
                      <a:pt x="394" y="297"/>
                    </a:lnTo>
                    <a:lnTo>
                      <a:pt x="397" y="319"/>
                    </a:lnTo>
                    <a:lnTo>
                      <a:pt x="400" y="339"/>
                    </a:lnTo>
                    <a:lnTo>
                      <a:pt x="402" y="358"/>
                    </a:lnTo>
                    <a:lnTo>
                      <a:pt x="403" y="374"/>
                    </a:lnTo>
                    <a:lnTo>
                      <a:pt x="404" y="388"/>
                    </a:lnTo>
                    <a:lnTo>
                      <a:pt x="405" y="400"/>
                    </a:lnTo>
                    <a:lnTo>
                      <a:pt x="405" y="415"/>
                    </a:lnTo>
                    <a:lnTo>
                      <a:pt x="255" y="573"/>
                    </a:lnTo>
                    <a:lnTo>
                      <a:pt x="263" y="529"/>
                    </a:lnTo>
                    <a:lnTo>
                      <a:pt x="268" y="488"/>
                    </a:lnTo>
                    <a:lnTo>
                      <a:pt x="270" y="449"/>
                    </a:lnTo>
                    <a:lnTo>
                      <a:pt x="270" y="413"/>
                    </a:lnTo>
                    <a:lnTo>
                      <a:pt x="267" y="379"/>
                    </a:lnTo>
                    <a:lnTo>
                      <a:pt x="261" y="349"/>
                    </a:lnTo>
                    <a:lnTo>
                      <a:pt x="254" y="322"/>
                    </a:lnTo>
                    <a:lnTo>
                      <a:pt x="245" y="296"/>
                    </a:lnTo>
                    <a:lnTo>
                      <a:pt x="234" y="272"/>
                    </a:lnTo>
                    <a:lnTo>
                      <a:pt x="222" y="251"/>
                    </a:lnTo>
                    <a:lnTo>
                      <a:pt x="209" y="232"/>
                    </a:lnTo>
                    <a:lnTo>
                      <a:pt x="195" y="215"/>
                    </a:lnTo>
                    <a:lnTo>
                      <a:pt x="180" y="199"/>
                    </a:lnTo>
                    <a:lnTo>
                      <a:pt x="165" y="186"/>
                    </a:lnTo>
                    <a:lnTo>
                      <a:pt x="151" y="174"/>
                    </a:lnTo>
                    <a:lnTo>
                      <a:pt x="136" y="164"/>
                    </a:lnTo>
                    <a:lnTo>
                      <a:pt x="121" y="155"/>
                    </a:lnTo>
                    <a:lnTo>
                      <a:pt x="106" y="147"/>
                    </a:lnTo>
                    <a:lnTo>
                      <a:pt x="94" y="141"/>
                    </a:lnTo>
                    <a:lnTo>
                      <a:pt x="81" y="136"/>
                    </a:lnTo>
                    <a:lnTo>
                      <a:pt x="70" y="132"/>
                    </a:lnTo>
                    <a:lnTo>
                      <a:pt x="60" y="130"/>
                    </a:lnTo>
                    <a:lnTo>
                      <a:pt x="53" y="127"/>
                    </a:lnTo>
                    <a:lnTo>
                      <a:pt x="47" y="125"/>
                    </a:lnTo>
                    <a:lnTo>
                      <a:pt x="44" y="125"/>
                    </a:lnTo>
                    <a:lnTo>
                      <a:pt x="42" y="125"/>
                    </a:lnTo>
                    <a:lnTo>
                      <a:pt x="40" y="124"/>
                    </a:lnTo>
                    <a:lnTo>
                      <a:pt x="35" y="122"/>
                    </a:lnTo>
                    <a:lnTo>
                      <a:pt x="29" y="119"/>
                    </a:lnTo>
                    <a:lnTo>
                      <a:pt x="22" y="115"/>
                    </a:lnTo>
                    <a:lnTo>
                      <a:pt x="15" y="109"/>
                    </a:lnTo>
                    <a:lnTo>
                      <a:pt x="9" y="103"/>
                    </a:lnTo>
                    <a:lnTo>
                      <a:pt x="5" y="93"/>
                    </a:lnTo>
                    <a:lnTo>
                      <a:pt x="2" y="83"/>
                    </a:lnTo>
                    <a:lnTo>
                      <a:pt x="0" y="70"/>
                    </a:lnTo>
                    <a:lnTo>
                      <a:pt x="1" y="57"/>
                    </a:lnTo>
                    <a:lnTo>
                      <a:pt x="4" y="42"/>
                    </a:lnTo>
                    <a:lnTo>
                      <a:pt x="11" y="28"/>
                    </a:lnTo>
                    <a:lnTo>
                      <a:pt x="23" y="14"/>
                    </a:lnTo>
                    <a:lnTo>
                      <a:pt x="32" y="7"/>
                    </a:lnTo>
                    <a:lnTo>
                      <a:pt x="44" y="3"/>
                    </a:lnTo>
                    <a:lnTo>
                      <a:pt x="56" y="0"/>
                    </a:lnTo>
                    <a:lnTo>
                      <a:pt x="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2AC81860-50F1-6E4E-812B-7304E07C1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4565" y="3566326"/>
                <a:ext cx="516922" cy="242717"/>
              </a:xfrm>
              <a:custGeom>
                <a:avLst/>
                <a:gdLst/>
                <a:ahLst/>
                <a:cxnLst>
                  <a:cxn ang="0">
                    <a:pos x="216" y="0"/>
                  </a:cxn>
                  <a:cxn ang="0">
                    <a:pos x="244" y="0"/>
                  </a:cxn>
                  <a:cxn ang="0">
                    <a:pos x="270" y="3"/>
                  </a:cxn>
                  <a:cxn ang="0">
                    <a:pos x="291" y="9"/>
                  </a:cxn>
                  <a:cxn ang="0">
                    <a:pos x="311" y="17"/>
                  </a:cxn>
                  <a:cxn ang="0">
                    <a:pos x="327" y="28"/>
                  </a:cxn>
                  <a:cxn ang="0">
                    <a:pos x="342" y="40"/>
                  </a:cxn>
                  <a:cxn ang="0">
                    <a:pos x="354" y="53"/>
                  </a:cxn>
                  <a:cxn ang="0">
                    <a:pos x="364" y="67"/>
                  </a:cxn>
                  <a:cxn ang="0">
                    <a:pos x="373" y="82"/>
                  </a:cxn>
                  <a:cxn ang="0">
                    <a:pos x="379" y="97"/>
                  </a:cxn>
                  <a:cxn ang="0">
                    <a:pos x="384" y="111"/>
                  </a:cxn>
                  <a:cxn ang="0">
                    <a:pos x="388" y="126"/>
                  </a:cxn>
                  <a:cxn ang="0">
                    <a:pos x="390" y="140"/>
                  </a:cxn>
                  <a:cxn ang="0">
                    <a:pos x="392" y="152"/>
                  </a:cxn>
                  <a:cxn ang="0">
                    <a:pos x="393" y="163"/>
                  </a:cxn>
                  <a:cxn ang="0">
                    <a:pos x="394" y="173"/>
                  </a:cxn>
                  <a:cxn ang="0">
                    <a:pos x="394" y="185"/>
                  </a:cxn>
                  <a:cxn ang="0">
                    <a:pos x="0" y="185"/>
                  </a:cxn>
                  <a:cxn ang="0">
                    <a:pos x="0" y="183"/>
                  </a:cxn>
                  <a:cxn ang="0">
                    <a:pos x="1" y="179"/>
                  </a:cxn>
                  <a:cxn ang="0">
                    <a:pos x="2" y="172"/>
                  </a:cxn>
                  <a:cxn ang="0">
                    <a:pos x="6" y="162"/>
                  </a:cxn>
                  <a:cxn ang="0">
                    <a:pos x="9" y="152"/>
                  </a:cxn>
                  <a:cxn ang="0">
                    <a:pos x="14" y="139"/>
                  </a:cxn>
                  <a:cxn ang="0">
                    <a:pos x="20" y="125"/>
                  </a:cxn>
                  <a:cxn ang="0">
                    <a:pos x="27" y="110"/>
                  </a:cxn>
                  <a:cxn ang="0">
                    <a:pos x="37" y="95"/>
                  </a:cxn>
                  <a:cxn ang="0">
                    <a:pos x="48" y="80"/>
                  </a:cxn>
                  <a:cxn ang="0">
                    <a:pos x="61" y="65"/>
                  </a:cxn>
                  <a:cxn ang="0">
                    <a:pos x="76" y="51"/>
                  </a:cxn>
                  <a:cxn ang="0">
                    <a:pos x="93" y="38"/>
                  </a:cxn>
                  <a:cxn ang="0">
                    <a:pos x="112" y="27"/>
                  </a:cxn>
                  <a:cxn ang="0">
                    <a:pos x="134" y="16"/>
                  </a:cxn>
                  <a:cxn ang="0">
                    <a:pos x="159" y="8"/>
                  </a:cxn>
                  <a:cxn ang="0">
                    <a:pos x="186" y="2"/>
                  </a:cxn>
                  <a:cxn ang="0">
                    <a:pos x="216" y="0"/>
                  </a:cxn>
                </a:cxnLst>
                <a:rect l="0" t="0" r="r" b="b"/>
                <a:pathLst>
                  <a:path w="394" h="185">
                    <a:moveTo>
                      <a:pt x="216" y="0"/>
                    </a:moveTo>
                    <a:lnTo>
                      <a:pt x="244" y="0"/>
                    </a:lnTo>
                    <a:lnTo>
                      <a:pt x="270" y="3"/>
                    </a:lnTo>
                    <a:lnTo>
                      <a:pt x="291" y="9"/>
                    </a:lnTo>
                    <a:lnTo>
                      <a:pt x="311" y="17"/>
                    </a:lnTo>
                    <a:lnTo>
                      <a:pt x="327" y="28"/>
                    </a:lnTo>
                    <a:lnTo>
                      <a:pt x="342" y="40"/>
                    </a:lnTo>
                    <a:lnTo>
                      <a:pt x="354" y="53"/>
                    </a:lnTo>
                    <a:lnTo>
                      <a:pt x="364" y="67"/>
                    </a:lnTo>
                    <a:lnTo>
                      <a:pt x="373" y="82"/>
                    </a:lnTo>
                    <a:lnTo>
                      <a:pt x="379" y="97"/>
                    </a:lnTo>
                    <a:lnTo>
                      <a:pt x="384" y="111"/>
                    </a:lnTo>
                    <a:lnTo>
                      <a:pt x="388" y="126"/>
                    </a:lnTo>
                    <a:lnTo>
                      <a:pt x="390" y="140"/>
                    </a:lnTo>
                    <a:lnTo>
                      <a:pt x="392" y="152"/>
                    </a:lnTo>
                    <a:lnTo>
                      <a:pt x="393" y="163"/>
                    </a:lnTo>
                    <a:lnTo>
                      <a:pt x="394" y="173"/>
                    </a:lnTo>
                    <a:lnTo>
                      <a:pt x="394" y="185"/>
                    </a:lnTo>
                    <a:lnTo>
                      <a:pt x="0" y="185"/>
                    </a:lnTo>
                    <a:lnTo>
                      <a:pt x="0" y="183"/>
                    </a:lnTo>
                    <a:lnTo>
                      <a:pt x="1" y="179"/>
                    </a:lnTo>
                    <a:lnTo>
                      <a:pt x="2" y="172"/>
                    </a:lnTo>
                    <a:lnTo>
                      <a:pt x="6" y="162"/>
                    </a:lnTo>
                    <a:lnTo>
                      <a:pt x="9" y="152"/>
                    </a:lnTo>
                    <a:lnTo>
                      <a:pt x="14" y="139"/>
                    </a:lnTo>
                    <a:lnTo>
                      <a:pt x="20" y="125"/>
                    </a:lnTo>
                    <a:lnTo>
                      <a:pt x="27" y="110"/>
                    </a:lnTo>
                    <a:lnTo>
                      <a:pt x="37" y="95"/>
                    </a:lnTo>
                    <a:lnTo>
                      <a:pt x="48" y="80"/>
                    </a:lnTo>
                    <a:lnTo>
                      <a:pt x="61" y="65"/>
                    </a:lnTo>
                    <a:lnTo>
                      <a:pt x="76" y="51"/>
                    </a:lnTo>
                    <a:lnTo>
                      <a:pt x="93" y="38"/>
                    </a:lnTo>
                    <a:lnTo>
                      <a:pt x="112" y="27"/>
                    </a:lnTo>
                    <a:lnTo>
                      <a:pt x="134" y="16"/>
                    </a:lnTo>
                    <a:lnTo>
                      <a:pt x="159" y="8"/>
                    </a:lnTo>
                    <a:lnTo>
                      <a:pt x="186" y="2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457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D7B1729D-0B38-2840-9E58-BAAC7524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6146" y="3592565"/>
                <a:ext cx="199422" cy="152190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9" y="0"/>
                  </a:cxn>
                  <a:cxn ang="0">
                    <a:pos x="51" y="1"/>
                  </a:cxn>
                  <a:cxn ang="0">
                    <a:pos x="63" y="3"/>
                  </a:cxn>
                  <a:cxn ang="0">
                    <a:pos x="77" y="7"/>
                  </a:cxn>
                  <a:cxn ang="0">
                    <a:pos x="89" y="12"/>
                  </a:cxn>
                  <a:cxn ang="0">
                    <a:pos x="102" y="18"/>
                  </a:cxn>
                  <a:cxn ang="0">
                    <a:pos x="114" y="28"/>
                  </a:cxn>
                  <a:cxn ang="0">
                    <a:pos x="125" y="39"/>
                  </a:cxn>
                  <a:cxn ang="0">
                    <a:pos x="134" y="54"/>
                  </a:cxn>
                  <a:cxn ang="0">
                    <a:pos x="142" y="71"/>
                  </a:cxn>
                  <a:cxn ang="0">
                    <a:pos x="148" y="91"/>
                  </a:cxn>
                  <a:cxn ang="0">
                    <a:pos x="152" y="116"/>
                  </a:cxn>
                  <a:cxn ang="0">
                    <a:pos x="151" y="114"/>
                  </a:cxn>
                  <a:cxn ang="0">
                    <a:pos x="151" y="110"/>
                  </a:cxn>
                  <a:cxn ang="0">
                    <a:pos x="148" y="102"/>
                  </a:cxn>
                  <a:cxn ang="0">
                    <a:pos x="144" y="93"/>
                  </a:cxn>
                  <a:cxn ang="0">
                    <a:pos x="139" y="83"/>
                  </a:cxn>
                  <a:cxn ang="0">
                    <a:pos x="131" y="71"/>
                  </a:cxn>
                  <a:cxn ang="0">
                    <a:pos x="123" y="59"/>
                  </a:cxn>
                  <a:cxn ang="0">
                    <a:pos x="112" y="48"/>
                  </a:cxn>
                  <a:cxn ang="0">
                    <a:pos x="99" y="36"/>
                  </a:cxn>
                  <a:cxn ang="0">
                    <a:pos x="84" y="26"/>
                  </a:cxn>
                  <a:cxn ang="0">
                    <a:pos x="68" y="17"/>
                  </a:cxn>
                  <a:cxn ang="0">
                    <a:pos x="48" y="9"/>
                  </a:cxn>
                  <a:cxn ang="0">
                    <a:pos x="25" y="5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5" y="2"/>
                  </a:cxn>
                  <a:cxn ang="0">
                    <a:pos x="11" y="2"/>
                  </a:cxn>
                  <a:cxn ang="0">
                    <a:pos x="19" y="1"/>
                  </a:cxn>
                  <a:cxn ang="0">
                    <a:pos x="28" y="0"/>
                  </a:cxn>
                </a:cxnLst>
                <a:rect l="0" t="0" r="r" b="b"/>
                <a:pathLst>
                  <a:path w="152" h="116">
                    <a:moveTo>
                      <a:pt x="28" y="0"/>
                    </a:moveTo>
                    <a:lnTo>
                      <a:pt x="39" y="0"/>
                    </a:lnTo>
                    <a:lnTo>
                      <a:pt x="51" y="1"/>
                    </a:lnTo>
                    <a:lnTo>
                      <a:pt x="63" y="3"/>
                    </a:lnTo>
                    <a:lnTo>
                      <a:pt x="77" y="7"/>
                    </a:lnTo>
                    <a:lnTo>
                      <a:pt x="89" y="12"/>
                    </a:lnTo>
                    <a:lnTo>
                      <a:pt x="102" y="18"/>
                    </a:lnTo>
                    <a:lnTo>
                      <a:pt x="114" y="28"/>
                    </a:lnTo>
                    <a:lnTo>
                      <a:pt x="125" y="39"/>
                    </a:lnTo>
                    <a:lnTo>
                      <a:pt x="134" y="54"/>
                    </a:lnTo>
                    <a:lnTo>
                      <a:pt x="142" y="71"/>
                    </a:lnTo>
                    <a:lnTo>
                      <a:pt x="148" y="91"/>
                    </a:lnTo>
                    <a:lnTo>
                      <a:pt x="152" y="116"/>
                    </a:lnTo>
                    <a:lnTo>
                      <a:pt x="151" y="114"/>
                    </a:lnTo>
                    <a:lnTo>
                      <a:pt x="151" y="110"/>
                    </a:lnTo>
                    <a:lnTo>
                      <a:pt x="148" y="102"/>
                    </a:lnTo>
                    <a:lnTo>
                      <a:pt x="144" y="93"/>
                    </a:lnTo>
                    <a:lnTo>
                      <a:pt x="139" y="83"/>
                    </a:lnTo>
                    <a:lnTo>
                      <a:pt x="131" y="71"/>
                    </a:lnTo>
                    <a:lnTo>
                      <a:pt x="123" y="59"/>
                    </a:lnTo>
                    <a:lnTo>
                      <a:pt x="112" y="48"/>
                    </a:lnTo>
                    <a:lnTo>
                      <a:pt x="99" y="36"/>
                    </a:lnTo>
                    <a:lnTo>
                      <a:pt x="84" y="26"/>
                    </a:lnTo>
                    <a:lnTo>
                      <a:pt x="68" y="17"/>
                    </a:lnTo>
                    <a:lnTo>
                      <a:pt x="48" y="9"/>
                    </a:lnTo>
                    <a:lnTo>
                      <a:pt x="25" y="5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5" y="2"/>
                    </a:lnTo>
                    <a:lnTo>
                      <a:pt x="11" y="2"/>
                    </a:lnTo>
                    <a:lnTo>
                      <a:pt x="19" y="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BEAF1FA6-9770-284D-8670-4566E210F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1259" y="2001129"/>
                <a:ext cx="282077" cy="20466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58" y="0"/>
                  </a:cxn>
                  <a:cxn ang="0">
                    <a:pos x="76" y="2"/>
                  </a:cxn>
                  <a:cxn ang="0">
                    <a:pos x="95" y="6"/>
                  </a:cxn>
                  <a:cxn ang="0">
                    <a:pos x="115" y="15"/>
                  </a:cxn>
                  <a:cxn ang="0">
                    <a:pos x="135" y="26"/>
                  </a:cxn>
                  <a:cxn ang="0">
                    <a:pos x="153" y="41"/>
                  </a:cxn>
                  <a:cxn ang="0">
                    <a:pos x="170" y="59"/>
                  </a:cxn>
                  <a:cxn ang="0">
                    <a:pos x="185" y="81"/>
                  </a:cxn>
                  <a:cxn ang="0">
                    <a:pos x="198" y="105"/>
                  </a:cxn>
                  <a:cxn ang="0">
                    <a:pos x="208" y="130"/>
                  </a:cxn>
                  <a:cxn ang="0">
                    <a:pos x="215" y="156"/>
                  </a:cxn>
                  <a:cxn ang="0">
                    <a:pos x="214" y="154"/>
                  </a:cxn>
                  <a:cxn ang="0">
                    <a:pos x="212" y="148"/>
                  </a:cxn>
                  <a:cxn ang="0">
                    <a:pos x="209" y="139"/>
                  </a:cxn>
                  <a:cxn ang="0">
                    <a:pos x="204" y="127"/>
                  </a:cxn>
                  <a:cxn ang="0">
                    <a:pos x="197" y="114"/>
                  </a:cxn>
                  <a:cxn ang="0">
                    <a:pos x="189" y="99"/>
                  </a:cxn>
                  <a:cxn ang="0">
                    <a:pos x="179" y="83"/>
                  </a:cxn>
                  <a:cxn ang="0">
                    <a:pos x="167" y="67"/>
                  </a:cxn>
                  <a:cxn ang="0">
                    <a:pos x="154" y="52"/>
                  </a:cxn>
                  <a:cxn ang="0">
                    <a:pos x="138" y="37"/>
                  </a:cxn>
                  <a:cxn ang="0">
                    <a:pos x="123" y="27"/>
                  </a:cxn>
                  <a:cxn ang="0">
                    <a:pos x="107" y="18"/>
                  </a:cxn>
                  <a:cxn ang="0">
                    <a:pos x="89" y="11"/>
                  </a:cxn>
                  <a:cxn ang="0">
                    <a:pos x="69" y="6"/>
                  </a:cxn>
                  <a:cxn ang="0">
                    <a:pos x="48" y="4"/>
                  </a:cxn>
                  <a:cxn ang="0">
                    <a:pos x="25" y="5"/>
                  </a:cxn>
                  <a:cxn ang="0">
                    <a:pos x="0" y="7"/>
                  </a:cxn>
                  <a:cxn ang="0">
                    <a:pos x="1" y="6"/>
                  </a:cxn>
                  <a:cxn ang="0">
                    <a:pos x="7" y="5"/>
                  </a:cxn>
                  <a:cxn ang="0">
                    <a:pos x="15" y="3"/>
                  </a:cxn>
                  <a:cxn ang="0">
                    <a:pos x="27" y="0"/>
                  </a:cxn>
                  <a:cxn ang="0">
                    <a:pos x="41" y="0"/>
                  </a:cxn>
                </a:cxnLst>
                <a:rect l="0" t="0" r="r" b="b"/>
                <a:pathLst>
                  <a:path w="215" h="156">
                    <a:moveTo>
                      <a:pt x="41" y="0"/>
                    </a:moveTo>
                    <a:lnTo>
                      <a:pt x="58" y="0"/>
                    </a:lnTo>
                    <a:lnTo>
                      <a:pt x="76" y="2"/>
                    </a:lnTo>
                    <a:lnTo>
                      <a:pt x="95" y="6"/>
                    </a:lnTo>
                    <a:lnTo>
                      <a:pt x="115" y="15"/>
                    </a:lnTo>
                    <a:lnTo>
                      <a:pt x="135" y="26"/>
                    </a:lnTo>
                    <a:lnTo>
                      <a:pt x="153" y="41"/>
                    </a:lnTo>
                    <a:lnTo>
                      <a:pt x="170" y="59"/>
                    </a:lnTo>
                    <a:lnTo>
                      <a:pt x="185" y="81"/>
                    </a:lnTo>
                    <a:lnTo>
                      <a:pt x="198" y="105"/>
                    </a:lnTo>
                    <a:lnTo>
                      <a:pt x="208" y="130"/>
                    </a:lnTo>
                    <a:lnTo>
                      <a:pt x="215" y="156"/>
                    </a:lnTo>
                    <a:lnTo>
                      <a:pt x="214" y="154"/>
                    </a:lnTo>
                    <a:lnTo>
                      <a:pt x="212" y="148"/>
                    </a:lnTo>
                    <a:lnTo>
                      <a:pt x="209" y="139"/>
                    </a:lnTo>
                    <a:lnTo>
                      <a:pt x="204" y="127"/>
                    </a:lnTo>
                    <a:lnTo>
                      <a:pt x="197" y="114"/>
                    </a:lnTo>
                    <a:lnTo>
                      <a:pt x="189" y="99"/>
                    </a:lnTo>
                    <a:lnTo>
                      <a:pt x="179" y="83"/>
                    </a:lnTo>
                    <a:lnTo>
                      <a:pt x="167" y="67"/>
                    </a:lnTo>
                    <a:lnTo>
                      <a:pt x="154" y="52"/>
                    </a:lnTo>
                    <a:lnTo>
                      <a:pt x="138" y="37"/>
                    </a:lnTo>
                    <a:lnTo>
                      <a:pt x="123" y="27"/>
                    </a:lnTo>
                    <a:lnTo>
                      <a:pt x="107" y="18"/>
                    </a:lnTo>
                    <a:lnTo>
                      <a:pt x="89" y="11"/>
                    </a:lnTo>
                    <a:lnTo>
                      <a:pt x="69" y="6"/>
                    </a:lnTo>
                    <a:lnTo>
                      <a:pt x="48" y="4"/>
                    </a:lnTo>
                    <a:lnTo>
                      <a:pt x="25" y="5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7" y="5"/>
                    </a:lnTo>
                    <a:lnTo>
                      <a:pt x="15" y="3"/>
                    </a:lnTo>
                    <a:lnTo>
                      <a:pt x="27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E1C6AB9F-FA76-2548-86D6-C185E4AFE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80701" y="1825323"/>
                <a:ext cx="570713" cy="242717"/>
              </a:xfrm>
              <a:custGeom>
                <a:avLst/>
                <a:gdLst/>
                <a:ahLst/>
                <a:cxnLst>
                  <a:cxn ang="0">
                    <a:pos x="435" y="183"/>
                  </a:cxn>
                  <a:cxn ang="0">
                    <a:pos x="435" y="185"/>
                  </a:cxn>
                  <a:cxn ang="0">
                    <a:pos x="435" y="183"/>
                  </a:cxn>
                  <a:cxn ang="0">
                    <a:pos x="146" y="0"/>
                  </a:cxn>
                  <a:cxn ang="0">
                    <a:pos x="170" y="0"/>
                  </a:cxn>
                  <a:cxn ang="0">
                    <a:pos x="193" y="1"/>
                  </a:cxn>
                  <a:cxn ang="0">
                    <a:pos x="217" y="5"/>
                  </a:cxn>
                  <a:cxn ang="0">
                    <a:pos x="241" y="10"/>
                  </a:cxn>
                  <a:cxn ang="0">
                    <a:pos x="265" y="17"/>
                  </a:cxn>
                  <a:cxn ang="0">
                    <a:pos x="290" y="27"/>
                  </a:cxn>
                  <a:cxn ang="0">
                    <a:pos x="313" y="40"/>
                  </a:cxn>
                  <a:cxn ang="0">
                    <a:pos x="337" y="55"/>
                  </a:cxn>
                  <a:cxn ang="0">
                    <a:pos x="358" y="73"/>
                  </a:cxn>
                  <a:cxn ang="0">
                    <a:pos x="380" y="96"/>
                  </a:cxn>
                  <a:cxn ang="0">
                    <a:pos x="400" y="121"/>
                  </a:cxn>
                  <a:cxn ang="0">
                    <a:pos x="419" y="151"/>
                  </a:cxn>
                  <a:cxn ang="0">
                    <a:pos x="435" y="183"/>
                  </a:cxn>
                  <a:cxn ang="0">
                    <a:pos x="432" y="179"/>
                  </a:cxn>
                  <a:cxn ang="0">
                    <a:pos x="428" y="172"/>
                  </a:cxn>
                  <a:cxn ang="0">
                    <a:pos x="422" y="164"/>
                  </a:cxn>
                  <a:cxn ang="0">
                    <a:pos x="414" y="154"/>
                  </a:cxn>
                  <a:cxn ang="0">
                    <a:pos x="404" y="142"/>
                  </a:cxn>
                  <a:cxn ang="0">
                    <a:pos x="393" y="129"/>
                  </a:cxn>
                  <a:cxn ang="0">
                    <a:pos x="380" y="115"/>
                  </a:cxn>
                  <a:cxn ang="0">
                    <a:pos x="365" y="102"/>
                  </a:cxn>
                  <a:cxn ang="0">
                    <a:pos x="348" y="88"/>
                  </a:cxn>
                  <a:cxn ang="0">
                    <a:pos x="330" y="73"/>
                  </a:cxn>
                  <a:cxn ang="0">
                    <a:pos x="309" y="60"/>
                  </a:cxn>
                  <a:cxn ang="0">
                    <a:pos x="287" y="47"/>
                  </a:cxn>
                  <a:cxn ang="0">
                    <a:pos x="263" y="36"/>
                  </a:cxn>
                  <a:cxn ang="0">
                    <a:pos x="237" y="26"/>
                  </a:cxn>
                  <a:cxn ang="0">
                    <a:pos x="208" y="19"/>
                  </a:cxn>
                  <a:cxn ang="0">
                    <a:pos x="179" y="13"/>
                  </a:cxn>
                  <a:cxn ang="0">
                    <a:pos x="147" y="10"/>
                  </a:cxn>
                  <a:cxn ang="0">
                    <a:pos x="113" y="10"/>
                  </a:cxn>
                  <a:cxn ang="0">
                    <a:pos x="78" y="12"/>
                  </a:cxn>
                  <a:cxn ang="0">
                    <a:pos x="39" y="19"/>
                  </a:cxn>
                  <a:cxn ang="0">
                    <a:pos x="0" y="29"/>
                  </a:cxn>
                  <a:cxn ang="0">
                    <a:pos x="1" y="28"/>
                  </a:cxn>
                  <a:cxn ang="0">
                    <a:pos x="6" y="26"/>
                  </a:cxn>
                  <a:cxn ang="0">
                    <a:pos x="23" y="20"/>
                  </a:cxn>
                  <a:cxn ang="0">
                    <a:pos x="36" y="17"/>
                  </a:cxn>
                  <a:cxn ang="0">
                    <a:pos x="50" y="13"/>
                  </a:cxn>
                  <a:cxn ang="0">
                    <a:pos x="66" y="9"/>
                  </a:cxn>
                  <a:cxn ang="0">
                    <a:pos x="84" y="5"/>
                  </a:cxn>
                  <a:cxn ang="0">
                    <a:pos x="104" y="3"/>
                  </a:cxn>
                  <a:cxn ang="0">
                    <a:pos x="125" y="0"/>
                  </a:cxn>
                  <a:cxn ang="0">
                    <a:pos x="146" y="0"/>
                  </a:cxn>
                </a:cxnLst>
                <a:rect l="0" t="0" r="r" b="b"/>
                <a:pathLst>
                  <a:path w="435" h="185">
                    <a:moveTo>
                      <a:pt x="435" y="183"/>
                    </a:moveTo>
                    <a:lnTo>
                      <a:pt x="435" y="185"/>
                    </a:lnTo>
                    <a:lnTo>
                      <a:pt x="435" y="183"/>
                    </a:lnTo>
                    <a:close/>
                    <a:moveTo>
                      <a:pt x="146" y="0"/>
                    </a:moveTo>
                    <a:lnTo>
                      <a:pt x="170" y="0"/>
                    </a:lnTo>
                    <a:lnTo>
                      <a:pt x="193" y="1"/>
                    </a:lnTo>
                    <a:lnTo>
                      <a:pt x="217" y="5"/>
                    </a:lnTo>
                    <a:lnTo>
                      <a:pt x="241" y="10"/>
                    </a:lnTo>
                    <a:lnTo>
                      <a:pt x="265" y="17"/>
                    </a:lnTo>
                    <a:lnTo>
                      <a:pt x="290" y="27"/>
                    </a:lnTo>
                    <a:lnTo>
                      <a:pt x="313" y="40"/>
                    </a:lnTo>
                    <a:lnTo>
                      <a:pt x="337" y="55"/>
                    </a:lnTo>
                    <a:lnTo>
                      <a:pt x="358" y="73"/>
                    </a:lnTo>
                    <a:lnTo>
                      <a:pt x="380" y="96"/>
                    </a:lnTo>
                    <a:lnTo>
                      <a:pt x="400" y="121"/>
                    </a:lnTo>
                    <a:lnTo>
                      <a:pt x="419" y="151"/>
                    </a:lnTo>
                    <a:lnTo>
                      <a:pt x="435" y="183"/>
                    </a:lnTo>
                    <a:lnTo>
                      <a:pt x="432" y="179"/>
                    </a:lnTo>
                    <a:lnTo>
                      <a:pt x="428" y="172"/>
                    </a:lnTo>
                    <a:lnTo>
                      <a:pt x="422" y="164"/>
                    </a:lnTo>
                    <a:lnTo>
                      <a:pt x="414" y="154"/>
                    </a:lnTo>
                    <a:lnTo>
                      <a:pt x="404" y="142"/>
                    </a:lnTo>
                    <a:lnTo>
                      <a:pt x="393" y="129"/>
                    </a:lnTo>
                    <a:lnTo>
                      <a:pt x="380" y="115"/>
                    </a:lnTo>
                    <a:lnTo>
                      <a:pt x="365" y="102"/>
                    </a:lnTo>
                    <a:lnTo>
                      <a:pt x="348" y="88"/>
                    </a:lnTo>
                    <a:lnTo>
                      <a:pt x="330" y="73"/>
                    </a:lnTo>
                    <a:lnTo>
                      <a:pt x="309" y="60"/>
                    </a:lnTo>
                    <a:lnTo>
                      <a:pt x="287" y="47"/>
                    </a:lnTo>
                    <a:lnTo>
                      <a:pt x="263" y="36"/>
                    </a:lnTo>
                    <a:lnTo>
                      <a:pt x="237" y="26"/>
                    </a:lnTo>
                    <a:lnTo>
                      <a:pt x="208" y="19"/>
                    </a:lnTo>
                    <a:lnTo>
                      <a:pt x="179" y="13"/>
                    </a:lnTo>
                    <a:lnTo>
                      <a:pt x="147" y="10"/>
                    </a:lnTo>
                    <a:lnTo>
                      <a:pt x="113" y="10"/>
                    </a:lnTo>
                    <a:lnTo>
                      <a:pt x="78" y="12"/>
                    </a:lnTo>
                    <a:lnTo>
                      <a:pt x="39" y="19"/>
                    </a:lnTo>
                    <a:lnTo>
                      <a:pt x="0" y="29"/>
                    </a:lnTo>
                    <a:lnTo>
                      <a:pt x="1" y="28"/>
                    </a:lnTo>
                    <a:lnTo>
                      <a:pt x="6" y="26"/>
                    </a:lnTo>
                    <a:lnTo>
                      <a:pt x="23" y="20"/>
                    </a:lnTo>
                    <a:lnTo>
                      <a:pt x="36" y="17"/>
                    </a:lnTo>
                    <a:lnTo>
                      <a:pt x="50" y="13"/>
                    </a:lnTo>
                    <a:lnTo>
                      <a:pt x="66" y="9"/>
                    </a:lnTo>
                    <a:lnTo>
                      <a:pt x="84" y="5"/>
                    </a:lnTo>
                    <a:lnTo>
                      <a:pt x="104" y="3"/>
                    </a:lnTo>
                    <a:lnTo>
                      <a:pt x="125" y="0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35">
                <a:extLst>
                  <a:ext uri="{FF2B5EF4-FFF2-40B4-BE49-F238E27FC236}">
                    <a16:creationId xmlns:a16="http://schemas.microsoft.com/office/drawing/2014/main" id="{D4652696-F962-8B40-8C6B-30741CF7E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3655" y="1485520"/>
                <a:ext cx="303069" cy="736023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231" y="121"/>
                  </a:cxn>
                  <a:cxn ang="0">
                    <a:pos x="230" y="122"/>
                  </a:cxn>
                  <a:cxn ang="0">
                    <a:pos x="226" y="124"/>
                  </a:cxn>
                  <a:cxn ang="0">
                    <a:pos x="221" y="129"/>
                  </a:cxn>
                  <a:cxn ang="0">
                    <a:pos x="214" y="135"/>
                  </a:cxn>
                  <a:cxn ang="0">
                    <a:pos x="206" y="144"/>
                  </a:cxn>
                  <a:cxn ang="0">
                    <a:pos x="198" y="154"/>
                  </a:cxn>
                  <a:cxn ang="0">
                    <a:pos x="189" y="165"/>
                  </a:cxn>
                  <a:cxn ang="0">
                    <a:pos x="179" y="178"/>
                  </a:cxn>
                  <a:cxn ang="0">
                    <a:pos x="171" y="192"/>
                  </a:cxn>
                  <a:cxn ang="0">
                    <a:pos x="163" y="208"/>
                  </a:cxn>
                  <a:cxn ang="0">
                    <a:pos x="156" y="226"/>
                  </a:cxn>
                  <a:cxn ang="0">
                    <a:pos x="150" y="244"/>
                  </a:cxn>
                  <a:cxn ang="0">
                    <a:pos x="147" y="264"/>
                  </a:cxn>
                  <a:cxn ang="0">
                    <a:pos x="145" y="286"/>
                  </a:cxn>
                  <a:cxn ang="0">
                    <a:pos x="147" y="309"/>
                  </a:cxn>
                  <a:cxn ang="0">
                    <a:pos x="151" y="332"/>
                  </a:cxn>
                  <a:cxn ang="0">
                    <a:pos x="158" y="357"/>
                  </a:cxn>
                  <a:cxn ang="0">
                    <a:pos x="169" y="384"/>
                  </a:cxn>
                  <a:cxn ang="0">
                    <a:pos x="184" y="411"/>
                  </a:cxn>
                  <a:cxn ang="0">
                    <a:pos x="204" y="440"/>
                  </a:cxn>
                  <a:cxn ang="0">
                    <a:pos x="229" y="469"/>
                  </a:cxn>
                  <a:cxn ang="0">
                    <a:pos x="156" y="561"/>
                  </a:cxn>
                  <a:cxn ang="0">
                    <a:pos x="154" y="560"/>
                  </a:cxn>
                  <a:cxn ang="0">
                    <a:pos x="151" y="558"/>
                  </a:cxn>
                  <a:cxn ang="0">
                    <a:pos x="145" y="553"/>
                  </a:cxn>
                  <a:cxn ang="0">
                    <a:pos x="137" y="546"/>
                  </a:cxn>
                  <a:cxn ang="0">
                    <a:pos x="127" y="539"/>
                  </a:cxn>
                  <a:cxn ang="0">
                    <a:pos x="116" y="528"/>
                  </a:cxn>
                  <a:cxn ang="0">
                    <a:pos x="105" y="517"/>
                  </a:cxn>
                  <a:cxn ang="0">
                    <a:pos x="93" y="503"/>
                  </a:cxn>
                  <a:cxn ang="0">
                    <a:pos x="80" y="488"/>
                  </a:cxn>
                  <a:cxn ang="0">
                    <a:pos x="67" y="471"/>
                  </a:cxn>
                  <a:cxn ang="0">
                    <a:pos x="54" y="453"/>
                  </a:cxn>
                  <a:cxn ang="0">
                    <a:pos x="43" y="433"/>
                  </a:cxn>
                  <a:cxn ang="0">
                    <a:pos x="32" y="412"/>
                  </a:cxn>
                  <a:cxn ang="0">
                    <a:pos x="22" y="388"/>
                  </a:cxn>
                  <a:cxn ang="0">
                    <a:pos x="13" y="364"/>
                  </a:cxn>
                  <a:cxn ang="0">
                    <a:pos x="7" y="338"/>
                  </a:cxn>
                  <a:cxn ang="0">
                    <a:pos x="2" y="310"/>
                  </a:cxn>
                  <a:cxn ang="0">
                    <a:pos x="0" y="281"/>
                  </a:cxn>
                  <a:cxn ang="0">
                    <a:pos x="0" y="251"/>
                  </a:cxn>
                  <a:cxn ang="0">
                    <a:pos x="4" y="219"/>
                  </a:cxn>
                  <a:cxn ang="0">
                    <a:pos x="11" y="186"/>
                  </a:cxn>
                  <a:cxn ang="0">
                    <a:pos x="21" y="151"/>
                  </a:cxn>
                  <a:cxn ang="0">
                    <a:pos x="35" y="115"/>
                  </a:cxn>
                  <a:cxn ang="0">
                    <a:pos x="54" y="78"/>
                  </a:cxn>
                  <a:cxn ang="0">
                    <a:pos x="76" y="40"/>
                  </a:cxn>
                  <a:cxn ang="0">
                    <a:pos x="104" y="0"/>
                  </a:cxn>
                </a:cxnLst>
                <a:rect l="0" t="0" r="r" b="b"/>
                <a:pathLst>
                  <a:path w="231" h="561">
                    <a:moveTo>
                      <a:pt x="104" y="0"/>
                    </a:moveTo>
                    <a:lnTo>
                      <a:pt x="231" y="121"/>
                    </a:lnTo>
                    <a:lnTo>
                      <a:pt x="230" y="122"/>
                    </a:lnTo>
                    <a:lnTo>
                      <a:pt x="226" y="124"/>
                    </a:lnTo>
                    <a:lnTo>
                      <a:pt x="221" y="129"/>
                    </a:lnTo>
                    <a:lnTo>
                      <a:pt x="214" y="135"/>
                    </a:lnTo>
                    <a:lnTo>
                      <a:pt x="206" y="144"/>
                    </a:lnTo>
                    <a:lnTo>
                      <a:pt x="198" y="154"/>
                    </a:lnTo>
                    <a:lnTo>
                      <a:pt x="189" y="165"/>
                    </a:lnTo>
                    <a:lnTo>
                      <a:pt x="179" y="178"/>
                    </a:lnTo>
                    <a:lnTo>
                      <a:pt x="171" y="192"/>
                    </a:lnTo>
                    <a:lnTo>
                      <a:pt x="163" y="208"/>
                    </a:lnTo>
                    <a:lnTo>
                      <a:pt x="156" y="226"/>
                    </a:lnTo>
                    <a:lnTo>
                      <a:pt x="150" y="244"/>
                    </a:lnTo>
                    <a:lnTo>
                      <a:pt x="147" y="264"/>
                    </a:lnTo>
                    <a:lnTo>
                      <a:pt x="145" y="286"/>
                    </a:lnTo>
                    <a:lnTo>
                      <a:pt x="147" y="309"/>
                    </a:lnTo>
                    <a:lnTo>
                      <a:pt x="151" y="332"/>
                    </a:lnTo>
                    <a:lnTo>
                      <a:pt x="158" y="357"/>
                    </a:lnTo>
                    <a:lnTo>
                      <a:pt x="169" y="384"/>
                    </a:lnTo>
                    <a:lnTo>
                      <a:pt x="184" y="411"/>
                    </a:lnTo>
                    <a:lnTo>
                      <a:pt x="204" y="440"/>
                    </a:lnTo>
                    <a:lnTo>
                      <a:pt x="229" y="469"/>
                    </a:lnTo>
                    <a:lnTo>
                      <a:pt x="156" y="561"/>
                    </a:lnTo>
                    <a:lnTo>
                      <a:pt x="154" y="560"/>
                    </a:lnTo>
                    <a:lnTo>
                      <a:pt x="151" y="558"/>
                    </a:lnTo>
                    <a:lnTo>
                      <a:pt x="145" y="553"/>
                    </a:lnTo>
                    <a:lnTo>
                      <a:pt x="137" y="546"/>
                    </a:lnTo>
                    <a:lnTo>
                      <a:pt x="127" y="539"/>
                    </a:lnTo>
                    <a:lnTo>
                      <a:pt x="116" y="528"/>
                    </a:lnTo>
                    <a:lnTo>
                      <a:pt x="105" y="517"/>
                    </a:lnTo>
                    <a:lnTo>
                      <a:pt x="93" y="503"/>
                    </a:lnTo>
                    <a:lnTo>
                      <a:pt x="80" y="488"/>
                    </a:lnTo>
                    <a:lnTo>
                      <a:pt x="67" y="471"/>
                    </a:lnTo>
                    <a:lnTo>
                      <a:pt x="54" y="453"/>
                    </a:lnTo>
                    <a:lnTo>
                      <a:pt x="43" y="433"/>
                    </a:lnTo>
                    <a:lnTo>
                      <a:pt x="32" y="412"/>
                    </a:lnTo>
                    <a:lnTo>
                      <a:pt x="22" y="388"/>
                    </a:lnTo>
                    <a:lnTo>
                      <a:pt x="13" y="364"/>
                    </a:lnTo>
                    <a:lnTo>
                      <a:pt x="7" y="338"/>
                    </a:lnTo>
                    <a:lnTo>
                      <a:pt x="2" y="310"/>
                    </a:lnTo>
                    <a:lnTo>
                      <a:pt x="0" y="281"/>
                    </a:lnTo>
                    <a:lnTo>
                      <a:pt x="0" y="251"/>
                    </a:lnTo>
                    <a:lnTo>
                      <a:pt x="4" y="219"/>
                    </a:lnTo>
                    <a:lnTo>
                      <a:pt x="11" y="186"/>
                    </a:lnTo>
                    <a:lnTo>
                      <a:pt x="21" y="151"/>
                    </a:lnTo>
                    <a:lnTo>
                      <a:pt x="35" y="115"/>
                    </a:lnTo>
                    <a:lnTo>
                      <a:pt x="54" y="78"/>
                    </a:lnTo>
                    <a:lnTo>
                      <a:pt x="76" y="40"/>
                    </a:lnTo>
                    <a:lnTo>
                      <a:pt x="1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36">
                <a:extLst>
                  <a:ext uri="{FF2B5EF4-FFF2-40B4-BE49-F238E27FC236}">
                    <a16:creationId xmlns:a16="http://schemas.microsoft.com/office/drawing/2014/main" id="{365253FE-0110-0646-903A-C38DFA936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4802" y="2044425"/>
                <a:ext cx="129887" cy="358172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58" y="15"/>
                  </a:cxn>
                  <a:cxn ang="0">
                    <a:pos x="68" y="32"/>
                  </a:cxn>
                  <a:cxn ang="0">
                    <a:pos x="78" y="51"/>
                  </a:cxn>
                  <a:cxn ang="0">
                    <a:pos x="86" y="70"/>
                  </a:cxn>
                  <a:cxn ang="0">
                    <a:pos x="93" y="90"/>
                  </a:cxn>
                  <a:cxn ang="0">
                    <a:pos x="97" y="111"/>
                  </a:cxn>
                  <a:cxn ang="0">
                    <a:pos x="99" y="133"/>
                  </a:cxn>
                  <a:cxn ang="0">
                    <a:pos x="98" y="154"/>
                  </a:cxn>
                  <a:cxn ang="0">
                    <a:pos x="93" y="177"/>
                  </a:cxn>
                  <a:cxn ang="0">
                    <a:pos x="84" y="199"/>
                  </a:cxn>
                  <a:cxn ang="0">
                    <a:pos x="70" y="221"/>
                  </a:cxn>
                  <a:cxn ang="0">
                    <a:pos x="51" y="242"/>
                  </a:cxn>
                  <a:cxn ang="0">
                    <a:pos x="37" y="254"/>
                  </a:cxn>
                  <a:cxn ang="0">
                    <a:pos x="22" y="265"/>
                  </a:cxn>
                  <a:cxn ang="0">
                    <a:pos x="7" y="273"/>
                  </a:cxn>
                  <a:cxn ang="0">
                    <a:pos x="2" y="229"/>
                  </a:cxn>
                  <a:cxn ang="0">
                    <a:pos x="0" y="188"/>
                  </a:cxn>
                  <a:cxn ang="0">
                    <a:pos x="1" y="150"/>
                  </a:cxn>
                  <a:cxn ang="0">
                    <a:pos x="5" y="115"/>
                  </a:cxn>
                  <a:cxn ang="0">
                    <a:pos x="12" y="83"/>
                  </a:cxn>
                  <a:cxn ang="0">
                    <a:pos x="21" y="53"/>
                  </a:cxn>
                  <a:cxn ang="0">
                    <a:pos x="33" y="25"/>
                  </a:cxn>
                  <a:cxn ang="0">
                    <a:pos x="47" y="0"/>
                  </a:cxn>
                </a:cxnLst>
                <a:rect l="0" t="0" r="r" b="b"/>
                <a:pathLst>
                  <a:path w="99" h="273">
                    <a:moveTo>
                      <a:pt x="47" y="0"/>
                    </a:moveTo>
                    <a:lnTo>
                      <a:pt x="58" y="15"/>
                    </a:lnTo>
                    <a:lnTo>
                      <a:pt x="68" y="32"/>
                    </a:lnTo>
                    <a:lnTo>
                      <a:pt x="78" y="51"/>
                    </a:lnTo>
                    <a:lnTo>
                      <a:pt x="86" y="70"/>
                    </a:lnTo>
                    <a:lnTo>
                      <a:pt x="93" y="90"/>
                    </a:lnTo>
                    <a:lnTo>
                      <a:pt x="97" y="111"/>
                    </a:lnTo>
                    <a:lnTo>
                      <a:pt x="99" y="133"/>
                    </a:lnTo>
                    <a:lnTo>
                      <a:pt x="98" y="154"/>
                    </a:lnTo>
                    <a:lnTo>
                      <a:pt x="93" y="177"/>
                    </a:lnTo>
                    <a:lnTo>
                      <a:pt x="84" y="199"/>
                    </a:lnTo>
                    <a:lnTo>
                      <a:pt x="70" y="221"/>
                    </a:lnTo>
                    <a:lnTo>
                      <a:pt x="51" y="242"/>
                    </a:lnTo>
                    <a:lnTo>
                      <a:pt x="37" y="254"/>
                    </a:lnTo>
                    <a:lnTo>
                      <a:pt x="22" y="265"/>
                    </a:lnTo>
                    <a:lnTo>
                      <a:pt x="7" y="273"/>
                    </a:lnTo>
                    <a:lnTo>
                      <a:pt x="2" y="229"/>
                    </a:lnTo>
                    <a:lnTo>
                      <a:pt x="0" y="188"/>
                    </a:lnTo>
                    <a:lnTo>
                      <a:pt x="1" y="150"/>
                    </a:lnTo>
                    <a:lnTo>
                      <a:pt x="5" y="115"/>
                    </a:lnTo>
                    <a:lnTo>
                      <a:pt x="12" y="83"/>
                    </a:lnTo>
                    <a:lnTo>
                      <a:pt x="21" y="53"/>
                    </a:lnTo>
                    <a:lnTo>
                      <a:pt x="33" y="25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6E9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19AD2729-296C-F743-8682-439D58942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0918" y="2027368"/>
                <a:ext cx="170558" cy="192862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102" y="20"/>
                  </a:cxn>
                  <a:cxn ang="0">
                    <a:pos x="118" y="41"/>
                  </a:cxn>
                  <a:cxn ang="0">
                    <a:pos x="130" y="55"/>
                  </a:cxn>
                  <a:cxn ang="0">
                    <a:pos x="57" y="147"/>
                  </a:cxn>
                  <a:cxn ang="0">
                    <a:pos x="52" y="144"/>
                  </a:cxn>
                  <a:cxn ang="0">
                    <a:pos x="45" y="138"/>
                  </a:cxn>
                  <a:cxn ang="0">
                    <a:pos x="36" y="131"/>
                  </a:cxn>
                  <a:cxn ang="0">
                    <a:pos x="25" y="121"/>
                  </a:cxn>
                  <a:cxn ang="0">
                    <a:pos x="14" y="109"/>
                  </a:cxn>
                  <a:cxn ang="0">
                    <a:pos x="0" y="95"/>
                  </a:cxn>
                  <a:cxn ang="0">
                    <a:pos x="21" y="68"/>
                  </a:cxn>
                  <a:cxn ang="0">
                    <a:pos x="44" y="43"/>
                  </a:cxn>
                  <a:cxn ang="0">
                    <a:pos x="66" y="20"/>
                  </a:cxn>
                  <a:cxn ang="0">
                    <a:pos x="88" y="0"/>
                  </a:cxn>
                </a:cxnLst>
                <a:rect l="0" t="0" r="r" b="b"/>
                <a:pathLst>
                  <a:path w="130" h="147">
                    <a:moveTo>
                      <a:pt x="88" y="0"/>
                    </a:moveTo>
                    <a:lnTo>
                      <a:pt x="102" y="20"/>
                    </a:lnTo>
                    <a:lnTo>
                      <a:pt x="118" y="41"/>
                    </a:lnTo>
                    <a:lnTo>
                      <a:pt x="130" y="55"/>
                    </a:lnTo>
                    <a:lnTo>
                      <a:pt x="57" y="147"/>
                    </a:lnTo>
                    <a:lnTo>
                      <a:pt x="52" y="144"/>
                    </a:lnTo>
                    <a:lnTo>
                      <a:pt x="45" y="138"/>
                    </a:lnTo>
                    <a:lnTo>
                      <a:pt x="36" y="131"/>
                    </a:lnTo>
                    <a:lnTo>
                      <a:pt x="25" y="121"/>
                    </a:lnTo>
                    <a:lnTo>
                      <a:pt x="14" y="109"/>
                    </a:lnTo>
                    <a:lnTo>
                      <a:pt x="0" y="95"/>
                    </a:lnTo>
                    <a:lnTo>
                      <a:pt x="21" y="68"/>
                    </a:lnTo>
                    <a:lnTo>
                      <a:pt x="44" y="43"/>
                    </a:lnTo>
                    <a:lnTo>
                      <a:pt x="66" y="2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0DEDA57D-6C20-DE4F-A9CD-1EF2BB2A3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7622" y="1956521"/>
                <a:ext cx="434267" cy="440826"/>
              </a:xfrm>
              <a:custGeom>
                <a:avLst/>
                <a:gdLst/>
                <a:ahLst/>
                <a:cxnLst>
                  <a:cxn ang="0">
                    <a:pos x="237" y="0"/>
                  </a:cxn>
                  <a:cxn ang="0">
                    <a:pos x="249" y="13"/>
                  </a:cxn>
                  <a:cxn ang="0">
                    <a:pos x="258" y="22"/>
                  </a:cxn>
                  <a:cxn ang="0">
                    <a:pos x="267" y="34"/>
                  </a:cxn>
                  <a:cxn ang="0">
                    <a:pos x="278" y="47"/>
                  </a:cxn>
                  <a:cxn ang="0">
                    <a:pos x="289" y="62"/>
                  </a:cxn>
                  <a:cxn ang="0">
                    <a:pos x="309" y="97"/>
                  </a:cxn>
                  <a:cxn ang="0">
                    <a:pos x="317" y="118"/>
                  </a:cxn>
                  <a:cxn ang="0">
                    <a:pos x="324" y="138"/>
                  </a:cxn>
                  <a:cxn ang="0">
                    <a:pos x="329" y="159"/>
                  </a:cxn>
                  <a:cxn ang="0">
                    <a:pos x="331" y="180"/>
                  </a:cxn>
                  <a:cxn ang="0">
                    <a:pos x="330" y="202"/>
                  </a:cxn>
                  <a:cxn ang="0">
                    <a:pos x="325" y="225"/>
                  </a:cxn>
                  <a:cxn ang="0">
                    <a:pos x="316" y="247"/>
                  </a:cxn>
                  <a:cxn ang="0">
                    <a:pos x="302" y="268"/>
                  </a:cxn>
                  <a:cxn ang="0">
                    <a:pos x="283" y="290"/>
                  </a:cxn>
                  <a:cxn ang="0">
                    <a:pos x="260" y="309"/>
                  </a:cxn>
                  <a:cxn ang="0">
                    <a:pos x="238" y="322"/>
                  </a:cxn>
                  <a:cxn ang="0">
                    <a:pos x="214" y="330"/>
                  </a:cxn>
                  <a:cxn ang="0">
                    <a:pos x="192" y="335"/>
                  </a:cxn>
                  <a:cxn ang="0">
                    <a:pos x="169" y="336"/>
                  </a:cxn>
                  <a:cxn ang="0">
                    <a:pos x="146" y="333"/>
                  </a:cxn>
                  <a:cxn ang="0">
                    <a:pos x="125" y="328"/>
                  </a:cxn>
                  <a:cxn ang="0">
                    <a:pos x="104" y="320"/>
                  </a:cxn>
                  <a:cxn ang="0">
                    <a:pos x="84" y="311"/>
                  </a:cxn>
                  <a:cxn ang="0">
                    <a:pos x="67" y="302"/>
                  </a:cxn>
                  <a:cxn ang="0">
                    <a:pos x="50" y="291"/>
                  </a:cxn>
                  <a:cxn ang="0">
                    <a:pos x="36" y="281"/>
                  </a:cxn>
                  <a:cxn ang="0">
                    <a:pos x="23" y="272"/>
                  </a:cxn>
                  <a:cxn ang="0">
                    <a:pos x="13" y="263"/>
                  </a:cxn>
                  <a:cxn ang="0">
                    <a:pos x="6" y="257"/>
                  </a:cxn>
                  <a:cxn ang="0">
                    <a:pos x="0" y="251"/>
                  </a:cxn>
                  <a:cxn ang="0">
                    <a:pos x="15" y="217"/>
                  </a:cxn>
                  <a:cxn ang="0">
                    <a:pos x="32" y="186"/>
                  </a:cxn>
                  <a:cxn ang="0">
                    <a:pos x="52" y="158"/>
                  </a:cxn>
                  <a:cxn ang="0">
                    <a:pos x="72" y="132"/>
                  </a:cxn>
                  <a:cxn ang="0">
                    <a:pos x="93" y="108"/>
                  </a:cxn>
                  <a:cxn ang="0">
                    <a:pos x="114" y="86"/>
                  </a:cxn>
                  <a:cxn ang="0">
                    <a:pos x="135" y="68"/>
                  </a:cxn>
                  <a:cxn ang="0">
                    <a:pos x="155" y="52"/>
                  </a:cxn>
                  <a:cxn ang="0">
                    <a:pos x="174" y="38"/>
                  </a:cxn>
                  <a:cxn ang="0">
                    <a:pos x="192" y="26"/>
                  </a:cxn>
                  <a:cxn ang="0">
                    <a:pos x="207" y="17"/>
                  </a:cxn>
                  <a:cxn ang="0">
                    <a:pos x="219" y="9"/>
                  </a:cxn>
                  <a:cxn ang="0">
                    <a:pos x="228" y="4"/>
                  </a:cxn>
                  <a:cxn ang="0">
                    <a:pos x="234" y="1"/>
                  </a:cxn>
                  <a:cxn ang="0">
                    <a:pos x="237" y="0"/>
                  </a:cxn>
                </a:cxnLst>
                <a:rect l="0" t="0" r="r" b="b"/>
                <a:pathLst>
                  <a:path w="331" h="336">
                    <a:moveTo>
                      <a:pt x="237" y="0"/>
                    </a:moveTo>
                    <a:lnTo>
                      <a:pt x="249" y="13"/>
                    </a:lnTo>
                    <a:lnTo>
                      <a:pt x="258" y="22"/>
                    </a:lnTo>
                    <a:lnTo>
                      <a:pt x="267" y="34"/>
                    </a:lnTo>
                    <a:lnTo>
                      <a:pt x="278" y="47"/>
                    </a:lnTo>
                    <a:lnTo>
                      <a:pt x="289" y="62"/>
                    </a:lnTo>
                    <a:lnTo>
                      <a:pt x="309" y="97"/>
                    </a:lnTo>
                    <a:lnTo>
                      <a:pt x="317" y="118"/>
                    </a:lnTo>
                    <a:lnTo>
                      <a:pt x="324" y="138"/>
                    </a:lnTo>
                    <a:lnTo>
                      <a:pt x="329" y="159"/>
                    </a:lnTo>
                    <a:lnTo>
                      <a:pt x="331" y="180"/>
                    </a:lnTo>
                    <a:lnTo>
                      <a:pt x="330" y="202"/>
                    </a:lnTo>
                    <a:lnTo>
                      <a:pt x="325" y="225"/>
                    </a:lnTo>
                    <a:lnTo>
                      <a:pt x="316" y="247"/>
                    </a:lnTo>
                    <a:lnTo>
                      <a:pt x="302" y="268"/>
                    </a:lnTo>
                    <a:lnTo>
                      <a:pt x="283" y="290"/>
                    </a:lnTo>
                    <a:lnTo>
                      <a:pt x="260" y="309"/>
                    </a:lnTo>
                    <a:lnTo>
                      <a:pt x="238" y="322"/>
                    </a:lnTo>
                    <a:lnTo>
                      <a:pt x="214" y="330"/>
                    </a:lnTo>
                    <a:lnTo>
                      <a:pt x="192" y="335"/>
                    </a:lnTo>
                    <a:lnTo>
                      <a:pt x="169" y="336"/>
                    </a:lnTo>
                    <a:lnTo>
                      <a:pt x="146" y="333"/>
                    </a:lnTo>
                    <a:lnTo>
                      <a:pt x="125" y="328"/>
                    </a:lnTo>
                    <a:lnTo>
                      <a:pt x="104" y="320"/>
                    </a:lnTo>
                    <a:lnTo>
                      <a:pt x="84" y="311"/>
                    </a:lnTo>
                    <a:lnTo>
                      <a:pt x="67" y="302"/>
                    </a:lnTo>
                    <a:lnTo>
                      <a:pt x="50" y="291"/>
                    </a:lnTo>
                    <a:lnTo>
                      <a:pt x="36" y="281"/>
                    </a:lnTo>
                    <a:lnTo>
                      <a:pt x="23" y="272"/>
                    </a:lnTo>
                    <a:lnTo>
                      <a:pt x="13" y="263"/>
                    </a:lnTo>
                    <a:lnTo>
                      <a:pt x="6" y="257"/>
                    </a:lnTo>
                    <a:lnTo>
                      <a:pt x="0" y="251"/>
                    </a:lnTo>
                    <a:lnTo>
                      <a:pt x="15" y="217"/>
                    </a:lnTo>
                    <a:lnTo>
                      <a:pt x="32" y="186"/>
                    </a:lnTo>
                    <a:lnTo>
                      <a:pt x="52" y="158"/>
                    </a:lnTo>
                    <a:lnTo>
                      <a:pt x="72" y="132"/>
                    </a:lnTo>
                    <a:lnTo>
                      <a:pt x="93" y="108"/>
                    </a:lnTo>
                    <a:lnTo>
                      <a:pt x="114" y="86"/>
                    </a:lnTo>
                    <a:lnTo>
                      <a:pt x="135" y="68"/>
                    </a:lnTo>
                    <a:lnTo>
                      <a:pt x="155" y="52"/>
                    </a:lnTo>
                    <a:lnTo>
                      <a:pt x="174" y="38"/>
                    </a:lnTo>
                    <a:lnTo>
                      <a:pt x="192" y="26"/>
                    </a:lnTo>
                    <a:lnTo>
                      <a:pt x="207" y="17"/>
                    </a:lnTo>
                    <a:lnTo>
                      <a:pt x="219" y="9"/>
                    </a:lnTo>
                    <a:lnTo>
                      <a:pt x="228" y="4"/>
                    </a:lnTo>
                    <a:lnTo>
                      <a:pt x="234" y="1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BCF1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39">
                <a:extLst>
                  <a:ext uri="{FF2B5EF4-FFF2-40B4-BE49-F238E27FC236}">
                    <a16:creationId xmlns:a16="http://schemas.microsoft.com/office/drawing/2014/main" id="{F33766C4-8BE0-3643-B79C-CE6C92E5E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39874" y="2065416"/>
                <a:ext cx="95775" cy="287325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57" y="25"/>
                  </a:cxn>
                  <a:cxn ang="0">
                    <a:pos x="66" y="50"/>
                  </a:cxn>
                  <a:cxn ang="0">
                    <a:pos x="71" y="71"/>
                  </a:cxn>
                  <a:cxn ang="0">
                    <a:pos x="73" y="92"/>
                  </a:cxn>
                  <a:cxn ang="0">
                    <a:pos x="73" y="112"/>
                  </a:cxn>
                  <a:cxn ang="0">
                    <a:pos x="69" y="128"/>
                  </a:cxn>
                  <a:cxn ang="0">
                    <a:pos x="64" y="144"/>
                  </a:cxn>
                  <a:cxn ang="0">
                    <a:pos x="57" y="159"/>
                  </a:cxn>
                  <a:cxn ang="0">
                    <a:pos x="50" y="172"/>
                  </a:cxn>
                  <a:cxn ang="0">
                    <a:pos x="42" y="183"/>
                  </a:cxn>
                  <a:cxn ang="0">
                    <a:pos x="33" y="192"/>
                  </a:cxn>
                  <a:cxn ang="0">
                    <a:pos x="25" y="201"/>
                  </a:cxn>
                  <a:cxn ang="0">
                    <a:pos x="16" y="207"/>
                  </a:cxn>
                  <a:cxn ang="0">
                    <a:pos x="10" y="212"/>
                  </a:cxn>
                  <a:cxn ang="0">
                    <a:pos x="5" y="216"/>
                  </a:cxn>
                  <a:cxn ang="0">
                    <a:pos x="0" y="219"/>
                  </a:cxn>
                  <a:cxn ang="0">
                    <a:pos x="20" y="200"/>
                  </a:cxn>
                  <a:cxn ang="0">
                    <a:pos x="35" y="180"/>
                  </a:cxn>
                  <a:cxn ang="0">
                    <a:pos x="46" y="159"/>
                  </a:cxn>
                  <a:cxn ang="0">
                    <a:pos x="53" y="138"/>
                  </a:cxn>
                  <a:cxn ang="0">
                    <a:pos x="58" y="117"/>
                  </a:cxn>
                  <a:cxn ang="0">
                    <a:pos x="61" y="97"/>
                  </a:cxn>
                  <a:cxn ang="0">
                    <a:pos x="61" y="77"/>
                  </a:cxn>
                  <a:cxn ang="0">
                    <a:pos x="59" y="59"/>
                  </a:cxn>
                  <a:cxn ang="0">
                    <a:pos x="57" y="43"/>
                  </a:cxn>
                  <a:cxn ang="0">
                    <a:pos x="54" y="29"/>
                  </a:cxn>
                  <a:cxn ang="0">
                    <a:pos x="51" y="17"/>
                  </a:cxn>
                  <a:cxn ang="0">
                    <a:pos x="47" y="8"/>
                  </a:cxn>
                  <a:cxn ang="0">
                    <a:pos x="46" y="2"/>
                  </a:cxn>
                  <a:cxn ang="0">
                    <a:pos x="45" y="0"/>
                  </a:cxn>
                  <a:cxn ang="0">
                    <a:pos x="46" y="2"/>
                  </a:cxn>
                  <a:cxn ang="0">
                    <a:pos x="45" y="0"/>
                  </a:cxn>
                </a:cxnLst>
                <a:rect l="0" t="0" r="r" b="b"/>
                <a:pathLst>
                  <a:path w="73" h="219">
                    <a:moveTo>
                      <a:pt x="46" y="2"/>
                    </a:moveTo>
                    <a:lnTo>
                      <a:pt x="57" y="25"/>
                    </a:lnTo>
                    <a:lnTo>
                      <a:pt x="66" y="50"/>
                    </a:lnTo>
                    <a:lnTo>
                      <a:pt x="71" y="71"/>
                    </a:lnTo>
                    <a:lnTo>
                      <a:pt x="73" y="92"/>
                    </a:lnTo>
                    <a:lnTo>
                      <a:pt x="73" y="112"/>
                    </a:lnTo>
                    <a:lnTo>
                      <a:pt x="69" y="128"/>
                    </a:lnTo>
                    <a:lnTo>
                      <a:pt x="64" y="144"/>
                    </a:lnTo>
                    <a:lnTo>
                      <a:pt x="57" y="159"/>
                    </a:lnTo>
                    <a:lnTo>
                      <a:pt x="50" y="172"/>
                    </a:lnTo>
                    <a:lnTo>
                      <a:pt x="42" y="183"/>
                    </a:lnTo>
                    <a:lnTo>
                      <a:pt x="33" y="192"/>
                    </a:lnTo>
                    <a:lnTo>
                      <a:pt x="25" y="201"/>
                    </a:lnTo>
                    <a:lnTo>
                      <a:pt x="16" y="207"/>
                    </a:lnTo>
                    <a:lnTo>
                      <a:pt x="10" y="212"/>
                    </a:lnTo>
                    <a:lnTo>
                      <a:pt x="5" y="216"/>
                    </a:lnTo>
                    <a:lnTo>
                      <a:pt x="0" y="219"/>
                    </a:lnTo>
                    <a:lnTo>
                      <a:pt x="20" y="200"/>
                    </a:lnTo>
                    <a:lnTo>
                      <a:pt x="35" y="180"/>
                    </a:lnTo>
                    <a:lnTo>
                      <a:pt x="46" y="159"/>
                    </a:lnTo>
                    <a:lnTo>
                      <a:pt x="53" y="138"/>
                    </a:lnTo>
                    <a:lnTo>
                      <a:pt x="58" y="117"/>
                    </a:lnTo>
                    <a:lnTo>
                      <a:pt x="61" y="97"/>
                    </a:lnTo>
                    <a:lnTo>
                      <a:pt x="61" y="77"/>
                    </a:lnTo>
                    <a:lnTo>
                      <a:pt x="59" y="59"/>
                    </a:lnTo>
                    <a:lnTo>
                      <a:pt x="57" y="43"/>
                    </a:lnTo>
                    <a:lnTo>
                      <a:pt x="54" y="29"/>
                    </a:lnTo>
                    <a:lnTo>
                      <a:pt x="51" y="17"/>
                    </a:lnTo>
                    <a:lnTo>
                      <a:pt x="47" y="8"/>
                    </a:lnTo>
                    <a:lnTo>
                      <a:pt x="46" y="2"/>
                    </a:lnTo>
                    <a:close/>
                    <a:moveTo>
                      <a:pt x="45" y="0"/>
                    </a:moveTo>
                    <a:lnTo>
                      <a:pt x="46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40">
                <a:extLst>
                  <a:ext uri="{FF2B5EF4-FFF2-40B4-BE49-F238E27FC236}">
                    <a16:creationId xmlns:a16="http://schemas.microsoft.com/office/drawing/2014/main" id="{872E85C4-E54A-CD47-AC3D-1B55F7C07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3655" y="1485520"/>
                <a:ext cx="299132" cy="678296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228" y="118"/>
                  </a:cxn>
                  <a:cxn ang="0">
                    <a:pos x="227" y="120"/>
                  </a:cxn>
                  <a:cxn ang="0">
                    <a:pos x="225" y="123"/>
                  </a:cxn>
                  <a:cxn ang="0">
                    <a:pos x="224" y="126"/>
                  </a:cxn>
                  <a:cxn ang="0">
                    <a:pos x="221" y="129"/>
                  </a:cxn>
                  <a:cxn ang="0">
                    <a:pos x="213" y="137"/>
                  </a:cxn>
                  <a:cxn ang="0">
                    <a:pos x="202" y="148"/>
                  </a:cxn>
                  <a:cxn ang="0">
                    <a:pos x="191" y="161"/>
                  </a:cxn>
                  <a:cxn ang="0">
                    <a:pos x="179" y="178"/>
                  </a:cxn>
                  <a:cxn ang="0">
                    <a:pos x="168" y="196"/>
                  </a:cxn>
                  <a:cxn ang="0">
                    <a:pos x="160" y="192"/>
                  </a:cxn>
                  <a:cxn ang="0">
                    <a:pos x="149" y="186"/>
                  </a:cxn>
                  <a:cxn ang="0">
                    <a:pos x="137" y="178"/>
                  </a:cxn>
                  <a:cxn ang="0">
                    <a:pos x="122" y="168"/>
                  </a:cxn>
                  <a:cxn ang="0">
                    <a:pos x="108" y="156"/>
                  </a:cxn>
                  <a:cxn ang="0">
                    <a:pos x="94" y="142"/>
                  </a:cxn>
                  <a:cxn ang="0">
                    <a:pos x="80" y="126"/>
                  </a:cxn>
                  <a:cxn ang="0">
                    <a:pos x="68" y="108"/>
                  </a:cxn>
                  <a:cxn ang="0">
                    <a:pos x="66" y="109"/>
                  </a:cxn>
                  <a:cxn ang="0">
                    <a:pos x="63" y="114"/>
                  </a:cxn>
                  <a:cxn ang="0">
                    <a:pos x="58" y="123"/>
                  </a:cxn>
                  <a:cxn ang="0">
                    <a:pos x="51" y="135"/>
                  </a:cxn>
                  <a:cxn ang="0">
                    <a:pos x="44" y="150"/>
                  </a:cxn>
                  <a:cxn ang="0">
                    <a:pos x="37" y="170"/>
                  </a:cxn>
                  <a:cxn ang="0">
                    <a:pos x="31" y="192"/>
                  </a:cxn>
                  <a:cxn ang="0">
                    <a:pos x="26" y="218"/>
                  </a:cxn>
                  <a:cxn ang="0">
                    <a:pos x="23" y="248"/>
                  </a:cxn>
                  <a:cxn ang="0">
                    <a:pos x="22" y="280"/>
                  </a:cxn>
                  <a:cxn ang="0">
                    <a:pos x="23" y="305"/>
                  </a:cxn>
                  <a:cxn ang="0">
                    <a:pos x="28" y="329"/>
                  </a:cxn>
                  <a:cxn ang="0">
                    <a:pos x="34" y="352"/>
                  </a:cxn>
                  <a:cxn ang="0">
                    <a:pos x="41" y="373"/>
                  </a:cxn>
                  <a:cxn ang="0">
                    <a:pos x="50" y="394"/>
                  </a:cxn>
                  <a:cxn ang="0">
                    <a:pos x="59" y="414"/>
                  </a:cxn>
                  <a:cxn ang="0">
                    <a:pos x="70" y="432"/>
                  </a:cxn>
                  <a:cxn ang="0">
                    <a:pos x="80" y="448"/>
                  </a:cxn>
                  <a:cxn ang="0">
                    <a:pos x="90" y="462"/>
                  </a:cxn>
                  <a:cxn ang="0">
                    <a:pos x="98" y="474"/>
                  </a:cxn>
                  <a:cxn ang="0">
                    <a:pos x="106" y="483"/>
                  </a:cxn>
                  <a:cxn ang="0">
                    <a:pos x="111" y="491"/>
                  </a:cxn>
                  <a:cxn ang="0">
                    <a:pos x="115" y="495"/>
                  </a:cxn>
                  <a:cxn ang="0">
                    <a:pos x="116" y="497"/>
                  </a:cxn>
                  <a:cxn ang="0">
                    <a:pos x="105" y="517"/>
                  </a:cxn>
                  <a:cxn ang="0">
                    <a:pos x="92" y="503"/>
                  </a:cxn>
                  <a:cxn ang="0">
                    <a:pos x="80" y="488"/>
                  </a:cxn>
                  <a:cxn ang="0">
                    <a:pos x="67" y="471"/>
                  </a:cxn>
                  <a:cxn ang="0">
                    <a:pos x="54" y="453"/>
                  </a:cxn>
                  <a:cxn ang="0">
                    <a:pos x="43" y="433"/>
                  </a:cxn>
                  <a:cxn ang="0">
                    <a:pos x="32" y="412"/>
                  </a:cxn>
                  <a:cxn ang="0">
                    <a:pos x="22" y="388"/>
                  </a:cxn>
                  <a:cxn ang="0">
                    <a:pos x="13" y="364"/>
                  </a:cxn>
                  <a:cxn ang="0">
                    <a:pos x="7" y="338"/>
                  </a:cxn>
                  <a:cxn ang="0">
                    <a:pos x="2" y="310"/>
                  </a:cxn>
                  <a:cxn ang="0">
                    <a:pos x="0" y="281"/>
                  </a:cxn>
                  <a:cxn ang="0">
                    <a:pos x="0" y="251"/>
                  </a:cxn>
                  <a:cxn ang="0">
                    <a:pos x="3" y="219"/>
                  </a:cxn>
                  <a:cxn ang="0">
                    <a:pos x="11" y="186"/>
                  </a:cxn>
                  <a:cxn ang="0">
                    <a:pos x="21" y="151"/>
                  </a:cxn>
                  <a:cxn ang="0">
                    <a:pos x="35" y="115"/>
                  </a:cxn>
                  <a:cxn ang="0">
                    <a:pos x="54" y="78"/>
                  </a:cxn>
                  <a:cxn ang="0">
                    <a:pos x="76" y="40"/>
                  </a:cxn>
                  <a:cxn ang="0">
                    <a:pos x="104" y="0"/>
                  </a:cxn>
                </a:cxnLst>
                <a:rect l="0" t="0" r="r" b="b"/>
                <a:pathLst>
                  <a:path w="228" h="517">
                    <a:moveTo>
                      <a:pt x="104" y="0"/>
                    </a:moveTo>
                    <a:lnTo>
                      <a:pt x="228" y="118"/>
                    </a:lnTo>
                    <a:lnTo>
                      <a:pt x="227" y="120"/>
                    </a:lnTo>
                    <a:lnTo>
                      <a:pt x="225" y="123"/>
                    </a:lnTo>
                    <a:lnTo>
                      <a:pt x="224" y="126"/>
                    </a:lnTo>
                    <a:lnTo>
                      <a:pt x="221" y="129"/>
                    </a:lnTo>
                    <a:lnTo>
                      <a:pt x="213" y="137"/>
                    </a:lnTo>
                    <a:lnTo>
                      <a:pt x="202" y="148"/>
                    </a:lnTo>
                    <a:lnTo>
                      <a:pt x="191" y="161"/>
                    </a:lnTo>
                    <a:lnTo>
                      <a:pt x="179" y="178"/>
                    </a:lnTo>
                    <a:lnTo>
                      <a:pt x="168" y="196"/>
                    </a:lnTo>
                    <a:lnTo>
                      <a:pt x="160" y="192"/>
                    </a:lnTo>
                    <a:lnTo>
                      <a:pt x="149" y="186"/>
                    </a:lnTo>
                    <a:lnTo>
                      <a:pt x="137" y="178"/>
                    </a:lnTo>
                    <a:lnTo>
                      <a:pt x="122" y="168"/>
                    </a:lnTo>
                    <a:lnTo>
                      <a:pt x="108" y="156"/>
                    </a:lnTo>
                    <a:lnTo>
                      <a:pt x="94" y="142"/>
                    </a:lnTo>
                    <a:lnTo>
                      <a:pt x="80" y="126"/>
                    </a:lnTo>
                    <a:lnTo>
                      <a:pt x="68" y="108"/>
                    </a:lnTo>
                    <a:lnTo>
                      <a:pt x="66" y="109"/>
                    </a:lnTo>
                    <a:lnTo>
                      <a:pt x="63" y="114"/>
                    </a:lnTo>
                    <a:lnTo>
                      <a:pt x="58" y="123"/>
                    </a:lnTo>
                    <a:lnTo>
                      <a:pt x="51" y="135"/>
                    </a:lnTo>
                    <a:lnTo>
                      <a:pt x="44" y="150"/>
                    </a:lnTo>
                    <a:lnTo>
                      <a:pt x="37" y="170"/>
                    </a:lnTo>
                    <a:lnTo>
                      <a:pt x="31" y="192"/>
                    </a:lnTo>
                    <a:lnTo>
                      <a:pt x="26" y="218"/>
                    </a:lnTo>
                    <a:lnTo>
                      <a:pt x="23" y="248"/>
                    </a:lnTo>
                    <a:lnTo>
                      <a:pt x="22" y="280"/>
                    </a:lnTo>
                    <a:lnTo>
                      <a:pt x="23" y="305"/>
                    </a:lnTo>
                    <a:lnTo>
                      <a:pt x="28" y="329"/>
                    </a:lnTo>
                    <a:lnTo>
                      <a:pt x="34" y="352"/>
                    </a:lnTo>
                    <a:lnTo>
                      <a:pt x="41" y="373"/>
                    </a:lnTo>
                    <a:lnTo>
                      <a:pt x="50" y="394"/>
                    </a:lnTo>
                    <a:lnTo>
                      <a:pt x="59" y="414"/>
                    </a:lnTo>
                    <a:lnTo>
                      <a:pt x="70" y="432"/>
                    </a:lnTo>
                    <a:lnTo>
                      <a:pt x="80" y="448"/>
                    </a:lnTo>
                    <a:lnTo>
                      <a:pt x="90" y="462"/>
                    </a:lnTo>
                    <a:lnTo>
                      <a:pt x="98" y="474"/>
                    </a:lnTo>
                    <a:lnTo>
                      <a:pt x="106" y="483"/>
                    </a:lnTo>
                    <a:lnTo>
                      <a:pt x="111" y="491"/>
                    </a:lnTo>
                    <a:lnTo>
                      <a:pt x="115" y="495"/>
                    </a:lnTo>
                    <a:lnTo>
                      <a:pt x="116" y="497"/>
                    </a:lnTo>
                    <a:lnTo>
                      <a:pt x="105" y="517"/>
                    </a:lnTo>
                    <a:lnTo>
                      <a:pt x="92" y="503"/>
                    </a:lnTo>
                    <a:lnTo>
                      <a:pt x="80" y="488"/>
                    </a:lnTo>
                    <a:lnTo>
                      <a:pt x="67" y="471"/>
                    </a:lnTo>
                    <a:lnTo>
                      <a:pt x="54" y="453"/>
                    </a:lnTo>
                    <a:lnTo>
                      <a:pt x="43" y="433"/>
                    </a:lnTo>
                    <a:lnTo>
                      <a:pt x="32" y="412"/>
                    </a:lnTo>
                    <a:lnTo>
                      <a:pt x="22" y="388"/>
                    </a:lnTo>
                    <a:lnTo>
                      <a:pt x="13" y="364"/>
                    </a:lnTo>
                    <a:lnTo>
                      <a:pt x="7" y="338"/>
                    </a:lnTo>
                    <a:lnTo>
                      <a:pt x="2" y="310"/>
                    </a:lnTo>
                    <a:lnTo>
                      <a:pt x="0" y="281"/>
                    </a:lnTo>
                    <a:lnTo>
                      <a:pt x="0" y="251"/>
                    </a:lnTo>
                    <a:lnTo>
                      <a:pt x="3" y="219"/>
                    </a:lnTo>
                    <a:lnTo>
                      <a:pt x="11" y="186"/>
                    </a:lnTo>
                    <a:lnTo>
                      <a:pt x="21" y="151"/>
                    </a:lnTo>
                    <a:lnTo>
                      <a:pt x="35" y="115"/>
                    </a:lnTo>
                    <a:lnTo>
                      <a:pt x="54" y="78"/>
                    </a:lnTo>
                    <a:lnTo>
                      <a:pt x="76" y="40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41">
                <a:extLst>
                  <a:ext uri="{FF2B5EF4-FFF2-40B4-BE49-F238E27FC236}">
                    <a16:creationId xmlns:a16="http://schemas.microsoft.com/office/drawing/2014/main" id="{2AB0D805-97AF-2E4A-A973-B0075D2A6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1238" y="3158298"/>
                <a:ext cx="518234" cy="325372"/>
              </a:xfrm>
              <a:custGeom>
                <a:avLst/>
                <a:gdLst/>
                <a:ahLst/>
                <a:cxnLst>
                  <a:cxn ang="0">
                    <a:pos x="214" y="0"/>
                  </a:cxn>
                  <a:cxn ang="0">
                    <a:pos x="244" y="2"/>
                  </a:cxn>
                  <a:cxn ang="0">
                    <a:pos x="276" y="8"/>
                  </a:cxn>
                  <a:cxn ang="0">
                    <a:pos x="302" y="16"/>
                  </a:cxn>
                  <a:cxn ang="0">
                    <a:pos x="323" y="27"/>
                  </a:cxn>
                  <a:cxn ang="0">
                    <a:pos x="342" y="38"/>
                  </a:cxn>
                  <a:cxn ang="0">
                    <a:pos x="357" y="52"/>
                  </a:cxn>
                  <a:cxn ang="0">
                    <a:pos x="369" y="66"/>
                  </a:cxn>
                  <a:cxn ang="0">
                    <a:pos x="379" y="81"/>
                  </a:cxn>
                  <a:cxn ang="0">
                    <a:pos x="386" y="97"/>
                  </a:cxn>
                  <a:cxn ang="0">
                    <a:pos x="391" y="113"/>
                  </a:cxn>
                  <a:cxn ang="0">
                    <a:pos x="394" y="130"/>
                  </a:cxn>
                  <a:cxn ang="0">
                    <a:pos x="395" y="146"/>
                  </a:cxn>
                  <a:cxn ang="0">
                    <a:pos x="395" y="162"/>
                  </a:cxn>
                  <a:cxn ang="0">
                    <a:pos x="395" y="177"/>
                  </a:cxn>
                  <a:cxn ang="0">
                    <a:pos x="392" y="192"/>
                  </a:cxn>
                  <a:cxn ang="0">
                    <a:pos x="390" y="205"/>
                  </a:cxn>
                  <a:cxn ang="0">
                    <a:pos x="387" y="217"/>
                  </a:cxn>
                  <a:cxn ang="0">
                    <a:pos x="385" y="228"/>
                  </a:cxn>
                  <a:cxn ang="0">
                    <a:pos x="381" y="236"/>
                  </a:cxn>
                  <a:cxn ang="0">
                    <a:pos x="380" y="243"/>
                  </a:cxn>
                  <a:cxn ang="0">
                    <a:pos x="377" y="248"/>
                  </a:cxn>
                  <a:cxn ang="0">
                    <a:pos x="0" y="134"/>
                  </a:cxn>
                  <a:cxn ang="0">
                    <a:pos x="1" y="132"/>
                  </a:cxn>
                  <a:cxn ang="0">
                    <a:pos x="4" y="127"/>
                  </a:cxn>
                  <a:cxn ang="0">
                    <a:pos x="8" y="120"/>
                  </a:cxn>
                  <a:cxn ang="0">
                    <a:pos x="15" y="110"/>
                  </a:cxn>
                  <a:cxn ang="0">
                    <a:pos x="24" y="99"/>
                  </a:cxn>
                  <a:cxn ang="0">
                    <a:pos x="34" y="87"/>
                  </a:cxn>
                  <a:cxn ang="0">
                    <a:pos x="47" y="74"/>
                  </a:cxn>
                  <a:cxn ang="0">
                    <a:pos x="61" y="60"/>
                  </a:cxn>
                  <a:cxn ang="0">
                    <a:pos x="77" y="47"/>
                  </a:cxn>
                  <a:cxn ang="0">
                    <a:pos x="95" y="34"/>
                  </a:cxn>
                  <a:cxn ang="0">
                    <a:pos x="116" y="23"/>
                  </a:cxn>
                  <a:cxn ang="0">
                    <a:pos x="137" y="14"/>
                  </a:cxn>
                  <a:cxn ang="0">
                    <a:pos x="162" y="6"/>
                  </a:cxn>
                  <a:cxn ang="0">
                    <a:pos x="187" y="1"/>
                  </a:cxn>
                  <a:cxn ang="0">
                    <a:pos x="214" y="0"/>
                  </a:cxn>
                </a:cxnLst>
                <a:rect l="0" t="0" r="r" b="b"/>
                <a:pathLst>
                  <a:path w="395" h="248">
                    <a:moveTo>
                      <a:pt x="214" y="0"/>
                    </a:moveTo>
                    <a:lnTo>
                      <a:pt x="244" y="2"/>
                    </a:lnTo>
                    <a:lnTo>
                      <a:pt x="276" y="8"/>
                    </a:lnTo>
                    <a:lnTo>
                      <a:pt x="302" y="16"/>
                    </a:lnTo>
                    <a:lnTo>
                      <a:pt x="323" y="27"/>
                    </a:lnTo>
                    <a:lnTo>
                      <a:pt x="342" y="38"/>
                    </a:lnTo>
                    <a:lnTo>
                      <a:pt x="357" y="52"/>
                    </a:lnTo>
                    <a:lnTo>
                      <a:pt x="369" y="66"/>
                    </a:lnTo>
                    <a:lnTo>
                      <a:pt x="379" y="81"/>
                    </a:lnTo>
                    <a:lnTo>
                      <a:pt x="386" y="97"/>
                    </a:lnTo>
                    <a:lnTo>
                      <a:pt x="391" y="113"/>
                    </a:lnTo>
                    <a:lnTo>
                      <a:pt x="394" y="130"/>
                    </a:lnTo>
                    <a:lnTo>
                      <a:pt x="395" y="146"/>
                    </a:lnTo>
                    <a:lnTo>
                      <a:pt x="395" y="162"/>
                    </a:lnTo>
                    <a:lnTo>
                      <a:pt x="395" y="177"/>
                    </a:lnTo>
                    <a:lnTo>
                      <a:pt x="392" y="192"/>
                    </a:lnTo>
                    <a:lnTo>
                      <a:pt x="390" y="205"/>
                    </a:lnTo>
                    <a:lnTo>
                      <a:pt x="387" y="217"/>
                    </a:lnTo>
                    <a:lnTo>
                      <a:pt x="385" y="228"/>
                    </a:lnTo>
                    <a:lnTo>
                      <a:pt x="381" y="236"/>
                    </a:lnTo>
                    <a:lnTo>
                      <a:pt x="380" y="243"/>
                    </a:lnTo>
                    <a:lnTo>
                      <a:pt x="377" y="248"/>
                    </a:lnTo>
                    <a:lnTo>
                      <a:pt x="0" y="134"/>
                    </a:lnTo>
                    <a:lnTo>
                      <a:pt x="1" y="132"/>
                    </a:lnTo>
                    <a:lnTo>
                      <a:pt x="4" y="127"/>
                    </a:lnTo>
                    <a:lnTo>
                      <a:pt x="8" y="120"/>
                    </a:lnTo>
                    <a:lnTo>
                      <a:pt x="15" y="110"/>
                    </a:lnTo>
                    <a:lnTo>
                      <a:pt x="24" y="99"/>
                    </a:lnTo>
                    <a:lnTo>
                      <a:pt x="34" y="87"/>
                    </a:lnTo>
                    <a:lnTo>
                      <a:pt x="47" y="74"/>
                    </a:lnTo>
                    <a:lnTo>
                      <a:pt x="61" y="60"/>
                    </a:lnTo>
                    <a:lnTo>
                      <a:pt x="77" y="47"/>
                    </a:lnTo>
                    <a:lnTo>
                      <a:pt x="95" y="34"/>
                    </a:lnTo>
                    <a:lnTo>
                      <a:pt x="116" y="23"/>
                    </a:lnTo>
                    <a:lnTo>
                      <a:pt x="137" y="14"/>
                    </a:lnTo>
                    <a:lnTo>
                      <a:pt x="162" y="6"/>
                    </a:lnTo>
                    <a:lnTo>
                      <a:pt x="187" y="1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457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42">
                <a:extLst>
                  <a:ext uri="{FF2B5EF4-FFF2-40B4-BE49-F238E27FC236}">
                    <a16:creationId xmlns:a16="http://schemas.microsoft.com/office/drawing/2014/main" id="{258D03AB-29C0-4A45-B19B-0EF9EA096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0051" y="3187162"/>
                <a:ext cx="174494" cy="1954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12" y="0"/>
                  </a:cxn>
                  <a:cxn ang="0">
                    <a:pos x="19" y="1"/>
                  </a:cxn>
                  <a:cxn ang="0">
                    <a:pos x="29" y="3"/>
                  </a:cxn>
                  <a:cxn ang="0">
                    <a:pos x="39" y="5"/>
                  </a:cxn>
                  <a:cxn ang="0">
                    <a:pos x="51" y="9"/>
                  </a:cxn>
                  <a:cxn ang="0">
                    <a:pos x="63" y="13"/>
                  </a:cxn>
                  <a:cxn ang="0">
                    <a:pos x="75" y="19"/>
                  </a:cxn>
                  <a:cxn ang="0">
                    <a:pos x="87" y="26"/>
                  </a:cxn>
                  <a:cxn ang="0">
                    <a:pos x="98" y="34"/>
                  </a:cxn>
                  <a:cxn ang="0">
                    <a:pos x="108" y="45"/>
                  </a:cxn>
                  <a:cxn ang="0">
                    <a:pos x="117" y="57"/>
                  </a:cxn>
                  <a:cxn ang="0">
                    <a:pos x="125" y="71"/>
                  </a:cxn>
                  <a:cxn ang="0">
                    <a:pos x="130" y="87"/>
                  </a:cxn>
                  <a:cxn ang="0">
                    <a:pos x="133" y="105"/>
                  </a:cxn>
                  <a:cxn ang="0">
                    <a:pos x="133" y="125"/>
                  </a:cxn>
                  <a:cxn ang="0">
                    <a:pos x="131" y="149"/>
                  </a:cxn>
                  <a:cxn ang="0">
                    <a:pos x="131" y="143"/>
                  </a:cxn>
                  <a:cxn ang="0">
                    <a:pos x="130" y="136"/>
                  </a:cxn>
                  <a:cxn ang="0">
                    <a:pos x="129" y="128"/>
                  </a:cxn>
                  <a:cxn ang="0">
                    <a:pos x="127" y="118"/>
                  </a:cxn>
                  <a:cxn ang="0">
                    <a:pos x="124" y="106"/>
                  </a:cxn>
                  <a:cxn ang="0">
                    <a:pos x="119" y="93"/>
                  </a:cxn>
                  <a:cxn ang="0">
                    <a:pos x="113" y="80"/>
                  </a:cxn>
                  <a:cxn ang="0">
                    <a:pos x="105" y="67"/>
                  </a:cxn>
                  <a:cxn ang="0">
                    <a:pos x="94" y="53"/>
                  </a:cxn>
                  <a:cxn ang="0">
                    <a:pos x="81" y="40"/>
                  </a:cxn>
                  <a:cxn ang="0">
                    <a:pos x="65" y="28"/>
                  </a:cxn>
                  <a:cxn ang="0">
                    <a:pos x="47" y="17"/>
                  </a:cxn>
                  <a:cxn ang="0">
                    <a:pos x="25" y="7"/>
                  </a:cxn>
                  <a:cxn ang="0">
                    <a:pos x="0" y="0"/>
                  </a:cxn>
                </a:cxnLst>
                <a:rect l="0" t="0" r="r" b="b"/>
                <a:pathLst>
                  <a:path w="133" h="149">
                    <a:moveTo>
                      <a:pt x="0" y="0"/>
                    </a:moveTo>
                    <a:lnTo>
                      <a:pt x="5" y="0"/>
                    </a:lnTo>
                    <a:lnTo>
                      <a:pt x="12" y="0"/>
                    </a:lnTo>
                    <a:lnTo>
                      <a:pt x="19" y="1"/>
                    </a:lnTo>
                    <a:lnTo>
                      <a:pt x="29" y="3"/>
                    </a:lnTo>
                    <a:lnTo>
                      <a:pt x="39" y="5"/>
                    </a:lnTo>
                    <a:lnTo>
                      <a:pt x="51" y="9"/>
                    </a:lnTo>
                    <a:lnTo>
                      <a:pt x="63" y="13"/>
                    </a:lnTo>
                    <a:lnTo>
                      <a:pt x="75" y="19"/>
                    </a:lnTo>
                    <a:lnTo>
                      <a:pt x="87" y="26"/>
                    </a:lnTo>
                    <a:lnTo>
                      <a:pt x="98" y="34"/>
                    </a:lnTo>
                    <a:lnTo>
                      <a:pt x="108" y="45"/>
                    </a:lnTo>
                    <a:lnTo>
                      <a:pt x="117" y="57"/>
                    </a:lnTo>
                    <a:lnTo>
                      <a:pt x="125" y="71"/>
                    </a:lnTo>
                    <a:lnTo>
                      <a:pt x="130" y="87"/>
                    </a:lnTo>
                    <a:lnTo>
                      <a:pt x="133" y="105"/>
                    </a:lnTo>
                    <a:lnTo>
                      <a:pt x="133" y="125"/>
                    </a:lnTo>
                    <a:lnTo>
                      <a:pt x="131" y="149"/>
                    </a:lnTo>
                    <a:lnTo>
                      <a:pt x="131" y="143"/>
                    </a:lnTo>
                    <a:lnTo>
                      <a:pt x="130" y="136"/>
                    </a:lnTo>
                    <a:lnTo>
                      <a:pt x="129" y="128"/>
                    </a:lnTo>
                    <a:lnTo>
                      <a:pt x="127" y="118"/>
                    </a:lnTo>
                    <a:lnTo>
                      <a:pt x="124" y="106"/>
                    </a:lnTo>
                    <a:lnTo>
                      <a:pt x="119" y="93"/>
                    </a:lnTo>
                    <a:lnTo>
                      <a:pt x="113" y="80"/>
                    </a:lnTo>
                    <a:lnTo>
                      <a:pt x="105" y="67"/>
                    </a:lnTo>
                    <a:lnTo>
                      <a:pt x="94" y="53"/>
                    </a:lnTo>
                    <a:lnTo>
                      <a:pt x="81" y="40"/>
                    </a:lnTo>
                    <a:lnTo>
                      <a:pt x="65" y="28"/>
                    </a:lnTo>
                    <a:lnTo>
                      <a:pt x="47" y="17"/>
                    </a:lnTo>
                    <a:lnTo>
                      <a:pt x="25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E7DD984A-4A35-1043-809F-9FFC78844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1331" y="2743712"/>
                <a:ext cx="944628" cy="497242"/>
              </a:xfrm>
              <a:custGeom>
                <a:avLst/>
                <a:gdLst/>
                <a:ahLst/>
                <a:cxnLst>
                  <a:cxn ang="0">
                    <a:pos x="540" y="0"/>
                  </a:cxn>
                  <a:cxn ang="0">
                    <a:pos x="606" y="3"/>
                  </a:cxn>
                  <a:cxn ang="0">
                    <a:pos x="659" y="9"/>
                  </a:cxn>
                  <a:cxn ang="0">
                    <a:pos x="697" y="19"/>
                  </a:cxn>
                  <a:cxn ang="0">
                    <a:pos x="715" y="34"/>
                  </a:cxn>
                  <a:cxn ang="0">
                    <a:pos x="720" y="58"/>
                  </a:cxn>
                  <a:cxn ang="0">
                    <a:pos x="714" y="91"/>
                  </a:cxn>
                  <a:cxn ang="0">
                    <a:pos x="699" y="129"/>
                  </a:cxn>
                  <a:cxn ang="0">
                    <a:pos x="677" y="170"/>
                  </a:cxn>
                  <a:cxn ang="0">
                    <a:pos x="650" y="213"/>
                  </a:cxn>
                  <a:cxn ang="0">
                    <a:pos x="607" y="275"/>
                  </a:cxn>
                  <a:cxn ang="0">
                    <a:pos x="568" y="327"/>
                  </a:cxn>
                  <a:cxn ang="0">
                    <a:pos x="546" y="354"/>
                  </a:cxn>
                  <a:cxn ang="0">
                    <a:pos x="532" y="372"/>
                  </a:cxn>
                  <a:cxn ang="0">
                    <a:pos x="527" y="379"/>
                  </a:cxn>
                  <a:cxn ang="0">
                    <a:pos x="466" y="363"/>
                  </a:cxn>
                  <a:cxn ang="0">
                    <a:pos x="482" y="341"/>
                  </a:cxn>
                  <a:cxn ang="0">
                    <a:pos x="500" y="315"/>
                  </a:cxn>
                  <a:cxn ang="0">
                    <a:pos x="522" y="284"/>
                  </a:cxn>
                  <a:cxn ang="0">
                    <a:pos x="557" y="230"/>
                  </a:cxn>
                  <a:cxn ang="0">
                    <a:pos x="579" y="194"/>
                  </a:cxn>
                  <a:cxn ang="0">
                    <a:pos x="596" y="161"/>
                  </a:cxn>
                  <a:cxn ang="0">
                    <a:pos x="608" y="132"/>
                  </a:cxn>
                  <a:cxn ang="0">
                    <a:pos x="612" y="111"/>
                  </a:cxn>
                  <a:cxn ang="0">
                    <a:pos x="606" y="100"/>
                  </a:cxn>
                  <a:cxn ang="0">
                    <a:pos x="584" y="96"/>
                  </a:cxn>
                  <a:cxn ang="0">
                    <a:pos x="545" y="94"/>
                  </a:cxn>
                  <a:cxn ang="0">
                    <a:pos x="434" y="93"/>
                  </a:cxn>
                  <a:cxn ang="0">
                    <a:pos x="369" y="95"/>
                  </a:cxn>
                  <a:cxn ang="0">
                    <a:pos x="303" y="99"/>
                  </a:cxn>
                  <a:cxn ang="0">
                    <a:pos x="241" y="104"/>
                  </a:cxn>
                  <a:cxn ang="0">
                    <a:pos x="187" y="112"/>
                  </a:cxn>
                  <a:cxn ang="0">
                    <a:pos x="143" y="120"/>
                  </a:cxn>
                  <a:cxn ang="0">
                    <a:pos x="116" y="131"/>
                  </a:cxn>
                  <a:cxn ang="0">
                    <a:pos x="108" y="143"/>
                  </a:cxn>
                  <a:cxn ang="0">
                    <a:pos x="117" y="166"/>
                  </a:cxn>
                  <a:cxn ang="0">
                    <a:pos x="142" y="215"/>
                  </a:cxn>
                  <a:cxn ang="0">
                    <a:pos x="163" y="251"/>
                  </a:cxn>
                  <a:cxn ang="0">
                    <a:pos x="184" y="286"/>
                  </a:cxn>
                  <a:cxn ang="0">
                    <a:pos x="202" y="314"/>
                  </a:cxn>
                  <a:cxn ang="0">
                    <a:pos x="214" y="334"/>
                  </a:cxn>
                  <a:cxn ang="0">
                    <a:pos x="219" y="342"/>
                  </a:cxn>
                  <a:cxn ang="0">
                    <a:pos x="175" y="340"/>
                  </a:cxn>
                  <a:cxn ang="0">
                    <a:pos x="166" y="329"/>
                  </a:cxn>
                  <a:cxn ang="0">
                    <a:pos x="148" y="310"/>
                  </a:cxn>
                  <a:cxn ang="0">
                    <a:pos x="125" y="283"/>
                  </a:cxn>
                  <a:cxn ang="0">
                    <a:pos x="99" y="252"/>
                  </a:cxn>
                  <a:cxn ang="0">
                    <a:pos x="47" y="181"/>
                  </a:cxn>
                  <a:cxn ang="0">
                    <a:pos x="25" y="146"/>
                  </a:cxn>
                  <a:cxn ang="0">
                    <a:pos x="8" y="113"/>
                  </a:cxn>
                  <a:cxn ang="0">
                    <a:pos x="0" y="85"/>
                  </a:cxn>
                  <a:cxn ang="0">
                    <a:pos x="1" y="63"/>
                  </a:cxn>
                  <a:cxn ang="0">
                    <a:pos x="16" y="51"/>
                  </a:cxn>
                  <a:cxn ang="0">
                    <a:pos x="47" y="42"/>
                  </a:cxn>
                  <a:cxn ang="0">
                    <a:pos x="94" y="33"/>
                  </a:cxn>
                  <a:cxn ang="0">
                    <a:pos x="156" y="25"/>
                  </a:cxn>
                  <a:cxn ang="0">
                    <a:pos x="229" y="17"/>
                  </a:cxn>
                  <a:cxn ang="0">
                    <a:pos x="306" y="10"/>
                  </a:cxn>
                  <a:cxn ang="0">
                    <a:pos x="427" y="3"/>
                  </a:cxn>
                  <a:cxn ang="0">
                    <a:pos x="504" y="0"/>
                  </a:cxn>
                </a:cxnLst>
                <a:rect l="0" t="0" r="r" b="b"/>
                <a:pathLst>
                  <a:path w="720" h="379">
                    <a:moveTo>
                      <a:pt x="504" y="0"/>
                    </a:moveTo>
                    <a:lnTo>
                      <a:pt x="540" y="0"/>
                    </a:lnTo>
                    <a:lnTo>
                      <a:pt x="575" y="1"/>
                    </a:lnTo>
                    <a:lnTo>
                      <a:pt x="606" y="3"/>
                    </a:lnTo>
                    <a:lnTo>
                      <a:pt x="635" y="5"/>
                    </a:lnTo>
                    <a:lnTo>
                      <a:pt x="659" y="9"/>
                    </a:lnTo>
                    <a:lnTo>
                      <a:pt x="680" y="14"/>
                    </a:lnTo>
                    <a:lnTo>
                      <a:pt x="697" y="19"/>
                    </a:lnTo>
                    <a:lnTo>
                      <a:pt x="709" y="26"/>
                    </a:lnTo>
                    <a:lnTo>
                      <a:pt x="715" y="34"/>
                    </a:lnTo>
                    <a:lnTo>
                      <a:pt x="720" y="46"/>
                    </a:lnTo>
                    <a:lnTo>
                      <a:pt x="720" y="58"/>
                    </a:lnTo>
                    <a:lnTo>
                      <a:pt x="718" y="74"/>
                    </a:lnTo>
                    <a:lnTo>
                      <a:pt x="714" y="91"/>
                    </a:lnTo>
                    <a:lnTo>
                      <a:pt x="707" y="109"/>
                    </a:lnTo>
                    <a:lnTo>
                      <a:pt x="699" y="129"/>
                    </a:lnTo>
                    <a:lnTo>
                      <a:pt x="688" y="149"/>
                    </a:lnTo>
                    <a:lnTo>
                      <a:pt x="677" y="170"/>
                    </a:lnTo>
                    <a:lnTo>
                      <a:pt x="663" y="191"/>
                    </a:lnTo>
                    <a:lnTo>
                      <a:pt x="650" y="213"/>
                    </a:lnTo>
                    <a:lnTo>
                      <a:pt x="622" y="255"/>
                    </a:lnTo>
                    <a:lnTo>
                      <a:pt x="607" y="275"/>
                    </a:lnTo>
                    <a:lnTo>
                      <a:pt x="580" y="312"/>
                    </a:lnTo>
                    <a:lnTo>
                      <a:pt x="568" y="327"/>
                    </a:lnTo>
                    <a:lnTo>
                      <a:pt x="556" y="342"/>
                    </a:lnTo>
                    <a:lnTo>
                      <a:pt x="546" y="354"/>
                    </a:lnTo>
                    <a:lnTo>
                      <a:pt x="539" y="364"/>
                    </a:lnTo>
                    <a:lnTo>
                      <a:pt x="532" y="372"/>
                    </a:lnTo>
                    <a:lnTo>
                      <a:pt x="529" y="377"/>
                    </a:lnTo>
                    <a:lnTo>
                      <a:pt x="527" y="379"/>
                    </a:lnTo>
                    <a:lnTo>
                      <a:pt x="465" y="364"/>
                    </a:lnTo>
                    <a:lnTo>
                      <a:pt x="466" y="363"/>
                    </a:lnTo>
                    <a:lnTo>
                      <a:pt x="470" y="358"/>
                    </a:lnTo>
                    <a:lnTo>
                      <a:pt x="482" y="341"/>
                    </a:lnTo>
                    <a:lnTo>
                      <a:pt x="491" y="329"/>
                    </a:lnTo>
                    <a:lnTo>
                      <a:pt x="500" y="315"/>
                    </a:lnTo>
                    <a:lnTo>
                      <a:pt x="511" y="300"/>
                    </a:lnTo>
                    <a:lnTo>
                      <a:pt x="522" y="284"/>
                    </a:lnTo>
                    <a:lnTo>
                      <a:pt x="545" y="249"/>
                    </a:lnTo>
                    <a:lnTo>
                      <a:pt x="557" y="230"/>
                    </a:lnTo>
                    <a:lnTo>
                      <a:pt x="568" y="212"/>
                    </a:lnTo>
                    <a:lnTo>
                      <a:pt x="579" y="194"/>
                    </a:lnTo>
                    <a:lnTo>
                      <a:pt x="588" y="177"/>
                    </a:lnTo>
                    <a:lnTo>
                      <a:pt x="596" y="161"/>
                    </a:lnTo>
                    <a:lnTo>
                      <a:pt x="603" y="146"/>
                    </a:lnTo>
                    <a:lnTo>
                      <a:pt x="608" y="132"/>
                    </a:lnTo>
                    <a:lnTo>
                      <a:pt x="611" y="120"/>
                    </a:lnTo>
                    <a:lnTo>
                      <a:pt x="612" y="111"/>
                    </a:lnTo>
                    <a:lnTo>
                      <a:pt x="611" y="104"/>
                    </a:lnTo>
                    <a:lnTo>
                      <a:pt x="606" y="100"/>
                    </a:lnTo>
                    <a:lnTo>
                      <a:pt x="597" y="98"/>
                    </a:lnTo>
                    <a:lnTo>
                      <a:pt x="584" y="96"/>
                    </a:lnTo>
                    <a:lnTo>
                      <a:pt x="566" y="94"/>
                    </a:lnTo>
                    <a:lnTo>
                      <a:pt x="545" y="94"/>
                    </a:lnTo>
                    <a:lnTo>
                      <a:pt x="521" y="93"/>
                    </a:lnTo>
                    <a:lnTo>
                      <a:pt x="434" y="93"/>
                    </a:lnTo>
                    <a:lnTo>
                      <a:pt x="402" y="94"/>
                    </a:lnTo>
                    <a:lnTo>
                      <a:pt x="369" y="95"/>
                    </a:lnTo>
                    <a:lnTo>
                      <a:pt x="336" y="97"/>
                    </a:lnTo>
                    <a:lnTo>
                      <a:pt x="303" y="99"/>
                    </a:lnTo>
                    <a:lnTo>
                      <a:pt x="271" y="102"/>
                    </a:lnTo>
                    <a:lnTo>
                      <a:pt x="241" y="104"/>
                    </a:lnTo>
                    <a:lnTo>
                      <a:pt x="213" y="108"/>
                    </a:lnTo>
                    <a:lnTo>
                      <a:pt x="187" y="112"/>
                    </a:lnTo>
                    <a:lnTo>
                      <a:pt x="163" y="116"/>
                    </a:lnTo>
                    <a:lnTo>
                      <a:pt x="143" y="120"/>
                    </a:lnTo>
                    <a:lnTo>
                      <a:pt x="127" y="125"/>
                    </a:lnTo>
                    <a:lnTo>
                      <a:pt x="116" y="131"/>
                    </a:lnTo>
                    <a:lnTo>
                      <a:pt x="110" y="137"/>
                    </a:lnTo>
                    <a:lnTo>
                      <a:pt x="108" y="143"/>
                    </a:lnTo>
                    <a:lnTo>
                      <a:pt x="111" y="154"/>
                    </a:lnTo>
                    <a:lnTo>
                      <a:pt x="117" y="166"/>
                    </a:lnTo>
                    <a:lnTo>
                      <a:pt x="133" y="198"/>
                    </a:lnTo>
                    <a:lnTo>
                      <a:pt x="142" y="215"/>
                    </a:lnTo>
                    <a:lnTo>
                      <a:pt x="152" y="234"/>
                    </a:lnTo>
                    <a:lnTo>
                      <a:pt x="163" y="251"/>
                    </a:lnTo>
                    <a:lnTo>
                      <a:pt x="173" y="269"/>
                    </a:lnTo>
                    <a:lnTo>
                      <a:pt x="184" y="286"/>
                    </a:lnTo>
                    <a:lnTo>
                      <a:pt x="193" y="301"/>
                    </a:lnTo>
                    <a:lnTo>
                      <a:pt x="202" y="314"/>
                    </a:lnTo>
                    <a:lnTo>
                      <a:pt x="209" y="326"/>
                    </a:lnTo>
                    <a:lnTo>
                      <a:pt x="214" y="334"/>
                    </a:lnTo>
                    <a:lnTo>
                      <a:pt x="218" y="340"/>
                    </a:lnTo>
                    <a:lnTo>
                      <a:pt x="219" y="342"/>
                    </a:lnTo>
                    <a:lnTo>
                      <a:pt x="177" y="342"/>
                    </a:lnTo>
                    <a:lnTo>
                      <a:pt x="175" y="340"/>
                    </a:lnTo>
                    <a:lnTo>
                      <a:pt x="172" y="336"/>
                    </a:lnTo>
                    <a:lnTo>
                      <a:pt x="166" y="329"/>
                    </a:lnTo>
                    <a:lnTo>
                      <a:pt x="157" y="321"/>
                    </a:lnTo>
                    <a:lnTo>
                      <a:pt x="148" y="310"/>
                    </a:lnTo>
                    <a:lnTo>
                      <a:pt x="137" y="297"/>
                    </a:lnTo>
                    <a:lnTo>
                      <a:pt x="125" y="283"/>
                    </a:lnTo>
                    <a:lnTo>
                      <a:pt x="113" y="268"/>
                    </a:lnTo>
                    <a:lnTo>
                      <a:pt x="99" y="252"/>
                    </a:lnTo>
                    <a:lnTo>
                      <a:pt x="59" y="199"/>
                    </a:lnTo>
                    <a:lnTo>
                      <a:pt x="47" y="181"/>
                    </a:lnTo>
                    <a:lnTo>
                      <a:pt x="35" y="163"/>
                    </a:lnTo>
                    <a:lnTo>
                      <a:pt x="25" y="146"/>
                    </a:lnTo>
                    <a:lnTo>
                      <a:pt x="16" y="129"/>
                    </a:lnTo>
                    <a:lnTo>
                      <a:pt x="8" y="113"/>
                    </a:lnTo>
                    <a:lnTo>
                      <a:pt x="3" y="99"/>
                    </a:lnTo>
                    <a:lnTo>
                      <a:pt x="0" y="85"/>
                    </a:lnTo>
                    <a:lnTo>
                      <a:pt x="0" y="73"/>
                    </a:lnTo>
                    <a:lnTo>
                      <a:pt x="1" y="63"/>
                    </a:lnTo>
                    <a:lnTo>
                      <a:pt x="7" y="56"/>
                    </a:lnTo>
                    <a:lnTo>
                      <a:pt x="16" y="51"/>
                    </a:lnTo>
                    <a:lnTo>
                      <a:pt x="29" y="47"/>
                    </a:lnTo>
                    <a:lnTo>
                      <a:pt x="47" y="42"/>
                    </a:lnTo>
                    <a:lnTo>
                      <a:pt x="68" y="38"/>
                    </a:lnTo>
                    <a:lnTo>
                      <a:pt x="94" y="33"/>
                    </a:lnTo>
                    <a:lnTo>
                      <a:pt x="125" y="29"/>
                    </a:lnTo>
                    <a:lnTo>
                      <a:pt x="156" y="25"/>
                    </a:lnTo>
                    <a:lnTo>
                      <a:pt x="192" y="21"/>
                    </a:lnTo>
                    <a:lnTo>
                      <a:pt x="229" y="17"/>
                    </a:lnTo>
                    <a:lnTo>
                      <a:pt x="267" y="13"/>
                    </a:lnTo>
                    <a:lnTo>
                      <a:pt x="306" y="10"/>
                    </a:lnTo>
                    <a:lnTo>
                      <a:pt x="387" y="5"/>
                    </a:lnTo>
                    <a:lnTo>
                      <a:pt x="427" y="3"/>
                    </a:lnTo>
                    <a:lnTo>
                      <a:pt x="466" y="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51">
                <a:extLst>
                  <a:ext uri="{FF2B5EF4-FFF2-40B4-BE49-F238E27FC236}">
                    <a16:creationId xmlns:a16="http://schemas.microsoft.com/office/drawing/2014/main" id="{0201C707-1DA4-9441-90C5-3F62266D3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8738" y="2352740"/>
                <a:ext cx="80031" cy="31618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2"/>
                  </a:cxn>
                  <a:cxn ang="0">
                    <a:pos x="27" y="11"/>
                  </a:cxn>
                  <a:cxn ang="0">
                    <a:pos x="27" y="43"/>
                  </a:cxn>
                  <a:cxn ang="0">
                    <a:pos x="28" y="65"/>
                  </a:cxn>
                  <a:cxn ang="0">
                    <a:pos x="30" y="93"/>
                  </a:cxn>
                  <a:cxn ang="0">
                    <a:pos x="35" y="125"/>
                  </a:cxn>
                  <a:cxn ang="0">
                    <a:pos x="40" y="160"/>
                  </a:cxn>
                  <a:cxn ang="0">
                    <a:pos x="50" y="199"/>
                  </a:cxn>
                  <a:cxn ang="0">
                    <a:pos x="61" y="241"/>
                  </a:cxn>
                  <a:cxn ang="0">
                    <a:pos x="47" y="208"/>
                  </a:cxn>
                  <a:cxn ang="0">
                    <a:pos x="35" y="174"/>
                  </a:cxn>
                  <a:cxn ang="0">
                    <a:pos x="25" y="138"/>
                  </a:cxn>
                  <a:cxn ang="0">
                    <a:pos x="14" y="93"/>
                  </a:cxn>
                  <a:cxn ang="0">
                    <a:pos x="5" y="49"/>
                  </a:cxn>
                  <a:cxn ang="0">
                    <a:pos x="0" y="9"/>
                  </a:cxn>
                  <a:cxn ang="0">
                    <a:pos x="28" y="0"/>
                  </a:cxn>
                </a:cxnLst>
                <a:rect l="0" t="0" r="r" b="b"/>
                <a:pathLst>
                  <a:path w="61" h="241">
                    <a:moveTo>
                      <a:pt x="28" y="0"/>
                    </a:moveTo>
                    <a:lnTo>
                      <a:pt x="28" y="2"/>
                    </a:lnTo>
                    <a:lnTo>
                      <a:pt x="27" y="11"/>
                    </a:lnTo>
                    <a:lnTo>
                      <a:pt x="27" y="43"/>
                    </a:lnTo>
                    <a:lnTo>
                      <a:pt x="28" y="65"/>
                    </a:lnTo>
                    <a:lnTo>
                      <a:pt x="30" y="93"/>
                    </a:lnTo>
                    <a:lnTo>
                      <a:pt x="35" y="125"/>
                    </a:lnTo>
                    <a:lnTo>
                      <a:pt x="40" y="160"/>
                    </a:lnTo>
                    <a:lnTo>
                      <a:pt x="50" y="199"/>
                    </a:lnTo>
                    <a:lnTo>
                      <a:pt x="61" y="241"/>
                    </a:lnTo>
                    <a:lnTo>
                      <a:pt x="47" y="208"/>
                    </a:lnTo>
                    <a:lnTo>
                      <a:pt x="35" y="174"/>
                    </a:lnTo>
                    <a:lnTo>
                      <a:pt x="25" y="138"/>
                    </a:lnTo>
                    <a:lnTo>
                      <a:pt x="14" y="93"/>
                    </a:lnTo>
                    <a:lnTo>
                      <a:pt x="5" y="49"/>
                    </a:lnTo>
                    <a:lnTo>
                      <a:pt x="0" y="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6E9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56">
                <a:extLst>
                  <a:ext uri="{FF2B5EF4-FFF2-40B4-BE49-F238E27FC236}">
                    <a16:creationId xmlns:a16="http://schemas.microsoft.com/office/drawing/2014/main" id="{EDED1D8E-AA2C-FD4E-93D8-EDE6BC108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5308" y="944982"/>
                <a:ext cx="321436" cy="246653"/>
              </a:xfrm>
              <a:custGeom>
                <a:avLst/>
                <a:gdLst/>
                <a:ahLst/>
                <a:cxnLst>
                  <a:cxn ang="0">
                    <a:pos x="127" y="0"/>
                  </a:cxn>
                  <a:cxn ang="0">
                    <a:pos x="129" y="1"/>
                  </a:cxn>
                  <a:cxn ang="0">
                    <a:pos x="134" y="5"/>
                  </a:cxn>
                  <a:cxn ang="0">
                    <a:pos x="142" y="11"/>
                  </a:cxn>
                  <a:cxn ang="0">
                    <a:pos x="152" y="19"/>
                  </a:cxn>
                  <a:cxn ang="0">
                    <a:pos x="163" y="30"/>
                  </a:cxn>
                  <a:cxn ang="0">
                    <a:pos x="176" y="43"/>
                  </a:cxn>
                  <a:cxn ang="0">
                    <a:pos x="189" y="60"/>
                  </a:cxn>
                  <a:cxn ang="0">
                    <a:pos x="202" y="80"/>
                  </a:cxn>
                  <a:cxn ang="0">
                    <a:pos x="215" y="102"/>
                  </a:cxn>
                  <a:cxn ang="0">
                    <a:pos x="226" y="128"/>
                  </a:cxn>
                  <a:cxn ang="0">
                    <a:pos x="236" y="157"/>
                  </a:cxn>
                  <a:cxn ang="0">
                    <a:pos x="245" y="188"/>
                  </a:cxn>
                  <a:cxn ang="0">
                    <a:pos x="244" y="187"/>
                  </a:cxn>
                  <a:cxn ang="0">
                    <a:pos x="241" y="183"/>
                  </a:cxn>
                  <a:cxn ang="0">
                    <a:pos x="236" y="176"/>
                  </a:cxn>
                  <a:cxn ang="0">
                    <a:pos x="230" y="168"/>
                  </a:cxn>
                  <a:cxn ang="0">
                    <a:pos x="221" y="158"/>
                  </a:cxn>
                  <a:cxn ang="0">
                    <a:pos x="210" y="148"/>
                  </a:cxn>
                  <a:cxn ang="0">
                    <a:pos x="198" y="138"/>
                  </a:cxn>
                  <a:cxn ang="0">
                    <a:pos x="184" y="128"/>
                  </a:cxn>
                  <a:cxn ang="0">
                    <a:pos x="168" y="118"/>
                  </a:cxn>
                  <a:cxn ang="0">
                    <a:pos x="149" y="110"/>
                  </a:cxn>
                  <a:cxn ang="0">
                    <a:pos x="129" y="104"/>
                  </a:cxn>
                  <a:cxn ang="0">
                    <a:pos x="107" y="100"/>
                  </a:cxn>
                  <a:cxn ang="0">
                    <a:pos x="83" y="98"/>
                  </a:cxn>
                  <a:cxn ang="0">
                    <a:pos x="58" y="100"/>
                  </a:cxn>
                  <a:cxn ang="0">
                    <a:pos x="29" y="105"/>
                  </a:cxn>
                  <a:cxn ang="0">
                    <a:pos x="0" y="114"/>
                  </a:cxn>
                  <a:cxn ang="0">
                    <a:pos x="2" y="113"/>
                  </a:cxn>
                  <a:cxn ang="0">
                    <a:pos x="8" y="110"/>
                  </a:cxn>
                  <a:cxn ang="0">
                    <a:pos x="16" y="105"/>
                  </a:cxn>
                  <a:cxn ang="0">
                    <a:pos x="26" y="98"/>
                  </a:cxn>
                  <a:cxn ang="0">
                    <a:pos x="39" y="89"/>
                  </a:cxn>
                  <a:cxn ang="0">
                    <a:pos x="53" y="78"/>
                  </a:cxn>
                  <a:cxn ang="0">
                    <a:pos x="68" y="65"/>
                  </a:cxn>
                  <a:cxn ang="0">
                    <a:pos x="84" y="52"/>
                  </a:cxn>
                  <a:cxn ang="0">
                    <a:pos x="99" y="36"/>
                  </a:cxn>
                  <a:cxn ang="0">
                    <a:pos x="114" y="18"/>
                  </a:cxn>
                  <a:cxn ang="0">
                    <a:pos x="127" y="0"/>
                  </a:cxn>
                </a:cxnLst>
                <a:rect l="0" t="0" r="r" b="b"/>
                <a:pathLst>
                  <a:path w="245" h="188">
                    <a:moveTo>
                      <a:pt x="127" y="0"/>
                    </a:moveTo>
                    <a:lnTo>
                      <a:pt x="129" y="1"/>
                    </a:lnTo>
                    <a:lnTo>
                      <a:pt x="134" y="5"/>
                    </a:lnTo>
                    <a:lnTo>
                      <a:pt x="142" y="11"/>
                    </a:lnTo>
                    <a:lnTo>
                      <a:pt x="152" y="19"/>
                    </a:lnTo>
                    <a:lnTo>
                      <a:pt x="163" y="30"/>
                    </a:lnTo>
                    <a:lnTo>
                      <a:pt x="176" y="43"/>
                    </a:lnTo>
                    <a:lnTo>
                      <a:pt x="189" y="60"/>
                    </a:lnTo>
                    <a:lnTo>
                      <a:pt x="202" y="80"/>
                    </a:lnTo>
                    <a:lnTo>
                      <a:pt x="215" y="102"/>
                    </a:lnTo>
                    <a:lnTo>
                      <a:pt x="226" y="128"/>
                    </a:lnTo>
                    <a:lnTo>
                      <a:pt x="236" y="157"/>
                    </a:lnTo>
                    <a:lnTo>
                      <a:pt x="245" y="188"/>
                    </a:lnTo>
                    <a:lnTo>
                      <a:pt x="244" y="187"/>
                    </a:lnTo>
                    <a:lnTo>
                      <a:pt x="241" y="183"/>
                    </a:lnTo>
                    <a:lnTo>
                      <a:pt x="236" y="176"/>
                    </a:lnTo>
                    <a:lnTo>
                      <a:pt x="230" y="168"/>
                    </a:lnTo>
                    <a:lnTo>
                      <a:pt x="221" y="158"/>
                    </a:lnTo>
                    <a:lnTo>
                      <a:pt x="210" y="148"/>
                    </a:lnTo>
                    <a:lnTo>
                      <a:pt x="198" y="138"/>
                    </a:lnTo>
                    <a:lnTo>
                      <a:pt x="184" y="128"/>
                    </a:lnTo>
                    <a:lnTo>
                      <a:pt x="168" y="118"/>
                    </a:lnTo>
                    <a:lnTo>
                      <a:pt x="149" y="110"/>
                    </a:lnTo>
                    <a:lnTo>
                      <a:pt x="129" y="104"/>
                    </a:lnTo>
                    <a:lnTo>
                      <a:pt x="107" y="100"/>
                    </a:lnTo>
                    <a:lnTo>
                      <a:pt x="83" y="98"/>
                    </a:lnTo>
                    <a:lnTo>
                      <a:pt x="58" y="100"/>
                    </a:lnTo>
                    <a:lnTo>
                      <a:pt x="29" y="105"/>
                    </a:lnTo>
                    <a:lnTo>
                      <a:pt x="0" y="114"/>
                    </a:lnTo>
                    <a:lnTo>
                      <a:pt x="2" y="113"/>
                    </a:lnTo>
                    <a:lnTo>
                      <a:pt x="8" y="110"/>
                    </a:lnTo>
                    <a:lnTo>
                      <a:pt x="16" y="105"/>
                    </a:lnTo>
                    <a:lnTo>
                      <a:pt x="26" y="98"/>
                    </a:lnTo>
                    <a:lnTo>
                      <a:pt x="39" y="89"/>
                    </a:lnTo>
                    <a:lnTo>
                      <a:pt x="53" y="78"/>
                    </a:lnTo>
                    <a:lnTo>
                      <a:pt x="68" y="65"/>
                    </a:lnTo>
                    <a:lnTo>
                      <a:pt x="84" y="52"/>
                    </a:lnTo>
                    <a:lnTo>
                      <a:pt x="99" y="36"/>
                    </a:lnTo>
                    <a:lnTo>
                      <a:pt x="114" y="18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59">
                <a:extLst>
                  <a:ext uri="{FF2B5EF4-FFF2-40B4-BE49-F238E27FC236}">
                    <a16:creationId xmlns:a16="http://schemas.microsoft.com/office/drawing/2014/main" id="{E5722A1A-3BC1-3547-AB3C-B42580E18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9709" y="2005065"/>
                <a:ext cx="473627" cy="577273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207" y="3"/>
                  </a:cxn>
                  <a:cxn ang="0">
                    <a:pos x="232" y="9"/>
                  </a:cxn>
                  <a:cxn ang="0">
                    <a:pos x="256" y="20"/>
                  </a:cxn>
                  <a:cxn ang="0">
                    <a:pos x="278" y="35"/>
                  </a:cxn>
                  <a:cxn ang="0">
                    <a:pos x="299" y="54"/>
                  </a:cxn>
                  <a:cxn ang="0">
                    <a:pos x="316" y="75"/>
                  </a:cxn>
                  <a:cxn ang="0">
                    <a:pos x="332" y="100"/>
                  </a:cxn>
                  <a:cxn ang="0">
                    <a:pos x="344" y="127"/>
                  </a:cxn>
                  <a:cxn ang="0">
                    <a:pos x="353" y="156"/>
                  </a:cxn>
                  <a:cxn ang="0">
                    <a:pos x="359" y="187"/>
                  </a:cxn>
                  <a:cxn ang="0">
                    <a:pos x="361" y="220"/>
                  </a:cxn>
                  <a:cxn ang="0">
                    <a:pos x="359" y="252"/>
                  </a:cxn>
                  <a:cxn ang="0">
                    <a:pos x="353" y="283"/>
                  </a:cxn>
                  <a:cxn ang="0">
                    <a:pos x="344" y="313"/>
                  </a:cxn>
                  <a:cxn ang="0">
                    <a:pos x="332" y="340"/>
                  </a:cxn>
                  <a:cxn ang="0">
                    <a:pos x="316" y="364"/>
                  </a:cxn>
                  <a:cxn ang="0">
                    <a:pos x="299" y="386"/>
                  </a:cxn>
                  <a:cxn ang="0">
                    <a:pos x="278" y="405"/>
                  </a:cxn>
                  <a:cxn ang="0">
                    <a:pos x="256" y="420"/>
                  </a:cxn>
                  <a:cxn ang="0">
                    <a:pos x="232" y="431"/>
                  </a:cxn>
                  <a:cxn ang="0">
                    <a:pos x="207" y="438"/>
                  </a:cxn>
                  <a:cxn ang="0">
                    <a:pos x="180" y="440"/>
                  </a:cxn>
                  <a:cxn ang="0">
                    <a:pos x="153" y="438"/>
                  </a:cxn>
                  <a:cxn ang="0">
                    <a:pos x="128" y="431"/>
                  </a:cxn>
                  <a:cxn ang="0">
                    <a:pos x="104" y="420"/>
                  </a:cxn>
                  <a:cxn ang="0">
                    <a:pos x="82" y="405"/>
                  </a:cxn>
                  <a:cxn ang="0">
                    <a:pos x="62" y="386"/>
                  </a:cxn>
                  <a:cxn ang="0">
                    <a:pos x="44" y="364"/>
                  </a:cxn>
                  <a:cxn ang="0">
                    <a:pos x="29" y="340"/>
                  </a:cxn>
                  <a:cxn ang="0">
                    <a:pos x="17" y="313"/>
                  </a:cxn>
                  <a:cxn ang="0">
                    <a:pos x="7" y="283"/>
                  </a:cxn>
                  <a:cxn ang="0">
                    <a:pos x="1" y="252"/>
                  </a:cxn>
                  <a:cxn ang="0">
                    <a:pos x="0" y="220"/>
                  </a:cxn>
                  <a:cxn ang="0">
                    <a:pos x="1" y="187"/>
                  </a:cxn>
                  <a:cxn ang="0">
                    <a:pos x="7" y="156"/>
                  </a:cxn>
                  <a:cxn ang="0">
                    <a:pos x="17" y="127"/>
                  </a:cxn>
                  <a:cxn ang="0">
                    <a:pos x="29" y="100"/>
                  </a:cxn>
                  <a:cxn ang="0">
                    <a:pos x="44" y="75"/>
                  </a:cxn>
                  <a:cxn ang="0">
                    <a:pos x="62" y="54"/>
                  </a:cxn>
                  <a:cxn ang="0">
                    <a:pos x="82" y="35"/>
                  </a:cxn>
                  <a:cxn ang="0">
                    <a:pos x="104" y="20"/>
                  </a:cxn>
                  <a:cxn ang="0">
                    <a:pos x="128" y="9"/>
                  </a:cxn>
                  <a:cxn ang="0">
                    <a:pos x="153" y="3"/>
                  </a:cxn>
                  <a:cxn ang="0">
                    <a:pos x="180" y="0"/>
                  </a:cxn>
                </a:cxnLst>
                <a:rect l="0" t="0" r="r" b="b"/>
                <a:pathLst>
                  <a:path w="361" h="440">
                    <a:moveTo>
                      <a:pt x="180" y="0"/>
                    </a:moveTo>
                    <a:lnTo>
                      <a:pt x="207" y="3"/>
                    </a:lnTo>
                    <a:lnTo>
                      <a:pt x="232" y="9"/>
                    </a:lnTo>
                    <a:lnTo>
                      <a:pt x="256" y="20"/>
                    </a:lnTo>
                    <a:lnTo>
                      <a:pt x="278" y="35"/>
                    </a:lnTo>
                    <a:lnTo>
                      <a:pt x="299" y="54"/>
                    </a:lnTo>
                    <a:lnTo>
                      <a:pt x="316" y="75"/>
                    </a:lnTo>
                    <a:lnTo>
                      <a:pt x="332" y="100"/>
                    </a:lnTo>
                    <a:lnTo>
                      <a:pt x="344" y="127"/>
                    </a:lnTo>
                    <a:lnTo>
                      <a:pt x="353" y="156"/>
                    </a:lnTo>
                    <a:lnTo>
                      <a:pt x="359" y="187"/>
                    </a:lnTo>
                    <a:lnTo>
                      <a:pt x="361" y="220"/>
                    </a:lnTo>
                    <a:lnTo>
                      <a:pt x="359" y="252"/>
                    </a:lnTo>
                    <a:lnTo>
                      <a:pt x="353" y="283"/>
                    </a:lnTo>
                    <a:lnTo>
                      <a:pt x="344" y="313"/>
                    </a:lnTo>
                    <a:lnTo>
                      <a:pt x="332" y="340"/>
                    </a:lnTo>
                    <a:lnTo>
                      <a:pt x="316" y="364"/>
                    </a:lnTo>
                    <a:lnTo>
                      <a:pt x="299" y="386"/>
                    </a:lnTo>
                    <a:lnTo>
                      <a:pt x="278" y="405"/>
                    </a:lnTo>
                    <a:lnTo>
                      <a:pt x="256" y="420"/>
                    </a:lnTo>
                    <a:lnTo>
                      <a:pt x="232" y="431"/>
                    </a:lnTo>
                    <a:lnTo>
                      <a:pt x="207" y="438"/>
                    </a:lnTo>
                    <a:lnTo>
                      <a:pt x="180" y="440"/>
                    </a:lnTo>
                    <a:lnTo>
                      <a:pt x="153" y="438"/>
                    </a:lnTo>
                    <a:lnTo>
                      <a:pt x="128" y="431"/>
                    </a:lnTo>
                    <a:lnTo>
                      <a:pt x="104" y="420"/>
                    </a:lnTo>
                    <a:lnTo>
                      <a:pt x="82" y="405"/>
                    </a:lnTo>
                    <a:lnTo>
                      <a:pt x="62" y="386"/>
                    </a:lnTo>
                    <a:lnTo>
                      <a:pt x="44" y="364"/>
                    </a:lnTo>
                    <a:lnTo>
                      <a:pt x="29" y="340"/>
                    </a:lnTo>
                    <a:lnTo>
                      <a:pt x="17" y="313"/>
                    </a:lnTo>
                    <a:lnTo>
                      <a:pt x="7" y="283"/>
                    </a:lnTo>
                    <a:lnTo>
                      <a:pt x="1" y="252"/>
                    </a:lnTo>
                    <a:lnTo>
                      <a:pt x="0" y="220"/>
                    </a:lnTo>
                    <a:lnTo>
                      <a:pt x="1" y="187"/>
                    </a:lnTo>
                    <a:lnTo>
                      <a:pt x="7" y="156"/>
                    </a:lnTo>
                    <a:lnTo>
                      <a:pt x="17" y="127"/>
                    </a:lnTo>
                    <a:lnTo>
                      <a:pt x="29" y="100"/>
                    </a:lnTo>
                    <a:lnTo>
                      <a:pt x="44" y="75"/>
                    </a:lnTo>
                    <a:lnTo>
                      <a:pt x="62" y="54"/>
                    </a:lnTo>
                    <a:lnTo>
                      <a:pt x="82" y="35"/>
                    </a:lnTo>
                    <a:lnTo>
                      <a:pt x="104" y="20"/>
                    </a:lnTo>
                    <a:lnTo>
                      <a:pt x="128" y="9"/>
                    </a:lnTo>
                    <a:lnTo>
                      <a:pt x="153" y="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5999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394">
                <a:extLst>
                  <a:ext uri="{FF2B5EF4-FFF2-40B4-BE49-F238E27FC236}">
                    <a16:creationId xmlns:a16="http://schemas.microsoft.com/office/drawing/2014/main" id="{863D3DEC-05BF-5A46-9590-25774E167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9040" y="2082248"/>
                <a:ext cx="328329" cy="363500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70959BFC-D643-6E44-A8DA-E2C62956615B}"/>
                  </a:ext>
                </a:extLst>
              </p:cNvPr>
              <p:cNvGrpSpPr/>
              <p:nvPr/>
            </p:nvGrpSpPr>
            <p:grpSpPr>
              <a:xfrm rot="21123489">
                <a:off x="9795690" y="63608"/>
                <a:ext cx="1206701" cy="1637363"/>
                <a:chOff x="6470862" y="-359972"/>
                <a:chExt cx="1155954" cy="1506593"/>
              </a:xfrm>
            </p:grpSpPr>
            <p:sp>
              <p:nvSpPr>
                <p:cNvPr id="168" name="Freeform 128">
                  <a:extLst>
                    <a:ext uri="{FF2B5EF4-FFF2-40B4-BE49-F238E27FC236}">
                      <a16:creationId xmlns:a16="http://schemas.microsoft.com/office/drawing/2014/main" id="{9BE564EA-E67B-D841-8A49-8BE47DB58E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55208" y="-300837"/>
                  <a:ext cx="192894" cy="371231"/>
                </a:xfrm>
                <a:custGeom>
                  <a:avLst/>
                  <a:gdLst/>
                  <a:ahLst/>
                  <a:cxnLst>
                    <a:cxn ang="0">
                      <a:pos x="35" y="0"/>
                    </a:cxn>
                    <a:cxn ang="0">
                      <a:pos x="65" y="109"/>
                    </a:cxn>
                    <a:cxn ang="0">
                      <a:pos x="33" y="131"/>
                    </a:cxn>
                    <a:cxn ang="0">
                      <a:pos x="137" y="157"/>
                    </a:cxn>
                    <a:cxn ang="0">
                      <a:pos x="59" y="198"/>
                    </a:cxn>
                    <a:cxn ang="0">
                      <a:pos x="94" y="288"/>
                    </a:cxn>
                    <a:cxn ang="0">
                      <a:pos x="47" y="291"/>
                    </a:cxn>
                    <a:cxn ang="0">
                      <a:pos x="29" y="188"/>
                    </a:cxn>
                    <a:cxn ang="0">
                      <a:pos x="93" y="160"/>
                    </a:cxn>
                    <a:cxn ang="0">
                      <a:pos x="0" y="138"/>
                    </a:cxn>
                    <a:cxn ang="0">
                      <a:pos x="44" y="104"/>
                    </a:cxn>
                    <a:cxn ang="0">
                      <a:pos x="24" y="8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137" h="291">
                      <a:moveTo>
                        <a:pt x="35" y="0"/>
                      </a:moveTo>
                      <a:lnTo>
                        <a:pt x="65" y="109"/>
                      </a:lnTo>
                      <a:lnTo>
                        <a:pt x="33" y="131"/>
                      </a:lnTo>
                      <a:lnTo>
                        <a:pt x="137" y="157"/>
                      </a:lnTo>
                      <a:lnTo>
                        <a:pt x="59" y="198"/>
                      </a:lnTo>
                      <a:lnTo>
                        <a:pt x="94" y="288"/>
                      </a:lnTo>
                      <a:lnTo>
                        <a:pt x="47" y="291"/>
                      </a:lnTo>
                      <a:lnTo>
                        <a:pt x="29" y="188"/>
                      </a:lnTo>
                      <a:lnTo>
                        <a:pt x="93" y="160"/>
                      </a:lnTo>
                      <a:lnTo>
                        <a:pt x="0" y="138"/>
                      </a:lnTo>
                      <a:lnTo>
                        <a:pt x="44" y="104"/>
                      </a:lnTo>
                      <a:lnTo>
                        <a:pt x="24" y="8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129">
                  <a:extLst>
                    <a:ext uri="{FF2B5EF4-FFF2-40B4-BE49-F238E27FC236}">
                      <a16:creationId xmlns:a16="http://schemas.microsoft.com/office/drawing/2014/main" id="{1924821B-52D4-514B-8453-C40D774D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5351" y="-359972"/>
                  <a:ext cx="94335" cy="85473"/>
                </a:xfrm>
                <a:custGeom>
                  <a:avLst/>
                  <a:gdLst/>
                  <a:ahLst/>
                  <a:cxnLst>
                    <a:cxn ang="0">
                      <a:pos x="35" y="0"/>
                    </a:cxn>
                    <a:cxn ang="0">
                      <a:pos x="46" y="2"/>
                    </a:cxn>
                    <a:cxn ang="0">
                      <a:pos x="55" y="7"/>
                    </a:cxn>
                    <a:cxn ang="0">
                      <a:pos x="62" y="14"/>
                    </a:cxn>
                    <a:cxn ang="0">
                      <a:pos x="66" y="23"/>
                    </a:cxn>
                    <a:cxn ang="0">
                      <a:pos x="67" y="34"/>
                    </a:cxn>
                    <a:cxn ang="0">
                      <a:pos x="65" y="45"/>
                    </a:cxn>
                    <a:cxn ang="0">
                      <a:pos x="60" y="54"/>
                    </a:cxn>
                    <a:cxn ang="0">
                      <a:pos x="53" y="61"/>
                    </a:cxn>
                    <a:cxn ang="0">
                      <a:pos x="44" y="65"/>
                    </a:cxn>
                    <a:cxn ang="0">
                      <a:pos x="33" y="67"/>
                    </a:cxn>
                    <a:cxn ang="0">
                      <a:pos x="22" y="65"/>
                    </a:cxn>
                    <a:cxn ang="0">
                      <a:pos x="13" y="59"/>
                    </a:cxn>
                    <a:cxn ang="0">
                      <a:pos x="6" y="52"/>
                    </a:cxn>
                    <a:cxn ang="0">
                      <a:pos x="1" y="43"/>
                    </a:cxn>
                    <a:cxn ang="0">
                      <a:pos x="0" y="32"/>
                    </a:cxn>
                    <a:cxn ang="0">
                      <a:pos x="2" y="22"/>
                    </a:cxn>
                    <a:cxn ang="0">
                      <a:pos x="7" y="13"/>
                    </a:cxn>
                    <a:cxn ang="0">
                      <a:pos x="15" y="6"/>
                    </a:cxn>
                    <a:cxn ang="0">
                      <a:pos x="24" y="1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67" h="67">
                      <a:moveTo>
                        <a:pt x="35" y="0"/>
                      </a:moveTo>
                      <a:lnTo>
                        <a:pt x="46" y="2"/>
                      </a:lnTo>
                      <a:lnTo>
                        <a:pt x="55" y="7"/>
                      </a:lnTo>
                      <a:lnTo>
                        <a:pt x="62" y="14"/>
                      </a:lnTo>
                      <a:lnTo>
                        <a:pt x="66" y="23"/>
                      </a:lnTo>
                      <a:lnTo>
                        <a:pt x="67" y="34"/>
                      </a:lnTo>
                      <a:lnTo>
                        <a:pt x="65" y="45"/>
                      </a:lnTo>
                      <a:lnTo>
                        <a:pt x="60" y="54"/>
                      </a:lnTo>
                      <a:lnTo>
                        <a:pt x="53" y="61"/>
                      </a:lnTo>
                      <a:lnTo>
                        <a:pt x="44" y="65"/>
                      </a:lnTo>
                      <a:lnTo>
                        <a:pt x="33" y="67"/>
                      </a:lnTo>
                      <a:lnTo>
                        <a:pt x="22" y="65"/>
                      </a:lnTo>
                      <a:lnTo>
                        <a:pt x="13" y="59"/>
                      </a:lnTo>
                      <a:lnTo>
                        <a:pt x="6" y="52"/>
                      </a:lnTo>
                      <a:lnTo>
                        <a:pt x="1" y="43"/>
                      </a:lnTo>
                      <a:lnTo>
                        <a:pt x="0" y="32"/>
                      </a:lnTo>
                      <a:lnTo>
                        <a:pt x="2" y="22"/>
                      </a:lnTo>
                      <a:lnTo>
                        <a:pt x="7" y="13"/>
                      </a:lnTo>
                      <a:lnTo>
                        <a:pt x="15" y="6"/>
                      </a:lnTo>
                      <a:lnTo>
                        <a:pt x="24" y="1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349E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130">
                  <a:extLst>
                    <a:ext uri="{FF2B5EF4-FFF2-40B4-BE49-F238E27FC236}">
                      <a16:creationId xmlns:a16="http://schemas.microsoft.com/office/drawing/2014/main" id="{E2B0C362-560D-6942-9ADB-B3D91F8D6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5351" y="-350117"/>
                  <a:ext cx="94335" cy="76543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10" y="6"/>
                    </a:cxn>
                    <a:cxn ang="0">
                      <a:pos x="9" y="14"/>
                    </a:cxn>
                    <a:cxn ang="0">
                      <a:pos x="10" y="26"/>
                    </a:cxn>
                    <a:cxn ang="0">
                      <a:pos x="16" y="36"/>
                    </a:cxn>
                    <a:cxn ang="0">
                      <a:pos x="26" y="42"/>
                    </a:cxn>
                    <a:cxn ang="0">
                      <a:pos x="37" y="45"/>
                    </a:cxn>
                    <a:cxn ang="0">
                      <a:pos x="48" y="43"/>
                    </a:cxn>
                    <a:cxn ang="0">
                      <a:pos x="57" y="37"/>
                    </a:cxn>
                    <a:cxn ang="0">
                      <a:pos x="63" y="30"/>
                    </a:cxn>
                    <a:cxn ang="0">
                      <a:pos x="67" y="20"/>
                    </a:cxn>
                    <a:cxn ang="0">
                      <a:pos x="67" y="23"/>
                    </a:cxn>
                    <a:cxn ang="0">
                      <a:pos x="67" y="27"/>
                    </a:cxn>
                    <a:cxn ang="0">
                      <a:pos x="65" y="38"/>
                    </a:cxn>
                    <a:cxn ang="0">
                      <a:pos x="60" y="47"/>
                    </a:cxn>
                    <a:cxn ang="0">
                      <a:pos x="53" y="54"/>
                    </a:cxn>
                    <a:cxn ang="0">
                      <a:pos x="44" y="58"/>
                    </a:cxn>
                    <a:cxn ang="0">
                      <a:pos x="33" y="60"/>
                    </a:cxn>
                    <a:cxn ang="0">
                      <a:pos x="22" y="58"/>
                    </a:cxn>
                    <a:cxn ang="0">
                      <a:pos x="13" y="52"/>
                    </a:cxn>
                    <a:cxn ang="0">
                      <a:pos x="6" y="45"/>
                    </a:cxn>
                    <a:cxn ang="0">
                      <a:pos x="1" y="36"/>
                    </a:cxn>
                    <a:cxn ang="0">
                      <a:pos x="0" y="25"/>
                    </a:cxn>
                    <a:cxn ang="0">
                      <a:pos x="2" y="15"/>
                    </a:cxn>
                    <a:cxn ang="0">
                      <a:pos x="6" y="6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67" h="60">
                      <a:moveTo>
                        <a:pt x="13" y="0"/>
                      </a:moveTo>
                      <a:lnTo>
                        <a:pt x="10" y="6"/>
                      </a:lnTo>
                      <a:lnTo>
                        <a:pt x="9" y="14"/>
                      </a:lnTo>
                      <a:lnTo>
                        <a:pt x="10" y="26"/>
                      </a:lnTo>
                      <a:lnTo>
                        <a:pt x="16" y="36"/>
                      </a:lnTo>
                      <a:lnTo>
                        <a:pt x="26" y="42"/>
                      </a:lnTo>
                      <a:lnTo>
                        <a:pt x="37" y="45"/>
                      </a:lnTo>
                      <a:lnTo>
                        <a:pt x="48" y="43"/>
                      </a:lnTo>
                      <a:lnTo>
                        <a:pt x="57" y="37"/>
                      </a:lnTo>
                      <a:lnTo>
                        <a:pt x="63" y="30"/>
                      </a:lnTo>
                      <a:lnTo>
                        <a:pt x="67" y="20"/>
                      </a:lnTo>
                      <a:lnTo>
                        <a:pt x="67" y="23"/>
                      </a:lnTo>
                      <a:lnTo>
                        <a:pt x="67" y="27"/>
                      </a:lnTo>
                      <a:lnTo>
                        <a:pt x="65" y="38"/>
                      </a:lnTo>
                      <a:lnTo>
                        <a:pt x="60" y="47"/>
                      </a:lnTo>
                      <a:lnTo>
                        <a:pt x="53" y="54"/>
                      </a:lnTo>
                      <a:lnTo>
                        <a:pt x="44" y="58"/>
                      </a:lnTo>
                      <a:lnTo>
                        <a:pt x="33" y="60"/>
                      </a:lnTo>
                      <a:lnTo>
                        <a:pt x="22" y="58"/>
                      </a:lnTo>
                      <a:lnTo>
                        <a:pt x="13" y="52"/>
                      </a:lnTo>
                      <a:lnTo>
                        <a:pt x="6" y="45"/>
                      </a:lnTo>
                      <a:lnTo>
                        <a:pt x="1" y="36"/>
                      </a:lnTo>
                      <a:lnTo>
                        <a:pt x="0" y="25"/>
                      </a:lnTo>
                      <a:lnTo>
                        <a:pt x="2" y="15"/>
                      </a:lnTo>
                      <a:lnTo>
                        <a:pt x="6" y="6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569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1" name="Freeform 135">
                  <a:extLst>
                    <a:ext uri="{FF2B5EF4-FFF2-40B4-BE49-F238E27FC236}">
                      <a16:creationId xmlns:a16="http://schemas.microsoft.com/office/drawing/2014/main" id="{607BDC25-0192-4245-A4EE-EBBFAF7BC9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28631"/>
                  <a:ext cx="1154545" cy="1106038"/>
                </a:xfrm>
                <a:custGeom>
                  <a:avLst/>
                  <a:gdLst/>
                  <a:ahLst/>
                  <a:cxnLst>
                    <a:cxn ang="0">
                      <a:pos x="487" y="0"/>
                    </a:cxn>
                    <a:cxn ang="0">
                      <a:pos x="563" y="8"/>
                    </a:cxn>
                    <a:cxn ang="0">
                      <a:pos x="625" y="18"/>
                    </a:cxn>
                    <a:cxn ang="0">
                      <a:pos x="671" y="30"/>
                    </a:cxn>
                    <a:cxn ang="0">
                      <a:pos x="699" y="38"/>
                    </a:cxn>
                    <a:cxn ang="0">
                      <a:pos x="738" y="51"/>
                    </a:cxn>
                    <a:cxn ang="0">
                      <a:pos x="767" y="65"/>
                    </a:cxn>
                    <a:cxn ang="0">
                      <a:pos x="788" y="87"/>
                    </a:cxn>
                    <a:cxn ang="0">
                      <a:pos x="803" y="120"/>
                    </a:cxn>
                    <a:cxn ang="0">
                      <a:pos x="811" y="158"/>
                    </a:cxn>
                    <a:cxn ang="0">
                      <a:pos x="816" y="200"/>
                    </a:cxn>
                    <a:cxn ang="0">
                      <a:pos x="820" y="258"/>
                    </a:cxn>
                    <a:cxn ang="0">
                      <a:pos x="819" y="365"/>
                    </a:cxn>
                    <a:cxn ang="0">
                      <a:pos x="813" y="445"/>
                    </a:cxn>
                    <a:cxn ang="0">
                      <a:pos x="801" y="526"/>
                    </a:cxn>
                    <a:cxn ang="0">
                      <a:pos x="782" y="607"/>
                    </a:cxn>
                    <a:cxn ang="0">
                      <a:pos x="754" y="681"/>
                    </a:cxn>
                    <a:cxn ang="0">
                      <a:pos x="717" y="746"/>
                    </a:cxn>
                    <a:cxn ang="0">
                      <a:pos x="672" y="793"/>
                    </a:cxn>
                    <a:cxn ang="0">
                      <a:pos x="617" y="829"/>
                    </a:cxn>
                    <a:cxn ang="0">
                      <a:pos x="555" y="853"/>
                    </a:cxn>
                    <a:cxn ang="0">
                      <a:pos x="488" y="865"/>
                    </a:cxn>
                    <a:cxn ang="0">
                      <a:pos x="419" y="866"/>
                    </a:cxn>
                    <a:cxn ang="0">
                      <a:pos x="349" y="855"/>
                    </a:cxn>
                    <a:cxn ang="0">
                      <a:pos x="282" y="832"/>
                    </a:cxn>
                    <a:cxn ang="0">
                      <a:pos x="220" y="798"/>
                    </a:cxn>
                    <a:cxn ang="0">
                      <a:pos x="167" y="752"/>
                    </a:cxn>
                    <a:cxn ang="0">
                      <a:pos x="122" y="694"/>
                    </a:cxn>
                    <a:cxn ang="0">
                      <a:pos x="82" y="614"/>
                    </a:cxn>
                    <a:cxn ang="0">
                      <a:pos x="52" y="532"/>
                    </a:cxn>
                    <a:cxn ang="0">
                      <a:pos x="30" y="450"/>
                    </a:cxn>
                    <a:cxn ang="0">
                      <a:pos x="15" y="372"/>
                    </a:cxn>
                    <a:cxn ang="0">
                      <a:pos x="7" y="303"/>
                    </a:cxn>
                    <a:cxn ang="0">
                      <a:pos x="2" y="245"/>
                    </a:cxn>
                    <a:cxn ang="0">
                      <a:pos x="0" y="202"/>
                    </a:cxn>
                    <a:cxn ang="0">
                      <a:pos x="1" y="168"/>
                    </a:cxn>
                    <a:cxn ang="0">
                      <a:pos x="5" y="155"/>
                    </a:cxn>
                    <a:cxn ang="0">
                      <a:pos x="16" y="137"/>
                    </a:cxn>
                    <a:cxn ang="0">
                      <a:pos x="37" y="115"/>
                    </a:cxn>
                    <a:cxn ang="0">
                      <a:pos x="72" y="91"/>
                    </a:cxn>
                    <a:cxn ang="0">
                      <a:pos x="122" y="65"/>
                    </a:cxn>
                    <a:cxn ang="0">
                      <a:pos x="193" y="40"/>
                    </a:cxn>
                    <a:cxn ang="0">
                      <a:pos x="301" y="14"/>
                    </a:cxn>
                    <a:cxn ang="0">
                      <a:pos x="399" y="1"/>
                    </a:cxn>
                  </a:cxnLst>
                  <a:rect l="0" t="0" r="r" b="b"/>
                  <a:pathLst>
                    <a:path w="820" h="867">
                      <a:moveTo>
                        <a:pt x="445" y="0"/>
                      </a:moveTo>
                      <a:lnTo>
                        <a:pt x="487" y="0"/>
                      </a:lnTo>
                      <a:lnTo>
                        <a:pt x="527" y="4"/>
                      </a:lnTo>
                      <a:lnTo>
                        <a:pt x="563" y="8"/>
                      </a:lnTo>
                      <a:lnTo>
                        <a:pt x="596" y="13"/>
                      </a:lnTo>
                      <a:lnTo>
                        <a:pt x="625" y="18"/>
                      </a:lnTo>
                      <a:lnTo>
                        <a:pt x="650" y="24"/>
                      </a:lnTo>
                      <a:lnTo>
                        <a:pt x="671" y="30"/>
                      </a:lnTo>
                      <a:lnTo>
                        <a:pt x="687" y="35"/>
                      </a:lnTo>
                      <a:lnTo>
                        <a:pt x="699" y="38"/>
                      </a:lnTo>
                      <a:lnTo>
                        <a:pt x="720" y="45"/>
                      </a:lnTo>
                      <a:lnTo>
                        <a:pt x="738" y="51"/>
                      </a:lnTo>
                      <a:lnTo>
                        <a:pt x="753" y="57"/>
                      </a:lnTo>
                      <a:lnTo>
                        <a:pt x="767" y="65"/>
                      </a:lnTo>
                      <a:lnTo>
                        <a:pt x="779" y="74"/>
                      </a:lnTo>
                      <a:lnTo>
                        <a:pt x="788" y="87"/>
                      </a:lnTo>
                      <a:lnTo>
                        <a:pt x="796" y="102"/>
                      </a:lnTo>
                      <a:lnTo>
                        <a:pt x="803" y="120"/>
                      </a:lnTo>
                      <a:lnTo>
                        <a:pt x="809" y="144"/>
                      </a:lnTo>
                      <a:lnTo>
                        <a:pt x="811" y="158"/>
                      </a:lnTo>
                      <a:lnTo>
                        <a:pt x="814" y="176"/>
                      </a:lnTo>
                      <a:lnTo>
                        <a:pt x="816" y="200"/>
                      </a:lnTo>
                      <a:lnTo>
                        <a:pt x="818" y="227"/>
                      </a:lnTo>
                      <a:lnTo>
                        <a:pt x="820" y="258"/>
                      </a:lnTo>
                      <a:lnTo>
                        <a:pt x="820" y="327"/>
                      </a:lnTo>
                      <a:lnTo>
                        <a:pt x="819" y="365"/>
                      </a:lnTo>
                      <a:lnTo>
                        <a:pt x="817" y="404"/>
                      </a:lnTo>
                      <a:lnTo>
                        <a:pt x="813" y="445"/>
                      </a:lnTo>
                      <a:lnTo>
                        <a:pt x="808" y="486"/>
                      </a:lnTo>
                      <a:lnTo>
                        <a:pt x="801" y="526"/>
                      </a:lnTo>
                      <a:lnTo>
                        <a:pt x="793" y="567"/>
                      </a:lnTo>
                      <a:lnTo>
                        <a:pt x="782" y="607"/>
                      </a:lnTo>
                      <a:lnTo>
                        <a:pt x="769" y="645"/>
                      </a:lnTo>
                      <a:lnTo>
                        <a:pt x="754" y="681"/>
                      </a:lnTo>
                      <a:lnTo>
                        <a:pt x="737" y="715"/>
                      </a:lnTo>
                      <a:lnTo>
                        <a:pt x="717" y="746"/>
                      </a:lnTo>
                      <a:lnTo>
                        <a:pt x="696" y="771"/>
                      </a:lnTo>
                      <a:lnTo>
                        <a:pt x="672" y="793"/>
                      </a:lnTo>
                      <a:lnTo>
                        <a:pt x="645" y="812"/>
                      </a:lnTo>
                      <a:lnTo>
                        <a:pt x="617" y="829"/>
                      </a:lnTo>
                      <a:lnTo>
                        <a:pt x="587" y="842"/>
                      </a:lnTo>
                      <a:lnTo>
                        <a:pt x="555" y="853"/>
                      </a:lnTo>
                      <a:lnTo>
                        <a:pt x="522" y="861"/>
                      </a:lnTo>
                      <a:lnTo>
                        <a:pt x="488" y="865"/>
                      </a:lnTo>
                      <a:lnTo>
                        <a:pt x="454" y="867"/>
                      </a:lnTo>
                      <a:lnTo>
                        <a:pt x="419" y="866"/>
                      </a:lnTo>
                      <a:lnTo>
                        <a:pt x="383" y="862"/>
                      </a:lnTo>
                      <a:lnTo>
                        <a:pt x="349" y="855"/>
                      </a:lnTo>
                      <a:lnTo>
                        <a:pt x="315" y="846"/>
                      </a:lnTo>
                      <a:lnTo>
                        <a:pt x="282" y="832"/>
                      </a:lnTo>
                      <a:lnTo>
                        <a:pt x="250" y="817"/>
                      </a:lnTo>
                      <a:lnTo>
                        <a:pt x="220" y="798"/>
                      </a:lnTo>
                      <a:lnTo>
                        <a:pt x="193" y="776"/>
                      </a:lnTo>
                      <a:lnTo>
                        <a:pt x="167" y="752"/>
                      </a:lnTo>
                      <a:lnTo>
                        <a:pt x="143" y="724"/>
                      </a:lnTo>
                      <a:lnTo>
                        <a:pt x="122" y="694"/>
                      </a:lnTo>
                      <a:lnTo>
                        <a:pt x="101" y="655"/>
                      </a:lnTo>
                      <a:lnTo>
                        <a:pt x="82" y="614"/>
                      </a:lnTo>
                      <a:lnTo>
                        <a:pt x="65" y="573"/>
                      </a:lnTo>
                      <a:lnTo>
                        <a:pt x="52" y="532"/>
                      </a:lnTo>
                      <a:lnTo>
                        <a:pt x="40" y="491"/>
                      </a:lnTo>
                      <a:lnTo>
                        <a:pt x="30" y="450"/>
                      </a:lnTo>
                      <a:lnTo>
                        <a:pt x="22" y="411"/>
                      </a:lnTo>
                      <a:lnTo>
                        <a:pt x="15" y="372"/>
                      </a:lnTo>
                      <a:lnTo>
                        <a:pt x="10" y="336"/>
                      </a:lnTo>
                      <a:lnTo>
                        <a:pt x="7" y="303"/>
                      </a:lnTo>
                      <a:lnTo>
                        <a:pt x="4" y="272"/>
                      </a:lnTo>
                      <a:lnTo>
                        <a:pt x="2" y="245"/>
                      </a:lnTo>
                      <a:lnTo>
                        <a:pt x="1" y="222"/>
                      </a:lnTo>
                      <a:lnTo>
                        <a:pt x="0" y="202"/>
                      </a:lnTo>
                      <a:lnTo>
                        <a:pt x="0" y="173"/>
                      </a:lnTo>
                      <a:lnTo>
                        <a:pt x="1" y="168"/>
                      </a:lnTo>
                      <a:lnTo>
                        <a:pt x="2" y="162"/>
                      </a:lnTo>
                      <a:lnTo>
                        <a:pt x="5" y="155"/>
                      </a:lnTo>
                      <a:lnTo>
                        <a:pt x="9" y="146"/>
                      </a:lnTo>
                      <a:lnTo>
                        <a:pt x="16" y="137"/>
                      </a:lnTo>
                      <a:lnTo>
                        <a:pt x="25" y="126"/>
                      </a:lnTo>
                      <a:lnTo>
                        <a:pt x="37" y="115"/>
                      </a:lnTo>
                      <a:lnTo>
                        <a:pt x="53" y="103"/>
                      </a:lnTo>
                      <a:lnTo>
                        <a:pt x="72" y="91"/>
                      </a:lnTo>
                      <a:lnTo>
                        <a:pt x="95" y="78"/>
                      </a:lnTo>
                      <a:lnTo>
                        <a:pt x="122" y="65"/>
                      </a:lnTo>
                      <a:lnTo>
                        <a:pt x="155" y="52"/>
                      </a:lnTo>
                      <a:lnTo>
                        <a:pt x="193" y="40"/>
                      </a:lnTo>
                      <a:lnTo>
                        <a:pt x="248" y="25"/>
                      </a:lnTo>
                      <a:lnTo>
                        <a:pt x="301" y="14"/>
                      </a:lnTo>
                      <a:lnTo>
                        <a:pt x="351" y="6"/>
                      </a:lnTo>
                      <a:lnTo>
                        <a:pt x="399" y="1"/>
                      </a:lnTo>
                      <a:lnTo>
                        <a:pt x="445" y="0"/>
                      </a:lnTo>
                      <a:close/>
                    </a:path>
                  </a:pathLst>
                </a:custGeom>
                <a:solidFill>
                  <a:srgbClr val="B2FFF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137">
                  <a:extLst>
                    <a:ext uri="{FF2B5EF4-FFF2-40B4-BE49-F238E27FC236}">
                      <a16:creationId xmlns:a16="http://schemas.microsoft.com/office/drawing/2014/main" id="{ACE81A35-D098-A74C-BF3C-F49B33562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169429"/>
                  <a:ext cx="896885" cy="977192"/>
                </a:xfrm>
                <a:custGeom>
                  <a:avLst/>
                  <a:gdLst/>
                  <a:ahLst/>
                  <a:cxnLst>
                    <a:cxn ang="0">
                      <a:pos x="44" y="14"/>
                    </a:cxn>
                    <a:cxn ang="0">
                      <a:pos x="26" y="48"/>
                    </a:cxn>
                    <a:cxn ang="0">
                      <a:pos x="23" y="90"/>
                    </a:cxn>
                    <a:cxn ang="0">
                      <a:pos x="26" y="124"/>
                    </a:cxn>
                    <a:cxn ang="0">
                      <a:pos x="33" y="175"/>
                    </a:cxn>
                    <a:cxn ang="0">
                      <a:pos x="43" y="239"/>
                    </a:cxn>
                    <a:cxn ang="0">
                      <a:pos x="57" y="311"/>
                    </a:cxn>
                    <a:cxn ang="0">
                      <a:pos x="76" y="387"/>
                    </a:cxn>
                    <a:cxn ang="0">
                      <a:pos x="101" y="464"/>
                    </a:cxn>
                    <a:cxn ang="0">
                      <a:pos x="132" y="536"/>
                    </a:cxn>
                    <a:cxn ang="0">
                      <a:pos x="170" y="600"/>
                    </a:cxn>
                    <a:cxn ang="0">
                      <a:pos x="215" y="651"/>
                    </a:cxn>
                    <a:cxn ang="0">
                      <a:pos x="280" y="697"/>
                    </a:cxn>
                    <a:cxn ang="0">
                      <a:pos x="346" y="726"/>
                    </a:cxn>
                    <a:cxn ang="0">
                      <a:pos x="411" y="741"/>
                    </a:cxn>
                    <a:cxn ang="0">
                      <a:pos x="474" y="746"/>
                    </a:cxn>
                    <a:cxn ang="0">
                      <a:pos x="532" y="741"/>
                    </a:cxn>
                    <a:cxn ang="0">
                      <a:pos x="581" y="733"/>
                    </a:cxn>
                    <a:cxn ang="0">
                      <a:pos x="621" y="722"/>
                    </a:cxn>
                    <a:cxn ang="0">
                      <a:pos x="607" y="733"/>
                    </a:cxn>
                    <a:cxn ang="0">
                      <a:pos x="541" y="756"/>
                    </a:cxn>
                    <a:cxn ang="0">
                      <a:pos x="471" y="766"/>
                    </a:cxn>
                    <a:cxn ang="0">
                      <a:pos x="398" y="764"/>
                    </a:cxn>
                    <a:cxn ang="0">
                      <a:pos x="326" y="748"/>
                    </a:cxn>
                    <a:cxn ang="0">
                      <a:pos x="257" y="720"/>
                    </a:cxn>
                    <a:cxn ang="0">
                      <a:pos x="196" y="679"/>
                    </a:cxn>
                    <a:cxn ang="0">
                      <a:pos x="144" y="626"/>
                    </a:cxn>
                    <a:cxn ang="0">
                      <a:pos x="101" y="555"/>
                    </a:cxn>
                    <a:cxn ang="0">
                      <a:pos x="65" y="473"/>
                    </a:cxn>
                    <a:cxn ang="0">
                      <a:pos x="40" y="391"/>
                    </a:cxn>
                    <a:cxn ang="0">
                      <a:pos x="22" y="311"/>
                    </a:cxn>
                    <a:cxn ang="0">
                      <a:pos x="10" y="236"/>
                    </a:cxn>
                    <a:cxn ang="0">
                      <a:pos x="4" y="172"/>
                    </a:cxn>
                    <a:cxn ang="0">
                      <a:pos x="1" y="122"/>
                    </a:cxn>
                    <a:cxn ang="0">
                      <a:pos x="0" y="71"/>
                    </a:cxn>
                    <a:cxn ang="0">
                      <a:pos x="4" y="59"/>
                    </a:cxn>
                    <a:cxn ang="0">
                      <a:pos x="14" y="39"/>
                    </a:cxn>
                    <a:cxn ang="0">
                      <a:pos x="38" y="13"/>
                    </a:cxn>
                  </a:cxnLst>
                  <a:rect l="0" t="0" r="r" b="b"/>
                  <a:pathLst>
                    <a:path w="637" h="766">
                      <a:moveTo>
                        <a:pt x="56" y="0"/>
                      </a:moveTo>
                      <a:lnTo>
                        <a:pt x="44" y="14"/>
                      </a:lnTo>
                      <a:lnTo>
                        <a:pt x="34" y="30"/>
                      </a:lnTo>
                      <a:lnTo>
                        <a:pt x="26" y="48"/>
                      </a:lnTo>
                      <a:lnTo>
                        <a:pt x="23" y="68"/>
                      </a:lnTo>
                      <a:lnTo>
                        <a:pt x="23" y="90"/>
                      </a:lnTo>
                      <a:lnTo>
                        <a:pt x="24" y="105"/>
                      </a:lnTo>
                      <a:lnTo>
                        <a:pt x="26" y="124"/>
                      </a:lnTo>
                      <a:lnTo>
                        <a:pt x="29" y="147"/>
                      </a:lnTo>
                      <a:lnTo>
                        <a:pt x="33" y="175"/>
                      </a:lnTo>
                      <a:lnTo>
                        <a:pt x="37" y="205"/>
                      </a:lnTo>
                      <a:lnTo>
                        <a:pt x="43" y="239"/>
                      </a:lnTo>
                      <a:lnTo>
                        <a:pt x="50" y="274"/>
                      </a:lnTo>
                      <a:lnTo>
                        <a:pt x="57" y="311"/>
                      </a:lnTo>
                      <a:lnTo>
                        <a:pt x="66" y="349"/>
                      </a:lnTo>
                      <a:lnTo>
                        <a:pt x="76" y="387"/>
                      </a:lnTo>
                      <a:lnTo>
                        <a:pt x="88" y="426"/>
                      </a:lnTo>
                      <a:lnTo>
                        <a:pt x="101" y="464"/>
                      </a:lnTo>
                      <a:lnTo>
                        <a:pt x="116" y="501"/>
                      </a:lnTo>
                      <a:lnTo>
                        <a:pt x="132" y="536"/>
                      </a:lnTo>
                      <a:lnTo>
                        <a:pt x="150" y="570"/>
                      </a:lnTo>
                      <a:lnTo>
                        <a:pt x="170" y="600"/>
                      </a:lnTo>
                      <a:lnTo>
                        <a:pt x="192" y="627"/>
                      </a:lnTo>
                      <a:lnTo>
                        <a:pt x="215" y="651"/>
                      </a:lnTo>
                      <a:lnTo>
                        <a:pt x="247" y="676"/>
                      </a:lnTo>
                      <a:lnTo>
                        <a:pt x="280" y="697"/>
                      </a:lnTo>
                      <a:lnTo>
                        <a:pt x="313" y="714"/>
                      </a:lnTo>
                      <a:lnTo>
                        <a:pt x="346" y="726"/>
                      </a:lnTo>
                      <a:lnTo>
                        <a:pt x="379" y="735"/>
                      </a:lnTo>
                      <a:lnTo>
                        <a:pt x="411" y="741"/>
                      </a:lnTo>
                      <a:lnTo>
                        <a:pt x="443" y="745"/>
                      </a:lnTo>
                      <a:lnTo>
                        <a:pt x="474" y="746"/>
                      </a:lnTo>
                      <a:lnTo>
                        <a:pt x="503" y="745"/>
                      </a:lnTo>
                      <a:lnTo>
                        <a:pt x="532" y="741"/>
                      </a:lnTo>
                      <a:lnTo>
                        <a:pt x="558" y="738"/>
                      </a:lnTo>
                      <a:lnTo>
                        <a:pt x="581" y="733"/>
                      </a:lnTo>
                      <a:lnTo>
                        <a:pt x="603" y="728"/>
                      </a:lnTo>
                      <a:lnTo>
                        <a:pt x="621" y="722"/>
                      </a:lnTo>
                      <a:lnTo>
                        <a:pt x="637" y="717"/>
                      </a:lnTo>
                      <a:lnTo>
                        <a:pt x="607" y="733"/>
                      </a:lnTo>
                      <a:lnTo>
                        <a:pt x="574" y="746"/>
                      </a:lnTo>
                      <a:lnTo>
                        <a:pt x="541" y="756"/>
                      </a:lnTo>
                      <a:lnTo>
                        <a:pt x="506" y="763"/>
                      </a:lnTo>
                      <a:lnTo>
                        <a:pt x="471" y="766"/>
                      </a:lnTo>
                      <a:lnTo>
                        <a:pt x="434" y="766"/>
                      </a:lnTo>
                      <a:lnTo>
                        <a:pt x="398" y="764"/>
                      </a:lnTo>
                      <a:lnTo>
                        <a:pt x="361" y="757"/>
                      </a:lnTo>
                      <a:lnTo>
                        <a:pt x="326" y="748"/>
                      </a:lnTo>
                      <a:lnTo>
                        <a:pt x="291" y="735"/>
                      </a:lnTo>
                      <a:lnTo>
                        <a:pt x="257" y="720"/>
                      </a:lnTo>
                      <a:lnTo>
                        <a:pt x="226" y="701"/>
                      </a:lnTo>
                      <a:lnTo>
                        <a:pt x="196" y="679"/>
                      </a:lnTo>
                      <a:lnTo>
                        <a:pt x="168" y="654"/>
                      </a:lnTo>
                      <a:lnTo>
                        <a:pt x="144" y="626"/>
                      </a:lnTo>
                      <a:lnTo>
                        <a:pt x="122" y="594"/>
                      </a:lnTo>
                      <a:lnTo>
                        <a:pt x="101" y="555"/>
                      </a:lnTo>
                      <a:lnTo>
                        <a:pt x="82" y="514"/>
                      </a:lnTo>
                      <a:lnTo>
                        <a:pt x="65" y="473"/>
                      </a:lnTo>
                      <a:lnTo>
                        <a:pt x="52" y="432"/>
                      </a:lnTo>
                      <a:lnTo>
                        <a:pt x="40" y="391"/>
                      </a:lnTo>
                      <a:lnTo>
                        <a:pt x="30" y="350"/>
                      </a:lnTo>
                      <a:lnTo>
                        <a:pt x="22" y="311"/>
                      </a:lnTo>
                      <a:lnTo>
                        <a:pt x="15" y="272"/>
                      </a:lnTo>
                      <a:lnTo>
                        <a:pt x="10" y="236"/>
                      </a:lnTo>
                      <a:lnTo>
                        <a:pt x="7" y="203"/>
                      </a:lnTo>
                      <a:lnTo>
                        <a:pt x="4" y="172"/>
                      </a:lnTo>
                      <a:lnTo>
                        <a:pt x="2" y="145"/>
                      </a:lnTo>
                      <a:lnTo>
                        <a:pt x="1" y="122"/>
                      </a:lnTo>
                      <a:lnTo>
                        <a:pt x="0" y="102"/>
                      </a:lnTo>
                      <a:lnTo>
                        <a:pt x="0" y="71"/>
                      </a:lnTo>
                      <a:lnTo>
                        <a:pt x="1" y="66"/>
                      </a:lnTo>
                      <a:lnTo>
                        <a:pt x="4" y="59"/>
                      </a:lnTo>
                      <a:lnTo>
                        <a:pt x="8" y="49"/>
                      </a:lnTo>
                      <a:lnTo>
                        <a:pt x="14" y="39"/>
                      </a:lnTo>
                      <a:lnTo>
                        <a:pt x="24" y="27"/>
                      </a:lnTo>
                      <a:lnTo>
                        <a:pt x="38" y="1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7DD5F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138">
                  <a:extLst>
                    <a:ext uri="{FF2B5EF4-FFF2-40B4-BE49-F238E27FC236}">
                      <a16:creationId xmlns:a16="http://schemas.microsoft.com/office/drawing/2014/main" id="{7F24B8FC-9A78-3E4E-99D4-91F869268D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181" y="87767"/>
                  <a:ext cx="1067250" cy="1011636"/>
                </a:xfrm>
                <a:custGeom>
                  <a:avLst/>
                  <a:gdLst/>
                  <a:ahLst/>
                  <a:cxnLst>
                    <a:cxn ang="0">
                      <a:pos x="446" y="1"/>
                    </a:cxn>
                    <a:cxn ang="0">
                      <a:pos x="516" y="7"/>
                    </a:cxn>
                    <a:cxn ang="0">
                      <a:pos x="573" y="17"/>
                    </a:cxn>
                    <a:cxn ang="0">
                      <a:pos x="615" y="28"/>
                    </a:cxn>
                    <a:cxn ang="0">
                      <a:pos x="641" y="35"/>
                    </a:cxn>
                    <a:cxn ang="0">
                      <a:pos x="677" y="47"/>
                    </a:cxn>
                    <a:cxn ang="0">
                      <a:pos x="703" y="60"/>
                    </a:cxn>
                    <a:cxn ang="0">
                      <a:pos x="722" y="80"/>
                    </a:cxn>
                    <a:cxn ang="0">
                      <a:pos x="736" y="111"/>
                    </a:cxn>
                    <a:cxn ang="0">
                      <a:pos x="744" y="145"/>
                    </a:cxn>
                    <a:cxn ang="0">
                      <a:pos x="749" y="185"/>
                    </a:cxn>
                    <a:cxn ang="0">
                      <a:pos x="754" y="240"/>
                    </a:cxn>
                    <a:cxn ang="0">
                      <a:pos x="758" y="306"/>
                    </a:cxn>
                    <a:cxn ang="0">
                      <a:pos x="755" y="380"/>
                    </a:cxn>
                    <a:cxn ang="0">
                      <a:pos x="746" y="458"/>
                    </a:cxn>
                    <a:cxn ang="0">
                      <a:pos x="728" y="536"/>
                    </a:cxn>
                    <a:cxn ang="0">
                      <a:pos x="699" y="613"/>
                    </a:cxn>
                    <a:cxn ang="0">
                      <a:pos x="657" y="684"/>
                    </a:cxn>
                    <a:cxn ang="0">
                      <a:pos x="613" y="728"/>
                    </a:cxn>
                    <a:cxn ang="0">
                      <a:pos x="559" y="762"/>
                    </a:cxn>
                    <a:cxn ang="0">
                      <a:pos x="499" y="783"/>
                    </a:cxn>
                    <a:cxn ang="0">
                      <a:pos x="434" y="793"/>
                    </a:cxn>
                    <a:cxn ang="0">
                      <a:pos x="366" y="791"/>
                    </a:cxn>
                    <a:cxn ang="0">
                      <a:pos x="300" y="778"/>
                    </a:cxn>
                    <a:cxn ang="0">
                      <a:pos x="237" y="752"/>
                    </a:cxn>
                    <a:cxn ang="0">
                      <a:pos x="180" y="715"/>
                    </a:cxn>
                    <a:cxn ang="0">
                      <a:pos x="133" y="665"/>
                    </a:cxn>
                    <a:cxn ang="0">
                      <a:pos x="92" y="598"/>
                    </a:cxn>
                    <a:cxn ang="0">
                      <a:pos x="58" y="519"/>
                    </a:cxn>
                    <a:cxn ang="0">
                      <a:pos x="34" y="438"/>
                    </a:cxn>
                    <a:cxn ang="0">
                      <a:pos x="18" y="361"/>
                    </a:cxn>
                    <a:cxn ang="0">
                      <a:pos x="8" y="291"/>
                    </a:cxn>
                    <a:cxn ang="0">
                      <a:pos x="2" y="232"/>
                    </a:cxn>
                    <a:cxn ang="0">
                      <a:pos x="0" y="189"/>
                    </a:cxn>
                    <a:cxn ang="0">
                      <a:pos x="1" y="154"/>
                    </a:cxn>
                    <a:cxn ang="0">
                      <a:pos x="6" y="139"/>
                    </a:cxn>
                    <a:cxn ang="0">
                      <a:pos x="19" y="121"/>
                    </a:cxn>
                    <a:cxn ang="0">
                      <a:pos x="43" y="98"/>
                    </a:cxn>
                    <a:cxn ang="0">
                      <a:pos x="82" y="74"/>
                    </a:cxn>
                    <a:cxn ang="0">
                      <a:pos x="140" y="49"/>
                    </a:cxn>
                    <a:cxn ang="0">
                      <a:pos x="227" y="23"/>
                    </a:cxn>
                    <a:cxn ang="0">
                      <a:pos x="322" y="5"/>
                    </a:cxn>
                    <a:cxn ang="0">
                      <a:pos x="407" y="0"/>
                    </a:cxn>
                  </a:cxnLst>
                  <a:rect l="0" t="0" r="r" b="b"/>
                  <a:pathLst>
                    <a:path w="758" h="793">
                      <a:moveTo>
                        <a:pt x="407" y="0"/>
                      </a:moveTo>
                      <a:lnTo>
                        <a:pt x="446" y="1"/>
                      </a:lnTo>
                      <a:lnTo>
                        <a:pt x="483" y="4"/>
                      </a:lnTo>
                      <a:lnTo>
                        <a:pt x="516" y="7"/>
                      </a:lnTo>
                      <a:lnTo>
                        <a:pt x="546" y="12"/>
                      </a:lnTo>
                      <a:lnTo>
                        <a:pt x="573" y="17"/>
                      </a:lnTo>
                      <a:lnTo>
                        <a:pt x="595" y="23"/>
                      </a:lnTo>
                      <a:lnTo>
                        <a:pt x="615" y="28"/>
                      </a:lnTo>
                      <a:lnTo>
                        <a:pt x="630" y="32"/>
                      </a:lnTo>
                      <a:lnTo>
                        <a:pt x="641" y="35"/>
                      </a:lnTo>
                      <a:lnTo>
                        <a:pt x="660" y="41"/>
                      </a:lnTo>
                      <a:lnTo>
                        <a:pt x="677" y="47"/>
                      </a:lnTo>
                      <a:lnTo>
                        <a:pt x="691" y="53"/>
                      </a:lnTo>
                      <a:lnTo>
                        <a:pt x="703" y="60"/>
                      </a:lnTo>
                      <a:lnTo>
                        <a:pt x="713" y="69"/>
                      </a:lnTo>
                      <a:lnTo>
                        <a:pt x="722" y="80"/>
                      </a:lnTo>
                      <a:lnTo>
                        <a:pt x="729" y="93"/>
                      </a:lnTo>
                      <a:lnTo>
                        <a:pt x="736" y="111"/>
                      </a:lnTo>
                      <a:lnTo>
                        <a:pt x="741" y="132"/>
                      </a:lnTo>
                      <a:lnTo>
                        <a:pt x="744" y="145"/>
                      </a:lnTo>
                      <a:lnTo>
                        <a:pt x="746" y="164"/>
                      </a:lnTo>
                      <a:lnTo>
                        <a:pt x="749" y="185"/>
                      </a:lnTo>
                      <a:lnTo>
                        <a:pt x="753" y="211"/>
                      </a:lnTo>
                      <a:lnTo>
                        <a:pt x="754" y="240"/>
                      </a:lnTo>
                      <a:lnTo>
                        <a:pt x="757" y="272"/>
                      </a:lnTo>
                      <a:lnTo>
                        <a:pt x="758" y="306"/>
                      </a:lnTo>
                      <a:lnTo>
                        <a:pt x="757" y="342"/>
                      </a:lnTo>
                      <a:lnTo>
                        <a:pt x="755" y="380"/>
                      </a:lnTo>
                      <a:lnTo>
                        <a:pt x="752" y="418"/>
                      </a:lnTo>
                      <a:lnTo>
                        <a:pt x="746" y="458"/>
                      </a:lnTo>
                      <a:lnTo>
                        <a:pt x="739" y="497"/>
                      </a:lnTo>
                      <a:lnTo>
                        <a:pt x="728" y="536"/>
                      </a:lnTo>
                      <a:lnTo>
                        <a:pt x="715" y="576"/>
                      </a:lnTo>
                      <a:lnTo>
                        <a:pt x="699" y="613"/>
                      </a:lnTo>
                      <a:lnTo>
                        <a:pt x="680" y="649"/>
                      </a:lnTo>
                      <a:lnTo>
                        <a:pt x="657" y="684"/>
                      </a:lnTo>
                      <a:lnTo>
                        <a:pt x="636" y="707"/>
                      </a:lnTo>
                      <a:lnTo>
                        <a:pt x="613" y="728"/>
                      </a:lnTo>
                      <a:lnTo>
                        <a:pt x="587" y="747"/>
                      </a:lnTo>
                      <a:lnTo>
                        <a:pt x="559" y="762"/>
                      </a:lnTo>
                      <a:lnTo>
                        <a:pt x="530" y="774"/>
                      </a:lnTo>
                      <a:lnTo>
                        <a:pt x="499" y="783"/>
                      </a:lnTo>
                      <a:lnTo>
                        <a:pt x="467" y="789"/>
                      </a:lnTo>
                      <a:lnTo>
                        <a:pt x="434" y="793"/>
                      </a:lnTo>
                      <a:lnTo>
                        <a:pt x="400" y="793"/>
                      </a:lnTo>
                      <a:lnTo>
                        <a:pt x="366" y="791"/>
                      </a:lnTo>
                      <a:lnTo>
                        <a:pt x="333" y="786"/>
                      </a:lnTo>
                      <a:lnTo>
                        <a:pt x="300" y="778"/>
                      </a:lnTo>
                      <a:lnTo>
                        <a:pt x="268" y="766"/>
                      </a:lnTo>
                      <a:lnTo>
                        <a:pt x="237" y="752"/>
                      </a:lnTo>
                      <a:lnTo>
                        <a:pt x="208" y="735"/>
                      </a:lnTo>
                      <a:lnTo>
                        <a:pt x="180" y="715"/>
                      </a:lnTo>
                      <a:lnTo>
                        <a:pt x="155" y="691"/>
                      </a:lnTo>
                      <a:lnTo>
                        <a:pt x="133" y="665"/>
                      </a:lnTo>
                      <a:lnTo>
                        <a:pt x="112" y="636"/>
                      </a:lnTo>
                      <a:lnTo>
                        <a:pt x="92" y="598"/>
                      </a:lnTo>
                      <a:lnTo>
                        <a:pt x="73" y="559"/>
                      </a:lnTo>
                      <a:lnTo>
                        <a:pt x="58" y="519"/>
                      </a:lnTo>
                      <a:lnTo>
                        <a:pt x="45" y="479"/>
                      </a:lnTo>
                      <a:lnTo>
                        <a:pt x="34" y="438"/>
                      </a:lnTo>
                      <a:lnTo>
                        <a:pt x="25" y="399"/>
                      </a:lnTo>
                      <a:lnTo>
                        <a:pt x="18" y="361"/>
                      </a:lnTo>
                      <a:lnTo>
                        <a:pt x="12" y="324"/>
                      </a:lnTo>
                      <a:lnTo>
                        <a:pt x="8" y="291"/>
                      </a:lnTo>
                      <a:lnTo>
                        <a:pt x="5" y="260"/>
                      </a:lnTo>
                      <a:lnTo>
                        <a:pt x="2" y="232"/>
                      </a:lnTo>
                      <a:lnTo>
                        <a:pt x="1" y="208"/>
                      </a:lnTo>
                      <a:lnTo>
                        <a:pt x="0" y="189"/>
                      </a:lnTo>
                      <a:lnTo>
                        <a:pt x="0" y="158"/>
                      </a:lnTo>
                      <a:lnTo>
                        <a:pt x="1" y="154"/>
                      </a:lnTo>
                      <a:lnTo>
                        <a:pt x="3" y="147"/>
                      </a:lnTo>
                      <a:lnTo>
                        <a:pt x="6" y="139"/>
                      </a:lnTo>
                      <a:lnTo>
                        <a:pt x="11" y="131"/>
                      </a:lnTo>
                      <a:lnTo>
                        <a:pt x="19" y="121"/>
                      </a:lnTo>
                      <a:lnTo>
                        <a:pt x="30" y="110"/>
                      </a:lnTo>
                      <a:lnTo>
                        <a:pt x="43" y="98"/>
                      </a:lnTo>
                      <a:lnTo>
                        <a:pt x="61" y="87"/>
                      </a:lnTo>
                      <a:lnTo>
                        <a:pt x="82" y="74"/>
                      </a:lnTo>
                      <a:lnTo>
                        <a:pt x="108" y="61"/>
                      </a:lnTo>
                      <a:lnTo>
                        <a:pt x="140" y="49"/>
                      </a:lnTo>
                      <a:lnTo>
                        <a:pt x="177" y="36"/>
                      </a:lnTo>
                      <a:lnTo>
                        <a:pt x="227" y="23"/>
                      </a:lnTo>
                      <a:lnTo>
                        <a:pt x="276" y="12"/>
                      </a:lnTo>
                      <a:lnTo>
                        <a:pt x="322" y="5"/>
                      </a:lnTo>
                      <a:lnTo>
                        <a:pt x="366" y="2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BCF1FD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139">
                  <a:extLst>
                    <a:ext uri="{FF2B5EF4-FFF2-40B4-BE49-F238E27FC236}">
                      <a16:creationId xmlns:a16="http://schemas.microsoft.com/office/drawing/2014/main" id="{C7AAA9BE-0CCC-E543-8C16-2BF1F58550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41302"/>
                  <a:ext cx="1154545" cy="838140"/>
                </a:xfrm>
                <a:custGeom>
                  <a:avLst/>
                  <a:gdLst/>
                  <a:ahLst/>
                  <a:cxnLst>
                    <a:cxn ang="0">
                      <a:pos x="486" y="0"/>
                    </a:cxn>
                    <a:cxn ang="0">
                      <a:pos x="563" y="6"/>
                    </a:cxn>
                    <a:cxn ang="0">
                      <a:pos x="626" y="16"/>
                    </a:cxn>
                    <a:cxn ang="0">
                      <a:pos x="673" y="26"/>
                    </a:cxn>
                    <a:cxn ang="0">
                      <a:pos x="702" y="34"/>
                    </a:cxn>
                    <a:cxn ang="0">
                      <a:pos x="743" y="49"/>
                    </a:cxn>
                    <a:cxn ang="0">
                      <a:pos x="773" y="68"/>
                    </a:cxn>
                    <a:cxn ang="0">
                      <a:pos x="792" y="98"/>
                    </a:cxn>
                    <a:cxn ang="0">
                      <a:pos x="805" y="144"/>
                    </a:cxn>
                    <a:cxn ang="0">
                      <a:pos x="810" y="179"/>
                    </a:cxn>
                    <a:cxn ang="0">
                      <a:pos x="816" y="233"/>
                    </a:cxn>
                    <a:cxn ang="0">
                      <a:pos x="820" y="301"/>
                    </a:cxn>
                    <a:cxn ang="0">
                      <a:pos x="819" y="352"/>
                    </a:cxn>
                    <a:cxn ang="0">
                      <a:pos x="809" y="316"/>
                    </a:cxn>
                    <a:cxn ang="0">
                      <a:pos x="794" y="283"/>
                    </a:cxn>
                    <a:cxn ang="0">
                      <a:pos x="769" y="257"/>
                    </a:cxn>
                    <a:cxn ang="0">
                      <a:pos x="734" y="238"/>
                    </a:cxn>
                    <a:cxn ang="0">
                      <a:pos x="692" y="228"/>
                    </a:cxn>
                    <a:cxn ang="0">
                      <a:pos x="636" y="222"/>
                    </a:cxn>
                    <a:cxn ang="0">
                      <a:pos x="572" y="218"/>
                    </a:cxn>
                    <a:cxn ang="0">
                      <a:pos x="471" y="217"/>
                    </a:cxn>
                    <a:cxn ang="0">
                      <a:pos x="410" y="220"/>
                    </a:cxn>
                    <a:cxn ang="0">
                      <a:pos x="362" y="226"/>
                    </a:cxn>
                    <a:cxn ang="0">
                      <a:pos x="317" y="239"/>
                    </a:cxn>
                    <a:cxn ang="0">
                      <a:pos x="276" y="267"/>
                    </a:cxn>
                    <a:cxn ang="0">
                      <a:pos x="249" y="304"/>
                    </a:cxn>
                    <a:cxn ang="0">
                      <a:pos x="235" y="351"/>
                    </a:cxn>
                    <a:cxn ang="0">
                      <a:pos x="235" y="395"/>
                    </a:cxn>
                    <a:cxn ang="0">
                      <a:pos x="237" y="439"/>
                    </a:cxn>
                    <a:cxn ang="0">
                      <a:pos x="236" y="489"/>
                    </a:cxn>
                    <a:cxn ang="0">
                      <a:pos x="225" y="541"/>
                    </a:cxn>
                    <a:cxn ang="0">
                      <a:pos x="202" y="586"/>
                    </a:cxn>
                    <a:cxn ang="0">
                      <a:pos x="171" y="620"/>
                    </a:cxn>
                    <a:cxn ang="0">
                      <a:pos x="137" y="643"/>
                    </a:cxn>
                    <a:cxn ang="0">
                      <a:pos x="106" y="657"/>
                    </a:cxn>
                    <a:cxn ang="0">
                      <a:pos x="106" y="654"/>
                    </a:cxn>
                    <a:cxn ang="0">
                      <a:pos x="102" y="649"/>
                    </a:cxn>
                    <a:cxn ang="0">
                      <a:pos x="77" y="571"/>
                    </a:cxn>
                    <a:cxn ang="0">
                      <a:pos x="56" y="491"/>
                    </a:cxn>
                    <a:cxn ang="0">
                      <a:pos x="39" y="411"/>
                    </a:cxn>
                    <a:cxn ang="0">
                      <a:pos x="24" y="336"/>
                    </a:cxn>
                    <a:cxn ang="0">
                      <a:pos x="14" y="271"/>
                    </a:cxn>
                    <a:cxn ang="0">
                      <a:pos x="6" y="217"/>
                    </a:cxn>
                    <a:cxn ang="0">
                      <a:pos x="1" y="178"/>
                    </a:cxn>
                    <a:cxn ang="0">
                      <a:pos x="0" y="158"/>
                    </a:cxn>
                    <a:cxn ang="0">
                      <a:pos x="10" y="140"/>
                    </a:cxn>
                    <a:cxn ang="0">
                      <a:pos x="31" y="118"/>
                    </a:cxn>
                    <a:cxn ang="0">
                      <a:pos x="65" y="93"/>
                    </a:cxn>
                    <a:cxn ang="0">
                      <a:pos x="116" y="67"/>
                    </a:cxn>
                    <a:cxn ang="0">
                      <a:pos x="188" y="40"/>
                    </a:cxn>
                    <a:cxn ang="0">
                      <a:pos x="296" y="14"/>
                    </a:cxn>
                    <a:cxn ang="0">
                      <a:pos x="396" y="1"/>
                    </a:cxn>
                  </a:cxnLst>
                  <a:rect l="0" t="0" r="r" b="b"/>
                  <a:pathLst>
                    <a:path w="820" h="657">
                      <a:moveTo>
                        <a:pt x="442" y="0"/>
                      </a:moveTo>
                      <a:lnTo>
                        <a:pt x="486" y="0"/>
                      </a:lnTo>
                      <a:lnTo>
                        <a:pt x="526" y="1"/>
                      </a:lnTo>
                      <a:lnTo>
                        <a:pt x="563" y="6"/>
                      </a:lnTo>
                      <a:lnTo>
                        <a:pt x="596" y="10"/>
                      </a:lnTo>
                      <a:lnTo>
                        <a:pt x="626" y="16"/>
                      </a:lnTo>
                      <a:lnTo>
                        <a:pt x="651" y="21"/>
                      </a:lnTo>
                      <a:lnTo>
                        <a:pt x="673" y="26"/>
                      </a:lnTo>
                      <a:lnTo>
                        <a:pt x="690" y="31"/>
                      </a:lnTo>
                      <a:lnTo>
                        <a:pt x="702" y="34"/>
                      </a:lnTo>
                      <a:lnTo>
                        <a:pt x="724" y="42"/>
                      </a:lnTo>
                      <a:lnTo>
                        <a:pt x="743" y="49"/>
                      </a:lnTo>
                      <a:lnTo>
                        <a:pt x="759" y="58"/>
                      </a:lnTo>
                      <a:lnTo>
                        <a:pt x="773" y="68"/>
                      </a:lnTo>
                      <a:lnTo>
                        <a:pt x="783" y="81"/>
                      </a:lnTo>
                      <a:lnTo>
                        <a:pt x="792" y="98"/>
                      </a:lnTo>
                      <a:lnTo>
                        <a:pt x="799" y="118"/>
                      </a:lnTo>
                      <a:lnTo>
                        <a:pt x="805" y="144"/>
                      </a:lnTo>
                      <a:lnTo>
                        <a:pt x="808" y="159"/>
                      </a:lnTo>
                      <a:lnTo>
                        <a:pt x="810" y="179"/>
                      </a:lnTo>
                      <a:lnTo>
                        <a:pt x="814" y="203"/>
                      </a:lnTo>
                      <a:lnTo>
                        <a:pt x="816" y="233"/>
                      </a:lnTo>
                      <a:lnTo>
                        <a:pt x="819" y="265"/>
                      </a:lnTo>
                      <a:lnTo>
                        <a:pt x="820" y="301"/>
                      </a:lnTo>
                      <a:lnTo>
                        <a:pt x="820" y="346"/>
                      </a:lnTo>
                      <a:lnTo>
                        <a:pt x="819" y="352"/>
                      </a:lnTo>
                      <a:lnTo>
                        <a:pt x="815" y="334"/>
                      </a:lnTo>
                      <a:lnTo>
                        <a:pt x="809" y="316"/>
                      </a:lnTo>
                      <a:lnTo>
                        <a:pt x="803" y="299"/>
                      </a:lnTo>
                      <a:lnTo>
                        <a:pt x="794" y="283"/>
                      </a:lnTo>
                      <a:lnTo>
                        <a:pt x="783" y="269"/>
                      </a:lnTo>
                      <a:lnTo>
                        <a:pt x="769" y="257"/>
                      </a:lnTo>
                      <a:lnTo>
                        <a:pt x="753" y="246"/>
                      </a:lnTo>
                      <a:lnTo>
                        <a:pt x="734" y="238"/>
                      </a:lnTo>
                      <a:lnTo>
                        <a:pt x="716" y="233"/>
                      </a:lnTo>
                      <a:lnTo>
                        <a:pt x="692" y="228"/>
                      </a:lnTo>
                      <a:lnTo>
                        <a:pt x="666" y="225"/>
                      </a:lnTo>
                      <a:lnTo>
                        <a:pt x="636" y="222"/>
                      </a:lnTo>
                      <a:lnTo>
                        <a:pt x="604" y="219"/>
                      </a:lnTo>
                      <a:lnTo>
                        <a:pt x="572" y="218"/>
                      </a:lnTo>
                      <a:lnTo>
                        <a:pt x="537" y="217"/>
                      </a:lnTo>
                      <a:lnTo>
                        <a:pt x="471" y="217"/>
                      </a:lnTo>
                      <a:lnTo>
                        <a:pt x="440" y="218"/>
                      </a:lnTo>
                      <a:lnTo>
                        <a:pt x="410" y="220"/>
                      </a:lnTo>
                      <a:lnTo>
                        <a:pt x="384" y="223"/>
                      </a:lnTo>
                      <a:lnTo>
                        <a:pt x="362" y="226"/>
                      </a:lnTo>
                      <a:lnTo>
                        <a:pt x="343" y="230"/>
                      </a:lnTo>
                      <a:lnTo>
                        <a:pt x="317" y="239"/>
                      </a:lnTo>
                      <a:lnTo>
                        <a:pt x="296" y="252"/>
                      </a:lnTo>
                      <a:lnTo>
                        <a:pt x="276" y="267"/>
                      </a:lnTo>
                      <a:lnTo>
                        <a:pt x="260" y="285"/>
                      </a:lnTo>
                      <a:lnTo>
                        <a:pt x="249" y="304"/>
                      </a:lnTo>
                      <a:lnTo>
                        <a:pt x="240" y="326"/>
                      </a:lnTo>
                      <a:lnTo>
                        <a:pt x="235" y="351"/>
                      </a:lnTo>
                      <a:lnTo>
                        <a:pt x="234" y="377"/>
                      </a:lnTo>
                      <a:lnTo>
                        <a:pt x="235" y="395"/>
                      </a:lnTo>
                      <a:lnTo>
                        <a:pt x="236" y="416"/>
                      </a:lnTo>
                      <a:lnTo>
                        <a:pt x="237" y="439"/>
                      </a:lnTo>
                      <a:lnTo>
                        <a:pt x="237" y="464"/>
                      </a:lnTo>
                      <a:lnTo>
                        <a:pt x="236" y="489"/>
                      </a:lnTo>
                      <a:lnTo>
                        <a:pt x="232" y="515"/>
                      </a:lnTo>
                      <a:lnTo>
                        <a:pt x="225" y="541"/>
                      </a:lnTo>
                      <a:lnTo>
                        <a:pt x="215" y="565"/>
                      </a:lnTo>
                      <a:lnTo>
                        <a:pt x="202" y="586"/>
                      </a:lnTo>
                      <a:lnTo>
                        <a:pt x="188" y="605"/>
                      </a:lnTo>
                      <a:lnTo>
                        <a:pt x="171" y="620"/>
                      </a:lnTo>
                      <a:lnTo>
                        <a:pt x="154" y="633"/>
                      </a:lnTo>
                      <a:lnTo>
                        <a:pt x="137" y="643"/>
                      </a:lnTo>
                      <a:lnTo>
                        <a:pt x="122" y="651"/>
                      </a:lnTo>
                      <a:lnTo>
                        <a:pt x="106" y="657"/>
                      </a:lnTo>
                      <a:lnTo>
                        <a:pt x="106" y="656"/>
                      </a:lnTo>
                      <a:lnTo>
                        <a:pt x="106" y="654"/>
                      </a:lnTo>
                      <a:lnTo>
                        <a:pt x="104" y="652"/>
                      </a:lnTo>
                      <a:lnTo>
                        <a:pt x="102" y="649"/>
                      </a:lnTo>
                      <a:lnTo>
                        <a:pt x="90" y="610"/>
                      </a:lnTo>
                      <a:lnTo>
                        <a:pt x="77" y="571"/>
                      </a:lnTo>
                      <a:lnTo>
                        <a:pt x="66" y="531"/>
                      </a:lnTo>
                      <a:lnTo>
                        <a:pt x="56" y="491"/>
                      </a:lnTo>
                      <a:lnTo>
                        <a:pt x="47" y="450"/>
                      </a:lnTo>
                      <a:lnTo>
                        <a:pt x="39" y="411"/>
                      </a:lnTo>
                      <a:lnTo>
                        <a:pt x="31" y="373"/>
                      </a:lnTo>
                      <a:lnTo>
                        <a:pt x="24" y="336"/>
                      </a:lnTo>
                      <a:lnTo>
                        <a:pt x="19" y="303"/>
                      </a:lnTo>
                      <a:lnTo>
                        <a:pt x="14" y="271"/>
                      </a:lnTo>
                      <a:lnTo>
                        <a:pt x="9" y="242"/>
                      </a:lnTo>
                      <a:lnTo>
                        <a:pt x="6" y="217"/>
                      </a:lnTo>
                      <a:lnTo>
                        <a:pt x="4" y="195"/>
                      </a:lnTo>
                      <a:lnTo>
                        <a:pt x="1" y="178"/>
                      </a:lnTo>
                      <a:lnTo>
                        <a:pt x="0" y="166"/>
                      </a:lnTo>
                      <a:lnTo>
                        <a:pt x="0" y="158"/>
                      </a:lnTo>
                      <a:lnTo>
                        <a:pt x="4" y="150"/>
                      </a:lnTo>
                      <a:lnTo>
                        <a:pt x="10" y="140"/>
                      </a:lnTo>
                      <a:lnTo>
                        <a:pt x="19" y="130"/>
                      </a:lnTo>
                      <a:lnTo>
                        <a:pt x="31" y="118"/>
                      </a:lnTo>
                      <a:lnTo>
                        <a:pt x="46" y="105"/>
                      </a:lnTo>
                      <a:lnTo>
                        <a:pt x="65" y="93"/>
                      </a:lnTo>
                      <a:lnTo>
                        <a:pt x="89" y="80"/>
                      </a:lnTo>
                      <a:lnTo>
                        <a:pt x="116" y="67"/>
                      </a:lnTo>
                      <a:lnTo>
                        <a:pt x="150" y="53"/>
                      </a:lnTo>
                      <a:lnTo>
                        <a:pt x="188" y="40"/>
                      </a:lnTo>
                      <a:lnTo>
                        <a:pt x="244" y="25"/>
                      </a:lnTo>
                      <a:lnTo>
                        <a:pt x="296" y="14"/>
                      </a:lnTo>
                      <a:lnTo>
                        <a:pt x="347" y="6"/>
                      </a:lnTo>
                      <a:lnTo>
                        <a:pt x="396" y="1"/>
                      </a:lnTo>
                      <a:lnTo>
                        <a:pt x="442" y="0"/>
                      </a:lnTo>
                      <a:close/>
                    </a:path>
                  </a:pathLst>
                </a:custGeom>
                <a:solidFill>
                  <a:srgbClr val="3AA8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140">
                  <a:extLst>
                    <a:ext uri="{FF2B5EF4-FFF2-40B4-BE49-F238E27FC236}">
                      <a16:creationId xmlns:a16="http://schemas.microsoft.com/office/drawing/2014/main" id="{67A5DC4D-9474-0B40-B3AE-DDE42A7CC2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27222"/>
                  <a:ext cx="1154545" cy="840691"/>
                </a:xfrm>
                <a:custGeom>
                  <a:avLst/>
                  <a:gdLst/>
                  <a:ahLst/>
                  <a:cxnLst>
                    <a:cxn ang="0">
                      <a:pos x="490" y="0"/>
                    </a:cxn>
                    <a:cxn ang="0">
                      <a:pos x="567" y="6"/>
                    </a:cxn>
                    <a:cxn ang="0">
                      <a:pos x="630" y="16"/>
                    </a:cxn>
                    <a:cxn ang="0">
                      <a:pos x="676" y="27"/>
                    </a:cxn>
                    <a:cxn ang="0">
                      <a:pos x="705" y="35"/>
                    </a:cxn>
                    <a:cxn ang="0">
                      <a:pos x="747" y="50"/>
                    </a:cxn>
                    <a:cxn ang="0">
                      <a:pos x="776" y="68"/>
                    </a:cxn>
                    <a:cxn ang="0">
                      <a:pos x="795" y="98"/>
                    </a:cxn>
                    <a:cxn ang="0">
                      <a:pos x="809" y="145"/>
                    </a:cxn>
                    <a:cxn ang="0">
                      <a:pos x="814" y="181"/>
                    </a:cxn>
                    <a:cxn ang="0">
                      <a:pos x="818" y="237"/>
                    </a:cxn>
                    <a:cxn ang="0">
                      <a:pos x="820" y="309"/>
                    </a:cxn>
                    <a:cxn ang="0">
                      <a:pos x="816" y="331"/>
                    </a:cxn>
                    <a:cxn ang="0">
                      <a:pos x="804" y="297"/>
                    </a:cxn>
                    <a:cxn ang="0">
                      <a:pos x="785" y="269"/>
                    </a:cxn>
                    <a:cxn ang="0">
                      <a:pos x="756" y="247"/>
                    </a:cxn>
                    <a:cxn ang="0">
                      <a:pos x="719" y="233"/>
                    </a:cxn>
                    <a:cxn ang="0">
                      <a:pos x="669" y="225"/>
                    </a:cxn>
                    <a:cxn ang="0">
                      <a:pos x="608" y="220"/>
                    </a:cxn>
                    <a:cxn ang="0">
                      <a:pos x="542" y="217"/>
                    </a:cxn>
                    <a:cxn ang="0">
                      <a:pos x="444" y="219"/>
                    </a:cxn>
                    <a:cxn ang="0">
                      <a:pos x="388" y="223"/>
                    </a:cxn>
                    <a:cxn ang="0">
                      <a:pos x="347" y="231"/>
                    </a:cxn>
                    <a:cxn ang="0">
                      <a:pos x="300" y="252"/>
                    </a:cxn>
                    <a:cxn ang="0">
                      <a:pos x="265" y="285"/>
                    </a:cxn>
                    <a:cxn ang="0">
                      <a:pos x="244" y="326"/>
                    </a:cxn>
                    <a:cxn ang="0">
                      <a:pos x="238" y="377"/>
                    </a:cxn>
                    <a:cxn ang="0">
                      <a:pos x="240" y="416"/>
                    </a:cxn>
                    <a:cxn ang="0">
                      <a:pos x="240" y="464"/>
                    </a:cxn>
                    <a:cxn ang="0">
                      <a:pos x="235" y="516"/>
                    </a:cxn>
                    <a:cxn ang="0">
                      <a:pos x="219" y="565"/>
                    </a:cxn>
                    <a:cxn ang="0">
                      <a:pos x="192" y="604"/>
                    </a:cxn>
                    <a:cxn ang="0">
                      <a:pos x="162" y="631"/>
                    </a:cxn>
                    <a:cxn ang="0">
                      <a:pos x="130" y="649"/>
                    </a:cxn>
                    <a:cxn ang="0">
                      <a:pos x="102" y="659"/>
                    </a:cxn>
                    <a:cxn ang="0">
                      <a:pos x="66" y="578"/>
                    </a:cxn>
                    <a:cxn ang="0">
                      <a:pos x="40" y="494"/>
                    </a:cxn>
                    <a:cxn ang="0">
                      <a:pos x="22" y="413"/>
                    </a:cxn>
                    <a:cxn ang="0">
                      <a:pos x="10" y="339"/>
                    </a:cxn>
                    <a:cxn ang="0">
                      <a:pos x="4" y="274"/>
                    </a:cxn>
                    <a:cxn ang="0">
                      <a:pos x="1" y="223"/>
                    </a:cxn>
                    <a:cxn ang="0">
                      <a:pos x="0" y="174"/>
                    </a:cxn>
                    <a:cxn ang="0">
                      <a:pos x="2" y="163"/>
                    </a:cxn>
                    <a:cxn ang="0">
                      <a:pos x="9" y="147"/>
                    </a:cxn>
                    <a:cxn ang="0">
                      <a:pos x="25" y="127"/>
                    </a:cxn>
                    <a:cxn ang="0">
                      <a:pos x="53" y="104"/>
                    </a:cxn>
                    <a:cxn ang="0">
                      <a:pos x="95" y="79"/>
                    </a:cxn>
                    <a:cxn ang="0">
                      <a:pos x="155" y="53"/>
                    </a:cxn>
                    <a:cxn ang="0">
                      <a:pos x="248" y="26"/>
                    </a:cxn>
                    <a:cxn ang="0">
                      <a:pos x="352" y="6"/>
                    </a:cxn>
                    <a:cxn ang="0">
                      <a:pos x="446" y="0"/>
                    </a:cxn>
                  </a:cxnLst>
                  <a:rect l="0" t="0" r="r" b="b"/>
                  <a:pathLst>
                    <a:path w="820" h="659">
                      <a:moveTo>
                        <a:pt x="446" y="0"/>
                      </a:moveTo>
                      <a:lnTo>
                        <a:pt x="490" y="0"/>
                      </a:lnTo>
                      <a:lnTo>
                        <a:pt x="530" y="2"/>
                      </a:lnTo>
                      <a:lnTo>
                        <a:pt x="567" y="6"/>
                      </a:lnTo>
                      <a:lnTo>
                        <a:pt x="600" y="11"/>
                      </a:lnTo>
                      <a:lnTo>
                        <a:pt x="630" y="16"/>
                      </a:lnTo>
                      <a:lnTo>
                        <a:pt x="655" y="22"/>
                      </a:lnTo>
                      <a:lnTo>
                        <a:pt x="676" y="27"/>
                      </a:lnTo>
                      <a:lnTo>
                        <a:pt x="693" y="32"/>
                      </a:lnTo>
                      <a:lnTo>
                        <a:pt x="705" y="35"/>
                      </a:lnTo>
                      <a:lnTo>
                        <a:pt x="727" y="42"/>
                      </a:lnTo>
                      <a:lnTo>
                        <a:pt x="747" y="50"/>
                      </a:lnTo>
                      <a:lnTo>
                        <a:pt x="763" y="58"/>
                      </a:lnTo>
                      <a:lnTo>
                        <a:pt x="776" y="68"/>
                      </a:lnTo>
                      <a:lnTo>
                        <a:pt x="786" y="81"/>
                      </a:lnTo>
                      <a:lnTo>
                        <a:pt x="795" y="98"/>
                      </a:lnTo>
                      <a:lnTo>
                        <a:pt x="802" y="119"/>
                      </a:lnTo>
                      <a:lnTo>
                        <a:pt x="809" y="145"/>
                      </a:lnTo>
                      <a:lnTo>
                        <a:pt x="811" y="160"/>
                      </a:lnTo>
                      <a:lnTo>
                        <a:pt x="814" y="181"/>
                      </a:lnTo>
                      <a:lnTo>
                        <a:pt x="816" y="207"/>
                      </a:lnTo>
                      <a:lnTo>
                        <a:pt x="818" y="237"/>
                      </a:lnTo>
                      <a:lnTo>
                        <a:pt x="820" y="271"/>
                      </a:lnTo>
                      <a:lnTo>
                        <a:pt x="820" y="309"/>
                      </a:lnTo>
                      <a:lnTo>
                        <a:pt x="820" y="349"/>
                      </a:lnTo>
                      <a:lnTo>
                        <a:pt x="816" y="331"/>
                      </a:lnTo>
                      <a:lnTo>
                        <a:pt x="811" y="313"/>
                      </a:lnTo>
                      <a:lnTo>
                        <a:pt x="804" y="297"/>
                      </a:lnTo>
                      <a:lnTo>
                        <a:pt x="796" y="282"/>
                      </a:lnTo>
                      <a:lnTo>
                        <a:pt x="785" y="269"/>
                      </a:lnTo>
                      <a:lnTo>
                        <a:pt x="772" y="256"/>
                      </a:lnTo>
                      <a:lnTo>
                        <a:pt x="756" y="247"/>
                      </a:lnTo>
                      <a:lnTo>
                        <a:pt x="738" y="238"/>
                      </a:lnTo>
                      <a:lnTo>
                        <a:pt x="719" y="233"/>
                      </a:lnTo>
                      <a:lnTo>
                        <a:pt x="696" y="229"/>
                      </a:lnTo>
                      <a:lnTo>
                        <a:pt x="669" y="225"/>
                      </a:lnTo>
                      <a:lnTo>
                        <a:pt x="640" y="223"/>
                      </a:lnTo>
                      <a:lnTo>
                        <a:pt x="608" y="220"/>
                      </a:lnTo>
                      <a:lnTo>
                        <a:pt x="575" y="218"/>
                      </a:lnTo>
                      <a:lnTo>
                        <a:pt x="542" y="217"/>
                      </a:lnTo>
                      <a:lnTo>
                        <a:pt x="475" y="217"/>
                      </a:lnTo>
                      <a:lnTo>
                        <a:pt x="444" y="219"/>
                      </a:lnTo>
                      <a:lnTo>
                        <a:pt x="414" y="221"/>
                      </a:lnTo>
                      <a:lnTo>
                        <a:pt x="388" y="223"/>
                      </a:lnTo>
                      <a:lnTo>
                        <a:pt x="366" y="227"/>
                      </a:lnTo>
                      <a:lnTo>
                        <a:pt x="347" y="231"/>
                      </a:lnTo>
                      <a:lnTo>
                        <a:pt x="322" y="240"/>
                      </a:lnTo>
                      <a:lnTo>
                        <a:pt x="300" y="252"/>
                      </a:lnTo>
                      <a:lnTo>
                        <a:pt x="281" y="267"/>
                      </a:lnTo>
                      <a:lnTo>
                        <a:pt x="265" y="285"/>
                      </a:lnTo>
                      <a:lnTo>
                        <a:pt x="253" y="304"/>
                      </a:lnTo>
                      <a:lnTo>
                        <a:pt x="244" y="326"/>
                      </a:lnTo>
                      <a:lnTo>
                        <a:pt x="239" y="351"/>
                      </a:lnTo>
                      <a:lnTo>
                        <a:pt x="238" y="377"/>
                      </a:lnTo>
                      <a:lnTo>
                        <a:pt x="239" y="395"/>
                      </a:lnTo>
                      <a:lnTo>
                        <a:pt x="240" y="416"/>
                      </a:lnTo>
                      <a:lnTo>
                        <a:pt x="240" y="439"/>
                      </a:lnTo>
                      <a:lnTo>
                        <a:pt x="240" y="464"/>
                      </a:lnTo>
                      <a:lnTo>
                        <a:pt x="240" y="490"/>
                      </a:lnTo>
                      <a:lnTo>
                        <a:pt x="235" y="516"/>
                      </a:lnTo>
                      <a:lnTo>
                        <a:pt x="229" y="541"/>
                      </a:lnTo>
                      <a:lnTo>
                        <a:pt x="219" y="565"/>
                      </a:lnTo>
                      <a:lnTo>
                        <a:pt x="206" y="586"/>
                      </a:lnTo>
                      <a:lnTo>
                        <a:pt x="192" y="604"/>
                      </a:lnTo>
                      <a:lnTo>
                        <a:pt x="177" y="619"/>
                      </a:lnTo>
                      <a:lnTo>
                        <a:pt x="162" y="631"/>
                      </a:lnTo>
                      <a:lnTo>
                        <a:pt x="146" y="641"/>
                      </a:lnTo>
                      <a:lnTo>
                        <a:pt x="130" y="649"/>
                      </a:lnTo>
                      <a:lnTo>
                        <a:pt x="116" y="655"/>
                      </a:lnTo>
                      <a:lnTo>
                        <a:pt x="102" y="659"/>
                      </a:lnTo>
                      <a:lnTo>
                        <a:pt x="83" y="619"/>
                      </a:lnTo>
                      <a:lnTo>
                        <a:pt x="66" y="578"/>
                      </a:lnTo>
                      <a:lnTo>
                        <a:pt x="52" y="536"/>
                      </a:lnTo>
                      <a:lnTo>
                        <a:pt x="40" y="494"/>
                      </a:lnTo>
                      <a:lnTo>
                        <a:pt x="30" y="454"/>
                      </a:lnTo>
                      <a:lnTo>
                        <a:pt x="22" y="413"/>
                      </a:lnTo>
                      <a:lnTo>
                        <a:pt x="15" y="375"/>
                      </a:lnTo>
                      <a:lnTo>
                        <a:pt x="10" y="339"/>
                      </a:lnTo>
                      <a:lnTo>
                        <a:pt x="7" y="305"/>
                      </a:lnTo>
                      <a:lnTo>
                        <a:pt x="4" y="274"/>
                      </a:lnTo>
                      <a:lnTo>
                        <a:pt x="2" y="246"/>
                      </a:lnTo>
                      <a:lnTo>
                        <a:pt x="1" y="223"/>
                      </a:lnTo>
                      <a:lnTo>
                        <a:pt x="0" y="203"/>
                      </a:lnTo>
                      <a:lnTo>
                        <a:pt x="0" y="174"/>
                      </a:lnTo>
                      <a:lnTo>
                        <a:pt x="1" y="169"/>
                      </a:lnTo>
                      <a:lnTo>
                        <a:pt x="2" y="163"/>
                      </a:lnTo>
                      <a:lnTo>
                        <a:pt x="5" y="156"/>
                      </a:lnTo>
                      <a:lnTo>
                        <a:pt x="9" y="147"/>
                      </a:lnTo>
                      <a:lnTo>
                        <a:pt x="16" y="138"/>
                      </a:lnTo>
                      <a:lnTo>
                        <a:pt x="25" y="127"/>
                      </a:lnTo>
                      <a:lnTo>
                        <a:pt x="37" y="116"/>
                      </a:lnTo>
                      <a:lnTo>
                        <a:pt x="53" y="104"/>
                      </a:lnTo>
                      <a:lnTo>
                        <a:pt x="72" y="92"/>
                      </a:lnTo>
                      <a:lnTo>
                        <a:pt x="95" y="79"/>
                      </a:lnTo>
                      <a:lnTo>
                        <a:pt x="122" y="66"/>
                      </a:lnTo>
                      <a:lnTo>
                        <a:pt x="155" y="53"/>
                      </a:lnTo>
                      <a:lnTo>
                        <a:pt x="193" y="41"/>
                      </a:lnTo>
                      <a:lnTo>
                        <a:pt x="248" y="26"/>
                      </a:lnTo>
                      <a:lnTo>
                        <a:pt x="301" y="14"/>
                      </a:lnTo>
                      <a:lnTo>
                        <a:pt x="352" y="6"/>
                      </a:lnTo>
                      <a:lnTo>
                        <a:pt x="400" y="1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rgbClr val="FDD8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141">
                  <a:extLst>
                    <a:ext uri="{FF2B5EF4-FFF2-40B4-BE49-F238E27FC236}">
                      <a16:creationId xmlns:a16="http://schemas.microsoft.com/office/drawing/2014/main" id="{961A4485-518C-FB40-B9E2-DD15C5AE07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27222"/>
                  <a:ext cx="1155954" cy="803695"/>
                </a:xfrm>
                <a:custGeom>
                  <a:avLst/>
                  <a:gdLst/>
                  <a:ahLst/>
                  <a:cxnLst>
                    <a:cxn ang="0">
                      <a:pos x="490" y="0"/>
                    </a:cxn>
                    <a:cxn ang="0">
                      <a:pos x="567" y="6"/>
                    </a:cxn>
                    <a:cxn ang="0">
                      <a:pos x="630" y="16"/>
                    </a:cxn>
                    <a:cxn ang="0">
                      <a:pos x="676" y="27"/>
                    </a:cxn>
                    <a:cxn ang="0">
                      <a:pos x="705" y="35"/>
                    </a:cxn>
                    <a:cxn ang="0">
                      <a:pos x="740" y="47"/>
                    </a:cxn>
                    <a:cxn ang="0">
                      <a:pos x="768" y="62"/>
                    </a:cxn>
                    <a:cxn ang="0">
                      <a:pos x="789" y="85"/>
                    </a:cxn>
                    <a:cxn ang="0">
                      <a:pos x="804" y="122"/>
                    </a:cxn>
                    <a:cxn ang="0">
                      <a:pos x="814" y="172"/>
                    </a:cxn>
                    <a:cxn ang="0">
                      <a:pos x="819" y="222"/>
                    </a:cxn>
                    <a:cxn ang="0">
                      <a:pos x="820" y="265"/>
                    </a:cxn>
                    <a:cxn ang="0">
                      <a:pos x="821" y="300"/>
                    </a:cxn>
                    <a:cxn ang="0">
                      <a:pos x="820" y="321"/>
                    </a:cxn>
                    <a:cxn ang="0">
                      <a:pos x="807" y="275"/>
                    </a:cxn>
                    <a:cxn ang="0">
                      <a:pos x="783" y="241"/>
                    </a:cxn>
                    <a:cxn ang="0">
                      <a:pos x="749" y="218"/>
                    </a:cxn>
                    <a:cxn ang="0">
                      <a:pos x="711" y="205"/>
                    </a:cxn>
                    <a:cxn ang="0">
                      <a:pos x="661" y="197"/>
                    </a:cxn>
                    <a:cxn ang="0">
                      <a:pos x="599" y="191"/>
                    </a:cxn>
                    <a:cxn ang="0">
                      <a:pos x="533" y="188"/>
                    </a:cxn>
                    <a:cxn ang="0">
                      <a:pos x="435" y="190"/>
                    </a:cxn>
                    <a:cxn ang="0">
                      <a:pos x="379" y="194"/>
                    </a:cxn>
                    <a:cxn ang="0">
                      <a:pos x="339" y="202"/>
                    </a:cxn>
                    <a:cxn ang="0">
                      <a:pos x="291" y="223"/>
                    </a:cxn>
                    <a:cxn ang="0">
                      <a:pos x="255" y="256"/>
                    </a:cxn>
                    <a:cxn ang="0">
                      <a:pos x="235" y="298"/>
                    </a:cxn>
                    <a:cxn ang="0">
                      <a:pos x="229" y="348"/>
                    </a:cxn>
                    <a:cxn ang="0">
                      <a:pos x="231" y="388"/>
                    </a:cxn>
                    <a:cxn ang="0">
                      <a:pos x="232" y="435"/>
                    </a:cxn>
                    <a:cxn ang="0">
                      <a:pos x="227" y="486"/>
                    </a:cxn>
                    <a:cxn ang="0">
                      <a:pos x="210" y="537"/>
                    </a:cxn>
                    <a:cxn ang="0">
                      <a:pos x="183" y="575"/>
                    </a:cxn>
                    <a:cxn ang="0">
                      <a:pos x="152" y="602"/>
                    </a:cxn>
                    <a:cxn ang="0">
                      <a:pos x="122" y="620"/>
                    </a:cxn>
                    <a:cxn ang="0">
                      <a:pos x="94" y="630"/>
                    </a:cxn>
                    <a:cxn ang="0">
                      <a:pos x="59" y="550"/>
                    </a:cxn>
                    <a:cxn ang="0">
                      <a:pos x="34" y="470"/>
                    </a:cxn>
                    <a:cxn ang="0">
                      <a:pos x="19" y="394"/>
                    </a:cxn>
                    <a:cxn ang="0">
                      <a:pos x="9" y="325"/>
                    </a:cxn>
                    <a:cxn ang="0">
                      <a:pos x="3" y="265"/>
                    </a:cxn>
                    <a:cxn ang="0">
                      <a:pos x="1" y="218"/>
                    </a:cxn>
                    <a:cxn ang="0">
                      <a:pos x="0" y="174"/>
                    </a:cxn>
                    <a:cxn ang="0">
                      <a:pos x="2" y="163"/>
                    </a:cxn>
                    <a:cxn ang="0">
                      <a:pos x="9" y="147"/>
                    </a:cxn>
                    <a:cxn ang="0">
                      <a:pos x="25" y="127"/>
                    </a:cxn>
                    <a:cxn ang="0">
                      <a:pos x="53" y="104"/>
                    </a:cxn>
                    <a:cxn ang="0">
                      <a:pos x="95" y="79"/>
                    </a:cxn>
                    <a:cxn ang="0">
                      <a:pos x="155" y="53"/>
                    </a:cxn>
                    <a:cxn ang="0">
                      <a:pos x="248" y="26"/>
                    </a:cxn>
                    <a:cxn ang="0">
                      <a:pos x="352" y="6"/>
                    </a:cxn>
                    <a:cxn ang="0">
                      <a:pos x="446" y="0"/>
                    </a:cxn>
                  </a:cxnLst>
                  <a:rect l="0" t="0" r="r" b="b"/>
                  <a:pathLst>
                    <a:path w="821" h="630">
                      <a:moveTo>
                        <a:pt x="446" y="0"/>
                      </a:moveTo>
                      <a:lnTo>
                        <a:pt x="490" y="0"/>
                      </a:lnTo>
                      <a:lnTo>
                        <a:pt x="530" y="2"/>
                      </a:lnTo>
                      <a:lnTo>
                        <a:pt x="567" y="6"/>
                      </a:lnTo>
                      <a:lnTo>
                        <a:pt x="600" y="11"/>
                      </a:lnTo>
                      <a:lnTo>
                        <a:pt x="630" y="16"/>
                      </a:lnTo>
                      <a:lnTo>
                        <a:pt x="655" y="22"/>
                      </a:lnTo>
                      <a:lnTo>
                        <a:pt x="676" y="27"/>
                      </a:lnTo>
                      <a:lnTo>
                        <a:pt x="693" y="32"/>
                      </a:lnTo>
                      <a:lnTo>
                        <a:pt x="705" y="35"/>
                      </a:lnTo>
                      <a:lnTo>
                        <a:pt x="723" y="41"/>
                      </a:lnTo>
                      <a:lnTo>
                        <a:pt x="740" y="47"/>
                      </a:lnTo>
                      <a:lnTo>
                        <a:pt x="755" y="53"/>
                      </a:lnTo>
                      <a:lnTo>
                        <a:pt x="768" y="62"/>
                      </a:lnTo>
                      <a:lnTo>
                        <a:pt x="779" y="72"/>
                      </a:lnTo>
                      <a:lnTo>
                        <a:pt x="789" y="85"/>
                      </a:lnTo>
                      <a:lnTo>
                        <a:pt x="798" y="101"/>
                      </a:lnTo>
                      <a:lnTo>
                        <a:pt x="804" y="122"/>
                      </a:lnTo>
                      <a:lnTo>
                        <a:pt x="809" y="147"/>
                      </a:lnTo>
                      <a:lnTo>
                        <a:pt x="814" y="172"/>
                      </a:lnTo>
                      <a:lnTo>
                        <a:pt x="816" y="197"/>
                      </a:lnTo>
                      <a:lnTo>
                        <a:pt x="819" y="222"/>
                      </a:lnTo>
                      <a:lnTo>
                        <a:pt x="820" y="244"/>
                      </a:lnTo>
                      <a:lnTo>
                        <a:pt x="820" y="265"/>
                      </a:lnTo>
                      <a:lnTo>
                        <a:pt x="821" y="284"/>
                      </a:lnTo>
                      <a:lnTo>
                        <a:pt x="821" y="300"/>
                      </a:lnTo>
                      <a:lnTo>
                        <a:pt x="820" y="311"/>
                      </a:lnTo>
                      <a:lnTo>
                        <a:pt x="820" y="321"/>
                      </a:lnTo>
                      <a:lnTo>
                        <a:pt x="815" y="297"/>
                      </a:lnTo>
                      <a:lnTo>
                        <a:pt x="807" y="275"/>
                      </a:lnTo>
                      <a:lnTo>
                        <a:pt x="796" y="257"/>
                      </a:lnTo>
                      <a:lnTo>
                        <a:pt x="783" y="241"/>
                      </a:lnTo>
                      <a:lnTo>
                        <a:pt x="767" y="228"/>
                      </a:lnTo>
                      <a:lnTo>
                        <a:pt x="749" y="218"/>
                      </a:lnTo>
                      <a:lnTo>
                        <a:pt x="729" y="210"/>
                      </a:lnTo>
                      <a:lnTo>
                        <a:pt x="711" y="205"/>
                      </a:lnTo>
                      <a:lnTo>
                        <a:pt x="687" y="200"/>
                      </a:lnTo>
                      <a:lnTo>
                        <a:pt x="661" y="197"/>
                      </a:lnTo>
                      <a:lnTo>
                        <a:pt x="631" y="193"/>
                      </a:lnTo>
                      <a:lnTo>
                        <a:pt x="599" y="191"/>
                      </a:lnTo>
                      <a:lnTo>
                        <a:pt x="567" y="189"/>
                      </a:lnTo>
                      <a:lnTo>
                        <a:pt x="533" y="188"/>
                      </a:lnTo>
                      <a:lnTo>
                        <a:pt x="466" y="188"/>
                      </a:lnTo>
                      <a:lnTo>
                        <a:pt x="435" y="190"/>
                      </a:lnTo>
                      <a:lnTo>
                        <a:pt x="406" y="192"/>
                      </a:lnTo>
                      <a:lnTo>
                        <a:pt x="379" y="194"/>
                      </a:lnTo>
                      <a:lnTo>
                        <a:pt x="358" y="197"/>
                      </a:lnTo>
                      <a:lnTo>
                        <a:pt x="339" y="202"/>
                      </a:lnTo>
                      <a:lnTo>
                        <a:pt x="313" y="211"/>
                      </a:lnTo>
                      <a:lnTo>
                        <a:pt x="291" y="223"/>
                      </a:lnTo>
                      <a:lnTo>
                        <a:pt x="271" y="238"/>
                      </a:lnTo>
                      <a:lnTo>
                        <a:pt x="255" y="256"/>
                      </a:lnTo>
                      <a:lnTo>
                        <a:pt x="244" y="275"/>
                      </a:lnTo>
                      <a:lnTo>
                        <a:pt x="235" y="298"/>
                      </a:lnTo>
                      <a:lnTo>
                        <a:pt x="230" y="322"/>
                      </a:lnTo>
                      <a:lnTo>
                        <a:pt x="229" y="348"/>
                      </a:lnTo>
                      <a:lnTo>
                        <a:pt x="230" y="367"/>
                      </a:lnTo>
                      <a:lnTo>
                        <a:pt x="231" y="388"/>
                      </a:lnTo>
                      <a:lnTo>
                        <a:pt x="232" y="410"/>
                      </a:lnTo>
                      <a:lnTo>
                        <a:pt x="232" y="435"/>
                      </a:lnTo>
                      <a:lnTo>
                        <a:pt x="231" y="460"/>
                      </a:lnTo>
                      <a:lnTo>
                        <a:pt x="227" y="486"/>
                      </a:lnTo>
                      <a:lnTo>
                        <a:pt x="220" y="512"/>
                      </a:lnTo>
                      <a:lnTo>
                        <a:pt x="210" y="537"/>
                      </a:lnTo>
                      <a:lnTo>
                        <a:pt x="198" y="558"/>
                      </a:lnTo>
                      <a:lnTo>
                        <a:pt x="183" y="575"/>
                      </a:lnTo>
                      <a:lnTo>
                        <a:pt x="168" y="589"/>
                      </a:lnTo>
                      <a:lnTo>
                        <a:pt x="152" y="602"/>
                      </a:lnTo>
                      <a:lnTo>
                        <a:pt x="137" y="612"/>
                      </a:lnTo>
                      <a:lnTo>
                        <a:pt x="122" y="620"/>
                      </a:lnTo>
                      <a:lnTo>
                        <a:pt x="107" y="626"/>
                      </a:lnTo>
                      <a:lnTo>
                        <a:pt x="94" y="630"/>
                      </a:lnTo>
                      <a:lnTo>
                        <a:pt x="75" y="590"/>
                      </a:lnTo>
                      <a:lnTo>
                        <a:pt x="59" y="550"/>
                      </a:lnTo>
                      <a:lnTo>
                        <a:pt x="45" y="509"/>
                      </a:lnTo>
                      <a:lnTo>
                        <a:pt x="34" y="470"/>
                      </a:lnTo>
                      <a:lnTo>
                        <a:pt x="25" y="431"/>
                      </a:lnTo>
                      <a:lnTo>
                        <a:pt x="19" y="394"/>
                      </a:lnTo>
                      <a:lnTo>
                        <a:pt x="13" y="358"/>
                      </a:lnTo>
                      <a:lnTo>
                        <a:pt x="9" y="325"/>
                      </a:lnTo>
                      <a:lnTo>
                        <a:pt x="5" y="294"/>
                      </a:lnTo>
                      <a:lnTo>
                        <a:pt x="3" y="265"/>
                      </a:lnTo>
                      <a:lnTo>
                        <a:pt x="2" y="240"/>
                      </a:lnTo>
                      <a:lnTo>
                        <a:pt x="1" y="218"/>
                      </a:lnTo>
                      <a:lnTo>
                        <a:pt x="0" y="201"/>
                      </a:lnTo>
                      <a:lnTo>
                        <a:pt x="0" y="174"/>
                      </a:lnTo>
                      <a:lnTo>
                        <a:pt x="1" y="169"/>
                      </a:lnTo>
                      <a:lnTo>
                        <a:pt x="2" y="163"/>
                      </a:lnTo>
                      <a:lnTo>
                        <a:pt x="5" y="156"/>
                      </a:lnTo>
                      <a:lnTo>
                        <a:pt x="9" y="147"/>
                      </a:lnTo>
                      <a:lnTo>
                        <a:pt x="16" y="138"/>
                      </a:lnTo>
                      <a:lnTo>
                        <a:pt x="25" y="127"/>
                      </a:lnTo>
                      <a:lnTo>
                        <a:pt x="37" y="116"/>
                      </a:lnTo>
                      <a:lnTo>
                        <a:pt x="53" y="104"/>
                      </a:lnTo>
                      <a:lnTo>
                        <a:pt x="72" y="92"/>
                      </a:lnTo>
                      <a:lnTo>
                        <a:pt x="95" y="79"/>
                      </a:lnTo>
                      <a:lnTo>
                        <a:pt x="122" y="66"/>
                      </a:lnTo>
                      <a:lnTo>
                        <a:pt x="155" y="53"/>
                      </a:lnTo>
                      <a:lnTo>
                        <a:pt x="193" y="41"/>
                      </a:lnTo>
                      <a:lnTo>
                        <a:pt x="248" y="26"/>
                      </a:lnTo>
                      <a:lnTo>
                        <a:pt x="301" y="14"/>
                      </a:lnTo>
                      <a:lnTo>
                        <a:pt x="352" y="6"/>
                      </a:lnTo>
                      <a:lnTo>
                        <a:pt x="400" y="1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rgbClr val="3AA8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164">
                  <a:extLst>
                    <a:ext uri="{FF2B5EF4-FFF2-40B4-BE49-F238E27FC236}">
                      <a16:creationId xmlns:a16="http://schemas.microsoft.com/office/drawing/2014/main" id="{FEBFDD99-11ED-8C49-A00B-F270318994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96039" y="-348709"/>
                  <a:ext cx="23936" cy="45719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8" y="0"/>
                    </a:cxn>
                    <a:cxn ang="0">
                      <a:pos x="10" y="1"/>
                    </a:cxn>
                    <a:cxn ang="0">
                      <a:pos x="12" y="2"/>
                    </a:cxn>
                    <a:cxn ang="0">
                      <a:pos x="15" y="5"/>
                    </a:cxn>
                    <a:cxn ang="0">
                      <a:pos x="16" y="7"/>
                    </a:cxn>
                    <a:cxn ang="0">
                      <a:pos x="17" y="10"/>
                    </a:cxn>
                    <a:cxn ang="0">
                      <a:pos x="17" y="12"/>
                    </a:cxn>
                    <a:cxn ang="0">
                      <a:pos x="16" y="15"/>
                    </a:cxn>
                    <a:cxn ang="0">
                      <a:pos x="15" y="16"/>
                    </a:cxn>
                    <a:cxn ang="0">
                      <a:pos x="13" y="17"/>
                    </a:cxn>
                    <a:cxn ang="0">
                      <a:pos x="9" y="17"/>
                    </a:cxn>
                    <a:cxn ang="0">
                      <a:pos x="7" y="16"/>
                    </a:cxn>
                    <a:cxn ang="0">
                      <a:pos x="5" y="15"/>
                    </a:cxn>
                    <a:cxn ang="0">
                      <a:pos x="3" y="13"/>
                    </a:cxn>
                    <a:cxn ang="0">
                      <a:pos x="1" y="10"/>
                    </a:cxn>
                    <a:cxn ang="0">
                      <a:pos x="1" y="8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3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7" h="17">
                      <a:moveTo>
                        <a:pt x="5" y="0"/>
                      </a:moveTo>
                      <a:lnTo>
                        <a:pt x="8" y="0"/>
                      </a:lnTo>
                      <a:lnTo>
                        <a:pt x="10" y="1"/>
                      </a:lnTo>
                      <a:lnTo>
                        <a:pt x="12" y="2"/>
                      </a:lnTo>
                      <a:lnTo>
                        <a:pt x="15" y="5"/>
                      </a:lnTo>
                      <a:lnTo>
                        <a:pt x="16" y="7"/>
                      </a:lnTo>
                      <a:lnTo>
                        <a:pt x="17" y="10"/>
                      </a:lnTo>
                      <a:lnTo>
                        <a:pt x="17" y="12"/>
                      </a:lnTo>
                      <a:lnTo>
                        <a:pt x="16" y="15"/>
                      </a:lnTo>
                      <a:lnTo>
                        <a:pt x="15" y="16"/>
                      </a:lnTo>
                      <a:lnTo>
                        <a:pt x="13" y="17"/>
                      </a:lnTo>
                      <a:lnTo>
                        <a:pt x="9" y="17"/>
                      </a:lnTo>
                      <a:lnTo>
                        <a:pt x="7" y="16"/>
                      </a:lnTo>
                      <a:lnTo>
                        <a:pt x="5" y="15"/>
                      </a:lnTo>
                      <a:lnTo>
                        <a:pt x="3" y="13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165">
                  <a:extLst>
                    <a:ext uri="{FF2B5EF4-FFF2-40B4-BE49-F238E27FC236}">
                      <a16:creationId xmlns:a16="http://schemas.microsoft.com/office/drawing/2014/main" id="{3D465833-E709-C747-B696-E1A635E51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169430"/>
                  <a:ext cx="192894" cy="711844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44" y="14"/>
                    </a:cxn>
                    <a:cxn ang="0">
                      <a:pos x="34" y="30"/>
                    </a:cxn>
                    <a:cxn ang="0">
                      <a:pos x="26" y="48"/>
                    </a:cxn>
                    <a:cxn ang="0">
                      <a:pos x="23" y="68"/>
                    </a:cxn>
                    <a:cxn ang="0">
                      <a:pos x="23" y="90"/>
                    </a:cxn>
                    <a:cxn ang="0">
                      <a:pos x="24" y="105"/>
                    </a:cxn>
                    <a:cxn ang="0">
                      <a:pos x="26" y="125"/>
                    </a:cxn>
                    <a:cxn ang="0">
                      <a:pos x="29" y="149"/>
                    </a:cxn>
                    <a:cxn ang="0">
                      <a:pos x="33" y="177"/>
                    </a:cxn>
                    <a:cxn ang="0">
                      <a:pos x="38" y="209"/>
                    </a:cxn>
                    <a:cxn ang="0">
                      <a:pos x="44" y="243"/>
                    </a:cxn>
                    <a:cxn ang="0">
                      <a:pos x="50" y="279"/>
                    </a:cxn>
                    <a:cxn ang="0">
                      <a:pos x="58" y="317"/>
                    </a:cxn>
                    <a:cxn ang="0">
                      <a:pos x="68" y="355"/>
                    </a:cxn>
                    <a:cxn ang="0">
                      <a:pos x="78" y="395"/>
                    </a:cxn>
                    <a:cxn ang="0">
                      <a:pos x="91" y="434"/>
                    </a:cxn>
                    <a:cxn ang="0">
                      <a:pos x="104" y="472"/>
                    </a:cxn>
                    <a:cxn ang="0">
                      <a:pos x="120" y="510"/>
                    </a:cxn>
                    <a:cxn ang="0">
                      <a:pos x="137" y="545"/>
                    </a:cxn>
                    <a:cxn ang="0">
                      <a:pos x="118" y="553"/>
                    </a:cxn>
                    <a:cxn ang="0">
                      <a:pos x="102" y="558"/>
                    </a:cxn>
                    <a:cxn ang="0">
                      <a:pos x="83" y="518"/>
                    </a:cxn>
                    <a:cxn ang="0">
                      <a:pos x="66" y="477"/>
                    </a:cxn>
                    <a:cxn ang="0">
                      <a:pos x="52" y="435"/>
                    </a:cxn>
                    <a:cxn ang="0">
                      <a:pos x="40" y="393"/>
                    </a:cxn>
                    <a:cxn ang="0">
                      <a:pos x="30" y="353"/>
                    </a:cxn>
                    <a:cxn ang="0">
                      <a:pos x="22" y="312"/>
                    </a:cxn>
                    <a:cxn ang="0">
                      <a:pos x="15" y="274"/>
                    </a:cxn>
                    <a:cxn ang="0">
                      <a:pos x="10" y="238"/>
                    </a:cxn>
                    <a:cxn ang="0">
                      <a:pos x="7" y="204"/>
                    </a:cxn>
                    <a:cxn ang="0">
                      <a:pos x="4" y="173"/>
                    </a:cxn>
                    <a:cxn ang="0">
                      <a:pos x="2" y="145"/>
                    </a:cxn>
                    <a:cxn ang="0">
                      <a:pos x="1" y="122"/>
                    </a:cxn>
                    <a:cxn ang="0">
                      <a:pos x="0" y="102"/>
                    </a:cxn>
                    <a:cxn ang="0">
                      <a:pos x="0" y="71"/>
                    </a:cxn>
                    <a:cxn ang="0">
                      <a:pos x="1" y="66"/>
                    </a:cxn>
                    <a:cxn ang="0">
                      <a:pos x="4" y="59"/>
                    </a:cxn>
                    <a:cxn ang="0">
                      <a:pos x="8" y="49"/>
                    </a:cxn>
                    <a:cxn ang="0">
                      <a:pos x="14" y="39"/>
                    </a:cxn>
                    <a:cxn ang="0">
                      <a:pos x="24" y="27"/>
                    </a:cxn>
                    <a:cxn ang="0">
                      <a:pos x="38" y="13"/>
                    </a:cxn>
                    <a:cxn ang="0">
                      <a:pos x="56" y="0"/>
                    </a:cxn>
                  </a:cxnLst>
                  <a:rect l="0" t="0" r="r" b="b"/>
                  <a:pathLst>
                    <a:path w="137" h="558">
                      <a:moveTo>
                        <a:pt x="56" y="0"/>
                      </a:moveTo>
                      <a:lnTo>
                        <a:pt x="44" y="14"/>
                      </a:lnTo>
                      <a:lnTo>
                        <a:pt x="34" y="30"/>
                      </a:lnTo>
                      <a:lnTo>
                        <a:pt x="26" y="48"/>
                      </a:lnTo>
                      <a:lnTo>
                        <a:pt x="23" y="68"/>
                      </a:lnTo>
                      <a:lnTo>
                        <a:pt x="23" y="90"/>
                      </a:lnTo>
                      <a:lnTo>
                        <a:pt x="24" y="105"/>
                      </a:lnTo>
                      <a:lnTo>
                        <a:pt x="26" y="125"/>
                      </a:lnTo>
                      <a:lnTo>
                        <a:pt x="29" y="149"/>
                      </a:lnTo>
                      <a:lnTo>
                        <a:pt x="33" y="177"/>
                      </a:lnTo>
                      <a:lnTo>
                        <a:pt x="38" y="209"/>
                      </a:lnTo>
                      <a:lnTo>
                        <a:pt x="44" y="243"/>
                      </a:lnTo>
                      <a:lnTo>
                        <a:pt x="50" y="279"/>
                      </a:lnTo>
                      <a:lnTo>
                        <a:pt x="58" y="317"/>
                      </a:lnTo>
                      <a:lnTo>
                        <a:pt x="68" y="355"/>
                      </a:lnTo>
                      <a:lnTo>
                        <a:pt x="78" y="395"/>
                      </a:lnTo>
                      <a:lnTo>
                        <a:pt x="91" y="434"/>
                      </a:lnTo>
                      <a:lnTo>
                        <a:pt x="104" y="472"/>
                      </a:lnTo>
                      <a:lnTo>
                        <a:pt x="120" y="510"/>
                      </a:lnTo>
                      <a:lnTo>
                        <a:pt x="137" y="545"/>
                      </a:lnTo>
                      <a:lnTo>
                        <a:pt x="118" y="553"/>
                      </a:lnTo>
                      <a:lnTo>
                        <a:pt x="102" y="558"/>
                      </a:lnTo>
                      <a:lnTo>
                        <a:pt x="83" y="518"/>
                      </a:lnTo>
                      <a:lnTo>
                        <a:pt x="66" y="477"/>
                      </a:lnTo>
                      <a:lnTo>
                        <a:pt x="52" y="435"/>
                      </a:lnTo>
                      <a:lnTo>
                        <a:pt x="40" y="393"/>
                      </a:lnTo>
                      <a:lnTo>
                        <a:pt x="30" y="353"/>
                      </a:lnTo>
                      <a:lnTo>
                        <a:pt x="22" y="312"/>
                      </a:lnTo>
                      <a:lnTo>
                        <a:pt x="15" y="274"/>
                      </a:lnTo>
                      <a:lnTo>
                        <a:pt x="10" y="238"/>
                      </a:lnTo>
                      <a:lnTo>
                        <a:pt x="7" y="204"/>
                      </a:lnTo>
                      <a:lnTo>
                        <a:pt x="4" y="173"/>
                      </a:lnTo>
                      <a:lnTo>
                        <a:pt x="2" y="145"/>
                      </a:lnTo>
                      <a:lnTo>
                        <a:pt x="1" y="122"/>
                      </a:lnTo>
                      <a:lnTo>
                        <a:pt x="0" y="102"/>
                      </a:lnTo>
                      <a:lnTo>
                        <a:pt x="0" y="71"/>
                      </a:lnTo>
                      <a:lnTo>
                        <a:pt x="1" y="66"/>
                      </a:lnTo>
                      <a:lnTo>
                        <a:pt x="4" y="59"/>
                      </a:lnTo>
                      <a:lnTo>
                        <a:pt x="8" y="49"/>
                      </a:lnTo>
                      <a:lnTo>
                        <a:pt x="14" y="39"/>
                      </a:lnTo>
                      <a:lnTo>
                        <a:pt x="24" y="27"/>
                      </a:lnTo>
                      <a:lnTo>
                        <a:pt x="38" y="1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569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166">
                  <a:extLst>
                    <a:ext uri="{FF2B5EF4-FFF2-40B4-BE49-F238E27FC236}">
                      <a16:creationId xmlns:a16="http://schemas.microsoft.com/office/drawing/2014/main" id="{B032F354-0808-7247-8186-332B2AC62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05795" y="376402"/>
                  <a:ext cx="259069" cy="27938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20" y="1"/>
                    </a:cxn>
                    <a:cxn ang="0">
                      <a:pos x="34" y="3"/>
                    </a:cxn>
                    <a:cxn ang="0">
                      <a:pos x="50" y="5"/>
                    </a:cxn>
                    <a:cxn ang="0">
                      <a:pos x="68" y="6"/>
                    </a:cxn>
                    <a:cxn ang="0">
                      <a:pos x="86" y="10"/>
                    </a:cxn>
                    <a:cxn ang="0">
                      <a:pos x="104" y="14"/>
                    </a:cxn>
                    <a:cxn ang="0">
                      <a:pos x="122" y="19"/>
                    </a:cxn>
                    <a:cxn ang="0">
                      <a:pos x="139" y="25"/>
                    </a:cxn>
                    <a:cxn ang="0">
                      <a:pos x="153" y="32"/>
                    </a:cxn>
                    <a:cxn ang="0">
                      <a:pos x="165" y="41"/>
                    </a:cxn>
                    <a:cxn ang="0">
                      <a:pos x="172" y="51"/>
                    </a:cxn>
                    <a:cxn ang="0">
                      <a:pos x="177" y="63"/>
                    </a:cxn>
                    <a:cxn ang="0">
                      <a:pos x="181" y="78"/>
                    </a:cxn>
                    <a:cxn ang="0">
                      <a:pos x="183" y="95"/>
                    </a:cxn>
                    <a:cxn ang="0">
                      <a:pos x="184" y="114"/>
                    </a:cxn>
                    <a:cxn ang="0">
                      <a:pos x="184" y="133"/>
                    </a:cxn>
                    <a:cxn ang="0">
                      <a:pos x="183" y="151"/>
                    </a:cxn>
                    <a:cxn ang="0">
                      <a:pos x="181" y="169"/>
                    </a:cxn>
                    <a:cxn ang="0">
                      <a:pos x="180" y="185"/>
                    </a:cxn>
                    <a:cxn ang="0">
                      <a:pos x="178" y="199"/>
                    </a:cxn>
                    <a:cxn ang="0">
                      <a:pos x="177" y="210"/>
                    </a:cxn>
                    <a:cxn ang="0">
                      <a:pos x="175" y="217"/>
                    </a:cxn>
                    <a:cxn ang="0">
                      <a:pos x="175" y="219"/>
                    </a:cxn>
                    <a:cxn ang="0">
                      <a:pos x="175" y="217"/>
                    </a:cxn>
                    <a:cxn ang="0">
                      <a:pos x="174" y="211"/>
                    </a:cxn>
                    <a:cxn ang="0">
                      <a:pos x="171" y="200"/>
                    </a:cxn>
                    <a:cxn ang="0">
                      <a:pos x="167" y="187"/>
                    </a:cxn>
                    <a:cxn ang="0">
                      <a:pos x="162" y="171"/>
                    </a:cxn>
                    <a:cxn ang="0">
                      <a:pos x="155" y="154"/>
                    </a:cxn>
                    <a:cxn ang="0">
                      <a:pos x="146" y="134"/>
                    </a:cxn>
                    <a:cxn ang="0">
                      <a:pos x="136" y="115"/>
                    </a:cxn>
                    <a:cxn ang="0">
                      <a:pos x="124" y="95"/>
                    </a:cxn>
                    <a:cxn ang="0">
                      <a:pos x="109" y="75"/>
                    </a:cxn>
                    <a:cxn ang="0">
                      <a:pos x="93" y="56"/>
                    </a:cxn>
                    <a:cxn ang="0">
                      <a:pos x="73" y="39"/>
                    </a:cxn>
                    <a:cxn ang="0">
                      <a:pos x="52" y="23"/>
                    </a:cxn>
                    <a:cxn ang="0">
                      <a:pos x="27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4" h="219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20" y="1"/>
                      </a:lnTo>
                      <a:lnTo>
                        <a:pt x="34" y="3"/>
                      </a:lnTo>
                      <a:lnTo>
                        <a:pt x="50" y="5"/>
                      </a:lnTo>
                      <a:lnTo>
                        <a:pt x="68" y="6"/>
                      </a:lnTo>
                      <a:lnTo>
                        <a:pt x="86" y="10"/>
                      </a:lnTo>
                      <a:lnTo>
                        <a:pt x="104" y="14"/>
                      </a:lnTo>
                      <a:lnTo>
                        <a:pt x="122" y="19"/>
                      </a:lnTo>
                      <a:lnTo>
                        <a:pt x="139" y="25"/>
                      </a:lnTo>
                      <a:lnTo>
                        <a:pt x="153" y="32"/>
                      </a:lnTo>
                      <a:lnTo>
                        <a:pt x="165" y="41"/>
                      </a:lnTo>
                      <a:lnTo>
                        <a:pt x="172" y="51"/>
                      </a:lnTo>
                      <a:lnTo>
                        <a:pt x="177" y="63"/>
                      </a:lnTo>
                      <a:lnTo>
                        <a:pt x="181" y="78"/>
                      </a:lnTo>
                      <a:lnTo>
                        <a:pt x="183" y="95"/>
                      </a:lnTo>
                      <a:lnTo>
                        <a:pt x="184" y="114"/>
                      </a:lnTo>
                      <a:lnTo>
                        <a:pt x="184" y="133"/>
                      </a:lnTo>
                      <a:lnTo>
                        <a:pt x="183" y="151"/>
                      </a:lnTo>
                      <a:lnTo>
                        <a:pt x="181" y="169"/>
                      </a:lnTo>
                      <a:lnTo>
                        <a:pt x="180" y="185"/>
                      </a:lnTo>
                      <a:lnTo>
                        <a:pt x="178" y="199"/>
                      </a:lnTo>
                      <a:lnTo>
                        <a:pt x="177" y="210"/>
                      </a:lnTo>
                      <a:lnTo>
                        <a:pt x="175" y="217"/>
                      </a:lnTo>
                      <a:lnTo>
                        <a:pt x="175" y="219"/>
                      </a:lnTo>
                      <a:lnTo>
                        <a:pt x="175" y="217"/>
                      </a:lnTo>
                      <a:lnTo>
                        <a:pt x="174" y="211"/>
                      </a:lnTo>
                      <a:lnTo>
                        <a:pt x="171" y="200"/>
                      </a:lnTo>
                      <a:lnTo>
                        <a:pt x="167" y="187"/>
                      </a:lnTo>
                      <a:lnTo>
                        <a:pt x="162" y="171"/>
                      </a:lnTo>
                      <a:lnTo>
                        <a:pt x="155" y="154"/>
                      </a:lnTo>
                      <a:lnTo>
                        <a:pt x="146" y="134"/>
                      </a:lnTo>
                      <a:lnTo>
                        <a:pt x="136" y="115"/>
                      </a:lnTo>
                      <a:lnTo>
                        <a:pt x="124" y="95"/>
                      </a:lnTo>
                      <a:lnTo>
                        <a:pt x="109" y="75"/>
                      </a:lnTo>
                      <a:lnTo>
                        <a:pt x="93" y="56"/>
                      </a:lnTo>
                      <a:lnTo>
                        <a:pt x="73" y="39"/>
                      </a:lnTo>
                      <a:lnTo>
                        <a:pt x="52" y="23"/>
                      </a:lnTo>
                      <a:lnTo>
                        <a:pt x="27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173">
                  <a:extLst>
                    <a:ext uri="{FF2B5EF4-FFF2-40B4-BE49-F238E27FC236}">
                      <a16:creationId xmlns:a16="http://schemas.microsoft.com/office/drawing/2014/main" id="{0C863ED8-46AA-5B49-B890-92CA2C0B5E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12835" y="68054"/>
                  <a:ext cx="294269" cy="279380"/>
                </a:xfrm>
                <a:custGeom>
                  <a:avLst/>
                  <a:gdLst/>
                  <a:ahLst/>
                  <a:cxnLst>
                    <a:cxn ang="0">
                      <a:pos x="3" y="1"/>
                    </a:cxn>
                    <a:cxn ang="0">
                      <a:pos x="37" y="6"/>
                    </a:cxn>
                    <a:cxn ang="0">
                      <a:pos x="68" y="13"/>
                    </a:cxn>
                    <a:cxn ang="0">
                      <a:pos x="97" y="20"/>
                    </a:cxn>
                    <a:cxn ang="0">
                      <a:pos x="120" y="28"/>
                    </a:cxn>
                    <a:cxn ang="0">
                      <a:pos x="140" y="37"/>
                    </a:cxn>
                    <a:cxn ang="0">
                      <a:pos x="157" y="47"/>
                    </a:cxn>
                    <a:cxn ang="0">
                      <a:pos x="170" y="58"/>
                    </a:cxn>
                    <a:cxn ang="0">
                      <a:pos x="181" y="70"/>
                    </a:cxn>
                    <a:cxn ang="0">
                      <a:pos x="186" y="81"/>
                    </a:cxn>
                    <a:cxn ang="0">
                      <a:pos x="192" y="96"/>
                    </a:cxn>
                    <a:cxn ang="0">
                      <a:pos x="196" y="112"/>
                    </a:cxn>
                    <a:cxn ang="0">
                      <a:pos x="200" y="131"/>
                    </a:cxn>
                    <a:cxn ang="0">
                      <a:pos x="202" y="149"/>
                    </a:cxn>
                    <a:cxn ang="0">
                      <a:pos x="205" y="167"/>
                    </a:cxn>
                    <a:cxn ang="0">
                      <a:pos x="206" y="183"/>
                    </a:cxn>
                    <a:cxn ang="0">
                      <a:pos x="207" y="198"/>
                    </a:cxn>
                    <a:cxn ang="0">
                      <a:pos x="208" y="209"/>
                    </a:cxn>
                    <a:cxn ang="0">
                      <a:pos x="209" y="217"/>
                    </a:cxn>
                    <a:cxn ang="0">
                      <a:pos x="209" y="219"/>
                    </a:cxn>
                    <a:cxn ang="0">
                      <a:pos x="202" y="188"/>
                    </a:cxn>
                    <a:cxn ang="0">
                      <a:pos x="193" y="161"/>
                    </a:cxn>
                    <a:cxn ang="0">
                      <a:pos x="181" y="136"/>
                    </a:cxn>
                    <a:cxn ang="0">
                      <a:pos x="167" y="113"/>
                    </a:cxn>
                    <a:cxn ang="0">
                      <a:pos x="152" y="93"/>
                    </a:cxn>
                    <a:cxn ang="0">
                      <a:pos x="136" y="75"/>
                    </a:cxn>
                    <a:cxn ang="0">
                      <a:pos x="119" y="60"/>
                    </a:cxn>
                    <a:cxn ang="0">
                      <a:pos x="102" y="47"/>
                    </a:cxn>
                    <a:cxn ang="0">
                      <a:pos x="84" y="35"/>
                    </a:cxn>
                    <a:cxn ang="0">
                      <a:pos x="68" y="26"/>
                    </a:cxn>
                    <a:cxn ang="0">
                      <a:pos x="52" y="18"/>
                    </a:cxn>
                    <a:cxn ang="0">
                      <a:pos x="38" y="13"/>
                    </a:cxn>
                    <a:cxn ang="0">
                      <a:pos x="25" y="8"/>
                    </a:cxn>
                    <a:cxn ang="0">
                      <a:pos x="15" y="4"/>
                    </a:cxn>
                    <a:cxn ang="0">
                      <a:pos x="6" y="2"/>
                    </a:cxn>
                    <a:cxn ang="0">
                      <a:pos x="3" y="1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09" h="219">
                      <a:moveTo>
                        <a:pt x="3" y="1"/>
                      </a:moveTo>
                      <a:lnTo>
                        <a:pt x="37" y="6"/>
                      </a:lnTo>
                      <a:lnTo>
                        <a:pt x="68" y="13"/>
                      </a:lnTo>
                      <a:lnTo>
                        <a:pt x="97" y="20"/>
                      </a:lnTo>
                      <a:lnTo>
                        <a:pt x="120" y="28"/>
                      </a:lnTo>
                      <a:lnTo>
                        <a:pt x="140" y="37"/>
                      </a:lnTo>
                      <a:lnTo>
                        <a:pt x="157" y="47"/>
                      </a:lnTo>
                      <a:lnTo>
                        <a:pt x="170" y="58"/>
                      </a:lnTo>
                      <a:lnTo>
                        <a:pt x="181" y="70"/>
                      </a:lnTo>
                      <a:lnTo>
                        <a:pt x="186" y="81"/>
                      </a:lnTo>
                      <a:lnTo>
                        <a:pt x="192" y="96"/>
                      </a:lnTo>
                      <a:lnTo>
                        <a:pt x="196" y="112"/>
                      </a:lnTo>
                      <a:lnTo>
                        <a:pt x="200" y="131"/>
                      </a:lnTo>
                      <a:lnTo>
                        <a:pt x="202" y="149"/>
                      </a:lnTo>
                      <a:lnTo>
                        <a:pt x="205" y="167"/>
                      </a:lnTo>
                      <a:lnTo>
                        <a:pt x="206" y="183"/>
                      </a:lnTo>
                      <a:lnTo>
                        <a:pt x="207" y="198"/>
                      </a:lnTo>
                      <a:lnTo>
                        <a:pt x="208" y="209"/>
                      </a:lnTo>
                      <a:lnTo>
                        <a:pt x="209" y="217"/>
                      </a:lnTo>
                      <a:lnTo>
                        <a:pt x="209" y="219"/>
                      </a:lnTo>
                      <a:lnTo>
                        <a:pt x="202" y="188"/>
                      </a:lnTo>
                      <a:lnTo>
                        <a:pt x="193" y="161"/>
                      </a:lnTo>
                      <a:lnTo>
                        <a:pt x="181" y="136"/>
                      </a:lnTo>
                      <a:lnTo>
                        <a:pt x="167" y="113"/>
                      </a:lnTo>
                      <a:lnTo>
                        <a:pt x="152" y="93"/>
                      </a:lnTo>
                      <a:lnTo>
                        <a:pt x="136" y="75"/>
                      </a:lnTo>
                      <a:lnTo>
                        <a:pt x="119" y="60"/>
                      </a:lnTo>
                      <a:lnTo>
                        <a:pt x="102" y="47"/>
                      </a:lnTo>
                      <a:lnTo>
                        <a:pt x="84" y="35"/>
                      </a:lnTo>
                      <a:lnTo>
                        <a:pt x="68" y="26"/>
                      </a:lnTo>
                      <a:lnTo>
                        <a:pt x="52" y="18"/>
                      </a:lnTo>
                      <a:lnTo>
                        <a:pt x="38" y="13"/>
                      </a:lnTo>
                      <a:lnTo>
                        <a:pt x="25" y="8"/>
                      </a:lnTo>
                      <a:lnTo>
                        <a:pt x="15" y="4"/>
                      </a:lnTo>
                      <a:lnTo>
                        <a:pt x="6" y="2"/>
                      </a:lnTo>
                      <a:lnTo>
                        <a:pt x="3" y="1"/>
                      </a:lnTo>
                      <a:close/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3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176">
                  <a:extLst>
                    <a:ext uri="{FF2B5EF4-FFF2-40B4-BE49-F238E27FC236}">
                      <a16:creationId xmlns:a16="http://schemas.microsoft.com/office/drawing/2014/main" id="{40B17E4D-DD6D-B64A-978F-2B7FBDA40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6172" y="900171"/>
                  <a:ext cx="67583" cy="49753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48" y="25"/>
                    </a:cxn>
                    <a:cxn ang="0">
                      <a:pos x="30" y="34"/>
                    </a:cxn>
                    <a:cxn ang="0">
                      <a:pos x="13" y="39"/>
                    </a:cxn>
                    <a:cxn ang="0">
                      <a:pos x="7" y="25"/>
                    </a:cxn>
                    <a:cxn ang="0">
                      <a:pos x="0" y="11"/>
                    </a:cxn>
                    <a:cxn ang="0">
                      <a:pos x="6" y="10"/>
                    </a:cxn>
                    <a:cxn ang="0">
                      <a:pos x="13" y="7"/>
                    </a:cxn>
                    <a:cxn ang="0">
                      <a:pos x="21" y="4"/>
                    </a:cxn>
                    <a:cxn ang="0">
                      <a:pos x="27" y="2"/>
                    </a:cxn>
                    <a:cxn ang="0">
                      <a:pos x="33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8" h="39">
                      <a:moveTo>
                        <a:pt x="34" y="0"/>
                      </a:moveTo>
                      <a:lnTo>
                        <a:pt x="48" y="25"/>
                      </a:lnTo>
                      <a:lnTo>
                        <a:pt x="30" y="34"/>
                      </a:lnTo>
                      <a:lnTo>
                        <a:pt x="13" y="39"/>
                      </a:lnTo>
                      <a:lnTo>
                        <a:pt x="7" y="25"/>
                      </a:lnTo>
                      <a:lnTo>
                        <a:pt x="0" y="11"/>
                      </a:lnTo>
                      <a:lnTo>
                        <a:pt x="6" y="10"/>
                      </a:lnTo>
                      <a:lnTo>
                        <a:pt x="13" y="7"/>
                      </a:lnTo>
                      <a:lnTo>
                        <a:pt x="21" y="4"/>
                      </a:lnTo>
                      <a:lnTo>
                        <a:pt x="27" y="2"/>
                      </a:lnTo>
                      <a:lnTo>
                        <a:pt x="33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6C8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177">
                  <a:extLst>
                    <a:ext uri="{FF2B5EF4-FFF2-40B4-BE49-F238E27FC236}">
                      <a16:creationId xmlns:a16="http://schemas.microsoft.com/office/drawing/2014/main" id="{29EB694A-58E2-4D46-A7B9-E4C9C8728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59431" y="282066"/>
                  <a:ext cx="537849" cy="45719"/>
                </a:xfrm>
                <a:custGeom>
                  <a:avLst/>
                  <a:gdLst/>
                  <a:ahLst/>
                  <a:cxnLst>
                    <a:cxn ang="0">
                      <a:pos x="378" y="28"/>
                    </a:cxn>
                    <a:cxn ang="0">
                      <a:pos x="380" y="28"/>
                    </a:cxn>
                    <a:cxn ang="0">
                      <a:pos x="382" y="29"/>
                    </a:cxn>
                    <a:cxn ang="0">
                      <a:pos x="378" y="28"/>
                    </a:cxn>
                    <a:cxn ang="0">
                      <a:pos x="170" y="0"/>
                    </a:cxn>
                    <a:cxn ang="0">
                      <a:pos x="203" y="0"/>
                    </a:cxn>
                    <a:cxn ang="0">
                      <a:pos x="238" y="1"/>
                    </a:cxn>
                    <a:cxn ang="0">
                      <a:pos x="273" y="5"/>
                    </a:cxn>
                    <a:cxn ang="0">
                      <a:pos x="309" y="11"/>
                    </a:cxn>
                    <a:cxn ang="0">
                      <a:pos x="346" y="18"/>
                    </a:cxn>
                    <a:cxn ang="0">
                      <a:pos x="378" y="28"/>
                    </a:cxn>
                    <a:cxn ang="0">
                      <a:pos x="373" y="26"/>
                    </a:cxn>
                    <a:cxn ang="0">
                      <a:pos x="361" y="24"/>
                    </a:cxn>
                    <a:cxn ang="0">
                      <a:pos x="345" y="21"/>
                    </a:cxn>
                    <a:cxn ang="0">
                      <a:pos x="324" y="18"/>
                    </a:cxn>
                    <a:cxn ang="0">
                      <a:pos x="299" y="15"/>
                    </a:cxn>
                    <a:cxn ang="0">
                      <a:pos x="270" y="11"/>
                    </a:cxn>
                    <a:cxn ang="0">
                      <a:pos x="237" y="9"/>
                    </a:cxn>
                    <a:cxn ang="0">
                      <a:pos x="198" y="7"/>
                    </a:cxn>
                    <a:cxn ang="0">
                      <a:pos x="151" y="7"/>
                    </a:cxn>
                    <a:cxn ang="0">
                      <a:pos x="102" y="9"/>
                    </a:cxn>
                    <a:cxn ang="0">
                      <a:pos x="52" y="12"/>
                    </a:cxn>
                    <a:cxn ang="0">
                      <a:pos x="0" y="18"/>
                    </a:cxn>
                    <a:cxn ang="0">
                      <a:pos x="3" y="17"/>
                    </a:cxn>
                    <a:cxn ang="0">
                      <a:pos x="11" y="16"/>
                    </a:cxn>
                    <a:cxn ang="0">
                      <a:pos x="23" y="14"/>
                    </a:cxn>
                    <a:cxn ang="0">
                      <a:pos x="39" y="11"/>
                    </a:cxn>
                    <a:cxn ang="0">
                      <a:pos x="59" y="8"/>
                    </a:cxn>
                    <a:cxn ang="0">
                      <a:pos x="83" y="5"/>
                    </a:cxn>
                    <a:cxn ang="0">
                      <a:pos x="109" y="2"/>
                    </a:cxn>
                    <a:cxn ang="0">
                      <a:pos x="139" y="0"/>
                    </a:cxn>
                    <a:cxn ang="0">
                      <a:pos x="170" y="0"/>
                    </a:cxn>
                  </a:cxnLst>
                  <a:rect l="0" t="0" r="r" b="b"/>
                  <a:pathLst>
                    <a:path w="382" h="29">
                      <a:moveTo>
                        <a:pt x="378" y="28"/>
                      </a:moveTo>
                      <a:lnTo>
                        <a:pt x="380" y="28"/>
                      </a:lnTo>
                      <a:lnTo>
                        <a:pt x="382" y="29"/>
                      </a:lnTo>
                      <a:lnTo>
                        <a:pt x="378" y="28"/>
                      </a:lnTo>
                      <a:close/>
                      <a:moveTo>
                        <a:pt x="170" y="0"/>
                      </a:moveTo>
                      <a:lnTo>
                        <a:pt x="203" y="0"/>
                      </a:lnTo>
                      <a:lnTo>
                        <a:pt x="238" y="1"/>
                      </a:lnTo>
                      <a:lnTo>
                        <a:pt x="273" y="5"/>
                      </a:lnTo>
                      <a:lnTo>
                        <a:pt x="309" y="11"/>
                      </a:lnTo>
                      <a:lnTo>
                        <a:pt x="346" y="18"/>
                      </a:lnTo>
                      <a:lnTo>
                        <a:pt x="378" y="28"/>
                      </a:lnTo>
                      <a:lnTo>
                        <a:pt x="373" y="26"/>
                      </a:lnTo>
                      <a:lnTo>
                        <a:pt x="361" y="24"/>
                      </a:lnTo>
                      <a:lnTo>
                        <a:pt x="345" y="21"/>
                      </a:lnTo>
                      <a:lnTo>
                        <a:pt x="324" y="18"/>
                      </a:lnTo>
                      <a:lnTo>
                        <a:pt x="299" y="15"/>
                      </a:lnTo>
                      <a:lnTo>
                        <a:pt x="270" y="11"/>
                      </a:lnTo>
                      <a:lnTo>
                        <a:pt x="237" y="9"/>
                      </a:lnTo>
                      <a:lnTo>
                        <a:pt x="198" y="7"/>
                      </a:lnTo>
                      <a:lnTo>
                        <a:pt x="151" y="7"/>
                      </a:lnTo>
                      <a:lnTo>
                        <a:pt x="102" y="9"/>
                      </a:lnTo>
                      <a:lnTo>
                        <a:pt x="52" y="12"/>
                      </a:lnTo>
                      <a:lnTo>
                        <a:pt x="0" y="18"/>
                      </a:lnTo>
                      <a:lnTo>
                        <a:pt x="3" y="17"/>
                      </a:lnTo>
                      <a:lnTo>
                        <a:pt x="11" y="16"/>
                      </a:lnTo>
                      <a:lnTo>
                        <a:pt x="23" y="14"/>
                      </a:lnTo>
                      <a:lnTo>
                        <a:pt x="39" y="11"/>
                      </a:lnTo>
                      <a:lnTo>
                        <a:pt x="59" y="8"/>
                      </a:lnTo>
                      <a:lnTo>
                        <a:pt x="83" y="5"/>
                      </a:lnTo>
                      <a:lnTo>
                        <a:pt x="109" y="2"/>
                      </a:lnTo>
                      <a:lnTo>
                        <a:pt x="139" y="0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EE86769-B695-A94C-BFD5-1B12232E9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59237" y="0"/>
              <a:ext cx="319270" cy="319270"/>
            </a:xfrm>
            <a:prstGeom prst="rect">
              <a:avLst/>
            </a:prstGeom>
          </p:spPr>
        </p:pic>
      </p:grpSp>
      <p:sp>
        <p:nvSpPr>
          <p:cNvPr id="203" name="Freeform 30">
            <a:extLst>
              <a:ext uri="{FF2B5EF4-FFF2-40B4-BE49-F238E27FC236}">
                <a16:creationId xmlns:a16="http://schemas.microsoft.com/office/drawing/2014/main" id="{495FBBE5-0DCB-7B44-9D1C-C3E3347774F0}"/>
              </a:ext>
            </a:extLst>
          </p:cNvPr>
          <p:cNvSpPr>
            <a:spLocks/>
          </p:cNvSpPr>
          <p:nvPr/>
        </p:nvSpPr>
        <p:spPr bwMode="auto">
          <a:xfrm>
            <a:off x="7544414" y="72540"/>
            <a:ext cx="3532906" cy="789512"/>
          </a:xfrm>
          <a:custGeom>
            <a:avLst/>
            <a:gdLst>
              <a:gd name="T0" fmla="*/ 290 w 1680"/>
              <a:gd name="T1" fmla="*/ 5 h 908"/>
              <a:gd name="T2" fmla="*/ 457 w 1680"/>
              <a:gd name="T3" fmla="*/ 12 h 908"/>
              <a:gd name="T4" fmla="*/ 903 w 1680"/>
              <a:gd name="T5" fmla="*/ 16 h 908"/>
              <a:gd name="T6" fmla="*/ 1128 w 1680"/>
              <a:gd name="T7" fmla="*/ 23 h 908"/>
              <a:gd name="T8" fmla="*/ 1335 w 1680"/>
              <a:gd name="T9" fmla="*/ 39 h 908"/>
              <a:gd name="T10" fmla="*/ 1349 w 1680"/>
              <a:gd name="T11" fmla="*/ 39 h 908"/>
              <a:gd name="T12" fmla="*/ 1383 w 1680"/>
              <a:gd name="T13" fmla="*/ 43 h 908"/>
              <a:gd name="T14" fmla="*/ 1430 w 1680"/>
              <a:gd name="T15" fmla="*/ 75 h 908"/>
              <a:gd name="T16" fmla="*/ 1457 w 1680"/>
              <a:gd name="T17" fmla="*/ 131 h 908"/>
              <a:gd name="T18" fmla="*/ 1468 w 1680"/>
              <a:gd name="T19" fmla="*/ 199 h 908"/>
              <a:gd name="T20" fmla="*/ 1470 w 1680"/>
              <a:gd name="T21" fmla="*/ 268 h 908"/>
              <a:gd name="T22" fmla="*/ 1470 w 1680"/>
              <a:gd name="T23" fmla="*/ 334 h 908"/>
              <a:gd name="T24" fmla="*/ 1491 w 1680"/>
              <a:gd name="T25" fmla="*/ 374 h 908"/>
              <a:gd name="T26" fmla="*/ 1538 w 1680"/>
              <a:gd name="T27" fmla="*/ 392 h 908"/>
              <a:gd name="T28" fmla="*/ 1597 w 1680"/>
              <a:gd name="T29" fmla="*/ 390 h 908"/>
              <a:gd name="T30" fmla="*/ 1644 w 1680"/>
              <a:gd name="T31" fmla="*/ 358 h 908"/>
              <a:gd name="T32" fmla="*/ 1662 w 1680"/>
              <a:gd name="T33" fmla="*/ 334 h 908"/>
              <a:gd name="T34" fmla="*/ 1666 w 1680"/>
              <a:gd name="T35" fmla="*/ 336 h 908"/>
              <a:gd name="T36" fmla="*/ 1680 w 1680"/>
              <a:gd name="T37" fmla="*/ 376 h 908"/>
              <a:gd name="T38" fmla="*/ 1666 w 1680"/>
              <a:gd name="T39" fmla="*/ 458 h 908"/>
              <a:gd name="T40" fmla="*/ 1610 w 1680"/>
              <a:gd name="T41" fmla="*/ 523 h 908"/>
              <a:gd name="T42" fmla="*/ 1534 w 1680"/>
              <a:gd name="T43" fmla="*/ 563 h 908"/>
              <a:gd name="T44" fmla="*/ 1448 w 1680"/>
              <a:gd name="T45" fmla="*/ 563 h 908"/>
              <a:gd name="T46" fmla="*/ 1441 w 1680"/>
              <a:gd name="T47" fmla="*/ 629 h 908"/>
              <a:gd name="T48" fmla="*/ 1439 w 1680"/>
              <a:gd name="T49" fmla="*/ 721 h 908"/>
              <a:gd name="T50" fmla="*/ 1423 w 1680"/>
              <a:gd name="T51" fmla="*/ 811 h 908"/>
              <a:gd name="T52" fmla="*/ 1396 w 1680"/>
              <a:gd name="T53" fmla="*/ 861 h 908"/>
              <a:gd name="T54" fmla="*/ 1349 w 1680"/>
              <a:gd name="T55" fmla="*/ 888 h 908"/>
              <a:gd name="T56" fmla="*/ 1268 w 1680"/>
              <a:gd name="T57" fmla="*/ 904 h 908"/>
              <a:gd name="T58" fmla="*/ 1151 w 1680"/>
              <a:gd name="T59" fmla="*/ 908 h 908"/>
              <a:gd name="T60" fmla="*/ 966 w 1680"/>
              <a:gd name="T61" fmla="*/ 904 h 908"/>
              <a:gd name="T62" fmla="*/ 838 w 1680"/>
              <a:gd name="T63" fmla="*/ 892 h 908"/>
              <a:gd name="T64" fmla="*/ 811 w 1680"/>
              <a:gd name="T65" fmla="*/ 890 h 908"/>
              <a:gd name="T66" fmla="*/ 603 w 1680"/>
              <a:gd name="T67" fmla="*/ 877 h 908"/>
              <a:gd name="T68" fmla="*/ 380 w 1680"/>
              <a:gd name="T69" fmla="*/ 865 h 908"/>
              <a:gd name="T70" fmla="*/ 227 w 1680"/>
              <a:gd name="T71" fmla="*/ 865 h 908"/>
              <a:gd name="T72" fmla="*/ 157 w 1680"/>
              <a:gd name="T73" fmla="*/ 859 h 908"/>
              <a:gd name="T74" fmla="*/ 90 w 1680"/>
              <a:gd name="T75" fmla="*/ 841 h 908"/>
              <a:gd name="T76" fmla="*/ 36 w 1680"/>
              <a:gd name="T77" fmla="*/ 807 h 908"/>
              <a:gd name="T78" fmla="*/ 4 w 1680"/>
              <a:gd name="T79" fmla="*/ 753 h 908"/>
              <a:gd name="T80" fmla="*/ 2 w 1680"/>
              <a:gd name="T81" fmla="*/ 750 h 908"/>
              <a:gd name="T82" fmla="*/ 0 w 1680"/>
              <a:gd name="T83" fmla="*/ 719 h 908"/>
              <a:gd name="T84" fmla="*/ 2 w 1680"/>
              <a:gd name="T85" fmla="*/ 703 h 908"/>
              <a:gd name="T86" fmla="*/ 15 w 1680"/>
              <a:gd name="T87" fmla="*/ 606 h 908"/>
              <a:gd name="T88" fmla="*/ 22 w 1680"/>
              <a:gd name="T89" fmla="*/ 451 h 908"/>
              <a:gd name="T90" fmla="*/ 29 w 1680"/>
              <a:gd name="T91" fmla="*/ 257 h 908"/>
              <a:gd name="T92" fmla="*/ 38 w 1680"/>
              <a:gd name="T93" fmla="*/ 140 h 908"/>
              <a:gd name="T94" fmla="*/ 51 w 1680"/>
              <a:gd name="T95" fmla="*/ 79 h 908"/>
              <a:gd name="T96" fmla="*/ 63 w 1680"/>
              <a:gd name="T97" fmla="*/ 54 h 908"/>
              <a:gd name="T98" fmla="*/ 67 w 1680"/>
              <a:gd name="T99" fmla="*/ 50 h 908"/>
              <a:gd name="T100" fmla="*/ 74 w 1680"/>
              <a:gd name="T101" fmla="*/ 45 h 908"/>
              <a:gd name="T102" fmla="*/ 85 w 1680"/>
              <a:gd name="T103" fmla="*/ 32 h 908"/>
              <a:gd name="T104" fmla="*/ 144 w 1680"/>
              <a:gd name="T105" fmla="*/ 7 h 908"/>
              <a:gd name="T106" fmla="*/ 232 w 1680"/>
              <a:gd name="T107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80" h="908">
                <a:moveTo>
                  <a:pt x="232" y="0"/>
                </a:moveTo>
                <a:lnTo>
                  <a:pt x="290" y="5"/>
                </a:lnTo>
                <a:lnTo>
                  <a:pt x="374" y="9"/>
                </a:lnTo>
                <a:lnTo>
                  <a:pt x="457" y="12"/>
                </a:lnTo>
                <a:lnTo>
                  <a:pt x="680" y="14"/>
                </a:lnTo>
                <a:lnTo>
                  <a:pt x="903" y="16"/>
                </a:lnTo>
                <a:lnTo>
                  <a:pt x="1015" y="18"/>
                </a:lnTo>
                <a:lnTo>
                  <a:pt x="1128" y="23"/>
                </a:lnTo>
                <a:lnTo>
                  <a:pt x="1232" y="34"/>
                </a:lnTo>
                <a:lnTo>
                  <a:pt x="1335" y="39"/>
                </a:lnTo>
                <a:lnTo>
                  <a:pt x="1344" y="39"/>
                </a:lnTo>
                <a:lnTo>
                  <a:pt x="1349" y="39"/>
                </a:lnTo>
                <a:lnTo>
                  <a:pt x="1349" y="39"/>
                </a:lnTo>
                <a:lnTo>
                  <a:pt x="1383" y="43"/>
                </a:lnTo>
                <a:lnTo>
                  <a:pt x="1407" y="57"/>
                </a:lnTo>
                <a:lnTo>
                  <a:pt x="1430" y="75"/>
                </a:lnTo>
                <a:lnTo>
                  <a:pt x="1446" y="99"/>
                </a:lnTo>
                <a:lnTo>
                  <a:pt x="1457" y="131"/>
                </a:lnTo>
                <a:lnTo>
                  <a:pt x="1464" y="162"/>
                </a:lnTo>
                <a:lnTo>
                  <a:pt x="1468" y="199"/>
                </a:lnTo>
                <a:lnTo>
                  <a:pt x="1470" y="235"/>
                </a:lnTo>
                <a:lnTo>
                  <a:pt x="1470" y="268"/>
                </a:lnTo>
                <a:lnTo>
                  <a:pt x="1470" y="302"/>
                </a:lnTo>
                <a:lnTo>
                  <a:pt x="1470" y="334"/>
                </a:lnTo>
                <a:lnTo>
                  <a:pt x="1468" y="361"/>
                </a:lnTo>
                <a:lnTo>
                  <a:pt x="1491" y="374"/>
                </a:lnTo>
                <a:lnTo>
                  <a:pt x="1516" y="385"/>
                </a:lnTo>
                <a:lnTo>
                  <a:pt x="1538" y="392"/>
                </a:lnTo>
                <a:lnTo>
                  <a:pt x="1567" y="394"/>
                </a:lnTo>
                <a:lnTo>
                  <a:pt x="1597" y="390"/>
                </a:lnTo>
                <a:lnTo>
                  <a:pt x="1621" y="376"/>
                </a:lnTo>
                <a:lnTo>
                  <a:pt x="1644" y="358"/>
                </a:lnTo>
                <a:lnTo>
                  <a:pt x="1662" y="336"/>
                </a:lnTo>
                <a:lnTo>
                  <a:pt x="1662" y="334"/>
                </a:lnTo>
                <a:lnTo>
                  <a:pt x="1664" y="334"/>
                </a:lnTo>
                <a:lnTo>
                  <a:pt x="1666" y="336"/>
                </a:lnTo>
                <a:lnTo>
                  <a:pt x="1666" y="336"/>
                </a:lnTo>
                <a:lnTo>
                  <a:pt x="1680" y="376"/>
                </a:lnTo>
                <a:lnTo>
                  <a:pt x="1678" y="419"/>
                </a:lnTo>
                <a:lnTo>
                  <a:pt x="1666" y="458"/>
                </a:lnTo>
                <a:lnTo>
                  <a:pt x="1642" y="494"/>
                </a:lnTo>
                <a:lnTo>
                  <a:pt x="1610" y="523"/>
                </a:lnTo>
                <a:lnTo>
                  <a:pt x="1574" y="548"/>
                </a:lnTo>
                <a:lnTo>
                  <a:pt x="1534" y="563"/>
                </a:lnTo>
                <a:lnTo>
                  <a:pt x="1491" y="568"/>
                </a:lnTo>
                <a:lnTo>
                  <a:pt x="1448" y="563"/>
                </a:lnTo>
                <a:lnTo>
                  <a:pt x="1441" y="595"/>
                </a:lnTo>
                <a:lnTo>
                  <a:pt x="1441" y="629"/>
                </a:lnTo>
                <a:lnTo>
                  <a:pt x="1441" y="660"/>
                </a:lnTo>
                <a:lnTo>
                  <a:pt x="1439" y="721"/>
                </a:lnTo>
                <a:lnTo>
                  <a:pt x="1430" y="780"/>
                </a:lnTo>
                <a:lnTo>
                  <a:pt x="1423" y="811"/>
                </a:lnTo>
                <a:lnTo>
                  <a:pt x="1414" y="838"/>
                </a:lnTo>
                <a:lnTo>
                  <a:pt x="1396" y="861"/>
                </a:lnTo>
                <a:lnTo>
                  <a:pt x="1374" y="877"/>
                </a:lnTo>
                <a:lnTo>
                  <a:pt x="1349" y="888"/>
                </a:lnTo>
                <a:lnTo>
                  <a:pt x="1324" y="895"/>
                </a:lnTo>
                <a:lnTo>
                  <a:pt x="1268" y="904"/>
                </a:lnTo>
                <a:lnTo>
                  <a:pt x="1209" y="908"/>
                </a:lnTo>
                <a:lnTo>
                  <a:pt x="1151" y="908"/>
                </a:lnTo>
                <a:lnTo>
                  <a:pt x="1094" y="906"/>
                </a:lnTo>
                <a:lnTo>
                  <a:pt x="966" y="904"/>
                </a:lnTo>
                <a:lnTo>
                  <a:pt x="838" y="895"/>
                </a:lnTo>
                <a:lnTo>
                  <a:pt x="838" y="892"/>
                </a:lnTo>
                <a:lnTo>
                  <a:pt x="813" y="890"/>
                </a:lnTo>
                <a:lnTo>
                  <a:pt x="811" y="890"/>
                </a:lnTo>
                <a:lnTo>
                  <a:pt x="707" y="886"/>
                </a:lnTo>
                <a:lnTo>
                  <a:pt x="603" y="877"/>
                </a:lnTo>
                <a:lnTo>
                  <a:pt x="500" y="868"/>
                </a:lnTo>
                <a:lnTo>
                  <a:pt x="380" y="865"/>
                </a:lnTo>
                <a:lnTo>
                  <a:pt x="259" y="865"/>
                </a:lnTo>
                <a:lnTo>
                  <a:pt x="227" y="865"/>
                </a:lnTo>
                <a:lnTo>
                  <a:pt x="193" y="863"/>
                </a:lnTo>
                <a:lnTo>
                  <a:pt x="157" y="859"/>
                </a:lnTo>
                <a:lnTo>
                  <a:pt x="124" y="852"/>
                </a:lnTo>
                <a:lnTo>
                  <a:pt x="90" y="841"/>
                </a:lnTo>
                <a:lnTo>
                  <a:pt x="60" y="825"/>
                </a:lnTo>
                <a:lnTo>
                  <a:pt x="36" y="807"/>
                </a:lnTo>
                <a:lnTo>
                  <a:pt x="18" y="782"/>
                </a:lnTo>
                <a:lnTo>
                  <a:pt x="4" y="753"/>
                </a:lnTo>
                <a:lnTo>
                  <a:pt x="2" y="753"/>
                </a:lnTo>
                <a:lnTo>
                  <a:pt x="2" y="750"/>
                </a:lnTo>
                <a:lnTo>
                  <a:pt x="2" y="730"/>
                </a:lnTo>
                <a:lnTo>
                  <a:pt x="0" y="719"/>
                </a:lnTo>
                <a:lnTo>
                  <a:pt x="2" y="705"/>
                </a:lnTo>
                <a:lnTo>
                  <a:pt x="2" y="703"/>
                </a:lnTo>
                <a:lnTo>
                  <a:pt x="9" y="656"/>
                </a:lnTo>
                <a:lnTo>
                  <a:pt x="15" y="606"/>
                </a:lnTo>
                <a:lnTo>
                  <a:pt x="20" y="559"/>
                </a:lnTo>
                <a:lnTo>
                  <a:pt x="22" y="451"/>
                </a:lnTo>
                <a:lnTo>
                  <a:pt x="24" y="340"/>
                </a:lnTo>
                <a:lnTo>
                  <a:pt x="29" y="257"/>
                </a:lnTo>
                <a:lnTo>
                  <a:pt x="36" y="174"/>
                </a:lnTo>
                <a:lnTo>
                  <a:pt x="38" y="140"/>
                </a:lnTo>
                <a:lnTo>
                  <a:pt x="47" y="106"/>
                </a:lnTo>
                <a:lnTo>
                  <a:pt x="51" y="79"/>
                </a:lnTo>
                <a:lnTo>
                  <a:pt x="63" y="57"/>
                </a:lnTo>
                <a:lnTo>
                  <a:pt x="63" y="54"/>
                </a:lnTo>
                <a:lnTo>
                  <a:pt x="65" y="52"/>
                </a:lnTo>
                <a:lnTo>
                  <a:pt x="67" y="50"/>
                </a:lnTo>
                <a:lnTo>
                  <a:pt x="72" y="45"/>
                </a:lnTo>
                <a:lnTo>
                  <a:pt x="74" y="45"/>
                </a:lnTo>
                <a:lnTo>
                  <a:pt x="78" y="39"/>
                </a:lnTo>
                <a:lnTo>
                  <a:pt x="85" y="32"/>
                </a:lnTo>
                <a:lnTo>
                  <a:pt x="112" y="16"/>
                </a:lnTo>
                <a:lnTo>
                  <a:pt x="144" y="7"/>
                </a:lnTo>
                <a:lnTo>
                  <a:pt x="175" y="3"/>
                </a:lnTo>
                <a:lnTo>
                  <a:pt x="232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6044A74-C9BE-BB4B-98A3-F94A86837B70}"/>
              </a:ext>
            </a:extLst>
          </p:cNvPr>
          <p:cNvSpPr/>
          <p:nvPr/>
        </p:nvSpPr>
        <p:spPr>
          <a:xfrm>
            <a:off x="7470779" y="178544"/>
            <a:ext cx="32318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I will </a:t>
            </a:r>
            <a:r>
              <a:rPr lang="en-IN" sz="1400" dirty="0" smtClean="0"/>
              <a:t>sit </a:t>
            </a:r>
            <a:r>
              <a:rPr lang="en-IN" sz="1400" dirty="0"/>
              <a:t>a bit, so many examples to tell you! I got tired </a:t>
            </a:r>
            <a:r>
              <a:rPr lang="en-IN" sz="1400" dirty="0">
                <a:sym typeface="Wingdings" pitchFamily="2" charset="2"/>
              </a:rPr>
              <a:t></a:t>
            </a:r>
            <a:endParaRPr lang="en-IN" sz="1400" dirty="0"/>
          </a:p>
        </p:txBody>
      </p:sp>
      <p:sp>
        <p:nvSpPr>
          <p:cNvPr id="205" name="Freeform 30">
            <a:extLst>
              <a:ext uri="{FF2B5EF4-FFF2-40B4-BE49-F238E27FC236}">
                <a16:creationId xmlns:a16="http://schemas.microsoft.com/office/drawing/2014/main" id="{5D24838F-29DB-B940-99C5-695D9EC0F9DD}"/>
              </a:ext>
            </a:extLst>
          </p:cNvPr>
          <p:cNvSpPr>
            <a:spLocks/>
          </p:cNvSpPr>
          <p:nvPr/>
        </p:nvSpPr>
        <p:spPr bwMode="auto">
          <a:xfrm>
            <a:off x="7544414" y="897684"/>
            <a:ext cx="3532906" cy="789512"/>
          </a:xfrm>
          <a:custGeom>
            <a:avLst/>
            <a:gdLst>
              <a:gd name="T0" fmla="*/ 290 w 1680"/>
              <a:gd name="T1" fmla="*/ 5 h 908"/>
              <a:gd name="T2" fmla="*/ 457 w 1680"/>
              <a:gd name="T3" fmla="*/ 12 h 908"/>
              <a:gd name="T4" fmla="*/ 903 w 1680"/>
              <a:gd name="T5" fmla="*/ 16 h 908"/>
              <a:gd name="T6" fmla="*/ 1128 w 1680"/>
              <a:gd name="T7" fmla="*/ 23 h 908"/>
              <a:gd name="T8" fmla="*/ 1335 w 1680"/>
              <a:gd name="T9" fmla="*/ 39 h 908"/>
              <a:gd name="T10" fmla="*/ 1349 w 1680"/>
              <a:gd name="T11" fmla="*/ 39 h 908"/>
              <a:gd name="T12" fmla="*/ 1383 w 1680"/>
              <a:gd name="T13" fmla="*/ 43 h 908"/>
              <a:gd name="T14" fmla="*/ 1430 w 1680"/>
              <a:gd name="T15" fmla="*/ 75 h 908"/>
              <a:gd name="T16" fmla="*/ 1457 w 1680"/>
              <a:gd name="T17" fmla="*/ 131 h 908"/>
              <a:gd name="T18" fmla="*/ 1468 w 1680"/>
              <a:gd name="T19" fmla="*/ 199 h 908"/>
              <a:gd name="T20" fmla="*/ 1470 w 1680"/>
              <a:gd name="T21" fmla="*/ 268 h 908"/>
              <a:gd name="T22" fmla="*/ 1470 w 1680"/>
              <a:gd name="T23" fmla="*/ 334 h 908"/>
              <a:gd name="T24" fmla="*/ 1491 w 1680"/>
              <a:gd name="T25" fmla="*/ 374 h 908"/>
              <a:gd name="T26" fmla="*/ 1538 w 1680"/>
              <a:gd name="T27" fmla="*/ 392 h 908"/>
              <a:gd name="T28" fmla="*/ 1597 w 1680"/>
              <a:gd name="T29" fmla="*/ 390 h 908"/>
              <a:gd name="T30" fmla="*/ 1644 w 1680"/>
              <a:gd name="T31" fmla="*/ 358 h 908"/>
              <a:gd name="T32" fmla="*/ 1662 w 1680"/>
              <a:gd name="T33" fmla="*/ 334 h 908"/>
              <a:gd name="T34" fmla="*/ 1666 w 1680"/>
              <a:gd name="T35" fmla="*/ 336 h 908"/>
              <a:gd name="T36" fmla="*/ 1680 w 1680"/>
              <a:gd name="T37" fmla="*/ 376 h 908"/>
              <a:gd name="T38" fmla="*/ 1666 w 1680"/>
              <a:gd name="T39" fmla="*/ 458 h 908"/>
              <a:gd name="T40" fmla="*/ 1610 w 1680"/>
              <a:gd name="T41" fmla="*/ 523 h 908"/>
              <a:gd name="T42" fmla="*/ 1534 w 1680"/>
              <a:gd name="T43" fmla="*/ 563 h 908"/>
              <a:gd name="T44" fmla="*/ 1448 w 1680"/>
              <a:gd name="T45" fmla="*/ 563 h 908"/>
              <a:gd name="T46" fmla="*/ 1441 w 1680"/>
              <a:gd name="T47" fmla="*/ 629 h 908"/>
              <a:gd name="T48" fmla="*/ 1439 w 1680"/>
              <a:gd name="T49" fmla="*/ 721 h 908"/>
              <a:gd name="T50" fmla="*/ 1423 w 1680"/>
              <a:gd name="T51" fmla="*/ 811 h 908"/>
              <a:gd name="T52" fmla="*/ 1396 w 1680"/>
              <a:gd name="T53" fmla="*/ 861 h 908"/>
              <a:gd name="T54" fmla="*/ 1349 w 1680"/>
              <a:gd name="T55" fmla="*/ 888 h 908"/>
              <a:gd name="T56" fmla="*/ 1268 w 1680"/>
              <a:gd name="T57" fmla="*/ 904 h 908"/>
              <a:gd name="T58" fmla="*/ 1151 w 1680"/>
              <a:gd name="T59" fmla="*/ 908 h 908"/>
              <a:gd name="T60" fmla="*/ 966 w 1680"/>
              <a:gd name="T61" fmla="*/ 904 h 908"/>
              <a:gd name="T62" fmla="*/ 838 w 1680"/>
              <a:gd name="T63" fmla="*/ 892 h 908"/>
              <a:gd name="T64" fmla="*/ 811 w 1680"/>
              <a:gd name="T65" fmla="*/ 890 h 908"/>
              <a:gd name="T66" fmla="*/ 603 w 1680"/>
              <a:gd name="T67" fmla="*/ 877 h 908"/>
              <a:gd name="T68" fmla="*/ 380 w 1680"/>
              <a:gd name="T69" fmla="*/ 865 h 908"/>
              <a:gd name="T70" fmla="*/ 227 w 1680"/>
              <a:gd name="T71" fmla="*/ 865 h 908"/>
              <a:gd name="T72" fmla="*/ 157 w 1680"/>
              <a:gd name="T73" fmla="*/ 859 h 908"/>
              <a:gd name="T74" fmla="*/ 90 w 1680"/>
              <a:gd name="T75" fmla="*/ 841 h 908"/>
              <a:gd name="T76" fmla="*/ 36 w 1680"/>
              <a:gd name="T77" fmla="*/ 807 h 908"/>
              <a:gd name="T78" fmla="*/ 4 w 1680"/>
              <a:gd name="T79" fmla="*/ 753 h 908"/>
              <a:gd name="T80" fmla="*/ 2 w 1680"/>
              <a:gd name="T81" fmla="*/ 750 h 908"/>
              <a:gd name="T82" fmla="*/ 0 w 1680"/>
              <a:gd name="T83" fmla="*/ 719 h 908"/>
              <a:gd name="T84" fmla="*/ 2 w 1680"/>
              <a:gd name="T85" fmla="*/ 703 h 908"/>
              <a:gd name="T86" fmla="*/ 15 w 1680"/>
              <a:gd name="T87" fmla="*/ 606 h 908"/>
              <a:gd name="T88" fmla="*/ 22 w 1680"/>
              <a:gd name="T89" fmla="*/ 451 h 908"/>
              <a:gd name="T90" fmla="*/ 29 w 1680"/>
              <a:gd name="T91" fmla="*/ 257 h 908"/>
              <a:gd name="T92" fmla="*/ 38 w 1680"/>
              <a:gd name="T93" fmla="*/ 140 h 908"/>
              <a:gd name="T94" fmla="*/ 51 w 1680"/>
              <a:gd name="T95" fmla="*/ 79 h 908"/>
              <a:gd name="T96" fmla="*/ 63 w 1680"/>
              <a:gd name="T97" fmla="*/ 54 h 908"/>
              <a:gd name="T98" fmla="*/ 67 w 1680"/>
              <a:gd name="T99" fmla="*/ 50 h 908"/>
              <a:gd name="T100" fmla="*/ 74 w 1680"/>
              <a:gd name="T101" fmla="*/ 45 h 908"/>
              <a:gd name="T102" fmla="*/ 85 w 1680"/>
              <a:gd name="T103" fmla="*/ 32 h 908"/>
              <a:gd name="T104" fmla="*/ 144 w 1680"/>
              <a:gd name="T105" fmla="*/ 7 h 908"/>
              <a:gd name="T106" fmla="*/ 232 w 1680"/>
              <a:gd name="T107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80" h="908">
                <a:moveTo>
                  <a:pt x="232" y="0"/>
                </a:moveTo>
                <a:lnTo>
                  <a:pt x="290" y="5"/>
                </a:lnTo>
                <a:lnTo>
                  <a:pt x="374" y="9"/>
                </a:lnTo>
                <a:lnTo>
                  <a:pt x="457" y="12"/>
                </a:lnTo>
                <a:lnTo>
                  <a:pt x="680" y="14"/>
                </a:lnTo>
                <a:lnTo>
                  <a:pt x="903" y="16"/>
                </a:lnTo>
                <a:lnTo>
                  <a:pt x="1015" y="18"/>
                </a:lnTo>
                <a:lnTo>
                  <a:pt x="1128" y="23"/>
                </a:lnTo>
                <a:lnTo>
                  <a:pt x="1232" y="34"/>
                </a:lnTo>
                <a:lnTo>
                  <a:pt x="1335" y="39"/>
                </a:lnTo>
                <a:lnTo>
                  <a:pt x="1344" y="39"/>
                </a:lnTo>
                <a:lnTo>
                  <a:pt x="1349" y="39"/>
                </a:lnTo>
                <a:lnTo>
                  <a:pt x="1349" y="39"/>
                </a:lnTo>
                <a:lnTo>
                  <a:pt x="1383" y="43"/>
                </a:lnTo>
                <a:lnTo>
                  <a:pt x="1407" y="57"/>
                </a:lnTo>
                <a:lnTo>
                  <a:pt x="1430" y="75"/>
                </a:lnTo>
                <a:lnTo>
                  <a:pt x="1446" y="99"/>
                </a:lnTo>
                <a:lnTo>
                  <a:pt x="1457" y="131"/>
                </a:lnTo>
                <a:lnTo>
                  <a:pt x="1464" y="162"/>
                </a:lnTo>
                <a:lnTo>
                  <a:pt x="1468" y="199"/>
                </a:lnTo>
                <a:lnTo>
                  <a:pt x="1470" y="235"/>
                </a:lnTo>
                <a:lnTo>
                  <a:pt x="1470" y="268"/>
                </a:lnTo>
                <a:lnTo>
                  <a:pt x="1470" y="302"/>
                </a:lnTo>
                <a:lnTo>
                  <a:pt x="1470" y="334"/>
                </a:lnTo>
                <a:lnTo>
                  <a:pt x="1468" y="361"/>
                </a:lnTo>
                <a:lnTo>
                  <a:pt x="1491" y="374"/>
                </a:lnTo>
                <a:lnTo>
                  <a:pt x="1516" y="385"/>
                </a:lnTo>
                <a:lnTo>
                  <a:pt x="1538" y="392"/>
                </a:lnTo>
                <a:lnTo>
                  <a:pt x="1567" y="394"/>
                </a:lnTo>
                <a:lnTo>
                  <a:pt x="1597" y="390"/>
                </a:lnTo>
                <a:lnTo>
                  <a:pt x="1621" y="376"/>
                </a:lnTo>
                <a:lnTo>
                  <a:pt x="1644" y="358"/>
                </a:lnTo>
                <a:lnTo>
                  <a:pt x="1662" y="336"/>
                </a:lnTo>
                <a:lnTo>
                  <a:pt x="1662" y="334"/>
                </a:lnTo>
                <a:lnTo>
                  <a:pt x="1664" y="334"/>
                </a:lnTo>
                <a:lnTo>
                  <a:pt x="1666" y="336"/>
                </a:lnTo>
                <a:lnTo>
                  <a:pt x="1666" y="336"/>
                </a:lnTo>
                <a:lnTo>
                  <a:pt x="1680" y="376"/>
                </a:lnTo>
                <a:lnTo>
                  <a:pt x="1678" y="419"/>
                </a:lnTo>
                <a:lnTo>
                  <a:pt x="1666" y="458"/>
                </a:lnTo>
                <a:lnTo>
                  <a:pt x="1642" y="494"/>
                </a:lnTo>
                <a:lnTo>
                  <a:pt x="1610" y="523"/>
                </a:lnTo>
                <a:lnTo>
                  <a:pt x="1574" y="548"/>
                </a:lnTo>
                <a:lnTo>
                  <a:pt x="1534" y="563"/>
                </a:lnTo>
                <a:lnTo>
                  <a:pt x="1491" y="568"/>
                </a:lnTo>
                <a:lnTo>
                  <a:pt x="1448" y="563"/>
                </a:lnTo>
                <a:lnTo>
                  <a:pt x="1441" y="595"/>
                </a:lnTo>
                <a:lnTo>
                  <a:pt x="1441" y="629"/>
                </a:lnTo>
                <a:lnTo>
                  <a:pt x="1441" y="660"/>
                </a:lnTo>
                <a:lnTo>
                  <a:pt x="1439" y="721"/>
                </a:lnTo>
                <a:lnTo>
                  <a:pt x="1430" y="780"/>
                </a:lnTo>
                <a:lnTo>
                  <a:pt x="1423" y="811"/>
                </a:lnTo>
                <a:lnTo>
                  <a:pt x="1414" y="838"/>
                </a:lnTo>
                <a:lnTo>
                  <a:pt x="1396" y="861"/>
                </a:lnTo>
                <a:lnTo>
                  <a:pt x="1374" y="877"/>
                </a:lnTo>
                <a:lnTo>
                  <a:pt x="1349" y="888"/>
                </a:lnTo>
                <a:lnTo>
                  <a:pt x="1324" y="895"/>
                </a:lnTo>
                <a:lnTo>
                  <a:pt x="1268" y="904"/>
                </a:lnTo>
                <a:lnTo>
                  <a:pt x="1209" y="908"/>
                </a:lnTo>
                <a:lnTo>
                  <a:pt x="1151" y="908"/>
                </a:lnTo>
                <a:lnTo>
                  <a:pt x="1094" y="906"/>
                </a:lnTo>
                <a:lnTo>
                  <a:pt x="966" y="904"/>
                </a:lnTo>
                <a:lnTo>
                  <a:pt x="838" y="895"/>
                </a:lnTo>
                <a:lnTo>
                  <a:pt x="838" y="892"/>
                </a:lnTo>
                <a:lnTo>
                  <a:pt x="813" y="890"/>
                </a:lnTo>
                <a:lnTo>
                  <a:pt x="811" y="890"/>
                </a:lnTo>
                <a:lnTo>
                  <a:pt x="707" y="886"/>
                </a:lnTo>
                <a:lnTo>
                  <a:pt x="603" y="877"/>
                </a:lnTo>
                <a:lnTo>
                  <a:pt x="500" y="868"/>
                </a:lnTo>
                <a:lnTo>
                  <a:pt x="380" y="865"/>
                </a:lnTo>
                <a:lnTo>
                  <a:pt x="259" y="865"/>
                </a:lnTo>
                <a:lnTo>
                  <a:pt x="227" y="865"/>
                </a:lnTo>
                <a:lnTo>
                  <a:pt x="193" y="863"/>
                </a:lnTo>
                <a:lnTo>
                  <a:pt x="157" y="859"/>
                </a:lnTo>
                <a:lnTo>
                  <a:pt x="124" y="852"/>
                </a:lnTo>
                <a:lnTo>
                  <a:pt x="90" y="841"/>
                </a:lnTo>
                <a:lnTo>
                  <a:pt x="60" y="825"/>
                </a:lnTo>
                <a:lnTo>
                  <a:pt x="36" y="807"/>
                </a:lnTo>
                <a:lnTo>
                  <a:pt x="18" y="782"/>
                </a:lnTo>
                <a:lnTo>
                  <a:pt x="4" y="753"/>
                </a:lnTo>
                <a:lnTo>
                  <a:pt x="2" y="753"/>
                </a:lnTo>
                <a:lnTo>
                  <a:pt x="2" y="750"/>
                </a:lnTo>
                <a:lnTo>
                  <a:pt x="2" y="730"/>
                </a:lnTo>
                <a:lnTo>
                  <a:pt x="0" y="719"/>
                </a:lnTo>
                <a:lnTo>
                  <a:pt x="2" y="705"/>
                </a:lnTo>
                <a:lnTo>
                  <a:pt x="2" y="703"/>
                </a:lnTo>
                <a:lnTo>
                  <a:pt x="9" y="656"/>
                </a:lnTo>
                <a:lnTo>
                  <a:pt x="15" y="606"/>
                </a:lnTo>
                <a:lnTo>
                  <a:pt x="20" y="559"/>
                </a:lnTo>
                <a:lnTo>
                  <a:pt x="22" y="451"/>
                </a:lnTo>
                <a:lnTo>
                  <a:pt x="24" y="340"/>
                </a:lnTo>
                <a:lnTo>
                  <a:pt x="29" y="257"/>
                </a:lnTo>
                <a:lnTo>
                  <a:pt x="36" y="174"/>
                </a:lnTo>
                <a:lnTo>
                  <a:pt x="38" y="140"/>
                </a:lnTo>
                <a:lnTo>
                  <a:pt x="47" y="106"/>
                </a:lnTo>
                <a:lnTo>
                  <a:pt x="51" y="79"/>
                </a:lnTo>
                <a:lnTo>
                  <a:pt x="63" y="57"/>
                </a:lnTo>
                <a:lnTo>
                  <a:pt x="63" y="54"/>
                </a:lnTo>
                <a:lnTo>
                  <a:pt x="65" y="52"/>
                </a:lnTo>
                <a:lnTo>
                  <a:pt x="67" y="50"/>
                </a:lnTo>
                <a:lnTo>
                  <a:pt x="72" y="45"/>
                </a:lnTo>
                <a:lnTo>
                  <a:pt x="74" y="45"/>
                </a:lnTo>
                <a:lnTo>
                  <a:pt x="78" y="39"/>
                </a:lnTo>
                <a:lnTo>
                  <a:pt x="85" y="32"/>
                </a:lnTo>
                <a:lnTo>
                  <a:pt x="112" y="16"/>
                </a:lnTo>
                <a:lnTo>
                  <a:pt x="144" y="7"/>
                </a:lnTo>
                <a:lnTo>
                  <a:pt x="175" y="3"/>
                </a:lnTo>
                <a:lnTo>
                  <a:pt x="232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F4D32CD-371B-A74D-B109-981AE28A3CE5}"/>
              </a:ext>
            </a:extLst>
          </p:cNvPr>
          <p:cNvSpPr/>
          <p:nvPr/>
        </p:nvSpPr>
        <p:spPr>
          <a:xfrm>
            <a:off x="7470779" y="898758"/>
            <a:ext cx="32318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Do you know my girlfriend Alexa? She is so smart! She can help you to </a:t>
            </a:r>
            <a:r>
              <a:rPr lang="en-IN" sz="1400" dirty="0" smtClean="0"/>
              <a:t>automate </a:t>
            </a:r>
            <a:r>
              <a:rPr lang="en-IN" sz="1400" dirty="0"/>
              <a:t>your home!  I am so in love with her!</a:t>
            </a:r>
          </a:p>
        </p:txBody>
      </p:sp>
    </p:spTree>
    <p:extLst>
      <p:ext uri="{BB962C8B-B14F-4D97-AF65-F5344CB8AC3E}">
        <p14:creationId xmlns:p14="http://schemas.microsoft.com/office/powerpoint/2010/main" val="51363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FBF6AB6-91A9-5942-B23B-C607A1367C91}"/>
              </a:ext>
            </a:extLst>
          </p:cNvPr>
          <p:cNvGrpSpPr/>
          <p:nvPr/>
        </p:nvGrpSpPr>
        <p:grpSpPr>
          <a:xfrm>
            <a:off x="654728" y="4015034"/>
            <a:ext cx="2903642" cy="113422"/>
            <a:chOff x="1655278" y="3393899"/>
            <a:chExt cx="4889070" cy="1147653"/>
          </a:xfrm>
        </p:grpSpPr>
        <p:sp>
          <p:nvSpPr>
            <p:cNvPr id="232" name="Rectangle: Rounded Corners 61">
              <a:extLst>
                <a:ext uri="{FF2B5EF4-FFF2-40B4-BE49-F238E27FC236}">
                  <a16:creationId xmlns:a16="http://schemas.microsoft.com/office/drawing/2014/main" id="{B5AB0061-50AD-2A47-8187-34007CE1BC18}"/>
                </a:ext>
              </a:extLst>
            </p:cNvPr>
            <p:cNvSpPr/>
            <p:nvPr/>
          </p:nvSpPr>
          <p:spPr>
            <a:xfrm>
              <a:off x="1655278" y="3393909"/>
              <a:ext cx="2176714" cy="1003324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072" h="1139447">
                  <a:moveTo>
                    <a:pt x="0" y="0"/>
                  </a:moveTo>
                  <a:lnTo>
                    <a:pt x="1768177" y="0"/>
                  </a:lnTo>
                  <a:cubicBezTo>
                    <a:pt x="1894040" y="0"/>
                    <a:pt x="1996072" y="102032"/>
                    <a:pt x="1996072" y="227895"/>
                  </a:cubicBezTo>
                  <a:lnTo>
                    <a:pt x="1996072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3" name="Rectangle: Rounded Corners 61">
              <a:extLst>
                <a:ext uri="{FF2B5EF4-FFF2-40B4-BE49-F238E27FC236}">
                  <a16:creationId xmlns:a16="http://schemas.microsoft.com/office/drawing/2014/main" id="{4BC78255-6B7B-094B-8F3D-D5F4B2D069D5}"/>
                </a:ext>
              </a:extLst>
            </p:cNvPr>
            <p:cNvSpPr/>
            <p:nvPr/>
          </p:nvSpPr>
          <p:spPr>
            <a:xfrm flipH="1">
              <a:off x="4233245" y="3393899"/>
              <a:ext cx="2311103" cy="1147653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072" h="1139447">
                  <a:moveTo>
                    <a:pt x="0" y="0"/>
                  </a:moveTo>
                  <a:lnTo>
                    <a:pt x="1768177" y="0"/>
                  </a:lnTo>
                  <a:cubicBezTo>
                    <a:pt x="1894040" y="0"/>
                    <a:pt x="1996072" y="102032"/>
                    <a:pt x="1996072" y="227895"/>
                  </a:cubicBezTo>
                  <a:lnTo>
                    <a:pt x="1996072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8DF85D1-2330-154B-B3A0-AF3C8B81E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9" b="98160" l="5505" r="92661">
                        <a14:foregroundMark x1="11468" y1="3885" x2="73853" y2="32106"/>
                        <a14:foregroundMark x1="33945" y1="34560" x2="34404" y2="55215"/>
                        <a14:foregroundMark x1="55505" y1="36810" x2="55505" y2="48671"/>
                        <a14:foregroundMark x1="28899" y1="66871" x2="27982" y2="68712"/>
                        <a14:foregroundMark x1="10550" y1="32515" x2="75688" y2="3885"/>
                        <a14:foregroundMark x1="55046" y1="33947" x2="55046" y2="41718"/>
                        <a14:foregroundMark x1="57798" y1="37423" x2="57339" y2="40082"/>
                        <a14:foregroundMark x1="59633" y1="37014" x2="59174" y2="41513"/>
                        <a14:foregroundMark x1="50459" y1="37832" x2="50917" y2="41104"/>
                        <a14:foregroundMark x1="49083" y1="37219" x2="59633" y2="37014"/>
                        <a14:foregroundMark x1="32110" y1="58691" x2="34404" y2="57873"/>
                        <a14:foregroundMark x1="33945" y1="56851" x2="34404" y2="466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6954" y="3839491"/>
            <a:ext cx="555265" cy="12429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64AFE81-358E-3442-BDD0-17526446582B}"/>
              </a:ext>
            </a:extLst>
          </p:cNvPr>
          <p:cNvSpPr txBox="1"/>
          <p:nvPr/>
        </p:nvSpPr>
        <p:spPr>
          <a:xfrm>
            <a:off x="256674" y="311030"/>
            <a:ext cx="1043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Philips </a:t>
            </a:r>
            <a:r>
              <a:rPr lang="de-DE" sz="2400" b="1" dirty="0" err="1">
                <a:solidFill>
                  <a:schemeClr val="bg1"/>
                </a:solidFill>
              </a:rPr>
              <a:t>Hue</a:t>
            </a:r>
            <a:endParaRPr lang="de-DE" sz="2400" b="1" dirty="0">
              <a:solidFill>
                <a:schemeClr val="bg1"/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4C7CF21-6B7F-974E-930B-3886D5624B16}"/>
              </a:ext>
            </a:extLst>
          </p:cNvPr>
          <p:cNvGrpSpPr/>
          <p:nvPr/>
        </p:nvGrpSpPr>
        <p:grpSpPr>
          <a:xfrm>
            <a:off x="2846373" y="5475149"/>
            <a:ext cx="251272" cy="452609"/>
            <a:chOff x="-7291388" y="-6672263"/>
            <a:chExt cx="7245351" cy="13050838"/>
          </a:xfrm>
        </p:grpSpPr>
        <p:sp>
          <p:nvSpPr>
            <p:cNvPr id="159" name="Freeform 50">
              <a:extLst>
                <a:ext uri="{FF2B5EF4-FFF2-40B4-BE49-F238E27FC236}">
                  <a16:creationId xmlns:a16="http://schemas.microsoft.com/office/drawing/2014/main" id="{B42ACD7F-F1E2-6F4C-B9D4-E7D59ED50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3799D9A6-2E87-0C46-9699-C76BDC280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4FEEFDE-386C-F547-8EF4-33E69EE24FE7}"/>
              </a:ext>
            </a:extLst>
          </p:cNvPr>
          <p:cNvGrpSpPr/>
          <p:nvPr/>
        </p:nvGrpSpPr>
        <p:grpSpPr>
          <a:xfrm>
            <a:off x="2935993" y="5198659"/>
            <a:ext cx="404769" cy="729099"/>
            <a:chOff x="-7291388" y="-6672263"/>
            <a:chExt cx="7245351" cy="13050838"/>
          </a:xfrm>
        </p:grpSpPr>
        <p:sp>
          <p:nvSpPr>
            <p:cNvPr id="162" name="Freeform 50">
              <a:extLst>
                <a:ext uri="{FF2B5EF4-FFF2-40B4-BE49-F238E27FC236}">
                  <a16:creationId xmlns:a16="http://schemas.microsoft.com/office/drawing/2014/main" id="{E89C4BD8-DA2A-7D45-AC6E-E6C47900A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1">
              <a:extLst>
                <a:ext uri="{FF2B5EF4-FFF2-40B4-BE49-F238E27FC236}">
                  <a16:creationId xmlns:a16="http://schemas.microsoft.com/office/drawing/2014/main" id="{45FC6F6F-21F5-6D46-B6D8-7311195F4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7F47F36-D332-E84C-980E-DDB0B12F863F}"/>
              </a:ext>
            </a:extLst>
          </p:cNvPr>
          <p:cNvGrpSpPr/>
          <p:nvPr/>
        </p:nvGrpSpPr>
        <p:grpSpPr>
          <a:xfrm>
            <a:off x="840314" y="5198659"/>
            <a:ext cx="404769" cy="729099"/>
            <a:chOff x="-7291388" y="-6672263"/>
            <a:chExt cx="7245351" cy="13050838"/>
          </a:xfrm>
        </p:grpSpPr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D0E032CB-7AC5-D340-914C-FD2C30BDD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77F9DA81-4E18-294D-99AA-85995956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C1450B5-5CC2-554F-B5EC-7BE1A02072C8}"/>
              </a:ext>
            </a:extLst>
          </p:cNvPr>
          <p:cNvGrpSpPr/>
          <p:nvPr/>
        </p:nvGrpSpPr>
        <p:grpSpPr>
          <a:xfrm>
            <a:off x="1368103" y="5551736"/>
            <a:ext cx="208754" cy="376023"/>
            <a:chOff x="-7291388" y="-6672263"/>
            <a:chExt cx="7245351" cy="13050838"/>
          </a:xfrm>
        </p:grpSpPr>
        <p:sp>
          <p:nvSpPr>
            <p:cNvPr id="182" name="Freeform 50">
              <a:extLst>
                <a:ext uri="{FF2B5EF4-FFF2-40B4-BE49-F238E27FC236}">
                  <a16:creationId xmlns:a16="http://schemas.microsoft.com/office/drawing/2014/main" id="{69DFD3D7-F8C5-D24F-A239-0C39958DF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3" name="Freeform 51">
              <a:extLst>
                <a:ext uri="{FF2B5EF4-FFF2-40B4-BE49-F238E27FC236}">
                  <a16:creationId xmlns:a16="http://schemas.microsoft.com/office/drawing/2014/main" id="{ABFBE38F-9317-BF49-8B13-990869063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E0653D5-B92C-FE46-B02A-6C160FD7D867}"/>
              </a:ext>
            </a:extLst>
          </p:cNvPr>
          <p:cNvGrpSpPr/>
          <p:nvPr/>
        </p:nvGrpSpPr>
        <p:grpSpPr>
          <a:xfrm>
            <a:off x="6057371" y="4938919"/>
            <a:ext cx="548968" cy="988841"/>
            <a:chOff x="-7291388" y="-6672263"/>
            <a:chExt cx="7245351" cy="13050838"/>
          </a:xfrm>
        </p:grpSpPr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053A990A-D2E5-7948-B8F0-2DC37B1D1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84DF24AB-354D-474E-9A89-5F60F7B68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6A0B0B1-DA8B-E546-87BB-39E12CBAD25F}"/>
              </a:ext>
            </a:extLst>
          </p:cNvPr>
          <p:cNvGrpSpPr/>
          <p:nvPr/>
        </p:nvGrpSpPr>
        <p:grpSpPr>
          <a:xfrm>
            <a:off x="6018278" y="5475149"/>
            <a:ext cx="251272" cy="452609"/>
            <a:chOff x="-7291388" y="-6672263"/>
            <a:chExt cx="7245351" cy="13050838"/>
          </a:xfrm>
        </p:grpSpPr>
        <p:sp>
          <p:nvSpPr>
            <p:cNvPr id="188" name="Freeform 50">
              <a:extLst>
                <a:ext uri="{FF2B5EF4-FFF2-40B4-BE49-F238E27FC236}">
                  <a16:creationId xmlns:a16="http://schemas.microsoft.com/office/drawing/2014/main" id="{AE9E779B-6732-8D4F-ACB5-43464FB2C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51">
              <a:extLst>
                <a:ext uri="{FF2B5EF4-FFF2-40B4-BE49-F238E27FC236}">
                  <a16:creationId xmlns:a16="http://schemas.microsoft.com/office/drawing/2014/main" id="{333F9B56-B49C-D14F-9955-192AAA01C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94CD3E9-FA65-4340-B02F-E5EC8667E3D3}"/>
              </a:ext>
            </a:extLst>
          </p:cNvPr>
          <p:cNvGrpSpPr/>
          <p:nvPr/>
        </p:nvGrpSpPr>
        <p:grpSpPr>
          <a:xfrm>
            <a:off x="42110" y="5328584"/>
            <a:ext cx="332639" cy="599174"/>
            <a:chOff x="-7291388" y="-6672263"/>
            <a:chExt cx="7245351" cy="13050838"/>
          </a:xfrm>
        </p:grpSpPr>
        <p:sp>
          <p:nvSpPr>
            <p:cNvPr id="191" name="Freeform 50">
              <a:extLst>
                <a:ext uri="{FF2B5EF4-FFF2-40B4-BE49-F238E27FC236}">
                  <a16:creationId xmlns:a16="http://schemas.microsoft.com/office/drawing/2014/main" id="{6E16FC16-6A4A-7642-AEF4-8A1B3D867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51">
              <a:extLst>
                <a:ext uri="{FF2B5EF4-FFF2-40B4-BE49-F238E27FC236}">
                  <a16:creationId xmlns:a16="http://schemas.microsoft.com/office/drawing/2014/main" id="{12952D71-38CB-204B-99D3-EE11249E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B4B8758-42FA-1C4A-A13C-FA1D2100D8E0}"/>
              </a:ext>
            </a:extLst>
          </p:cNvPr>
          <p:cNvGrpSpPr/>
          <p:nvPr/>
        </p:nvGrpSpPr>
        <p:grpSpPr>
          <a:xfrm>
            <a:off x="36928" y="5551736"/>
            <a:ext cx="208754" cy="376023"/>
            <a:chOff x="-7291388" y="-6672263"/>
            <a:chExt cx="7245351" cy="13050838"/>
          </a:xfrm>
        </p:grpSpPr>
        <p:sp>
          <p:nvSpPr>
            <p:cNvPr id="194" name="Freeform 50">
              <a:extLst>
                <a:ext uri="{FF2B5EF4-FFF2-40B4-BE49-F238E27FC236}">
                  <a16:creationId xmlns:a16="http://schemas.microsoft.com/office/drawing/2014/main" id="{17BA7DDD-41D4-AB4C-A286-A06791F62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51">
              <a:extLst>
                <a:ext uri="{FF2B5EF4-FFF2-40B4-BE49-F238E27FC236}">
                  <a16:creationId xmlns:a16="http://schemas.microsoft.com/office/drawing/2014/main" id="{DDCDAADB-4F36-6F40-8F3C-BC0B70D69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D4B4B91-FE0B-DD4C-976D-FDB8964B337F}"/>
              </a:ext>
            </a:extLst>
          </p:cNvPr>
          <p:cNvGrpSpPr/>
          <p:nvPr/>
        </p:nvGrpSpPr>
        <p:grpSpPr>
          <a:xfrm>
            <a:off x="281970" y="5654982"/>
            <a:ext cx="151435" cy="272776"/>
            <a:chOff x="-7291388" y="-6672263"/>
            <a:chExt cx="7245351" cy="13050838"/>
          </a:xfrm>
        </p:grpSpPr>
        <p:sp>
          <p:nvSpPr>
            <p:cNvPr id="197" name="Freeform 50">
              <a:extLst>
                <a:ext uri="{FF2B5EF4-FFF2-40B4-BE49-F238E27FC236}">
                  <a16:creationId xmlns:a16="http://schemas.microsoft.com/office/drawing/2014/main" id="{A5D071BA-6510-624B-B0CF-467B058FA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CB749F37-9259-7B4F-A862-CADCECE20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F753FBA-D6BD-3C44-82BF-487D741F6CD3}"/>
              </a:ext>
            </a:extLst>
          </p:cNvPr>
          <p:cNvGrpSpPr/>
          <p:nvPr/>
        </p:nvGrpSpPr>
        <p:grpSpPr>
          <a:xfrm>
            <a:off x="3846410" y="5475149"/>
            <a:ext cx="251272" cy="452609"/>
            <a:chOff x="-7291388" y="-6672263"/>
            <a:chExt cx="7245351" cy="13050838"/>
          </a:xfrm>
        </p:grpSpPr>
        <p:sp>
          <p:nvSpPr>
            <p:cNvPr id="216" name="Freeform 50">
              <a:extLst>
                <a:ext uri="{FF2B5EF4-FFF2-40B4-BE49-F238E27FC236}">
                  <a16:creationId xmlns:a16="http://schemas.microsoft.com/office/drawing/2014/main" id="{994C3409-0F3A-9246-A0BA-F08A283F0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51">
              <a:extLst>
                <a:ext uri="{FF2B5EF4-FFF2-40B4-BE49-F238E27FC236}">
                  <a16:creationId xmlns:a16="http://schemas.microsoft.com/office/drawing/2014/main" id="{03B86B85-799E-2F47-9F44-0BE707923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D46E7B4-2B9F-F541-921F-050CC03B45F3}"/>
              </a:ext>
            </a:extLst>
          </p:cNvPr>
          <p:cNvGrpSpPr/>
          <p:nvPr/>
        </p:nvGrpSpPr>
        <p:grpSpPr>
          <a:xfrm>
            <a:off x="3647414" y="5595378"/>
            <a:ext cx="184526" cy="332381"/>
            <a:chOff x="-7291388" y="-6672263"/>
            <a:chExt cx="7245351" cy="13050838"/>
          </a:xfrm>
        </p:grpSpPr>
        <p:sp>
          <p:nvSpPr>
            <p:cNvPr id="219" name="Freeform 50">
              <a:extLst>
                <a:ext uri="{FF2B5EF4-FFF2-40B4-BE49-F238E27FC236}">
                  <a16:creationId xmlns:a16="http://schemas.microsoft.com/office/drawing/2014/main" id="{43DE348B-977F-8D43-956C-B6BC94818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91388" y="-6672263"/>
              <a:ext cx="7245351" cy="9998075"/>
            </a:xfrm>
            <a:custGeom>
              <a:avLst/>
              <a:gdLst>
                <a:gd name="T0" fmla="*/ 3366 w 3366"/>
                <a:gd name="T1" fmla="*/ 2830 h 4660"/>
                <a:gd name="T2" fmla="*/ 3007 w 3366"/>
                <a:gd name="T3" fmla="*/ 2155 h 4660"/>
                <a:gd name="T4" fmla="*/ 2896 w 3366"/>
                <a:gd name="T5" fmla="*/ 1155 h 4660"/>
                <a:gd name="T6" fmla="*/ 2451 w 3366"/>
                <a:gd name="T7" fmla="*/ 999 h 4660"/>
                <a:gd name="T8" fmla="*/ 2420 w 3366"/>
                <a:gd name="T9" fmla="*/ 1001 h 4660"/>
                <a:gd name="T10" fmla="*/ 1945 w 3366"/>
                <a:gd name="T11" fmla="*/ 114 h 4660"/>
                <a:gd name="T12" fmla="*/ 1058 w 3366"/>
                <a:gd name="T13" fmla="*/ 589 h 4660"/>
                <a:gd name="T14" fmla="*/ 1058 w 3366"/>
                <a:gd name="T15" fmla="*/ 1001 h 4660"/>
                <a:gd name="T16" fmla="*/ 1027 w 3366"/>
                <a:gd name="T17" fmla="*/ 999 h 4660"/>
                <a:gd name="T18" fmla="*/ 316 w 3366"/>
                <a:gd name="T19" fmla="*/ 1710 h 4660"/>
                <a:gd name="T20" fmla="*/ 471 w 3366"/>
                <a:gd name="T21" fmla="*/ 2155 h 4660"/>
                <a:gd name="T22" fmla="*/ 251 w 3366"/>
                <a:gd name="T23" fmla="*/ 3284 h 4660"/>
                <a:gd name="T24" fmla="*/ 471 w 3366"/>
                <a:gd name="T25" fmla="*/ 3504 h 4660"/>
                <a:gd name="T26" fmla="*/ 583 w 3366"/>
                <a:gd name="T27" fmla="*/ 4504 h 4660"/>
                <a:gd name="T28" fmla="*/ 1027 w 3366"/>
                <a:gd name="T29" fmla="*/ 4660 h 4660"/>
                <a:gd name="T30" fmla="*/ 2451 w 3366"/>
                <a:gd name="T31" fmla="*/ 4660 h 4660"/>
                <a:gd name="T32" fmla="*/ 3163 w 3366"/>
                <a:gd name="T33" fmla="*/ 3949 h 4660"/>
                <a:gd name="T34" fmla="*/ 3007 w 3366"/>
                <a:gd name="T35" fmla="*/ 3504 h 4660"/>
                <a:gd name="T36" fmla="*/ 3366 w 3366"/>
                <a:gd name="T37" fmla="*/ 2830 h 4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6" h="4660">
                  <a:moveTo>
                    <a:pt x="3366" y="2830"/>
                  </a:moveTo>
                  <a:cubicBezTo>
                    <a:pt x="3366" y="2559"/>
                    <a:pt x="3231" y="2306"/>
                    <a:pt x="3007" y="2155"/>
                  </a:cubicBezTo>
                  <a:cubicBezTo>
                    <a:pt x="3252" y="1848"/>
                    <a:pt x="3202" y="1401"/>
                    <a:pt x="2896" y="1155"/>
                  </a:cubicBezTo>
                  <a:cubicBezTo>
                    <a:pt x="2769" y="1054"/>
                    <a:pt x="2613" y="999"/>
                    <a:pt x="2451" y="999"/>
                  </a:cubicBezTo>
                  <a:cubicBezTo>
                    <a:pt x="2441" y="999"/>
                    <a:pt x="2430" y="1001"/>
                    <a:pt x="2420" y="1001"/>
                  </a:cubicBezTo>
                  <a:cubicBezTo>
                    <a:pt x="2534" y="625"/>
                    <a:pt x="2321" y="228"/>
                    <a:pt x="1945" y="114"/>
                  </a:cubicBezTo>
                  <a:cubicBezTo>
                    <a:pt x="1569" y="0"/>
                    <a:pt x="1172" y="213"/>
                    <a:pt x="1058" y="589"/>
                  </a:cubicBezTo>
                  <a:cubicBezTo>
                    <a:pt x="1017" y="723"/>
                    <a:pt x="1017" y="867"/>
                    <a:pt x="1058" y="1001"/>
                  </a:cubicBezTo>
                  <a:cubicBezTo>
                    <a:pt x="1048" y="1001"/>
                    <a:pt x="1038" y="999"/>
                    <a:pt x="1027" y="999"/>
                  </a:cubicBezTo>
                  <a:cubicBezTo>
                    <a:pt x="635" y="999"/>
                    <a:pt x="316" y="1317"/>
                    <a:pt x="316" y="1710"/>
                  </a:cubicBezTo>
                  <a:cubicBezTo>
                    <a:pt x="316" y="1872"/>
                    <a:pt x="370" y="2028"/>
                    <a:pt x="471" y="2155"/>
                  </a:cubicBezTo>
                  <a:cubicBezTo>
                    <a:pt x="99" y="2406"/>
                    <a:pt x="0" y="2911"/>
                    <a:pt x="251" y="3284"/>
                  </a:cubicBezTo>
                  <a:cubicBezTo>
                    <a:pt x="309" y="3371"/>
                    <a:pt x="384" y="3446"/>
                    <a:pt x="471" y="3504"/>
                  </a:cubicBezTo>
                  <a:cubicBezTo>
                    <a:pt x="226" y="3811"/>
                    <a:pt x="276" y="4258"/>
                    <a:pt x="583" y="4504"/>
                  </a:cubicBezTo>
                  <a:cubicBezTo>
                    <a:pt x="709" y="4605"/>
                    <a:pt x="866" y="4660"/>
                    <a:pt x="1027" y="4660"/>
                  </a:cubicBezTo>
                  <a:cubicBezTo>
                    <a:pt x="2451" y="4660"/>
                    <a:pt x="2451" y="4660"/>
                    <a:pt x="2451" y="4660"/>
                  </a:cubicBezTo>
                  <a:cubicBezTo>
                    <a:pt x="2844" y="4660"/>
                    <a:pt x="3162" y="4342"/>
                    <a:pt x="3163" y="3949"/>
                  </a:cubicBezTo>
                  <a:cubicBezTo>
                    <a:pt x="3163" y="3787"/>
                    <a:pt x="3108" y="3631"/>
                    <a:pt x="3007" y="3504"/>
                  </a:cubicBezTo>
                  <a:cubicBezTo>
                    <a:pt x="3231" y="3353"/>
                    <a:pt x="3366" y="3100"/>
                    <a:pt x="3366" y="28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51">
              <a:extLst>
                <a:ext uri="{FF2B5EF4-FFF2-40B4-BE49-F238E27FC236}">
                  <a16:creationId xmlns:a16="http://schemas.microsoft.com/office/drawing/2014/main" id="{E12569BE-CE56-9041-B612-EBFBAF76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51438" y="-3873500"/>
              <a:ext cx="3375025" cy="10252075"/>
            </a:xfrm>
            <a:custGeom>
              <a:avLst/>
              <a:gdLst>
                <a:gd name="T0" fmla="*/ 1529 w 1568"/>
                <a:gd name="T1" fmla="*/ 1047 h 4779"/>
                <a:gd name="T2" fmla="*/ 1385 w 1568"/>
                <a:gd name="T3" fmla="*/ 1047 h 4779"/>
                <a:gd name="T4" fmla="*/ 847 w 1568"/>
                <a:gd name="T5" fmla="*/ 1585 h 4779"/>
                <a:gd name="T6" fmla="*/ 847 w 1568"/>
                <a:gd name="T7" fmla="*/ 102 h 4779"/>
                <a:gd name="T8" fmla="*/ 745 w 1568"/>
                <a:gd name="T9" fmla="*/ 0 h 4779"/>
                <a:gd name="T10" fmla="*/ 643 w 1568"/>
                <a:gd name="T11" fmla="*/ 102 h 4779"/>
                <a:gd name="T12" fmla="*/ 643 w 1568"/>
                <a:gd name="T13" fmla="*/ 823 h 4779"/>
                <a:gd name="T14" fmla="*/ 182 w 1568"/>
                <a:gd name="T15" fmla="*/ 361 h 4779"/>
                <a:gd name="T16" fmla="*/ 38 w 1568"/>
                <a:gd name="T17" fmla="*/ 363 h 4779"/>
                <a:gd name="T18" fmla="*/ 38 w 1568"/>
                <a:gd name="T19" fmla="*/ 504 h 4779"/>
                <a:gd name="T20" fmla="*/ 643 w 1568"/>
                <a:gd name="T21" fmla="*/ 1110 h 4779"/>
                <a:gd name="T22" fmla="*/ 643 w 1568"/>
                <a:gd name="T23" fmla="*/ 2500 h 4779"/>
                <a:gd name="T24" fmla="*/ 207 w 1568"/>
                <a:gd name="T25" fmla="*/ 2064 h 4779"/>
                <a:gd name="T26" fmla="*/ 63 w 1568"/>
                <a:gd name="T27" fmla="*/ 2066 h 4779"/>
                <a:gd name="T28" fmla="*/ 63 w 1568"/>
                <a:gd name="T29" fmla="*/ 2207 h 4779"/>
                <a:gd name="T30" fmla="*/ 643 w 1568"/>
                <a:gd name="T31" fmla="*/ 2788 h 4779"/>
                <a:gd name="T32" fmla="*/ 643 w 1568"/>
                <a:gd name="T33" fmla="*/ 4677 h 4779"/>
                <a:gd name="T34" fmla="*/ 745 w 1568"/>
                <a:gd name="T35" fmla="*/ 4779 h 4779"/>
                <a:gd name="T36" fmla="*/ 847 w 1568"/>
                <a:gd name="T37" fmla="*/ 4677 h 4779"/>
                <a:gd name="T38" fmla="*/ 847 w 1568"/>
                <a:gd name="T39" fmla="*/ 1866 h 4779"/>
                <a:gd name="T40" fmla="*/ 868 w 1568"/>
                <a:gd name="T41" fmla="*/ 1852 h 4779"/>
                <a:gd name="T42" fmla="*/ 1529 w 1568"/>
                <a:gd name="T43" fmla="*/ 1191 h 4779"/>
                <a:gd name="T44" fmla="*/ 1529 w 1568"/>
                <a:gd name="T45" fmla="*/ 1047 h 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8" h="4779">
                  <a:moveTo>
                    <a:pt x="1529" y="1047"/>
                  </a:moveTo>
                  <a:cubicBezTo>
                    <a:pt x="1489" y="1007"/>
                    <a:pt x="1425" y="1007"/>
                    <a:pt x="1385" y="1047"/>
                  </a:cubicBezTo>
                  <a:cubicBezTo>
                    <a:pt x="847" y="1585"/>
                    <a:pt x="847" y="1585"/>
                    <a:pt x="847" y="1585"/>
                  </a:cubicBezTo>
                  <a:cubicBezTo>
                    <a:pt x="847" y="102"/>
                    <a:pt x="847" y="102"/>
                    <a:pt x="847" y="102"/>
                  </a:cubicBezTo>
                  <a:cubicBezTo>
                    <a:pt x="847" y="46"/>
                    <a:pt x="801" y="0"/>
                    <a:pt x="745" y="0"/>
                  </a:cubicBezTo>
                  <a:cubicBezTo>
                    <a:pt x="689" y="0"/>
                    <a:pt x="643" y="46"/>
                    <a:pt x="643" y="102"/>
                  </a:cubicBezTo>
                  <a:cubicBezTo>
                    <a:pt x="643" y="823"/>
                    <a:pt x="643" y="823"/>
                    <a:pt x="643" y="823"/>
                  </a:cubicBezTo>
                  <a:cubicBezTo>
                    <a:pt x="182" y="361"/>
                    <a:pt x="182" y="361"/>
                    <a:pt x="182" y="361"/>
                  </a:cubicBezTo>
                  <a:cubicBezTo>
                    <a:pt x="141" y="322"/>
                    <a:pt x="77" y="323"/>
                    <a:pt x="38" y="363"/>
                  </a:cubicBezTo>
                  <a:cubicBezTo>
                    <a:pt x="0" y="403"/>
                    <a:pt x="0" y="465"/>
                    <a:pt x="38" y="504"/>
                  </a:cubicBezTo>
                  <a:cubicBezTo>
                    <a:pt x="643" y="1110"/>
                    <a:pt x="643" y="1110"/>
                    <a:pt x="643" y="1110"/>
                  </a:cubicBezTo>
                  <a:cubicBezTo>
                    <a:pt x="643" y="2500"/>
                    <a:pt x="643" y="2500"/>
                    <a:pt x="643" y="2500"/>
                  </a:cubicBezTo>
                  <a:cubicBezTo>
                    <a:pt x="207" y="2064"/>
                    <a:pt x="207" y="2064"/>
                    <a:pt x="207" y="2064"/>
                  </a:cubicBezTo>
                  <a:cubicBezTo>
                    <a:pt x="167" y="2025"/>
                    <a:pt x="102" y="2026"/>
                    <a:pt x="63" y="2066"/>
                  </a:cubicBezTo>
                  <a:cubicBezTo>
                    <a:pt x="25" y="2106"/>
                    <a:pt x="25" y="2168"/>
                    <a:pt x="63" y="2207"/>
                  </a:cubicBezTo>
                  <a:cubicBezTo>
                    <a:pt x="643" y="2788"/>
                    <a:pt x="643" y="2788"/>
                    <a:pt x="643" y="2788"/>
                  </a:cubicBezTo>
                  <a:cubicBezTo>
                    <a:pt x="643" y="4677"/>
                    <a:pt x="643" y="4677"/>
                    <a:pt x="643" y="4677"/>
                  </a:cubicBezTo>
                  <a:cubicBezTo>
                    <a:pt x="643" y="4733"/>
                    <a:pt x="689" y="4779"/>
                    <a:pt x="745" y="4779"/>
                  </a:cubicBezTo>
                  <a:cubicBezTo>
                    <a:pt x="801" y="4779"/>
                    <a:pt x="847" y="4733"/>
                    <a:pt x="847" y="4677"/>
                  </a:cubicBezTo>
                  <a:cubicBezTo>
                    <a:pt x="847" y="1866"/>
                    <a:pt x="847" y="1866"/>
                    <a:pt x="847" y="1866"/>
                  </a:cubicBezTo>
                  <a:cubicBezTo>
                    <a:pt x="854" y="1862"/>
                    <a:pt x="861" y="1857"/>
                    <a:pt x="868" y="1852"/>
                  </a:cubicBezTo>
                  <a:cubicBezTo>
                    <a:pt x="1529" y="1191"/>
                    <a:pt x="1529" y="1191"/>
                    <a:pt x="1529" y="1191"/>
                  </a:cubicBezTo>
                  <a:cubicBezTo>
                    <a:pt x="1568" y="1151"/>
                    <a:pt x="1568" y="1087"/>
                    <a:pt x="1529" y="104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9B9D1DB-EBAD-7545-81AB-3F5380B8137E}"/>
              </a:ext>
            </a:extLst>
          </p:cNvPr>
          <p:cNvGrpSpPr/>
          <p:nvPr/>
        </p:nvGrpSpPr>
        <p:grpSpPr>
          <a:xfrm>
            <a:off x="1754235" y="2832525"/>
            <a:ext cx="704630" cy="1026040"/>
            <a:chOff x="3468958" y="1734495"/>
            <a:chExt cx="1186437" cy="2298865"/>
          </a:xfrm>
        </p:grpSpPr>
        <p:sp>
          <p:nvSpPr>
            <p:cNvPr id="226" name="Rectangle: Rounded Corners 61">
              <a:extLst>
                <a:ext uri="{FF2B5EF4-FFF2-40B4-BE49-F238E27FC236}">
                  <a16:creationId xmlns:a16="http://schemas.microsoft.com/office/drawing/2014/main" id="{EACBCE90-5B9E-DA42-A458-746C7F54C5E7}"/>
                </a:ext>
              </a:extLst>
            </p:cNvPr>
            <p:cNvSpPr/>
            <p:nvPr/>
          </p:nvSpPr>
          <p:spPr>
            <a:xfrm>
              <a:off x="3468958" y="1734495"/>
              <a:ext cx="459784" cy="2298865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  <a:gd name="connsiteX0" fmla="*/ 0 w 1239245"/>
                <a:gd name="connsiteY0" fmla="*/ 0 h 1139447"/>
                <a:gd name="connsiteX1" fmla="*/ 1011350 w 1239245"/>
                <a:gd name="connsiteY1" fmla="*/ 0 h 1139447"/>
                <a:gd name="connsiteX2" fmla="*/ 1239245 w 1239245"/>
                <a:gd name="connsiteY2" fmla="*/ 227895 h 1139447"/>
                <a:gd name="connsiteX3" fmla="*/ 1239245 w 1239245"/>
                <a:gd name="connsiteY3" fmla="*/ 1139447 h 1139447"/>
                <a:gd name="connsiteX0" fmla="*/ 0 w 227895"/>
                <a:gd name="connsiteY0" fmla="*/ 0 h 1139447"/>
                <a:gd name="connsiteX1" fmla="*/ 227895 w 227895"/>
                <a:gd name="connsiteY1" fmla="*/ 227895 h 1139447"/>
                <a:gd name="connsiteX2" fmla="*/ 227895 w 227895"/>
                <a:gd name="connsiteY2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895" h="1139447">
                  <a:moveTo>
                    <a:pt x="0" y="0"/>
                  </a:moveTo>
                  <a:cubicBezTo>
                    <a:pt x="125863" y="0"/>
                    <a:pt x="227895" y="102032"/>
                    <a:pt x="227895" y="227895"/>
                  </a:cubicBezTo>
                  <a:lnTo>
                    <a:pt x="227895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7" name="Rectangle: Rounded Corners 61">
              <a:extLst>
                <a:ext uri="{FF2B5EF4-FFF2-40B4-BE49-F238E27FC236}">
                  <a16:creationId xmlns:a16="http://schemas.microsoft.com/office/drawing/2014/main" id="{23751DC6-1532-134B-943D-870EEB01B948}"/>
                </a:ext>
              </a:extLst>
            </p:cNvPr>
            <p:cNvSpPr/>
            <p:nvPr/>
          </p:nvSpPr>
          <p:spPr>
            <a:xfrm flipH="1">
              <a:off x="4195611" y="1734495"/>
              <a:ext cx="459784" cy="2298865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  <a:gd name="connsiteX0" fmla="*/ 0 w 1239245"/>
                <a:gd name="connsiteY0" fmla="*/ 0 h 1139447"/>
                <a:gd name="connsiteX1" fmla="*/ 1011350 w 1239245"/>
                <a:gd name="connsiteY1" fmla="*/ 0 h 1139447"/>
                <a:gd name="connsiteX2" fmla="*/ 1239245 w 1239245"/>
                <a:gd name="connsiteY2" fmla="*/ 227895 h 1139447"/>
                <a:gd name="connsiteX3" fmla="*/ 1239245 w 1239245"/>
                <a:gd name="connsiteY3" fmla="*/ 1139447 h 1139447"/>
                <a:gd name="connsiteX0" fmla="*/ 0 w 227895"/>
                <a:gd name="connsiteY0" fmla="*/ 0 h 1139447"/>
                <a:gd name="connsiteX1" fmla="*/ 227895 w 227895"/>
                <a:gd name="connsiteY1" fmla="*/ 227895 h 1139447"/>
                <a:gd name="connsiteX2" fmla="*/ 227895 w 227895"/>
                <a:gd name="connsiteY2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895" h="1139447">
                  <a:moveTo>
                    <a:pt x="0" y="0"/>
                  </a:moveTo>
                  <a:cubicBezTo>
                    <a:pt x="125863" y="0"/>
                    <a:pt x="227895" y="102032"/>
                    <a:pt x="227895" y="227895"/>
                  </a:cubicBezTo>
                  <a:lnTo>
                    <a:pt x="227895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BDCF573-36E5-C845-B335-9987432CC0EF}"/>
              </a:ext>
            </a:extLst>
          </p:cNvPr>
          <p:cNvGrpSpPr/>
          <p:nvPr/>
        </p:nvGrpSpPr>
        <p:grpSpPr>
          <a:xfrm>
            <a:off x="1064522" y="2428533"/>
            <a:ext cx="2084056" cy="468755"/>
            <a:chOff x="2345980" y="1054264"/>
            <a:chExt cx="3509075" cy="789277"/>
          </a:xfrm>
        </p:grpSpPr>
        <p:sp>
          <p:nvSpPr>
            <p:cNvPr id="229" name="Freeform 46">
              <a:extLst>
                <a:ext uri="{FF2B5EF4-FFF2-40B4-BE49-F238E27FC236}">
                  <a16:creationId xmlns:a16="http://schemas.microsoft.com/office/drawing/2014/main" id="{C9FE95F9-207B-064D-AEF1-5B855E59A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980" y="1054264"/>
              <a:ext cx="1293849" cy="789277"/>
            </a:xfrm>
            <a:custGeom>
              <a:avLst/>
              <a:gdLst>
                <a:gd name="T0" fmla="*/ 5032 w 6000"/>
                <a:gd name="T1" fmla="*/ 3668 h 3668"/>
                <a:gd name="T2" fmla="*/ 6000 w 6000"/>
                <a:gd name="T3" fmla="*/ 2700 h 3668"/>
                <a:gd name="T4" fmla="*/ 5251 w 6000"/>
                <a:gd name="T5" fmla="*/ 1757 h 3668"/>
                <a:gd name="T6" fmla="*/ 3478 w 6000"/>
                <a:gd name="T7" fmla="*/ 0 h 3668"/>
                <a:gd name="T8" fmla="*/ 1925 w 6000"/>
                <a:gd name="T9" fmla="*/ 917 h 3668"/>
                <a:gd name="T10" fmla="*/ 1625 w 6000"/>
                <a:gd name="T11" fmla="*/ 855 h 3668"/>
                <a:gd name="T12" fmla="*/ 876 w 6000"/>
                <a:gd name="T13" fmla="*/ 1511 h 3668"/>
                <a:gd name="T14" fmla="*/ 0 w 6000"/>
                <a:gd name="T15" fmla="*/ 2579 h 3668"/>
                <a:gd name="T16" fmla="*/ 1089 w 6000"/>
                <a:gd name="T17" fmla="*/ 3668 h 3668"/>
                <a:gd name="T18" fmla="*/ 5032 w 6000"/>
                <a:gd name="T19" fmla="*/ 3668 h 3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0" h="3668">
                  <a:moveTo>
                    <a:pt x="5032" y="3668"/>
                  </a:moveTo>
                  <a:cubicBezTo>
                    <a:pt x="5567" y="3668"/>
                    <a:pt x="6000" y="3235"/>
                    <a:pt x="6000" y="2700"/>
                  </a:cubicBezTo>
                  <a:cubicBezTo>
                    <a:pt x="6000" y="2241"/>
                    <a:pt x="5680" y="1856"/>
                    <a:pt x="5251" y="1757"/>
                  </a:cubicBezTo>
                  <a:cubicBezTo>
                    <a:pt x="5242" y="785"/>
                    <a:pt x="4452" y="0"/>
                    <a:pt x="3478" y="0"/>
                  </a:cubicBezTo>
                  <a:cubicBezTo>
                    <a:pt x="2809" y="0"/>
                    <a:pt x="2227" y="370"/>
                    <a:pt x="1925" y="917"/>
                  </a:cubicBezTo>
                  <a:cubicBezTo>
                    <a:pt x="1833" y="877"/>
                    <a:pt x="1731" y="855"/>
                    <a:pt x="1625" y="855"/>
                  </a:cubicBezTo>
                  <a:cubicBezTo>
                    <a:pt x="1241" y="855"/>
                    <a:pt x="924" y="1141"/>
                    <a:pt x="876" y="1511"/>
                  </a:cubicBezTo>
                  <a:cubicBezTo>
                    <a:pt x="377" y="1610"/>
                    <a:pt x="0" y="2051"/>
                    <a:pt x="0" y="2579"/>
                  </a:cubicBezTo>
                  <a:cubicBezTo>
                    <a:pt x="0" y="3181"/>
                    <a:pt x="488" y="3668"/>
                    <a:pt x="1089" y="3668"/>
                  </a:cubicBezTo>
                  <a:cubicBezTo>
                    <a:pt x="1256" y="3668"/>
                    <a:pt x="4917" y="3668"/>
                    <a:pt x="5032" y="366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E6471A3C-646A-4B48-8B74-72AB8F582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206" y="1054264"/>
              <a:ext cx="1293849" cy="789277"/>
            </a:xfrm>
            <a:custGeom>
              <a:avLst/>
              <a:gdLst>
                <a:gd name="T0" fmla="*/ 5032 w 6000"/>
                <a:gd name="T1" fmla="*/ 3668 h 3668"/>
                <a:gd name="T2" fmla="*/ 6000 w 6000"/>
                <a:gd name="T3" fmla="*/ 2700 h 3668"/>
                <a:gd name="T4" fmla="*/ 5251 w 6000"/>
                <a:gd name="T5" fmla="*/ 1757 h 3668"/>
                <a:gd name="T6" fmla="*/ 3478 w 6000"/>
                <a:gd name="T7" fmla="*/ 0 h 3668"/>
                <a:gd name="T8" fmla="*/ 1925 w 6000"/>
                <a:gd name="T9" fmla="*/ 917 h 3668"/>
                <a:gd name="T10" fmla="*/ 1625 w 6000"/>
                <a:gd name="T11" fmla="*/ 855 h 3668"/>
                <a:gd name="T12" fmla="*/ 876 w 6000"/>
                <a:gd name="T13" fmla="*/ 1511 h 3668"/>
                <a:gd name="T14" fmla="*/ 0 w 6000"/>
                <a:gd name="T15" fmla="*/ 2579 h 3668"/>
                <a:gd name="T16" fmla="*/ 1089 w 6000"/>
                <a:gd name="T17" fmla="*/ 3668 h 3668"/>
                <a:gd name="T18" fmla="*/ 5032 w 6000"/>
                <a:gd name="T19" fmla="*/ 3668 h 3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0" h="3668">
                  <a:moveTo>
                    <a:pt x="5032" y="3668"/>
                  </a:moveTo>
                  <a:cubicBezTo>
                    <a:pt x="5567" y="3668"/>
                    <a:pt x="6000" y="3235"/>
                    <a:pt x="6000" y="2700"/>
                  </a:cubicBezTo>
                  <a:cubicBezTo>
                    <a:pt x="6000" y="2241"/>
                    <a:pt x="5680" y="1856"/>
                    <a:pt x="5251" y="1757"/>
                  </a:cubicBezTo>
                  <a:cubicBezTo>
                    <a:pt x="5242" y="785"/>
                    <a:pt x="4452" y="0"/>
                    <a:pt x="3478" y="0"/>
                  </a:cubicBezTo>
                  <a:cubicBezTo>
                    <a:pt x="2809" y="0"/>
                    <a:pt x="2227" y="370"/>
                    <a:pt x="1925" y="917"/>
                  </a:cubicBezTo>
                  <a:cubicBezTo>
                    <a:pt x="1833" y="877"/>
                    <a:pt x="1731" y="855"/>
                    <a:pt x="1625" y="855"/>
                  </a:cubicBezTo>
                  <a:cubicBezTo>
                    <a:pt x="1241" y="855"/>
                    <a:pt x="924" y="1141"/>
                    <a:pt x="876" y="1511"/>
                  </a:cubicBezTo>
                  <a:cubicBezTo>
                    <a:pt x="377" y="1610"/>
                    <a:pt x="0" y="2051"/>
                    <a:pt x="0" y="2579"/>
                  </a:cubicBezTo>
                  <a:cubicBezTo>
                    <a:pt x="0" y="3181"/>
                    <a:pt x="488" y="3668"/>
                    <a:pt x="1089" y="3668"/>
                  </a:cubicBezTo>
                  <a:cubicBezTo>
                    <a:pt x="1256" y="3668"/>
                    <a:pt x="4917" y="3668"/>
                    <a:pt x="5032" y="366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795174E-6349-F244-BB0E-50AA0E040CCE}"/>
              </a:ext>
            </a:extLst>
          </p:cNvPr>
          <p:cNvGrpSpPr/>
          <p:nvPr/>
        </p:nvGrpSpPr>
        <p:grpSpPr>
          <a:xfrm>
            <a:off x="921456" y="3387909"/>
            <a:ext cx="2370187" cy="492312"/>
            <a:chOff x="2107011" y="2444881"/>
            <a:chExt cx="3990854" cy="1588479"/>
          </a:xfrm>
        </p:grpSpPr>
        <p:sp>
          <p:nvSpPr>
            <p:cNvPr id="235" name="Rectangle: Rounded Corners 61">
              <a:extLst>
                <a:ext uri="{FF2B5EF4-FFF2-40B4-BE49-F238E27FC236}">
                  <a16:creationId xmlns:a16="http://schemas.microsoft.com/office/drawing/2014/main" id="{E85E779D-9970-6649-AA0E-C9F089B079A6}"/>
                </a:ext>
              </a:extLst>
            </p:cNvPr>
            <p:cNvSpPr/>
            <p:nvPr/>
          </p:nvSpPr>
          <p:spPr>
            <a:xfrm flipH="1">
              <a:off x="4370260" y="2444881"/>
              <a:ext cx="1727605" cy="1588479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  <a:gd name="connsiteX0" fmla="*/ 0 w 1239245"/>
                <a:gd name="connsiteY0" fmla="*/ 0 h 1139447"/>
                <a:gd name="connsiteX1" fmla="*/ 1011350 w 1239245"/>
                <a:gd name="connsiteY1" fmla="*/ 0 h 1139447"/>
                <a:gd name="connsiteX2" fmla="*/ 1239245 w 1239245"/>
                <a:gd name="connsiteY2" fmla="*/ 227895 h 1139447"/>
                <a:gd name="connsiteX3" fmla="*/ 1239245 w 1239245"/>
                <a:gd name="connsiteY3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245" h="1139447">
                  <a:moveTo>
                    <a:pt x="0" y="0"/>
                  </a:moveTo>
                  <a:lnTo>
                    <a:pt x="1011350" y="0"/>
                  </a:lnTo>
                  <a:cubicBezTo>
                    <a:pt x="1137213" y="0"/>
                    <a:pt x="1239245" y="102032"/>
                    <a:pt x="1239245" y="227895"/>
                  </a:cubicBezTo>
                  <a:lnTo>
                    <a:pt x="1239245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6" name="Rectangle: Rounded Corners 61">
              <a:extLst>
                <a:ext uri="{FF2B5EF4-FFF2-40B4-BE49-F238E27FC236}">
                  <a16:creationId xmlns:a16="http://schemas.microsoft.com/office/drawing/2014/main" id="{A552FDC6-909E-C345-82BF-271BCC320245}"/>
                </a:ext>
              </a:extLst>
            </p:cNvPr>
            <p:cNvSpPr/>
            <p:nvPr/>
          </p:nvSpPr>
          <p:spPr>
            <a:xfrm>
              <a:off x="2107011" y="2444881"/>
              <a:ext cx="1727605" cy="1588479"/>
            </a:xfrm>
            <a:custGeom>
              <a:avLst/>
              <a:gdLst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7" fmla="*/ 0 w 2223967"/>
                <a:gd name="connsiteY7" fmla="*/ 1139447 h 1367342"/>
                <a:gd name="connsiteX8" fmla="*/ 0 w 2223967"/>
                <a:gd name="connsiteY8" fmla="*/ 227895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8" fmla="*/ 91440 w 2223967"/>
                <a:gd name="connsiteY8" fmla="*/ 1230887 h 1367342"/>
                <a:gd name="connsiteX0" fmla="*/ 0 w 2223967"/>
                <a:gd name="connsiteY0" fmla="*/ 1139447 h 1367342"/>
                <a:gd name="connsiteX1" fmla="*/ 0 w 2223967"/>
                <a:gd name="connsiteY1" fmla="*/ 227895 h 1367342"/>
                <a:gd name="connsiteX2" fmla="*/ 227895 w 2223967"/>
                <a:gd name="connsiteY2" fmla="*/ 0 h 1367342"/>
                <a:gd name="connsiteX3" fmla="*/ 1996072 w 2223967"/>
                <a:gd name="connsiteY3" fmla="*/ 0 h 1367342"/>
                <a:gd name="connsiteX4" fmla="*/ 2223967 w 2223967"/>
                <a:gd name="connsiteY4" fmla="*/ 227895 h 1367342"/>
                <a:gd name="connsiteX5" fmla="*/ 2223967 w 2223967"/>
                <a:gd name="connsiteY5" fmla="*/ 1139447 h 1367342"/>
                <a:gd name="connsiteX6" fmla="*/ 1996072 w 2223967"/>
                <a:gd name="connsiteY6" fmla="*/ 1367342 h 1367342"/>
                <a:gd name="connsiteX7" fmla="*/ 227895 w 2223967"/>
                <a:gd name="connsiteY7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6" fmla="*/ 227895 w 2223967"/>
                <a:gd name="connsiteY6" fmla="*/ 1367342 h 1367342"/>
                <a:gd name="connsiteX0" fmla="*/ 0 w 2223967"/>
                <a:gd name="connsiteY0" fmla="*/ 227895 h 1367342"/>
                <a:gd name="connsiteX1" fmla="*/ 227895 w 2223967"/>
                <a:gd name="connsiteY1" fmla="*/ 0 h 1367342"/>
                <a:gd name="connsiteX2" fmla="*/ 1996072 w 2223967"/>
                <a:gd name="connsiteY2" fmla="*/ 0 h 1367342"/>
                <a:gd name="connsiteX3" fmla="*/ 2223967 w 2223967"/>
                <a:gd name="connsiteY3" fmla="*/ 227895 h 1367342"/>
                <a:gd name="connsiteX4" fmla="*/ 2223967 w 2223967"/>
                <a:gd name="connsiteY4" fmla="*/ 1139447 h 1367342"/>
                <a:gd name="connsiteX5" fmla="*/ 1996072 w 2223967"/>
                <a:gd name="connsiteY5" fmla="*/ 1367342 h 1367342"/>
                <a:gd name="connsiteX0" fmla="*/ 0 w 2223967"/>
                <a:gd name="connsiteY0" fmla="*/ 227895 h 1139447"/>
                <a:gd name="connsiteX1" fmla="*/ 227895 w 2223967"/>
                <a:gd name="connsiteY1" fmla="*/ 0 h 1139447"/>
                <a:gd name="connsiteX2" fmla="*/ 1996072 w 2223967"/>
                <a:gd name="connsiteY2" fmla="*/ 0 h 1139447"/>
                <a:gd name="connsiteX3" fmla="*/ 2223967 w 2223967"/>
                <a:gd name="connsiteY3" fmla="*/ 227895 h 1139447"/>
                <a:gd name="connsiteX4" fmla="*/ 2223967 w 2223967"/>
                <a:gd name="connsiteY4" fmla="*/ 1139447 h 1139447"/>
                <a:gd name="connsiteX0" fmla="*/ 0 w 1996072"/>
                <a:gd name="connsiteY0" fmla="*/ 0 h 1139447"/>
                <a:gd name="connsiteX1" fmla="*/ 1768177 w 1996072"/>
                <a:gd name="connsiteY1" fmla="*/ 0 h 1139447"/>
                <a:gd name="connsiteX2" fmla="*/ 1996072 w 1996072"/>
                <a:gd name="connsiteY2" fmla="*/ 227895 h 1139447"/>
                <a:gd name="connsiteX3" fmla="*/ 1996072 w 1996072"/>
                <a:gd name="connsiteY3" fmla="*/ 1139447 h 1139447"/>
                <a:gd name="connsiteX0" fmla="*/ 0 w 1239245"/>
                <a:gd name="connsiteY0" fmla="*/ 0 h 1139447"/>
                <a:gd name="connsiteX1" fmla="*/ 1011350 w 1239245"/>
                <a:gd name="connsiteY1" fmla="*/ 0 h 1139447"/>
                <a:gd name="connsiteX2" fmla="*/ 1239245 w 1239245"/>
                <a:gd name="connsiteY2" fmla="*/ 227895 h 1139447"/>
                <a:gd name="connsiteX3" fmla="*/ 1239245 w 1239245"/>
                <a:gd name="connsiteY3" fmla="*/ 1139447 h 113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245" h="1139447">
                  <a:moveTo>
                    <a:pt x="0" y="0"/>
                  </a:moveTo>
                  <a:lnTo>
                    <a:pt x="1011350" y="0"/>
                  </a:lnTo>
                  <a:cubicBezTo>
                    <a:pt x="1137213" y="0"/>
                    <a:pt x="1239245" y="102032"/>
                    <a:pt x="1239245" y="227895"/>
                  </a:cubicBezTo>
                  <a:lnTo>
                    <a:pt x="1239245" y="1139447"/>
                  </a:ln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7" name="Rectangle 236">
            <a:extLst>
              <a:ext uri="{FF2B5EF4-FFF2-40B4-BE49-F238E27FC236}">
                <a16:creationId xmlns:a16="http://schemas.microsoft.com/office/drawing/2014/main" id="{CB014BA7-D378-104D-A3A1-8B283C769A24}"/>
              </a:ext>
            </a:extLst>
          </p:cNvPr>
          <p:cNvSpPr/>
          <p:nvPr/>
        </p:nvSpPr>
        <p:spPr>
          <a:xfrm>
            <a:off x="-327526" y="5924236"/>
            <a:ext cx="7239000" cy="933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45FD11A-C5E3-BD45-B8A0-08892D94FC2B}"/>
              </a:ext>
            </a:extLst>
          </p:cNvPr>
          <p:cNvGrpSpPr/>
          <p:nvPr/>
        </p:nvGrpSpPr>
        <p:grpSpPr>
          <a:xfrm>
            <a:off x="3982149" y="5416089"/>
            <a:ext cx="872705" cy="1430991"/>
            <a:chOff x="771525" y="2909888"/>
            <a:chExt cx="2493963" cy="4089400"/>
          </a:xfrm>
        </p:grpSpPr>
        <p:sp>
          <p:nvSpPr>
            <p:cNvPr id="239" name="Freeform 5">
              <a:extLst>
                <a:ext uri="{FF2B5EF4-FFF2-40B4-BE49-F238E27FC236}">
                  <a16:creationId xmlns:a16="http://schemas.microsoft.com/office/drawing/2014/main" id="{EE814DE5-C3D7-9049-A96A-1D4CA00D4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25" y="2940050"/>
              <a:ext cx="2493963" cy="2905125"/>
            </a:xfrm>
            <a:custGeom>
              <a:avLst/>
              <a:gdLst>
                <a:gd name="T0" fmla="*/ 282 w 1159"/>
                <a:gd name="T1" fmla="*/ 332 h 1353"/>
                <a:gd name="T2" fmla="*/ 181 w 1159"/>
                <a:gd name="T3" fmla="*/ 1089 h 1353"/>
                <a:gd name="T4" fmla="*/ 895 w 1159"/>
                <a:gd name="T5" fmla="*/ 1172 h 1353"/>
                <a:gd name="T6" fmla="*/ 977 w 1159"/>
                <a:gd name="T7" fmla="*/ 237 h 1353"/>
                <a:gd name="T8" fmla="*/ 282 w 1159"/>
                <a:gd name="T9" fmla="*/ 332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9" h="1353">
                  <a:moveTo>
                    <a:pt x="282" y="332"/>
                  </a:moveTo>
                  <a:cubicBezTo>
                    <a:pt x="45" y="514"/>
                    <a:pt x="0" y="853"/>
                    <a:pt x="181" y="1089"/>
                  </a:cubicBezTo>
                  <a:cubicBezTo>
                    <a:pt x="363" y="1326"/>
                    <a:pt x="658" y="1353"/>
                    <a:pt x="895" y="1172"/>
                  </a:cubicBezTo>
                  <a:cubicBezTo>
                    <a:pt x="1131" y="990"/>
                    <a:pt x="1159" y="473"/>
                    <a:pt x="977" y="237"/>
                  </a:cubicBezTo>
                  <a:cubicBezTo>
                    <a:pt x="796" y="0"/>
                    <a:pt x="519" y="151"/>
                    <a:pt x="282" y="332"/>
                  </a:cubicBez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6">
              <a:extLst>
                <a:ext uri="{FF2B5EF4-FFF2-40B4-BE49-F238E27FC236}">
                  <a16:creationId xmlns:a16="http://schemas.microsoft.com/office/drawing/2014/main" id="{BAE21C92-D472-9949-BC1F-FB9FD7543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575" y="4926013"/>
              <a:ext cx="1811338" cy="2073275"/>
            </a:xfrm>
            <a:custGeom>
              <a:avLst/>
              <a:gdLst>
                <a:gd name="T0" fmla="*/ 167 w 1141"/>
                <a:gd name="T1" fmla="*/ 0 h 1306"/>
                <a:gd name="T2" fmla="*/ 0 w 1141"/>
                <a:gd name="T3" fmla="*/ 1306 h 1306"/>
                <a:gd name="T4" fmla="*/ 999 w 1141"/>
                <a:gd name="T5" fmla="*/ 1306 h 1306"/>
                <a:gd name="T6" fmla="*/ 1141 w 1141"/>
                <a:gd name="T7" fmla="*/ 191 h 1306"/>
                <a:gd name="T8" fmla="*/ 167 w 1141"/>
                <a:gd name="T9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306">
                  <a:moveTo>
                    <a:pt x="167" y="0"/>
                  </a:moveTo>
                  <a:lnTo>
                    <a:pt x="0" y="1306"/>
                  </a:lnTo>
                  <a:lnTo>
                    <a:pt x="999" y="1306"/>
                  </a:lnTo>
                  <a:lnTo>
                    <a:pt x="1141" y="19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7">
              <a:extLst>
                <a:ext uri="{FF2B5EF4-FFF2-40B4-BE49-F238E27FC236}">
                  <a16:creationId xmlns:a16="http://schemas.microsoft.com/office/drawing/2014/main" id="{7BCA0169-FB14-A648-BB15-93FBA216B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5" y="5759450"/>
              <a:ext cx="2006600" cy="1239837"/>
            </a:xfrm>
            <a:custGeom>
              <a:avLst/>
              <a:gdLst>
                <a:gd name="T0" fmla="*/ 96 w 1264"/>
                <a:gd name="T1" fmla="*/ 0 h 781"/>
                <a:gd name="T2" fmla="*/ 0 w 1264"/>
                <a:gd name="T3" fmla="*/ 781 h 781"/>
                <a:gd name="T4" fmla="*/ 1191 w 1264"/>
                <a:gd name="T5" fmla="*/ 781 h 781"/>
                <a:gd name="T6" fmla="*/ 1264 w 1264"/>
                <a:gd name="T7" fmla="*/ 173 h 781"/>
                <a:gd name="T8" fmla="*/ 96 w 1264"/>
                <a:gd name="T9" fmla="*/ 0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4" h="781">
                  <a:moveTo>
                    <a:pt x="96" y="0"/>
                  </a:moveTo>
                  <a:lnTo>
                    <a:pt x="0" y="781"/>
                  </a:lnTo>
                  <a:lnTo>
                    <a:pt x="1191" y="781"/>
                  </a:lnTo>
                  <a:lnTo>
                    <a:pt x="1264" y="17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8">
              <a:extLst>
                <a:ext uri="{FF2B5EF4-FFF2-40B4-BE49-F238E27FC236}">
                  <a16:creationId xmlns:a16="http://schemas.microsoft.com/office/drawing/2014/main" id="{7C7140EB-0B83-D34E-918B-2D56EAF25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426" y="4306888"/>
              <a:ext cx="1436689" cy="1154112"/>
            </a:xfrm>
            <a:custGeom>
              <a:avLst/>
              <a:gdLst>
                <a:gd name="T0" fmla="*/ 177 w 668"/>
                <a:gd name="T1" fmla="*/ 8 h 538"/>
                <a:gd name="T2" fmla="*/ 76 w 668"/>
                <a:gd name="T3" fmla="*/ 303 h 538"/>
                <a:gd name="T4" fmla="*/ 454 w 668"/>
                <a:gd name="T5" fmla="*/ 530 h 538"/>
                <a:gd name="T6" fmla="*/ 592 w 668"/>
                <a:gd name="T7" fmla="*/ 254 h 538"/>
                <a:gd name="T8" fmla="*/ 177 w 668"/>
                <a:gd name="T9" fmla="*/ 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538">
                  <a:moveTo>
                    <a:pt x="177" y="8"/>
                  </a:moveTo>
                  <a:cubicBezTo>
                    <a:pt x="25" y="16"/>
                    <a:pt x="0" y="159"/>
                    <a:pt x="76" y="303"/>
                  </a:cubicBezTo>
                  <a:cubicBezTo>
                    <a:pt x="153" y="447"/>
                    <a:pt x="301" y="538"/>
                    <a:pt x="454" y="530"/>
                  </a:cubicBezTo>
                  <a:cubicBezTo>
                    <a:pt x="606" y="522"/>
                    <a:pt x="668" y="399"/>
                    <a:pt x="592" y="254"/>
                  </a:cubicBezTo>
                  <a:cubicBezTo>
                    <a:pt x="516" y="110"/>
                    <a:pt x="330" y="0"/>
                    <a:pt x="177" y="8"/>
                  </a:cubicBezTo>
                  <a:close/>
                </a:path>
              </a:pathLst>
            </a:custGeom>
            <a:solidFill>
              <a:srgbClr val="E8C4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9">
              <a:extLst>
                <a:ext uri="{FF2B5EF4-FFF2-40B4-BE49-F238E27FC236}">
                  <a16:creationId xmlns:a16="http://schemas.microsoft.com/office/drawing/2014/main" id="{BBAFEE4E-314E-B24B-9404-12877112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13" y="2909888"/>
              <a:ext cx="639764" cy="1774824"/>
            </a:xfrm>
            <a:custGeom>
              <a:avLst/>
              <a:gdLst>
                <a:gd name="T0" fmla="*/ 137 w 298"/>
                <a:gd name="T1" fmla="*/ 4 h 826"/>
                <a:gd name="T2" fmla="*/ 95 w 298"/>
                <a:gd name="T3" fmla="*/ 61 h 826"/>
                <a:gd name="T4" fmla="*/ 7 w 298"/>
                <a:gd name="T5" fmla="*/ 666 h 826"/>
                <a:gd name="T6" fmla="*/ 93 w 298"/>
                <a:gd name="T7" fmla="*/ 819 h 826"/>
                <a:gd name="T8" fmla="*/ 93 w 298"/>
                <a:gd name="T9" fmla="*/ 819 h 826"/>
                <a:gd name="T10" fmla="*/ 218 w 298"/>
                <a:gd name="T11" fmla="*/ 729 h 826"/>
                <a:gd name="T12" fmla="*/ 287 w 298"/>
                <a:gd name="T13" fmla="*/ 194 h 826"/>
                <a:gd name="T14" fmla="*/ 137 w 298"/>
                <a:gd name="T15" fmla="*/ 4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8" h="826">
                  <a:moveTo>
                    <a:pt x="137" y="4"/>
                  </a:moveTo>
                  <a:cubicBezTo>
                    <a:pt x="104" y="0"/>
                    <a:pt x="99" y="29"/>
                    <a:pt x="95" y="61"/>
                  </a:cubicBezTo>
                  <a:cubicBezTo>
                    <a:pt x="7" y="666"/>
                    <a:pt x="7" y="666"/>
                    <a:pt x="7" y="666"/>
                  </a:cubicBezTo>
                  <a:cubicBezTo>
                    <a:pt x="0" y="722"/>
                    <a:pt x="37" y="812"/>
                    <a:pt x="93" y="819"/>
                  </a:cubicBezTo>
                  <a:cubicBezTo>
                    <a:pt x="93" y="819"/>
                    <a:pt x="93" y="819"/>
                    <a:pt x="93" y="819"/>
                  </a:cubicBezTo>
                  <a:cubicBezTo>
                    <a:pt x="149" y="826"/>
                    <a:pt x="212" y="786"/>
                    <a:pt x="218" y="729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8" y="103"/>
                    <a:pt x="206" y="13"/>
                    <a:pt x="137" y="4"/>
                  </a:cubicBezTo>
                  <a:close/>
                </a:path>
              </a:pathLst>
            </a:custGeom>
            <a:solidFill>
              <a:srgbClr val="E8C4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10">
              <a:extLst>
                <a:ext uri="{FF2B5EF4-FFF2-40B4-BE49-F238E27FC236}">
                  <a16:creationId xmlns:a16="http://schemas.microsoft.com/office/drawing/2014/main" id="{B2A17EC4-5FBD-0049-AAEB-068299F74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2913063"/>
              <a:ext cx="588963" cy="1863725"/>
            </a:xfrm>
            <a:custGeom>
              <a:avLst/>
              <a:gdLst>
                <a:gd name="T0" fmla="*/ 154 w 274"/>
                <a:gd name="T1" fmla="*/ 3 h 868"/>
                <a:gd name="T2" fmla="*/ 95 w 274"/>
                <a:gd name="T3" fmla="*/ 49 h 868"/>
                <a:gd name="T4" fmla="*/ 6 w 274"/>
                <a:gd name="T5" fmla="*/ 726 h 868"/>
                <a:gd name="T6" fmla="*/ 82 w 274"/>
                <a:gd name="T7" fmla="*/ 861 h 868"/>
                <a:gd name="T8" fmla="*/ 82 w 274"/>
                <a:gd name="T9" fmla="*/ 861 h 868"/>
                <a:gd name="T10" fmla="*/ 194 w 274"/>
                <a:gd name="T11" fmla="*/ 782 h 868"/>
                <a:gd name="T12" fmla="*/ 265 w 274"/>
                <a:gd name="T13" fmla="*/ 167 h 868"/>
                <a:gd name="T14" fmla="*/ 154 w 274"/>
                <a:gd name="T15" fmla="*/ 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868">
                  <a:moveTo>
                    <a:pt x="154" y="3"/>
                  </a:moveTo>
                  <a:cubicBezTo>
                    <a:pt x="125" y="0"/>
                    <a:pt x="99" y="21"/>
                    <a:pt x="95" y="49"/>
                  </a:cubicBezTo>
                  <a:cubicBezTo>
                    <a:pt x="6" y="726"/>
                    <a:pt x="6" y="726"/>
                    <a:pt x="6" y="726"/>
                  </a:cubicBezTo>
                  <a:cubicBezTo>
                    <a:pt x="0" y="776"/>
                    <a:pt x="32" y="855"/>
                    <a:pt x="82" y="861"/>
                  </a:cubicBezTo>
                  <a:cubicBezTo>
                    <a:pt x="82" y="861"/>
                    <a:pt x="82" y="861"/>
                    <a:pt x="82" y="861"/>
                  </a:cubicBezTo>
                  <a:cubicBezTo>
                    <a:pt x="132" y="868"/>
                    <a:pt x="188" y="832"/>
                    <a:pt x="194" y="782"/>
                  </a:cubicBezTo>
                  <a:cubicBezTo>
                    <a:pt x="265" y="167"/>
                    <a:pt x="265" y="167"/>
                    <a:pt x="265" y="167"/>
                  </a:cubicBezTo>
                  <a:cubicBezTo>
                    <a:pt x="274" y="86"/>
                    <a:pt x="215" y="11"/>
                    <a:pt x="154" y="3"/>
                  </a:cubicBez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11">
              <a:extLst>
                <a:ext uri="{FF2B5EF4-FFF2-40B4-BE49-F238E27FC236}">
                  <a16:creationId xmlns:a16="http://schemas.microsoft.com/office/drawing/2014/main" id="{EE44CAD9-425F-7345-A87C-959DAE0D5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308475"/>
              <a:ext cx="1362075" cy="1257300"/>
            </a:xfrm>
            <a:custGeom>
              <a:avLst/>
              <a:gdLst>
                <a:gd name="T0" fmla="*/ 182 w 633"/>
                <a:gd name="T1" fmla="*/ 15 h 586"/>
                <a:gd name="T2" fmla="*/ 74 w 633"/>
                <a:gd name="T3" fmla="*/ 320 h 586"/>
                <a:gd name="T4" fmla="*/ 451 w 633"/>
                <a:gd name="T5" fmla="*/ 571 h 586"/>
                <a:gd name="T6" fmla="*/ 558 w 633"/>
                <a:gd name="T7" fmla="*/ 266 h 586"/>
                <a:gd name="T8" fmla="*/ 182 w 633"/>
                <a:gd name="T9" fmla="*/ 15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3" h="586">
                  <a:moveTo>
                    <a:pt x="182" y="15"/>
                  </a:moveTo>
                  <a:cubicBezTo>
                    <a:pt x="48" y="30"/>
                    <a:pt x="0" y="166"/>
                    <a:pt x="74" y="320"/>
                  </a:cubicBezTo>
                  <a:cubicBezTo>
                    <a:pt x="148" y="473"/>
                    <a:pt x="317" y="586"/>
                    <a:pt x="451" y="571"/>
                  </a:cubicBezTo>
                  <a:cubicBezTo>
                    <a:pt x="584" y="556"/>
                    <a:pt x="633" y="420"/>
                    <a:pt x="558" y="266"/>
                  </a:cubicBezTo>
                  <a:cubicBezTo>
                    <a:pt x="484" y="113"/>
                    <a:pt x="315" y="0"/>
                    <a:pt x="182" y="15"/>
                  </a:cubicBez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12">
              <a:extLst>
                <a:ext uri="{FF2B5EF4-FFF2-40B4-BE49-F238E27FC236}">
                  <a16:creationId xmlns:a16="http://schemas.microsoft.com/office/drawing/2014/main" id="{0E91DAD1-EAD7-E34F-B65C-01FF5EE1A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0" y="2949575"/>
              <a:ext cx="223838" cy="365125"/>
            </a:xfrm>
            <a:custGeom>
              <a:avLst/>
              <a:gdLst>
                <a:gd name="T0" fmla="*/ 34 w 104"/>
                <a:gd name="T1" fmla="*/ 0 h 170"/>
                <a:gd name="T2" fmla="*/ 18 w 104"/>
                <a:gd name="T3" fmla="*/ 32 h 170"/>
                <a:gd name="T4" fmla="*/ 0 w 104"/>
                <a:gd name="T5" fmla="*/ 170 h 170"/>
                <a:gd name="T6" fmla="*/ 94 w 104"/>
                <a:gd name="T7" fmla="*/ 147 h 170"/>
                <a:gd name="T8" fmla="*/ 34 w 104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70">
                  <a:moveTo>
                    <a:pt x="34" y="0"/>
                  </a:moveTo>
                  <a:cubicBezTo>
                    <a:pt x="26" y="9"/>
                    <a:pt x="20" y="20"/>
                    <a:pt x="18" y="3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35" y="166"/>
                    <a:pt x="60" y="160"/>
                    <a:pt x="94" y="147"/>
                  </a:cubicBezTo>
                  <a:cubicBezTo>
                    <a:pt x="104" y="90"/>
                    <a:pt x="94" y="0"/>
                    <a:pt x="34" y="0"/>
                  </a:cubicBezTo>
                  <a:close/>
                </a:path>
              </a:pathLst>
            </a:custGeom>
            <a:solidFill>
              <a:srgbClr val="FAF3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57FD997-D800-2340-BBB1-76A3D09AE1AF}"/>
              </a:ext>
            </a:extLst>
          </p:cNvPr>
          <p:cNvGrpSpPr/>
          <p:nvPr/>
        </p:nvGrpSpPr>
        <p:grpSpPr>
          <a:xfrm>
            <a:off x="4228596" y="4765672"/>
            <a:ext cx="1689605" cy="1196398"/>
            <a:chOff x="-885825" y="1323976"/>
            <a:chExt cx="5237163" cy="3708399"/>
          </a:xfrm>
        </p:grpSpPr>
        <p:sp>
          <p:nvSpPr>
            <p:cNvPr id="248" name="Freeform 23">
              <a:extLst>
                <a:ext uri="{FF2B5EF4-FFF2-40B4-BE49-F238E27FC236}">
                  <a16:creationId xmlns:a16="http://schemas.microsoft.com/office/drawing/2014/main" id="{61CE5242-1618-0C42-97FF-F6BEE472C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85825" y="1323976"/>
              <a:ext cx="5237163" cy="3708399"/>
            </a:xfrm>
            <a:custGeom>
              <a:avLst/>
              <a:gdLst>
                <a:gd name="T0" fmla="*/ 146 w 2433"/>
                <a:gd name="T1" fmla="*/ 0 h 1726"/>
                <a:gd name="T2" fmla="*/ 2286 w 2433"/>
                <a:gd name="T3" fmla="*/ 0 h 1726"/>
                <a:gd name="T4" fmla="*/ 2433 w 2433"/>
                <a:gd name="T5" fmla="*/ 147 h 1726"/>
                <a:gd name="T6" fmla="*/ 2433 w 2433"/>
                <a:gd name="T7" fmla="*/ 1580 h 1726"/>
                <a:gd name="T8" fmla="*/ 2286 w 2433"/>
                <a:gd name="T9" fmla="*/ 1726 h 1726"/>
                <a:gd name="T10" fmla="*/ 146 w 2433"/>
                <a:gd name="T11" fmla="*/ 1726 h 1726"/>
                <a:gd name="T12" fmla="*/ 0 w 2433"/>
                <a:gd name="T13" fmla="*/ 1580 h 1726"/>
                <a:gd name="T14" fmla="*/ 0 w 2433"/>
                <a:gd name="T15" fmla="*/ 147 h 1726"/>
                <a:gd name="T16" fmla="*/ 146 w 2433"/>
                <a:gd name="T17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3" h="1726">
                  <a:moveTo>
                    <a:pt x="146" y="0"/>
                  </a:moveTo>
                  <a:cubicBezTo>
                    <a:pt x="2286" y="0"/>
                    <a:pt x="2286" y="0"/>
                    <a:pt x="2286" y="0"/>
                  </a:cubicBezTo>
                  <a:cubicBezTo>
                    <a:pt x="2367" y="0"/>
                    <a:pt x="2433" y="66"/>
                    <a:pt x="2433" y="147"/>
                  </a:cubicBezTo>
                  <a:cubicBezTo>
                    <a:pt x="2433" y="1580"/>
                    <a:pt x="2433" y="1580"/>
                    <a:pt x="2433" y="1580"/>
                  </a:cubicBezTo>
                  <a:cubicBezTo>
                    <a:pt x="2433" y="1660"/>
                    <a:pt x="2367" y="1726"/>
                    <a:pt x="2286" y="1726"/>
                  </a:cubicBezTo>
                  <a:cubicBezTo>
                    <a:pt x="146" y="1726"/>
                    <a:pt x="146" y="1726"/>
                    <a:pt x="146" y="1726"/>
                  </a:cubicBezTo>
                  <a:cubicBezTo>
                    <a:pt x="66" y="1726"/>
                    <a:pt x="0" y="1660"/>
                    <a:pt x="0" y="158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6" y="0"/>
                    <a:pt x="146" y="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24">
              <a:extLst>
                <a:ext uri="{FF2B5EF4-FFF2-40B4-BE49-F238E27FC236}">
                  <a16:creationId xmlns:a16="http://schemas.microsoft.com/office/drawing/2014/main" id="{3F2B4103-106A-1C4F-AEE1-C98084C6E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4025" y="1550988"/>
              <a:ext cx="4314825" cy="3255962"/>
            </a:xfrm>
            <a:custGeom>
              <a:avLst/>
              <a:gdLst>
                <a:gd name="T0" fmla="*/ 0 w 2005"/>
                <a:gd name="T1" fmla="*/ 1509 h 1515"/>
                <a:gd name="T2" fmla="*/ 0 w 2005"/>
                <a:gd name="T3" fmla="*/ 5 h 1515"/>
                <a:gd name="T4" fmla="*/ 4 w 2005"/>
                <a:gd name="T5" fmla="*/ 0 h 1515"/>
                <a:gd name="T6" fmla="*/ 2001 w 2005"/>
                <a:gd name="T7" fmla="*/ 0 h 1515"/>
                <a:gd name="T8" fmla="*/ 2005 w 2005"/>
                <a:gd name="T9" fmla="*/ 5 h 1515"/>
                <a:gd name="T10" fmla="*/ 2005 w 2005"/>
                <a:gd name="T11" fmla="*/ 1509 h 1515"/>
                <a:gd name="T12" fmla="*/ 2001 w 2005"/>
                <a:gd name="T13" fmla="*/ 1515 h 1515"/>
                <a:gd name="T14" fmla="*/ 4 w 2005"/>
                <a:gd name="T15" fmla="*/ 1515 h 1515"/>
                <a:gd name="T16" fmla="*/ 0 w 2005"/>
                <a:gd name="T17" fmla="*/ 1509 h 1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5" h="1515">
                  <a:moveTo>
                    <a:pt x="0" y="1509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01" y="0"/>
                    <a:pt x="2001" y="0"/>
                    <a:pt x="2001" y="0"/>
                  </a:cubicBezTo>
                  <a:cubicBezTo>
                    <a:pt x="2003" y="0"/>
                    <a:pt x="2005" y="2"/>
                    <a:pt x="2005" y="5"/>
                  </a:cubicBezTo>
                  <a:cubicBezTo>
                    <a:pt x="2005" y="1509"/>
                    <a:pt x="2005" y="1509"/>
                    <a:pt x="2005" y="1509"/>
                  </a:cubicBezTo>
                  <a:cubicBezTo>
                    <a:pt x="2005" y="1512"/>
                    <a:pt x="2003" y="1515"/>
                    <a:pt x="2001" y="1515"/>
                  </a:cubicBezTo>
                  <a:cubicBezTo>
                    <a:pt x="4" y="1515"/>
                    <a:pt x="4" y="1515"/>
                    <a:pt x="4" y="1515"/>
                  </a:cubicBezTo>
                  <a:cubicBezTo>
                    <a:pt x="2" y="1515"/>
                    <a:pt x="0" y="1512"/>
                    <a:pt x="0" y="1509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25">
              <a:extLst>
                <a:ext uri="{FF2B5EF4-FFF2-40B4-BE49-F238E27FC236}">
                  <a16:creationId xmlns:a16="http://schemas.microsoft.com/office/drawing/2014/main" id="{5B41ED0E-B865-704C-956A-21F5A33FC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765175" y="2736850"/>
              <a:ext cx="79375" cy="884237"/>
            </a:xfrm>
            <a:custGeom>
              <a:avLst/>
              <a:gdLst>
                <a:gd name="T0" fmla="*/ 0 w 37"/>
                <a:gd name="T1" fmla="*/ 392 h 411"/>
                <a:gd name="T2" fmla="*/ 0 w 37"/>
                <a:gd name="T3" fmla="*/ 18 h 411"/>
                <a:gd name="T4" fmla="*/ 19 w 37"/>
                <a:gd name="T5" fmla="*/ 0 h 411"/>
                <a:gd name="T6" fmla="*/ 19 w 37"/>
                <a:gd name="T7" fmla="*/ 0 h 411"/>
                <a:gd name="T8" fmla="*/ 37 w 37"/>
                <a:gd name="T9" fmla="*/ 18 h 411"/>
                <a:gd name="T10" fmla="*/ 37 w 37"/>
                <a:gd name="T11" fmla="*/ 392 h 411"/>
                <a:gd name="T12" fmla="*/ 19 w 37"/>
                <a:gd name="T13" fmla="*/ 411 h 411"/>
                <a:gd name="T14" fmla="*/ 19 w 37"/>
                <a:gd name="T15" fmla="*/ 411 h 411"/>
                <a:gd name="T16" fmla="*/ 0 w 37"/>
                <a:gd name="T17" fmla="*/ 39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11">
                  <a:moveTo>
                    <a:pt x="0" y="392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9" y="0"/>
                    <a:pt x="37" y="8"/>
                    <a:pt x="37" y="18"/>
                  </a:cubicBezTo>
                  <a:cubicBezTo>
                    <a:pt x="37" y="392"/>
                    <a:pt x="37" y="392"/>
                    <a:pt x="37" y="392"/>
                  </a:cubicBezTo>
                  <a:cubicBezTo>
                    <a:pt x="37" y="402"/>
                    <a:pt x="29" y="411"/>
                    <a:pt x="19" y="411"/>
                  </a:cubicBezTo>
                  <a:cubicBezTo>
                    <a:pt x="19" y="411"/>
                    <a:pt x="19" y="411"/>
                    <a:pt x="19" y="411"/>
                  </a:cubicBezTo>
                  <a:cubicBezTo>
                    <a:pt x="9" y="411"/>
                    <a:pt x="0" y="402"/>
                    <a:pt x="0" y="3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Oval 26">
              <a:extLst>
                <a:ext uri="{FF2B5EF4-FFF2-40B4-BE49-F238E27FC236}">
                  <a16:creationId xmlns:a16="http://schemas.microsoft.com/office/drawing/2014/main" id="{4C8A02BC-73DA-BC4C-96AE-F8E200AED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812" y="3044825"/>
              <a:ext cx="268288" cy="26828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97C6CC9-6086-C649-AE1C-1C24FCFAE799}"/>
              </a:ext>
            </a:extLst>
          </p:cNvPr>
          <p:cNvGrpSpPr/>
          <p:nvPr/>
        </p:nvGrpSpPr>
        <p:grpSpPr>
          <a:xfrm>
            <a:off x="1571628" y="4865843"/>
            <a:ext cx="1069842" cy="1058393"/>
            <a:chOff x="-2847976" y="-5500688"/>
            <a:chExt cx="9345613" cy="9245601"/>
          </a:xfrm>
        </p:grpSpPr>
        <p:sp>
          <p:nvSpPr>
            <p:cNvPr id="253" name="Freeform 30">
              <a:extLst>
                <a:ext uri="{FF2B5EF4-FFF2-40B4-BE49-F238E27FC236}">
                  <a16:creationId xmlns:a16="http://schemas.microsoft.com/office/drawing/2014/main" id="{0C4EAD43-3246-9C47-B016-F42457DE4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6413" y="-5233988"/>
              <a:ext cx="7199313" cy="8978901"/>
            </a:xfrm>
            <a:custGeom>
              <a:avLst/>
              <a:gdLst>
                <a:gd name="T0" fmla="*/ 4535 w 4535"/>
                <a:gd name="T1" fmla="*/ 2206 h 5656"/>
                <a:gd name="T2" fmla="*/ 4535 w 4535"/>
                <a:gd name="T3" fmla="*/ 5656 h 5656"/>
                <a:gd name="T4" fmla="*/ 0 w 4535"/>
                <a:gd name="T5" fmla="*/ 5656 h 5656"/>
                <a:gd name="T6" fmla="*/ 0 w 4535"/>
                <a:gd name="T7" fmla="*/ 2206 h 5656"/>
                <a:gd name="T8" fmla="*/ 2280 w 4535"/>
                <a:gd name="T9" fmla="*/ 0 h 5656"/>
                <a:gd name="T10" fmla="*/ 4535 w 4535"/>
                <a:gd name="T11" fmla="*/ 2206 h 5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35" h="5656">
                  <a:moveTo>
                    <a:pt x="4535" y="2206"/>
                  </a:moveTo>
                  <a:lnTo>
                    <a:pt x="4535" y="5656"/>
                  </a:lnTo>
                  <a:lnTo>
                    <a:pt x="0" y="5656"/>
                  </a:lnTo>
                  <a:lnTo>
                    <a:pt x="0" y="2206"/>
                  </a:lnTo>
                  <a:lnTo>
                    <a:pt x="2280" y="0"/>
                  </a:lnTo>
                  <a:lnTo>
                    <a:pt x="4535" y="220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31">
              <a:extLst>
                <a:ext uri="{FF2B5EF4-FFF2-40B4-BE49-F238E27FC236}">
                  <a16:creationId xmlns:a16="http://schemas.microsoft.com/office/drawing/2014/main" id="{AA9C4024-01CD-4D42-A28E-7A27D154C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97052" y="-4676773"/>
              <a:ext cx="1801813" cy="2724150"/>
            </a:xfrm>
            <a:custGeom>
              <a:avLst/>
              <a:gdLst>
                <a:gd name="T0" fmla="*/ 0 w 1135"/>
                <a:gd name="T1" fmla="*/ 1716 h 1716"/>
                <a:gd name="T2" fmla="*/ 0 w 1135"/>
                <a:gd name="T3" fmla="*/ 0 h 1716"/>
                <a:gd name="T4" fmla="*/ 1135 w 1135"/>
                <a:gd name="T5" fmla="*/ 0 h 1716"/>
                <a:gd name="T6" fmla="*/ 1135 w 1135"/>
                <a:gd name="T7" fmla="*/ 638 h 1716"/>
                <a:gd name="T8" fmla="*/ 0 w 1135"/>
                <a:gd name="T9" fmla="*/ 1716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5" h="1716">
                  <a:moveTo>
                    <a:pt x="0" y="1716"/>
                  </a:moveTo>
                  <a:lnTo>
                    <a:pt x="0" y="0"/>
                  </a:lnTo>
                  <a:lnTo>
                    <a:pt x="1135" y="0"/>
                  </a:lnTo>
                  <a:lnTo>
                    <a:pt x="1135" y="638"/>
                  </a:lnTo>
                  <a:lnTo>
                    <a:pt x="0" y="171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32">
              <a:extLst>
                <a:ext uri="{FF2B5EF4-FFF2-40B4-BE49-F238E27FC236}">
                  <a16:creationId xmlns:a16="http://schemas.microsoft.com/office/drawing/2014/main" id="{4EC90826-7948-0B43-A869-9C4D8E88B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97050" y="-4676775"/>
              <a:ext cx="1801813" cy="2724150"/>
            </a:xfrm>
            <a:custGeom>
              <a:avLst/>
              <a:gdLst>
                <a:gd name="T0" fmla="*/ 0 w 1135"/>
                <a:gd name="T1" fmla="*/ 1716 h 1716"/>
                <a:gd name="T2" fmla="*/ 0 w 1135"/>
                <a:gd name="T3" fmla="*/ 0 h 1716"/>
                <a:gd name="T4" fmla="*/ 1135 w 1135"/>
                <a:gd name="T5" fmla="*/ 0 h 1716"/>
                <a:gd name="T6" fmla="*/ 1135 w 1135"/>
                <a:gd name="T7" fmla="*/ 638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5" h="1716">
                  <a:moveTo>
                    <a:pt x="0" y="1716"/>
                  </a:moveTo>
                  <a:lnTo>
                    <a:pt x="0" y="0"/>
                  </a:lnTo>
                  <a:lnTo>
                    <a:pt x="1135" y="0"/>
                  </a:lnTo>
                  <a:lnTo>
                    <a:pt x="1135" y="63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6" name="Freeform 33">
              <a:extLst>
                <a:ext uri="{FF2B5EF4-FFF2-40B4-BE49-F238E27FC236}">
                  <a16:creationId xmlns:a16="http://schemas.microsoft.com/office/drawing/2014/main" id="{35C99C50-CD30-9C48-A884-ADF16950D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625" y="-4676775"/>
              <a:ext cx="433388" cy="2724150"/>
            </a:xfrm>
            <a:custGeom>
              <a:avLst/>
              <a:gdLst>
                <a:gd name="T0" fmla="*/ 0 w 273"/>
                <a:gd name="T1" fmla="*/ 1716 h 1716"/>
                <a:gd name="T2" fmla="*/ 0 w 273"/>
                <a:gd name="T3" fmla="*/ 0 h 1716"/>
                <a:gd name="T4" fmla="*/ 273 w 273"/>
                <a:gd name="T5" fmla="*/ 0 h 1716"/>
                <a:gd name="T6" fmla="*/ 273 w 273"/>
                <a:gd name="T7" fmla="*/ 638 h 1716"/>
                <a:gd name="T8" fmla="*/ 0 w 273"/>
                <a:gd name="T9" fmla="*/ 1716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1716">
                  <a:moveTo>
                    <a:pt x="0" y="1716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273" y="638"/>
                  </a:lnTo>
                  <a:lnTo>
                    <a:pt x="0" y="17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7" name="Freeform 34">
              <a:extLst>
                <a:ext uri="{FF2B5EF4-FFF2-40B4-BE49-F238E27FC236}">
                  <a16:creationId xmlns:a16="http://schemas.microsoft.com/office/drawing/2014/main" id="{D2778111-5FBA-E049-9493-A2BDA694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8625" y="-4676775"/>
              <a:ext cx="433388" cy="2724150"/>
            </a:xfrm>
            <a:custGeom>
              <a:avLst/>
              <a:gdLst>
                <a:gd name="T0" fmla="*/ 0 w 273"/>
                <a:gd name="T1" fmla="*/ 1716 h 1716"/>
                <a:gd name="T2" fmla="*/ 0 w 273"/>
                <a:gd name="T3" fmla="*/ 0 h 1716"/>
                <a:gd name="T4" fmla="*/ 273 w 273"/>
                <a:gd name="T5" fmla="*/ 0 h 1716"/>
                <a:gd name="T6" fmla="*/ 273 w 273"/>
                <a:gd name="T7" fmla="*/ 638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1716">
                  <a:moveTo>
                    <a:pt x="0" y="1716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273" y="63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1A6415CF-26B2-9942-B907-559AF0487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6413" y="-4929188"/>
              <a:ext cx="7199313" cy="4437063"/>
            </a:xfrm>
            <a:custGeom>
              <a:avLst/>
              <a:gdLst>
                <a:gd name="T0" fmla="*/ 4535 w 4535"/>
                <a:gd name="T1" fmla="*/ 2151 h 2795"/>
                <a:gd name="T2" fmla="*/ 4535 w 4535"/>
                <a:gd name="T3" fmla="*/ 2795 h 2795"/>
                <a:gd name="T4" fmla="*/ 2268 w 4535"/>
                <a:gd name="T5" fmla="*/ 634 h 2795"/>
                <a:gd name="T6" fmla="*/ 0 w 4535"/>
                <a:gd name="T7" fmla="*/ 2795 h 2795"/>
                <a:gd name="T8" fmla="*/ 0 w 4535"/>
                <a:gd name="T9" fmla="*/ 2151 h 2795"/>
                <a:gd name="T10" fmla="*/ 2088 w 4535"/>
                <a:gd name="T11" fmla="*/ 166 h 2795"/>
                <a:gd name="T12" fmla="*/ 2268 w 4535"/>
                <a:gd name="T13" fmla="*/ 0 h 2795"/>
                <a:gd name="T14" fmla="*/ 2448 w 4535"/>
                <a:gd name="T15" fmla="*/ 166 h 2795"/>
                <a:gd name="T16" fmla="*/ 4535 w 4535"/>
                <a:gd name="T17" fmla="*/ 2151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5" h="2795">
                  <a:moveTo>
                    <a:pt x="4535" y="2151"/>
                  </a:moveTo>
                  <a:lnTo>
                    <a:pt x="4535" y="2795"/>
                  </a:lnTo>
                  <a:lnTo>
                    <a:pt x="2268" y="634"/>
                  </a:lnTo>
                  <a:lnTo>
                    <a:pt x="0" y="2795"/>
                  </a:lnTo>
                  <a:lnTo>
                    <a:pt x="0" y="2151"/>
                  </a:lnTo>
                  <a:lnTo>
                    <a:pt x="2088" y="166"/>
                  </a:lnTo>
                  <a:lnTo>
                    <a:pt x="2268" y="0"/>
                  </a:lnTo>
                  <a:lnTo>
                    <a:pt x="2448" y="166"/>
                  </a:lnTo>
                  <a:lnTo>
                    <a:pt x="4535" y="2151"/>
                  </a:lnTo>
                  <a:close/>
                </a:path>
              </a:pathLst>
            </a:custGeom>
            <a:solidFill>
              <a:srgbClr val="D2D4D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6">
              <a:extLst>
                <a:ext uri="{FF2B5EF4-FFF2-40B4-BE49-F238E27FC236}">
                  <a16:creationId xmlns:a16="http://schemas.microsoft.com/office/drawing/2014/main" id="{29C72F1F-F14C-B940-BC4F-91C38B687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47976" y="-5500688"/>
              <a:ext cx="9345613" cy="4914901"/>
            </a:xfrm>
            <a:custGeom>
              <a:avLst/>
              <a:gdLst>
                <a:gd name="T0" fmla="*/ 2943 w 5887"/>
                <a:gd name="T1" fmla="*/ 635 h 3096"/>
                <a:gd name="T2" fmla="*/ 360 w 5887"/>
                <a:gd name="T3" fmla="*/ 3096 h 3096"/>
                <a:gd name="T4" fmla="*/ 0 w 5887"/>
                <a:gd name="T5" fmla="*/ 2793 h 3096"/>
                <a:gd name="T6" fmla="*/ 2763 w 5887"/>
                <a:gd name="T7" fmla="*/ 168 h 3096"/>
                <a:gd name="T8" fmla="*/ 2943 w 5887"/>
                <a:gd name="T9" fmla="*/ 0 h 3096"/>
                <a:gd name="T10" fmla="*/ 3123 w 5887"/>
                <a:gd name="T11" fmla="*/ 168 h 3096"/>
                <a:gd name="T12" fmla="*/ 5887 w 5887"/>
                <a:gd name="T13" fmla="*/ 2793 h 3096"/>
                <a:gd name="T14" fmla="*/ 5525 w 5887"/>
                <a:gd name="T15" fmla="*/ 3096 h 3096"/>
                <a:gd name="T16" fmla="*/ 2943 w 5887"/>
                <a:gd name="T17" fmla="*/ 635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7" h="3096">
                  <a:moveTo>
                    <a:pt x="2943" y="635"/>
                  </a:moveTo>
                  <a:lnTo>
                    <a:pt x="360" y="3096"/>
                  </a:lnTo>
                  <a:lnTo>
                    <a:pt x="0" y="2793"/>
                  </a:lnTo>
                  <a:lnTo>
                    <a:pt x="2763" y="168"/>
                  </a:lnTo>
                  <a:lnTo>
                    <a:pt x="2943" y="0"/>
                  </a:lnTo>
                  <a:lnTo>
                    <a:pt x="3123" y="168"/>
                  </a:lnTo>
                  <a:lnTo>
                    <a:pt x="5887" y="2793"/>
                  </a:lnTo>
                  <a:lnTo>
                    <a:pt x="5525" y="3096"/>
                  </a:lnTo>
                  <a:lnTo>
                    <a:pt x="2943" y="6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Rectangle 37">
              <a:extLst>
                <a:ext uri="{FF2B5EF4-FFF2-40B4-BE49-F238E27FC236}">
                  <a16:creationId xmlns:a16="http://schemas.microsoft.com/office/drawing/2014/main" id="{FA1B55FF-312B-894E-8C58-AC5B6B0FD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96938" y="-358775"/>
              <a:ext cx="2374900" cy="41036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8">
              <a:extLst>
                <a:ext uri="{FF2B5EF4-FFF2-40B4-BE49-F238E27FC236}">
                  <a16:creationId xmlns:a16="http://schemas.microsoft.com/office/drawing/2014/main" id="{E4C9FCA8-E6E6-7445-807C-84F65B697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66800" y="-528637"/>
              <a:ext cx="2716213" cy="4273550"/>
            </a:xfrm>
            <a:custGeom>
              <a:avLst/>
              <a:gdLst>
                <a:gd name="T0" fmla="*/ 1263 w 1263"/>
                <a:gd name="T1" fmla="*/ 1991 h 1991"/>
                <a:gd name="T2" fmla="*/ 1104 w 1263"/>
                <a:gd name="T3" fmla="*/ 1991 h 1991"/>
                <a:gd name="T4" fmla="*/ 1104 w 1263"/>
                <a:gd name="T5" fmla="*/ 159 h 1991"/>
                <a:gd name="T6" fmla="*/ 159 w 1263"/>
                <a:gd name="T7" fmla="*/ 159 h 1991"/>
                <a:gd name="T8" fmla="*/ 159 w 1263"/>
                <a:gd name="T9" fmla="*/ 1991 h 1991"/>
                <a:gd name="T10" fmla="*/ 0 w 1263"/>
                <a:gd name="T11" fmla="*/ 1991 h 1991"/>
                <a:gd name="T12" fmla="*/ 0 w 1263"/>
                <a:gd name="T13" fmla="*/ 79 h 1991"/>
                <a:gd name="T14" fmla="*/ 79 w 1263"/>
                <a:gd name="T15" fmla="*/ 0 h 1991"/>
                <a:gd name="T16" fmla="*/ 1183 w 1263"/>
                <a:gd name="T17" fmla="*/ 0 h 1991"/>
                <a:gd name="T18" fmla="*/ 1263 w 1263"/>
                <a:gd name="T19" fmla="*/ 79 h 1991"/>
                <a:gd name="T20" fmla="*/ 1263 w 1263"/>
                <a:gd name="T21" fmla="*/ 1991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3" h="1991">
                  <a:moveTo>
                    <a:pt x="1263" y="1991"/>
                  </a:moveTo>
                  <a:cubicBezTo>
                    <a:pt x="1104" y="1991"/>
                    <a:pt x="1104" y="1991"/>
                    <a:pt x="1104" y="1991"/>
                  </a:cubicBezTo>
                  <a:cubicBezTo>
                    <a:pt x="1104" y="159"/>
                    <a:pt x="1104" y="159"/>
                    <a:pt x="1104" y="159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9" y="1991"/>
                    <a:pt x="159" y="1991"/>
                    <a:pt x="159" y="1991"/>
                  </a:cubicBezTo>
                  <a:cubicBezTo>
                    <a:pt x="0" y="1991"/>
                    <a:pt x="0" y="1991"/>
                    <a:pt x="0" y="199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6" y="0"/>
                    <a:pt x="79" y="0"/>
                  </a:cubicBezTo>
                  <a:cubicBezTo>
                    <a:pt x="1183" y="0"/>
                    <a:pt x="1183" y="0"/>
                    <a:pt x="1183" y="0"/>
                  </a:cubicBezTo>
                  <a:cubicBezTo>
                    <a:pt x="1227" y="0"/>
                    <a:pt x="1263" y="35"/>
                    <a:pt x="1263" y="79"/>
                  </a:cubicBezTo>
                  <a:cubicBezTo>
                    <a:pt x="1263" y="1991"/>
                    <a:pt x="1263" y="1991"/>
                    <a:pt x="1263" y="199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Rectangle 39">
              <a:extLst>
                <a:ext uri="{FF2B5EF4-FFF2-40B4-BE49-F238E27FC236}">
                  <a16:creationId xmlns:a16="http://schemas.microsoft.com/office/drawing/2014/main" id="{FE80466E-A683-B345-A362-06B9FFDCF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525" y="-358775"/>
              <a:ext cx="2705100" cy="23701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40">
              <a:extLst>
                <a:ext uri="{FF2B5EF4-FFF2-40B4-BE49-F238E27FC236}">
                  <a16:creationId xmlns:a16="http://schemas.microsoft.com/office/drawing/2014/main" id="{6D8D2E7A-4FE5-0549-A578-3ED88C0BCC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8662" y="-528637"/>
              <a:ext cx="3046413" cy="2711450"/>
            </a:xfrm>
            <a:custGeom>
              <a:avLst/>
              <a:gdLst>
                <a:gd name="T0" fmla="*/ 1336 w 1416"/>
                <a:gd name="T1" fmla="*/ 1263 h 1263"/>
                <a:gd name="T2" fmla="*/ 79 w 1416"/>
                <a:gd name="T3" fmla="*/ 1263 h 1263"/>
                <a:gd name="T4" fmla="*/ 0 w 1416"/>
                <a:gd name="T5" fmla="*/ 1183 h 1263"/>
                <a:gd name="T6" fmla="*/ 0 w 1416"/>
                <a:gd name="T7" fmla="*/ 79 h 1263"/>
                <a:gd name="T8" fmla="*/ 79 w 1416"/>
                <a:gd name="T9" fmla="*/ 0 h 1263"/>
                <a:gd name="T10" fmla="*/ 1336 w 1416"/>
                <a:gd name="T11" fmla="*/ 0 h 1263"/>
                <a:gd name="T12" fmla="*/ 1416 w 1416"/>
                <a:gd name="T13" fmla="*/ 79 h 1263"/>
                <a:gd name="T14" fmla="*/ 1416 w 1416"/>
                <a:gd name="T15" fmla="*/ 1183 h 1263"/>
                <a:gd name="T16" fmla="*/ 1336 w 1416"/>
                <a:gd name="T17" fmla="*/ 1263 h 1263"/>
                <a:gd name="T18" fmla="*/ 158 w 1416"/>
                <a:gd name="T19" fmla="*/ 1104 h 1263"/>
                <a:gd name="T20" fmla="*/ 1257 w 1416"/>
                <a:gd name="T21" fmla="*/ 1104 h 1263"/>
                <a:gd name="T22" fmla="*/ 1257 w 1416"/>
                <a:gd name="T23" fmla="*/ 159 h 1263"/>
                <a:gd name="T24" fmla="*/ 158 w 1416"/>
                <a:gd name="T25" fmla="*/ 159 h 1263"/>
                <a:gd name="T26" fmla="*/ 158 w 1416"/>
                <a:gd name="T27" fmla="*/ 110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6" h="1263">
                  <a:moveTo>
                    <a:pt x="1336" y="1263"/>
                  </a:moveTo>
                  <a:cubicBezTo>
                    <a:pt x="79" y="1263"/>
                    <a:pt x="79" y="1263"/>
                    <a:pt x="79" y="1263"/>
                  </a:cubicBezTo>
                  <a:cubicBezTo>
                    <a:pt x="35" y="1263"/>
                    <a:pt x="0" y="1227"/>
                    <a:pt x="0" y="118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336" y="0"/>
                    <a:pt x="1336" y="0"/>
                    <a:pt x="1336" y="0"/>
                  </a:cubicBezTo>
                  <a:cubicBezTo>
                    <a:pt x="1380" y="0"/>
                    <a:pt x="1416" y="35"/>
                    <a:pt x="1416" y="79"/>
                  </a:cubicBezTo>
                  <a:cubicBezTo>
                    <a:pt x="1416" y="1183"/>
                    <a:pt x="1416" y="1183"/>
                    <a:pt x="1416" y="1183"/>
                  </a:cubicBezTo>
                  <a:cubicBezTo>
                    <a:pt x="1416" y="1227"/>
                    <a:pt x="1380" y="1263"/>
                    <a:pt x="1336" y="1263"/>
                  </a:cubicBezTo>
                  <a:close/>
                  <a:moveTo>
                    <a:pt x="158" y="1104"/>
                  </a:moveTo>
                  <a:cubicBezTo>
                    <a:pt x="1257" y="1104"/>
                    <a:pt x="1257" y="1104"/>
                    <a:pt x="1257" y="1104"/>
                  </a:cubicBezTo>
                  <a:cubicBezTo>
                    <a:pt x="1257" y="159"/>
                    <a:pt x="1257" y="159"/>
                    <a:pt x="1257" y="159"/>
                  </a:cubicBezTo>
                  <a:cubicBezTo>
                    <a:pt x="158" y="159"/>
                    <a:pt x="158" y="159"/>
                    <a:pt x="158" y="159"/>
                  </a:cubicBezTo>
                  <a:lnTo>
                    <a:pt x="158" y="11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Oval 41">
              <a:extLst>
                <a:ext uri="{FF2B5EF4-FFF2-40B4-BE49-F238E27FC236}">
                  <a16:creationId xmlns:a16="http://schemas.microsoft.com/office/drawing/2014/main" id="{BC2AC695-07DA-944F-851F-C7B0ED845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637" y="-2847975"/>
              <a:ext cx="1320800" cy="13176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Oval 42">
              <a:extLst>
                <a:ext uri="{FF2B5EF4-FFF2-40B4-BE49-F238E27FC236}">
                  <a16:creationId xmlns:a16="http://schemas.microsoft.com/office/drawing/2014/main" id="{A1466345-E528-A942-853B-7C6D9CDCC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87" y="1885950"/>
              <a:ext cx="250825" cy="24923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66" name="Freeform 46">
            <a:extLst>
              <a:ext uri="{FF2B5EF4-FFF2-40B4-BE49-F238E27FC236}">
                <a16:creationId xmlns:a16="http://schemas.microsoft.com/office/drawing/2014/main" id="{6D6E4679-6CC9-F646-A8E3-FF41AA84FDB9}"/>
              </a:ext>
            </a:extLst>
          </p:cNvPr>
          <p:cNvSpPr>
            <a:spLocks/>
          </p:cNvSpPr>
          <p:nvPr/>
        </p:nvSpPr>
        <p:spPr bwMode="auto">
          <a:xfrm>
            <a:off x="3328725" y="3766333"/>
            <a:ext cx="768423" cy="468755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Freeform 46">
            <a:extLst>
              <a:ext uri="{FF2B5EF4-FFF2-40B4-BE49-F238E27FC236}">
                <a16:creationId xmlns:a16="http://schemas.microsoft.com/office/drawing/2014/main" id="{61FB29BB-1027-B24C-BB48-A5C1F73382BF}"/>
              </a:ext>
            </a:extLst>
          </p:cNvPr>
          <p:cNvSpPr>
            <a:spLocks/>
          </p:cNvSpPr>
          <p:nvPr/>
        </p:nvSpPr>
        <p:spPr bwMode="auto">
          <a:xfrm>
            <a:off x="115951" y="3766333"/>
            <a:ext cx="768423" cy="468755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Freeform 46">
            <a:extLst>
              <a:ext uri="{FF2B5EF4-FFF2-40B4-BE49-F238E27FC236}">
                <a16:creationId xmlns:a16="http://schemas.microsoft.com/office/drawing/2014/main" id="{7CD83E6D-D569-4C4F-8CA8-653691E19C21}"/>
              </a:ext>
            </a:extLst>
          </p:cNvPr>
          <p:cNvSpPr>
            <a:spLocks/>
          </p:cNvSpPr>
          <p:nvPr/>
        </p:nvSpPr>
        <p:spPr bwMode="auto">
          <a:xfrm flipH="1">
            <a:off x="2754529" y="3127848"/>
            <a:ext cx="768423" cy="468755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Freeform 46">
            <a:extLst>
              <a:ext uri="{FF2B5EF4-FFF2-40B4-BE49-F238E27FC236}">
                <a16:creationId xmlns:a16="http://schemas.microsoft.com/office/drawing/2014/main" id="{99E20589-3DCB-BD43-8026-33155B9877D6}"/>
              </a:ext>
            </a:extLst>
          </p:cNvPr>
          <p:cNvSpPr>
            <a:spLocks/>
          </p:cNvSpPr>
          <p:nvPr/>
        </p:nvSpPr>
        <p:spPr bwMode="auto">
          <a:xfrm flipH="1">
            <a:off x="690147" y="3110907"/>
            <a:ext cx="768423" cy="468755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Freeform 5">
            <a:extLst>
              <a:ext uri="{FF2B5EF4-FFF2-40B4-BE49-F238E27FC236}">
                <a16:creationId xmlns:a16="http://schemas.microsoft.com/office/drawing/2014/main" id="{11EEF070-D7D7-6D4C-9C38-A4535F4D39AF}"/>
              </a:ext>
            </a:extLst>
          </p:cNvPr>
          <p:cNvSpPr>
            <a:spLocks/>
          </p:cNvSpPr>
          <p:nvPr/>
        </p:nvSpPr>
        <p:spPr bwMode="auto">
          <a:xfrm>
            <a:off x="4926149" y="5226306"/>
            <a:ext cx="276061" cy="260822"/>
          </a:xfrm>
          <a:custGeom>
            <a:avLst/>
            <a:gdLst>
              <a:gd name="T0" fmla="*/ 5924 w 6050"/>
              <a:gd name="T1" fmla="*/ 2560 h 5729"/>
              <a:gd name="T2" fmla="*/ 3232 w 6050"/>
              <a:gd name="T3" fmla="*/ 107 h 5729"/>
              <a:gd name="T4" fmla="*/ 2818 w 6050"/>
              <a:gd name="T5" fmla="*/ 107 h 5729"/>
              <a:gd name="T6" fmla="*/ 126 w 6050"/>
              <a:gd name="T7" fmla="*/ 2560 h 5729"/>
              <a:gd name="T8" fmla="*/ 46 w 6050"/>
              <a:gd name="T9" fmla="*/ 2899 h 5729"/>
              <a:gd name="T10" fmla="*/ 333 w 6050"/>
              <a:gd name="T11" fmla="*/ 3095 h 5729"/>
              <a:gd name="T12" fmla="*/ 763 w 6050"/>
              <a:gd name="T13" fmla="*/ 3095 h 5729"/>
              <a:gd name="T14" fmla="*/ 763 w 6050"/>
              <a:gd name="T15" fmla="*/ 5553 h 5729"/>
              <a:gd name="T16" fmla="*/ 939 w 6050"/>
              <a:gd name="T17" fmla="*/ 5729 h 5729"/>
              <a:gd name="T18" fmla="*/ 2415 w 6050"/>
              <a:gd name="T19" fmla="*/ 5729 h 5729"/>
              <a:gd name="T20" fmla="*/ 2591 w 6050"/>
              <a:gd name="T21" fmla="*/ 5553 h 5729"/>
              <a:gd name="T22" fmla="*/ 2591 w 6050"/>
              <a:gd name="T23" fmla="*/ 4061 h 5729"/>
              <a:gd name="T24" fmla="*/ 3459 w 6050"/>
              <a:gd name="T25" fmla="*/ 4061 h 5729"/>
              <a:gd name="T26" fmla="*/ 3459 w 6050"/>
              <a:gd name="T27" fmla="*/ 5553 h 5729"/>
              <a:gd name="T28" fmla="*/ 3635 w 6050"/>
              <a:gd name="T29" fmla="*/ 5729 h 5729"/>
              <a:gd name="T30" fmla="*/ 5111 w 6050"/>
              <a:gd name="T31" fmla="*/ 5729 h 5729"/>
              <a:gd name="T32" fmla="*/ 5287 w 6050"/>
              <a:gd name="T33" fmla="*/ 5553 h 5729"/>
              <a:gd name="T34" fmla="*/ 5287 w 6050"/>
              <a:gd name="T35" fmla="*/ 3095 h 5729"/>
              <a:gd name="T36" fmla="*/ 5717 w 6050"/>
              <a:gd name="T37" fmla="*/ 3095 h 5729"/>
              <a:gd name="T38" fmla="*/ 6004 w 6050"/>
              <a:gd name="T39" fmla="*/ 2899 h 5729"/>
              <a:gd name="T40" fmla="*/ 5924 w 6050"/>
              <a:gd name="T41" fmla="*/ 2560 h 5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050" h="5729">
                <a:moveTo>
                  <a:pt x="5924" y="2560"/>
                </a:moveTo>
                <a:cubicBezTo>
                  <a:pt x="3232" y="107"/>
                  <a:pt x="3232" y="107"/>
                  <a:pt x="3232" y="107"/>
                </a:cubicBezTo>
                <a:cubicBezTo>
                  <a:pt x="3114" y="0"/>
                  <a:pt x="2936" y="0"/>
                  <a:pt x="2818" y="107"/>
                </a:cubicBezTo>
                <a:cubicBezTo>
                  <a:pt x="126" y="2560"/>
                  <a:pt x="126" y="2560"/>
                  <a:pt x="126" y="2560"/>
                </a:cubicBezTo>
                <a:cubicBezTo>
                  <a:pt x="31" y="2646"/>
                  <a:pt x="0" y="2779"/>
                  <a:pt x="46" y="2899"/>
                </a:cubicBezTo>
                <a:cubicBezTo>
                  <a:pt x="92" y="3018"/>
                  <a:pt x="205" y="3095"/>
                  <a:pt x="333" y="3095"/>
                </a:cubicBezTo>
                <a:cubicBezTo>
                  <a:pt x="763" y="3095"/>
                  <a:pt x="763" y="3095"/>
                  <a:pt x="763" y="3095"/>
                </a:cubicBezTo>
                <a:cubicBezTo>
                  <a:pt x="763" y="5553"/>
                  <a:pt x="763" y="5553"/>
                  <a:pt x="763" y="5553"/>
                </a:cubicBezTo>
                <a:cubicBezTo>
                  <a:pt x="763" y="5650"/>
                  <a:pt x="842" y="5729"/>
                  <a:pt x="939" y="5729"/>
                </a:cubicBezTo>
                <a:cubicBezTo>
                  <a:pt x="2415" y="5729"/>
                  <a:pt x="2415" y="5729"/>
                  <a:pt x="2415" y="5729"/>
                </a:cubicBezTo>
                <a:cubicBezTo>
                  <a:pt x="2512" y="5729"/>
                  <a:pt x="2591" y="5650"/>
                  <a:pt x="2591" y="5553"/>
                </a:cubicBezTo>
                <a:cubicBezTo>
                  <a:pt x="2591" y="4061"/>
                  <a:pt x="2591" y="4061"/>
                  <a:pt x="2591" y="4061"/>
                </a:cubicBezTo>
                <a:cubicBezTo>
                  <a:pt x="3459" y="4061"/>
                  <a:pt x="3459" y="4061"/>
                  <a:pt x="3459" y="4061"/>
                </a:cubicBezTo>
                <a:cubicBezTo>
                  <a:pt x="3459" y="5553"/>
                  <a:pt x="3459" y="5553"/>
                  <a:pt x="3459" y="5553"/>
                </a:cubicBezTo>
                <a:cubicBezTo>
                  <a:pt x="3459" y="5650"/>
                  <a:pt x="3538" y="5729"/>
                  <a:pt x="3635" y="5729"/>
                </a:cubicBezTo>
                <a:cubicBezTo>
                  <a:pt x="5111" y="5729"/>
                  <a:pt x="5111" y="5729"/>
                  <a:pt x="5111" y="5729"/>
                </a:cubicBezTo>
                <a:cubicBezTo>
                  <a:pt x="5208" y="5729"/>
                  <a:pt x="5287" y="5650"/>
                  <a:pt x="5287" y="5553"/>
                </a:cubicBezTo>
                <a:cubicBezTo>
                  <a:pt x="5287" y="3095"/>
                  <a:pt x="5287" y="3095"/>
                  <a:pt x="5287" y="3095"/>
                </a:cubicBezTo>
                <a:cubicBezTo>
                  <a:pt x="5717" y="3095"/>
                  <a:pt x="5717" y="3095"/>
                  <a:pt x="5717" y="3095"/>
                </a:cubicBezTo>
                <a:cubicBezTo>
                  <a:pt x="5845" y="3095"/>
                  <a:pt x="5958" y="3018"/>
                  <a:pt x="6004" y="2899"/>
                </a:cubicBezTo>
                <a:cubicBezTo>
                  <a:pt x="6050" y="2779"/>
                  <a:pt x="6019" y="2646"/>
                  <a:pt x="5924" y="2560"/>
                </a:cubicBezTo>
                <a:close/>
              </a:path>
            </a:pathLst>
          </a:custGeom>
          <a:solidFill>
            <a:schemeClr val="accent3">
              <a:alpha val="96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Circle: Hollow 69">
            <a:extLst>
              <a:ext uri="{FF2B5EF4-FFF2-40B4-BE49-F238E27FC236}">
                <a16:creationId xmlns:a16="http://schemas.microsoft.com/office/drawing/2014/main" id="{08062F9E-E34F-2C44-9FA0-826B319E6C9F}"/>
              </a:ext>
            </a:extLst>
          </p:cNvPr>
          <p:cNvSpPr/>
          <p:nvPr/>
        </p:nvSpPr>
        <p:spPr>
          <a:xfrm>
            <a:off x="4757834" y="5050371"/>
            <a:ext cx="612691" cy="612691"/>
          </a:xfrm>
          <a:prstGeom prst="donut">
            <a:avLst>
              <a:gd name="adj" fmla="val 781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2" name="Circle: Hollow 210">
            <a:extLst>
              <a:ext uri="{FF2B5EF4-FFF2-40B4-BE49-F238E27FC236}">
                <a16:creationId xmlns:a16="http://schemas.microsoft.com/office/drawing/2014/main" id="{1E5D0C31-8E16-B84E-9228-C24BCCA76C0C}"/>
              </a:ext>
            </a:extLst>
          </p:cNvPr>
          <p:cNvSpPr/>
          <p:nvPr/>
        </p:nvSpPr>
        <p:spPr>
          <a:xfrm>
            <a:off x="4621145" y="4913682"/>
            <a:ext cx="886069" cy="886069"/>
          </a:xfrm>
          <a:prstGeom prst="donut">
            <a:avLst>
              <a:gd name="adj" fmla="val 781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2" name="Freeform 55">
            <a:extLst>
              <a:ext uri="{FF2B5EF4-FFF2-40B4-BE49-F238E27FC236}">
                <a16:creationId xmlns:a16="http://schemas.microsoft.com/office/drawing/2014/main" id="{34EB67F0-D76C-2941-8068-25686E808CF0}"/>
              </a:ext>
            </a:extLst>
          </p:cNvPr>
          <p:cNvSpPr>
            <a:spLocks/>
          </p:cNvSpPr>
          <p:nvPr/>
        </p:nvSpPr>
        <p:spPr bwMode="auto">
          <a:xfrm>
            <a:off x="4749773" y="3323852"/>
            <a:ext cx="843132" cy="472546"/>
          </a:xfrm>
          <a:custGeom>
            <a:avLst/>
            <a:gdLst>
              <a:gd name="T0" fmla="*/ 6530 w 6530"/>
              <a:gd name="T1" fmla="*/ 1363 h 3668"/>
              <a:gd name="T2" fmla="*/ 5412 w 6530"/>
              <a:gd name="T3" fmla="*/ 246 h 3668"/>
              <a:gd name="T4" fmla="*/ 4930 w 6530"/>
              <a:gd name="T5" fmla="*/ 355 h 3668"/>
              <a:gd name="T6" fmla="*/ 3865 w 6530"/>
              <a:gd name="T7" fmla="*/ 0 h 3668"/>
              <a:gd name="T8" fmla="*/ 2312 w 6530"/>
              <a:gd name="T9" fmla="*/ 917 h 3668"/>
              <a:gd name="T10" fmla="*/ 2012 w 6530"/>
              <a:gd name="T11" fmla="*/ 855 h 3668"/>
              <a:gd name="T12" fmla="*/ 1467 w 6530"/>
              <a:gd name="T13" fmla="*/ 1087 h 3668"/>
              <a:gd name="T14" fmla="*/ 1296 w 6530"/>
              <a:gd name="T15" fmla="*/ 1076 h 3668"/>
              <a:gd name="T16" fmla="*/ 0 w 6530"/>
              <a:gd name="T17" fmla="*/ 2372 h 3668"/>
              <a:gd name="T18" fmla="*/ 1296 w 6530"/>
              <a:gd name="T19" fmla="*/ 3668 h 3668"/>
              <a:gd name="T20" fmla="*/ 1390 w 6530"/>
              <a:gd name="T21" fmla="*/ 3665 h 3668"/>
              <a:gd name="T22" fmla="*/ 1476 w 6530"/>
              <a:gd name="T23" fmla="*/ 3668 h 3668"/>
              <a:gd name="T24" fmla="*/ 5419 w 6530"/>
              <a:gd name="T25" fmla="*/ 3668 h 3668"/>
              <a:gd name="T26" fmla="*/ 6387 w 6530"/>
              <a:gd name="T27" fmla="*/ 2700 h 3668"/>
              <a:gd name="T28" fmla="*/ 6212 w 6530"/>
              <a:gd name="T29" fmla="*/ 2144 h 3668"/>
              <a:gd name="T30" fmla="*/ 6530 w 6530"/>
              <a:gd name="T31" fmla="*/ 1363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30" h="3668">
                <a:moveTo>
                  <a:pt x="6530" y="1363"/>
                </a:moveTo>
                <a:cubicBezTo>
                  <a:pt x="6530" y="746"/>
                  <a:pt x="6030" y="246"/>
                  <a:pt x="5412" y="246"/>
                </a:cubicBezTo>
                <a:cubicBezTo>
                  <a:pt x="5240" y="246"/>
                  <a:pt x="5076" y="285"/>
                  <a:pt x="4930" y="355"/>
                </a:cubicBezTo>
                <a:cubicBezTo>
                  <a:pt x="4633" y="132"/>
                  <a:pt x="4264" y="0"/>
                  <a:pt x="3865" y="0"/>
                </a:cubicBezTo>
                <a:cubicBezTo>
                  <a:pt x="3196" y="0"/>
                  <a:pt x="2614" y="370"/>
                  <a:pt x="2312" y="917"/>
                </a:cubicBezTo>
                <a:cubicBezTo>
                  <a:pt x="2220" y="877"/>
                  <a:pt x="2118" y="855"/>
                  <a:pt x="2012" y="855"/>
                </a:cubicBezTo>
                <a:cubicBezTo>
                  <a:pt x="1798" y="855"/>
                  <a:pt x="1604" y="944"/>
                  <a:pt x="1467" y="1087"/>
                </a:cubicBezTo>
                <a:cubicBezTo>
                  <a:pt x="1411" y="1080"/>
                  <a:pt x="1354" y="1076"/>
                  <a:pt x="1296" y="1076"/>
                </a:cubicBezTo>
                <a:cubicBezTo>
                  <a:pt x="580" y="1076"/>
                  <a:pt x="0" y="1656"/>
                  <a:pt x="0" y="2372"/>
                </a:cubicBezTo>
                <a:cubicBezTo>
                  <a:pt x="0" y="3088"/>
                  <a:pt x="580" y="3668"/>
                  <a:pt x="1296" y="3668"/>
                </a:cubicBezTo>
                <a:cubicBezTo>
                  <a:pt x="1328" y="3668"/>
                  <a:pt x="1359" y="3667"/>
                  <a:pt x="1390" y="3665"/>
                </a:cubicBezTo>
                <a:cubicBezTo>
                  <a:pt x="1418" y="3667"/>
                  <a:pt x="1447" y="3668"/>
                  <a:pt x="1476" y="3668"/>
                </a:cubicBezTo>
                <a:cubicBezTo>
                  <a:pt x="1643" y="3668"/>
                  <a:pt x="5304" y="3668"/>
                  <a:pt x="5419" y="3668"/>
                </a:cubicBezTo>
                <a:cubicBezTo>
                  <a:pt x="5954" y="3668"/>
                  <a:pt x="6387" y="3235"/>
                  <a:pt x="6387" y="2700"/>
                </a:cubicBezTo>
                <a:cubicBezTo>
                  <a:pt x="6387" y="2493"/>
                  <a:pt x="6322" y="2301"/>
                  <a:pt x="6212" y="2144"/>
                </a:cubicBezTo>
                <a:cubicBezTo>
                  <a:pt x="6408" y="1943"/>
                  <a:pt x="6530" y="1667"/>
                  <a:pt x="6530" y="1363"/>
                </a:cubicBez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Freeform 55">
            <a:extLst>
              <a:ext uri="{FF2B5EF4-FFF2-40B4-BE49-F238E27FC236}">
                <a16:creationId xmlns:a16="http://schemas.microsoft.com/office/drawing/2014/main" id="{30B76E0D-2D87-1744-ACB2-6306CBE5102D}"/>
              </a:ext>
            </a:extLst>
          </p:cNvPr>
          <p:cNvSpPr>
            <a:spLocks/>
          </p:cNvSpPr>
          <p:nvPr/>
        </p:nvSpPr>
        <p:spPr bwMode="auto">
          <a:xfrm>
            <a:off x="3802932" y="3185465"/>
            <a:ext cx="525170" cy="294340"/>
          </a:xfrm>
          <a:custGeom>
            <a:avLst/>
            <a:gdLst>
              <a:gd name="T0" fmla="*/ 6530 w 6530"/>
              <a:gd name="T1" fmla="*/ 1363 h 3668"/>
              <a:gd name="T2" fmla="*/ 5412 w 6530"/>
              <a:gd name="T3" fmla="*/ 246 h 3668"/>
              <a:gd name="T4" fmla="*/ 4930 w 6530"/>
              <a:gd name="T5" fmla="*/ 355 h 3668"/>
              <a:gd name="T6" fmla="*/ 3865 w 6530"/>
              <a:gd name="T7" fmla="*/ 0 h 3668"/>
              <a:gd name="T8" fmla="*/ 2312 w 6530"/>
              <a:gd name="T9" fmla="*/ 917 h 3668"/>
              <a:gd name="T10" fmla="*/ 2012 w 6530"/>
              <a:gd name="T11" fmla="*/ 855 h 3668"/>
              <a:gd name="T12" fmla="*/ 1467 w 6530"/>
              <a:gd name="T13" fmla="*/ 1087 h 3668"/>
              <a:gd name="T14" fmla="*/ 1296 w 6530"/>
              <a:gd name="T15" fmla="*/ 1076 h 3668"/>
              <a:gd name="T16" fmla="*/ 0 w 6530"/>
              <a:gd name="T17" fmla="*/ 2372 h 3668"/>
              <a:gd name="T18" fmla="*/ 1296 w 6530"/>
              <a:gd name="T19" fmla="*/ 3668 h 3668"/>
              <a:gd name="T20" fmla="*/ 1390 w 6530"/>
              <a:gd name="T21" fmla="*/ 3665 h 3668"/>
              <a:gd name="T22" fmla="*/ 1476 w 6530"/>
              <a:gd name="T23" fmla="*/ 3668 h 3668"/>
              <a:gd name="T24" fmla="*/ 5419 w 6530"/>
              <a:gd name="T25" fmla="*/ 3668 h 3668"/>
              <a:gd name="T26" fmla="*/ 6387 w 6530"/>
              <a:gd name="T27" fmla="*/ 2700 h 3668"/>
              <a:gd name="T28" fmla="*/ 6212 w 6530"/>
              <a:gd name="T29" fmla="*/ 2144 h 3668"/>
              <a:gd name="T30" fmla="*/ 6530 w 6530"/>
              <a:gd name="T31" fmla="*/ 1363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30" h="3668">
                <a:moveTo>
                  <a:pt x="6530" y="1363"/>
                </a:moveTo>
                <a:cubicBezTo>
                  <a:pt x="6530" y="746"/>
                  <a:pt x="6030" y="246"/>
                  <a:pt x="5412" y="246"/>
                </a:cubicBezTo>
                <a:cubicBezTo>
                  <a:pt x="5240" y="246"/>
                  <a:pt x="5076" y="285"/>
                  <a:pt x="4930" y="355"/>
                </a:cubicBezTo>
                <a:cubicBezTo>
                  <a:pt x="4633" y="132"/>
                  <a:pt x="4264" y="0"/>
                  <a:pt x="3865" y="0"/>
                </a:cubicBezTo>
                <a:cubicBezTo>
                  <a:pt x="3196" y="0"/>
                  <a:pt x="2614" y="370"/>
                  <a:pt x="2312" y="917"/>
                </a:cubicBezTo>
                <a:cubicBezTo>
                  <a:pt x="2220" y="877"/>
                  <a:pt x="2118" y="855"/>
                  <a:pt x="2012" y="855"/>
                </a:cubicBezTo>
                <a:cubicBezTo>
                  <a:pt x="1798" y="855"/>
                  <a:pt x="1604" y="944"/>
                  <a:pt x="1467" y="1087"/>
                </a:cubicBezTo>
                <a:cubicBezTo>
                  <a:pt x="1411" y="1080"/>
                  <a:pt x="1354" y="1076"/>
                  <a:pt x="1296" y="1076"/>
                </a:cubicBezTo>
                <a:cubicBezTo>
                  <a:pt x="580" y="1076"/>
                  <a:pt x="0" y="1656"/>
                  <a:pt x="0" y="2372"/>
                </a:cubicBezTo>
                <a:cubicBezTo>
                  <a:pt x="0" y="3088"/>
                  <a:pt x="580" y="3668"/>
                  <a:pt x="1296" y="3668"/>
                </a:cubicBezTo>
                <a:cubicBezTo>
                  <a:pt x="1328" y="3668"/>
                  <a:pt x="1359" y="3667"/>
                  <a:pt x="1390" y="3665"/>
                </a:cubicBezTo>
                <a:cubicBezTo>
                  <a:pt x="1418" y="3667"/>
                  <a:pt x="1447" y="3668"/>
                  <a:pt x="1476" y="3668"/>
                </a:cubicBezTo>
                <a:cubicBezTo>
                  <a:pt x="1643" y="3668"/>
                  <a:pt x="5304" y="3668"/>
                  <a:pt x="5419" y="3668"/>
                </a:cubicBezTo>
                <a:cubicBezTo>
                  <a:pt x="5954" y="3668"/>
                  <a:pt x="6387" y="3235"/>
                  <a:pt x="6387" y="2700"/>
                </a:cubicBezTo>
                <a:cubicBezTo>
                  <a:pt x="6387" y="2493"/>
                  <a:pt x="6322" y="2301"/>
                  <a:pt x="6212" y="2144"/>
                </a:cubicBezTo>
                <a:cubicBezTo>
                  <a:pt x="6408" y="1943"/>
                  <a:pt x="6530" y="1667"/>
                  <a:pt x="6530" y="1363"/>
                </a:cubicBezTo>
                <a:close/>
              </a:path>
            </a:pathLst>
          </a:custGeom>
          <a:solidFill>
            <a:schemeClr val="bg1">
              <a:lumMod val="95000"/>
              <a:alpha val="64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Freeform 46">
            <a:extLst>
              <a:ext uri="{FF2B5EF4-FFF2-40B4-BE49-F238E27FC236}">
                <a16:creationId xmlns:a16="http://schemas.microsoft.com/office/drawing/2014/main" id="{0C1F394B-F71E-F443-8166-71DE15CF69C9}"/>
              </a:ext>
            </a:extLst>
          </p:cNvPr>
          <p:cNvSpPr>
            <a:spLocks/>
          </p:cNvSpPr>
          <p:nvPr/>
        </p:nvSpPr>
        <p:spPr bwMode="auto">
          <a:xfrm>
            <a:off x="102168" y="2556529"/>
            <a:ext cx="386275" cy="235636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bg1">
              <a:lumMod val="85000"/>
              <a:alpha val="48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Freeform 46">
            <a:extLst>
              <a:ext uri="{FF2B5EF4-FFF2-40B4-BE49-F238E27FC236}">
                <a16:creationId xmlns:a16="http://schemas.microsoft.com/office/drawing/2014/main" id="{A6EB61F3-3D84-2F42-8875-4620379015B6}"/>
              </a:ext>
            </a:extLst>
          </p:cNvPr>
          <p:cNvSpPr>
            <a:spLocks/>
          </p:cNvSpPr>
          <p:nvPr/>
        </p:nvSpPr>
        <p:spPr bwMode="auto">
          <a:xfrm>
            <a:off x="254690" y="2603091"/>
            <a:ext cx="692658" cy="422537"/>
          </a:xfrm>
          <a:custGeom>
            <a:avLst/>
            <a:gdLst>
              <a:gd name="T0" fmla="*/ 5032 w 6000"/>
              <a:gd name="T1" fmla="*/ 3668 h 3668"/>
              <a:gd name="T2" fmla="*/ 6000 w 6000"/>
              <a:gd name="T3" fmla="*/ 2700 h 3668"/>
              <a:gd name="T4" fmla="*/ 5251 w 6000"/>
              <a:gd name="T5" fmla="*/ 1757 h 3668"/>
              <a:gd name="T6" fmla="*/ 3478 w 6000"/>
              <a:gd name="T7" fmla="*/ 0 h 3668"/>
              <a:gd name="T8" fmla="*/ 1925 w 6000"/>
              <a:gd name="T9" fmla="*/ 917 h 3668"/>
              <a:gd name="T10" fmla="*/ 1625 w 6000"/>
              <a:gd name="T11" fmla="*/ 855 h 3668"/>
              <a:gd name="T12" fmla="*/ 876 w 6000"/>
              <a:gd name="T13" fmla="*/ 1511 h 3668"/>
              <a:gd name="T14" fmla="*/ 0 w 6000"/>
              <a:gd name="T15" fmla="*/ 2579 h 3668"/>
              <a:gd name="T16" fmla="*/ 1089 w 6000"/>
              <a:gd name="T17" fmla="*/ 3668 h 3668"/>
              <a:gd name="T18" fmla="*/ 5032 w 6000"/>
              <a:gd name="T19" fmla="*/ 3668 h 3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00" h="3668">
                <a:moveTo>
                  <a:pt x="5032" y="3668"/>
                </a:moveTo>
                <a:cubicBezTo>
                  <a:pt x="5567" y="3668"/>
                  <a:pt x="6000" y="3235"/>
                  <a:pt x="6000" y="2700"/>
                </a:cubicBezTo>
                <a:cubicBezTo>
                  <a:pt x="6000" y="2241"/>
                  <a:pt x="5680" y="1856"/>
                  <a:pt x="5251" y="1757"/>
                </a:cubicBezTo>
                <a:cubicBezTo>
                  <a:pt x="5242" y="785"/>
                  <a:pt x="4452" y="0"/>
                  <a:pt x="3478" y="0"/>
                </a:cubicBezTo>
                <a:cubicBezTo>
                  <a:pt x="2809" y="0"/>
                  <a:pt x="2227" y="370"/>
                  <a:pt x="1925" y="917"/>
                </a:cubicBezTo>
                <a:cubicBezTo>
                  <a:pt x="1833" y="877"/>
                  <a:pt x="1731" y="855"/>
                  <a:pt x="1625" y="855"/>
                </a:cubicBezTo>
                <a:cubicBezTo>
                  <a:pt x="1241" y="855"/>
                  <a:pt x="924" y="1141"/>
                  <a:pt x="876" y="1511"/>
                </a:cubicBezTo>
                <a:cubicBezTo>
                  <a:pt x="377" y="1610"/>
                  <a:pt x="0" y="2051"/>
                  <a:pt x="0" y="2579"/>
                </a:cubicBezTo>
                <a:cubicBezTo>
                  <a:pt x="0" y="3181"/>
                  <a:pt x="488" y="3668"/>
                  <a:pt x="1089" y="3668"/>
                </a:cubicBezTo>
                <a:cubicBezTo>
                  <a:pt x="1256" y="3668"/>
                  <a:pt x="4917" y="3668"/>
                  <a:pt x="5032" y="3668"/>
                </a:cubicBezTo>
                <a:close/>
              </a:path>
            </a:pathLst>
          </a:custGeom>
          <a:solidFill>
            <a:schemeClr val="bg1">
              <a:lumMod val="85000"/>
              <a:alpha val="22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Freeform 59">
            <a:extLst>
              <a:ext uri="{FF2B5EF4-FFF2-40B4-BE49-F238E27FC236}">
                <a16:creationId xmlns:a16="http://schemas.microsoft.com/office/drawing/2014/main" id="{59FB58B0-42DC-1540-A9B6-C02823434F97}"/>
              </a:ext>
            </a:extLst>
          </p:cNvPr>
          <p:cNvSpPr>
            <a:spLocks noEditPoints="1"/>
          </p:cNvSpPr>
          <p:nvPr/>
        </p:nvSpPr>
        <p:spPr bwMode="auto">
          <a:xfrm>
            <a:off x="3604501" y="3930247"/>
            <a:ext cx="216871" cy="212737"/>
          </a:xfrm>
          <a:custGeom>
            <a:avLst/>
            <a:gdLst>
              <a:gd name="T0" fmla="*/ 1145 w 1160"/>
              <a:gd name="T1" fmla="*/ 942 h 1140"/>
              <a:gd name="T2" fmla="*/ 1136 w 1160"/>
              <a:gd name="T3" fmla="*/ 923 h 1140"/>
              <a:gd name="T4" fmla="*/ 687 w 1160"/>
              <a:gd name="T5" fmla="*/ 474 h 1140"/>
              <a:gd name="T6" fmla="*/ 714 w 1160"/>
              <a:gd name="T7" fmla="*/ 341 h 1140"/>
              <a:gd name="T8" fmla="*/ 615 w 1160"/>
              <a:gd name="T9" fmla="*/ 100 h 1140"/>
              <a:gd name="T10" fmla="*/ 374 w 1160"/>
              <a:gd name="T11" fmla="*/ 0 h 1140"/>
              <a:gd name="T12" fmla="*/ 133 w 1160"/>
              <a:gd name="T13" fmla="*/ 100 h 1140"/>
              <a:gd name="T14" fmla="*/ 133 w 1160"/>
              <a:gd name="T15" fmla="*/ 582 h 1140"/>
              <a:gd name="T16" fmla="*/ 374 w 1160"/>
              <a:gd name="T17" fmla="*/ 682 h 1140"/>
              <a:gd name="T18" fmla="*/ 507 w 1160"/>
              <a:gd name="T19" fmla="*/ 655 h 1140"/>
              <a:gd name="T20" fmla="*/ 654 w 1160"/>
              <a:gd name="T21" fmla="*/ 802 h 1140"/>
              <a:gd name="T22" fmla="*/ 677 w 1160"/>
              <a:gd name="T23" fmla="*/ 811 h 1140"/>
              <a:gd name="T24" fmla="*/ 758 w 1160"/>
              <a:gd name="T25" fmla="*/ 808 h 1140"/>
              <a:gd name="T26" fmla="*/ 755 w 1160"/>
              <a:gd name="T27" fmla="*/ 889 h 1140"/>
              <a:gd name="T28" fmla="*/ 764 w 1160"/>
              <a:gd name="T29" fmla="*/ 912 h 1140"/>
              <a:gd name="T30" fmla="*/ 787 w 1160"/>
              <a:gd name="T31" fmla="*/ 921 h 1140"/>
              <a:gd name="T32" fmla="*/ 867 w 1160"/>
              <a:gd name="T33" fmla="*/ 918 h 1140"/>
              <a:gd name="T34" fmla="*/ 865 w 1160"/>
              <a:gd name="T35" fmla="*/ 999 h 1140"/>
              <a:gd name="T36" fmla="*/ 873 w 1160"/>
              <a:gd name="T37" fmla="*/ 1021 h 1140"/>
              <a:gd name="T38" fmla="*/ 896 w 1160"/>
              <a:gd name="T39" fmla="*/ 1030 h 1140"/>
              <a:gd name="T40" fmla="*/ 977 w 1160"/>
              <a:gd name="T41" fmla="*/ 1028 h 1140"/>
              <a:gd name="T42" fmla="*/ 974 w 1160"/>
              <a:gd name="T43" fmla="*/ 1108 h 1140"/>
              <a:gd name="T44" fmla="*/ 984 w 1160"/>
              <a:gd name="T45" fmla="*/ 1132 h 1140"/>
              <a:gd name="T46" fmla="*/ 1005 w 1160"/>
              <a:gd name="T47" fmla="*/ 1140 h 1140"/>
              <a:gd name="T48" fmla="*/ 1008 w 1160"/>
              <a:gd name="T49" fmla="*/ 1140 h 1140"/>
              <a:gd name="T50" fmla="*/ 1132 w 1160"/>
              <a:gd name="T51" fmla="*/ 1126 h 1140"/>
              <a:gd name="T52" fmla="*/ 1159 w 1160"/>
              <a:gd name="T53" fmla="*/ 1093 h 1140"/>
              <a:gd name="T54" fmla="*/ 1145 w 1160"/>
              <a:gd name="T55" fmla="*/ 942 h 1140"/>
              <a:gd name="T56" fmla="*/ 332 w 1160"/>
              <a:gd name="T57" fmla="*/ 300 h 1140"/>
              <a:gd name="T58" fmla="*/ 195 w 1160"/>
              <a:gd name="T59" fmla="*/ 300 h 1140"/>
              <a:gd name="T60" fmla="*/ 195 w 1160"/>
              <a:gd name="T61" fmla="*/ 163 h 1140"/>
              <a:gd name="T62" fmla="*/ 332 w 1160"/>
              <a:gd name="T63" fmla="*/ 163 h 1140"/>
              <a:gd name="T64" fmla="*/ 332 w 1160"/>
              <a:gd name="T65" fmla="*/ 300 h 1140"/>
              <a:gd name="T66" fmla="*/ 1040 w 1160"/>
              <a:gd name="T67" fmla="*/ 952 h 1140"/>
              <a:gd name="T68" fmla="*/ 1023 w 1160"/>
              <a:gd name="T69" fmla="*/ 959 h 1140"/>
              <a:gd name="T70" fmla="*/ 1007 w 1160"/>
              <a:gd name="T71" fmla="*/ 952 h 1140"/>
              <a:gd name="T72" fmla="*/ 625 w 1160"/>
              <a:gd name="T73" fmla="*/ 570 h 1140"/>
              <a:gd name="T74" fmla="*/ 654 w 1160"/>
              <a:gd name="T75" fmla="*/ 534 h 1140"/>
              <a:gd name="T76" fmla="*/ 1040 w 1160"/>
              <a:gd name="T77" fmla="*/ 920 h 1140"/>
              <a:gd name="T78" fmla="*/ 1040 w 1160"/>
              <a:gd name="T79" fmla="*/ 952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60" h="1140">
                <a:moveTo>
                  <a:pt x="1145" y="942"/>
                </a:moveTo>
                <a:cubicBezTo>
                  <a:pt x="1145" y="935"/>
                  <a:pt x="1142" y="928"/>
                  <a:pt x="1136" y="923"/>
                </a:cubicBezTo>
                <a:cubicBezTo>
                  <a:pt x="687" y="474"/>
                  <a:pt x="687" y="474"/>
                  <a:pt x="687" y="474"/>
                </a:cubicBezTo>
                <a:cubicBezTo>
                  <a:pt x="705" y="432"/>
                  <a:pt x="714" y="387"/>
                  <a:pt x="714" y="341"/>
                </a:cubicBezTo>
                <a:cubicBezTo>
                  <a:pt x="714" y="250"/>
                  <a:pt x="679" y="164"/>
                  <a:pt x="615" y="100"/>
                </a:cubicBezTo>
                <a:cubicBezTo>
                  <a:pt x="550" y="35"/>
                  <a:pt x="465" y="0"/>
                  <a:pt x="374" y="0"/>
                </a:cubicBezTo>
                <a:cubicBezTo>
                  <a:pt x="282" y="0"/>
                  <a:pt x="197" y="35"/>
                  <a:pt x="133" y="100"/>
                </a:cubicBezTo>
                <a:cubicBezTo>
                  <a:pt x="0" y="233"/>
                  <a:pt x="0" y="449"/>
                  <a:pt x="133" y="582"/>
                </a:cubicBezTo>
                <a:cubicBezTo>
                  <a:pt x="197" y="646"/>
                  <a:pt x="282" y="682"/>
                  <a:pt x="374" y="682"/>
                </a:cubicBezTo>
                <a:cubicBezTo>
                  <a:pt x="420" y="682"/>
                  <a:pt x="465" y="672"/>
                  <a:pt x="507" y="655"/>
                </a:cubicBezTo>
                <a:cubicBezTo>
                  <a:pt x="654" y="802"/>
                  <a:pt x="654" y="802"/>
                  <a:pt x="654" y="802"/>
                </a:cubicBezTo>
                <a:cubicBezTo>
                  <a:pt x="660" y="808"/>
                  <a:pt x="669" y="812"/>
                  <a:pt x="677" y="811"/>
                </a:cubicBezTo>
                <a:cubicBezTo>
                  <a:pt x="758" y="808"/>
                  <a:pt x="758" y="808"/>
                  <a:pt x="758" y="808"/>
                </a:cubicBezTo>
                <a:cubicBezTo>
                  <a:pt x="755" y="889"/>
                  <a:pt x="755" y="889"/>
                  <a:pt x="755" y="889"/>
                </a:cubicBezTo>
                <a:cubicBezTo>
                  <a:pt x="755" y="897"/>
                  <a:pt x="758" y="906"/>
                  <a:pt x="764" y="912"/>
                </a:cubicBezTo>
                <a:cubicBezTo>
                  <a:pt x="770" y="918"/>
                  <a:pt x="778" y="921"/>
                  <a:pt x="787" y="921"/>
                </a:cubicBezTo>
                <a:cubicBezTo>
                  <a:pt x="867" y="918"/>
                  <a:pt x="867" y="918"/>
                  <a:pt x="867" y="918"/>
                </a:cubicBezTo>
                <a:cubicBezTo>
                  <a:pt x="865" y="999"/>
                  <a:pt x="865" y="999"/>
                  <a:pt x="865" y="999"/>
                </a:cubicBezTo>
                <a:cubicBezTo>
                  <a:pt x="864" y="1007"/>
                  <a:pt x="868" y="1015"/>
                  <a:pt x="873" y="1021"/>
                </a:cubicBezTo>
                <a:cubicBezTo>
                  <a:pt x="880" y="1027"/>
                  <a:pt x="887" y="1031"/>
                  <a:pt x="896" y="1030"/>
                </a:cubicBezTo>
                <a:cubicBezTo>
                  <a:pt x="977" y="1028"/>
                  <a:pt x="977" y="1028"/>
                  <a:pt x="977" y="1028"/>
                </a:cubicBezTo>
                <a:cubicBezTo>
                  <a:pt x="974" y="1108"/>
                  <a:pt x="974" y="1108"/>
                  <a:pt x="974" y="1108"/>
                </a:cubicBezTo>
                <a:cubicBezTo>
                  <a:pt x="974" y="1117"/>
                  <a:pt x="977" y="1126"/>
                  <a:pt x="984" y="1132"/>
                </a:cubicBezTo>
                <a:cubicBezTo>
                  <a:pt x="990" y="1137"/>
                  <a:pt x="997" y="1140"/>
                  <a:pt x="1005" y="1140"/>
                </a:cubicBezTo>
                <a:cubicBezTo>
                  <a:pt x="1006" y="1140"/>
                  <a:pt x="1007" y="1140"/>
                  <a:pt x="1008" y="1140"/>
                </a:cubicBezTo>
                <a:cubicBezTo>
                  <a:pt x="1132" y="1126"/>
                  <a:pt x="1132" y="1126"/>
                  <a:pt x="1132" y="1126"/>
                </a:cubicBezTo>
                <a:cubicBezTo>
                  <a:pt x="1148" y="1124"/>
                  <a:pt x="1160" y="1109"/>
                  <a:pt x="1159" y="1093"/>
                </a:cubicBezTo>
                <a:lnTo>
                  <a:pt x="1145" y="942"/>
                </a:lnTo>
                <a:close/>
                <a:moveTo>
                  <a:pt x="332" y="300"/>
                </a:moveTo>
                <a:cubicBezTo>
                  <a:pt x="295" y="338"/>
                  <a:pt x="233" y="338"/>
                  <a:pt x="195" y="300"/>
                </a:cubicBezTo>
                <a:cubicBezTo>
                  <a:pt x="158" y="262"/>
                  <a:pt x="158" y="201"/>
                  <a:pt x="195" y="163"/>
                </a:cubicBezTo>
                <a:cubicBezTo>
                  <a:pt x="233" y="125"/>
                  <a:pt x="295" y="125"/>
                  <a:pt x="332" y="163"/>
                </a:cubicBezTo>
                <a:cubicBezTo>
                  <a:pt x="370" y="200"/>
                  <a:pt x="370" y="262"/>
                  <a:pt x="332" y="300"/>
                </a:cubicBezTo>
                <a:close/>
                <a:moveTo>
                  <a:pt x="1040" y="952"/>
                </a:moveTo>
                <a:cubicBezTo>
                  <a:pt x="1035" y="957"/>
                  <a:pt x="1029" y="959"/>
                  <a:pt x="1023" y="959"/>
                </a:cubicBezTo>
                <a:cubicBezTo>
                  <a:pt x="1018" y="959"/>
                  <a:pt x="1012" y="957"/>
                  <a:pt x="1007" y="952"/>
                </a:cubicBezTo>
                <a:cubicBezTo>
                  <a:pt x="625" y="570"/>
                  <a:pt x="625" y="570"/>
                  <a:pt x="625" y="570"/>
                </a:cubicBezTo>
                <a:cubicBezTo>
                  <a:pt x="636" y="559"/>
                  <a:pt x="645" y="547"/>
                  <a:pt x="654" y="534"/>
                </a:cubicBezTo>
                <a:cubicBezTo>
                  <a:pt x="1040" y="920"/>
                  <a:pt x="1040" y="920"/>
                  <a:pt x="1040" y="920"/>
                </a:cubicBezTo>
                <a:cubicBezTo>
                  <a:pt x="1049" y="929"/>
                  <a:pt x="1049" y="943"/>
                  <a:pt x="1040" y="95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72BB0ACF-6AB9-2443-981C-C5DD570B160F}"/>
              </a:ext>
            </a:extLst>
          </p:cNvPr>
          <p:cNvGrpSpPr/>
          <p:nvPr/>
        </p:nvGrpSpPr>
        <p:grpSpPr>
          <a:xfrm>
            <a:off x="380504" y="3944774"/>
            <a:ext cx="239316" cy="183682"/>
            <a:chOff x="-9440863" y="-5578475"/>
            <a:chExt cx="12906375" cy="9906000"/>
          </a:xfrm>
          <a:solidFill>
            <a:schemeClr val="bg1"/>
          </a:solidFill>
        </p:grpSpPr>
        <p:sp>
          <p:nvSpPr>
            <p:cNvPr id="290" name="Freeform 63">
              <a:extLst>
                <a:ext uri="{FF2B5EF4-FFF2-40B4-BE49-F238E27FC236}">
                  <a16:creationId xmlns:a16="http://schemas.microsoft.com/office/drawing/2014/main" id="{F18C674D-ED95-1D41-AA49-209CA3AB7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40863" y="-5578475"/>
              <a:ext cx="12906375" cy="4210050"/>
            </a:xfrm>
            <a:custGeom>
              <a:avLst/>
              <a:gdLst>
                <a:gd name="T0" fmla="*/ 5931 w 6000"/>
                <a:gd name="T1" fmla="*/ 1223 h 1962"/>
                <a:gd name="T2" fmla="*/ 3000 w 6000"/>
                <a:gd name="T3" fmla="*/ 0 h 1962"/>
                <a:gd name="T4" fmla="*/ 69 w 6000"/>
                <a:gd name="T5" fmla="*/ 1223 h 1962"/>
                <a:gd name="T6" fmla="*/ 0 w 6000"/>
                <a:gd name="T7" fmla="*/ 1385 h 1962"/>
                <a:gd name="T8" fmla="*/ 69 w 6000"/>
                <a:gd name="T9" fmla="*/ 1546 h 1962"/>
                <a:gd name="T10" fmla="*/ 392 w 6000"/>
                <a:gd name="T11" fmla="*/ 1870 h 1962"/>
                <a:gd name="T12" fmla="*/ 715 w 6000"/>
                <a:gd name="T13" fmla="*/ 1870 h 1962"/>
                <a:gd name="T14" fmla="*/ 3000 w 6000"/>
                <a:gd name="T15" fmla="*/ 923 h 1962"/>
                <a:gd name="T16" fmla="*/ 5285 w 6000"/>
                <a:gd name="T17" fmla="*/ 1870 h 1962"/>
                <a:gd name="T18" fmla="*/ 5608 w 6000"/>
                <a:gd name="T19" fmla="*/ 1870 h 1962"/>
                <a:gd name="T20" fmla="*/ 5931 w 6000"/>
                <a:gd name="T21" fmla="*/ 1546 h 1962"/>
                <a:gd name="T22" fmla="*/ 6000 w 6000"/>
                <a:gd name="T23" fmla="*/ 1385 h 1962"/>
                <a:gd name="T24" fmla="*/ 5931 w 6000"/>
                <a:gd name="T25" fmla="*/ 1223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00" h="1962">
                  <a:moveTo>
                    <a:pt x="5931" y="1223"/>
                  </a:moveTo>
                  <a:cubicBezTo>
                    <a:pt x="5169" y="462"/>
                    <a:pt x="4154" y="0"/>
                    <a:pt x="3000" y="0"/>
                  </a:cubicBezTo>
                  <a:cubicBezTo>
                    <a:pt x="1846" y="0"/>
                    <a:pt x="808" y="462"/>
                    <a:pt x="69" y="1223"/>
                  </a:cubicBezTo>
                  <a:cubicBezTo>
                    <a:pt x="23" y="1270"/>
                    <a:pt x="0" y="1316"/>
                    <a:pt x="0" y="1385"/>
                  </a:cubicBezTo>
                  <a:cubicBezTo>
                    <a:pt x="0" y="1454"/>
                    <a:pt x="23" y="1500"/>
                    <a:pt x="69" y="1546"/>
                  </a:cubicBezTo>
                  <a:cubicBezTo>
                    <a:pt x="392" y="1870"/>
                    <a:pt x="392" y="1870"/>
                    <a:pt x="392" y="1870"/>
                  </a:cubicBezTo>
                  <a:cubicBezTo>
                    <a:pt x="485" y="1962"/>
                    <a:pt x="623" y="1962"/>
                    <a:pt x="715" y="1870"/>
                  </a:cubicBezTo>
                  <a:cubicBezTo>
                    <a:pt x="1292" y="1293"/>
                    <a:pt x="2100" y="923"/>
                    <a:pt x="3000" y="923"/>
                  </a:cubicBezTo>
                  <a:cubicBezTo>
                    <a:pt x="3900" y="923"/>
                    <a:pt x="4708" y="1293"/>
                    <a:pt x="5285" y="1870"/>
                  </a:cubicBezTo>
                  <a:cubicBezTo>
                    <a:pt x="5377" y="1962"/>
                    <a:pt x="5515" y="1962"/>
                    <a:pt x="5608" y="1870"/>
                  </a:cubicBezTo>
                  <a:cubicBezTo>
                    <a:pt x="5931" y="1546"/>
                    <a:pt x="5931" y="1546"/>
                    <a:pt x="5931" y="1546"/>
                  </a:cubicBezTo>
                  <a:cubicBezTo>
                    <a:pt x="5977" y="1500"/>
                    <a:pt x="6000" y="1454"/>
                    <a:pt x="6000" y="1385"/>
                  </a:cubicBezTo>
                  <a:cubicBezTo>
                    <a:pt x="6000" y="1316"/>
                    <a:pt x="5977" y="1246"/>
                    <a:pt x="5931" y="12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4">
              <a:extLst>
                <a:ext uri="{FF2B5EF4-FFF2-40B4-BE49-F238E27FC236}">
                  <a16:creationId xmlns:a16="http://schemas.microsoft.com/office/drawing/2014/main" id="{64D91641-E2CE-854A-A368-F0A056B2B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61150" y="-1617662"/>
              <a:ext cx="7348538" cy="3022600"/>
            </a:xfrm>
            <a:custGeom>
              <a:avLst/>
              <a:gdLst>
                <a:gd name="T0" fmla="*/ 1708 w 3416"/>
                <a:gd name="T1" fmla="*/ 0 h 1408"/>
                <a:gd name="T2" fmla="*/ 93 w 3416"/>
                <a:gd name="T3" fmla="*/ 670 h 1408"/>
                <a:gd name="T4" fmla="*/ 93 w 3416"/>
                <a:gd name="T5" fmla="*/ 993 h 1408"/>
                <a:gd name="T6" fmla="*/ 416 w 3416"/>
                <a:gd name="T7" fmla="*/ 1316 h 1408"/>
                <a:gd name="T8" fmla="*/ 739 w 3416"/>
                <a:gd name="T9" fmla="*/ 1316 h 1408"/>
                <a:gd name="T10" fmla="*/ 1708 w 3416"/>
                <a:gd name="T11" fmla="*/ 924 h 1408"/>
                <a:gd name="T12" fmla="*/ 2677 w 3416"/>
                <a:gd name="T13" fmla="*/ 1316 h 1408"/>
                <a:gd name="T14" fmla="*/ 3000 w 3416"/>
                <a:gd name="T15" fmla="*/ 1316 h 1408"/>
                <a:gd name="T16" fmla="*/ 3323 w 3416"/>
                <a:gd name="T17" fmla="*/ 993 h 1408"/>
                <a:gd name="T18" fmla="*/ 3323 w 3416"/>
                <a:gd name="T19" fmla="*/ 670 h 1408"/>
                <a:gd name="T20" fmla="*/ 1708 w 3416"/>
                <a:gd name="T21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6" h="1408">
                  <a:moveTo>
                    <a:pt x="1708" y="0"/>
                  </a:moveTo>
                  <a:cubicBezTo>
                    <a:pt x="1062" y="0"/>
                    <a:pt x="508" y="254"/>
                    <a:pt x="93" y="670"/>
                  </a:cubicBezTo>
                  <a:cubicBezTo>
                    <a:pt x="0" y="762"/>
                    <a:pt x="0" y="900"/>
                    <a:pt x="93" y="993"/>
                  </a:cubicBezTo>
                  <a:cubicBezTo>
                    <a:pt x="416" y="1316"/>
                    <a:pt x="416" y="1316"/>
                    <a:pt x="416" y="1316"/>
                  </a:cubicBezTo>
                  <a:cubicBezTo>
                    <a:pt x="508" y="1408"/>
                    <a:pt x="646" y="1408"/>
                    <a:pt x="739" y="1316"/>
                  </a:cubicBezTo>
                  <a:cubicBezTo>
                    <a:pt x="993" y="1062"/>
                    <a:pt x="1339" y="924"/>
                    <a:pt x="1708" y="924"/>
                  </a:cubicBezTo>
                  <a:cubicBezTo>
                    <a:pt x="2077" y="924"/>
                    <a:pt x="2423" y="1085"/>
                    <a:pt x="2677" y="1316"/>
                  </a:cubicBezTo>
                  <a:cubicBezTo>
                    <a:pt x="2770" y="1408"/>
                    <a:pt x="2908" y="1408"/>
                    <a:pt x="3000" y="1316"/>
                  </a:cubicBezTo>
                  <a:cubicBezTo>
                    <a:pt x="3323" y="993"/>
                    <a:pt x="3323" y="993"/>
                    <a:pt x="3323" y="993"/>
                  </a:cubicBezTo>
                  <a:cubicBezTo>
                    <a:pt x="3416" y="900"/>
                    <a:pt x="3416" y="762"/>
                    <a:pt x="3323" y="670"/>
                  </a:cubicBezTo>
                  <a:cubicBezTo>
                    <a:pt x="2908" y="254"/>
                    <a:pt x="2354" y="0"/>
                    <a:pt x="170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2" name="Oval 65">
              <a:extLst>
                <a:ext uri="{FF2B5EF4-FFF2-40B4-BE49-F238E27FC236}">
                  <a16:creationId xmlns:a16="http://schemas.microsoft.com/office/drawing/2014/main" id="{09AF095E-CA09-1F49-97CC-6715CA874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981450" y="2346325"/>
              <a:ext cx="1987550" cy="19812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3" name="Freeform 69">
            <a:extLst>
              <a:ext uri="{FF2B5EF4-FFF2-40B4-BE49-F238E27FC236}">
                <a16:creationId xmlns:a16="http://schemas.microsoft.com/office/drawing/2014/main" id="{AAC45708-36D6-B74D-9524-DF0E580029A7}"/>
              </a:ext>
            </a:extLst>
          </p:cNvPr>
          <p:cNvSpPr>
            <a:spLocks noEditPoints="1"/>
          </p:cNvSpPr>
          <p:nvPr/>
        </p:nvSpPr>
        <p:spPr bwMode="auto">
          <a:xfrm>
            <a:off x="921456" y="3276094"/>
            <a:ext cx="219385" cy="182766"/>
          </a:xfrm>
          <a:custGeom>
            <a:avLst/>
            <a:gdLst>
              <a:gd name="T0" fmla="*/ 2315 w 2448"/>
              <a:gd name="T1" fmla="*/ 4 h 2044"/>
              <a:gd name="T2" fmla="*/ 2315 w 2448"/>
              <a:gd name="T3" fmla="*/ 0 h 2044"/>
              <a:gd name="T4" fmla="*/ 2303 w 2448"/>
              <a:gd name="T5" fmla="*/ 0 h 2044"/>
              <a:gd name="T6" fmla="*/ 144 w 2448"/>
              <a:gd name="T7" fmla="*/ 0 h 2044"/>
              <a:gd name="T8" fmla="*/ 132 w 2448"/>
              <a:gd name="T9" fmla="*/ 0 h 2044"/>
              <a:gd name="T10" fmla="*/ 132 w 2448"/>
              <a:gd name="T11" fmla="*/ 4 h 2044"/>
              <a:gd name="T12" fmla="*/ 0 w 2448"/>
              <a:gd name="T13" fmla="*/ 133 h 2044"/>
              <a:gd name="T14" fmla="*/ 0 w 2448"/>
              <a:gd name="T15" fmla="*/ 145 h 2044"/>
              <a:gd name="T16" fmla="*/ 0 w 2448"/>
              <a:gd name="T17" fmla="*/ 1568 h 2044"/>
              <a:gd name="T18" fmla="*/ 19 w 2448"/>
              <a:gd name="T19" fmla="*/ 1640 h 2044"/>
              <a:gd name="T20" fmla="*/ 144 w 2448"/>
              <a:gd name="T21" fmla="*/ 1713 h 2044"/>
              <a:gd name="T22" fmla="*/ 932 w 2448"/>
              <a:gd name="T23" fmla="*/ 1713 h 2044"/>
              <a:gd name="T24" fmla="*/ 932 w 2448"/>
              <a:gd name="T25" fmla="*/ 1912 h 2044"/>
              <a:gd name="T26" fmla="*/ 782 w 2448"/>
              <a:gd name="T27" fmla="*/ 1912 h 2044"/>
              <a:gd name="T28" fmla="*/ 716 w 2448"/>
              <a:gd name="T29" fmla="*/ 1978 h 2044"/>
              <a:gd name="T30" fmla="*/ 782 w 2448"/>
              <a:gd name="T31" fmla="*/ 2044 h 2044"/>
              <a:gd name="T32" fmla="*/ 1665 w 2448"/>
              <a:gd name="T33" fmla="*/ 2044 h 2044"/>
              <a:gd name="T34" fmla="*/ 1732 w 2448"/>
              <a:gd name="T35" fmla="*/ 1978 h 2044"/>
              <a:gd name="T36" fmla="*/ 1665 w 2448"/>
              <a:gd name="T37" fmla="*/ 1912 h 2044"/>
              <a:gd name="T38" fmla="*/ 1515 w 2448"/>
              <a:gd name="T39" fmla="*/ 1912 h 2044"/>
              <a:gd name="T40" fmla="*/ 1515 w 2448"/>
              <a:gd name="T41" fmla="*/ 1713 h 2044"/>
              <a:gd name="T42" fmla="*/ 2303 w 2448"/>
              <a:gd name="T43" fmla="*/ 1713 h 2044"/>
              <a:gd name="T44" fmla="*/ 2428 w 2448"/>
              <a:gd name="T45" fmla="*/ 1640 h 2044"/>
              <a:gd name="T46" fmla="*/ 2448 w 2448"/>
              <a:gd name="T47" fmla="*/ 1568 h 2044"/>
              <a:gd name="T48" fmla="*/ 2448 w 2448"/>
              <a:gd name="T49" fmla="*/ 145 h 2044"/>
              <a:gd name="T50" fmla="*/ 2448 w 2448"/>
              <a:gd name="T51" fmla="*/ 133 h 2044"/>
              <a:gd name="T52" fmla="*/ 2315 w 2448"/>
              <a:gd name="T53" fmla="*/ 4 h 2044"/>
              <a:gd name="T54" fmla="*/ 2315 w 2448"/>
              <a:gd name="T55" fmla="*/ 145 h 2044"/>
              <a:gd name="T56" fmla="*/ 2315 w 2448"/>
              <a:gd name="T57" fmla="*/ 1568 h 2044"/>
              <a:gd name="T58" fmla="*/ 2303 w 2448"/>
              <a:gd name="T59" fmla="*/ 1580 h 2044"/>
              <a:gd name="T60" fmla="*/ 144 w 2448"/>
              <a:gd name="T61" fmla="*/ 1580 h 2044"/>
              <a:gd name="T62" fmla="*/ 132 w 2448"/>
              <a:gd name="T63" fmla="*/ 1568 h 2044"/>
              <a:gd name="T64" fmla="*/ 132 w 2448"/>
              <a:gd name="T65" fmla="*/ 145 h 2044"/>
              <a:gd name="T66" fmla="*/ 132 w 2448"/>
              <a:gd name="T67" fmla="*/ 133 h 2044"/>
              <a:gd name="T68" fmla="*/ 2315 w 2448"/>
              <a:gd name="T69" fmla="*/ 133 h 2044"/>
              <a:gd name="T70" fmla="*/ 2315 w 2448"/>
              <a:gd name="T71" fmla="*/ 145 h 2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48" h="2044">
                <a:moveTo>
                  <a:pt x="2315" y="4"/>
                </a:moveTo>
                <a:cubicBezTo>
                  <a:pt x="2315" y="0"/>
                  <a:pt x="2315" y="0"/>
                  <a:pt x="2315" y="0"/>
                </a:cubicBezTo>
                <a:cubicBezTo>
                  <a:pt x="2303" y="0"/>
                  <a:pt x="2303" y="0"/>
                  <a:pt x="2303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"/>
                  <a:pt x="132" y="4"/>
                  <a:pt x="132" y="4"/>
                </a:cubicBezTo>
                <a:cubicBezTo>
                  <a:pt x="61" y="9"/>
                  <a:pt x="8" y="65"/>
                  <a:pt x="0" y="133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568"/>
                  <a:pt x="0" y="1568"/>
                  <a:pt x="0" y="1568"/>
                </a:cubicBezTo>
                <a:cubicBezTo>
                  <a:pt x="0" y="1596"/>
                  <a:pt x="7" y="1619"/>
                  <a:pt x="19" y="1640"/>
                </a:cubicBezTo>
                <a:cubicBezTo>
                  <a:pt x="47" y="1688"/>
                  <a:pt x="87" y="1713"/>
                  <a:pt x="144" y="1713"/>
                </a:cubicBezTo>
                <a:cubicBezTo>
                  <a:pt x="932" y="1713"/>
                  <a:pt x="932" y="1713"/>
                  <a:pt x="932" y="1713"/>
                </a:cubicBezTo>
                <a:cubicBezTo>
                  <a:pt x="932" y="1912"/>
                  <a:pt x="932" y="1912"/>
                  <a:pt x="932" y="1912"/>
                </a:cubicBezTo>
                <a:cubicBezTo>
                  <a:pt x="782" y="1912"/>
                  <a:pt x="782" y="1912"/>
                  <a:pt x="782" y="1912"/>
                </a:cubicBezTo>
                <a:cubicBezTo>
                  <a:pt x="745" y="1912"/>
                  <a:pt x="716" y="1941"/>
                  <a:pt x="716" y="1978"/>
                </a:cubicBezTo>
                <a:cubicBezTo>
                  <a:pt x="716" y="2015"/>
                  <a:pt x="745" y="2044"/>
                  <a:pt x="782" y="2044"/>
                </a:cubicBezTo>
                <a:cubicBezTo>
                  <a:pt x="1665" y="2044"/>
                  <a:pt x="1665" y="2044"/>
                  <a:pt x="1665" y="2044"/>
                </a:cubicBezTo>
                <a:cubicBezTo>
                  <a:pt x="1702" y="2044"/>
                  <a:pt x="1732" y="2015"/>
                  <a:pt x="1732" y="1978"/>
                </a:cubicBezTo>
                <a:cubicBezTo>
                  <a:pt x="1732" y="1941"/>
                  <a:pt x="1702" y="1912"/>
                  <a:pt x="1665" y="1912"/>
                </a:cubicBezTo>
                <a:cubicBezTo>
                  <a:pt x="1515" y="1912"/>
                  <a:pt x="1515" y="1912"/>
                  <a:pt x="1515" y="1912"/>
                </a:cubicBezTo>
                <a:cubicBezTo>
                  <a:pt x="1515" y="1713"/>
                  <a:pt x="1515" y="1713"/>
                  <a:pt x="1515" y="1713"/>
                </a:cubicBezTo>
                <a:cubicBezTo>
                  <a:pt x="2303" y="1713"/>
                  <a:pt x="2303" y="1713"/>
                  <a:pt x="2303" y="1713"/>
                </a:cubicBezTo>
                <a:cubicBezTo>
                  <a:pt x="2359" y="1713"/>
                  <a:pt x="2400" y="1688"/>
                  <a:pt x="2428" y="1640"/>
                </a:cubicBezTo>
                <a:cubicBezTo>
                  <a:pt x="2440" y="1618"/>
                  <a:pt x="2448" y="1594"/>
                  <a:pt x="2448" y="1568"/>
                </a:cubicBezTo>
                <a:cubicBezTo>
                  <a:pt x="2448" y="145"/>
                  <a:pt x="2448" y="145"/>
                  <a:pt x="2448" y="145"/>
                </a:cubicBezTo>
                <a:cubicBezTo>
                  <a:pt x="2448" y="133"/>
                  <a:pt x="2448" y="133"/>
                  <a:pt x="2448" y="133"/>
                </a:cubicBezTo>
                <a:cubicBezTo>
                  <a:pt x="2440" y="65"/>
                  <a:pt x="2383" y="9"/>
                  <a:pt x="2315" y="4"/>
                </a:cubicBezTo>
                <a:close/>
                <a:moveTo>
                  <a:pt x="2315" y="145"/>
                </a:moveTo>
                <a:cubicBezTo>
                  <a:pt x="2315" y="1568"/>
                  <a:pt x="2315" y="1568"/>
                  <a:pt x="2315" y="1568"/>
                </a:cubicBezTo>
                <a:cubicBezTo>
                  <a:pt x="2315" y="1577"/>
                  <a:pt x="2311" y="1580"/>
                  <a:pt x="2303" y="1580"/>
                </a:cubicBezTo>
                <a:cubicBezTo>
                  <a:pt x="144" y="1580"/>
                  <a:pt x="144" y="1580"/>
                  <a:pt x="144" y="1580"/>
                </a:cubicBezTo>
                <a:cubicBezTo>
                  <a:pt x="135" y="1580"/>
                  <a:pt x="132" y="1577"/>
                  <a:pt x="132" y="1568"/>
                </a:cubicBezTo>
                <a:cubicBezTo>
                  <a:pt x="132" y="145"/>
                  <a:pt x="132" y="145"/>
                  <a:pt x="132" y="145"/>
                </a:cubicBezTo>
                <a:cubicBezTo>
                  <a:pt x="132" y="133"/>
                  <a:pt x="132" y="133"/>
                  <a:pt x="132" y="133"/>
                </a:cubicBezTo>
                <a:cubicBezTo>
                  <a:pt x="2315" y="133"/>
                  <a:pt x="2315" y="133"/>
                  <a:pt x="2315" y="133"/>
                </a:cubicBezTo>
                <a:cubicBezTo>
                  <a:pt x="2315" y="145"/>
                  <a:pt x="2315" y="145"/>
                  <a:pt x="2315" y="1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73">
            <a:extLst>
              <a:ext uri="{FF2B5EF4-FFF2-40B4-BE49-F238E27FC236}">
                <a16:creationId xmlns:a16="http://schemas.microsoft.com/office/drawing/2014/main" id="{8C3CAD10-D330-334F-BC2A-D0B021EC9932}"/>
              </a:ext>
            </a:extLst>
          </p:cNvPr>
          <p:cNvSpPr>
            <a:spLocks/>
          </p:cNvSpPr>
          <p:nvPr/>
        </p:nvSpPr>
        <p:spPr bwMode="auto">
          <a:xfrm>
            <a:off x="3011667" y="3293591"/>
            <a:ext cx="240547" cy="179941"/>
          </a:xfrm>
          <a:custGeom>
            <a:avLst/>
            <a:gdLst>
              <a:gd name="T0" fmla="*/ 1584 w 1609"/>
              <a:gd name="T1" fmla="*/ 553 h 1206"/>
              <a:gd name="T2" fmla="*/ 495 w 1609"/>
              <a:gd name="T3" fmla="*/ 11 h 1206"/>
              <a:gd name="T4" fmla="*/ 437 w 1609"/>
              <a:gd name="T5" fmla="*/ 30 h 1206"/>
              <a:gd name="T6" fmla="*/ 205 w 1609"/>
              <a:gd name="T7" fmla="*/ 496 h 1206"/>
              <a:gd name="T8" fmla="*/ 203 w 1609"/>
              <a:gd name="T9" fmla="*/ 529 h 1206"/>
              <a:gd name="T10" fmla="*/ 225 w 1609"/>
              <a:gd name="T11" fmla="*/ 554 h 1206"/>
              <a:gd name="T12" fmla="*/ 550 w 1609"/>
              <a:gd name="T13" fmla="*/ 716 h 1206"/>
              <a:gd name="T14" fmla="*/ 521 w 1609"/>
              <a:gd name="T15" fmla="*/ 774 h 1206"/>
              <a:gd name="T16" fmla="*/ 540 w 1609"/>
              <a:gd name="T17" fmla="*/ 832 h 1206"/>
              <a:gd name="T18" fmla="*/ 550 w 1609"/>
              <a:gd name="T19" fmla="*/ 837 h 1206"/>
              <a:gd name="T20" fmla="*/ 494 w 1609"/>
              <a:gd name="T21" fmla="*/ 937 h 1206"/>
              <a:gd name="T22" fmla="*/ 164 w 1609"/>
              <a:gd name="T23" fmla="*/ 937 h 1206"/>
              <a:gd name="T24" fmla="*/ 0 w 1609"/>
              <a:gd name="T25" fmla="*/ 837 h 1206"/>
              <a:gd name="T26" fmla="*/ 0 w 1609"/>
              <a:gd name="T27" fmla="*/ 1206 h 1206"/>
              <a:gd name="T28" fmla="*/ 162 w 1609"/>
              <a:gd name="T29" fmla="*/ 1110 h 1206"/>
              <a:gd name="T30" fmla="*/ 545 w 1609"/>
              <a:gd name="T31" fmla="*/ 1110 h 1206"/>
              <a:gd name="T32" fmla="*/ 621 w 1609"/>
              <a:gd name="T33" fmla="*/ 1066 h 1206"/>
              <a:gd name="T34" fmla="*/ 706 w 1609"/>
              <a:gd name="T35" fmla="*/ 914 h 1206"/>
              <a:gd name="T36" fmla="*/ 721 w 1609"/>
              <a:gd name="T37" fmla="*/ 922 h 1206"/>
              <a:gd name="T38" fmla="*/ 779 w 1609"/>
              <a:gd name="T39" fmla="*/ 902 h 1206"/>
              <a:gd name="T40" fmla="*/ 808 w 1609"/>
              <a:gd name="T41" fmla="*/ 845 h 1206"/>
              <a:gd name="T42" fmla="*/ 1050 w 1609"/>
              <a:gd name="T43" fmla="*/ 966 h 1206"/>
              <a:gd name="T44" fmla="*/ 1094 w 1609"/>
              <a:gd name="T45" fmla="*/ 963 h 1206"/>
              <a:gd name="T46" fmla="*/ 1161 w 1609"/>
              <a:gd name="T47" fmla="*/ 917 h 1206"/>
              <a:gd name="T48" fmla="*/ 1281 w 1609"/>
              <a:gd name="T49" fmla="*/ 977 h 1206"/>
              <a:gd name="T50" fmla="*/ 1300 w 1609"/>
              <a:gd name="T51" fmla="*/ 982 h 1206"/>
              <a:gd name="T52" fmla="*/ 1314 w 1609"/>
              <a:gd name="T53" fmla="*/ 979 h 1206"/>
              <a:gd name="T54" fmla="*/ 1339 w 1609"/>
              <a:gd name="T55" fmla="*/ 958 h 1206"/>
              <a:gd name="T56" fmla="*/ 1461 w 1609"/>
              <a:gd name="T57" fmla="*/ 712 h 1206"/>
              <a:gd name="T58" fmla="*/ 1588 w 1609"/>
              <a:gd name="T59" fmla="*/ 628 h 1206"/>
              <a:gd name="T60" fmla="*/ 1608 w 1609"/>
              <a:gd name="T61" fmla="*/ 590 h 1206"/>
              <a:gd name="T62" fmla="*/ 1584 w 1609"/>
              <a:gd name="T63" fmla="*/ 553 h 1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09" h="1206">
                <a:moveTo>
                  <a:pt x="1584" y="553"/>
                </a:moveTo>
                <a:cubicBezTo>
                  <a:pt x="495" y="11"/>
                  <a:pt x="495" y="11"/>
                  <a:pt x="495" y="11"/>
                </a:cubicBezTo>
                <a:cubicBezTo>
                  <a:pt x="474" y="0"/>
                  <a:pt x="448" y="9"/>
                  <a:pt x="437" y="30"/>
                </a:cubicBezTo>
                <a:cubicBezTo>
                  <a:pt x="205" y="496"/>
                  <a:pt x="205" y="496"/>
                  <a:pt x="205" y="496"/>
                </a:cubicBezTo>
                <a:cubicBezTo>
                  <a:pt x="200" y="506"/>
                  <a:pt x="199" y="518"/>
                  <a:pt x="203" y="529"/>
                </a:cubicBezTo>
                <a:cubicBezTo>
                  <a:pt x="206" y="540"/>
                  <a:pt x="214" y="549"/>
                  <a:pt x="225" y="554"/>
                </a:cubicBezTo>
                <a:cubicBezTo>
                  <a:pt x="550" y="716"/>
                  <a:pt x="550" y="716"/>
                  <a:pt x="550" y="716"/>
                </a:cubicBezTo>
                <a:cubicBezTo>
                  <a:pt x="521" y="774"/>
                  <a:pt x="521" y="774"/>
                  <a:pt x="521" y="774"/>
                </a:cubicBezTo>
                <a:cubicBezTo>
                  <a:pt x="510" y="795"/>
                  <a:pt x="519" y="821"/>
                  <a:pt x="540" y="832"/>
                </a:cubicBezTo>
                <a:cubicBezTo>
                  <a:pt x="550" y="837"/>
                  <a:pt x="550" y="837"/>
                  <a:pt x="550" y="837"/>
                </a:cubicBezTo>
                <a:cubicBezTo>
                  <a:pt x="494" y="937"/>
                  <a:pt x="494" y="937"/>
                  <a:pt x="494" y="937"/>
                </a:cubicBezTo>
                <a:cubicBezTo>
                  <a:pt x="164" y="937"/>
                  <a:pt x="164" y="937"/>
                  <a:pt x="164" y="937"/>
                </a:cubicBezTo>
                <a:cubicBezTo>
                  <a:pt x="134" y="877"/>
                  <a:pt x="72" y="837"/>
                  <a:pt x="0" y="837"/>
                </a:cubicBezTo>
                <a:cubicBezTo>
                  <a:pt x="0" y="1206"/>
                  <a:pt x="0" y="1206"/>
                  <a:pt x="0" y="1206"/>
                </a:cubicBezTo>
                <a:cubicBezTo>
                  <a:pt x="70" y="1206"/>
                  <a:pt x="131" y="1167"/>
                  <a:pt x="162" y="1110"/>
                </a:cubicBezTo>
                <a:cubicBezTo>
                  <a:pt x="545" y="1110"/>
                  <a:pt x="545" y="1110"/>
                  <a:pt x="545" y="1110"/>
                </a:cubicBezTo>
                <a:cubicBezTo>
                  <a:pt x="577" y="1110"/>
                  <a:pt x="605" y="1093"/>
                  <a:pt x="621" y="1066"/>
                </a:cubicBezTo>
                <a:cubicBezTo>
                  <a:pt x="706" y="914"/>
                  <a:pt x="706" y="914"/>
                  <a:pt x="706" y="914"/>
                </a:cubicBezTo>
                <a:cubicBezTo>
                  <a:pt x="721" y="922"/>
                  <a:pt x="721" y="922"/>
                  <a:pt x="721" y="922"/>
                </a:cubicBezTo>
                <a:cubicBezTo>
                  <a:pt x="742" y="932"/>
                  <a:pt x="768" y="924"/>
                  <a:pt x="779" y="902"/>
                </a:cubicBezTo>
                <a:cubicBezTo>
                  <a:pt x="808" y="845"/>
                  <a:pt x="808" y="845"/>
                  <a:pt x="808" y="845"/>
                </a:cubicBezTo>
                <a:cubicBezTo>
                  <a:pt x="1050" y="966"/>
                  <a:pt x="1050" y="966"/>
                  <a:pt x="1050" y="966"/>
                </a:cubicBezTo>
                <a:cubicBezTo>
                  <a:pt x="1064" y="973"/>
                  <a:pt x="1081" y="971"/>
                  <a:pt x="1094" y="963"/>
                </a:cubicBezTo>
                <a:cubicBezTo>
                  <a:pt x="1161" y="917"/>
                  <a:pt x="1161" y="917"/>
                  <a:pt x="1161" y="917"/>
                </a:cubicBezTo>
                <a:cubicBezTo>
                  <a:pt x="1281" y="977"/>
                  <a:pt x="1281" y="977"/>
                  <a:pt x="1281" y="977"/>
                </a:cubicBezTo>
                <a:cubicBezTo>
                  <a:pt x="1287" y="980"/>
                  <a:pt x="1293" y="982"/>
                  <a:pt x="1300" y="982"/>
                </a:cubicBezTo>
                <a:cubicBezTo>
                  <a:pt x="1305" y="982"/>
                  <a:pt x="1309" y="981"/>
                  <a:pt x="1314" y="979"/>
                </a:cubicBezTo>
                <a:cubicBezTo>
                  <a:pt x="1325" y="976"/>
                  <a:pt x="1334" y="968"/>
                  <a:pt x="1339" y="958"/>
                </a:cubicBezTo>
                <a:cubicBezTo>
                  <a:pt x="1461" y="712"/>
                  <a:pt x="1461" y="712"/>
                  <a:pt x="1461" y="712"/>
                </a:cubicBezTo>
                <a:cubicBezTo>
                  <a:pt x="1588" y="628"/>
                  <a:pt x="1588" y="628"/>
                  <a:pt x="1588" y="628"/>
                </a:cubicBezTo>
                <a:cubicBezTo>
                  <a:pt x="1601" y="620"/>
                  <a:pt x="1609" y="605"/>
                  <a:pt x="1608" y="590"/>
                </a:cubicBezTo>
                <a:cubicBezTo>
                  <a:pt x="1607" y="574"/>
                  <a:pt x="1598" y="560"/>
                  <a:pt x="1584" y="5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77">
            <a:extLst>
              <a:ext uri="{FF2B5EF4-FFF2-40B4-BE49-F238E27FC236}">
                <a16:creationId xmlns:a16="http://schemas.microsoft.com/office/drawing/2014/main" id="{A405510E-D1EE-BE41-AE80-6D4EF07099AF}"/>
              </a:ext>
            </a:extLst>
          </p:cNvPr>
          <p:cNvSpPr>
            <a:spLocks/>
          </p:cNvSpPr>
          <p:nvPr/>
        </p:nvSpPr>
        <p:spPr bwMode="auto">
          <a:xfrm>
            <a:off x="2687751" y="2560586"/>
            <a:ext cx="229584" cy="235168"/>
          </a:xfrm>
          <a:custGeom>
            <a:avLst/>
            <a:gdLst>
              <a:gd name="T0" fmla="*/ 5717 w 5842"/>
              <a:gd name="T1" fmla="*/ 2750 h 6000"/>
              <a:gd name="T2" fmla="*/ 5592 w 5842"/>
              <a:gd name="T3" fmla="*/ 2750 h 6000"/>
              <a:gd name="T4" fmla="*/ 5592 w 5842"/>
              <a:gd name="T5" fmla="*/ 1875 h 6000"/>
              <a:gd name="T6" fmla="*/ 5467 w 5842"/>
              <a:gd name="T7" fmla="*/ 1750 h 6000"/>
              <a:gd name="T8" fmla="*/ 5342 w 5842"/>
              <a:gd name="T9" fmla="*/ 1875 h 6000"/>
              <a:gd name="T10" fmla="*/ 5342 w 5842"/>
              <a:gd name="T11" fmla="*/ 2750 h 6000"/>
              <a:gd name="T12" fmla="*/ 4592 w 5842"/>
              <a:gd name="T13" fmla="*/ 2750 h 6000"/>
              <a:gd name="T14" fmla="*/ 4592 w 5842"/>
              <a:gd name="T15" fmla="*/ 1875 h 6000"/>
              <a:gd name="T16" fmla="*/ 4467 w 5842"/>
              <a:gd name="T17" fmla="*/ 1750 h 6000"/>
              <a:gd name="T18" fmla="*/ 4342 w 5842"/>
              <a:gd name="T19" fmla="*/ 1875 h 6000"/>
              <a:gd name="T20" fmla="*/ 4342 w 5842"/>
              <a:gd name="T21" fmla="*/ 2750 h 6000"/>
              <a:gd name="T22" fmla="*/ 4217 w 5842"/>
              <a:gd name="T23" fmla="*/ 2750 h 6000"/>
              <a:gd name="T24" fmla="*/ 4092 w 5842"/>
              <a:gd name="T25" fmla="*/ 2875 h 6000"/>
              <a:gd name="T26" fmla="*/ 4092 w 5842"/>
              <a:gd name="T27" fmla="*/ 3625 h 6000"/>
              <a:gd name="T28" fmla="*/ 4810 w 5842"/>
              <a:gd name="T29" fmla="*/ 4484 h 6000"/>
              <a:gd name="T30" fmla="*/ 2967 w 5842"/>
              <a:gd name="T31" fmla="*/ 5750 h 6000"/>
              <a:gd name="T32" fmla="*/ 592 w 5842"/>
              <a:gd name="T33" fmla="*/ 3374 h 6000"/>
              <a:gd name="T34" fmla="*/ 720 w 5842"/>
              <a:gd name="T35" fmla="*/ 2623 h 6000"/>
              <a:gd name="T36" fmla="*/ 1239 w 5842"/>
              <a:gd name="T37" fmla="*/ 2749 h 6000"/>
              <a:gd name="T38" fmla="*/ 2051 w 5842"/>
              <a:gd name="T39" fmla="*/ 2414 h 6000"/>
              <a:gd name="T40" fmla="*/ 2399 w 5842"/>
              <a:gd name="T41" fmla="*/ 1387 h 6000"/>
              <a:gd name="T42" fmla="*/ 2805 w 5842"/>
              <a:gd name="T43" fmla="*/ 214 h 6000"/>
              <a:gd name="T44" fmla="*/ 2832 w 5842"/>
              <a:gd name="T45" fmla="*/ 77 h 6000"/>
              <a:gd name="T46" fmla="*/ 2717 w 5842"/>
              <a:gd name="T47" fmla="*/ 0 h 6000"/>
              <a:gd name="T48" fmla="*/ 428 w 5842"/>
              <a:gd name="T49" fmla="*/ 791 h 6000"/>
              <a:gd name="T50" fmla="*/ 184 w 5842"/>
              <a:gd name="T51" fmla="*/ 2050 h 6000"/>
              <a:gd name="T52" fmla="*/ 300 w 5842"/>
              <a:gd name="T53" fmla="*/ 2126 h 6000"/>
              <a:gd name="T54" fmla="*/ 415 w 5842"/>
              <a:gd name="T55" fmla="*/ 2048 h 6000"/>
              <a:gd name="T56" fmla="*/ 1202 w 5842"/>
              <a:gd name="T57" fmla="*/ 860 h 6000"/>
              <a:gd name="T58" fmla="*/ 1378 w 5842"/>
              <a:gd name="T59" fmla="*/ 860 h 6000"/>
              <a:gd name="T60" fmla="*/ 1378 w 5842"/>
              <a:gd name="T61" fmla="*/ 1036 h 6000"/>
              <a:gd name="T62" fmla="*/ 1115 w 5842"/>
              <a:gd name="T63" fmla="*/ 1334 h 6000"/>
              <a:gd name="T64" fmla="*/ 1106 w 5842"/>
              <a:gd name="T65" fmla="*/ 1346 h 6000"/>
              <a:gd name="T66" fmla="*/ 342 w 5842"/>
              <a:gd name="T67" fmla="*/ 3375 h 6000"/>
              <a:gd name="T68" fmla="*/ 2967 w 5842"/>
              <a:gd name="T69" fmla="*/ 6000 h 6000"/>
              <a:gd name="T70" fmla="*/ 5066 w 5842"/>
              <a:gd name="T71" fmla="*/ 4490 h 6000"/>
              <a:gd name="T72" fmla="*/ 5842 w 5842"/>
              <a:gd name="T73" fmla="*/ 3625 h 6000"/>
              <a:gd name="T74" fmla="*/ 5842 w 5842"/>
              <a:gd name="T75" fmla="*/ 2875 h 6000"/>
              <a:gd name="T76" fmla="*/ 5717 w 5842"/>
              <a:gd name="T77" fmla="*/ 2750 h 6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842" h="6000">
                <a:moveTo>
                  <a:pt x="5717" y="2750"/>
                </a:moveTo>
                <a:cubicBezTo>
                  <a:pt x="5592" y="2750"/>
                  <a:pt x="5592" y="2750"/>
                  <a:pt x="5592" y="2750"/>
                </a:cubicBezTo>
                <a:cubicBezTo>
                  <a:pt x="5592" y="1875"/>
                  <a:pt x="5592" y="1875"/>
                  <a:pt x="5592" y="1875"/>
                </a:cubicBezTo>
                <a:cubicBezTo>
                  <a:pt x="5592" y="1806"/>
                  <a:pt x="5536" y="1750"/>
                  <a:pt x="5467" y="1750"/>
                </a:cubicBezTo>
                <a:cubicBezTo>
                  <a:pt x="5398" y="1750"/>
                  <a:pt x="5342" y="1806"/>
                  <a:pt x="5342" y="1875"/>
                </a:cubicBezTo>
                <a:cubicBezTo>
                  <a:pt x="5342" y="2750"/>
                  <a:pt x="5342" y="2750"/>
                  <a:pt x="5342" y="2750"/>
                </a:cubicBezTo>
                <a:cubicBezTo>
                  <a:pt x="4592" y="2750"/>
                  <a:pt x="4592" y="2750"/>
                  <a:pt x="4592" y="2750"/>
                </a:cubicBezTo>
                <a:cubicBezTo>
                  <a:pt x="4592" y="1875"/>
                  <a:pt x="4592" y="1875"/>
                  <a:pt x="4592" y="1875"/>
                </a:cubicBezTo>
                <a:cubicBezTo>
                  <a:pt x="4592" y="1806"/>
                  <a:pt x="4536" y="1750"/>
                  <a:pt x="4467" y="1750"/>
                </a:cubicBezTo>
                <a:cubicBezTo>
                  <a:pt x="4398" y="1750"/>
                  <a:pt x="4342" y="1806"/>
                  <a:pt x="4342" y="1875"/>
                </a:cubicBezTo>
                <a:cubicBezTo>
                  <a:pt x="4342" y="2750"/>
                  <a:pt x="4342" y="2750"/>
                  <a:pt x="4342" y="2750"/>
                </a:cubicBezTo>
                <a:cubicBezTo>
                  <a:pt x="4217" y="2750"/>
                  <a:pt x="4217" y="2750"/>
                  <a:pt x="4217" y="2750"/>
                </a:cubicBezTo>
                <a:cubicBezTo>
                  <a:pt x="4148" y="2750"/>
                  <a:pt x="4092" y="2806"/>
                  <a:pt x="4092" y="2875"/>
                </a:cubicBezTo>
                <a:cubicBezTo>
                  <a:pt x="4092" y="3625"/>
                  <a:pt x="4092" y="3625"/>
                  <a:pt x="4092" y="3625"/>
                </a:cubicBezTo>
                <a:cubicBezTo>
                  <a:pt x="4092" y="4054"/>
                  <a:pt x="4402" y="4410"/>
                  <a:pt x="4810" y="4484"/>
                </a:cubicBezTo>
                <a:cubicBezTo>
                  <a:pt x="4704" y="4832"/>
                  <a:pt x="4297" y="5750"/>
                  <a:pt x="2967" y="5750"/>
                </a:cubicBezTo>
                <a:cubicBezTo>
                  <a:pt x="1216" y="5750"/>
                  <a:pt x="592" y="4523"/>
                  <a:pt x="592" y="3374"/>
                </a:cubicBezTo>
                <a:cubicBezTo>
                  <a:pt x="592" y="3368"/>
                  <a:pt x="592" y="3055"/>
                  <a:pt x="720" y="2623"/>
                </a:cubicBezTo>
                <a:cubicBezTo>
                  <a:pt x="884" y="2706"/>
                  <a:pt x="1061" y="2749"/>
                  <a:pt x="1239" y="2749"/>
                </a:cubicBezTo>
                <a:cubicBezTo>
                  <a:pt x="1535" y="2749"/>
                  <a:pt x="1830" y="2635"/>
                  <a:pt x="2051" y="2414"/>
                </a:cubicBezTo>
                <a:cubicBezTo>
                  <a:pt x="2265" y="2200"/>
                  <a:pt x="2330" y="1805"/>
                  <a:pt x="2399" y="1387"/>
                </a:cubicBezTo>
                <a:cubicBezTo>
                  <a:pt x="2473" y="936"/>
                  <a:pt x="2550" y="469"/>
                  <a:pt x="2805" y="214"/>
                </a:cubicBezTo>
                <a:cubicBezTo>
                  <a:pt x="2841" y="178"/>
                  <a:pt x="2852" y="124"/>
                  <a:pt x="2832" y="77"/>
                </a:cubicBezTo>
                <a:cubicBezTo>
                  <a:pt x="2813" y="31"/>
                  <a:pt x="2767" y="0"/>
                  <a:pt x="2717" y="0"/>
                </a:cubicBezTo>
                <a:cubicBezTo>
                  <a:pt x="1779" y="0"/>
                  <a:pt x="923" y="296"/>
                  <a:pt x="428" y="791"/>
                </a:cubicBezTo>
                <a:cubicBezTo>
                  <a:pt x="96" y="1122"/>
                  <a:pt x="0" y="1617"/>
                  <a:pt x="184" y="2050"/>
                </a:cubicBezTo>
                <a:cubicBezTo>
                  <a:pt x="204" y="2097"/>
                  <a:pt x="245" y="2119"/>
                  <a:pt x="300" y="2126"/>
                </a:cubicBezTo>
                <a:cubicBezTo>
                  <a:pt x="351" y="2126"/>
                  <a:pt x="396" y="2095"/>
                  <a:pt x="415" y="2048"/>
                </a:cubicBezTo>
                <a:cubicBezTo>
                  <a:pt x="596" y="1601"/>
                  <a:pt x="860" y="1201"/>
                  <a:pt x="1202" y="860"/>
                </a:cubicBezTo>
                <a:cubicBezTo>
                  <a:pt x="1250" y="811"/>
                  <a:pt x="1330" y="811"/>
                  <a:pt x="1378" y="860"/>
                </a:cubicBezTo>
                <a:cubicBezTo>
                  <a:pt x="1427" y="908"/>
                  <a:pt x="1427" y="988"/>
                  <a:pt x="1378" y="1036"/>
                </a:cubicBezTo>
                <a:cubicBezTo>
                  <a:pt x="1281" y="1134"/>
                  <a:pt x="1195" y="1234"/>
                  <a:pt x="1115" y="1334"/>
                </a:cubicBezTo>
                <a:cubicBezTo>
                  <a:pt x="1112" y="1338"/>
                  <a:pt x="1109" y="1342"/>
                  <a:pt x="1106" y="1346"/>
                </a:cubicBezTo>
                <a:cubicBezTo>
                  <a:pt x="341" y="2309"/>
                  <a:pt x="341" y="3329"/>
                  <a:pt x="342" y="3375"/>
                </a:cubicBezTo>
                <a:cubicBezTo>
                  <a:pt x="342" y="4969"/>
                  <a:pt x="1372" y="6000"/>
                  <a:pt x="2967" y="6000"/>
                </a:cubicBezTo>
                <a:cubicBezTo>
                  <a:pt x="4526" y="6000"/>
                  <a:pt x="4970" y="4829"/>
                  <a:pt x="5066" y="4490"/>
                </a:cubicBezTo>
                <a:cubicBezTo>
                  <a:pt x="5501" y="4440"/>
                  <a:pt x="5842" y="4074"/>
                  <a:pt x="5842" y="3625"/>
                </a:cubicBezTo>
                <a:cubicBezTo>
                  <a:pt x="5842" y="2875"/>
                  <a:pt x="5842" y="2875"/>
                  <a:pt x="5842" y="2875"/>
                </a:cubicBezTo>
                <a:cubicBezTo>
                  <a:pt x="5842" y="2806"/>
                  <a:pt x="5786" y="2750"/>
                  <a:pt x="5717" y="27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81">
            <a:extLst>
              <a:ext uri="{FF2B5EF4-FFF2-40B4-BE49-F238E27FC236}">
                <a16:creationId xmlns:a16="http://schemas.microsoft.com/office/drawing/2014/main" id="{9D4B86AD-8A02-9842-9586-B99095E62A55}"/>
              </a:ext>
            </a:extLst>
          </p:cNvPr>
          <p:cNvSpPr>
            <a:spLocks/>
          </p:cNvSpPr>
          <p:nvPr/>
        </p:nvSpPr>
        <p:spPr bwMode="auto">
          <a:xfrm>
            <a:off x="1416761" y="2570697"/>
            <a:ext cx="123236" cy="232030"/>
          </a:xfrm>
          <a:custGeom>
            <a:avLst/>
            <a:gdLst>
              <a:gd name="T0" fmla="*/ 256 w 256"/>
              <a:gd name="T1" fmla="*/ 0 h 482"/>
              <a:gd name="T2" fmla="*/ 73 w 256"/>
              <a:gd name="T3" fmla="*/ 0 h 482"/>
              <a:gd name="T4" fmla="*/ 0 w 256"/>
              <a:gd name="T5" fmla="*/ 261 h 482"/>
              <a:gd name="T6" fmla="*/ 73 w 256"/>
              <a:gd name="T7" fmla="*/ 261 h 482"/>
              <a:gd name="T8" fmla="*/ 11 w 256"/>
              <a:gd name="T9" fmla="*/ 482 h 482"/>
              <a:gd name="T10" fmla="*/ 33 w 256"/>
              <a:gd name="T11" fmla="*/ 482 h 482"/>
              <a:gd name="T12" fmla="*/ 245 w 256"/>
              <a:gd name="T13" fmla="*/ 222 h 482"/>
              <a:gd name="T14" fmla="*/ 138 w 256"/>
              <a:gd name="T15" fmla="*/ 222 h 482"/>
              <a:gd name="T16" fmla="*/ 256 w 256"/>
              <a:gd name="T17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6" h="482">
                <a:moveTo>
                  <a:pt x="256" y="0"/>
                </a:moveTo>
                <a:lnTo>
                  <a:pt x="73" y="0"/>
                </a:lnTo>
                <a:lnTo>
                  <a:pt x="0" y="261"/>
                </a:lnTo>
                <a:lnTo>
                  <a:pt x="73" y="261"/>
                </a:lnTo>
                <a:lnTo>
                  <a:pt x="11" y="482"/>
                </a:lnTo>
                <a:lnTo>
                  <a:pt x="33" y="482"/>
                </a:lnTo>
                <a:lnTo>
                  <a:pt x="245" y="222"/>
                </a:lnTo>
                <a:lnTo>
                  <a:pt x="138" y="222"/>
                </a:lnTo>
                <a:lnTo>
                  <a:pt x="256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E04852BE-7138-0748-908B-8C01160311BC}"/>
              </a:ext>
            </a:extLst>
          </p:cNvPr>
          <p:cNvGrpSpPr/>
          <p:nvPr/>
        </p:nvGrpSpPr>
        <p:grpSpPr>
          <a:xfrm>
            <a:off x="4742004" y="4238037"/>
            <a:ext cx="662787" cy="358621"/>
            <a:chOff x="-9440863" y="-5578475"/>
            <a:chExt cx="12906375" cy="6983413"/>
          </a:xfrm>
          <a:solidFill>
            <a:schemeClr val="bg1">
              <a:lumMod val="85000"/>
            </a:schemeClr>
          </a:solidFill>
        </p:grpSpPr>
        <p:sp>
          <p:nvSpPr>
            <p:cNvPr id="298" name="Freeform 63">
              <a:extLst>
                <a:ext uri="{FF2B5EF4-FFF2-40B4-BE49-F238E27FC236}">
                  <a16:creationId xmlns:a16="http://schemas.microsoft.com/office/drawing/2014/main" id="{C9BE117B-4F5C-1549-9EE2-042BD31F2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440863" y="-5578475"/>
              <a:ext cx="12906375" cy="4210050"/>
            </a:xfrm>
            <a:custGeom>
              <a:avLst/>
              <a:gdLst>
                <a:gd name="T0" fmla="*/ 5931 w 6000"/>
                <a:gd name="T1" fmla="*/ 1223 h 1962"/>
                <a:gd name="T2" fmla="*/ 3000 w 6000"/>
                <a:gd name="T3" fmla="*/ 0 h 1962"/>
                <a:gd name="T4" fmla="*/ 69 w 6000"/>
                <a:gd name="T5" fmla="*/ 1223 h 1962"/>
                <a:gd name="T6" fmla="*/ 0 w 6000"/>
                <a:gd name="T7" fmla="*/ 1385 h 1962"/>
                <a:gd name="T8" fmla="*/ 69 w 6000"/>
                <a:gd name="T9" fmla="*/ 1546 h 1962"/>
                <a:gd name="T10" fmla="*/ 392 w 6000"/>
                <a:gd name="T11" fmla="*/ 1870 h 1962"/>
                <a:gd name="T12" fmla="*/ 715 w 6000"/>
                <a:gd name="T13" fmla="*/ 1870 h 1962"/>
                <a:gd name="T14" fmla="*/ 3000 w 6000"/>
                <a:gd name="T15" fmla="*/ 923 h 1962"/>
                <a:gd name="T16" fmla="*/ 5285 w 6000"/>
                <a:gd name="T17" fmla="*/ 1870 h 1962"/>
                <a:gd name="T18" fmla="*/ 5608 w 6000"/>
                <a:gd name="T19" fmla="*/ 1870 h 1962"/>
                <a:gd name="T20" fmla="*/ 5931 w 6000"/>
                <a:gd name="T21" fmla="*/ 1546 h 1962"/>
                <a:gd name="T22" fmla="*/ 6000 w 6000"/>
                <a:gd name="T23" fmla="*/ 1385 h 1962"/>
                <a:gd name="T24" fmla="*/ 5931 w 6000"/>
                <a:gd name="T25" fmla="*/ 1223 h 1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00" h="1962">
                  <a:moveTo>
                    <a:pt x="5931" y="1223"/>
                  </a:moveTo>
                  <a:cubicBezTo>
                    <a:pt x="5169" y="462"/>
                    <a:pt x="4154" y="0"/>
                    <a:pt x="3000" y="0"/>
                  </a:cubicBezTo>
                  <a:cubicBezTo>
                    <a:pt x="1846" y="0"/>
                    <a:pt x="808" y="462"/>
                    <a:pt x="69" y="1223"/>
                  </a:cubicBezTo>
                  <a:cubicBezTo>
                    <a:pt x="23" y="1270"/>
                    <a:pt x="0" y="1316"/>
                    <a:pt x="0" y="1385"/>
                  </a:cubicBezTo>
                  <a:cubicBezTo>
                    <a:pt x="0" y="1454"/>
                    <a:pt x="23" y="1500"/>
                    <a:pt x="69" y="1546"/>
                  </a:cubicBezTo>
                  <a:cubicBezTo>
                    <a:pt x="392" y="1870"/>
                    <a:pt x="392" y="1870"/>
                    <a:pt x="392" y="1870"/>
                  </a:cubicBezTo>
                  <a:cubicBezTo>
                    <a:pt x="485" y="1962"/>
                    <a:pt x="623" y="1962"/>
                    <a:pt x="715" y="1870"/>
                  </a:cubicBezTo>
                  <a:cubicBezTo>
                    <a:pt x="1292" y="1293"/>
                    <a:pt x="2100" y="923"/>
                    <a:pt x="3000" y="923"/>
                  </a:cubicBezTo>
                  <a:cubicBezTo>
                    <a:pt x="3900" y="923"/>
                    <a:pt x="4708" y="1293"/>
                    <a:pt x="5285" y="1870"/>
                  </a:cubicBezTo>
                  <a:cubicBezTo>
                    <a:pt x="5377" y="1962"/>
                    <a:pt x="5515" y="1962"/>
                    <a:pt x="5608" y="1870"/>
                  </a:cubicBezTo>
                  <a:cubicBezTo>
                    <a:pt x="5931" y="1546"/>
                    <a:pt x="5931" y="1546"/>
                    <a:pt x="5931" y="1546"/>
                  </a:cubicBezTo>
                  <a:cubicBezTo>
                    <a:pt x="5977" y="1500"/>
                    <a:pt x="6000" y="1454"/>
                    <a:pt x="6000" y="1385"/>
                  </a:cubicBezTo>
                  <a:cubicBezTo>
                    <a:pt x="6000" y="1316"/>
                    <a:pt x="5977" y="1246"/>
                    <a:pt x="5931" y="122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9" name="Freeform 64">
              <a:extLst>
                <a:ext uri="{FF2B5EF4-FFF2-40B4-BE49-F238E27FC236}">
                  <a16:creationId xmlns:a16="http://schemas.microsoft.com/office/drawing/2014/main" id="{196BCC70-91F8-E74B-9DCD-FB81D937E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661150" y="-1617662"/>
              <a:ext cx="7348538" cy="3022600"/>
            </a:xfrm>
            <a:custGeom>
              <a:avLst/>
              <a:gdLst>
                <a:gd name="T0" fmla="*/ 1708 w 3416"/>
                <a:gd name="T1" fmla="*/ 0 h 1408"/>
                <a:gd name="T2" fmla="*/ 93 w 3416"/>
                <a:gd name="T3" fmla="*/ 670 h 1408"/>
                <a:gd name="T4" fmla="*/ 93 w 3416"/>
                <a:gd name="T5" fmla="*/ 993 h 1408"/>
                <a:gd name="T6" fmla="*/ 416 w 3416"/>
                <a:gd name="T7" fmla="*/ 1316 h 1408"/>
                <a:gd name="T8" fmla="*/ 739 w 3416"/>
                <a:gd name="T9" fmla="*/ 1316 h 1408"/>
                <a:gd name="T10" fmla="*/ 1708 w 3416"/>
                <a:gd name="T11" fmla="*/ 924 h 1408"/>
                <a:gd name="T12" fmla="*/ 2677 w 3416"/>
                <a:gd name="T13" fmla="*/ 1316 h 1408"/>
                <a:gd name="T14" fmla="*/ 3000 w 3416"/>
                <a:gd name="T15" fmla="*/ 1316 h 1408"/>
                <a:gd name="T16" fmla="*/ 3323 w 3416"/>
                <a:gd name="T17" fmla="*/ 993 h 1408"/>
                <a:gd name="T18" fmla="*/ 3323 w 3416"/>
                <a:gd name="T19" fmla="*/ 670 h 1408"/>
                <a:gd name="T20" fmla="*/ 1708 w 3416"/>
                <a:gd name="T21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6" h="1408">
                  <a:moveTo>
                    <a:pt x="1708" y="0"/>
                  </a:moveTo>
                  <a:cubicBezTo>
                    <a:pt x="1062" y="0"/>
                    <a:pt x="508" y="254"/>
                    <a:pt x="93" y="670"/>
                  </a:cubicBezTo>
                  <a:cubicBezTo>
                    <a:pt x="0" y="762"/>
                    <a:pt x="0" y="900"/>
                    <a:pt x="93" y="993"/>
                  </a:cubicBezTo>
                  <a:cubicBezTo>
                    <a:pt x="416" y="1316"/>
                    <a:pt x="416" y="1316"/>
                    <a:pt x="416" y="1316"/>
                  </a:cubicBezTo>
                  <a:cubicBezTo>
                    <a:pt x="508" y="1408"/>
                    <a:pt x="646" y="1408"/>
                    <a:pt x="739" y="1316"/>
                  </a:cubicBezTo>
                  <a:cubicBezTo>
                    <a:pt x="993" y="1062"/>
                    <a:pt x="1339" y="924"/>
                    <a:pt x="1708" y="924"/>
                  </a:cubicBezTo>
                  <a:cubicBezTo>
                    <a:pt x="2077" y="924"/>
                    <a:pt x="2423" y="1085"/>
                    <a:pt x="2677" y="1316"/>
                  </a:cubicBezTo>
                  <a:cubicBezTo>
                    <a:pt x="2770" y="1408"/>
                    <a:pt x="2908" y="1408"/>
                    <a:pt x="3000" y="1316"/>
                  </a:cubicBezTo>
                  <a:cubicBezTo>
                    <a:pt x="3323" y="993"/>
                    <a:pt x="3323" y="993"/>
                    <a:pt x="3323" y="993"/>
                  </a:cubicBezTo>
                  <a:cubicBezTo>
                    <a:pt x="3416" y="900"/>
                    <a:pt x="3416" y="762"/>
                    <a:pt x="3323" y="670"/>
                  </a:cubicBezTo>
                  <a:cubicBezTo>
                    <a:pt x="2908" y="254"/>
                    <a:pt x="2354" y="0"/>
                    <a:pt x="1708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37552BAE-A0DD-0A47-88C7-83C05AC74459}"/>
              </a:ext>
            </a:extLst>
          </p:cNvPr>
          <p:cNvSpPr txBox="1"/>
          <p:nvPr/>
        </p:nvSpPr>
        <p:spPr>
          <a:xfrm>
            <a:off x="4254460" y="2310877"/>
            <a:ext cx="7680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Philips Hue is a line of color changing LED lamps and white bulbs which can be controlled wirelessly.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Phillips Hue line of bulbs </a:t>
            </a:r>
            <a:r>
              <a:rPr lang="en-US" dirty="0" smtClean="0"/>
              <a:t>comprises smart bulbs </a:t>
            </a:r>
            <a:r>
              <a:rPr lang="en-US" dirty="0"/>
              <a:t>which can </a:t>
            </a:r>
            <a:r>
              <a:rPr lang="en-US" dirty="0" smtClean="0"/>
              <a:t>have a </a:t>
            </a:r>
            <a:r>
              <a:rPr lang="en-US" dirty="0"/>
              <a:t>sensor embedded.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B6C37D-0001-7249-914B-341859F40D12}"/>
              </a:ext>
            </a:extLst>
          </p:cNvPr>
          <p:cNvSpPr/>
          <p:nvPr/>
        </p:nvSpPr>
        <p:spPr>
          <a:xfrm>
            <a:off x="6765926" y="3863630"/>
            <a:ext cx="51689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Philips Hue Bridge is the central controller </a:t>
            </a:r>
            <a:r>
              <a:rPr lang="en-US" dirty="0"/>
              <a:t>of the lighting </a:t>
            </a:r>
            <a:r>
              <a:rPr lang="en-US" dirty="0" smtClean="0"/>
              <a:t>system, </a:t>
            </a:r>
            <a:r>
              <a:rPr lang="en-US" dirty="0"/>
              <a:t>which allows the smart bulbs to "communicate" with a Smartphone (App).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FA5432F2-958E-FE47-86BD-EB41CE67B7E6}"/>
              </a:ext>
            </a:extLst>
          </p:cNvPr>
          <p:cNvSpPr txBox="1"/>
          <p:nvPr/>
        </p:nvSpPr>
        <p:spPr>
          <a:xfrm>
            <a:off x="1140841" y="2116342"/>
            <a:ext cx="1947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Smart devices with sensors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B04E4-AECF-8E41-996C-8AF32F406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95" y="1423364"/>
            <a:ext cx="3467909" cy="64699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F0B5CAE-63A6-2646-9739-057840A9D2CF}"/>
              </a:ext>
            </a:extLst>
          </p:cNvPr>
          <p:cNvSpPr txBox="1"/>
          <p:nvPr/>
        </p:nvSpPr>
        <p:spPr>
          <a:xfrm>
            <a:off x="988549" y="4248877"/>
            <a:ext cx="114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Hue Bridget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15DA1-5B86-A644-BF5A-21C25EFC1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051" y="4994250"/>
            <a:ext cx="1209420" cy="678972"/>
          </a:xfrm>
          <a:prstGeom prst="rect">
            <a:avLst/>
          </a:prstGeom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8157F9-D0BB-D449-B588-BBE33ACA29DE}"/>
              </a:ext>
            </a:extLst>
          </p:cNvPr>
          <p:cNvGrpSpPr/>
          <p:nvPr/>
        </p:nvGrpSpPr>
        <p:grpSpPr>
          <a:xfrm>
            <a:off x="5183961" y="5225550"/>
            <a:ext cx="1353220" cy="1621530"/>
            <a:chOff x="7712075" y="2282826"/>
            <a:chExt cx="3867151" cy="4633912"/>
          </a:xfrm>
        </p:grpSpPr>
        <p:sp>
          <p:nvSpPr>
            <p:cNvPr id="274" name="Freeform 13">
              <a:extLst>
                <a:ext uri="{FF2B5EF4-FFF2-40B4-BE49-F238E27FC236}">
                  <a16:creationId xmlns:a16="http://schemas.microsoft.com/office/drawing/2014/main" id="{72540EF7-1466-104D-9F7D-2F977AD49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5" y="5283200"/>
              <a:ext cx="1962150" cy="1633537"/>
            </a:xfrm>
            <a:custGeom>
              <a:avLst/>
              <a:gdLst>
                <a:gd name="T0" fmla="*/ 0 w 912"/>
                <a:gd name="T1" fmla="*/ 120 h 761"/>
                <a:gd name="T2" fmla="*/ 269 w 912"/>
                <a:gd name="T3" fmla="*/ 761 h 761"/>
                <a:gd name="T4" fmla="*/ 839 w 912"/>
                <a:gd name="T5" fmla="*/ 761 h 761"/>
                <a:gd name="T6" fmla="*/ 912 w 912"/>
                <a:gd name="T7" fmla="*/ 693 h 761"/>
                <a:gd name="T8" fmla="*/ 635 w 912"/>
                <a:gd name="T9" fmla="*/ 0 h 761"/>
                <a:gd name="T10" fmla="*/ 0 w 912"/>
                <a:gd name="T11" fmla="*/ 12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2" h="761">
                  <a:moveTo>
                    <a:pt x="0" y="120"/>
                  </a:moveTo>
                  <a:cubicBezTo>
                    <a:pt x="269" y="761"/>
                    <a:pt x="269" y="761"/>
                    <a:pt x="269" y="761"/>
                  </a:cubicBezTo>
                  <a:cubicBezTo>
                    <a:pt x="839" y="761"/>
                    <a:pt x="839" y="761"/>
                    <a:pt x="839" y="761"/>
                  </a:cubicBezTo>
                  <a:cubicBezTo>
                    <a:pt x="864" y="739"/>
                    <a:pt x="888" y="716"/>
                    <a:pt x="912" y="693"/>
                  </a:cubicBezTo>
                  <a:cubicBezTo>
                    <a:pt x="635" y="0"/>
                    <a:pt x="635" y="0"/>
                    <a:pt x="635" y="0"/>
                  </a:cubicBezTo>
                  <a:lnTo>
                    <a:pt x="0" y="120"/>
                  </a:ln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14">
              <a:extLst>
                <a:ext uri="{FF2B5EF4-FFF2-40B4-BE49-F238E27FC236}">
                  <a16:creationId xmlns:a16="http://schemas.microsoft.com/office/drawing/2014/main" id="{C8672BBD-5C96-3749-B2BF-924643337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0888" y="5862638"/>
              <a:ext cx="1938338" cy="1054100"/>
            </a:xfrm>
            <a:custGeom>
              <a:avLst/>
              <a:gdLst>
                <a:gd name="T0" fmla="*/ 961 w 1221"/>
                <a:gd name="T1" fmla="*/ 0 h 664"/>
                <a:gd name="T2" fmla="*/ 1221 w 1221"/>
                <a:gd name="T3" fmla="*/ 664 h 664"/>
                <a:gd name="T4" fmla="*/ 113 w 1221"/>
                <a:gd name="T5" fmla="*/ 664 h 664"/>
                <a:gd name="T6" fmla="*/ 0 w 1221"/>
                <a:gd name="T7" fmla="*/ 382 h 664"/>
                <a:gd name="T8" fmla="*/ 961 w 1221"/>
                <a:gd name="T9" fmla="*/ 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1" h="664">
                  <a:moveTo>
                    <a:pt x="961" y="0"/>
                  </a:moveTo>
                  <a:lnTo>
                    <a:pt x="1221" y="664"/>
                  </a:lnTo>
                  <a:lnTo>
                    <a:pt x="113" y="664"/>
                  </a:lnTo>
                  <a:lnTo>
                    <a:pt x="0" y="38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15">
              <a:extLst>
                <a:ext uri="{FF2B5EF4-FFF2-40B4-BE49-F238E27FC236}">
                  <a16:creationId xmlns:a16="http://schemas.microsoft.com/office/drawing/2014/main" id="{D1C5D916-344B-5D4B-81CD-3A7482466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513" y="4213225"/>
              <a:ext cx="1457325" cy="1695450"/>
            </a:xfrm>
            <a:custGeom>
              <a:avLst/>
              <a:gdLst>
                <a:gd name="T0" fmla="*/ 0 w 677"/>
                <a:gd name="T1" fmla="*/ 116 h 789"/>
                <a:gd name="T2" fmla="*/ 310 w 677"/>
                <a:gd name="T3" fmla="*/ 557 h 789"/>
                <a:gd name="T4" fmla="*/ 617 w 677"/>
                <a:gd name="T5" fmla="*/ 753 h 789"/>
                <a:gd name="T6" fmla="*/ 551 w 677"/>
                <a:gd name="T7" fmla="*/ 469 h 789"/>
                <a:gd name="T8" fmla="*/ 314 w 677"/>
                <a:gd name="T9" fmla="*/ 171 h 789"/>
                <a:gd name="T10" fmla="*/ 0 w 677"/>
                <a:gd name="T11" fmla="*/ 116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789">
                  <a:moveTo>
                    <a:pt x="0" y="116"/>
                  </a:moveTo>
                  <a:cubicBezTo>
                    <a:pt x="310" y="557"/>
                    <a:pt x="310" y="557"/>
                    <a:pt x="310" y="557"/>
                  </a:cubicBezTo>
                  <a:cubicBezTo>
                    <a:pt x="350" y="613"/>
                    <a:pt x="557" y="789"/>
                    <a:pt x="617" y="753"/>
                  </a:cubicBezTo>
                  <a:cubicBezTo>
                    <a:pt x="677" y="718"/>
                    <a:pt x="593" y="524"/>
                    <a:pt x="551" y="469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177" y="0"/>
                    <a:pt x="60" y="71"/>
                    <a:pt x="0" y="116"/>
                  </a:cubicBez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17">
              <a:extLst>
                <a:ext uri="{FF2B5EF4-FFF2-40B4-BE49-F238E27FC236}">
                  <a16:creationId xmlns:a16="http://schemas.microsoft.com/office/drawing/2014/main" id="{23F37175-112D-3C41-8515-017D818F87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9050" y="3602038"/>
              <a:ext cx="1157288" cy="712787"/>
            </a:xfrm>
            <a:custGeom>
              <a:avLst/>
              <a:gdLst>
                <a:gd name="T0" fmla="*/ 538 w 538"/>
                <a:gd name="T1" fmla="*/ 184 h 332"/>
                <a:gd name="T2" fmla="*/ 461 w 538"/>
                <a:gd name="T3" fmla="*/ 2 h 332"/>
                <a:gd name="T4" fmla="*/ 456 w 538"/>
                <a:gd name="T5" fmla="*/ 18 h 332"/>
                <a:gd name="T6" fmla="*/ 436 w 538"/>
                <a:gd name="T7" fmla="*/ 0 h 332"/>
                <a:gd name="T8" fmla="*/ 538 w 538"/>
                <a:gd name="T9" fmla="*/ 184 h 332"/>
                <a:gd name="T10" fmla="*/ 0 w 538"/>
                <a:gd name="T11" fmla="*/ 95 h 332"/>
                <a:gd name="T12" fmla="*/ 9 w 538"/>
                <a:gd name="T13" fmla="*/ 69 h 332"/>
                <a:gd name="T14" fmla="*/ 115 w 538"/>
                <a:gd name="T15" fmla="*/ 332 h 332"/>
                <a:gd name="T16" fmla="*/ 0 w 538"/>
                <a:gd name="T17" fmla="*/ 97 h 332"/>
                <a:gd name="T18" fmla="*/ 0 w 538"/>
                <a:gd name="T19" fmla="*/ 95 h 332"/>
                <a:gd name="T20" fmla="*/ 204 w 538"/>
                <a:gd name="T21" fmla="*/ 41 h 332"/>
                <a:gd name="T22" fmla="*/ 234 w 538"/>
                <a:gd name="T23" fmla="*/ 76 h 332"/>
                <a:gd name="T24" fmla="*/ 237 w 538"/>
                <a:gd name="T25" fmla="*/ 55 h 332"/>
                <a:gd name="T26" fmla="*/ 329 w 538"/>
                <a:gd name="T27" fmla="*/ 267 h 332"/>
                <a:gd name="T28" fmla="*/ 204 w 538"/>
                <a:gd name="T29" fmla="*/ 4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8" h="332">
                  <a:moveTo>
                    <a:pt x="538" y="184"/>
                  </a:moveTo>
                  <a:cubicBezTo>
                    <a:pt x="538" y="184"/>
                    <a:pt x="497" y="88"/>
                    <a:pt x="461" y="2"/>
                  </a:cubicBezTo>
                  <a:cubicBezTo>
                    <a:pt x="459" y="7"/>
                    <a:pt x="457" y="13"/>
                    <a:pt x="456" y="18"/>
                  </a:cubicBezTo>
                  <a:cubicBezTo>
                    <a:pt x="450" y="11"/>
                    <a:pt x="443" y="5"/>
                    <a:pt x="436" y="0"/>
                  </a:cubicBezTo>
                  <a:cubicBezTo>
                    <a:pt x="481" y="84"/>
                    <a:pt x="538" y="184"/>
                    <a:pt x="538" y="184"/>
                  </a:cubicBezTo>
                  <a:close/>
                  <a:moveTo>
                    <a:pt x="0" y="95"/>
                  </a:moveTo>
                  <a:cubicBezTo>
                    <a:pt x="2" y="85"/>
                    <a:pt x="5" y="77"/>
                    <a:pt x="9" y="69"/>
                  </a:cubicBezTo>
                  <a:cubicBezTo>
                    <a:pt x="50" y="166"/>
                    <a:pt x="115" y="332"/>
                    <a:pt x="115" y="332"/>
                  </a:cubicBezTo>
                  <a:cubicBezTo>
                    <a:pt x="115" y="332"/>
                    <a:pt x="32" y="168"/>
                    <a:pt x="0" y="97"/>
                  </a:cubicBezTo>
                  <a:cubicBezTo>
                    <a:pt x="0" y="99"/>
                    <a:pt x="0" y="97"/>
                    <a:pt x="0" y="95"/>
                  </a:cubicBezTo>
                  <a:close/>
                  <a:moveTo>
                    <a:pt x="204" y="41"/>
                  </a:moveTo>
                  <a:cubicBezTo>
                    <a:pt x="215" y="50"/>
                    <a:pt x="226" y="62"/>
                    <a:pt x="234" y="76"/>
                  </a:cubicBezTo>
                  <a:cubicBezTo>
                    <a:pt x="234" y="69"/>
                    <a:pt x="236" y="62"/>
                    <a:pt x="237" y="55"/>
                  </a:cubicBezTo>
                  <a:cubicBezTo>
                    <a:pt x="278" y="150"/>
                    <a:pt x="329" y="267"/>
                    <a:pt x="329" y="267"/>
                  </a:cubicBezTo>
                  <a:cubicBezTo>
                    <a:pt x="329" y="267"/>
                    <a:pt x="250" y="128"/>
                    <a:pt x="204" y="41"/>
                  </a:cubicBezTo>
                  <a:close/>
                </a:path>
              </a:pathLst>
            </a:custGeom>
            <a:solidFill>
              <a:srgbClr val="E8C4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18">
              <a:extLst>
                <a:ext uri="{FF2B5EF4-FFF2-40B4-BE49-F238E27FC236}">
                  <a16:creationId xmlns:a16="http://schemas.microsoft.com/office/drawing/2014/main" id="{AE9A6235-0883-3B4F-BFBE-CCF70DD66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2371726"/>
              <a:ext cx="544513" cy="530225"/>
            </a:xfrm>
            <a:custGeom>
              <a:avLst/>
              <a:gdLst>
                <a:gd name="T0" fmla="*/ 232 w 253"/>
                <a:gd name="T1" fmla="*/ 106 h 247"/>
                <a:gd name="T2" fmla="*/ 253 w 253"/>
                <a:gd name="T3" fmla="*/ 155 h 247"/>
                <a:gd name="T4" fmla="*/ 79 w 253"/>
                <a:gd name="T5" fmla="*/ 231 h 247"/>
                <a:gd name="T6" fmla="*/ 57 w 253"/>
                <a:gd name="T7" fmla="*/ 185 h 247"/>
                <a:gd name="T8" fmla="*/ 232 w 253"/>
                <a:gd name="T9" fmla="*/ 10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247">
                  <a:moveTo>
                    <a:pt x="232" y="106"/>
                  </a:moveTo>
                  <a:cubicBezTo>
                    <a:pt x="253" y="155"/>
                    <a:pt x="253" y="155"/>
                    <a:pt x="253" y="155"/>
                  </a:cubicBezTo>
                  <a:cubicBezTo>
                    <a:pt x="214" y="224"/>
                    <a:pt x="155" y="247"/>
                    <a:pt x="79" y="231"/>
                  </a:cubicBezTo>
                  <a:cubicBezTo>
                    <a:pt x="57" y="185"/>
                    <a:pt x="57" y="185"/>
                    <a:pt x="57" y="185"/>
                  </a:cubicBezTo>
                  <a:cubicBezTo>
                    <a:pt x="0" y="58"/>
                    <a:pt x="187" y="0"/>
                    <a:pt x="232" y="106"/>
                  </a:cubicBezTo>
                  <a:close/>
                </a:path>
              </a:pathLst>
            </a:custGeom>
            <a:solidFill>
              <a:srgbClr val="FAF3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19">
              <a:extLst>
                <a:ext uri="{FF2B5EF4-FFF2-40B4-BE49-F238E27FC236}">
                  <a16:creationId xmlns:a16="http://schemas.microsoft.com/office/drawing/2014/main" id="{E7EFFD25-8199-1F43-B5A4-3A6BDADB3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3763" y="4368800"/>
              <a:ext cx="417513" cy="723900"/>
            </a:xfrm>
            <a:custGeom>
              <a:avLst/>
              <a:gdLst>
                <a:gd name="T0" fmla="*/ 58 w 263"/>
                <a:gd name="T1" fmla="*/ 9 h 456"/>
                <a:gd name="T2" fmla="*/ 263 w 263"/>
                <a:gd name="T3" fmla="*/ 456 h 456"/>
                <a:gd name="T4" fmla="*/ 0 w 263"/>
                <a:gd name="T5" fmla="*/ 0 h 456"/>
                <a:gd name="T6" fmla="*/ 58 w 263"/>
                <a:gd name="T7" fmla="*/ 9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456">
                  <a:moveTo>
                    <a:pt x="58" y="9"/>
                  </a:moveTo>
                  <a:lnTo>
                    <a:pt x="263" y="456"/>
                  </a:lnTo>
                  <a:lnTo>
                    <a:pt x="0" y="0"/>
                  </a:lnTo>
                  <a:lnTo>
                    <a:pt x="58" y="9"/>
                  </a:lnTo>
                  <a:close/>
                </a:path>
              </a:pathLst>
            </a:custGeom>
            <a:solidFill>
              <a:srgbClr val="E8C47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16">
              <a:extLst>
                <a:ext uri="{FF2B5EF4-FFF2-40B4-BE49-F238E27FC236}">
                  <a16:creationId xmlns:a16="http://schemas.microsoft.com/office/drawing/2014/main" id="{FB98C13E-DD4B-744F-AA3B-50985E93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075" y="2282826"/>
              <a:ext cx="3262313" cy="3952875"/>
            </a:xfrm>
            <a:custGeom>
              <a:avLst/>
              <a:gdLst>
                <a:gd name="T0" fmla="*/ 307 w 1517"/>
                <a:gd name="T1" fmla="*/ 141 h 1841"/>
                <a:gd name="T2" fmla="*/ 557 w 1517"/>
                <a:gd name="T3" fmla="*/ 711 h 1841"/>
                <a:gd name="T4" fmla="*/ 791 w 1517"/>
                <a:gd name="T5" fmla="*/ 690 h 1841"/>
                <a:gd name="T6" fmla="*/ 1013 w 1517"/>
                <a:gd name="T7" fmla="*/ 632 h 1841"/>
                <a:gd name="T8" fmla="*/ 1240 w 1517"/>
                <a:gd name="T9" fmla="*/ 629 h 1841"/>
                <a:gd name="T10" fmla="*/ 1454 w 1517"/>
                <a:gd name="T11" fmla="*/ 1113 h 1841"/>
                <a:gd name="T12" fmla="*/ 1490 w 1517"/>
                <a:gd name="T13" fmla="*/ 1551 h 1841"/>
                <a:gd name="T14" fmla="*/ 906 w 1517"/>
                <a:gd name="T15" fmla="*/ 1754 h 1841"/>
                <a:gd name="T16" fmla="*/ 691 w 1517"/>
                <a:gd name="T17" fmla="*/ 1578 h 1841"/>
                <a:gd name="T18" fmla="*/ 78 w 1517"/>
                <a:gd name="T19" fmla="*/ 238 h 1841"/>
                <a:gd name="T20" fmla="*/ 307 w 1517"/>
                <a:gd name="T21" fmla="*/ 141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7" h="1841">
                  <a:moveTo>
                    <a:pt x="307" y="141"/>
                  </a:moveTo>
                  <a:cubicBezTo>
                    <a:pt x="557" y="711"/>
                    <a:pt x="557" y="711"/>
                    <a:pt x="557" y="711"/>
                  </a:cubicBezTo>
                  <a:cubicBezTo>
                    <a:pt x="577" y="608"/>
                    <a:pt x="734" y="592"/>
                    <a:pt x="791" y="690"/>
                  </a:cubicBezTo>
                  <a:cubicBezTo>
                    <a:pt x="797" y="581"/>
                    <a:pt x="944" y="554"/>
                    <a:pt x="1013" y="632"/>
                  </a:cubicBezTo>
                  <a:cubicBezTo>
                    <a:pt x="1035" y="533"/>
                    <a:pt x="1193" y="523"/>
                    <a:pt x="1240" y="629"/>
                  </a:cubicBezTo>
                  <a:cubicBezTo>
                    <a:pt x="1454" y="1113"/>
                    <a:pt x="1454" y="1113"/>
                    <a:pt x="1454" y="1113"/>
                  </a:cubicBezTo>
                  <a:cubicBezTo>
                    <a:pt x="1514" y="1249"/>
                    <a:pt x="1517" y="1456"/>
                    <a:pt x="1490" y="1551"/>
                  </a:cubicBezTo>
                  <a:cubicBezTo>
                    <a:pt x="1409" y="1832"/>
                    <a:pt x="1037" y="1841"/>
                    <a:pt x="906" y="1754"/>
                  </a:cubicBezTo>
                  <a:cubicBezTo>
                    <a:pt x="804" y="1687"/>
                    <a:pt x="724" y="1650"/>
                    <a:pt x="691" y="1578"/>
                  </a:cubicBezTo>
                  <a:cubicBezTo>
                    <a:pt x="78" y="238"/>
                    <a:pt x="78" y="238"/>
                    <a:pt x="78" y="238"/>
                  </a:cubicBezTo>
                  <a:cubicBezTo>
                    <a:pt x="0" y="69"/>
                    <a:pt x="247" y="0"/>
                    <a:pt x="307" y="141"/>
                  </a:cubicBezTo>
                  <a:close/>
                </a:path>
              </a:pathLst>
            </a:custGeom>
            <a:solidFill>
              <a:srgbClr val="EED4A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2C93B34-83B1-AC43-A296-643AF4779DC0}"/>
              </a:ext>
            </a:extLst>
          </p:cNvPr>
          <p:cNvGrpSpPr/>
          <p:nvPr/>
        </p:nvGrpSpPr>
        <p:grpSpPr>
          <a:xfrm>
            <a:off x="11001994" y="118844"/>
            <a:ext cx="825246" cy="1496229"/>
            <a:chOff x="12775504" y="-2054095"/>
            <a:chExt cx="2065797" cy="3745435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17C2E73-035A-B941-9FD6-DCE520DD7491}"/>
                </a:ext>
              </a:extLst>
            </p:cNvPr>
            <p:cNvGrpSpPr/>
            <p:nvPr/>
          </p:nvGrpSpPr>
          <p:grpSpPr>
            <a:xfrm flipH="1">
              <a:off x="12775504" y="-2054095"/>
              <a:ext cx="2065797" cy="3745435"/>
              <a:chOff x="9795690" y="63608"/>
              <a:chExt cx="2065797" cy="3745435"/>
            </a:xfrm>
          </p:grpSpPr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1E4F3C95-86BB-714B-B002-6D0A4898E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8521" y="1279538"/>
                <a:ext cx="346364" cy="554969"/>
              </a:xfrm>
              <a:custGeom>
                <a:avLst/>
                <a:gdLst/>
                <a:ahLst/>
                <a:cxnLst>
                  <a:cxn ang="0">
                    <a:pos x="37" y="0"/>
                  </a:cxn>
                  <a:cxn ang="0">
                    <a:pos x="72" y="11"/>
                  </a:cxn>
                  <a:cxn ang="0">
                    <a:pos x="103" y="26"/>
                  </a:cxn>
                  <a:cxn ang="0">
                    <a:pos x="130" y="42"/>
                  </a:cxn>
                  <a:cxn ang="0">
                    <a:pos x="155" y="60"/>
                  </a:cxn>
                  <a:cxn ang="0">
                    <a:pos x="176" y="80"/>
                  </a:cxn>
                  <a:cxn ang="0">
                    <a:pos x="194" y="101"/>
                  </a:cxn>
                  <a:cxn ang="0">
                    <a:pos x="210" y="124"/>
                  </a:cxn>
                  <a:cxn ang="0">
                    <a:pos x="223" y="146"/>
                  </a:cxn>
                  <a:cxn ang="0">
                    <a:pos x="234" y="171"/>
                  </a:cxn>
                  <a:cxn ang="0">
                    <a:pos x="244" y="194"/>
                  </a:cxn>
                  <a:cxn ang="0">
                    <a:pos x="250" y="218"/>
                  </a:cxn>
                  <a:cxn ang="0">
                    <a:pos x="256" y="243"/>
                  </a:cxn>
                  <a:cxn ang="0">
                    <a:pos x="260" y="266"/>
                  </a:cxn>
                  <a:cxn ang="0">
                    <a:pos x="262" y="289"/>
                  </a:cxn>
                  <a:cxn ang="0">
                    <a:pos x="264" y="312"/>
                  </a:cxn>
                  <a:cxn ang="0">
                    <a:pos x="264" y="351"/>
                  </a:cxn>
                  <a:cxn ang="0">
                    <a:pos x="263" y="369"/>
                  </a:cxn>
                  <a:cxn ang="0">
                    <a:pos x="262" y="384"/>
                  </a:cxn>
                  <a:cxn ang="0">
                    <a:pos x="260" y="398"/>
                  </a:cxn>
                  <a:cxn ang="0">
                    <a:pos x="259" y="408"/>
                  </a:cxn>
                  <a:cxn ang="0">
                    <a:pos x="257" y="416"/>
                  </a:cxn>
                  <a:cxn ang="0">
                    <a:pos x="256" y="421"/>
                  </a:cxn>
                  <a:cxn ang="0">
                    <a:pos x="256" y="423"/>
                  </a:cxn>
                  <a:cxn ang="0">
                    <a:pos x="133" y="415"/>
                  </a:cxn>
                  <a:cxn ang="0">
                    <a:pos x="130" y="377"/>
                  </a:cxn>
                  <a:cxn ang="0">
                    <a:pos x="127" y="343"/>
                  </a:cxn>
                  <a:cxn ang="0">
                    <a:pos x="122" y="313"/>
                  </a:cxn>
                  <a:cxn ang="0">
                    <a:pos x="116" y="287"/>
                  </a:cxn>
                  <a:cxn ang="0">
                    <a:pos x="109" y="264"/>
                  </a:cxn>
                  <a:cxn ang="0">
                    <a:pos x="100" y="244"/>
                  </a:cxn>
                  <a:cxn ang="0">
                    <a:pos x="92" y="228"/>
                  </a:cxn>
                  <a:cxn ang="0">
                    <a:pos x="83" y="213"/>
                  </a:cxn>
                  <a:cxn ang="0">
                    <a:pos x="73" y="202"/>
                  </a:cxn>
                  <a:cxn ang="0">
                    <a:pos x="63" y="192"/>
                  </a:cxn>
                  <a:cxn ang="0">
                    <a:pos x="53" y="185"/>
                  </a:cxn>
                  <a:cxn ang="0">
                    <a:pos x="44" y="179"/>
                  </a:cxn>
                  <a:cxn ang="0">
                    <a:pos x="35" y="175"/>
                  </a:cxn>
                  <a:cxn ang="0">
                    <a:pos x="27" y="172"/>
                  </a:cxn>
                  <a:cxn ang="0">
                    <a:pos x="19" y="171"/>
                  </a:cxn>
                  <a:cxn ang="0">
                    <a:pos x="7" y="169"/>
                  </a:cxn>
                  <a:cxn ang="0">
                    <a:pos x="3" y="170"/>
                  </a:cxn>
                  <a:cxn ang="0">
                    <a:pos x="0" y="170"/>
                  </a:cxn>
                  <a:cxn ang="0">
                    <a:pos x="37" y="0"/>
                  </a:cxn>
                </a:cxnLst>
                <a:rect l="0" t="0" r="r" b="b"/>
                <a:pathLst>
                  <a:path w="264" h="423">
                    <a:moveTo>
                      <a:pt x="37" y="0"/>
                    </a:moveTo>
                    <a:lnTo>
                      <a:pt x="72" y="11"/>
                    </a:lnTo>
                    <a:lnTo>
                      <a:pt x="103" y="26"/>
                    </a:lnTo>
                    <a:lnTo>
                      <a:pt x="130" y="42"/>
                    </a:lnTo>
                    <a:lnTo>
                      <a:pt x="155" y="60"/>
                    </a:lnTo>
                    <a:lnTo>
                      <a:pt x="176" y="80"/>
                    </a:lnTo>
                    <a:lnTo>
                      <a:pt x="194" y="101"/>
                    </a:lnTo>
                    <a:lnTo>
                      <a:pt x="210" y="124"/>
                    </a:lnTo>
                    <a:lnTo>
                      <a:pt x="223" y="146"/>
                    </a:lnTo>
                    <a:lnTo>
                      <a:pt x="234" y="171"/>
                    </a:lnTo>
                    <a:lnTo>
                      <a:pt x="244" y="194"/>
                    </a:lnTo>
                    <a:lnTo>
                      <a:pt x="250" y="218"/>
                    </a:lnTo>
                    <a:lnTo>
                      <a:pt x="256" y="243"/>
                    </a:lnTo>
                    <a:lnTo>
                      <a:pt x="260" y="266"/>
                    </a:lnTo>
                    <a:lnTo>
                      <a:pt x="262" y="289"/>
                    </a:lnTo>
                    <a:lnTo>
                      <a:pt x="264" y="312"/>
                    </a:lnTo>
                    <a:lnTo>
                      <a:pt x="264" y="351"/>
                    </a:lnTo>
                    <a:lnTo>
                      <a:pt x="263" y="369"/>
                    </a:lnTo>
                    <a:lnTo>
                      <a:pt x="262" y="384"/>
                    </a:lnTo>
                    <a:lnTo>
                      <a:pt x="260" y="398"/>
                    </a:lnTo>
                    <a:lnTo>
                      <a:pt x="259" y="408"/>
                    </a:lnTo>
                    <a:lnTo>
                      <a:pt x="257" y="416"/>
                    </a:lnTo>
                    <a:lnTo>
                      <a:pt x="256" y="421"/>
                    </a:lnTo>
                    <a:lnTo>
                      <a:pt x="256" y="423"/>
                    </a:lnTo>
                    <a:lnTo>
                      <a:pt x="133" y="415"/>
                    </a:lnTo>
                    <a:lnTo>
                      <a:pt x="130" y="377"/>
                    </a:lnTo>
                    <a:lnTo>
                      <a:pt x="127" y="343"/>
                    </a:lnTo>
                    <a:lnTo>
                      <a:pt x="122" y="313"/>
                    </a:lnTo>
                    <a:lnTo>
                      <a:pt x="116" y="287"/>
                    </a:lnTo>
                    <a:lnTo>
                      <a:pt x="109" y="264"/>
                    </a:lnTo>
                    <a:lnTo>
                      <a:pt x="100" y="244"/>
                    </a:lnTo>
                    <a:lnTo>
                      <a:pt x="92" y="228"/>
                    </a:lnTo>
                    <a:lnTo>
                      <a:pt x="83" y="213"/>
                    </a:lnTo>
                    <a:lnTo>
                      <a:pt x="73" y="202"/>
                    </a:lnTo>
                    <a:lnTo>
                      <a:pt x="63" y="192"/>
                    </a:lnTo>
                    <a:lnTo>
                      <a:pt x="53" y="185"/>
                    </a:lnTo>
                    <a:lnTo>
                      <a:pt x="44" y="179"/>
                    </a:lnTo>
                    <a:lnTo>
                      <a:pt x="35" y="175"/>
                    </a:lnTo>
                    <a:lnTo>
                      <a:pt x="27" y="172"/>
                    </a:lnTo>
                    <a:lnTo>
                      <a:pt x="19" y="171"/>
                    </a:lnTo>
                    <a:lnTo>
                      <a:pt x="7" y="169"/>
                    </a:lnTo>
                    <a:lnTo>
                      <a:pt x="3" y="170"/>
                    </a:lnTo>
                    <a:lnTo>
                      <a:pt x="0" y="170"/>
                    </a:lnTo>
                    <a:lnTo>
                      <a:pt x="3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F03E123D-AD5B-E740-8E91-0F5FDECDF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2509" y="3445623"/>
                <a:ext cx="104959" cy="116767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53" y="3"/>
                  </a:cxn>
                  <a:cxn ang="0">
                    <a:pos x="64" y="9"/>
                  </a:cxn>
                  <a:cxn ang="0">
                    <a:pos x="73" y="18"/>
                  </a:cxn>
                  <a:cxn ang="0">
                    <a:pos x="79" y="31"/>
                  </a:cxn>
                  <a:cxn ang="0">
                    <a:pos x="80" y="45"/>
                  </a:cxn>
                  <a:cxn ang="0">
                    <a:pos x="79" y="59"/>
                  </a:cxn>
                  <a:cxn ang="0">
                    <a:pos x="73" y="72"/>
                  </a:cxn>
                  <a:cxn ang="0">
                    <a:pos x="64" y="81"/>
                  </a:cxn>
                  <a:cxn ang="0">
                    <a:pos x="53" y="87"/>
                  </a:cxn>
                  <a:cxn ang="0">
                    <a:pos x="40" y="89"/>
                  </a:cxn>
                  <a:cxn ang="0">
                    <a:pos x="28" y="87"/>
                  </a:cxn>
                  <a:cxn ang="0">
                    <a:pos x="17" y="81"/>
                  </a:cxn>
                  <a:cxn ang="0">
                    <a:pos x="7" y="72"/>
                  </a:cxn>
                  <a:cxn ang="0">
                    <a:pos x="2" y="59"/>
                  </a:cxn>
                  <a:cxn ang="0">
                    <a:pos x="0" y="45"/>
                  </a:cxn>
                  <a:cxn ang="0">
                    <a:pos x="2" y="31"/>
                  </a:cxn>
                  <a:cxn ang="0">
                    <a:pos x="7" y="18"/>
                  </a:cxn>
                  <a:cxn ang="0">
                    <a:pos x="17" y="9"/>
                  </a:cxn>
                  <a:cxn ang="0">
                    <a:pos x="28" y="3"/>
                  </a:cxn>
                  <a:cxn ang="0">
                    <a:pos x="40" y="0"/>
                  </a:cxn>
                </a:cxnLst>
                <a:rect l="0" t="0" r="r" b="b"/>
                <a:pathLst>
                  <a:path w="80" h="89">
                    <a:moveTo>
                      <a:pt x="40" y="0"/>
                    </a:moveTo>
                    <a:lnTo>
                      <a:pt x="53" y="3"/>
                    </a:lnTo>
                    <a:lnTo>
                      <a:pt x="64" y="9"/>
                    </a:lnTo>
                    <a:lnTo>
                      <a:pt x="73" y="18"/>
                    </a:lnTo>
                    <a:lnTo>
                      <a:pt x="79" y="31"/>
                    </a:lnTo>
                    <a:lnTo>
                      <a:pt x="80" y="45"/>
                    </a:lnTo>
                    <a:lnTo>
                      <a:pt x="79" y="59"/>
                    </a:lnTo>
                    <a:lnTo>
                      <a:pt x="73" y="72"/>
                    </a:lnTo>
                    <a:lnTo>
                      <a:pt x="64" y="81"/>
                    </a:lnTo>
                    <a:lnTo>
                      <a:pt x="53" y="87"/>
                    </a:lnTo>
                    <a:lnTo>
                      <a:pt x="40" y="89"/>
                    </a:lnTo>
                    <a:lnTo>
                      <a:pt x="28" y="87"/>
                    </a:lnTo>
                    <a:lnTo>
                      <a:pt x="17" y="81"/>
                    </a:lnTo>
                    <a:lnTo>
                      <a:pt x="7" y="72"/>
                    </a:lnTo>
                    <a:lnTo>
                      <a:pt x="2" y="59"/>
                    </a:lnTo>
                    <a:lnTo>
                      <a:pt x="0" y="45"/>
                    </a:lnTo>
                    <a:lnTo>
                      <a:pt x="2" y="31"/>
                    </a:lnTo>
                    <a:lnTo>
                      <a:pt x="7" y="18"/>
                    </a:lnTo>
                    <a:lnTo>
                      <a:pt x="17" y="9"/>
                    </a:lnTo>
                    <a:lnTo>
                      <a:pt x="28" y="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361AE0D2-5E03-D64A-BDFD-D5BA9A1D6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1734" y="3383959"/>
                <a:ext cx="106271" cy="11807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53" y="3"/>
                  </a:cxn>
                  <a:cxn ang="0">
                    <a:pos x="65" y="9"/>
                  </a:cxn>
                  <a:cxn ang="0">
                    <a:pos x="73" y="19"/>
                  </a:cxn>
                  <a:cxn ang="0">
                    <a:pos x="79" y="31"/>
                  </a:cxn>
                  <a:cxn ang="0">
                    <a:pos x="81" y="46"/>
                  </a:cxn>
                  <a:cxn ang="0">
                    <a:pos x="79" y="60"/>
                  </a:cxn>
                  <a:cxn ang="0">
                    <a:pos x="73" y="72"/>
                  </a:cxn>
                  <a:cxn ang="0">
                    <a:pos x="65" y="82"/>
                  </a:cxn>
                  <a:cxn ang="0">
                    <a:pos x="53" y="88"/>
                  </a:cxn>
                  <a:cxn ang="0">
                    <a:pos x="41" y="90"/>
                  </a:cxn>
                  <a:cxn ang="0">
                    <a:pos x="28" y="88"/>
                  </a:cxn>
                  <a:cxn ang="0">
                    <a:pos x="17" y="82"/>
                  </a:cxn>
                  <a:cxn ang="0">
                    <a:pos x="8" y="72"/>
                  </a:cxn>
                  <a:cxn ang="0">
                    <a:pos x="2" y="60"/>
                  </a:cxn>
                  <a:cxn ang="0">
                    <a:pos x="0" y="46"/>
                  </a:cxn>
                  <a:cxn ang="0">
                    <a:pos x="2" y="31"/>
                  </a:cxn>
                  <a:cxn ang="0">
                    <a:pos x="8" y="19"/>
                  </a:cxn>
                  <a:cxn ang="0">
                    <a:pos x="17" y="9"/>
                  </a:cxn>
                  <a:cxn ang="0">
                    <a:pos x="28" y="3"/>
                  </a:cxn>
                  <a:cxn ang="0">
                    <a:pos x="41" y="0"/>
                  </a:cxn>
                </a:cxnLst>
                <a:rect l="0" t="0" r="r" b="b"/>
                <a:pathLst>
                  <a:path w="81" h="90">
                    <a:moveTo>
                      <a:pt x="41" y="0"/>
                    </a:moveTo>
                    <a:lnTo>
                      <a:pt x="53" y="3"/>
                    </a:lnTo>
                    <a:lnTo>
                      <a:pt x="65" y="9"/>
                    </a:lnTo>
                    <a:lnTo>
                      <a:pt x="73" y="19"/>
                    </a:lnTo>
                    <a:lnTo>
                      <a:pt x="79" y="31"/>
                    </a:lnTo>
                    <a:lnTo>
                      <a:pt x="81" y="46"/>
                    </a:lnTo>
                    <a:lnTo>
                      <a:pt x="79" y="60"/>
                    </a:lnTo>
                    <a:lnTo>
                      <a:pt x="73" y="72"/>
                    </a:lnTo>
                    <a:lnTo>
                      <a:pt x="65" y="82"/>
                    </a:lnTo>
                    <a:lnTo>
                      <a:pt x="53" y="88"/>
                    </a:lnTo>
                    <a:lnTo>
                      <a:pt x="41" y="90"/>
                    </a:lnTo>
                    <a:lnTo>
                      <a:pt x="28" y="88"/>
                    </a:lnTo>
                    <a:lnTo>
                      <a:pt x="17" y="82"/>
                    </a:lnTo>
                    <a:lnTo>
                      <a:pt x="8" y="72"/>
                    </a:lnTo>
                    <a:lnTo>
                      <a:pt x="2" y="60"/>
                    </a:lnTo>
                    <a:lnTo>
                      <a:pt x="0" y="46"/>
                    </a:lnTo>
                    <a:lnTo>
                      <a:pt x="2" y="31"/>
                    </a:lnTo>
                    <a:lnTo>
                      <a:pt x="8" y="19"/>
                    </a:lnTo>
                    <a:lnTo>
                      <a:pt x="17" y="9"/>
                    </a:lnTo>
                    <a:lnTo>
                      <a:pt x="28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Rectangle 9">
                <a:extLst>
                  <a:ext uri="{FF2B5EF4-FFF2-40B4-BE49-F238E27FC236}">
                    <a16:creationId xmlns:a16="http://schemas.microsoft.com/office/drawing/2014/main" id="{C86FA071-AC37-964F-93FE-B0FA63257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9162" y="3180602"/>
                <a:ext cx="135135" cy="40015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52BB37AB-598E-A642-A18E-336AB8D2B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8542" y="3481046"/>
                <a:ext cx="384412" cy="213854"/>
              </a:xfrm>
              <a:custGeom>
                <a:avLst/>
                <a:gdLst/>
                <a:ahLst/>
                <a:cxnLst>
                  <a:cxn ang="0">
                    <a:pos x="285" y="0"/>
                  </a:cxn>
                  <a:cxn ang="0">
                    <a:pos x="293" y="75"/>
                  </a:cxn>
                  <a:cxn ang="0">
                    <a:pos x="0" y="163"/>
                  </a:cxn>
                  <a:cxn ang="0">
                    <a:pos x="3" y="75"/>
                  </a:cxn>
                  <a:cxn ang="0">
                    <a:pos x="285" y="0"/>
                  </a:cxn>
                </a:cxnLst>
                <a:rect l="0" t="0" r="r" b="b"/>
                <a:pathLst>
                  <a:path w="293" h="163">
                    <a:moveTo>
                      <a:pt x="285" y="0"/>
                    </a:moveTo>
                    <a:lnTo>
                      <a:pt x="293" y="75"/>
                    </a:lnTo>
                    <a:lnTo>
                      <a:pt x="0" y="163"/>
                    </a:lnTo>
                    <a:lnTo>
                      <a:pt x="3" y="75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5BDC71C8-AE41-5B44-927E-ACDC6B13C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8552" y="3475798"/>
                <a:ext cx="338492" cy="2348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8" y="81"/>
                  </a:cxn>
                  <a:cxn ang="0">
                    <a:pos x="254" y="179"/>
                  </a:cxn>
                  <a:cxn ang="0">
                    <a:pos x="0" y="76"/>
                  </a:cxn>
                  <a:cxn ang="0">
                    <a:pos x="0" y="0"/>
                  </a:cxn>
                </a:cxnLst>
                <a:rect l="0" t="0" r="r" b="b"/>
                <a:pathLst>
                  <a:path w="258" h="179">
                    <a:moveTo>
                      <a:pt x="0" y="0"/>
                    </a:moveTo>
                    <a:lnTo>
                      <a:pt x="258" y="81"/>
                    </a:lnTo>
                    <a:lnTo>
                      <a:pt x="254" y="179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id="{B72D1693-04D3-D248-A005-889A9EF44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1692" y="3370840"/>
                <a:ext cx="334556" cy="1639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5" y="63"/>
                  </a:cxn>
                  <a:cxn ang="0">
                    <a:pos x="243" y="125"/>
                  </a:cxn>
                  <a:cxn ang="0">
                    <a:pos x="0" y="83"/>
                  </a:cxn>
                  <a:cxn ang="0">
                    <a:pos x="0" y="0"/>
                  </a:cxn>
                </a:cxnLst>
                <a:rect l="0" t="0" r="r" b="b"/>
                <a:pathLst>
                  <a:path w="255" h="125">
                    <a:moveTo>
                      <a:pt x="0" y="0"/>
                    </a:moveTo>
                    <a:lnTo>
                      <a:pt x="255" y="63"/>
                    </a:lnTo>
                    <a:lnTo>
                      <a:pt x="243" y="125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D9DD77E3-622A-2745-87EC-D82673C03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2457" y="3340664"/>
                <a:ext cx="324060" cy="183678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7" y="79"/>
                  </a:cxn>
                  <a:cxn ang="0">
                    <a:pos x="45" y="140"/>
                  </a:cxn>
                  <a:cxn ang="0">
                    <a:pos x="0" y="107"/>
                  </a:cxn>
                  <a:cxn ang="0">
                    <a:pos x="247" y="0"/>
                  </a:cxn>
                </a:cxnLst>
                <a:rect l="0" t="0" r="r" b="b"/>
                <a:pathLst>
                  <a:path w="247" h="140">
                    <a:moveTo>
                      <a:pt x="247" y="0"/>
                    </a:moveTo>
                    <a:lnTo>
                      <a:pt x="247" y="79"/>
                    </a:lnTo>
                    <a:lnTo>
                      <a:pt x="45" y="140"/>
                    </a:lnTo>
                    <a:lnTo>
                      <a:pt x="0" y="107"/>
                    </a:lnTo>
                    <a:lnTo>
                      <a:pt x="24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66FEC723-CB7F-5D4A-BA2F-88C57687E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3469" y="3638484"/>
                <a:ext cx="143007" cy="158750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68" y="3"/>
                  </a:cxn>
                  <a:cxn ang="0">
                    <a:pos x="82" y="9"/>
                  </a:cxn>
                  <a:cxn ang="0">
                    <a:pos x="93" y="18"/>
                  </a:cxn>
                  <a:cxn ang="0">
                    <a:pos x="101" y="30"/>
                  </a:cxn>
                  <a:cxn ang="0">
                    <a:pos x="107" y="45"/>
                  </a:cxn>
                  <a:cxn ang="0">
                    <a:pos x="109" y="60"/>
                  </a:cxn>
                  <a:cxn ang="0">
                    <a:pos x="107" y="76"/>
                  </a:cxn>
                  <a:cxn ang="0">
                    <a:pos x="101" y="91"/>
                  </a:cxn>
                  <a:cxn ang="0">
                    <a:pos x="93" y="103"/>
                  </a:cxn>
                  <a:cxn ang="0">
                    <a:pos x="82" y="112"/>
                  </a:cxn>
                  <a:cxn ang="0">
                    <a:pos x="68" y="118"/>
                  </a:cxn>
                  <a:cxn ang="0">
                    <a:pos x="54" y="121"/>
                  </a:cxn>
                  <a:cxn ang="0">
                    <a:pos x="40" y="118"/>
                  </a:cxn>
                  <a:cxn ang="0">
                    <a:pos x="27" y="112"/>
                  </a:cxn>
                  <a:cxn ang="0">
                    <a:pos x="16" y="103"/>
                  </a:cxn>
                  <a:cxn ang="0">
                    <a:pos x="8" y="91"/>
                  </a:cxn>
                  <a:cxn ang="0">
                    <a:pos x="2" y="76"/>
                  </a:cxn>
                  <a:cxn ang="0">
                    <a:pos x="0" y="60"/>
                  </a:cxn>
                  <a:cxn ang="0">
                    <a:pos x="2" y="45"/>
                  </a:cxn>
                  <a:cxn ang="0">
                    <a:pos x="8" y="30"/>
                  </a:cxn>
                  <a:cxn ang="0">
                    <a:pos x="16" y="18"/>
                  </a:cxn>
                  <a:cxn ang="0">
                    <a:pos x="27" y="9"/>
                  </a:cxn>
                  <a:cxn ang="0">
                    <a:pos x="40" y="3"/>
                  </a:cxn>
                  <a:cxn ang="0">
                    <a:pos x="54" y="0"/>
                  </a:cxn>
                </a:cxnLst>
                <a:rect l="0" t="0" r="r" b="b"/>
                <a:pathLst>
                  <a:path w="109" h="121">
                    <a:moveTo>
                      <a:pt x="54" y="0"/>
                    </a:moveTo>
                    <a:lnTo>
                      <a:pt x="68" y="3"/>
                    </a:lnTo>
                    <a:lnTo>
                      <a:pt x="82" y="9"/>
                    </a:lnTo>
                    <a:lnTo>
                      <a:pt x="93" y="18"/>
                    </a:lnTo>
                    <a:lnTo>
                      <a:pt x="101" y="30"/>
                    </a:lnTo>
                    <a:lnTo>
                      <a:pt x="107" y="45"/>
                    </a:lnTo>
                    <a:lnTo>
                      <a:pt x="109" y="60"/>
                    </a:lnTo>
                    <a:lnTo>
                      <a:pt x="107" y="76"/>
                    </a:lnTo>
                    <a:lnTo>
                      <a:pt x="101" y="91"/>
                    </a:lnTo>
                    <a:lnTo>
                      <a:pt x="93" y="103"/>
                    </a:lnTo>
                    <a:lnTo>
                      <a:pt x="82" y="112"/>
                    </a:lnTo>
                    <a:lnTo>
                      <a:pt x="68" y="118"/>
                    </a:lnTo>
                    <a:lnTo>
                      <a:pt x="54" y="121"/>
                    </a:lnTo>
                    <a:lnTo>
                      <a:pt x="40" y="118"/>
                    </a:lnTo>
                    <a:lnTo>
                      <a:pt x="27" y="112"/>
                    </a:lnTo>
                    <a:lnTo>
                      <a:pt x="16" y="103"/>
                    </a:lnTo>
                    <a:lnTo>
                      <a:pt x="8" y="91"/>
                    </a:lnTo>
                    <a:lnTo>
                      <a:pt x="2" y="76"/>
                    </a:lnTo>
                    <a:lnTo>
                      <a:pt x="0" y="60"/>
                    </a:lnTo>
                    <a:lnTo>
                      <a:pt x="2" y="45"/>
                    </a:lnTo>
                    <a:lnTo>
                      <a:pt x="8" y="30"/>
                    </a:lnTo>
                    <a:lnTo>
                      <a:pt x="16" y="18"/>
                    </a:lnTo>
                    <a:lnTo>
                      <a:pt x="27" y="9"/>
                    </a:lnTo>
                    <a:lnTo>
                      <a:pt x="40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id="{ABCAD518-AE5C-3C4F-B3C1-39D659168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9926" y="3624053"/>
                <a:ext cx="141694" cy="158750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3"/>
                  </a:cxn>
                  <a:cxn ang="0">
                    <a:pos x="81" y="9"/>
                  </a:cxn>
                  <a:cxn ang="0">
                    <a:pos x="92" y="18"/>
                  </a:cxn>
                  <a:cxn ang="0">
                    <a:pos x="101" y="30"/>
                  </a:cxn>
                  <a:cxn ang="0">
                    <a:pos x="107" y="45"/>
                  </a:cxn>
                  <a:cxn ang="0">
                    <a:pos x="108" y="61"/>
                  </a:cxn>
                  <a:cxn ang="0">
                    <a:pos x="107" y="77"/>
                  </a:cxn>
                  <a:cxn ang="0">
                    <a:pos x="101" y="91"/>
                  </a:cxn>
                  <a:cxn ang="0">
                    <a:pos x="92" y="103"/>
                  </a:cxn>
                  <a:cxn ang="0">
                    <a:pos x="81" y="113"/>
                  </a:cxn>
                  <a:cxn ang="0">
                    <a:pos x="69" y="118"/>
                  </a:cxn>
                  <a:cxn ang="0">
                    <a:pos x="55" y="121"/>
                  </a:cxn>
                  <a:cxn ang="0">
                    <a:pos x="40" y="118"/>
                  </a:cxn>
                  <a:cxn ang="0">
                    <a:pos x="27" y="113"/>
                  </a:cxn>
                  <a:cxn ang="0">
                    <a:pos x="16" y="103"/>
                  </a:cxn>
                  <a:cxn ang="0">
                    <a:pos x="8" y="91"/>
                  </a:cxn>
                  <a:cxn ang="0">
                    <a:pos x="2" y="77"/>
                  </a:cxn>
                  <a:cxn ang="0">
                    <a:pos x="0" y="61"/>
                  </a:cxn>
                  <a:cxn ang="0">
                    <a:pos x="2" y="45"/>
                  </a:cxn>
                  <a:cxn ang="0">
                    <a:pos x="8" y="30"/>
                  </a:cxn>
                  <a:cxn ang="0">
                    <a:pos x="16" y="18"/>
                  </a:cxn>
                  <a:cxn ang="0">
                    <a:pos x="27" y="9"/>
                  </a:cxn>
                  <a:cxn ang="0">
                    <a:pos x="40" y="3"/>
                  </a:cxn>
                  <a:cxn ang="0">
                    <a:pos x="55" y="0"/>
                  </a:cxn>
                </a:cxnLst>
                <a:rect l="0" t="0" r="r" b="b"/>
                <a:pathLst>
                  <a:path w="108" h="121">
                    <a:moveTo>
                      <a:pt x="55" y="0"/>
                    </a:moveTo>
                    <a:lnTo>
                      <a:pt x="69" y="3"/>
                    </a:lnTo>
                    <a:lnTo>
                      <a:pt x="81" y="9"/>
                    </a:lnTo>
                    <a:lnTo>
                      <a:pt x="92" y="18"/>
                    </a:lnTo>
                    <a:lnTo>
                      <a:pt x="101" y="30"/>
                    </a:lnTo>
                    <a:lnTo>
                      <a:pt x="107" y="45"/>
                    </a:lnTo>
                    <a:lnTo>
                      <a:pt x="108" y="61"/>
                    </a:lnTo>
                    <a:lnTo>
                      <a:pt x="107" y="77"/>
                    </a:lnTo>
                    <a:lnTo>
                      <a:pt x="101" y="91"/>
                    </a:lnTo>
                    <a:lnTo>
                      <a:pt x="92" y="103"/>
                    </a:lnTo>
                    <a:lnTo>
                      <a:pt x="81" y="113"/>
                    </a:lnTo>
                    <a:lnTo>
                      <a:pt x="69" y="118"/>
                    </a:lnTo>
                    <a:lnTo>
                      <a:pt x="55" y="121"/>
                    </a:lnTo>
                    <a:lnTo>
                      <a:pt x="40" y="118"/>
                    </a:lnTo>
                    <a:lnTo>
                      <a:pt x="27" y="113"/>
                    </a:lnTo>
                    <a:lnTo>
                      <a:pt x="16" y="103"/>
                    </a:lnTo>
                    <a:lnTo>
                      <a:pt x="8" y="91"/>
                    </a:lnTo>
                    <a:lnTo>
                      <a:pt x="2" y="77"/>
                    </a:lnTo>
                    <a:lnTo>
                      <a:pt x="0" y="61"/>
                    </a:lnTo>
                    <a:lnTo>
                      <a:pt x="2" y="45"/>
                    </a:lnTo>
                    <a:lnTo>
                      <a:pt x="8" y="30"/>
                    </a:lnTo>
                    <a:lnTo>
                      <a:pt x="16" y="18"/>
                    </a:lnTo>
                    <a:lnTo>
                      <a:pt x="27" y="9"/>
                    </a:lnTo>
                    <a:lnTo>
                      <a:pt x="40" y="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6">
                <a:extLst>
                  <a:ext uri="{FF2B5EF4-FFF2-40B4-BE49-F238E27FC236}">
                    <a16:creationId xmlns:a16="http://schemas.microsoft.com/office/drawing/2014/main" id="{88B88C4C-E93A-8D4A-B56E-0EF52A07C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5546" y="2427524"/>
                <a:ext cx="945941" cy="455259"/>
              </a:xfrm>
              <a:custGeom>
                <a:avLst/>
                <a:gdLst/>
                <a:ahLst/>
                <a:cxnLst>
                  <a:cxn ang="0">
                    <a:pos x="248" y="1"/>
                  </a:cxn>
                  <a:cxn ang="0">
                    <a:pos x="415" y="6"/>
                  </a:cxn>
                  <a:cxn ang="0">
                    <a:pos x="497" y="12"/>
                  </a:cxn>
                  <a:cxn ang="0">
                    <a:pos x="571" y="20"/>
                  </a:cxn>
                  <a:cxn ang="0">
                    <a:pos x="634" y="31"/>
                  </a:cxn>
                  <a:cxn ang="0">
                    <a:pos x="683" y="44"/>
                  </a:cxn>
                  <a:cxn ang="0">
                    <a:pos x="711" y="60"/>
                  </a:cxn>
                  <a:cxn ang="0">
                    <a:pos x="721" y="81"/>
                  </a:cxn>
                  <a:cxn ang="0">
                    <a:pos x="716" y="111"/>
                  </a:cxn>
                  <a:cxn ang="0">
                    <a:pos x="701" y="144"/>
                  </a:cxn>
                  <a:cxn ang="0">
                    <a:pos x="676" y="180"/>
                  </a:cxn>
                  <a:cxn ang="0">
                    <a:pos x="647" y="218"/>
                  </a:cxn>
                  <a:cxn ang="0">
                    <a:pos x="615" y="254"/>
                  </a:cxn>
                  <a:cxn ang="0">
                    <a:pos x="584" y="287"/>
                  </a:cxn>
                  <a:cxn ang="0">
                    <a:pos x="545" y="325"/>
                  </a:cxn>
                  <a:cxn ang="0">
                    <a:pos x="528" y="341"/>
                  </a:cxn>
                  <a:cxn ang="0">
                    <a:pos x="521" y="347"/>
                  </a:cxn>
                  <a:cxn ang="0">
                    <a:pos x="467" y="343"/>
                  </a:cxn>
                  <a:cxn ang="0">
                    <a:pos x="477" y="331"/>
                  </a:cxn>
                  <a:cxn ang="0">
                    <a:pos x="494" y="310"/>
                  </a:cxn>
                  <a:cxn ang="0">
                    <a:pos x="517" y="283"/>
                  </a:cxn>
                  <a:cxn ang="0">
                    <a:pos x="555" y="234"/>
                  </a:cxn>
                  <a:cxn ang="0">
                    <a:pos x="577" y="201"/>
                  </a:cxn>
                  <a:cxn ang="0">
                    <a:pos x="595" y="170"/>
                  </a:cxn>
                  <a:cxn ang="0">
                    <a:pos x="606" y="145"/>
                  </a:cxn>
                  <a:cxn ang="0">
                    <a:pos x="606" y="127"/>
                  </a:cxn>
                  <a:cxn ang="0">
                    <a:pos x="593" y="119"/>
                  </a:cxn>
                  <a:cxn ang="0">
                    <a:pos x="565" y="113"/>
                  </a:cxn>
                  <a:cxn ang="0">
                    <a:pos x="523" y="107"/>
                  </a:cxn>
                  <a:cxn ang="0">
                    <a:pos x="471" y="101"/>
                  </a:cxn>
                  <a:cxn ang="0">
                    <a:pos x="411" y="96"/>
                  </a:cxn>
                  <a:cxn ang="0">
                    <a:pos x="349" y="92"/>
                  </a:cxn>
                  <a:cxn ang="0">
                    <a:pos x="287" y="90"/>
                  </a:cxn>
                  <a:cxn ang="0">
                    <a:pos x="228" y="89"/>
                  </a:cxn>
                  <a:cxn ang="0">
                    <a:pos x="177" y="91"/>
                  </a:cxn>
                  <a:cxn ang="0">
                    <a:pos x="137" y="96"/>
                  </a:cxn>
                  <a:cxn ang="0">
                    <a:pos x="111" y="102"/>
                  </a:cxn>
                  <a:cxn ang="0">
                    <a:pos x="102" y="113"/>
                  </a:cxn>
                  <a:cxn ang="0">
                    <a:pos x="109" y="137"/>
                  </a:cxn>
                  <a:cxn ang="0">
                    <a:pos x="121" y="170"/>
                  </a:cxn>
                  <a:cxn ang="0">
                    <a:pos x="137" y="207"/>
                  </a:cxn>
                  <a:cxn ang="0">
                    <a:pos x="154" y="245"/>
                  </a:cxn>
                  <a:cxn ang="0">
                    <a:pos x="170" y="278"/>
                  </a:cxn>
                  <a:cxn ang="0">
                    <a:pos x="184" y="305"/>
                  </a:cxn>
                  <a:cxn ang="0">
                    <a:pos x="191" y="320"/>
                  </a:cxn>
                  <a:cxn ang="0">
                    <a:pos x="148" y="318"/>
                  </a:cxn>
                  <a:cxn ang="0">
                    <a:pos x="144" y="312"/>
                  </a:cxn>
                  <a:cxn ang="0">
                    <a:pos x="132" y="295"/>
                  </a:cxn>
                  <a:cxn ang="0">
                    <a:pos x="114" y="269"/>
                  </a:cxn>
                  <a:cxn ang="0">
                    <a:pos x="93" y="237"/>
                  </a:cxn>
                  <a:cxn ang="0">
                    <a:pos x="70" y="201"/>
                  </a:cxn>
                  <a:cxn ang="0">
                    <a:pos x="47" y="163"/>
                  </a:cxn>
                  <a:cxn ang="0">
                    <a:pos x="18" y="106"/>
                  </a:cxn>
                  <a:cxn ang="0">
                    <a:pos x="6" y="73"/>
                  </a:cxn>
                  <a:cxn ang="0">
                    <a:pos x="0" y="44"/>
                  </a:cxn>
                  <a:cxn ang="0">
                    <a:pos x="4" y="23"/>
                  </a:cxn>
                  <a:cxn ang="0">
                    <a:pos x="19" y="12"/>
                  </a:cxn>
                  <a:cxn ang="0">
                    <a:pos x="53" y="7"/>
                  </a:cxn>
                  <a:cxn ang="0">
                    <a:pos x="105" y="2"/>
                  </a:cxn>
                  <a:cxn ang="0">
                    <a:pos x="172" y="1"/>
                  </a:cxn>
                </a:cxnLst>
                <a:rect l="0" t="0" r="r" b="b"/>
                <a:pathLst>
                  <a:path w="721" h="347">
                    <a:moveTo>
                      <a:pt x="209" y="0"/>
                    </a:moveTo>
                    <a:lnTo>
                      <a:pt x="248" y="1"/>
                    </a:lnTo>
                    <a:lnTo>
                      <a:pt x="289" y="1"/>
                    </a:lnTo>
                    <a:lnTo>
                      <a:pt x="415" y="6"/>
                    </a:lnTo>
                    <a:lnTo>
                      <a:pt x="457" y="8"/>
                    </a:lnTo>
                    <a:lnTo>
                      <a:pt x="497" y="12"/>
                    </a:lnTo>
                    <a:lnTo>
                      <a:pt x="535" y="16"/>
                    </a:lnTo>
                    <a:lnTo>
                      <a:pt x="571" y="20"/>
                    </a:lnTo>
                    <a:lnTo>
                      <a:pt x="605" y="25"/>
                    </a:lnTo>
                    <a:lnTo>
                      <a:pt x="634" y="31"/>
                    </a:lnTo>
                    <a:lnTo>
                      <a:pt x="661" y="37"/>
                    </a:lnTo>
                    <a:lnTo>
                      <a:pt x="683" y="44"/>
                    </a:lnTo>
                    <a:lnTo>
                      <a:pt x="700" y="51"/>
                    </a:lnTo>
                    <a:lnTo>
                      <a:pt x="711" y="60"/>
                    </a:lnTo>
                    <a:lnTo>
                      <a:pt x="717" y="70"/>
                    </a:lnTo>
                    <a:lnTo>
                      <a:pt x="721" y="81"/>
                    </a:lnTo>
                    <a:lnTo>
                      <a:pt x="720" y="96"/>
                    </a:lnTo>
                    <a:lnTo>
                      <a:pt x="716" y="111"/>
                    </a:lnTo>
                    <a:lnTo>
                      <a:pt x="709" y="127"/>
                    </a:lnTo>
                    <a:lnTo>
                      <a:pt x="701" y="144"/>
                    </a:lnTo>
                    <a:lnTo>
                      <a:pt x="689" y="162"/>
                    </a:lnTo>
                    <a:lnTo>
                      <a:pt x="676" y="180"/>
                    </a:lnTo>
                    <a:lnTo>
                      <a:pt x="662" y="199"/>
                    </a:lnTo>
                    <a:lnTo>
                      <a:pt x="647" y="218"/>
                    </a:lnTo>
                    <a:lnTo>
                      <a:pt x="631" y="236"/>
                    </a:lnTo>
                    <a:lnTo>
                      <a:pt x="615" y="254"/>
                    </a:lnTo>
                    <a:lnTo>
                      <a:pt x="599" y="271"/>
                    </a:lnTo>
                    <a:lnTo>
                      <a:pt x="584" y="287"/>
                    </a:lnTo>
                    <a:lnTo>
                      <a:pt x="556" y="314"/>
                    </a:lnTo>
                    <a:lnTo>
                      <a:pt x="545" y="325"/>
                    </a:lnTo>
                    <a:lnTo>
                      <a:pt x="535" y="335"/>
                    </a:lnTo>
                    <a:lnTo>
                      <a:pt x="528" y="341"/>
                    </a:lnTo>
                    <a:lnTo>
                      <a:pt x="523" y="345"/>
                    </a:lnTo>
                    <a:lnTo>
                      <a:pt x="521" y="347"/>
                    </a:lnTo>
                    <a:lnTo>
                      <a:pt x="465" y="345"/>
                    </a:lnTo>
                    <a:lnTo>
                      <a:pt x="467" y="343"/>
                    </a:lnTo>
                    <a:lnTo>
                      <a:pt x="470" y="339"/>
                    </a:lnTo>
                    <a:lnTo>
                      <a:pt x="477" y="331"/>
                    </a:lnTo>
                    <a:lnTo>
                      <a:pt x="485" y="322"/>
                    </a:lnTo>
                    <a:lnTo>
                      <a:pt x="494" y="310"/>
                    </a:lnTo>
                    <a:lnTo>
                      <a:pt x="505" y="297"/>
                    </a:lnTo>
                    <a:lnTo>
                      <a:pt x="517" y="283"/>
                    </a:lnTo>
                    <a:lnTo>
                      <a:pt x="542" y="251"/>
                    </a:lnTo>
                    <a:lnTo>
                      <a:pt x="555" y="234"/>
                    </a:lnTo>
                    <a:lnTo>
                      <a:pt x="566" y="217"/>
                    </a:lnTo>
                    <a:lnTo>
                      <a:pt x="577" y="201"/>
                    </a:lnTo>
                    <a:lnTo>
                      <a:pt x="587" y="185"/>
                    </a:lnTo>
                    <a:lnTo>
                      <a:pt x="595" y="170"/>
                    </a:lnTo>
                    <a:lnTo>
                      <a:pt x="602" y="157"/>
                    </a:lnTo>
                    <a:lnTo>
                      <a:pt x="606" y="145"/>
                    </a:lnTo>
                    <a:lnTo>
                      <a:pt x="607" y="135"/>
                    </a:lnTo>
                    <a:lnTo>
                      <a:pt x="606" y="127"/>
                    </a:lnTo>
                    <a:lnTo>
                      <a:pt x="601" y="122"/>
                    </a:lnTo>
                    <a:lnTo>
                      <a:pt x="593" y="119"/>
                    </a:lnTo>
                    <a:lnTo>
                      <a:pt x="581" y="117"/>
                    </a:lnTo>
                    <a:lnTo>
                      <a:pt x="565" y="113"/>
                    </a:lnTo>
                    <a:lnTo>
                      <a:pt x="545" y="110"/>
                    </a:lnTo>
                    <a:lnTo>
                      <a:pt x="523" y="107"/>
                    </a:lnTo>
                    <a:lnTo>
                      <a:pt x="498" y="104"/>
                    </a:lnTo>
                    <a:lnTo>
                      <a:pt x="471" y="101"/>
                    </a:lnTo>
                    <a:lnTo>
                      <a:pt x="442" y="98"/>
                    </a:lnTo>
                    <a:lnTo>
                      <a:pt x="411" y="96"/>
                    </a:lnTo>
                    <a:lnTo>
                      <a:pt x="380" y="94"/>
                    </a:lnTo>
                    <a:lnTo>
                      <a:pt x="349" y="92"/>
                    </a:lnTo>
                    <a:lnTo>
                      <a:pt x="318" y="91"/>
                    </a:lnTo>
                    <a:lnTo>
                      <a:pt x="287" y="90"/>
                    </a:lnTo>
                    <a:lnTo>
                      <a:pt x="256" y="89"/>
                    </a:lnTo>
                    <a:lnTo>
                      <a:pt x="228" y="89"/>
                    </a:lnTo>
                    <a:lnTo>
                      <a:pt x="201" y="90"/>
                    </a:lnTo>
                    <a:lnTo>
                      <a:pt x="177" y="91"/>
                    </a:lnTo>
                    <a:lnTo>
                      <a:pt x="155" y="93"/>
                    </a:lnTo>
                    <a:lnTo>
                      <a:pt x="137" y="96"/>
                    </a:lnTo>
                    <a:lnTo>
                      <a:pt x="121" y="98"/>
                    </a:lnTo>
                    <a:lnTo>
                      <a:pt x="111" y="102"/>
                    </a:lnTo>
                    <a:lnTo>
                      <a:pt x="104" y="107"/>
                    </a:lnTo>
                    <a:lnTo>
                      <a:pt x="102" y="113"/>
                    </a:lnTo>
                    <a:lnTo>
                      <a:pt x="105" y="124"/>
                    </a:lnTo>
                    <a:lnTo>
                      <a:pt x="109" y="137"/>
                    </a:lnTo>
                    <a:lnTo>
                      <a:pt x="114" y="153"/>
                    </a:lnTo>
                    <a:lnTo>
                      <a:pt x="121" y="170"/>
                    </a:lnTo>
                    <a:lnTo>
                      <a:pt x="128" y="189"/>
                    </a:lnTo>
                    <a:lnTo>
                      <a:pt x="137" y="207"/>
                    </a:lnTo>
                    <a:lnTo>
                      <a:pt x="145" y="226"/>
                    </a:lnTo>
                    <a:lnTo>
                      <a:pt x="154" y="245"/>
                    </a:lnTo>
                    <a:lnTo>
                      <a:pt x="163" y="262"/>
                    </a:lnTo>
                    <a:lnTo>
                      <a:pt x="170" y="278"/>
                    </a:lnTo>
                    <a:lnTo>
                      <a:pt x="177" y="293"/>
                    </a:lnTo>
                    <a:lnTo>
                      <a:pt x="184" y="305"/>
                    </a:lnTo>
                    <a:lnTo>
                      <a:pt x="188" y="314"/>
                    </a:lnTo>
                    <a:lnTo>
                      <a:pt x="191" y="320"/>
                    </a:lnTo>
                    <a:lnTo>
                      <a:pt x="192" y="322"/>
                    </a:lnTo>
                    <a:lnTo>
                      <a:pt x="148" y="318"/>
                    </a:lnTo>
                    <a:lnTo>
                      <a:pt x="147" y="316"/>
                    </a:lnTo>
                    <a:lnTo>
                      <a:pt x="144" y="312"/>
                    </a:lnTo>
                    <a:lnTo>
                      <a:pt x="138" y="304"/>
                    </a:lnTo>
                    <a:lnTo>
                      <a:pt x="132" y="295"/>
                    </a:lnTo>
                    <a:lnTo>
                      <a:pt x="123" y="283"/>
                    </a:lnTo>
                    <a:lnTo>
                      <a:pt x="114" y="269"/>
                    </a:lnTo>
                    <a:lnTo>
                      <a:pt x="104" y="254"/>
                    </a:lnTo>
                    <a:lnTo>
                      <a:pt x="93" y="237"/>
                    </a:lnTo>
                    <a:lnTo>
                      <a:pt x="81" y="220"/>
                    </a:lnTo>
                    <a:lnTo>
                      <a:pt x="70" y="201"/>
                    </a:lnTo>
                    <a:lnTo>
                      <a:pt x="59" y="183"/>
                    </a:lnTo>
                    <a:lnTo>
                      <a:pt x="47" y="163"/>
                    </a:lnTo>
                    <a:lnTo>
                      <a:pt x="27" y="125"/>
                    </a:lnTo>
                    <a:lnTo>
                      <a:pt x="18" y="106"/>
                    </a:lnTo>
                    <a:lnTo>
                      <a:pt x="11" y="89"/>
                    </a:lnTo>
                    <a:lnTo>
                      <a:pt x="6" y="73"/>
                    </a:lnTo>
                    <a:lnTo>
                      <a:pt x="2" y="58"/>
                    </a:lnTo>
                    <a:lnTo>
                      <a:pt x="0" y="44"/>
                    </a:lnTo>
                    <a:lnTo>
                      <a:pt x="1" y="33"/>
                    </a:lnTo>
                    <a:lnTo>
                      <a:pt x="4" y="23"/>
                    </a:lnTo>
                    <a:lnTo>
                      <a:pt x="10" y="16"/>
                    </a:lnTo>
                    <a:lnTo>
                      <a:pt x="19" y="12"/>
                    </a:lnTo>
                    <a:lnTo>
                      <a:pt x="34" y="9"/>
                    </a:lnTo>
                    <a:lnTo>
                      <a:pt x="53" y="7"/>
                    </a:lnTo>
                    <a:lnTo>
                      <a:pt x="77" y="4"/>
                    </a:lnTo>
                    <a:lnTo>
                      <a:pt x="105" y="2"/>
                    </a:lnTo>
                    <a:lnTo>
                      <a:pt x="137" y="2"/>
                    </a:lnTo>
                    <a:lnTo>
                      <a:pt x="172" y="1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AA72CC93-D36D-EA42-B7F3-F07FE12F4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2757" y="1444848"/>
                <a:ext cx="1262128" cy="1604556"/>
              </a:xfrm>
              <a:custGeom>
                <a:avLst/>
                <a:gdLst/>
                <a:ahLst/>
                <a:cxnLst>
                  <a:cxn ang="0">
                    <a:pos x="328" y="2"/>
                  </a:cxn>
                  <a:cxn ang="0">
                    <a:pos x="405" y="17"/>
                  </a:cxn>
                  <a:cxn ang="0">
                    <a:pos x="477" y="47"/>
                  </a:cxn>
                  <a:cxn ang="0">
                    <a:pos x="542" y="90"/>
                  </a:cxn>
                  <a:cxn ang="0">
                    <a:pos x="600" y="143"/>
                  </a:cxn>
                  <a:cxn ang="0">
                    <a:pos x="649" y="201"/>
                  </a:cxn>
                  <a:cxn ang="0">
                    <a:pos x="689" y="264"/>
                  </a:cxn>
                  <a:cxn ang="0">
                    <a:pos x="713" y="311"/>
                  </a:cxn>
                  <a:cxn ang="0">
                    <a:pos x="740" y="368"/>
                  </a:cxn>
                  <a:cxn ang="0">
                    <a:pos x="770" y="435"/>
                  </a:cxn>
                  <a:cxn ang="0">
                    <a:pos x="818" y="544"/>
                  </a:cxn>
                  <a:cxn ang="0">
                    <a:pos x="864" y="660"/>
                  </a:cxn>
                  <a:cxn ang="0">
                    <a:pos x="892" y="735"/>
                  </a:cxn>
                  <a:cxn ang="0">
                    <a:pos x="917" y="806"/>
                  </a:cxn>
                  <a:cxn ang="0">
                    <a:pos x="937" y="871"/>
                  </a:cxn>
                  <a:cxn ang="0">
                    <a:pos x="952" y="926"/>
                  </a:cxn>
                  <a:cxn ang="0">
                    <a:pos x="961" y="970"/>
                  </a:cxn>
                  <a:cxn ang="0">
                    <a:pos x="961" y="1000"/>
                  </a:cxn>
                  <a:cxn ang="0">
                    <a:pos x="947" y="1032"/>
                  </a:cxn>
                  <a:cxn ang="0">
                    <a:pos x="922" y="1061"/>
                  </a:cxn>
                  <a:cxn ang="0">
                    <a:pos x="890" y="1087"/>
                  </a:cxn>
                  <a:cxn ang="0">
                    <a:pos x="854" y="1110"/>
                  </a:cxn>
                  <a:cxn ang="0">
                    <a:pos x="818" y="1130"/>
                  </a:cxn>
                  <a:cxn ang="0">
                    <a:pos x="788" y="1144"/>
                  </a:cxn>
                  <a:cxn ang="0">
                    <a:pos x="767" y="1153"/>
                  </a:cxn>
                  <a:cxn ang="0">
                    <a:pos x="757" y="1157"/>
                  </a:cxn>
                  <a:cxn ang="0">
                    <a:pos x="741" y="1163"/>
                  </a:cxn>
                  <a:cxn ang="0">
                    <a:pos x="711" y="1174"/>
                  </a:cxn>
                  <a:cxn ang="0">
                    <a:pos x="671" y="1187"/>
                  </a:cxn>
                  <a:cxn ang="0">
                    <a:pos x="620" y="1200"/>
                  </a:cxn>
                  <a:cxn ang="0">
                    <a:pos x="563" y="1212"/>
                  </a:cxn>
                  <a:cxn ang="0">
                    <a:pos x="500" y="1220"/>
                  </a:cxn>
                  <a:cxn ang="0">
                    <a:pos x="435" y="1223"/>
                  </a:cxn>
                  <a:cxn ang="0">
                    <a:pos x="369" y="1219"/>
                  </a:cxn>
                  <a:cxn ang="0">
                    <a:pos x="306" y="1206"/>
                  </a:cxn>
                  <a:cxn ang="0">
                    <a:pos x="258" y="1180"/>
                  </a:cxn>
                  <a:cxn ang="0">
                    <a:pos x="213" y="1134"/>
                  </a:cxn>
                  <a:cxn ang="0">
                    <a:pos x="171" y="1071"/>
                  </a:cxn>
                  <a:cxn ang="0">
                    <a:pos x="133" y="995"/>
                  </a:cxn>
                  <a:cxn ang="0">
                    <a:pos x="99" y="912"/>
                  </a:cxn>
                  <a:cxn ang="0">
                    <a:pos x="69" y="822"/>
                  </a:cxn>
                  <a:cxn ang="0">
                    <a:pos x="45" y="731"/>
                  </a:cxn>
                  <a:cxn ang="0">
                    <a:pos x="25" y="642"/>
                  </a:cxn>
                  <a:cxn ang="0">
                    <a:pos x="11" y="559"/>
                  </a:cxn>
                  <a:cxn ang="0">
                    <a:pos x="2" y="485"/>
                  </a:cxn>
                  <a:cxn ang="0">
                    <a:pos x="0" y="425"/>
                  </a:cxn>
                  <a:cxn ang="0">
                    <a:pos x="4" y="325"/>
                  </a:cxn>
                  <a:cxn ang="0">
                    <a:pos x="14" y="241"/>
                  </a:cxn>
                  <a:cxn ang="0">
                    <a:pos x="30" y="173"/>
                  </a:cxn>
                  <a:cxn ang="0">
                    <a:pos x="54" y="118"/>
                  </a:cxn>
                  <a:cxn ang="0">
                    <a:pos x="85" y="77"/>
                  </a:cxn>
                  <a:cxn ang="0">
                    <a:pos x="126" y="45"/>
                  </a:cxn>
                  <a:cxn ang="0">
                    <a:pos x="177" y="22"/>
                  </a:cxn>
                  <a:cxn ang="0">
                    <a:pos x="248" y="4"/>
                  </a:cxn>
                </a:cxnLst>
                <a:rect l="0" t="0" r="r" b="b"/>
                <a:pathLst>
                  <a:path w="962" h="1223">
                    <a:moveTo>
                      <a:pt x="289" y="0"/>
                    </a:moveTo>
                    <a:lnTo>
                      <a:pt x="328" y="2"/>
                    </a:lnTo>
                    <a:lnTo>
                      <a:pt x="368" y="7"/>
                    </a:lnTo>
                    <a:lnTo>
                      <a:pt x="405" y="17"/>
                    </a:lnTo>
                    <a:lnTo>
                      <a:pt x="442" y="30"/>
                    </a:lnTo>
                    <a:lnTo>
                      <a:pt x="477" y="47"/>
                    </a:lnTo>
                    <a:lnTo>
                      <a:pt x="510" y="67"/>
                    </a:lnTo>
                    <a:lnTo>
                      <a:pt x="542" y="90"/>
                    </a:lnTo>
                    <a:lnTo>
                      <a:pt x="572" y="115"/>
                    </a:lnTo>
                    <a:lnTo>
                      <a:pt x="600" y="143"/>
                    </a:lnTo>
                    <a:lnTo>
                      <a:pt x="626" y="171"/>
                    </a:lnTo>
                    <a:lnTo>
                      <a:pt x="649" y="201"/>
                    </a:lnTo>
                    <a:lnTo>
                      <a:pt x="670" y="232"/>
                    </a:lnTo>
                    <a:lnTo>
                      <a:pt x="689" y="264"/>
                    </a:lnTo>
                    <a:lnTo>
                      <a:pt x="700" y="286"/>
                    </a:lnTo>
                    <a:lnTo>
                      <a:pt x="713" y="311"/>
                    </a:lnTo>
                    <a:lnTo>
                      <a:pt x="726" y="339"/>
                    </a:lnTo>
                    <a:lnTo>
                      <a:pt x="740" y="368"/>
                    </a:lnTo>
                    <a:lnTo>
                      <a:pt x="755" y="401"/>
                    </a:lnTo>
                    <a:lnTo>
                      <a:pt x="770" y="435"/>
                    </a:lnTo>
                    <a:lnTo>
                      <a:pt x="786" y="471"/>
                    </a:lnTo>
                    <a:lnTo>
                      <a:pt x="818" y="544"/>
                    </a:lnTo>
                    <a:lnTo>
                      <a:pt x="834" y="583"/>
                    </a:lnTo>
                    <a:lnTo>
                      <a:pt x="864" y="660"/>
                    </a:lnTo>
                    <a:lnTo>
                      <a:pt x="878" y="698"/>
                    </a:lnTo>
                    <a:lnTo>
                      <a:pt x="892" y="735"/>
                    </a:lnTo>
                    <a:lnTo>
                      <a:pt x="905" y="771"/>
                    </a:lnTo>
                    <a:lnTo>
                      <a:pt x="917" y="806"/>
                    </a:lnTo>
                    <a:lnTo>
                      <a:pt x="928" y="840"/>
                    </a:lnTo>
                    <a:lnTo>
                      <a:pt x="937" y="871"/>
                    </a:lnTo>
                    <a:lnTo>
                      <a:pt x="946" y="900"/>
                    </a:lnTo>
                    <a:lnTo>
                      <a:pt x="952" y="926"/>
                    </a:lnTo>
                    <a:lnTo>
                      <a:pt x="958" y="949"/>
                    </a:lnTo>
                    <a:lnTo>
                      <a:pt x="961" y="970"/>
                    </a:lnTo>
                    <a:lnTo>
                      <a:pt x="962" y="987"/>
                    </a:lnTo>
                    <a:lnTo>
                      <a:pt x="961" y="1000"/>
                    </a:lnTo>
                    <a:lnTo>
                      <a:pt x="956" y="1016"/>
                    </a:lnTo>
                    <a:lnTo>
                      <a:pt x="947" y="1032"/>
                    </a:lnTo>
                    <a:lnTo>
                      <a:pt x="936" y="1047"/>
                    </a:lnTo>
                    <a:lnTo>
                      <a:pt x="922" y="1061"/>
                    </a:lnTo>
                    <a:lnTo>
                      <a:pt x="906" y="1074"/>
                    </a:lnTo>
                    <a:lnTo>
                      <a:pt x="890" y="1087"/>
                    </a:lnTo>
                    <a:lnTo>
                      <a:pt x="872" y="1099"/>
                    </a:lnTo>
                    <a:lnTo>
                      <a:pt x="854" y="1110"/>
                    </a:lnTo>
                    <a:lnTo>
                      <a:pt x="836" y="1120"/>
                    </a:lnTo>
                    <a:lnTo>
                      <a:pt x="818" y="1130"/>
                    </a:lnTo>
                    <a:lnTo>
                      <a:pt x="802" y="1137"/>
                    </a:lnTo>
                    <a:lnTo>
                      <a:pt x="788" y="1144"/>
                    </a:lnTo>
                    <a:lnTo>
                      <a:pt x="777" y="1150"/>
                    </a:lnTo>
                    <a:lnTo>
                      <a:pt x="767" y="1153"/>
                    </a:lnTo>
                    <a:lnTo>
                      <a:pt x="761" y="1156"/>
                    </a:lnTo>
                    <a:lnTo>
                      <a:pt x="757" y="1157"/>
                    </a:lnTo>
                    <a:lnTo>
                      <a:pt x="751" y="1160"/>
                    </a:lnTo>
                    <a:lnTo>
                      <a:pt x="741" y="1163"/>
                    </a:lnTo>
                    <a:lnTo>
                      <a:pt x="728" y="1168"/>
                    </a:lnTo>
                    <a:lnTo>
                      <a:pt x="711" y="1174"/>
                    </a:lnTo>
                    <a:lnTo>
                      <a:pt x="693" y="1180"/>
                    </a:lnTo>
                    <a:lnTo>
                      <a:pt x="671" y="1187"/>
                    </a:lnTo>
                    <a:lnTo>
                      <a:pt x="647" y="1193"/>
                    </a:lnTo>
                    <a:lnTo>
                      <a:pt x="620" y="1200"/>
                    </a:lnTo>
                    <a:lnTo>
                      <a:pt x="592" y="1206"/>
                    </a:lnTo>
                    <a:lnTo>
                      <a:pt x="563" y="1212"/>
                    </a:lnTo>
                    <a:lnTo>
                      <a:pt x="532" y="1216"/>
                    </a:lnTo>
                    <a:lnTo>
                      <a:pt x="500" y="1220"/>
                    </a:lnTo>
                    <a:lnTo>
                      <a:pt x="468" y="1222"/>
                    </a:lnTo>
                    <a:lnTo>
                      <a:pt x="435" y="1223"/>
                    </a:lnTo>
                    <a:lnTo>
                      <a:pt x="402" y="1222"/>
                    </a:lnTo>
                    <a:lnTo>
                      <a:pt x="369" y="1219"/>
                    </a:lnTo>
                    <a:lnTo>
                      <a:pt x="337" y="1213"/>
                    </a:lnTo>
                    <a:lnTo>
                      <a:pt x="306" y="1206"/>
                    </a:lnTo>
                    <a:lnTo>
                      <a:pt x="281" y="1196"/>
                    </a:lnTo>
                    <a:lnTo>
                      <a:pt x="258" y="1180"/>
                    </a:lnTo>
                    <a:lnTo>
                      <a:pt x="234" y="1159"/>
                    </a:lnTo>
                    <a:lnTo>
                      <a:pt x="213" y="1134"/>
                    </a:lnTo>
                    <a:lnTo>
                      <a:pt x="191" y="1104"/>
                    </a:lnTo>
                    <a:lnTo>
                      <a:pt x="171" y="1071"/>
                    </a:lnTo>
                    <a:lnTo>
                      <a:pt x="151" y="1035"/>
                    </a:lnTo>
                    <a:lnTo>
                      <a:pt x="133" y="995"/>
                    </a:lnTo>
                    <a:lnTo>
                      <a:pt x="115" y="954"/>
                    </a:lnTo>
                    <a:lnTo>
                      <a:pt x="99" y="912"/>
                    </a:lnTo>
                    <a:lnTo>
                      <a:pt x="84" y="867"/>
                    </a:lnTo>
                    <a:lnTo>
                      <a:pt x="69" y="822"/>
                    </a:lnTo>
                    <a:lnTo>
                      <a:pt x="57" y="776"/>
                    </a:lnTo>
                    <a:lnTo>
                      <a:pt x="45" y="731"/>
                    </a:lnTo>
                    <a:lnTo>
                      <a:pt x="34" y="685"/>
                    </a:lnTo>
                    <a:lnTo>
                      <a:pt x="25" y="642"/>
                    </a:lnTo>
                    <a:lnTo>
                      <a:pt x="17" y="599"/>
                    </a:lnTo>
                    <a:lnTo>
                      <a:pt x="11" y="559"/>
                    </a:lnTo>
                    <a:lnTo>
                      <a:pt x="6" y="520"/>
                    </a:lnTo>
                    <a:lnTo>
                      <a:pt x="2" y="485"/>
                    </a:lnTo>
                    <a:lnTo>
                      <a:pt x="1" y="453"/>
                    </a:lnTo>
                    <a:lnTo>
                      <a:pt x="0" y="425"/>
                    </a:lnTo>
                    <a:lnTo>
                      <a:pt x="1" y="373"/>
                    </a:lnTo>
                    <a:lnTo>
                      <a:pt x="4" y="325"/>
                    </a:lnTo>
                    <a:lnTo>
                      <a:pt x="8" y="280"/>
                    </a:lnTo>
                    <a:lnTo>
                      <a:pt x="14" y="241"/>
                    </a:lnTo>
                    <a:lnTo>
                      <a:pt x="22" y="205"/>
                    </a:lnTo>
                    <a:lnTo>
                      <a:pt x="30" y="173"/>
                    </a:lnTo>
                    <a:lnTo>
                      <a:pt x="41" y="144"/>
                    </a:lnTo>
                    <a:lnTo>
                      <a:pt x="54" y="118"/>
                    </a:lnTo>
                    <a:lnTo>
                      <a:pt x="68" y="97"/>
                    </a:lnTo>
                    <a:lnTo>
                      <a:pt x="85" y="77"/>
                    </a:lnTo>
                    <a:lnTo>
                      <a:pt x="104" y="60"/>
                    </a:lnTo>
                    <a:lnTo>
                      <a:pt x="126" y="45"/>
                    </a:lnTo>
                    <a:lnTo>
                      <a:pt x="151" y="32"/>
                    </a:lnTo>
                    <a:lnTo>
                      <a:pt x="177" y="22"/>
                    </a:lnTo>
                    <a:lnTo>
                      <a:pt x="206" y="13"/>
                    </a:lnTo>
                    <a:lnTo>
                      <a:pt x="248" y="4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AD888B8D-DE07-3C4C-9001-AF3253DB3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1568" y="2937885"/>
                <a:ext cx="1273937" cy="355548"/>
              </a:xfrm>
              <a:custGeom>
                <a:avLst/>
                <a:gdLst/>
                <a:ahLst/>
                <a:cxnLst>
                  <a:cxn ang="0">
                    <a:pos x="704" y="0"/>
                  </a:cxn>
                  <a:cxn ang="0">
                    <a:pos x="735" y="2"/>
                  </a:cxn>
                  <a:cxn ang="0">
                    <a:pos x="767" y="4"/>
                  </a:cxn>
                  <a:cxn ang="0">
                    <a:pos x="798" y="8"/>
                  </a:cxn>
                  <a:cxn ang="0">
                    <a:pos x="828" y="13"/>
                  </a:cxn>
                  <a:cxn ang="0">
                    <a:pos x="856" y="19"/>
                  </a:cxn>
                  <a:cxn ang="0">
                    <a:pos x="883" y="27"/>
                  </a:cxn>
                  <a:cxn ang="0">
                    <a:pos x="906" y="35"/>
                  </a:cxn>
                  <a:cxn ang="0">
                    <a:pos x="927" y="44"/>
                  </a:cxn>
                  <a:cxn ang="0">
                    <a:pos x="945" y="54"/>
                  </a:cxn>
                  <a:cxn ang="0">
                    <a:pos x="958" y="64"/>
                  </a:cxn>
                  <a:cxn ang="0">
                    <a:pos x="967" y="75"/>
                  </a:cxn>
                  <a:cxn ang="0">
                    <a:pos x="971" y="86"/>
                  </a:cxn>
                  <a:cxn ang="0">
                    <a:pos x="969" y="97"/>
                  </a:cxn>
                  <a:cxn ang="0">
                    <a:pos x="962" y="109"/>
                  </a:cxn>
                  <a:cxn ang="0">
                    <a:pos x="947" y="122"/>
                  </a:cxn>
                  <a:cxn ang="0">
                    <a:pos x="927" y="138"/>
                  </a:cxn>
                  <a:cxn ang="0">
                    <a:pos x="902" y="153"/>
                  </a:cxn>
                  <a:cxn ang="0">
                    <a:pos x="872" y="168"/>
                  </a:cxn>
                  <a:cxn ang="0">
                    <a:pos x="839" y="183"/>
                  </a:cxn>
                  <a:cxn ang="0">
                    <a:pos x="800" y="198"/>
                  </a:cxn>
                  <a:cxn ang="0">
                    <a:pos x="756" y="212"/>
                  </a:cxn>
                  <a:cxn ang="0">
                    <a:pos x="709" y="226"/>
                  </a:cxn>
                  <a:cxn ang="0">
                    <a:pos x="658" y="238"/>
                  </a:cxn>
                  <a:cxn ang="0">
                    <a:pos x="604" y="248"/>
                  </a:cxn>
                  <a:cxn ang="0">
                    <a:pos x="545" y="257"/>
                  </a:cxn>
                  <a:cxn ang="0">
                    <a:pos x="483" y="264"/>
                  </a:cxn>
                  <a:cxn ang="0">
                    <a:pos x="418" y="269"/>
                  </a:cxn>
                  <a:cxn ang="0">
                    <a:pos x="349" y="271"/>
                  </a:cxn>
                  <a:cxn ang="0">
                    <a:pos x="277" y="270"/>
                  </a:cxn>
                  <a:cxn ang="0">
                    <a:pos x="234" y="268"/>
                  </a:cxn>
                  <a:cxn ang="0">
                    <a:pos x="194" y="265"/>
                  </a:cxn>
                  <a:cxn ang="0">
                    <a:pos x="156" y="262"/>
                  </a:cxn>
                  <a:cxn ang="0">
                    <a:pos x="123" y="257"/>
                  </a:cxn>
                  <a:cxn ang="0">
                    <a:pos x="92" y="252"/>
                  </a:cxn>
                  <a:cxn ang="0">
                    <a:pos x="65" y="246"/>
                  </a:cxn>
                  <a:cxn ang="0">
                    <a:pos x="42" y="239"/>
                  </a:cxn>
                  <a:cxn ang="0">
                    <a:pos x="25" y="231"/>
                  </a:cxn>
                  <a:cxn ang="0">
                    <a:pos x="11" y="224"/>
                  </a:cxn>
                  <a:cxn ang="0">
                    <a:pos x="3" y="216"/>
                  </a:cxn>
                  <a:cxn ang="0">
                    <a:pos x="0" y="207"/>
                  </a:cxn>
                  <a:cxn ang="0">
                    <a:pos x="2" y="198"/>
                  </a:cxn>
                  <a:cxn ang="0">
                    <a:pos x="11" y="189"/>
                  </a:cxn>
                  <a:cxn ang="0">
                    <a:pos x="25" y="179"/>
                  </a:cxn>
                  <a:cxn ang="0">
                    <a:pos x="41" y="170"/>
                  </a:cxn>
                  <a:cxn ang="0">
                    <a:pos x="87" y="152"/>
                  </a:cxn>
                  <a:cxn ang="0">
                    <a:pos x="115" y="142"/>
                  </a:cxn>
                  <a:cxn ang="0">
                    <a:pos x="146" y="131"/>
                  </a:cxn>
                  <a:cxn ang="0">
                    <a:pos x="180" y="119"/>
                  </a:cxn>
                  <a:cxn ang="0">
                    <a:pos x="216" y="107"/>
                  </a:cxn>
                  <a:cxn ang="0">
                    <a:pos x="254" y="96"/>
                  </a:cxn>
                  <a:cxn ang="0">
                    <a:pos x="292" y="85"/>
                  </a:cxn>
                  <a:cxn ang="0">
                    <a:pos x="332" y="73"/>
                  </a:cxn>
                  <a:cxn ang="0">
                    <a:pos x="410" y="51"/>
                  </a:cxn>
                  <a:cxn ang="0">
                    <a:pos x="449" y="41"/>
                  </a:cxn>
                  <a:cxn ang="0">
                    <a:pos x="487" y="32"/>
                  </a:cxn>
                  <a:cxn ang="0">
                    <a:pos x="523" y="24"/>
                  </a:cxn>
                  <a:cxn ang="0">
                    <a:pos x="556" y="17"/>
                  </a:cxn>
                  <a:cxn ang="0">
                    <a:pos x="587" y="11"/>
                  </a:cxn>
                  <a:cxn ang="0">
                    <a:pos x="615" y="6"/>
                  </a:cxn>
                  <a:cxn ang="0">
                    <a:pos x="643" y="3"/>
                  </a:cxn>
                  <a:cxn ang="0">
                    <a:pos x="673" y="1"/>
                  </a:cxn>
                  <a:cxn ang="0">
                    <a:pos x="704" y="0"/>
                  </a:cxn>
                </a:cxnLst>
                <a:rect l="0" t="0" r="r" b="b"/>
                <a:pathLst>
                  <a:path w="971" h="271">
                    <a:moveTo>
                      <a:pt x="704" y="0"/>
                    </a:moveTo>
                    <a:lnTo>
                      <a:pt x="735" y="2"/>
                    </a:lnTo>
                    <a:lnTo>
                      <a:pt x="767" y="4"/>
                    </a:lnTo>
                    <a:lnTo>
                      <a:pt x="798" y="8"/>
                    </a:lnTo>
                    <a:lnTo>
                      <a:pt x="828" y="13"/>
                    </a:lnTo>
                    <a:lnTo>
                      <a:pt x="856" y="19"/>
                    </a:lnTo>
                    <a:lnTo>
                      <a:pt x="883" y="27"/>
                    </a:lnTo>
                    <a:lnTo>
                      <a:pt x="906" y="35"/>
                    </a:lnTo>
                    <a:lnTo>
                      <a:pt x="927" y="44"/>
                    </a:lnTo>
                    <a:lnTo>
                      <a:pt x="945" y="54"/>
                    </a:lnTo>
                    <a:lnTo>
                      <a:pt x="958" y="64"/>
                    </a:lnTo>
                    <a:lnTo>
                      <a:pt x="967" y="75"/>
                    </a:lnTo>
                    <a:lnTo>
                      <a:pt x="971" y="86"/>
                    </a:lnTo>
                    <a:lnTo>
                      <a:pt x="969" y="97"/>
                    </a:lnTo>
                    <a:lnTo>
                      <a:pt x="962" y="109"/>
                    </a:lnTo>
                    <a:lnTo>
                      <a:pt x="947" y="122"/>
                    </a:lnTo>
                    <a:lnTo>
                      <a:pt x="927" y="138"/>
                    </a:lnTo>
                    <a:lnTo>
                      <a:pt x="902" y="153"/>
                    </a:lnTo>
                    <a:lnTo>
                      <a:pt x="872" y="168"/>
                    </a:lnTo>
                    <a:lnTo>
                      <a:pt x="839" y="183"/>
                    </a:lnTo>
                    <a:lnTo>
                      <a:pt x="800" y="198"/>
                    </a:lnTo>
                    <a:lnTo>
                      <a:pt x="756" y="212"/>
                    </a:lnTo>
                    <a:lnTo>
                      <a:pt x="709" y="226"/>
                    </a:lnTo>
                    <a:lnTo>
                      <a:pt x="658" y="238"/>
                    </a:lnTo>
                    <a:lnTo>
                      <a:pt x="604" y="248"/>
                    </a:lnTo>
                    <a:lnTo>
                      <a:pt x="545" y="257"/>
                    </a:lnTo>
                    <a:lnTo>
                      <a:pt x="483" y="264"/>
                    </a:lnTo>
                    <a:lnTo>
                      <a:pt x="418" y="269"/>
                    </a:lnTo>
                    <a:lnTo>
                      <a:pt x="349" y="271"/>
                    </a:lnTo>
                    <a:lnTo>
                      <a:pt x="277" y="270"/>
                    </a:lnTo>
                    <a:lnTo>
                      <a:pt x="234" y="268"/>
                    </a:lnTo>
                    <a:lnTo>
                      <a:pt x="194" y="265"/>
                    </a:lnTo>
                    <a:lnTo>
                      <a:pt x="156" y="262"/>
                    </a:lnTo>
                    <a:lnTo>
                      <a:pt x="123" y="257"/>
                    </a:lnTo>
                    <a:lnTo>
                      <a:pt x="92" y="252"/>
                    </a:lnTo>
                    <a:lnTo>
                      <a:pt x="65" y="246"/>
                    </a:lnTo>
                    <a:lnTo>
                      <a:pt x="42" y="239"/>
                    </a:lnTo>
                    <a:lnTo>
                      <a:pt x="25" y="231"/>
                    </a:lnTo>
                    <a:lnTo>
                      <a:pt x="11" y="224"/>
                    </a:lnTo>
                    <a:lnTo>
                      <a:pt x="3" y="216"/>
                    </a:lnTo>
                    <a:lnTo>
                      <a:pt x="0" y="207"/>
                    </a:lnTo>
                    <a:lnTo>
                      <a:pt x="2" y="198"/>
                    </a:lnTo>
                    <a:lnTo>
                      <a:pt x="11" y="189"/>
                    </a:lnTo>
                    <a:lnTo>
                      <a:pt x="25" y="179"/>
                    </a:lnTo>
                    <a:lnTo>
                      <a:pt x="41" y="170"/>
                    </a:lnTo>
                    <a:lnTo>
                      <a:pt x="87" y="152"/>
                    </a:lnTo>
                    <a:lnTo>
                      <a:pt x="115" y="142"/>
                    </a:lnTo>
                    <a:lnTo>
                      <a:pt x="146" y="131"/>
                    </a:lnTo>
                    <a:lnTo>
                      <a:pt x="180" y="119"/>
                    </a:lnTo>
                    <a:lnTo>
                      <a:pt x="216" y="107"/>
                    </a:lnTo>
                    <a:lnTo>
                      <a:pt x="254" y="96"/>
                    </a:lnTo>
                    <a:lnTo>
                      <a:pt x="292" y="85"/>
                    </a:lnTo>
                    <a:lnTo>
                      <a:pt x="332" y="73"/>
                    </a:lnTo>
                    <a:lnTo>
                      <a:pt x="410" y="51"/>
                    </a:lnTo>
                    <a:lnTo>
                      <a:pt x="449" y="41"/>
                    </a:lnTo>
                    <a:lnTo>
                      <a:pt x="487" y="32"/>
                    </a:lnTo>
                    <a:lnTo>
                      <a:pt x="523" y="24"/>
                    </a:lnTo>
                    <a:lnTo>
                      <a:pt x="556" y="17"/>
                    </a:lnTo>
                    <a:lnTo>
                      <a:pt x="587" y="11"/>
                    </a:lnTo>
                    <a:lnTo>
                      <a:pt x="615" y="6"/>
                    </a:lnTo>
                    <a:lnTo>
                      <a:pt x="643" y="3"/>
                    </a:lnTo>
                    <a:lnTo>
                      <a:pt x="673" y="1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DB0570E7-7F05-A441-9685-E2A244260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2881" y="3067772"/>
                <a:ext cx="726839" cy="198110"/>
              </a:xfrm>
              <a:custGeom>
                <a:avLst/>
                <a:gdLst/>
                <a:ahLst/>
                <a:cxnLst>
                  <a:cxn ang="0">
                    <a:pos x="222" y="0"/>
                  </a:cxn>
                  <a:cxn ang="0">
                    <a:pos x="238" y="1"/>
                  </a:cxn>
                  <a:cxn ang="0">
                    <a:pos x="252" y="2"/>
                  </a:cxn>
                  <a:cxn ang="0">
                    <a:pos x="264" y="6"/>
                  </a:cxn>
                  <a:cxn ang="0">
                    <a:pos x="274" y="10"/>
                  </a:cxn>
                  <a:cxn ang="0">
                    <a:pos x="282" y="15"/>
                  </a:cxn>
                  <a:cxn ang="0">
                    <a:pos x="290" y="21"/>
                  </a:cxn>
                  <a:cxn ang="0">
                    <a:pos x="298" y="27"/>
                  </a:cxn>
                  <a:cxn ang="0">
                    <a:pos x="311" y="40"/>
                  </a:cxn>
                  <a:cxn ang="0">
                    <a:pos x="326" y="52"/>
                  </a:cxn>
                  <a:cxn ang="0">
                    <a:pos x="335" y="57"/>
                  </a:cxn>
                  <a:cxn ang="0">
                    <a:pos x="344" y="61"/>
                  </a:cxn>
                  <a:cxn ang="0">
                    <a:pos x="367" y="70"/>
                  </a:cxn>
                  <a:cxn ang="0">
                    <a:pos x="388" y="80"/>
                  </a:cxn>
                  <a:cxn ang="0">
                    <a:pos x="412" y="90"/>
                  </a:cxn>
                  <a:cxn ang="0">
                    <a:pos x="436" y="101"/>
                  </a:cxn>
                  <a:cxn ang="0">
                    <a:pos x="462" y="110"/>
                  </a:cxn>
                  <a:cxn ang="0">
                    <a:pos x="490" y="118"/>
                  </a:cxn>
                  <a:cxn ang="0">
                    <a:pos x="521" y="126"/>
                  </a:cxn>
                  <a:cxn ang="0">
                    <a:pos x="554" y="132"/>
                  </a:cxn>
                  <a:cxn ang="0">
                    <a:pos x="552" y="132"/>
                  </a:cxn>
                  <a:cxn ang="0">
                    <a:pos x="544" y="133"/>
                  </a:cxn>
                  <a:cxn ang="0">
                    <a:pos x="532" y="135"/>
                  </a:cxn>
                  <a:cxn ang="0">
                    <a:pos x="515" y="137"/>
                  </a:cxn>
                  <a:cxn ang="0">
                    <a:pos x="495" y="139"/>
                  </a:cxn>
                  <a:cxn ang="0">
                    <a:pos x="471" y="141"/>
                  </a:cxn>
                  <a:cxn ang="0">
                    <a:pos x="445" y="143"/>
                  </a:cxn>
                  <a:cxn ang="0">
                    <a:pos x="415" y="146"/>
                  </a:cxn>
                  <a:cxn ang="0">
                    <a:pos x="384" y="148"/>
                  </a:cxn>
                  <a:cxn ang="0">
                    <a:pos x="351" y="149"/>
                  </a:cxn>
                  <a:cxn ang="0">
                    <a:pos x="317" y="150"/>
                  </a:cxn>
                  <a:cxn ang="0">
                    <a:pos x="282" y="151"/>
                  </a:cxn>
                  <a:cxn ang="0">
                    <a:pos x="247" y="151"/>
                  </a:cxn>
                  <a:cxn ang="0">
                    <a:pos x="176" y="148"/>
                  </a:cxn>
                  <a:cxn ang="0">
                    <a:pos x="142" y="143"/>
                  </a:cxn>
                  <a:cxn ang="0">
                    <a:pos x="109" y="139"/>
                  </a:cxn>
                  <a:cxn ang="0">
                    <a:pos x="78" y="133"/>
                  </a:cxn>
                  <a:cxn ang="0">
                    <a:pos x="49" y="125"/>
                  </a:cxn>
                  <a:cxn ang="0">
                    <a:pos x="23" y="116"/>
                  </a:cxn>
                  <a:cxn ang="0">
                    <a:pos x="0" y="105"/>
                  </a:cxn>
                  <a:cxn ang="0">
                    <a:pos x="0" y="103"/>
                  </a:cxn>
                  <a:cxn ang="0">
                    <a:pos x="2" y="99"/>
                  </a:cxn>
                  <a:cxn ang="0">
                    <a:pos x="6" y="92"/>
                  </a:cxn>
                  <a:cxn ang="0">
                    <a:pos x="14" y="84"/>
                  </a:cxn>
                  <a:cxn ang="0">
                    <a:pos x="23" y="74"/>
                  </a:cxn>
                  <a:cxn ang="0">
                    <a:pos x="37" y="63"/>
                  </a:cxn>
                  <a:cxn ang="0">
                    <a:pos x="55" y="52"/>
                  </a:cxn>
                  <a:cxn ang="0">
                    <a:pos x="77" y="40"/>
                  </a:cxn>
                  <a:cxn ang="0">
                    <a:pos x="104" y="28"/>
                  </a:cxn>
                  <a:cxn ang="0">
                    <a:pos x="134" y="18"/>
                  </a:cxn>
                  <a:cxn ang="0">
                    <a:pos x="161" y="10"/>
                  </a:cxn>
                  <a:cxn ang="0">
                    <a:pos x="185" y="5"/>
                  </a:cxn>
                  <a:cxn ang="0">
                    <a:pos x="205" y="2"/>
                  </a:cxn>
                  <a:cxn ang="0">
                    <a:pos x="222" y="0"/>
                  </a:cxn>
                </a:cxnLst>
                <a:rect l="0" t="0" r="r" b="b"/>
                <a:pathLst>
                  <a:path w="554" h="151">
                    <a:moveTo>
                      <a:pt x="222" y="0"/>
                    </a:moveTo>
                    <a:lnTo>
                      <a:pt x="238" y="1"/>
                    </a:lnTo>
                    <a:lnTo>
                      <a:pt x="252" y="2"/>
                    </a:lnTo>
                    <a:lnTo>
                      <a:pt x="264" y="6"/>
                    </a:lnTo>
                    <a:lnTo>
                      <a:pt x="274" y="10"/>
                    </a:lnTo>
                    <a:lnTo>
                      <a:pt x="282" y="15"/>
                    </a:lnTo>
                    <a:lnTo>
                      <a:pt x="290" y="21"/>
                    </a:lnTo>
                    <a:lnTo>
                      <a:pt x="298" y="27"/>
                    </a:lnTo>
                    <a:lnTo>
                      <a:pt x="311" y="40"/>
                    </a:lnTo>
                    <a:lnTo>
                      <a:pt x="326" y="52"/>
                    </a:lnTo>
                    <a:lnTo>
                      <a:pt x="335" y="57"/>
                    </a:lnTo>
                    <a:lnTo>
                      <a:pt x="344" y="61"/>
                    </a:lnTo>
                    <a:lnTo>
                      <a:pt x="367" y="70"/>
                    </a:lnTo>
                    <a:lnTo>
                      <a:pt x="388" y="80"/>
                    </a:lnTo>
                    <a:lnTo>
                      <a:pt x="412" y="90"/>
                    </a:lnTo>
                    <a:lnTo>
                      <a:pt x="436" y="101"/>
                    </a:lnTo>
                    <a:lnTo>
                      <a:pt x="462" y="110"/>
                    </a:lnTo>
                    <a:lnTo>
                      <a:pt x="490" y="118"/>
                    </a:lnTo>
                    <a:lnTo>
                      <a:pt x="521" y="126"/>
                    </a:lnTo>
                    <a:lnTo>
                      <a:pt x="554" y="132"/>
                    </a:lnTo>
                    <a:lnTo>
                      <a:pt x="552" y="132"/>
                    </a:lnTo>
                    <a:lnTo>
                      <a:pt x="544" y="133"/>
                    </a:lnTo>
                    <a:lnTo>
                      <a:pt x="532" y="135"/>
                    </a:lnTo>
                    <a:lnTo>
                      <a:pt x="515" y="137"/>
                    </a:lnTo>
                    <a:lnTo>
                      <a:pt x="495" y="139"/>
                    </a:lnTo>
                    <a:lnTo>
                      <a:pt x="471" y="141"/>
                    </a:lnTo>
                    <a:lnTo>
                      <a:pt x="445" y="143"/>
                    </a:lnTo>
                    <a:lnTo>
                      <a:pt x="415" y="146"/>
                    </a:lnTo>
                    <a:lnTo>
                      <a:pt x="384" y="148"/>
                    </a:lnTo>
                    <a:lnTo>
                      <a:pt x="351" y="149"/>
                    </a:lnTo>
                    <a:lnTo>
                      <a:pt x="317" y="150"/>
                    </a:lnTo>
                    <a:lnTo>
                      <a:pt x="282" y="151"/>
                    </a:lnTo>
                    <a:lnTo>
                      <a:pt x="247" y="151"/>
                    </a:lnTo>
                    <a:lnTo>
                      <a:pt x="176" y="148"/>
                    </a:lnTo>
                    <a:lnTo>
                      <a:pt x="142" y="143"/>
                    </a:lnTo>
                    <a:lnTo>
                      <a:pt x="109" y="139"/>
                    </a:lnTo>
                    <a:lnTo>
                      <a:pt x="78" y="133"/>
                    </a:lnTo>
                    <a:lnTo>
                      <a:pt x="49" y="125"/>
                    </a:lnTo>
                    <a:lnTo>
                      <a:pt x="23" y="116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2" y="99"/>
                    </a:lnTo>
                    <a:lnTo>
                      <a:pt x="6" y="92"/>
                    </a:lnTo>
                    <a:lnTo>
                      <a:pt x="14" y="84"/>
                    </a:lnTo>
                    <a:lnTo>
                      <a:pt x="23" y="74"/>
                    </a:lnTo>
                    <a:lnTo>
                      <a:pt x="37" y="63"/>
                    </a:lnTo>
                    <a:lnTo>
                      <a:pt x="55" y="52"/>
                    </a:lnTo>
                    <a:lnTo>
                      <a:pt x="77" y="40"/>
                    </a:lnTo>
                    <a:lnTo>
                      <a:pt x="104" y="28"/>
                    </a:lnTo>
                    <a:lnTo>
                      <a:pt x="134" y="18"/>
                    </a:lnTo>
                    <a:lnTo>
                      <a:pt x="161" y="10"/>
                    </a:lnTo>
                    <a:lnTo>
                      <a:pt x="185" y="5"/>
                    </a:lnTo>
                    <a:lnTo>
                      <a:pt x="205" y="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AEA2CB52-D573-7049-A637-FED416545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8521" y="1465840"/>
                <a:ext cx="346364" cy="359483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54" y="1"/>
                  </a:cxn>
                  <a:cxn ang="0">
                    <a:pos x="58" y="4"/>
                  </a:cxn>
                  <a:cxn ang="0">
                    <a:pos x="64" y="8"/>
                  </a:cxn>
                  <a:cxn ang="0">
                    <a:pos x="72" y="14"/>
                  </a:cxn>
                  <a:cxn ang="0">
                    <a:pos x="81" y="22"/>
                  </a:cxn>
                  <a:cxn ang="0">
                    <a:pos x="91" y="33"/>
                  </a:cxn>
                  <a:cxn ang="0">
                    <a:pos x="102" y="45"/>
                  </a:cxn>
                  <a:cxn ang="0">
                    <a:pos x="113" y="61"/>
                  </a:cxn>
                  <a:cxn ang="0">
                    <a:pos x="123" y="78"/>
                  </a:cxn>
                  <a:cxn ang="0">
                    <a:pos x="133" y="98"/>
                  </a:cxn>
                  <a:cxn ang="0">
                    <a:pos x="141" y="121"/>
                  </a:cxn>
                  <a:cxn ang="0">
                    <a:pos x="149" y="147"/>
                  </a:cxn>
                  <a:cxn ang="0">
                    <a:pos x="154" y="175"/>
                  </a:cxn>
                  <a:cxn ang="0">
                    <a:pos x="156" y="207"/>
                  </a:cxn>
                  <a:cxn ang="0">
                    <a:pos x="192" y="207"/>
                  </a:cxn>
                  <a:cxn ang="0">
                    <a:pos x="208" y="209"/>
                  </a:cxn>
                  <a:cxn ang="0">
                    <a:pos x="226" y="211"/>
                  </a:cxn>
                  <a:cxn ang="0">
                    <a:pos x="245" y="213"/>
                  </a:cxn>
                  <a:cxn ang="0">
                    <a:pos x="264" y="217"/>
                  </a:cxn>
                  <a:cxn ang="0">
                    <a:pos x="262" y="236"/>
                  </a:cxn>
                  <a:cxn ang="0">
                    <a:pos x="261" y="252"/>
                  </a:cxn>
                  <a:cxn ang="0">
                    <a:pos x="260" y="264"/>
                  </a:cxn>
                  <a:cxn ang="0">
                    <a:pos x="258" y="274"/>
                  </a:cxn>
                  <a:cxn ang="0">
                    <a:pos x="133" y="260"/>
                  </a:cxn>
                  <a:cxn ang="0">
                    <a:pos x="130" y="222"/>
                  </a:cxn>
                  <a:cxn ang="0">
                    <a:pos x="125" y="189"/>
                  </a:cxn>
                  <a:cxn ang="0">
                    <a:pos x="120" y="159"/>
                  </a:cxn>
                  <a:cxn ang="0">
                    <a:pos x="113" y="133"/>
                  </a:cxn>
                  <a:cxn ang="0">
                    <a:pos x="104" y="112"/>
                  </a:cxn>
                  <a:cxn ang="0">
                    <a:pos x="96" y="92"/>
                  </a:cxn>
                  <a:cxn ang="0">
                    <a:pos x="87" y="76"/>
                  </a:cxn>
                  <a:cxn ang="0">
                    <a:pos x="77" y="64"/>
                  </a:cxn>
                  <a:cxn ang="0">
                    <a:pos x="67" y="53"/>
                  </a:cxn>
                  <a:cxn ang="0">
                    <a:pos x="57" y="45"/>
                  </a:cxn>
                  <a:cxn ang="0">
                    <a:pos x="47" y="39"/>
                  </a:cxn>
                  <a:cxn ang="0">
                    <a:pos x="37" y="34"/>
                  </a:cxn>
                  <a:cxn ang="0">
                    <a:pos x="28" y="30"/>
                  </a:cxn>
                  <a:cxn ang="0">
                    <a:pos x="21" y="29"/>
                  </a:cxn>
                  <a:cxn ang="0">
                    <a:pos x="14" y="28"/>
                  </a:cxn>
                  <a:cxn ang="0">
                    <a:pos x="8" y="27"/>
                  </a:cxn>
                  <a:cxn ang="0">
                    <a:pos x="3" y="28"/>
                  </a:cxn>
                  <a:cxn ang="0">
                    <a:pos x="0" y="28"/>
                  </a:cxn>
                  <a:cxn ang="0">
                    <a:pos x="2" y="17"/>
                  </a:cxn>
                  <a:cxn ang="0">
                    <a:pos x="53" y="0"/>
                  </a:cxn>
                </a:cxnLst>
                <a:rect l="0" t="0" r="r" b="b"/>
                <a:pathLst>
                  <a:path w="264" h="274">
                    <a:moveTo>
                      <a:pt x="53" y="0"/>
                    </a:moveTo>
                    <a:lnTo>
                      <a:pt x="54" y="1"/>
                    </a:lnTo>
                    <a:lnTo>
                      <a:pt x="58" y="4"/>
                    </a:lnTo>
                    <a:lnTo>
                      <a:pt x="64" y="8"/>
                    </a:lnTo>
                    <a:lnTo>
                      <a:pt x="72" y="14"/>
                    </a:lnTo>
                    <a:lnTo>
                      <a:pt x="81" y="22"/>
                    </a:lnTo>
                    <a:lnTo>
                      <a:pt x="91" y="33"/>
                    </a:lnTo>
                    <a:lnTo>
                      <a:pt x="102" y="45"/>
                    </a:lnTo>
                    <a:lnTo>
                      <a:pt x="113" y="61"/>
                    </a:lnTo>
                    <a:lnTo>
                      <a:pt x="123" y="78"/>
                    </a:lnTo>
                    <a:lnTo>
                      <a:pt x="133" y="98"/>
                    </a:lnTo>
                    <a:lnTo>
                      <a:pt x="141" y="121"/>
                    </a:lnTo>
                    <a:lnTo>
                      <a:pt x="149" y="147"/>
                    </a:lnTo>
                    <a:lnTo>
                      <a:pt x="154" y="175"/>
                    </a:lnTo>
                    <a:lnTo>
                      <a:pt x="156" y="207"/>
                    </a:lnTo>
                    <a:lnTo>
                      <a:pt x="192" y="207"/>
                    </a:lnTo>
                    <a:lnTo>
                      <a:pt x="208" y="209"/>
                    </a:lnTo>
                    <a:lnTo>
                      <a:pt x="226" y="211"/>
                    </a:lnTo>
                    <a:lnTo>
                      <a:pt x="245" y="213"/>
                    </a:lnTo>
                    <a:lnTo>
                      <a:pt x="264" y="217"/>
                    </a:lnTo>
                    <a:lnTo>
                      <a:pt x="262" y="236"/>
                    </a:lnTo>
                    <a:lnTo>
                      <a:pt x="261" y="252"/>
                    </a:lnTo>
                    <a:lnTo>
                      <a:pt x="260" y="264"/>
                    </a:lnTo>
                    <a:lnTo>
                      <a:pt x="258" y="274"/>
                    </a:lnTo>
                    <a:lnTo>
                      <a:pt x="133" y="260"/>
                    </a:lnTo>
                    <a:lnTo>
                      <a:pt x="130" y="222"/>
                    </a:lnTo>
                    <a:lnTo>
                      <a:pt x="125" y="189"/>
                    </a:lnTo>
                    <a:lnTo>
                      <a:pt x="120" y="159"/>
                    </a:lnTo>
                    <a:lnTo>
                      <a:pt x="113" y="133"/>
                    </a:lnTo>
                    <a:lnTo>
                      <a:pt x="104" y="112"/>
                    </a:lnTo>
                    <a:lnTo>
                      <a:pt x="96" y="92"/>
                    </a:lnTo>
                    <a:lnTo>
                      <a:pt x="87" y="76"/>
                    </a:lnTo>
                    <a:lnTo>
                      <a:pt x="77" y="64"/>
                    </a:lnTo>
                    <a:lnTo>
                      <a:pt x="67" y="53"/>
                    </a:lnTo>
                    <a:lnTo>
                      <a:pt x="57" y="45"/>
                    </a:lnTo>
                    <a:lnTo>
                      <a:pt x="47" y="39"/>
                    </a:lnTo>
                    <a:lnTo>
                      <a:pt x="37" y="34"/>
                    </a:lnTo>
                    <a:lnTo>
                      <a:pt x="28" y="30"/>
                    </a:lnTo>
                    <a:lnTo>
                      <a:pt x="21" y="29"/>
                    </a:lnTo>
                    <a:lnTo>
                      <a:pt x="14" y="28"/>
                    </a:lnTo>
                    <a:lnTo>
                      <a:pt x="8" y="27"/>
                    </a:lnTo>
                    <a:lnTo>
                      <a:pt x="3" y="28"/>
                    </a:lnTo>
                    <a:lnTo>
                      <a:pt x="0" y="28"/>
                    </a:lnTo>
                    <a:lnTo>
                      <a:pt x="2" y="17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21">
                <a:extLst>
                  <a:ext uri="{FF2B5EF4-FFF2-40B4-BE49-F238E27FC236}">
                    <a16:creationId xmlns:a16="http://schemas.microsoft.com/office/drawing/2014/main" id="{1E936688-406B-5F46-99DA-5FEDEDA14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4389" y="2851294"/>
                <a:ext cx="431643" cy="400155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186" y="1"/>
                  </a:cxn>
                  <a:cxn ang="0">
                    <a:pos x="217" y="4"/>
                  </a:cxn>
                  <a:cxn ang="0">
                    <a:pos x="247" y="10"/>
                  </a:cxn>
                  <a:cxn ang="0">
                    <a:pos x="275" y="18"/>
                  </a:cxn>
                  <a:cxn ang="0">
                    <a:pos x="298" y="32"/>
                  </a:cxn>
                  <a:cxn ang="0">
                    <a:pos x="316" y="48"/>
                  </a:cxn>
                  <a:cxn ang="0">
                    <a:pos x="327" y="70"/>
                  </a:cxn>
                  <a:cxn ang="0">
                    <a:pos x="329" y="98"/>
                  </a:cxn>
                  <a:cxn ang="0">
                    <a:pos x="321" y="131"/>
                  </a:cxn>
                  <a:cxn ang="0">
                    <a:pos x="302" y="172"/>
                  </a:cxn>
                  <a:cxn ang="0">
                    <a:pos x="269" y="219"/>
                  </a:cxn>
                  <a:cxn ang="0">
                    <a:pos x="221" y="274"/>
                  </a:cxn>
                  <a:cxn ang="0">
                    <a:pos x="0" y="287"/>
                  </a:cxn>
                  <a:cxn ang="0">
                    <a:pos x="8" y="282"/>
                  </a:cxn>
                  <a:cxn ang="0">
                    <a:pos x="28" y="269"/>
                  </a:cxn>
                  <a:cxn ang="0">
                    <a:pos x="55" y="250"/>
                  </a:cxn>
                  <a:cxn ang="0">
                    <a:pos x="88" y="227"/>
                  </a:cxn>
                  <a:cxn ang="0">
                    <a:pos x="137" y="188"/>
                  </a:cxn>
                  <a:cxn ang="0">
                    <a:pos x="163" y="161"/>
                  </a:cxn>
                  <a:cxn ang="0">
                    <a:pos x="179" y="136"/>
                  </a:cxn>
                  <a:cxn ang="0">
                    <a:pos x="180" y="119"/>
                  </a:cxn>
                  <a:cxn ang="0">
                    <a:pos x="167" y="111"/>
                  </a:cxn>
                  <a:cxn ang="0">
                    <a:pos x="142" y="109"/>
                  </a:cxn>
                  <a:cxn ang="0">
                    <a:pos x="111" y="110"/>
                  </a:cxn>
                  <a:cxn ang="0">
                    <a:pos x="78" y="114"/>
                  </a:cxn>
                  <a:cxn ang="0">
                    <a:pos x="50" y="119"/>
                  </a:cxn>
                  <a:cxn ang="0">
                    <a:pos x="66" y="6"/>
                  </a:cxn>
                  <a:cxn ang="0">
                    <a:pos x="71" y="5"/>
                  </a:cxn>
                  <a:cxn ang="0">
                    <a:pos x="83" y="4"/>
                  </a:cxn>
                  <a:cxn ang="0">
                    <a:pos x="102" y="2"/>
                  </a:cxn>
                  <a:cxn ang="0">
                    <a:pos x="141" y="0"/>
                  </a:cxn>
                </a:cxnLst>
                <a:rect l="0" t="0" r="r" b="b"/>
                <a:pathLst>
                  <a:path w="329" h="305">
                    <a:moveTo>
                      <a:pt x="141" y="0"/>
                    </a:moveTo>
                    <a:lnTo>
                      <a:pt x="156" y="0"/>
                    </a:lnTo>
                    <a:lnTo>
                      <a:pt x="171" y="1"/>
                    </a:lnTo>
                    <a:lnTo>
                      <a:pt x="186" y="1"/>
                    </a:lnTo>
                    <a:lnTo>
                      <a:pt x="201" y="2"/>
                    </a:lnTo>
                    <a:lnTo>
                      <a:pt x="217" y="4"/>
                    </a:lnTo>
                    <a:lnTo>
                      <a:pt x="232" y="6"/>
                    </a:lnTo>
                    <a:lnTo>
                      <a:pt x="247" y="10"/>
                    </a:lnTo>
                    <a:lnTo>
                      <a:pt x="262" y="14"/>
                    </a:lnTo>
                    <a:lnTo>
                      <a:pt x="275" y="18"/>
                    </a:lnTo>
                    <a:lnTo>
                      <a:pt x="287" y="24"/>
                    </a:lnTo>
                    <a:lnTo>
                      <a:pt x="298" y="32"/>
                    </a:lnTo>
                    <a:lnTo>
                      <a:pt x="308" y="39"/>
                    </a:lnTo>
                    <a:lnTo>
                      <a:pt x="316" y="48"/>
                    </a:lnTo>
                    <a:lnTo>
                      <a:pt x="323" y="58"/>
                    </a:lnTo>
                    <a:lnTo>
                      <a:pt x="327" y="70"/>
                    </a:lnTo>
                    <a:lnTo>
                      <a:pt x="329" y="83"/>
                    </a:lnTo>
                    <a:lnTo>
                      <a:pt x="329" y="98"/>
                    </a:lnTo>
                    <a:lnTo>
                      <a:pt x="327" y="114"/>
                    </a:lnTo>
                    <a:lnTo>
                      <a:pt x="321" y="131"/>
                    </a:lnTo>
                    <a:lnTo>
                      <a:pt x="313" y="151"/>
                    </a:lnTo>
                    <a:lnTo>
                      <a:pt x="302" y="172"/>
                    </a:lnTo>
                    <a:lnTo>
                      <a:pt x="287" y="194"/>
                    </a:lnTo>
                    <a:lnTo>
                      <a:pt x="269" y="219"/>
                    </a:lnTo>
                    <a:lnTo>
                      <a:pt x="247" y="245"/>
                    </a:lnTo>
                    <a:lnTo>
                      <a:pt x="221" y="274"/>
                    </a:lnTo>
                    <a:lnTo>
                      <a:pt x="191" y="305"/>
                    </a:lnTo>
                    <a:lnTo>
                      <a:pt x="0" y="287"/>
                    </a:lnTo>
                    <a:lnTo>
                      <a:pt x="2" y="286"/>
                    </a:lnTo>
                    <a:lnTo>
                      <a:pt x="8" y="282"/>
                    </a:lnTo>
                    <a:lnTo>
                      <a:pt x="16" y="276"/>
                    </a:lnTo>
                    <a:lnTo>
                      <a:pt x="28" y="269"/>
                    </a:lnTo>
                    <a:lnTo>
                      <a:pt x="41" y="261"/>
                    </a:lnTo>
                    <a:lnTo>
                      <a:pt x="55" y="250"/>
                    </a:lnTo>
                    <a:lnTo>
                      <a:pt x="71" y="239"/>
                    </a:lnTo>
                    <a:lnTo>
                      <a:pt x="88" y="227"/>
                    </a:lnTo>
                    <a:lnTo>
                      <a:pt x="105" y="214"/>
                    </a:lnTo>
                    <a:lnTo>
                      <a:pt x="137" y="188"/>
                    </a:lnTo>
                    <a:lnTo>
                      <a:pt x="150" y="174"/>
                    </a:lnTo>
                    <a:lnTo>
                      <a:pt x="163" y="161"/>
                    </a:lnTo>
                    <a:lnTo>
                      <a:pt x="172" y="148"/>
                    </a:lnTo>
                    <a:lnTo>
                      <a:pt x="179" y="136"/>
                    </a:lnTo>
                    <a:lnTo>
                      <a:pt x="182" y="125"/>
                    </a:lnTo>
                    <a:lnTo>
                      <a:pt x="180" y="119"/>
                    </a:lnTo>
                    <a:lnTo>
                      <a:pt x="175" y="114"/>
                    </a:lnTo>
                    <a:lnTo>
                      <a:pt x="167" y="111"/>
                    </a:lnTo>
                    <a:lnTo>
                      <a:pt x="155" y="110"/>
                    </a:lnTo>
                    <a:lnTo>
                      <a:pt x="142" y="109"/>
                    </a:lnTo>
                    <a:lnTo>
                      <a:pt x="127" y="110"/>
                    </a:lnTo>
                    <a:lnTo>
                      <a:pt x="111" y="110"/>
                    </a:lnTo>
                    <a:lnTo>
                      <a:pt x="94" y="112"/>
                    </a:lnTo>
                    <a:lnTo>
                      <a:pt x="78" y="114"/>
                    </a:lnTo>
                    <a:lnTo>
                      <a:pt x="63" y="116"/>
                    </a:lnTo>
                    <a:lnTo>
                      <a:pt x="50" y="119"/>
                    </a:lnTo>
                    <a:lnTo>
                      <a:pt x="38" y="121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71" y="5"/>
                    </a:lnTo>
                    <a:lnTo>
                      <a:pt x="76" y="4"/>
                    </a:lnTo>
                    <a:lnTo>
                      <a:pt x="83" y="4"/>
                    </a:lnTo>
                    <a:lnTo>
                      <a:pt x="92" y="3"/>
                    </a:lnTo>
                    <a:lnTo>
                      <a:pt x="102" y="2"/>
                    </a:lnTo>
                    <a:lnTo>
                      <a:pt x="114" y="1"/>
                    </a:lnTo>
                    <a:lnTo>
                      <a:pt x="14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E7467586-0908-AD4E-8912-703FA4297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8821" y="2839487"/>
                <a:ext cx="108895" cy="202045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52" y="1"/>
                  </a:cxn>
                  <a:cxn ang="0">
                    <a:pos x="61" y="5"/>
                  </a:cxn>
                  <a:cxn ang="0">
                    <a:pos x="70" y="13"/>
                  </a:cxn>
                  <a:cxn ang="0">
                    <a:pos x="75" y="22"/>
                  </a:cxn>
                  <a:cxn ang="0">
                    <a:pos x="79" y="35"/>
                  </a:cxn>
                  <a:cxn ang="0">
                    <a:pos x="82" y="51"/>
                  </a:cxn>
                  <a:cxn ang="0">
                    <a:pos x="83" y="68"/>
                  </a:cxn>
                  <a:cxn ang="0">
                    <a:pos x="82" y="87"/>
                  </a:cxn>
                  <a:cxn ang="0">
                    <a:pos x="79" y="105"/>
                  </a:cxn>
                  <a:cxn ang="0">
                    <a:pos x="72" y="121"/>
                  </a:cxn>
                  <a:cxn ang="0">
                    <a:pos x="62" y="135"/>
                  </a:cxn>
                  <a:cxn ang="0">
                    <a:pos x="49" y="146"/>
                  </a:cxn>
                  <a:cxn ang="0">
                    <a:pos x="36" y="152"/>
                  </a:cxn>
                  <a:cxn ang="0">
                    <a:pos x="23" y="154"/>
                  </a:cxn>
                  <a:cxn ang="0">
                    <a:pos x="9" y="150"/>
                  </a:cxn>
                  <a:cxn ang="0">
                    <a:pos x="0" y="107"/>
                  </a:cxn>
                  <a:cxn ang="0">
                    <a:pos x="24" y="8"/>
                  </a:cxn>
                  <a:cxn ang="0">
                    <a:pos x="25" y="7"/>
                  </a:cxn>
                  <a:cxn ang="0">
                    <a:pos x="29" y="5"/>
                  </a:cxn>
                  <a:cxn ang="0">
                    <a:pos x="35" y="2"/>
                  </a:cxn>
                  <a:cxn ang="0">
                    <a:pos x="44" y="0"/>
                  </a:cxn>
                </a:cxnLst>
                <a:rect l="0" t="0" r="r" b="b"/>
                <a:pathLst>
                  <a:path w="83" h="154">
                    <a:moveTo>
                      <a:pt x="44" y="0"/>
                    </a:moveTo>
                    <a:lnTo>
                      <a:pt x="52" y="1"/>
                    </a:lnTo>
                    <a:lnTo>
                      <a:pt x="61" y="5"/>
                    </a:lnTo>
                    <a:lnTo>
                      <a:pt x="70" y="13"/>
                    </a:lnTo>
                    <a:lnTo>
                      <a:pt x="75" y="22"/>
                    </a:lnTo>
                    <a:lnTo>
                      <a:pt x="79" y="35"/>
                    </a:lnTo>
                    <a:lnTo>
                      <a:pt x="82" y="51"/>
                    </a:lnTo>
                    <a:lnTo>
                      <a:pt x="83" y="68"/>
                    </a:lnTo>
                    <a:lnTo>
                      <a:pt x="82" y="87"/>
                    </a:lnTo>
                    <a:lnTo>
                      <a:pt x="79" y="105"/>
                    </a:lnTo>
                    <a:lnTo>
                      <a:pt x="72" y="121"/>
                    </a:lnTo>
                    <a:lnTo>
                      <a:pt x="62" y="135"/>
                    </a:lnTo>
                    <a:lnTo>
                      <a:pt x="49" y="146"/>
                    </a:lnTo>
                    <a:lnTo>
                      <a:pt x="36" y="152"/>
                    </a:lnTo>
                    <a:lnTo>
                      <a:pt x="23" y="154"/>
                    </a:lnTo>
                    <a:lnTo>
                      <a:pt x="9" y="150"/>
                    </a:lnTo>
                    <a:lnTo>
                      <a:pt x="0" y="107"/>
                    </a:lnTo>
                    <a:lnTo>
                      <a:pt x="24" y="8"/>
                    </a:lnTo>
                    <a:lnTo>
                      <a:pt x="25" y="7"/>
                    </a:lnTo>
                    <a:lnTo>
                      <a:pt x="29" y="5"/>
                    </a:lnTo>
                    <a:lnTo>
                      <a:pt x="35" y="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BFE2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3F0BC762-31A5-F148-AAC1-79FC13EB1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3294" y="2586273"/>
                <a:ext cx="798999" cy="652056"/>
              </a:xfrm>
              <a:custGeom>
                <a:avLst/>
                <a:gdLst/>
                <a:ahLst/>
                <a:cxnLst>
                  <a:cxn ang="0">
                    <a:pos x="537" y="0"/>
                  </a:cxn>
                  <a:cxn ang="0">
                    <a:pos x="538" y="2"/>
                  </a:cxn>
                  <a:cxn ang="0">
                    <a:pos x="542" y="19"/>
                  </a:cxn>
                  <a:cxn ang="0">
                    <a:pos x="546" y="32"/>
                  </a:cxn>
                  <a:cxn ang="0">
                    <a:pos x="551" y="49"/>
                  </a:cxn>
                  <a:cxn ang="0">
                    <a:pos x="556" y="67"/>
                  </a:cxn>
                  <a:cxn ang="0">
                    <a:pos x="561" y="87"/>
                  </a:cxn>
                  <a:cxn ang="0">
                    <a:pos x="566" y="107"/>
                  </a:cxn>
                  <a:cxn ang="0">
                    <a:pos x="571" y="128"/>
                  </a:cxn>
                  <a:cxn ang="0">
                    <a:pos x="577" y="149"/>
                  </a:cxn>
                  <a:cxn ang="0">
                    <a:pos x="583" y="168"/>
                  </a:cxn>
                  <a:cxn ang="0">
                    <a:pos x="588" y="187"/>
                  </a:cxn>
                  <a:cxn ang="0">
                    <a:pos x="592" y="203"/>
                  </a:cxn>
                  <a:cxn ang="0">
                    <a:pos x="596" y="218"/>
                  </a:cxn>
                  <a:cxn ang="0">
                    <a:pos x="599" y="229"/>
                  </a:cxn>
                  <a:cxn ang="0">
                    <a:pos x="604" y="248"/>
                  </a:cxn>
                  <a:cxn ang="0">
                    <a:pos x="608" y="268"/>
                  </a:cxn>
                  <a:cxn ang="0">
                    <a:pos x="609" y="287"/>
                  </a:cxn>
                  <a:cxn ang="0">
                    <a:pos x="609" y="307"/>
                  </a:cxn>
                  <a:cxn ang="0">
                    <a:pos x="607" y="325"/>
                  </a:cxn>
                  <a:cxn ang="0">
                    <a:pos x="600" y="342"/>
                  </a:cxn>
                  <a:cxn ang="0">
                    <a:pos x="589" y="358"/>
                  </a:cxn>
                  <a:cxn ang="0">
                    <a:pos x="578" y="369"/>
                  </a:cxn>
                  <a:cxn ang="0">
                    <a:pos x="565" y="381"/>
                  </a:cxn>
                  <a:cxn ang="0">
                    <a:pos x="550" y="395"/>
                  </a:cxn>
                  <a:cxn ang="0">
                    <a:pos x="532" y="409"/>
                  </a:cxn>
                  <a:cxn ang="0">
                    <a:pos x="515" y="423"/>
                  </a:cxn>
                  <a:cxn ang="0">
                    <a:pos x="497" y="437"/>
                  </a:cxn>
                  <a:cxn ang="0">
                    <a:pos x="479" y="448"/>
                  </a:cxn>
                  <a:cxn ang="0">
                    <a:pos x="463" y="459"/>
                  </a:cxn>
                  <a:cxn ang="0">
                    <a:pos x="450" y="468"/>
                  </a:cxn>
                  <a:cxn ang="0">
                    <a:pos x="438" y="474"/>
                  </a:cxn>
                  <a:cxn ang="0">
                    <a:pos x="425" y="480"/>
                  </a:cxn>
                  <a:cxn ang="0">
                    <a:pos x="414" y="485"/>
                  </a:cxn>
                  <a:cxn ang="0">
                    <a:pos x="390" y="492"/>
                  </a:cxn>
                  <a:cxn ang="0">
                    <a:pos x="376" y="494"/>
                  </a:cxn>
                  <a:cxn ang="0">
                    <a:pos x="360" y="496"/>
                  </a:cxn>
                  <a:cxn ang="0">
                    <a:pos x="340" y="497"/>
                  </a:cxn>
                  <a:cxn ang="0">
                    <a:pos x="308" y="496"/>
                  </a:cxn>
                  <a:cxn ang="0">
                    <a:pos x="278" y="492"/>
                  </a:cxn>
                  <a:cxn ang="0">
                    <a:pos x="249" y="484"/>
                  </a:cxn>
                  <a:cxn ang="0">
                    <a:pos x="221" y="474"/>
                  </a:cxn>
                  <a:cxn ang="0">
                    <a:pos x="194" y="462"/>
                  </a:cxn>
                  <a:cxn ang="0">
                    <a:pos x="169" y="447"/>
                  </a:cxn>
                  <a:cxn ang="0">
                    <a:pos x="146" y="430"/>
                  </a:cxn>
                  <a:cxn ang="0">
                    <a:pos x="123" y="412"/>
                  </a:cxn>
                  <a:cxn ang="0">
                    <a:pos x="103" y="394"/>
                  </a:cxn>
                  <a:cxn ang="0">
                    <a:pos x="85" y="375"/>
                  </a:cxn>
                  <a:cxn ang="0">
                    <a:pos x="67" y="356"/>
                  </a:cxn>
                  <a:cxn ang="0">
                    <a:pos x="52" y="338"/>
                  </a:cxn>
                  <a:cxn ang="0">
                    <a:pos x="39" y="321"/>
                  </a:cxn>
                  <a:cxn ang="0">
                    <a:pos x="27" y="305"/>
                  </a:cxn>
                  <a:cxn ang="0">
                    <a:pos x="18" y="292"/>
                  </a:cxn>
                  <a:cxn ang="0">
                    <a:pos x="10" y="280"/>
                  </a:cxn>
                  <a:cxn ang="0">
                    <a:pos x="4" y="271"/>
                  </a:cxn>
                  <a:cxn ang="0">
                    <a:pos x="1" y="266"/>
                  </a:cxn>
                  <a:cxn ang="0">
                    <a:pos x="0" y="264"/>
                  </a:cxn>
                  <a:cxn ang="0">
                    <a:pos x="537" y="0"/>
                  </a:cxn>
                </a:cxnLst>
                <a:rect l="0" t="0" r="r" b="b"/>
                <a:pathLst>
                  <a:path w="609" h="497">
                    <a:moveTo>
                      <a:pt x="537" y="0"/>
                    </a:moveTo>
                    <a:lnTo>
                      <a:pt x="538" y="2"/>
                    </a:lnTo>
                    <a:lnTo>
                      <a:pt x="542" y="19"/>
                    </a:lnTo>
                    <a:lnTo>
                      <a:pt x="546" y="32"/>
                    </a:lnTo>
                    <a:lnTo>
                      <a:pt x="551" y="49"/>
                    </a:lnTo>
                    <a:lnTo>
                      <a:pt x="556" y="67"/>
                    </a:lnTo>
                    <a:lnTo>
                      <a:pt x="561" y="87"/>
                    </a:lnTo>
                    <a:lnTo>
                      <a:pt x="566" y="107"/>
                    </a:lnTo>
                    <a:lnTo>
                      <a:pt x="571" y="128"/>
                    </a:lnTo>
                    <a:lnTo>
                      <a:pt x="577" y="149"/>
                    </a:lnTo>
                    <a:lnTo>
                      <a:pt x="583" y="168"/>
                    </a:lnTo>
                    <a:lnTo>
                      <a:pt x="588" y="187"/>
                    </a:lnTo>
                    <a:lnTo>
                      <a:pt x="592" y="203"/>
                    </a:lnTo>
                    <a:lnTo>
                      <a:pt x="596" y="218"/>
                    </a:lnTo>
                    <a:lnTo>
                      <a:pt x="599" y="229"/>
                    </a:lnTo>
                    <a:lnTo>
                      <a:pt x="604" y="248"/>
                    </a:lnTo>
                    <a:lnTo>
                      <a:pt x="608" y="268"/>
                    </a:lnTo>
                    <a:lnTo>
                      <a:pt x="609" y="287"/>
                    </a:lnTo>
                    <a:lnTo>
                      <a:pt x="609" y="307"/>
                    </a:lnTo>
                    <a:lnTo>
                      <a:pt x="607" y="325"/>
                    </a:lnTo>
                    <a:lnTo>
                      <a:pt x="600" y="342"/>
                    </a:lnTo>
                    <a:lnTo>
                      <a:pt x="589" y="358"/>
                    </a:lnTo>
                    <a:lnTo>
                      <a:pt x="578" y="369"/>
                    </a:lnTo>
                    <a:lnTo>
                      <a:pt x="565" y="381"/>
                    </a:lnTo>
                    <a:lnTo>
                      <a:pt x="550" y="395"/>
                    </a:lnTo>
                    <a:lnTo>
                      <a:pt x="532" y="409"/>
                    </a:lnTo>
                    <a:lnTo>
                      <a:pt x="515" y="423"/>
                    </a:lnTo>
                    <a:lnTo>
                      <a:pt x="497" y="437"/>
                    </a:lnTo>
                    <a:lnTo>
                      <a:pt x="479" y="448"/>
                    </a:lnTo>
                    <a:lnTo>
                      <a:pt x="463" y="459"/>
                    </a:lnTo>
                    <a:lnTo>
                      <a:pt x="450" y="468"/>
                    </a:lnTo>
                    <a:lnTo>
                      <a:pt x="438" y="474"/>
                    </a:lnTo>
                    <a:lnTo>
                      <a:pt x="425" y="480"/>
                    </a:lnTo>
                    <a:lnTo>
                      <a:pt x="414" y="485"/>
                    </a:lnTo>
                    <a:lnTo>
                      <a:pt x="390" y="492"/>
                    </a:lnTo>
                    <a:lnTo>
                      <a:pt x="376" y="494"/>
                    </a:lnTo>
                    <a:lnTo>
                      <a:pt x="360" y="496"/>
                    </a:lnTo>
                    <a:lnTo>
                      <a:pt x="340" y="497"/>
                    </a:lnTo>
                    <a:lnTo>
                      <a:pt x="308" y="496"/>
                    </a:lnTo>
                    <a:lnTo>
                      <a:pt x="278" y="492"/>
                    </a:lnTo>
                    <a:lnTo>
                      <a:pt x="249" y="484"/>
                    </a:lnTo>
                    <a:lnTo>
                      <a:pt x="221" y="474"/>
                    </a:lnTo>
                    <a:lnTo>
                      <a:pt x="194" y="462"/>
                    </a:lnTo>
                    <a:lnTo>
                      <a:pt x="169" y="447"/>
                    </a:lnTo>
                    <a:lnTo>
                      <a:pt x="146" y="430"/>
                    </a:lnTo>
                    <a:lnTo>
                      <a:pt x="123" y="412"/>
                    </a:lnTo>
                    <a:lnTo>
                      <a:pt x="103" y="394"/>
                    </a:lnTo>
                    <a:lnTo>
                      <a:pt x="85" y="375"/>
                    </a:lnTo>
                    <a:lnTo>
                      <a:pt x="67" y="356"/>
                    </a:lnTo>
                    <a:lnTo>
                      <a:pt x="52" y="338"/>
                    </a:lnTo>
                    <a:lnTo>
                      <a:pt x="39" y="321"/>
                    </a:lnTo>
                    <a:lnTo>
                      <a:pt x="27" y="305"/>
                    </a:lnTo>
                    <a:lnTo>
                      <a:pt x="18" y="292"/>
                    </a:lnTo>
                    <a:lnTo>
                      <a:pt x="10" y="280"/>
                    </a:lnTo>
                    <a:lnTo>
                      <a:pt x="4" y="271"/>
                    </a:lnTo>
                    <a:lnTo>
                      <a:pt x="1" y="266"/>
                    </a:lnTo>
                    <a:lnTo>
                      <a:pt x="0" y="264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BCF1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B4415836-F460-BD45-ACF1-F900BF85E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4936" y="1770220"/>
                <a:ext cx="392284" cy="331932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129" y="0"/>
                  </a:cxn>
                  <a:cxn ang="0">
                    <a:pos x="157" y="2"/>
                  </a:cxn>
                  <a:cxn ang="0">
                    <a:pos x="184" y="5"/>
                  </a:cxn>
                  <a:cxn ang="0">
                    <a:pos x="208" y="10"/>
                  </a:cxn>
                  <a:cxn ang="0">
                    <a:pos x="230" y="14"/>
                  </a:cxn>
                  <a:cxn ang="0">
                    <a:pos x="250" y="18"/>
                  </a:cxn>
                  <a:cxn ang="0">
                    <a:pos x="267" y="23"/>
                  </a:cxn>
                  <a:cxn ang="0">
                    <a:pos x="280" y="27"/>
                  </a:cxn>
                  <a:cxn ang="0">
                    <a:pos x="290" y="30"/>
                  </a:cxn>
                  <a:cxn ang="0">
                    <a:pos x="296" y="32"/>
                  </a:cxn>
                  <a:cxn ang="0">
                    <a:pos x="299" y="33"/>
                  </a:cxn>
                  <a:cxn ang="0">
                    <a:pos x="294" y="67"/>
                  </a:cxn>
                  <a:cxn ang="0">
                    <a:pos x="288" y="97"/>
                  </a:cxn>
                  <a:cxn ang="0">
                    <a:pos x="279" y="124"/>
                  </a:cxn>
                  <a:cxn ang="0">
                    <a:pos x="269" y="147"/>
                  </a:cxn>
                  <a:cxn ang="0">
                    <a:pos x="258" y="168"/>
                  </a:cxn>
                  <a:cxn ang="0">
                    <a:pos x="244" y="186"/>
                  </a:cxn>
                  <a:cxn ang="0">
                    <a:pos x="231" y="201"/>
                  </a:cxn>
                  <a:cxn ang="0">
                    <a:pos x="217" y="213"/>
                  </a:cxn>
                  <a:cxn ang="0">
                    <a:pos x="201" y="224"/>
                  </a:cxn>
                  <a:cxn ang="0">
                    <a:pos x="186" y="233"/>
                  </a:cxn>
                  <a:cxn ang="0">
                    <a:pos x="171" y="239"/>
                  </a:cxn>
                  <a:cxn ang="0">
                    <a:pos x="156" y="244"/>
                  </a:cxn>
                  <a:cxn ang="0">
                    <a:pos x="142" y="249"/>
                  </a:cxn>
                  <a:cxn ang="0">
                    <a:pos x="129" y="251"/>
                  </a:cxn>
                  <a:cxn ang="0">
                    <a:pos x="116" y="252"/>
                  </a:cxn>
                  <a:cxn ang="0">
                    <a:pos x="105" y="253"/>
                  </a:cxn>
                  <a:cxn ang="0">
                    <a:pos x="81" y="253"/>
                  </a:cxn>
                  <a:cxn ang="0">
                    <a:pos x="77" y="252"/>
                  </a:cxn>
                  <a:cxn ang="0">
                    <a:pos x="76" y="252"/>
                  </a:cxn>
                  <a:cxn ang="0">
                    <a:pos x="74" y="251"/>
                  </a:cxn>
                  <a:cxn ang="0">
                    <a:pos x="70" y="249"/>
                  </a:cxn>
                  <a:cxn ang="0">
                    <a:pos x="63" y="244"/>
                  </a:cxn>
                  <a:cxn ang="0">
                    <a:pos x="46" y="227"/>
                  </a:cxn>
                  <a:cxn ang="0">
                    <a:pos x="37" y="215"/>
                  </a:cxn>
                  <a:cxn ang="0">
                    <a:pos x="27" y="201"/>
                  </a:cxn>
                  <a:cxn ang="0">
                    <a:pos x="19" y="183"/>
                  </a:cxn>
                  <a:cxn ang="0">
                    <a:pos x="10" y="163"/>
                  </a:cxn>
                  <a:cxn ang="0">
                    <a:pos x="5" y="140"/>
                  </a:cxn>
                  <a:cxn ang="0">
                    <a:pos x="1" y="114"/>
                  </a:cxn>
                  <a:cxn ang="0">
                    <a:pos x="0" y="96"/>
                  </a:cxn>
                  <a:cxn ang="0">
                    <a:pos x="2" y="61"/>
                  </a:cxn>
                  <a:cxn ang="0">
                    <a:pos x="4" y="44"/>
                  </a:cxn>
                  <a:cxn ang="0">
                    <a:pos x="5" y="30"/>
                  </a:cxn>
                  <a:cxn ang="0">
                    <a:pos x="6" y="19"/>
                  </a:cxn>
                  <a:cxn ang="0">
                    <a:pos x="7" y="11"/>
                  </a:cxn>
                  <a:cxn ang="0">
                    <a:pos x="8" y="9"/>
                  </a:cxn>
                  <a:cxn ang="0">
                    <a:pos x="39" y="4"/>
                  </a:cxn>
                  <a:cxn ang="0">
                    <a:pos x="70" y="0"/>
                  </a:cxn>
                  <a:cxn ang="0">
                    <a:pos x="100" y="0"/>
                  </a:cxn>
                </a:cxnLst>
                <a:rect l="0" t="0" r="r" b="b"/>
                <a:pathLst>
                  <a:path w="299" h="253">
                    <a:moveTo>
                      <a:pt x="100" y="0"/>
                    </a:moveTo>
                    <a:lnTo>
                      <a:pt x="129" y="0"/>
                    </a:lnTo>
                    <a:lnTo>
                      <a:pt x="157" y="2"/>
                    </a:lnTo>
                    <a:lnTo>
                      <a:pt x="184" y="5"/>
                    </a:lnTo>
                    <a:lnTo>
                      <a:pt x="208" y="10"/>
                    </a:lnTo>
                    <a:lnTo>
                      <a:pt x="230" y="14"/>
                    </a:lnTo>
                    <a:lnTo>
                      <a:pt x="250" y="18"/>
                    </a:lnTo>
                    <a:lnTo>
                      <a:pt x="267" y="23"/>
                    </a:lnTo>
                    <a:lnTo>
                      <a:pt x="280" y="27"/>
                    </a:lnTo>
                    <a:lnTo>
                      <a:pt x="290" y="30"/>
                    </a:lnTo>
                    <a:lnTo>
                      <a:pt x="296" y="32"/>
                    </a:lnTo>
                    <a:lnTo>
                      <a:pt x="299" y="33"/>
                    </a:lnTo>
                    <a:lnTo>
                      <a:pt x="294" y="67"/>
                    </a:lnTo>
                    <a:lnTo>
                      <a:pt x="288" y="97"/>
                    </a:lnTo>
                    <a:lnTo>
                      <a:pt x="279" y="124"/>
                    </a:lnTo>
                    <a:lnTo>
                      <a:pt x="269" y="147"/>
                    </a:lnTo>
                    <a:lnTo>
                      <a:pt x="258" y="168"/>
                    </a:lnTo>
                    <a:lnTo>
                      <a:pt x="244" y="186"/>
                    </a:lnTo>
                    <a:lnTo>
                      <a:pt x="231" y="201"/>
                    </a:lnTo>
                    <a:lnTo>
                      <a:pt x="217" y="213"/>
                    </a:lnTo>
                    <a:lnTo>
                      <a:pt x="201" y="224"/>
                    </a:lnTo>
                    <a:lnTo>
                      <a:pt x="186" y="233"/>
                    </a:lnTo>
                    <a:lnTo>
                      <a:pt x="171" y="239"/>
                    </a:lnTo>
                    <a:lnTo>
                      <a:pt x="156" y="244"/>
                    </a:lnTo>
                    <a:lnTo>
                      <a:pt x="142" y="249"/>
                    </a:lnTo>
                    <a:lnTo>
                      <a:pt x="129" y="251"/>
                    </a:lnTo>
                    <a:lnTo>
                      <a:pt x="116" y="252"/>
                    </a:lnTo>
                    <a:lnTo>
                      <a:pt x="105" y="253"/>
                    </a:lnTo>
                    <a:lnTo>
                      <a:pt x="81" y="253"/>
                    </a:lnTo>
                    <a:lnTo>
                      <a:pt x="77" y="252"/>
                    </a:lnTo>
                    <a:lnTo>
                      <a:pt x="76" y="252"/>
                    </a:lnTo>
                    <a:lnTo>
                      <a:pt x="74" y="251"/>
                    </a:lnTo>
                    <a:lnTo>
                      <a:pt x="70" y="249"/>
                    </a:lnTo>
                    <a:lnTo>
                      <a:pt x="63" y="244"/>
                    </a:lnTo>
                    <a:lnTo>
                      <a:pt x="46" y="227"/>
                    </a:lnTo>
                    <a:lnTo>
                      <a:pt x="37" y="215"/>
                    </a:lnTo>
                    <a:lnTo>
                      <a:pt x="27" y="201"/>
                    </a:lnTo>
                    <a:lnTo>
                      <a:pt x="19" y="183"/>
                    </a:lnTo>
                    <a:lnTo>
                      <a:pt x="10" y="163"/>
                    </a:lnTo>
                    <a:lnTo>
                      <a:pt x="5" y="140"/>
                    </a:lnTo>
                    <a:lnTo>
                      <a:pt x="1" y="114"/>
                    </a:lnTo>
                    <a:lnTo>
                      <a:pt x="0" y="96"/>
                    </a:lnTo>
                    <a:lnTo>
                      <a:pt x="2" y="61"/>
                    </a:lnTo>
                    <a:lnTo>
                      <a:pt x="4" y="44"/>
                    </a:lnTo>
                    <a:lnTo>
                      <a:pt x="5" y="30"/>
                    </a:lnTo>
                    <a:lnTo>
                      <a:pt x="6" y="19"/>
                    </a:lnTo>
                    <a:lnTo>
                      <a:pt x="7" y="11"/>
                    </a:lnTo>
                    <a:lnTo>
                      <a:pt x="8" y="9"/>
                    </a:lnTo>
                    <a:lnTo>
                      <a:pt x="39" y="4"/>
                    </a:lnTo>
                    <a:lnTo>
                      <a:pt x="70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BCF1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E28B24BF-7C8E-D64B-A0A8-8F023B3A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3294" y="2586273"/>
                <a:ext cx="763575" cy="518234"/>
              </a:xfrm>
              <a:custGeom>
                <a:avLst/>
                <a:gdLst/>
                <a:ahLst/>
                <a:cxnLst>
                  <a:cxn ang="0">
                    <a:pos x="537" y="0"/>
                  </a:cxn>
                  <a:cxn ang="0">
                    <a:pos x="538" y="2"/>
                  </a:cxn>
                  <a:cxn ang="0">
                    <a:pos x="540" y="8"/>
                  </a:cxn>
                  <a:cxn ang="0">
                    <a:pos x="546" y="32"/>
                  </a:cxn>
                  <a:cxn ang="0">
                    <a:pos x="550" y="47"/>
                  </a:cxn>
                  <a:cxn ang="0">
                    <a:pos x="555" y="64"/>
                  </a:cxn>
                  <a:cxn ang="0">
                    <a:pos x="560" y="84"/>
                  </a:cxn>
                  <a:cxn ang="0">
                    <a:pos x="566" y="104"/>
                  </a:cxn>
                  <a:cxn ang="0">
                    <a:pos x="571" y="124"/>
                  </a:cxn>
                  <a:cxn ang="0">
                    <a:pos x="577" y="145"/>
                  </a:cxn>
                  <a:cxn ang="0">
                    <a:pos x="582" y="164"/>
                  </a:cxn>
                  <a:cxn ang="0">
                    <a:pos x="570" y="178"/>
                  </a:cxn>
                  <a:cxn ang="0">
                    <a:pos x="556" y="193"/>
                  </a:cxn>
                  <a:cxn ang="0">
                    <a:pos x="538" y="208"/>
                  </a:cxn>
                  <a:cxn ang="0">
                    <a:pos x="518" y="225"/>
                  </a:cxn>
                  <a:cxn ang="0">
                    <a:pos x="493" y="242"/>
                  </a:cxn>
                  <a:cxn ang="0">
                    <a:pos x="464" y="260"/>
                  </a:cxn>
                  <a:cxn ang="0">
                    <a:pos x="432" y="278"/>
                  </a:cxn>
                  <a:cxn ang="0">
                    <a:pos x="393" y="297"/>
                  </a:cxn>
                  <a:cxn ang="0">
                    <a:pos x="350" y="315"/>
                  </a:cxn>
                  <a:cxn ang="0">
                    <a:pos x="311" y="331"/>
                  </a:cxn>
                  <a:cxn ang="0">
                    <a:pos x="275" y="344"/>
                  </a:cxn>
                  <a:cxn ang="0">
                    <a:pos x="241" y="356"/>
                  </a:cxn>
                  <a:cxn ang="0">
                    <a:pos x="212" y="366"/>
                  </a:cxn>
                  <a:cxn ang="0">
                    <a:pos x="185" y="375"/>
                  </a:cxn>
                  <a:cxn ang="0">
                    <a:pos x="161" y="381"/>
                  </a:cxn>
                  <a:cxn ang="0">
                    <a:pos x="140" y="387"/>
                  </a:cxn>
                  <a:cxn ang="0">
                    <a:pos x="121" y="391"/>
                  </a:cxn>
                  <a:cxn ang="0">
                    <a:pos x="105" y="395"/>
                  </a:cxn>
                  <a:cxn ang="0">
                    <a:pos x="85" y="376"/>
                  </a:cxn>
                  <a:cxn ang="0">
                    <a:pos x="69" y="357"/>
                  </a:cxn>
                  <a:cxn ang="0">
                    <a:pos x="53" y="339"/>
                  </a:cxn>
                  <a:cxn ang="0">
                    <a:pos x="39" y="322"/>
                  </a:cxn>
                  <a:cxn ang="0">
                    <a:pos x="28" y="306"/>
                  </a:cxn>
                  <a:cxn ang="0">
                    <a:pos x="18" y="292"/>
                  </a:cxn>
                  <a:cxn ang="0">
                    <a:pos x="10" y="281"/>
                  </a:cxn>
                  <a:cxn ang="0">
                    <a:pos x="4" y="271"/>
                  </a:cxn>
                  <a:cxn ang="0">
                    <a:pos x="1" y="266"/>
                  </a:cxn>
                  <a:cxn ang="0">
                    <a:pos x="0" y="264"/>
                  </a:cxn>
                  <a:cxn ang="0">
                    <a:pos x="537" y="0"/>
                  </a:cxn>
                </a:cxnLst>
                <a:rect l="0" t="0" r="r" b="b"/>
                <a:pathLst>
                  <a:path w="582" h="395">
                    <a:moveTo>
                      <a:pt x="537" y="0"/>
                    </a:moveTo>
                    <a:lnTo>
                      <a:pt x="538" y="2"/>
                    </a:lnTo>
                    <a:lnTo>
                      <a:pt x="540" y="8"/>
                    </a:lnTo>
                    <a:lnTo>
                      <a:pt x="546" y="32"/>
                    </a:lnTo>
                    <a:lnTo>
                      <a:pt x="550" y="47"/>
                    </a:lnTo>
                    <a:lnTo>
                      <a:pt x="555" y="64"/>
                    </a:lnTo>
                    <a:lnTo>
                      <a:pt x="560" y="84"/>
                    </a:lnTo>
                    <a:lnTo>
                      <a:pt x="566" y="104"/>
                    </a:lnTo>
                    <a:lnTo>
                      <a:pt x="571" y="124"/>
                    </a:lnTo>
                    <a:lnTo>
                      <a:pt x="577" y="145"/>
                    </a:lnTo>
                    <a:lnTo>
                      <a:pt x="582" y="164"/>
                    </a:lnTo>
                    <a:lnTo>
                      <a:pt x="570" y="178"/>
                    </a:lnTo>
                    <a:lnTo>
                      <a:pt x="556" y="193"/>
                    </a:lnTo>
                    <a:lnTo>
                      <a:pt x="538" y="208"/>
                    </a:lnTo>
                    <a:lnTo>
                      <a:pt x="518" y="225"/>
                    </a:lnTo>
                    <a:lnTo>
                      <a:pt x="493" y="242"/>
                    </a:lnTo>
                    <a:lnTo>
                      <a:pt x="464" y="260"/>
                    </a:lnTo>
                    <a:lnTo>
                      <a:pt x="432" y="278"/>
                    </a:lnTo>
                    <a:lnTo>
                      <a:pt x="393" y="297"/>
                    </a:lnTo>
                    <a:lnTo>
                      <a:pt x="350" y="315"/>
                    </a:lnTo>
                    <a:lnTo>
                      <a:pt x="311" y="331"/>
                    </a:lnTo>
                    <a:lnTo>
                      <a:pt x="275" y="344"/>
                    </a:lnTo>
                    <a:lnTo>
                      <a:pt x="241" y="356"/>
                    </a:lnTo>
                    <a:lnTo>
                      <a:pt x="212" y="366"/>
                    </a:lnTo>
                    <a:lnTo>
                      <a:pt x="185" y="375"/>
                    </a:lnTo>
                    <a:lnTo>
                      <a:pt x="161" y="381"/>
                    </a:lnTo>
                    <a:lnTo>
                      <a:pt x="140" y="387"/>
                    </a:lnTo>
                    <a:lnTo>
                      <a:pt x="121" y="391"/>
                    </a:lnTo>
                    <a:lnTo>
                      <a:pt x="105" y="395"/>
                    </a:lnTo>
                    <a:lnTo>
                      <a:pt x="85" y="376"/>
                    </a:lnTo>
                    <a:lnTo>
                      <a:pt x="69" y="357"/>
                    </a:lnTo>
                    <a:lnTo>
                      <a:pt x="53" y="339"/>
                    </a:lnTo>
                    <a:lnTo>
                      <a:pt x="39" y="322"/>
                    </a:lnTo>
                    <a:lnTo>
                      <a:pt x="28" y="306"/>
                    </a:lnTo>
                    <a:lnTo>
                      <a:pt x="18" y="292"/>
                    </a:lnTo>
                    <a:lnTo>
                      <a:pt x="10" y="281"/>
                    </a:lnTo>
                    <a:lnTo>
                      <a:pt x="4" y="271"/>
                    </a:lnTo>
                    <a:lnTo>
                      <a:pt x="1" y="266"/>
                    </a:lnTo>
                    <a:lnTo>
                      <a:pt x="0" y="264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2D57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1C0B793F-F197-4441-AC99-C00F19A9F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4936" y="1804331"/>
                <a:ext cx="267645" cy="29782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2" y="10"/>
                  </a:cxn>
                  <a:cxn ang="0">
                    <a:pos x="58" y="21"/>
                  </a:cxn>
                  <a:cxn ang="0">
                    <a:pos x="83" y="36"/>
                  </a:cxn>
                  <a:cxn ang="0">
                    <a:pos x="107" y="55"/>
                  </a:cxn>
                  <a:cxn ang="0">
                    <a:pos x="129" y="76"/>
                  </a:cxn>
                  <a:cxn ang="0">
                    <a:pos x="149" y="100"/>
                  </a:cxn>
                  <a:cxn ang="0">
                    <a:pos x="170" y="129"/>
                  </a:cxn>
                  <a:cxn ang="0">
                    <a:pos x="187" y="161"/>
                  </a:cxn>
                  <a:cxn ang="0">
                    <a:pos x="204" y="196"/>
                  </a:cxn>
                  <a:cxn ang="0">
                    <a:pos x="184" y="208"/>
                  </a:cxn>
                  <a:cxn ang="0">
                    <a:pos x="164" y="216"/>
                  </a:cxn>
                  <a:cxn ang="0">
                    <a:pos x="144" y="222"/>
                  </a:cxn>
                  <a:cxn ang="0">
                    <a:pos x="126" y="225"/>
                  </a:cxn>
                  <a:cxn ang="0">
                    <a:pos x="109" y="227"/>
                  </a:cxn>
                  <a:cxn ang="0">
                    <a:pos x="85" y="227"/>
                  </a:cxn>
                  <a:cxn ang="0">
                    <a:pos x="78" y="226"/>
                  </a:cxn>
                  <a:cxn ang="0">
                    <a:pos x="76" y="226"/>
                  </a:cxn>
                  <a:cxn ang="0">
                    <a:pos x="74" y="225"/>
                  </a:cxn>
                  <a:cxn ang="0">
                    <a:pos x="70" y="223"/>
                  </a:cxn>
                  <a:cxn ang="0">
                    <a:pos x="63" y="218"/>
                  </a:cxn>
                  <a:cxn ang="0">
                    <a:pos x="46" y="201"/>
                  </a:cxn>
                  <a:cxn ang="0">
                    <a:pos x="37" y="189"/>
                  </a:cxn>
                  <a:cxn ang="0">
                    <a:pos x="27" y="175"/>
                  </a:cxn>
                  <a:cxn ang="0">
                    <a:pos x="19" y="157"/>
                  </a:cxn>
                  <a:cxn ang="0">
                    <a:pos x="10" y="137"/>
                  </a:cxn>
                  <a:cxn ang="0">
                    <a:pos x="5" y="114"/>
                  </a:cxn>
                  <a:cxn ang="0">
                    <a:pos x="1" y="88"/>
                  </a:cxn>
                  <a:cxn ang="0">
                    <a:pos x="0" y="64"/>
                  </a:cxn>
                  <a:cxn ang="0">
                    <a:pos x="1" y="41"/>
                  </a:cxn>
                  <a:cxn ang="0">
                    <a:pos x="4" y="19"/>
                  </a:cxn>
                  <a:cxn ang="0">
                    <a:pos x="5" y="0"/>
                  </a:cxn>
                </a:cxnLst>
                <a:rect l="0" t="0" r="r" b="b"/>
                <a:pathLst>
                  <a:path w="204" h="227">
                    <a:moveTo>
                      <a:pt x="5" y="0"/>
                    </a:moveTo>
                    <a:lnTo>
                      <a:pt x="32" y="10"/>
                    </a:lnTo>
                    <a:lnTo>
                      <a:pt x="58" y="21"/>
                    </a:lnTo>
                    <a:lnTo>
                      <a:pt x="83" y="36"/>
                    </a:lnTo>
                    <a:lnTo>
                      <a:pt x="107" y="55"/>
                    </a:lnTo>
                    <a:lnTo>
                      <a:pt x="129" y="76"/>
                    </a:lnTo>
                    <a:lnTo>
                      <a:pt x="149" y="100"/>
                    </a:lnTo>
                    <a:lnTo>
                      <a:pt x="170" y="129"/>
                    </a:lnTo>
                    <a:lnTo>
                      <a:pt x="187" y="161"/>
                    </a:lnTo>
                    <a:lnTo>
                      <a:pt x="204" y="196"/>
                    </a:lnTo>
                    <a:lnTo>
                      <a:pt x="184" y="208"/>
                    </a:lnTo>
                    <a:lnTo>
                      <a:pt x="164" y="216"/>
                    </a:lnTo>
                    <a:lnTo>
                      <a:pt x="144" y="222"/>
                    </a:lnTo>
                    <a:lnTo>
                      <a:pt x="126" y="225"/>
                    </a:lnTo>
                    <a:lnTo>
                      <a:pt x="109" y="227"/>
                    </a:lnTo>
                    <a:lnTo>
                      <a:pt x="85" y="227"/>
                    </a:lnTo>
                    <a:lnTo>
                      <a:pt x="78" y="226"/>
                    </a:lnTo>
                    <a:lnTo>
                      <a:pt x="76" y="226"/>
                    </a:lnTo>
                    <a:lnTo>
                      <a:pt x="74" y="225"/>
                    </a:lnTo>
                    <a:lnTo>
                      <a:pt x="70" y="223"/>
                    </a:lnTo>
                    <a:lnTo>
                      <a:pt x="63" y="218"/>
                    </a:lnTo>
                    <a:lnTo>
                      <a:pt x="46" y="201"/>
                    </a:lnTo>
                    <a:lnTo>
                      <a:pt x="37" y="189"/>
                    </a:lnTo>
                    <a:lnTo>
                      <a:pt x="27" y="175"/>
                    </a:lnTo>
                    <a:lnTo>
                      <a:pt x="19" y="157"/>
                    </a:lnTo>
                    <a:lnTo>
                      <a:pt x="10" y="137"/>
                    </a:lnTo>
                    <a:lnTo>
                      <a:pt x="5" y="114"/>
                    </a:lnTo>
                    <a:lnTo>
                      <a:pt x="1" y="88"/>
                    </a:lnTo>
                    <a:lnTo>
                      <a:pt x="0" y="64"/>
                    </a:lnTo>
                    <a:lnTo>
                      <a:pt x="1" y="41"/>
                    </a:lnTo>
                    <a:lnTo>
                      <a:pt x="4" y="1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6E9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FB215A6B-2C76-4144-81E0-E06583F8F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4802" y="1797772"/>
                <a:ext cx="1125682" cy="1287056"/>
              </a:xfrm>
              <a:custGeom>
                <a:avLst/>
                <a:gdLst/>
                <a:ahLst/>
                <a:cxnLst>
                  <a:cxn ang="0">
                    <a:pos x="508" y="1"/>
                  </a:cxn>
                  <a:cxn ang="0">
                    <a:pos x="566" y="11"/>
                  </a:cxn>
                  <a:cxn ang="0">
                    <a:pos x="621" y="31"/>
                  </a:cxn>
                  <a:cxn ang="0">
                    <a:pos x="671" y="64"/>
                  </a:cxn>
                  <a:cxn ang="0">
                    <a:pos x="716" y="110"/>
                  </a:cxn>
                  <a:cxn ang="0">
                    <a:pos x="755" y="171"/>
                  </a:cxn>
                  <a:cxn ang="0">
                    <a:pos x="788" y="248"/>
                  </a:cxn>
                  <a:cxn ang="0">
                    <a:pos x="814" y="346"/>
                  </a:cxn>
                  <a:cxn ang="0">
                    <a:pos x="835" y="441"/>
                  </a:cxn>
                  <a:cxn ang="0">
                    <a:pos x="849" y="520"/>
                  </a:cxn>
                  <a:cxn ang="0">
                    <a:pos x="855" y="586"/>
                  </a:cxn>
                  <a:cxn ang="0">
                    <a:pos x="858" y="636"/>
                  </a:cxn>
                  <a:cxn ang="0">
                    <a:pos x="857" y="686"/>
                  </a:cxn>
                  <a:cxn ang="0">
                    <a:pos x="855" y="704"/>
                  </a:cxn>
                  <a:cxn ang="0">
                    <a:pos x="854" y="710"/>
                  </a:cxn>
                  <a:cxn ang="0">
                    <a:pos x="840" y="732"/>
                  </a:cxn>
                  <a:cxn ang="0">
                    <a:pos x="819" y="759"/>
                  </a:cxn>
                  <a:cxn ang="0">
                    <a:pos x="788" y="790"/>
                  </a:cxn>
                  <a:cxn ang="0">
                    <a:pos x="742" y="823"/>
                  </a:cxn>
                  <a:cxn ang="0">
                    <a:pos x="680" y="858"/>
                  </a:cxn>
                  <a:cxn ang="0">
                    <a:pos x="600" y="895"/>
                  </a:cxn>
                  <a:cxn ang="0">
                    <a:pos x="519" y="927"/>
                  </a:cxn>
                  <a:cxn ang="0">
                    <a:pos x="452" y="950"/>
                  </a:cxn>
                  <a:cxn ang="0">
                    <a:pos x="400" y="965"/>
                  </a:cxn>
                  <a:cxn ang="0">
                    <a:pos x="360" y="974"/>
                  </a:cxn>
                  <a:cxn ang="0">
                    <a:pos x="331" y="979"/>
                  </a:cxn>
                  <a:cxn ang="0">
                    <a:pos x="311" y="981"/>
                  </a:cxn>
                  <a:cxn ang="0">
                    <a:pos x="299" y="980"/>
                  </a:cxn>
                  <a:cxn ang="0">
                    <a:pos x="294" y="979"/>
                  </a:cxn>
                  <a:cxn ang="0">
                    <a:pos x="292" y="977"/>
                  </a:cxn>
                  <a:cxn ang="0">
                    <a:pos x="278" y="965"/>
                  </a:cxn>
                  <a:cxn ang="0">
                    <a:pos x="240" y="928"/>
                  </a:cxn>
                  <a:cxn ang="0">
                    <a:pos x="204" y="889"/>
                  </a:cxn>
                  <a:cxn ang="0">
                    <a:pos x="166" y="841"/>
                  </a:cxn>
                  <a:cxn ang="0">
                    <a:pos x="126" y="784"/>
                  </a:cxn>
                  <a:cxn ang="0">
                    <a:pos x="88" y="717"/>
                  </a:cxn>
                  <a:cxn ang="0">
                    <a:pos x="54" y="643"/>
                  </a:cxn>
                  <a:cxn ang="0">
                    <a:pos x="28" y="561"/>
                  </a:cxn>
                  <a:cxn ang="0">
                    <a:pos x="7" y="468"/>
                  </a:cxn>
                  <a:cxn ang="0">
                    <a:pos x="0" y="387"/>
                  </a:cxn>
                  <a:cxn ang="0">
                    <a:pos x="3" y="316"/>
                  </a:cxn>
                  <a:cxn ang="0">
                    <a:pos x="16" y="254"/>
                  </a:cxn>
                  <a:cxn ang="0">
                    <a:pos x="38" y="202"/>
                  </a:cxn>
                  <a:cxn ang="0">
                    <a:pos x="69" y="158"/>
                  </a:cxn>
                  <a:cxn ang="0">
                    <a:pos x="106" y="121"/>
                  </a:cxn>
                  <a:cxn ang="0">
                    <a:pos x="151" y="90"/>
                  </a:cxn>
                  <a:cxn ang="0">
                    <a:pos x="200" y="64"/>
                  </a:cxn>
                  <a:cxn ang="0">
                    <a:pos x="255" y="43"/>
                  </a:cxn>
                  <a:cxn ang="0">
                    <a:pos x="312" y="26"/>
                  </a:cxn>
                  <a:cxn ang="0">
                    <a:pos x="380" y="10"/>
                  </a:cxn>
                  <a:cxn ang="0">
                    <a:pos x="446" y="2"/>
                  </a:cxn>
                </a:cxnLst>
                <a:rect l="0" t="0" r="r" b="b"/>
                <a:pathLst>
                  <a:path w="858" h="981">
                    <a:moveTo>
                      <a:pt x="477" y="0"/>
                    </a:moveTo>
                    <a:lnTo>
                      <a:pt x="508" y="1"/>
                    </a:lnTo>
                    <a:lnTo>
                      <a:pt x="538" y="5"/>
                    </a:lnTo>
                    <a:lnTo>
                      <a:pt x="566" y="11"/>
                    </a:lnTo>
                    <a:lnTo>
                      <a:pt x="594" y="20"/>
                    </a:lnTo>
                    <a:lnTo>
                      <a:pt x="621" y="31"/>
                    </a:lnTo>
                    <a:lnTo>
                      <a:pt x="647" y="46"/>
                    </a:lnTo>
                    <a:lnTo>
                      <a:pt x="671" y="64"/>
                    </a:lnTo>
                    <a:lnTo>
                      <a:pt x="695" y="85"/>
                    </a:lnTo>
                    <a:lnTo>
                      <a:pt x="716" y="110"/>
                    </a:lnTo>
                    <a:lnTo>
                      <a:pt x="736" y="139"/>
                    </a:lnTo>
                    <a:lnTo>
                      <a:pt x="755" y="171"/>
                    </a:lnTo>
                    <a:lnTo>
                      <a:pt x="772" y="207"/>
                    </a:lnTo>
                    <a:lnTo>
                      <a:pt x="788" y="248"/>
                    </a:lnTo>
                    <a:lnTo>
                      <a:pt x="801" y="292"/>
                    </a:lnTo>
                    <a:lnTo>
                      <a:pt x="814" y="346"/>
                    </a:lnTo>
                    <a:lnTo>
                      <a:pt x="826" y="395"/>
                    </a:lnTo>
                    <a:lnTo>
                      <a:pt x="835" y="441"/>
                    </a:lnTo>
                    <a:lnTo>
                      <a:pt x="843" y="482"/>
                    </a:lnTo>
                    <a:lnTo>
                      <a:pt x="849" y="520"/>
                    </a:lnTo>
                    <a:lnTo>
                      <a:pt x="853" y="555"/>
                    </a:lnTo>
                    <a:lnTo>
                      <a:pt x="855" y="586"/>
                    </a:lnTo>
                    <a:lnTo>
                      <a:pt x="857" y="612"/>
                    </a:lnTo>
                    <a:lnTo>
                      <a:pt x="858" y="636"/>
                    </a:lnTo>
                    <a:lnTo>
                      <a:pt x="858" y="673"/>
                    </a:lnTo>
                    <a:lnTo>
                      <a:pt x="857" y="686"/>
                    </a:lnTo>
                    <a:lnTo>
                      <a:pt x="855" y="696"/>
                    </a:lnTo>
                    <a:lnTo>
                      <a:pt x="855" y="704"/>
                    </a:lnTo>
                    <a:lnTo>
                      <a:pt x="854" y="708"/>
                    </a:lnTo>
                    <a:lnTo>
                      <a:pt x="854" y="710"/>
                    </a:lnTo>
                    <a:lnTo>
                      <a:pt x="848" y="721"/>
                    </a:lnTo>
                    <a:lnTo>
                      <a:pt x="840" y="732"/>
                    </a:lnTo>
                    <a:lnTo>
                      <a:pt x="830" y="745"/>
                    </a:lnTo>
                    <a:lnTo>
                      <a:pt x="819" y="759"/>
                    </a:lnTo>
                    <a:lnTo>
                      <a:pt x="804" y="774"/>
                    </a:lnTo>
                    <a:lnTo>
                      <a:pt x="788" y="790"/>
                    </a:lnTo>
                    <a:lnTo>
                      <a:pt x="767" y="806"/>
                    </a:lnTo>
                    <a:lnTo>
                      <a:pt x="742" y="823"/>
                    </a:lnTo>
                    <a:lnTo>
                      <a:pt x="714" y="841"/>
                    </a:lnTo>
                    <a:lnTo>
                      <a:pt x="680" y="858"/>
                    </a:lnTo>
                    <a:lnTo>
                      <a:pt x="643" y="877"/>
                    </a:lnTo>
                    <a:lnTo>
                      <a:pt x="600" y="895"/>
                    </a:lnTo>
                    <a:lnTo>
                      <a:pt x="557" y="912"/>
                    </a:lnTo>
                    <a:lnTo>
                      <a:pt x="519" y="927"/>
                    </a:lnTo>
                    <a:lnTo>
                      <a:pt x="483" y="939"/>
                    </a:lnTo>
                    <a:lnTo>
                      <a:pt x="452" y="950"/>
                    </a:lnTo>
                    <a:lnTo>
                      <a:pt x="425" y="958"/>
                    </a:lnTo>
                    <a:lnTo>
                      <a:pt x="400" y="965"/>
                    </a:lnTo>
                    <a:lnTo>
                      <a:pt x="379" y="970"/>
                    </a:lnTo>
                    <a:lnTo>
                      <a:pt x="360" y="974"/>
                    </a:lnTo>
                    <a:lnTo>
                      <a:pt x="344" y="977"/>
                    </a:lnTo>
                    <a:lnTo>
                      <a:pt x="331" y="979"/>
                    </a:lnTo>
                    <a:lnTo>
                      <a:pt x="320" y="980"/>
                    </a:lnTo>
                    <a:lnTo>
                      <a:pt x="311" y="981"/>
                    </a:lnTo>
                    <a:lnTo>
                      <a:pt x="304" y="981"/>
                    </a:lnTo>
                    <a:lnTo>
                      <a:pt x="299" y="980"/>
                    </a:lnTo>
                    <a:lnTo>
                      <a:pt x="296" y="980"/>
                    </a:lnTo>
                    <a:lnTo>
                      <a:pt x="294" y="979"/>
                    </a:lnTo>
                    <a:lnTo>
                      <a:pt x="293" y="979"/>
                    </a:lnTo>
                    <a:lnTo>
                      <a:pt x="292" y="977"/>
                    </a:lnTo>
                    <a:lnTo>
                      <a:pt x="286" y="973"/>
                    </a:lnTo>
                    <a:lnTo>
                      <a:pt x="278" y="965"/>
                    </a:lnTo>
                    <a:lnTo>
                      <a:pt x="267" y="955"/>
                    </a:lnTo>
                    <a:lnTo>
                      <a:pt x="240" y="928"/>
                    </a:lnTo>
                    <a:lnTo>
                      <a:pt x="223" y="909"/>
                    </a:lnTo>
                    <a:lnTo>
                      <a:pt x="204" y="889"/>
                    </a:lnTo>
                    <a:lnTo>
                      <a:pt x="185" y="866"/>
                    </a:lnTo>
                    <a:lnTo>
                      <a:pt x="166" y="841"/>
                    </a:lnTo>
                    <a:lnTo>
                      <a:pt x="146" y="813"/>
                    </a:lnTo>
                    <a:lnTo>
                      <a:pt x="126" y="784"/>
                    </a:lnTo>
                    <a:lnTo>
                      <a:pt x="107" y="752"/>
                    </a:lnTo>
                    <a:lnTo>
                      <a:pt x="88" y="717"/>
                    </a:lnTo>
                    <a:lnTo>
                      <a:pt x="70" y="681"/>
                    </a:lnTo>
                    <a:lnTo>
                      <a:pt x="54" y="643"/>
                    </a:lnTo>
                    <a:lnTo>
                      <a:pt x="40" y="603"/>
                    </a:lnTo>
                    <a:lnTo>
                      <a:pt x="28" y="561"/>
                    </a:lnTo>
                    <a:lnTo>
                      <a:pt x="16" y="514"/>
                    </a:lnTo>
                    <a:lnTo>
                      <a:pt x="7" y="468"/>
                    </a:lnTo>
                    <a:lnTo>
                      <a:pt x="2" y="426"/>
                    </a:lnTo>
                    <a:lnTo>
                      <a:pt x="0" y="387"/>
                    </a:lnTo>
                    <a:lnTo>
                      <a:pt x="0" y="350"/>
                    </a:lnTo>
                    <a:lnTo>
                      <a:pt x="3" y="316"/>
                    </a:lnTo>
                    <a:lnTo>
                      <a:pt x="8" y="284"/>
                    </a:lnTo>
                    <a:lnTo>
                      <a:pt x="16" y="254"/>
                    </a:lnTo>
                    <a:lnTo>
                      <a:pt x="26" y="228"/>
                    </a:lnTo>
                    <a:lnTo>
                      <a:pt x="38" y="202"/>
                    </a:lnTo>
                    <a:lnTo>
                      <a:pt x="53" y="179"/>
                    </a:lnTo>
                    <a:lnTo>
                      <a:pt x="69" y="158"/>
                    </a:lnTo>
                    <a:lnTo>
                      <a:pt x="87" y="139"/>
                    </a:lnTo>
                    <a:lnTo>
                      <a:pt x="106" y="121"/>
                    </a:lnTo>
                    <a:lnTo>
                      <a:pt x="128" y="105"/>
                    </a:lnTo>
                    <a:lnTo>
                      <a:pt x="151" y="90"/>
                    </a:lnTo>
                    <a:lnTo>
                      <a:pt x="175" y="77"/>
                    </a:lnTo>
                    <a:lnTo>
                      <a:pt x="200" y="64"/>
                    </a:lnTo>
                    <a:lnTo>
                      <a:pt x="227" y="53"/>
                    </a:lnTo>
                    <a:lnTo>
                      <a:pt x="255" y="43"/>
                    </a:lnTo>
                    <a:lnTo>
                      <a:pt x="283" y="34"/>
                    </a:lnTo>
                    <a:lnTo>
                      <a:pt x="312" y="26"/>
                    </a:lnTo>
                    <a:lnTo>
                      <a:pt x="347" y="17"/>
                    </a:lnTo>
                    <a:lnTo>
                      <a:pt x="380" y="10"/>
                    </a:lnTo>
                    <a:lnTo>
                      <a:pt x="413" y="5"/>
                    </a:lnTo>
                    <a:lnTo>
                      <a:pt x="446" y="2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rgbClr val="BCF1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EFAEFBCC-64F0-F148-A825-1B95C0754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5308" y="3086140"/>
                <a:ext cx="190238" cy="13119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9" y="3"/>
                  </a:cxn>
                  <a:cxn ang="0">
                    <a:pos x="43" y="8"/>
                  </a:cxn>
                  <a:cxn ang="0">
                    <a:pos x="49" y="16"/>
                  </a:cxn>
                  <a:cxn ang="0">
                    <a:pos x="58" y="26"/>
                  </a:cxn>
                  <a:cxn ang="0">
                    <a:pos x="69" y="38"/>
                  </a:cxn>
                  <a:cxn ang="0">
                    <a:pos x="95" y="64"/>
                  </a:cxn>
                  <a:cxn ang="0">
                    <a:pos x="111" y="77"/>
                  </a:cxn>
                  <a:cxn ang="0">
                    <a:pos x="127" y="89"/>
                  </a:cxn>
                  <a:cxn ang="0">
                    <a:pos x="145" y="100"/>
                  </a:cxn>
                  <a:cxn ang="0">
                    <a:pos x="111" y="86"/>
                  </a:cxn>
                  <a:cxn ang="0">
                    <a:pos x="80" y="68"/>
                  </a:cxn>
                  <a:cxn ang="0">
                    <a:pos x="51" y="48"/>
                  </a:cxn>
                  <a:cxn ang="0">
                    <a:pos x="24" y="25"/>
                  </a:cxn>
                  <a:cxn ang="0">
                    <a:pos x="0" y="3"/>
                  </a:cxn>
                  <a:cxn ang="0">
                    <a:pos x="38" y="0"/>
                  </a:cxn>
                </a:cxnLst>
                <a:rect l="0" t="0" r="r" b="b"/>
                <a:pathLst>
                  <a:path w="145" h="100">
                    <a:moveTo>
                      <a:pt x="38" y="0"/>
                    </a:moveTo>
                    <a:lnTo>
                      <a:pt x="39" y="3"/>
                    </a:lnTo>
                    <a:lnTo>
                      <a:pt x="43" y="8"/>
                    </a:lnTo>
                    <a:lnTo>
                      <a:pt x="49" y="16"/>
                    </a:lnTo>
                    <a:lnTo>
                      <a:pt x="58" y="26"/>
                    </a:lnTo>
                    <a:lnTo>
                      <a:pt x="69" y="38"/>
                    </a:lnTo>
                    <a:lnTo>
                      <a:pt x="95" y="64"/>
                    </a:lnTo>
                    <a:lnTo>
                      <a:pt x="111" y="77"/>
                    </a:lnTo>
                    <a:lnTo>
                      <a:pt x="127" y="89"/>
                    </a:lnTo>
                    <a:lnTo>
                      <a:pt x="145" y="100"/>
                    </a:lnTo>
                    <a:lnTo>
                      <a:pt x="111" y="86"/>
                    </a:lnTo>
                    <a:lnTo>
                      <a:pt x="80" y="68"/>
                    </a:lnTo>
                    <a:lnTo>
                      <a:pt x="51" y="48"/>
                    </a:lnTo>
                    <a:lnTo>
                      <a:pt x="24" y="25"/>
                    </a:lnTo>
                    <a:lnTo>
                      <a:pt x="0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2D57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0D39C1D4-F81E-D646-96C2-C5DDB7421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3274" y="3038908"/>
                <a:ext cx="162686" cy="202045"/>
              </a:xfrm>
              <a:custGeom>
                <a:avLst/>
                <a:gdLst/>
                <a:ahLst/>
                <a:cxnLst>
                  <a:cxn ang="0">
                    <a:pos x="67" y="0"/>
                  </a:cxn>
                  <a:cxn ang="0">
                    <a:pos x="79" y="1"/>
                  </a:cxn>
                  <a:cxn ang="0">
                    <a:pos x="91" y="5"/>
                  </a:cxn>
                  <a:cxn ang="0">
                    <a:pos x="100" y="12"/>
                  </a:cxn>
                  <a:cxn ang="0">
                    <a:pos x="107" y="22"/>
                  </a:cxn>
                  <a:cxn ang="0">
                    <a:pos x="115" y="43"/>
                  </a:cxn>
                  <a:cxn ang="0">
                    <a:pos x="120" y="62"/>
                  </a:cxn>
                  <a:cxn ang="0">
                    <a:pos x="124" y="81"/>
                  </a:cxn>
                  <a:cxn ang="0">
                    <a:pos x="124" y="97"/>
                  </a:cxn>
                  <a:cxn ang="0">
                    <a:pos x="122" y="112"/>
                  </a:cxn>
                  <a:cxn ang="0">
                    <a:pos x="118" y="123"/>
                  </a:cxn>
                  <a:cxn ang="0">
                    <a:pos x="111" y="132"/>
                  </a:cxn>
                  <a:cxn ang="0">
                    <a:pos x="103" y="136"/>
                  </a:cxn>
                  <a:cxn ang="0">
                    <a:pos x="93" y="136"/>
                  </a:cxn>
                  <a:cxn ang="0">
                    <a:pos x="92" y="138"/>
                  </a:cxn>
                  <a:cxn ang="0">
                    <a:pos x="84" y="145"/>
                  </a:cxn>
                  <a:cxn ang="0">
                    <a:pos x="77" y="149"/>
                  </a:cxn>
                  <a:cxn ang="0">
                    <a:pos x="69" y="153"/>
                  </a:cxn>
                  <a:cxn ang="0">
                    <a:pos x="59" y="154"/>
                  </a:cxn>
                  <a:cxn ang="0">
                    <a:pos x="46" y="154"/>
                  </a:cxn>
                  <a:cxn ang="0">
                    <a:pos x="32" y="149"/>
                  </a:cxn>
                  <a:cxn ang="0">
                    <a:pos x="25" y="145"/>
                  </a:cxn>
                  <a:cxn ang="0">
                    <a:pos x="17" y="138"/>
                  </a:cxn>
                  <a:cxn ang="0">
                    <a:pos x="10" y="128"/>
                  </a:cxn>
                  <a:cxn ang="0">
                    <a:pos x="5" y="116"/>
                  </a:cxn>
                  <a:cxn ang="0">
                    <a:pos x="0" y="102"/>
                  </a:cxn>
                  <a:cxn ang="0">
                    <a:pos x="0" y="87"/>
                  </a:cxn>
                  <a:cxn ang="0">
                    <a:pos x="0" y="69"/>
                  </a:cxn>
                  <a:cxn ang="0">
                    <a:pos x="6" y="51"/>
                  </a:cxn>
                  <a:cxn ang="0">
                    <a:pos x="15" y="32"/>
                  </a:cxn>
                  <a:cxn ang="0">
                    <a:pos x="26" y="18"/>
                  </a:cxn>
                  <a:cxn ang="0">
                    <a:pos x="39" y="9"/>
                  </a:cxn>
                  <a:cxn ang="0">
                    <a:pos x="52" y="3"/>
                  </a:cxn>
                  <a:cxn ang="0">
                    <a:pos x="67" y="0"/>
                  </a:cxn>
                </a:cxnLst>
                <a:rect l="0" t="0" r="r" b="b"/>
                <a:pathLst>
                  <a:path w="124" h="154">
                    <a:moveTo>
                      <a:pt x="67" y="0"/>
                    </a:moveTo>
                    <a:lnTo>
                      <a:pt x="79" y="1"/>
                    </a:lnTo>
                    <a:lnTo>
                      <a:pt x="91" y="5"/>
                    </a:lnTo>
                    <a:lnTo>
                      <a:pt x="100" y="12"/>
                    </a:lnTo>
                    <a:lnTo>
                      <a:pt x="107" y="22"/>
                    </a:lnTo>
                    <a:lnTo>
                      <a:pt x="115" y="43"/>
                    </a:lnTo>
                    <a:lnTo>
                      <a:pt x="120" y="62"/>
                    </a:lnTo>
                    <a:lnTo>
                      <a:pt x="124" y="81"/>
                    </a:lnTo>
                    <a:lnTo>
                      <a:pt x="124" y="97"/>
                    </a:lnTo>
                    <a:lnTo>
                      <a:pt x="122" y="112"/>
                    </a:lnTo>
                    <a:lnTo>
                      <a:pt x="118" y="123"/>
                    </a:lnTo>
                    <a:lnTo>
                      <a:pt x="111" y="132"/>
                    </a:lnTo>
                    <a:lnTo>
                      <a:pt x="103" y="136"/>
                    </a:lnTo>
                    <a:lnTo>
                      <a:pt x="93" y="136"/>
                    </a:lnTo>
                    <a:lnTo>
                      <a:pt x="92" y="138"/>
                    </a:lnTo>
                    <a:lnTo>
                      <a:pt x="84" y="145"/>
                    </a:lnTo>
                    <a:lnTo>
                      <a:pt x="77" y="149"/>
                    </a:lnTo>
                    <a:lnTo>
                      <a:pt x="69" y="153"/>
                    </a:lnTo>
                    <a:lnTo>
                      <a:pt x="59" y="154"/>
                    </a:lnTo>
                    <a:lnTo>
                      <a:pt x="46" y="154"/>
                    </a:lnTo>
                    <a:lnTo>
                      <a:pt x="32" y="149"/>
                    </a:lnTo>
                    <a:lnTo>
                      <a:pt x="25" y="145"/>
                    </a:lnTo>
                    <a:lnTo>
                      <a:pt x="17" y="138"/>
                    </a:lnTo>
                    <a:lnTo>
                      <a:pt x="10" y="128"/>
                    </a:lnTo>
                    <a:lnTo>
                      <a:pt x="5" y="116"/>
                    </a:lnTo>
                    <a:lnTo>
                      <a:pt x="0" y="102"/>
                    </a:lnTo>
                    <a:lnTo>
                      <a:pt x="0" y="87"/>
                    </a:lnTo>
                    <a:lnTo>
                      <a:pt x="0" y="69"/>
                    </a:lnTo>
                    <a:lnTo>
                      <a:pt x="6" y="51"/>
                    </a:lnTo>
                    <a:lnTo>
                      <a:pt x="15" y="32"/>
                    </a:lnTo>
                    <a:lnTo>
                      <a:pt x="26" y="18"/>
                    </a:lnTo>
                    <a:lnTo>
                      <a:pt x="39" y="9"/>
                    </a:lnTo>
                    <a:lnTo>
                      <a:pt x="52" y="3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FE2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7318B7BE-C5BE-2446-97AE-CC55FC3A8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0009" y="3057276"/>
                <a:ext cx="531354" cy="751767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111" y="2"/>
                  </a:cxn>
                  <a:cxn ang="0">
                    <a:pos x="148" y="6"/>
                  </a:cxn>
                  <a:cxn ang="0">
                    <a:pos x="209" y="23"/>
                  </a:cxn>
                  <a:cxn ang="0">
                    <a:pos x="259" y="52"/>
                  </a:cxn>
                  <a:cxn ang="0">
                    <a:pos x="300" y="88"/>
                  </a:cxn>
                  <a:cxn ang="0">
                    <a:pos x="333" y="132"/>
                  </a:cxn>
                  <a:cxn ang="0">
                    <a:pos x="357" y="179"/>
                  </a:cxn>
                  <a:cxn ang="0">
                    <a:pos x="375" y="227"/>
                  </a:cxn>
                  <a:cxn ang="0">
                    <a:pos x="389" y="275"/>
                  </a:cxn>
                  <a:cxn ang="0">
                    <a:pos x="397" y="319"/>
                  </a:cxn>
                  <a:cxn ang="0">
                    <a:pos x="402" y="358"/>
                  </a:cxn>
                  <a:cxn ang="0">
                    <a:pos x="404" y="388"/>
                  </a:cxn>
                  <a:cxn ang="0">
                    <a:pos x="405" y="415"/>
                  </a:cxn>
                  <a:cxn ang="0">
                    <a:pos x="263" y="529"/>
                  </a:cxn>
                  <a:cxn ang="0">
                    <a:pos x="270" y="449"/>
                  </a:cxn>
                  <a:cxn ang="0">
                    <a:pos x="267" y="379"/>
                  </a:cxn>
                  <a:cxn ang="0">
                    <a:pos x="254" y="322"/>
                  </a:cxn>
                  <a:cxn ang="0">
                    <a:pos x="234" y="272"/>
                  </a:cxn>
                  <a:cxn ang="0">
                    <a:pos x="209" y="232"/>
                  </a:cxn>
                  <a:cxn ang="0">
                    <a:pos x="180" y="199"/>
                  </a:cxn>
                  <a:cxn ang="0">
                    <a:pos x="151" y="174"/>
                  </a:cxn>
                  <a:cxn ang="0">
                    <a:pos x="121" y="155"/>
                  </a:cxn>
                  <a:cxn ang="0">
                    <a:pos x="94" y="141"/>
                  </a:cxn>
                  <a:cxn ang="0">
                    <a:pos x="70" y="132"/>
                  </a:cxn>
                  <a:cxn ang="0">
                    <a:pos x="53" y="127"/>
                  </a:cxn>
                  <a:cxn ang="0">
                    <a:pos x="44" y="125"/>
                  </a:cxn>
                  <a:cxn ang="0">
                    <a:pos x="40" y="124"/>
                  </a:cxn>
                  <a:cxn ang="0">
                    <a:pos x="29" y="119"/>
                  </a:cxn>
                  <a:cxn ang="0">
                    <a:pos x="15" y="109"/>
                  </a:cxn>
                  <a:cxn ang="0">
                    <a:pos x="5" y="93"/>
                  </a:cxn>
                  <a:cxn ang="0">
                    <a:pos x="0" y="70"/>
                  </a:cxn>
                  <a:cxn ang="0">
                    <a:pos x="4" y="42"/>
                  </a:cxn>
                  <a:cxn ang="0">
                    <a:pos x="23" y="14"/>
                  </a:cxn>
                  <a:cxn ang="0">
                    <a:pos x="44" y="3"/>
                  </a:cxn>
                  <a:cxn ang="0">
                    <a:pos x="70" y="0"/>
                  </a:cxn>
                </a:cxnLst>
                <a:rect l="0" t="0" r="r" b="b"/>
                <a:pathLst>
                  <a:path w="405" h="573">
                    <a:moveTo>
                      <a:pt x="70" y="0"/>
                    </a:moveTo>
                    <a:lnTo>
                      <a:pt x="95" y="0"/>
                    </a:lnTo>
                    <a:lnTo>
                      <a:pt x="105" y="1"/>
                    </a:lnTo>
                    <a:lnTo>
                      <a:pt x="111" y="2"/>
                    </a:lnTo>
                    <a:lnTo>
                      <a:pt x="113" y="2"/>
                    </a:lnTo>
                    <a:lnTo>
                      <a:pt x="148" y="6"/>
                    </a:lnTo>
                    <a:lnTo>
                      <a:pt x="179" y="13"/>
                    </a:lnTo>
                    <a:lnTo>
                      <a:pt x="209" y="23"/>
                    </a:lnTo>
                    <a:lnTo>
                      <a:pt x="235" y="36"/>
                    </a:lnTo>
                    <a:lnTo>
                      <a:pt x="259" y="52"/>
                    </a:lnTo>
                    <a:lnTo>
                      <a:pt x="281" y="69"/>
                    </a:lnTo>
                    <a:lnTo>
                      <a:pt x="300" y="88"/>
                    </a:lnTo>
                    <a:lnTo>
                      <a:pt x="317" y="109"/>
                    </a:lnTo>
                    <a:lnTo>
                      <a:pt x="333" y="132"/>
                    </a:lnTo>
                    <a:lnTo>
                      <a:pt x="346" y="155"/>
                    </a:lnTo>
                    <a:lnTo>
                      <a:pt x="357" y="179"/>
                    </a:lnTo>
                    <a:lnTo>
                      <a:pt x="367" y="203"/>
                    </a:lnTo>
                    <a:lnTo>
                      <a:pt x="375" y="227"/>
                    </a:lnTo>
                    <a:lnTo>
                      <a:pt x="383" y="251"/>
                    </a:lnTo>
                    <a:lnTo>
                      <a:pt x="389" y="275"/>
                    </a:lnTo>
                    <a:lnTo>
                      <a:pt x="394" y="297"/>
                    </a:lnTo>
                    <a:lnTo>
                      <a:pt x="397" y="319"/>
                    </a:lnTo>
                    <a:lnTo>
                      <a:pt x="400" y="339"/>
                    </a:lnTo>
                    <a:lnTo>
                      <a:pt x="402" y="358"/>
                    </a:lnTo>
                    <a:lnTo>
                      <a:pt x="403" y="374"/>
                    </a:lnTo>
                    <a:lnTo>
                      <a:pt x="404" y="388"/>
                    </a:lnTo>
                    <a:lnTo>
                      <a:pt x="405" y="400"/>
                    </a:lnTo>
                    <a:lnTo>
                      <a:pt x="405" y="415"/>
                    </a:lnTo>
                    <a:lnTo>
                      <a:pt x="255" y="573"/>
                    </a:lnTo>
                    <a:lnTo>
                      <a:pt x="263" y="529"/>
                    </a:lnTo>
                    <a:lnTo>
                      <a:pt x="268" y="488"/>
                    </a:lnTo>
                    <a:lnTo>
                      <a:pt x="270" y="449"/>
                    </a:lnTo>
                    <a:lnTo>
                      <a:pt x="270" y="413"/>
                    </a:lnTo>
                    <a:lnTo>
                      <a:pt x="267" y="379"/>
                    </a:lnTo>
                    <a:lnTo>
                      <a:pt x="261" y="349"/>
                    </a:lnTo>
                    <a:lnTo>
                      <a:pt x="254" y="322"/>
                    </a:lnTo>
                    <a:lnTo>
                      <a:pt x="245" y="296"/>
                    </a:lnTo>
                    <a:lnTo>
                      <a:pt x="234" y="272"/>
                    </a:lnTo>
                    <a:lnTo>
                      <a:pt x="222" y="251"/>
                    </a:lnTo>
                    <a:lnTo>
                      <a:pt x="209" y="232"/>
                    </a:lnTo>
                    <a:lnTo>
                      <a:pt x="195" y="215"/>
                    </a:lnTo>
                    <a:lnTo>
                      <a:pt x="180" y="199"/>
                    </a:lnTo>
                    <a:lnTo>
                      <a:pt x="165" y="186"/>
                    </a:lnTo>
                    <a:lnTo>
                      <a:pt x="151" y="174"/>
                    </a:lnTo>
                    <a:lnTo>
                      <a:pt x="136" y="164"/>
                    </a:lnTo>
                    <a:lnTo>
                      <a:pt x="121" y="155"/>
                    </a:lnTo>
                    <a:lnTo>
                      <a:pt x="106" y="147"/>
                    </a:lnTo>
                    <a:lnTo>
                      <a:pt x="94" y="141"/>
                    </a:lnTo>
                    <a:lnTo>
                      <a:pt x="81" y="136"/>
                    </a:lnTo>
                    <a:lnTo>
                      <a:pt x="70" y="132"/>
                    </a:lnTo>
                    <a:lnTo>
                      <a:pt x="60" y="130"/>
                    </a:lnTo>
                    <a:lnTo>
                      <a:pt x="53" y="127"/>
                    </a:lnTo>
                    <a:lnTo>
                      <a:pt x="47" y="125"/>
                    </a:lnTo>
                    <a:lnTo>
                      <a:pt x="44" y="125"/>
                    </a:lnTo>
                    <a:lnTo>
                      <a:pt x="42" y="125"/>
                    </a:lnTo>
                    <a:lnTo>
                      <a:pt x="40" y="124"/>
                    </a:lnTo>
                    <a:lnTo>
                      <a:pt x="35" y="122"/>
                    </a:lnTo>
                    <a:lnTo>
                      <a:pt x="29" y="119"/>
                    </a:lnTo>
                    <a:lnTo>
                      <a:pt x="22" y="115"/>
                    </a:lnTo>
                    <a:lnTo>
                      <a:pt x="15" y="109"/>
                    </a:lnTo>
                    <a:lnTo>
                      <a:pt x="9" y="103"/>
                    </a:lnTo>
                    <a:lnTo>
                      <a:pt x="5" y="93"/>
                    </a:lnTo>
                    <a:lnTo>
                      <a:pt x="2" y="83"/>
                    </a:lnTo>
                    <a:lnTo>
                      <a:pt x="0" y="70"/>
                    </a:lnTo>
                    <a:lnTo>
                      <a:pt x="1" y="57"/>
                    </a:lnTo>
                    <a:lnTo>
                      <a:pt x="4" y="42"/>
                    </a:lnTo>
                    <a:lnTo>
                      <a:pt x="11" y="28"/>
                    </a:lnTo>
                    <a:lnTo>
                      <a:pt x="23" y="14"/>
                    </a:lnTo>
                    <a:lnTo>
                      <a:pt x="32" y="7"/>
                    </a:lnTo>
                    <a:lnTo>
                      <a:pt x="44" y="3"/>
                    </a:lnTo>
                    <a:lnTo>
                      <a:pt x="56" y="0"/>
                    </a:lnTo>
                    <a:lnTo>
                      <a:pt x="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0DBBCE9F-A027-7043-9F73-2BA75C031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4565" y="3566326"/>
                <a:ext cx="516922" cy="242717"/>
              </a:xfrm>
              <a:custGeom>
                <a:avLst/>
                <a:gdLst/>
                <a:ahLst/>
                <a:cxnLst>
                  <a:cxn ang="0">
                    <a:pos x="216" y="0"/>
                  </a:cxn>
                  <a:cxn ang="0">
                    <a:pos x="244" y="0"/>
                  </a:cxn>
                  <a:cxn ang="0">
                    <a:pos x="270" y="3"/>
                  </a:cxn>
                  <a:cxn ang="0">
                    <a:pos x="291" y="9"/>
                  </a:cxn>
                  <a:cxn ang="0">
                    <a:pos x="311" y="17"/>
                  </a:cxn>
                  <a:cxn ang="0">
                    <a:pos x="327" y="28"/>
                  </a:cxn>
                  <a:cxn ang="0">
                    <a:pos x="342" y="40"/>
                  </a:cxn>
                  <a:cxn ang="0">
                    <a:pos x="354" y="53"/>
                  </a:cxn>
                  <a:cxn ang="0">
                    <a:pos x="364" y="67"/>
                  </a:cxn>
                  <a:cxn ang="0">
                    <a:pos x="373" y="82"/>
                  </a:cxn>
                  <a:cxn ang="0">
                    <a:pos x="379" y="97"/>
                  </a:cxn>
                  <a:cxn ang="0">
                    <a:pos x="384" y="111"/>
                  </a:cxn>
                  <a:cxn ang="0">
                    <a:pos x="388" y="126"/>
                  </a:cxn>
                  <a:cxn ang="0">
                    <a:pos x="390" y="140"/>
                  </a:cxn>
                  <a:cxn ang="0">
                    <a:pos x="392" y="152"/>
                  </a:cxn>
                  <a:cxn ang="0">
                    <a:pos x="393" y="163"/>
                  </a:cxn>
                  <a:cxn ang="0">
                    <a:pos x="394" y="173"/>
                  </a:cxn>
                  <a:cxn ang="0">
                    <a:pos x="394" y="185"/>
                  </a:cxn>
                  <a:cxn ang="0">
                    <a:pos x="0" y="185"/>
                  </a:cxn>
                  <a:cxn ang="0">
                    <a:pos x="0" y="183"/>
                  </a:cxn>
                  <a:cxn ang="0">
                    <a:pos x="1" y="179"/>
                  </a:cxn>
                  <a:cxn ang="0">
                    <a:pos x="2" y="172"/>
                  </a:cxn>
                  <a:cxn ang="0">
                    <a:pos x="6" y="162"/>
                  </a:cxn>
                  <a:cxn ang="0">
                    <a:pos x="9" y="152"/>
                  </a:cxn>
                  <a:cxn ang="0">
                    <a:pos x="14" y="139"/>
                  </a:cxn>
                  <a:cxn ang="0">
                    <a:pos x="20" y="125"/>
                  </a:cxn>
                  <a:cxn ang="0">
                    <a:pos x="27" y="110"/>
                  </a:cxn>
                  <a:cxn ang="0">
                    <a:pos x="37" y="95"/>
                  </a:cxn>
                  <a:cxn ang="0">
                    <a:pos x="48" y="80"/>
                  </a:cxn>
                  <a:cxn ang="0">
                    <a:pos x="61" y="65"/>
                  </a:cxn>
                  <a:cxn ang="0">
                    <a:pos x="76" y="51"/>
                  </a:cxn>
                  <a:cxn ang="0">
                    <a:pos x="93" y="38"/>
                  </a:cxn>
                  <a:cxn ang="0">
                    <a:pos x="112" y="27"/>
                  </a:cxn>
                  <a:cxn ang="0">
                    <a:pos x="134" y="16"/>
                  </a:cxn>
                  <a:cxn ang="0">
                    <a:pos x="159" y="8"/>
                  </a:cxn>
                  <a:cxn ang="0">
                    <a:pos x="186" y="2"/>
                  </a:cxn>
                  <a:cxn ang="0">
                    <a:pos x="216" y="0"/>
                  </a:cxn>
                </a:cxnLst>
                <a:rect l="0" t="0" r="r" b="b"/>
                <a:pathLst>
                  <a:path w="394" h="185">
                    <a:moveTo>
                      <a:pt x="216" y="0"/>
                    </a:moveTo>
                    <a:lnTo>
                      <a:pt x="244" y="0"/>
                    </a:lnTo>
                    <a:lnTo>
                      <a:pt x="270" y="3"/>
                    </a:lnTo>
                    <a:lnTo>
                      <a:pt x="291" y="9"/>
                    </a:lnTo>
                    <a:lnTo>
                      <a:pt x="311" y="17"/>
                    </a:lnTo>
                    <a:lnTo>
                      <a:pt x="327" y="28"/>
                    </a:lnTo>
                    <a:lnTo>
                      <a:pt x="342" y="40"/>
                    </a:lnTo>
                    <a:lnTo>
                      <a:pt x="354" y="53"/>
                    </a:lnTo>
                    <a:lnTo>
                      <a:pt x="364" y="67"/>
                    </a:lnTo>
                    <a:lnTo>
                      <a:pt x="373" y="82"/>
                    </a:lnTo>
                    <a:lnTo>
                      <a:pt x="379" y="97"/>
                    </a:lnTo>
                    <a:lnTo>
                      <a:pt x="384" y="111"/>
                    </a:lnTo>
                    <a:lnTo>
                      <a:pt x="388" y="126"/>
                    </a:lnTo>
                    <a:lnTo>
                      <a:pt x="390" y="140"/>
                    </a:lnTo>
                    <a:lnTo>
                      <a:pt x="392" y="152"/>
                    </a:lnTo>
                    <a:lnTo>
                      <a:pt x="393" y="163"/>
                    </a:lnTo>
                    <a:lnTo>
                      <a:pt x="394" y="173"/>
                    </a:lnTo>
                    <a:lnTo>
                      <a:pt x="394" y="185"/>
                    </a:lnTo>
                    <a:lnTo>
                      <a:pt x="0" y="185"/>
                    </a:lnTo>
                    <a:lnTo>
                      <a:pt x="0" y="183"/>
                    </a:lnTo>
                    <a:lnTo>
                      <a:pt x="1" y="179"/>
                    </a:lnTo>
                    <a:lnTo>
                      <a:pt x="2" y="172"/>
                    </a:lnTo>
                    <a:lnTo>
                      <a:pt x="6" y="162"/>
                    </a:lnTo>
                    <a:lnTo>
                      <a:pt x="9" y="152"/>
                    </a:lnTo>
                    <a:lnTo>
                      <a:pt x="14" y="139"/>
                    </a:lnTo>
                    <a:lnTo>
                      <a:pt x="20" y="125"/>
                    </a:lnTo>
                    <a:lnTo>
                      <a:pt x="27" y="110"/>
                    </a:lnTo>
                    <a:lnTo>
                      <a:pt x="37" y="95"/>
                    </a:lnTo>
                    <a:lnTo>
                      <a:pt x="48" y="80"/>
                    </a:lnTo>
                    <a:lnTo>
                      <a:pt x="61" y="65"/>
                    </a:lnTo>
                    <a:lnTo>
                      <a:pt x="76" y="51"/>
                    </a:lnTo>
                    <a:lnTo>
                      <a:pt x="93" y="38"/>
                    </a:lnTo>
                    <a:lnTo>
                      <a:pt x="112" y="27"/>
                    </a:lnTo>
                    <a:lnTo>
                      <a:pt x="134" y="16"/>
                    </a:lnTo>
                    <a:lnTo>
                      <a:pt x="159" y="8"/>
                    </a:lnTo>
                    <a:lnTo>
                      <a:pt x="186" y="2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457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E8059725-5BDE-2440-B1AE-088145836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6146" y="3592565"/>
                <a:ext cx="199422" cy="152190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9" y="0"/>
                  </a:cxn>
                  <a:cxn ang="0">
                    <a:pos x="51" y="1"/>
                  </a:cxn>
                  <a:cxn ang="0">
                    <a:pos x="63" y="3"/>
                  </a:cxn>
                  <a:cxn ang="0">
                    <a:pos x="77" y="7"/>
                  </a:cxn>
                  <a:cxn ang="0">
                    <a:pos x="89" y="12"/>
                  </a:cxn>
                  <a:cxn ang="0">
                    <a:pos x="102" y="18"/>
                  </a:cxn>
                  <a:cxn ang="0">
                    <a:pos x="114" y="28"/>
                  </a:cxn>
                  <a:cxn ang="0">
                    <a:pos x="125" y="39"/>
                  </a:cxn>
                  <a:cxn ang="0">
                    <a:pos x="134" y="54"/>
                  </a:cxn>
                  <a:cxn ang="0">
                    <a:pos x="142" y="71"/>
                  </a:cxn>
                  <a:cxn ang="0">
                    <a:pos x="148" y="91"/>
                  </a:cxn>
                  <a:cxn ang="0">
                    <a:pos x="152" y="116"/>
                  </a:cxn>
                  <a:cxn ang="0">
                    <a:pos x="151" y="114"/>
                  </a:cxn>
                  <a:cxn ang="0">
                    <a:pos x="151" y="110"/>
                  </a:cxn>
                  <a:cxn ang="0">
                    <a:pos x="148" y="102"/>
                  </a:cxn>
                  <a:cxn ang="0">
                    <a:pos x="144" y="93"/>
                  </a:cxn>
                  <a:cxn ang="0">
                    <a:pos x="139" y="83"/>
                  </a:cxn>
                  <a:cxn ang="0">
                    <a:pos x="131" y="71"/>
                  </a:cxn>
                  <a:cxn ang="0">
                    <a:pos x="123" y="59"/>
                  </a:cxn>
                  <a:cxn ang="0">
                    <a:pos x="112" y="48"/>
                  </a:cxn>
                  <a:cxn ang="0">
                    <a:pos x="99" y="36"/>
                  </a:cxn>
                  <a:cxn ang="0">
                    <a:pos x="84" y="26"/>
                  </a:cxn>
                  <a:cxn ang="0">
                    <a:pos x="68" y="17"/>
                  </a:cxn>
                  <a:cxn ang="0">
                    <a:pos x="48" y="9"/>
                  </a:cxn>
                  <a:cxn ang="0">
                    <a:pos x="25" y="5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5" y="2"/>
                  </a:cxn>
                  <a:cxn ang="0">
                    <a:pos x="11" y="2"/>
                  </a:cxn>
                  <a:cxn ang="0">
                    <a:pos x="19" y="1"/>
                  </a:cxn>
                  <a:cxn ang="0">
                    <a:pos x="28" y="0"/>
                  </a:cxn>
                </a:cxnLst>
                <a:rect l="0" t="0" r="r" b="b"/>
                <a:pathLst>
                  <a:path w="152" h="116">
                    <a:moveTo>
                      <a:pt x="28" y="0"/>
                    </a:moveTo>
                    <a:lnTo>
                      <a:pt x="39" y="0"/>
                    </a:lnTo>
                    <a:lnTo>
                      <a:pt x="51" y="1"/>
                    </a:lnTo>
                    <a:lnTo>
                      <a:pt x="63" y="3"/>
                    </a:lnTo>
                    <a:lnTo>
                      <a:pt x="77" y="7"/>
                    </a:lnTo>
                    <a:lnTo>
                      <a:pt x="89" y="12"/>
                    </a:lnTo>
                    <a:lnTo>
                      <a:pt x="102" y="18"/>
                    </a:lnTo>
                    <a:lnTo>
                      <a:pt x="114" y="28"/>
                    </a:lnTo>
                    <a:lnTo>
                      <a:pt x="125" y="39"/>
                    </a:lnTo>
                    <a:lnTo>
                      <a:pt x="134" y="54"/>
                    </a:lnTo>
                    <a:lnTo>
                      <a:pt x="142" y="71"/>
                    </a:lnTo>
                    <a:lnTo>
                      <a:pt x="148" y="91"/>
                    </a:lnTo>
                    <a:lnTo>
                      <a:pt x="152" y="116"/>
                    </a:lnTo>
                    <a:lnTo>
                      <a:pt x="151" y="114"/>
                    </a:lnTo>
                    <a:lnTo>
                      <a:pt x="151" y="110"/>
                    </a:lnTo>
                    <a:lnTo>
                      <a:pt x="148" y="102"/>
                    </a:lnTo>
                    <a:lnTo>
                      <a:pt x="144" y="93"/>
                    </a:lnTo>
                    <a:lnTo>
                      <a:pt x="139" y="83"/>
                    </a:lnTo>
                    <a:lnTo>
                      <a:pt x="131" y="71"/>
                    </a:lnTo>
                    <a:lnTo>
                      <a:pt x="123" y="59"/>
                    </a:lnTo>
                    <a:lnTo>
                      <a:pt x="112" y="48"/>
                    </a:lnTo>
                    <a:lnTo>
                      <a:pt x="99" y="36"/>
                    </a:lnTo>
                    <a:lnTo>
                      <a:pt x="84" y="26"/>
                    </a:lnTo>
                    <a:lnTo>
                      <a:pt x="68" y="17"/>
                    </a:lnTo>
                    <a:lnTo>
                      <a:pt x="48" y="9"/>
                    </a:lnTo>
                    <a:lnTo>
                      <a:pt x="25" y="5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5" y="2"/>
                    </a:lnTo>
                    <a:lnTo>
                      <a:pt x="11" y="2"/>
                    </a:lnTo>
                    <a:lnTo>
                      <a:pt x="19" y="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10F9B292-0A71-4A4E-B69E-43083163D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1259" y="2001129"/>
                <a:ext cx="282077" cy="204669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58" y="0"/>
                  </a:cxn>
                  <a:cxn ang="0">
                    <a:pos x="76" y="2"/>
                  </a:cxn>
                  <a:cxn ang="0">
                    <a:pos x="95" y="6"/>
                  </a:cxn>
                  <a:cxn ang="0">
                    <a:pos x="115" y="15"/>
                  </a:cxn>
                  <a:cxn ang="0">
                    <a:pos x="135" y="26"/>
                  </a:cxn>
                  <a:cxn ang="0">
                    <a:pos x="153" y="41"/>
                  </a:cxn>
                  <a:cxn ang="0">
                    <a:pos x="170" y="59"/>
                  </a:cxn>
                  <a:cxn ang="0">
                    <a:pos x="185" y="81"/>
                  </a:cxn>
                  <a:cxn ang="0">
                    <a:pos x="198" y="105"/>
                  </a:cxn>
                  <a:cxn ang="0">
                    <a:pos x="208" y="130"/>
                  </a:cxn>
                  <a:cxn ang="0">
                    <a:pos x="215" y="156"/>
                  </a:cxn>
                  <a:cxn ang="0">
                    <a:pos x="214" y="154"/>
                  </a:cxn>
                  <a:cxn ang="0">
                    <a:pos x="212" y="148"/>
                  </a:cxn>
                  <a:cxn ang="0">
                    <a:pos x="209" y="139"/>
                  </a:cxn>
                  <a:cxn ang="0">
                    <a:pos x="204" y="127"/>
                  </a:cxn>
                  <a:cxn ang="0">
                    <a:pos x="197" y="114"/>
                  </a:cxn>
                  <a:cxn ang="0">
                    <a:pos x="189" y="99"/>
                  </a:cxn>
                  <a:cxn ang="0">
                    <a:pos x="179" y="83"/>
                  </a:cxn>
                  <a:cxn ang="0">
                    <a:pos x="167" y="67"/>
                  </a:cxn>
                  <a:cxn ang="0">
                    <a:pos x="154" y="52"/>
                  </a:cxn>
                  <a:cxn ang="0">
                    <a:pos x="138" y="37"/>
                  </a:cxn>
                  <a:cxn ang="0">
                    <a:pos x="123" y="27"/>
                  </a:cxn>
                  <a:cxn ang="0">
                    <a:pos x="107" y="18"/>
                  </a:cxn>
                  <a:cxn ang="0">
                    <a:pos x="89" y="11"/>
                  </a:cxn>
                  <a:cxn ang="0">
                    <a:pos x="69" y="6"/>
                  </a:cxn>
                  <a:cxn ang="0">
                    <a:pos x="48" y="4"/>
                  </a:cxn>
                  <a:cxn ang="0">
                    <a:pos x="25" y="5"/>
                  </a:cxn>
                  <a:cxn ang="0">
                    <a:pos x="0" y="7"/>
                  </a:cxn>
                  <a:cxn ang="0">
                    <a:pos x="1" y="6"/>
                  </a:cxn>
                  <a:cxn ang="0">
                    <a:pos x="7" y="5"/>
                  </a:cxn>
                  <a:cxn ang="0">
                    <a:pos x="15" y="3"/>
                  </a:cxn>
                  <a:cxn ang="0">
                    <a:pos x="27" y="0"/>
                  </a:cxn>
                  <a:cxn ang="0">
                    <a:pos x="41" y="0"/>
                  </a:cxn>
                </a:cxnLst>
                <a:rect l="0" t="0" r="r" b="b"/>
                <a:pathLst>
                  <a:path w="215" h="156">
                    <a:moveTo>
                      <a:pt x="41" y="0"/>
                    </a:moveTo>
                    <a:lnTo>
                      <a:pt x="58" y="0"/>
                    </a:lnTo>
                    <a:lnTo>
                      <a:pt x="76" y="2"/>
                    </a:lnTo>
                    <a:lnTo>
                      <a:pt x="95" y="6"/>
                    </a:lnTo>
                    <a:lnTo>
                      <a:pt x="115" y="15"/>
                    </a:lnTo>
                    <a:lnTo>
                      <a:pt x="135" y="26"/>
                    </a:lnTo>
                    <a:lnTo>
                      <a:pt x="153" y="41"/>
                    </a:lnTo>
                    <a:lnTo>
                      <a:pt x="170" y="59"/>
                    </a:lnTo>
                    <a:lnTo>
                      <a:pt x="185" y="81"/>
                    </a:lnTo>
                    <a:lnTo>
                      <a:pt x="198" y="105"/>
                    </a:lnTo>
                    <a:lnTo>
                      <a:pt x="208" y="130"/>
                    </a:lnTo>
                    <a:lnTo>
                      <a:pt x="215" y="156"/>
                    </a:lnTo>
                    <a:lnTo>
                      <a:pt x="214" y="154"/>
                    </a:lnTo>
                    <a:lnTo>
                      <a:pt x="212" y="148"/>
                    </a:lnTo>
                    <a:lnTo>
                      <a:pt x="209" y="139"/>
                    </a:lnTo>
                    <a:lnTo>
                      <a:pt x="204" y="127"/>
                    </a:lnTo>
                    <a:lnTo>
                      <a:pt x="197" y="114"/>
                    </a:lnTo>
                    <a:lnTo>
                      <a:pt x="189" y="99"/>
                    </a:lnTo>
                    <a:lnTo>
                      <a:pt x="179" y="83"/>
                    </a:lnTo>
                    <a:lnTo>
                      <a:pt x="167" y="67"/>
                    </a:lnTo>
                    <a:lnTo>
                      <a:pt x="154" y="52"/>
                    </a:lnTo>
                    <a:lnTo>
                      <a:pt x="138" y="37"/>
                    </a:lnTo>
                    <a:lnTo>
                      <a:pt x="123" y="27"/>
                    </a:lnTo>
                    <a:lnTo>
                      <a:pt x="107" y="18"/>
                    </a:lnTo>
                    <a:lnTo>
                      <a:pt x="89" y="11"/>
                    </a:lnTo>
                    <a:lnTo>
                      <a:pt x="69" y="6"/>
                    </a:lnTo>
                    <a:lnTo>
                      <a:pt x="48" y="4"/>
                    </a:lnTo>
                    <a:lnTo>
                      <a:pt x="25" y="5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7" y="5"/>
                    </a:lnTo>
                    <a:lnTo>
                      <a:pt x="15" y="3"/>
                    </a:lnTo>
                    <a:lnTo>
                      <a:pt x="27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9FFCE59F-B1E1-574D-9A24-51AAF0B227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80701" y="1825323"/>
                <a:ext cx="570713" cy="242717"/>
              </a:xfrm>
              <a:custGeom>
                <a:avLst/>
                <a:gdLst/>
                <a:ahLst/>
                <a:cxnLst>
                  <a:cxn ang="0">
                    <a:pos x="435" y="183"/>
                  </a:cxn>
                  <a:cxn ang="0">
                    <a:pos x="435" y="185"/>
                  </a:cxn>
                  <a:cxn ang="0">
                    <a:pos x="435" y="183"/>
                  </a:cxn>
                  <a:cxn ang="0">
                    <a:pos x="146" y="0"/>
                  </a:cxn>
                  <a:cxn ang="0">
                    <a:pos x="170" y="0"/>
                  </a:cxn>
                  <a:cxn ang="0">
                    <a:pos x="193" y="1"/>
                  </a:cxn>
                  <a:cxn ang="0">
                    <a:pos x="217" y="5"/>
                  </a:cxn>
                  <a:cxn ang="0">
                    <a:pos x="241" y="10"/>
                  </a:cxn>
                  <a:cxn ang="0">
                    <a:pos x="265" y="17"/>
                  </a:cxn>
                  <a:cxn ang="0">
                    <a:pos x="290" y="27"/>
                  </a:cxn>
                  <a:cxn ang="0">
                    <a:pos x="313" y="40"/>
                  </a:cxn>
                  <a:cxn ang="0">
                    <a:pos x="337" y="55"/>
                  </a:cxn>
                  <a:cxn ang="0">
                    <a:pos x="358" y="73"/>
                  </a:cxn>
                  <a:cxn ang="0">
                    <a:pos x="380" y="96"/>
                  </a:cxn>
                  <a:cxn ang="0">
                    <a:pos x="400" y="121"/>
                  </a:cxn>
                  <a:cxn ang="0">
                    <a:pos x="419" y="151"/>
                  </a:cxn>
                  <a:cxn ang="0">
                    <a:pos x="435" y="183"/>
                  </a:cxn>
                  <a:cxn ang="0">
                    <a:pos x="432" y="179"/>
                  </a:cxn>
                  <a:cxn ang="0">
                    <a:pos x="428" y="172"/>
                  </a:cxn>
                  <a:cxn ang="0">
                    <a:pos x="422" y="164"/>
                  </a:cxn>
                  <a:cxn ang="0">
                    <a:pos x="414" y="154"/>
                  </a:cxn>
                  <a:cxn ang="0">
                    <a:pos x="404" y="142"/>
                  </a:cxn>
                  <a:cxn ang="0">
                    <a:pos x="393" y="129"/>
                  </a:cxn>
                  <a:cxn ang="0">
                    <a:pos x="380" y="115"/>
                  </a:cxn>
                  <a:cxn ang="0">
                    <a:pos x="365" y="102"/>
                  </a:cxn>
                  <a:cxn ang="0">
                    <a:pos x="348" y="88"/>
                  </a:cxn>
                  <a:cxn ang="0">
                    <a:pos x="330" y="73"/>
                  </a:cxn>
                  <a:cxn ang="0">
                    <a:pos x="309" y="60"/>
                  </a:cxn>
                  <a:cxn ang="0">
                    <a:pos x="287" y="47"/>
                  </a:cxn>
                  <a:cxn ang="0">
                    <a:pos x="263" y="36"/>
                  </a:cxn>
                  <a:cxn ang="0">
                    <a:pos x="237" y="26"/>
                  </a:cxn>
                  <a:cxn ang="0">
                    <a:pos x="208" y="19"/>
                  </a:cxn>
                  <a:cxn ang="0">
                    <a:pos x="179" y="13"/>
                  </a:cxn>
                  <a:cxn ang="0">
                    <a:pos x="147" y="10"/>
                  </a:cxn>
                  <a:cxn ang="0">
                    <a:pos x="113" y="10"/>
                  </a:cxn>
                  <a:cxn ang="0">
                    <a:pos x="78" y="12"/>
                  </a:cxn>
                  <a:cxn ang="0">
                    <a:pos x="39" y="19"/>
                  </a:cxn>
                  <a:cxn ang="0">
                    <a:pos x="0" y="29"/>
                  </a:cxn>
                  <a:cxn ang="0">
                    <a:pos x="1" y="28"/>
                  </a:cxn>
                  <a:cxn ang="0">
                    <a:pos x="6" y="26"/>
                  </a:cxn>
                  <a:cxn ang="0">
                    <a:pos x="23" y="20"/>
                  </a:cxn>
                  <a:cxn ang="0">
                    <a:pos x="36" y="17"/>
                  </a:cxn>
                  <a:cxn ang="0">
                    <a:pos x="50" y="13"/>
                  </a:cxn>
                  <a:cxn ang="0">
                    <a:pos x="66" y="9"/>
                  </a:cxn>
                  <a:cxn ang="0">
                    <a:pos x="84" y="5"/>
                  </a:cxn>
                  <a:cxn ang="0">
                    <a:pos x="104" y="3"/>
                  </a:cxn>
                  <a:cxn ang="0">
                    <a:pos x="125" y="0"/>
                  </a:cxn>
                  <a:cxn ang="0">
                    <a:pos x="146" y="0"/>
                  </a:cxn>
                </a:cxnLst>
                <a:rect l="0" t="0" r="r" b="b"/>
                <a:pathLst>
                  <a:path w="435" h="185">
                    <a:moveTo>
                      <a:pt x="435" y="183"/>
                    </a:moveTo>
                    <a:lnTo>
                      <a:pt x="435" y="185"/>
                    </a:lnTo>
                    <a:lnTo>
                      <a:pt x="435" y="183"/>
                    </a:lnTo>
                    <a:close/>
                    <a:moveTo>
                      <a:pt x="146" y="0"/>
                    </a:moveTo>
                    <a:lnTo>
                      <a:pt x="170" y="0"/>
                    </a:lnTo>
                    <a:lnTo>
                      <a:pt x="193" y="1"/>
                    </a:lnTo>
                    <a:lnTo>
                      <a:pt x="217" y="5"/>
                    </a:lnTo>
                    <a:lnTo>
                      <a:pt x="241" y="10"/>
                    </a:lnTo>
                    <a:lnTo>
                      <a:pt x="265" y="17"/>
                    </a:lnTo>
                    <a:lnTo>
                      <a:pt x="290" y="27"/>
                    </a:lnTo>
                    <a:lnTo>
                      <a:pt x="313" y="40"/>
                    </a:lnTo>
                    <a:lnTo>
                      <a:pt x="337" y="55"/>
                    </a:lnTo>
                    <a:lnTo>
                      <a:pt x="358" y="73"/>
                    </a:lnTo>
                    <a:lnTo>
                      <a:pt x="380" y="96"/>
                    </a:lnTo>
                    <a:lnTo>
                      <a:pt x="400" y="121"/>
                    </a:lnTo>
                    <a:lnTo>
                      <a:pt x="419" y="151"/>
                    </a:lnTo>
                    <a:lnTo>
                      <a:pt x="435" y="183"/>
                    </a:lnTo>
                    <a:lnTo>
                      <a:pt x="432" y="179"/>
                    </a:lnTo>
                    <a:lnTo>
                      <a:pt x="428" y="172"/>
                    </a:lnTo>
                    <a:lnTo>
                      <a:pt x="422" y="164"/>
                    </a:lnTo>
                    <a:lnTo>
                      <a:pt x="414" y="154"/>
                    </a:lnTo>
                    <a:lnTo>
                      <a:pt x="404" y="142"/>
                    </a:lnTo>
                    <a:lnTo>
                      <a:pt x="393" y="129"/>
                    </a:lnTo>
                    <a:lnTo>
                      <a:pt x="380" y="115"/>
                    </a:lnTo>
                    <a:lnTo>
                      <a:pt x="365" y="102"/>
                    </a:lnTo>
                    <a:lnTo>
                      <a:pt x="348" y="88"/>
                    </a:lnTo>
                    <a:lnTo>
                      <a:pt x="330" y="73"/>
                    </a:lnTo>
                    <a:lnTo>
                      <a:pt x="309" y="60"/>
                    </a:lnTo>
                    <a:lnTo>
                      <a:pt x="287" y="47"/>
                    </a:lnTo>
                    <a:lnTo>
                      <a:pt x="263" y="36"/>
                    </a:lnTo>
                    <a:lnTo>
                      <a:pt x="237" y="26"/>
                    </a:lnTo>
                    <a:lnTo>
                      <a:pt x="208" y="19"/>
                    </a:lnTo>
                    <a:lnTo>
                      <a:pt x="179" y="13"/>
                    </a:lnTo>
                    <a:lnTo>
                      <a:pt x="147" y="10"/>
                    </a:lnTo>
                    <a:lnTo>
                      <a:pt x="113" y="10"/>
                    </a:lnTo>
                    <a:lnTo>
                      <a:pt x="78" y="12"/>
                    </a:lnTo>
                    <a:lnTo>
                      <a:pt x="39" y="19"/>
                    </a:lnTo>
                    <a:lnTo>
                      <a:pt x="0" y="29"/>
                    </a:lnTo>
                    <a:lnTo>
                      <a:pt x="1" y="28"/>
                    </a:lnTo>
                    <a:lnTo>
                      <a:pt x="6" y="26"/>
                    </a:lnTo>
                    <a:lnTo>
                      <a:pt x="23" y="20"/>
                    </a:lnTo>
                    <a:lnTo>
                      <a:pt x="36" y="17"/>
                    </a:lnTo>
                    <a:lnTo>
                      <a:pt x="50" y="13"/>
                    </a:lnTo>
                    <a:lnTo>
                      <a:pt x="66" y="9"/>
                    </a:lnTo>
                    <a:lnTo>
                      <a:pt x="84" y="5"/>
                    </a:lnTo>
                    <a:lnTo>
                      <a:pt x="104" y="3"/>
                    </a:lnTo>
                    <a:lnTo>
                      <a:pt x="125" y="0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35">
                <a:extLst>
                  <a:ext uri="{FF2B5EF4-FFF2-40B4-BE49-F238E27FC236}">
                    <a16:creationId xmlns:a16="http://schemas.microsoft.com/office/drawing/2014/main" id="{73C46FA5-C1A3-C14D-BD12-05C69B37D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3655" y="1485520"/>
                <a:ext cx="303069" cy="736023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231" y="121"/>
                  </a:cxn>
                  <a:cxn ang="0">
                    <a:pos x="230" y="122"/>
                  </a:cxn>
                  <a:cxn ang="0">
                    <a:pos x="226" y="124"/>
                  </a:cxn>
                  <a:cxn ang="0">
                    <a:pos x="221" y="129"/>
                  </a:cxn>
                  <a:cxn ang="0">
                    <a:pos x="214" y="135"/>
                  </a:cxn>
                  <a:cxn ang="0">
                    <a:pos x="206" y="144"/>
                  </a:cxn>
                  <a:cxn ang="0">
                    <a:pos x="198" y="154"/>
                  </a:cxn>
                  <a:cxn ang="0">
                    <a:pos x="189" y="165"/>
                  </a:cxn>
                  <a:cxn ang="0">
                    <a:pos x="179" y="178"/>
                  </a:cxn>
                  <a:cxn ang="0">
                    <a:pos x="171" y="192"/>
                  </a:cxn>
                  <a:cxn ang="0">
                    <a:pos x="163" y="208"/>
                  </a:cxn>
                  <a:cxn ang="0">
                    <a:pos x="156" y="226"/>
                  </a:cxn>
                  <a:cxn ang="0">
                    <a:pos x="150" y="244"/>
                  </a:cxn>
                  <a:cxn ang="0">
                    <a:pos x="147" y="264"/>
                  </a:cxn>
                  <a:cxn ang="0">
                    <a:pos x="145" y="286"/>
                  </a:cxn>
                  <a:cxn ang="0">
                    <a:pos x="147" y="309"/>
                  </a:cxn>
                  <a:cxn ang="0">
                    <a:pos x="151" y="332"/>
                  </a:cxn>
                  <a:cxn ang="0">
                    <a:pos x="158" y="357"/>
                  </a:cxn>
                  <a:cxn ang="0">
                    <a:pos x="169" y="384"/>
                  </a:cxn>
                  <a:cxn ang="0">
                    <a:pos x="184" y="411"/>
                  </a:cxn>
                  <a:cxn ang="0">
                    <a:pos x="204" y="440"/>
                  </a:cxn>
                  <a:cxn ang="0">
                    <a:pos x="229" y="469"/>
                  </a:cxn>
                  <a:cxn ang="0">
                    <a:pos x="156" y="561"/>
                  </a:cxn>
                  <a:cxn ang="0">
                    <a:pos x="154" y="560"/>
                  </a:cxn>
                  <a:cxn ang="0">
                    <a:pos x="151" y="558"/>
                  </a:cxn>
                  <a:cxn ang="0">
                    <a:pos x="145" y="553"/>
                  </a:cxn>
                  <a:cxn ang="0">
                    <a:pos x="137" y="546"/>
                  </a:cxn>
                  <a:cxn ang="0">
                    <a:pos x="127" y="539"/>
                  </a:cxn>
                  <a:cxn ang="0">
                    <a:pos x="116" y="528"/>
                  </a:cxn>
                  <a:cxn ang="0">
                    <a:pos x="105" y="517"/>
                  </a:cxn>
                  <a:cxn ang="0">
                    <a:pos x="93" y="503"/>
                  </a:cxn>
                  <a:cxn ang="0">
                    <a:pos x="80" y="488"/>
                  </a:cxn>
                  <a:cxn ang="0">
                    <a:pos x="67" y="471"/>
                  </a:cxn>
                  <a:cxn ang="0">
                    <a:pos x="54" y="453"/>
                  </a:cxn>
                  <a:cxn ang="0">
                    <a:pos x="43" y="433"/>
                  </a:cxn>
                  <a:cxn ang="0">
                    <a:pos x="32" y="412"/>
                  </a:cxn>
                  <a:cxn ang="0">
                    <a:pos x="22" y="388"/>
                  </a:cxn>
                  <a:cxn ang="0">
                    <a:pos x="13" y="364"/>
                  </a:cxn>
                  <a:cxn ang="0">
                    <a:pos x="7" y="338"/>
                  </a:cxn>
                  <a:cxn ang="0">
                    <a:pos x="2" y="310"/>
                  </a:cxn>
                  <a:cxn ang="0">
                    <a:pos x="0" y="281"/>
                  </a:cxn>
                  <a:cxn ang="0">
                    <a:pos x="0" y="251"/>
                  </a:cxn>
                  <a:cxn ang="0">
                    <a:pos x="4" y="219"/>
                  </a:cxn>
                  <a:cxn ang="0">
                    <a:pos x="11" y="186"/>
                  </a:cxn>
                  <a:cxn ang="0">
                    <a:pos x="21" y="151"/>
                  </a:cxn>
                  <a:cxn ang="0">
                    <a:pos x="35" y="115"/>
                  </a:cxn>
                  <a:cxn ang="0">
                    <a:pos x="54" y="78"/>
                  </a:cxn>
                  <a:cxn ang="0">
                    <a:pos x="76" y="40"/>
                  </a:cxn>
                  <a:cxn ang="0">
                    <a:pos x="104" y="0"/>
                  </a:cxn>
                </a:cxnLst>
                <a:rect l="0" t="0" r="r" b="b"/>
                <a:pathLst>
                  <a:path w="231" h="561">
                    <a:moveTo>
                      <a:pt x="104" y="0"/>
                    </a:moveTo>
                    <a:lnTo>
                      <a:pt x="231" y="121"/>
                    </a:lnTo>
                    <a:lnTo>
                      <a:pt x="230" y="122"/>
                    </a:lnTo>
                    <a:lnTo>
                      <a:pt x="226" y="124"/>
                    </a:lnTo>
                    <a:lnTo>
                      <a:pt x="221" y="129"/>
                    </a:lnTo>
                    <a:lnTo>
                      <a:pt x="214" y="135"/>
                    </a:lnTo>
                    <a:lnTo>
                      <a:pt x="206" y="144"/>
                    </a:lnTo>
                    <a:lnTo>
                      <a:pt x="198" y="154"/>
                    </a:lnTo>
                    <a:lnTo>
                      <a:pt x="189" y="165"/>
                    </a:lnTo>
                    <a:lnTo>
                      <a:pt x="179" y="178"/>
                    </a:lnTo>
                    <a:lnTo>
                      <a:pt x="171" y="192"/>
                    </a:lnTo>
                    <a:lnTo>
                      <a:pt x="163" y="208"/>
                    </a:lnTo>
                    <a:lnTo>
                      <a:pt x="156" y="226"/>
                    </a:lnTo>
                    <a:lnTo>
                      <a:pt x="150" y="244"/>
                    </a:lnTo>
                    <a:lnTo>
                      <a:pt x="147" y="264"/>
                    </a:lnTo>
                    <a:lnTo>
                      <a:pt x="145" y="286"/>
                    </a:lnTo>
                    <a:lnTo>
                      <a:pt x="147" y="309"/>
                    </a:lnTo>
                    <a:lnTo>
                      <a:pt x="151" y="332"/>
                    </a:lnTo>
                    <a:lnTo>
                      <a:pt x="158" y="357"/>
                    </a:lnTo>
                    <a:lnTo>
                      <a:pt x="169" y="384"/>
                    </a:lnTo>
                    <a:lnTo>
                      <a:pt x="184" y="411"/>
                    </a:lnTo>
                    <a:lnTo>
                      <a:pt x="204" y="440"/>
                    </a:lnTo>
                    <a:lnTo>
                      <a:pt x="229" y="469"/>
                    </a:lnTo>
                    <a:lnTo>
                      <a:pt x="156" y="561"/>
                    </a:lnTo>
                    <a:lnTo>
                      <a:pt x="154" y="560"/>
                    </a:lnTo>
                    <a:lnTo>
                      <a:pt x="151" y="558"/>
                    </a:lnTo>
                    <a:lnTo>
                      <a:pt x="145" y="553"/>
                    </a:lnTo>
                    <a:lnTo>
                      <a:pt x="137" y="546"/>
                    </a:lnTo>
                    <a:lnTo>
                      <a:pt x="127" y="539"/>
                    </a:lnTo>
                    <a:lnTo>
                      <a:pt x="116" y="528"/>
                    </a:lnTo>
                    <a:lnTo>
                      <a:pt x="105" y="517"/>
                    </a:lnTo>
                    <a:lnTo>
                      <a:pt x="93" y="503"/>
                    </a:lnTo>
                    <a:lnTo>
                      <a:pt x="80" y="488"/>
                    </a:lnTo>
                    <a:lnTo>
                      <a:pt x="67" y="471"/>
                    </a:lnTo>
                    <a:lnTo>
                      <a:pt x="54" y="453"/>
                    </a:lnTo>
                    <a:lnTo>
                      <a:pt x="43" y="433"/>
                    </a:lnTo>
                    <a:lnTo>
                      <a:pt x="32" y="412"/>
                    </a:lnTo>
                    <a:lnTo>
                      <a:pt x="22" y="388"/>
                    </a:lnTo>
                    <a:lnTo>
                      <a:pt x="13" y="364"/>
                    </a:lnTo>
                    <a:lnTo>
                      <a:pt x="7" y="338"/>
                    </a:lnTo>
                    <a:lnTo>
                      <a:pt x="2" y="310"/>
                    </a:lnTo>
                    <a:lnTo>
                      <a:pt x="0" y="281"/>
                    </a:lnTo>
                    <a:lnTo>
                      <a:pt x="0" y="251"/>
                    </a:lnTo>
                    <a:lnTo>
                      <a:pt x="4" y="219"/>
                    </a:lnTo>
                    <a:lnTo>
                      <a:pt x="11" y="186"/>
                    </a:lnTo>
                    <a:lnTo>
                      <a:pt x="21" y="151"/>
                    </a:lnTo>
                    <a:lnTo>
                      <a:pt x="35" y="115"/>
                    </a:lnTo>
                    <a:lnTo>
                      <a:pt x="54" y="78"/>
                    </a:lnTo>
                    <a:lnTo>
                      <a:pt x="76" y="40"/>
                    </a:lnTo>
                    <a:lnTo>
                      <a:pt x="1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36">
                <a:extLst>
                  <a:ext uri="{FF2B5EF4-FFF2-40B4-BE49-F238E27FC236}">
                    <a16:creationId xmlns:a16="http://schemas.microsoft.com/office/drawing/2014/main" id="{7078E395-9E87-2A48-90E0-50EEF6398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4802" y="2044425"/>
                <a:ext cx="129887" cy="358172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58" y="15"/>
                  </a:cxn>
                  <a:cxn ang="0">
                    <a:pos x="68" y="32"/>
                  </a:cxn>
                  <a:cxn ang="0">
                    <a:pos x="78" y="51"/>
                  </a:cxn>
                  <a:cxn ang="0">
                    <a:pos x="86" y="70"/>
                  </a:cxn>
                  <a:cxn ang="0">
                    <a:pos x="93" y="90"/>
                  </a:cxn>
                  <a:cxn ang="0">
                    <a:pos x="97" y="111"/>
                  </a:cxn>
                  <a:cxn ang="0">
                    <a:pos x="99" y="133"/>
                  </a:cxn>
                  <a:cxn ang="0">
                    <a:pos x="98" y="154"/>
                  </a:cxn>
                  <a:cxn ang="0">
                    <a:pos x="93" y="177"/>
                  </a:cxn>
                  <a:cxn ang="0">
                    <a:pos x="84" y="199"/>
                  </a:cxn>
                  <a:cxn ang="0">
                    <a:pos x="70" y="221"/>
                  </a:cxn>
                  <a:cxn ang="0">
                    <a:pos x="51" y="242"/>
                  </a:cxn>
                  <a:cxn ang="0">
                    <a:pos x="37" y="254"/>
                  </a:cxn>
                  <a:cxn ang="0">
                    <a:pos x="22" y="265"/>
                  </a:cxn>
                  <a:cxn ang="0">
                    <a:pos x="7" y="273"/>
                  </a:cxn>
                  <a:cxn ang="0">
                    <a:pos x="2" y="229"/>
                  </a:cxn>
                  <a:cxn ang="0">
                    <a:pos x="0" y="188"/>
                  </a:cxn>
                  <a:cxn ang="0">
                    <a:pos x="1" y="150"/>
                  </a:cxn>
                  <a:cxn ang="0">
                    <a:pos x="5" y="115"/>
                  </a:cxn>
                  <a:cxn ang="0">
                    <a:pos x="12" y="83"/>
                  </a:cxn>
                  <a:cxn ang="0">
                    <a:pos x="21" y="53"/>
                  </a:cxn>
                  <a:cxn ang="0">
                    <a:pos x="33" y="25"/>
                  </a:cxn>
                  <a:cxn ang="0">
                    <a:pos x="47" y="0"/>
                  </a:cxn>
                </a:cxnLst>
                <a:rect l="0" t="0" r="r" b="b"/>
                <a:pathLst>
                  <a:path w="99" h="273">
                    <a:moveTo>
                      <a:pt x="47" y="0"/>
                    </a:moveTo>
                    <a:lnTo>
                      <a:pt x="58" y="15"/>
                    </a:lnTo>
                    <a:lnTo>
                      <a:pt x="68" y="32"/>
                    </a:lnTo>
                    <a:lnTo>
                      <a:pt x="78" y="51"/>
                    </a:lnTo>
                    <a:lnTo>
                      <a:pt x="86" y="70"/>
                    </a:lnTo>
                    <a:lnTo>
                      <a:pt x="93" y="90"/>
                    </a:lnTo>
                    <a:lnTo>
                      <a:pt x="97" y="111"/>
                    </a:lnTo>
                    <a:lnTo>
                      <a:pt x="99" y="133"/>
                    </a:lnTo>
                    <a:lnTo>
                      <a:pt x="98" y="154"/>
                    </a:lnTo>
                    <a:lnTo>
                      <a:pt x="93" y="177"/>
                    </a:lnTo>
                    <a:lnTo>
                      <a:pt x="84" y="199"/>
                    </a:lnTo>
                    <a:lnTo>
                      <a:pt x="70" y="221"/>
                    </a:lnTo>
                    <a:lnTo>
                      <a:pt x="51" y="242"/>
                    </a:lnTo>
                    <a:lnTo>
                      <a:pt x="37" y="254"/>
                    </a:lnTo>
                    <a:lnTo>
                      <a:pt x="22" y="265"/>
                    </a:lnTo>
                    <a:lnTo>
                      <a:pt x="7" y="273"/>
                    </a:lnTo>
                    <a:lnTo>
                      <a:pt x="2" y="229"/>
                    </a:lnTo>
                    <a:lnTo>
                      <a:pt x="0" y="188"/>
                    </a:lnTo>
                    <a:lnTo>
                      <a:pt x="1" y="150"/>
                    </a:lnTo>
                    <a:lnTo>
                      <a:pt x="5" y="115"/>
                    </a:lnTo>
                    <a:lnTo>
                      <a:pt x="12" y="83"/>
                    </a:lnTo>
                    <a:lnTo>
                      <a:pt x="21" y="53"/>
                    </a:lnTo>
                    <a:lnTo>
                      <a:pt x="33" y="25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6E9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37">
                <a:extLst>
                  <a:ext uri="{FF2B5EF4-FFF2-40B4-BE49-F238E27FC236}">
                    <a16:creationId xmlns:a16="http://schemas.microsoft.com/office/drawing/2014/main" id="{6D746F19-40F9-3F4F-BC03-ED1E9576D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0918" y="2027368"/>
                <a:ext cx="170558" cy="192862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102" y="20"/>
                  </a:cxn>
                  <a:cxn ang="0">
                    <a:pos x="118" y="41"/>
                  </a:cxn>
                  <a:cxn ang="0">
                    <a:pos x="130" y="55"/>
                  </a:cxn>
                  <a:cxn ang="0">
                    <a:pos x="57" y="147"/>
                  </a:cxn>
                  <a:cxn ang="0">
                    <a:pos x="52" y="144"/>
                  </a:cxn>
                  <a:cxn ang="0">
                    <a:pos x="45" y="138"/>
                  </a:cxn>
                  <a:cxn ang="0">
                    <a:pos x="36" y="131"/>
                  </a:cxn>
                  <a:cxn ang="0">
                    <a:pos x="25" y="121"/>
                  </a:cxn>
                  <a:cxn ang="0">
                    <a:pos x="14" y="109"/>
                  </a:cxn>
                  <a:cxn ang="0">
                    <a:pos x="0" y="95"/>
                  </a:cxn>
                  <a:cxn ang="0">
                    <a:pos x="21" y="68"/>
                  </a:cxn>
                  <a:cxn ang="0">
                    <a:pos x="44" y="43"/>
                  </a:cxn>
                  <a:cxn ang="0">
                    <a:pos x="66" y="20"/>
                  </a:cxn>
                  <a:cxn ang="0">
                    <a:pos x="88" y="0"/>
                  </a:cxn>
                </a:cxnLst>
                <a:rect l="0" t="0" r="r" b="b"/>
                <a:pathLst>
                  <a:path w="130" h="147">
                    <a:moveTo>
                      <a:pt x="88" y="0"/>
                    </a:moveTo>
                    <a:lnTo>
                      <a:pt x="102" y="20"/>
                    </a:lnTo>
                    <a:lnTo>
                      <a:pt x="118" y="41"/>
                    </a:lnTo>
                    <a:lnTo>
                      <a:pt x="130" y="55"/>
                    </a:lnTo>
                    <a:lnTo>
                      <a:pt x="57" y="147"/>
                    </a:lnTo>
                    <a:lnTo>
                      <a:pt x="52" y="144"/>
                    </a:lnTo>
                    <a:lnTo>
                      <a:pt x="45" y="138"/>
                    </a:lnTo>
                    <a:lnTo>
                      <a:pt x="36" y="131"/>
                    </a:lnTo>
                    <a:lnTo>
                      <a:pt x="25" y="121"/>
                    </a:lnTo>
                    <a:lnTo>
                      <a:pt x="14" y="109"/>
                    </a:lnTo>
                    <a:lnTo>
                      <a:pt x="0" y="95"/>
                    </a:lnTo>
                    <a:lnTo>
                      <a:pt x="21" y="68"/>
                    </a:lnTo>
                    <a:lnTo>
                      <a:pt x="44" y="43"/>
                    </a:lnTo>
                    <a:lnTo>
                      <a:pt x="66" y="2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38">
                <a:extLst>
                  <a:ext uri="{FF2B5EF4-FFF2-40B4-BE49-F238E27FC236}">
                    <a16:creationId xmlns:a16="http://schemas.microsoft.com/office/drawing/2014/main" id="{67D3C25F-8DDD-DD4E-BB60-A4048AD81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7622" y="1956521"/>
                <a:ext cx="434267" cy="440826"/>
              </a:xfrm>
              <a:custGeom>
                <a:avLst/>
                <a:gdLst/>
                <a:ahLst/>
                <a:cxnLst>
                  <a:cxn ang="0">
                    <a:pos x="237" y="0"/>
                  </a:cxn>
                  <a:cxn ang="0">
                    <a:pos x="249" y="13"/>
                  </a:cxn>
                  <a:cxn ang="0">
                    <a:pos x="258" y="22"/>
                  </a:cxn>
                  <a:cxn ang="0">
                    <a:pos x="267" y="34"/>
                  </a:cxn>
                  <a:cxn ang="0">
                    <a:pos x="278" y="47"/>
                  </a:cxn>
                  <a:cxn ang="0">
                    <a:pos x="289" y="62"/>
                  </a:cxn>
                  <a:cxn ang="0">
                    <a:pos x="309" y="97"/>
                  </a:cxn>
                  <a:cxn ang="0">
                    <a:pos x="317" y="118"/>
                  </a:cxn>
                  <a:cxn ang="0">
                    <a:pos x="324" y="138"/>
                  </a:cxn>
                  <a:cxn ang="0">
                    <a:pos x="329" y="159"/>
                  </a:cxn>
                  <a:cxn ang="0">
                    <a:pos x="331" y="180"/>
                  </a:cxn>
                  <a:cxn ang="0">
                    <a:pos x="330" y="202"/>
                  </a:cxn>
                  <a:cxn ang="0">
                    <a:pos x="325" y="225"/>
                  </a:cxn>
                  <a:cxn ang="0">
                    <a:pos x="316" y="247"/>
                  </a:cxn>
                  <a:cxn ang="0">
                    <a:pos x="302" y="268"/>
                  </a:cxn>
                  <a:cxn ang="0">
                    <a:pos x="283" y="290"/>
                  </a:cxn>
                  <a:cxn ang="0">
                    <a:pos x="260" y="309"/>
                  </a:cxn>
                  <a:cxn ang="0">
                    <a:pos x="238" y="322"/>
                  </a:cxn>
                  <a:cxn ang="0">
                    <a:pos x="214" y="330"/>
                  </a:cxn>
                  <a:cxn ang="0">
                    <a:pos x="192" y="335"/>
                  </a:cxn>
                  <a:cxn ang="0">
                    <a:pos x="169" y="336"/>
                  </a:cxn>
                  <a:cxn ang="0">
                    <a:pos x="146" y="333"/>
                  </a:cxn>
                  <a:cxn ang="0">
                    <a:pos x="125" y="328"/>
                  </a:cxn>
                  <a:cxn ang="0">
                    <a:pos x="104" y="320"/>
                  </a:cxn>
                  <a:cxn ang="0">
                    <a:pos x="84" y="311"/>
                  </a:cxn>
                  <a:cxn ang="0">
                    <a:pos x="67" y="302"/>
                  </a:cxn>
                  <a:cxn ang="0">
                    <a:pos x="50" y="291"/>
                  </a:cxn>
                  <a:cxn ang="0">
                    <a:pos x="36" y="281"/>
                  </a:cxn>
                  <a:cxn ang="0">
                    <a:pos x="23" y="272"/>
                  </a:cxn>
                  <a:cxn ang="0">
                    <a:pos x="13" y="263"/>
                  </a:cxn>
                  <a:cxn ang="0">
                    <a:pos x="6" y="257"/>
                  </a:cxn>
                  <a:cxn ang="0">
                    <a:pos x="0" y="251"/>
                  </a:cxn>
                  <a:cxn ang="0">
                    <a:pos x="15" y="217"/>
                  </a:cxn>
                  <a:cxn ang="0">
                    <a:pos x="32" y="186"/>
                  </a:cxn>
                  <a:cxn ang="0">
                    <a:pos x="52" y="158"/>
                  </a:cxn>
                  <a:cxn ang="0">
                    <a:pos x="72" y="132"/>
                  </a:cxn>
                  <a:cxn ang="0">
                    <a:pos x="93" y="108"/>
                  </a:cxn>
                  <a:cxn ang="0">
                    <a:pos x="114" y="86"/>
                  </a:cxn>
                  <a:cxn ang="0">
                    <a:pos x="135" y="68"/>
                  </a:cxn>
                  <a:cxn ang="0">
                    <a:pos x="155" y="52"/>
                  </a:cxn>
                  <a:cxn ang="0">
                    <a:pos x="174" y="38"/>
                  </a:cxn>
                  <a:cxn ang="0">
                    <a:pos x="192" y="26"/>
                  </a:cxn>
                  <a:cxn ang="0">
                    <a:pos x="207" y="17"/>
                  </a:cxn>
                  <a:cxn ang="0">
                    <a:pos x="219" y="9"/>
                  </a:cxn>
                  <a:cxn ang="0">
                    <a:pos x="228" y="4"/>
                  </a:cxn>
                  <a:cxn ang="0">
                    <a:pos x="234" y="1"/>
                  </a:cxn>
                  <a:cxn ang="0">
                    <a:pos x="237" y="0"/>
                  </a:cxn>
                </a:cxnLst>
                <a:rect l="0" t="0" r="r" b="b"/>
                <a:pathLst>
                  <a:path w="331" h="336">
                    <a:moveTo>
                      <a:pt x="237" y="0"/>
                    </a:moveTo>
                    <a:lnTo>
                      <a:pt x="249" y="13"/>
                    </a:lnTo>
                    <a:lnTo>
                      <a:pt x="258" y="22"/>
                    </a:lnTo>
                    <a:lnTo>
                      <a:pt x="267" y="34"/>
                    </a:lnTo>
                    <a:lnTo>
                      <a:pt x="278" y="47"/>
                    </a:lnTo>
                    <a:lnTo>
                      <a:pt x="289" y="62"/>
                    </a:lnTo>
                    <a:lnTo>
                      <a:pt x="309" y="97"/>
                    </a:lnTo>
                    <a:lnTo>
                      <a:pt x="317" y="118"/>
                    </a:lnTo>
                    <a:lnTo>
                      <a:pt x="324" y="138"/>
                    </a:lnTo>
                    <a:lnTo>
                      <a:pt x="329" y="159"/>
                    </a:lnTo>
                    <a:lnTo>
                      <a:pt x="331" y="180"/>
                    </a:lnTo>
                    <a:lnTo>
                      <a:pt x="330" y="202"/>
                    </a:lnTo>
                    <a:lnTo>
                      <a:pt x="325" y="225"/>
                    </a:lnTo>
                    <a:lnTo>
                      <a:pt x="316" y="247"/>
                    </a:lnTo>
                    <a:lnTo>
                      <a:pt x="302" y="268"/>
                    </a:lnTo>
                    <a:lnTo>
                      <a:pt x="283" y="290"/>
                    </a:lnTo>
                    <a:lnTo>
                      <a:pt x="260" y="309"/>
                    </a:lnTo>
                    <a:lnTo>
                      <a:pt x="238" y="322"/>
                    </a:lnTo>
                    <a:lnTo>
                      <a:pt x="214" y="330"/>
                    </a:lnTo>
                    <a:lnTo>
                      <a:pt x="192" y="335"/>
                    </a:lnTo>
                    <a:lnTo>
                      <a:pt x="169" y="336"/>
                    </a:lnTo>
                    <a:lnTo>
                      <a:pt x="146" y="333"/>
                    </a:lnTo>
                    <a:lnTo>
                      <a:pt x="125" y="328"/>
                    </a:lnTo>
                    <a:lnTo>
                      <a:pt x="104" y="320"/>
                    </a:lnTo>
                    <a:lnTo>
                      <a:pt x="84" y="311"/>
                    </a:lnTo>
                    <a:lnTo>
                      <a:pt x="67" y="302"/>
                    </a:lnTo>
                    <a:lnTo>
                      <a:pt x="50" y="291"/>
                    </a:lnTo>
                    <a:lnTo>
                      <a:pt x="36" y="281"/>
                    </a:lnTo>
                    <a:lnTo>
                      <a:pt x="23" y="272"/>
                    </a:lnTo>
                    <a:lnTo>
                      <a:pt x="13" y="263"/>
                    </a:lnTo>
                    <a:lnTo>
                      <a:pt x="6" y="257"/>
                    </a:lnTo>
                    <a:lnTo>
                      <a:pt x="0" y="251"/>
                    </a:lnTo>
                    <a:lnTo>
                      <a:pt x="15" y="217"/>
                    </a:lnTo>
                    <a:lnTo>
                      <a:pt x="32" y="186"/>
                    </a:lnTo>
                    <a:lnTo>
                      <a:pt x="52" y="158"/>
                    </a:lnTo>
                    <a:lnTo>
                      <a:pt x="72" y="132"/>
                    </a:lnTo>
                    <a:lnTo>
                      <a:pt x="93" y="108"/>
                    </a:lnTo>
                    <a:lnTo>
                      <a:pt x="114" y="86"/>
                    </a:lnTo>
                    <a:lnTo>
                      <a:pt x="135" y="68"/>
                    </a:lnTo>
                    <a:lnTo>
                      <a:pt x="155" y="52"/>
                    </a:lnTo>
                    <a:lnTo>
                      <a:pt x="174" y="38"/>
                    </a:lnTo>
                    <a:lnTo>
                      <a:pt x="192" y="26"/>
                    </a:lnTo>
                    <a:lnTo>
                      <a:pt x="207" y="17"/>
                    </a:lnTo>
                    <a:lnTo>
                      <a:pt x="219" y="9"/>
                    </a:lnTo>
                    <a:lnTo>
                      <a:pt x="228" y="4"/>
                    </a:lnTo>
                    <a:lnTo>
                      <a:pt x="234" y="1"/>
                    </a:lnTo>
                    <a:lnTo>
                      <a:pt x="237" y="0"/>
                    </a:lnTo>
                    <a:close/>
                  </a:path>
                </a:pathLst>
              </a:custGeom>
              <a:solidFill>
                <a:srgbClr val="BCF1F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39">
                <a:extLst>
                  <a:ext uri="{FF2B5EF4-FFF2-40B4-BE49-F238E27FC236}">
                    <a16:creationId xmlns:a16="http://schemas.microsoft.com/office/drawing/2014/main" id="{602C137D-EC74-3845-9DEE-566DBA1204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39874" y="2065416"/>
                <a:ext cx="95775" cy="287325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57" y="25"/>
                  </a:cxn>
                  <a:cxn ang="0">
                    <a:pos x="66" y="50"/>
                  </a:cxn>
                  <a:cxn ang="0">
                    <a:pos x="71" y="71"/>
                  </a:cxn>
                  <a:cxn ang="0">
                    <a:pos x="73" y="92"/>
                  </a:cxn>
                  <a:cxn ang="0">
                    <a:pos x="73" y="112"/>
                  </a:cxn>
                  <a:cxn ang="0">
                    <a:pos x="69" y="128"/>
                  </a:cxn>
                  <a:cxn ang="0">
                    <a:pos x="64" y="144"/>
                  </a:cxn>
                  <a:cxn ang="0">
                    <a:pos x="57" y="159"/>
                  </a:cxn>
                  <a:cxn ang="0">
                    <a:pos x="50" y="172"/>
                  </a:cxn>
                  <a:cxn ang="0">
                    <a:pos x="42" y="183"/>
                  </a:cxn>
                  <a:cxn ang="0">
                    <a:pos x="33" y="192"/>
                  </a:cxn>
                  <a:cxn ang="0">
                    <a:pos x="25" y="201"/>
                  </a:cxn>
                  <a:cxn ang="0">
                    <a:pos x="16" y="207"/>
                  </a:cxn>
                  <a:cxn ang="0">
                    <a:pos x="10" y="212"/>
                  </a:cxn>
                  <a:cxn ang="0">
                    <a:pos x="5" y="216"/>
                  </a:cxn>
                  <a:cxn ang="0">
                    <a:pos x="0" y="219"/>
                  </a:cxn>
                  <a:cxn ang="0">
                    <a:pos x="20" y="200"/>
                  </a:cxn>
                  <a:cxn ang="0">
                    <a:pos x="35" y="180"/>
                  </a:cxn>
                  <a:cxn ang="0">
                    <a:pos x="46" y="159"/>
                  </a:cxn>
                  <a:cxn ang="0">
                    <a:pos x="53" y="138"/>
                  </a:cxn>
                  <a:cxn ang="0">
                    <a:pos x="58" y="117"/>
                  </a:cxn>
                  <a:cxn ang="0">
                    <a:pos x="61" y="97"/>
                  </a:cxn>
                  <a:cxn ang="0">
                    <a:pos x="61" y="77"/>
                  </a:cxn>
                  <a:cxn ang="0">
                    <a:pos x="59" y="59"/>
                  </a:cxn>
                  <a:cxn ang="0">
                    <a:pos x="57" y="43"/>
                  </a:cxn>
                  <a:cxn ang="0">
                    <a:pos x="54" y="29"/>
                  </a:cxn>
                  <a:cxn ang="0">
                    <a:pos x="51" y="17"/>
                  </a:cxn>
                  <a:cxn ang="0">
                    <a:pos x="47" y="8"/>
                  </a:cxn>
                  <a:cxn ang="0">
                    <a:pos x="46" y="2"/>
                  </a:cxn>
                  <a:cxn ang="0">
                    <a:pos x="45" y="0"/>
                  </a:cxn>
                  <a:cxn ang="0">
                    <a:pos x="46" y="2"/>
                  </a:cxn>
                  <a:cxn ang="0">
                    <a:pos x="45" y="0"/>
                  </a:cxn>
                </a:cxnLst>
                <a:rect l="0" t="0" r="r" b="b"/>
                <a:pathLst>
                  <a:path w="73" h="219">
                    <a:moveTo>
                      <a:pt x="46" y="2"/>
                    </a:moveTo>
                    <a:lnTo>
                      <a:pt x="57" y="25"/>
                    </a:lnTo>
                    <a:lnTo>
                      <a:pt x="66" y="50"/>
                    </a:lnTo>
                    <a:lnTo>
                      <a:pt x="71" y="71"/>
                    </a:lnTo>
                    <a:lnTo>
                      <a:pt x="73" y="92"/>
                    </a:lnTo>
                    <a:lnTo>
                      <a:pt x="73" y="112"/>
                    </a:lnTo>
                    <a:lnTo>
                      <a:pt x="69" y="128"/>
                    </a:lnTo>
                    <a:lnTo>
                      <a:pt x="64" y="144"/>
                    </a:lnTo>
                    <a:lnTo>
                      <a:pt x="57" y="159"/>
                    </a:lnTo>
                    <a:lnTo>
                      <a:pt x="50" y="172"/>
                    </a:lnTo>
                    <a:lnTo>
                      <a:pt x="42" y="183"/>
                    </a:lnTo>
                    <a:lnTo>
                      <a:pt x="33" y="192"/>
                    </a:lnTo>
                    <a:lnTo>
                      <a:pt x="25" y="201"/>
                    </a:lnTo>
                    <a:lnTo>
                      <a:pt x="16" y="207"/>
                    </a:lnTo>
                    <a:lnTo>
                      <a:pt x="10" y="212"/>
                    </a:lnTo>
                    <a:lnTo>
                      <a:pt x="5" y="216"/>
                    </a:lnTo>
                    <a:lnTo>
                      <a:pt x="0" y="219"/>
                    </a:lnTo>
                    <a:lnTo>
                      <a:pt x="20" y="200"/>
                    </a:lnTo>
                    <a:lnTo>
                      <a:pt x="35" y="180"/>
                    </a:lnTo>
                    <a:lnTo>
                      <a:pt x="46" y="159"/>
                    </a:lnTo>
                    <a:lnTo>
                      <a:pt x="53" y="138"/>
                    </a:lnTo>
                    <a:lnTo>
                      <a:pt x="58" y="117"/>
                    </a:lnTo>
                    <a:lnTo>
                      <a:pt x="61" y="97"/>
                    </a:lnTo>
                    <a:lnTo>
                      <a:pt x="61" y="77"/>
                    </a:lnTo>
                    <a:lnTo>
                      <a:pt x="59" y="59"/>
                    </a:lnTo>
                    <a:lnTo>
                      <a:pt x="57" y="43"/>
                    </a:lnTo>
                    <a:lnTo>
                      <a:pt x="54" y="29"/>
                    </a:lnTo>
                    <a:lnTo>
                      <a:pt x="51" y="17"/>
                    </a:lnTo>
                    <a:lnTo>
                      <a:pt x="47" y="8"/>
                    </a:lnTo>
                    <a:lnTo>
                      <a:pt x="46" y="2"/>
                    </a:lnTo>
                    <a:close/>
                    <a:moveTo>
                      <a:pt x="45" y="0"/>
                    </a:moveTo>
                    <a:lnTo>
                      <a:pt x="46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40">
                <a:extLst>
                  <a:ext uri="{FF2B5EF4-FFF2-40B4-BE49-F238E27FC236}">
                    <a16:creationId xmlns:a16="http://schemas.microsoft.com/office/drawing/2014/main" id="{E2223ED0-0E18-C848-8F62-5A9182529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3655" y="1485520"/>
                <a:ext cx="299132" cy="678296"/>
              </a:xfrm>
              <a:custGeom>
                <a:avLst/>
                <a:gdLst/>
                <a:ahLst/>
                <a:cxnLst>
                  <a:cxn ang="0">
                    <a:pos x="104" y="0"/>
                  </a:cxn>
                  <a:cxn ang="0">
                    <a:pos x="228" y="118"/>
                  </a:cxn>
                  <a:cxn ang="0">
                    <a:pos x="227" y="120"/>
                  </a:cxn>
                  <a:cxn ang="0">
                    <a:pos x="225" y="123"/>
                  </a:cxn>
                  <a:cxn ang="0">
                    <a:pos x="224" y="126"/>
                  </a:cxn>
                  <a:cxn ang="0">
                    <a:pos x="221" y="129"/>
                  </a:cxn>
                  <a:cxn ang="0">
                    <a:pos x="213" y="137"/>
                  </a:cxn>
                  <a:cxn ang="0">
                    <a:pos x="202" y="148"/>
                  </a:cxn>
                  <a:cxn ang="0">
                    <a:pos x="191" y="161"/>
                  </a:cxn>
                  <a:cxn ang="0">
                    <a:pos x="179" y="178"/>
                  </a:cxn>
                  <a:cxn ang="0">
                    <a:pos x="168" y="196"/>
                  </a:cxn>
                  <a:cxn ang="0">
                    <a:pos x="160" y="192"/>
                  </a:cxn>
                  <a:cxn ang="0">
                    <a:pos x="149" y="186"/>
                  </a:cxn>
                  <a:cxn ang="0">
                    <a:pos x="137" y="178"/>
                  </a:cxn>
                  <a:cxn ang="0">
                    <a:pos x="122" y="168"/>
                  </a:cxn>
                  <a:cxn ang="0">
                    <a:pos x="108" y="156"/>
                  </a:cxn>
                  <a:cxn ang="0">
                    <a:pos x="94" y="142"/>
                  </a:cxn>
                  <a:cxn ang="0">
                    <a:pos x="80" y="126"/>
                  </a:cxn>
                  <a:cxn ang="0">
                    <a:pos x="68" y="108"/>
                  </a:cxn>
                  <a:cxn ang="0">
                    <a:pos x="66" y="109"/>
                  </a:cxn>
                  <a:cxn ang="0">
                    <a:pos x="63" y="114"/>
                  </a:cxn>
                  <a:cxn ang="0">
                    <a:pos x="58" y="123"/>
                  </a:cxn>
                  <a:cxn ang="0">
                    <a:pos x="51" y="135"/>
                  </a:cxn>
                  <a:cxn ang="0">
                    <a:pos x="44" y="150"/>
                  </a:cxn>
                  <a:cxn ang="0">
                    <a:pos x="37" y="170"/>
                  </a:cxn>
                  <a:cxn ang="0">
                    <a:pos x="31" y="192"/>
                  </a:cxn>
                  <a:cxn ang="0">
                    <a:pos x="26" y="218"/>
                  </a:cxn>
                  <a:cxn ang="0">
                    <a:pos x="23" y="248"/>
                  </a:cxn>
                  <a:cxn ang="0">
                    <a:pos x="22" y="280"/>
                  </a:cxn>
                  <a:cxn ang="0">
                    <a:pos x="23" y="305"/>
                  </a:cxn>
                  <a:cxn ang="0">
                    <a:pos x="28" y="329"/>
                  </a:cxn>
                  <a:cxn ang="0">
                    <a:pos x="34" y="352"/>
                  </a:cxn>
                  <a:cxn ang="0">
                    <a:pos x="41" y="373"/>
                  </a:cxn>
                  <a:cxn ang="0">
                    <a:pos x="50" y="394"/>
                  </a:cxn>
                  <a:cxn ang="0">
                    <a:pos x="59" y="414"/>
                  </a:cxn>
                  <a:cxn ang="0">
                    <a:pos x="70" y="432"/>
                  </a:cxn>
                  <a:cxn ang="0">
                    <a:pos x="80" y="448"/>
                  </a:cxn>
                  <a:cxn ang="0">
                    <a:pos x="90" y="462"/>
                  </a:cxn>
                  <a:cxn ang="0">
                    <a:pos x="98" y="474"/>
                  </a:cxn>
                  <a:cxn ang="0">
                    <a:pos x="106" y="483"/>
                  </a:cxn>
                  <a:cxn ang="0">
                    <a:pos x="111" y="491"/>
                  </a:cxn>
                  <a:cxn ang="0">
                    <a:pos x="115" y="495"/>
                  </a:cxn>
                  <a:cxn ang="0">
                    <a:pos x="116" y="497"/>
                  </a:cxn>
                  <a:cxn ang="0">
                    <a:pos x="105" y="517"/>
                  </a:cxn>
                  <a:cxn ang="0">
                    <a:pos x="92" y="503"/>
                  </a:cxn>
                  <a:cxn ang="0">
                    <a:pos x="80" y="488"/>
                  </a:cxn>
                  <a:cxn ang="0">
                    <a:pos x="67" y="471"/>
                  </a:cxn>
                  <a:cxn ang="0">
                    <a:pos x="54" y="453"/>
                  </a:cxn>
                  <a:cxn ang="0">
                    <a:pos x="43" y="433"/>
                  </a:cxn>
                  <a:cxn ang="0">
                    <a:pos x="32" y="412"/>
                  </a:cxn>
                  <a:cxn ang="0">
                    <a:pos x="22" y="388"/>
                  </a:cxn>
                  <a:cxn ang="0">
                    <a:pos x="13" y="364"/>
                  </a:cxn>
                  <a:cxn ang="0">
                    <a:pos x="7" y="338"/>
                  </a:cxn>
                  <a:cxn ang="0">
                    <a:pos x="2" y="310"/>
                  </a:cxn>
                  <a:cxn ang="0">
                    <a:pos x="0" y="281"/>
                  </a:cxn>
                  <a:cxn ang="0">
                    <a:pos x="0" y="251"/>
                  </a:cxn>
                  <a:cxn ang="0">
                    <a:pos x="3" y="219"/>
                  </a:cxn>
                  <a:cxn ang="0">
                    <a:pos x="11" y="186"/>
                  </a:cxn>
                  <a:cxn ang="0">
                    <a:pos x="21" y="151"/>
                  </a:cxn>
                  <a:cxn ang="0">
                    <a:pos x="35" y="115"/>
                  </a:cxn>
                  <a:cxn ang="0">
                    <a:pos x="54" y="78"/>
                  </a:cxn>
                  <a:cxn ang="0">
                    <a:pos x="76" y="40"/>
                  </a:cxn>
                  <a:cxn ang="0">
                    <a:pos x="104" y="0"/>
                  </a:cxn>
                </a:cxnLst>
                <a:rect l="0" t="0" r="r" b="b"/>
                <a:pathLst>
                  <a:path w="228" h="517">
                    <a:moveTo>
                      <a:pt x="104" y="0"/>
                    </a:moveTo>
                    <a:lnTo>
                      <a:pt x="228" y="118"/>
                    </a:lnTo>
                    <a:lnTo>
                      <a:pt x="227" y="120"/>
                    </a:lnTo>
                    <a:lnTo>
                      <a:pt x="225" y="123"/>
                    </a:lnTo>
                    <a:lnTo>
                      <a:pt x="224" y="126"/>
                    </a:lnTo>
                    <a:lnTo>
                      <a:pt x="221" y="129"/>
                    </a:lnTo>
                    <a:lnTo>
                      <a:pt x="213" y="137"/>
                    </a:lnTo>
                    <a:lnTo>
                      <a:pt x="202" y="148"/>
                    </a:lnTo>
                    <a:lnTo>
                      <a:pt x="191" y="161"/>
                    </a:lnTo>
                    <a:lnTo>
                      <a:pt x="179" y="178"/>
                    </a:lnTo>
                    <a:lnTo>
                      <a:pt x="168" y="196"/>
                    </a:lnTo>
                    <a:lnTo>
                      <a:pt x="160" y="192"/>
                    </a:lnTo>
                    <a:lnTo>
                      <a:pt x="149" y="186"/>
                    </a:lnTo>
                    <a:lnTo>
                      <a:pt x="137" y="178"/>
                    </a:lnTo>
                    <a:lnTo>
                      <a:pt x="122" y="168"/>
                    </a:lnTo>
                    <a:lnTo>
                      <a:pt x="108" y="156"/>
                    </a:lnTo>
                    <a:lnTo>
                      <a:pt x="94" y="142"/>
                    </a:lnTo>
                    <a:lnTo>
                      <a:pt x="80" y="126"/>
                    </a:lnTo>
                    <a:lnTo>
                      <a:pt x="68" y="108"/>
                    </a:lnTo>
                    <a:lnTo>
                      <a:pt x="66" y="109"/>
                    </a:lnTo>
                    <a:lnTo>
                      <a:pt x="63" y="114"/>
                    </a:lnTo>
                    <a:lnTo>
                      <a:pt x="58" y="123"/>
                    </a:lnTo>
                    <a:lnTo>
                      <a:pt x="51" y="135"/>
                    </a:lnTo>
                    <a:lnTo>
                      <a:pt x="44" y="150"/>
                    </a:lnTo>
                    <a:lnTo>
                      <a:pt x="37" y="170"/>
                    </a:lnTo>
                    <a:lnTo>
                      <a:pt x="31" y="192"/>
                    </a:lnTo>
                    <a:lnTo>
                      <a:pt x="26" y="218"/>
                    </a:lnTo>
                    <a:lnTo>
                      <a:pt x="23" y="248"/>
                    </a:lnTo>
                    <a:lnTo>
                      <a:pt x="22" y="280"/>
                    </a:lnTo>
                    <a:lnTo>
                      <a:pt x="23" y="305"/>
                    </a:lnTo>
                    <a:lnTo>
                      <a:pt x="28" y="329"/>
                    </a:lnTo>
                    <a:lnTo>
                      <a:pt x="34" y="352"/>
                    </a:lnTo>
                    <a:lnTo>
                      <a:pt x="41" y="373"/>
                    </a:lnTo>
                    <a:lnTo>
                      <a:pt x="50" y="394"/>
                    </a:lnTo>
                    <a:lnTo>
                      <a:pt x="59" y="414"/>
                    </a:lnTo>
                    <a:lnTo>
                      <a:pt x="70" y="432"/>
                    </a:lnTo>
                    <a:lnTo>
                      <a:pt x="80" y="448"/>
                    </a:lnTo>
                    <a:lnTo>
                      <a:pt x="90" y="462"/>
                    </a:lnTo>
                    <a:lnTo>
                      <a:pt x="98" y="474"/>
                    </a:lnTo>
                    <a:lnTo>
                      <a:pt x="106" y="483"/>
                    </a:lnTo>
                    <a:lnTo>
                      <a:pt x="111" y="491"/>
                    </a:lnTo>
                    <a:lnTo>
                      <a:pt x="115" y="495"/>
                    </a:lnTo>
                    <a:lnTo>
                      <a:pt x="116" y="497"/>
                    </a:lnTo>
                    <a:lnTo>
                      <a:pt x="105" y="517"/>
                    </a:lnTo>
                    <a:lnTo>
                      <a:pt x="92" y="503"/>
                    </a:lnTo>
                    <a:lnTo>
                      <a:pt x="80" y="488"/>
                    </a:lnTo>
                    <a:lnTo>
                      <a:pt x="67" y="471"/>
                    </a:lnTo>
                    <a:lnTo>
                      <a:pt x="54" y="453"/>
                    </a:lnTo>
                    <a:lnTo>
                      <a:pt x="43" y="433"/>
                    </a:lnTo>
                    <a:lnTo>
                      <a:pt x="32" y="412"/>
                    </a:lnTo>
                    <a:lnTo>
                      <a:pt x="22" y="388"/>
                    </a:lnTo>
                    <a:lnTo>
                      <a:pt x="13" y="364"/>
                    </a:lnTo>
                    <a:lnTo>
                      <a:pt x="7" y="338"/>
                    </a:lnTo>
                    <a:lnTo>
                      <a:pt x="2" y="310"/>
                    </a:lnTo>
                    <a:lnTo>
                      <a:pt x="0" y="281"/>
                    </a:lnTo>
                    <a:lnTo>
                      <a:pt x="0" y="251"/>
                    </a:lnTo>
                    <a:lnTo>
                      <a:pt x="3" y="219"/>
                    </a:lnTo>
                    <a:lnTo>
                      <a:pt x="11" y="186"/>
                    </a:lnTo>
                    <a:lnTo>
                      <a:pt x="21" y="151"/>
                    </a:lnTo>
                    <a:lnTo>
                      <a:pt x="35" y="115"/>
                    </a:lnTo>
                    <a:lnTo>
                      <a:pt x="54" y="78"/>
                    </a:lnTo>
                    <a:lnTo>
                      <a:pt x="76" y="40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41">
                <a:extLst>
                  <a:ext uri="{FF2B5EF4-FFF2-40B4-BE49-F238E27FC236}">
                    <a16:creationId xmlns:a16="http://schemas.microsoft.com/office/drawing/2014/main" id="{5379D716-E28B-9247-98E2-E25816020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1238" y="3158298"/>
                <a:ext cx="518234" cy="325372"/>
              </a:xfrm>
              <a:custGeom>
                <a:avLst/>
                <a:gdLst/>
                <a:ahLst/>
                <a:cxnLst>
                  <a:cxn ang="0">
                    <a:pos x="214" y="0"/>
                  </a:cxn>
                  <a:cxn ang="0">
                    <a:pos x="244" y="2"/>
                  </a:cxn>
                  <a:cxn ang="0">
                    <a:pos x="276" y="8"/>
                  </a:cxn>
                  <a:cxn ang="0">
                    <a:pos x="302" y="16"/>
                  </a:cxn>
                  <a:cxn ang="0">
                    <a:pos x="323" y="27"/>
                  </a:cxn>
                  <a:cxn ang="0">
                    <a:pos x="342" y="38"/>
                  </a:cxn>
                  <a:cxn ang="0">
                    <a:pos x="357" y="52"/>
                  </a:cxn>
                  <a:cxn ang="0">
                    <a:pos x="369" y="66"/>
                  </a:cxn>
                  <a:cxn ang="0">
                    <a:pos x="379" y="81"/>
                  </a:cxn>
                  <a:cxn ang="0">
                    <a:pos x="386" y="97"/>
                  </a:cxn>
                  <a:cxn ang="0">
                    <a:pos x="391" y="113"/>
                  </a:cxn>
                  <a:cxn ang="0">
                    <a:pos x="394" y="130"/>
                  </a:cxn>
                  <a:cxn ang="0">
                    <a:pos x="395" y="146"/>
                  </a:cxn>
                  <a:cxn ang="0">
                    <a:pos x="395" y="162"/>
                  </a:cxn>
                  <a:cxn ang="0">
                    <a:pos x="395" y="177"/>
                  </a:cxn>
                  <a:cxn ang="0">
                    <a:pos x="392" y="192"/>
                  </a:cxn>
                  <a:cxn ang="0">
                    <a:pos x="390" y="205"/>
                  </a:cxn>
                  <a:cxn ang="0">
                    <a:pos x="387" y="217"/>
                  </a:cxn>
                  <a:cxn ang="0">
                    <a:pos x="385" y="228"/>
                  </a:cxn>
                  <a:cxn ang="0">
                    <a:pos x="381" y="236"/>
                  </a:cxn>
                  <a:cxn ang="0">
                    <a:pos x="380" y="243"/>
                  </a:cxn>
                  <a:cxn ang="0">
                    <a:pos x="377" y="248"/>
                  </a:cxn>
                  <a:cxn ang="0">
                    <a:pos x="0" y="134"/>
                  </a:cxn>
                  <a:cxn ang="0">
                    <a:pos x="1" y="132"/>
                  </a:cxn>
                  <a:cxn ang="0">
                    <a:pos x="4" y="127"/>
                  </a:cxn>
                  <a:cxn ang="0">
                    <a:pos x="8" y="120"/>
                  </a:cxn>
                  <a:cxn ang="0">
                    <a:pos x="15" y="110"/>
                  </a:cxn>
                  <a:cxn ang="0">
                    <a:pos x="24" y="99"/>
                  </a:cxn>
                  <a:cxn ang="0">
                    <a:pos x="34" y="87"/>
                  </a:cxn>
                  <a:cxn ang="0">
                    <a:pos x="47" y="74"/>
                  </a:cxn>
                  <a:cxn ang="0">
                    <a:pos x="61" y="60"/>
                  </a:cxn>
                  <a:cxn ang="0">
                    <a:pos x="77" y="47"/>
                  </a:cxn>
                  <a:cxn ang="0">
                    <a:pos x="95" y="34"/>
                  </a:cxn>
                  <a:cxn ang="0">
                    <a:pos x="116" y="23"/>
                  </a:cxn>
                  <a:cxn ang="0">
                    <a:pos x="137" y="14"/>
                  </a:cxn>
                  <a:cxn ang="0">
                    <a:pos x="162" y="6"/>
                  </a:cxn>
                  <a:cxn ang="0">
                    <a:pos x="187" y="1"/>
                  </a:cxn>
                  <a:cxn ang="0">
                    <a:pos x="214" y="0"/>
                  </a:cxn>
                </a:cxnLst>
                <a:rect l="0" t="0" r="r" b="b"/>
                <a:pathLst>
                  <a:path w="395" h="248">
                    <a:moveTo>
                      <a:pt x="214" y="0"/>
                    </a:moveTo>
                    <a:lnTo>
                      <a:pt x="244" y="2"/>
                    </a:lnTo>
                    <a:lnTo>
                      <a:pt x="276" y="8"/>
                    </a:lnTo>
                    <a:lnTo>
                      <a:pt x="302" y="16"/>
                    </a:lnTo>
                    <a:lnTo>
                      <a:pt x="323" y="27"/>
                    </a:lnTo>
                    <a:lnTo>
                      <a:pt x="342" y="38"/>
                    </a:lnTo>
                    <a:lnTo>
                      <a:pt x="357" y="52"/>
                    </a:lnTo>
                    <a:lnTo>
                      <a:pt x="369" y="66"/>
                    </a:lnTo>
                    <a:lnTo>
                      <a:pt x="379" y="81"/>
                    </a:lnTo>
                    <a:lnTo>
                      <a:pt x="386" y="97"/>
                    </a:lnTo>
                    <a:lnTo>
                      <a:pt x="391" y="113"/>
                    </a:lnTo>
                    <a:lnTo>
                      <a:pt x="394" y="130"/>
                    </a:lnTo>
                    <a:lnTo>
                      <a:pt x="395" y="146"/>
                    </a:lnTo>
                    <a:lnTo>
                      <a:pt x="395" y="162"/>
                    </a:lnTo>
                    <a:lnTo>
                      <a:pt x="395" y="177"/>
                    </a:lnTo>
                    <a:lnTo>
                      <a:pt x="392" y="192"/>
                    </a:lnTo>
                    <a:lnTo>
                      <a:pt x="390" y="205"/>
                    </a:lnTo>
                    <a:lnTo>
                      <a:pt x="387" y="217"/>
                    </a:lnTo>
                    <a:lnTo>
                      <a:pt x="385" y="228"/>
                    </a:lnTo>
                    <a:lnTo>
                      <a:pt x="381" y="236"/>
                    </a:lnTo>
                    <a:lnTo>
                      <a:pt x="380" y="243"/>
                    </a:lnTo>
                    <a:lnTo>
                      <a:pt x="377" y="248"/>
                    </a:lnTo>
                    <a:lnTo>
                      <a:pt x="0" y="134"/>
                    </a:lnTo>
                    <a:lnTo>
                      <a:pt x="1" y="132"/>
                    </a:lnTo>
                    <a:lnTo>
                      <a:pt x="4" y="127"/>
                    </a:lnTo>
                    <a:lnTo>
                      <a:pt x="8" y="120"/>
                    </a:lnTo>
                    <a:lnTo>
                      <a:pt x="15" y="110"/>
                    </a:lnTo>
                    <a:lnTo>
                      <a:pt x="24" y="99"/>
                    </a:lnTo>
                    <a:lnTo>
                      <a:pt x="34" y="87"/>
                    </a:lnTo>
                    <a:lnTo>
                      <a:pt x="47" y="74"/>
                    </a:lnTo>
                    <a:lnTo>
                      <a:pt x="61" y="60"/>
                    </a:lnTo>
                    <a:lnTo>
                      <a:pt x="77" y="47"/>
                    </a:lnTo>
                    <a:lnTo>
                      <a:pt x="95" y="34"/>
                    </a:lnTo>
                    <a:lnTo>
                      <a:pt x="116" y="23"/>
                    </a:lnTo>
                    <a:lnTo>
                      <a:pt x="137" y="14"/>
                    </a:lnTo>
                    <a:lnTo>
                      <a:pt x="162" y="6"/>
                    </a:lnTo>
                    <a:lnTo>
                      <a:pt x="187" y="1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457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E93FE59-1A64-7D40-AC16-D5A276C12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0051" y="3187162"/>
                <a:ext cx="174494" cy="1954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12" y="0"/>
                  </a:cxn>
                  <a:cxn ang="0">
                    <a:pos x="19" y="1"/>
                  </a:cxn>
                  <a:cxn ang="0">
                    <a:pos x="29" y="3"/>
                  </a:cxn>
                  <a:cxn ang="0">
                    <a:pos x="39" y="5"/>
                  </a:cxn>
                  <a:cxn ang="0">
                    <a:pos x="51" y="9"/>
                  </a:cxn>
                  <a:cxn ang="0">
                    <a:pos x="63" y="13"/>
                  </a:cxn>
                  <a:cxn ang="0">
                    <a:pos x="75" y="19"/>
                  </a:cxn>
                  <a:cxn ang="0">
                    <a:pos x="87" y="26"/>
                  </a:cxn>
                  <a:cxn ang="0">
                    <a:pos x="98" y="34"/>
                  </a:cxn>
                  <a:cxn ang="0">
                    <a:pos x="108" y="45"/>
                  </a:cxn>
                  <a:cxn ang="0">
                    <a:pos x="117" y="57"/>
                  </a:cxn>
                  <a:cxn ang="0">
                    <a:pos x="125" y="71"/>
                  </a:cxn>
                  <a:cxn ang="0">
                    <a:pos x="130" y="87"/>
                  </a:cxn>
                  <a:cxn ang="0">
                    <a:pos x="133" y="105"/>
                  </a:cxn>
                  <a:cxn ang="0">
                    <a:pos x="133" y="125"/>
                  </a:cxn>
                  <a:cxn ang="0">
                    <a:pos x="131" y="149"/>
                  </a:cxn>
                  <a:cxn ang="0">
                    <a:pos x="131" y="143"/>
                  </a:cxn>
                  <a:cxn ang="0">
                    <a:pos x="130" y="136"/>
                  </a:cxn>
                  <a:cxn ang="0">
                    <a:pos x="129" y="128"/>
                  </a:cxn>
                  <a:cxn ang="0">
                    <a:pos x="127" y="118"/>
                  </a:cxn>
                  <a:cxn ang="0">
                    <a:pos x="124" y="106"/>
                  </a:cxn>
                  <a:cxn ang="0">
                    <a:pos x="119" y="93"/>
                  </a:cxn>
                  <a:cxn ang="0">
                    <a:pos x="113" y="80"/>
                  </a:cxn>
                  <a:cxn ang="0">
                    <a:pos x="105" y="67"/>
                  </a:cxn>
                  <a:cxn ang="0">
                    <a:pos x="94" y="53"/>
                  </a:cxn>
                  <a:cxn ang="0">
                    <a:pos x="81" y="40"/>
                  </a:cxn>
                  <a:cxn ang="0">
                    <a:pos x="65" y="28"/>
                  </a:cxn>
                  <a:cxn ang="0">
                    <a:pos x="47" y="17"/>
                  </a:cxn>
                  <a:cxn ang="0">
                    <a:pos x="25" y="7"/>
                  </a:cxn>
                  <a:cxn ang="0">
                    <a:pos x="0" y="0"/>
                  </a:cxn>
                </a:cxnLst>
                <a:rect l="0" t="0" r="r" b="b"/>
                <a:pathLst>
                  <a:path w="133" h="149">
                    <a:moveTo>
                      <a:pt x="0" y="0"/>
                    </a:moveTo>
                    <a:lnTo>
                      <a:pt x="5" y="0"/>
                    </a:lnTo>
                    <a:lnTo>
                      <a:pt x="12" y="0"/>
                    </a:lnTo>
                    <a:lnTo>
                      <a:pt x="19" y="1"/>
                    </a:lnTo>
                    <a:lnTo>
                      <a:pt x="29" y="3"/>
                    </a:lnTo>
                    <a:lnTo>
                      <a:pt x="39" y="5"/>
                    </a:lnTo>
                    <a:lnTo>
                      <a:pt x="51" y="9"/>
                    </a:lnTo>
                    <a:lnTo>
                      <a:pt x="63" y="13"/>
                    </a:lnTo>
                    <a:lnTo>
                      <a:pt x="75" y="19"/>
                    </a:lnTo>
                    <a:lnTo>
                      <a:pt x="87" y="26"/>
                    </a:lnTo>
                    <a:lnTo>
                      <a:pt x="98" y="34"/>
                    </a:lnTo>
                    <a:lnTo>
                      <a:pt x="108" y="45"/>
                    </a:lnTo>
                    <a:lnTo>
                      <a:pt x="117" y="57"/>
                    </a:lnTo>
                    <a:lnTo>
                      <a:pt x="125" y="71"/>
                    </a:lnTo>
                    <a:lnTo>
                      <a:pt x="130" y="87"/>
                    </a:lnTo>
                    <a:lnTo>
                      <a:pt x="133" y="105"/>
                    </a:lnTo>
                    <a:lnTo>
                      <a:pt x="133" y="125"/>
                    </a:lnTo>
                    <a:lnTo>
                      <a:pt x="131" y="149"/>
                    </a:lnTo>
                    <a:lnTo>
                      <a:pt x="131" y="143"/>
                    </a:lnTo>
                    <a:lnTo>
                      <a:pt x="130" y="136"/>
                    </a:lnTo>
                    <a:lnTo>
                      <a:pt x="129" y="128"/>
                    </a:lnTo>
                    <a:lnTo>
                      <a:pt x="127" y="118"/>
                    </a:lnTo>
                    <a:lnTo>
                      <a:pt x="124" y="106"/>
                    </a:lnTo>
                    <a:lnTo>
                      <a:pt x="119" y="93"/>
                    </a:lnTo>
                    <a:lnTo>
                      <a:pt x="113" y="80"/>
                    </a:lnTo>
                    <a:lnTo>
                      <a:pt x="105" y="67"/>
                    </a:lnTo>
                    <a:lnTo>
                      <a:pt x="94" y="53"/>
                    </a:lnTo>
                    <a:lnTo>
                      <a:pt x="81" y="40"/>
                    </a:lnTo>
                    <a:lnTo>
                      <a:pt x="65" y="28"/>
                    </a:lnTo>
                    <a:lnTo>
                      <a:pt x="47" y="17"/>
                    </a:lnTo>
                    <a:lnTo>
                      <a:pt x="25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2254A1F5-9F1C-5D4C-A350-51DDEE1DD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1331" y="2743712"/>
                <a:ext cx="944628" cy="497242"/>
              </a:xfrm>
              <a:custGeom>
                <a:avLst/>
                <a:gdLst/>
                <a:ahLst/>
                <a:cxnLst>
                  <a:cxn ang="0">
                    <a:pos x="540" y="0"/>
                  </a:cxn>
                  <a:cxn ang="0">
                    <a:pos x="606" y="3"/>
                  </a:cxn>
                  <a:cxn ang="0">
                    <a:pos x="659" y="9"/>
                  </a:cxn>
                  <a:cxn ang="0">
                    <a:pos x="697" y="19"/>
                  </a:cxn>
                  <a:cxn ang="0">
                    <a:pos x="715" y="34"/>
                  </a:cxn>
                  <a:cxn ang="0">
                    <a:pos x="720" y="58"/>
                  </a:cxn>
                  <a:cxn ang="0">
                    <a:pos x="714" y="91"/>
                  </a:cxn>
                  <a:cxn ang="0">
                    <a:pos x="699" y="129"/>
                  </a:cxn>
                  <a:cxn ang="0">
                    <a:pos x="677" y="170"/>
                  </a:cxn>
                  <a:cxn ang="0">
                    <a:pos x="650" y="213"/>
                  </a:cxn>
                  <a:cxn ang="0">
                    <a:pos x="607" y="275"/>
                  </a:cxn>
                  <a:cxn ang="0">
                    <a:pos x="568" y="327"/>
                  </a:cxn>
                  <a:cxn ang="0">
                    <a:pos x="546" y="354"/>
                  </a:cxn>
                  <a:cxn ang="0">
                    <a:pos x="532" y="372"/>
                  </a:cxn>
                  <a:cxn ang="0">
                    <a:pos x="527" y="379"/>
                  </a:cxn>
                  <a:cxn ang="0">
                    <a:pos x="466" y="363"/>
                  </a:cxn>
                  <a:cxn ang="0">
                    <a:pos x="482" y="341"/>
                  </a:cxn>
                  <a:cxn ang="0">
                    <a:pos x="500" y="315"/>
                  </a:cxn>
                  <a:cxn ang="0">
                    <a:pos x="522" y="284"/>
                  </a:cxn>
                  <a:cxn ang="0">
                    <a:pos x="557" y="230"/>
                  </a:cxn>
                  <a:cxn ang="0">
                    <a:pos x="579" y="194"/>
                  </a:cxn>
                  <a:cxn ang="0">
                    <a:pos x="596" y="161"/>
                  </a:cxn>
                  <a:cxn ang="0">
                    <a:pos x="608" y="132"/>
                  </a:cxn>
                  <a:cxn ang="0">
                    <a:pos x="612" y="111"/>
                  </a:cxn>
                  <a:cxn ang="0">
                    <a:pos x="606" y="100"/>
                  </a:cxn>
                  <a:cxn ang="0">
                    <a:pos x="584" y="96"/>
                  </a:cxn>
                  <a:cxn ang="0">
                    <a:pos x="545" y="94"/>
                  </a:cxn>
                  <a:cxn ang="0">
                    <a:pos x="434" y="93"/>
                  </a:cxn>
                  <a:cxn ang="0">
                    <a:pos x="369" y="95"/>
                  </a:cxn>
                  <a:cxn ang="0">
                    <a:pos x="303" y="99"/>
                  </a:cxn>
                  <a:cxn ang="0">
                    <a:pos x="241" y="104"/>
                  </a:cxn>
                  <a:cxn ang="0">
                    <a:pos x="187" y="112"/>
                  </a:cxn>
                  <a:cxn ang="0">
                    <a:pos x="143" y="120"/>
                  </a:cxn>
                  <a:cxn ang="0">
                    <a:pos x="116" y="131"/>
                  </a:cxn>
                  <a:cxn ang="0">
                    <a:pos x="108" y="143"/>
                  </a:cxn>
                  <a:cxn ang="0">
                    <a:pos x="117" y="166"/>
                  </a:cxn>
                  <a:cxn ang="0">
                    <a:pos x="142" y="215"/>
                  </a:cxn>
                  <a:cxn ang="0">
                    <a:pos x="163" y="251"/>
                  </a:cxn>
                  <a:cxn ang="0">
                    <a:pos x="184" y="286"/>
                  </a:cxn>
                  <a:cxn ang="0">
                    <a:pos x="202" y="314"/>
                  </a:cxn>
                  <a:cxn ang="0">
                    <a:pos x="214" y="334"/>
                  </a:cxn>
                  <a:cxn ang="0">
                    <a:pos x="219" y="342"/>
                  </a:cxn>
                  <a:cxn ang="0">
                    <a:pos x="175" y="340"/>
                  </a:cxn>
                  <a:cxn ang="0">
                    <a:pos x="166" y="329"/>
                  </a:cxn>
                  <a:cxn ang="0">
                    <a:pos x="148" y="310"/>
                  </a:cxn>
                  <a:cxn ang="0">
                    <a:pos x="125" y="283"/>
                  </a:cxn>
                  <a:cxn ang="0">
                    <a:pos x="99" y="252"/>
                  </a:cxn>
                  <a:cxn ang="0">
                    <a:pos x="47" y="181"/>
                  </a:cxn>
                  <a:cxn ang="0">
                    <a:pos x="25" y="146"/>
                  </a:cxn>
                  <a:cxn ang="0">
                    <a:pos x="8" y="113"/>
                  </a:cxn>
                  <a:cxn ang="0">
                    <a:pos x="0" y="85"/>
                  </a:cxn>
                  <a:cxn ang="0">
                    <a:pos x="1" y="63"/>
                  </a:cxn>
                  <a:cxn ang="0">
                    <a:pos x="16" y="51"/>
                  </a:cxn>
                  <a:cxn ang="0">
                    <a:pos x="47" y="42"/>
                  </a:cxn>
                  <a:cxn ang="0">
                    <a:pos x="94" y="33"/>
                  </a:cxn>
                  <a:cxn ang="0">
                    <a:pos x="156" y="25"/>
                  </a:cxn>
                  <a:cxn ang="0">
                    <a:pos x="229" y="17"/>
                  </a:cxn>
                  <a:cxn ang="0">
                    <a:pos x="306" y="10"/>
                  </a:cxn>
                  <a:cxn ang="0">
                    <a:pos x="427" y="3"/>
                  </a:cxn>
                  <a:cxn ang="0">
                    <a:pos x="504" y="0"/>
                  </a:cxn>
                </a:cxnLst>
                <a:rect l="0" t="0" r="r" b="b"/>
                <a:pathLst>
                  <a:path w="720" h="379">
                    <a:moveTo>
                      <a:pt x="504" y="0"/>
                    </a:moveTo>
                    <a:lnTo>
                      <a:pt x="540" y="0"/>
                    </a:lnTo>
                    <a:lnTo>
                      <a:pt x="575" y="1"/>
                    </a:lnTo>
                    <a:lnTo>
                      <a:pt x="606" y="3"/>
                    </a:lnTo>
                    <a:lnTo>
                      <a:pt x="635" y="5"/>
                    </a:lnTo>
                    <a:lnTo>
                      <a:pt x="659" y="9"/>
                    </a:lnTo>
                    <a:lnTo>
                      <a:pt x="680" y="14"/>
                    </a:lnTo>
                    <a:lnTo>
                      <a:pt x="697" y="19"/>
                    </a:lnTo>
                    <a:lnTo>
                      <a:pt x="709" y="26"/>
                    </a:lnTo>
                    <a:lnTo>
                      <a:pt x="715" y="34"/>
                    </a:lnTo>
                    <a:lnTo>
                      <a:pt x="720" y="46"/>
                    </a:lnTo>
                    <a:lnTo>
                      <a:pt x="720" y="58"/>
                    </a:lnTo>
                    <a:lnTo>
                      <a:pt x="718" y="74"/>
                    </a:lnTo>
                    <a:lnTo>
                      <a:pt x="714" y="91"/>
                    </a:lnTo>
                    <a:lnTo>
                      <a:pt x="707" y="109"/>
                    </a:lnTo>
                    <a:lnTo>
                      <a:pt x="699" y="129"/>
                    </a:lnTo>
                    <a:lnTo>
                      <a:pt x="688" y="149"/>
                    </a:lnTo>
                    <a:lnTo>
                      <a:pt x="677" y="170"/>
                    </a:lnTo>
                    <a:lnTo>
                      <a:pt x="663" y="191"/>
                    </a:lnTo>
                    <a:lnTo>
                      <a:pt x="650" y="213"/>
                    </a:lnTo>
                    <a:lnTo>
                      <a:pt x="622" y="255"/>
                    </a:lnTo>
                    <a:lnTo>
                      <a:pt x="607" y="275"/>
                    </a:lnTo>
                    <a:lnTo>
                      <a:pt x="580" y="312"/>
                    </a:lnTo>
                    <a:lnTo>
                      <a:pt x="568" y="327"/>
                    </a:lnTo>
                    <a:lnTo>
                      <a:pt x="556" y="342"/>
                    </a:lnTo>
                    <a:lnTo>
                      <a:pt x="546" y="354"/>
                    </a:lnTo>
                    <a:lnTo>
                      <a:pt x="539" y="364"/>
                    </a:lnTo>
                    <a:lnTo>
                      <a:pt x="532" y="372"/>
                    </a:lnTo>
                    <a:lnTo>
                      <a:pt x="529" y="377"/>
                    </a:lnTo>
                    <a:lnTo>
                      <a:pt x="527" y="379"/>
                    </a:lnTo>
                    <a:lnTo>
                      <a:pt x="465" y="364"/>
                    </a:lnTo>
                    <a:lnTo>
                      <a:pt x="466" y="363"/>
                    </a:lnTo>
                    <a:lnTo>
                      <a:pt x="470" y="358"/>
                    </a:lnTo>
                    <a:lnTo>
                      <a:pt x="482" y="341"/>
                    </a:lnTo>
                    <a:lnTo>
                      <a:pt x="491" y="329"/>
                    </a:lnTo>
                    <a:lnTo>
                      <a:pt x="500" y="315"/>
                    </a:lnTo>
                    <a:lnTo>
                      <a:pt x="511" y="300"/>
                    </a:lnTo>
                    <a:lnTo>
                      <a:pt x="522" y="284"/>
                    </a:lnTo>
                    <a:lnTo>
                      <a:pt x="545" y="249"/>
                    </a:lnTo>
                    <a:lnTo>
                      <a:pt x="557" y="230"/>
                    </a:lnTo>
                    <a:lnTo>
                      <a:pt x="568" y="212"/>
                    </a:lnTo>
                    <a:lnTo>
                      <a:pt x="579" y="194"/>
                    </a:lnTo>
                    <a:lnTo>
                      <a:pt x="588" y="177"/>
                    </a:lnTo>
                    <a:lnTo>
                      <a:pt x="596" y="161"/>
                    </a:lnTo>
                    <a:lnTo>
                      <a:pt x="603" y="146"/>
                    </a:lnTo>
                    <a:lnTo>
                      <a:pt x="608" y="132"/>
                    </a:lnTo>
                    <a:lnTo>
                      <a:pt x="611" y="120"/>
                    </a:lnTo>
                    <a:lnTo>
                      <a:pt x="612" y="111"/>
                    </a:lnTo>
                    <a:lnTo>
                      <a:pt x="611" y="104"/>
                    </a:lnTo>
                    <a:lnTo>
                      <a:pt x="606" y="100"/>
                    </a:lnTo>
                    <a:lnTo>
                      <a:pt x="597" y="98"/>
                    </a:lnTo>
                    <a:lnTo>
                      <a:pt x="584" y="96"/>
                    </a:lnTo>
                    <a:lnTo>
                      <a:pt x="566" y="94"/>
                    </a:lnTo>
                    <a:lnTo>
                      <a:pt x="545" y="94"/>
                    </a:lnTo>
                    <a:lnTo>
                      <a:pt x="521" y="93"/>
                    </a:lnTo>
                    <a:lnTo>
                      <a:pt x="434" y="93"/>
                    </a:lnTo>
                    <a:lnTo>
                      <a:pt x="402" y="94"/>
                    </a:lnTo>
                    <a:lnTo>
                      <a:pt x="369" y="95"/>
                    </a:lnTo>
                    <a:lnTo>
                      <a:pt x="336" y="97"/>
                    </a:lnTo>
                    <a:lnTo>
                      <a:pt x="303" y="99"/>
                    </a:lnTo>
                    <a:lnTo>
                      <a:pt x="271" y="102"/>
                    </a:lnTo>
                    <a:lnTo>
                      <a:pt x="241" y="104"/>
                    </a:lnTo>
                    <a:lnTo>
                      <a:pt x="213" y="108"/>
                    </a:lnTo>
                    <a:lnTo>
                      <a:pt x="187" y="112"/>
                    </a:lnTo>
                    <a:lnTo>
                      <a:pt x="163" y="116"/>
                    </a:lnTo>
                    <a:lnTo>
                      <a:pt x="143" y="120"/>
                    </a:lnTo>
                    <a:lnTo>
                      <a:pt x="127" y="125"/>
                    </a:lnTo>
                    <a:lnTo>
                      <a:pt x="116" y="131"/>
                    </a:lnTo>
                    <a:lnTo>
                      <a:pt x="110" y="137"/>
                    </a:lnTo>
                    <a:lnTo>
                      <a:pt x="108" y="143"/>
                    </a:lnTo>
                    <a:lnTo>
                      <a:pt x="111" y="154"/>
                    </a:lnTo>
                    <a:lnTo>
                      <a:pt x="117" y="166"/>
                    </a:lnTo>
                    <a:lnTo>
                      <a:pt x="133" y="198"/>
                    </a:lnTo>
                    <a:lnTo>
                      <a:pt x="142" y="215"/>
                    </a:lnTo>
                    <a:lnTo>
                      <a:pt x="152" y="234"/>
                    </a:lnTo>
                    <a:lnTo>
                      <a:pt x="163" y="251"/>
                    </a:lnTo>
                    <a:lnTo>
                      <a:pt x="173" y="269"/>
                    </a:lnTo>
                    <a:lnTo>
                      <a:pt x="184" y="286"/>
                    </a:lnTo>
                    <a:lnTo>
                      <a:pt x="193" y="301"/>
                    </a:lnTo>
                    <a:lnTo>
                      <a:pt x="202" y="314"/>
                    </a:lnTo>
                    <a:lnTo>
                      <a:pt x="209" y="326"/>
                    </a:lnTo>
                    <a:lnTo>
                      <a:pt x="214" y="334"/>
                    </a:lnTo>
                    <a:lnTo>
                      <a:pt x="218" y="340"/>
                    </a:lnTo>
                    <a:lnTo>
                      <a:pt x="219" y="342"/>
                    </a:lnTo>
                    <a:lnTo>
                      <a:pt x="177" y="342"/>
                    </a:lnTo>
                    <a:lnTo>
                      <a:pt x="175" y="340"/>
                    </a:lnTo>
                    <a:lnTo>
                      <a:pt x="172" y="336"/>
                    </a:lnTo>
                    <a:lnTo>
                      <a:pt x="166" y="329"/>
                    </a:lnTo>
                    <a:lnTo>
                      <a:pt x="157" y="321"/>
                    </a:lnTo>
                    <a:lnTo>
                      <a:pt x="148" y="310"/>
                    </a:lnTo>
                    <a:lnTo>
                      <a:pt x="137" y="297"/>
                    </a:lnTo>
                    <a:lnTo>
                      <a:pt x="125" y="283"/>
                    </a:lnTo>
                    <a:lnTo>
                      <a:pt x="113" y="268"/>
                    </a:lnTo>
                    <a:lnTo>
                      <a:pt x="99" y="252"/>
                    </a:lnTo>
                    <a:lnTo>
                      <a:pt x="59" y="199"/>
                    </a:lnTo>
                    <a:lnTo>
                      <a:pt x="47" y="181"/>
                    </a:lnTo>
                    <a:lnTo>
                      <a:pt x="35" y="163"/>
                    </a:lnTo>
                    <a:lnTo>
                      <a:pt x="25" y="146"/>
                    </a:lnTo>
                    <a:lnTo>
                      <a:pt x="16" y="129"/>
                    </a:lnTo>
                    <a:lnTo>
                      <a:pt x="8" y="113"/>
                    </a:lnTo>
                    <a:lnTo>
                      <a:pt x="3" y="99"/>
                    </a:lnTo>
                    <a:lnTo>
                      <a:pt x="0" y="85"/>
                    </a:lnTo>
                    <a:lnTo>
                      <a:pt x="0" y="73"/>
                    </a:lnTo>
                    <a:lnTo>
                      <a:pt x="1" y="63"/>
                    </a:lnTo>
                    <a:lnTo>
                      <a:pt x="7" y="56"/>
                    </a:lnTo>
                    <a:lnTo>
                      <a:pt x="16" y="51"/>
                    </a:lnTo>
                    <a:lnTo>
                      <a:pt x="29" y="47"/>
                    </a:lnTo>
                    <a:lnTo>
                      <a:pt x="47" y="42"/>
                    </a:lnTo>
                    <a:lnTo>
                      <a:pt x="68" y="38"/>
                    </a:lnTo>
                    <a:lnTo>
                      <a:pt x="94" y="33"/>
                    </a:lnTo>
                    <a:lnTo>
                      <a:pt x="125" y="29"/>
                    </a:lnTo>
                    <a:lnTo>
                      <a:pt x="156" y="25"/>
                    </a:lnTo>
                    <a:lnTo>
                      <a:pt x="192" y="21"/>
                    </a:lnTo>
                    <a:lnTo>
                      <a:pt x="229" y="17"/>
                    </a:lnTo>
                    <a:lnTo>
                      <a:pt x="267" y="13"/>
                    </a:lnTo>
                    <a:lnTo>
                      <a:pt x="306" y="10"/>
                    </a:lnTo>
                    <a:lnTo>
                      <a:pt x="387" y="5"/>
                    </a:lnTo>
                    <a:lnTo>
                      <a:pt x="427" y="3"/>
                    </a:lnTo>
                    <a:lnTo>
                      <a:pt x="466" y="1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51">
                <a:extLst>
                  <a:ext uri="{FF2B5EF4-FFF2-40B4-BE49-F238E27FC236}">
                    <a16:creationId xmlns:a16="http://schemas.microsoft.com/office/drawing/2014/main" id="{40D98710-B30E-ED41-9534-AE3B079F8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8738" y="2352740"/>
                <a:ext cx="80031" cy="31618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2"/>
                  </a:cxn>
                  <a:cxn ang="0">
                    <a:pos x="27" y="11"/>
                  </a:cxn>
                  <a:cxn ang="0">
                    <a:pos x="27" y="43"/>
                  </a:cxn>
                  <a:cxn ang="0">
                    <a:pos x="28" y="65"/>
                  </a:cxn>
                  <a:cxn ang="0">
                    <a:pos x="30" y="93"/>
                  </a:cxn>
                  <a:cxn ang="0">
                    <a:pos x="35" y="125"/>
                  </a:cxn>
                  <a:cxn ang="0">
                    <a:pos x="40" y="160"/>
                  </a:cxn>
                  <a:cxn ang="0">
                    <a:pos x="50" y="199"/>
                  </a:cxn>
                  <a:cxn ang="0">
                    <a:pos x="61" y="241"/>
                  </a:cxn>
                  <a:cxn ang="0">
                    <a:pos x="47" y="208"/>
                  </a:cxn>
                  <a:cxn ang="0">
                    <a:pos x="35" y="174"/>
                  </a:cxn>
                  <a:cxn ang="0">
                    <a:pos x="25" y="138"/>
                  </a:cxn>
                  <a:cxn ang="0">
                    <a:pos x="14" y="93"/>
                  </a:cxn>
                  <a:cxn ang="0">
                    <a:pos x="5" y="49"/>
                  </a:cxn>
                  <a:cxn ang="0">
                    <a:pos x="0" y="9"/>
                  </a:cxn>
                  <a:cxn ang="0">
                    <a:pos x="28" y="0"/>
                  </a:cxn>
                </a:cxnLst>
                <a:rect l="0" t="0" r="r" b="b"/>
                <a:pathLst>
                  <a:path w="61" h="241">
                    <a:moveTo>
                      <a:pt x="28" y="0"/>
                    </a:moveTo>
                    <a:lnTo>
                      <a:pt x="28" y="2"/>
                    </a:lnTo>
                    <a:lnTo>
                      <a:pt x="27" y="11"/>
                    </a:lnTo>
                    <a:lnTo>
                      <a:pt x="27" y="43"/>
                    </a:lnTo>
                    <a:lnTo>
                      <a:pt x="28" y="65"/>
                    </a:lnTo>
                    <a:lnTo>
                      <a:pt x="30" y="93"/>
                    </a:lnTo>
                    <a:lnTo>
                      <a:pt x="35" y="125"/>
                    </a:lnTo>
                    <a:lnTo>
                      <a:pt x="40" y="160"/>
                    </a:lnTo>
                    <a:lnTo>
                      <a:pt x="50" y="199"/>
                    </a:lnTo>
                    <a:lnTo>
                      <a:pt x="61" y="241"/>
                    </a:lnTo>
                    <a:lnTo>
                      <a:pt x="47" y="208"/>
                    </a:lnTo>
                    <a:lnTo>
                      <a:pt x="35" y="174"/>
                    </a:lnTo>
                    <a:lnTo>
                      <a:pt x="25" y="138"/>
                    </a:lnTo>
                    <a:lnTo>
                      <a:pt x="14" y="93"/>
                    </a:lnTo>
                    <a:lnTo>
                      <a:pt x="5" y="49"/>
                    </a:lnTo>
                    <a:lnTo>
                      <a:pt x="0" y="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6E9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05ED8263-2968-1D44-863D-0A20899CF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5308" y="944982"/>
                <a:ext cx="321436" cy="246653"/>
              </a:xfrm>
              <a:custGeom>
                <a:avLst/>
                <a:gdLst/>
                <a:ahLst/>
                <a:cxnLst>
                  <a:cxn ang="0">
                    <a:pos x="127" y="0"/>
                  </a:cxn>
                  <a:cxn ang="0">
                    <a:pos x="129" y="1"/>
                  </a:cxn>
                  <a:cxn ang="0">
                    <a:pos x="134" y="5"/>
                  </a:cxn>
                  <a:cxn ang="0">
                    <a:pos x="142" y="11"/>
                  </a:cxn>
                  <a:cxn ang="0">
                    <a:pos x="152" y="19"/>
                  </a:cxn>
                  <a:cxn ang="0">
                    <a:pos x="163" y="30"/>
                  </a:cxn>
                  <a:cxn ang="0">
                    <a:pos x="176" y="43"/>
                  </a:cxn>
                  <a:cxn ang="0">
                    <a:pos x="189" y="60"/>
                  </a:cxn>
                  <a:cxn ang="0">
                    <a:pos x="202" y="80"/>
                  </a:cxn>
                  <a:cxn ang="0">
                    <a:pos x="215" y="102"/>
                  </a:cxn>
                  <a:cxn ang="0">
                    <a:pos x="226" y="128"/>
                  </a:cxn>
                  <a:cxn ang="0">
                    <a:pos x="236" y="157"/>
                  </a:cxn>
                  <a:cxn ang="0">
                    <a:pos x="245" y="188"/>
                  </a:cxn>
                  <a:cxn ang="0">
                    <a:pos x="244" y="187"/>
                  </a:cxn>
                  <a:cxn ang="0">
                    <a:pos x="241" y="183"/>
                  </a:cxn>
                  <a:cxn ang="0">
                    <a:pos x="236" y="176"/>
                  </a:cxn>
                  <a:cxn ang="0">
                    <a:pos x="230" y="168"/>
                  </a:cxn>
                  <a:cxn ang="0">
                    <a:pos x="221" y="158"/>
                  </a:cxn>
                  <a:cxn ang="0">
                    <a:pos x="210" y="148"/>
                  </a:cxn>
                  <a:cxn ang="0">
                    <a:pos x="198" y="138"/>
                  </a:cxn>
                  <a:cxn ang="0">
                    <a:pos x="184" y="128"/>
                  </a:cxn>
                  <a:cxn ang="0">
                    <a:pos x="168" y="118"/>
                  </a:cxn>
                  <a:cxn ang="0">
                    <a:pos x="149" y="110"/>
                  </a:cxn>
                  <a:cxn ang="0">
                    <a:pos x="129" y="104"/>
                  </a:cxn>
                  <a:cxn ang="0">
                    <a:pos x="107" y="100"/>
                  </a:cxn>
                  <a:cxn ang="0">
                    <a:pos x="83" y="98"/>
                  </a:cxn>
                  <a:cxn ang="0">
                    <a:pos x="58" y="100"/>
                  </a:cxn>
                  <a:cxn ang="0">
                    <a:pos x="29" y="105"/>
                  </a:cxn>
                  <a:cxn ang="0">
                    <a:pos x="0" y="114"/>
                  </a:cxn>
                  <a:cxn ang="0">
                    <a:pos x="2" y="113"/>
                  </a:cxn>
                  <a:cxn ang="0">
                    <a:pos x="8" y="110"/>
                  </a:cxn>
                  <a:cxn ang="0">
                    <a:pos x="16" y="105"/>
                  </a:cxn>
                  <a:cxn ang="0">
                    <a:pos x="26" y="98"/>
                  </a:cxn>
                  <a:cxn ang="0">
                    <a:pos x="39" y="89"/>
                  </a:cxn>
                  <a:cxn ang="0">
                    <a:pos x="53" y="78"/>
                  </a:cxn>
                  <a:cxn ang="0">
                    <a:pos x="68" y="65"/>
                  </a:cxn>
                  <a:cxn ang="0">
                    <a:pos x="84" y="52"/>
                  </a:cxn>
                  <a:cxn ang="0">
                    <a:pos x="99" y="36"/>
                  </a:cxn>
                  <a:cxn ang="0">
                    <a:pos x="114" y="18"/>
                  </a:cxn>
                  <a:cxn ang="0">
                    <a:pos x="127" y="0"/>
                  </a:cxn>
                </a:cxnLst>
                <a:rect l="0" t="0" r="r" b="b"/>
                <a:pathLst>
                  <a:path w="245" h="188">
                    <a:moveTo>
                      <a:pt x="127" y="0"/>
                    </a:moveTo>
                    <a:lnTo>
                      <a:pt x="129" y="1"/>
                    </a:lnTo>
                    <a:lnTo>
                      <a:pt x="134" y="5"/>
                    </a:lnTo>
                    <a:lnTo>
                      <a:pt x="142" y="11"/>
                    </a:lnTo>
                    <a:lnTo>
                      <a:pt x="152" y="19"/>
                    </a:lnTo>
                    <a:lnTo>
                      <a:pt x="163" y="30"/>
                    </a:lnTo>
                    <a:lnTo>
                      <a:pt x="176" y="43"/>
                    </a:lnTo>
                    <a:lnTo>
                      <a:pt x="189" y="60"/>
                    </a:lnTo>
                    <a:lnTo>
                      <a:pt x="202" y="80"/>
                    </a:lnTo>
                    <a:lnTo>
                      <a:pt x="215" y="102"/>
                    </a:lnTo>
                    <a:lnTo>
                      <a:pt x="226" y="128"/>
                    </a:lnTo>
                    <a:lnTo>
                      <a:pt x="236" y="157"/>
                    </a:lnTo>
                    <a:lnTo>
                      <a:pt x="245" y="188"/>
                    </a:lnTo>
                    <a:lnTo>
                      <a:pt x="244" y="187"/>
                    </a:lnTo>
                    <a:lnTo>
                      <a:pt x="241" y="183"/>
                    </a:lnTo>
                    <a:lnTo>
                      <a:pt x="236" y="176"/>
                    </a:lnTo>
                    <a:lnTo>
                      <a:pt x="230" y="168"/>
                    </a:lnTo>
                    <a:lnTo>
                      <a:pt x="221" y="158"/>
                    </a:lnTo>
                    <a:lnTo>
                      <a:pt x="210" y="148"/>
                    </a:lnTo>
                    <a:lnTo>
                      <a:pt x="198" y="138"/>
                    </a:lnTo>
                    <a:lnTo>
                      <a:pt x="184" y="128"/>
                    </a:lnTo>
                    <a:lnTo>
                      <a:pt x="168" y="118"/>
                    </a:lnTo>
                    <a:lnTo>
                      <a:pt x="149" y="110"/>
                    </a:lnTo>
                    <a:lnTo>
                      <a:pt x="129" y="104"/>
                    </a:lnTo>
                    <a:lnTo>
                      <a:pt x="107" y="100"/>
                    </a:lnTo>
                    <a:lnTo>
                      <a:pt x="83" y="98"/>
                    </a:lnTo>
                    <a:lnTo>
                      <a:pt x="58" y="100"/>
                    </a:lnTo>
                    <a:lnTo>
                      <a:pt x="29" y="105"/>
                    </a:lnTo>
                    <a:lnTo>
                      <a:pt x="0" y="114"/>
                    </a:lnTo>
                    <a:lnTo>
                      <a:pt x="2" y="113"/>
                    </a:lnTo>
                    <a:lnTo>
                      <a:pt x="8" y="110"/>
                    </a:lnTo>
                    <a:lnTo>
                      <a:pt x="16" y="105"/>
                    </a:lnTo>
                    <a:lnTo>
                      <a:pt x="26" y="98"/>
                    </a:lnTo>
                    <a:lnTo>
                      <a:pt x="39" y="89"/>
                    </a:lnTo>
                    <a:lnTo>
                      <a:pt x="53" y="78"/>
                    </a:lnTo>
                    <a:lnTo>
                      <a:pt x="68" y="65"/>
                    </a:lnTo>
                    <a:lnTo>
                      <a:pt x="84" y="52"/>
                    </a:lnTo>
                    <a:lnTo>
                      <a:pt x="99" y="36"/>
                    </a:lnTo>
                    <a:lnTo>
                      <a:pt x="114" y="18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59">
                <a:extLst>
                  <a:ext uri="{FF2B5EF4-FFF2-40B4-BE49-F238E27FC236}">
                    <a16:creationId xmlns:a16="http://schemas.microsoft.com/office/drawing/2014/main" id="{EF48BEFD-9B91-3340-AF3A-74D12A4AF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9709" y="2005065"/>
                <a:ext cx="473627" cy="577273"/>
              </a:xfrm>
              <a:custGeom>
                <a:avLst/>
                <a:gdLst/>
                <a:ahLst/>
                <a:cxnLst>
                  <a:cxn ang="0">
                    <a:pos x="180" y="0"/>
                  </a:cxn>
                  <a:cxn ang="0">
                    <a:pos x="207" y="3"/>
                  </a:cxn>
                  <a:cxn ang="0">
                    <a:pos x="232" y="9"/>
                  </a:cxn>
                  <a:cxn ang="0">
                    <a:pos x="256" y="20"/>
                  </a:cxn>
                  <a:cxn ang="0">
                    <a:pos x="278" y="35"/>
                  </a:cxn>
                  <a:cxn ang="0">
                    <a:pos x="299" y="54"/>
                  </a:cxn>
                  <a:cxn ang="0">
                    <a:pos x="316" y="75"/>
                  </a:cxn>
                  <a:cxn ang="0">
                    <a:pos x="332" y="100"/>
                  </a:cxn>
                  <a:cxn ang="0">
                    <a:pos x="344" y="127"/>
                  </a:cxn>
                  <a:cxn ang="0">
                    <a:pos x="353" y="156"/>
                  </a:cxn>
                  <a:cxn ang="0">
                    <a:pos x="359" y="187"/>
                  </a:cxn>
                  <a:cxn ang="0">
                    <a:pos x="361" y="220"/>
                  </a:cxn>
                  <a:cxn ang="0">
                    <a:pos x="359" y="252"/>
                  </a:cxn>
                  <a:cxn ang="0">
                    <a:pos x="353" y="283"/>
                  </a:cxn>
                  <a:cxn ang="0">
                    <a:pos x="344" y="313"/>
                  </a:cxn>
                  <a:cxn ang="0">
                    <a:pos x="332" y="340"/>
                  </a:cxn>
                  <a:cxn ang="0">
                    <a:pos x="316" y="364"/>
                  </a:cxn>
                  <a:cxn ang="0">
                    <a:pos x="299" y="386"/>
                  </a:cxn>
                  <a:cxn ang="0">
                    <a:pos x="278" y="405"/>
                  </a:cxn>
                  <a:cxn ang="0">
                    <a:pos x="256" y="420"/>
                  </a:cxn>
                  <a:cxn ang="0">
                    <a:pos x="232" y="431"/>
                  </a:cxn>
                  <a:cxn ang="0">
                    <a:pos x="207" y="438"/>
                  </a:cxn>
                  <a:cxn ang="0">
                    <a:pos x="180" y="440"/>
                  </a:cxn>
                  <a:cxn ang="0">
                    <a:pos x="153" y="438"/>
                  </a:cxn>
                  <a:cxn ang="0">
                    <a:pos x="128" y="431"/>
                  </a:cxn>
                  <a:cxn ang="0">
                    <a:pos x="104" y="420"/>
                  </a:cxn>
                  <a:cxn ang="0">
                    <a:pos x="82" y="405"/>
                  </a:cxn>
                  <a:cxn ang="0">
                    <a:pos x="62" y="386"/>
                  </a:cxn>
                  <a:cxn ang="0">
                    <a:pos x="44" y="364"/>
                  </a:cxn>
                  <a:cxn ang="0">
                    <a:pos x="29" y="340"/>
                  </a:cxn>
                  <a:cxn ang="0">
                    <a:pos x="17" y="313"/>
                  </a:cxn>
                  <a:cxn ang="0">
                    <a:pos x="7" y="283"/>
                  </a:cxn>
                  <a:cxn ang="0">
                    <a:pos x="1" y="252"/>
                  </a:cxn>
                  <a:cxn ang="0">
                    <a:pos x="0" y="220"/>
                  </a:cxn>
                  <a:cxn ang="0">
                    <a:pos x="1" y="187"/>
                  </a:cxn>
                  <a:cxn ang="0">
                    <a:pos x="7" y="156"/>
                  </a:cxn>
                  <a:cxn ang="0">
                    <a:pos x="17" y="127"/>
                  </a:cxn>
                  <a:cxn ang="0">
                    <a:pos x="29" y="100"/>
                  </a:cxn>
                  <a:cxn ang="0">
                    <a:pos x="44" y="75"/>
                  </a:cxn>
                  <a:cxn ang="0">
                    <a:pos x="62" y="54"/>
                  </a:cxn>
                  <a:cxn ang="0">
                    <a:pos x="82" y="35"/>
                  </a:cxn>
                  <a:cxn ang="0">
                    <a:pos x="104" y="20"/>
                  </a:cxn>
                  <a:cxn ang="0">
                    <a:pos x="128" y="9"/>
                  </a:cxn>
                  <a:cxn ang="0">
                    <a:pos x="153" y="3"/>
                  </a:cxn>
                  <a:cxn ang="0">
                    <a:pos x="180" y="0"/>
                  </a:cxn>
                </a:cxnLst>
                <a:rect l="0" t="0" r="r" b="b"/>
                <a:pathLst>
                  <a:path w="361" h="440">
                    <a:moveTo>
                      <a:pt x="180" y="0"/>
                    </a:moveTo>
                    <a:lnTo>
                      <a:pt x="207" y="3"/>
                    </a:lnTo>
                    <a:lnTo>
                      <a:pt x="232" y="9"/>
                    </a:lnTo>
                    <a:lnTo>
                      <a:pt x="256" y="20"/>
                    </a:lnTo>
                    <a:lnTo>
                      <a:pt x="278" y="35"/>
                    </a:lnTo>
                    <a:lnTo>
                      <a:pt x="299" y="54"/>
                    </a:lnTo>
                    <a:lnTo>
                      <a:pt x="316" y="75"/>
                    </a:lnTo>
                    <a:lnTo>
                      <a:pt x="332" y="100"/>
                    </a:lnTo>
                    <a:lnTo>
                      <a:pt x="344" y="127"/>
                    </a:lnTo>
                    <a:lnTo>
                      <a:pt x="353" y="156"/>
                    </a:lnTo>
                    <a:lnTo>
                      <a:pt x="359" y="187"/>
                    </a:lnTo>
                    <a:lnTo>
                      <a:pt x="361" y="220"/>
                    </a:lnTo>
                    <a:lnTo>
                      <a:pt x="359" y="252"/>
                    </a:lnTo>
                    <a:lnTo>
                      <a:pt x="353" y="283"/>
                    </a:lnTo>
                    <a:lnTo>
                      <a:pt x="344" y="313"/>
                    </a:lnTo>
                    <a:lnTo>
                      <a:pt x="332" y="340"/>
                    </a:lnTo>
                    <a:lnTo>
                      <a:pt x="316" y="364"/>
                    </a:lnTo>
                    <a:lnTo>
                      <a:pt x="299" y="386"/>
                    </a:lnTo>
                    <a:lnTo>
                      <a:pt x="278" y="405"/>
                    </a:lnTo>
                    <a:lnTo>
                      <a:pt x="256" y="420"/>
                    </a:lnTo>
                    <a:lnTo>
                      <a:pt x="232" y="431"/>
                    </a:lnTo>
                    <a:lnTo>
                      <a:pt x="207" y="438"/>
                    </a:lnTo>
                    <a:lnTo>
                      <a:pt x="180" y="440"/>
                    </a:lnTo>
                    <a:lnTo>
                      <a:pt x="153" y="438"/>
                    </a:lnTo>
                    <a:lnTo>
                      <a:pt x="128" y="431"/>
                    </a:lnTo>
                    <a:lnTo>
                      <a:pt x="104" y="420"/>
                    </a:lnTo>
                    <a:lnTo>
                      <a:pt x="82" y="405"/>
                    </a:lnTo>
                    <a:lnTo>
                      <a:pt x="62" y="386"/>
                    </a:lnTo>
                    <a:lnTo>
                      <a:pt x="44" y="364"/>
                    </a:lnTo>
                    <a:lnTo>
                      <a:pt x="29" y="340"/>
                    </a:lnTo>
                    <a:lnTo>
                      <a:pt x="17" y="313"/>
                    </a:lnTo>
                    <a:lnTo>
                      <a:pt x="7" y="283"/>
                    </a:lnTo>
                    <a:lnTo>
                      <a:pt x="1" y="252"/>
                    </a:lnTo>
                    <a:lnTo>
                      <a:pt x="0" y="220"/>
                    </a:lnTo>
                    <a:lnTo>
                      <a:pt x="1" y="187"/>
                    </a:lnTo>
                    <a:lnTo>
                      <a:pt x="7" y="156"/>
                    </a:lnTo>
                    <a:lnTo>
                      <a:pt x="17" y="127"/>
                    </a:lnTo>
                    <a:lnTo>
                      <a:pt x="29" y="100"/>
                    </a:lnTo>
                    <a:lnTo>
                      <a:pt x="44" y="75"/>
                    </a:lnTo>
                    <a:lnTo>
                      <a:pt x="62" y="54"/>
                    </a:lnTo>
                    <a:lnTo>
                      <a:pt x="82" y="35"/>
                    </a:lnTo>
                    <a:lnTo>
                      <a:pt x="104" y="20"/>
                    </a:lnTo>
                    <a:lnTo>
                      <a:pt x="128" y="9"/>
                    </a:lnTo>
                    <a:lnTo>
                      <a:pt x="153" y="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5999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394">
                <a:extLst>
                  <a:ext uri="{FF2B5EF4-FFF2-40B4-BE49-F238E27FC236}">
                    <a16:creationId xmlns:a16="http://schemas.microsoft.com/office/drawing/2014/main" id="{837400EE-5A02-8249-B7B0-B536F6630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9040" y="2082248"/>
                <a:ext cx="328329" cy="363500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047BC2EC-7C34-5A48-B980-B8005FD17497}"/>
                  </a:ext>
                </a:extLst>
              </p:cNvPr>
              <p:cNvGrpSpPr/>
              <p:nvPr/>
            </p:nvGrpSpPr>
            <p:grpSpPr>
              <a:xfrm rot="21123489">
                <a:off x="9795690" y="63608"/>
                <a:ext cx="1206701" cy="1637363"/>
                <a:chOff x="6470862" y="-359972"/>
                <a:chExt cx="1155954" cy="1506593"/>
              </a:xfrm>
            </p:grpSpPr>
            <p:sp>
              <p:nvSpPr>
                <p:cNvPr id="171" name="Freeform 128">
                  <a:extLst>
                    <a:ext uri="{FF2B5EF4-FFF2-40B4-BE49-F238E27FC236}">
                      <a16:creationId xmlns:a16="http://schemas.microsoft.com/office/drawing/2014/main" id="{B9E7D800-5AEE-4540-999D-19B672331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55208" y="-300837"/>
                  <a:ext cx="192894" cy="371231"/>
                </a:xfrm>
                <a:custGeom>
                  <a:avLst/>
                  <a:gdLst/>
                  <a:ahLst/>
                  <a:cxnLst>
                    <a:cxn ang="0">
                      <a:pos x="35" y="0"/>
                    </a:cxn>
                    <a:cxn ang="0">
                      <a:pos x="65" y="109"/>
                    </a:cxn>
                    <a:cxn ang="0">
                      <a:pos x="33" y="131"/>
                    </a:cxn>
                    <a:cxn ang="0">
                      <a:pos x="137" y="157"/>
                    </a:cxn>
                    <a:cxn ang="0">
                      <a:pos x="59" y="198"/>
                    </a:cxn>
                    <a:cxn ang="0">
                      <a:pos x="94" y="288"/>
                    </a:cxn>
                    <a:cxn ang="0">
                      <a:pos x="47" y="291"/>
                    </a:cxn>
                    <a:cxn ang="0">
                      <a:pos x="29" y="188"/>
                    </a:cxn>
                    <a:cxn ang="0">
                      <a:pos x="93" y="160"/>
                    </a:cxn>
                    <a:cxn ang="0">
                      <a:pos x="0" y="138"/>
                    </a:cxn>
                    <a:cxn ang="0">
                      <a:pos x="44" y="104"/>
                    </a:cxn>
                    <a:cxn ang="0">
                      <a:pos x="24" y="8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137" h="291">
                      <a:moveTo>
                        <a:pt x="35" y="0"/>
                      </a:moveTo>
                      <a:lnTo>
                        <a:pt x="65" y="109"/>
                      </a:lnTo>
                      <a:lnTo>
                        <a:pt x="33" y="131"/>
                      </a:lnTo>
                      <a:lnTo>
                        <a:pt x="137" y="157"/>
                      </a:lnTo>
                      <a:lnTo>
                        <a:pt x="59" y="198"/>
                      </a:lnTo>
                      <a:lnTo>
                        <a:pt x="94" y="288"/>
                      </a:lnTo>
                      <a:lnTo>
                        <a:pt x="47" y="291"/>
                      </a:lnTo>
                      <a:lnTo>
                        <a:pt x="29" y="188"/>
                      </a:lnTo>
                      <a:lnTo>
                        <a:pt x="93" y="160"/>
                      </a:lnTo>
                      <a:lnTo>
                        <a:pt x="0" y="138"/>
                      </a:lnTo>
                      <a:lnTo>
                        <a:pt x="44" y="104"/>
                      </a:lnTo>
                      <a:lnTo>
                        <a:pt x="24" y="8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2" name="Freeform 129">
                  <a:extLst>
                    <a:ext uri="{FF2B5EF4-FFF2-40B4-BE49-F238E27FC236}">
                      <a16:creationId xmlns:a16="http://schemas.microsoft.com/office/drawing/2014/main" id="{946AA30F-8CB9-D34D-A44A-C2C9163A69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5351" y="-359972"/>
                  <a:ext cx="94335" cy="85473"/>
                </a:xfrm>
                <a:custGeom>
                  <a:avLst/>
                  <a:gdLst/>
                  <a:ahLst/>
                  <a:cxnLst>
                    <a:cxn ang="0">
                      <a:pos x="35" y="0"/>
                    </a:cxn>
                    <a:cxn ang="0">
                      <a:pos x="46" y="2"/>
                    </a:cxn>
                    <a:cxn ang="0">
                      <a:pos x="55" y="7"/>
                    </a:cxn>
                    <a:cxn ang="0">
                      <a:pos x="62" y="14"/>
                    </a:cxn>
                    <a:cxn ang="0">
                      <a:pos x="66" y="23"/>
                    </a:cxn>
                    <a:cxn ang="0">
                      <a:pos x="67" y="34"/>
                    </a:cxn>
                    <a:cxn ang="0">
                      <a:pos x="65" y="45"/>
                    </a:cxn>
                    <a:cxn ang="0">
                      <a:pos x="60" y="54"/>
                    </a:cxn>
                    <a:cxn ang="0">
                      <a:pos x="53" y="61"/>
                    </a:cxn>
                    <a:cxn ang="0">
                      <a:pos x="44" y="65"/>
                    </a:cxn>
                    <a:cxn ang="0">
                      <a:pos x="33" y="67"/>
                    </a:cxn>
                    <a:cxn ang="0">
                      <a:pos x="22" y="65"/>
                    </a:cxn>
                    <a:cxn ang="0">
                      <a:pos x="13" y="59"/>
                    </a:cxn>
                    <a:cxn ang="0">
                      <a:pos x="6" y="52"/>
                    </a:cxn>
                    <a:cxn ang="0">
                      <a:pos x="1" y="43"/>
                    </a:cxn>
                    <a:cxn ang="0">
                      <a:pos x="0" y="32"/>
                    </a:cxn>
                    <a:cxn ang="0">
                      <a:pos x="2" y="22"/>
                    </a:cxn>
                    <a:cxn ang="0">
                      <a:pos x="7" y="13"/>
                    </a:cxn>
                    <a:cxn ang="0">
                      <a:pos x="15" y="6"/>
                    </a:cxn>
                    <a:cxn ang="0">
                      <a:pos x="24" y="1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67" h="67">
                      <a:moveTo>
                        <a:pt x="35" y="0"/>
                      </a:moveTo>
                      <a:lnTo>
                        <a:pt x="46" y="2"/>
                      </a:lnTo>
                      <a:lnTo>
                        <a:pt x="55" y="7"/>
                      </a:lnTo>
                      <a:lnTo>
                        <a:pt x="62" y="14"/>
                      </a:lnTo>
                      <a:lnTo>
                        <a:pt x="66" y="23"/>
                      </a:lnTo>
                      <a:lnTo>
                        <a:pt x="67" y="34"/>
                      </a:lnTo>
                      <a:lnTo>
                        <a:pt x="65" y="45"/>
                      </a:lnTo>
                      <a:lnTo>
                        <a:pt x="60" y="54"/>
                      </a:lnTo>
                      <a:lnTo>
                        <a:pt x="53" y="61"/>
                      </a:lnTo>
                      <a:lnTo>
                        <a:pt x="44" y="65"/>
                      </a:lnTo>
                      <a:lnTo>
                        <a:pt x="33" y="67"/>
                      </a:lnTo>
                      <a:lnTo>
                        <a:pt x="22" y="65"/>
                      </a:lnTo>
                      <a:lnTo>
                        <a:pt x="13" y="59"/>
                      </a:lnTo>
                      <a:lnTo>
                        <a:pt x="6" y="52"/>
                      </a:lnTo>
                      <a:lnTo>
                        <a:pt x="1" y="43"/>
                      </a:lnTo>
                      <a:lnTo>
                        <a:pt x="0" y="32"/>
                      </a:lnTo>
                      <a:lnTo>
                        <a:pt x="2" y="22"/>
                      </a:lnTo>
                      <a:lnTo>
                        <a:pt x="7" y="13"/>
                      </a:lnTo>
                      <a:lnTo>
                        <a:pt x="15" y="6"/>
                      </a:lnTo>
                      <a:lnTo>
                        <a:pt x="24" y="1"/>
                      </a:lnTo>
                      <a:lnTo>
                        <a:pt x="35" y="0"/>
                      </a:lnTo>
                      <a:close/>
                    </a:path>
                  </a:pathLst>
                </a:custGeom>
                <a:solidFill>
                  <a:srgbClr val="349E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3" name="Freeform 130">
                  <a:extLst>
                    <a:ext uri="{FF2B5EF4-FFF2-40B4-BE49-F238E27FC236}">
                      <a16:creationId xmlns:a16="http://schemas.microsoft.com/office/drawing/2014/main" id="{25B58F08-A99D-524A-B4E0-F13CB50CC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5351" y="-350117"/>
                  <a:ext cx="94335" cy="76543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10" y="6"/>
                    </a:cxn>
                    <a:cxn ang="0">
                      <a:pos x="9" y="14"/>
                    </a:cxn>
                    <a:cxn ang="0">
                      <a:pos x="10" y="26"/>
                    </a:cxn>
                    <a:cxn ang="0">
                      <a:pos x="16" y="36"/>
                    </a:cxn>
                    <a:cxn ang="0">
                      <a:pos x="26" y="42"/>
                    </a:cxn>
                    <a:cxn ang="0">
                      <a:pos x="37" y="45"/>
                    </a:cxn>
                    <a:cxn ang="0">
                      <a:pos x="48" y="43"/>
                    </a:cxn>
                    <a:cxn ang="0">
                      <a:pos x="57" y="37"/>
                    </a:cxn>
                    <a:cxn ang="0">
                      <a:pos x="63" y="30"/>
                    </a:cxn>
                    <a:cxn ang="0">
                      <a:pos x="67" y="20"/>
                    </a:cxn>
                    <a:cxn ang="0">
                      <a:pos x="67" y="23"/>
                    </a:cxn>
                    <a:cxn ang="0">
                      <a:pos x="67" y="27"/>
                    </a:cxn>
                    <a:cxn ang="0">
                      <a:pos x="65" y="38"/>
                    </a:cxn>
                    <a:cxn ang="0">
                      <a:pos x="60" y="47"/>
                    </a:cxn>
                    <a:cxn ang="0">
                      <a:pos x="53" y="54"/>
                    </a:cxn>
                    <a:cxn ang="0">
                      <a:pos x="44" y="58"/>
                    </a:cxn>
                    <a:cxn ang="0">
                      <a:pos x="33" y="60"/>
                    </a:cxn>
                    <a:cxn ang="0">
                      <a:pos x="22" y="58"/>
                    </a:cxn>
                    <a:cxn ang="0">
                      <a:pos x="13" y="52"/>
                    </a:cxn>
                    <a:cxn ang="0">
                      <a:pos x="6" y="45"/>
                    </a:cxn>
                    <a:cxn ang="0">
                      <a:pos x="1" y="36"/>
                    </a:cxn>
                    <a:cxn ang="0">
                      <a:pos x="0" y="25"/>
                    </a:cxn>
                    <a:cxn ang="0">
                      <a:pos x="2" y="15"/>
                    </a:cxn>
                    <a:cxn ang="0">
                      <a:pos x="6" y="6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67" h="60">
                      <a:moveTo>
                        <a:pt x="13" y="0"/>
                      </a:moveTo>
                      <a:lnTo>
                        <a:pt x="10" y="6"/>
                      </a:lnTo>
                      <a:lnTo>
                        <a:pt x="9" y="14"/>
                      </a:lnTo>
                      <a:lnTo>
                        <a:pt x="10" y="26"/>
                      </a:lnTo>
                      <a:lnTo>
                        <a:pt x="16" y="36"/>
                      </a:lnTo>
                      <a:lnTo>
                        <a:pt x="26" y="42"/>
                      </a:lnTo>
                      <a:lnTo>
                        <a:pt x="37" y="45"/>
                      </a:lnTo>
                      <a:lnTo>
                        <a:pt x="48" y="43"/>
                      </a:lnTo>
                      <a:lnTo>
                        <a:pt x="57" y="37"/>
                      </a:lnTo>
                      <a:lnTo>
                        <a:pt x="63" y="30"/>
                      </a:lnTo>
                      <a:lnTo>
                        <a:pt x="67" y="20"/>
                      </a:lnTo>
                      <a:lnTo>
                        <a:pt x="67" y="23"/>
                      </a:lnTo>
                      <a:lnTo>
                        <a:pt x="67" y="27"/>
                      </a:lnTo>
                      <a:lnTo>
                        <a:pt x="65" y="38"/>
                      </a:lnTo>
                      <a:lnTo>
                        <a:pt x="60" y="47"/>
                      </a:lnTo>
                      <a:lnTo>
                        <a:pt x="53" y="54"/>
                      </a:lnTo>
                      <a:lnTo>
                        <a:pt x="44" y="58"/>
                      </a:lnTo>
                      <a:lnTo>
                        <a:pt x="33" y="60"/>
                      </a:lnTo>
                      <a:lnTo>
                        <a:pt x="22" y="58"/>
                      </a:lnTo>
                      <a:lnTo>
                        <a:pt x="13" y="52"/>
                      </a:lnTo>
                      <a:lnTo>
                        <a:pt x="6" y="45"/>
                      </a:lnTo>
                      <a:lnTo>
                        <a:pt x="1" y="36"/>
                      </a:lnTo>
                      <a:lnTo>
                        <a:pt x="0" y="25"/>
                      </a:lnTo>
                      <a:lnTo>
                        <a:pt x="2" y="15"/>
                      </a:lnTo>
                      <a:lnTo>
                        <a:pt x="6" y="6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569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135">
                  <a:extLst>
                    <a:ext uri="{FF2B5EF4-FFF2-40B4-BE49-F238E27FC236}">
                      <a16:creationId xmlns:a16="http://schemas.microsoft.com/office/drawing/2014/main" id="{C3CBAAFB-3A14-0D45-81B4-87ECACD5F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28631"/>
                  <a:ext cx="1154545" cy="1106038"/>
                </a:xfrm>
                <a:custGeom>
                  <a:avLst/>
                  <a:gdLst/>
                  <a:ahLst/>
                  <a:cxnLst>
                    <a:cxn ang="0">
                      <a:pos x="487" y="0"/>
                    </a:cxn>
                    <a:cxn ang="0">
                      <a:pos x="563" y="8"/>
                    </a:cxn>
                    <a:cxn ang="0">
                      <a:pos x="625" y="18"/>
                    </a:cxn>
                    <a:cxn ang="0">
                      <a:pos x="671" y="30"/>
                    </a:cxn>
                    <a:cxn ang="0">
                      <a:pos x="699" y="38"/>
                    </a:cxn>
                    <a:cxn ang="0">
                      <a:pos x="738" y="51"/>
                    </a:cxn>
                    <a:cxn ang="0">
                      <a:pos x="767" y="65"/>
                    </a:cxn>
                    <a:cxn ang="0">
                      <a:pos x="788" y="87"/>
                    </a:cxn>
                    <a:cxn ang="0">
                      <a:pos x="803" y="120"/>
                    </a:cxn>
                    <a:cxn ang="0">
                      <a:pos x="811" y="158"/>
                    </a:cxn>
                    <a:cxn ang="0">
                      <a:pos x="816" y="200"/>
                    </a:cxn>
                    <a:cxn ang="0">
                      <a:pos x="820" y="258"/>
                    </a:cxn>
                    <a:cxn ang="0">
                      <a:pos x="819" y="365"/>
                    </a:cxn>
                    <a:cxn ang="0">
                      <a:pos x="813" y="445"/>
                    </a:cxn>
                    <a:cxn ang="0">
                      <a:pos x="801" y="526"/>
                    </a:cxn>
                    <a:cxn ang="0">
                      <a:pos x="782" y="607"/>
                    </a:cxn>
                    <a:cxn ang="0">
                      <a:pos x="754" y="681"/>
                    </a:cxn>
                    <a:cxn ang="0">
                      <a:pos x="717" y="746"/>
                    </a:cxn>
                    <a:cxn ang="0">
                      <a:pos x="672" y="793"/>
                    </a:cxn>
                    <a:cxn ang="0">
                      <a:pos x="617" y="829"/>
                    </a:cxn>
                    <a:cxn ang="0">
                      <a:pos x="555" y="853"/>
                    </a:cxn>
                    <a:cxn ang="0">
                      <a:pos x="488" y="865"/>
                    </a:cxn>
                    <a:cxn ang="0">
                      <a:pos x="419" y="866"/>
                    </a:cxn>
                    <a:cxn ang="0">
                      <a:pos x="349" y="855"/>
                    </a:cxn>
                    <a:cxn ang="0">
                      <a:pos x="282" y="832"/>
                    </a:cxn>
                    <a:cxn ang="0">
                      <a:pos x="220" y="798"/>
                    </a:cxn>
                    <a:cxn ang="0">
                      <a:pos x="167" y="752"/>
                    </a:cxn>
                    <a:cxn ang="0">
                      <a:pos x="122" y="694"/>
                    </a:cxn>
                    <a:cxn ang="0">
                      <a:pos x="82" y="614"/>
                    </a:cxn>
                    <a:cxn ang="0">
                      <a:pos x="52" y="532"/>
                    </a:cxn>
                    <a:cxn ang="0">
                      <a:pos x="30" y="450"/>
                    </a:cxn>
                    <a:cxn ang="0">
                      <a:pos x="15" y="372"/>
                    </a:cxn>
                    <a:cxn ang="0">
                      <a:pos x="7" y="303"/>
                    </a:cxn>
                    <a:cxn ang="0">
                      <a:pos x="2" y="245"/>
                    </a:cxn>
                    <a:cxn ang="0">
                      <a:pos x="0" y="202"/>
                    </a:cxn>
                    <a:cxn ang="0">
                      <a:pos x="1" y="168"/>
                    </a:cxn>
                    <a:cxn ang="0">
                      <a:pos x="5" y="155"/>
                    </a:cxn>
                    <a:cxn ang="0">
                      <a:pos x="16" y="137"/>
                    </a:cxn>
                    <a:cxn ang="0">
                      <a:pos x="37" y="115"/>
                    </a:cxn>
                    <a:cxn ang="0">
                      <a:pos x="72" y="91"/>
                    </a:cxn>
                    <a:cxn ang="0">
                      <a:pos x="122" y="65"/>
                    </a:cxn>
                    <a:cxn ang="0">
                      <a:pos x="193" y="40"/>
                    </a:cxn>
                    <a:cxn ang="0">
                      <a:pos x="301" y="14"/>
                    </a:cxn>
                    <a:cxn ang="0">
                      <a:pos x="399" y="1"/>
                    </a:cxn>
                  </a:cxnLst>
                  <a:rect l="0" t="0" r="r" b="b"/>
                  <a:pathLst>
                    <a:path w="820" h="867">
                      <a:moveTo>
                        <a:pt x="445" y="0"/>
                      </a:moveTo>
                      <a:lnTo>
                        <a:pt x="487" y="0"/>
                      </a:lnTo>
                      <a:lnTo>
                        <a:pt x="527" y="4"/>
                      </a:lnTo>
                      <a:lnTo>
                        <a:pt x="563" y="8"/>
                      </a:lnTo>
                      <a:lnTo>
                        <a:pt x="596" y="13"/>
                      </a:lnTo>
                      <a:lnTo>
                        <a:pt x="625" y="18"/>
                      </a:lnTo>
                      <a:lnTo>
                        <a:pt x="650" y="24"/>
                      </a:lnTo>
                      <a:lnTo>
                        <a:pt x="671" y="30"/>
                      </a:lnTo>
                      <a:lnTo>
                        <a:pt x="687" y="35"/>
                      </a:lnTo>
                      <a:lnTo>
                        <a:pt x="699" y="38"/>
                      </a:lnTo>
                      <a:lnTo>
                        <a:pt x="720" y="45"/>
                      </a:lnTo>
                      <a:lnTo>
                        <a:pt x="738" y="51"/>
                      </a:lnTo>
                      <a:lnTo>
                        <a:pt x="753" y="57"/>
                      </a:lnTo>
                      <a:lnTo>
                        <a:pt x="767" y="65"/>
                      </a:lnTo>
                      <a:lnTo>
                        <a:pt x="779" y="74"/>
                      </a:lnTo>
                      <a:lnTo>
                        <a:pt x="788" y="87"/>
                      </a:lnTo>
                      <a:lnTo>
                        <a:pt x="796" y="102"/>
                      </a:lnTo>
                      <a:lnTo>
                        <a:pt x="803" y="120"/>
                      </a:lnTo>
                      <a:lnTo>
                        <a:pt x="809" y="144"/>
                      </a:lnTo>
                      <a:lnTo>
                        <a:pt x="811" y="158"/>
                      </a:lnTo>
                      <a:lnTo>
                        <a:pt x="814" y="176"/>
                      </a:lnTo>
                      <a:lnTo>
                        <a:pt x="816" y="200"/>
                      </a:lnTo>
                      <a:lnTo>
                        <a:pt x="818" y="227"/>
                      </a:lnTo>
                      <a:lnTo>
                        <a:pt x="820" y="258"/>
                      </a:lnTo>
                      <a:lnTo>
                        <a:pt x="820" y="327"/>
                      </a:lnTo>
                      <a:lnTo>
                        <a:pt x="819" y="365"/>
                      </a:lnTo>
                      <a:lnTo>
                        <a:pt x="817" y="404"/>
                      </a:lnTo>
                      <a:lnTo>
                        <a:pt x="813" y="445"/>
                      </a:lnTo>
                      <a:lnTo>
                        <a:pt x="808" y="486"/>
                      </a:lnTo>
                      <a:lnTo>
                        <a:pt x="801" y="526"/>
                      </a:lnTo>
                      <a:lnTo>
                        <a:pt x="793" y="567"/>
                      </a:lnTo>
                      <a:lnTo>
                        <a:pt x="782" y="607"/>
                      </a:lnTo>
                      <a:lnTo>
                        <a:pt x="769" y="645"/>
                      </a:lnTo>
                      <a:lnTo>
                        <a:pt x="754" y="681"/>
                      </a:lnTo>
                      <a:lnTo>
                        <a:pt x="737" y="715"/>
                      </a:lnTo>
                      <a:lnTo>
                        <a:pt x="717" y="746"/>
                      </a:lnTo>
                      <a:lnTo>
                        <a:pt x="696" y="771"/>
                      </a:lnTo>
                      <a:lnTo>
                        <a:pt x="672" y="793"/>
                      </a:lnTo>
                      <a:lnTo>
                        <a:pt x="645" y="812"/>
                      </a:lnTo>
                      <a:lnTo>
                        <a:pt x="617" y="829"/>
                      </a:lnTo>
                      <a:lnTo>
                        <a:pt x="587" y="842"/>
                      </a:lnTo>
                      <a:lnTo>
                        <a:pt x="555" y="853"/>
                      </a:lnTo>
                      <a:lnTo>
                        <a:pt x="522" y="861"/>
                      </a:lnTo>
                      <a:lnTo>
                        <a:pt x="488" y="865"/>
                      </a:lnTo>
                      <a:lnTo>
                        <a:pt x="454" y="867"/>
                      </a:lnTo>
                      <a:lnTo>
                        <a:pt x="419" y="866"/>
                      </a:lnTo>
                      <a:lnTo>
                        <a:pt x="383" y="862"/>
                      </a:lnTo>
                      <a:lnTo>
                        <a:pt x="349" y="855"/>
                      </a:lnTo>
                      <a:lnTo>
                        <a:pt x="315" y="846"/>
                      </a:lnTo>
                      <a:lnTo>
                        <a:pt x="282" y="832"/>
                      </a:lnTo>
                      <a:lnTo>
                        <a:pt x="250" y="817"/>
                      </a:lnTo>
                      <a:lnTo>
                        <a:pt x="220" y="798"/>
                      </a:lnTo>
                      <a:lnTo>
                        <a:pt x="193" y="776"/>
                      </a:lnTo>
                      <a:lnTo>
                        <a:pt x="167" y="752"/>
                      </a:lnTo>
                      <a:lnTo>
                        <a:pt x="143" y="724"/>
                      </a:lnTo>
                      <a:lnTo>
                        <a:pt x="122" y="694"/>
                      </a:lnTo>
                      <a:lnTo>
                        <a:pt x="101" y="655"/>
                      </a:lnTo>
                      <a:lnTo>
                        <a:pt x="82" y="614"/>
                      </a:lnTo>
                      <a:lnTo>
                        <a:pt x="65" y="573"/>
                      </a:lnTo>
                      <a:lnTo>
                        <a:pt x="52" y="532"/>
                      </a:lnTo>
                      <a:lnTo>
                        <a:pt x="40" y="491"/>
                      </a:lnTo>
                      <a:lnTo>
                        <a:pt x="30" y="450"/>
                      </a:lnTo>
                      <a:lnTo>
                        <a:pt x="22" y="411"/>
                      </a:lnTo>
                      <a:lnTo>
                        <a:pt x="15" y="372"/>
                      </a:lnTo>
                      <a:lnTo>
                        <a:pt x="10" y="336"/>
                      </a:lnTo>
                      <a:lnTo>
                        <a:pt x="7" y="303"/>
                      </a:lnTo>
                      <a:lnTo>
                        <a:pt x="4" y="272"/>
                      </a:lnTo>
                      <a:lnTo>
                        <a:pt x="2" y="245"/>
                      </a:lnTo>
                      <a:lnTo>
                        <a:pt x="1" y="222"/>
                      </a:lnTo>
                      <a:lnTo>
                        <a:pt x="0" y="202"/>
                      </a:lnTo>
                      <a:lnTo>
                        <a:pt x="0" y="173"/>
                      </a:lnTo>
                      <a:lnTo>
                        <a:pt x="1" y="168"/>
                      </a:lnTo>
                      <a:lnTo>
                        <a:pt x="2" y="162"/>
                      </a:lnTo>
                      <a:lnTo>
                        <a:pt x="5" y="155"/>
                      </a:lnTo>
                      <a:lnTo>
                        <a:pt x="9" y="146"/>
                      </a:lnTo>
                      <a:lnTo>
                        <a:pt x="16" y="137"/>
                      </a:lnTo>
                      <a:lnTo>
                        <a:pt x="25" y="126"/>
                      </a:lnTo>
                      <a:lnTo>
                        <a:pt x="37" y="115"/>
                      </a:lnTo>
                      <a:lnTo>
                        <a:pt x="53" y="103"/>
                      </a:lnTo>
                      <a:lnTo>
                        <a:pt x="72" y="91"/>
                      </a:lnTo>
                      <a:lnTo>
                        <a:pt x="95" y="78"/>
                      </a:lnTo>
                      <a:lnTo>
                        <a:pt x="122" y="65"/>
                      </a:lnTo>
                      <a:lnTo>
                        <a:pt x="155" y="52"/>
                      </a:lnTo>
                      <a:lnTo>
                        <a:pt x="193" y="40"/>
                      </a:lnTo>
                      <a:lnTo>
                        <a:pt x="248" y="25"/>
                      </a:lnTo>
                      <a:lnTo>
                        <a:pt x="301" y="14"/>
                      </a:lnTo>
                      <a:lnTo>
                        <a:pt x="351" y="6"/>
                      </a:lnTo>
                      <a:lnTo>
                        <a:pt x="399" y="1"/>
                      </a:lnTo>
                      <a:lnTo>
                        <a:pt x="445" y="0"/>
                      </a:lnTo>
                      <a:close/>
                    </a:path>
                  </a:pathLst>
                </a:custGeom>
                <a:solidFill>
                  <a:srgbClr val="B2FFF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137">
                  <a:extLst>
                    <a:ext uri="{FF2B5EF4-FFF2-40B4-BE49-F238E27FC236}">
                      <a16:creationId xmlns:a16="http://schemas.microsoft.com/office/drawing/2014/main" id="{1DB35907-A442-C942-9DFB-4C6D8AF433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169429"/>
                  <a:ext cx="896885" cy="977192"/>
                </a:xfrm>
                <a:custGeom>
                  <a:avLst/>
                  <a:gdLst/>
                  <a:ahLst/>
                  <a:cxnLst>
                    <a:cxn ang="0">
                      <a:pos x="44" y="14"/>
                    </a:cxn>
                    <a:cxn ang="0">
                      <a:pos x="26" y="48"/>
                    </a:cxn>
                    <a:cxn ang="0">
                      <a:pos x="23" y="90"/>
                    </a:cxn>
                    <a:cxn ang="0">
                      <a:pos x="26" y="124"/>
                    </a:cxn>
                    <a:cxn ang="0">
                      <a:pos x="33" y="175"/>
                    </a:cxn>
                    <a:cxn ang="0">
                      <a:pos x="43" y="239"/>
                    </a:cxn>
                    <a:cxn ang="0">
                      <a:pos x="57" y="311"/>
                    </a:cxn>
                    <a:cxn ang="0">
                      <a:pos x="76" y="387"/>
                    </a:cxn>
                    <a:cxn ang="0">
                      <a:pos x="101" y="464"/>
                    </a:cxn>
                    <a:cxn ang="0">
                      <a:pos x="132" y="536"/>
                    </a:cxn>
                    <a:cxn ang="0">
                      <a:pos x="170" y="600"/>
                    </a:cxn>
                    <a:cxn ang="0">
                      <a:pos x="215" y="651"/>
                    </a:cxn>
                    <a:cxn ang="0">
                      <a:pos x="280" y="697"/>
                    </a:cxn>
                    <a:cxn ang="0">
                      <a:pos x="346" y="726"/>
                    </a:cxn>
                    <a:cxn ang="0">
                      <a:pos x="411" y="741"/>
                    </a:cxn>
                    <a:cxn ang="0">
                      <a:pos x="474" y="746"/>
                    </a:cxn>
                    <a:cxn ang="0">
                      <a:pos x="532" y="741"/>
                    </a:cxn>
                    <a:cxn ang="0">
                      <a:pos x="581" y="733"/>
                    </a:cxn>
                    <a:cxn ang="0">
                      <a:pos x="621" y="722"/>
                    </a:cxn>
                    <a:cxn ang="0">
                      <a:pos x="607" y="733"/>
                    </a:cxn>
                    <a:cxn ang="0">
                      <a:pos x="541" y="756"/>
                    </a:cxn>
                    <a:cxn ang="0">
                      <a:pos x="471" y="766"/>
                    </a:cxn>
                    <a:cxn ang="0">
                      <a:pos x="398" y="764"/>
                    </a:cxn>
                    <a:cxn ang="0">
                      <a:pos x="326" y="748"/>
                    </a:cxn>
                    <a:cxn ang="0">
                      <a:pos x="257" y="720"/>
                    </a:cxn>
                    <a:cxn ang="0">
                      <a:pos x="196" y="679"/>
                    </a:cxn>
                    <a:cxn ang="0">
                      <a:pos x="144" y="626"/>
                    </a:cxn>
                    <a:cxn ang="0">
                      <a:pos x="101" y="555"/>
                    </a:cxn>
                    <a:cxn ang="0">
                      <a:pos x="65" y="473"/>
                    </a:cxn>
                    <a:cxn ang="0">
                      <a:pos x="40" y="391"/>
                    </a:cxn>
                    <a:cxn ang="0">
                      <a:pos x="22" y="311"/>
                    </a:cxn>
                    <a:cxn ang="0">
                      <a:pos x="10" y="236"/>
                    </a:cxn>
                    <a:cxn ang="0">
                      <a:pos x="4" y="172"/>
                    </a:cxn>
                    <a:cxn ang="0">
                      <a:pos x="1" y="122"/>
                    </a:cxn>
                    <a:cxn ang="0">
                      <a:pos x="0" y="71"/>
                    </a:cxn>
                    <a:cxn ang="0">
                      <a:pos x="4" y="59"/>
                    </a:cxn>
                    <a:cxn ang="0">
                      <a:pos x="14" y="39"/>
                    </a:cxn>
                    <a:cxn ang="0">
                      <a:pos x="38" y="13"/>
                    </a:cxn>
                  </a:cxnLst>
                  <a:rect l="0" t="0" r="r" b="b"/>
                  <a:pathLst>
                    <a:path w="637" h="766">
                      <a:moveTo>
                        <a:pt x="56" y="0"/>
                      </a:moveTo>
                      <a:lnTo>
                        <a:pt x="44" y="14"/>
                      </a:lnTo>
                      <a:lnTo>
                        <a:pt x="34" y="30"/>
                      </a:lnTo>
                      <a:lnTo>
                        <a:pt x="26" y="48"/>
                      </a:lnTo>
                      <a:lnTo>
                        <a:pt x="23" y="68"/>
                      </a:lnTo>
                      <a:lnTo>
                        <a:pt x="23" y="90"/>
                      </a:lnTo>
                      <a:lnTo>
                        <a:pt x="24" y="105"/>
                      </a:lnTo>
                      <a:lnTo>
                        <a:pt x="26" y="124"/>
                      </a:lnTo>
                      <a:lnTo>
                        <a:pt x="29" y="147"/>
                      </a:lnTo>
                      <a:lnTo>
                        <a:pt x="33" y="175"/>
                      </a:lnTo>
                      <a:lnTo>
                        <a:pt x="37" y="205"/>
                      </a:lnTo>
                      <a:lnTo>
                        <a:pt x="43" y="239"/>
                      </a:lnTo>
                      <a:lnTo>
                        <a:pt x="50" y="274"/>
                      </a:lnTo>
                      <a:lnTo>
                        <a:pt x="57" y="311"/>
                      </a:lnTo>
                      <a:lnTo>
                        <a:pt x="66" y="349"/>
                      </a:lnTo>
                      <a:lnTo>
                        <a:pt x="76" y="387"/>
                      </a:lnTo>
                      <a:lnTo>
                        <a:pt x="88" y="426"/>
                      </a:lnTo>
                      <a:lnTo>
                        <a:pt x="101" y="464"/>
                      </a:lnTo>
                      <a:lnTo>
                        <a:pt x="116" y="501"/>
                      </a:lnTo>
                      <a:lnTo>
                        <a:pt x="132" y="536"/>
                      </a:lnTo>
                      <a:lnTo>
                        <a:pt x="150" y="570"/>
                      </a:lnTo>
                      <a:lnTo>
                        <a:pt x="170" y="600"/>
                      </a:lnTo>
                      <a:lnTo>
                        <a:pt x="192" y="627"/>
                      </a:lnTo>
                      <a:lnTo>
                        <a:pt x="215" y="651"/>
                      </a:lnTo>
                      <a:lnTo>
                        <a:pt x="247" y="676"/>
                      </a:lnTo>
                      <a:lnTo>
                        <a:pt x="280" y="697"/>
                      </a:lnTo>
                      <a:lnTo>
                        <a:pt x="313" y="714"/>
                      </a:lnTo>
                      <a:lnTo>
                        <a:pt x="346" y="726"/>
                      </a:lnTo>
                      <a:lnTo>
                        <a:pt x="379" y="735"/>
                      </a:lnTo>
                      <a:lnTo>
                        <a:pt x="411" y="741"/>
                      </a:lnTo>
                      <a:lnTo>
                        <a:pt x="443" y="745"/>
                      </a:lnTo>
                      <a:lnTo>
                        <a:pt x="474" y="746"/>
                      </a:lnTo>
                      <a:lnTo>
                        <a:pt x="503" y="745"/>
                      </a:lnTo>
                      <a:lnTo>
                        <a:pt x="532" y="741"/>
                      </a:lnTo>
                      <a:lnTo>
                        <a:pt x="558" y="738"/>
                      </a:lnTo>
                      <a:lnTo>
                        <a:pt x="581" y="733"/>
                      </a:lnTo>
                      <a:lnTo>
                        <a:pt x="603" y="728"/>
                      </a:lnTo>
                      <a:lnTo>
                        <a:pt x="621" y="722"/>
                      </a:lnTo>
                      <a:lnTo>
                        <a:pt x="637" y="717"/>
                      </a:lnTo>
                      <a:lnTo>
                        <a:pt x="607" y="733"/>
                      </a:lnTo>
                      <a:lnTo>
                        <a:pt x="574" y="746"/>
                      </a:lnTo>
                      <a:lnTo>
                        <a:pt x="541" y="756"/>
                      </a:lnTo>
                      <a:lnTo>
                        <a:pt x="506" y="763"/>
                      </a:lnTo>
                      <a:lnTo>
                        <a:pt x="471" y="766"/>
                      </a:lnTo>
                      <a:lnTo>
                        <a:pt x="434" y="766"/>
                      </a:lnTo>
                      <a:lnTo>
                        <a:pt x="398" y="764"/>
                      </a:lnTo>
                      <a:lnTo>
                        <a:pt x="361" y="757"/>
                      </a:lnTo>
                      <a:lnTo>
                        <a:pt x="326" y="748"/>
                      </a:lnTo>
                      <a:lnTo>
                        <a:pt x="291" y="735"/>
                      </a:lnTo>
                      <a:lnTo>
                        <a:pt x="257" y="720"/>
                      </a:lnTo>
                      <a:lnTo>
                        <a:pt x="226" y="701"/>
                      </a:lnTo>
                      <a:lnTo>
                        <a:pt x="196" y="679"/>
                      </a:lnTo>
                      <a:lnTo>
                        <a:pt x="168" y="654"/>
                      </a:lnTo>
                      <a:lnTo>
                        <a:pt x="144" y="626"/>
                      </a:lnTo>
                      <a:lnTo>
                        <a:pt x="122" y="594"/>
                      </a:lnTo>
                      <a:lnTo>
                        <a:pt x="101" y="555"/>
                      </a:lnTo>
                      <a:lnTo>
                        <a:pt x="82" y="514"/>
                      </a:lnTo>
                      <a:lnTo>
                        <a:pt x="65" y="473"/>
                      </a:lnTo>
                      <a:lnTo>
                        <a:pt x="52" y="432"/>
                      </a:lnTo>
                      <a:lnTo>
                        <a:pt x="40" y="391"/>
                      </a:lnTo>
                      <a:lnTo>
                        <a:pt x="30" y="350"/>
                      </a:lnTo>
                      <a:lnTo>
                        <a:pt x="22" y="311"/>
                      </a:lnTo>
                      <a:lnTo>
                        <a:pt x="15" y="272"/>
                      </a:lnTo>
                      <a:lnTo>
                        <a:pt x="10" y="236"/>
                      </a:lnTo>
                      <a:lnTo>
                        <a:pt x="7" y="203"/>
                      </a:lnTo>
                      <a:lnTo>
                        <a:pt x="4" y="172"/>
                      </a:lnTo>
                      <a:lnTo>
                        <a:pt x="2" y="145"/>
                      </a:lnTo>
                      <a:lnTo>
                        <a:pt x="1" y="122"/>
                      </a:lnTo>
                      <a:lnTo>
                        <a:pt x="0" y="102"/>
                      </a:lnTo>
                      <a:lnTo>
                        <a:pt x="0" y="71"/>
                      </a:lnTo>
                      <a:lnTo>
                        <a:pt x="1" y="66"/>
                      </a:lnTo>
                      <a:lnTo>
                        <a:pt x="4" y="59"/>
                      </a:lnTo>
                      <a:lnTo>
                        <a:pt x="8" y="49"/>
                      </a:lnTo>
                      <a:lnTo>
                        <a:pt x="14" y="39"/>
                      </a:lnTo>
                      <a:lnTo>
                        <a:pt x="24" y="27"/>
                      </a:lnTo>
                      <a:lnTo>
                        <a:pt x="38" y="1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7DD5F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138">
                  <a:extLst>
                    <a:ext uri="{FF2B5EF4-FFF2-40B4-BE49-F238E27FC236}">
                      <a16:creationId xmlns:a16="http://schemas.microsoft.com/office/drawing/2014/main" id="{4D49CA49-123F-B140-92C8-2DFC86F302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181" y="87767"/>
                  <a:ext cx="1067250" cy="1011636"/>
                </a:xfrm>
                <a:custGeom>
                  <a:avLst/>
                  <a:gdLst/>
                  <a:ahLst/>
                  <a:cxnLst>
                    <a:cxn ang="0">
                      <a:pos x="446" y="1"/>
                    </a:cxn>
                    <a:cxn ang="0">
                      <a:pos x="516" y="7"/>
                    </a:cxn>
                    <a:cxn ang="0">
                      <a:pos x="573" y="17"/>
                    </a:cxn>
                    <a:cxn ang="0">
                      <a:pos x="615" y="28"/>
                    </a:cxn>
                    <a:cxn ang="0">
                      <a:pos x="641" y="35"/>
                    </a:cxn>
                    <a:cxn ang="0">
                      <a:pos x="677" y="47"/>
                    </a:cxn>
                    <a:cxn ang="0">
                      <a:pos x="703" y="60"/>
                    </a:cxn>
                    <a:cxn ang="0">
                      <a:pos x="722" y="80"/>
                    </a:cxn>
                    <a:cxn ang="0">
                      <a:pos x="736" y="111"/>
                    </a:cxn>
                    <a:cxn ang="0">
                      <a:pos x="744" y="145"/>
                    </a:cxn>
                    <a:cxn ang="0">
                      <a:pos x="749" y="185"/>
                    </a:cxn>
                    <a:cxn ang="0">
                      <a:pos x="754" y="240"/>
                    </a:cxn>
                    <a:cxn ang="0">
                      <a:pos x="758" y="306"/>
                    </a:cxn>
                    <a:cxn ang="0">
                      <a:pos x="755" y="380"/>
                    </a:cxn>
                    <a:cxn ang="0">
                      <a:pos x="746" y="458"/>
                    </a:cxn>
                    <a:cxn ang="0">
                      <a:pos x="728" y="536"/>
                    </a:cxn>
                    <a:cxn ang="0">
                      <a:pos x="699" y="613"/>
                    </a:cxn>
                    <a:cxn ang="0">
                      <a:pos x="657" y="684"/>
                    </a:cxn>
                    <a:cxn ang="0">
                      <a:pos x="613" y="728"/>
                    </a:cxn>
                    <a:cxn ang="0">
                      <a:pos x="559" y="762"/>
                    </a:cxn>
                    <a:cxn ang="0">
                      <a:pos x="499" y="783"/>
                    </a:cxn>
                    <a:cxn ang="0">
                      <a:pos x="434" y="793"/>
                    </a:cxn>
                    <a:cxn ang="0">
                      <a:pos x="366" y="791"/>
                    </a:cxn>
                    <a:cxn ang="0">
                      <a:pos x="300" y="778"/>
                    </a:cxn>
                    <a:cxn ang="0">
                      <a:pos x="237" y="752"/>
                    </a:cxn>
                    <a:cxn ang="0">
                      <a:pos x="180" y="715"/>
                    </a:cxn>
                    <a:cxn ang="0">
                      <a:pos x="133" y="665"/>
                    </a:cxn>
                    <a:cxn ang="0">
                      <a:pos x="92" y="598"/>
                    </a:cxn>
                    <a:cxn ang="0">
                      <a:pos x="58" y="519"/>
                    </a:cxn>
                    <a:cxn ang="0">
                      <a:pos x="34" y="438"/>
                    </a:cxn>
                    <a:cxn ang="0">
                      <a:pos x="18" y="361"/>
                    </a:cxn>
                    <a:cxn ang="0">
                      <a:pos x="8" y="291"/>
                    </a:cxn>
                    <a:cxn ang="0">
                      <a:pos x="2" y="232"/>
                    </a:cxn>
                    <a:cxn ang="0">
                      <a:pos x="0" y="189"/>
                    </a:cxn>
                    <a:cxn ang="0">
                      <a:pos x="1" y="154"/>
                    </a:cxn>
                    <a:cxn ang="0">
                      <a:pos x="6" y="139"/>
                    </a:cxn>
                    <a:cxn ang="0">
                      <a:pos x="19" y="121"/>
                    </a:cxn>
                    <a:cxn ang="0">
                      <a:pos x="43" y="98"/>
                    </a:cxn>
                    <a:cxn ang="0">
                      <a:pos x="82" y="74"/>
                    </a:cxn>
                    <a:cxn ang="0">
                      <a:pos x="140" y="49"/>
                    </a:cxn>
                    <a:cxn ang="0">
                      <a:pos x="227" y="23"/>
                    </a:cxn>
                    <a:cxn ang="0">
                      <a:pos x="322" y="5"/>
                    </a:cxn>
                    <a:cxn ang="0">
                      <a:pos x="407" y="0"/>
                    </a:cxn>
                  </a:cxnLst>
                  <a:rect l="0" t="0" r="r" b="b"/>
                  <a:pathLst>
                    <a:path w="758" h="793">
                      <a:moveTo>
                        <a:pt x="407" y="0"/>
                      </a:moveTo>
                      <a:lnTo>
                        <a:pt x="446" y="1"/>
                      </a:lnTo>
                      <a:lnTo>
                        <a:pt x="483" y="4"/>
                      </a:lnTo>
                      <a:lnTo>
                        <a:pt x="516" y="7"/>
                      </a:lnTo>
                      <a:lnTo>
                        <a:pt x="546" y="12"/>
                      </a:lnTo>
                      <a:lnTo>
                        <a:pt x="573" y="17"/>
                      </a:lnTo>
                      <a:lnTo>
                        <a:pt x="595" y="23"/>
                      </a:lnTo>
                      <a:lnTo>
                        <a:pt x="615" y="28"/>
                      </a:lnTo>
                      <a:lnTo>
                        <a:pt x="630" y="32"/>
                      </a:lnTo>
                      <a:lnTo>
                        <a:pt x="641" y="35"/>
                      </a:lnTo>
                      <a:lnTo>
                        <a:pt x="660" y="41"/>
                      </a:lnTo>
                      <a:lnTo>
                        <a:pt x="677" y="47"/>
                      </a:lnTo>
                      <a:lnTo>
                        <a:pt x="691" y="53"/>
                      </a:lnTo>
                      <a:lnTo>
                        <a:pt x="703" y="60"/>
                      </a:lnTo>
                      <a:lnTo>
                        <a:pt x="713" y="69"/>
                      </a:lnTo>
                      <a:lnTo>
                        <a:pt x="722" y="80"/>
                      </a:lnTo>
                      <a:lnTo>
                        <a:pt x="729" y="93"/>
                      </a:lnTo>
                      <a:lnTo>
                        <a:pt x="736" y="111"/>
                      </a:lnTo>
                      <a:lnTo>
                        <a:pt x="741" y="132"/>
                      </a:lnTo>
                      <a:lnTo>
                        <a:pt x="744" y="145"/>
                      </a:lnTo>
                      <a:lnTo>
                        <a:pt x="746" y="164"/>
                      </a:lnTo>
                      <a:lnTo>
                        <a:pt x="749" y="185"/>
                      </a:lnTo>
                      <a:lnTo>
                        <a:pt x="753" y="211"/>
                      </a:lnTo>
                      <a:lnTo>
                        <a:pt x="754" y="240"/>
                      </a:lnTo>
                      <a:lnTo>
                        <a:pt x="757" y="272"/>
                      </a:lnTo>
                      <a:lnTo>
                        <a:pt x="758" y="306"/>
                      </a:lnTo>
                      <a:lnTo>
                        <a:pt x="757" y="342"/>
                      </a:lnTo>
                      <a:lnTo>
                        <a:pt x="755" y="380"/>
                      </a:lnTo>
                      <a:lnTo>
                        <a:pt x="752" y="418"/>
                      </a:lnTo>
                      <a:lnTo>
                        <a:pt x="746" y="458"/>
                      </a:lnTo>
                      <a:lnTo>
                        <a:pt x="739" y="497"/>
                      </a:lnTo>
                      <a:lnTo>
                        <a:pt x="728" y="536"/>
                      </a:lnTo>
                      <a:lnTo>
                        <a:pt x="715" y="576"/>
                      </a:lnTo>
                      <a:lnTo>
                        <a:pt x="699" y="613"/>
                      </a:lnTo>
                      <a:lnTo>
                        <a:pt x="680" y="649"/>
                      </a:lnTo>
                      <a:lnTo>
                        <a:pt x="657" y="684"/>
                      </a:lnTo>
                      <a:lnTo>
                        <a:pt x="636" y="707"/>
                      </a:lnTo>
                      <a:lnTo>
                        <a:pt x="613" y="728"/>
                      </a:lnTo>
                      <a:lnTo>
                        <a:pt x="587" y="747"/>
                      </a:lnTo>
                      <a:lnTo>
                        <a:pt x="559" y="762"/>
                      </a:lnTo>
                      <a:lnTo>
                        <a:pt x="530" y="774"/>
                      </a:lnTo>
                      <a:lnTo>
                        <a:pt x="499" y="783"/>
                      </a:lnTo>
                      <a:lnTo>
                        <a:pt x="467" y="789"/>
                      </a:lnTo>
                      <a:lnTo>
                        <a:pt x="434" y="793"/>
                      </a:lnTo>
                      <a:lnTo>
                        <a:pt x="400" y="793"/>
                      </a:lnTo>
                      <a:lnTo>
                        <a:pt x="366" y="791"/>
                      </a:lnTo>
                      <a:lnTo>
                        <a:pt x="333" y="786"/>
                      </a:lnTo>
                      <a:lnTo>
                        <a:pt x="300" y="778"/>
                      </a:lnTo>
                      <a:lnTo>
                        <a:pt x="268" y="766"/>
                      </a:lnTo>
                      <a:lnTo>
                        <a:pt x="237" y="752"/>
                      </a:lnTo>
                      <a:lnTo>
                        <a:pt x="208" y="735"/>
                      </a:lnTo>
                      <a:lnTo>
                        <a:pt x="180" y="715"/>
                      </a:lnTo>
                      <a:lnTo>
                        <a:pt x="155" y="691"/>
                      </a:lnTo>
                      <a:lnTo>
                        <a:pt x="133" y="665"/>
                      </a:lnTo>
                      <a:lnTo>
                        <a:pt x="112" y="636"/>
                      </a:lnTo>
                      <a:lnTo>
                        <a:pt x="92" y="598"/>
                      </a:lnTo>
                      <a:lnTo>
                        <a:pt x="73" y="559"/>
                      </a:lnTo>
                      <a:lnTo>
                        <a:pt x="58" y="519"/>
                      </a:lnTo>
                      <a:lnTo>
                        <a:pt x="45" y="479"/>
                      </a:lnTo>
                      <a:lnTo>
                        <a:pt x="34" y="438"/>
                      </a:lnTo>
                      <a:lnTo>
                        <a:pt x="25" y="399"/>
                      </a:lnTo>
                      <a:lnTo>
                        <a:pt x="18" y="361"/>
                      </a:lnTo>
                      <a:lnTo>
                        <a:pt x="12" y="324"/>
                      </a:lnTo>
                      <a:lnTo>
                        <a:pt x="8" y="291"/>
                      </a:lnTo>
                      <a:lnTo>
                        <a:pt x="5" y="260"/>
                      </a:lnTo>
                      <a:lnTo>
                        <a:pt x="2" y="232"/>
                      </a:lnTo>
                      <a:lnTo>
                        <a:pt x="1" y="208"/>
                      </a:lnTo>
                      <a:lnTo>
                        <a:pt x="0" y="189"/>
                      </a:lnTo>
                      <a:lnTo>
                        <a:pt x="0" y="158"/>
                      </a:lnTo>
                      <a:lnTo>
                        <a:pt x="1" y="154"/>
                      </a:lnTo>
                      <a:lnTo>
                        <a:pt x="3" y="147"/>
                      </a:lnTo>
                      <a:lnTo>
                        <a:pt x="6" y="139"/>
                      </a:lnTo>
                      <a:lnTo>
                        <a:pt x="11" y="131"/>
                      </a:lnTo>
                      <a:lnTo>
                        <a:pt x="19" y="121"/>
                      </a:lnTo>
                      <a:lnTo>
                        <a:pt x="30" y="110"/>
                      </a:lnTo>
                      <a:lnTo>
                        <a:pt x="43" y="98"/>
                      </a:lnTo>
                      <a:lnTo>
                        <a:pt x="61" y="87"/>
                      </a:lnTo>
                      <a:lnTo>
                        <a:pt x="82" y="74"/>
                      </a:lnTo>
                      <a:lnTo>
                        <a:pt x="108" y="61"/>
                      </a:lnTo>
                      <a:lnTo>
                        <a:pt x="140" y="49"/>
                      </a:lnTo>
                      <a:lnTo>
                        <a:pt x="177" y="36"/>
                      </a:lnTo>
                      <a:lnTo>
                        <a:pt x="227" y="23"/>
                      </a:lnTo>
                      <a:lnTo>
                        <a:pt x="276" y="12"/>
                      </a:lnTo>
                      <a:lnTo>
                        <a:pt x="322" y="5"/>
                      </a:lnTo>
                      <a:lnTo>
                        <a:pt x="366" y="2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BCF1FD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1" name="Freeform 139">
                  <a:extLst>
                    <a:ext uri="{FF2B5EF4-FFF2-40B4-BE49-F238E27FC236}">
                      <a16:creationId xmlns:a16="http://schemas.microsoft.com/office/drawing/2014/main" id="{5887C4A2-46CE-E04C-9E87-34A85DEFD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41302"/>
                  <a:ext cx="1154545" cy="838140"/>
                </a:xfrm>
                <a:custGeom>
                  <a:avLst/>
                  <a:gdLst/>
                  <a:ahLst/>
                  <a:cxnLst>
                    <a:cxn ang="0">
                      <a:pos x="486" y="0"/>
                    </a:cxn>
                    <a:cxn ang="0">
                      <a:pos x="563" y="6"/>
                    </a:cxn>
                    <a:cxn ang="0">
                      <a:pos x="626" y="16"/>
                    </a:cxn>
                    <a:cxn ang="0">
                      <a:pos x="673" y="26"/>
                    </a:cxn>
                    <a:cxn ang="0">
                      <a:pos x="702" y="34"/>
                    </a:cxn>
                    <a:cxn ang="0">
                      <a:pos x="743" y="49"/>
                    </a:cxn>
                    <a:cxn ang="0">
                      <a:pos x="773" y="68"/>
                    </a:cxn>
                    <a:cxn ang="0">
                      <a:pos x="792" y="98"/>
                    </a:cxn>
                    <a:cxn ang="0">
                      <a:pos x="805" y="144"/>
                    </a:cxn>
                    <a:cxn ang="0">
                      <a:pos x="810" y="179"/>
                    </a:cxn>
                    <a:cxn ang="0">
                      <a:pos x="816" y="233"/>
                    </a:cxn>
                    <a:cxn ang="0">
                      <a:pos x="820" y="301"/>
                    </a:cxn>
                    <a:cxn ang="0">
                      <a:pos x="819" y="352"/>
                    </a:cxn>
                    <a:cxn ang="0">
                      <a:pos x="809" y="316"/>
                    </a:cxn>
                    <a:cxn ang="0">
                      <a:pos x="794" y="283"/>
                    </a:cxn>
                    <a:cxn ang="0">
                      <a:pos x="769" y="257"/>
                    </a:cxn>
                    <a:cxn ang="0">
                      <a:pos x="734" y="238"/>
                    </a:cxn>
                    <a:cxn ang="0">
                      <a:pos x="692" y="228"/>
                    </a:cxn>
                    <a:cxn ang="0">
                      <a:pos x="636" y="222"/>
                    </a:cxn>
                    <a:cxn ang="0">
                      <a:pos x="572" y="218"/>
                    </a:cxn>
                    <a:cxn ang="0">
                      <a:pos x="471" y="217"/>
                    </a:cxn>
                    <a:cxn ang="0">
                      <a:pos x="410" y="220"/>
                    </a:cxn>
                    <a:cxn ang="0">
                      <a:pos x="362" y="226"/>
                    </a:cxn>
                    <a:cxn ang="0">
                      <a:pos x="317" y="239"/>
                    </a:cxn>
                    <a:cxn ang="0">
                      <a:pos x="276" y="267"/>
                    </a:cxn>
                    <a:cxn ang="0">
                      <a:pos x="249" y="304"/>
                    </a:cxn>
                    <a:cxn ang="0">
                      <a:pos x="235" y="351"/>
                    </a:cxn>
                    <a:cxn ang="0">
                      <a:pos x="235" y="395"/>
                    </a:cxn>
                    <a:cxn ang="0">
                      <a:pos x="237" y="439"/>
                    </a:cxn>
                    <a:cxn ang="0">
                      <a:pos x="236" y="489"/>
                    </a:cxn>
                    <a:cxn ang="0">
                      <a:pos x="225" y="541"/>
                    </a:cxn>
                    <a:cxn ang="0">
                      <a:pos x="202" y="586"/>
                    </a:cxn>
                    <a:cxn ang="0">
                      <a:pos x="171" y="620"/>
                    </a:cxn>
                    <a:cxn ang="0">
                      <a:pos x="137" y="643"/>
                    </a:cxn>
                    <a:cxn ang="0">
                      <a:pos x="106" y="657"/>
                    </a:cxn>
                    <a:cxn ang="0">
                      <a:pos x="106" y="654"/>
                    </a:cxn>
                    <a:cxn ang="0">
                      <a:pos x="102" y="649"/>
                    </a:cxn>
                    <a:cxn ang="0">
                      <a:pos x="77" y="571"/>
                    </a:cxn>
                    <a:cxn ang="0">
                      <a:pos x="56" y="491"/>
                    </a:cxn>
                    <a:cxn ang="0">
                      <a:pos x="39" y="411"/>
                    </a:cxn>
                    <a:cxn ang="0">
                      <a:pos x="24" y="336"/>
                    </a:cxn>
                    <a:cxn ang="0">
                      <a:pos x="14" y="271"/>
                    </a:cxn>
                    <a:cxn ang="0">
                      <a:pos x="6" y="217"/>
                    </a:cxn>
                    <a:cxn ang="0">
                      <a:pos x="1" y="178"/>
                    </a:cxn>
                    <a:cxn ang="0">
                      <a:pos x="0" y="158"/>
                    </a:cxn>
                    <a:cxn ang="0">
                      <a:pos x="10" y="140"/>
                    </a:cxn>
                    <a:cxn ang="0">
                      <a:pos x="31" y="118"/>
                    </a:cxn>
                    <a:cxn ang="0">
                      <a:pos x="65" y="93"/>
                    </a:cxn>
                    <a:cxn ang="0">
                      <a:pos x="116" y="67"/>
                    </a:cxn>
                    <a:cxn ang="0">
                      <a:pos x="188" y="40"/>
                    </a:cxn>
                    <a:cxn ang="0">
                      <a:pos x="296" y="14"/>
                    </a:cxn>
                    <a:cxn ang="0">
                      <a:pos x="396" y="1"/>
                    </a:cxn>
                  </a:cxnLst>
                  <a:rect l="0" t="0" r="r" b="b"/>
                  <a:pathLst>
                    <a:path w="820" h="657">
                      <a:moveTo>
                        <a:pt x="442" y="0"/>
                      </a:moveTo>
                      <a:lnTo>
                        <a:pt x="486" y="0"/>
                      </a:lnTo>
                      <a:lnTo>
                        <a:pt x="526" y="1"/>
                      </a:lnTo>
                      <a:lnTo>
                        <a:pt x="563" y="6"/>
                      </a:lnTo>
                      <a:lnTo>
                        <a:pt x="596" y="10"/>
                      </a:lnTo>
                      <a:lnTo>
                        <a:pt x="626" y="16"/>
                      </a:lnTo>
                      <a:lnTo>
                        <a:pt x="651" y="21"/>
                      </a:lnTo>
                      <a:lnTo>
                        <a:pt x="673" y="26"/>
                      </a:lnTo>
                      <a:lnTo>
                        <a:pt x="690" y="31"/>
                      </a:lnTo>
                      <a:lnTo>
                        <a:pt x="702" y="34"/>
                      </a:lnTo>
                      <a:lnTo>
                        <a:pt x="724" y="42"/>
                      </a:lnTo>
                      <a:lnTo>
                        <a:pt x="743" y="49"/>
                      </a:lnTo>
                      <a:lnTo>
                        <a:pt x="759" y="58"/>
                      </a:lnTo>
                      <a:lnTo>
                        <a:pt x="773" y="68"/>
                      </a:lnTo>
                      <a:lnTo>
                        <a:pt x="783" y="81"/>
                      </a:lnTo>
                      <a:lnTo>
                        <a:pt x="792" y="98"/>
                      </a:lnTo>
                      <a:lnTo>
                        <a:pt x="799" y="118"/>
                      </a:lnTo>
                      <a:lnTo>
                        <a:pt x="805" y="144"/>
                      </a:lnTo>
                      <a:lnTo>
                        <a:pt x="808" y="159"/>
                      </a:lnTo>
                      <a:lnTo>
                        <a:pt x="810" y="179"/>
                      </a:lnTo>
                      <a:lnTo>
                        <a:pt x="814" y="203"/>
                      </a:lnTo>
                      <a:lnTo>
                        <a:pt x="816" y="233"/>
                      </a:lnTo>
                      <a:lnTo>
                        <a:pt x="819" y="265"/>
                      </a:lnTo>
                      <a:lnTo>
                        <a:pt x="820" y="301"/>
                      </a:lnTo>
                      <a:lnTo>
                        <a:pt x="820" y="346"/>
                      </a:lnTo>
                      <a:lnTo>
                        <a:pt x="819" y="352"/>
                      </a:lnTo>
                      <a:lnTo>
                        <a:pt x="815" y="334"/>
                      </a:lnTo>
                      <a:lnTo>
                        <a:pt x="809" y="316"/>
                      </a:lnTo>
                      <a:lnTo>
                        <a:pt x="803" y="299"/>
                      </a:lnTo>
                      <a:lnTo>
                        <a:pt x="794" y="283"/>
                      </a:lnTo>
                      <a:lnTo>
                        <a:pt x="783" y="269"/>
                      </a:lnTo>
                      <a:lnTo>
                        <a:pt x="769" y="257"/>
                      </a:lnTo>
                      <a:lnTo>
                        <a:pt x="753" y="246"/>
                      </a:lnTo>
                      <a:lnTo>
                        <a:pt x="734" y="238"/>
                      </a:lnTo>
                      <a:lnTo>
                        <a:pt x="716" y="233"/>
                      </a:lnTo>
                      <a:lnTo>
                        <a:pt x="692" y="228"/>
                      </a:lnTo>
                      <a:lnTo>
                        <a:pt x="666" y="225"/>
                      </a:lnTo>
                      <a:lnTo>
                        <a:pt x="636" y="222"/>
                      </a:lnTo>
                      <a:lnTo>
                        <a:pt x="604" y="219"/>
                      </a:lnTo>
                      <a:lnTo>
                        <a:pt x="572" y="218"/>
                      </a:lnTo>
                      <a:lnTo>
                        <a:pt x="537" y="217"/>
                      </a:lnTo>
                      <a:lnTo>
                        <a:pt x="471" y="217"/>
                      </a:lnTo>
                      <a:lnTo>
                        <a:pt x="440" y="218"/>
                      </a:lnTo>
                      <a:lnTo>
                        <a:pt x="410" y="220"/>
                      </a:lnTo>
                      <a:lnTo>
                        <a:pt x="384" y="223"/>
                      </a:lnTo>
                      <a:lnTo>
                        <a:pt x="362" y="226"/>
                      </a:lnTo>
                      <a:lnTo>
                        <a:pt x="343" y="230"/>
                      </a:lnTo>
                      <a:lnTo>
                        <a:pt x="317" y="239"/>
                      </a:lnTo>
                      <a:lnTo>
                        <a:pt x="296" y="252"/>
                      </a:lnTo>
                      <a:lnTo>
                        <a:pt x="276" y="267"/>
                      </a:lnTo>
                      <a:lnTo>
                        <a:pt x="260" y="285"/>
                      </a:lnTo>
                      <a:lnTo>
                        <a:pt x="249" y="304"/>
                      </a:lnTo>
                      <a:lnTo>
                        <a:pt x="240" y="326"/>
                      </a:lnTo>
                      <a:lnTo>
                        <a:pt x="235" y="351"/>
                      </a:lnTo>
                      <a:lnTo>
                        <a:pt x="234" y="377"/>
                      </a:lnTo>
                      <a:lnTo>
                        <a:pt x="235" y="395"/>
                      </a:lnTo>
                      <a:lnTo>
                        <a:pt x="236" y="416"/>
                      </a:lnTo>
                      <a:lnTo>
                        <a:pt x="237" y="439"/>
                      </a:lnTo>
                      <a:lnTo>
                        <a:pt x="237" y="464"/>
                      </a:lnTo>
                      <a:lnTo>
                        <a:pt x="236" y="489"/>
                      </a:lnTo>
                      <a:lnTo>
                        <a:pt x="232" y="515"/>
                      </a:lnTo>
                      <a:lnTo>
                        <a:pt x="225" y="541"/>
                      </a:lnTo>
                      <a:lnTo>
                        <a:pt x="215" y="565"/>
                      </a:lnTo>
                      <a:lnTo>
                        <a:pt x="202" y="586"/>
                      </a:lnTo>
                      <a:lnTo>
                        <a:pt x="188" y="605"/>
                      </a:lnTo>
                      <a:lnTo>
                        <a:pt x="171" y="620"/>
                      </a:lnTo>
                      <a:lnTo>
                        <a:pt x="154" y="633"/>
                      </a:lnTo>
                      <a:lnTo>
                        <a:pt x="137" y="643"/>
                      </a:lnTo>
                      <a:lnTo>
                        <a:pt x="122" y="651"/>
                      </a:lnTo>
                      <a:lnTo>
                        <a:pt x="106" y="657"/>
                      </a:lnTo>
                      <a:lnTo>
                        <a:pt x="106" y="656"/>
                      </a:lnTo>
                      <a:lnTo>
                        <a:pt x="106" y="654"/>
                      </a:lnTo>
                      <a:lnTo>
                        <a:pt x="104" y="652"/>
                      </a:lnTo>
                      <a:lnTo>
                        <a:pt x="102" y="649"/>
                      </a:lnTo>
                      <a:lnTo>
                        <a:pt x="90" y="610"/>
                      </a:lnTo>
                      <a:lnTo>
                        <a:pt x="77" y="571"/>
                      </a:lnTo>
                      <a:lnTo>
                        <a:pt x="66" y="531"/>
                      </a:lnTo>
                      <a:lnTo>
                        <a:pt x="56" y="491"/>
                      </a:lnTo>
                      <a:lnTo>
                        <a:pt x="47" y="450"/>
                      </a:lnTo>
                      <a:lnTo>
                        <a:pt x="39" y="411"/>
                      </a:lnTo>
                      <a:lnTo>
                        <a:pt x="31" y="373"/>
                      </a:lnTo>
                      <a:lnTo>
                        <a:pt x="24" y="336"/>
                      </a:lnTo>
                      <a:lnTo>
                        <a:pt x="19" y="303"/>
                      </a:lnTo>
                      <a:lnTo>
                        <a:pt x="14" y="271"/>
                      </a:lnTo>
                      <a:lnTo>
                        <a:pt x="9" y="242"/>
                      </a:lnTo>
                      <a:lnTo>
                        <a:pt x="6" y="217"/>
                      </a:lnTo>
                      <a:lnTo>
                        <a:pt x="4" y="195"/>
                      </a:lnTo>
                      <a:lnTo>
                        <a:pt x="1" y="178"/>
                      </a:lnTo>
                      <a:lnTo>
                        <a:pt x="0" y="166"/>
                      </a:lnTo>
                      <a:lnTo>
                        <a:pt x="0" y="158"/>
                      </a:lnTo>
                      <a:lnTo>
                        <a:pt x="4" y="150"/>
                      </a:lnTo>
                      <a:lnTo>
                        <a:pt x="10" y="140"/>
                      </a:lnTo>
                      <a:lnTo>
                        <a:pt x="19" y="130"/>
                      </a:lnTo>
                      <a:lnTo>
                        <a:pt x="31" y="118"/>
                      </a:lnTo>
                      <a:lnTo>
                        <a:pt x="46" y="105"/>
                      </a:lnTo>
                      <a:lnTo>
                        <a:pt x="65" y="93"/>
                      </a:lnTo>
                      <a:lnTo>
                        <a:pt x="89" y="80"/>
                      </a:lnTo>
                      <a:lnTo>
                        <a:pt x="116" y="67"/>
                      </a:lnTo>
                      <a:lnTo>
                        <a:pt x="150" y="53"/>
                      </a:lnTo>
                      <a:lnTo>
                        <a:pt x="188" y="40"/>
                      </a:lnTo>
                      <a:lnTo>
                        <a:pt x="244" y="25"/>
                      </a:lnTo>
                      <a:lnTo>
                        <a:pt x="296" y="14"/>
                      </a:lnTo>
                      <a:lnTo>
                        <a:pt x="347" y="6"/>
                      </a:lnTo>
                      <a:lnTo>
                        <a:pt x="396" y="1"/>
                      </a:lnTo>
                      <a:lnTo>
                        <a:pt x="442" y="0"/>
                      </a:lnTo>
                      <a:close/>
                    </a:path>
                  </a:pathLst>
                </a:custGeom>
                <a:solidFill>
                  <a:srgbClr val="3AA8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140">
                  <a:extLst>
                    <a:ext uri="{FF2B5EF4-FFF2-40B4-BE49-F238E27FC236}">
                      <a16:creationId xmlns:a16="http://schemas.microsoft.com/office/drawing/2014/main" id="{E73940F4-A476-A44A-8916-084195B005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27222"/>
                  <a:ext cx="1154545" cy="840691"/>
                </a:xfrm>
                <a:custGeom>
                  <a:avLst/>
                  <a:gdLst/>
                  <a:ahLst/>
                  <a:cxnLst>
                    <a:cxn ang="0">
                      <a:pos x="490" y="0"/>
                    </a:cxn>
                    <a:cxn ang="0">
                      <a:pos x="567" y="6"/>
                    </a:cxn>
                    <a:cxn ang="0">
                      <a:pos x="630" y="16"/>
                    </a:cxn>
                    <a:cxn ang="0">
                      <a:pos x="676" y="27"/>
                    </a:cxn>
                    <a:cxn ang="0">
                      <a:pos x="705" y="35"/>
                    </a:cxn>
                    <a:cxn ang="0">
                      <a:pos x="747" y="50"/>
                    </a:cxn>
                    <a:cxn ang="0">
                      <a:pos x="776" y="68"/>
                    </a:cxn>
                    <a:cxn ang="0">
                      <a:pos x="795" y="98"/>
                    </a:cxn>
                    <a:cxn ang="0">
                      <a:pos x="809" y="145"/>
                    </a:cxn>
                    <a:cxn ang="0">
                      <a:pos x="814" y="181"/>
                    </a:cxn>
                    <a:cxn ang="0">
                      <a:pos x="818" y="237"/>
                    </a:cxn>
                    <a:cxn ang="0">
                      <a:pos x="820" y="309"/>
                    </a:cxn>
                    <a:cxn ang="0">
                      <a:pos x="816" y="331"/>
                    </a:cxn>
                    <a:cxn ang="0">
                      <a:pos x="804" y="297"/>
                    </a:cxn>
                    <a:cxn ang="0">
                      <a:pos x="785" y="269"/>
                    </a:cxn>
                    <a:cxn ang="0">
                      <a:pos x="756" y="247"/>
                    </a:cxn>
                    <a:cxn ang="0">
                      <a:pos x="719" y="233"/>
                    </a:cxn>
                    <a:cxn ang="0">
                      <a:pos x="669" y="225"/>
                    </a:cxn>
                    <a:cxn ang="0">
                      <a:pos x="608" y="220"/>
                    </a:cxn>
                    <a:cxn ang="0">
                      <a:pos x="542" y="217"/>
                    </a:cxn>
                    <a:cxn ang="0">
                      <a:pos x="444" y="219"/>
                    </a:cxn>
                    <a:cxn ang="0">
                      <a:pos x="388" y="223"/>
                    </a:cxn>
                    <a:cxn ang="0">
                      <a:pos x="347" y="231"/>
                    </a:cxn>
                    <a:cxn ang="0">
                      <a:pos x="300" y="252"/>
                    </a:cxn>
                    <a:cxn ang="0">
                      <a:pos x="265" y="285"/>
                    </a:cxn>
                    <a:cxn ang="0">
                      <a:pos x="244" y="326"/>
                    </a:cxn>
                    <a:cxn ang="0">
                      <a:pos x="238" y="377"/>
                    </a:cxn>
                    <a:cxn ang="0">
                      <a:pos x="240" y="416"/>
                    </a:cxn>
                    <a:cxn ang="0">
                      <a:pos x="240" y="464"/>
                    </a:cxn>
                    <a:cxn ang="0">
                      <a:pos x="235" y="516"/>
                    </a:cxn>
                    <a:cxn ang="0">
                      <a:pos x="219" y="565"/>
                    </a:cxn>
                    <a:cxn ang="0">
                      <a:pos x="192" y="604"/>
                    </a:cxn>
                    <a:cxn ang="0">
                      <a:pos x="162" y="631"/>
                    </a:cxn>
                    <a:cxn ang="0">
                      <a:pos x="130" y="649"/>
                    </a:cxn>
                    <a:cxn ang="0">
                      <a:pos x="102" y="659"/>
                    </a:cxn>
                    <a:cxn ang="0">
                      <a:pos x="66" y="578"/>
                    </a:cxn>
                    <a:cxn ang="0">
                      <a:pos x="40" y="494"/>
                    </a:cxn>
                    <a:cxn ang="0">
                      <a:pos x="22" y="413"/>
                    </a:cxn>
                    <a:cxn ang="0">
                      <a:pos x="10" y="339"/>
                    </a:cxn>
                    <a:cxn ang="0">
                      <a:pos x="4" y="274"/>
                    </a:cxn>
                    <a:cxn ang="0">
                      <a:pos x="1" y="223"/>
                    </a:cxn>
                    <a:cxn ang="0">
                      <a:pos x="0" y="174"/>
                    </a:cxn>
                    <a:cxn ang="0">
                      <a:pos x="2" y="163"/>
                    </a:cxn>
                    <a:cxn ang="0">
                      <a:pos x="9" y="147"/>
                    </a:cxn>
                    <a:cxn ang="0">
                      <a:pos x="25" y="127"/>
                    </a:cxn>
                    <a:cxn ang="0">
                      <a:pos x="53" y="104"/>
                    </a:cxn>
                    <a:cxn ang="0">
                      <a:pos x="95" y="79"/>
                    </a:cxn>
                    <a:cxn ang="0">
                      <a:pos x="155" y="53"/>
                    </a:cxn>
                    <a:cxn ang="0">
                      <a:pos x="248" y="26"/>
                    </a:cxn>
                    <a:cxn ang="0">
                      <a:pos x="352" y="6"/>
                    </a:cxn>
                    <a:cxn ang="0">
                      <a:pos x="446" y="0"/>
                    </a:cxn>
                  </a:cxnLst>
                  <a:rect l="0" t="0" r="r" b="b"/>
                  <a:pathLst>
                    <a:path w="820" h="659">
                      <a:moveTo>
                        <a:pt x="446" y="0"/>
                      </a:moveTo>
                      <a:lnTo>
                        <a:pt x="490" y="0"/>
                      </a:lnTo>
                      <a:lnTo>
                        <a:pt x="530" y="2"/>
                      </a:lnTo>
                      <a:lnTo>
                        <a:pt x="567" y="6"/>
                      </a:lnTo>
                      <a:lnTo>
                        <a:pt x="600" y="11"/>
                      </a:lnTo>
                      <a:lnTo>
                        <a:pt x="630" y="16"/>
                      </a:lnTo>
                      <a:lnTo>
                        <a:pt x="655" y="22"/>
                      </a:lnTo>
                      <a:lnTo>
                        <a:pt x="676" y="27"/>
                      </a:lnTo>
                      <a:lnTo>
                        <a:pt x="693" y="32"/>
                      </a:lnTo>
                      <a:lnTo>
                        <a:pt x="705" y="35"/>
                      </a:lnTo>
                      <a:lnTo>
                        <a:pt x="727" y="42"/>
                      </a:lnTo>
                      <a:lnTo>
                        <a:pt x="747" y="50"/>
                      </a:lnTo>
                      <a:lnTo>
                        <a:pt x="763" y="58"/>
                      </a:lnTo>
                      <a:lnTo>
                        <a:pt x="776" y="68"/>
                      </a:lnTo>
                      <a:lnTo>
                        <a:pt x="786" y="81"/>
                      </a:lnTo>
                      <a:lnTo>
                        <a:pt x="795" y="98"/>
                      </a:lnTo>
                      <a:lnTo>
                        <a:pt x="802" y="119"/>
                      </a:lnTo>
                      <a:lnTo>
                        <a:pt x="809" y="145"/>
                      </a:lnTo>
                      <a:lnTo>
                        <a:pt x="811" y="160"/>
                      </a:lnTo>
                      <a:lnTo>
                        <a:pt x="814" y="181"/>
                      </a:lnTo>
                      <a:lnTo>
                        <a:pt x="816" y="207"/>
                      </a:lnTo>
                      <a:lnTo>
                        <a:pt x="818" y="237"/>
                      </a:lnTo>
                      <a:lnTo>
                        <a:pt x="820" y="271"/>
                      </a:lnTo>
                      <a:lnTo>
                        <a:pt x="820" y="309"/>
                      </a:lnTo>
                      <a:lnTo>
                        <a:pt x="820" y="349"/>
                      </a:lnTo>
                      <a:lnTo>
                        <a:pt x="816" y="331"/>
                      </a:lnTo>
                      <a:lnTo>
                        <a:pt x="811" y="313"/>
                      </a:lnTo>
                      <a:lnTo>
                        <a:pt x="804" y="297"/>
                      </a:lnTo>
                      <a:lnTo>
                        <a:pt x="796" y="282"/>
                      </a:lnTo>
                      <a:lnTo>
                        <a:pt x="785" y="269"/>
                      </a:lnTo>
                      <a:lnTo>
                        <a:pt x="772" y="256"/>
                      </a:lnTo>
                      <a:lnTo>
                        <a:pt x="756" y="247"/>
                      </a:lnTo>
                      <a:lnTo>
                        <a:pt x="738" y="238"/>
                      </a:lnTo>
                      <a:lnTo>
                        <a:pt x="719" y="233"/>
                      </a:lnTo>
                      <a:lnTo>
                        <a:pt x="696" y="229"/>
                      </a:lnTo>
                      <a:lnTo>
                        <a:pt x="669" y="225"/>
                      </a:lnTo>
                      <a:lnTo>
                        <a:pt x="640" y="223"/>
                      </a:lnTo>
                      <a:lnTo>
                        <a:pt x="608" y="220"/>
                      </a:lnTo>
                      <a:lnTo>
                        <a:pt x="575" y="218"/>
                      </a:lnTo>
                      <a:lnTo>
                        <a:pt x="542" y="217"/>
                      </a:lnTo>
                      <a:lnTo>
                        <a:pt x="475" y="217"/>
                      </a:lnTo>
                      <a:lnTo>
                        <a:pt x="444" y="219"/>
                      </a:lnTo>
                      <a:lnTo>
                        <a:pt x="414" y="221"/>
                      </a:lnTo>
                      <a:lnTo>
                        <a:pt x="388" y="223"/>
                      </a:lnTo>
                      <a:lnTo>
                        <a:pt x="366" y="227"/>
                      </a:lnTo>
                      <a:lnTo>
                        <a:pt x="347" y="231"/>
                      </a:lnTo>
                      <a:lnTo>
                        <a:pt x="322" y="240"/>
                      </a:lnTo>
                      <a:lnTo>
                        <a:pt x="300" y="252"/>
                      </a:lnTo>
                      <a:lnTo>
                        <a:pt x="281" y="267"/>
                      </a:lnTo>
                      <a:lnTo>
                        <a:pt x="265" y="285"/>
                      </a:lnTo>
                      <a:lnTo>
                        <a:pt x="253" y="304"/>
                      </a:lnTo>
                      <a:lnTo>
                        <a:pt x="244" y="326"/>
                      </a:lnTo>
                      <a:lnTo>
                        <a:pt x="239" y="351"/>
                      </a:lnTo>
                      <a:lnTo>
                        <a:pt x="238" y="377"/>
                      </a:lnTo>
                      <a:lnTo>
                        <a:pt x="239" y="395"/>
                      </a:lnTo>
                      <a:lnTo>
                        <a:pt x="240" y="416"/>
                      </a:lnTo>
                      <a:lnTo>
                        <a:pt x="240" y="439"/>
                      </a:lnTo>
                      <a:lnTo>
                        <a:pt x="240" y="464"/>
                      </a:lnTo>
                      <a:lnTo>
                        <a:pt x="240" y="490"/>
                      </a:lnTo>
                      <a:lnTo>
                        <a:pt x="235" y="516"/>
                      </a:lnTo>
                      <a:lnTo>
                        <a:pt x="229" y="541"/>
                      </a:lnTo>
                      <a:lnTo>
                        <a:pt x="219" y="565"/>
                      </a:lnTo>
                      <a:lnTo>
                        <a:pt x="206" y="586"/>
                      </a:lnTo>
                      <a:lnTo>
                        <a:pt x="192" y="604"/>
                      </a:lnTo>
                      <a:lnTo>
                        <a:pt x="177" y="619"/>
                      </a:lnTo>
                      <a:lnTo>
                        <a:pt x="162" y="631"/>
                      </a:lnTo>
                      <a:lnTo>
                        <a:pt x="146" y="641"/>
                      </a:lnTo>
                      <a:lnTo>
                        <a:pt x="130" y="649"/>
                      </a:lnTo>
                      <a:lnTo>
                        <a:pt x="116" y="655"/>
                      </a:lnTo>
                      <a:lnTo>
                        <a:pt x="102" y="659"/>
                      </a:lnTo>
                      <a:lnTo>
                        <a:pt x="83" y="619"/>
                      </a:lnTo>
                      <a:lnTo>
                        <a:pt x="66" y="578"/>
                      </a:lnTo>
                      <a:lnTo>
                        <a:pt x="52" y="536"/>
                      </a:lnTo>
                      <a:lnTo>
                        <a:pt x="40" y="494"/>
                      </a:lnTo>
                      <a:lnTo>
                        <a:pt x="30" y="454"/>
                      </a:lnTo>
                      <a:lnTo>
                        <a:pt x="22" y="413"/>
                      </a:lnTo>
                      <a:lnTo>
                        <a:pt x="15" y="375"/>
                      </a:lnTo>
                      <a:lnTo>
                        <a:pt x="10" y="339"/>
                      </a:lnTo>
                      <a:lnTo>
                        <a:pt x="7" y="305"/>
                      </a:lnTo>
                      <a:lnTo>
                        <a:pt x="4" y="274"/>
                      </a:lnTo>
                      <a:lnTo>
                        <a:pt x="2" y="246"/>
                      </a:lnTo>
                      <a:lnTo>
                        <a:pt x="1" y="223"/>
                      </a:lnTo>
                      <a:lnTo>
                        <a:pt x="0" y="203"/>
                      </a:lnTo>
                      <a:lnTo>
                        <a:pt x="0" y="174"/>
                      </a:lnTo>
                      <a:lnTo>
                        <a:pt x="1" y="169"/>
                      </a:lnTo>
                      <a:lnTo>
                        <a:pt x="2" y="163"/>
                      </a:lnTo>
                      <a:lnTo>
                        <a:pt x="5" y="156"/>
                      </a:lnTo>
                      <a:lnTo>
                        <a:pt x="9" y="147"/>
                      </a:lnTo>
                      <a:lnTo>
                        <a:pt x="16" y="138"/>
                      </a:lnTo>
                      <a:lnTo>
                        <a:pt x="25" y="127"/>
                      </a:lnTo>
                      <a:lnTo>
                        <a:pt x="37" y="116"/>
                      </a:lnTo>
                      <a:lnTo>
                        <a:pt x="53" y="104"/>
                      </a:lnTo>
                      <a:lnTo>
                        <a:pt x="72" y="92"/>
                      </a:lnTo>
                      <a:lnTo>
                        <a:pt x="95" y="79"/>
                      </a:lnTo>
                      <a:lnTo>
                        <a:pt x="122" y="66"/>
                      </a:lnTo>
                      <a:lnTo>
                        <a:pt x="155" y="53"/>
                      </a:lnTo>
                      <a:lnTo>
                        <a:pt x="193" y="41"/>
                      </a:lnTo>
                      <a:lnTo>
                        <a:pt x="248" y="26"/>
                      </a:lnTo>
                      <a:lnTo>
                        <a:pt x="301" y="14"/>
                      </a:lnTo>
                      <a:lnTo>
                        <a:pt x="352" y="6"/>
                      </a:lnTo>
                      <a:lnTo>
                        <a:pt x="400" y="1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rgbClr val="FDD8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141">
                  <a:extLst>
                    <a:ext uri="{FF2B5EF4-FFF2-40B4-BE49-F238E27FC236}">
                      <a16:creationId xmlns:a16="http://schemas.microsoft.com/office/drawing/2014/main" id="{9182B662-442C-514F-AADD-A270900C0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27222"/>
                  <a:ext cx="1155954" cy="803695"/>
                </a:xfrm>
                <a:custGeom>
                  <a:avLst/>
                  <a:gdLst/>
                  <a:ahLst/>
                  <a:cxnLst>
                    <a:cxn ang="0">
                      <a:pos x="490" y="0"/>
                    </a:cxn>
                    <a:cxn ang="0">
                      <a:pos x="567" y="6"/>
                    </a:cxn>
                    <a:cxn ang="0">
                      <a:pos x="630" y="16"/>
                    </a:cxn>
                    <a:cxn ang="0">
                      <a:pos x="676" y="27"/>
                    </a:cxn>
                    <a:cxn ang="0">
                      <a:pos x="705" y="35"/>
                    </a:cxn>
                    <a:cxn ang="0">
                      <a:pos x="740" y="47"/>
                    </a:cxn>
                    <a:cxn ang="0">
                      <a:pos x="768" y="62"/>
                    </a:cxn>
                    <a:cxn ang="0">
                      <a:pos x="789" y="85"/>
                    </a:cxn>
                    <a:cxn ang="0">
                      <a:pos x="804" y="122"/>
                    </a:cxn>
                    <a:cxn ang="0">
                      <a:pos x="814" y="172"/>
                    </a:cxn>
                    <a:cxn ang="0">
                      <a:pos x="819" y="222"/>
                    </a:cxn>
                    <a:cxn ang="0">
                      <a:pos x="820" y="265"/>
                    </a:cxn>
                    <a:cxn ang="0">
                      <a:pos x="821" y="300"/>
                    </a:cxn>
                    <a:cxn ang="0">
                      <a:pos x="820" y="321"/>
                    </a:cxn>
                    <a:cxn ang="0">
                      <a:pos x="807" y="275"/>
                    </a:cxn>
                    <a:cxn ang="0">
                      <a:pos x="783" y="241"/>
                    </a:cxn>
                    <a:cxn ang="0">
                      <a:pos x="749" y="218"/>
                    </a:cxn>
                    <a:cxn ang="0">
                      <a:pos x="711" y="205"/>
                    </a:cxn>
                    <a:cxn ang="0">
                      <a:pos x="661" y="197"/>
                    </a:cxn>
                    <a:cxn ang="0">
                      <a:pos x="599" y="191"/>
                    </a:cxn>
                    <a:cxn ang="0">
                      <a:pos x="533" y="188"/>
                    </a:cxn>
                    <a:cxn ang="0">
                      <a:pos x="435" y="190"/>
                    </a:cxn>
                    <a:cxn ang="0">
                      <a:pos x="379" y="194"/>
                    </a:cxn>
                    <a:cxn ang="0">
                      <a:pos x="339" y="202"/>
                    </a:cxn>
                    <a:cxn ang="0">
                      <a:pos x="291" y="223"/>
                    </a:cxn>
                    <a:cxn ang="0">
                      <a:pos x="255" y="256"/>
                    </a:cxn>
                    <a:cxn ang="0">
                      <a:pos x="235" y="298"/>
                    </a:cxn>
                    <a:cxn ang="0">
                      <a:pos x="229" y="348"/>
                    </a:cxn>
                    <a:cxn ang="0">
                      <a:pos x="231" y="388"/>
                    </a:cxn>
                    <a:cxn ang="0">
                      <a:pos x="232" y="435"/>
                    </a:cxn>
                    <a:cxn ang="0">
                      <a:pos x="227" y="486"/>
                    </a:cxn>
                    <a:cxn ang="0">
                      <a:pos x="210" y="537"/>
                    </a:cxn>
                    <a:cxn ang="0">
                      <a:pos x="183" y="575"/>
                    </a:cxn>
                    <a:cxn ang="0">
                      <a:pos x="152" y="602"/>
                    </a:cxn>
                    <a:cxn ang="0">
                      <a:pos x="122" y="620"/>
                    </a:cxn>
                    <a:cxn ang="0">
                      <a:pos x="94" y="630"/>
                    </a:cxn>
                    <a:cxn ang="0">
                      <a:pos x="59" y="550"/>
                    </a:cxn>
                    <a:cxn ang="0">
                      <a:pos x="34" y="470"/>
                    </a:cxn>
                    <a:cxn ang="0">
                      <a:pos x="19" y="394"/>
                    </a:cxn>
                    <a:cxn ang="0">
                      <a:pos x="9" y="325"/>
                    </a:cxn>
                    <a:cxn ang="0">
                      <a:pos x="3" y="265"/>
                    </a:cxn>
                    <a:cxn ang="0">
                      <a:pos x="1" y="218"/>
                    </a:cxn>
                    <a:cxn ang="0">
                      <a:pos x="0" y="174"/>
                    </a:cxn>
                    <a:cxn ang="0">
                      <a:pos x="2" y="163"/>
                    </a:cxn>
                    <a:cxn ang="0">
                      <a:pos x="9" y="147"/>
                    </a:cxn>
                    <a:cxn ang="0">
                      <a:pos x="25" y="127"/>
                    </a:cxn>
                    <a:cxn ang="0">
                      <a:pos x="53" y="104"/>
                    </a:cxn>
                    <a:cxn ang="0">
                      <a:pos x="95" y="79"/>
                    </a:cxn>
                    <a:cxn ang="0">
                      <a:pos x="155" y="53"/>
                    </a:cxn>
                    <a:cxn ang="0">
                      <a:pos x="248" y="26"/>
                    </a:cxn>
                    <a:cxn ang="0">
                      <a:pos x="352" y="6"/>
                    </a:cxn>
                    <a:cxn ang="0">
                      <a:pos x="446" y="0"/>
                    </a:cxn>
                  </a:cxnLst>
                  <a:rect l="0" t="0" r="r" b="b"/>
                  <a:pathLst>
                    <a:path w="821" h="630">
                      <a:moveTo>
                        <a:pt x="446" y="0"/>
                      </a:moveTo>
                      <a:lnTo>
                        <a:pt x="490" y="0"/>
                      </a:lnTo>
                      <a:lnTo>
                        <a:pt x="530" y="2"/>
                      </a:lnTo>
                      <a:lnTo>
                        <a:pt x="567" y="6"/>
                      </a:lnTo>
                      <a:lnTo>
                        <a:pt x="600" y="11"/>
                      </a:lnTo>
                      <a:lnTo>
                        <a:pt x="630" y="16"/>
                      </a:lnTo>
                      <a:lnTo>
                        <a:pt x="655" y="22"/>
                      </a:lnTo>
                      <a:lnTo>
                        <a:pt x="676" y="27"/>
                      </a:lnTo>
                      <a:lnTo>
                        <a:pt x="693" y="32"/>
                      </a:lnTo>
                      <a:lnTo>
                        <a:pt x="705" y="35"/>
                      </a:lnTo>
                      <a:lnTo>
                        <a:pt x="723" y="41"/>
                      </a:lnTo>
                      <a:lnTo>
                        <a:pt x="740" y="47"/>
                      </a:lnTo>
                      <a:lnTo>
                        <a:pt x="755" y="53"/>
                      </a:lnTo>
                      <a:lnTo>
                        <a:pt x="768" y="62"/>
                      </a:lnTo>
                      <a:lnTo>
                        <a:pt x="779" y="72"/>
                      </a:lnTo>
                      <a:lnTo>
                        <a:pt x="789" y="85"/>
                      </a:lnTo>
                      <a:lnTo>
                        <a:pt x="798" y="101"/>
                      </a:lnTo>
                      <a:lnTo>
                        <a:pt x="804" y="122"/>
                      </a:lnTo>
                      <a:lnTo>
                        <a:pt x="809" y="147"/>
                      </a:lnTo>
                      <a:lnTo>
                        <a:pt x="814" y="172"/>
                      </a:lnTo>
                      <a:lnTo>
                        <a:pt x="816" y="197"/>
                      </a:lnTo>
                      <a:lnTo>
                        <a:pt x="819" y="222"/>
                      </a:lnTo>
                      <a:lnTo>
                        <a:pt x="820" y="244"/>
                      </a:lnTo>
                      <a:lnTo>
                        <a:pt x="820" y="265"/>
                      </a:lnTo>
                      <a:lnTo>
                        <a:pt x="821" y="284"/>
                      </a:lnTo>
                      <a:lnTo>
                        <a:pt x="821" y="300"/>
                      </a:lnTo>
                      <a:lnTo>
                        <a:pt x="820" y="311"/>
                      </a:lnTo>
                      <a:lnTo>
                        <a:pt x="820" y="321"/>
                      </a:lnTo>
                      <a:lnTo>
                        <a:pt x="815" y="297"/>
                      </a:lnTo>
                      <a:lnTo>
                        <a:pt x="807" y="275"/>
                      </a:lnTo>
                      <a:lnTo>
                        <a:pt x="796" y="257"/>
                      </a:lnTo>
                      <a:lnTo>
                        <a:pt x="783" y="241"/>
                      </a:lnTo>
                      <a:lnTo>
                        <a:pt x="767" y="228"/>
                      </a:lnTo>
                      <a:lnTo>
                        <a:pt x="749" y="218"/>
                      </a:lnTo>
                      <a:lnTo>
                        <a:pt x="729" y="210"/>
                      </a:lnTo>
                      <a:lnTo>
                        <a:pt x="711" y="205"/>
                      </a:lnTo>
                      <a:lnTo>
                        <a:pt x="687" y="200"/>
                      </a:lnTo>
                      <a:lnTo>
                        <a:pt x="661" y="197"/>
                      </a:lnTo>
                      <a:lnTo>
                        <a:pt x="631" y="193"/>
                      </a:lnTo>
                      <a:lnTo>
                        <a:pt x="599" y="191"/>
                      </a:lnTo>
                      <a:lnTo>
                        <a:pt x="567" y="189"/>
                      </a:lnTo>
                      <a:lnTo>
                        <a:pt x="533" y="188"/>
                      </a:lnTo>
                      <a:lnTo>
                        <a:pt x="466" y="188"/>
                      </a:lnTo>
                      <a:lnTo>
                        <a:pt x="435" y="190"/>
                      </a:lnTo>
                      <a:lnTo>
                        <a:pt x="406" y="192"/>
                      </a:lnTo>
                      <a:lnTo>
                        <a:pt x="379" y="194"/>
                      </a:lnTo>
                      <a:lnTo>
                        <a:pt x="358" y="197"/>
                      </a:lnTo>
                      <a:lnTo>
                        <a:pt x="339" y="202"/>
                      </a:lnTo>
                      <a:lnTo>
                        <a:pt x="313" y="211"/>
                      </a:lnTo>
                      <a:lnTo>
                        <a:pt x="291" y="223"/>
                      </a:lnTo>
                      <a:lnTo>
                        <a:pt x="271" y="238"/>
                      </a:lnTo>
                      <a:lnTo>
                        <a:pt x="255" y="256"/>
                      </a:lnTo>
                      <a:lnTo>
                        <a:pt x="244" y="275"/>
                      </a:lnTo>
                      <a:lnTo>
                        <a:pt x="235" y="298"/>
                      </a:lnTo>
                      <a:lnTo>
                        <a:pt x="230" y="322"/>
                      </a:lnTo>
                      <a:lnTo>
                        <a:pt x="229" y="348"/>
                      </a:lnTo>
                      <a:lnTo>
                        <a:pt x="230" y="367"/>
                      </a:lnTo>
                      <a:lnTo>
                        <a:pt x="231" y="388"/>
                      </a:lnTo>
                      <a:lnTo>
                        <a:pt x="232" y="410"/>
                      </a:lnTo>
                      <a:lnTo>
                        <a:pt x="232" y="435"/>
                      </a:lnTo>
                      <a:lnTo>
                        <a:pt x="231" y="460"/>
                      </a:lnTo>
                      <a:lnTo>
                        <a:pt x="227" y="486"/>
                      </a:lnTo>
                      <a:lnTo>
                        <a:pt x="220" y="512"/>
                      </a:lnTo>
                      <a:lnTo>
                        <a:pt x="210" y="537"/>
                      </a:lnTo>
                      <a:lnTo>
                        <a:pt x="198" y="558"/>
                      </a:lnTo>
                      <a:lnTo>
                        <a:pt x="183" y="575"/>
                      </a:lnTo>
                      <a:lnTo>
                        <a:pt x="168" y="589"/>
                      </a:lnTo>
                      <a:lnTo>
                        <a:pt x="152" y="602"/>
                      </a:lnTo>
                      <a:lnTo>
                        <a:pt x="137" y="612"/>
                      </a:lnTo>
                      <a:lnTo>
                        <a:pt x="122" y="620"/>
                      </a:lnTo>
                      <a:lnTo>
                        <a:pt x="107" y="626"/>
                      </a:lnTo>
                      <a:lnTo>
                        <a:pt x="94" y="630"/>
                      </a:lnTo>
                      <a:lnTo>
                        <a:pt x="75" y="590"/>
                      </a:lnTo>
                      <a:lnTo>
                        <a:pt x="59" y="550"/>
                      </a:lnTo>
                      <a:lnTo>
                        <a:pt x="45" y="509"/>
                      </a:lnTo>
                      <a:lnTo>
                        <a:pt x="34" y="470"/>
                      </a:lnTo>
                      <a:lnTo>
                        <a:pt x="25" y="431"/>
                      </a:lnTo>
                      <a:lnTo>
                        <a:pt x="19" y="394"/>
                      </a:lnTo>
                      <a:lnTo>
                        <a:pt x="13" y="358"/>
                      </a:lnTo>
                      <a:lnTo>
                        <a:pt x="9" y="325"/>
                      </a:lnTo>
                      <a:lnTo>
                        <a:pt x="5" y="294"/>
                      </a:lnTo>
                      <a:lnTo>
                        <a:pt x="3" y="265"/>
                      </a:lnTo>
                      <a:lnTo>
                        <a:pt x="2" y="240"/>
                      </a:lnTo>
                      <a:lnTo>
                        <a:pt x="1" y="218"/>
                      </a:lnTo>
                      <a:lnTo>
                        <a:pt x="0" y="201"/>
                      </a:lnTo>
                      <a:lnTo>
                        <a:pt x="0" y="174"/>
                      </a:lnTo>
                      <a:lnTo>
                        <a:pt x="1" y="169"/>
                      </a:lnTo>
                      <a:lnTo>
                        <a:pt x="2" y="163"/>
                      </a:lnTo>
                      <a:lnTo>
                        <a:pt x="5" y="156"/>
                      </a:lnTo>
                      <a:lnTo>
                        <a:pt x="9" y="147"/>
                      </a:lnTo>
                      <a:lnTo>
                        <a:pt x="16" y="138"/>
                      </a:lnTo>
                      <a:lnTo>
                        <a:pt x="25" y="127"/>
                      </a:lnTo>
                      <a:lnTo>
                        <a:pt x="37" y="116"/>
                      </a:lnTo>
                      <a:lnTo>
                        <a:pt x="53" y="104"/>
                      </a:lnTo>
                      <a:lnTo>
                        <a:pt x="72" y="92"/>
                      </a:lnTo>
                      <a:lnTo>
                        <a:pt x="95" y="79"/>
                      </a:lnTo>
                      <a:lnTo>
                        <a:pt x="122" y="66"/>
                      </a:lnTo>
                      <a:lnTo>
                        <a:pt x="155" y="53"/>
                      </a:lnTo>
                      <a:lnTo>
                        <a:pt x="193" y="41"/>
                      </a:lnTo>
                      <a:lnTo>
                        <a:pt x="248" y="26"/>
                      </a:lnTo>
                      <a:lnTo>
                        <a:pt x="301" y="14"/>
                      </a:lnTo>
                      <a:lnTo>
                        <a:pt x="352" y="6"/>
                      </a:lnTo>
                      <a:lnTo>
                        <a:pt x="400" y="1"/>
                      </a:lnTo>
                      <a:lnTo>
                        <a:pt x="446" y="0"/>
                      </a:lnTo>
                      <a:close/>
                    </a:path>
                  </a:pathLst>
                </a:custGeom>
                <a:solidFill>
                  <a:srgbClr val="3AA8F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Freeform 164">
                  <a:extLst>
                    <a:ext uri="{FF2B5EF4-FFF2-40B4-BE49-F238E27FC236}">
                      <a16:creationId xmlns:a16="http://schemas.microsoft.com/office/drawing/2014/main" id="{86EBF4D7-5105-564E-87A7-18805CD03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96039" y="-348709"/>
                  <a:ext cx="23936" cy="45719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8" y="0"/>
                    </a:cxn>
                    <a:cxn ang="0">
                      <a:pos x="10" y="1"/>
                    </a:cxn>
                    <a:cxn ang="0">
                      <a:pos x="12" y="2"/>
                    </a:cxn>
                    <a:cxn ang="0">
                      <a:pos x="15" y="5"/>
                    </a:cxn>
                    <a:cxn ang="0">
                      <a:pos x="16" y="7"/>
                    </a:cxn>
                    <a:cxn ang="0">
                      <a:pos x="17" y="10"/>
                    </a:cxn>
                    <a:cxn ang="0">
                      <a:pos x="17" y="12"/>
                    </a:cxn>
                    <a:cxn ang="0">
                      <a:pos x="16" y="15"/>
                    </a:cxn>
                    <a:cxn ang="0">
                      <a:pos x="15" y="16"/>
                    </a:cxn>
                    <a:cxn ang="0">
                      <a:pos x="13" y="17"/>
                    </a:cxn>
                    <a:cxn ang="0">
                      <a:pos x="9" y="17"/>
                    </a:cxn>
                    <a:cxn ang="0">
                      <a:pos x="7" y="16"/>
                    </a:cxn>
                    <a:cxn ang="0">
                      <a:pos x="5" y="15"/>
                    </a:cxn>
                    <a:cxn ang="0">
                      <a:pos x="3" y="13"/>
                    </a:cxn>
                    <a:cxn ang="0">
                      <a:pos x="1" y="10"/>
                    </a:cxn>
                    <a:cxn ang="0">
                      <a:pos x="1" y="8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3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7" h="17">
                      <a:moveTo>
                        <a:pt x="5" y="0"/>
                      </a:moveTo>
                      <a:lnTo>
                        <a:pt x="8" y="0"/>
                      </a:lnTo>
                      <a:lnTo>
                        <a:pt x="10" y="1"/>
                      </a:lnTo>
                      <a:lnTo>
                        <a:pt x="12" y="2"/>
                      </a:lnTo>
                      <a:lnTo>
                        <a:pt x="15" y="5"/>
                      </a:lnTo>
                      <a:lnTo>
                        <a:pt x="16" y="7"/>
                      </a:lnTo>
                      <a:lnTo>
                        <a:pt x="17" y="10"/>
                      </a:lnTo>
                      <a:lnTo>
                        <a:pt x="17" y="12"/>
                      </a:lnTo>
                      <a:lnTo>
                        <a:pt x="16" y="15"/>
                      </a:lnTo>
                      <a:lnTo>
                        <a:pt x="15" y="16"/>
                      </a:lnTo>
                      <a:lnTo>
                        <a:pt x="13" y="17"/>
                      </a:lnTo>
                      <a:lnTo>
                        <a:pt x="9" y="17"/>
                      </a:lnTo>
                      <a:lnTo>
                        <a:pt x="7" y="16"/>
                      </a:lnTo>
                      <a:lnTo>
                        <a:pt x="5" y="15"/>
                      </a:lnTo>
                      <a:lnTo>
                        <a:pt x="3" y="13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165">
                  <a:extLst>
                    <a:ext uri="{FF2B5EF4-FFF2-40B4-BE49-F238E27FC236}">
                      <a16:creationId xmlns:a16="http://schemas.microsoft.com/office/drawing/2014/main" id="{AEC3BD07-0BFB-0B47-BA10-CCE66FEBD5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0862" y="169430"/>
                  <a:ext cx="192894" cy="711844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44" y="14"/>
                    </a:cxn>
                    <a:cxn ang="0">
                      <a:pos x="34" y="30"/>
                    </a:cxn>
                    <a:cxn ang="0">
                      <a:pos x="26" y="48"/>
                    </a:cxn>
                    <a:cxn ang="0">
                      <a:pos x="23" y="68"/>
                    </a:cxn>
                    <a:cxn ang="0">
                      <a:pos x="23" y="90"/>
                    </a:cxn>
                    <a:cxn ang="0">
                      <a:pos x="24" y="105"/>
                    </a:cxn>
                    <a:cxn ang="0">
                      <a:pos x="26" y="125"/>
                    </a:cxn>
                    <a:cxn ang="0">
                      <a:pos x="29" y="149"/>
                    </a:cxn>
                    <a:cxn ang="0">
                      <a:pos x="33" y="177"/>
                    </a:cxn>
                    <a:cxn ang="0">
                      <a:pos x="38" y="209"/>
                    </a:cxn>
                    <a:cxn ang="0">
                      <a:pos x="44" y="243"/>
                    </a:cxn>
                    <a:cxn ang="0">
                      <a:pos x="50" y="279"/>
                    </a:cxn>
                    <a:cxn ang="0">
                      <a:pos x="58" y="317"/>
                    </a:cxn>
                    <a:cxn ang="0">
                      <a:pos x="68" y="355"/>
                    </a:cxn>
                    <a:cxn ang="0">
                      <a:pos x="78" y="395"/>
                    </a:cxn>
                    <a:cxn ang="0">
                      <a:pos x="91" y="434"/>
                    </a:cxn>
                    <a:cxn ang="0">
                      <a:pos x="104" y="472"/>
                    </a:cxn>
                    <a:cxn ang="0">
                      <a:pos x="120" y="510"/>
                    </a:cxn>
                    <a:cxn ang="0">
                      <a:pos x="137" y="545"/>
                    </a:cxn>
                    <a:cxn ang="0">
                      <a:pos x="118" y="553"/>
                    </a:cxn>
                    <a:cxn ang="0">
                      <a:pos x="102" y="558"/>
                    </a:cxn>
                    <a:cxn ang="0">
                      <a:pos x="83" y="518"/>
                    </a:cxn>
                    <a:cxn ang="0">
                      <a:pos x="66" y="477"/>
                    </a:cxn>
                    <a:cxn ang="0">
                      <a:pos x="52" y="435"/>
                    </a:cxn>
                    <a:cxn ang="0">
                      <a:pos x="40" y="393"/>
                    </a:cxn>
                    <a:cxn ang="0">
                      <a:pos x="30" y="353"/>
                    </a:cxn>
                    <a:cxn ang="0">
                      <a:pos x="22" y="312"/>
                    </a:cxn>
                    <a:cxn ang="0">
                      <a:pos x="15" y="274"/>
                    </a:cxn>
                    <a:cxn ang="0">
                      <a:pos x="10" y="238"/>
                    </a:cxn>
                    <a:cxn ang="0">
                      <a:pos x="7" y="204"/>
                    </a:cxn>
                    <a:cxn ang="0">
                      <a:pos x="4" y="173"/>
                    </a:cxn>
                    <a:cxn ang="0">
                      <a:pos x="2" y="145"/>
                    </a:cxn>
                    <a:cxn ang="0">
                      <a:pos x="1" y="122"/>
                    </a:cxn>
                    <a:cxn ang="0">
                      <a:pos x="0" y="102"/>
                    </a:cxn>
                    <a:cxn ang="0">
                      <a:pos x="0" y="71"/>
                    </a:cxn>
                    <a:cxn ang="0">
                      <a:pos x="1" y="66"/>
                    </a:cxn>
                    <a:cxn ang="0">
                      <a:pos x="4" y="59"/>
                    </a:cxn>
                    <a:cxn ang="0">
                      <a:pos x="8" y="49"/>
                    </a:cxn>
                    <a:cxn ang="0">
                      <a:pos x="14" y="39"/>
                    </a:cxn>
                    <a:cxn ang="0">
                      <a:pos x="24" y="27"/>
                    </a:cxn>
                    <a:cxn ang="0">
                      <a:pos x="38" y="13"/>
                    </a:cxn>
                    <a:cxn ang="0">
                      <a:pos x="56" y="0"/>
                    </a:cxn>
                  </a:cxnLst>
                  <a:rect l="0" t="0" r="r" b="b"/>
                  <a:pathLst>
                    <a:path w="137" h="558">
                      <a:moveTo>
                        <a:pt x="56" y="0"/>
                      </a:moveTo>
                      <a:lnTo>
                        <a:pt x="44" y="14"/>
                      </a:lnTo>
                      <a:lnTo>
                        <a:pt x="34" y="30"/>
                      </a:lnTo>
                      <a:lnTo>
                        <a:pt x="26" y="48"/>
                      </a:lnTo>
                      <a:lnTo>
                        <a:pt x="23" y="68"/>
                      </a:lnTo>
                      <a:lnTo>
                        <a:pt x="23" y="90"/>
                      </a:lnTo>
                      <a:lnTo>
                        <a:pt x="24" y="105"/>
                      </a:lnTo>
                      <a:lnTo>
                        <a:pt x="26" y="125"/>
                      </a:lnTo>
                      <a:lnTo>
                        <a:pt x="29" y="149"/>
                      </a:lnTo>
                      <a:lnTo>
                        <a:pt x="33" y="177"/>
                      </a:lnTo>
                      <a:lnTo>
                        <a:pt x="38" y="209"/>
                      </a:lnTo>
                      <a:lnTo>
                        <a:pt x="44" y="243"/>
                      </a:lnTo>
                      <a:lnTo>
                        <a:pt x="50" y="279"/>
                      </a:lnTo>
                      <a:lnTo>
                        <a:pt x="58" y="317"/>
                      </a:lnTo>
                      <a:lnTo>
                        <a:pt x="68" y="355"/>
                      </a:lnTo>
                      <a:lnTo>
                        <a:pt x="78" y="395"/>
                      </a:lnTo>
                      <a:lnTo>
                        <a:pt x="91" y="434"/>
                      </a:lnTo>
                      <a:lnTo>
                        <a:pt x="104" y="472"/>
                      </a:lnTo>
                      <a:lnTo>
                        <a:pt x="120" y="510"/>
                      </a:lnTo>
                      <a:lnTo>
                        <a:pt x="137" y="545"/>
                      </a:lnTo>
                      <a:lnTo>
                        <a:pt x="118" y="553"/>
                      </a:lnTo>
                      <a:lnTo>
                        <a:pt x="102" y="558"/>
                      </a:lnTo>
                      <a:lnTo>
                        <a:pt x="83" y="518"/>
                      </a:lnTo>
                      <a:lnTo>
                        <a:pt x="66" y="477"/>
                      </a:lnTo>
                      <a:lnTo>
                        <a:pt x="52" y="435"/>
                      </a:lnTo>
                      <a:lnTo>
                        <a:pt x="40" y="393"/>
                      </a:lnTo>
                      <a:lnTo>
                        <a:pt x="30" y="353"/>
                      </a:lnTo>
                      <a:lnTo>
                        <a:pt x="22" y="312"/>
                      </a:lnTo>
                      <a:lnTo>
                        <a:pt x="15" y="274"/>
                      </a:lnTo>
                      <a:lnTo>
                        <a:pt x="10" y="238"/>
                      </a:lnTo>
                      <a:lnTo>
                        <a:pt x="7" y="204"/>
                      </a:lnTo>
                      <a:lnTo>
                        <a:pt x="4" y="173"/>
                      </a:lnTo>
                      <a:lnTo>
                        <a:pt x="2" y="145"/>
                      </a:lnTo>
                      <a:lnTo>
                        <a:pt x="1" y="122"/>
                      </a:lnTo>
                      <a:lnTo>
                        <a:pt x="0" y="102"/>
                      </a:lnTo>
                      <a:lnTo>
                        <a:pt x="0" y="71"/>
                      </a:lnTo>
                      <a:lnTo>
                        <a:pt x="1" y="66"/>
                      </a:lnTo>
                      <a:lnTo>
                        <a:pt x="4" y="59"/>
                      </a:lnTo>
                      <a:lnTo>
                        <a:pt x="8" y="49"/>
                      </a:lnTo>
                      <a:lnTo>
                        <a:pt x="14" y="39"/>
                      </a:lnTo>
                      <a:lnTo>
                        <a:pt x="24" y="27"/>
                      </a:lnTo>
                      <a:lnTo>
                        <a:pt x="38" y="13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569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166">
                  <a:extLst>
                    <a:ext uri="{FF2B5EF4-FFF2-40B4-BE49-F238E27FC236}">
                      <a16:creationId xmlns:a16="http://schemas.microsoft.com/office/drawing/2014/main" id="{5BC61CE2-BF0D-AC4B-AEF7-233010FC15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05795" y="376402"/>
                  <a:ext cx="259069" cy="27938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20" y="1"/>
                    </a:cxn>
                    <a:cxn ang="0">
                      <a:pos x="34" y="3"/>
                    </a:cxn>
                    <a:cxn ang="0">
                      <a:pos x="50" y="5"/>
                    </a:cxn>
                    <a:cxn ang="0">
                      <a:pos x="68" y="6"/>
                    </a:cxn>
                    <a:cxn ang="0">
                      <a:pos x="86" y="10"/>
                    </a:cxn>
                    <a:cxn ang="0">
                      <a:pos x="104" y="14"/>
                    </a:cxn>
                    <a:cxn ang="0">
                      <a:pos x="122" y="19"/>
                    </a:cxn>
                    <a:cxn ang="0">
                      <a:pos x="139" y="25"/>
                    </a:cxn>
                    <a:cxn ang="0">
                      <a:pos x="153" y="32"/>
                    </a:cxn>
                    <a:cxn ang="0">
                      <a:pos x="165" y="41"/>
                    </a:cxn>
                    <a:cxn ang="0">
                      <a:pos x="172" y="51"/>
                    </a:cxn>
                    <a:cxn ang="0">
                      <a:pos x="177" y="63"/>
                    </a:cxn>
                    <a:cxn ang="0">
                      <a:pos x="181" y="78"/>
                    </a:cxn>
                    <a:cxn ang="0">
                      <a:pos x="183" y="95"/>
                    </a:cxn>
                    <a:cxn ang="0">
                      <a:pos x="184" y="114"/>
                    </a:cxn>
                    <a:cxn ang="0">
                      <a:pos x="184" y="133"/>
                    </a:cxn>
                    <a:cxn ang="0">
                      <a:pos x="183" y="151"/>
                    </a:cxn>
                    <a:cxn ang="0">
                      <a:pos x="181" y="169"/>
                    </a:cxn>
                    <a:cxn ang="0">
                      <a:pos x="180" y="185"/>
                    </a:cxn>
                    <a:cxn ang="0">
                      <a:pos x="178" y="199"/>
                    </a:cxn>
                    <a:cxn ang="0">
                      <a:pos x="177" y="210"/>
                    </a:cxn>
                    <a:cxn ang="0">
                      <a:pos x="175" y="217"/>
                    </a:cxn>
                    <a:cxn ang="0">
                      <a:pos x="175" y="219"/>
                    </a:cxn>
                    <a:cxn ang="0">
                      <a:pos x="175" y="217"/>
                    </a:cxn>
                    <a:cxn ang="0">
                      <a:pos x="174" y="211"/>
                    </a:cxn>
                    <a:cxn ang="0">
                      <a:pos x="171" y="200"/>
                    </a:cxn>
                    <a:cxn ang="0">
                      <a:pos x="167" y="187"/>
                    </a:cxn>
                    <a:cxn ang="0">
                      <a:pos x="162" y="171"/>
                    </a:cxn>
                    <a:cxn ang="0">
                      <a:pos x="155" y="154"/>
                    </a:cxn>
                    <a:cxn ang="0">
                      <a:pos x="146" y="134"/>
                    </a:cxn>
                    <a:cxn ang="0">
                      <a:pos x="136" y="115"/>
                    </a:cxn>
                    <a:cxn ang="0">
                      <a:pos x="124" y="95"/>
                    </a:cxn>
                    <a:cxn ang="0">
                      <a:pos x="109" y="75"/>
                    </a:cxn>
                    <a:cxn ang="0">
                      <a:pos x="93" y="56"/>
                    </a:cxn>
                    <a:cxn ang="0">
                      <a:pos x="73" y="39"/>
                    </a:cxn>
                    <a:cxn ang="0">
                      <a:pos x="52" y="23"/>
                    </a:cxn>
                    <a:cxn ang="0">
                      <a:pos x="27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4" h="219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20" y="1"/>
                      </a:lnTo>
                      <a:lnTo>
                        <a:pt x="34" y="3"/>
                      </a:lnTo>
                      <a:lnTo>
                        <a:pt x="50" y="5"/>
                      </a:lnTo>
                      <a:lnTo>
                        <a:pt x="68" y="6"/>
                      </a:lnTo>
                      <a:lnTo>
                        <a:pt x="86" y="10"/>
                      </a:lnTo>
                      <a:lnTo>
                        <a:pt x="104" y="14"/>
                      </a:lnTo>
                      <a:lnTo>
                        <a:pt x="122" y="19"/>
                      </a:lnTo>
                      <a:lnTo>
                        <a:pt x="139" y="25"/>
                      </a:lnTo>
                      <a:lnTo>
                        <a:pt x="153" y="32"/>
                      </a:lnTo>
                      <a:lnTo>
                        <a:pt x="165" y="41"/>
                      </a:lnTo>
                      <a:lnTo>
                        <a:pt x="172" y="51"/>
                      </a:lnTo>
                      <a:lnTo>
                        <a:pt x="177" y="63"/>
                      </a:lnTo>
                      <a:lnTo>
                        <a:pt x="181" y="78"/>
                      </a:lnTo>
                      <a:lnTo>
                        <a:pt x="183" y="95"/>
                      </a:lnTo>
                      <a:lnTo>
                        <a:pt x="184" y="114"/>
                      </a:lnTo>
                      <a:lnTo>
                        <a:pt x="184" y="133"/>
                      </a:lnTo>
                      <a:lnTo>
                        <a:pt x="183" y="151"/>
                      </a:lnTo>
                      <a:lnTo>
                        <a:pt x="181" y="169"/>
                      </a:lnTo>
                      <a:lnTo>
                        <a:pt x="180" y="185"/>
                      </a:lnTo>
                      <a:lnTo>
                        <a:pt x="178" y="199"/>
                      </a:lnTo>
                      <a:lnTo>
                        <a:pt x="177" y="210"/>
                      </a:lnTo>
                      <a:lnTo>
                        <a:pt x="175" y="217"/>
                      </a:lnTo>
                      <a:lnTo>
                        <a:pt x="175" y="219"/>
                      </a:lnTo>
                      <a:lnTo>
                        <a:pt x="175" y="217"/>
                      </a:lnTo>
                      <a:lnTo>
                        <a:pt x="174" y="211"/>
                      </a:lnTo>
                      <a:lnTo>
                        <a:pt x="171" y="200"/>
                      </a:lnTo>
                      <a:lnTo>
                        <a:pt x="167" y="187"/>
                      </a:lnTo>
                      <a:lnTo>
                        <a:pt x="162" y="171"/>
                      </a:lnTo>
                      <a:lnTo>
                        <a:pt x="155" y="154"/>
                      </a:lnTo>
                      <a:lnTo>
                        <a:pt x="146" y="134"/>
                      </a:lnTo>
                      <a:lnTo>
                        <a:pt x="136" y="115"/>
                      </a:lnTo>
                      <a:lnTo>
                        <a:pt x="124" y="95"/>
                      </a:lnTo>
                      <a:lnTo>
                        <a:pt x="109" y="75"/>
                      </a:lnTo>
                      <a:lnTo>
                        <a:pt x="93" y="56"/>
                      </a:lnTo>
                      <a:lnTo>
                        <a:pt x="73" y="39"/>
                      </a:lnTo>
                      <a:lnTo>
                        <a:pt x="52" y="23"/>
                      </a:lnTo>
                      <a:lnTo>
                        <a:pt x="27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173">
                  <a:extLst>
                    <a:ext uri="{FF2B5EF4-FFF2-40B4-BE49-F238E27FC236}">
                      <a16:creationId xmlns:a16="http://schemas.microsoft.com/office/drawing/2014/main" id="{1FFF8D8B-51DC-2144-B6A0-46778CE2FC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12835" y="68054"/>
                  <a:ext cx="294269" cy="279380"/>
                </a:xfrm>
                <a:custGeom>
                  <a:avLst/>
                  <a:gdLst/>
                  <a:ahLst/>
                  <a:cxnLst>
                    <a:cxn ang="0">
                      <a:pos x="3" y="1"/>
                    </a:cxn>
                    <a:cxn ang="0">
                      <a:pos x="37" y="6"/>
                    </a:cxn>
                    <a:cxn ang="0">
                      <a:pos x="68" y="13"/>
                    </a:cxn>
                    <a:cxn ang="0">
                      <a:pos x="97" y="20"/>
                    </a:cxn>
                    <a:cxn ang="0">
                      <a:pos x="120" y="28"/>
                    </a:cxn>
                    <a:cxn ang="0">
                      <a:pos x="140" y="37"/>
                    </a:cxn>
                    <a:cxn ang="0">
                      <a:pos x="157" y="47"/>
                    </a:cxn>
                    <a:cxn ang="0">
                      <a:pos x="170" y="58"/>
                    </a:cxn>
                    <a:cxn ang="0">
                      <a:pos x="181" y="70"/>
                    </a:cxn>
                    <a:cxn ang="0">
                      <a:pos x="186" y="81"/>
                    </a:cxn>
                    <a:cxn ang="0">
                      <a:pos x="192" y="96"/>
                    </a:cxn>
                    <a:cxn ang="0">
                      <a:pos x="196" y="112"/>
                    </a:cxn>
                    <a:cxn ang="0">
                      <a:pos x="200" y="131"/>
                    </a:cxn>
                    <a:cxn ang="0">
                      <a:pos x="202" y="149"/>
                    </a:cxn>
                    <a:cxn ang="0">
                      <a:pos x="205" y="167"/>
                    </a:cxn>
                    <a:cxn ang="0">
                      <a:pos x="206" y="183"/>
                    </a:cxn>
                    <a:cxn ang="0">
                      <a:pos x="207" y="198"/>
                    </a:cxn>
                    <a:cxn ang="0">
                      <a:pos x="208" y="209"/>
                    </a:cxn>
                    <a:cxn ang="0">
                      <a:pos x="209" y="217"/>
                    </a:cxn>
                    <a:cxn ang="0">
                      <a:pos x="209" y="219"/>
                    </a:cxn>
                    <a:cxn ang="0">
                      <a:pos x="202" y="188"/>
                    </a:cxn>
                    <a:cxn ang="0">
                      <a:pos x="193" y="161"/>
                    </a:cxn>
                    <a:cxn ang="0">
                      <a:pos x="181" y="136"/>
                    </a:cxn>
                    <a:cxn ang="0">
                      <a:pos x="167" y="113"/>
                    </a:cxn>
                    <a:cxn ang="0">
                      <a:pos x="152" y="93"/>
                    </a:cxn>
                    <a:cxn ang="0">
                      <a:pos x="136" y="75"/>
                    </a:cxn>
                    <a:cxn ang="0">
                      <a:pos x="119" y="60"/>
                    </a:cxn>
                    <a:cxn ang="0">
                      <a:pos x="102" y="47"/>
                    </a:cxn>
                    <a:cxn ang="0">
                      <a:pos x="84" y="35"/>
                    </a:cxn>
                    <a:cxn ang="0">
                      <a:pos x="68" y="26"/>
                    </a:cxn>
                    <a:cxn ang="0">
                      <a:pos x="52" y="18"/>
                    </a:cxn>
                    <a:cxn ang="0">
                      <a:pos x="38" y="13"/>
                    </a:cxn>
                    <a:cxn ang="0">
                      <a:pos x="25" y="8"/>
                    </a:cxn>
                    <a:cxn ang="0">
                      <a:pos x="15" y="4"/>
                    </a:cxn>
                    <a:cxn ang="0">
                      <a:pos x="6" y="2"/>
                    </a:cxn>
                    <a:cxn ang="0">
                      <a:pos x="3" y="1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09" h="219">
                      <a:moveTo>
                        <a:pt x="3" y="1"/>
                      </a:moveTo>
                      <a:lnTo>
                        <a:pt x="37" y="6"/>
                      </a:lnTo>
                      <a:lnTo>
                        <a:pt x="68" y="13"/>
                      </a:lnTo>
                      <a:lnTo>
                        <a:pt x="97" y="20"/>
                      </a:lnTo>
                      <a:lnTo>
                        <a:pt x="120" y="28"/>
                      </a:lnTo>
                      <a:lnTo>
                        <a:pt x="140" y="37"/>
                      </a:lnTo>
                      <a:lnTo>
                        <a:pt x="157" y="47"/>
                      </a:lnTo>
                      <a:lnTo>
                        <a:pt x="170" y="58"/>
                      </a:lnTo>
                      <a:lnTo>
                        <a:pt x="181" y="70"/>
                      </a:lnTo>
                      <a:lnTo>
                        <a:pt x="186" y="81"/>
                      </a:lnTo>
                      <a:lnTo>
                        <a:pt x="192" y="96"/>
                      </a:lnTo>
                      <a:lnTo>
                        <a:pt x="196" y="112"/>
                      </a:lnTo>
                      <a:lnTo>
                        <a:pt x="200" y="131"/>
                      </a:lnTo>
                      <a:lnTo>
                        <a:pt x="202" y="149"/>
                      </a:lnTo>
                      <a:lnTo>
                        <a:pt x="205" y="167"/>
                      </a:lnTo>
                      <a:lnTo>
                        <a:pt x="206" y="183"/>
                      </a:lnTo>
                      <a:lnTo>
                        <a:pt x="207" y="198"/>
                      </a:lnTo>
                      <a:lnTo>
                        <a:pt x="208" y="209"/>
                      </a:lnTo>
                      <a:lnTo>
                        <a:pt x="209" y="217"/>
                      </a:lnTo>
                      <a:lnTo>
                        <a:pt x="209" y="219"/>
                      </a:lnTo>
                      <a:lnTo>
                        <a:pt x="202" y="188"/>
                      </a:lnTo>
                      <a:lnTo>
                        <a:pt x="193" y="161"/>
                      </a:lnTo>
                      <a:lnTo>
                        <a:pt x="181" y="136"/>
                      </a:lnTo>
                      <a:lnTo>
                        <a:pt x="167" y="113"/>
                      </a:lnTo>
                      <a:lnTo>
                        <a:pt x="152" y="93"/>
                      </a:lnTo>
                      <a:lnTo>
                        <a:pt x="136" y="75"/>
                      </a:lnTo>
                      <a:lnTo>
                        <a:pt x="119" y="60"/>
                      </a:lnTo>
                      <a:lnTo>
                        <a:pt x="102" y="47"/>
                      </a:lnTo>
                      <a:lnTo>
                        <a:pt x="84" y="35"/>
                      </a:lnTo>
                      <a:lnTo>
                        <a:pt x="68" y="26"/>
                      </a:lnTo>
                      <a:lnTo>
                        <a:pt x="52" y="18"/>
                      </a:lnTo>
                      <a:lnTo>
                        <a:pt x="38" y="13"/>
                      </a:lnTo>
                      <a:lnTo>
                        <a:pt x="25" y="8"/>
                      </a:lnTo>
                      <a:lnTo>
                        <a:pt x="15" y="4"/>
                      </a:lnTo>
                      <a:lnTo>
                        <a:pt x="6" y="2"/>
                      </a:lnTo>
                      <a:lnTo>
                        <a:pt x="3" y="1"/>
                      </a:lnTo>
                      <a:close/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3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4" name="Freeform 176">
                  <a:extLst>
                    <a:ext uri="{FF2B5EF4-FFF2-40B4-BE49-F238E27FC236}">
                      <a16:creationId xmlns:a16="http://schemas.microsoft.com/office/drawing/2014/main" id="{8D5598F0-1006-6E44-B861-2AC10DA98A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6172" y="900171"/>
                  <a:ext cx="67583" cy="49753"/>
                </a:xfrm>
                <a:custGeom>
                  <a:avLst/>
                  <a:gdLst/>
                  <a:ahLst/>
                  <a:cxnLst>
                    <a:cxn ang="0">
                      <a:pos x="34" y="0"/>
                    </a:cxn>
                    <a:cxn ang="0">
                      <a:pos x="48" y="25"/>
                    </a:cxn>
                    <a:cxn ang="0">
                      <a:pos x="30" y="34"/>
                    </a:cxn>
                    <a:cxn ang="0">
                      <a:pos x="13" y="39"/>
                    </a:cxn>
                    <a:cxn ang="0">
                      <a:pos x="7" y="25"/>
                    </a:cxn>
                    <a:cxn ang="0">
                      <a:pos x="0" y="11"/>
                    </a:cxn>
                    <a:cxn ang="0">
                      <a:pos x="6" y="10"/>
                    </a:cxn>
                    <a:cxn ang="0">
                      <a:pos x="13" y="7"/>
                    </a:cxn>
                    <a:cxn ang="0">
                      <a:pos x="21" y="4"/>
                    </a:cxn>
                    <a:cxn ang="0">
                      <a:pos x="27" y="2"/>
                    </a:cxn>
                    <a:cxn ang="0">
                      <a:pos x="33" y="0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48" h="39">
                      <a:moveTo>
                        <a:pt x="34" y="0"/>
                      </a:moveTo>
                      <a:lnTo>
                        <a:pt x="48" y="25"/>
                      </a:lnTo>
                      <a:lnTo>
                        <a:pt x="30" y="34"/>
                      </a:lnTo>
                      <a:lnTo>
                        <a:pt x="13" y="39"/>
                      </a:lnTo>
                      <a:lnTo>
                        <a:pt x="7" y="25"/>
                      </a:lnTo>
                      <a:lnTo>
                        <a:pt x="0" y="11"/>
                      </a:lnTo>
                      <a:lnTo>
                        <a:pt x="6" y="10"/>
                      </a:lnTo>
                      <a:lnTo>
                        <a:pt x="13" y="7"/>
                      </a:lnTo>
                      <a:lnTo>
                        <a:pt x="21" y="4"/>
                      </a:lnTo>
                      <a:lnTo>
                        <a:pt x="27" y="2"/>
                      </a:lnTo>
                      <a:lnTo>
                        <a:pt x="33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6C8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177">
                  <a:extLst>
                    <a:ext uri="{FF2B5EF4-FFF2-40B4-BE49-F238E27FC236}">
                      <a16:creationId xmlns:a16="http://schemas.microsoft.com/office/drawing/2014/main" id="{407B7B25-6D46-7C4D-920F-176C7E54B0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59431" y="282066"/>
                  <a:ext cx="537849" cy="45719"/>
                </a:xfrm>
                <a:custGeom>
                  <a:avLst/>
                  <a:gdLst/>
                  <a:ahLst/>
                  <a:cxnLst>
                    <a:cxn ang="0">
                      <a:pos x="378" y="28"/>
                    </a:cxn>
                    <a:cxn ang="0">
                      <a:pos x="380" y="28"/>
                    </a:cxn>
                    <a:cxn ang="0">
                      <a:pos x="382" y="29"/>
                    </a:cxn>
                    <a:cxn ang="0">
                      <a:pos x="378" y="28"/>
                    </a:cxn>
                    <a:cxn ang="0">
                      <a:pos x="170" y="0"/>
                    </a:cxn>
                    <a:cxn ang="0">
                      <a:pos x="203" y="0"/>
                    </a:cxn>
                    <a:cxn ang="0">
                      <a:pos x="238" y="1"/>
                    </a:cxn>
                    <a:cxn ang="0">
                      <a:pos x="273" y="5"/>
                    </a:cxn>
                    <a:cxn ang="0">
                      <a:pos x="309" y="11"/>
                    </a:cxn>
                    <a:cxn ang="0">
                      <a:pos x="346" y="18"/>
                    </a:cxn>
                    <a:cxn ang="0">
                      <a:pos x="378" y="28"/>
                    </a:cxn>
                    <a:cxn ang="0">
                      <a:pos x="373" y="26"/>
                    </a:cxn>
                    <a:cxn ang="0">
                      <a:pos x="361" y="24"/>
                    </a:cxn>
                    <a:cxn ang="0">
                      <a:pos x="345" y="21"/>
                    </a:cxn>
                    <a:cxn ang="0">
                      <a:pos x="324" y="18"/>
                    </a:cxn>
                    <a:cxn ang="0">
                      <a:pos x="299" y="15"/>
                    </a:cxn>
                    <a:cxn ang="0">
                      <a:pos x="270" y="11"/>
                    </a:cxn>
                    <a:cxn ang="0">
                      <a:pos x="237" y="9"/>
                    </a:cxn>
                    <a:cxn ang="0">
                      <a:pos x="198" y="7"/>
                    </a:cxn>
                    <a:cxn ang="0">
                      <a:pos x="151" y="7"/>
                    </a:cxn>
                    <a:cxn ang="0">
                      <a:pos x="102" y="9"/>
                    </a:cxn>
                    <a:cxn ang="0">
                      <a:pos x="52" y="12"/>
                    </a:cxn>
                    <a:cxn ang="0">
                      <a:pos x="0" y="18"/>
                    </a:cxn>
                    <a:cxn ang="0">
                      <a:pos x="3" y="17"/>
                    </a:cxn>
                    <a:cxn ang="0">
                      <a:pos x="11" y="16"/>
                    </a:cxn>
                    <a:cxn ang="0">
                      <a:pos x="23" y="14"/>
                    </a:cxn>
                    <a:cxn ang="0">
                      <a:pos x="39" y="11"/>
                    </a:cxn>
                    <a:cxn ang="0">
                      <a:pos x="59" y="8"/>
                    </a:cxn>
                    <a:cxn ang="0">
                      <a:pos x="83" y="5"/>
                    </a:cxn>
                    <a:cxn ang="0">
                      <a:pos x="109" y="2"/>
                    </a:cxn>
                    <a:cxn ang="0">
                      <a:pos x="139" y="0"/>
                    </a:cxn>
                    <a:cxn ang="0">
                      <a:pos x="170" y="0"/>
                    </a:cxn>
                  </a:cxnLst>
                  <a:rect l="0" t="0" r="r" b="b"/>
                  <a:pathLst>
                    <a:path w="382" h="29">
                      <a:moveTo>
                        <a:pt x="378" y="28"/>
                      </a:moveTo>
                      <a:lnTo>
                        <a:pt x="380" y="28"/>
                      </a:lnTo>
                      <a:lnTo>
                        <a:pt x="382" y="29"/>
                      </a:lnTo>
                      <a:lnTo>
                        <a:pt x="378" y="28"/>
                      </a:lnTo>
                      <a:close/>
                      <a:moveTo>
                        <a:pt x="170" y="0"/>
                      </a:moveTo>
                      <a:lnTo>
                        <a:pt x="203" y="0"/>
                      </a:lnTo>
                      <a:lnTo>
                        <a:pt x="238" y="1"/>
                      </a:lnTo>
                      <a:lnTo>
                        <a:pt x="273" y="5"/>
                      </a:lnTo>
                      <a:lnTo>
                        <a:pt x="309" y="11"/>
                      </a:lnTo>
                      <a:lnTo>
                        <a:pt x="346" y="18"/>
                      </a:lnTo>
                      <a:lnTo>
                        <a:pt x="378" y="28"/>
                      </a:lnTo>
                      <a:lnTo>
                        <a:pt x="373" y="26"/>
                      </a:lnTo>
                      <a:lnTo>
                        <a:pt x="361" y="24"/>
                      </a:lnTo>
                      <a:lnTo>
                        <a:pt x="345" y="21"/>
                      </a:lnTo>
                      <a:lnTo>
                        <a:pt x="324" y="18"/>
                      </a:lnTo>
                      <a:lnTo>
                        <a:pt x="299" y="15"/>
                      </a:lnTo>
                      <a:lnTo>
                        <a:pt x="270" y="11"/>
                      </a:lnTo>
                      <a:lnTo>
                        <a:pt x="237" y="9"/>
                      </a:lnTo>
                      <a:lnTo>
                        <a:pt x="198" y="7"/>
                      </a:lnTo>
                      <a:lnTo>
                        <a:pt x="151" y="7"/>
                      </a:lnTo>
                      <a:lnTo>
                        <a:pt x="102" y="9"/>
                      </a:lnTo>
                      <a:lnTo>
                        <a:pt x="52" y="12"/>
                      </a:lnTo>
                      <a:lnTo>
                        <a:pt x="0" y="18"/>
                      </a:lnTo>
                      <a:lnTo>
                        <a:pt x="3" y="17"/>
                      </a:lnTo>
                      <a:lnTo>
                        <a:pt x="11" y="16"/>
                      </a:lnTo>
                      <a:lnTo>
                        <a:pt x="23" y="14"/>
                      </a:lnTo>
                      <a:lnTo>
                        <a:pt x="39" y="11"/>
                      </a:lnTo>
                      <a:lnTo>
                        <a:pt x="59" y="8"/>
                      </a:lnTo>
                      <a:lnTo>
                        <a:pt x="83" y="5"/>
                      </a:lnTo>
                      <a:lnTo>
                        <a:pt x="109" y="2"/>
                      </a:lnTo>
                      <a:lnTo>
                        <a:pt x="139" y="0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3B26B66-C880-9B4C-AE6C-7BBB9B41B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59237" y="0"/>
              <a:ext cx="319270" cy="319270"/>
            </a:xfrm>
            <a:prstGeom prst="rect">
              <a:avLst/>
            </a:prstGeom>
          </p:spPr>
        </p:pic>
      </p:grpSp>
      <p:sp>
        <p:nvSpPr>
          <p:cNvPr id="206" name="Freeform 30">
            <a:extLst>
              <a:ext uri="{FF2B5EF4-FFF2-40B4-BE49-F238E27FC236}">
                <a16:creationId xmlns:a16="http://schemas.microsoft.com/office/drawing/2014/main" id="{24E2E9F6-C268-CF4E-8183-FBDAD18245F3}"/>
              </a:ext>
            </a:extLst>
          </p:cNvPr>
          <p:cNvSpPr>
            <a:spLocks/>
          </p:cNvSpPr>
          <p:nvPr/>
        </p:nvSpPr>
        <p:spPr bwMode="auto">
          <a:xfrm>
            <a:off x="7382577" y="87011"/>
            <a:ext cx="3694743" cy="852404"/>
          </a:xfrm>
          <a:custGeom>
            <a:avLst/>
            <a:gdLst>
              <a:gd name="T0" fmla="*/ 290 w 1680"/>
              <a:gd name="T1" fmla="*/ 5 h 908"/>
              <a:gd name="T2" fmla="*/ 457 w 1680"/>
              <a:gd name="T3" fmla="*/ 12 h 908"/>
              <a:gd name="T4" fmla="*/ 903 w 1680"/>
              <a:gd name="T5" fmla="*/ 16 h 908"/>
              <a:gd name="T6" fmla="*/ 1128 w 1680"/>
              <a:gd name="T7" fmla="*/ 23 h 908"/>
              <a:gd name="T8" fmla="*/ 1335 w 1680"/>
              <a:gd name="T9" fmla="*/ 39 h 908"/>
              <a:gd name="T10" fmla="*/ 1349 w 1680"/>
              <a:gd name="T11" fmla="*/ 39 h 908"/>
              <a:gd name="T12" fmla="*/ 1383 w 1680"/>
              <a:gd name="T13" fmla="*/ 43 h 908"/>
              <a:gd name="T14" fmla="*/ 1430 w 1680"/>
              <a:gd name="T15" fmla="*/ 75 h 908"/>
              <a:gd name="T16" fmla="*/ 1457 w 1680"/>
              <a:gd name="T17" fmla="*/ 131 h 908"/>
              <a:gd name="T18" fmla="*/ 1468 w 1680"/>
              <a:gd name="T19" fmla="*/ 199 h 908"/>
              <a:gd name="T20" fmla="*/ 1470 w 1680"/>
              <a:gd name="T21" fmla="*/ 268 h 908"/>
              <a:gd name="T22" fmla="*/ 1470 w 1680"/>
              <a:gd name="T23" fmla="*/ 334 h 908"/>
              <a:gd name="T24" fmla="*/ 1491 w 1680"/>
              <a:gd name="T25" fmla="*/ 374 h 908"/>
              <a:gd name="T26" fmla="*/ 1538 w 1680"/>
              <a:gd name="T27" fmla="*/ 392 h 908"/>
              <a:gd name="T28" fmla="*/ 1597 w 1680"/>
              <a:gd name="T29" fmla="*/ 390 h 908"/>
              <a:gd name="T30" fmla="*/ 1644 w 1680"/>
              <a:gd name="T31" fmla="*/ 358 h 908"/>
              <a:gd name="T32" fmla="*/ 1662 w 1680"/>
              <a:gd name="T33" fmla="*/ 334 h 908"/>
              <a:gd name="T34" fmla="*/ 1666 w 1680"/>
              <a:gd name="T35" fmla="*/ 336 h 908"/>
              <a:gd name="T36" fmla="*/ 1680 w 1680"/>
              <a:gd name="T37" fmla="*/ 376 h 908"/>
              <a:gd name="T38" fmla="*/ 1666 w 1680"/>
              <a:gd name="T39" fmla="*/ 458 h 908"/>
              <a:gd name="T40" fmla="*/ 1610 w 1680"/>
              <a:gd name="T41" fmla="*/ 523 h 908"/>
              <a:gd name="T42" fmla="*/ 1534 w 1680"/>
              <a:gd name="T43" fmla="*/ 563 h 908"/>
              <a:gd name="T44" fmla="*/ 1448 w 1680"/>
              <a:gd name="T45" fmla="*/ 563 h 908"/>
              <a:gd name="T46" fmla="*/ 1441 w 1680"/>
              <a:gd name="T47" fmla="*/ 629 h 908"/>
              <a:gd name="T48" fmla="*/ 1439 w 1680"/>
              <a:gd name="T49" fmla="*/ 721 h 908"/>
              <a:gd name="T50" fmla="*/ 1423 w 1680"/>
              <a:gd name="T51" fmla="*/ 811 h 908"/>
              <a:gd name="T52" fmla="*/ 1396 w 1680"/>
              <a:gd name="T53" fmla="*/ 861 h 908"/>
              <a:gd name="T54" fmla="*/ 1349 w 1680"/>
              <a:gd name="T55" fmla="*/ 888 h 908"/>
              <a:gd name="T56" fmla="*/ 1268 w 1680"/>
              <a:gd name="T57" fmla="*/ 904 h 908"/>
              <a:gd name="T58" fmla="*/ 1151 w 1680"/>
              <a:gd name="T59" fmla="*/ 908 h 908"/>
              <a:gd name="T60" fmla="*/ 966 w 1680"/>
              <a:gd name="T61" fmla="*/ 904 h 908"/>
              <a:gd name="T62" fmla="*/ 838 w 1680"/>
              <a:gd name="T63" fmla="*/ 892 h 908"/>
              <a:gd name="T64" fmla="*/ 811 w 1680"/>
              <a:gd name="T65" fmla="*/ 890 h 908"/>
              <a:gd name="T66" fmla="*/ 603 w 1680"/>
              <a:gd name="T67" fmla="*/ 877 h 908"/>
              <a:gd name="T68" fmla="*/ 380 w 1680"/>
              <a:gd name="T69" fmla="*/ 865 h 908"/>
              <a:gd name="T70" fmla="*/ 227 w 1680"/>
              <a:gd name="T71" fmla="*/ 865 h 908"/>
              <a:gd name="T72" fmla="*/ 157 w 1680"/>
              <a:gd name="T73" fmla="*/ 859 h 908"/>
              <a:gd name="T74" fmla="*/ 90 w 1680"/>
              <a:gd name="T75" fmla="*/ 841 h 908"/>
              <a:gd name="T76" fmla="*/ 36 w 1680"/>
              <a:gd name="T77" fmla="*/ 807 h 908"/>
              <a:gd name="T78" fmla="*/ 4 w 1680"/>
              <a:gd name="T79" fmla="*/ 753 h 908"/>
              <a:gd name="T80" fmla="*/ 2 w 1680"/>
              <a:gd name="T81" fmla="*/ 750 h 908"/>
              <a:gd name="T82" fmla="*/ 0 w 1680"/>
              <a:gd name="T83" fmla="*/ 719 h 908"/>
              <a:gd name="T84" fmla="*/ 2 w 1680"/>
              <a:gd name="T85" fmla="*/ 703 h 908"/>
              <a:gd name="T86" fmla="*/ 15 w 1680"/>
              <a:gd name="T87" fmla="*/ 606 h 908"/>
              <a:gd name="T88" fmla="*/ 22 w 1680"/>
              <a:gd name="T89" fmla="*/ 451 h 908"/>
              <a:gd name="T90" fmla="*/ 29 w 1680"/>
              <a:gd name="T91" fmla="*/ 257 h 908"/>
              <a:gd name="T92" fmla="*/ 38 w 1680"/>
              <a:gd name="T93" fmla="*/ 140 h 908"/>
              <a:gd name="T94" fmla="*/ 51 w 1680"/>
              <a:gd name="T95" fmla="*/ 79 h 908"/>
              <a:gd name="T96" fmla="*/ 63 w 1680"/>
              <a:gd name="T97" fmla="*/ 54 h 908"/>
              <a:gd name="T98" fmla="*/ 67 w 1680"/>
              <a:gd name="T99" fmla="*/ 50 h 908"/>
              <a:gd name="T100" fmla="*/ 74 w 1680"/>
              <a:gd name="T101" fmla="*/ 45 h 908"/>
              <a:gd name="T102" fmla="*/ 85 w 1680"/>
              <a:gd name="T103" fmla="*/ 32 h 908"/>
              <a:gd name="T104" fmla="*/ 144 w 1680"/>
              <a:gd name="T105" fmla="*/ 7 h 908"/>
              <a:gd name="T106" fmla="*/ 232 w 1680"/>
              <a:gd name="T107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80" h="908">
                <a:moveTo>
                  <a:pt x="232" y="0"/>
                </a:moveTo>
                <a:lnTo>
                  <a:pt x="290" y="5"/>
                </a:lnTo>
                <a:lnTo>
                  <a:pt x="374" y="9"/>
                </a:lnTo>
                <a:lnTo>
                  <a:pt x="457" y="12"/>
                </a:lnTo>
                <a:lnTo>
                  <a:pt x="680" y="14"/>
                </a:lnTo>
                <a:lnTo>
                  <a:pt x="903" y="16"/>
                </a:lnTo>
                <a:lnTo>
                  <a:pt x="1015" y="18"/>
                </a:lnTo>
                <a:lnTo>
                  <a:pt x="1128" y="23"/>
                </a:lnTo>
                <a:lnTo>
                  <a:pt x="1232" y="34"/>
                </a:lnTo>
                <a:lnTo>
                  <a:pt x="1335" y="39"/>
                </a:lnTo>
                <a:lnTo>
                  <a:pt x="1344" y="39"/>
                </a:lnTo>
                <a:lnTo>
                  <a:pt x="1349" y="39"/>
                </a:lnTo>
                <a:lnTo>
                  <a:pt x="1349" y="39"/>
                </a:lnTo>
                <a:lnTo>
                  <a:pt x="1383" y="43"/>
                </a:lnTo>
                <a:lnTo>
                  <a:pt x="1407" y="57"/>
                </a:lnTo>
                <a:lnTo>
                  <a:pt x="1430" y="75"/>
                </a:lnTo>
                <a:lnTo>
                  <a:pt x="1446" y="99"/>
                </a:lnTo>
                <a:lnTo>
                  <a:pt x="1457" y="131"/>
                </a:lnTo>
                <a:lnTo>
                  <a:pt x="1464" y="162"/>
                </a:lnTo>
                <a:lnTo>
                  <a:pt x="1468" y="199"/>
                </a:lnTo>
                <a:lnTo>
                  <a:pt x="1470" y="235"/>
                </a:lnTo>
                <a:lnTo>
                  <a:pt x="1470" y="268"/>
                </a:lnTo>
                <a:lnTo>
                  <a:pt x="1470" y="302"/>
                </a:lnTo>
                <a:lnTo>
                  <a:pt x="1470" y="334"/>
                </a:lnTo>
                <a:lnTo>
                  <a:pt x="1468" y="361"/>
                </a:lnTo>
                <a:lnTo>
                  <a:pt x="1491" y="374"/>
                </a:lnTo>
                <a:lnTo>
                  <a:pt x="1516" y="385"/>
                </a:lnTo>
                <a:lnTo>
                  <a:pt x="1538" y="392"/>
                </a:lnTo>
                <a:lnTo>
                  <a:pt x="1567" y="394"/>
                </a:lnTo>
                <a:lnTo>
                  <a:pt x="1597" y="390"/>
                </a:lnTo>
                <a:lnTo>
                  <a:pt x="1621" y="376"/>
                </a:lnTo>
                <a:lnTo>
                  <a:pt x="1644" y="358"/>
                </a:lnTo>
                <a:lnTo>
                  <a:pt x="1662" y="336"/>
                </a:lnTo>
                <a:lnTo>
                  <a:pt x="1662" y="334"/>
                </a:lnTo>
                <a:lnTo>
                  <a:pt x="1664" y="334"/>
                </a:lnTo>
                <a:lnTo>
                  <a:pt x="1666" y="336"/>
                </a:lnTo>
                <a:lnTo>
                  <a:pt x="1666" y="336"/>
                </a:lnTo>
                <a:lnTo>
                  <a:pt x="1680" y="376"/>
                </a:lnTo>
                <a:lnTo>
                  <a:pt x="1678" y="419"/>
                </a:lnTo>
                <a:lnTo>
                  <a:pt x="1666" y="458"/>
                </a:lnTo>
                <a:lnTo>
                  <a:pt x="1642" y="494"/>
                </a:lnTo>
                <a:lnTo>
                  <a:pt x="1610" y="523"/>
                </a:lnTo>
                <a:lnTo>
                  <a:pt x="1574" y="548"/>
                </a:lnTo>
                <a:lnTo>
                  <a:pt x="1534" y="563"/>
                </a:lnTo>
                <a:lnTo>
                  <a:pt x="1491" y="568"/>
                </a:lnTo>
                <a:lnTo>
                  <a:pt x="1448" y="563"/>
                </a:lnTo>
                <a:lnTo>
                  <a:pt x="1441" y="595"/>
                </a:lnTo>
                <a:lnTo>
                  <a:pt x="1441" y="629"/>
                </a:lnTo>
                <a:lnTo>
                  <a:pt x="1441" y="660"/>
                </a:lnTo>
                <a:lnTo>
                  <a:pt x="1439" y="721"/>
                </a:lnTo>
                <a:lnTo>
                  <a:pt x="1430" y="780"/>
                </a:lnTo>
                <a:lnTo>
                  <a:pt x="1423" y="811"/>
                </a:lnTo>
                <a:lnTo>
                  <a:pt x="1414" y="838"/>
                </a:lnTo>
                <a:lnTo>
                  <a:pt x="1396" y="861"/>
                </a:lnTo>
                <a:lnTo>
                  <a:pt x="1374" y="877"/>
                </a:lnTo>
                <a:lnTo>
                  <a:pt x="1349" y="888"/>
                </a:lnTo>
                <a:lnTo>
                  <a:pt x="1324" y="895"/>
                </a:lnTo>
                <a:lnTo>
                  <a:pt x="1268" y="904"/>
                </a:lnTo>
                <a:lnTo>
                  <a:pt x="1209" y="908"/>
                </a:lnTo>
                <a:lnTo>
                  <a:pt x="1151" y="908"/>
                </a:lnTo>
                <a:lnTo>
                  <a:pt x="1094" y="906"/>
                </a:lnTo>
                <a:lnTo>
                  <a:pt x="966" y="904"/>
                </a:lnTo>
                <a:lnTo>
                  <a:pt x="838" y="895"/>
                </a:lnTo>
                <a:lnTo>
                  <a:pt x="838" y="892"/>
                </a:lnTo>
                <a:lnTo>
                  <a:pt x="813" y="890"/>
                </a:lnTo>
                <a:lnTo>
                  <a:pt x="811" y="890"/>
                </a:lnTo>
                <a:lnTo>
                  <a:pt x="707" y="886"/>
                </a:lnTo>
                <a:lnTo>
                  <a:pt x="603" y="877"/>
                </a:lnTo>
                <a:lnTo>
                  <a:pt x="500" y="868"/>
                </a:lnTo>
                <a:lnTo>
                  <a:pt x="380" y="865"/>
                </a:lnTo>
                <a:lnTo>
                  <a:pt x="259" y="865"/>
                </a:lnTo>
                <a:lnTo>
                  <a:pt x="227" y="865"/>
                </a:lnTo>
                <a:lnTo>
                  <a:pt x="193" y="863"/>
                </a:lnTo>
                <a:lnTo>
                  <a:pt x="157" y="859"/>
                </a:lnTo>
                <a:lnTo>
                  <a:pt x="124" y="852"/>
                </a:lnTo>
                <a:lnTo>
                  <a:pt x="90" y="841"/>
                </a:lnTo>
                <a:lnTo>
                  <a:pt x="60" y="825"/>
                </a:lnTo>
                <a:lnTo>
                  <a:pt x="36" y="807"/>
                </a:lnTo>
                <a:lnTo>
                  <a:pt x="18" y="782"/>
                </a:lnTo>
                <a:lnTo>
                  <a:pt x="4" y="753"/>
                </a:lnTo>
                <a:lnTo>
                  <a:pt x="2" y="753"/>
                </a:lnTo>
                <a:lnTo>
                  <a:pt x="2" y="750"/>
                </a:lnTo>
                <a:lnTo>
                  <a:pt x="2" y="730"/>
                </a:lnTo>
                <a:lnTo>
                  <a:pt x="0" y="719"/>
                </a:lnTo>
                <a:lnTo>
                  <a:pt x="2" y="705"/>
                </a:lnTo>
                <a:lnTo>
                  <a:pt x="2" y="703"/>
                </a:lnTo>
                <a:lnTo>
                  <a:pt x="9" y="656"/>
                </a:lnTo>
                <a:lnTo>
                  <a:pt x="15" y="606"/>
                </a:lnTo>
                <a:lnTo>
                  <a:pt x="20" y="559"/>
                </a:lnTo>
                <a:lnTo>
                  <a:pt x="22" y="451"/>
                </a:lnTo>
                <a:lnTo>
                  <a:pt x="24" y="340"/>
                </a:lnTo>
                <a:lnTo>
                  <a:pt x="29" y="257"/>
                </a:lnTo>
                <a:lnTo>
                  <a:pt x="36" y="174"/>
                </a:lnTo>
                <a:lnTo>
                  <a:pt x="38" y="140"/>
                </a:lnTo>
                <a:lnTo>
                  <a:pt x="47" y="106"/>
                </a:lnTo>
                <a:lnTo>
                  <a:pt x="51" y="79"/>
                </a:lnTo>
                <a:lnTo>
                  <a:pt x="63" y="57"/>
                </a:lnTo>
                <a:lnTo>
                  <a:pt x="63" y="54"/>
                </a:lnTo>
                <a:lnTo>
                  <a:pt x="65" y="52"/>
                </a:lnTo>
                <a:lnTo>
                  <a:pt x="67" y="50"/>
                </a:lnTo>
                <a:lnTo>
                  <a:pt x="72" y="45"/>
                </a:lnTo>
                <a:lnTo>
                  <a:pt x="74" y="45"/>
                </a:lnTo>
                <a:lnTo>
                  <a:pt x="78" y="39"/>
                </a:lnTo>
                <a:lnTo>
                  <a:pt x="85" y="32"/>
                </a:lnTo>
                <a:lnTo>
                  <a:pt x="112" y="16"/>
                </a:lnTo>
                <a:lnTo>
                  <a:pt x="144" y="7"/>
                </a:lnTo>
                <a:lnTo>
                  <a:pt x="175" y="3"/>
                </a:lnTo>
                <a:lnTo>
                  <a:pt x="232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C12BDF7-F146-544B-8F68-CB8AF0C44FA2}"/>
              </a:ext>
            </a:extLst>
          </p:cNvPr>
          <p:cNvSpPr/>
          <p:nvPr/>
        </p:nvSpPr>
        <p:spPr>
          <a:xfrm>
            <a:off x="7455198" y="53665"/>
            <a:ext cx="32318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/>
              <a:t>What can I tell you about Philips Hue… He is </a:t>
            </a:r>
            <a:r>
              <a:rPr lang="en-IN" sz="1400" dirty="0" smtClean="0"/>
              <a:t>a </a:t>
            </a:r>
            <a:r>
              <a:rPr lang="en-IN" sz="1400" dirty="0"/>
              <a:t>light </a:t>
            </a:r>
            <a:r>
              <a:rPr lang="en-IN" sz="1400" dirty="0" smtClean="0"/>
              <a:t>DJ, </a:t>
            </a:r>
            <a:r>
              <a:rPr lang="en-IN" sz="1400" dirty="0"/>
              <a:t>a bit snobbish, but a good guy. If you need a light improvement in your house, you can call him ;) </a:t>
            </a:r>
          </a:p>
        </p:txBody>
      </p:sp>
    </p:spTree>
    <p:extLst>
      <p:ext uri="{BB962C8B-B14F-4D97-AF65-F5344CB8AC3E}">
        <p14:creationId xmlns:p14="http://schemas.microsoft.com/office/powerpoint/2010/main" val="2632887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9" name="Freeform 6">
            <a:extLst>
              <a:ext uri="{FF2B5EF4-FFF2-40B4-BE49-F238E27FC236}">
                <a16:creationId xmlns:a16="http://schemas.microsoft.com/office/drawing/2014/main" id="{BEE132FC-25C6-3342-9815-6D1E9E7A5F55}"/>
              </a:ext>
            </a:extLst>
          </p:cNvPr>
          <p:cNvSpPr>
            <a:spLocks/>
          </p:cNvSpPr>
          <p:nvPr/>
        </p:nvSpPr>
        <p:spPr bwMode="auto">
          <a:xfrm>
            <a:off x="1710725" y="6271936"/>
            <a:ext cx="791267" cy="463846"/>
          </a:xfrm>
          <a:custGeom>
            <a:avLst/>
            <a:gdLst>
              <a:gd name="T0" fmla="*/ 3090 w 3391"/>
              <a:gd name="T1" fmla="*/ 0 h 1990"/>
              <a:gd name="T2" fmla="*/ 3191 w 3391"/>
              <a:gd name="T3" fmla="*/ 8 h 1990"/>
              <a:gd name="T4" fmla="*/ 3277 w 3391"/>
              <a:gd name="T5" fmla="*/ 30 h 1990"/>
              <a:gd name="T6" fmla="*/ 3348 w 3391"/>
              <a:gd name="T7" fmla="*/ 68 h 1990"/>
              <a:gd name="T8" fmla="*/ 3374 w 3391"/>
              <a:gd name="T9" fmla="*/ 104 h 1990"/>
              <a:gd name="T10" fmla="*/ 3391 w 3391"/>
              <a:gd name="T11" fmla="*/ 160 h 1990"/>
              <a:gd name="T12" fmla="*/ 3381 w 3391"/>
              <a:gd name="T13" fmla="*/ 211 h 1990"/>
              <a:gd name="T14" fmla="*/ 3348 w 3391"/>
              <a:gd name="T15" fmla="*/ 259 h 1990"/>
              <a:gd name="T16" fmla="*/ 3289 w 3391"/>
              <a:gd name="T17" fmla="*/ 306 h 1990"/>
              <a:gd name="T18" fmla="*/ 3205 w 3391"/>
              <a:gd name="T19" fmla="*/ 360 h 1990"/>
              <a:gd name="T20" fmla="*/ 1915 w 3391"/>
              <a:gd name="T21" fmla="*/ 1361 h 1990"/>
              <a:gd name="T22" fmla="*/ 1516 w 3391"/>
              <a:gd name="T23" fmla="*/ 1965 h 1990"/>
              <a:gd name="T24" fmla="*/ 1490 w 3391"/>
              <a:gd name="T25" fmla="*/ 1983 h 1990"/>
              <a:gd name="T26" fmla="*/ 1458 w 3391"/>
              <a:gd name="T27" fmla="*/ 1990 h 1990"/>
              <a:gd name="T28" fmla="*/ 1424 w 3391"/>
              <a:gd name="T29" fmla="*/ 1982 h 1990"/>
              <a:gd name="T30" fmla="*/ 1393 w 3391"/>
              <a:gd name="T31" fmla="*/ 1958 h 1990"/>
              <a:gd name="T32" fmla="*/ 1377 w 3391"/>
              <a:gd name="T33" fmla="*/ 1923 h 1990"/>
              <a:gd name="T34" fmla="*/ 1378 w 3391"/>
              <a:gd name="T35" fmla="*/ 1884 h 1990"/>
              <a:gd name="T36" fmla="*/ 799 w 3391"/>
              <a:gd name="T37" fmla="*/ 1859 h 1990"/>
              <a:gd name="T38" fmla="*/ 658 w 3391"/>
              <a:gd name="T39" fmla="*/ 1958 h 1990"/>
              <a:gd name="T40" fmla="*/ 616 w 3391"/>
              <a:gd name="T41" fmla="*/ 1979 h 1990"/>
              <a:gd name="T42" fmla="*/ 574 w 3391"/>
              <a:gd name="T43" fmla="*/ 1983 h 1990"/>
              <a:gd name="T44" fmla="*/ 543 w 3391"/>
              <a:gd name="T45" fmla="*/ 1970 h 1990"/>
              <a:gd name="T46" fmla="*/ 518 w 3391"/>
              <a:gd name="T47" fmla="*/ 1942 h 1990"/>
              <a:gd name="T48" fmla="*/ 28 w 3391"/>
              <a:gd name="T49" fmla="*/ 1304 h 1990"/>
              <a:gd name="T50" fmla="*/ 14 w 3391"/>
              <a:gd name="T51" fmla="*/ 1273 h 1990"/>
              <a:gd name="T52" fmla="*/ 3 w 3391"/>
              <a:gd name="T53" fmla="*/ 1232 h 1990"/>
              <a:gd name="T54" fmla="*/ 0 w 3391"/>
              <a:gd name="T55" fmla="*/ 1189 h 1990"/>
              <a:gd name="T56" fmla="*/ 9 w 3391"/>
              <a:gd name="T57" fmla="*/ 1145 h 1990"/>
              <a:gd name="T58" fmla="*/ 34 w 3391"/>
              <a:gd name="T59" fmla="*/ 1106 h 1990"/>
              <a:gd name="T60" fmla="*/ 75 w 3391"/>
              <a:gd name="T61" fmla="*/ 1079 h 1990"/>
              <a:gd name="T62" fmla="*/ 130 w 3391"/>
              <a:gd name="T63" fmla="*/ 1069 h 1990"/>
              <a:gd name="T64" fmla="*/ 198 w 3391"/>
              <a:gd name="T65" fmla="*/ 1075 h 1990"/>
              <a:gd name="T66" fmla="*/ 280 w 3391"/>
              <a:gd name="T67" fmla="*/ 1096 h 1990"/>
              <a:gd name="T68" fmla="*/ 376 w 3391"/>
              <a:gd name="T69" fmla="*/ 1133 h 1990"/>
              <a:gd name="T70" fmla="*/ 529 w 3391"/>
              <a:gd name="T71" fmla="*/ 1206 h 1990"/>
              <a:gd name="T72" fmla="*/ 740 w 3391"/>
              <a:gd name="T73" fmla="*/ 1305 h 1990"/>
              <a:gd name="T74" fmla="*/ 1350 w 3391"/>
              <a:gd name="T75" fmla="*/ 1012 h 1990"/>
              <a:gd name="T76" fmla="*/ 819 w 3391"/>
              <a:gd name="T77" fmla="*/ 956 h 1990"/>
              <a:gd name="T78" fmla="*/ 787 w 3391"/>
              <a:gd name="T79" fmla="*/ 936 h 1990"/>
              <a:gd name="T80" fmla="*/ 767 w 3391"/>
              <a:gd name="T81" fmla="*/ 902 h 1990"/>
              <a:gd name="T82" fmla="*/ 765 w 3391"/>
              <a:gd name="T83" fmla="*/ 862 h 1990"/>
              <a:gd name="T84" fmla="*/ 783 w 3391"/>
              <a:gd name="T85" fmla="*/ 825 h 1990"/>
              <a:gd name="T86" fmla="*/ 813 w 3391"/>
              <a:gd name="T87" fmla="*/ 802 h 1990"/>
              <a:gd name="T88" fmla="*/ 2043 w 3391"/>
              <a:gd name="T89" fmla="*/ 538 h 1990"/>
              <a:gd name="T90" fmla="*/ 2696 w 3391"/>
              <a:gd name="T91" fmla="*/ 94 h 1990"/>
              <a:gd name="T92" fmla="*/ 2773 w 3391"/>
              <a:gd name="T93" fmla="*/ 58 h 1990"/>
              <a:gd name="T94" fmla="*/ 2869 w 3391"/>
              <a:gd name="T95" fmla="*/ 29 h 1990"/>
              <a:gd name="T96" fmla="*/ 2977 w 3391"/>
              <a:gd name="T97" fmla="*/ 8 h 1990"/>
              <a:gd name="T98" fmla="*/ 3090 w 3391"/>
              <a:gd name="T99" fmla="*/ 0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91" h="1990">
                <a:moveTo>
                  <a:pt x="3090" y="0"/>
                </a:moveTo>
                <a:lnTo>
                  <a:pt x="3090" y="0"/>
                </a:lnTo>
                <a:lnTo>
                  <a:pt x="3141" y="3"/>
                </a:lnTo>
                <a:lnTo>
                  <a:pt x="3191" y="8"/>
                </a:lnTo>
                <a:lnTo>
                  <a:pt x="3236" y="17"/>
                </a:lnTo>
                <a:lnTo>
                  <a:pt x="3277" y="30"/>
                </a:lnTo>
                <a:lnTo>
                  <a:pt x="3315" y="47"/>
                </a:lnTo>
                <a:lnTo>
                  <a:pt x="3348" y="68"/>
                </a:lnTo>
                <a:lnTo>
                  <a:pt x="3356" y="74"/>
                </a:lnTo>
                <a:lnTo>
                  <a:pt x="3374" y="104"/>
                </a:lnTo>
                <a:lnTo>
                  <a:pt x="3386" y="133"/>
                </a:lnTo>
                <a:lnTo>
                  <a:pt x="3391" y="160"/>
                </a:lnTo>
                <a:lnTo>
                  <a:pt x="3390" y="187"/>
                </a:lnTo>
                <a:lnTo>
                  <a:pt x="3381" y="211"/>
                </a:lnTo>
                <a:lnTo>
                  <a:pt x="3368" y="235"/>
                </a:lnTo>
                <a:lnTo>
                  <a:pt x="3348" y="259"/>
                </a:lnTo>
                <a:lnTo>
                  <a:pt x="3321" y="283"/>
                </a:lnTo>
                <a:lnTo>
                  <a:pt x="3289" y="306"/>
                </a:lnTo>
                <a:lnTo>
                  <a:pt x="3253" y="329"/>
                </a:lnTo>
                <a:lnTo>
                  <a:pt x="3205" y="360"/>
                </a:lnTo>
                <a:lnTo>
                  <a:pt x="2153" y="1081"/>
                </a:lnTo>
                <a:lnTo>
                  <a:pt x="1915" y="1361"/>
                </a:lnTo>
                <a:lnTo>
                  <a:pt x="1527" y="1952"/>
                </a:lnTo>
                <a:lnTo>
                  <a:pt x="1516" y="1965"/>
                </a:lnTo>
                <a:lnTo>
                  <a:pt x="1505" y="1975"/>
                </a:lnTo>
                <a:lnTo>
                  <a:pt x="1490" y="1983"/>
                </a:lnTo>
                <a:lnTo>
                  <a:pt x="1474" y="1988"/>
                </a:lnTo>
                <a:lnTo>
                  <a:pt x="1458" y="1990"/>
                </a:lnTo>
                <a:lnTo>
                  <a:pt x="1440" y="1988"/>
                </a:lnTo>
                <a:lnTo>
                  <a:pt x="1424" y="1982"/>
                </a:lnTo>
                <a:lnTo>
                  <a:pt x="1406" y="1972"/>
                </a:lnTo>
                <a:lnTo>
                  <a:pt x="1393" y="1958"/>
                </a:lnTo>
                <a:lnTo>
                  <a:pt x="1383" y="1942"/>
                </a:lnTo>
                <a:lnTo>
                  <a:pt x="1377" y="1923"/>
                </a:lnTo>
                <a:lnTo>
                  <a:pt x="1375" y="1904"/>
                </a:lnTo>
                <a:lnTo>
                  <a:pt x="1378" y="1884"/>
                </a:lnTo>
                <a:lnTo>
                  <a:pt x="1478" y="1528"/>
                </a:lnTo>
                <a:lnTo>
                  <a:pt x="799" y="1859"/>
                </a:lnTo>
                <a:lnTo>
                  <a:pt x="677" y="1944"/>
                </a:lnTo>
                <a:lnTo>
                  <a:pt x="658" y="1958"/>
                </a:lnTo>
                <a:lnTo>
                  <a:pt x="637" y="1970"/>
                </a:lnTo>
                <a:lnTo>
                  <a:pt x="616" y="1979"/>
                </a:lnTo>
                <a:lnTo>
                  <a:pt x="596" y="1984"/>
                </a:lnTo>
                <a:lnTo>
                  <a:pt x="574" y="1983"/>
                </a:lnTo>
                <a:lnTo>
                  <a:pt x="558" y="1978"/>
                </a:lnTo>
                <a:lnTo>
                  <a:pt x="543" y="1970"/>
                </a:lnTo>
                <a:lnTo>
                  <a:pt x="530" y="1958"/>
                </a:lnTo>
                <a:lnTo>
                  <a:pt x="518" y="1942"/>
                </a:lnTo>
                <a:lnTo>
                  <a:pt x="35" y="1314"/>
                </a:lnTo>
                <a:lnTo>
                  <a:pt x="28" y="1304"/>
                </a:lnTo>
                <a:lnTo>
                  <a:pt x="21" y="1289"/>
                </a:lnTo>
                <a:lnTo>
                  <a:pt x="14" y="1273"/>
                </a:lnTo>
                <a:lnTo>
                  <a:pt x="8" y="1253"/>
                </a:lnTo>
                <a:lnTo>
                  <a:pt x="3" y="1232"/>
                </a:lnTo>
                <a:lnTo>
                  <a:pt x="1" y="1211"/>
                </a:lnTo>
                <a:lnTo>
                  <a:pt x="0" y="1189"/>
                </a:lnTo>
                <a:lnTo>
                  <a:pt x="3" y="1166"/>
                </a:lnTo>
                <a:lnTo>
                  <a:pt x="9" y="1145"/>
                </a:lnTo>
                <a:lnTo>
                  <a:pt x="20" y="1125"/>
                </a:lnTo>
                <a:lnTo>
                  <a:pt x="34" y="1106"/>
                </a:lnTo>
                <a:lnTo>
                  <a:pt x="53" y="1091"/>
                </a:lnTo>
                <a:lnTo>
                  <a:pt x="75" y="1079"/>
                </a:lnTo>
                <a:lnTo>
                  <a:pt x="100" y="1072"/>
                </a:lnTo>
                <a:lnTo>
                  <a:pt x="130" y="1069"/>
                </a:lnTo>
                <a:lnTo>
                  <a:pt x="162" y="1070"/>
                </a:lnTo>
                <a:lnTo>
                  <a:pt x="198" y="1075"/>
                </a:lnTo>
                <a:lnTo>
                  <a:pt x="237" y="1083"/>
                </a:lnTo>
                <a:lnTo>
                  <a:pt x="280" y="1096"/>
                </a:lnTo>
                <a:lnTo>
                  <a:pt x="327" y="1112"/>
                </a:lnTo>
                <a:lnTo>
                  <a:pt x="376" y="1133"/>
                </a:lnTo>
                <a:lnTo>
                  <a:pt x="430" y="1158"/>
                </a:lnTo>
                <a:lnTo>
                  <a:pt x="529" y="1206"/>
                </a:lnTo>
                <a:lnTo>
                  <a:pt x="633" y="1254"/>
                </a:lnTo>
                <a:lnTo>
                  <a:pt x="740" y="1305"/>
                </a:lnTo>
                <a:lnTo>
                  <a:pt x="851" y="1356"/>
                </a:lnTo>
                <a:lnTo>
                  <a:pt x="1350" y="1012"/>
                </a:lnTo>
                <a:lnTo>
                  <a:pt x="837" y="960"/>
                </a:lnTo>
                <a:lnTo>
                  <a:pt x="819" y="956"/>
                </a:lnTo>
                <a:lnTo>
                  <a:pt x="801" y="948"/>
                </a:lnTo>
                <a:lnTo>
                  <a:pt x="787" y="936"/>
                </a:lnTo>
                <a:lnTo>
                  <a:pt x="774" y="921"/>
                </a:lnTo>
                <a:lnTo>
                  <a:pt x="767" y="902"/>
                </a:lnTo>
                <a:lnTo>
                  <a:pt x="763" y="883"/>
                </a:lnTo>
                <a:lnTo>
                  <a:pt x="765" y="862"/>
                </a:lnTo>
                <a:lnTo>
                  <a:pt x="771" y="842"/>
                </a:lnTo>
                <a:lnTo>
                  <a:pt x="783" y="825"/>
                </a:lnTo>
                <a:lnTo>
                  <a:pt x="799" y="810"/>
                </a:lnTo>
                <a:lnTo>
                  <a:pt x="813" y="802"/>
                </a:lnTo>
                <a:lnTo>
                  <a:pt x="829" y="797"/>
                </a:lnTo>
                <a:lnTo>
                  <a:pt x="2043" y="538"/>
                </a:lnTo>
                <a:lnTo>
                  <a:pt x="2666" y="112"/>
                </a:lnTo>
                <a:lnTo>
                  <a:pt x="2696" y="94"/>
                </a:lnTo>
                <a:lnTo>
                  <a:pt x="2732" y="76"/>
                </a:lnTo>
                <a:lnTo>
                  <a:pt x="2773" y="58"/>
                </a:lnTo>
                <a:lnTo>
                  <a:pt x="2820" y="43"/>
                </a:lnTo>
                <a:lnTo>
                  <a:pt x="2869" y="29"/>
                </a:lnTo>
                <a:lnTo>
                  <a:pt x="2922" y="17"/>
                </a:lnTo>
                <a:lnTo>
                  <a:pt x="2977" y="8"/>
                </a:lnTo>
                <a:lnTo>
                  <a:pt x="3033" y="3"/>
                </a:lnTo>
                <a:lnTo>
                  <a:pt x="3090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Freeform 11">
            <a:extLst>
              <a:ext uri="{FF2B5EF4-FFF2-40B4-BE49-F238E27FC236}">
                <a16:creationId xmlns:a16="http://schemas.microsoft.com/office/drawing/2014/main" id="{840148F7-3A3C-F64D-AC19-95C40F35A12E}"/>
              </a:ext>
            </a:extLst>
          </p:cNvPr>
          <p:cNvSpPr>
            <a:spLocks noEditPoints="1"/>
          </p:cNvSpPr>
          <p:nvPr/>
        </p:nvSpPr>
        <p:spPr bwMode="auto">
          <a:xfrm>
            <a:off x="10595659" y="3825753"/>
            <a:ext cx="356523" cy="460300"/>
          </a:xfrm>
          <a:custGeom>
            <a:avLst/>
            <a:gdLst>
              <a:gd name="T0" fmla="*/ 1248 w 2554"/>
              <a:gd name="T1" fmla="*/ 1765 h 3302"/>
              <a:gd name="T2" fmla="*/ 1248 w 2554"/>
              <a:gd name="T3" fmla="*/ 2995 h 3302"/>
              <a:gd name="T4" fmla="*/ 2246 w 2554"/>
              <a:gd name="T5" fmla="*/ 2380 h 3302"/>
              <a:gd name="T6" fmla="*/ 1248 w 2554"/>
              <a:gd name="T7" fmla="*/ 1765 h 3302"/>
              <a:gd name="T8" fmla="*/ 1248 w 2554"/>
              <a:gd name="T9" fmla="*/ 306 h 3302"/>
              <a:gd name="T10" fmla="*/ 1248 w 2554"/>
              <a:gd name="T11" fmla="*/ 1536 h 3302"/>
              <a:gd name="T12" fmla="*/ 2246 w 2554"/>
              <a:gd name="T13" fmla="*/ 921 h 3302"/>
              <a:gd name="T14" fmla="*/ 1248 w 2554"/>
              <a:gd name="T15" fmla="*/ 306 h 3302"/>
              <a:gd name="T16" fmla="*/ 1094 w 2554"/>
              <a:gd name="T17" fmla="*/ 0 h 3302"/>
              <a:gd name="T18" fmla="*/ 2554 w 2554"/>
              <a:gd name="T19" fmla="*/ 921 h 3302"/>
              <a:gd name="T20" fmla="*/ 1356 w 2554"/>
              <a:gd name="T21" fmla="*/ 1650 h 3302"/>
              <a:gd name="T22" fmla="*/ 2554 w 2554"/>
              <a:gd name="T23" fmla="*/ 2380 h 3302"/>
              <a:gd name="T24" fmla="*/ 1094 w 2554"/>
              <a:gd name="T25" fmla="*/ 3302 h 3302"/>
              <a:gd name="T26" fmla="*/ 1094 w 2554"/>
              <a:gd name="T27" fmla="*/ 1843 h 3302"/>
              <a:gd name="T28" fmla="*/ 80 w 2554"/>
              <a:gd name="T29" fmla="*/ 2443 h 3302"/>
              <a:gd name="T30" fmla="*/ 0 w 2554"/>
              <a:gd name="T31" fmla="*/ 2311 h 3302"/>
              <a:gd name="T32" fmla="*/ 1065 w 2554"/>
              <a:gd name="T33" fmla="*/ 1650 h 3302"/>
              <a:gd name="T34" fmla="*/ 0 w 2554"/>
              <a:gd name="T35" fmla="*/ 989 h 3302"/>
              <a:gd name="T36" fmla="*/ 80 w 2554"/>
              <a:gd name="T37" fmla="*/ 857 h 3302"/>
              <a:gd name="T38" fmla="*/ 1094 w 2554"/>
              <a:gd name="T39" fmla="*/ 1458 h 3302"/>
              <a:gd name="T40" fmla="*/ 1094 w 2554"/>
              <a:gd name="T41" fmla="*/ 0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54" h="3302">
                <a:moveTo>
                  <a:pt x="1248" y="1765"/>
                </a:moveTo>
                <a:lnTo>
                  <a:pt x="1248" y="2995"/>
                </a:lnTo>
                <a:lnTo>
                  <a:pt x="2246" y="2380"/>
                </a:lnTo>
                <a:lnTo>
                  <a:pt x="1248" y="1765"/>
                </a:lnTo>
                <a:close/>
                <a:moveTo>
                  <a:pt x="1248" y="306"/>
                </a:moveTo>
                <a:lnTo>
                  <a:pt x="1248" y="1536"/>
                </a:lnTo>
                <a:lnTo>
                  <a:pt x="2246" y="921"/>
                </a:lnTo>
                <a:lnTo>
                  <a:pt x="1248" y="306"/>
                </a:lnTo>
                <a:close/>
                <a:moveTo>
                  <a:pt x="1094" y="0"/>
                </a:moveTo>
                <a:lnTo>
                  <a:pt x="2554" y="921"/>
                </a:lnTo>
                <a:lnTo>
                  <a:pt x="1356" y="1650"/>
                </a:lnTo>
                <a:lnTo>
                  <a:pt x="2554" y="2380"/>
                </a:lnTo>
                <a:lnTo>
                  <a:pt x="1094" y="3302"/>
                </a:lnTo>
                <a:lnTo>
                  <a:pt x="1094" y="1843"/>
                </a:lnTo>
                <a:lnTo>
                  <a:pt x="80" y="2443"/>
                </a:lnTo>
                <a:lnTo>
                  <a:pt x="0" y="2311"/>
                </a:lnTo>
                <a:lnTo>
                  <a:pt x="1065" y="1650"/>
                </a:lnTo>
                <a:lnTo>
                  <a:pt x="0" y="989"/>
                </a:lnTo>
                <a:lnTo>
                  <a:pt x="80" y="857"/>
                </a:lnTo>
                <a:lnTo>
                  <a:pt x="1094" y="1458"/>
                </a:lnTo>
                <a:lnTo>
                  <a:pt x="1094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Freeform 16">
            <a:extLst>
              <a:ext uri="{FF2B5EF4-FFF2-40B4-BE49-F238E27FC236}">
                <a16:creationId xmlns:a16="http://schemas.microsoft.com/office/drawing/2014/main" id="{1B23C940-F71B-884E-B13F-F58685C1ABCF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5689091"/>
            <a:ext cx="1277377" cy="682324"/>
          </a:xfrm>
          <a:custGeom>
            <a:avLst/>
            <a:gdLst>
              <a:gd name="T0" fmla="*/ 2734 w 3546"/>
              <a:gd name="T1" fmla="*/ 1075 h 1715"/>
              <a:gd name="T2" fmla="*/ 2674 w 3546"/>
              <a:gd name="T3" fmla="*/ 1378 h 1715"/>
              <a:gd name="T4" fmla="*/ 2875 w 3546"/>
              <a:gd name="T5" fmla="*/ 1539 h 1715"/>
              <a:gd name="T6" fmla="*/ 3158 w 3546"/>
              <a:gd name="T7" fmla="*/ 1479 h 1715"/>
              <a:gd name="T8" fmla="*/ 3260 w 3546"/>
              <a:gd name="T9" fmla="*/ 1226 h 1715"/>
              <a:gd name="T10" fmla="*/ 3087 w 3546"/>
              <a:gd name="T11" fmla="*/ 1013 h 1715"/>
              <a:gd name="T12" fmla="*/ 360 w 3546"/>
              <a:gd name="T13" fmla="*/ 1013 h 1715"/>
              <a:gd name="T14" fmla="*/ 185 w 3546"/>
              <a:gd name="T15" fmla="*/ 1226 h 1715"/>
              <a:gd name="T16" fmla="*/ 287 w 3546"/>
              <a:gd name="T17" fmla="*/ 1479 h 1715"/>
              <a:gd name="T18" fmla="*/ 578 w 3546"/>
              <a:gd name="T19" fmla="*/ 1537 h 1715"/>
              <a:gd name="T20" fmla="*/ 784 w 3546"/>
              <a:gd name="T21" fmla="*/ 1349 h 1715"/>
              <a:gd name="T22" fmla="*/ 732 w 3546"/>
              <a:gd name="T23" fmla="*/ 1095 h 1715"/>
              <a:gd name="T24" fmla="*/ 490 w 3546"/>
              <a:gd name="T25" fmla="*/ 987 h 1715"/>
              <a:gd name="T26" fmla="*/ 1307 w 3546"/>
              <a:gd name="T27" fmla="*/ 1 h 1715"/>
              <a:gd name="T28" fmla="*/ 1311 w 3546"/>
              <a:gd name="T29" fmla="*/ 71 h 1715"/>
              <a:gd name="T30" fmla="*/ 1218 w 3546"/>
              <a:gd name="T31" fmla="*/ 202 h 1715"/>
              <a:gd name="T32" fmla="*/ 1096 w 3546"/>
              <a:gd name="T33" fmla="*/ 338 h 1715"/>
              <a:gd name="T34" fmla="*/ 1016 w 3546"/>
              <a:gd name="T35" fmla="*/ 419 h 1715"/>
              <a:gd name="T36" fmla="*/ 1068 w 3546"/>
              <a:gd name="T37" fmla="*/ 391 h 1715"/>
              <a:gd name="T38" fmla="*/ 1294 w 3546"/>
              <a:gd name="T39" fmla="*/ 286 h 1715"/>
              <a:gd name="T40" fmla="*/ 1606 w 3546"/>
              <a:gd name="T41" fmla="*/ 208 h 1715"/>
              <a:gd name="T42" fmla="*/ 1912 w 3546"/>
              <a:gd name="T43" fmla="*/ 265 h 1715"/>
              <a:gd name="T44" fmla="*/ 2684 w 3546"/>
              <a:gd name="T45" fmla="*/ 430 h 1715"/>
              <a:gd name="T46" fmla="*/ 2849 w 3546"/>
              <a:gd name="T47" fmla="*/ 209 h 1715"/>
              <a:gd name="T48" fmla="*/ 3100 w 3546"/>
              <a:gd name="T49" fmla="*/ 184 h 1715"/>
              <a:gd name="T50" fmla="*/ 3377 w 3546"/>
              <a:gd name="T51" fmla="*/ 193 h 1715"/>
              <a:gd name="T52" fmla="*/ 3541 w 3546"/>
              <a:gd name="T53" fmla="*/ 285 h 1715"/>
              <a:gd name="T54" fmla="*/ 3444 w 3546"/>
              <a:gd name="T55" fmla="*/ 442 h 1715"/>
              <a:gd name="T56" fmla="*/ 3111 w 3546"/>
              <a:gd name="T57" fmla="*/ 614 h 1715"/>
              <a:gd name="T58" fmla="*/ 2703 w 3546"/>
              <a:gd name="T59" fmla="*/ 769 h 1715"/>
              <a:gd name="T60" fmla="*/ 2379 w 3546"/>
              <a:gd name="T61" fmla="*/ 875 h 1715"/>
              <a:gd name="T62" fmla="*/ 2438 w 3546"/>
              <a:gd name="T63" fmla="*/ 1112 h 1715"/>
              <a:gd name="T64" fmla="*/ 2473 w 3546"/>
              <a:gd name="T65" fmla="*/ 1205 h 1715"/>
              <a:gd name="T66" fmla="*/ 2654 w 3546"/>
              <a:gd name="T67" fmla="*/ 917 h 1715"/>
              <a:gd name="T68" fmla="*/ 3014 w 3546"/>
              <a:gd name="T69" fmla="*/ 824 h 1715"/>
              <a:gd name="T70" fmla="*/ 3339 w 3546"/>
              <a:gd name="T71" fmla="*/ 988 h 1715"/>
              <a:gd name="T72" fmla="*/ 3442 w 3546"/>
              <a:gd name="T73" fmla="*/ 1320 h 1715"/>
              <a:gd name="T74" fmla="*/ 3263 w 3546"/>
              <a:gd name="T75" fmla="*/ 1616 h 1715"/>
              <a:gd name="T76" fmla="*/ 2900 w 3546"/>
              <a:gd name="T77" fmla="*/ 1712 h 1715"/>
              <a:gd name="T78" fmla="*/ 2578 w 3546"/>
              <a:gd name="T79" fmla="*/ 1552 h 1715"/>
              <a:gd name="T80" fmla="*/ 801 w 3546"/>
              <a:gd name="T81" fmla="*/ 924 h 1715"/>
              <a:gd name="T82" fmla="*/ 975 w 3546"/>
              <a:gd name="T83" fmla="*/ 1217 h 1715"/>
              <a:gd name="T84" fmla="*/ 870 w 3546"/>
              <a:gd name="T85" fmla="*/ 1547 h 1715"/>
              <a:gd name="T86" fmla="*/ 546 w 3546"/>
              <a:gd name="T87" fmla="*/ 1712 h 1715"/>
              <a:gd name="T88" fmla="*/ 184 w 3546"/>
              <a:gd name="T89" fmla="*/ 1616 h 1715"/>
              <a:gd name="T90" fmla="*/ 3 w 3546"/>
              <a:gd name="T91" fmla="*/ 1320 h 1715"/>
              <a:gd name="T92" fmla="*/ 108 w 3546"/>
              <a:gd name="T93" fmla="*/ 988 h 1715"/>
              <a:gd name="T94" fmla="*/ 432 w 3546"/>
              <a:gd name="T95" fmla="*/ 824 h 1715"/>
              <a:gd name="T96" fmla="*/ 367 w 3546"/>
              <a:gd name="T97" fmla="*/ 770 h 1715"/>
              <a:gd name="T98" fmla="*/ 332 w 3546"/>
              <a:gd name="T99" fmla="*/ 758 h 1715"/>
              <a:gd name="T100" fmla="*/ 276 w 3546"/>
              <a:gd name="T101" fmla="*/ 716 h 1715"/>
              <a:gd name="T102" fmla="*/ 270 w 3546"/>
              <a:gd name="T103" fmla="*/ 630 h 1715"/>
              <a:gd name="T104" fmla="*/ 385 w 3546"/>
              <a:gd name="T105" fmla="*/ 490 h 1715"/>
              <a:gd name="T106" fmla="*/ 695 w 3546"/>
              <a:gd name="T107" fmla="*/ 280 h 1715"/>
              <a:gd name="T108" fmla="*/ 1205 w 3546"/>
              <a:gd name="T109" fmla="*/ 22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46" h="1715">
                <a:moveTo>
                  <a:pt x="2957" y="987"/>
                </a:moveTo>
                <a:lnTo>
                  <a:pt x="2914" y="989"/>
                </a:lnTo>
                <a:lnTo>
                  <a:pt x="2872" y="997"/>
                </a:lnTo>
                <a:lnTo>
                  <a:pt x="2834" y="1010"/>
                </a:lnTo>
                <a:lnTo>
                  <a:pt x="2797" y="1027"/>
                </a:lnTo>
                <a:lnTo>
                  <a:pt x="2763" y="1049"/>
                </a:lnTo>
                <a:lnTo>
                  <a:pt x="2734" y="1075"/>
                </a:lnTo>
                <a:lnTo>
                  <a:pt x="2708" y="1103"/>
                </a:lnTo>
                <a:lnTo>
                  <a:pt x="2686" y="1135"/>
                </a:lnTo>
                <a:lnTo>
                  <a:pt x="2669" y="1169"/>
                </a:lnTo>
                <a:lnTo>
                  <a:pt x="2657" y="1205"/>
                </a:lnTo>
                <a:lnTo>
                  <a:pt x="3047" y="1205"/>
                </a:lnTo>
                <a:lnTo>
                  <a:pt x="3047" y="1378"/>
                </a:lnTo>
                <a:lnTo>
                  <a:pt x="2674" y="1378"/>
                </a:lnTo>
                <a:lnTo>
                  <a:pt x="2692" y="1410"/>
                </a:lnTo>
                <a:lnTo>
                  <a:pt x="2714" y="1440"/>
                </a:lnTo>
                <a:lnTo>
                  <a:pt x="2740" y="1467"/>
                </a:lnTo>
                <a:lnTo>
                  <a:pt x="2769" y="1491"/>
                </a:lnTo>
                <a:lnTo>
                  <a:pt x="2802" y="1511"/>
                </a:lnTo>
                <a:lnTo>
                  <a:pt x="2837" y="1527"/>
                </a:lnTo>
                <a:lnTo>
                  <a:pt x="2875" y="1539"/>
                </a:lnTo>
                <a:lnTo>
                  <a:pt x="2915" y="1546"/>
                </a:lnTo>
                <a:lnTo>
                  <a:pt x="2957" y="1549"/>
                </a:lnTo>
                <a:lnTo>
                  <a:pt x="3002" y="1546"/>
                </a:lnTo>
                <a:lnTo>
                  <a:pt x="3045" y="1537"/>
                </a:lnTo>
                <a:lnTo>
                  <a:pt x="3087" y="1523"/>
                </a:lnTo>
                <a:lnTo>
                  <a:pt x="3124" y="1504"/>
                </a:lnTo>
                <a:lnTo>
                  <a:pt x="3158" y="1479"/>
                </a:lnTo>
                <a:lnTo>
                  <a:pt x="3189" y="1452"/>
                </a:lnTo>
                <a:lnTo>
                  <a:pt x="3214" y="1421"/>
                </a:lnTo>
                <a:lnTo>
                  <a:pt x="3235" y="1386"/>
                </a:lnTo>
                <a:lnTo>
                  <a:pt x="3251" y="1349"/>
                </a:lnTo>
                <a:lnTo>
                  <a:pt x="3260" y="1310"/>
                </a:lnTo>
                <a:lnTo>
                  <a:pt x="3264" y="1268"/>
                </a:lnTo>
                <a:lnTo>
                  <a:pt x="3260" y="1226"/>
                </a:lnTo>
                <a:lnTo>
                  <a:pt x="3251" y="1187"/>
                </a:lnTo>
                <a:lnTo>
                  <a:pt x="3235" y="1150"/>
                </a:lnTo>
                <a:lnTo>
                  <a:pt x="3214" y="1115"/>
                </a:lnTo>
                <a:lnTo>
                  <a:pt x="3189" y="1084"/>
                </a:lnTo>
                <a:lnTo>
                  <a:pt x="3158" y="1055"/>
                </a:lnTo>
                <a:lnTo>
                  <a:pt x="3124" y="1032"/>
                </a:lnTo>
                <a:lnTo>
                  <a:pt x="3087" y="1013"/>
                </a:lnTo>
                <a:lnTo>
                  <a:pt x="3045" y="999"/>
                </a:lnTo>
                <a:lnTo>
                  <a:pt x="3002" y="990"/>
                </a:lnTo>
                <a:lnTo>
                  <a:pt x="2957" y="987"/>
                </a:lnTo>
                <a:close/>
                <a:moveTo>
                  <a:pt x="490" y="987"/>
                </a:moveTo>
                <a:lnTo>
                  <a:pt x="444" y="990"/>
                </a:lnTo>
                <a:lnTo>
                  <a:pt x="400" y="999"/>
                </a:lnTo>
                <a:lnTo>
                  <a:pt x="360" y="1013"/>
                </a:lnTo>
                <a:lnTo>
                  <a:pt x="322" y="1032"/>
                </a:lnTo>
                <a:lnTo>
                  <a:pt x="288" y="1055"/>
                </a:lnTo>
                <a:lnTo>
                  <a:pt x="257" y="1084"/>
                </a:lnTo>
                <a:lnTo>
                  <a:pt x="231" y="1115"/>
                </a:lnTo>
                <a:lnTo>
                  <a:pt x="210" y="1150"/>
                </a:lnTo>
                <a:lnTo>
                  <a:pt x="195" y="1187"/>
                </a:lnTo>
                <a:lnTo>
                  <a:pt x="185" y="1226"/>
                </a:lnTo>
                <a:lnTo>
                  <a:pt x="182" y="1268"/>
                </a:lnTo>
                <a:lnTo>
                  <a:pt x="185" y="1310"/>
                </a:lnTo>
                <a:lnTo>
                  <a:pt x="195" y="1349"/>
                </a:lnTo>
                <a:lnTo>
                  <a:pt x="210" y="1386"/>
                </a:lnTo>
                <a:lnTo>
                  <a:pt x="231" y="1421"/>
                </a:lnTo>
                <a:lnTo>
                  <a:pt x="257" y="1452"/>
                </a:lnTo>
                <a:lnTo>
                  <a:pt x="287" y="1479"/>
                </a:lnTo>
                <a:lnTo>
                  <a:pt x="322" y="1504"/>
                </a:lnTo>
                <a:lnTo>
                  <a:pt x="360" y="1523"/>
                </a:lnTo>
                <a:lnTo>
                  <a:pt x="400" y="1537"/>
                </a:lnTo>
                <a:lnTo>
                  <a:pt x="444" y="1546"/>
                </a:lnTo>
                <a:lnTo>
                  <a:pt x="490" y="1549"/>
                </a:lnTo>
                <a:lnTo>
                  <a:pt x="535" y="1546"/>
                </a:lnTo>
                <a:lnTo>
                  <a:pt x="578" y="1537"/>
                </a:lnTo>
                <a:lnTo>
                  <a:pt x="618" y="1523"/>
                </a:lnTo>
                <a:lnTo>
                  <a:pt x="657" y="1504"/>
                </a:lnTo>
                <a:lnTo>
                  <a:pt x="691" y="1479"/>
                </a:lnTo>
                <a:lnTo>
                  <a:pt x="722" y="1452"/>
                </a:lnTo>
                <a:lnTo>
                  <a:pt x="747" y="1421"/>
                </a:lnTo>
                <a:lnTo>
                  <a:pt x="768" y="1386"/>
                </a:lnTo>
                <a:lnTo>
                  <a:pt x="784" y="1349"/>
                </a:lnTo>
                <a:lnTo>
                  <a:pt x="793" y="1310"/>
                </a:lnTo>
                <a:lnTo>
                  <a:pt x="796" y="1268"/>
                </a:lnTo>
                <a:lnTo>
                  <a:pt x="794" y="1229"/>
                </a:lnTo>
                <a:lnTo>
                  <a:pt x="785" y="1192"/>
                </a:lnTo>
                <a:lnTo>
                  <a:pt x="772" y="1157"/>
                </a:lnTo>
                <a:lnTo>
                  <a:pt x="754" y="1125"/>
                </a:lnTo>
                <a:lnTo>
                  <a:pt x="732" y="1095"/>
                </a:lnTo>
                <a:lnTo>
                  <a:pt x="704" y="1067"/>
                </a:lnTo>
                <a:lnTo>
                  <a:pt x="547" y="1301"/>
                </a:lnTo>
                <a:lnTo>
                  <a:pt x="431" y="1235"/>
                </a:lnTo>
                <a:lnTo>
                  <a:pt x="589" y="1002"/>
                </a:lnTo>
                <a:lnTo>
                  <a:pt x="557" y="994"/>
                </a:lnTo>
                <a:lnTo>
                  <a:pt x="524" y="988"/>
                </a:lnTo>
                <a:lnTo>
                  <a:pt x="490" y="987"/>
                </a:lnTo>
                <a:close/>
                <a:moveTo>
                  <a:pt x="994" y="791"/>
                </a:moveTo>
                <a:lnTo>
                  <a:pt x="921" y="813"/>
                </a:lnTo>
                <a:lnTo>
                  <a:pt x="1101" y="1310"/>
                </a:lnTo>
                <a:lnTo>
                  <a:pt x="1174" y="1288"/>
                </a:lnTo>
                <a:lnTo>
                  <a:pt x="994" y="791"/>
                </a:lnTo>
                <a:close/>
                <a:moveTo>
                  <a:pt x="1294" y="0"/>
                </a:moveTo>
                <a:lnTo>
                  <a:pt x="1307" y="1"/>
                </a:lnTo>
                <a:lnTo>
                  <a:pt x="1317" y="5"/>
                </a:lnTo>
                <a:lnTo>
                  <a:pt x="1322" y="11"/>
                </a:lnTo>
                <a:lnTo>
                  <a:pt x="1326" y="20"/>
                </a:lnTo>
                <a:lnTo>
                  <a:pt x="1326" y="30"/>
                </a:lnTo>
                <a:lnTo>
                  <a:pt x="1323" y="43"/>
                </a:lnTo>
                <a:lnTo>
                  <a:pt x="1319" y="56"/>
                </a:lnTo>
                <a:lnTo>
                  <a:pt x="1311" y="71"/>
                </a:lnTo>
                <a:lnTo>
                  <a:pt x="1302" y="88"/>
                </a:lnTo>
                <a:lnTo>
                  <a:pt x="1291" y="105"/>
                </a:lnTo>
                <a:lnTo>
                  <a:pt x="1279" y="123"/>
                </a:lnTo>
                <a:lnTo>
                  <a:pt x="1265" y="142"/>
                </a:lnTo>
                <a:lnTo>
                  <a:pt x="1251" y="162"/>
                </a:lnTo>
                <a:lnTo>
                  <a:pt x="1234" y="182"/>
                </a:lnTo>
                <a:lnTo>
                  <a:pt x="1218" y="202"/>
                </a:lnTo>
                <a:lnTo>
                  <a:pt x="1200" y="223"/>
                </a:lnTo>
                <a:lnTo>
                  <a:pt x="1183" y="243"/>
                </a:lnTo>
                <a:lnTo>
                  <a:pt x="1165" y="264"/>
                </a:lnTo>
                <a:lnTo>
                  <a:pt x="1147" y="284"/>
                </a:lnTo>
                <a:lnTo>
                  <a:pt x="1130" y="303"/>
                </a:lnTo>
                <a:lnTo>
                  <a:pt x="1112" y="321"/>
                </a:lnTo>
                <a:lnTo>
                  <a:pt x="1096" y="338"/>
                </a:lnTo>
                <a:lnTo>
                  <a:pt x="1080" y="354"/>
                </a:lnTo>
                <a:lnTo>
                  <a:pt x="1066" y="369"/>
                </a:lnTo>
                <a:lnTo>
                  <a:pt x="1053" y="383"/>
                </a:lnTo>
                <a:lnTo>
                  <a:pt x="1041" y="394"/>
                </a:lnTo>
                <a:lnTo>
                  <a:pt x="1031" y="405"/>
                </a:lnTo>
                <a:lnTo>
                  <a:pt x="1023" y="413"/>
                </a:lnTo>
                <a:lnTo>
                  <a:pt x="1016" y="419"/>
                </a:lnTo>
                <a:lnTo>
                  <a:pt x="1013" y="422"/>
                </a:lnTo>
                <a:lnTo>
                  <a:pt x="1011" y="424"/>
                </a:lnTo>
                <a:lnTo>
                  <a:pt x="1014" y="422"/>
                </a:lnTo>
                <a:lnTo>
                  <a:pt x="1021" y="418"/>
                </a:lnTo>
                <a:lnTo>
                  <a:pt x="1033" y="411"/>
                </a:lnTo>
                <a:lnTo>
                  <a:pt x="1048" y="402"/>
                </a:lnTo>
                <a:lnTo>
                  <a:pt x="1068" y="391"/>
                </a:lnTo>
                <a:lnTo>
                  <a:pt x="1091" y="378"/>
                </a:lnTo>
                <a:lnTo>
                  <a:pt x="1119" y="364"/>
                </a:lnTo>
                <a:lnTo>
                  <a:pt x="1148" y="349"/>
                </a:lnTo>
                <a:lnTo>
                  <a:pt x="1181" y="334"/>
                </a:lnTo>
                <a:lnTo>
                  <a:pt x="1217" y="318"/>
                </a:lnTo>
                <a:lnTo>
                  <a:pt x="1254" y="302"/>
                </a:lnTo>
                <a:lnTo>
                  <a:pt x="1294" y="286"/>
                </a:lnTo>
                <a:lnTo>
                  <a:pt x="1335" y="271"/>
                </a:lnTo>
                <a:lnTo>
                  <a:pt x="1378" y="257"/>
                </a:lnTo>
                <a:lnTo>
                  <a:pt x="1422" y="243"/>
                </a:lnTo>
                <a:lnTo>
                  <a:pt x="1467" y="231"/>
                </a:lnTo>
                <a:lnTo>
                  <a:pt x="1514" y="221"/>
                </a:lnTo>
                <a:lnTo>
                  <a:pt x="1560" y="214"/>
                </a:lnTo>
                <a:lnTo>
                  <a:pt x="1606" y="208"/>
                </a:lnTo>
                <a:lnTo>
                  <a:pt x="1652" y="206"/>
                </a:lnTo>
                <a:lnTo>
                  <a:pt x="1698" y="206"/>
                </a:lnTo>
                <a:lnTo>
                  <a:pt x="1744" y="210"/>
                </a:lnTo>
                <a:lnTo>
                  <a:pt x="1788" y="217"/>
                </a:lnTo>
                <a:lnTo>
                  <a:pt x="1830" y="229"/>
                </a:lnTo>
                <a:lnTo>
                  <a:pt x="1872" y="244"/>
                </a:lnTo>
                <a:lnTo>
                  <a:pt x="1912" y="265"/>
                </a:lnTo>
                <a:lnTo>
                  <a:pt x="1955" y="293"/>
                </a:lnTo>
                <a:lnTo>
                  <a:pt x="1995" y="327"/>
                </a:lnTo>
                <a:lnTo>
                  <a:pt x="2035" y="365"/>
                </a:lnTo>
                <a:lnTo>
                  <a:pt x="2074" y="408"/>
                </a:lnTo>
                <a:lnTo>
                  <a:pt x="2111" y="455"/>
                </a:lnTo>
                <a:lnTo>
                  <a:pt x="2146" y="504"/>
                </a:lnTo>
                <a:lnTo>
                  <a:pt x="2684" y="430"/>
                </a:lnTo>
                <a:lnTo>
                  <a:pt x="2760" y="223"/>
                </a:lnTo>
                <a:lnTo>
                  <a:pt x="2762" y="223"/>
                </a:lnTo>
                <a:lnTo>
                  <a:pt x="2771" y="221"/>
                </a:lnTo>
                <a:lnTo>
                  <a:pt x="2784" y="219"/>
                </a:lnTo>
                <a:lnTo>
                  <a:pt x="2802" y="216"/>
                </a:lnTo>
                <a:lnTo>
                  <a:pt x="2824" y="213"/>
                </a:lnTo>
                <a:lnTo>
                  <a:pt x="2849" y="209"/>
                </a:lnTo>
                <a:lnTo>
                  <a:pt x="2878" y="205"/>
                </a:lnTo>
                <a:lnTo>
                  <a:pt x="2910" y="201"/>
                </a:lnTo>
                <a:lnTo>
                  <a:pt x="2945" y="197"/>
                </a:lnTo>
                <a:lnTo>
                  <a:pt x="2981" y="193"/>
                </a:lnTo>
                <a:lnTo>
                  <a:pt x="3020" y="190"/>
                </a:lnTo>
                <a:lnTo>
                  <a:pt x="3059" y="187"/>
                </a:lnTo>
                <a:lnTo>
                  <a:pt x="3100" y="184"/>
                </a:lnTo>
                <a:lnTo>
                  <a:pt x="3141" y="182"/>
                </a:lnTo>
                <a:lnTo>
                  <a:pt x="3182" y="181"/>
                </a:lnTo>
                <a:lnTo>
                  <a:pt x="3223" y="181"/>
                </a:lnTo>
                <a:lnTo>
                  <a:pt x="3264" y="182"/>
                </a:lnTo>
                <a:lnTo>
                  <a:pt x="3303" y="184"/>
                </a:lnTo>
                <a:lnTo>
                  <a:pt x="3341" y="188"/>
                </a:lnTo>
                <a:lnTo>
                  <a:pt x="3377" y="193"/>
                </a:lnTo>
                <a:lnTo>
                  <a:pt x="3410" y="200"/>
                </a:lnTo>
                <a:lnTo>
                  <a:pt x="3441" y="209"/>
                </a:lnTo>
                <a:lnTo>
                  <a:pt x="3468" y="219"/>
                </a:lnTo>
                <a:lnTo>
                  <a:pt x="3493" y="232"/>
                </a:lnTo>
                <a:lnTo>
                  <a:pt x="3513" y="248"/>
                </a:lnTo>
                <a:lnTo>
                  <a:pt x="3529" y="265"/>
                </a:lnTo>
                <a:lnTo>
                  <a:pt x="3541" y="285"/>
                </a:lnTo>
                <a:lnTo>
                  <a:pt x="3546" y="307"/>
                </a:lnTo>
                <a:lnTo>
                  <a:pt x="3546" y="328"/>
                </a:lnTo>
                <a:lnTo>
                  <a:pt x="3538" y="349"/>
                </a:lnTo>
                <a:lnTo>
                  <a:pt x="3523" y="372"/>
                </a:lnTo>
                <a:lnTo>
                  <a:pt x="3502" y="395"/>
                </a:lnTo>
                <a:lnTo>
                  <a:pt x="3476" y="418"/>
                </a:lnTo>
                <a:lnTo>
                  <a:pt x="3444" y="442"/>
                </a:lnTo>
                <a:lnTo>
                  <a:pt x="3407" y="467"/>
                </a:lnTo>
                <a:lnTo>
                  <a:pt x="3366" y="491"/>
                </a:lnTo>
                <a:lnTo>
                  <a:pt x="3321" y="516"/>
                </a:lnTo>
                <a:lnTo>
                  <a:pt x="3273" y="541"/>
                </a:lnTo>
                <a:lnTo>
                  <a:pt x="3221" y="565"/>
                </a:lnTo>
                <a:lnTo>
                  <a:pt x="3167" y="590"/>
                </a:lnTo>
                <a:lnTo>
                  <a:pt x="3111" y="614"/>
                </a:lnTo>
                <a:lnTo>
                  <a:pt x="3054" y="638"/>
                </a:lnTo>
                <a:lnTo>
                  <a:pt x="2995" y="662"/>
                </a:lnTo>
                <a:lnTo>
                  <a:pt x="2936" y="685"/>
                </a:lnTo>
                <a:lnTo>
                  <a:pt x="2877" y="707"/>
                </a:lnTo>
                <a:lnTo>
                  <a:pt x="2817" y="728"/>
                </a:lnTo>
                <a:lnTo>
                  <a:pt x="2759" y="749"/>
                </a:lnTo>
                <a:lnTo>
                  <a:pt x="2703" y="769"/>
                </a:lnTo>
                <a:lnTo>
                  <a:pt x="2648" y="788"/>
                </a:lnTo>
                <a:lnTo>
                  <a:pt x="2594" y="805"/>
                </a:lnTo>
                <a:lnTo>
                  <a:pt x="2544" y="822"/>
                </a:lnTo>
                <a:lnTo>
                  <a:pt x="2497" y="837"/>
                </a:lnTo>
                <a:lnTo>
                  <a:pt x="2453" y="851"/>
                </a:lnTo>
                <a:lnTo>
                  <a:pt x="2413" y="863"/>
                </a:lnTo>
                <a:lnTo>
                  <a:pt x="2379" y="875"/>
                </a:lnTo>
                <a:lnTo>
                  <a:pt x="2349" y="884"/>
                </a:lnTo>
                <a:lnTo>
                  <a:pt x="2367" y="928"/>
                </a:lnTo>
                <a:lnTo>
                  <a:pt x="2385" y="969"/>
                </a:lnTo>
                <a:lnTo>
                  <a:pt x="2400" y="1009"/>
                </a:lnTo>
                <a:lnTo>
                  <a:pt x="2413" y="1046"/>
                </a:lnTo>
                <a:lnTo>
                  <a:pt x="2427" y="1081"/>
                </a:lnTo>
                <a:lnTo>
                  <a:pt x="2438" y="1112"/>
                </a:lnTo>
                <a:lnTo>
                  <a:pt x="2446" y="1139"/>
                </a:lnTo>
                <a:lnTo>
                  <a:pt x="2454" y="1162"/>
                </a:lnTo>
                <a:lnTo>
                  <a:pt x="2460" y="1180"/>
                </a:lnTo>
                <a:lnTo>
                  <a:pt x="2464" y="1194"/>
                </a:lnTo>
                <a:lnTo>
                  <a:pt x="2467" y="1202"/>
                </a:lnTo>
                <a:lnTo>
                  <a:pt x="2468" y="1205"/>
                </a:lnTo>
                <a:lnTo>
                  <a:pt x="2473" y="1205"/>
                </a:lnTo>
                <a:lnTo>
                  <a:pt x="2484" y="1156"/>
                </a:lnTo>
                <a:lnTo>
                  <a:pt x="2500" y="1109"/>
                </a:lnTo>
                <a:lnTo>
                  <a:pt x="2521" y="1064"/>
                </a:lnTo>
                <a:lnTo>
                  <a:pt x="2548" y="1022"/>
                </a:lnTo>
                <a:lnTo>
                  <a:pt x="2580" y="984"/>
                </a:lnTo>
                <a:lnTo>
                  <a:pt x="2615" y="948"/>
                </a:lnTo>
                <a:lnTo>
                  <a:pt x="2654" y="917"/>
                </a:lnTo>
                <a:lnTo>
                  <a:pt x="2698" y="889"/>
                </a:lnTo>
                <a:lnTo>
                  <a:pt x="2745" y="864"/>
                </a:lnTo>
                <a:lnTo>
                  <a:pt x="2794" y="846"/>
                </a:lnTo>
                <a:lnTo>
                  <a:pt x="2846" y="832"/>
                </a:lnTo>
                <a:lnTo>
                  <a:pt x="2901" y="824"/>
                </a:lnTo>
                <a:lnTo>
                  <a:pt x="2957" y="821"/>
                </a:lnTo>
                <a:lnTo>
                  <a:pt x="3014" y="824"/>
                </a:lnTo>
                <a:lnTo>
                  <a:pt x="3069" y="832"/>
                </a:lnTo>
                <a:lnTo>
                  <a:pt x="3122" y="847"/>
                </a:lnTo>
                <a:lnTo>
                  <a:pt x="3171" y="867"/>
                </a:lnTo>
                <a:lnTo>
                  <a:pt x="3219" y="891"/>
                </a:lnTo>
                <a:lnTo>
                  <a:pt x="3263" y="919"/>
                </a:lnTo>
                <a:lnTo>
                  <a:pt x="3302" y="952"/>
                </a:lnTo>
                <a:lnTo>
                  <a:pt x="3339" y="988"/>
                </a:lnTo>
                <a:lnTo>
                  <a:pt x="3369" y="1028"/>
                </a:lnTo>
                <a:lnTo>
                  <a:pt x="3396" y="1071"/>
                </a:lnTo>
                <a:lnTo>
                  <a:pt x="3417" y="1118"/>
                </a:lnTo>
                <a:lnTo>
                  <a:pt x="3432" y="1166"/>
                </a:lnTo>
                <a:lnTo>
                  <a:pt x="3442" y="1216"/>
                </a:lnTo>
                <a:lnTo>
                  <a:pt x="3445" y="1268"/>
                </a:lnTo>
                <a:lnTo>
                  <a:pt x="3442" y="1320"/>
                </a:lnTo>
                <a:lnTo>
                  <a:pt x="3432" y="1370"/>
                </a:lnTo>
                <a:lnTo>
                  <a:pt x="3417" y="1418"/>
                </a:lnTo>
                <a:lnTo>
                  <a:pt x="3396" y="1464"/>
                </a:lnTo>
                <a:lnTo>
                  <a:pt x="3369" y="1508"/>
                </a:lnTo>
                <a:lnTo>
                  <a:pt x="3337" y="1548"/>
                </a:lnTo>
                <a:lnTo>
                  <a:pt x="3302" y="1584"/>
                </a:lnTo>
                <a:lnTo>
                  <a:pt x="3263" y="1616"/>
                </a:lnTo>
                <a:lnTo>
                  <a:pt x="3219" y="1645"/>
                </a:lnTo>
                <a:lnTo>
                  <a:pt x="3171" y="1669"/>
                </a:lnTo>
                <a:lnTo>
                  <a:pt x="3121" y="1688"/>
                </a:lnTo>
                <a:lnTo>
                  <a:pt x="3068" y="1703"/>
                </a:lnTo>
                <a:lnTo>
                  <a:pt x="3013" y="1712"/>
                </a:lnTo>
                <a:lnTo>
                  <a:pt x="2957" y="1715"/>
                </a:lnTo>
                <a:lnTo>
                  <a:pt x="2900" y="1712"/>
                </a:lnTo>
                <a:lnTo>
                  <a:pt x="2846" y="1704"/>
                </a:lnTo>
                <a:lnTo>
                  <a:pt x="2794" y="1689"/>
                </a:lnTo>
                <a:lnTo>
                  <a:pt x="2745" y="1670"/>
                </a:lnTo>
                <a:lnTo>
                  <a:pt x="2697" y="1647"/>
                </a:lnTo>
                <a:lnTo>
                  <a:pt x="2654" y="1619"/>
                </a:lnTo>
                <a:lnTo>
                  <a:pt x="2615" y="1587"/>
                </a:lnTo>
                <a:lnTo>
                  <a:pt x="2578" y="1552"/>
                </a:lnTo>
                <a:lnTo>
                  <a:pt x="2548" y="1513"/>
                </a:lnTo>
                <a:lnTo>
                  <a:pt x="2521" y="1470"/>
                </a:lnTo>
                <a:lnTo>
                  <a:pt x="2499" y="1425"/>
                </a:lnTo>
                <a:lnTo>
                  <a:pt x="2483" y="1378"/>
                </a:lnTo>
                <a:lnTo>
                  <a:pt x="1064" y="1378"/>
                </a:lnTo>
                <a:lnTo>
                  <a:pt x="853" y="847"/>
                </a:lnTo>
                <a:lnTo>
                  <a:pt x="801" y="924"/>
                </a:lnTo>
                <a:lnTo>
                  <a:pt x="839" y="956"/>
                </a:lnTo>
                <a:lnTo>
                  <a:pt x="875" y="992"/>
                </a:lnTo>
                <a:lnTo>
                  <a:pt x="904" y="1032"/>
                </a:lnTo>
                <a:lnTo>
                  <a:pt x="931" y="1075"/>
                </a:lnTo>
                <a:lnTo>
                  <a:pt x="950" y="1120"/>
                </a:lnTo>
                <a:lnTo>
                  <a:pt x="966" y="1167"/>
                </a:lnTo>
                <a:lnTo>
                  <a:pt x="975" y="1217"/>
                </a:lnTo>
                <a:lnTo>
                  <a:pt x="978" y="1268"/>
                </a:lnTo>
                <a:lnTo>
                  <a:pt x="975" y="1320"/>
                </a:lnTo>
                <a:lnTo>
                  <a:pt x="965" y="1370"/>
                </a:lnTo>
                <a:lnTo>
                  <a:pt x="949" y="1418"/>
                </a:lnTo>
                <a:lnTo>
                  <a:pt x="928" y="1464"/>
                </a:lnTo>
                <a:lnTo>
                  <a:pt x="902" y="1508"/>
                </a:lnTo>
                <a:lnTo>
                  <a:pt x="870" y="1547"/>
                </a:lnTo>
                <a:lnTo>
                  <a:pt x="835" y="1584"/>
                </a:lnTo>
                <a:lnTo>
                  <a:pt x="795" y="1616"/>
                </a:lnTo>
                <a:lnTo>
                  <a:pt x="751" y="1645"/>
                </a:lnTo>
                <a:lnTo>
                  <a:pt x="704" y="1669"/>
                </a:lnTo>
                <a:lnTo>
                  <a:pt x="653" y="1688"/>
                </a:lnTo>
                <a:lnTo>
                  <a:pt x="601" y="1703"/>
                </a:lnTo>
                <a:lnTo>
                  <a:pt x="546" y="1712"/>
                </a:lnTo>
                <a:lnTo>
                  <a:pt x="490" y="1715"/>
                </a:lnTo>
                <a:lnTo>
                  <a:pt x="432" y="1712"/>
                </a:lnTo>
                <a:lnTo>
                  <a:pt x="377" y="1703"/>
                </a:lnTo>
                <a:lnTo>
                  <a:pt x="325" y="1688"/>
                </a:lnTo>
                <a:lnTo>
                  <a:pt x="274" y="1669"/>
                </a:lnTo>
                <a:lnTo>
                  <a:pt x="227" y="1645"/>
                </a:lnTo>
                <a:lnTo>
                  <a:pt x="184" y="1616"/>
                </a:lnTo>
                <a:lnTo>
                  <a:pt x="143" y="1584"/>
                </a:lnTo>
                <a:lnTo>
                  <a:pt x="108" y="1547"/>
                </a:lnTo>
                <a:lnTo>
                  <a:pt x="76" y="1508"/>
                </a:lnTo>
                <a:lnTo>
                  <a:pt x="50" y="1464"/>
                </a:lnTo>
                <a:lnTo>
                  <a:pt x="29" y="1418"/>
                </a:lnTo>
                <a:lnTo>
                  <a:pt x="13" y="1370"/>
                </a:lnTo>
                <a:lnTo>
                  <a:pt x="3" y="1320"/>
                </a:lnTo>
                <a:lnTo>
                  <a:pt x="0" y="1268"/>
                </a:lnTo>
                <a:lnTo>
                  <a:pt x="3" y="1216"/>
                </a:lnTo>
                <a:lnTo>
                  <a:pt x="13" y="1165"/>
                </a:lnTo>
                <a:lnTo>
                  <a:pt x="29" y="1117"/>
                </a:lnTo>
                <a:lnTo>
                  <a:pt x="50" y="1071"/>
                </a:lnTo>
                <a:lnTo>
                  <a:pt x="76" y="1028"/>
                </a:lnTo>
                <a:lnTo>
                  <a:pt x="108" y="988"/>
                </a:lnTo>
                <a:lnTo>
                  <a:pt x="143" y="952"/>
                </a:lnTo>
                <a:lnTo>
                  <a:pt x="184" y="919"/>
                </a:lnTo>
                <a:lnTo>
                  <a:pt x="227" y="891"/>
                </a:lnTo>
                <a:lnTo>
                  <a:pt x="274" y="867"/>
                </a:lnTo>
                <a:lnTo>
                  <a:pt x="325" y="847"/>
                </a:lnTo>
                <a:lnTo>
                  <a:pt x="377" y="832"/>
                </a:lnTo>
                <a:lnTo>
                  <a:pt x="432" y="824"/>
                </a:lnTo>
                <a:lnTo>
                  <a:pt x="490" y="821"/>
                </a:lnTo>
                <a:lnTo>
                  <a:pt x="540" y="823"/>
                </a:lnTo>
                <a:lnTo>
                  <a:pt x="591" y="830"/>
                </a:lnTo>
                <a:lnTo>
                  <a:pt x="639" y="842"/>
                </a:lnTo>
                <a:lnTo>
                  <a:pt x="684" y="858"/>
                </a:lnTo>
                <a:lnTo>
                  <a:pt x="745" y="770"/>
                </a:lnTo>
                <a:lnTo>
                  <a:pt x="367" y="770"/>
                </a:lnTo>
                <a:lnTo>
                  <a:pt x="366" y="770"/>
                </a:lnTo>
                <a:lnTo>
                  <a:pt x="364" y="769"/>
                </a:lnTo>
                <a:lnTo>
                  <a:pt x="360" y="768"/>
                </a:lnTo>
                <a:lnTo>
                  <a:pt x="354" y="766"/>
                </a:lnTo>
                <a:lnTo>
                  <a:pt x="348" y="764"/>
                </a:lnTo>
                <a:lnTo>
                  <a:pt x="341" y="762"/>
                </a:lnTo>
                <a:lnTo>
                  <a:pt x="332" y="758"/>
                </a:lnTo>
                <a:lnTo>
                  <a:pt x="325" y="755"/>
                </a:lnTo>
                <a:lnTo>
                  <a:pt x="316" y="750"/>
                </a:lnTo>
                <a:lnTo>
                  <a:pt x="307" y="745"/>
                </a:lnTo>
                <a:lnTo>
                  <a:pt x="298" y="739"/>
                </a:lnTo>
                <a:lnTo>
                  <a:pt x="290" y="732"/>
                </a:lnTo>
                <a:lnTo>
                  <a:pt x="283" y="725"/>
                </a:lnTo>
                <a:lnTo>
                  <a:pt x="276" y="716"/>
                </a:lnTo>
                <a:lnTo>
                  <a:pt x="270" y="707"/>
                </a:lnTo>
                <a:lnTo>
                  <a:pt x="265" y="697"/>
                </a:lnTo>
                <a:lnTo>
                  <a:pt x="263" y="686"/>
                </a:lnTo>
                <a:lnTo>
                  <a:pt x="261" y="674"/>
                </a:lnTo>
                <a:lnTo>
                  <a:pt x="262" y="661"/>
                </a:lnTo>
                <a:lnTo>
                  <a:pt x="264" y="646"/>
                </a:lnTo>
                <a:lnTo>
                  <a:pt x="270" y="630"/>
                </a:lnTo>
                <a:lnTo>
                  <a:pt x="276" y="614"/>
                </a:lnTo>
                <a:lnTo>
                  <a:pt x="287" y="596"/>
                </a:lnTo>
                <a:lnTo>
                  <a:pt x="299" y="578"/>
                </a:lnTo>
                <a:lnTo>
                  <a:pt x="316" y="557"/>
                </a:lnTo>
                <a:lnTo>
                  <a:pt x="336" y="536"/>
                </a:lnTo>
                <a:lnTo>
                  <a:pt x="359" y="514"/>
                </a:lnTo>
                <a:lnTo>
                  <a:pt x="385" y="490"/>
                </a:lnTo>
                <a:lnTo>
                  <a:pt x="416" y="464"/>
                </a:lnTo>
                <a:lnTo>
                  <a:pt x="451" y="436"/>
                </a:lnTo>
                <a:lnTo>
                  <a:pt x="491" y="408"/>
                </a:lnTo>
                <a:lnTo>
                  <a:pt x="534" y="378"/>
                </a:lnTo>
                <a:lnTo>
                  <a:pt x="583" y="347"/>
                </a:lnTo>
                <a:lnTo>
                  <a:pt x="637" y="314"/>
                </a:lnTo>
                <a:lnTo>
                  <a:pt x="695" y="280"/>
                </a:lnTo>
                <a:lnTo>
                  <a:pt x="760" y="243"/>
                </a:lnTo>
                <a:lnTo>
                  <a:pt x="831" y="205"/>
                </a:lnTo>
                <a:lnTo>
                  <a:pt x="906" y="165"/>
                </a:lnTo>
                <a:lnTo>
                  <a:pt x="988" y="124"/>
                </a:lnTo>
                <a:lnTo>
                  <a:pt x="1077" y="81"/>
                </a:lnTo>
                <a:lnTo>
                  <a:pt x="1172" y="35"/>
                </a:lnTo>
                <a:lnTo>
                  <a:pt x="1205" y="22"/>
                </a:lnTo>
                <a:lnTo>
                  <a:pt x="1233" y="12"/>
                </a:lnTo>
                <a:lnTo>
                  <a:pt x="1257" y="5"/>
                </a:lnTo>
                <a:lnTo>
                  <a:pt x="1277" y="1"/>
                </a:lnTo>
                <a:lnTo>
                  <a:pt x="1294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3E399A5-B88B-FE44-B4B1-16D0BDD195C0}"/>
              </a:ext>
            </a:extLst>
          </p:cNvPr>
          <p:cNvGrpSpPr/>
          <p:nvPr/>
        </p:nvGrpSpPr>
        <p:grpSpPr>
          <a:xfrm>
            <a:off x="1526306" y="1568282"/>
            <a:ext cx="1136521" cy="338111"/>
            <a:chOff x="4970463" y="2722563"/>
            <a:chExt cx="1077912" cy="32067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7" name="Freeform 21">
              <a:extLst>
                <a:ext uri="{FF2B5EF4-FFF2-40B4-BE49-F238E27FC236}">
                  <a16:creationId xmlns:a16="http://schemas.microsoft.com/office/drawing/2014/main" id="{6232347D-0343-4047-98E5-3A0287947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463" y="2722563"/>
              <a:ext cx="1077912" cy="320675"/>
            </a:xfrm>
            <a:custGeom>
              <a:avLst/>
              <a:gdLst>
                <a:gd name="T0" fmla="*/ 2481 w 3395"/>
                <a:gd name="T1" fmla="*/ 520 h 1010"/>
                <a:gd name="T2" fmla="*/ 2390 w 3395"/>
                <a:gd name="T3" fmla="*/ 669 h 1010"/>
                <a:gd name="T4" fmla="*/ 2431 w 3395"/>
                <a:gd name="T5" fmla="*/ 842 h 1010"/>
                <a:gd name="T6" fmla="*/ 2579 w 3395"/>
                <a:gd name="T7" fmla="*/ 934 h 1010"/>
                <a:gd name="T8" fmla="*/ 2752 w 3395"/>
                <a:gd name="T9" fmla="*/ 891 h 1010"/>
                <a:gd name="T10" fmla="*/ 2844 w 3395"/>
                <a:gd name="T11" fmla="*/ 743 h 1010"/>
                <a:gd name="T12" fmla="*/ 2801 w 3395"/>
                <a:gd name="T13" fmla="*/ 569 h 1010"/>
                <a:gd name="T14" fmla="*/ 2654 w 3395"/>
                <a:gd name="T15" fmla="*/ 479 h 1010"/>
                <a:gd name="T16" fmla="*/ 450 w 3395"/>
                <a:gd name="T17" fmla="*/ 484 h 1010"/>
                <a:gd name="T18" fmla="*/ 332 w 3395"/>
                <a:gd name="T19" fmla="*/ 621 h 1010"/>
                <a:gd name="T20" fmla="*/ 347 w 3395"/>
                <a:gd name="T21" fmla="*/ 807 h 1010"/>
                <a:gd name="T22" fmla="*/ 484 w 3395"/>
                <a:gd name="T23" fmla="*/ 924 h 1010"/>
                <a:gd name="T24" fmla="*/ 670 w 3395"/>
                <a:gd name="T25" fmla="*/ 910 h 1010"/>
                <a:gd name="T26" fmla="*/ 786 w 3395"/>
                <a:gd name="T27" fmla="*/ 772 h 1010"/>
                <a:gd name="T28" fmla="*/ 772 w 3395"/>
                <a:gd name="T29" fmla="*/ 586 h 1010"/>
                <a:gd name="T30" fmla="*/ 635 w 3395"/>
                <a:gd name="T31" fmla="*/ 468 h 1010"/>
                <a:gd name="T32" fmla="*/ 1217 w 3395"/>
                <a:gd name="T33" fmla="*/ 99 h 1010"/>
                <a:gd name="T34" fmla="*/ 972 w 3395"/>
                <a:gd name="T35" fmla="*/ 186 h 1010"/>
                <a:gd name="T36" fmla="*/ 1540 w 3395"/>
                <a:gd name="T37" fmla="*/ 74 h 1010"/>
                <a:gd name="T38" fmla="*/ 1872 w 3395"/>
                <a:gd name="T39" fmla="*/ 302 h 1010"/>
                <a:gd name="T40" fmla="*/ 2093 w 3395"/>
                <a:gd name="T41" fmla="*/ 226 h 1010"/>
                <a:gd name="T42" fmla="*/ 2242 w 3395"/>
                <a:gd name="T43" fmla="*/ 257 h 1010"/>
                <a:gd name="T44" fmla="*/ 2265 w 3395"/>
                <a:gd name="T45" fmla="*/ 300 h 1010"/>
                <a:gd name="T46" fmla="*/ 2472 w 3395"/>
                <a:gd name="T47" fmla="*/ 288 h 1010"/>
                <a:gd name="T48" fmla="*/ 2248 w 3395"/>
                <a:gd name="T49" fmla="*/ 194 h 1010"/>
                <a:gd name="T50" fmla="*/ 2068 w 3395"/>
                <a:gd name="T51" fmla="*/ 130 h 1010"/>
                <a:gd name="T52" fmla="*/ 1978 w 3395"/>
                <a:gd name="T53" fmla="*/ 100 h 1010"/>
                <a:gd name="T54" fmla="*/ 1938 w 3395"/>
                <a:gd name="T55" fmla="*/ 94 h 1010"/>
                <a:gd name="T56" fmla="*/ 1778 w 3395"/>
                <a:gd name="T57" fmla="*/ 80 h 1010"/>
                <a:gd name="T58" fmla="*/ 1520 w 3395"/>
                <a:gd name="T59" fmla="*/ 0 h 1010"/>
                <a:gd name="T60" fmla="*/ 1809 w 3395"/>
                <a:gd name="T61" fmla="*/ 8 h 1010"/>
                <a:gd name="T62" fmla="*/ 1958 w 3395"/>
                <a:gd name="T63" fmla="*/ 22 h 1010"/>
                <a:gd name="T64" fmla="*/ 1997 w 3395"/>
                <a:gd name="T65" fmla="*/ 29 h 1010"/>
                <a:gd name="T66" fmla="*/ 2088 w 3395"/>
                <a:gd name="T67" fmla="*/ 59 h 1010"/>
                <a:gd name="T68" fmla="*/ 2271 w 3395"/>
                <a:gd name="T69" fmla="*/ 124 h 1010"/>
                <a:gd name="T70" fmla="*/ 2497 w 3395"/>
                <a:gd name="T71" fmla="*/ 218 h 1010"/>
                <a:gd name="T72" fmla="*/ 2732 w 3395"/>
                <a:gd name="T73" fmla="*/ 288 h 1010"/>
                <a:gd name="T74" fmla="*/ 2930 w 3395"/>
                <a:gd name="T75" fmla="*/ 346 h 1010"/>
                <a:gd name="T76" fmla="*/ 3036 w 3395"/>
                <a:gd name="T77" fmla="*/ 385 h 1010"/>
                <a:gd name="T78" fmla="*/ 3188 w 3395"/>
                <a:gd name="T79" fmla="*/ 457 h 1010"/>
                <a:gd name="T80" fmla="*/ 3334 w 3395"/>
                <a:gd name="T81" fmla="*/ 561 h 1010"/>
                <a:gd name="T82" fmla="*/ 3393 w 3395"/>
                <a:gd name="T83" fmla="*/ 696 h 1010"/>
                <a:gd name="T84" fmla="*/ 3389 w 3395"/>
                <a:gd name="T85" fmla="*/ 812 h 1010"/>
                <a:gd name="T86" fmla="*/ 3369 w 3395"/>
                <a:gd name="T87" fmla="*/ 855 h 1010"/>
                <a:gd name="T88" fmla="*/ 2828 w 3395"/>
                <a:gd name="T89" fmla="*/ 922 h 1010"/>
                <a:gd name="T90" fmla="*/ 2657 w 3395"/>
                <a:gd name="T91" fmla="*/ 1008 h 1010"/>
                <a:gd name="T92" fmla="*/ 2466 w 3395"/>
                <a:gd name="T93" fmla="*/ 970 h 1010"/>
                <a:gd name="T94" fmla="*/ 824 w 3395"/>
                <a:gd name="T95" fmla="*/ 863 h 1010"/>
                <a:gd name="T96" fmla="*/ 678 w 3395"/>
                <a:gd name="T97" fmla="*/ 987 h 1010"/>
                <a:gd name="T98" fmla="*/ 478 w 3395"/>
                <a:gd name="T99" fmla="*/ 1000 h 1010"/>
                <a:gd name="T100" fmla="*/ 317 w 3395"/>
                <a:gd name="T101" fmla="*/ 895 h 1010"/>
                <a:gd name="T102" fmla="*/ 193 w 3395"/>
                <a:gd name="T103" fmla="*/ 851 h 1010"/>
                <a:gd name="T104" fmla="*/ 120 w 3395"/>
                <a:gd name="T105" fmla="*/ 791 h 1010"/>
                <a:gd name="T106" fmla="*/ 32 w 3395"/>
                <a:gd name="T107" fmla="*/ 684 h 1010"/>
                <a:gd name="T108" fmla="*/ 1 w 3395"/>
                <a:gd name="T109" fmla="*/ 560 h 1010"/>
                <a:gd name="T110" fmla="*/ 33 w 3395"/>
                <a:gd name="T111" fmla="*/ 412 h 1010"/>
                <a:gd name="T112" fmla="*/ 80 w 3395"/>
                <a:gd name="T113" fmla="*/ 265 h 1010"/>
                <a:gd name="T114" fmla="*/ 107 w 3395"/>
                <a:gd name="T115" fmla="*/ 194 h 1010"/>
                <a:gd name="T116" fmla="*/ 145 w 3395"/>
                <a:gd name="T117" fmla="*/ 171 h 1010"/>
                <a:gd name="T118" fmla="*/ 267 w 3395"/>
                <a:gd name="T119" fmla="*/ 166 h 1010"/>
                <a:gd name="T120" fmla="*/ 519 w 3395"/>
                <a:gd name="T121" fmla="*/ 144 h 1010"/>
                <a:gd name="T122" fmla="*/ 868 w 3395"/>
                <a:gd name="T123" fmla="*/ 86 h 1010"/>
                <a:gd name="T124" fmla="*/ 1324 w 3395"/>
                <a:gd name="T125" fmla="*/ 1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5" h="1010">
                  <a:moveTo>
                    <a:pt x="2616" y="476"/>
                  </a:moveTo>
                  <a:lnTo>
                    <a:pt x="2579" y="479"/>
                  </a:lnTo>
                  <a:lnTo>
                    <a:pt x="2544" y="487"/>
                  </a:lnTo>
                  <a:lnTo>
                    <a:pt x="2511" y="501"/>
                  </a:lnTo>
                  <a:lnTo>
                    <a:pt x="2481" y="520"/>
                  </a:lnTo>
                  <a:lnTo>
                    <a:pt x="2454" y="543"/>
                  </a:lnTo>
                  <a:lnTo>
                    <a:pt x="2431" y="569"/>
                  </a:lnTo>
                  <a:lnTo>
                    <a:pt x="2413" y="600"/>
                  </a:lnTo>
                  <a:lnTo>
                    <a:pt x="2398" y="633"/>
                  </a:lnTo>
                  <a:lnTo>
                    <a:pt x="2390" y="669"/>
                  </a:lnTo>
                  <a:lnTo>
                    <a:pt x="2387" y="706"/>
                  </a:lnTo>
                  <a:lnTo>
                    <a:pt x="2390" y="743"/>
                  </a:lnTo>
                  <a:lnTo>
                    <a:pt x="2398" y="779"/>
                  </a:lnTo>
                  <a:lnTo>
                    <a:pt x="2413" y="812"/>
                  </a:lnTo>
                  <a:lnTo>
                    <a:pt x="2431" y="842"/>
                  </a:lnTo>
                  <a:lnTo>
                    <a:pt x="2454" y="869"/>
                  </a:lnTo>
                  <a:lnTo>
                    <a:pt x="2481" y="891"/>
                  </a:lnTo>
                  <a:lnTo>
                    <a:pt x="2511" y="911"/>
                  </a:lnTo>
                  <a:lnTo>
                    <a:pt x="2544" y="924"/>
                  </a:lnTo>
                  <a:lnTo>
                    <a:pt x="2579" y="934"/>
                  </a:lnTo>
                  <a:lnTo>
                    <a:pt x="2616" y="937"/>
                  </a:lnTo>
                  <a:lnTo>
                    <a:pt x="2654" y="934"/>
                  </a:lnTo>
                  <a:lnTo>
                    <a:pt x="2689" y="924"/>
                  </a:lnTo>
                  <a:lnTo>
                    <a:pt x="2722" y="911"/>
                  </a:lnTo>
                  <a:lnTo>
                    <a:pt x="2752" y="891"/>
                  </a:lnTo>
                  <a:lnTo>
                    <a:pt x="2779" y="869"/>
                  </a:lnTo>
                  <a:lnTo>
                    <a:pt x="2801" y="842"/>
                  </a:lnTo>
                  <a:lnTo>
                    <a:pt x="2821" y="812"/>
                  </a:lnTo>
                  <a:lnTo>
                    <a:pt x="2834" y="779"/>
                  </a:lnTo>
                  <a:lnTo>
                    <a:pt x="2844" y="743"/>
                  </a:lnTo>
                  <a:lnTo>
                    <a:pt x="2847" y="706"/>
                  </a:lnTo>
                  <a:lnTo>
                    <a:pt x="2844" y="669"/>
                  </a:lnTo>
                  <a:lnTo>
                    <a:pt x="2834" y="633"/>
                  </a:lnTo>
                  <a:lnTo>
                    <a:pt x="2821" y="600"/>
                  </a:lnTo>
                  <a:lnTo>
                    <a:pt x="2801" y="569"/>
                  </a:lnTo>
                  <a:lnTo>
                    <a:pt x="2779" y="543"/>
                  </a:lnTo>
                  <a:lnTo>
                    <a:pt x="2752" y="520"/>
                  </a:lnTo>
                  <a:lnTo>
                    <a:pt x="2722" y="501"/>
                  </a:lnTo>
                  <a:lnTo>
                    <a:pt x="2689" y="487"/>
                  </a:lnTo>
                  <a:lnTo>
                    <a:pt x="2654" y="479"/>
                  </a:lnTo>
                  <a:lnTo>
                    <a:pt x="2616" y="476"/>
                  </a:lnTo>
                  <a:close/>
                  <a:moveTo>
                    <a:pt x="560" y="457"/>
                  </a:moveTo>
                  <a:lnTo>
                    <a:pt x="521" y="460"/>
                  </a:lnTo>
                  <a:lnTo>
                    <a:pt x="484" y="468"/>
                  </a:lnTo>
                  <a:lnTo>
                    <a:pt x="450" y="484"/>
                  </a:lnTo>
                  <a:lnTo>
                    <a:pt x="418" y="502"/>
                  </a:lnTo>
                  <a:lnTo>
                    <a:pt x="390" y="527"/>
                  </a:lnTo>
                  <a:lnTo>
                    <a:pt x="366" y="555"/>
                  </a:lnTo>
                  <a:lnTo>
                    <a:pt x="347" y="586"/>
                  </a:lnTo>
                  <a:lnTo>
                    <a:pt x="332" y="621"/>
                  </a:lnTo>
                  <a:lnTo>
                    <a:pt x="323" y="657"/>
                  </a:lnTo>
                  <a:lnTo>
                    <a:pt x="320" y="696"/>
                  </a:lnTo>
                  <a:lnTo>
                    <a:pt x="323" y="736"/>
                  </a:lnTo>
                  <a:lnTo>
                    <a:pt x="332" y="772"/>
                  </a:lnTo>
                  <a:lnTo>
                    <a:pt x="347" y="807"/>
                  </a:lnTo>
                  <a:lnTo>
                    <a:pt x="366" y="838"/>
                  </a:lnTo>
                  <a:lnTo>
                    <a:pt x="390" y="866"/>
                  </a:lnTo>
                  <a:lnTo>
                    <a:pt x="418" y="890"/>
                  </a:lnTo>
                  <a:lnTo>
                    <a:pt x="450" y="910"/>
                  </a:lnTo>
                  <a:lnTo>
                    <a:pt x="484" y="924"/>
                  </a:lnTo>
                  <a:lnTo>
                    <a:pt x="521" y="934"/>
                  </a:lnTo>
                  <a:lnTo>
                    <a:pt x="560" y="937"/>
                  </a:lnTo>
                  <a:lnTo>
                    <a:pt x="598" y="934"/>
                  </a:lnTo>
                  <a:lnTo>
                    <a:pt x="635" y="924"/>
                  </a:lnTo>
                  <a:lnTo>
                    <a:pt x="670" y="910"/>
                  </a:lnTo>
                  <a:lnTo>
                    <a:pt x="701" y="890"/>
                  </a:lnTo>
                  <a:lnTo>
                    <a:pt x="728" y="866"/>
                  </a:lnTo>
                  <a:lnTo>
                    <a:pt x="752" y="838"/>
                  </a:lnTo>
                  <a:lnTo>
                    <a:pt x="772" y="807"/>
                  </a:lnTo>
                  <a:lnTo>
                    <a:pt x="786" y="772"/>
                  </a:lnTo>
                  <a:lnTo>
                    <a:pt x="795" y="736"/>
                  </a:lnTo>
                  <a:lnTo>
                    <a:pt x="798" y="696"/>
                  </a:lnTo>
                  <a:lnTo>
                    <a:pt x="795" y="657"/>
                  </a:lnTo>
                  <a:lnTo>
                    <a:pt x="786" y="621"/>
                  </a:lnTo>
                  <a:lnTo>
                    <a:pt x="772" y="586"/>
                  </a:lnTo>
                  <a:lnTo>
                    <a:pt x="752" y="555"/>
                  </a:lnTo>
                  <a:lnTo>
                    <a:pt x="728" y="527"/>
                  </a:lnTo>
                  <a:lnTo>
                    <a:pt x="701" y="502"/>
                  </a:lnTo>
                  <a:lnTo>
                    <a:pt x="670" y="484"/>
                  </a:lnTo>
                  <a:lnTo>
                    <a:pt x="635" y="468"/>
                  </a:lnTo>
                  <a:lnTo>
                    <a:pt x="598" y="460"/>
                  </a:lnTo>
                  <a:lnTo>
                    <a:pt x="560" y="457"/>
                  </a:lnTo>
                  <a:close/>
                  <a:moveTo>
                    <a:pt x="1454" y="77"/>
                  </a:moveTo>
                  <a:lnTo>
                    <a:pt x="1334" y="86"/>
                  </a:lnTo>
                  <a:lnTo>
                    <a:pt x="1217" y="99"/>
                  </a:lnTo>
                  <a:lnTo>
                    <a:pt x="1102" y="117"/>
                  </a:lnTo>
                  <a:lnTo>
                    <a:pt x="990" y="137"/>
                  </a:lnTo>
                  <a:lnTo>
                    <a:pt x="883" y="159"/>
                  </a:lnTo>
                  <a:lnTo>
                    <a:pt x="837" y="167"/>
                  </a:lnTo>
                  <a:lnTo>
                    <a:pt x="972" y="186"/>
                  </a:lnTo>
                  <a:lnTo>
                    <a:pt x="1104" y="204"/>
                  </a:lnTo>
                  <a:lnTo>
                    <a:pt x="1235" y="223"/>
                  </a:lnTo>
                  <a:lnTo>
                    <a:pt x="1360" y="240"/>
                  </a:lnTo>
                  <a:lnTo>
                    <a:pt x="1454" y="77"/>
                  </a:lnTo>
                  <a:close/>
                  <a:moveTo>
                    <a:pt x="1540" y="74"/>
                  </a:moveTo>
                  <a:lnTo>
                    <a:pt x="1439" y="251"/>
                  </a:lnTo>
                  <a:lnTo>
                    <a:pt x="1553" y="266"/>
                  </a:lnTo>
                  <a:lnTo>
                    <a:pt x="1664" y="281"/>
                  </a:lnTo>
                  <a:lnTo>
                    <a:pt x="1770" y="293"/>
                  </a:lnTo>
                  <a:lnTo>
                    <a:pt x="1872" y="302"/>
                  </a:lnTo>
                  <a:lnTo>
                    <a:pt x="1972" y="311"/>
                  </a:lnTo>
                  <a:lnTo>
                    <a:pt x="2068" y="315"/>
                  </a:lnTo>
                  <a:lnTo>
                    <a:pt x="2082" y="244"/>
                  </a:lnTo>
                  <a:lnTo>
                    <a:pt x="2086" y="234"/>
                  </a:lnTo>
                  <a:lnTo>
                    <a:pt x="2093" y="226"/>
                  </a:lnTo>
                  <a:lnTo>
                    <a:pt x="2101" y="220"/>
                  </a:lnTo>
                  <a:lnTo>
                    <a:pt x="2110" y="216"/>
                  </a:lnTo>
                  <a:lnTo>
                    <a:pt x="2120" y="216"/>
                  </a:lnTo>
                  <a:lnTo>
                    <a:pt x="2131" y="218"/>
                  </a:lnTo>
                  <a:lnTo>
                    <a:pt x="2242" y="257"/>
                  </a:lnTo>
                  <a:lnTo>
                    <a:pt x="2251" y="262"/>
                  </a:lnTo>
                  <a:lnTo>
                    <a:pt x="2259" y="269"/>
                  </a:lnTo>
                  <a:lnTo>
                    <a:pt x="2264" y="279"/>
                  </a:lnTo>
                  <a:lnTo>
                    <a:pt x="2266" y="289"/>
                  </a:lnTo>
                  <a:lnTo>
                    <a:pt x="2265" y="300"/>
                  </a:lnTo>
                  <a:lnTo>
                    <a:pt x="2262" y="309"/>
                  </a:lnTo>
                  <a:lnTo>
                    <a:pt x="2260" y="314"/>
                  </a:lnTo>
                  <a:lnTo>
                    <a:pt x="2335" y="308"/>
                  </a:lnTo>
                  <a:lnTo>
                    <a:pt x="2406" y="299"/>
                  </a:lnTo>
                  <a:lnTo>
                    <a:pt x="2472" y="288"/>
                  </a:lnTo>
                  <a:lnTo>
                    <a:pt x="2426" y="267"/>
                  </a:lnTo>
                  <a:lnTo>
                    <a:pt x="2380" y="248"/>
                  </a:lnTo>
                  <a:lnTo>
                    <a:pt x="2334" y="229"/>
                  </a:lnTo>
                  <a:lnTo>
                    <a:pt x="2290" y="210"/>
                  </a:lnTo>
                  <a:lnTo>
                    <a:pt x="2248" y="194"/>
                  </a:lnTo>
                  <a:lnTo>
                    <a:pt x="2207" y="178"/>
                  </a:lnTo>
                  <a:lnTo>
                    <a:pt x="2168" y="165"/>
                  </a:lnTo>
                  <a:lnTo>
                    <a:pt x="2132" y="152"/>
                  </a:lnTo>
                  <a:lnTo>
                    <a:pt x="2099" y="140"/>
                  </a:lnTo>
                  <a:lnTo>
                    <a:pt x="2068" y="130"/>
                  </a:lnTo>
                  <a:lnTo>
                    <a:pt x="2042" y="121"/>
                  </a:lnTo>
                  <a:lnTo>
                    <a:pt x="2020" y="113"/>
                  </a:lnTo>
                  <a:lnTo>
                    <a:pt x="2001" y="107"/>
                  </a:lnTo>
                  <a:lnTo>
                    <a:pt x="1987" y="103"/>
                  </a:lnTo>
                  <a:lnTo>
                    <a:pt x="1978" y="100"/>
                  </a:lnTo>
                  <a:lnTo>
                    <a:pt x="1975" y="99"/>
                  </a:lnTo>
                  <a:lnTo>
                    <a:pt x="1972" y="99"/>
                  </a:lnTo>
                  <a:lnTo>
                    <a:pt x="1966" y="98"/>
                  </a:lnTo>
                  <a:lnTo>
                    <a:pt x="1955" y="96"/>
                  </a:lnTo>
                  <a:lnTo>
                    <a:pt x="1938" y="94"/>
                  </a:lnTo>
                  <a:lnTo>
                    <a:pt x="1918" y="91"/>
                  </a:lnTo>
                  <a:lnTo>
                    <a:pt x="1891" y="89"/>
                  </a:lnTo>
                  <a:lnTo>
                    <a:pt x="1859" y="86"/>
                  </a:lnTo>
                  <a:lnTo>
                    <a:pt x="1822" y="84"/>
                  </a:lnTo>
                  <a:lnTo>
                    <a:pt x="1778" y="80"/>
                  </a:lnTo>
                  <a:lnTo>
                    <a:pt x="1728" y="78"/>
                  </a:lnTo>
                  <a:lnTo>
                    <a:pt x="1673" y="76"/>
                  </a:lnTo>
                  <a:lnTo>
                    <a:pt x="1610" y="75"/>
                  </a:lnTo>
                  <a:lnTo>
                    <a:pt x="1540" y="74"/>
                  </a:lnTo>
                  <a:close/>
                  <a:moveTo>
                    <a:pt x="1520" y="0"/>
                  </a:moveTo>
                  <a:lnTo>
                    <a:pt x="1589" y="1"/>
                  </a:lnTo>
                  <a:lnTo>
                    <a:pt x="1654" y="2"/>
                  </a:lnTo>
                  <a:lnTo>
                    <a:pt x="1712" y="3"/>
                  </a:lnTo>
                  <a:lnTo>
                    <a:pt x="1763" y="5"/>
                  </a:lnTo>
                  <a:lnTo>
                    <a:pt x="1809" y="8"/>
                  </a:lnTo>
                  <a:lnTo>
                    <a:pt x="1849" y="10"/>
                  </a:lnTo>
                  <a:lnTo>
                    <a:pt x="1884" y="13"/>
                  </a:lnTo>
                  <a:lnTo>
                    <a:pt x="1914" y="16"/>
                  </a:lnTo>
                  <a:lnTo>
                    <a:pt x="1938" y="18"/>
                  </a:lnTo>
                  <a:lnTo>
                    <a:pt x="1958" y="22"/>
                  </a:lnTo>
                  <a:lnTo>
                    <a:pt x="1972" y="24"/>
                  </a:lnTo>
                  <a:lnTo>
                    <a:pt x="1984" y="26"/>
                  </a:lnTo>
                  <a:lnTo>
                    <a:pt x="1991" y="27"/>
                  </a:lnTo>
                  <a:lnTo>
                    <a:pt x="1994" y="27"/>
                  </a:lnTo>
                  <a:lnTo>
                    <a:pt x="1997" y="29"/>
                  </a:lnTo>
                  <a:lnTo>
                    <a:pt x="2006" y="31"/>
                  </a:lnTo>
                  <a:lnTo>
                    <a:pt x="2021" y="36"/>
                  </a:lnTo>
                  <a:lnTo>
                    <a:pt x="2039" y="42"/>
                  </a:lnTo>
                  <a:lnTo>
                    <a:pt x="2062" y="49"/>
                  </a:lnTo>
                  <a:lnTo>
                    <a:pt x="2088" y="59"/>
                  </a:lnTo>
                  <a:lnTo>
                    <a:pt x="2119" y="69"/>
                  </a:lnTo>
                  <a:lnTo>
                    <a:pt x="2153" y="80"/>
                  </a:lnTo>
                  <a:lnTo>
                    <a:pt x="2189" y="94"/>
                  </a:lnTo>
                  <a:lnTo>
                    <a:pt x="2228" y="108"/>
                  </a:lnTo>
                  <a:lnTo>
                    <a:pt x="2271" y="124"/>
                  </a:lnTo>
                  <a:lnTo>
                    <a:pt x="2314" y="140"/>
                  </a:lnTo>
                  <a:lnTo>
                    <a:pt x="2358" y="158"/>
                  </a:lnTo>
                  <a:lnTo>
                    <a:pt x="2403" y="177"/>
                  </a:lnTo>
                  <a:lnTo>
                    <a:pt x="2451" y="197"/>
                  </a:lnTo>
                  <a:lnTo>
                    <a:pt x="2497" y="218"/>
                  </a:lnTo>
                  <a:lnTo>
                    <a:pt x="2544" y="239"/>
                  </a:lnTo>
                  <a:lnTo>
                    <a:pt x="2590" y="262"/>
                  </a:lnTo>
                  <a:lnTo>
                    <a:pt x="2639" y="269"/>
                  </a:lnTo>
                  <a:lnTo>
                    <a:pt x="2686" y="277"/>
                  </a:lnTo>
                  <a:lnTo>
                    <a:pt x="2732" y="288"/>
                  </a:lnTo>
                  <a:lnTo>
                    <a:pt x="2778" y="299"/>
                  </a:lnTo>
                  <a:lnTo>
                    <a:pt x="2821" y="312"/>
                  </a:lnTo>
                  <a:lnTo>
                    <a:pt x="2861" y="323"/>
                  </a:lnTo>
                  <a:lnTo>
                    <a:pt x="2897" y="334"/>
                  </a:lnTo>
                  <a:lnTo>
                    <a:pt x="2930" y="346"/>
                  </a:lnTo>
                  <a:lnTo>
                    <a:pt x="2958" y="355"/>
                  </a:lnTo>
                  <a:lnTo>
                    <a:pt x="2979" y="363"/>
                  </a:lnTo>
                  <a:lnTo>
                    <a:pt x="2994" y="368"/>
                  </a:lnTo>
                  <a:lnTo>
                    <a:pt x="3012" y="376"/>
                  </a:lnTo>
                  <a:lnTo>
                    <a:pt x="3036" y="385"/>
                  </a:lnTo>
                  <a:lnTo>
                    <a:pt x="3063" y="396"/>
                  </a:lnTo>
                  <a:lnTo>
                    <a:pt x="3092" y="409"/>
                  </a:lnTo>
                  <a:lnTo>
                    <a:pt x="3122" y="423"/>
                  </a:lnTo>
                  <a:lnTo>
                    <a:pt x="3155" y="439"/>
                  </a:lnTo>
                  <a:lnTo>
                    <a:pt x="3188" y="457"/>
                  </a:lnTo>
                  <a:lnTo>
                    <a:pt x="3221" y="476"/>
                  </a:lnTo>
                  <a:lnTo>
                    <a:pt x="3252" y="495"/>
                  </a:lnTo>
                  <a:lnTo>
                    <a:pt x="3283" y="517"/>
                  </a:lnTo>
                  <a:lnTo>
                    <a:pt x="3310" y="539"/>
                  </a:lnTo>
                  <a:lnTo>
                    <a:pt x="3334" y="561"/>
                  </a:lnTo>
                  <a:lnTo>
                    <a:pt x="3354" y="585"/>
                  </a:lnTo>
                  <a:lnTo>
                    <a:pt x="3370" y="610"/>
                  </a:lnTo>
                  <a:lnTo>
                    <a:pt x="3380" y="633"/>
                  </a:lnTo>
                  <a:lnTo>
                    <a:pt x="3388" y="666"/>
                  </a:lnTo>
                  <a:lnTo>
                    <a:pt x="3393" y="696"/>
                  </a:lnTo>
                  <a:lnTo>
                    <a:pt x="3395" y="725"/>
                  </a:lnTo>
                  <a:lnTo>
                    <a:pt x="3395" y="751"/>
                  </a:lnTo>
                  <a:lnTo>
                    <a:pt x="3394" y="775"/>
                  </a:lnTo>
                  <a:lnTo>
                    <a:pt x="3391" y="795"/>
                  </a:lnTo>
                  <a:lnTo>
                    <a:pt x="3389" y="812"/>
                  </a:lnTo>
                  <a:lnTo>
                    <a:pt x="3386" y="824"/>
                  </a:lnTo>
                  <a:lnTo>
                    <a:pt x="3384" y="833"/>
                  </a:lnTo>
                  <a:lnTo>
                    <a:pt x="3383" y="837"/>
                  </a:lnTo>
                  <a:lnTo>
                    <a:pt x="3378" y="847"/>
                  </a:lnTo>
                  <a:lnTo>
                    <a:pt x="3369" y="855"/>
                  </a:lnTo>
                  <a:lnTo>
                    <a:pt x="3359" y="860"/>
                  </a:lnTo>
                  <a:lnTo>
                    <a:pt x="3348" y="863"/>
                  </a:lnTo>
                  <a:lnTo>
                    <a:pt x="2875" y="863"/>
                  </a:lnTo>
                  <a:lnTo>
                    <a:pt x="2854" y="893"/>
                  </a:lnTo>
                  <a:lnTo>
                    <a:pt x="2828" y="922"/>
                  </a:lnTo>
                  <a:lnTo>
                    <a:pt x="2799" y="948"/>
                  </a:lnTo>
                  <a:lnTo>
                    <a:pt x="2767" y="970"/>
                  </a:lnTo>
                  <a:lnTo>
                    <a:pt x="2732" y="986"/>
                  </a:lnTo>
                  <a:lnTo>
                    <a:pt x="2696" y="1000"/>
                  </a:lnTo>
                  <a:lnTo>
                    <a:pt x="2657" y="1008"/>
                  </a:lnTo>
                  <a:lnTo>
                    <a:pt x="2616" y="1010"/>
                  </a:lnTo>
                  <a:lnTo>
                    <a:pt x="2576" y="1008"/>
                  </a:lnTo>
                  <a:lnTo>
                    <a:pt x="2537" y="1000"/>
                  </a:lnTo>
                  <a:lnTo>
                    <a:pt x="2500" y="986"/>
                  </a:lnTo>
                  <a:lnTo>
                    <a:pt x="2466" y="970"/>
                  </a:lnTo>
                  <a:lnTo>
                    <a:pt x="2434" y="948"/>
                  </a:lnTo>
                  <a:lnTo>
                    <a:pt x="2405" y="922"/>
                  </a:lnTo>
                  <a:lnTo>
                    <a:pt x="2380" y="893"/>
                  </a:lnTo>
                  <a:lnTo>
                    <a:pt x="2357" y="863"/>
                  </a:lnTo>
                  <a:lnTo>
                    <a:pt x="824" y="863"/>
                  </a:lnTo>
                  <a:lnTo>
                    <a:pt x="801" y="895"/>
                  </a:lnTo>
                  <a:lnTo>
                    <a:pt x="775" y="922"/>
                  </a:lnTo>
                  <a:lnTo>
                    <a:pt x="746" y="948"/>
                  </a:lnTo>
                  <a:lnTo>
                    <a:pt x="713" y="970"/>
                  </a:lnTo>
                  <a:lnTo>
                    <a:pt x="678" y="987"/>
                  </a:lnTo>
                  <a:lnTo>
                    <a:pt x="640" y="1000"/>
                  </a:lnTo>
                  <a:lnTo>
                    <a:pt x="601" y="1008"/>
                  </a:lnTo>
                  <a:lnTo>
                    <a:pt x="560" y="1010"/>
                  </a:lnTo>
                  <a:lnTo>
                    <a:pt x="519" y="1008"/>
                  </a:lnTo>
                  <a:lnTo>
                    <a:pt x="478" y="1000"/>
                  </a:lnTo>
                  <a:lnTo>
                    <a:pt x="441" y="987"/>
                  </a:lnTo>
                  <a:lnTo>
                    <a:pt x="405" y="970"/>
                  </a:lnTo>
                  <a:lnTo>
                    <a:pt x="373" y="948"/>
                  </a:lnTo>
                  <a:lnTo>
                    <a:pt x="344" y="922"/>
                  </a:lnTo>
                  <a:lnTo>
                    <a:pt x="317" y="895"/>
                  </a:lnTo>
                  <a:lnTo>
                    <a:pt x="294" y="863"/>
                  </a:lnTo>
                  <a:lnTo>
                    <a:pt x="220" y="863"/>
                  </a:lnTo>
                  <a:lnTo>
                    <a:pt x="209" y="860"/>
                  </a:lnTo>
                  <a:lnTo>
                    <a:pt x="200" y="855"/>
                  </a:lnTo>
                  <a:lnTo>
                    <a:pt x="193" y="851"/>
                  </a:lnTo>
                  <a:lnTo>
                    <a:pt x="183" y="844"/>
                  </a:lnTo>
                  <a:lnTo>
                    <a:pt x="171" y="835"/>
                  </a:lnTo>
                  <a:lnTo>
                    <a:pt x="155" y="822"/>
                  </a:lnTo>
                  <a:lnTo>
                    <a:pt x="139" y="808"/>
                  </a:lnTo>
                  <a:lnTo>
                    <a:pt x="120" y="791"/>
                  </a:lnTo>
                  <a:lnTo>
                    <a:pt x="102" y="773"/>
                  </a:lnTo>
                  <a:lnTo>
                    <a:pt x="82" y="752"/>
                  </a:lnTo>
                  <a:lnTo>
                    <a:pt x="64" y="730"/>
                  </a:lnTo>
                  <a:lnTo>
                    <a:pt x="47" y="708"/>
                  </a:lnTo>
                  <a:lnTo>
                    <a:pt x="32" y="684"/>
                  </a:lnTo>
                  <a:lnTo>
                    <a:pt x="19" y="660"/>
                  </a:lnTo>
                  <a:lnTo>
                    <a:pt x="8" y="634"/>
                  </a:lnTo>
                  <a:lnTo>
                    <a:pt x="2" y="610"/>
                  </a:lnTo>
                  <a:lnTo>
                    <a:pt x="0" y="584"/>
                  </a:lnTo>
                  <a:lnTo>
                    <a:pt x="1" y="560"/>
                  </a:lnTo>
                  <a:lnTo>
                    <a:pt x="4" y="533"/>
                  </a:lnTo>
                  <a:lnTo>
                    <a:pt x="9" y="504"/>
                  </a:lnTo>
                  <a:lnTo>
                    <a:pt x="16" y="475"/>
                  </a:lnTo>
                  <a:lnTo>
                    <a:pt x="24" y="443"/>
                  </a:lnTo>
                  <a:lnTo>
                    <a:pt x="33" y="412"/>
                  </a:lnTo>
                  <a:lnTo>
                    <a:pt x="42" y="380"/>
                  </a:lnTo>
                  <a:lnTo>
                    <a:pt x="51" y="349"/>
                  </a:lnTo>
                  <a:lnTo>
                    <a:pt x="62" y="319"/>
                  </a:lnTo>
                  <a:lnTo>
                    <a:pt x="71" y="291"/>
                  </a:lnTo>
                  <a:lnTo>
                    <a:pt x="80" y="265"/>
                  </a:lnTo>
                  <a:lnTo>
                    <a:pt x="88" y="243"/>
                  </a:lnTo>
                  <a:lnTo>
                    <a:pt x="96" y="224"/>
                  </a:lnTo>
                  <a:lnTo>
                    <a:pt x="102" y="209"/>
                  </a:lnTo>
                  <a:lnTo>
                    <a:pt x="105" y="199"/>
                  </a:lnTo>
                  <a:lnTo>
                    <a:pt x="107" y="194"/>
                  </a:lnTo>
                  <a:lnTo>
                    <a:pt x="113" y="185"/>
                  </a:lnTo>
                  <a:lnTo>
                    <a:pt x="120" y="177"/>
                  </a:lnTo>
                  <a:lnTo>
                    <a:pt x="131" y="173"/>
                  </a:lnTo>
                  <a:lnTo>
                    <a:pt x="141" y="171"/>
                  </a:lnTo>
                  <a:lnTo>
                    <a:pt x="145" y="171"/>
                  </a:lnTo>
                  <a:lnTo>
                    <a:pt x="157" y="170"/>
                  </a:lnTo>
                  <a:lnTo>
                    <a:pt x="175" y="170"/>
                  </a:lnTo>
                  <a:lnTo>
                    <a:pt x="201" y="169"/>
                  </a:lnTo>
                  <a:lnTo>
                    <a:pt x="231" y="168"/>
                  </a:lnTo>
                  <a:lnTo>
                    <a:pt x="267" y="166"/>
                  </a:lnTo>
                  <a:lnTo>
                    <a:pt x="310" y="163"/>
                  </a:lnTo>
                  <a:lnTo>
                    <a:pt x="356" y="160"/>
                  </a:lnTo>
                  <a:lnTo>
                    <a:pt x="406" y="156"/>
                  </a:lnTo>
                  <a:lnTo>
                    <a:pt x="461" y="151"/>
                  </a:lnTo>
                  <a:lnTo>
                    <a:pt x="519" y="144"/>
                  </a:lnTo>
                  <a:lnTo>
                    <a:pt x="580" y="137"/>
                  </a:lnTo>
                  <a:lnTo>
                    <a:pt x="647" y="128"/>
                  </a:lnTo>
                  <a:lnTo>
                    <a:pt x="718" y="115"/>
                  </a:lnTo>
                  <a:lnTo>
                    <a:pt x="791" y="101"/>
                  </a:lnTo>
                  <a:lnTo>
                    <a:pt x="868" y="86"/>
                  </a:lnTo>
                  <a:lnTo>
                    <a:pt x="954" y="68"/>
                  </a:lnTo>
                  <a:lnTo>
                    <a:pt x="1043" y="52"/>
                  </a:lnTo>
                  <a:lnTo>
                    <a:pt x="1135" y="35"/>
                  </a:lnTo>
                  <a:lnTo>
                    <a:pt x="1228" y="22"/>
                  </a:lnTo>
                  <a:lnTo>
                    <a:pt x="1324" y="10"/>
                  </a:lnTo>
                  <a:lnTo>
                    <a:pt x="1421" y="3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 22">
              <a:extLst>
                <a:ext uri="{FF2B5EF4-FFF2-40B4-BE49-F238E27FC236}">
                  <a16:creationId xmlns:a16="http://schemas.microsoft.com/office/drawing/2014/main" id="{F0295E4D-B1A1-9B40-9D3A-7FEE3194A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050" y="2895600"/>
              <a:ext cx="96837" cy="96837"/>
            </a:xfrm>
            <a:custGeom>
              <a:avLst/>
              <a:gdLst>
                <a:gd name="T0" fmla="*/ 153 w 305"/>
                <a:gd name="T1" fmla="*/ 0 h 305"/>
                <a:gd name="T2" fmla="*/ 182 w 305"/>
                <a:gd name="T3" fmla="*/ 3 h 305"/>
                <a:gd name="T4" fmla="*/ 211 w 305"/>
                <a:gd name="T5" fmla="*/ 11 h 305"/>
                <a:gd name="T6" fmla="*/ 237 w 305"/>
                <a:gd name="T7" fmla="*/ 25 h 305"/>
                <a:gd name="T8" fmla="*/ 260 w 305"/>
                <a:gd name="T9" fmla="*/ 44 h 305"/>
                <a:gd name="T10" fmla="*/ 279 w 305"/>
                <a:gd name="T11" fmla="*/ 67 h 305"/>
                <a:gd name="T12" fmla="*/ 293 w 305"/>
                <a:gd name="T13" fmla="*/ 93 h 305"/>
                <a:gd name="T14" fmla="*/ 302 w 305"/>
                <a:gd name="T15" fmla="*/ 121 h 305"/>
                <a:gd name="T16" fmla="*/ 305 w 305"/>
                <a:gd name="T17" fmla="*/ 152 h 305"/>
                <a:gd name="T18" fmla="*/ 302 w 305"/>
                <a:gd name="T19" fmla="*/ 183 h 305"/>
                <a:gd name="T20" fmla="*/ 293 w 305"/>
                <a:gd name="T21" fmla="*/ 212 h 305"/>
                <a:gd name="T22" fmla="*/ 279 w 305"/>
                <a:gd name="T23" fmla="*/ 238 h 305"/>
                <a:gd name="T24" fmla="*/ 260 w 305"/>
                <a:gd name="T25" fmla="*/ 261 h 305"/>
                <a:gd name="T26" fmla="*/ 237 w 305"/>
                <a:gd name="T27" fmla="*/ 279 h 305"/>
                <a:gd name="T28" fmla="*/ 211 w 305"/>
                <a:gd name="T29" fmla="*/ 294 h 305"/>
                <a:gd name="T30" fmla="*/ 182 w 305"/>
                <a:gd name="T31" fmla="*/ 302 h 305"/>
                <a:gd name="T32" fmla="*/ 153 w 305"/>
                <a:gd name="T33" fmla="*/ 305 h 305"/>
                <a:gd name="T34" fmla="*/ 122 w 305"/>
                <a:gd name="T35" fmla="*/ 302 h 305"/>
                <a:gd name="T36" fmla="*/ 93 w 305"/>
                <a:gd name="T37" fmla="*/ 294 h 305"/>
                <a:gd name="T38" fmla="*/ 67 w 305"/>
                <a:gd name="T39" fmla="*/ 279 h 305"/>
                <a:gd name="T40" fmla="*/ 45 w 305"/>
                <a:gd name="T41" fmla="*/ 261 h 305"/>
                <a:gd name="T42" fmla="*/ 26 w 305"/>
                <a:gd name="T43" fmla="*/ 238 h 305"/>
                <a:gd name="T44" fmla="*/ 12 w 305"/>
                <a:gd name="T45" fmla="*/ 212 h 305"/>
                <a:gd name="T46" fmla="*/ 3 w 305"/>
                <a:gd name="T47" fmla="*/ 183 h 305"/>
                <a:gd name="T48" fmla="*/ 0 w 305"/>
                <a:gd name="T49" fmla="*/ 152 h 305"/>
                <a:gd name="T50" fmla="*/ 3 w 305"/>
                <a:gd name="T51" fmla="*/ 121 h 305"/>
                <a:gd name="T52" fmla="*/ 12 w 305"/>
                <a:gd name="T53" fmla="*/ 93 h 305"/>
                <a:gd name="T54" fmla="*/ 26 w 305"/>
                <a:gd name="T55" fmla="*/ 67 h 305"/>
                <a:gd name="T56" fmla="*/ 45 w 305"/>
                <a:gd name="T57" fmla="*/ 44 h 305"/>
                <a:gd name="T58" fmla="*/ 67 w 305"/>
                <a:gd name="T59" fmla="*/ 25 h 305"/>
                <a:gd name="T60" fmla="*/ 93 w 305"/>
                <a:gd name="T61" fmla="*/ 11 h 305"/>
                <a:gd name="T62" fmla="*/ 122 w 305"/>
                <a:gd name="T63" fmla="*/ 3 h 305"/>
                <a:gd name="T64" fmla="*/ 153 w 305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5" h="305">
                  <a:moveTo>
                    <a:pt x="153" y="0"/>
                  </a:moveTo>
                  <a:lnTo>
                    <a:pt x="182" y="3"/>
                  </a:lnTo>
                  <a:lnTo>
                    <a:pt x="211" y="11"/>
                  </a:lnTo>
                  <a:lnTo>
                    <a:pt x="237" y="25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2" y="121"/>
                  </a:lnTo>
                  <a:lnTo>
                    <a:pt x="305" y="152"/>
                  </a:lnTo>
                  <a:lnTo>
                    <a:pt x="302" y="183"/>
                  </a:lnTo>
                  <a:lnTo>
                    <a:pt x="293" y="212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7" y="279"/>
                  </a:lnTo>
                  <a:lnTo>
                    <a:pt x="211" y="294"/>
                  </a:lnTo>
                  <a:lnTo>
                    <a:pt x="182" y="302"/>
                  </a:lnTo>
                  <a:lnTo>
                    <a:pt x="153" y="305"/>
                  </a:lnTo>
                  <a:lnTo>
                    <a:pt x="122" y="302"/>
                  </a:lnTo>
                  <a:lnTo>
                    <a:pt x="93" y="294"/>
                  </a:lnTo>
                  <a:lnTo>
                    <a:pt x="67" y="279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2"/>
                  </a:lnTo>
                  <a:lnTo>
                    <a:pt x="3" y="183"/>
                  </a:lnTo>
                  <a:lnTo>
                    <a:pt x="0" y="152"/>
                  </a:lnTo>
                  <a:lnTo>
                    <a:pt x="3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5"/>
                  </a:lnTo>
                  <a:lnTo>
                    <a:pt x="93" y="11"/>
                  </a:lnTo>
                  <a:lnTo>
                    <a:pt x="122" y="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 23">
              <a:extLst>
                <a:ext uri="{FF2B5EF4-FFF2-40B4-BE49-F238E27FC236}">
                  <a16:creationId xmlns:a16="http://schemas.microsoft.com/office/drawing/2014/main" id="{FE8ABD2C-8424-FA41-89E6-529FE787D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0" y="2898775"/>
              <a:ext cx="96837" cy="96837"/>
            </a:xfrm>
            <a:custGeom>
              <a:avLst/>
              <a:gdLst>
                <a:gd name="T0" fmla="*/ 152 w 304"/>
                <a:gd name="T1" fmla="*/ 0 h 305"/>
                <a:gd name="T2" fmla="*/ 183 w 304"/>
                <a:gd name="T3" fmla="*/ 3 h 305"/>
                <a:gd name="T4" fmla="*/ 212 w 304"/>
                <a:gd name="T5" fmla="*/ 12 h 305"/>
                <a:gd name="T6" fmla="*/ 238 w 304"/>
                <a:gd name="T7" fmla="*/ 26 h 305"/>
                <a:gd name="T8" fmla="*/ 260 w 304"/>
                <a:gd name="T9" fmla="*/ 44 h 305"/>
                <a:gd name="T10" fmla="*/ 279 w 304"/>
                <a:gd name="T11" fmla="*/ 67 h 305"/>
                <a:gd name="T12" fmla="*/ 293 w 304"/>
                <a:gd name="T13" fmla="*/ 93 h 305"/>
                <a:gd name="T14" fmla="*/ 301 w 304"/>
                <a:gd name="T15" fmla="*/ 122 h 305"/>
                <a:gd name="T16" fmla="*/ 304 w 304"/>
                <a:gd name="T17" fmla="*/ 153 h 305"/>
                <a:gd name="T18" fmla="*/ 301 w 304"/>
                <a:gd name="T19" fmla="*/ 184 h 305"/>
                <a:gd name="T20" fmla="*/ 293 w 304"/>
                <a:gd name="T21" fmla="*/ 213 h 305"/>
                <a:gd name="T22" fmla="*/ 279 w 304"/>
                <a:gd name="T23" fmla="*/ 238 h 305"/>
                <a:gd name="T24" fmla="*/ 260 w 304"/>
                <a:gd name="T25" fmla="*/ 261 h 305"/>
                <a:gd name="T26" fmla="*/ 238 w 304"/>
                <a:gd name="T27" fmla="*/ 280 h 305"/>
                <a:gd name="T28" fmla="*/ 212 w 304"/>
                <a:gd name="T29" fmla="*/ 294 h 305"/>
                <a:gd name="T30" fmla="*/ 183 w 304"/>
                <a:gd name="T31" fmla="*/ 302 h 305"/>
                <a:gd name="T32" fmla="*/ 152 w 304"/>
                <a:gd name="T33" fmla="*/ 305 h 305"/>
                <a:gd name="T34" fmla="*/ 121 w 304"/>
                <a:gd name="T35" fmla="*/ 302 h 305"/>
                <a:gd name="T36" fmla="*/ 94 w 304"/>
                <a:gd name="T37" fmla="*/ 294 h 305"/>
                <a:gd name="T38" fmla="*/ 67 w 304"/>
                <a:gd name="T39" fmla="*/ 280 h 305"/>
                <a:gd name="T40" fmla="*/ 45 w 304"/>
                <a:gd name="T41" fmla="*/ 261 h 305"/>
                <a:gd name="T42" fmla="*/ 26 w 304"/>
                <a:gd name="T43" fmla="*/ 238 h 305"/>
                <a:gd name="T44" fmla="*/ 12 w 304"/>
                <a:gd name="T45" fmla="*/ 213 h 305"/>
                <a:gd name="T46" fmla="*/ 3 w 304"/>
                <a:gd name="T47" fmla="*/ 184 h 305"/>
                <a:gd name="T48" fmla="*/ 0 w 304"/>
                <a:gd name="T49" fmla="*/ 153 h 305"/>
                <a:gd name="T50" fmla="*/ 3 w 304"/>
                <a:gd name="T51" fmla="*/ 122 h 305"/>
                <a:gd name="T52" fmla="*/ 12 w 304"/>
                <a:gd name="T53" fmla="*/ 93 h 305"/>
                <a:gd name="T54" fmla="*/ 26 w 304"/>
                <a:gd name="T55" fmla="*/ 67 h 305"/>
                <a:gd name="T56" fmla="*/ 45 w 304"/>
                <a:gd name="T57" fmla="*/ 44 h 305"/>
                <a:gd name="T58" fmla="*/ 67 w 304"/>
                <a:gd name="T59" fmla="*/ 26 h 305"/>
                <a:gd name="T60" fmla="*/ 94 w 304"/>
                <a:gd name="T61" fmla="*/ 12 h 305"/>
                <a:gd name="T62" fmla="*/ 121 w 304"/>
                <a:gd name="T63" fmla="*/ 3 h 305"/>
                <a:gd name="T64" fmla="*/ 152 w 304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3" y="3"/>
                  </a:lnTo>
                  <a:lnTo>
                    <a:pt x="212" y="12"/>
                  </a:lnTo>
                  <a:lnTo>
                    <a:pt x="238" y="26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4" y="153"/>
                  </a:lnTo>
                  <a:lnTo>
                    <a:pt x="301" y="184"/>
                  </a:lnTo>
                  <a:lnTo>
                    <a:pt x="293" y="213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8" y="280"/>
                  </a:lnTo>
                  <a:lnTo>
                    <a:pt x="212" y="294"/>
                  </a:lnTo>
                  <a:lnTo>
                    <a:pt x="183" y="302"/>
                  </a:lnTo>
                  <a:lnTo>
                    <a:pt x="152" y="305"/>
                  </a:lnTo>
                  <a:lnTo>
                    <a:pt x="121" y="302"/>
                  </a:lnTo>
                  <a:lnTo>
                    <a:pt x="94" y="294"/>
                  </a:lnTo>
                  <a:lnTo>
                    <a:pt x="67" y="280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3"/>
                  </a:lnTo>
                  <a:lnTo>
                    <a:pt x="3" y="184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4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BBD91E06-D7EB-BD41-BA1C-8E962B9ADDDC}"/>
              </a:ext>
            </a:extLst>
          </p:cNvPr>
          <p:cNvGrpSpPr/>
          <p:nvPr/>
        </p:nvGrpSpPr>
        <p:grpSpPr>
          <a:xfrm rot="5400000">
            <a:off x="9605939" y="5405958"/>
            <a:ext cx="1293861" cy="858668"/>
            <a:chOff x="5935663" y="2671763"/>
            <a:chExt cx="1227138" cy="81438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3" name="Freeform 28">
              <a:extLst>
                <a:ext uri="{FF2B5EF4-FFF2-40B4-BE49-F238E27FC236}">
                  <a16:creationId xmlns:a16="http://schemas.microsoft.com/office/drawing/2014/main" id="{D2F1AE8B-DA04-E048-AF36-E60F41D4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3422650"/>
              <a:ext cx="923925" cy="63500"/>
            </a:xfrm>
            <a:custGeom>
              <a:avLst/>
              <a:gdLst>
                <a:gd name="T0" fmla="*/ 159 w 2911"/>
                <a:gd name="T1" fmla="*/ 0 h 199"/>
                <a:gd name="T2" fmla="*/ 2875 w 2911"/>
                <a:gd name="T3" fmla="*/ 0 h 199"/>
                <a:gd name="T4" fmla="*/ 2889 w 2911"/>
                <a:gd name="T5" fmla="*/ 2 h 199"/>
                <a:gd name="T6" fmla="*/ 2901 w 2911"/>
                <a:gd name="T7" fmla="*/ 7 h 199"/>
                <a:gd name="T8" fmla="*/ 2908 w 2911"/>
                <a:gd name="T9" fmla="*/ 15 h 199"/>
                <a:gd name="T10" fmla="*/ 2911 w 2911"/>
                <a:gd name="T11" fmla="*/ 26 h 199"/>
                <a:gd name="T12" fmla="*/ 2910 w 2911"/>
                <a:gd name="T13" fmla="*/ 38 h 199"/>
                <a:gd name="T14" fmla="*/ 2903 w 2911"/>
                <a:gd name="T15" fmla="*/ 52 h 199"/>
                <a:gd name="T16" fmla="*/ 2845 w 2911"/>
                <a:gd name="T17" fmla="*/ 147 h 199"/>
                <a:gd name="T18" fmla="*/ 2832 w 2911"/>
                <a:gd name="T19" fmla="*/ 163 h 199"/>
                <a:gd name="T20" fmla="*/ 2814 w 2911"/>
                <a:gd name="T21" fmla="*/ 178 h 199"/>
                <a:gd name="T22" fmla="*/ 2794 w 2911"/>
                <a:gd name="T23" fmla="*/ 188 h 199"/>
                <a:gd name="T24" fmla="*/ 2773 w 2911"/>
                <a:gd name="T25" fmla="*/ 197 h 199"/>
                <a:gd name="T26" fmla="*/ 2752 w 2911"/>
                <a:gd name="T27" fmla="*/ 199 h 199"/>
                <a:gd name="T28" fmla="*/ 37 w 2911"/>
                <a:gd name="T29" fmla="*/ 199 h 199"/>
                <a:gd name="T30" fmla="*/ 21 w 2911"/>
                <a:gd name="T31" fmla="*/ 197 h 199"/>
                <a:gd name="T32" fmla="*/ 11 w 2911"/>
                <a:gd name="T33" fmla="*/ 192 h 199"/>
                <a:gd name="T34" fmla="*/ 4 w 2911"/>
                <a:gd name="T35" fmla="*/ 184 h 199"/>
                <a:gd name="T36" fmla="*/ 0 w 2911"/>
                <a:gd name="T37" fmla="*/ 173 h 199"/>
                <a:gd name="T38" fmla="*/ 1 w 2911"/>
                <a:gd name="T39" fmla="*/ 161 h 199"/>
                <a:gd name="T40" fmla="*/ 8 w 2911"/>
                <a:gd name="T41" fmla="*/ 147 h 199"/>
                <a:gd name="T42" fmla="*/ 65 w 2911"/>
                <a:gd name="T43" fmla="*/ 52 h 199"/>
                <a:gd name="T44" fmla="*/ 80 w 2911"/>
                <a:gd name="T45" fmla="*/ 36 h 199"/>
                <a:gd name="T46" fmla="*/ 96 w 2911"/>
                <a:gd name="T47" fmla="*/ 21 h 199"/>
                <a:gd name="T48" fmla="*/ 118 w 2911"/>
                <a:gd name="T49" fmla="*/ 11 h 199"/>
                <a:gd name="T50" fmla="*/ 139 w 2911"/>
                <a:gd name="T51" fmla="*/ 2 h 199"/>
                <a:gd name="T52" fmla="*/ 159 w 2911"/>
                <a:gd name="T5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1" h="199">
                  <a:moveTo>
                    <a:pt x="159" y="0"/>
                  </a:moveTo>
                  <a:lnTo>
                    <a:pt x="2875" y="0"/>
                  </a:lnTo>
                  <a:lnTo>
                    <a:pt x="2889" y="2"/>
                  </a:lnTo>
                  <a:lnTo>
                    <a:pt x="2901" y="7"/>
                  </a:lnTo>
                  <a:lnTo>
                    <a:pt x="2908" y="15"/>
                  </a:lnTo>
                  <a:lnTo>
                    <a:pt x="2911" y="26"/>
                  </a:lnTo>
                  <a:lnTo>
                    <a:pt x="2910" y="38"/>
                  </a:lnTo>
                  <a:lnTo>
                    <a:pt x="2903" y="52"/>
                  </a:lnTo>
                  <a:lnTo>
                    <a:pt x="2845" y="147"/>
                  </a:lnTo>
                  <a:lnTo>
                    <a:pt x="2832" y="163"/>
                  </a:lnTo>
                  <a:lnTo>
                    <a:pt x="2814" y="178"/>
                  </a:lnTo>
                  <a:lnTo>
                    <a:pt x="2794" y="188"/>
                  </a:lnTo>
                  <a:lnTo>
                    <a:pt x="2773" y="197"/>
                  </a:lnTo>
                  <a:lnTo>
                    <a:pt x="2752" y="199"/>
                  </a:lnTo>
                  <a:lnTo>
                    <a:pt x="37" y="199"/>
                  </a:lnTo>
                  <a:lnTo>
                    <a:pt x="21" y="197"/>
                  </a:lnTo>
                  <a:lnTo>
                    <a:pt x="11" y="192"/>
                  </a:lnTo>
                  <a:lnTo>
                    <a:pt x="4" y="184"/>
                  </a:lnTo>
                  <a:lnTo>
                    <a:pt x="0" y="173"/>
                  </a:lnTo>
                  <a:lnTo>
                    <a:pt x="1" y="161"/>
                  </a:lnTo>
                  <a:lnTo>
                    <a:pt x="8" y="147"/>
                  </a:lnTo>
                  <a:lnTo>
                    <a:pt x="65" y="52"/>
                  </a:lnTo>
                  <a:lnTo>
                    <a:pt x="80" y="36"/>
                  </a:lnTo>
                  <a:lnTo>
                    <a:pt x="96" y="21"/>
                  </a:lnTo>
                  <a:lnTo>
                    <a:pt x="118" y="11"/>
                  </a:lnTo>
                  <a:lnTo>
                    <a:pt x="139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 29">
              <a:extLst>
                <a:ext uri="{FF2B5EF4-FFF2-40B4-BE49-F238E27FC236}">
                  <a16:creationId xmlns:a16="http://schemas.microsoft.com/office/drawing/2014/main" id="{804DB374-7592-3347-A0CB-132051B6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6" y="3138488"/>
              <a:ext cx="196850" cy="87313"/>
            </a:xfrm>
            <a:custGeom>
              <a:avLst/>
              <a:gdLst>
                <a:gd name="T0" fmla="*/ 61 w 623"/>
                <a:gd name="T1" fmla="*/ 0 h 272"/>
                <a:gd name="T2" fmla="*/ 561 w 623"/>
                <a:gd name="T3" fmla="*/ 0 h 272"/>
                <a:gd name="T4" fmla="*/ 581 w 623"/>
                <a:gd name="T5" fmla="*/ 3 h 272"/>
                <a:gd name="T6" fmla="*/ 598 w 623"/>
                <a:gd name="T7" fmla="*/ 12 h 272"/>
                <a:gd name="T8" fmla="*/ 611 w 623"/>
                <a:gd name="T9" fmla="*/ 26 h 272"/>
                <a:gd name="T10" fmla="*/ 619 w 623"/>
                <a:gd name="T11" fmla="*/ 42 h 272"/>
                <a:gd name="T12" fmla="*/ 623 w 623"/>
                <a:gd name="T13" fmla="*/ 61 h 272"/>
                <a:gd name="T14" fmla="*/ 623 w 623"/>
                <a:gd name="T15" fmla="*/ 212 h 272"/>
                <a:gd name="T16" fmla="*/ 619 w 623"/>
                <a:gd name="T17" fmla="*/ 231 h 272"/>
                <a:gd name="T18" fmla="*/ 611 w 623"/>
                <a:gd name="T19" fmla="*/ 247 h 272"/>
                <a:gd name="T20" fmla="*/ 598 w 623"/>
                <a:gd name="T21" fmla="*/ 260 h 272"/>
                <a:gd name="T22" fmla="*/ 581 w 623"/>
                <a:gd name="T23" fmla="*/ 270 h 272"/>
                <a:gd name="T24" fmla="*/ 561 w 623"/>
                <a:gd name="T25" fmla="*/ 272 h 272"/>
                <a:gd name="T26" fmla="*/ 61 w 623"/>
                <a:gd name="T27" fmla="*/ 272 h 272"/>
                <a:gd name="T28" fmla="*/ 43 w 623"/>
                <a:gd name="T29" fmla="*/ 270 h 272"/>
                <a:gd name="T30" fmla="*/ 28 w 623"/>
                <a:gd name="T31" fmla="*/ 263 h 272"/>
                <a:gd name="T32" fmla="*/ 16 w 623"/>
                <a:gd name="T33" fmla="*/ 251 h 272"/>
                <a:gd name="T34" fmla="*/ 6 w 623"/>
                <a:gd name="T35" fmla="*/ 237 h 272"/>
                <a:gd name="T36" fmla="*/ 2 w 623"/>
                <a:gd name="T37" fmla="*/ 225 h 272"/>
                <a:gd name="T38" fmla="*/ 0 w 623"/>
                <a:gd name="T39" fmla="*/ 212 h 272"/>
                <a:gd name="T40" fmla="*/ 0 w 623"/>
                <a:gd name="T41" fmla="*/ 61 h 272"/>
                <a:gd name="T42" fmla="*/ 3 w 623"/>
                <a:gd name="T43" fmla="*/ 42 h 272"/>
                <a:gd name="T44" fmla="*/ 12 w 623"/>
                <a:gd name="T45" fmla="*/ 26 h 272"/>
                <a:gd name="T46" fmla="*/ 25 w 623"/>
                <a:gd name="T47" fmla="*/ 12 h 272"/>
                <a:gd name="T48" fmla="*/ 42 w 623"/>
                <a:gd name="T49" fmla="*/ 3 h 272"/>
                <a:gd name="T50" fmla="*/ 61 w 623"/>
                <a:gd name="T5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72">
                  <a:moveTo>
                    <a:pt x="61" y="0"/>
                  </a:moveTo>
                  <a:lnTo>
                    <a:pt x="561" y="0"/>
                  </a:lnTo>
                  <a:lnTo>
                    <a:pt x="581" y="3"/>
                  </a:lnTo>
                  <a:lnTo>
                    <a:pt x="598" y="12"/>
                  </a:lnTo>
                  <a:lnTo>
                    <a:pt x="611" y="26"/>
                  </a:lnTo>
                  <a:lnTo>
                    <a:pt x="619" y="42"/>
                  </a:lnTo>
                  <a:lnTo>
                    <a:pt x="623" y="61"/>
                  </a:lnTo>
                  <a:lnTo>
                    <a:pt x="623" y="212"/>
                  </a:lnTo>
                  <a:lnTo>
                    <a:pt x="619" y="231"/>
                  </a:lnTo>
                  <a:lnTo>
                    <a:pt x="611" y="247"/>
                  </a:lnTo>
                  <a:lnTo>
                    <a:pt x="598" y="260"/>
                  </a:lnTo>
                  <a:lnTo>
                    <a:pt x="581" y="270"/>
                  </a:lnTo>
                  <a:lnTo>
                    <a:pt x="561" y="272"/>
                  </a:lnTo>
                  <a:lnTo>
                    <a:pt x="61" y="272"/>
                  </a:lnTo>
                  <a:lnTo>
                    <a:pt x="43" y="270"/>
                  </a:lnTo>
                  <a:lnTo>
                    <a:pt x="28" y="263"/>
                  </a:lnTo>
                  <a:lnTo>
                    <a:pt x="16" y="251"/>
                  </a:lnTo>
                  <a:lnTo>
                    <a:pt x="6" y="237"/>
                  </a:lnTo>
                  <a:lnTo>
                    <a:pt x="2" y="225"/>
                  </a:lnTo>
                  <a:lnTo>
                    <a:pt x="0" y="212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 30">
              <a:extLst>
                <a:ext uri="{FF2B5EF4-FFF2-40B4-BE49-F238E27FC236}">
                  <a16:creationId xmlns:a16="http://schemas.microsoft.com/office/drawing/2014/main" id="{12B54AC3-8BB2-824D-8181-5432B74C8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2951163"/>
              <a:ext cx="122238" cy="88900"/>
            </a:xfrm>
            <a:custGeom>
              <a:avLst/>
              <a:gdLst>
                <a:gd name="T0" fmla="*/ 246 w 385"/>
                <a:gd name="T1" fmla="*/ 0 h 279"/>
                <a:gd name="T2" fmla="*/ 276 w 385"/>
                <a:gd name="T3" fmla="*/ 1 h 279"/>
                <a:gd name="T4" fmla="*/ 303 w 385"/>
                <a:gd name="T5" fmla="*/ 6 h 279"/>
                <a:gd name="T6" fmla="*/ 328 w 385"/>
                <a:gd name="T7" fmla="*/ 14 h 279"/>
                <a:gd name="T8" fmla="*/ 351 w 385"/>
                <a:gd name="T9" fmla="*/ 27 h 279"/>
                <a:gd name="T10" fmla="*/ 370 w 385"/>
                <a:gd name="T11" fmla="*/ 44 h 279"/>
                <a:gd name="T12" fmla="*/ 385 w 385"/>
                <a:gd name="T13" fmla="*/ 64 h 279"/>
                <a:gd name="T14" fmla="*/ 16 w 385"/>
                <a:gd name="T15" fmla="*/ 279 h 279"/>
                <a:gd name="T16" fmla="*/ 5 w 385"/>
                <a:gd name="T17" fmla="*/ 253 h 279"/>
                <a:gd name="T18" fmla="*/ 0 w 385"/>
                <a:gd name="T19" fmla="*/ 225 h 279"/>
                <a:gd name="T20" fmla="*/ 3 w 385"/>
                <a:gd name="T21" fmla="*/ 196 h 279"/>
                <a:gd name="T22" fmla="*/ 10 w 385"/>
                <a:gd name="T23" fmla="*/ 167 h 279"/>
                <a:gd name="T24" fmla="*/ 23 w 385"/>
                <a:gd name="T25" fmla="*/ 137 h 279"/>
                <a:gd name="T26" fmla="*/ 41 w 385"/>
                <a:gd name="T27" fmla="*/ 110 h 279"/>
                <a:gd name="T28" fmla="*/ 63 w 385"/>
                <a:gd name="T29" fmla="*/ 82 h 279"/>
                <a:gd name="T30" fmla="*/ 91 w 385"/>
                <a:gd name="T31" fmla="*/ 58 h 279"/>
                <a:gd name="T32" fmla="*/ 123 w 385"/>
                <a:gd name="T33" fmla="*/ 37 h 279"/>
                <a:gd name="T34" fmla="*/ 154 w 385"/>
                <a:gd name="T35" fmla="*/ 21 h 279"/>
                <a:gd name="T36" fmla="*/ 185 w 385"/>
                <a:gd name="T37" fmla="*/ 9 h 279"/>
                <a:gd name="T38" fmla="*/ 217 w 385"/>
                <a:gd name="T39" fmla="*/ 2 h 279"/>
                <a:gd name="T40" fmla="*/ 246 w 385"/>
                <a:gd name="T4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279">
                  <a:moveTo>
                    <a:pt x="246" y="0"/>
                  </a:moveTo>
                  <a:lnTo>
                    <a:pt x="276" y="1"/>
                  </a:lnTo>
                  <a:lnTo>
                    <a:pt x="303" y="6"/>
                  </a:lnTo>
                  <a:lnTo>
                    <a:pt x="328" y="14"/>
                  </a:lnTo>
                  <a:lnTo>
                    <a:pt x="351" y="27"/>
                  </a:lnTo>
                  <a:lnTo>
                    <a:pt x="370" y="44"/>
                  </a:lnTo>
                  <a:lnTo>
                    <a:pt x="385" y="64"/>
                  </a:lnTo>
                  <a:lnTo>
                    <a:pt x="16" y="279"/>
                  </a:lnTo>
                  <a:lnTo>
                    <a:pt x="5" y="253"/>
                  </a:lnTo>
                  <a:lnTo>
                    <a:pt x="0" y="225"/>
                  </a:lnTo>
                  <a:lnTo>
                    <a:pt x="3" y="196"/>
                  </a:lnTo>
                  <a:lnTo>
                    <a:pt x="10" y="167"/>
                  </a:lnTo>
                  <a:lnTo>
                    <a:pt x="23" y="137"/>
                  </a:lnTo>
                  <a:lnTo>
                    <a:pt x="41" y="110"/>
                  </a:lnTo>
                  <a:lnTo>
                    <a:pt x="63" y="82"/>
                  </a:lnTo>
                  <a:lnTo>
                    <a:pt x="91" y="58"/>
                  </a:lnTo>
                  <a:lnTo>
                    <a:pt x="123" y="37"/>
                  </a:lnTo>
                  <a:lnTo>
                    <a:pt x="154" y="21"/>
                  </a:lnTo>
                  <a:lnTo>
                    <a:pt x="185" y="9"/>
                  </a:lnTo>
                  <a:lnTo>
                    <a:pt x="217" y="2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 31">
              <a:extLst>
                <a:ext uri="{FF2B5EF4-FFF2-40B4-BE49-F238E27FC236}">
                  <a16:creationId xmlns:a16="http://schemas.microsoft.com/office/drawing/2014/main" id="{22C05670-21DC-8B45-998E-A87DB711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226" y="2671763"/>
              <a:ext cx="1171575" cy="722313"/>
            </a:xfrm>
            <a:custGeom>
              <a:avLst/>
              <a:gdLst>
                <a:gd name="T0" fmla="*/ 2366 w 3686"/>
                <a:gd name="T1" fmla="*/ 1019 h 2273"/>
                <a:gd name="T2" fmla="*/ 2087 w 3686"/>
                <a:gd name="T3" fmla="*/ 1070 h 2273"/>
                <a:gd name="T4" fmla="*/ 1750 w 3686"/>
                <a:gd name="T5" fmla="*/ 1153 h 2273"/>
                <a:gd name="T6" fmla="*/ 1488 w 3686"/>
                <a:gd name="T7" fmla="*/ 1285 h 2273"/>
                <a:gd name="T8" fmla="*/ 1302 w 3686"/>
                <a:gd name="T9" fmla="*/ 1473 h 2273"/>
                <a:gd name="T10" fmla="*/ 1252 w 3686"/>
                <a:gd name="T11" fmla="*/ 1594 h 2273"/>
                <a:gd name="T12" fmla="*/ 1317 w 3686"/>
                <a:gd name="T13" fmla="*/ 1658 h 2273"/>
                <a:gd name="T14" fmla="*/ 1453 w 3686"/>
                <a:gd name="T15" fmla="*/ 1694 h 2273"/>
                <a:gd name="T16" fmla="*/ 1636 w 3686"/>
                <a:gd name="T17" fmla="*/ 1708 h 2273"/>
                <a:gd name="T18" fmla="*/ 1702 w 3686"/>
                <a:gd name="T19" fmla="*/ 1795 h 2273"/>
                <a:gd name="T20" fmla="*/ 2288 w 3686"/>
                <a:gd name="T21" fmla="*/ 1804 h 2273"/>
                <a:gd name="T22" fmla="*/ 2371 w 3686"/>
                <a:gd name="T23" fmla="*/ 1737 h 2273"/>
                <a:gd name="T24" fmla="*/ 2426 w 3686"/>
                <a:gd name="T25" fmla="*/ 1650 h 2273"/>
                <a:gd name="T26" fmla="*/ 2572 w 3686"/>
                <a:gd name="T27" fmla="*/ 1636 h 2273"/>
                <a:gd name="T28" fmla="*/ 2673 w 3686"/>
                <a:gd name="T29" fmla="*/ 1598 h 2273"/>
                <a:gd name="T30" fmla="*/ 2720 w 3686"/>
                <a:gd name="T31" fmla="*/ 1513 h 2273"/>
                <a:gd name="T32" fmla="*/ 2721 w 3686"/>
                <a:gd name="T33" fmla="*/ 1306 h 2273"/>
                <a:gd name="T34" fmla="*/ 2706 w 3686"/>
                <a:gd name="T35" fmla="*/ 1140 h 2273"/>
                <a:gd name="T36" fmla="*/ 2655 w 3686"/>
                <a:gd name="T37" fmla="*/ 1045 h 2273"/>
                <a:gd name="T38" fmla="*/ 2548 w 3686"/>
                <a:gd name="T39" fmla="*/ 1009 h 2273"/>
                <a:gd name="T40" fmla="*/ 3641 w 3686"/>
                <a:gd name="T41" fmla="*/ 9 h 2273"/>
                <a:gd name="T42" fmla="*/ 3685 w 3686"/>
                <a:gd name="T43" fmla="*/ 69 h 2273"/>
                <a:gd name="T44" fmla="*/ 3675 w 3686"/>
                <a:gd name="T45" fmla="*/ 239 h 2273"/>
                <a:gd name="T46" fmla="*/ 3649 w 3686"/>
                <a:gd name="T47" fmla="*/ 445 h 2273"/>
                <a:gd name="T48" fmla="*/ 3599 w 3686"/>
                <a:gd name="T49" fmla="*/ 641 h 2273"/>
                <a:gd name="T50" fmla="*/ 3514 w 3686"/>
                <a:gd name="T51" fmla="*/ 813 h 2273"/>
                <a:gd name="T52" fmla="*/ 3382 w 3686"/>
                <a:gd name="T53" fmla="*/ 938 h 2273"/>
                <a:gd name="T54" fmla="*/ 3194 w 3686"/>
                <a:gd name="T55" fmla="*/ 999 h 2273"/>
                <a:gd name="T56" fmla="*/ 3136 w 3686"/>
                <a:gd name="T57" fmla="*/ 1046 h 2273"/>
                <a:gd name="T58" fmla="*/ 3102 w 3686"/>
                <a:gd name="T59" fmla="*/ 1892 h 2273"/>
                <a:gd name="T60" fmla="*/ 3024 w 3686"/>
                <a:gd name="T61" fmla="*/ 1937 h 2273"/>
                <a:gd name="T62" fmla="*/ 2894 w 3686"/>
                <a:gd name="T63" fmla="*/ 2024 h 2273"/>
                <a:gd name="T64" fmla="*/ 2825 w 3686"/>
                <a:gd name="T65" fmla="*/ 2136 h 2273"/>
                <a:gd name="T66" fmla="*/ 2796 w 3686"/>
                <a:gd name="T67" fmla="*/ 2238 h 2273"/>
                <a:gd name="T68" fmla="*/ 2762 w 3686"/>
                <a:gd name="T69" fmla="*/ 2273 h 2273"/>
                <a:gd name="T70" fmla="*/ 175 w 3686"/>
                <a:gd name="T71" fmla="*/ 2024 h 2273"/>
                <a:gd name="T72" fmla="*/ 537 w 3686"/>
                <a:gd name="T73" fmla="*/ 1610 h 2273"/>
                <a:gd name="T74" fmla="*/ 912 w 3686"/>
                <a:gd name="T75" fmla="*/ 1293 h 2273"/>
                <a:gd name="T76" fmla="*/ 1289 w 3686"/>
                <a:gd name="T77" fmla="*/ 1059 h 2273"/>
                <a:gd name="T78" fmla="*/ 1656 w 3686"/>
                <a:gd name="T79" fmla="*/ 898 h 2273"/>
                <a:gd name="T80" fmla="*/ 2003 w 3686"/>
                <a:gd name="T81" fmla="*/ 796 h 2273"/>
                <a:gd name="T82" fmla="*/ 2320 w 3686"/>
                <a:gd name="T83" fmla="*/ 742 h 2273"/>
                <a:gd name="T84" fmla="*/ 2596 w 3686"/>
                <a:gd name="T85" fmla="*/ 722 h 2273"/>
                <a:gd name="T86" fmla="*/ 2871 w 3686"/>
                <a:gd name="T87" fmla="*/ 730 h 2273"/>
                <a:gd name="T88" fmla="*/ 3060 w 3686"/>
                <a:gd name="T89" fmla="*/ 752 h 2273"/>
                <a:gd name="T90" fmla="*/ 3102 w 3686"/>
                <a:gd name="T91" fmla="*/ 754 h 2273"/>
                <a:gd name="T92" fmla="*/ 3178 w 3686"/>
                <a:gd name="T93" fmla="*/ 792 h 2273"/>
                <a:gd name="T94" fmla="*/ 3296 w 3686"/>
                <a:gd name="T95" fmla="*/ 761 h 2273"/>
                <a:gd name="T96" fmla="*/ 3393 w 3686"/>
                <a:gd name="T97" fmla="*/ 651 h 2273"/>
                <a:gd name="T98" fmla="*/ 3450 w 3686"/>
                <a:gd name="T99" fmla="*/ 501 h 2273"/>
                <a:gd name="T100" fmla="*/ 3477 w 3686"/>
                <a:gd name="T101" fmla="*/ 333 h 2273"/>
                <a:gd name="T102" fmla="*/ 3490 w 3686"/>
                <a:gd name="T103" fmla="*/ 167 h 2273"/>
                <a:gd name="T104" fmla="*/ 3505 w 3686"/>
                <a:gd name="T105" fmla="*/ 50 h 2273"/>
                <a:gd name="T106" fmla="*/ 3567 w 3686"/>
                <a:gd name="T107" fmla="*/ 3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6" h="2273">
                  <a:moveTo>
                    <a:pt x="2510" y="1008"/>
                  </a:moveTo>
                  <a:lnTo>
                    <a:pt x="2467" y="1009"/>
                  </a:lnTo>
                  <a:lnTo>
                    <a:pt x="2420" y="1013"/>
                  </a:lnTo>
                  <a:lnTo>
                    <a:pt x="2366" y="1019"/>
                  </a:lnTo>
                  <a:lnTo>
                    <a:pt x="2306" y="1029"/>
                  </a:lnTo>
                  <a:lnTo>
                    <a:pt x="2240" y="1041"/>
                  </a:lnTo>
                  <a:lnTo>
                    <a:pt x="2167" y="1054"/>
                  </a:lnTo>
                  <a:lnTo>
                    <a:pt x="2087" y="1070"/>
                  </a:lnTo>
                  <a:lnTo>
                    <a:pt x="2000" y="1086"/>
                  </a:lnTo>
                  <a:lnTo>
                    <a:pt x="1911" y="1105"/>
                  </a:lnTo>
                  <a:lnTo>
                    <a:pt x="1828" y="1127"/>
                  </a:lnTo>
                  <a:lnTo>
                    <a:pt x="1750" y="1153"/>
                  </a:lnTo>
                  <a:lnTo>
                    <a:pt x="1677" y="1182"/>
                  </a:lnTo>
                  <a:lnTo>
                    <a:pt x="1610" y="1213"/>
                  </a:lnTo>
                  <a:lnTo>
                    <a:pt x="1547" y="1247"/>
                  </a:lnTo>
                  <a:lnTo>
                    <a:pt x="1488" y="1285"/>
                  </a:lnTo>
                  <a:lnTo>
                    <a:pt x="1435" y="1327"/>
                  </a:lnTo>
                  <a:lnTo>
                    <a:pt x="1386" y="1372"/>
                  </a:lnTo>
                  <a:lnTo>
                    <a:pt x="1342" y="1420"/>
                  </a:lnTo>
                  <a:lnTo>
                    <a:pt x="1302" y="1473"/>
                  </a:lnTo>
                  <a:lnTo>
                    <a:pt x="1266" y="1528"/>
                  </a:lnTo>
                  <a:lnTo>
                    <a:pt x="1254" y="1551"/>
                  </a:lnTo>
                  <a:lnTo>
                    <a:pt x="1251" y="1574"/>
                  </a:lnTo>
                  <a:lnTo>
                    <a:pt x="1252" y="1594"/>
                  </a:lnTo>
                  <a:lnTo>
                    <a:pt x="1260" y="1612"/>
                  </a:lnTo>
                  <a:lnTo>
                    <a:pt x="1275" y="1629"/>
                  </a:lnTo>
                  <a:lnTo>
                    <a:pt x="1294" y="1644"/>
                  </a:lnTo>
                  <a:lnTo>
                    <a:pt x="1317" y="1658"/>
                  </a:lnTo>
                  <a:lnTo>
                    <a:pt x="1345" y="1668"/>
                  </a:lnTo>
                  <a:lnTo>
                    <a:pt x="1378" y="1679"/>
                  </a:lnTo>
                  <a:lnTo>
                    <a:pt x="1414" y="1687"/>
                  </a:lnTo>
                  <a:lnTo>
                    <a:pt x="1453" y="1694"/>
                  </a:lnTo>
                  <a:lnTo>
                    <a:pt x="1496" y="1699"/>
                  </a:lnTo>
                  <a:lnTo>
                    <a:pt x="1539" y="1704"/>
                  </a:lnTo>
                  <a:lnTo>
                    <a:pt x="1587" y="1706"/>
                  </a:lnTo>
                  <a:lnTo>
                    <a:pt x="1636" y="1708"/>
                  </a:lnTo>
                  <a:lnTo>
                    <a:pt x="1645" y="1735"/>
                  </a:lnTo>
                  <a:lnTo>
                    <a:pt x="1659" y="1759"/>
                  </a:lnTo>
                  <a:lnTo>
                    <a:pt x="1678" y="1779"/>
                  </a:lnTo>
                  <a:lnTo>
                    <a:pt x="1702" y="1795"/>
                  </a:lnTo>
                  <a:lnTo>
                    <a:pt x="1730" y="1804"/>
                  </a:lnTo>
                  <a:lnTo>
                    <a:pt x="1758" y="1808"/>
                  </a:lnTo>
                  <a:lnTo>
                    <a:pt x="2258" y="1808"/>
                  </a:lnTo>
                  <a:lnTo>
                    <a:pt x="2288" y="1804"/>
                  </a:lnTo>
                  <a:lnTo>
                    <a:pt x="2314" y="1795"/>
                  </a:lnTo>
                  <a:lnTo>
                    <a:pt x="2337" y="1780"/>
                  </a:lnTo>
                  <a:lnTo>
                    <a:pt x="2357" y="1760"/>
                  </a:lnTo>
                  <a:lnTo>
                    <a:pt x="2371" y="1737"/>
                  </a:lnTo>
                  <a:lnTo>
                    <a:pt x="2381" y="1711"/>
                  </a:lnTo>
                  <a:lnTo>
                    <a:pt x="2384" y="1681"/>
                  </a:lnTo>
                  <a:lnTo>
                    <a:pt x="2384" y="1652"/>
                  </a:lnTo>
                  <a:lnTo>
                    <a:pt x="2426" y="1650"/>
                  </a:lnTo>
                  <a:lnTo>
                    <a:pt x="2466" y="1648"/>
                  </a:lnTo>
                  <a:lnTo>
                    <a:pt x="2504" y="1646"/>
                  </a:lnTo>
                  <a:lnTo>
                    <a:pt x="2538" y="1642"/>
                  </a:lnTo>
                  <a:lnTo>
                    <a:pt x="2572" y="1636"/>
                  </a:lnTo>
                  <a:lnTo>
                    <a:pt x="2601" y="1630"/>
                  </a:lnTo>
                  <a:lnTo>
                    <a:pt x="2629" y="1622"/>
                  </a:lnTo>
                  <a:lnTo>
                    <a:pt x="2653" y="1611"/>
                  </a:lnTo>
                  <a:lnTo>
                    <a:pt x="2673" y="1598"/>
                  </a:lnTo>
                  <a:lnTo>
                    <a:pt x="2691" y="1581"/>
                  </a:lnTo>
                  <a:lnTo>
                    <a:pt x="2704" y="1562"/>
                  </a:lnTo>
                  <a:lnTo>
                    <a:pt x="2714" y="1541"/>
                  </a:lnTo>
                  <a:lnTo>
                    <a:pt x="2720" y="1513"/>
                  </a:lnTo>
                  <a:lnTo>
                    <a:pt x="2723" y="1483"/>
                  </a:lnTo>
                  <a:lnTo>
                    <a:pt x="2723" y="1419"/>
                  </a:lnTo>
                  <a:lnTo>
                    <a:pt x="2723" y="1359"/>
                  </a:lnTo>
                  <a:lnTo>
                    <a:pt x="2721" y="1306"/>
                  </a:lnTo>
                  <a:lnTo>
                    <a:pt x="2720" y="1258"/>
                  </a:lnTo>
                  <a:lnTo>
                    <a:pt x="2717" y="1214"/>
                  </a:lnTo>
                  <a:lnTo>
                    <a:pt x="2713" y="1175"/>
                  </a:lnTo>
                  <a:lnTo>
                    <a:pt x="2706" y="1140"/>
                  </a:lnTo>
                  <a:lnTo>
                    <a:pt x="2698" y="1110"/>
                  </a:lnTo>
                  <a:lnTo>
                    <a:pt x="2686" y="1084"/>
                  </a:lnTo>
                  <a:lnTo>
                    <a:pt x="2673" y="1062"/>
                  </a:lnTo>
                  <a:lnTo>
                    <a:pt x="2655" y="1045"/>
                  </a:lnTo>
                  <a:lnTo>
                    <a:pt x="2635" y="1030"/>
                  </a:lnTo>
                  <a:lnTo>
                    <a:pt x="2610" y="1019"/>
                  </a:lnTo>
                  <a:lnTo>
                    <a:pt x="2581" y="1012"/>
                  </a:lnTo>
                  <a:lnTo>
                    <a:pt x="2548" y="1009"/>
                  </a:lnTo>
                  <a:lnTo>
                    <a:pt x="2510" y="1008"/>
                  </a:lnTo>
                  <a:close/>
                  <a:moveTo>
                    <a:pt x="3605" y="0"/>
                  </a:moveTo>
                  <a:lnTo>
                    <a:pt x="3623" y="3"/>
                  </a:lnTo>
                  <a:lnTo>
                    <a:pt x="3641" y="9"/>
                  </a:lnTo>
                  <a:lnTo>
                    <a:pt x="3656" y="19"/>
                  </a:lnTo>
                  <a:lnTo>
                    <a:pt x="3669" y="33"/>
                  </a:lnTo>
                  <a:lnTo>
                    <a:pt x="3679" y="49"/>
                  </a:lnTo>
                  <a:lnTo>
                    <a:pt x="3685" y="69"/>
                  </a:lnTo>
                  <a:lnTo>
                    <a:pt x="3686" y="92"/>
                  </a:lnTo>
                  <a:lnTo>
                    <a:pt x="3682" y="140"/>
                  </a:lnTo>
                  <a:lnTo>
                    <a:pt x="3679" y="189"/>
                  </a:lnTo>
                  <a:lnTo>
                    <a:pt x="3675" y="239"/>
                  </a:lnTo>
                  <a:lnTo>
                    <a:pt x="3671" y="290"/>
                  </a:lnTo>
                  <a:lnTo>
                    <a:pt x="3665" y="341"/>
                  </a:lnTo>
                  <a:lnTo>
                    <a:pt x="3657" y="393"/>
                  </a:lnTo>
                  <a:lnTo>
                    <a:pt x="3649" y="445"/>
                  </a:lnTo>
                  <a:lnTo>
                    <a:pt x="3640" y="495"/>
                  </a:lnTo>
                  <a:lnTo>
                    <a:pt x="3628" y="545"/>
                  </a:lnTo>
                  <a:lnTo>
                    <a:pt x="3615" y="594"/>
                  </a:lnTo>
                  <a:lnTo>
                    <a:pt x="3599" y="641"/>
                  </a:lnTo>
                  <a:lnTo>
                    <a:pt x="3581" y="688"/>
                  </a:lnTo>
                  <a:lnTo>
                    <a:pt x="3561" y="732"/>
                  </a:lnTo>
                  <a:lnTo>
                    <a:pt x="3539" y="774"/>
                  </a:lnTo>
                  <a:lnTo>
                    <a:pt x="3514" y="813"/>
                  </a:lnTo>
                  <a:lnTo>
                    <a:pt x="3485" y="849"/>
                  </a:lnTo>
                  <a:lnTo>
                    <a:pt x="3454" y="882"/>
                  </a:lnTo>
                  <a:lnTo>
                    <a:pt x="3420" y="912"/>
                  </a:lnTo>
                  <a:lnTo>
                    <a:pt x="3382" y="938"/>
                  </a:lnTo>
                  <a:lnTo>
                    <a:pt x="3341" y="961"/>
                  </a:lnTo>
                  <a:lnTo>
                    <a:pt x="3296" y="979"/>
                  </a:lnTo>
                  <a:lnTo>
                    <a:pt x="3246" y="991"/>
                  </a:lnTo>
                  <a:lnTo>
                    <a:pt x="3194" y="999"/>
                  </a:lnTo>
                  <a:lnTo>
                    <a:pt x="3182" y="1013"/>
                  </a:lnTo>
                  <a:lnTo>
                    <a:pt x="3168" y="1027"/>
                  </a:lnTo>
                  <a:lnTo>
                    <a:pt x="3153" y="1037"/>
                  </a:lnTo>
                  <a:lnTo>
                    <a:pt x="3136" y="1046"/>
                  </a:lnTo>
                  <a:lnTo>
                    <a:pt x="3121" y="1052"/>
                  </a:lnTo>
                  <a:lnTo>
                    <a:pt x="3104" y="1055"/>
                  </a:lnTo>
                  <a:lnTo>
                    <a:pt x="3104" y="1879"/>
                  </a:lnTo>
                  <a:lnTo>
                    <a:pt x="3102" y="1892"/>
                  </a:lnTo>
                  <a:lnTo>
                    <a:pt x="3093" y="1906"/>
                  </a:lnTo>
                  <a:lnTo>
                    <a:pt x="3083" y="1915"/>
                  </a:lnTo>
                  <a:lnTo>
                    <a:pt x="3068" y="1921"/>
                  </a:lnTo>
                  <a:lnTo>
                    <a:pt x="3024" y="1937"/>
                  </a:lnTo>
                  <a:lnTo>
                    <a:pt x="2985" y="1954"/>
                  </a:lnTo>
                  <a:lnTo>
                    <a:pt x="2951" y="1975"/>
                  </a:lnTo>
                  <a:lnTo>
                    <a:pt x="2920" y="1999"/>
                  </a:lnTo>
                  <a:lnTo>
                    <a:pt x="2894" y="2024"/>
                  </a:lnTo>
                  <a:lnTo>
                    <a:pt x="2872" y="2051"/>
                  </a:lnTo>
                  <a:lnTo>
                    <a:pt x="2853" y="2079"/>
                  </a:lnTo>
                  <a:lnTo>
                    <a:pt x="2838" y="2107"/>
                  </a:lnTo>
                  <a:lnTo>
                    <a:pt x="2825" y="2136"/>
                  </a:lnTo>
                  <a:lnTo>
                    <a:pt x="2814" y="2163"/>
                  </a:lnTo>
                  <a:lnTo>
                    <a:pt x="2807" y="2191"/>
                  </a:lnTo>
                  <a:lnTo>
                    <a:pt x="2801" y="2216"/>
                  </a:lnTo>
                  <a:lnTo>
                    <a:pt x="2796" y="2238"/>
                  </a:lnTo>
                  <a:lnTo>
                    <a:pt x="2793" y="2251"/>
                  </a:lnTo>
                  <a:lnTo>
                    <a:pt x="2784" y="2262"/>
                  </a:lnTo>
                  <a:lnTo>
                    <a:pt x="2774" y="2269"/>
                  </a:lnTo>
                  <a:lnTo>
                    <a:pt x="2762" y="2273"/>
                  </a:lnTo>
                  <a:lnTo>
                    <a:pt x="0" y="2273"/>
                  </a:lnTo>
                  <a:lnTo>
                    <a:pt x="1" y="2271"/>
                  </a:lnTo>
                  <a:lnTo>
                    <a:pt x="88" y="2144"/>
                  </a:lnTo>
                  <a:lnTo>
                    <a:pt x="175" y="2024"/>
                  </a:lnTo>
                  <a:lnTo>
                    <a:pt x="264" y="1910"/>
                  </a:lnTo>
                  <a:lnTo>
                    <a:pt x="354" y="1804"/>
                  </a:lnTo>
                  <a:lnTo>
                    <a:pt x="445" y="1704"/>
                  </a:lnTo>
                  <a:lnTo>
                    <a:pt x="537" y="1610"/>
                  </a:lnTo>
                  <a:lnTo>
                    <a:pt x="631" y="1523"/>
                  </a:lnTo>
                  <a:lnTo>
                    <a:pt x="723" y="1440"/>
                  </a:lnTo>
                  <a:lnTo>
                    <a:pt x="817" y="1364"/>
                  </a:lnTo>
                  <a:lnTo>
                    <a:pt x="912" y="1293"/>
                  </a:lnTo>
                  <a:lnTo>
                    <a:pt x="1006" y="1227"/>
                  </a:lnTo>
                  <a:lnTo>
                    <a:pt x="1101" y="1166"/>
                  </a:lnTo>
                  <a:lnTo>
                    <a:pt x="1195" y="1110"/>
                  </a:lnTo>
                  <a:lnTo>
                    <a:pt x="1289" y="1059"/>
                  </a:lnTo>
                  <a:lnTo>
                    <a:pt x="1381" y="1012"/>
                  </a:lnTo>
                  <a:lnTo>
                    <a:pt x="1474" y="971"/>
                  </a:lnTo>
                  <a:lnTo>
                    <a:pt x="1566" y="932"/>
                  </a:lnTo>
                  <a:lnTo>
                    <a:pt x="1656" y="898"/>
                  </a:lnTo>
                  <a:lnTo>
                    <a:pt x="1745" y="867"/>
                  </a:lnTo>
                  <a:lnTo>
                    <a:pt x="1833" y="841"/>
                  </a:lnTo>
                  <a:lnTo>
                    <a:pt x="1918" y="817"/>
                  </a:lnTo>
                  <a:lnTo>
                    <a:pt x="2003" y="796"/>
                  </a:lnTo>
                  <a:lnTo>
                    <a:pt x="2086" y="779"/>
                  </a:lnTo>
                  <a:lnTo>
                    <a:pt x="2165" y="763"/>
                  </a:lnTo>
                  <a:lnTo>
                    <a:pt x="2244" y="751"/>
                  </a:lnTo>
                  <a:lnTo>
                    <a:pt x="2320" y="742"/>
                  </a:lnTo>
                  <a:lnTo>
                    <a:pt x="2392" y="734"/>
                  </a:lnTo>
                  <a:lnTo>
                    <a:pt x="2464" y="728"/>
                  </a:lnTo>
                  <a:lnTo>
                    <a:pt x="2530" y="725"/>
                  </a:lnTo>
                  <a:lnTo>
                    <a:pt x="2596" y="722"/>
                  </a:lnTo>
                  <a:lnTo>
                    <a:pt x="2656" y="721"/>
                  </a:lnTo>
                  <a:lnTo>
                    <a:pt x="2733" y="722"/>
                  </a:lnTo>
                  <a:lnTo>
                    <a:pt x="2806" y="726"/>
                  </a:lnTo>
                  <a:lnTo>
                    <a:pt x="2871" y="730"/>
                  </a:lnTo>
                  <a:lnTo>
                    <a:pt x="2929" y="736"/>
                  </a:lnTo>
                  <a:lnTo>
                    <a:pt x="2980" y="742"/>
                  </a:lnTo>
                  <a:lnTo>
                    <a:pt x="3024" y="748"/>
                  </a:lnTo>
                  <a:lnTo>
                    <a:pt x="3060" y="752"/>
                  </a:lnTo>
                  <a:lnTo>
                    <a:pt x="3065" y="752"/>
                  </a:lnTo>
                  <a:lnTo>
                    <a:pt x="3069" y="751"/>
                  </a:lnTo>
                  <a:lnTo>
                    <a:pt x="3075" y="751"/>
                  </a:lnTo>
                  <a:lnTo>
                    <a:pt x="3102" y="754"/>
                  </a:lnTo>
                  <a:lnTo>
                    <a:pt x="3125" y="759"/>
                  </a:lnTo>
                  <a:lnTo>
                    <a:pt x="3147" y="769"/>
                  </a:lnTo>
                  <a:lnTo>
                    <a:pt x="3166" y="781"/>
                  </a:lnTo>
                  <a:lnTo>
                    <a:pt x="3178" y="792"/>
                  </a:lnTo>
                  <a:lnTo>
                    <a:pt x="3189" y="804"/>
                  </a:lnTo>
                  <a:lnTo>
                    <a:pt x="3229" y="794"/>
                  </a:lnTo>
                  <a:lnTo>
                    <a:pt x="3264" y="779"/>
                  </a:lnTo>
                  <a:lnTo>
                    <a:pt x="3296" y="761"/>
                  </a:lnTo>
                  <a:lnTo>
                    <a:pt x="3325" y="738"/>
                  </a:lnTo>
                  <a:lnTo>
                    <a:pt x="3350" y="712"/>
                  </a:lnTo>
                  <a:lnTo>
                    <a:pt x="3372" y="683"/>
                  </a:lnTo>
                  <a:lnTo>
                    <a:pt x="3393" y="651"/>
                  </a:lnTo>
                  <a:lnTo>
                    <a:pt x="3410" y="616"/>
                  </a:lnTo>
                  <a:lnTo>
                    <a:pt x="3426" y="579"/>
                  </a:lnTo>
                  <a:lnTo>
                    <a:pt x="3438" y="541"/>
                  </a:lnTo>
                  <a:lnTo>
                    <a:pt x="3450" y="501"/>
                  </a:lnTo>
                  <a:lnTo>
                    <a:pt x="3458" y="459"/>
                  </a:lnTo>
                  <a:lnTo>
                    <a:pt x="3466" y="417"/>
                  </a:lnTo>
                  <a:lnTo>
                    <a:pt x="3472" y="374"/>
                  </a:lnTo>
                  <a:lnTo>
                    <a:pt x="3477" y="333"/>
                  </a:lnTo>
                  <a:lnTo>
                    <a:pt x="3482" y="290"/>
                  </a:lnTo>
                  <a:lnTo>
                    <a:pt x="3485" y="248"/>
                  </a:lnTo>
                  <a:lnTo>
                    <a:pt x="3488" y="206"/>
                  </a:lnTo>
                  <a:lnTo>
                    <a:pt x="3490" y="167"/>
                  </a:lnTo>
                  <a:lnTo>
                    <a:pt x="3491" y="129"/>
                  </a:lnTo>
                  <a:lnTo>
                    <a:pt x="3494" y="92"/>
                  </a:lnTo>
                  <a:lnTo>
                    <a:pt x="3497" y="69"/>
                  </a:lnTo>
                  <a:lnTo>
                    <a:pt x="3505" y="50"/>
                  </a:lnTo>
                  <a:lnTo>
                    <a:pt x="3517" y="33"/>
                  </a:lnTo>
                  <a:lnTo>
                    <a:pt x="3532" y="20"/>
                  </a:lnTo>
                  <a:lnTo>
                    <a:pt x="3548" y="9"/>
                  </a:lnTo>
                  <a:lnTo>
                    <a:pt x="3567" y="3"/>
                  </a:lnTo>
                  <a:lnTo>
                    <a:pt x="3586" y="0"/>
                  </a:lnTo>
                  <a:lnTo>
                    <a:pt x="36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3FE4B558-CA60-C641-AD42-1F749E35F89B}"/>
              </a:ext>
            </a:extLst>
          </p:cNvPr>
          <p:cNvGrpSpPr/>
          <p:nvPr/>
        </p:nvGrpSpPr>
        <p:grpSpPr>
          <a:xfrm>
            <a:off x="11137595" y="4290740"/>
            <a:ext cx="726161" cy="668189"/>
            <a:chOff x="4794250" y="2362200"/>
            <a:chExt cx="1133476" cy="1042988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7" name="Freeform 36">
              <a:extLst>
                <a:ext uri="{FF2B5EF4-FFF2-40B4-BE49-F238E27FC236}">
                  <a16:creationId xmlns:a16="http://schemas.microsoft.com/office/drawing/2014/main" id="{A7DD8F73-5456-E249-A402-726EF15C8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2819400"/>
              <a:ext cx="487363" cy="293688"/>
            </a:xfrm>
            <a:custGeom>
              <a:avLst/>
              <a:gdLst>
                <a:gd name="T0" fmla="*/ 295 w 1537"/>
                <a:gd name="T1" fmla="*/ 0 h 929"/>
                <a:gd name="T2" fmla="*/ 1354 w 1537"/>
                <a:gd name="T3" fmla="*/ 0 h 929"/>
                <a:gd name="T4" fmla="*/ 1394 w 1537"/>
                <a:gd name="T5" fmla="*/ 102 h 929"/>
                <a:gd name="T6" fmla="*/ 1437 w 1537"/>
                <a:gd name="T7" fmla="*/ 202 h 929"/>
                <a:gd name="T8" fmla="*/ 1486 w 1537"/>
                <a:gd name="T9" fmla="*/ 300 h 929"/>
                <a:gd name="T10" fmla="*/ 1537 w 1537"/>
                <a:gd name="T11" fmla="*/ 394 h 929"/>
                <a:gd name="T12" fmla="*/ 1425 w 1537"/>
                <a:gd name="T13" fmla="*/ 929 h 929"/>
                <a:gd name="T14" fmla="*/ 0 w 1537"/>
                <a:gd name="T15" fmla="*/ 774 h 929"/>
                <a:gd name="T16" fmla="*/ 203 w 1537"/>
                <a:gd name="T17" fmla="*/ 69 h 929"/>
                <a:gd name="T18" fmla="*/ 211 w 1537"/>
                <a:gd name="T19" fmla="*/ 50 h 929"/>
                <a:gd name="T20" fmla="*/ 222 w 1537"/>
                <a:gd name="T21" fmla="*/ 34 h 929"/>
                <a:gd name="T22" fmla="*/ 237 w 1537"/>
                <a:gd name="T23" fmla="*/ 20 h 929"/>
                <a:gd name="T24" fmla="*/ 255 w 1537"/>
                <a:gd name="T25" fmla="*/ 10 h 929"/>
                <a:gd name="T26" fmla="*/ 274 w 1537"/>
                <a:gd name="T27" fmla="*/ 3 h 929"/>
                <a:gd name="T28" fmla="*/ 295 w 1537"/>
                <a:gd name="T29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7" h="929">
                  <a:moveTo>
                    <a:pt x="295" y="0"/>
                  </a:moveTo>
                  <a:lnTo>
                    <a:pt x="1354" y="0"/>
                  </a:lnTo>
                  <a:lnTo>
                    <a:pt x="1394" y="102"/>
                  </a:lnTo>
                  <a:lnTo>
                    <a:pt x="1437" y="202"/>
                  </a:lnTo>
                  <a:lnTo>
                    <a:pt x="1486" y="300"/>
                  </a:lnTo>
                  <a:lnTo>
                    <a:pt x="1537" y="394"/>
                  </a:lnTo>
                  <a:lnTo>
                    <a:pt x="1425" y="929"/>
                  </a:lnTo>
                  <a:lnTo>
                    <a:pt x="0" y="774"/>
                  </a:lnTo>
                  <a:lnTo>
                    <a:pt x="203" y="69"/>
                  </a:lnTo>
                  <a:lnTo>
                    <a:pt x="211" y="50"/>
                  </a:lnTo>
                  <a:lnTo>
                    <a:pt x="222" y="34"/>
                  </a:lnTo>
                  <a:lnTo>
                    <a:pt x="237" y="20"/>
                  </a:lnTo>
                  <a:lnTo>
                    <a:pt x="255" y="10"/>
                  </a:lnTo>
                  <a:lnTo>
                    <a:pt x="274" y="3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 37">
              <a:extLst>
                <a:ext uri="{FF2B5EF4-FFF2-40B4-BE49-F238E27FC236}">
                  <a16:creationId xmlns:a16="http://schemas.microsoft.com/office/drawing/2014/main" id="{338DA173-5875-414D-8E5E-D01C9AD5E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638" y="3032125"/>
              <a:ext cx="134938" cy="141288"/>
            </a:xfrm>
            <a:custGeom>
              <a:avLst/>
              <a:gdLst>
                <a:gd name="T0" fmla="*/ 300 w 428"/>
                <a:gd name="T1" fmla="*/ 0 h 443"/>
                <a:gd name="T2" fmla="*/ 428 w 428"/>
                <a:gd name="T3" fmla="*/ 443 h 443"/>
                <a:gd name="T4" fmla="*/ 0 w 428"/>
                <a:gd name="T5" fmla="*/ 396 h 443"/>
                <a:gd name="T6" fmla="*/ 46 w 428"/>
                <a:gd name="T7" fmla="*/ 338 h 443"/>
                <a:gd name="T8" fmla="*/ 95 w 428"/>
                <a:gd name="T9" fmla="*/ 278 h 443"/>
                <a:gd name="T10" fmla="*/ 146 w 428"/>
                <a:gd name="T11" fmla="*/ 213 h 443"/>
                <a:gd name="T12" fmla="*/ 197 w 428"/>
                <a:gd name="T13" fmla="*/ 145 h 443"/>
                <a:gd name="T14" fmla="*/ 249 w 428"/>
                <a:gd name="T15" fmla="*/ 74 h 443"/>
                <a:gd name="T16" fmla="*/ 300 w 428"/>
                <a:gd name="T1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443">
                  <a:moveTo>
                    <a:pt x="300" y="0"/>
                  </a:moveTo>
                  <a:lnTo>
                    <a:pt x="428" y="443"/>
                  </a:lnTo>
                  <a:lnTo>
                    <a:pt x="0" y="396"/>
                  </a:lnTo>
                  <a:lnTo>
                    <a:pt x="46" y="338"/>
                  </a:lnTo>
                  <a:lnTo>
                    <a:pt x="95" y="278"/>
                  </a:lnTo>
                  <a:lnTo>
                    <a:pt x="146" y="213"/>
                  </a:lnTo>
                  <a:lnTo>
                    <a:pt x="197" y="145"/>
                  </a:lnTo>
                  <a:lnTo>
                    <a:pt x="249" y="74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 38">
              <a:extLst>
                <a:ext uri="{FF2B5EF4-FFF2-40B4-BE49-F238E27FC236}">
                  <a16:creationId xmlns:a16="http://schemas.microsoft.com/office/drawing/2014/main" id="{6DEA1E54-C3CE-A44F-BCA1-15B45838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3054350"/>
              <a:ext cx="73025" cy="77788"/>
            </a:xfrm>
            <a:custGeom>
              <a:avLst/>
              <a:gdLst>
                <a:gd name="T0" fmla="*/ 46 w 232"/>
                <a:gd name="T1" fmla="*/ 0 h 246"/>
                <a:gd name="T2" fmla="*/ 49 w 232"/>
                <a:gd name="T3" fmla="*/ 5 h 246"/>
                <a:gd name="T4" fmla="*/ 111 w 232"/>
                <a:gd name="T5" fmla="*/ 90 h 246"/>
                <a:gd name="T6" fmla="*/ 172 w 232"/>
                <a:gd name="T7" fmla="*/ 170 h 246"/>
                <a:gd name="T8" fmla="*/ 232 w 232"/>
                <a:gd name="T9" fmla="*/ 246 h 246"/>
                <a:gd name="T10" fmla="*/ 0 w 232"/>
                <a:gd name="T11" fmla="*/ 220 h 246"/>
                <a:gd name="T12" fmla="*/ 46 w 232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246">
                  <a:moveTo>
                    <a:pt x="46" y="0"/>
                  </a:moveTo>
                  <a:lnTo>
                    <a:pt x="49" y="5"/>
                  </a:lnTo>
                  <a:lnTo>
                    <a:pt x="111" y="90"/>
                  </a:lnTo>
                  <a:lnTo>
                    <a:pt x="172" y="170"/>
                  </a:lnTo>
                  <a:lnTo>
                    <a:pt x="232" y="246"/>
                  </a:lnTo>
                  <a:lnTo>
                    <a:pt x="0" y="22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 39">
              <a:extLst>
                <a:ext uri="{FF2B5EF4-FFF2-40B4-BE49-F238E27FC236}">
                  <a16:creationId xmlns:a16="http://schemas.microsoft.com/office/drawing/2014/main" id="{31C0CD19-EBEB-3444-95F6-EFBE0E9D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0" y="3152775"/>
              <a:ext cx="522288" cy="252413"/>
            </a:xfrm>
            <a:custGeom>
              <a:avLst/>
              <a:gdLst>
                <a:gd name="T0" fmla="*/ 197 w 1644"/>
                <a:gd name="T1" fmla="*/ 0 h 792"/>
                <a:gd name="T2" fmla="*/ 1644 w 1644"/>
                <a:gd name="T3" fmla="*/ 158 h 792"/>
                <a:gd name="T4" fmla="*/ 1511 w 1644"/>
                <a:gd name="T5" fmla="*/ 792 h 792"/>
                <a:gd name="T6" fmla="*/ 95 w 1644"/>
                <a:gd name="T7" fmla="*/ 792 h 792"/>
                <a:gd name="T8" fmla="*/ 74 w 1644"/>
                <a:gd name="T9" fmla="*/ 790 h 792"/>
                <a:gd name="T10" fmla="*/ 53 w 1644"/>
                <a:gd name="T11" fmla="*/ 782 h 792"/>
                <a:gd name="T12" fmla="*/ 35 w 1644"/>
                <a:gd name="T13" fmla="*/ 770 h 792"/>
                <a:gd name="T14" fmla="*/ 20 w 1644"/>
                <a:gd name="T15" fmla="*/ 754 h 792"/>
                <a:gd name="T16" fmla="*/ 8 w 1644"/>
                <a:gd name="T17" fmla="*/ 735 h 792"/>
                <a:gd name="T18" fmla="*/ 1 w 1644"/>
                <a:gd name="T19" fmla="*/ 714 h 792"/>
                <a:gd name="T20" fmla="*/ 0 w 1644"/>
                <a:gd name="T21" fmla="*/ 692 h 792"/>
                <a:gd name="T22" fmla="*/ 3 w 1644"/>
                <a:gd name="T23" fmla="*/ 671 h 792"/>
                <a:gd name="T24" fmla="*/ 197 w 1644"/>
                <a:gd name="T25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4" h="792">
                  <a:moveTo>
                    <a:pt x="197" y="0"/>
                  </a:moveTo>
                  <a:lnTo>
                    <a:pt x="1644" y="158"/>
                  </a:lnTo>
                  <a:lnTo>
                    <a:pt x="1511" y="792"/>
                  </a:lnTo>
                  <a:lnTo>
                    <a:pt x="95" y="792"/>
                  </a:lnTo>
                  <a:lnTo>
                    <a:pt x="74" y="790"/>
                  </a:lnTo>
                  <a:lnTo>
                    <a:pt x="53" y="782"/>
                  </a:lnTo>
                  <a:lnTo>
                    <a:pt x="35" y="770"/>
                  </a:lnTo>
                  <a:lnTo>
                    <a:pt x="20" y="754"/>
                  </a:lnTo>
                  <a:lnTo>
                    <a:pt x="8" y="735"/>
                  </a:lnTo>
                  <a:lnTo>
                    <a:pt x="1" y="714"/>
                  </a:lnTo>
                  <a:lnTo>
                    <a:pt x="0" y="692"/>
                  </a:lnTo>
                  <a:lnTo>
                    <a:pt x="3" y="671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 40">
              <a:extLst>
                <a:ext uri="{FF2B5EF4-FFF2-40B4-BE49-F238E27FC236}">
                  <a16:creationId xmlns:a16="http://schemas.microsoft.com/office/drawing/2014/main" id="{651491D6-FFF5-0E47-9C3F-6BC9CCA5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3213100"/>
              <a:ext cx="560388" cy="192088"/>
            </a:xfrm>
            <a:custGeom>
              <a:avLst/>
              <a:gdLst>
                <a:gd name="T0" fmla="*/ 126 w 1766"/>
                <a:gd name="T1" fmla="*/ 0 h 602"/>
                <a:gd name="T2" fmla="*/ 1673 w 1766"/>
                <a:gd name="T3" fmla="*/ 169 h 602"/>
                <a:gd name="T4" fmla="*/ 1761 w 1766"/>
                <a:gd name="T5" fmla="*/ 474 h 602"/>
                <a:gd name="T6" fmla="*/ 1765 w 1766"/>
                <a:gd name="T7" fmla="*/ 490 h 602"/>
                <a:gd name="T8" fmla="*/ 1766 w 1766"/>
                <a:gd name="T9" fmla="*/ 507 h 602"/>
                <a:gd name="T10" fmla="*/ 1764 w 1766"/>
                <a:gd name="T11" fmla="*/ 528 h 602"/>
                <a:gd name="T12" fmla="*/ 1756 w 1766"/>
                <a:gd name="T13" fmla="*/ 549 h 602"/>
                <a:gd name="T14" fmla="*/ 1746 w 1766"/>
                <a:gd name="T15" fmla="*/ 566 h 602"/>
                <a:gd name="T16" fmla="*/ 1730 w 1766"/>
                <a:gd name="T17" fmla="*/ 581 h 602"/>
                <a:gd name="T18" fmla="*/ 1713 w 1766"/>
                <a:gd name="T19" fmla="*/ 592 h 602"/>
                <a:gd name="T20" fmla="*/ 1692 w 1766"/>
                <a:gd name="T21" fmla="*/ 600 h 602"/>
                <a:gd name="T22" fmla="*/ 1671 w 1766"/>
                <a:gd name="T23" fmla="*/ 602 h 602"/>
                <a:gd name="T24" fmla="*/ 0 w 1766"/>
                <a:gd name="T25" fmla="*/ 602 h 602"/>
                <a:gd name="T26" fmla="*/ 126 w 1766"/>
                <a:gd name="T2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6" h="602">
                  <a:moveTo>
                    <a:pt x="126" y="0"/>
                  </a:moveTo>
                  <a:lnTo>
                    <a:pt x="1673" y="169"/>
                  </a:lnTo>
                  <a:lnTo>
                    <a:pt x="1761" y="474"/>
                  </a:lnTo>
                  <a:lnTo>
                    <a:pt x="1765" y="490"/>
                  </a:lnTo>
                  <a:lnTo>
                    <a:pt x="1766" y="507"/>
                  </a:lnTo>
                  <a:lnTo>
                    <a:pt x="1764" y="528"/>
                  </a:lnTo>
                  <a:lnTo>
                    <a:pt x="1756" y="549"/>
                  </a:lnTo>
                  <a:lnTo>
                    <a:pt x="1746" y="566"/>
                  </a:lnTo>
                  <a:lnTo>
                    <a:pt x="1730" y="581"/>
                  </a:lnTo>
                  <a:lnTo>
                    <a:pt x="1713" y="592"/>
                  </a:lnTo>
                  <a:lnTo>
                    <a:pt x="1692" y="600"/>
                  </a:lnTo>
                  <a:lnTo>
                    <a:pt x="1671" y="602"/>
                  </a:lnTo>
                  <a:lnTo>
                    <a:pt x="0" y="60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 41">
              <a:extLst>
                <a:ext uri="{FF2B5EF4-FFF2-40B4-BE49-F238E27FC236}">
                  <a16:creationId xmlns:a16="http://schemas.microsoft.com/office/drawing/2014/main" id="{D967FFF2-7B65-1D4A-A9B5-434BE4B90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7650" y="2362200"/>
              <a:ext cx="600075" cy="839788"/>
            </a:xfrm>
            <a:custGeom>
              <a:avLst/>
              <a:gdLst>
                <a:gd name="T0" fmla="*/ 823 w 1891"/>
                <a:gd name="T1" fmla="*/ 369 h 2642"/>
                <a:gd name="T2" fmla="*/ 655 w 1891"/>
                <a:gd name="T3" fmla="*/ 435 h 2642"/>
                <a:gd name="T4" fmla="*/ 518 w 1891"/>
                <a:gd name="T5" fmla="*/ 547 h 2642"/>
                <a:gd name="T6" fmla="*/ 420 w 1891"/>
                <a:gd name="T7" fmla="*/ 695 h 2642"/>
                <a:gd name="T8" fmla="*/ 372 w 1891"/>
                <a:gd name="T9" fmla="*/ 871 h 2642"/>
                <a:gd name="T10" fmla="*/ 382 w 1891"/>
                <a:gd name="T11" fmla="*/ 1057 h 2642"/>
                <a:gd name="T12" fmla="*/ 447 w 1891"/>
                <a:gd name="T13" fmla="*/ 1224 h 2642"/>
                <a:gd name="T14" fmla="*/ 559 w 1891"/>
                <a:gd name="T15" fmla="*/ 1362 h 2642"/>
                <a:gd name="T16" fmla="*/ 708 w 1891"/>
                <a:gd name="T17" fmla="*/ 1460 h 2642"/>
                <a:gd name="T18" fmla="*/ 883 w 1891"/>
                <a:gd name="T19" fmla="*/ 1508 h 2642"/>
                <a:gd name="T20" fmla="*/ 1070 w 1891"/>
                <a:gd name="T21" fmla="*/ 1498 h 2642"/>
                <a:gd name="T22" fmla="*/ 1237 w 1891"/>
                <a:gd name="T23" fmla="*/ 1433 h 2642"/>
                <a:gd name="T24" fmla="*/ 1375 w 1891"/>
                <a:gd name="T25" fmla="*/ 1320 h 2642"/>
                <a:gd name="T26" fmla="*/ 1471 w 1891"/>
                <a:gd name="T27" fmla="*/ 1172 h 2642"/>
                <a:gd name="T28" fmla="*/ 1520 w 1891"/>
                <a:gd name="T29" fmla="*/ 996 h 2642"/>
                <a:gd name="T30" fmla="*/ 1509 w 1891"/>
                <a:gd name="T31" fmla="*/ 810 h 2642"/>
                <a:gd name="T32" fmla="*/ 1444 w 1891"/>
                <a:gd name="T33" fmla="*/ 643 h 2642"/>
                <a:gd name="T34" fmla="*/ 1333 w 1891"/>
                <a:gd name="T35" fmla="*/ 505 h 2642"/>
                <a:gd name="T36" fmla="*/ 1184 w 1891"/>
                <a:gd name="T37" fmla="*/ 407 h 2642"/>
                <a:gd name="T38" fmla="*/ 1008 w 1891"/>
                <a:gd name="T39" fmla="*/ 359 h 2642"/>
                <a:gd name="T40" fmla="*/ 1028 w 1891"/>
                <a:gd name="T41" fmla="*/ 3 h 2642"/>
                <a:gd name="T42" fmla="*/ 1259 w 1891"/>
                <a:gd name="T43" fmla="*/ 53 h 2642"/>
                <a:gd name="T44" fmla="*/ 1466 w 1891"/>
                <a:gd name="T45" fmla="*/ 156 h 2642"/>
                <a:gd name="T46" fmla="*/ 1641 w 1891"/>
                <a:gd name="T47" fmla="*/ 305 h 2642"/>
                <a:gd name="T48" fmla="*/ 1775 w 1891"/>
                <a:gd name="T49" fmla="*/ 491 h 2642"/>
                <a:gd name="T50" fmla="*/ 1861 w 1891"/>
                <a:gd name="T51" fmla="*/ 708 h 2642"/>
                <a:gd name="T52" fmla="*/ 1891 w 1891"/>
                <a:gd name="T53" fmla="*/ 945 h 2642"/>
                <a:gd name="T54" fmla="*/ 1863 w 1891"/>
                <a:gd name="T55" fmla="*/ 1190 h 2642"/>
                <a:gd name="T56" fmla="*/ 1787 w 1891"/>
                <a:gd name="T57" fmla="*/ 1436 h 2642"/>
                <a:gd name="T58" fmla="*/ 1678 w 1891"/>
                <a:gd name="T59" fmla="*/ 1676 h 2642"/>
                <a:gd name="T60" fmla="*/ 1548 w 1891"/>
                <a:gd name="T61" fmla="*/ 1899 h 2642"/>
                <a:gd name="T62" fmla="*/ 1416 w 1891"/>
                <a:gd name="T63" fmla="*/ 2098 h 2642"/>
                <a:gd name="T64" fmla="*/ 1288 w 1891"/>
                <a:gd name="T65" fmla="*/ 2270 h 2642"/>
                <a:gd name="T66" fmla="*/ 1169 w 1891"/>
                <a:gd name="T67" fmla="*/ 2418 h 2642"/>
                <a:gd name="T68" fmla="*/ 1066 w 1891"/>
                <a:gd name="T69" fmla="*/ 2538 h 2642"/>
                <a:gd name="T70" fmla="*/ 985 w 1891"/>
                <a:gd name="T71" fmla="*/ 2624 h 2642"/>
                <a:gd name="T72" fmla="*/ 946 w 1891"/>
                <a:gd name="T73" fmla="*/ 2642 h 2642"/>
                <a:gd name="T74" fmla="*/ 906 w 1891"/>
                <a:gd name="T75" fmla="*/ 2624 h 2642"/>
                <a:gd name="T76" fmla="*/ 827 w 1891"/>
                <a:gd name="T77" fmla="*/ 2538 h 2642"/>
                <a:gd name="T78" fmla="*/ 723 w 1891"/>
                <a:gd name="T79" fmla="*/ 2418 h 2642"/>
                <a:gd name="T80" fmla="*/ 604 w 1891"/>
                <a:gd name="T81" fmla="*/ 2271 h 2642"/>
                <a:gd name="T82" fmla="*/ 477 w 1891"/>
                <a:gd name="T83" fmla="*/ 2099 h 2642"/>
                <a:gd name="T84" fmla="*/ 343 w 1891"/>
                <a:gd name="T85" fmla="*/ 1901 h 2642"/>
                <a:gd name="T86" fmla="*/ 215 w 1891"/>
                <a:gd name="T87" fmla="*/ 1676 h 2642"/>
                <a:gd name="T88" fmla="*/ 106 w 1891"/>
                <a:gd name="T89" fmla="*/ 1436 h 2642"/>
                <a:gd name="T90" fmla="*/ 29 w 1891"/>
                <a:gd name="T91" fmla="*/ 1190 h 2642"/>
                <a:gd name="T92" fmla="*/ 0 w 1891"/>
                <a:gd name="T93" fmla="*/ 945 h 2642"/>
                <a:gd name="T94" fmla="*/ 31 w 1891"/>
                <a:gd name="T95" fmla="*/ 708 h 2642"/>
                <a:gd name="T96" fmla="*/ 116 w 1891"/>
                <a:gd name="T97" fmla="*/ 491 h 2642"/>
                <a:gd name="T98" fmla="*/ 251 w 1891"/>
                <a:gd name="T99" fmla="*/ 305 h 2642"/>
                <a:gd name="T100" fmla="*/ 426 w 1891"/>
                <a:gd name="T101" fmla="*/ 156 h 2642"/>
                <a:gd name="T102" fmla="*/ 633 w 1891"/>
                <a:gd name="T103" fmla="*/ 53 h 2642"/>
                <a:gd name="T104" fmla="*/ 864 w 1891"/>
                <a:gd name="T105" fmla="*/ 3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1" h="2642">
                  <a:moveTo>
                    <a:pt x="946" y="356"/>
                  </a:moveTo>
                  <a:lnTo>
                    <a:pt x="883" y="359"/>
                  </a:lnTo>
                  <a:lnTo>
                    <a:pt x="823" y="369"/>
                  </a:lnTo>
                  <a:lnTo>
                    <a:pt x="764" y="385"/>
                  </a:lnTo>
                  <a:lnTo>
                    <a:pt x="708" y="407"/>
                  </a:lnTo>
                  <a:lnTo>
                    <a:pt x="655" y="435"/>
                  </a:lnTo>
                  <a:lnTo>
                    <a:pt x="605" y="468"/>
                  </a:lnTo>
                  <a:lnTo>
                    <a:pt x="559" y="505"/>
                  </a:lnTo>
                  <a:lnTo>
                    <a:pt x="518" y="547"/>
                  </a:lnTo>
                  <a:lnTo>
                    <a:pt x="480" y="593"/>
                  </a:lnTo>
                  <a:lnTo>
                    <a:pt x="447" y="643"/>
                  </a:lnTo>
                  <a:lnTo>
                    <a:pt x="420" y="695"/>
                  </a:lnTo>
                  <a:lnTo>
                    <a:pt x="398" y="751"/>
                  </a:lnTo>
                  <a:lnTo>
                    <a:pt x="382" y="810"/>
                  </a:lnTo>
                  <a:lnTo>
                    <a:pt x="372" y="871"/>
                  </a:lnTo>
                  <a:lnTo>
                    <a:pt x="368" y="934"/>
                  </a:lnTo>
                  <a:lnTo>
                    <a:pt x="372" y="996"/>
                  </a:lnTo>
                  <a:lnTo>
                    <a:pt x="382" y="1057"/>
                  </a:lnTo>
                  <a:lnTo>
                    <a:pt x="398" y="1116"/>
                  </a:lnTo>
                  <a:lnTo>
                    <a:pt x="420" y="1172"/>
                  </a:lnTo>
                  <a:lnTo>
                    <a:pt x="447" y="1224"/>
                  </a:lnTo>
                  <a:lnTo>
                    <a:pt x="480" y="1274"/>
                  </a:lnTo>
                  <a:lnTo>
                    <a:pt x="518" y="1320"/>
                  </a:lnTo>
                  <a:lnTo>
                    <a:pt x="559" y="1362"/>
                  </a:lnTo>
                  <a:lnTo>
                    <a:pt x="605" y="1399"/>
                  </a:lnTo>
                  <a:lnTo>
                    <a:pt x="655" y="1433"/>
                  </a:lnTo>
                  <a:lnTo>
                    <a:pt x="708" y="1460"/>
                  </a:lnTo>
                  <a:lnTo>
                    <a:pt x="764" y="1482"/>
                  </a:lnTo>
                  <a:lnTo>
                    <a:pt x="823" y="1498"/>
                  </a:lnTo>
                  <a:lnTo>
                    <a:pt x="883" y="1508"/>
                  </a:lnTo>
                  <a:lnTo>
                    <a:pt x="946" y="1511"/>
                  </a:lnTo>
                  <a:lnTo>
                    <a:pt x="1008" y="1508"/>
                  </a:lnTo>
                  <a:lnTo>
                    <a:pt x="1070" y="1498"/>
                  </a:lnTo>
                  <a:lnTo>
                    <a:pt x="1129" y="1482"/>
                  </a:lnTo>
                  <a:lnTo>
                    <a:pt x="1184" y="1460"/>
                  </a:lnTo>
                  <a:lnTo>
                    <a:pt x="1237" y="1433"/>
                  </a:lnTo>
                  <a:lnTo>
                    <a:pt x="1287" y="1399"/>
                  </a:lnTo>
                  <a:lnTo>
                    <a:pt x="1333" y="1362"/>
                  </a:lnTo>
                  <a:lnTo>
                    <a:pt x="1375" y="1320"/>
                  </a:lnTo>
                  <a:lnTo>
                    <a:pt x="1412" y="1274"/>
                  </a:lnTo>
                  <a:lnTo>
                    <a:pt x="1444" y="1224"/>
                  </a:lnTo>
                  <a:lnTo>
                    <a:pt x="1471" y="1172"/>
                  </a:lnTo>
                  <a:lnTo>
                    <a:pt x="1494" y="1116"/>
                  </a:lnTo>
                  <a:lnTo>
                    <a:pt x="1509" y="1057"/>
                  </a:lnTo>
                  <a:lnTo>
                    <a:pt x="1520" y="996"/>
                  </a:lnTo>
                  <a:lnTo>
                    <a:pt x="1523" y="934"/>
                  </a:lnTo>
                  <a:lnTo>
                    <a:pt x="1520" y="871"/>
                  </a:lnTo>
                  <a:lnTo>
                    <a:pt x="1509" y="810"/>
                  </a:lnTo>
                  <a:lnTo>
                    <a:pt x="1494" y="751"/>
                  </a:lnTo>
                  <a:lnTo>
                    <a:pt x="1471" y="695"/>
                  </a:lnTo>
                  <a:lnTo>
                    <a:pt x="1444" y="643"/>
                  </a:lnTo>
                  <a:lnTo>
                    <a:pt x="1412" y="593"/>
                  </a:lnTo>
                  <a:lnTo>
                    <a:pt x="1375" y="547"/>
                  </a:lnTo>
                  <a:lnTo>
                    <a:pt x="1333" y="505"/>
                  </a:lnTo>
                  <a:lnTo>
                    <a:pt x="1287" y="468"/>
                  </a:lnTo>
                  <a:lnTo>
                    <a:pt x="1237" y="435"/>
                  </a:lnTo>
                  <a:lnTo>
                    <a:pt x="1184" y="407"/>
                  </a:lnTo>
                  <a:lnTo>
                    <a:pt x="1129" y="385"/>
                  </a:lnTo>
                  <a:lnTo>
                    <a:pt x="1070" y="369"/>
                  </a:lnTo>
                  <a:lnTo>
                    <a:pt x="1008" y="359"/>
                  </a:lnTo>
                  <a:lnTo>
                    <a:pt x="946" y="356"/>
                  </a:lnTo>
                  <a:close/>
                  <a:moveTo>
                    <a:pt x="946" y="0"/>
                  </a:moveTo>
                  <a:lnTo>
                    <a:pt x="1028" y="3"/>
                  </a:lnTo>
                  <a:lnTo>
                    <a:pt x="1107" y="13"/>
                  </a:lnTo>
                  <a:lnTo>
                    <a:pt x="1184" y="31"/>
                  </a:lnTo>
                  <a:lnTo>
                    <a:pt x="1259" y="53"/>
                  </a:lnTo>
                  <a:lnTo>
                    <a:pt x="1331" y="83"/>
                  </a:lnTo>
                  <a:lnTo>
                    <a:pt x="1401" y="116"/>
                  </a:lnTo>
                  <a:lnTo>
                    <a:pt x="1466" y="156"/>
                  </a:lnTo>
                  <a:lnTo>
                    <a:pt x="1529" y="201"/>
                  </a:lnTo>
                  <a:lnTo>
                    <a:pt x="1586" y="251"/>
                  </a:lnTo>
                  <a:lnTo>
                    <a:pt x="1641" y="305"/>
                  </a:lnTo>
                  <a:lnTo>
                    <a:pt x="1691" y="363"/>
                  </a:lnTo>
                  <a:lnTo>
                    <a:pt x="1735" y="426"/>
                  </a:lnTo>
                  <a:lnTo>
                    <a:pt x="1775" y="491"/>
                  </a:lnTo>
                  <a:lnTo>
                    <a:pt x="1809" y="560"/>
                  </a:lnTo>
                  <a:lnTo>
                    <a:pt x="1838" y="633"/>
                  </a:lnTo>
                  <a:lnTo>
                    <a:pt x="1861" y="708"/>
                  </a:lnTo>
                  <a:lnTo>
                    <a:pt x="1878" y="785"/>
                  </a:lnTo>
                  <a:lnTo>
                    <a:pt x="1888" y="864"/>
                  </a:lnTo>
                  <a:lnTo>
                    <a:pt x="1891" y="945"/>
                  </a:lnTo>
                  <a:lnTo>
                    <a:pt x="1888" y="1027"/>
                  </a:lnTo>
                  <a:lnTo>
                    <a:pt x="1878" y="1108"/>
                  </a:lnTo>
                  <a:lnTo>
                    <a:pt x="1863" y="1190"/>
                  </a:lnTo>
                  <a:lnTo>
                    <a:pt x="1842" y="1272"/>
                  </a:lnTo>
                  <a:lnTo>
                    <a:pt x="1816" y="1355"/>
                  </a:lnTo>
                  <a:lnTo>
                    <a:pt x="1787" y="1436"/>
                  </a:lnTo>
                  <a:lnTo>
                    <a:pt x="1753" y="1517"/>
                  </a:lnTo>
                  <a:lnTo>
                    <a:pt x="1717" y="1597"/>
                  </a:lnTo>
                  <a:lnTo>
                    <a:pt x="1678" y="1676"/>
                  </a:lnTo>
                  <a:lnTo>
                    <a:pt x="1636" y="1753"/>
                  </a:lnTo>
                  <a:lnTo>
                    <a:pt x="1593" y="1827"/>
                  </a:lnTo>
                  <a:lnTo>
                    <a:pt x="1548" y="1899"/>
                  </a:lnTo>
                  <a:lnTo>
                    <a:pt x="1504" y="1969"/>
                  </a:lnTo>
                  <a:lnTo>
                    <a:pt x="1461" y="2035"/>
                  </a:lnTo>
                  <a:lnTo>
                    <a:pt x="1416" y="2098"/>
                  </a:lnTo>
                  <a:lnTo>
                    <a:pt x="1374" y="2158"/>
                  </a:lnTo>
                  <a:lnTo>
                    <a:pt x="1330" y="2215"/>
                  </a:lnTo>
                  <a:lnTo>
                    <a:pt x="1288" y="2270"/>
                  </a:lnTo>
                  <a:lnTo>
                    <a:pt x="1247" y="2322"/>
                  </a:lnTo>
                  <a:lnTo>
                    <a:pt x="1208" y="2372"/>
                  </a:lnTo>
                  <a:lnTo>
                    <a:pt x="1169" y="2418"/>
                  </a:lnTo>
                  <a:lnTo>
                    <a:pt x="1132" y="2461"/>
                  </a:lnTo>
                  <a:lnTo>
                    <a:pt x="1097" y="2501"/>
                  </a:lnTo>
                  <a:lnTo>
                    <a:pt x="1066" y="2538"/>
                  </a:lnTo>
                  <a:lnTo>
                    <a:pt x="1035" y="2570"/>
                  </a:lnTo>
                  <a:lnTo>
                    <a:pt x="1009" y="2599"/>
                  </a:lnTo>
                  <a:lnTo>
                    <a:pt x="985" y="2624"/>
                  </a:lnTo>
                  <a:lnTo>
                    <a:pt x="973" y="2634"/>
                  </a:lnTo>
                  <a:lnTo>
                    <a:pt x="960" y="2640"/>
                  </a:lnTo>
                  <a:lnTo>
                    <a:pt x="946" y="2642"/>
                  </a:lnTo>
                  <a:lnTo>
                    <a:pt x="931" y="2640"/>
                  </a:lnTo>
                  <a:lnTo>
                    <a:pt x="918" y="2634"/>
                  </a:lnTo>
                  <a:lnTo>
                    <a:pt x="906" y="2624"/>
                  </a:lnTo>
                  <a:lnTo>
                    <a:pt x="883" y="2599"/>
                  </a:lnTo>
                  <a:lnTo>
                    <a:pt x="856" y="2570"/>
                  </a:lnTo>
                  <a:lnTo>
                    <a:pt x="827" y="2538"/>
                  </a:lnTo>
                  <a:lnTo>
                    <a:pt x="794" y="2502"/>
                  </a:lnTo>
                  <a:lnTo>
                    <a:pt x="760" y="2462"/>
                  </a:lnTo>
                  <a:lnTo>
                    <a:pt x="723" y="2418"/>
                  </a:lnTo>
                  <a:lnTo>
                    <a:pt x="685" y="2372"/>
                  </a:lnTo>
                  <a:lnTo>
                    <a:pt x="645" y="2323"/>
                  </a:lnTo>
                  <a:lnTo>
                    <a:pt x="604" y="2271"/>
                  </a:lnTo>
                  <a:lnTo>
                    <a:pt x="561" y="2215"/>
                  </a:lnTo>
                  <a:lnTo>
                    <a:pt x="519" y="2159"/>
                  </a:lnTo>
                  <a:lnTo>
                    <a:pt x="477" y="2099"/>
                  </a:lnTo>
                  <a:lnTo>
                    <a:pt x="432" y="2036"/>
                  </a:lnTo>
                  <a:lnTo>
                    <a:pt x="388" y="1970"/>
                  </a:lnTo>
                  <a:lnTo>
                    <a:pt x="343" y="1901"/>
                  </a:lnTo>
                  <a:lnTo>
                    <a:pt x="300" y="1828"/>
                  </a:lnTo>
                  <a:lnTo>
                    <a:pt x="256" y="1753"/>
                  </a:lnTo>
                  <a:lnTo>
                    <a:pt x="215" y="1676"/>
                  </a:lnTo>
                  <a:lnTo>
                    <a:pt x="175" y="1598"/>
                  </a:lnTo>
                  <a:lnTo>
                    <a:pt x="139" y="1517"/>
                  </a:lnTo>
                  <a:lnTo>
                    <a:pt x="106" y="1436"/>
                  </a:lnTo>
                  <a:lnTo>
                    <a:pt x="75" y="1355"/>
                  </a:lnTo>
                  <a:lnTo>
                    <a:pt x="50" y="1272"/>
                  </a:lnTo>
                  <a:lnTo>
                    <a:pt x="29" y="1190"/>
                  </a:lnTo>
                  <a:lnTo>
                    <a:pt x="13" y="1108"/>
                  </a:lnTo>
                  <a:lnTo>
                    <a:pt x="4" y="1027"/>
                  </a:lnTo>
                  <a:lnTo>
                    <a:pt x="0" y="945"/>
                  </a:lnTo>
                  <a:lnTo>
                    <a:pt x="4" y="864"/>
                  </a:lnTo>
                  <a:lnTo>
                    <a:pt x="14" y="785"/>
                  </a:lnTo>
                  <a:lnTo>
                    <a:pt x="31" y="708"/>
                  </a:lnTo>
                  <a:lnTo>
                    <a:pt x="54" y="633"/>
                  </a:lnTo>
                  <a:lnTo>
                    <a:pt x="83" y="560"/>
                  </a:lnTo>
                  <a:lnTo>
                    <a:pt x="116" y="491"/>
                  </a:lnTo>
                  <a:lnTo>
                    <a:pt x="157" y="426"/>
                  </a:lnTo>
                  <a:lnTo>
                    <a:pt x="201" y="363"/>
                  </a:lnTo>
                  <a:lnTo>
                    <a:pt x="251" y="305"/>
                  </a:lnTo>
                  <a:lnTo>
                    <a:pt x="305" y="251"/>
                  </a:lnTo>
                  <a:lnTo>
                    <a:pt x="364" y="201"/>
                  </a:lnTo>
                  <a:lnTo>
                    <a:pt x="426" y="156"/>
                  </a:lnTo>
                  <a:lnTo>
                    <a:pt x="492" y="116"/>
                  </a:lnTo>
                  <a:lnTo>
                    <a:pt x="560" y="83"/>
                  </a:lnTo>
                  <a:lnTo>
                    <a:pt x="633" y="53"/>
                  </a:lnTo>
                  <a:lnTo>
                    <a:pt x="708" y="31"/>
                  </a:lnTo>
                  <a:lnTo>
                    <a:pt x="785" y="13"/>
                  </a:lnTo>
                  <a:lnTo>
                    <a:pt x="864" y="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5" name="Freeform 46">
            <a:extLst>
              <a:ext uri="{FF2B5EF4-FFF2-40B4-BE49-F238E27FC236}">
                <a16:creationId xmlns:a16="http://schemas.microsoft.com/office/drawing/2014/main" id="{5D8C7471-8EDB-F347-98EA-8E1A3E27CB5D}"/>
              </a:ext>
            </a:extLst>
          </p:cNvPr>
          <p:cNvSpPr>
            <a:spLocks noEditPoints="1"/>
          </p:cNvSpPr>
          <p:nvPr/>
        </p:nvSpPr>
        <p:spPr bwMode="auto">
          <a:xfrm>
            <a:off x="10648700" y="1303733"/>
            <a:ext cx="1215056" cy="1246309"/>
          </a:xfrm>
          <a:custGeom>
            <a:avLst/>
            <a:gdLst>
              <a:gd name="T0" fmla="*/ 2698 w 3426"/>
              <a:gd name="T1" fmla="*/ 2800 h 3196"/>
              <a:gd name="T2" fmla="*/ 2956 w 3426"/>
              <a:gd name="T3" fmla="*/ 2559 h 3196"/>
              <a:gd name="T4" fmla="*/ 2439 w 3426"/>
              <a:gd name="T5" fmla="*/ 2559 h 3196"/>
              <a:gd name="T6" fmla="*/ 3214 w 3426"/>
              <a:gd name="T7" fmla="*/ 2318 h 3196"/>
              <a:gd name="T8" fmla="*/ 2697 w 3426"/>
              <a:gd name="T9" fmla="*/ 2318 h 3196"/>
              <a:gd name="T10" fmla="*/ 2181 w 3426"/>
              <a:gd name="T11" fmla="*/ 2318 h 3196"/>
              <a:gd name="T12" fmla="*/ 372 w 3426"/>
              <a:gd name="T13" fmla="*/ 2529 h 3196"/>
              <a:gd name="T14" fmla="*/ 558 w 3426"/>
              <a:gd name="T15" fmla="*/ 2758 h 3196"/>
              <a:gd name="T16" fmla="*/ 829 w 3426"/>
              <a:gd name="T17" fmla="*/ 2884 h 3196"/>
              <a:gd name="T18" fmla="*/ 803 w 3426"/>
              <a:gd name="T19" fmla="*/ 2967 h 3196"/>
              <a:gd name="T20" fmla="*/ 539 w 3426"/>
              <a:gd name="T21" fmla="*/ 2853 h 3196"/>
              <a:gd name="T22" fmla="*/ 335 w 3426"/>
              <a:gd name="T23" fmla="*/ 2647 h 3196"/>
              <a:gd name="T24" fmla="*/ 233 w 3426"/>
              <a:gd name="T25" fmla="*/ 2394 h 3196"/>
              <a:gd name="T26" fmla="*/ 502 w 3426"/>
              <a:gd name="T27" fmla="*/ 2349 h 3196"/>
              <a:gd name="T28" fmla="*/ 606 w 3426"/>
              <a:gd name="T29" fmla="*/ 2560 h 3196"/>
              <a:gd name="T30" fmla="*/ 812 w 3426"/>
              <a:gd name="T31" fmla="*/ 2701 h 3196"/>
              <a:gd name="T32" fmla="*/ 975 w 3426"/>
              <a:gd name="T33" fmla="*/ 2819 h 3196"/>
              <a:gd name="T34" fmla="*/ 714 w 3426"/>
              <a:gd name="T35" fmla="*/ 2753 h 3196"/>
              <a:gd name="T36" fmla="*/ 503 w 3426"/>
              <a:gd name="T37" fmla="*/ 2575 h 3196"/>
              <a:gd name="T38" fmla="*/ 408 w 3426"/>
              <a:gd name="T39" fmla="*/ 2336 h 3196"/>
              <a:gd name="T40" fmla="*/ 683 w 3426"/>
              <a:gd name="T41" fmla="*/ 2269 h 3196"/>
              <a:gd name="T42" fmla="*/ 744 w 3426"/>
              <a:gd name="T43" fmla="*/ 2445 h 3196"/>
              <a:gd name="T44" fmla="*/ 914 w 3426"/>
              <a:gd name="T45" fmla="*/ 2549 h 3196"/>
              <a:gd name="T46" fmla="*/ 1039 w 3426"/>
              <a:gd name="T47" fmla="*/ 2643 h 3196"/>
              <a:gd name="T48" fmla="*/ 821 w 3426"/>
              <a:gd name="T49" fmla="*/ 2609 h 3196"/>
              <a:gd name="T50" fmla="*/ 649 w 3426"/>
              <a:gd name="T51" fmla="*/ 2467 h 3196"/>
              <a:gd name="T52" fmla="*/ 591 w 3426"/>
              <a:gd name="T53" fmla="*/ 2268 h 3196"/>
              <a:gd name="T54" fmla="*/ 2956 w 3426"/>
              <a:gd name="T55" fmla="*/ 2472 h 3196"/>
              <a:gd name="T56" fmla="*/ 1922 w 3426"/>
              <a:gd name="T57" fmla="*/ 2472 h 3196"/>
              <a:gd name="T58" fmla="*/ 2440 w 3426"/>
              <a:gd name="T59" fmla="*/ 2472 h 3196"/>
              <a:gd name="T60" fmla="*/ 2697 w 3426"/>
              <a:gd name="T61" fmla="*/ 2231 h 3196"/>
              <a:gd name="T62" fmla="*/ 2439 w 3426"/>
              <a:gd name="T63" fmla="*/ 1990 h 3196"/>
              <a:gd name="T64" fmla="*/ 987 w 3426"/>
              <a:gd name="T65" fmla="*/ 1599 h 3196"/>
              <a:gd name="T66" fmla="*/ 1922 w 3426"/>
              <a:gd name="T67" fmla="*/ 1031 h 3196"/>
              <a:gd name="T68" fmla="*/ 1106 w 3426"/>
              <a:gd name="T69" fmla="*/ 1792 h 3196"/>
              <a:gd name="T70" fmla="*/ 1118 w 3426"/>
              <a:gd name="T71" fmla="*/ 1907 h 3196"/>
              <a:gd name="T72" fmla="*/ 1997 w 3426"/>
              <a:gd name="T73" fmla="*/ 1023 h 3196"/>
              <a:gd name="T74" fmla="*/ 517 w 3426"/>
              <a:gd name="T75" fmla="*/ 1161 h 3196"/>
              <a:gd name="T76" fmla="*/ 2053 w 3426"/>
              <a:gd name="T77" fmla="*/ 953 h 3196"/>
              <a:gd name="T78" fmla="*/ 2424 w 3426"/>
              <a:gd name="T79" fmla="*/ 1322 h 3196"/>
              <a:gd name="T80" fmla="*/ 2402 w 3426"/>
              <a:gd name="T81" fmla="*/ 1434 h 3196"/>
              <a:gd name="T82" fmla="*/ 2393 w 3426"/>
              <a:gd name="T83" fmla="*/ 2033 h 3196"/>
              <a:gd name="T84" fmla="*/ 1558 w 3426"/>
              <a:gd name="T85" fmla="*/ 2225 h 3196"/>
              <a:gd name="T86" fmla="*/ 1426 w 3426"/>
              <a:gd name="T87" fmla="*/ 2263 h 3196"/>
              <a:gd name="T88" fmla="*/ 912 w 3426"/>
              <a:gd name="T89" fmla="*/ 2394 h 3196"/>
              <a:gd name="T90" fmla="*/ 1009 w 3426"/>
              <a:gd name="T91" fmla="*/ 1890 h 3196"/>
              <a:gd name="T92" fmla="*/ 1022 w 3426"/>
              <a:gd name="T93" fmla="*/ 1764 h 3196"/>
              <a:gd name="T94" fmla="*/ 1033 w 3426"/>
              <a:gd name="T95" fmla="*/ 1161 h 3196"/>
              <a:gd name="T96" fmla="*/ 1869 w 3426"/>
              <a:gd name="T97" fmla="*/ 971 h 3196"/>
              <a:gd name="T98" fmla="*/ 1503 w 3426"/>
              <a:gd name="T99" fmla="*/ 722 h 3196"/>
              <a:gd name="T100" fmla="*/ 987 w 3426"/>
              <a:gd name="T101" fmla="*/ 722 h 3196"/>
              <a:gd name="T102" fmla="*/ 471 w 3426"/>
              <a:gd name="T103" fmla="*/ 722 h 3196"/>
              <a:gd name="T104" fmla="*/ 1246 w 3426"/>
              <a:gd name="T105" fmla="*/ 482 h 3196"/>
              <a:gd name="T106" fmla="*/ 729 w 3426"/>
              <a:gd name="T107" fmla="*/ 482 h 3196"/>
              <a:gd name="T108" fmla="*/ 212 w 3426"/>
              <a:gd name="T109" fmla="*/ 482 h 3196"/>
              <a:gd name="T110" fmla="*/ 987 w 3426"/>
              <a:gd name="T111" fmla="*/ 241 h 3196"/>
              <a:gd name="T112" fmla="*/ 471 w 3426"/>
              <a:gd name="T113" fmla="*/ 241 h 3196"/>
              <a:gd name="T114" fmla="*/ 729 w 3426"/>
              <a:gd name="T115" fmla="*/ 0 h 3196"/>
              <a:gd name="T116" fmla="*/ 729 w 3426"/>
              <a:gd name="T117" fmla="*/ 0 h 3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26" h="3196">
                <a:moveTo>
                  <a:pt x="2698" y="2800"/>
                </a:moveTo>
                <a:lnTo>
                  <a:pt x="2910" y="2998"/>
                </a:lnTo>
                <a:lnTo>
                  <a:pt x="2698" y="3196"/>
                </a:lnTo>
                <a:lnTo>
                  <a:pt x="2486" y="2998"/>
                </a:lnTo>
                <a:lnTo>
                  <a:pt x="2698" y="2800"/>
                </a:lnTo>
                <a:close/>
                <a:moveTo>
                  <a:pt x="2956" y="2559"/>
                </a:moveTo>
                <a:lnTo>
                  <a:pt x="3168" y="2757"/>
                </a:lnTo>
                <a:lnTo>
                  <a:pt x="2956" y="2954"/>
                </a:lnTo>
                <a:lnTo>
                  <a:pt x="2744" y="2757"/>
                </a:lnTo>
                <a:lnTo>
                  <a:pt x="2956" y="2559"/>
                </a:lnTo>
                <a:close/>
                <a:moveTo>
                  <a:pt x="2439" y="2559"/>
                </a:moveTo>
                <a:lnTo>
                  <a:pt x="2650" y="2757"/>
                </a:lnTo>
                <a:lnTo>
                  <a:pt x="2439" y="2954"/>
                </a:lnTo>
                <a:lnTo>
                  <a:pt x="2228" y="2757"/>
                </a:lnTo>
                <a:lnTo>
                  <a:pt x="2439" y="2559"/>
                </a:lnTo>
                <a:close/>
                <a:moveTo>
                  <a:pt x="3214" y="2318"/>
                </a:moveTo>
                <a:lnTo>
                  <a:pt x="3426" y="2516"/>
                </a:lnTo>
                <a:lnTo>
                  <a:pt x="3214" y="2713"/>
                </a:lnTo>
                <a:lnTo>
                  <a:pt x="3002" y="2515"/>
                </a:lnTo>
                <a:lnTo>
                  <a:pt x="3214" y="2318"/>
                </a:lnTo>
                <a:close/>
                <a:moveTo>
                  <a:pt x="2697" y="2318"/>
                </a:moveTo>
                <a:lnTo>
                  <a:pt x="2909" y="2515"/>
                </a:lnTo>
                <a:lnTo>
                  <a:pt x="2697" y="2713"/>
                </a:lnTo>
                <a:lnTo>
                  <a:pt x="2486" y="2515"/>
                </a:lnTo>
                <a:lnTo>
                  <a:pt x="2697" y="2318"/>
                </a:lnTo>
                <a:close/>
                <a:moveTo>
                  <a:pt x="2181" y="2318"/>
                </a:moveTo>
                <a:lnTo>
                  <a:pt x="2392" y="2516"/>
                </a:lnTo>
                <a:lnTo>
                  <a:pt x="2181" y="2713"/>
                </a:lnTo>
                <a:lnTo>
                  <a:pt x="1969" y="2516"/>
                </a:lnTo>
                <a:lnTo>
                  <a:pt x="2181" y="2318"/>
                </a:lnTo>
                <a:close/>
                <a:moveTo>
                  <a:pt x="314" y="2313"/>
                </a:moveTo>
                <a:lnTo>
                  <a:pt x="322" y="2368"/>
                </a:lnTo>
                <a:lnTo>
                  <a:pt x="334" y="2422"/>
                </a:lnTo>
                <a:lnTo>
                  <a:pt x="350" y="2477"/>
                </a:lnTo>
                <a:lnTo>
                  <a:pt x="372" y="2529"/>
                </a:lnTo>
                <a:lnTo>
                  <a:pt x="399" y="2580"/>
                </a:lnTo>
                <a:lnTo>
                  <a:pt x="431" y="2629"/>
                </a:lnTo>
                <a:lnTo>
                  <a:pt x="468" y="2675"/>
                </a:lnTo>
                <a:lnTo>
                  <a:pt x="511" y="2719"/>
                </a:lnTo>
                <a:lnTo>
                  <a:pt x="558" y="2758"/>
                </a:lnTo>
                <a:lnTo>
                  <a:pt x="609" y="2793"/>
                </a:lnTo>
                <a:lnTo>
                  <a:pt x="660" y="2823"/>
                </a:lnTo>
                <a:lnTo>
                  <a:pt x="715" y="2848"/>
                </a:lnTo>
                <a:lnTo>
                  <a:pt x="771" y="2869"/>
                </a:lnTo>
                <a:lnTo>
                  <a:pt x="829" y="2884"/>
                </a:lnTo>
                <a:lnTo>
                  <a:pt x="887" y="2895"/>
                </a:lnTo>
                <a:lnTo>
                  <a:pt x="946" y="2902"/>
                </a:lnTo>
                <a:lnTo>
                  <a:pt x="916" y="2985"/>
                </a:lnTo>
                <a:lnTo>
                  <a:pt x="859" y="2978"/>
                </a:lnTo>
                <a:lnTo>
                  <a:pt x="803" y="2967"/>
                </a:lnTo>
                <a:lnTo>
                  <a:pt x="748" y="2951"/>
                </a:lnTo>
                <a:lnTo>
                  <a:pt x="693" y="2933"/>
                </a:lnTo>
                <a:lnTo>
                  <a:pt x="640" y="2911"/>
                </a:lnTo>
                <a:lnTo>
                  <a:pt x="589" y="2884"/>
                </a:lnTo>
                <a:lnTo>
                  <a:pt x="539" y="2853"/>
                </a:lnTo>
                <a:lnTo>
                  <a:pt x="491" y="2819"/>
                </a:lnTo>
                <a:lnTo>
                  <a:pt x="447" y="2780"/>
                </a:lnTo>
                <a:lnTo>
                  <a:pt x="405" y="2738"/>
                </a:lnTo>
                <a:lnTo>
                  <a:pt x="368" y="2693"/>
                </a:lnTo>
                <a:lnTo>
                  <a:pt x="335" y="2647"/>
                </a:lnTo>
                <a:lnTo>
                  <a:pt x="306" y="2599"/>
                </a:lnTo>
                <a:lnTo>
                  <a:pt x="281" y="2549"/>
                </a:lnTo>
                <a:lnTo>
                  <a:pt x="262" y="2499"/>
                </a:lnTo>
                <a:lnTo>
                  <a:pt x="245" y="2447"/>
                </a:lnTo>
                <a:lnTo>
                  <a:pt x="233" y="2394"/>
                </a:lnTo>
                <a:lnTo>
                  <a:pt x="224" y="2341"/>
                </a:lnTo>
                <a:lnTo>
                  <a:pt x="314" y="2313"/>
                </a:lnTo>
                <a:close/>
                <a:moveTo>
                  <a:pt x="495" y="2257"/>
                </a:moveTo>
                <a:lnTo>
                  <a:pt x="496" y="2303"/>
                </a:lnTo>
                <a:lnTo>
                  <a:pt x="502" y="2349"/>
                </a:lnTo>
                <a:lnTo>
                  <a:pt x="514" y="2394"/>
                </a:lnTo>
                <a:lnTo>
                  <a:pt x="530" y="2438"/>
                </a:lnTo>
                <a:lnTo>
                  <a:pt x="551" y="2481"/>
                </a:lnTo>
                <a:lnTo>
                  <a:pt x="577" y="2522"/>
                </a:lnTo>
                <a:lnTo>
                  <a:pt x="606" y="2560"/>
                </a:lnTo>
                <a:lnTo>
                  <a:pt x="641" y="2596"/>
                </a:lnTo>
                <a:lnTo>
                  <a:pt x="681" y="2630"/>
                </a:lnTo>
                <a:lnTo>
                  <a:pt x="722" y="2657"/>
                </a:lnTo>
                <a:lnTo>
                  <a:pt x="766" y="2682"/>
                </a:lnTo>
                <a:lnTo>
                  <a:pt x="812" y="2701"/>
                </a:lnTo>
                <a:lnTo>
                  <a:pt x="859" y="2717"/>
                </a:lnTo>
                <a:lnTo>
                  <a:pt x="907" y="2727"/>
                </a:lnTo>
                <a:lnTo>
                  <a:pt x="957" y="2733"/>
                </a:lnTo>
                <a:lnTo>
                  <a:pt x="1006" y="2735"/>
                </a:lnTo>
                <a:lnTo>
                  <a:pt x="975" y="2819"/>
                </a:lnTo>
                <a:lnTo>
                  <a:pt x="922" y="2815"/>
                </a:lnTo>
                <a:lnTo>
                  <a:pt x="868" y="2806"/>
                </a:lnTo>
                <a:lnTo>
                  <a:pt x="814" y="2793"/>
                </a:lnTo>
                <a:lnTo>
                  <a:pt x="763" y="2775"/>
                </a:lnTo>
                <a:lnTo>
                  <a:pt x="714" y="2753"/>
                </a:lnTo>
                <a:lnTo>
                  <a:pt x="666" y="2726"/>
                </a:lnTo>
                <a:lnTo>
                  <a:pt x="620" y="2694"/>
                </a:lnTo>
                <a:lnTo>
                  <a:pt x="577" y="2657"/>
                </a:lnTo>
                <a:lnTo>
                  <a:pt x="537" y="2617"/>
                </a:lnTo>
                <a:lnTo>
                  <a:pt x="503" y="2575"/>
                </a:lnTo>
                <a:lnTo>
                  <a:pt x="475" y="2531"/>
                </a:lnTo>
                <a:lnTo>
                  <a:pt x="451" y="2484"/>
                </a:lnTo>
                <a:lnTo>
                  <a:pt x="432" y="2436"/>
                </a:lnTo>
                <a:lnTo>
                  <a:pt x="418" y="2386"/>
                </a:lnTo>
                <a:lnTo>
                  <a:pt x="408" y="2336"/>
                </a:lnTo>
                <a:lnTo>
                  <a:pt x="404" y="2286"/>
                </a:lnTo>
                <a:lnTo>
                  <a:pt x="495" y="2257"/>
                </a:lnTo>
                <a:close/>
                <a:moveTo>
                  <a:pt x="692" y="2196"/>
                </a:moveTo>
                <a:lnTo>
                  <a:pt x="685" y="2232"/>
                </a:lnTo>
                <a:lnTo>
                  <a:pt x="683" y="2269"/>
                </a:lnTo>
                <a:lnTo>
                  <a:pt x="685" y="2307"/>
                </a:lnTo>
                <a:lnTo>
                  <a:pt x="693" y="2344"/>
                </a:lnTo>
                <a:lnTo>
                  <a:pt x="705" y="2379"/>
                </a:lnTo>
                <a:lnTo>
                  <a:pt x="722" y="2413"/>
                </a:lnTo>
                <a:lnTo>
                  <a:pt x="744" y="2445"/>
                </a:lnTo>
                <a:lnTo>
                  <a:pt x="773" y="2475"/>
                </a:lnTo>
                <a:lnTo>
                  <a:pt x="805" y="2501"/>
                </a:lnTo>
                <a:lnTo>
                  <a:pt x="840" y="2522"/>
                </a:lnTo>
                <a:lnTo>
                  <a:pt x="876" y="2538"/>
                </a:lnTo>
                <a:lnTo>
                  <a:pt x="914" y="2549"/>
                </a:lnTo>
                <a:lnTo>
                  <a:pt x="953" y="2556"/>
                </a:lnTo>
                <a:lnTo>
                  <a:pt x="993" y="2558"/>
                </a:lnTo>
                <a:lnTo>
                  <a:pt x="1032" y="2556"/>
                </a:lnTo>
                <a:lnTo>
                  <a:pt x="1073" y="2550"/>
                </a:lnTo>
                <a:lnTo>
                  <a:pt x="1039" y="2643"/>
                </a:lnTo>
                <a:lnTo>
                  <a:pt x="995" y="2644"/>
                </a:lnTo>
                <a:lnTo>
                  <a:pt x="950" y="2642"/>
                </a:lnTo>
                <a:lnTo>
                  <a:pt x="906" y="2636"/>
                </a:lnTo>
                <a:lnTo>
                  <a:pt x="863" y="2625"/>
                </a:lnTo>
                <a:lnTo>
                  <a:pt x="821" y="2609"/>
                </a:lnTo>
                <a:lnTo>
                  <a:pt x="780" y="2590"/>
                </a:lnTo>
                <a:lnTo>
                  <a:pt x="743" y="2565"/>
                </a:lnTo>
                <a:lnTo>
                  <a:pt x="707" y="2536"/>
                </a:lnTo>
                <a:lnTo>
                  <a:pt x="676" y="2503"/>
                </a:lnTo>
                <a:lnTo>
                  <a:pt x="649" y="2467"/>
                </a:lnTo>
                <a:lnTo>
                  <a:pt x="628" y="2430"/>
                </a:lnTo>
                <a:lnTo>
                  <a:pt x="612" y="2391"/>
                </a:lnTo>
                <a:lnTo>
                  <a:pt x="600" y="2351"/>
                </a:lnTo>
                <a:lnTo>
                  <a:pt x="593" y="2310"/>
                </a:lnTo>
                <a:lnTo>
                  <a:pt x="591" y="2268"/>
                </a:lnTo>
                <a:lnTo>
                  <a:pt x="593" y="2226"/>
                </a:lnTo>
                <a:lnTo>
                  <a:pt x="692" y="2196"/>
                </a:lnTo>
                <a:close/>
                <a:moveTo>
                  <a:pt x="2956" y="2078"/>
                </a:moveTo>
                <a:lnTo>
                  <a:pt x="3168" y="2274"/>
                </a:lnTo>
                <a:lnTo>
                  <a:pt x="2956" y="2472"/>
                </a:lnTo>
                <a:lnTo>
                  <a:pt x="2744" y="2275"/>
                </a:lnTo>
                <a:lnTo>
                  <a:pt x="2956" y="2078"/>
                </a:lnTo>
                <a:close/>
                <a:moveTo>
                  <a:pt x="1922" y="2078"/>
                </a:moveTo>
                <a:lnTo>
                  <a:pt x="2134" y="2275"/>
                </a:lnTo>
                <a:lnTo>
                  <a:pt x="1922" y="2472"/>
                </a:lnTo>
                <a:lnTo>
                  <a:pt x="1711" y="2275"/>
                </a:lnTo>
                <a:lnTo>
                  <a:pt x="1922" y="2078"/>
                </a:lnTo>
                <a:close/>
                <a:moveTo>
                  <a:pt x="2440" y="2077"/>
                </a:moveTo>
                <a:lnTo>
                  <a:pt x="2651" y="2274"/>
                </a:lnTo>
                <a:lnTo>
                  <a:pt x="2440" y="2472"/>
                </a:lnTo>
                <a:lnTo>
                  <a:pt x="2228" y="2274"/>
                </a:lnTo>
                <a:lnTo>
                  <a:pt x="2440" y="2077"/>
                </a:lnTo>
                <a:close/>
                <a:moveTo>
                  <a:pt x="2697" y="1836"/>
                </a:moveTo>
                <a:lnTo>
                  <a:pt x="2909" y="2033"/>
                </a:lnTo>
                <a:lnTo>
                  <a:pt x="2697" y="2231"/>
                </a:lnTo>
                <a:lnTo>
                  <a:pt x="2486" y="2033"/>
                </a:lnTo>
                <a:lnTo>
                  <a:pt x="2697" y="1836"/>
                </a:lnTo>
                <a:close/>
                <a:moveTo>
                  <a:pt x="2439" y="1595"/>
                </a:moveTo>
                <a:lnTo>
                  <a:pt x="2650" y="1793"/>
                </a:lnTo>
                <a:lnTo>
                  <a:pt x="2439" y="1990"/>
                </a:lnTo>
                <a:lnTo>
                  <a:pt x="2228" y="1793"/>
                </a:lnTo>
                <a:lnTo>
                  <a:pt x="2439" y="1595"/>
                </a:lnTo>
                <a:close/>
                <a:moveTo>
                  <a:pt x="987" y="1204"/>
                </a:moveTo>
                <a:lnTo>
                  <a:pt x="1199" y="1402"/>
                </a:lnTo>
                <a:lnTo>
                  <a:pt x="987" y="1599"/>
                </a:lnTo>
                <a:lnTo>
                  <a:pt x="775" y="1402"/>
                </a:lnTo>
                <a:lnTo>
                  <a:pt x="987" y="1204"/>
                </a:lnTo>
                <a:close/>
                <a:moveTo>
                  <a:pt x="1972" y="1021"/>
                </a:moveTo>
                <a:lnTo>
                  <a:pt x="1946" y="1023"/>
                </a:lnTo>
                <a:lnTo>
                  <a:pt x="1922" y="1031"/>
                </a:lnTo>
                <a:lnTo>
                  <a:pt x="1899" y="1042"/>
                </a:lnTo>
                <a:lnTo>
                  <a:pt x="1878" y="1057"/>
                </a:lnTo>
                <a:lnTo>
                  <a:pt x="1134" y="1753"/>
                </a:lnTo>
                <a:lnTo>
                  <a:pt x="1118" y="1771"/>
                </a:lnTo>
                <a:lnTo>
                  <a:pt x="1106" y="1792"/>
                </a:lnTo>
                <a:lnTo>
                  <a:pt x="1099" y="1815"/>
                </a:lnTo>
                <a:lnTo>
                  <a:pt x="1096" y="1838"/>
                </a:lnTo>
                <a:lnTo>
                  <a:pt x="1099" y="1862"/>
                </a:lnTo>
                <a:lnTo>
                  <a:pt x="1106" y="1885"/>
                </a:lnTo>
                <a:lnTo>
                  <a:pt x="1118" y="1907"/>
                </a:lnTo>
                <a:lnTo>
                  <a:pt x="1134" y="1926"/>
                </a:lnTo>
                <a:lnTo>
                  <a:pt x="2065" y="1057"/>
                </a:lnTo>
                <a:lnTo>
                  <a:pt x="2045" y="1042"/>
                </a:lnTo>
                <a:lnTo>
                  <a:pt x="2022" y="1031"/>
                </a:lnTo>
                <a:lnTo>
                  <a:pt x="1997" y="1023"/>
                </a:lnTo>
                <a:lnTo>
                  <a:pt x="1972" y="1021"/>
                </a:lnTo>
                <a:close/>
                <a:moveTo>
                  <a:pt x="729" y="963"/>
                </a:moveTo>
                <a:lnTo>
                  <a:pt x="940" y="1161"/>
                </a:lnTo>
                <a:lnTo>
                  <a:pt x="729" y="1359"/>
                </a:lnTo>
                <a:lnTo>
                  <a:pt x="517" y="1161"/>
                </a:lnTo>
                <a:lnTo>
                  <a:pt x="729" y="963"/>
                </a:lnTo>
                <a:close/>
                <a:moveTo>
                  <a:pt x="1972" y="930"/>
                </a:moveTo>
                <a:lnTo>
                  <a:pt x="2000" y="934"/>
                </a:lnTo>
                <a:lnTo>
                  <a:pt x="2027" y="941"/>
                </a:lnTo>
                <a:lnTo>
                  <a:pt x="2053" y="953"/>
                </a:lnTo>
                <a:lnTo>
                  <a:pt x="2076" y="971"/>
                </a:lnTo>
                <a:lnTo>
                  <a:pt x="2385" y="1259"/>
                </a:lnTo>
                <a:lnTo>
                  <a:pt x="2402" y="1279"/>
                </a:lnTo>
                <a:lnTo>
                  <a:pt x="2415" y="1299"/>
                </a:lnTo>
                <a:lnTo>
                  <a:pt x="2424" y="1322"/>
                </a:lnTo>
                <a:lnTo>
                  <a:pt x="2428" y="1345"/>
                </a:lnTo>
                <a:lnTo>
                  <a:pt x="2428" y="1369"/>
                </a:lnTo>
                <a:lnTo>
                  <a:pt x="2424" y="1391"/>
                </a:lnTo>
                <a:lnTo>
                  <a:pt x="2415" y="1413"/>
                </a:lnTo>
                <a:lnTo>
                  <a:pt x="2402" y="1434"/>
                </a:lnTo>
                <a:lnTo>
                  <a:pt x="2385" y="1452"/>
                </a:lnTo>
                <a:lnTo>
                  <a:pt x="1998" y="1815"/>
                </a:lnTo>
                <a:lnTo>
                  <a:pt x="2101" y="1912"/>
                </a:lnTo>
                <a:lnTo>
                  <a:pt x="2182" y="1836"/>
                </a:lnTo>
                <a:lnTo>
                  <a:pt x="2393" y="2033"/>
                </a:lnTo>
                <a:lnTo>
                  <a:pt x="2182" y="2231"/>
                </a:lnTo>
                <a:lnTo>
                  <a:pt x="1969" y="2034"/>
                </a:lnTo>
                <a:lnTo>
                  <a:pt x="2049" y="1960"/>
                </a:lnTo>
                <a:lnTo>
                  <a:pt x="1946" y="1864"/>
                </a:lnTo>
                <a:lnTo>
                  <a:pt x="1558" y="2225"/>
                </a:lnTo>
                <a:lnTo>
                  <a:pt x="1535" y="2243"/>
                </a:lnTo>
                <a:lnTo>
                  <a:pt x="1510" y="2255"/>
                </a:lnTo>
                <a:lnTo>
                  <a:pt x="1482" y="2262"/>
                </a:lnTo>
                <a:lnTo>
                  <a:pt x="1455" y="2265"/>
                </a:lnTo>
                <a:lnTo>
                  <a:pt x="1426" y="2263"/>
                </a:lnTo>
                <a:lnTo>
                  <a:pt x="1399" y="2255"/>
                </a:lnTo>
                <a:lnTo>
                  <a:pt x="1374" y="2243"/>
                </a:lnTo>
                <a:lnTo>
                  <a:pt x="1351" y="2225"/>
                </a:lnTo>
                <a:lnTo>
                  <a:pt x="1222" y="2104"/>
                </a:lnTo>
                <a:lnTo>
                  <a:pt x="912" y="2394"/>
                </a:lnTo>
                <a:lnTo>
                  <a:pt x="860" y="2346"/>
                </a:lnTo>
                <a:lnTo>
                  <a:pt x="1170" y="2056"/>
                </a:lnTo>
                <a:lnTo>
                  <a:pt x="1041" y="1935"/>
                </a:lnTo>
                <a:lnTo>
                  <a:pt x="1022" y="1914"/>
                </a:lnTo>
                <a:lnTo>
                  <a:pt x="1009" y="1890"/>
                </a:lnTo>
                <a:lnTo>
                  <a:pt x="1000" y="1865"/>
                </a:lnTo>
                <a:lnTo>
                  <a:pt x="998" y="1839"/>
                </a:lnTo>
                <a:lnTo>
                  <a:pt x="1000" y="1813"/>
                </a:lnTo>
                <a:lnTo>
                  <a:pt x="1009" y="1787"/>
                </a:lnTo>
                <a:lnTo>
                  <a:pt x="1022" y="1764"/>
                </a:lnTo>
                <a:lnTo>
                  <a:pt x="1041" y="1742"/>
                </a:lnTo>
                <a:lnTo>
                  <a:pt x="1429" y="1381"/>
                </a:lnTo>
                <a:lnTo>
                  <a:pt x="1326" y="1284"/>
                </a:lnTo>
                <a:lnTo>
                  <a:pt x="1246" y="1359"/>
                </a:lnTo>
                <a:lnTo>
                  <a:pt x="1033" y="1161"/>
                </a:lnTo>
                <a:lnTo>
                  <a:pt x="1246" y="963"/>
                </a:lnTo>
                <a:lnTo>
                  <a:pt x="1457" y="1161"/>
                </a:lnTo>
                <a:lnTo>
                  <a:pt x="1377" y="1236"/>
                </a:lnTo>
                <a:lnTo>
                  <a:pt x="1480" y="1332"/>
                </a:lnTo>
                <a:lnTo>
                  <a:pt x="1869" y="971"/>
                </a:lnTo>
                <a:lnTo>
                  <a:pt x="1892" y="953"/>
                </a:lnTo>
                <a:lnTo>
                  <a:pt x="1917" y="941"/>
                </a:lnTo>
                <a:lnTo>
                  <a:pt x="1944" y="934"/>
                </a:lnTo>
                <a:lnTo>
                  <a:pt x="1972" y="930"/>
                </a:lnTo>
                <a:close/>
                <a:moveTo>
                  <a:pt x="1503" y="722"/>
                </a:moveTo>
                <a:lnTo>
                  <a:pt x="1715" y="920"/>
                </a:lnTo>
                <a:lnTo>
                  <a:pt x="1503" y="1117"/>
                </a:lnTo>
                <a:lnTo>
                  <a:pt x="1292" y="921"/>
                </a:lnTo>
                <a:lnTo>
                  <a:pt x="1503" y="722"/>
                </a:lnTo>
                <a:close/>
                <a:moveTo>
                  <a:pt x="987" y="722"/>
                </a:moveTo>
                <a:lnTo>
                  <a:pt x="1199" y="921"/>
                </a:lnTo>
                <a:lnTo>
                  <a:pt x="987" y="1118"/>
                </a:lnTo>
                <a:lnTo>
                  <a:pt x="775" y="921"/>
                </a:lnTo>
                <a:lnTo>
                  <a:pt x="987" y="722"/>
                </a:lnTo>
                <a:close/>
                <a:moveTo>
                  <a:pt x="471" y="722"/>
                </a:moveTo>
                <a:lnTo>
                  <a:pt x="683" y="921"/>
                </a:lnTo>
                <a:lnTo>
                  <a:pt x="471" y="1118"/>
                </a:lnTo>
                <a:lnTo>
                  <a:pt x="258" y="921"/>
                </a:lnTo>
                <a:lnTo>
                  <a:pt x="471" y="722"/>
                </a:lnTo>
                <a:close/>
                <a:moveTo>
                  <a:pt x="1246" y="482"/>
                </a:moveTo>
                <a:lnTo>
                  <a:pt x="1457" y="679"/>
                </a:lnTo>
                <a:lnTo>
                  <a:pt x="1246" y="876"/>
                </a:lnTo>
                <a:lnTo>
                  <a:pt x="1033" y="679"/>
                </a:lnTo>
                <a:lnTo>
                  <a:pt x="1246" y="482"/>
                </a:lnTo>
                <a:close/>
                <a:moveTo>
                  <a:pt x="729" y="482"/>
                </a:moveTo>
                <a:lnTo>
                  <a:pt x="940" y="679"/>
                </a:lnTo>
                <a:lnTo>
                  <a:pt x="729" y="877"/>
                </a:lnTo>
                <a:lnTo>
                  <a:pt x="517" y="679"/>
                </a:lnTo>
                <a:lnTo>
                  <a:pt x="729" y="482"/>
                </a:lnTo>
                <a:close/>
                <a:moveTo>
                  <a:pt x="212" y="482"/>
                </a:moveTo>
                <a:lnTo>
                  <a:pt x="425" y="680"/>
                </a:lnTo>
                <a:lnTo>
                  <a:pt x="212" y="877"/>
                </a:lnTo>
                <a:lnTo>
                  <a:pt x="0" y="680"/>
                </a:lnTo>
                <a:lnTo>
                  <a:pt x="212" y="482"/>
                </a:lnTo>
                <a:close/>
                <a:moveTo>
                  <a:pt x="987" y="241"/>
                </a:moveTo>
                <a:lnTo>
                  <a:pt x="1200" y="438"/>
                </a:lnTo>
                <a:lnTo>
                  <a:pt x="987" y="635"/>
                </a:lnTo>
                <a:lnTo>
                  <a:pt x="775" y="438"/>
                </a:lnTo>
                <a:lnTo>
                  <a:pt x="987" y="241"/>
                </a:lnTo>
                <a:close/>
                <a:moveTo>
                  <a:pt x="471" y="241"/>
                </a:moveTo>
                <a:lnTo>
                  <a:pt x="682" y="438"/>
                </a:lnTo>
                <a:lnTo>
                  <a:pt x="471" y="635"/>
                </a:lnTo>
                <a:lnTo>
                  <a:pt x="258" y="438"/>
                </a:lnTo>
                <a:lnTo>
                  <a:pt x="471" y="241"/>
                </a:lnTo>
                <a:close/>
                <a:moveTo>
                  <a:pt x="729" y="0"/>
                </a:moveTo>
                <a:lnTo>
                  <a:pt x="729" y="0"/>
                </a:lnTo>
                <a:lnTo>
                  <a:pt x="940" y="197"/>
                </a:lnTo>
                <a:lnTo>
                  <a:pt x="729" y="395"/>
                </a:lnTo>
                <a:lnTo>
                  <a:pt x="517" y="197"/>
                </a:lnTo>
                <a:lnTo>
                  <a:pt x="729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92B8EC47-51A8-C648-91A5-E7A3E4D8DECD}"/>
              </a:ext>
            </a:extLst>
          </p:cNvPr>
          <p:cNvGrpSpPr/>
          <p:nvPr/>
        </p:nvGrpSpPr>
        <p:grpSpPr>
          <a:xfrm>
            <a:off x="10979701" y="2807535"/>
            <a:ext cx="748197" cy="746523"/>
            <a:chOff x="4813300" y="2884488"/>
            <a:chExt cx="709613" cy="70802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5" name="Freeform 51">
              <a:extLst>
                <a:ext uri="{FF2B5EF4-FFF2-40B4-BE49-F238E27FC236}">
                  <a16:creationId xmlns:a16="http://schemas.microsoft.com/office/drawing/2014/main" id="{BEA6E134-F20D-4345-A885-8F28001E84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925" y="3189288"/>
              <a:ext cx="407988" cy="403225"/>
            </a:xfrm>
            <a:custGeom>
              <a:avLst/>
              <a:gdLst>
                <a:gd name="T0" fmla="*/ 1555 w 1803"/>
                <a:gd name="T1" fmla="*/ 100 h 1783"/>
                <a:gd name="T2" fmla="*/ 1512 w 1803"/>
                <a:gd name="T3" fmla="*/ 115 h 1783"/>
                <a:gd name="T4" fmla="*/ 1567 w 1803"/>
                <a:gd name="T5" fmla="*/ 143 h 1783"/>
                <a:gd name="T6" fmla="*/ 1618 w 1803"/>
                <a:gd name="T7" fmla="*/ 183 h 1783"/>
                <a:gd name="T8" fmla="*/ 1659 w 1803"/>
                <a:gd name="T9" fmla="*/ 232 h 1783"/>
                <a:gd name="T10" fmla="*/ 1687 w 1803"/>
                <a:gd name="T11" fmla="*/ 288 h 1783"/>
                <a:gd name="T12" fmla="*/ 1701 w 1803"/>
                <a:gd name="T13" fmla="*/ 246 h 1783"/>
                <a:gd name="T14" fmla="*/ 1698 w 1803"/>
                <a:gd name="T15" fmla="*/ 200 h 1783"/>
                <a:gd name="T16" fmla="*/ 1679 w 1803"/>
                <a:gd name="T17" fmla="*/ 157 h 1783"/>
                <a:gd name="T18" fmla="*/ 1644 w 1803"/>
                <a:gd name="T19" fmla="*/ 123 h 1783"/>
                <a:gd name="T20" fmla="*/ 1601 w 1803"/>
                <a:gd name="T21" fmla="*/ 102 h 1783"/>
                <a:gd name="T22" fmla="*/ 1682 w 1803"/>
                <a:gd name="T23" fmla="*/ 0 h 1783"/>
                <a:gd name="T24" fmla="*/ 1718 w 1803"/>
                <a:gd name="T25" fmla="*/ 6 h 1783"/>
                <a:gd name="T26" fmla="*/ 1746 w 1803"/>
                <a:gd name="T27" fmla="*/ 17 h 1783"/>
                <a:gd name="T28" fmla="*/ 1769 w 1803"/>
                <a:gd name="T29" fmla="*/ 34 h 1783"/>
                <a:gd name="T30" fmla="*/ 1786 w 1803"/>
                <a:gd name="T31" fmla="*/ 56 h 1783"/>
                <a:gd name="T32" fmla="*/ 1798 w 1803"/>
                <a:gd name="T33" fmla="*/ 84 h 1783"/>
                <a:gd name="T34" fmla="*/ 1803 w 1803"/>
                <a:gd name="T35" fmla="*/ 120 h 1783"/>
                <a:gd name="T36" fmla="*/ 1800 w 1803"/>
                <a:gd name="T37" fmla="*/ 163 h 1783"/>
                <a:gd name="T38" fmla="*/ 1788 w 1803"/>
                <a:gd name="T39" fmla="*/ 213 h 1783"/>
                <a:gd name="T40" fmla="*/ 1764 w 1803"/>
                <a:gd name="T41" fmla="*/ 272 h 1783"/>
                <a:gd name="T42" fmla="*/ 1726 w 1803"/>
                <a:gd name="T43" fmla="*/ 338 h 1783"/>
                <a:gd name="T44" fmla="*/ 1673 w 1803"/>
                <a:gd name="T45" fmla="*/ 413 h 1783"/>
                <a:gd name="T46" fmla="*/ 1604 w 1803"/>
                <a:gd name="T47" fmla="*/ 496 h 1783"/>
                <a:gd name="T48" fmla="*/ 1515 w 1803"/>
                <a:gd name="T49" fmla="*/ 589 h 1783"/>
                <a:gd name="T50" fmla="*/ 1668 w 1803"/>
                <a:gd name="T51" fmla="*/ 1455 h 1783"/>
                <a:gd name="T52" fmla="*/ 1658 w 1803"/>
                <a:gd name="T53" fmla="*/ 1475 h 1783"/>
                <a:gd name="T54" fmla="*/ 1510 w 1803"/>
                <a:gd name="T55" fmla="*/ 1618 h 1783"/>
                <a:gd name="T56" fmla="*/ 1487 w 1803"/>
                <a:gd name="T57" fmla="*/ 1620 h 1783"/>
                <a:gd name="T58" fmla="*/ 1466 w 1803"/>
                <a:gd name="T59" fmla="*/ 1604 h 1783"/>
                <a:gd name="T60" fmla="*/ 991 w 1803"/>
                <a:gd name="T61" fmla="*/ 1089 h 1783"/>
                <a:gd name="T62" fmla="*/ 800 w 1803"/>
                <a:gd name="T63" fmla="*/ 1221 h 1783"/>
                <a:gd name="T64" fmla="*/ 612 w 1803"/>
                <a:gd name="T65" fmla="*/ 1350 h 1783"/>
                <a:gd name="T66" fmla="*/ 655 w 1803"/>
                <a:gd name="T67" fmla="*/ 1687 h 1783"/>
                <a:gd name="T68" fmla="*/ 645 w 1803"/>
                <a:gd name="T69" fmla="*/ 1705 h 1783"/>
                <a:gd name="T70" fmla="*/ 567 w 1803"/>
                <a:gd name="T71" fmla="*/ 1779 h 1783"/>
                <a:gd name="T72" fmla="*/ 546 w 1803"/>
                <a:gd name="T73" fmla="*/ 1783 h 1783"/>
                <a:gd name="T74" fmla="*/ 528 w 1803"/>
                <a:gd name="T75" fmla="*/ 1771 h 1783"/>
                <a:gd name="T76" fmla="*/ 383 w 1803"/>
                <a:gd name="T77" fmla="*/ 1404 h 1783"/>
                <a:gd name="T78" fmla="*/ 14 w 1803"/>
                <a:gd name="T79" fmla="*/ 1262 h 1783"/>
                <a:gd name="T80" fmla="*/ 0 w 1803"/>
                <a:gd name="T81" fmla="*/ 1244 h 1783"/>
                <a:gd name="T82" fmla="*/ 5 w 1803"/>
                <a:gd name="T83" fmla="*/ 1222 h 1783"/>
                <a:gd name="T84" fmla="*/ 80 w 1803"/>
                <a:gd name="T85" fmla="*/ 1145 h 1783"/>
                <a:gd name="T86" fmla="*/ 98 w 1803"/>
                <a:gd name="T87" fmla="*/ 1136 h 1783"/>
                <a:gd name="T88" fmla="*/ 439 w 1803"/>
                <a:gd name="T89" fmla="*/ 1178 h 1783"/>
                <a:gd name="T90" fmla="*/ 569 w 1803"/>
                <a:gd name="T91" fmla="*/ 993 h 1783"/>
                <a:gd name="T92" fmla="*/ 703 w 1803"/>
                <a:gd name="T93" fmla="*/ 804 h 1783"/>
                <a:gd name="T94" fmla="*/ 182 w 1803"/>
                <a:gd name="T95" fmla="*/ 333 h 1783"/>
                <a:gd name="T96" fmla="*/ 166 w 1803"/>
                <a:gd name="T97" fmla="*/ 313 h 1783"/>
                <a:gd name="T98" fmla="*/ 168 w 1803"/>
                <a:gd name="T99" fmla="*/ 289 h 1783"/>
                <a:gd name="T100" fmla="*/ 313 w 1803"/>
                <a:gd name="T101" fmla="*/ 144 h 1783"/>
                <a:gd name="T102" fmla="*/ 333 w 1803"/>
                <a:gd name="T103" fmla="*/ 134 h 1783"/>
                <a:gd name="T104" fmla="*/ 1208 w 1803"/>
                <a:gd name="T105" fmla="*/ 284 h 1783"/>
                <a:gd name="T106" fmla="*/ 1301 w 1803"/>
                <a:gd name="T107" fmla="*/ 197 h 1783"/>
                <a:gd name="T108" fmla="*/ 1386 w 1803"/>
                <a:gd name="T109" fmla="*/ 129 h 1783"/>
                <a:gd name="T110" fmla="*/ 1461 w 1803"/>
                <a:gd name="T111" fmla="*/ 76 h 1783"/>
                <a:gd name="T112" fmla="*/ 1528 w 1803"/>
                <a:gd name="T113" fmla="*/ 39 h 1783"/>
                <a:gd name="T114" fmla="*/ 1587 w 1803"/>
                <a:gd name="T115" fmla="*/ 15 h 1783"/>
                <a:gd name="T116" fmla="*/ 1638 w 1803"/>
                <a:gd name="T117" fmla="*/ 3 h 1783"/>
                <a:gd name="T118" fmla="*/ 1682 w 1803"/>
                <a:gd name="T119" fmla="*/ 0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3" h="1783">
                  <a:moveTo>
                    <a:pt x="1577" y="99"/>
                  </a:moveTo>
                  <a:lnTo>
                    <a:pt x="1555" y="100"/>
                  </a:lnTo>
                  <a:lnTo>
                    <a:pt x="1532" y="105"/>
                  </a:lnTo>
                  <a:lnTo>
                    <a:pt x="1512" y="115"/>
                  </a:lnTo>
                  <a:lnTo>
                    <a:pt x="1541" y="128"/>
                  </a:lnTo>
                  <a:lnTo>
                    <a:pt x="1567" y="143"/>
                  </a:lnTo>
                  <a:lnTo>
                    <a:pt x="1594" y="161"/>
                  </a:lnTo>
                  <a:lnTo>
                    <a:pt x="1618" y="183"/>
                  </a:lnTo>
                  <a:lnTo>
                    <a:pt x="1640" y="207"/>
                  </a:lnTo>
                  <a:lnTo>
                    <a:pt x="1659" y="232"/>
                  </a:lnTo>
                  <a:lnTo>
                    <a:pt x="1674" y="260"/>
                  </a:lnTo>
                  <a:lnTo>
                    <a:pt x="1687" y="288"/>
                  </a:lnTo>
                  <a:lnTo>
                    <a:pt x="1696" y="268"/>
                  </a:lnTo>
                  <a:lnTo>
                    <a:pt x="1701" y="246"/>
                  </a:lnTo>
                  <a:lnTo>
                    <a:pt x="1702" y="223"/>
                  </a:lnTo>
                  <a:lnTo>
                    <a:pt x="1698" y="200"/>
                  </a:lnTo>
                  <a:lnTo>
                    <a:pt x="1691" y="178"/>
                  </a:lnTo>
                  <a:lnTo>
                    <a:pt x="1679" y="157"/>
                  </a:lnTo>
                  <a:lnTo>
                    <a:pt x="1664" y="138"/>
                  </a:lnTo>
                  <a:lnTo>
                    <a:pt x="1644" y="123"/>
                  </a:lnTo>
                  <a:lnTo>
                    <a:pt x="1623" y="110"/>
                  </a:lnTo>
                  <a:lnTo>
                    <a:pt x="1601" y="102"/>
                  </a:lnTo>
                  <a:lnTo>
                    <a:pt x="1577" y="99"/>
                  </a:lnTo>
                  <a:close/>
                  <a:moveTo>
                    <a:pt x="1682" y="0"/>
                  </a:moveTo>
                  <a:lnTo>
                    <a:pt x="1700" y="2"/>
                  </a:lnTo>
                  <a:lnTo>
                    <a:pt x="1718" y="6"/>
                  </a:lnTo>
                  <a:lnTo>
                    <a:pt x="1733" y="11"/>
                  </a:lnTo>
                  <a:lnTo>
                    <a:pt x="1746" y="17"/>
                  </a:lnTo>
                  <a:lnTo>
                    <a:pt x="1758" y="25"/>
                  </a:lnTo>
                  <a:lnTo>
                    <a:pt x="1769" y="34"/>
                  </a:lnTo>
                  <a:lnTo>
                    <a:pt x="1778" y="44"/>
                  </a:lnTo>
                  <a:lnTo>
                    <a:pt x="1786" y="56"/>
                  </a:lnTo>
                  <a:lnTo>
                    <a:pt x="1792" y="69"/>
                  </a:lnTo>
                  <a:lnTo>
                    <a:pt x="1798" y="84"/>
                  </a:lnTo>
                  <a:lnTo>
                    <a:pt x="1801" y="101"/>
                  </a:lnTo>
                  <a:lnTo>
                    <a:pt x="1803" y="120"/>
                  </a:lnTo>
                  <a:lnTo>
                    <a:pt x="1803" y="141"/>
                  </a:lnTo>
                  <a:lnTo>
                    <a:pt x="1800" y="163"/>
                  </a:lnTo>
                  <a:lnTo>
                    <a:pt x="1795" y="187"/>
                  </a:lnTo>
                  <a:lnTo>
                    <a:pt x="1788" y="213"/>
                  </a:lnTo>
                  <a:lnTo>
                    <a:pt x="1777" y="241"/>
                  </a:lnTo>
                  <a:lnTo>
                    <a:pt x="1764" y="272"/>
                  </a:lnTo>
                  <a:lnTo>
                    <a:pt x="1746" y="304"/>
                  </a:lnTo>
                  <a:lnTo>
                    <a:pt x="1726" y="338"/>
                  </a:lnTo>
                  <a:lnTo>
                    <a:pt x="1701" y="374"/>
                  </a:lnTo>
                  <a:lnTo>
                    <a:pt x="1673" y="413"/>
                  </a:lnTo>
                  <a:lnTo>
                    <a:pt x="1640" y="454"/>
                  </a:lnTo>
                  <a:lnTo>
                    <a:pt x="1604" y="496"/>
                  </a:lnTo>
                  <a:lnTo>
                    <a:pt x="1562" y="542"/>
                  </a:lnTo>
                  <a:lnTo>
                    <a:pt x="1515" y="589"/>
                  </a:lnTo>
                  <a:lnTo>
                    <a:pt x="1668" y="1444"/>
                  </a:lnTo>
                  <a:lnTo>
                    <a:pt x="1668" y="1455"/>
                  </a:lnTo>
                  <a:lnTo>
                    <a:pt x="1664" y="1466"/>
                  </a:lnTo>
                  <a:lnTo>
                    <a:pt x="1658" y="1475"/>
                  </a:lnTo>
                  <a:lnTo>
                    <a:pt x="1521" y="1611"/>
                  </a:lnTo>
                  <a:lnTo>
                    <a:pt x="1510" y="1618"/>
                  </a:lnTo>
                  <a:lnTo>
                    <a:pt x="1498" y="1622"/>
                  </a:lnTo>
                  <a:lnTo>
                    <a:pt x="1487" y="1620"/>
                  </a:lnTo>
                  <a:lnTo>
                    <a:pt x="1475" y="1614"/>
                  </a:lnTo>
                  <a:lnTo>
                    <a:pt x="1466" y="1604"/>
                  </a:lnTo>
                  <a:lnTo>
                    <a:pt x="1089" y="1016"/>
                  </a:lnTo>
                  <a:lnTo>
                    <a:pt x="991" y="1089"/>
                  </a:lnTo>
                  <a:lnTo>
                    <a:pt x="894" y="1155"/>
                  </a:lnTo>
                  <a:lnTo>
                    <a:pt x="800" y="1221"/>
                  </a:lnTo>
                  <a:lnTo>
                    <a:pt x="705" y="1284"/>
                  </a:lnTo>
                  <a:lnTo>
                    <a:pt x="612" y="1350"/>
                  </a:lnTo>
                  <a:lnTo>
                    <a:pt x="655" y="1677"/>
                  </a:lnTo>
                  <a:lnTo>
                    <a:pt x="655" y="1687"/>
                  </a:lnTo>
                  <a:lnTo>
                    <a:pt x="651" y="1697"/>
                  </a:lnTo>
                  <a:lnTo>
                    <a:pt x="645" y="1705"/>
                  </a:lnTo>
                  <a:lnTo>
                    <a:pt x="579" y="1771"/>
                  </a:lnTo>
                  <a:lnTo>
                    <a:pt x="567" y="1779"/>
                  </a:lnTo>
                  <a:lnTo>
                    <a:pt x="556" y="1783"/>
                  </a:lnTo>
                  <a:lnTo>
                    <a:pt x="546" y="1783"/>
                  </a:lnTo>
                  <a:lnTo>
                    <a:pt x="536" y="1779"/>
                  </a:lnTo>
                  <a:lnTo>
                    <a:pt x="528" y="1771"/>
                  </a:lnTo>
                  <a:lnTo>
                    <a:pt x="521" y="1759"/>
                  </a:lnTo>
                  <a:lnTo>
                    <a:pt x="383" y="1404"/>
                  </a:lnTo>
                  <a:lnTo>
                    <a:pt x="26" y="1269"/>
                  </a:lnTo>
                  <a:lnTo>
                    <a:pt x="14" y="1262"/>
                  </a:lnTo>
                  <a:lnTo>
                    <a:pt x="6" y="1254"/>
                  </a:lnTo>
                  <a:lnTo>
                    <a:pt x="0" y="1244"/>
                  </a:lnTo>
                  <a:lnTo>
                    <a:pt x="0" y="1233"/>
                  </a:lnTo>
                  <a:lnTo>
                    <a:pt x="5" y="1222"/>
                  </a:lnTo>
                  <a:lnTo>
                    <a:pt x="14" y="1212"/>
                  </a:lnTo>
                  <a:lnTo>
                    <a:pt x="80" y="1145"/>
                  </a:lnTo>
                  <a:lnTo>
                    <a:pt x="88" y="1140"/>
                  </a:lnTo>
                  <a:lnTo>
                    <a:pt x="98" y="1136"/>
                  </a:lnTo>
                  <a:lnTo>
                    <a:pt x="108" y="1135"/>
                  </a:lnTo>
                  <a:lnTo>
                    <a:pt x="439" y="1178"/>
                  </a:lnTo>
                  <a:lnTo>
                    <a:pt x="505" y="1087"/>
                  </a:lnTo>
                  <a:lnTo>
                    <a:pt x="569" y="993"/>
                  </a:lnTo>
                  <a:lnTo>
                    <a:pt x="635" y="898"/>
                  </a:lnTo>
                  <a:lnTo>
                    <a:pt x="703" y="804"/>
                  </a:lnTo>
                  <a:lnTo>
                    <a:pt x="775" y="707"/>
                  </a:lnTo>
                  <a:lnTo>
                    <a:pt x="182" y="333"/>
                  </a:lnTo>
                  <a:lnTo>
                    <a:pt x="171" y="324"/>
                  </a:lnTo>
                  <a:lnTo>
                    <a:pt x="166" y="313"/>
                  </a:lnTo>
                  <a:lnTo>
                    <a:pt x="164" y="301"/>
                  </a:lnTo>
                  <a:lnTo>
                    <a:pt x="168" y="289"/>
                  </a:lnTo>
                  <a:lnTo>
                    <a:pt x="176" y="279"/>
                  </a:lnTo>
                  <a:lnTo>
                    <a:pt x="313" y="144"/>
                  </a:lnTo>
                  <a:lnTo>
                    <a:pt x="322" y="137"/>
                  </a:lnTo>
                  <a:lnTo>
                    <a:pt x="333" y="134"/>
                  </a:lnTo>
                  <a:lnTo>
                    <a:pt x="343" y="134"/>
                  </a:lnTo>
                  <a:lnTo>
                    <a:pt x="1208" y="284"/>
                  </a:lnTo>
                  <a:lnTo>
                    <a:pt x="1256" y="238"/>
                  </a:lnTo>
                  <a:lnTo>
                    <a:pt x="1301" y="197"/>
                  </a:lnTo>
                  <a:lnTo>
                    <a:pt x="1344" y="161"/>
                  </a:lnTo>
                  <a:lnTo>
                    <a:pt x="1386" y="129"/>
                  </a:lnTo>
                  <a:lnTo>
                    <a:pt x="1425" y="100"/>
                  </a:lnTo>
                  <a:lnTo>
                    <a:pt x="1461" y="76"/>
                  </a:lnTo>
                  <a:lnTo>
                    <a:pt x="1496" y="56"/>
                  </a:lnTo>
                  <a:lnTo>
                    <a:pt x="1528" y="39"/>
                  </a:lnTo>
                  <a:lnTo>
                    <a:pt x="1559" y="25"/>
                  </a:lnTo>
                  <a:lnTo>
                    <a:pt x="1587" y="15"/>
                  </a:lnTo>
                  <a:lnTo>
                    <a:pt x="1614" y="7"/>
                  </a:lnTo>
                  <a:lnTo>
                    <a:pt x="1638" y="3"/>
                  </a:lnTo>
                  <a:lnTo>
                    <a:pt x="1661" y="0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 52">
              <a:extLst>
                <a:ext uri="{FF2B5EF4-FFF2-40B4-BE49-F238E27FC236}">
                  <a16:creationId xmlns:a16="http://schemas.microsoft.com/office/drawing/2014/main" id="{9EFE2649-87B6-9A43-95E6-2A26E7890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3300" y="2884488"/>
              <a:ext cx="701675" cy="701675"/>
            </a:xfrm>
            <a:custGeom>
              <a:avLst/>
              <a:gdLst>
                <a:gd name="T0" fmla="*/ 620 w 3098"/>
                <a:gd name="T1" fmla="*/ 2520 h 3094"/>
                <a:gd name="T2" fmla="*/ 815 w 3098"/>
                <a:gd name="T3" fmla="*/ 2505 h 3094"/>
                <a:gd name="T4" fmla="*/ 277 w 3098"/>
                <a:gd name="T5" fmla="*/ 1995 h 3094"/>
                <a:gd name="T6" fmla="*/ 497 w 3098"/>
                <a:gd name="T7" fmla="*/ 2275 h 3094"/>
                <a:gd name="T8" fmla="*/ 728 w 3098"/>
                <a:gd name="T9" fmla="*/ 2094 h 3094"/>
                <a:gd name="T10" fmla="*/ 955 w 3098"/>
                <a:gd name="T11" fmla="*/ 938 h 3094"/>
                <a:gd name="T12" fmla="*/ 1464 w 3098"/>
                <a:gd name="T13" fmla="*/ 1459 h 3094"/>
                <a:gd name="T14" fmla="*/ 955 w 3098"/>
                <a:gd name="T15" fmla="*/ 938 h 3094"/>
                <a:gd name="T16" fmla="*/ 327 w 3098"/>
                <a:gd name="T17" fmla="*/ 978 h 3094"/>
                <a:gd name="T18" fmla="*/ 204 w 3098"/>
                <a:gd name="T19" fmla="*/ 1459 h 3094"/>
                <a:gd name="T20" fmla="*/ 756 w 3098"/>
                <a:gd name="T21" fmla="*/ 895 h 3094"/>
                <a:gd name="T22" fmla="*/ 2273 w 3098"/>
                <a:gd name="T23" fmla="*/ 488 h 3094"/>
                <a:gd name="T24" fmla="*/ 2481 w 3098"/>
                <a:gd name="T25" fmla="*/ 656 h 3094"/>
                <a:gd name="T26" fmla="*/ 2309 w 3098"/>
                <a:gd name="T27" fmla="*/ 419 h 3094"/>
                <a:gd name="T28" fmla="*/ 738 w 3098"/>
                <a:gd name="T29" fmla="*/ 472 h 3094"/>
                <a:gd name="T30" fmla="*/ 595 w 3098"/>
                <a:gd name="T31" fmla="*/ 597 h 3094"/>
                <a:gd name="T32" fmla="*/ 797 w 3098"/>
                <a:gd name="T33" fmla="*/ 703 h 3094"/>
                <a:gd name="T34" fmla="*/ 1662 w 3098"/>
                <a:gd name="T35" fmla="*/ 202 h 3094"/>
                <a:gd name="T36" fmla="*/ 2130 w 3098"/>
                <a:gd name="T37" fmla="*/ 733 h 3094"/>
                <a:gd name="T38" fmla="*/ 2033 w 3098"/>
                <a:gd name="T39" fmla="*/ 394 h 3094"/>
                <a:gd name="T40" fmla="*/ 1827 w 3098"/>
                <a:gd name="T41" fmla="*/ 223 h 3094"/>
                <a:gd name="T42" fmla="*/ 1219 w 3098"/>
                <a:gd name="T43" fmla="*/ 241 h 3094"/>
                <a:gd name="T44" fmla="*/ 1078 w 3098"/>
                <a:gd name="T45" fmla="*/ 442 h 3094"/>
                <a:gd name="T46" fmla="*/ 1116 w 3098"/>
                <a:gd name="T47" fmla="*/ 760 h 3094"/>
                <a:gd name="T48" fmla="*/ 1661 w 3098"/>
                <a:gd name="T49" fmla="*/ 3 h 3094"/>
                <a:gd name="T50" fmla="*/ 2213 w 3098"/>
                <a:gd name="T51" fmla="*/ 140 h 3094"/>
                <a:gd name="T52" fmla="*/ 2667 w 3098"/>
                <a:gd name="T53" fmla="*/ 453 h 3094"/>
                <a:gd name="T54" fmla="*/ 2983 w 3098"/>
                <a:gd name="T55" fmla="*/ 902 h 3094"/>
                <a:gd name="T56" fmla="*/ 3055 w 3098"/>
                <a:gd name="T57" fmla="*/ 1245 h 3094"/>
                <a:gd name="T58" fmla="*/ 2873 w 3098"/>
                <a:gd name="T59" fmla="*/ 1175 h 3094"/>
                <a:gd name="T60" fmla="*/ 2664 w 3098"/>
                <a:gd name="T61" fmla="*/ 808 h 3094"/>
                <a:gd name="T62" fmla="*/ 2369 w 3098"/>
                <a:gd name="T63" fmla="*/ 888 h 3094"/>
                <a:gd name="T64" fmla="*/ 2570 w 3098"/>
                <a:gd name="T65" fmla="*/ 1459 h 3094"/>
                <a:gd name="T66" fmla="*/ 2213 w 3098"/>
                <a:gd name="T67" fmla="*/ 1234 h 3094"/>
                <a:gd name="T68" fmla="*/ 1879 w 3098"/>
                <a:gd name="T69" fmla="*/ 968 h 3094"/>
                <a:gd name="T70" fmla="*/ 1591 w 3098"/>
                <a:gd name="T71" fmla="*/ 1397 h 3094"/>
                <a:gd name="T72" fmla="*/ 1396 w 3098"/>
                <a:gd name="T73" fmla="*/ 1632 h 3094"/>
                <a:gd name="T74" fmla="*/ 944 w 3098"/>
                <a:gd name="T75" fmla="*/ 2168 h 3094"/>
                <a:gd name="T76" fmla="*/ 1464 w 3098"/>
                <a:gd name="T77" fmla="*/ 1759 h 3094"/>
                <a:gd name="T78" fmla="*/ 1876 w 3098"/>
                <a:gd name="T79" fmla="*/ 2193 h 3094"/>
                <a:gd name="T80" fmla="*/ 1464 w 3098"/>
                <a:gd name="T81" fmla="*/ 2378 h 3094"/>
                <a:gd name="T82" fmla="*/ 984 w 3098"/>
                <a:gd name="T83" fmla="*/ 2363 h 3094"/>
                <a:gd name="T84" fmla="*/ 1299 w 3098"/>
                <a:gd name="T85" fmla="*/ 2870 h 3094"/>
                <a:gd name="T86" fmla="*/ 1662 w 3098"/>
                <a:gd name="T87" fmla="*/ 2891 h 3094"/>
                <a:gd name="T88" fmla="*/ 1465 w 3098"/>
                <a:gd name="T89" fmla="*/ 3091 h 3094"/>
                <a:gd name="T90" fmla="*/ 912 w 3098"/>
                <a:gd name="T91" fmla="*/ 2953 h 3094"/>
                <a:gd name="T92" fmla="*/ 458 w 3098"/>
                <a:gd name="T93" fmla="*/ 2640 h 3094"/>
                <a:gd name="T94" fmla="*/ 142 w 3098"/>
                <a:gd name="T95" fmla="*/ 2191 h 3094"/>
                <a:gd name="T96" fmla="*/ 3 w 3098"/>
                <a:gd name="T97" fmla="*/ 1644 h 3094"/>
                <a:gd name="T98" fmla="*/ 71 w 3098"/>
                <a:gd name="T99" fmla="*/ 1087 h 3094"/>
                <a:gd name="T100" fmla="*/ 322 w 3098"/>
                <a:gd name="T101" fmla="*/ 609 h 3094"/>
                <a:gd name="T102" fmla="*/ 467 w 3098"/>
                <a:gd name="T103" fmla="*/ 446 h 3094"/>
                <a:gd name="T104" fmla="*/ 765 w 3098"/>
                <a:gd name="T105" fmla="*/ 217 h 3094"/>
                <a:gd name="T106" fmla="*/ 1279 w 3098"/>
                <a:gd name="T107" fmla="*/ 26 h 3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8" h="3094">
                  <a:moveTo>
                    <a:pt x="788" y="2402"/>
                  </a:moveTo>
                  <a:lnTo>
                    <a:pt x="723" y="2418"/>
                  </a:lnTo>
                  <a:lnTo>
                    <a:pt x="664" y="2433"/>
                  </a:lnTo>
                  <a:lnTo>
                    <a:pt x="610" y="2448"/>
                  </a:lnTo>
                  <a:lnTo>
                    <a:pt x="563" y="2462"/>
                  </a:lnTo>
                  <a:lnTo>
                    <a:pt x="620" y="2520"/>
                  </a:lnTo>
                  <a:lnTo>
                    <a:pt x="681" y="2574"/>
                  </a:lnTo>
                  <a:lnTo>
                    <a:pt x="745" y="2624"/>
                  </a:lnTo>
                  <a:lnTo>
                    <a:pt x="811" y="2672"/>
                  </a:lnTo>
                  <a:lnTo>
                    <a:pt x="882" y="2714"/>
                  </a:lnTo>
                  <a:lnTo>
                    <a:pt x="846" y="2609"/>
                  </a:lnTo>
                  <a:lnTo>
                    <a:pt x="815" y="2505"/>
                  </a:lnTo>
                  <a:lnTo>
                    <a:pt x="788" y="2402"/>
                  </a:lnTo>
                  <a:close/>
                  <a:moveTo>
                    <a:pt x="205" y="1655"/>
                  </a:moveTo>
                  <a:lnTo>
                    <a:pt x="215" y="1743"/>
                  </a:lnTo>
                  <a:lnTo>
                    <a:pt x="230" y="1829"/>
                  </a:lnTo>
                  <a:lnTo>
                    <a:pt x="251" y="1913"/>
                  </a:lnTo>
                  <a:lnTo>
                    <a:pt x="277" y="1995"/>
                  </a:lnTo>
                  <a:lnTo>
                    <a:pt x="308" y="2074"/>
                  </a:lnTo>
                  <a:lnTo>
                    <a:pt x="344" y="2151"/>
                  </a:lnTo>
                  <a:lnTo>
                    <a:pt x="385" y="2225"/>
                  </a:lnTo>
                  <a:lnTo>
                    <a:pt x="430" y="2297"/>
                  </a:lnTo>
                  <a:lnTo>
                    <a:pt x="461" y="2286"/>
                  </a:lnTo>
                  <a:lnTo>
                    <a:pt x="497" y="2275"/>
                  </a:lnTo>
                  <a:lnTo>
                    <a:pt x="538" y="2263"/>
                  </a:lnTo>
                  <a:lnTo>
                    <a:pt x="584" y="2250"/>
                  </a:lnTo>
                  <a:lnTo>
                    <a:pt x="634" y="2235"/>
                  </a:lnTo>
                  <a:lnTo>
                    <a:pt x="688" y="2221"/>
                  </a:lnTo>
                  <a:lnTo>
                    <a:pt x="746" y="2207"/>
                  </a:lnTo>
                  <a:lnTo>
                    <a:pt x="728" y="2094"/>
                  </a:lnTo>
                  <a:lnTo>
                    <a:pt x="714" y="1981"/>
                  </a:lnTo>
                  <a:lnTo>
                    <a:pt x="703" y="1872"/>
                  </a:lnTo>
                  <a:lnTo>
                    <a:pt x="696" y="1763"/>
                  </a:lnTo>
                  <a:lnTo>
                    <a:pt x="692" y="1655"/>
                  </a:lnTo>
                  <a:lnTo>
                    <a:pt x="205" y="1655"/>
                  </a:lnTo>
                  <a:close/>
                  <a:moveTo>
                    <a:pt x="955" y="938"/>
                  </a:moveTo>
                  <a:lnTo>
                    <a:pt x="939" y="1033"/>
                  </a:lnTo>
                  <a:lnTo>
                    <a:pt x="924" y="1134"/>
                  </a:lnTo>
                  <a:lnTo>
                    <a:pt x="913" y="1238"/>
                  </a:lnTo>
                  <a:lnTo>
                    <a:pt x="904" y="1347"/>
                  </a:lnTo>
                  <a:lnTo>
                    <a:pt x="897" y="1459"/>
                  </a:lnTo>
                  <a:lnTo>
                    <a:pt x="1464" y="1459"/>
                  </a:lnTo>
                  <a:lnTo>
                    <a:pt x="1464" y="983"/>
                  </a:lnTo>
                  <a:lnTo>
                    <a:pt x="1365" y="981"/>
                  </a:lnTo>
                  <a:lnTo>
                    <a:pt x="1265" y="975"/>
                  </a:lnTo>
                  <a:lnTo>
                    <a:pt x="1163" y="966"/>
                  </a:lnTo>
                  <a:lnTo>
                    <a:pt x="1060" y="954"/>
                  </a:lnTo>
                  <a:lnTo>
                    <a:pt x="955" y="938"/>
                  </a:lnTo>
                  <a:close/>
                  <a:moveTo>
                    <a:pt x="430" y="798"/>
                  </a:moveTo>
                  <a:lnTo>
                    <a:pt x="396" y="850"/>
                  </a:lnTo>
                  <a:lnTo>
                    <a:pt x="364" y="903"/>
                  </a:lnTo>
                  <a:lnTo>
                    <a:pt x="363" y="904"/>
                  </a:lnTo>
                  <a:lnTo>
                    <a:pt x="363" y="906"/>
                  </a:lnTo>
                  <a:lnTo>
                    <a:pt x="327" y="978"/>
                  </a:lnTo>
                  <a:lnTo>
                    <a:pt x="294" y="1054"/>
                  </a:lnTo>
                  <a:lnTo>
                    <a:pt x="267" y="1130"/>
                  </a:lnTo>
                  <a:lnTo>
                    <a:pt x="243" y="1210"/>
                  </a:lnTo>
                  <a:lnTo>
                    <a:pt x="225" y="1291"/>
                  </a:lnTo>
                  <a:lnTo>
                    <a:pt x="212" y="1374"/>
                  </a:lnTo>
                  <a:lnTo>
                    <a:pt x="204" y="1459"/>
                  </a:lnTo>
                  <a:lnTo>
                    <a:pt x="694" y="1459"/>
                  </a:lnTo>
                  <a:lnTo>
                    <a:pt x="700" y="1338"/>
                  </a:lnTo>
                  <a:lnTo>
                    <a:pt x="711" y="1220"/>
                  </a:lnTo>
                  <a:lnTo>
                    <a:pt x="724" y="1107"/>
                  </a:lnTo>
                  <a:lnTo>
                    <a:pt x="739" y="999"/>
                  </a:lnTo>
                  <a:lnTo>
                    <a:pt x="756" y="895"/>
                  </a:lnTo>
                  <a:lnTo>
                    <a:pt x="648" y="867"/>
                  </a:lnTo>
                  <a:lnTo>
                    <a:pt x="539" y="835"/>
                  </a:lnTo>
                  <a:lnTo>
                    <a:pt x="430" y="798"/>
                  </a:lnTo>
                  <a:close/>
                  <a:moveTo>
                    <a:pt x="2237" y="375"/>
                  </a:moveTo>
                  <a:lnTo>
                    <a:pt x="2255" y="429"/>
                  </a:lnTo>
                  <a:lnTo>
                    <a:pt x="2273" y="488"/>
                  </a:lnTo>
                  <a:lnTo>
                    <a:pt x="2291" y="552"/>
                  </a:lnTo>
                  <a:lnTo>
                    <a:pt x="2310" y="620"/>
                  </a:lnTo>
                  <a:lnTo>
                    <a:pt x="2328" y="694"/>
                  </a:lnTo>
                  <a:lnTo>
                    <a:pt x="2383" y="681"/>
                  </a:lnTo>
                  <a:lnTo>
                    <a:pt x="2434" y="668"/>
                  </a:lnTo>
                  <a:lnTo>
                    <a:pt x="2481" y="656"/>
                  </a:lnTo>
                  <a:lnTo>
                    <a:pt x="2524" y="643"/>
                  </a:lnTo>
                  <a:lnTo>
                    <a:pt x="2563" y="631"/>
                  </a:lnTo>
                  <a:lnTo>
                    <a:pt x="2504" y="573"/>
                  </a:lnTo>
                  <a:lnTo>
                    <a:pt x="2443" y="517"/>
                  </a:lnTo>
                  <a:lnTo>
                    <a:pt x="2377" y="466"/>
                  </a:lnTo>
                  <a:lnTo>
                    <a:pt x="2309" y="419"/>
                  </a:lnTo>
                  <a:lnTo>
                    <a:pt x="2237" y="375"/>
                  </a:lnTo>
                  <a:close/>
                  <a:moveTo>
                    <a:pt x="889" y="375"/>
                  </a:moveTo>
                  <a:lnTo>
                    <a:pt x="847" y="399"/>
                  </a:lnTo>
                  <a:lnTo>
                    <a:pt x="808" y="424"/>
                  </a:lnTo>
                  <a:lnTo>
                    <a:pt x="772" y="448"/>
                  </a:lnTo>
                  <a:lnTo>
                    <a:pt x="738" y="472"/>
                  </a:lnTo>
                  <a:lnTo>
                    <a:pt x="707" y="496"/>
                  </a:lnTo>
                  <a:lnTo>
                    <a:pt x="679" y="520"/>
                  </a:lnTo>
                  <a:lnTo>
                    <a:pt x="654" y="542"/>
                  </a:lnTo>
                  <a:lnTo>
                    <a:pt x="631" y="563"/>
                  </a:lnTo>
                  <a:lnTo>
                    <a:pt x="612" y="581"/>
                  </a:lnTo>
                  <a:lnTo>
                    <a:pt x="595" y="597"/>
                  </a:lnTo>
                  <a:lnTo>
                    <a:pt x="581" y="611"/>
                  </a:lnTo>
                  <a:lnTo>
                    <a:pt x="571" y="622"/>
                  </a:lnTo>
                  <a:lnTo>
                    <a:pt x="564" y="630"/>
                  </a:lnTo>
                  <a:lnTo>
                    <a:pt x="561" y="634"/>
                  </a:lnTo>
                  <a:lnTo>
                    <a:pt x="679" y="672"/>
                  </a:lnTo>
                  <a:lnTo>
                    <a:pt x="797" y="703"/>
                  </a:lnTo>
                  <a:lnTo>
                    <a:pt x="815" y="627"/>
                  </a:lnTo>
                  <a:lnTo>
                    <a:pt x="834" y="557"/>
                  </a:lnTo>
                  <a:lnTo>
                    <a:pt x="853" y="491"/>
                  </a:lnTo>
                  <a:lnTo>
                    <a:pt x="871" y="431"/>
                  </a:lnTo>
                  <a:lnTo>
                    <a:pt x="889" y="375"/>
                  </a:lnTo>
                  <a:close/>
                  <a:moveTo>
                    <a:pt x="1662" y="202"/>
                  </a:moveTo>
                  <a:lnTo>
                    <a:pt x="1662" y="782"/>
                  </a:lnTo>
                  <a:lnTo>
                    <a:pt x="1763" y="776"/>
                  </a:lnTo>
                  <a:lnTo>
                    <a:pt x="1861" y="768"/>
                  </a:lnTo>
                  <a:lnTo>
                    <a:pt x="1954" y="758"/>
                  </a:lnTo>
                  <a:lnTo>
                    <a:pt x="2044" y="746"/>
                  </a:lnTo>
                  <a:lnTo>
                    <a:pt x="2130" y="733"/>
                  </a:lnTo>
                  <a:lnTo>
                    <a:pt x="2113" y="666"/>
                  </a:lnTo>
                  <a:lnTo>
                    <a:pt x="2096" y="602"/>
                  </a:lnTo>
                  <a:lnTo>
                    <a:pt x="2080" y="543"/>
                  </a:lnTo>
                  <a:lnTo>
                    <a:pt x="2063" y="488"/>
                  </a:lnTo>
                  <a:lnTo>
                    <a:pt x="2047" y="439"/>
                  </a:lnTo>
                  <a:lnTo>
                    <a:pt x="2033" y="394"/>
                  </a:lnTo>
                  <a:lnTo>
                    <a:pt x="2019" y="353"/>
                  </a:lnTo>
                  <a:lnTo>
                    <a:pt x="2005" y="318"/>
                  </a:lnTo>
                  <a:lnTo>
                    <a:pt x="1994" y="288"/>
                  </a:lnTo>
                  <a:lnTo>
                    <a:pt x="1985" y="264"/>
                  </a:lnTo>
                  <a:lnTo>
                    <a:pt x="1907" y="241"/>
                  </a:lnTo>
                  <a:lnTo>
                    <a:pt x="1827" y="223"/>
                  </a:lnTo>
                  <a:lnTo>
                    <a:pt x="1746" y="210"/>
                  </a:lnTo>
                  <a:lnTo>
                    <a:pt x="1662" y="202"/>
                  </a:lnTo>
                  <a:close/>
                  <a:moveTo>
                    <a:pt x="1464" y="202"/>
                  </a:moveTo>
                  <a:lnTo>
                    <a:pt x="1380" y="210"/>
                  </a:lnTo>
                  <a:lnTo>
                    <a:pt x="1299" y="223"/>
                  </a:lnTo>
                  <a:lnTo>
                    <a:pt x="1219" y="241"/>
                  </a:lnTo>
                  <a:lnTo>
                    <a:pt x="1141" y="264"/>
                  </a:lnTo>
                  <a:lnTo>
                    <a:pt x="1132" y="288"/>
                  </a:lnTo>
                  <a:lnTo>
                    <a:pt x="1121" y="319"/>
                  </a:lnTo>
                  <a:lnTo>
                    <a:pt x="1108" y="354"/>
                  </a:lnTo>
                  <a:lnTo>
                    <a:pt x="1093" y="396"/>
                  </a:lnTo>
                  <a:lnTo>
                    <a:pt x="1078" y="442"/>
                  </a:lnTo>
                  <a:lnTo>
                    <a:pt x="1062" y="493"/>
                  </a:lnTo>
                  <a:lnTo>
                    <a:pt x="1045" y="549"/>
                  </a:lnTo>
                  <a:lnTo>
                    <a:pt x="1028" y="609"/>
                  </a:lnTo>
                  <a:lnTo>
                    <a:pt x="1012" y="674"/>
                  </a:lnTo>
                  <a:lnTo>
                    <a:pt x="995" y="743"/>
                  </a:lnTo>
                  <a:lnTo>
                    <a:pt x="1116" y="760"/>
                  </a:lnTo>
                  <a:lnTo>
                    <a:pt x="1234" y="773"/>
                  </a:lnTo>
                  <a:lnTo>
                    <a:pt x="1350" y="781"/>
                  </a:lnTo>
                  <a:lnTo>
                    <a:pt x="1464" y="784"/>
                  </a:lnTo>
                  <a:lnTo>
                    <a:pt x="1464" y="202"/>
                  </a:lnTo>
                  <a:close/>
                  <a:moveTo>
                    <a:pt x="1563" y="0"/>
                  </a:moveTo>
                  <a:lnTo>
                    <a:pt x="1661" y="3"/>
                  </a:lnTo>
                  <a:lnTo>
                    <a:pt x="1759" y="12"/>
                  </a:lnTo>
                  <a:lnTo>
                    <a:pt x="1854" y="27"/>
                  </a:lnTo>
                  <a:lnTo>
                    <a:pt x="1947" y="47"/>
                  </a:lnTo>
                  <a:lnTo>
                    <a:pt x="2038" y="73"/>
                  </a:lnTo>
                  <a:lnTo>
                    <a:pt x="2126" y="104"/>
                  </a:lnTo>
                  <a:lnTo>
                    <a:pt x="2213" y="140"/>
                  </a:lnTo>
                  <a:lnTo>
                    <a:pt x="2296" y="181"/>
                  </a:lnTo>
                  <a:lnTo>
                    <a:pt x="2377" y="226"/>
                  </a:lnTo>
                  <a:lnTo>
                    <a:pt x="2454" y="277"/>
                  </a:lnTo>
                  <a:lnTo>
                    <a:pt x="2529" y="332"/>
                  </a:lnTo>
                  <a:lnTo>
                    <a:pt x="2600" y="391"/>
                  </a:lnTo>
                  <a:lnTo>
                    <a:pt x="2667" y="453"/>
                  </a:lnTo>
                  <a:lnTo>
                    <a:pt x="2730" y="520"/>
                  </a:lnTo>
                  <a:lnTo>
                    <a:pt x="2789" y="590"/>
                  </a:lnTo>
                  <a:lnTo>
                    <a:pt x="2844" y="663"/>
                  </a:lnTo>
                  <a:lnTo>
                    <a:pt x="2895" y="740"/>
                  </a:lnTo>
                  <a:lnTo>
                    <a:pt x="2941" y="820"/>
                  </a:lnTo>
                  <a:lnTo>
                    <a:pt x="2983" y="902"/>
                  </a:lnTo>
                  <a:lnTo>
                    <a:pt x="3019" y="988"/>
                  </a:lnTo>
                  <a:lnTo>
                    <a:pt x="3051" y="1076"/>
                  </a:lnTo>
                  <a:lnTo>
                    <a:pt x="3077" y="1165"/>
                  </a:lnTo>
                  <a:lnTo>
                    <a:pt x="3098" y="1258"/>
                  </a:lnTo>
                  <a:lnTo>
                    <a:pt x="3077" y="1251"/>
                  </a:lnTo>
                  <a:lnTo>
                    <a:pt x="3055" y="1245"/>
                  </a:lnTo>
                  <a:lnTo>
                    <a:pt x="3030" y="1242"/>
                  </a:lnTo>
                  <a:lnTo>
                    <a:pt x="3004" y="1240"/>
                  </a:lnTo>
                  <a:lnTo>
                    <a:pt x="2968" y="1242"/>
                  </a:lnTo>
                  <a:lnTo>
                    <a:pt x="2932" y="1248"/>
                  </a:lnTo>
                  <a:lnTo>
                    <a:pt x="2894" y="1258"/>
                  </a:lnTo>
                  <a:lnTo>
                    <a:pt x="2873" y="1175"/>
                  </a:lnTo>
                  <a:lnTo>
                    <a:pt x="2847" y="1095"/>
                  </a:lnTo>
                  <a:lnTo>
                    <a:pt x="2817" y="1016"/>
                  </a:lnTo>
                  <a:lnTo>
                    <a:pt x="2781" y="941"/>
                  </a:lnTo>
                  <a:lnTo>
                    <a:pt x="2741" y="867"/>
                  </a:lnTo>
                  <a:lnTo>
                    <a:pt x="2697" y="797"/>
                  </a:lnTo>
                  <a:lnTo>
                    <a:pt x="2664" y="808"/>
                  </a:lnTo>
                  <a:lnTo>
                    <a:pt x="2627" y="820"/>
                  </a:lnTo>
                  <a:lnTo>
                    <a:pt x="2585" y="832"/>
                  </a:lnTo>
                  <a:lnTo>
                    <a:pt x="2538" y="846"/>
                  </a:lnTo>
                  <a:lnTo>
                    <a:pt x="2486" y="860"/>
                  </a:lnTo>
                  <a:lnTo>
                    <a:pt x="2429" y="874"/>
                  </a:lnTo>
                  <a:lnTo>
                    <a:pt x="2369" y="888"/>
                  </a:lnTo>
                  <a:lnTo>
                    <a:pt x="2386" y="993"/>
                  </a:lnTo>
                  <a:lnTo>
                    <a:pt x="2402" y="1103"/>
                  </a:lnTo>
                  <a:lnTo>
                    <a:pt x="2416" y="1217"/>
                  </a:lnTo>
                  <a:lnTo>
                    <a:pt x="2425" y="1336"/>
                  </a:lnTo>
                  <a:lnTo>
                    <a:pt x="2432" y="1459"/>
                  </a:lnTo>
                  <a:lnTo>
                    <a:pt x="2570" y="1459"/>
                  </a:lnTo>
                  <a:lnTo>
                    <a:pt x="2538" y="1488"/>
                  </a:lnTo>
                  <a:lnTo>
                    <a:pt x="2505" y="1518"/>
                  </a:lnTo>
                  <a:lnTo>
                    <a:pt x="2167" y="1459"/>
                  </a:lnTo>
                  <a:lnTo>
                    <a:pt x="2229" y="1459"/>
                  </a:lnTo>
                  <a:lnTo>
                    <a:pt x="2223" y="1345"/>
                  </a:lnTo>
                  <a:lnTo>
                    <a:pt x="2213" y="1234"/>
                  </a:lnTo>
                  <a:lnTo>
                    <a:pt x="2201" y="1128"/>
                  </a:lnTo>
                  <a:lnTo>
                    <a:pt x="2187" y="1025"/>
                  </a:lnTo>
                  <a:lnTo>
                    <a:pt x="2169" y="929"/>
                  </a:lnTo>
                  <a:lnTo>
                    <a:pt x="2078" y="943"/>
                  </a:lnTo>
                  <a:lnTo>
                    <a:pt x="1981" y="956"/>
                  </a:lnTo>
                  <a:lnTo>
                    <a:pt x="1879" y="968"/>
                  </a:lnTo>
                  <a:lnTo>
                    <a:pt x="1772" y="976"/>
                  </a:lnTo>
                  <a:lnTo>
                    <a:pt x="1662" y="982"/>
                  </a:lnTo>
                  <a:lnTo>
                    <a:pt x="1662" y="1375"/>
                  </a:lnTo>
                  <a:lnTo>
                    <a:pt x="1638" y="1378"/>
                  </a:lnTo>
                  <a:lnTo>
                    <a:pt x="1613" y="1386"/>
                  </a:lnTo>
                  <a:lnTo>
                    <a:pt x="1591" y="1397"/>
                  </a:lnTo>
                  <a:lnTo>
                    <a:pt x="1573" y="1412"/>
                  </a:lnTo>
                  <a:lnTo>
                    <a:pt x="1435" y="1548"/>
                  </a:lnTo>
                  <a:lnTo>
                    <a:pt x="1420" y="1566"/>
                  </a:lnTo>
                  <a:lnTo>
                    <a:pt x="1408" y="1587"/>
                  </a:lnTo>
                  <a:lnTo>
                    <a:pt x="1400" y="1609"/>
                  </a:lnTo>
                  <a:lnTo>
                    <a:pt x="1396" y="1632"/>
                  </a:lnTo>
                  <a:lnTo>
                    <a:pt x="1396" y="1655"/>
                  </a:lnTo>
                  <a:lnTo>
                    <a:pt x="896" y="1655"/>
                  </a:lnTo>
                  <a:lnTo>
                    <a:pt x="900" y="1780"/>
                  </a:lnTo>
                  <a:lnTo>
                    <a:pt x="909" y="1907"/>
                  </a:lnTo>
                  <a:lnTo>
                    <a:pt x="923" y="2037"/>
                  </a:lnTo>
                  <a:lnTo>
                    <a:pt x="944" y="2168"/>
                  </a:lnTo>
                  <a:lnTo>
                    <a:pt x="1037" y="2152"/>
                  </a:lnTo>
                  <a:lnTo>
                    <a:pt x="1137" y="2139"/>
                  </a:lnTo>
                  <a:lnTo>
                    <a:pt x="1242" y="2127"/>
                  </a:lnTo>
                  <a:lnTo>
                    <a:pt x="1351" y="2118"/>
                  </a:lnTo>
                  <a:lnTo>
                    <a:pt x="1464" y="2111"/>
                  </a:lnTo>
                  <a:lnTo>
                    <a:pt x="1464" y="1759"/>
                  </a:lnTo>
                  <a:lnTo>
                    <a:pt x="1662" y="1884"/>
                  </a:lnTo>
                  <a:lnTo>
                    <a:pt x="1662" y="2109"/>
                  </a:lnTo>
                  <a:lnTo>
                    <a:pt x="1749" y="2112"/>
                  </a:lnTo>
                  <a:lnTo>
                    <a:pt x="1836" y="2117"/>
                  </a:lnTo>
                  <a:lnTo>
                    <a:pt x="1925" y="2124"/>
                  </a:lnTo>
                  <a:lnTo>
                    <a:pt x="1876" y="2193"/>
                  </a:lnTo>
                  <a:lnTo>
                    <a:pt x="1829" y="2261"/>
                  </a:lnTo>
                  <a:lnTo>
                    <a:pt x="1792" y="2314"/>
                  </a:lnTo>
                  <a:lnTo>
                    <a:pt x="1726" y="2310"/>
                  </a:lnTo>
                  <a:lnTo>
                    <a:pt x="1662" y="2309"/>
                  </a:lnTo>
                  <a:lnTo>
                    <a:pt x="1662" y="2404"/>
                  </a:lnTo>
                  <a:lnTo>
                    <a:pt x="1464" y="2378"/>
                  </a:lnTo>
                  <a:lnTo>
                    <a:pt x="1464" y="2311"/>
                  </a:lnTo>
                  <a:lnTo>
                    <a:pt x="1359" y="2317"/>
                  </a:lnTo>
                  <a:lnTo>
                    <a:pt x="1259" y="2326"/>
                  </a:lnTo>
                  <a:lnTo>
                    <a:pt x="1163" y="2336"/>
                  </a:lnTo>
                  <a:lnTo>
                    <a:pt x="1071" y="2349"/>
                  </a:lnTo>
                  <a:lnTo>
                    <a:pt x="984" y="2363"/>
                  </a:lnTo>
                  <a:lnTo>
                    <a:pt x="1015" y="2479"/>
                  </a:lnTo>
                  <a:lnTo>
                    <a:pt x="1052" y="2595"/>
                  </a:lnTo>
                  <a:lnTo>
                    <a:pt x="1093" y="2712"/>
                  </a:lnTo>
                  <a:lnTo>
                    <a:pt x="1141" y="2830"/>
                  </a:lnTo>
                  <a:lnTo>
                    <a:pt x="1218" y="2852"/>
                  </a:lnTo>
                  <a:lnTo>
                    <a:pt x="1299" y="2870"/>
                  </a:lnTo>
                  <a:lnTo>
                    <a:pt x="1380" y="2883"/>
                  </a:lnTo>
                  <a:lnTo>
                    <a:pt x="1464" y="2891"/>
                  </a:lnTo>
                  <a:lnTo>
                    <a:pt x="1464" y="2754"/>
                  </a:lnTo>
                  <a:lnTo>
                    <a:pt x="1637" y="2820"/>
                  </a:lnTo>
                  <a:lnTo>
                    <a:pt x="1662" y="2887"/>
                  </a:lnTo>
                  <a:lnTo>
                    <a:pt x="1662" y="2891"/>
                  </a:lnTo>
                  <a:lnTo>
                    <a:pt x="1663" y="2891"/>
                  </a:lnTo>
                  <a:lnTo>
                    <a:pt x="1664" y="2891"/>
                  </a:lnTo>
                  <a:lnTo>
                    <a:pt x="1739" y="3083"/>
                  </a:lnTo>
                  <a:lnTo>
                    <a:pt x="1651" y="3091"/>
                  </a:lnTo>
                  <a:lnTo>
                    <a:pt x="1563" y="3094"/>
                  </a:lnTo>
                  <a:lnTo>
                    <a:pt x="1465" y="3091"/>
                  </a:lnTo>
                  <a:lnTo>
                    <a:pt x="1367" y="3082"/>
                  </a:lnTo>
                  <a:lnTo>
                    <a:pt x="1272" y="3067"/>
                  </a:lnTo>
                  <a:lnTo>
                    <a:pt x="1179" y="3047"/>
                  </a:lnTo>
                  <a:lnTo>
                    <a:pt x="1087" y="3020"/>
                  </a:lnTo>
                  <a:lnTo>
                    <a:pt x="999" y="2989"/>
                  </a:lnTo>
                  <a:lnTo>
                    <a:pt x="912" y="2953"/>
                  </a:lnTo>
                  <a:lnTo>
                    <a:pt x="829" y="2912"/>
                  </a:lnTo>
                  <a:lnTo>
                    <a:pt x="748" y="2866"/>
                  </a:lnTo>
                  <a:lnTo>
                    <a:pt x="671" y="2816"/>
                  </a:lnTo>
                  <a:lnTo>
                    <a:pt x="596" y="2761"/>
                  </a:lnTo>
                  <a:lnTo>
                    <a:pt x="525" y="2703"/>
                  </a:lnTo>
                  <a:lnTo>
                    <a:pt x="458" y="2640"/>
                  </a:lnTo>
                  <a:lnTo>
                    <a:pt x="395" y="2574"/>
                  </a:lnTo>
                  <a:lnTo>
                    <a:pt x="336" y="2503"/>
                  </a:lnTo>
                  <a:lnTo>
                    <a:pt x="281" y="2430"/>
                  </a:lnTo>
                  <a:lnTo>
                    <a:pt x="230" y="2353"/>
                  </a:lnTo>
                  <a:lnTo>
                    <a:pt x="183" y="2274"/>
                  </a:lnTo>
                  <a:lnTo>
                    <a:pt x="142" y="2191"/>
                  </a:lnTo>
                  <a:lnTo>
                    <a:pt x="106" y="2105"/>
                  </a:lnTo>
                  <a:lnTo>
                    <a:pt x="74" y="2018"/>
                  </a:lnTo>
                  <a:lnTo>
                    <a:pt x="48" y="1927"/>
                  </a:lnTo>
                  <a:lnTo>
                    <a:pt x="27" y="1834"/>
                  </a:lnTo>
                  <a:lnTo>
                    <a:pt x="12" y="1741"/>
                  </a:lnTo>
                  <a:lnTo>
                    <a:pt x="3" y="1644"/>
                  </a:lnTo>
                  <a:lnTo>
                    <a:pt x="0" y="1546"/>
                  </a:lnTo>
                  <a:lnTo>
                    <a:pt x="3" y="1452"/>
                  </a:lnTo>
                  <a:lnTo>
                    <a:pt x="12" y="1358"/>
                  </a:lnTo>
                  <a:lnTo>
                    <a:pt x="26" y="1265"/>
                  </a:lnTo>
                  <a:lnTo>
                    <a:pt x="46" y="1175"/>
                  </a:lnTo>
                  <a:lnTo>
                    <a:pt x="71" y="1087"/>
                  </a:lnTo>
                  <a:lnTo>
                    <a:pt x="101" y="1001"/>
                  </a:lnTo>
                  <a:lnTo>
                    <a:pt x="136" y="917"/>
                  </a:lnTo>
                  <a:lnTo>
                    <a:pt x="176" y="836"/>
                  </a:lnTo>
                  <a:lnTo>
                    <a:pt x="220" y="757"/>
                  </a:lnTo>
                  <a:lnTo>
                    <a:pt x="269" y="682"/>
                  </a:lnTo>
                  <a:lnTo>
                    <a:pt x="322" y="609"/>
                  </a:lnTo>
                  <a:lnTo>
                    <a:pt x="379" y="541"/>
                  </a:lnTo>
                  <a:lnTo>
                    <a:pt x="440" y="474"/>
                  </a:lnTo>
                  <a:lnTo>
                    <a:pt x="444" y="469"/>
                  </a:lnTo>
                  <a:lnTo>
                    <a:pt x="451" y="462"/>
                  </a:lnTo>
                  <a:lnTo>
                    <a:pt x="459" y="454"/>
                  </a:lnTo>
                  <a:lnTo>
                    <a:pt x="467" y="446"/>
                  </a:lnTo>
                  <a:lnTo>
                    <a:pt x="474" y="439"/>
                  </a:lnTo>
                  <a:lnTo>
                    <a:pt x="479" y="434"/>
                  </a:lnTo>
                  <a:lnTo>
                    <a:pt x="547" y="374"/>
                  </a:lnTo>
                  <a:lnTo>
                    <a:pt x="616" y="318"/>
                  </a:lnTo>
                  <a:lnTo>
                    <a:pt x="689" y="266"/>
                  </a:lnTo>
                  <a:lnTo>
                    <a:pt x="765" y="217"/>
                  </a:lnTo>
                  <a:lnTo>
                    <a:pt x="845" y="173"/>
                  </a:lnTo>
                  <a:lnTo>
                    <a:pt x="927" y="134"/>
                  </a:lnTo>
                  <a:lnTo>
                    <a:pt x="1012" y="99"/>
                  </a:lnTo>
                  <a:lnTo>
                    <a:pt x="1098" y="70"/>
                  </a:lnTo>
                  <a:lnTo>
                    <a:pt x="1188" y="45"/>
                  </a:lnTo>
                  <a:lnTo>
                    <a:pt x="1279" y="26"/>
                  </a:lnTo>
                  <a:lnTo>
                    <a:pt x="1372" y="12"/>
                  </a:lnTo>
                  <a:lnTo>
                    <a:pt x="1467" y="3"/>
                  </a:lnTo>
                  <a:lnTo>
                    <a:pt x="15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7" name="Freeform 57">
            <a:extLst>
              <a:ext uri="{FF2B5EF4-FFF2-40B4-BE49-F238E27FC236}">
                <a16:creationId xmlns:a16="http://schemas.microsoft.com/office/drawing/2014/main" id="{E0CEF3A2-BCC4-E747-8E4A-16CF7496DCF5}"/>
              </a:ext>
            </a:extLst>
          </p:cNvPr>
          <p:cNvSpPr>
            <a:spLocks noEditPoints="1"/>
          </p:cNvSpPr>
          <p:nvPr/>
        </p:nvSpPr>
        <p:spPr bwMode="auto">
          <a:xfrm>
            <a:off x="11423311" y="3858751"/>
            <a:ext cx="496452" cy="364065"/>
          </a:xfrm>
          <a:custGeom>
            <a:avLst/>
            <a:gdLst>
              <a:gd name="T0" fmla="*/ 1869 w 3364"/>
              <a:gd name="T1" fmla="*/ 1908 h 2458"/>
              <a:gd name="T2" fmla="*/ 1987 w 3364"/>
              <a:gd name="T3" fmla="*/ 2109 h 2458"/>
              <a:gd name="T4" fmla="*/ 1925 w 3364"/>
              <a:gd name="T5" fmla="*/ 2339 h 2458"/>
              <a:gd name="T6" fmla="*/ 1724 w 3364"/>
              <a:gd name="T7" fmla="*/ 2455 h 2458"/>
              <a:gd name="T8" fmla="*/ 1494 w 3364"/>
              <a:gd name="T9" fmla="*/ 2394 h 2458"/>
              <a:gd name="T10" fmla="*/ 1378 w 3364"/>
              <a:gd name="T11" fmla="*/ 2193 h 2458"/>
              <a:gd name="T12" fmla="*/ 1439 w 3364"/>
              <a:gd name="T13" fmla="*/ 1964 h 2458"/>
              <a:gd name="T14" fmla="*/ 1640 w 3364"/>
              <a:gd name="T15" fmla="*/ 1846 h 2458"/>
              <a:gd name="T16" fmla="*/ 1947 w 3364"/>
              <a:gd name="T17" fmla="*/ 1268 h 2458"/>
              <a:gd name="T18" fmla="*/ 2294 w 3364"/>
              <a:gd name="T19" fmla="*/ 1462 h 2458"/>
              <a:gd name="T20" fmla="*/ 2423 w 3364"/>
              <a:gd name="T21" fmla="*/ 1658 h 2458"/>
              <a:gd name="T22" fmla="*/ 2346 w 3364"/>
              <a:gd name="T23" fmla="*/ 1791 h 2458"/>
              <a:gd name="T24" fmla="*/ 2194 w 3364"/>
              <a:gd name="T25" fmla="*/ 1791 h 2458"/>
              <a:gd name="T26" fmla="*/ 1989 w 3364"/>
              <a:gd name="T27" fmla="*/ 1618 h 2458"/>
              <a:gd name="T28" fmla="*/ 1682 w 3364"/>
              <a:gd name="T29" fmla="*/ 1536 h 2458"/>
              <a:gd name="T30" fmla="*/ 1376 w 3364"/>
              <a:gd name="T31" fmla="*/ 1618 h 2458"/>
              <a:gd name="T32" fmla="*/ 1170 w 3364"/>
              <a:gd name="T33" fmla="*/ 1791 h 2458"/>
              <a:gd name="T34" fmla="*/ 1018 w 3364"/>
              <a:gd name="T35" fmla="*/ 1791 h 2458"/>
              <a:gd name="T36" fmla="*/ 940 w 3364"/>
              <a:gd name="T37" fmla="*/ 1658 h 2458"/>
              <a:gd name="T38" fmla="*/ 1071 w 3364"/>
              <a:gd name="T39" fmla="*/ 1462 h 2458"/>
              <a:gd name="T40" fmla="*/ 1417 w 3364"/>
              <a:gd name="T41" fmla="*/ 1268 h 2458"/>
              <a:gd name="T42" fmla="*/ 1772 w 3364"/>
              <a:gd name="T43" fmla="*/ 618 h 2458"/>
              <a:gd name="T44" fmla="*/ 2289 w 3364"/>
              <a:gd name="T45" fmla="*/ 740 h 2458"/>
              <a:gd name="T46" fmla="*/ 2733 w 3364"/>
              <a:gd name="T47" fmla="*/ 1032 h 2458"/>
              <a:gd name="T48" fmla="*/ 2894 w 3364"/>
              <a:gd name="T49" fmla="*/ 1263 h 2458"/>
              <a:gd name="T50" fmla="*/ 2816 w 3364"/>
              <a:gd name="T51" fmla="*/ 1396 h 2458"/>
              <a:gd name="T52" fmla="*/ 2664 w 3364"/>
              <a:gd name="T53" fmla="*/ 1397 h 2458"/>
              <a:gd name="T54" fmla="*/ 2377 w 3364"/>
              <a:gd name="T55" fmla="*/ 1139 h 2458"/>
              <a:gd name="T56" fmla="*/ 1929 w 3364"/>
              <a:gd name="T57" fmla="*/ 947 h 2458"/>
              <a:gd name="T58" fmla="*/ 1435 w 3364"/>
              <a:gd name="T59" fmla="*/ 947 h 2458"/>
              <a:gd name="T60" fmla="*/ 987 w 3364"/>
              <a:gd name="T61" fmla="*/ 1139 h 2458"/>
              <a:gd name="T62" fmla="*/ 700 w 3364"/>
              <a:gd name="T63" fmla="*/ 1397 h 2458"/>
              <a:gd name="T64" fmla="*/ 548 w 3364"/>
              <a:gd name="T65" fmla="*/ 1396 h 2458"/>
              <a:gd name="T66" fmla="*/ 470 w 3364"/>
              <a:gd name="T67" fmla="*/ 1263 h 2458"/>
              <a:gd name="T68" fmla="*/ 630 w 3364"/>
              <a:gd name="T69" fmla="*/ 1032 h 2458"/>
              <a:gd name="T70" fmla="*/ 1075 w 3364"/>
              <a:gd name="T71" fmla="*/ 740 h 2458"/>
              <a:gd name="T72" fmla="*/ 1592 w 3364"/>
              <a:gd name="T73" fmla="*/ 618 h 2458"/>
              <a:gd name="T74" fmla="*/ 2123 w 3364"/>
              <a:gd name="T75" fmla="*/ 46 h 2458"/>
              <a:gd name="T76" fmla="*/ 2734 w 3364"/>
              <a:gd name="T77" fmla="*/ 276 h 2458"/>
              <a:gd name="T78" fmla="*/ 3254 w 3364"/>
              <a:gd name="T79" fmla="*/ 686 h 2458"/>
              <a:gd name="T80" fmla="*/ 3362 w 3364"/>
              <a:gd name="T81" fmla="*/ 894 h 2458"/>
              <a:gd name="T82" fmla="*/ 3262 w 3364"/>
              <a:gd name="T83" fmla="*/ 1013 h 2458"/>
              <a:gd name="T84" fmla="*/ 3112 w 3364"/>
              <a:gd name="T85" fmla="*/ 986 h 2458"/>
              <a:gd name="T86" fmla="*/ 2719 w 3364"/>
              <a:gd name="T87" fmla="*/ 628 h 2458"/>
              <a:gd name="T88" fmla="*/ 2179 w 3364"/>
              <a:gd name="T89" fmla="*/ 376 h 2458"/>
              <a:gd name="T90" fmla="*/ 1580 w 3364"/>
              <a:gd name="T91" fmla="*/ 310 h 2458"/>
              <a:gd name="T92" fmla="*/ 996 w 3364"/>
              <a:gd name="T93" fmla="*/ 440 h 2458"/>
              <a:gd name="T94" fmla="*/ 486 w 3364"/>
              <a:gd name="T95" fmla="*/ 751 h 2458"/>
              <a:gd name="T96" fmla="*/ 205 w 3364"/>
              <a:gd name="T97" fmla="*/ 1013 h 2458"/>
              <a:gd name="T98" fmla="*/ 56 w 3364"/>
              <a:gd name="T99" fmla="*/ 985 h 2458"/>
              <a:gd name="T100" fmla="*/ 2 w 3364"/>
              <a:gd name="T101" fmla="*/ 842 h 2458"/>
              <a:gd name="T102" fmla="*/ 270 w 3364"/>
              <a:gd name="T103" fmla="*/ 531 h 2458"/>
              <a:gd name="T104" fmla="*/ 825 w 3364"/>
              <a:gd name="T105" fmla="*/ 179 h 2458"/>
              <a:gd name="T106" fmla="*/ 1460 w 3364"/>
              <a:gd name="T107" fmla="*/ 11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64" h="2458">
                <a:moveTo>
                  <a:pt x="1682" y="1843"/>
                </a:moveTo>
                <a:lnTo>
                  <a:pt x="1724" y="1846"/>
                </a:lnTo>
                <a:lnTo>
                  <a:pt x="1764" y="1855"/>
                </a:lnTo>
                <a:lnTo>
                  <a:pt x="1801" y="1867"/>
                </a:lnTo>
                <a:lnTo>
                  <a:pt x="1837" y="1885"/>
                </a:lnTo>
                <a:lnTo>
                  <a:pt x="1869" y="1908"/>
                </a:lnTo>
                <a:lnTo>
                  <a:pt x="1899" y="1933"/>
                </a:lnTo>
                <a:lnTo>
                  <a:pt x="1925" y="1964"/>
                </a:lnTo>
                <a:lnTo>
                  <a:pt x="1947" y="1996"/>
                </a:lnTo>
                <a:lnTo>
                  <a:pt x="1965" y="2032"/>
                </a:lnTo>
                <a:lnTo>
                  <a:pt x="1978" y="2070"/>
                </a:lnTo>
                <a:lnTo>
                  <a:pt x="1987" y="2109"/>
                </a:lnTo>
                <a:lnTo>
                  <a:pt x="1989" y="2151"/>
                </a:lnTo>
                <a:lnTo>
                  <a:pt x="1987" y="2193"/>
                </a:lnTo>
                <a:lnTo>
                  <a:pt x="1978" y="2233"/>
                </a:lnTo>
                <a:lnTo>
                  <a:pt x="1965" y="2271"/>
                </a:lnTo>
                <a:lnTo>
                  <a:pt x="1947" y="2306"/>
                </a:lnTo>
                <a:lnTo>
                  <a:pt x="1925" y="2339"/>
                </a:lnTo>
                <a:lnTo>
                  <a:pt x="1899" y="2368"/>
                </a:lnTo>
                <a:lnTo>
                  <a:pt x="1869" y="2394"/>
                </a:lnTo>
                <a:lnTo>
                  <a:pt x="1837" y="2416"/>
                </a:lnTo>
                <a:lnTo>
                  <a:pt x="1801" y="2434"/>
                </a:lnTo>
                <a:lnTo>
                  <a:pt x="1764" y="2448"/>
                </a:lnTo>
                <a:lnTo>
                  <a:pt x="1724" y="2455"/>
                </a:lnTo>
                <a:lnTo>
                  <a:pt x="1682" y="2458"/>
                </a:lnTo>
                <a:lnTo>
                  <a:pt x="1640" y="2455"/>
                </a:lnTo>
                <a:lnTo>
                  <a:pt x="1600" y="2448"/>
                </a:lnTo>
                <a:lnTo>
                  <a:pt x="1563" y="2434"/>
                </a:lnTo>
                <a:lnTo>
                  <a:pt x="1527" y="2416"/>
                </a:lnTo>
                <a:lnTo>
                  <a:pt x="1494" y="2394"/>
                </a:lnTo>
                <a:lnTo>
                  <a:pt x="1465" y="2368"/>
                </a:lnTo>
                <a:lnTo>
                  <a:pt x="1439" y="2339"/>
                </a:lnTo>
                <a:lnTo>
                  <a:pt x="1417" y="2306"/>
                </a:lnTo>
                <a:lnTo>
                  <a:pt x="1399" y="2271"/>
                </a:lnTo>
                <a:lnTo>
                  <a:pt x="1386" y="2233"/>
                </a:lnTo>
                <a:lnTo>
                  <a:pt x="1378" y="2193"/>
                </a:lnTo>
                <a:lnTo>
                  <a:pt x="1375" y="2151"/>
                </a:lnTo>
                <a:lnTo>
                  <a:pt x="1378" y="2109"/>
                </a:lnTo>
                <a:lnTo>
                  <a:pt x="1386" y="2070"/>
                </a:lnTo>
                <a:lnTo>
                  <a:pt x="1399" y="2032"/>
                </a:lnTo>
                <a:lnTo>
                  <a:pt x="1417" y="1996"/>
                </a:lnTo>
                <a:lnTo>
                  <a:pt x="1439" y="1964"/>
                </a:lnTo>
                <a:lnTo>
                  <a:pt x="1465" y="1933"/>
                </a:lnTo>
                <a:lnTo>
                  <a:pt x="1494" y="1908"/>
                </a:lnTo>
                <a:lnTo>
                  <a:pt x="1527" y="1885"/>
                </a:lnTo>
                <a:lnTo>
                  <a:pt x="1563" y="1867"/>
                </a:lnTo>
                <a:lnTo>
                  <a:pt x="1600" y="1855"/>
                </a:lnTo>
                <a:lnTo>
                  <a:pt x="1640" y="1846"/>
                </a:lnTo>
                <a:lnTo>
                  <a:pt x="1682" y="1843"/>
                </a:lnTo>
                <a:close/>
                <a:moveTo>
                  <a:pt x="1682" y="1229"/>
                </a:moveTo>
                <a:lnTo>
                  <a:pt x="1750" y="1232"/>
                </a:lnTo>
                <a:lnTo>
                  <a:pt x="1817" y="1239"/>
                </a:lnTo>
                <a:lnTo>
                  <a:pt x="1883" y="1251"/>
                </a:lnTo>
                <a:lnTo>
                  <a:pt x="1947" y="1268"/>
                </a:lnTo>
                <a:lnTo>
                  <a:pt x="2010" y="1290"/>
                </a:lnTo>
                <a:lnTo>
                  <a:pt x="2070" y="1315"/>
                </a:lnTo>
                <a:lnTo>
                  <a:pt x="2130" y="1346"/>
                </a:lnTo>
                <a:lnTo>
                  <a:pt x="2187" y="1380"/>
                </a:lnTo>
                <a:lnTo>
                  <a:pt x="2241" y="1419"/>
                </a:lnTo>
                <a:lnTo>
                  <a:pt x="2294" y="1462"/>
                </a:lnTo>
                <a:lnTo>
                  <a:pt x="2342" y="1508"/>
                </a:lnTo>
                <a:lnTo>
                  <a:pt x="2388" y="1559"/>
                </a:lnTo>
                <a:lnTo>
                  <a:pt x="2403" y="1581"/>
                </a:lnTo>
                <a:lnTo>
                  <a:pt x="2415" y="1605"/>
                </a:lnTo>
                <a:lnTo>
                  <a:pt x="2421" y="1632"/>
                </a:lnTo>
                <a:lnTo>
                  <a:pt x="2423" y="1658"/>
                </a:lnTo>
                <a:lnTo>
                  <a:pt x="2421" y="1684"/>
                </a:lnTo>
                <a:lnTo>
                  <a:pt x="2414" y="1709"/>
                </a:lnTo>
                <a:lnTo>
                  <a:pt x="2403" y="1733"/>
                </a:lnTo>
                <a:lnTo>
                  <a:pt x="2388" y="1755"/>
                </a:lnTo>
                <a:lnTo>
                  <a:pt x="2369" y="1775"/>
                </a:lnTo>
                <a:lnTo>
                  <a:pt x="2346" y="1791"/>
                </a:lnTo>
                <a:lnTo>
                  <a:pt x="2322" y="1802"/>
                </a:lnTo>
                <a:lnTo>
                  <a:pt x="2296" y="1809"/>
                </a:lnTo>
                <a:lnTo>
                  <a:pt x="2269" y="1811"/>
                </a:lnTo>
                <a:lnTo>
                  <a:pt x="2243" y="1809"/>
                </a:lnTo>
                <a:lnTo>
                  <a:pt x="2218" y="1802"/>
                </a:lnTo>
                <a:lnTo>
                  <a:pt x="2194" y="1791"/>
                </a:lnTo>
                <a:lnTo>
                  <a:pt x="2172" y="1776"/>
                </a:lnTo>
                <a:lnTo>
                  <a:pt x="2152" y="1756"/>
                </a:lnTo>
                <a:lnTo>
                  <a:pt x="2115" y="1717"/>
                </a:lnTo>
                <a:lnTo>
                  <a:pt x="2076" y="1680"/>
                </a:lnTo>
                <a:lnTo>
                  <a:pt x="2033" y="1647"/>
                </a:lnTo>
                <a:lnTo>
                  <a:pt x="1989" y="1618"/>
                </a:lnTo>
                <a:lnTo>
                  <a:pt x="1942" y="1594"/>
                </a:lnTo>
                <a:lnTo>
                  <a:pt x="1892" y="1574"/>
                </a:lnTo>
                <a:lnTo>
                  <a:pt x="1841" y="1557"/>
                </a:lnTo>
                <a:lnTo>
                  <a:pt x="1790" y="1546"/>
                </a:lnTo>
                <a:lnTo>
                  <a:pt x="1736" y="1538"/>
                </a:lnTo>
                <a:lnTo>
                  <a:pt x="1682" y="1536"/>
                </a:lnTo>
                <a:lnTo>
                  <a:pt x="1627" y="1538"/>
                </a:lnTo>
                <a:lnTo>
                  <a:pt x="1575" y="1546"/>
                </a:lnTo>
                <a:lnTo>
                  <a:pt x="1523" y="1557"/>
                </a:lnTo>
                <a:lnTo>
                  <a:pt x="1471" y="1574"/>
                </a:lnTo>
                <a:lnTo>
                  <a:pt x="1423" y="1594"/>
                </a:lnTo>
                <a:lnTo>
                  <a:pt x="1376" y="1618"/>
                </a:lnTo>
                <a:lnTo>
                  <a:pt x="1331" y="1647"/>
                </a:lnTo>
                <a:lnTo>
                  <a:pt x="1288" y="1680"/>
                </a:lnTo>
                <a:lnTo>
                  <a:pt x="1248" y="1717"/>
                </a:lnTo>
                <a:lnTo>
                  <a:pt x="1212" y="1756"/>
                </a:lnTo>
                <a:lnTo>
                  <a:pt x="1192" y="1776"/>
                </a:lnTo>
                <a:lnTo>
                  <a:pt x="1170" y="1791"/>
                </a:lnTo>
                <a:lnTo>
                  <a:pt x="1146" y="1802"/>
                </a:lnTo>
                <a:lnTo>
                  <a:pt x="1121" y="1809"/>
                </a:lnTo>
                <a:lnTo>
                  <a:pt x="1094" y="1811"/>
                </a:lnTo>
                <a:lnTo>
                  <a:pt x="1068" y="1809"/>
                </a:lnTo>
                <a:lnTo>
                  <a:pt x="1042" y="1802"/>
                </a:lnTo>
                <a:lnTo>
                  <a:pt x="1018" y="1791"/>
                </a:lnTo>
                <a:lnTo>
                  <a:pt x="996" y="1775"/>
                </a:lnTo>
                <a:lnTo>
                  <a:pt x="976" y="1755"/>
                </a:lnTo>
                <a:lnTo>
                  <a:pt x="960" y="1733"/>
                </a:lnTo>
                <a:lnTo>
                  <a:pt x="950" y="1709"/>
                </a:lnTo>
                <a:lnTo>
                  <a:pt x="943" y="1684"/>
                </a:lnTo>
                <a:lnTo>
                  <a:pt x="940" y="1658"/>
                </a:lnTo>
                <a:lnTo>
                  <a:pt x="943" y="1632"/>
                </a:lnTo>
                <a:lnTo>
                  <a:pt x="950" y="1605"/>
                </a:lnTo>
                <a:lnTo>
                  <a:pt x="960" y="1581"/>
                </a:lnTo>
                <a:lnTo>
                  <a:pt x="976" y="1559"/>
                </a:lnTo>
                <a:lnTo>
                  <a:pt x="1022" y="1508"/>
                </a:lnTo>
                <a:lnTo>
                  <a:pt x="1071" y="1462"/>
                </a:lnTo>
                <a:lnTo>
                  <a:pt x="1123" y="1419"/>
                </a:lnTo>
                <a:lnTo>
                  <a:pt x="1177" y="1380"/>
                </a:lnTo>
                <a:lnTo>
                  <a:pt x="1234" y="1346"/>
                </a:lnTo>
                <a:lnTo>
                  <a:pt x="1293" y="1315"/>
                </a:lnTo>
                <a:lnTo>
                  <a:pt x="1354" y="1290"/>
                </a:lnTo>
                <a:lnTo>
                  <a:pt x="1417" y="1268"/>
                </a:lnTo>
                <a:lnTo>
                  <a:pt x="1482" y="1251"/>
                </a:lnTo>
                <a:lnTo>
                  <a:pt x="1548" y="1239"/>
                </a:lnTo>
                <a:lnTo>
                  <a:pt x="1614" y="1232"/>
                </a:lnTo>
                <a:lnTo>
                  <a:pt x="1682" y="1229"/>
                </a:lnTo>
                <a:close/>
                <a:moveTo>
                  <a:pt x="1682" y="615"/>
                </a:moveTo>
                <a:lnTo>
                  <a:pt x="1772" y="618"/>
                </a:lnTo>
                <a:lnTo>
                  <a:pt x="1862" y="625"/>
                </a:lnTo>
                <a:lnTo>
                  <a:pt x="1950" y="639"/>
                </a:lnTo>
                <a:lnTo>
                  <a:pt x="2037" y="656"/>
                </a:lnTo>
                <a:lnTo>
                  <a:pt x="2123" y="679"/>
                </a:lnTo>
                <a:lnTo>
                  <a:pt x="2208" y="708"/>
                </a:lnTo>
                <a:lnTo>
                  <a:pt x="2289" y="740"/>
                </a:lnTo>
                <a:lnTo>
                  <a:pt x="2370" y="778"/>
                </a:lnTo>
                <a:lnTo>
                  <a:pt x="2447" y="820"/>
                </a:lnTo>
                <a:lnTo>
                  <a:pt x="2523" y="866"/>
                </a:lnTo>
                <a:lnTo>
                  <a:pt x="2596" y="917"/>
                </a:lnTo>
                <a:lnTo>
                  <a:pt x="2666" y="973"/>
                </a:lnTo>
                <a:lnTo>
                  <a:pt x="2733" y="1032"/>
                </a:lnTo>
                <a:lnTo>
                  <a:pt x="2797" y="1096"/>
                </a:lnTo>
                <a:lnTo>
                  <a:pt x="2857" y="1163"/>
                </a:lnTo>
                <a:lnTo>
                  <a:pt x="2874" y="1186"/>
                </a:lnTo>
                <a:lnTo>
                  <a:pt x="2885" y="1212"/>
                </a:lnTo>
                <a:lnTo>
                  <a:pt x="2892" y="1237"/>
                </a:lnTo>
                <a:lnTo>
                  <a:pt x="2894" y="1263"/>
                </a:lnTo>
                <a:lnTo>
                  <a:pt x="2892" y="1289"/>
                </a:lnTo>
                <a:lnTo>
                  <a:pt x="2885" y="1314"/>
                </a:lnTo>
                <a:lnTo>
                  <a:pt x="2874" y="1338"/>
                </a:lnTo>
                <a:lnTo>
                  <a:pt x="2859" y="1360"/>
                </a:lnTo>
                <a:lnTo>
                  <a:pt x="2839" y="1380"/>
                </a:lnTo>
                <a:lnTo>
                  <a:pt x="2816" y="1396"/>
                </a:lnTo>
                <a:lnTo>
                  <a:pt x="2792" y="1408"/>
                </a:lnTo>
                <a:lnTo>
                  <a:pt x="2766" y="1414"/>
                </a:lnTo>
                <a:lnTo>
                  <a:pt x="2740" y="1416"/>
                </a:lnTo>
                <a:lnTo>
                  <a:pt x="2713" y="1414"/>
                </a:lnTo>
                <a:lnTo>
                  <a:pt x="2688" y="1408"/>
                </a:lnTo>
                <a:lnTo>
                  <a:pt x="2664" y="1397"/>
                </a:lnTo>
                <a:lnTo>
                  <a:pt x="2642" y="1381"/>
                </a:lnTo>
                <a:lnTo>
                  <a:pt x="2622" y="1362"/>
                </a:lnTo>
                <a:lnTo>
                  <a:pt x="2567" y="1300"/>
                </a:lnTo>
                <a:lnTo>
                  <a:pt x="2507" y="1241"/>
                </a:lnTo>
                <a:lnTo>
                  <a:pt x="2443" y="1188"/>
                </a:lnTo>
                <a:lnTo>
                  <a:pt x="2377" y="1139"/>
                </a:lnTo>
                <a:lnTo>
                  <a:pt x="2308" y="1094"/>
                </a:lnTo>
                <a:lnTo>
                  <a:pt x="2237" y="1054"/>
                </a:lnTo>
                <a:lnTo>
                  <a:pt x="2163" y="1020"/>
                </a:lnTo>
                <a:lnTo>
                  <a:pt x="2087" y="991"/>
                </a:lnTo>
                <a:lnTo>
                  <a:pt x="2009" y="966"/>
                </a:lnTo>
                <a:lnTo>
                  <a:pt x="1929" y="947"/>
                </a:lnTo>
                <a:lnTo>
                  <a:pt x="1847" y="933"/>
                </a:lnTo>
                <a:lnTo>
                  <a:pt x="1766" y="925"/>
                </a:lnTo>
                <a:lnTo>
                  <a:pt x="1682" y="921"/>
                </a:lnTo>
                <a:lnTo>
                  <a:pt x="1599" y="925"/>
                </a:lnTo>
                <a:lnTo>
                  <a:pt x="1516" y="933"/>
                </a:lnTo>
                <a:lnTo>
                  <a:pt x="1435" y="947"/>
                </a:lnTo>
                <a:lnTo>
                  <a:pt x="1355" y="966"/>
                </a:lnTo>
                <a:lnTo>
                  <a:pt x="1278" y="991"/>
                </a:lnTo>
                <a:lnTo>
                  <a:pt x="1201" y="1020"/>
                </a:lnTo>
                <a:lnTo>
                  <a:pt x="1127" y="1054"/>
                </a:lnTo>
                <a:lnTo>
                  <a:pt x="1056" y="1094"/>
                </a:lnTo>
                <a:lnTo>
                  <a:pt x="987" y="1139"/>
                </a:lnTo>
                <a:lnTo>
                  <a:pt x="921" y="1188"/>
                </a:lnTo>
                <a:lnTo>
                  <a:pt x="858" y="1241"/>
                </a:lnTo>
                <a:lnTo>
                  <a:pt x="798" y="1300"/>
                </a:lnTo>
                <a:lnTo>
                  <a:pt x="741" y="1362"/>
                </a:lnTo>
                <a:lnTo>
                  <a:pt x="722" y="1381"/>
                </a:lnTo>
                <a:lnTo>
                  <a:pt x="700" y="1397"/>
                </a:lnTo>
                <a:lnTo>
                  <a:pt x="675" y="1408"/>
                </a:lnTo>
                <a:lnTo>
                  <a:pt x="650" y="1414"/>
                </a:lnTo>
                <a:lnTo>
                  <a:pt x="624" y="1416"/>
                </a:lnTo>
                <a:lnTo>
                  <a:pt x="598" y="1414"/>
                </a:lnTo>
                <a:lnTo>
                  <a:pt x="572" y="1408"/>
                </a:lnTo>
                <a:lnTo>
                  <a:pt x="548" y="1396"/>
                </a:lnTo>
                <a:lnTo>
                  <a:pt x="525" y="1380"/>
                </a:lnTo>
                <a:lnTo>
                  <a:pt x="506" y="1360"/>
                </a:lnTo>
                <a:lnTo>
                  <a:pt x="490" y="1338"/>
                </a:lnTo>
                <a:lnTo>
                  <a:pt x="480" y="1314"/>
                </a:lnTo>
                <a:lnTo>
                  <a:pt x="472" y="1289"/>
                </a:lnTo>
                <a:lnTo>
                  <a:pt x="470" y="1263"/>
                </a:lnTo>
                <a:lnTo>
                  <a:pt x="472" y="1237"/>
                </a:lnTo>
                <a:lnTo>
                  <a:pt x="480" y="1212"/>
                </a:lnTo>
                <a:lnTo>
                  <a:pt x="490" y="1186"/>
                </a:lnTo>
                <a:lnTo>
                  <a:pt x="507" y="1163"/>
                </a:lnTo>
                <a:lnTo>
                  <a:pt x="567" y="1096"/>
                </a:lnTo>
                <a:lnTo>
                  <a:pt x="630" y="1032"/>
                </a:lnTo>
                <a:lnTo>
                  <a:pt x="697" y="973"/>
                </a:lnTo>
                <a:lnTo>
                  <a:pt x="768" y="917"/>
                </a:lnTo>
                <a:lnTo>
                  <a:pt x="841" y="866"/>
                </a:lnTo>
                <a:lnTo>
                  <a:pt x="916" y="820"/>
                </a:lnTo>
                <a:lnTo>
                  <a:pt x="995" y="778"/>
                </a:lnTo>
                <a:lnTo>
                  <a:pt x="1075" y="740"/>
                </a:lnTo>
                <a:lnTo>
                  <a:pt x="1157" y="708"/>
                </a:lnTo>
                <a:lnTo>
                  <a:pt x="1241" y="679"/>
                </a:lnTo>
                <a:lnTo>
                  <a:pt x="1327" y="656"/>
                </a:lnTo>
                <a:lnTo>
                  <a:pt x="1414" y="639"/>
                </a:lnTo>
                <a:lnTo>
                  <a:pt x="1502" y="625"/>
                </a:lnTo>
                <a:lnTo>
                  <a:pt x="1592" y="618"/>
                </a:lnTo>
                <a:lnTo>
                  <a:pt x="1682" y="615"/>
                </a:lnTo>
                <a:close/>
                <a:moveTo>
                  <a:pt x="1682" y="0"/>
                </a:moveTo>
                <a:lnTo>
                  <a:pt x="1794" y="3"/>
                </a:lnTo>
                <a:lnTo>
                  <a:pt x="1904" y="11"/>
                </a:lnTo>
                <a:lnTo>
                  <a:pt x="2014" y="26"/>
                </a:lnTo>
                <a:lnTo>
                  <a:pt x="2123" y="46"/>
                </a:lnTo>
                <a:lnTo>
                  <a:pt x="2230" y="71"/>
                </a:lnTo>
                <a:lnTo>
                  <a:pt x="2334" y="101"/>
                </a:lnTo>
                <a:lnTo>
                  <a:pt x="2438" y="138"/>
                </a:lnTo>
                <a:lnTo>
                  <a:pt x="2540" y="179"/>
                </a:lnTo>
                <a:lnTo>
                  <a:pt x="2638" y="225"/>
                </a:lnTo>
                <a:lnTo>
                  <a:pt x="2734" y="276"/>
                </a:lnTo>
                <a:lnTo>
                  <a:pt x="2829" y="333"/>
                </a:lnTo>
                <a:lnTo>
                  <a:pt x="2920" y="393"/>
                </a:lnTo>
                <a:lnTo>
                  <a:pt x="3009" y="459"/>
                </a:lnTo>
                <a:lnTo>
                  <a:pt x="3094" y="531"/>
                </a:lnTo>
                <a:lnTo>
                  <a:pt x="3175" y="605"/>
                </a:lnTo>
                <a:lnTo>
                  <a:pt x="3254" y="686"/>
                </a:lnTo>
                <a:lnTo>
                  <a:pt x="3328" y="770"/>
                </a:lnTo>
                <a:lnTo>
                  <a:pt x="3344" y="792"/>
                </a:lnTo>
                <a:lnTo>
                  <a:pt x="3355" y="817"/>
                </a:lnTo>
                <a:lnTo>
                  <a:pt x="3362" y="842"/>
                </a:lnTo>
                <a:lnTo>
                  <a:pt x="3364" y="868"/>
                </a:lnTo>
                <a:lnTo>
                  <a:pt x="3362" y="894"/>
                </a:lnTo>
                <a:lnTo>
                  <a:pt x="3354" y="920"/>
                </a:lnTo>
                <a:lnTo>
                  <a:pt x="3344" y="944"/>
                </a:lnTo>
                <a:lnTo>
                  <a:pt x="3328" y="966"/>
                </a:lnTo>
                <a:lnTo>
                  <a:pt x="3309" y="985"/>
                </a:lnTo>
                <a:lnTo>
                  <a:pt x="3286" y="1001"/>
                </a:lnTo>
                <a:lnTo>
                  <a:pt x="3262" y="1013"/>
                </a:lnTo>
                <a:lnTo>
                  <a:pt x="3237" y="1020"/>
                </a:lnTo>
                <a:lnTo>
                  <a:pt x="3211" y="1022"/>
                </a:lnTo>
                <a:lnTo>
                  <a:pt x="3185" y="1020"/>
                </a:lnTo>
                <a:lnTo>
                  <a:pt x="3159" y="1013"/>
                </a:lnTo>
                <a:lnTo>
                  <a:pt x="3134" y="1002"/>
                </a:lnTo>
                <a:lnTo>
                  <a:pt x="3112" y="986"/>
                </a:lnTo>
                <a:lnTo>
                  <a:pt x="3093" y="966"/>
                </a:lnTo>
                <a:lnTo>
                  <a:pt x="3025" y="890"/>
                </a:lnTo>
                <a:lnTo>
                  <a:pt x="2953" y="818"/>
                </a:lnTo>
                <a:lnTo>
                  <a:pt x="2879" y="751"/>
                </a:lnTo>
                <a:lnTo>
                  <a:pt x="2800" y="687"/>
                </a:lnTo>
                <a:lnTo>
                  <a:pt x="2719" y="628"/>
                </a:lnTo>
                <a:lnTo>
                  <a:pt x="2635" y="574"/>
                </a:lnTo>
                <a:lnTo>
                  <a:pt x="2548" y="524"/>
                </a:lnTo>
                <a:lnTo>
                  <a:pt x="2459" y="479"/>
                </a:lnTo>
                <a:lnTo>
                  <a:pt x="2368" y="440"/>
                </a:lnTo>
                <a:lnTo>
                  <a:pt x="2275" y="405"/>
                </a:lnTo>
                <a:lnTo>
                  <a:pt x="2179" y="376"/>
                </a:lnTo>
                <a:lnTo>
                  <a:pt x="2082" y="352"/>
                </a:lnTo>
                <a:lnTo>
                  <a:pt x="1984" y="332"/>
                </a:lnTo>
                <a:lnTo>
                  <a:pt x="1884" y="318"/>
                </a:lnTo>
                <a:lnTo>
                  <a:pt x="1784" y="310"/>
                </a:lnTo>
                <a:lnTo>
                  <a:pt x="1682" y="308"/>
                </a:lnTo>
                <a:lnTo>
                  <a:pt x="1580" y="310"/>
                </a:lnTo>
                <a:lnTo>
                  <a:pt x="1480" y="318"/>
                </a:lnTo>
                <a:lnTo>
                  <a:pt x="1380" y="332"/>
                </a:lnTo>
                <a:lnTo>
                  <a:pt x="1282" y="352"/>
                </a:lnTo>
                <a:lnTo>
                  <a:pt x="1184" y="376"/>
                </a:lnTo>
                <a:lnTo>
                  <a:pt x="1089" y="405"/>
                </a:lnTo>
                <a:lnTo>
                  <a:pt x="996" y="440"/>
                </a:lnTo>
                <a:lnTo>
                  <a:pt x="905" y="479"/>
                </a:lnTo>
                <a:lnTo>
                  <a:pt x="816" y="524"/>
                </a:lnTo>
                <a:lnTo>
                  <a:pt x="729" y="574"/>
                </a:lnTo>
                <a:lnTo>
                  <a:pt x="645" y="628"/>
                </a:lnTo>
                <a:lnTo>
                  <a:pt x="563" y="687"/>
                </a:lnTo>
                <a:lnTo>
                  <a:pt x="486" y="751"/>
                </a:lnTo>
                <a:lnTo>
                  <a:pt x="411" y="819"/>
                </a:lnTo>
                <a:lnTo>
                  <a:pt x="339" y="891"/>
                </a:lnTo>
                <a:lnTo>
                  <a:pt x="271" y="968"/>
                </a:lnTo>
                <a:lnTo>
                  <a:pt x="251" y="986"/>
                </a:lnTo>
                <a:lnTo>
                  <a:pt x="229" y="1002"/>
                </a:lnTo>
                <a:lnTo>
                  <a:pt x="205" y="1013"/>
                </a:lnTo>
                <a:lnTo>
                  <a:pt x="180" y="1020"/>
                </a:lnTo>
                <a:lnTo>
                  <a:pt x="154" y="1022"/>
                </a:lnTo>
                <a:lnTo>
                  <a:pt x="128" y="1020"/>
                </a:lnTo>
                <a:lnTo>
                  <a:pt x="102" y="1013"/>
                </a:lnTo>
                <a:lnTo>
                  <a:pt x="77" y="1001"/>
                </a:lnTo>
                <a:lnTo>
                  <a:pt x="56" y="985"/>
                </a:lnTo>
                <a:lnTo>
                  <a:pt x="36" y="966"/>
                </a:lnTo>
                <a:lnTo>
                  <a:pt x="20" y="944"/>
                </a:lnTo>
                <a:lnTo>
                  <a:pt x="9" y="920"/>
                </a:lnTo>
                <a:lnTo>
                  <a:pt x="2" y="894"/>
                </a:lnTo>
                <a:lnTo>
                  <a:pt x="0" y="868"/>
                </a:lnTo>
                <a:lnTo>
                  <a:pt x="2" y="842"/>
                </a:lnTo>
                <a:lnTo>
                  <a:pt x="8" y="817"/>
                </a:lnTo>
                <a:lnTo>
                  <a:pt x="20" y="792"/>
                </a:lnTo>
                <a:lnTo>
                  <a:pt x="36" y="770"/>
                </a:lnTo>
                <a:lnTo>
                  <a:pt x="110" y="686"/>
                </a:lnTo>
                <a:lnTo>
                  <a:pt x="189" y="605"/>
                </a:lnTo>
                <a:lnTo>
                  <a:pt x="270" y="531"/>
                </a:lnTo>
                <a:lnTo>
                  <a:pt x="355" y="459"/>
                </a:lnTo>
                <a:lnTo>
                  <a:pt x="444" y="393"/>
                </a:lnTo>
                <a:lnTo>
                  <a:pt x="535" y="333"/>
                </a:lnTo>
                <a:lnTo>
                  <a:pt x="629" y="276"/>
                </a:lnTo>
                <a:lnTo>
                  <a:pt x="726" y="225"/>
                </a:lnTo>
                <a:lnTo>
                  <a:pt x="825" y="179"/>
                </a:lnTo>
                <a:lnTo>
                  <a:pt x="926" y="138"/>
                </a:lnTo>
                <a:lnTo>
                  <a:pt x="1029" y="101"/>
                </a:lnTo>
                <a:lnTo>
                  <a:pt x="1135" y="71"/>
                </a:lnTo>
                <a:lnTo>
                  <a:pt x="1242" y="46"/>
                </a:lnTo>
                <a:lnTo>
                  <a:pt x="1350" y="26"/>
                </a:lnTo>
                <a:lnTo>
                  <a:pt x="1460" y="11"/>
                </a:lnTo>
                <a:lnTo>
                  <a:pt x="1570" y="3"/>
                </a:lnTo>
                <a:lnTo>
                  <a:pt x="168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Freeform 62">
            <a:extLst>
              <a:ext uri="{FF2B5EF4-FFF2-40B4-BE49-F238E27FC236}">
                <a16:creationId xmlns:a16="http://schemas.microsoft.com/office/drawing/2014/main" id="{1646342E-C984-034A-BAD5-2D4BD3F119ED}"/>
              </a:ext>
            </a:extLst>
          </p:cNvPr>
          <p:cNvSpPr>
            <a:spLocks noEditPoints="1"/>
          </p:cNvSpPr>
          <p:nvPr/>
        </p:nvSpPr>
        <p:spPr bwMode="auto">
          <a:xfrm>
            <a:off x="10956453" y="5275725"/>
            <a:ext cx="632703" cy="637725"/>
          </a:xfrm>
          <a:custGeom>
            <a:avLst/>
            <a:gdLst>
              <a:gd name="T0" fmla="*/ 508 w 3405"/>
              <a:gd name="T1" fmla="*/ 570 h 3433"/>
              <a:gd name="T2" fmla="*/ 264 w 3405"/>
              <a:gd name="T3" fmla="*/ 613 h 3433"/>
              <a:gd name="T4" fmla="*/ 1204 w 3405"/>
              <a:gd name="T5" fmla="*/ 439 h 3433"/>
              <a:gd name="T6" fmla="*/ 1513 w 3405"/>
              <a:gd name="T7" fmla="*/ 700 h 3433"/>
              <a:gd name="T8" fmla="*/ 1618 w 3405"/>
              <a:gd name="T9" fmla="*/ 722 h 3433"/>
              <a:gd name="T10" fmla="*/ 1719 w 3405"/>
              <a:gd name="T11" fmla="*/ 760 h 3433"/>
              <a:gd name="T12" fmla="*/ 1815 w 3405"/>
              <a:gd name="T13" fmla="*/ 816 h 3433"/>
              <a:gd name="T14" fmla="*/ 1901 w 3405"/>
              <a:gd name="T15" fmla="*/ 890 h 3433"/>
              <a:gd name="T16" fmla="*/ 3258 w 3405"/>
              <a:gd name="T17" fmla="*/ 2267 h 3433"/>
              <a:gd name="T18" fmla="*/ 3322 w 3405"/>
              <a:gd name="T19" fmla="*/ 2363 h 3433"/>
              <a:gd name="T20" fmla="*/ 3369 w 3405"/>
              <a:gd name="T21" fmla="*/ 2466 h 3433"/>
              <a:gd name="T22" fmla="*/ 3396 w 3405"/>
              <a:gd name="T23" fmla="*/ 2573 h 3433"/>
              <a:gd name="T24" fmla="*/ 3405 w 3405"/>
              <a:gd name="T25" fmla="*/ 2684 h 3433"/>
              <a:gd name="T26" fmla="*/ 3394 w 3405"/>
              <a:gd name="T27" fmla="*/ 2793 h 3433"/>
              <a:gd name="T28" fmla="*/ 3365 w 3405"/>
              <a:gd name="T29" fmla="*/ 2901 h 3433"/>
              <a:gd name="T30" fmla="*/ 3317 w 3405"/>
              <a:gd name="T31" fmla="*/ 3003 h 3433"/>
              <a:gd name="T32" fmla="*/ 3250 w 3405"/>
              <a:gd name="T33" fmla="*/ 3098 h 3433"/>
              <a:gd name="T34" fmla="*/ 3101 w 3405"/>
              <a:gd name="T35" fmla="*/ 3247 h 3433"/>
              <a:gd name="T36" fmla="*/ 3010 w 3405"/>
              <a:gd name="T37" fmla="*/ 3321 h 3433"/>
              <a:gd name="T38" fmla="*/ 2911 w 3405"/>
              <a:gd name="T39" fmla="*/ 3376 h 3433"/>
              <a:gd name="T40" fmla="*/ 2804 w 3405"/>
              <a:gd name="T41" fmla="*/ 3413 h 3433"/>
              <a:gd name="T42" fmla="*/ 2694 w 3405"/>
              <a:gd name="T43" fmla="*/ 3431 h 3433"/>
              <a:gd name="T44" fmla="*/ 2583 w 3405"/>
              <a:gd name="T45" fmla="*/ 3430 h 3433"/>
              <a:gd name="T46" fmla="*/ 2473 w 3405"/>
              <a:gd name="T47" fmla="*/ 3409 h 3433"/>
              <a:gd name="T48" fmla="*/ 2367 w 3405"/>
              <a:gd name="T49" fmla="*/ 3371 h 3433"/>
              <a:gd name="T50" fmla="*/ 2269 w 3405"/>
              <a:gd name="T51" fmla="*/ 3314 h 3433"/>
              <a:gd name="T52" fmla="*/ 2179 w 3405"/>
              <a:gd name="T53" fmla="*/ 3238 h 3433"/>
              <a:gd name="T54" fmla="*/ 821 w 3405"/>
              <a:gd name="T55" fmla="*/ 1860 h 3433"/>
              <a:gd name="T56" fmla="*/ 755 w 3405"/>
              <a:gd name="T57" fmla="*/ 1762 h 3433"/>
              <a:gd name="T58" fmla="*/ 709 w 3405"/>
              <a:gd name="T59" fmla="*/ 1655 h 3433"/>
              <a:gd name="T60" fmla="*/ 682 w 3405"/>
              <a:gd name="T61" fmla="*/ 1544 h 3433"/>
              <a:gd name="T62" fmla="*/ 676 w 3405"/>
              <a:gd name="T63" fmla="*/ 1431 h 3433"/>
              <a:gd name="T64" fmla="*/ 1204 w 3405"/>
              <a:gd name="T65" fmla="*/ 439 h 3433"/>
              <a:gd name="T66" fmla="*/ 726 w 3405"/>
              <a:gd name="T67" fmla="*/ 362 h 3433"/>
              <a:gd name="T68" fmla="*/ 482 w 3405"/>
              <a:gd name="T69" fmla="*/ 404 h 3433"/>
              <a:gd name="T70" fmla="*/ 623 w 3405"/>
              <a:gd name="T71" fmla="*/ 162 h 3433"/>
              <a:gd name="T72" fmla="*/ 426 w 3405"/>
              <a:gd name="T73" fmla="*/ 879 h 3433"/>
              <a:gd name="T74" fmla="*/ 623 w 3405"/>
              <a:gd name="T75" fmla="*/ 162 h 3433"/>
              <a:gd name="T76" fmla="*/ 1050 w 3405"/>
              <a:gd name="T77" fmla="*/ 430 h 3433"/>
              <a:gd name="T78" fmla="*/ 0 w 3405"/>
              <a:gd name="T79" fmla="*/ 611 h 3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05" h="3433">
                <a:moveTo>
                  <a:pt x="410" y="471"/>
                </a:moveTo>
                <a:lnTo>
                  <a:pt x="508" y="570"/>
                </a:lnTo>
                <a:lnTo>
                  <a:pt x="362" y="712"/>
                </a:lnTo>
                <a:lnTo>
                  <a:pt x="264" y="613"/>
                </a:lnTo>
                <a:lnTo>
                  <a:pt x="410" y="471"/>
                </a:lnTo>
                <a:close/>
                <a:moveTo>
                  <a:pt x="1204" y="439"/>
                </a:moveTo>
                <a:lnTo>
                  <a:pt x="1460" y="697"/>
                </a:lnTo>
                <a:lnTo>
                  <a:pt x="1513" y="700"/>
                </a:lnTo>
                <a:lnTo>
                  <a:pt x="1565" y="709"/>
                </a:lnTo>
                <a:lnTo>
                  <a:pt x="1618" y="722"/>
                </a:lnTo>
                <a:lnTo>
                  <a:pt x="1669" y="739"/>
                </a:lnTo>
                <a:lnTo>
                  <a:pt x="1719" y="760"/>
                </a:lnTo>
                <a:lnTo>
                  <a:pt x="1768" y="786"/>
                </a:lnTo>
                <a:lnTo>
                  <a:pt x="1815" y="816"/>
                </a:lnTo>
                <a:lnTo>
                  <a:pt x="1860" y="850"/>
                </a:lnTo>
                <a:lnTo>
                  <a:pt x="1901" y="890"/>
                </a:lnTo>
                <a:lnTo>
                  <a:pt x="3218" y="2223"/>
                </a:lnTo>
                <a:lnTo>
                  <a:pt x="3258" y="2267"/>
                </a:lnTo>
                <a:lnTo>
                  <a:pt x="3292" y="2314"/>
                </a:lnTo>
                <a:lnTo>
                  <a:pt x="3322" y="2363"/>
                </a:lnTo>
                <a:lnTo>
                  <a:pt x="3348" y="2414"/>
                </a:lnTo>
                <a:lnTo>
                  <a:pt x="3369" y="2466"/>
                </a:lnTo>
                <a:lnTo>
                  <a:pt x="3385" y="2519"/>
                </a:lnTo>
                <a:lnTo>
                  <a:pt x="3396" y="2573"/>
                </a:lnTo>
                <a:lnTo>
                  <a:pt x="3403" y="2629"/>
                </a:lnTo>
                <a:lnTo>
                  <a:pt x="3405" y="2684"/>
                </a:lnTo>
                <a:lnTo>
                  <a:pt x="3401" y="2739"/>
                </a:lnTo>
                <a:lnTo>
                  <a:pt x="3394" y="2793"/>
                </a:lnTo>
                <a:lnTo>
                  <a:pt x="3382" y="2848"/>
                </a:lnTo>
                <a:lnTo>
                  <a:pt x="3365" y="2901"/>
                </a:lnTo>
                <a:lnTo>
                  <a:pt x="3344" y="2953"/>
                </a:lnTo>
                <a:lnTo>
                  <a:pt x="3317" y="3003"/>
                </a:lnTo>
                <a:lnTo>
                  <a:pt x="3286" y="3051"/>
                </a:lnTo>
                <a:lnTo>
                  <a:pt x="3250" y="3098"/>
                </a:lnTo>
                <a:lnTo>
                  <a:pt x="3210" y="3140"/>
                </a:lnTo>
                <a:lnTo>
                  <a:pt x="3101" y="3247"/>
                </a:lnTo>
                <a:lnTo>
                  <a:pt x="3057" y="3286"/>
                </a:lnTo>
                <a:lnTo>
                  <a:pt x="3010" y="3321"/>
                </a:lnTo>
                <a:lnTo>
                  <a:pt x="2961" y="3351"/>
                </a:lnTo>
                <a:lnTo>
                  <a:pt x="2911" y="3376"/>
                </a:lnTo>
                <a:lnTo>
                  <a:pt x="2858" y="3397"/>
                </a:lnTo>
                <a:lnTo>
                  <a:pt x="2804" y="3413"/>
                </a:lnTo>
                <a:lnTo>
                  <a:pt x="2749" y="3424"/>
                </a:lnTo>
                <a:lnTo>
                  <a:pt x="2694" y="3431"/>
                </a:lnTo>
                <a:lnTo>
                  <a:pt x="2638" y="3433"/>
                </a:lnTo>
                <a:lnTo>
                  <a:pt x="2583" y="3430"/>
                </a:lnTo>
                <a:lnTo>
                  <a:pt x="2528" y="3422"/>
                </a:lnTo>
                <a:lnTo>
                  <a:pt x="2473" y="3409"/>
                </a:lnTo>
                <a:lnTo>
                  <a:pt x="2420" y="3393"/>
                </a:lnTo>
                <a:lnTo>
                  <a:pt x="2367" y="3371"/>
                </a:lnTo>
                <a:lnTo>
                  <a:pt x="2317" y="3346"/>
                </a:lnTo>
                <a:lnTo>
                  <a:pt x="2269" y="3314"/>
                </a:lnTo>
                <a:lnTo>
                  <a:pt x="2223" y="3279"/>
                </a:lnTo>
                <a:lnTo>
                  <a:pt x="2179" y="3238"/>
                </a:lnTo>
                <a:lnTo>
                  <a:pt x="862" y="1904"/>
                </a:lnTo>
                <a:lnTo>
                  <a:pt x="821" y="1860"/>
                </a:lnTo>
                <a:lnTo>
                  <a:pt x="786" y="1812"/>
                </a:lnTo>
                <a:lnTo>
                  <a:pt x="755" y="1762"/>
                </a:lnTo>
                <a:lnTo>
                  <a:pt x="729" y="1709"/>
                </a:lnTo>
                <a:lnTo>
                  <a:pt x="709" y="1655"/>
                </a:lnTo>
                <a:lnTo>
                  <a:pt x="693" y="1600"/>
                </a:lnTo>
                <a:lnTo>
                  <a:pt x="682" y="1544"/>
                </a:lnTo>
                <a:lnTo>
                  <a:pt x="677" y="1487"/>
                </a:lnTo>
                <a:lnTo>
                  <a:pt x="676" y="1431"/>
                </a:lnTo>
                <a:lnTo>
                  <a:pt x="436" y="1188"/>
                </a:lnTo>
                <a:lnTo>
                  <a:pt x="1204" y="439"/>
                </a:lnTo>
                <a:close/>
                <a:moveTo>
                  <a:pt x="628" y="262"/>
                </a:moveTo>
                <a:lnTo>
                  <a:pt x="726" y="362"/>
                </a:lnTo>
                <a:lnTo>
                  <a:pt x="581" y="503"/>
                </a:lnTo>
                <a:lnTo>
                  <a:pt x="482" y="404"/>
                </a:lnTo>
                <a:lnTo>
                  <a:pt x="628" y="262"/>
                </a:lnTo>
                <a:close/>
                <a:moveTo>
                  <a:pt x="623" y="162"/>
                </a:moveTo>
                <a:lnTo>
                  <a:pt x="163" y="612"/>
                </a:lnTo>
                <a:lnTo>
                  <a:pt x="426" y="879"/>
                </a:lnTo>
                <a:lnTo>
                  <a:pt x="886" y="429"/>
                </a:lnTo>
                <a:lnTo>
                  <a:pt x="623" y="162"/>
                </a:lnTo>
                <a:close/>
                <a:moveTo>
                  <a:pt x="626" y="0"/>
                </a:moveTo>
                <a:lnTo>
                  <a:pt x="1050" y="430"/>
                </a:lnTo>
                <a:lnTo>
                  <a:pt x="425" y="1041"/>
                </a:lnTo>
                <a:lnTo>
                  <a:pt x="0" y="611"/>
                </a:lnTo>
                <a:lnTo>
                  <a:pt x="626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Freeform 67">
            <a:extLst>
              <a:ext uri="{FF2B5EF4-FFF2-40B4-BE49-F238E27FC236}">
                <a16:creationId xmlns:a16="http://schemas.microsoft.com/office/drawing/2014/main" id="{E3A82F0C-D5D8-C84D-9F1E-A37D6C2C2811}"/>
              </a:ext>
            </a:extLst>
          </p:cNvPr>
          <p:cNvSpPr>
            <a:spLocks noEditPoints="1"/>
          </p:cNvSpPr>
          <p:nvPr/>
        </p:nvSpPr>
        <p:spPr bwMode="auto">
          <a:xfrm>
            <a:off x="1788868" y="3711610"/>
            <a:ext cx="567328" cy="744699"/>
          </a:xfrm>
          <a:custGeom>
            <a:avLst/>
            <a:gdLst>
              <a:gd name="T0" fmla="*/ 1976 w 2613"/>
              <a:gd name="T1" fmla="*/ 2746 h 3423"/>
              <a:gd name="T2" fmla="*/ 2085 w 2613"/>
              <a:gd name="T3" fmla="*/ 2816 h 3423"/>
              <a:gd name="T4" fmla="*/ 2130 w 2613"/>
              <a:gd name="T5" fmla="*/ 2692 h 3423"/>
              <a:gd name="T6" fmla="*/ 2156 w 2613"/>
              <a:gd name="T7" fmla="*/ 1548 h 3423"/>
              <a:gd name="T8" fmla="*/ 2246 w 2613"/>
              <a:gd name="T9" fmla="*/ 1709 h 3423"/>
              <a:gd name="T10" fmla="*/ 1945 w 2613"/>
              <a:gd name="T11" fmla="*/ 2015 h 3423"/>
              <a:gd name="T12" fmla="*/ 1789 w 2613"/>
              <a:gd name="T13" fmla="*/ 1924 h 3423"/>
              <a:gd name="T14" fmla="*/ 2013 w 2613"/>
              <a:gd name="T15" fmla="*/ 1578 h 3423"/>
              <a:gd name="T16" fmla="*/ 1947 w 2613"/>
              <a:gd name="T17" fmla="*/ 1324 h 3423"/>
              <a:gd name="T18" fmla="*/ 2007 w 2613"/>
              <a:gd name="T19" fmla="*/ 1497 h 3423"/>
              <a:gd name="T20" fmla="*/ 1689 w 2613"/>
              <a:gd name="T21" fmla="*/ 1781 h 3423"/>
              <a:gd name="T22" fmla="*/ 1549 w 2613"/>
              <a:gd name="T23" fmla="*/ 1661 h 3423"/>
              <a:gd name="T24" fmla="*/ 1803 w 2613"/>
              <a:gd name="T25" fmla="*/ 1324 h 3423"/>
              <a:gd name="T26" fmla="*/ 392 w 2613"/>
              <a:gd name="T27" fmla="*/ 1302 h 3423"/>
              <a:gd name="T28" fmla="*/ 673 w 2613"/>
              <a:gd name="T29" fmla="*/ 1072 h 3423"/>
              <a:gd name="T30" fmla="*/ 956 w 2613"/>
              <a:gd name="T31" fmla="*/ 639 h 3423"/>
              <a:gd name="T32" fmla="*/ 1594 w 2613"/>
              <a:gd name="T33" fmla="*/ 1076 h 3423"/>
              <a:gd name="T34" fmla="*/ 1762 w 2613"/>
              <a:gd name="T35" fmla="*/ 1136 h 3423"/>
              <a:gd name="T36" fmla="*/ 1722 w 2613"/>
              <a:gd name="T37" fmla="*/ 1328 h 3423"/>
              <a:gd name="T38" fmla="*/ 1407 w 2613"/>
              <a:gd name="T39" fmla="*/ 1535 h 3423"/>
              <a:gd name="T40" fmla="*/ 1317 w 2613"/>
              <a:gd name="T41" fmla="*/ 1374 h 3423"/>
              <a:gd name="T42" fmla="*/ 198 w 2613"/>
              <a:gd name="T43" fmla="*/ 1705 h 3423"/>
              <a:gd name="T44" fmla="*/ 483 w 2613"/>
              <a:gd name="T45" fmla="*/ 1644 h 3423"/>
              <a:gd name="T46" fmla="*/ 611 w 2613"/>
              <a:gd name="T47" fmla="*/ 1488 h 3423"/>
              <a:gd name="T48" fmla="*/ 750 w 2613"/>
              <a:gd name="T49" fmla="*/ 1583 h 3423"/>
              <a:gd name="T50" fmla="*/ 745 w 2613"/>
              <a:gd name="T51" fmla="*/ 1879 h 3423"/>
              <a:gd name="T52" fmla="*/ 691 w 2613"/>
              <a:gd name="T53" fmla="*/ 2206 h 3423"/>
              <a:gd name="T54" fmla="*/ 2153 w 2613"/>
              <a:gd name="T55" fmla="*/ 2253 h 3423"/>
              <a:gd name="T56" fmla="*/ 2013 w 2613"/>
              <a:gd name="T57" fmla="*/ 2134 h 3423"/>
              <a:gd name="T58" fmla="*/ 2267 w 2613"/>
              <a:gd name="T59" fmla="*/ 1797 h 3423"/>
              <a:gd name="T60" fmla="*/ 2442 w 2613"/>
              <a:gd name="T61" fmla="*/ 1825 h 3423"/>
              <a:gd name="T62" fmla="*/ 2442 w 2613"/>
              <a:gd name="T63" fmla="*/ 2014 h 3423"/>
              <a:gd name="T64" fmla="*/ 2613 w 2613"/>
              <a:gd name="T65" fmla="*/ 2326 h 3423"/>
              <a:gd name="T66" fmla="*/ 1740 w 2613"/>
              <a:gd name="T67" fmla="*/ 3286 h 3423"/>
              <a:gd name="T68" fmla="*/ 1420 w 2613"/>
              <a:gd name="T69" fmla="*/ 3116 h 3423"/>
              <a:gd name="T70" fmla="*/ 1191 w 2613"/>
              <a:gd name="T71" fmla="*/ 3328 h 3423"/>
              <a:gd name="T72" fmla="*/ 919 w 2613"/>
              <a:gd name="T73" fmla="*/ 3421 h 3423"/>
              <a:gd name="T74" fmla="*/ 707 w 2613"/>
              <a:gd name="T75" fmla="*/ 3389 h 3423"/>
              <a:gd name="T76" fmla="*/ 539 w 2613"/>
              <a:gd name="T77" fmla="*/ 3294 h 3423"/>
              <a:gd name="T78" fmla="*/ 264 w 2613"/>
              <a:gd name="T79" fmla="*/ 2960 h 3423"/>
              <a:gd name="T80" fmla="*/ 210 w 2613"/>
              <a:gd name="T81" fmla="*/ 2639 h 3423"/>
              <a:gd name="T82" fmla="*/ 253 w 2613"/>
              <a:gd name="T83" fmla="*/ 2483 h 3423"/>
              <a:gd name="T84" fmla="*/ 348 w 2613"/>
              <a:gd name="T85" fmla="*/ 2130 h 3423"/>
              <a:gd name="T86" fmla="*/ 4 w 2613"/>
              <a:gd name="T87" fmla="*/ 1555 h 3423"/>
              <a:gd name="T88" fmla="*/ 927 w 2613"/>
              <a:gd name="T89" fmla="*/ 639 h 3423"/>
              <a:gd name="T90" fmla="*/ 1163 w 2613"/>
              <a:gd name="T91" fmla="*/ 472 h 3423"/>
              <a:gd name="T92" fmla="*/ 864 w 2613"/>
              <a:gd name="T93" fmla="*/ 478 h 3423"/>
              <a:gd name="T94" fmla="*/ 774 w 2613"/>
              <a:gd name="T95" fmla="*/ 398 h 3423"/>
              <a:gd name="T96" fmla="*/ 1116 w 2613"/>
              <a:gd name="T97" fmla="*/ 220 h 3423"/>
              <a:gd name="T98" fmla="*/ 1100 w 2613"/>
              <a:gd name="T99" fmla="*/ 328 h 3423"/>
              <a:gd name="T100" fmla="*/ 731 w 2613"/>
              <a:gd name="T101" fmla="*/ 328 h 3423"/>
              <a:gd name="T102" fmla="*/ 714 w 2613"/>
              <a:gd name="T103" fmla="*/ 221 h 3423"/>
              <a:gd name="T104" fmla="*/ 1036 w 2613"/>
              <a:gd name="T105" fmla="*/ 11 h 3423"/>
              <a:gd name="T106" fmla="*/ 1346 w 2613"/>
              <a:gd name="T107" fmla="*/ 286 h 3423"/>
              <a:gd name="T108" fmla="*/ 943 w 2613"/>
              <a:gd name="T109" fmla="*/ 105 h 3423"/>
              <a:gd name="T110" fmla="*/ 528 w 2613"/>
              <a:gd name="T111" fmla="*/ 245 h 3423"/>
              <a:gd name="T112" fmla="*/ 735 w 2613"/>
              <a:gd name="T113" fmla="*/ 24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13" h="3423">
                <a:moveTo>
                  <a:pt x="2049" y="2652"/>
                </a:moveTo>
                <a:lnTo>
                  <a:pt x="2031" y="2656"/>
                </a:lnTo>
                <a:lnTo>
                  <a:pt x="2015" y="2665"/>
                </a:lnTo>
                <a:lnTo>
                  <a:pt x="2000" y="2677"/>
                </a:lnTo>
                <a:lnTo>
                  <a:pt x="1988" y="2692"/>
                </a:lnTo>
                <a:lnTo>
                  <a:pt x="1980" y="2709"/>
                </a:lnTo>
                <a:lnTo>
                  <a:pt x="1976" y="2727"/>
                </a:lnTo>
                <a:lnTo>
                  <a:pt x="1976" y="2746"/>
                </a:lnTo>
                <a:lnTo>
                  <a:pt x="1980" y="2764"/>
                </a:lnTo>
                <a:lnTo>
                  <a:pt x="1988" y="2781"/>
                </a:lnTo>
                <a:lnTo>
                  <a:pt x="2000" y="2797"/>
                </a:lnTo>
                <a:lnTo>
                  <a:pt x="2015" y="2809"/>
                </a:lnTo>
                <a:lnTo>
                  <a:pt x="2031" y="2816"/>
                </a:lnTo>
                <a:lnTo>
                  <a:pt x="2049" y="2821"/>
                </a:lnTo>
                <a:lnTo>
                  <a:pt x="2068" y="2821"/>
                </a:lnTo>
                <a:lnTo>
                  <a:pt x="2085" y="2816"/>
                </a:lnTo>
                <a:lnTo>
                  <a:pt x="2102" y="2809"/>
                </a:lnTo>
                <a:lnTo>
                  <a:pt x="2117" y="2797"/>
                </a:lnTo>
                <a:lnTo>
                  <a:pt x="2130" y="2781"/>
                </a:lnTo>
                <a:lnTo>
                  <a:pt x="2137" y="2764"/>
                </a:lnTo>
                <a:lnTo>
                  <a:pt x="2141" y="2746"/>
                </a:lnTo>
                <a:lnTo>
                  <a:pt x="2141" y="2727"/>
                </a:lnTo>
                <a:lnTo>
                  <a:pt x="2137" y="2709"/>
                </a:lnTo>
                <a:lnTo>
                  <a:pt x="2130" y="2692"/>
                </a:lnTo>
                <a:lnTo>
                  <a:pt x="2117" y="2677"/>
                </a:lnTo>
                <a:lnTo>
                  <a:pt x="2102" y="2665"/>
                </a:lnTo>
                <a:lnTo>
                  <a:pt x="2085" y="2656"/>
                </a:lnTo>
                <a:lnTo>
                  <a:pt x="2067" y="2652"/>
                </a:lnTo>
                <a:lnTo>
                  <a:pt x="2049" y="2652"/>
                </a:lnTo>
                <a:close/>
                <a:moveTo>
                  <a:pt x="2106" y="1539"/>
                </a:moveTo>
                <a:lnTo>
                  <a:pt x="2132" y="1541"/>
                </a:lnTo>
                <a:lnTo>
                  <a:pt x="2156" y="1548"/>
                </a:lnTo>
                <a:lnTo>
                  <a:pt x="2179" y="1560"/>
                </a:lnTo>
                <a:lnTo>
                  <a:pt x="2199" y="1578"/>
                </a:lnTo>
                <a:lnTo>
                  <a:pt x="2210" y="1588"/>
                </a:lnTo>
                <a:lnTo>
                  <a:pt x="2227" y="1609"/>
                </a:lnTo>
                <a:lnTo>
                  <a:pt x="2238" y="1632"/>
                </a:lnTo>
                <a:lnTo>
                  <a:pt x="2246" y="1657"/>
                </a:lnTo>
                <a:lnTo>
                  <a:pt x="2248" y="1683"/>
                </a:lnTo>
                <a:lnTo>
                  <a:pt x="2246" y="1709"/>
                </a:lnTo>
                <a:lnTo>
                  <a:pt x="2238" y="1733"/>
                </a:lnTo>
                <a:lnTo>
                  <a:pt x="2227" y="1757"/>
                </a:lnTo>
                <a:lnTo>
                  <a:pt x="2210" y="1777"/>
                </a:lnTo>
                <a:lnTo>
                  <a:pt x="2186" y="1801"/>
                </a:lnTo>
                <a:lnTo>
                  <a:pt x="2013" y="1977"/>
                </a:lnTo>
                <a:lnTo>
                  <a:pt x="1992" y="1994"/>
                </a:lnTo>
                <a:lnTo>
                  <a:pt x="1969" y="2007"/>
                </a:lnTo>
                <a:lnTo>
                  <a:pt x="1945" y="2015"/>
                </a:lnTo>
                <a:lnTo>
                  <a:pt x="1920" y="2017"/>
                </a:lnTo>
                <a:lnTo>
                  <a:pt x="1895" y="2015"/>
                </a:lnTo>
                <a:lnTo>
                  <a:pt x="1871" y="2007"/>
                </a:lnTo>
                <a:lnTo>
                  <a:pt x="1848" y="1994"/>
                </a:lnTo>
                <a:lnTo>
                  <a:pt x="1827" y="1977"/>
                </a:lnTo>
                <a:lnTo>
                  <a:pt x="1817" y="1968"/>
                </a:lnTo>
                <a:lnTo>
                  <a:pt x="1800" y="1946"/>
                </a:lnTo>
                <a:lnTo>
                  <a:pt x="1789" y="1924"/>
                </a:lnTo>
                <a:lnTo>
                  <a:pt x="1781" y="1898"/>
                </a:lnTo>
                <a:lnTo>
                  <a:pt x="1779" y="1873"/>
                </a:lnTo>
                <a:lnTo>
                  <a:pt x="1781" y="1847"/>
                </a:lnTo>
                <a:lnTo>
                  <a:pt x="1789" y="1823"/>
                </a:lnTo>
                <a:lnTo>
                  <a:pt x="1800" y="1799"/>
                </a:lnTo>
                <a:lnTo>
                  <a:pt x="1817" y="1778"/>
                </a:lnTo>
                <a:lnTo>
                  <a:pt x="1991" y="1601"/>
                </a:lnTo>
                <a:lnTo>
                  <a:pt x="2013" y="1578"/>
                </a:lnTo>
                <a:lnTo>
                  <a:pt x="2034" y="1560"/>
                </a:lnTo>
                <a:lnTo>
                  <a:pt x="2057" y="1548"/>
                </a:lnTo>
                <a:lnTo>
                  <a:pt x="2081" y="1541"/>
                </a:lnTo>
                <a:lnTo>
                  <a:pt x="2106" y="1539"/>
                </a:lnTo>
                <a:close/>
                <a:moveTo>
                  <a:pt x="1874" y="1302"/>
                </a:moveTo>
                <a:lnTo>
                  <a:pt x="1900" y="1305"/>
                </a:lnTo>
                <a:lnTo>
                  <a:pt x="1924" y="1312"/>
                </a:lnTo>
                <a:lnTo>
                  <a:pt x="1947" y="1324"/>
                </a:lnTo>
                <a:lnTo>
                  <a:pt x="1967" y="1341"/>
                </a:lnTo>
                <a:lnTo>
                  <a:pt x="1978" y="1352"/>
                </a:lnTo>
                <a:lnTo>
                  <a:pt x="1995" y="1372"/>
                </a:lnTo>
                <a:lnTo>
                  <a:pt x="2007" y="1396"/>
                </a:lnTo>
                <a:lnTo>
                  <a:pt x="2013" y="1421"/>
                </a:lnTo>
                <a:lnTo>
                  <a:pt x="2017" y="1446"/>
                </a:lnTo>
                <a:lnTo>
                  <a:pt x="2013" y="1472"/>
                </a:lnTo>
                <a:lnTo>
                  <a:pt x="2007" y="1497"/>
                </a:lnTo>
                <a:lnTo>
                  <a:pt x="1995" y="1521"/>
                </a:lnTo>
                <a:lnTo>
                  <a:pt x="1978" y="1541"/>
                </a:lnTo>
                <a:lnTo>
                  <a:pt x="1955" y="1565"/>
                </a:lnTo>
                <a:lnTo>
                  <a:pt x="1781" y="1741"/>
                </a:lnTo>
                <a:lnTo>
                  <a:pt x="1760" y="1758"/>
                </a:lnTo>
                <a:lnTo>
                  <a:pt x="1738" y="1771"/>
                </a:lnTo>
                <a:lnTo>
                  <a:pt x="1713" y="1778"/>
                </a:lnTo>
                <a:lnTo>
                  <a:pt x="1689" y="1781"/>
                </a:lnTo>
                <a:lnTo>
                  <a:pt x="1663" y="1778"/>
                </a:lnTo>
                <a:lnTo>
                  <a:pt x="1639" y="1771"/>
                </a:lnTo>
                <a:lnTo>
                  <a:pt x="1616" y="1758"/>
                </a:lnTo>
                <a:lnTo>
                  <a:pt x="1596" y="1741"/>
                </a:lnTo>
                <a:lnTo>
                  <a:pt x="1585" y="1731"/>
                </a:lnTo>
                <a:lnTo>
                  <a:pt x="1568" y="1710"/>
                </a:lnTo>
                <a:lnTo>
                  <a:pt x="1557" y="1687"/>
                </a:lnTo>
                <a:lnTo>
                  <a:pt x="1549" y="1661"/>
                </a:lnTo>
                <a:lnTo>
                  <a:pt x="1546" y="1637"/>
                </a:lnTo>
                <a:lnTo>
                  <a:pt x="1549" y="1611"/>
                </a:lnTo>
                <a:lnTo>
                  <a:pt x="1557" y="1586"/>
                </a:lnTo>
                <a:lnTo>
                  <a:pt x="1568" y="1562"/>
                </a:lnTo>
                <a:lnTo>
                  <a:pt x="1585" y="1542"/>
                </a:lnTo>
                <a:lnTo>
                  <a:pt x="1608" y="1518"/>
                </a:lnTo>
                <a:lnTo>
                  <a:pt x="1781" y="1341"/>
                </a:lnTo>
                <a:lnTo>
                  <a:pt x="1803" y="1324"/>
                </a:lnTo>
                <a:lnTo>
                  <a:pt x="1826" y="1312"/>
                </a:lnTo>
                <a:lnTo>
                  <a:pt x="1850" y="1305"/>
                </a:lnTo>
                <a:lnTo>
                  <a:pt x="1874" y="1302"/>
                </a:lnTo>
                <a:close/>
                <a:moveTo>
                  <a:pt x="659" y="1037"/>
                </a:moveTo>
                <a:lnTo>
                  <a:pt x="651" y="1038"/>
                </a:lnTo>
                <a:lnTo>
                  <a:pt x="644" y="1042"/>
                </a:lnTo>
                <a:lnTo>
                  <a:pt x="397" y="1296"/>
                </a:lnTo>
                <a:lnTo>
                  <a:pt x="392" y="1302"/>
                </a:lnTo>
                <a:lnTo>
                  <a:pt x="390" y="1311"/>
                </a:lnTo>
                <a:lnTo>
                  <a:pt x="392" y="1319"/>
                </a:lnTo>
                <a:lnTo>
                  <a:pt x="397" y="1325"/>
                </a:lnTo>
                <a:lnTo>
                  <a:pt x="403" y="1329"/>
                </a:lnTo>
                <a:lnTo>
                  <a:pt x="410" y="1331"/>
                </a:lnTo>
                <a:lnTo>
                  <a:pt x="419" y="1329"/>
                </a:lnTo>
                <a:lnTo>
                  <a:pt x="425" y="1325"/>
                </a:lnTo>
                <a:lnTo>
                  <a:pt x="673" y="1072"/>
                </a:lnTo>
                <a:lnTo>
                  <a:pt x="677" y="1065"/>
                </a:lnTo>
                <a:lnTo>
                  <a:pt x="679" y="1057"/>
                </a:lnTo>
                <a:lnTo>
                  <a:pt x="677" y="1050"/>
                </a:lnTo>
                <a:lnTo>
                  <a:pt x="673" y="1043"/>
                </a:lnTo>
                <a:lnTo>
                  <a:pt x="667" y="1039"/>
                </a:lnTo>
                <a:lnTo>
                  <a:pt x="659" y="1037"/>
                </a:lnTo>
                <a:close/>
                <a:moveTo>
                  <a:pt x="927" y="639"/>
                </a:moveTo>
                <a:lnTo>
                  <a:pt x="956" y="639"/>
                </a:lnTo>
                <a:lnTo>
                  <a:pt x="983" y="644"/>
                </a:lnTo>
                <a:lnTo>
                  <a:pt x="1010" y="653"/>
                </a:lnTo>
                <a:lnTo>
                  <a:pt x="1036" y="668"/>
                </a:lnTo>
                <a:lnTo>
                  <a:pt x="1059" y="688"/>
                </a:lnTo>
                <a:lnTo>
                  <a:pt x="1509" y="1147"/>
                </a:lnTo>
                <a:lnTo>
                  <a:pt x="1549" y="1105"/>
                </a:lnTo>
                <a:lnTo>
                  <a:pt x="1570" y="1088"/>
                </a:lnTo>
                <a:lnTo>
                  <a:pt x="1594" y="1076"/>
                </a:lnTo>
                <a:lnTo>
                  <a:pt x="1618" y="1068"/>
                </a:lnTo>
                <a:lnTo>
                  <a:pt x="1643" y="1065"/>
                </a:lnTo>
                <a:lnTo>
                  <a:pt x="1668" y="1068"/>
                </a:lnTo>
                <a:lnTo>
                  <a:pt x="1692" y="1076"/>
                </a:lnTo>
                <a:lnTo>
                  <a:pt x="1715" y="1088"/>
                </a:lnTo>
                <a:lnTo>
                  <a:pt x="1736" y="1105"/>
                </a:lnTo>
                <a:lnTo>
                  <a:pt x="1747" y="1115"/>
                </a:lnTo>
                <a:lnTo>
                  <a:pt x="1762" y="1136"/>
                </a:lnTo>
                <a:lnTo>
                  <a:pt x="1775" y="1160"/>
                </a:lnTo>
                <a:lnTo>
                  <a:pt x="1783" y="1184"/>
                </a:lnTo>
                <a:lnTo>
                  <a:pt x="1785" y="1210"/>
                </a:lnTo>
                <a:lnTo>
                  <a:pt x="1783" y="1236"/>
                </a:lnTo>
                <a:lnTo>
                  <a:pt x="1775" y="1261"/>
                </a:lnTo>
                <a:lnTo>
                  <a:pt x="1762" y="1283"/>
                </a:lnTo>
                <a:lnTo>
                  <a:pt x="1747" y="1305"/>
                </a:lnTo>
                <a:lnTo>
                  <a:pt x="1722" y="1328"/>
                </a:lnTo>
                <a:lnTo>
                  <a:pt x="1573" y="1482"/>
                </a:lnTo>
                <a:lnTo>
                  <a:pt x="1549" y="1504"/>
                </a:lnTo>
                <a:lnTo>
                  <a:pt x="1528" y="1522"/>
                </a:lnTo>
                <a:lnTo>
                  <a:pt x="1506" y="1535"/>
                </a:lnTo>
                <a:lnTo>
                  <a:pt x="1482" y="1541"/>
                </a:lnTo>
                <a:lnTo>
                  <a:pt x="1457" y="1544"/>
                </a:lnTo>
                <a:lnTo>
                  <a:pt x="1431" y="1542"/>
                </a:lnTo>
                <a:lnTo>
                  <a:pt x="1407" y="1535"/>
                </a:lnTo>
                <a:lnTo>
                  <a:pt x="1384" y="1522"/>
                </a:lnTo>
                <a:lnTo>
                  <a:pt x="1364" y="1504"/>
                </a:lnTo>
                <a:lnTo>
                  <a:pt x="1353" y="1495"/>
                </a:lnTo>
                <a:lnTo>
                  <a:pt x="1336" y="1473"/>
                </a:lnTo>
                <a:lnTo>
                  <a:pt x="1325" y="1451"/>
                </a:lnTo>
                <a:lnTo>
                  <a:pt x="1317" y="1425"/>
                </a:lnTo>
                <a:lnTo>
                  <a:pt x="1315" y="1400"/>
                </a:lnTo>
                <a:lnTo>
                  <a:pt x="1317" y="1374"/>
                </a:lnTo>
                <a:lnTo>
                  <a:pt x="1325" y="1350"/>
                </a:lnTo>
                <a:lnTo>
                  <a:pt x="1336" y="1326"/>
                </a:lnTo>
                <a:lnTo>
                  <a:pt x="1353" y="1305"/>
                </a:lnTo>
                <a:lnTo>
                  <a:pt x="1376" y="1282"/>
                </a:lnTo>
                <a:lnTo>
                  <a:pt x="1376" y="1281"/>
                </a:lnTo>
                <a:lnTo>
                  <a:pt x="1427" y="1229"/>
                </a:lnTo>
                <a:lnTo>
                  <a:pt x="1046" y="841"/>
                </a:lnTo>
                <a:lnTo>
                  <a:pt x="198" y="1705"/>
                </a:lnTo>
                <a:lnTo>
                  <a:pt x="407" y="1916"/>
                </a:lnTo>
                <a:lnTo>
                  <a:pt x="420" y="1869"/>
                </a:lnTo>
                <a:lnTo>
                  <a:pt x="432" y="1824"/>
                </a:lnTo>
                <a:lnTo>
                  <a:pt x="444" y="1781"/>
                </a:lnTo>
                <a:lnTo>
                  <a:pt x="456" y="1741"/>
                </a:lnTo>
                <a:lnTo>
                  <a:pt x="466" y="1704"/>
                </a:lnTo>
                <a:lnTo>
                  <a:pt x="476" y="1672"/>
                </a:lnTo>
                <a:lnTo>
                  <a:pt x="483" y="1644"/>
                </a:lnTo>
                <a:lnTo>
                  <a:pt x="490" y="1622"/>
                </a:lnTo>
                <a:lnTo>
                  <a:pt x="503" y="1587"/>
                </a:lnTo>
                <a:lnTo>
                  <a:pt x="518" y="1559"/>
                </a:lnTo>
                <a:lnTo>
                  <a:pt x="534" y="1536"/>
                </a:lnTo>
                <a:lnTo>
                  <a:pt x="552" y="1517"/>
                </a:lnTo>
                <a:lnTo>
                  <a:pt x="571" y="1503"/>
                </a:lnTo>
                <a:lnTo>
                  <a:pt x="591" y="1494"/>
                </a:lnTo>
                <a:lnTo>
                  <a:pt x="611" y="1488"/>
                </a:lnTo>
                <a:lnTo>
                  <a:pt x="632" y="1487"/>
                </a:lnTo>
                <a:lnTo>
                  <a:pt x="652" y="1490"/>
                </a:lnTo>
                <a:lnTo>
                  <a:pt x="672" y="1498"/>
                </a:lnTo>
                <a:lnTo>
                  <a:pt x="691" y="1509"/>
                </a:lnTo>
                <a:lnTo>
                  <a:pt x="709" y="1523"/>
                </a:lnTo>
                <a:lnTo>
                  <a:pt x="725" y="1540"/>
                </a:lnTo>
                <a:lnTo>
                  <a:pt x="739" y="1561"/>
                </a:lnTo>
                <a:lnTo>
                  <a:pt x="750" y="1583"/>
                </a:lnTo>
                <a:lnTo>
                  <a:pt x="757" y="1609"/>
                </a:lnTo>
                <a:lnTo>
                  <a:pt x="762" y="1639"/>
                </a:lnTo>
                <a:lnTo>
                  <a:pt x="764" y="1672"/>
                </a:lnTo>
                <a:lnTo>
                  <a:pt x="763" y="1709"/>
                </a:lnTo>
                <a:lnTo>
                  <a:pt x="760" y="1747"/>
                </a:lnTo>
                <a:lnTo>
                  <a:pt x="756" y="1789"/>
                </a:lnTo>
                <a:lnTo>
                  <a:pt x="751" y="1833"/>
                </a:lnTo>
                <a:lnTo>
                  <a:pt x="745" y="1879"/>
                </a:lnTo>
                <a:lnTo>
                  <a:pt x="738" y="1928"/>
                </a:lnTo>
                <a:lnTo>
                  <a:pt x="732" y="1977"/>
                </a:lnTo>
                <a:lnTo>
                  <a:pt x="725" y="2028"/>
                </a:lnTo>
                <a:lnTo>
                  <a:pt x="721" y="2055"/>
                </a:lnTo>
                <a:lnTo>
                  <a:pt x="715" y="2088"/>
                </a:lnTo>
                <a:lnTo>
                  <a:pt x="708" y="2124"/>
                </a:lnTo>
                <a:lnTo>
                  <a:pt x="700" y="2164"/>
                </a:lnTo>
                <a:lnTo>
                  <a:pt x="691" y="2206"/>
                </a:lnTo>
                <a:lnTo>
                  <a:pt x="1535" y="3066"/>
                </a:lnTo>
                <a:lnTo>
                  <a:pt x="2383" y="2203"/>
                </a:lnTo>
                <a:lnTo>
                  <a:pt x="2319" y="2138"/>
                </a:lnTo>
                <a:lnTo>
                  <a:pt x="2246" y="2214"/>
                </a:lnTo>
                <a:lnTo>
                  <a:pt x="2225" y="2231"/>
                </a:lnTo>
                <a:lnTo>
                  <a:pt x="2202" y="2244"/>
                </a:lnTo>
                <a:lnTo>
                  <a:pt x="2178" y="2250"/>
                </a:lnTo>
                <a:lnTo>
                  <a:pt x="2153" y="2253"/>
                </a:lnTo>
                <a:lnTo>
                  <a:pt x="2127" y="2250"/>
                </a:lnTo>
                <a:lnTo>
                  <a:pt x="2103" y="2244"/>
                </a:lnTo>
                <a:lnTo>
                  <a:pt x="2081" y="2231"/>
                </a:lnTo>
                <a:lnTo>
                  <a:pt x="2060" y="2214"/>
                </a:lnTo>
                <a:lnTo>
                  <a:pt x="2049" y="2204"/>
                </a:lnTo>
                <a:lnTo>
                  <a:pt x="2032" y="2182"/>
                </a:lnTo>
                <a:lnTo>
                  <a:pt x="2021" y="2160"/>
                </a:lnTo>
                <a:lnTo>
                  <a:pt x="2013" y="2134"/>
                </a:lnTo>
                <a:lnTo>
                  <a:pt x="2011" y="2109"/>
                </a:lnTo>
                <a:lnTo>
                  <a:pt x="2013" y="2084"/>
                </a:lnTo>
                <a:lnTo>
                  <a:pt x="2021" y="2059"/>
                </a:lnTo>
                <a:lnTo>
                  <a:pt x="2032" y="2035"/>
                </a:lnTo>
                <a:lnTo>
                  <a:pt x="2049" y="2015"/>
                </a:lnTo>
                <a:lnTo>
                  <a:pt x="2073" y="1990"/>
                </a:lnTo>
                <a:lnTo>
                  <a:pt x="2246" y="1814"/>
                </a:lnTo>
                <a:lnTo>
                  <a:pt x="2267" y="1797"/>
                </a:lnTo>
                <a:lnTo>
                  <a:pt x="2290" y="1785"/>
                </a:lnTo>
                <a:lnTo>
                  <a:pt x="2314" y="1777"/>
                </a:lnTo>
                <a:lnTo>
                  <a:pt x="2339" y="1775"/>
                </a:lnTo>
                <a:lnTo>
                  <a:pt x="2364" y="1777"/>
                </a:lnTo>
                <a:lnTo>
                  <a:pt x="2389" y="1785"/>
                </a:lnTo>
                <a:lnTo>
                  <a:pt x="2411" y="1797"/>
                </a:lnTo>
                <a:lnTo>
                  <a:pt x="2432" y="1814"/>
                </a:lnTo>
                <a:lnTo>
                  <a:pt x="2442" y="1825"/>
                </a:lnTo>
                <a:lnTo>
                  <a:pt x="2459" y="1845"/>
                </a:lnTo>
                <a:lnTo>
                  <a:pt x="2471" y="1869"/>
                </a:lnTo>
                <a:lnTo>
                  <a:pt x="2479" y="1893"/>
                </a:lnTo>
                <a:lnTo>
                  <a:pt x="2481" y="1919"/>
                </a:lnTo>
                <a:lnTo>
                  <a:pt x="2479" y="1945"/>
                </a:lnTo>
                <a:lnTo>
                  <a:pt x="2471" y="1970"/>
                </a:lnTo>
                <a:lnTo>
                  <a:pt x="2459" y="1992"/>
                </a:lnTo>
                <a:lnTo>
                  <a:pt x="2442" y="2014"/>
                </a:lnTo>
                <a:lnTo>
                  <a:pt x="2419" y="2036"/>
                </a:lnTo>
                <a:lnTo>
                  <a:pt x="2420" y="2037"/>
                </a:lnTo>
                <a:lnTo>
                  <a:pt x="2402" y="2056"/>
                </a:lnTo>
                <a:lnTo>
                  <a:pt x="2564" y="2222"/>
                </a:lnTo>
                <a:lnTo>
                  <a:pt x="2583" y="2245"/>
                </a:lnTo>
                <a:lnTo>
                  <a:pt x="2598" y="2271"/>
                </a:lnTo>
                <a:lnTo>
                  <a:pt x="2607" y="2299"/>
                </a:lnTo>
                <a:lnTo>
                  <a:pt x="2613" y="2326"/>
                </a:lnTo>
                <a:lnTo>
                  <a:pt x="2613" y="2355"/>
                </a:lnTo>
                <a:lnTo>
                  <a:pt x="2607" y="2384"/>
                </a:lnTo>
                <a:lnTo>
                  <a:pt x="2598" y="2411"/>
                </a:lnTo>
                <a:lnTo>
                  <a:pt x="2583" y="2437"/>
                </a:lnTo>
                <a:lnTo>
                  <a:pt x="2564" y="2461"/>
                </a:lnTo>
                <a:lnTo>
                  <a:pt x="1788" y="3252"/>
                </a:lnTo>
                <a:lnTo>
                  <a:pt x="1766" y="3271"/>
                </a:lnTo>
                <a:lnTo>
                  <a:pt x="1740" y="3286"/>
                </a:lnTo>
                <a:lnTo>
                  <a:pt x="1713" y="3296"/>
                </a:lnTo>
                <a:lnTo>
                  <a:pt x="1684" y="3300"/>
                </a:lnTo>
                <a:lnTo>
                  <a:pt x="1656" y="3300"/>
                </a:lnTo>
                <a:lnTo>
                  <a:pt x="1629" y="3296"/>
                </a:lnTo>
                <a:lnTo>
                  <a:pt x="1601" y="3286"/>
                </a:lnTo>
                <a:lnTo>
                  <a:pt x="1576" y="3271"/>
                </a:lnTo>
                <a:lnTo>
                  <a:pt x="1553" y="3252"/>
                </a:lnTo>
                <a:lnTo>
                  <a:pt x="1420" y="3116"/>
                </a:lnTo>
                <a:lnTo>
                  <a:pt x="1278" y="3259"/>
                </a:lnTo>
                <a:lnTo>
                  <a:pt x="1276" y="3261"/>
                </a:lnTo>
                <a:lnTo>
                  <a:pt x="1271" y="3267"/>
                </a:lnTo>
                <a:lnTo>
                  <a:pt x="1261" y="3275"/>
                </a:lnTo>
                <a:lnTo>
                  <a:pt x="1249" y="3286"/>
                </a:lnTo>
                <a:lnTo>
                  <a:pt x="1232" y="3299"/>
                </a:lnTo>
                <a:lnTo>
                  <a:pt x="1213" y="3313"/>
                </a:lnTo>
                <a:lnTo>
                  <a:pt x="1191" y="3328"/>
                </a:lnTo>
                <a:lnTo>
                  <a:pt x="1165" y="3343"/>
                </a:lnTo>
                <a:lnTo>
                  <a:pt x="1137" y="3358"/>
                </a:lnTo>
                <a:lnTo>
                  <a:pt x="1106" y="3373"/>
                </a:lnTo>
                <a:lnTo>
                  <a:pt x="1074" y="3387"/>
                </a:lnTo>
                <a:lnTo>
                  <a:pt x="1038" y="3399"/>
                </a:lnTo>
                <a:lnTo>
                  <a:pt x="1000" y="3410"/>
                </a:lnTo>
                <a:lnTo>
                  <a:pt x="960" y="3417"/>
                </a:lnTo>
                <a:lnTo>
                  <a:pt x="919" y="3421"/>
                </a:lnTo>
                <a:lnTo>
                  <a:pt x="874" y="3423"/>
                </a:lnTo>
                <a:lnTo>
                  <a:pt x="829" y="3419"/>
                </a:lnTo>
                <a:lnTo>
                  <a:pt x="783" y="3412"/>
                </a:lnTo>
                <a:lnTo>
                  <a:pt x="779" y="3412"/>
                </a:lnTo>
                <a:lnTo>
                  <a:pt x="776" y="3411"/>
                </a:lnTo>
                <a:lnTo>
                  <a:pt x="757" y="3406"/>
                </a:lnTo>
                <a:lnTo>
                  <a:pt x="738" y="3400"/>
                </a:lnTo>
                <a:lnTo>
                  <a:pt x="707" y="3389"/>
                </a:lnTo>
                <a:lnTo>
                  <a:pt x="692" y="3384"/>
                </a:lnTo>
                <a:lnTo>
                  <a:pt x="676" y="3377"/>
                </a:lnTo>
                <a:lnTo>
                  <a:pt x="644" y="3362"/>
                </a:lnTo>
                <a:lnTo>
                  <a:pt x="613" y="3345"/>
                </a:lnTo>
                <a:lnTo>
                  <a:pt x="603" y="3339"/>
                </a:lnTo>
                <a:lnTo>
                  <a:pt x="593" y="3332"/>
                </a:lnTo>
                <a:lnTo>
                  <a:pt x="566" y="3314"/>
                </a:lnTo>
                <a:lnTo>
                  <a:pt x="539" y="3294"/>
                </a:lnTo>
                <a:lnTo>
                  <a:pt x="518" y="3277"/>
                </a:lnTo>
                <a:lnTo>
                  <a:pt x="481" y="3246"/>
                </a:lnTo>
                <a:lnTo>
                  <a:pt x="445" y="3211"/>
                </a:lnTo>
                <a:lnTo>
                  <a:pt x="397" y="3159"/>
                </a:lnTo>
                <a:lnTo>
                  <a:pt x="354" y="3108"/>
                </a:lnTo>
                <a:lnTo>
                  <a:pt x="319" y="3057"/>
                </a:lnTo>
                <a:lnTo>
                  <a:pt x="289" y="3008"/>
                </a:lnTo>
                <a:lnTo>
                  <a:pt x="264" y="2960"/>
                </a:lnTo>
                <a:lnTo>
                  <a:pt x="244" y="2914"/>
                </a:lnTo>
                <a:lnTo>
                  <a:pt x="228" y="2869"/>
                </a:lnTo>
                <a:lnTo>
                  <a:pt x="216" y="2825"/>
                </a:lnTo>
                <a:lnTo>
                  <a:pt x="209" y="2784"/>
                </a:lnTo>
                <a:lnTo>
                  <a:pt x="206" y="2744"/>
                </a:lnTo>
                <a:lnTo>
                  <a:pt x="205" y="2707"/>
                </a:lnTo>
                <a:lnTo>
                  <a:pt x="206" y="2672"/>
                </a:lnTo>
                <a:lnTo>
                  <a:pt x="210" y="2639"/>
                </a:lnTo>
                <a:lnTo>
                  <a:pt x="216" y="2609"/>
                </a:lnTo>
                <a:lnTo>
                  <a:pt x="224" y="2581"/>
                </a:lnTo>
                <a:lnTo>
                  <a:pt x="233" y="2556"/>
                </a:lnTo>
                <a:lnTo>
                  <a:pt x="234" y="2553"/>
                </a:lnTo>
                <a:lnTo>
                  <a:pt x="236" y="2544"/>
                </a:lnTo>
                <a:lnTo>
                  <a:pt x="240" y="2528"/>
                </a:lnTo>
                <a:lnTo>
                  <a:pt x="246" y="2508"/>
                </a:lnTo>
                <a:lnTo>
                  <a:pt x="253" y="2483"/>
                </a:lnTo>
                <a:lnTo>
                  <a:pt x="261" y="2453"/>
                </a:lnTo>
                <a:lnTo>
                  <a:pt x="270" y="2420"/>
                </a:lnTo>
                <a:lnTo>
                  <a:pt x="280" y="2383"/>
                </a:lnTo>
                <a:lnTo>
                  <a:pt x="290" y="2344"/>
                </a:lnTo>
                <a:lnTo>
                  <a:pt x="302" y="2302"/>
                </a:lnTo>
                <a:lnTo>
                  <a:pt x="313" y="2258"/>
                </a:lnTo>
                <a:lnTo>
                  <a:pt x="326" y="2211"/>
                </a:lnTo>
                <a:lnTo>
                  <a:pt x="348" y="2130"/>
                </a:lnTo>
                <a:lnTo>
                  <a:pt x="370" y="2047"/>
                </a:lnTo>
                <a:lnTo>
                  <a:pt x="47" y="1717"/>
                </a:lnTo>
                <a:lnTo>
                  <a:pt x="28" y="1695"/>
                </a:lnTo>
                <a:lnTo>
                  <a:pt x="14" y="1669"/>
                </a:lnTo>
                <a:lnTo>
                  <a:pt x="4" y="1641"/>
                </a:lnTo>
                <a:lnTo>
                  <a:pt x="0" y="1613"/>
                </a:lnTo>
                <a:lnTo>
                  <a:pt x="0" y="1584"/>
                </a:lnTo>
                <a:lnTo>
                  <a:pt x="4" y="1555"/>
                </a:lnTo>
                <a:lnTo>
                  <a:pt x="14" y="1528"/>
                </a:lnTo>
                <a:lnTo>
                  <a:pt x="28" y="1502"/>
                </a:lnTo>
                <a:lnTo>
                  <a:pt x="47" y="1479"/>
                </a:lnTo>
                <a:lnTo>
                  <a:pt x="824" y="688"/>
                </a:lnTo>
                <a:lnTo>
                  <a:pt x="846" y="668"/>
                </a:lnTo>
                <a:lnTo>
                  <a:pt x="872" y="653"/>
                </a:lnTo>
                <a:lnTo>
                  <a:pt x="899" y="644"/>
                </a:lnTo>
                <a:lnTo>
                  <a:pt x="927" y="639"/>
                </a:lnTo>
                <a:close/>
                <a:moveTo>
                  <a:pt x="894" y="368"/>
                </a:moveTo>
                <a:lnTo>
                  <a:pt x="936" y="368"/>
                </a:lnTo>
                <a:lnTo>
                  <a:pt x="977" y="373"/>
                </a:lnTo>
                <a:lnTo>
                  <a:pt x="1018" y="383"/>
                </a:lnTo>
                <a:lnTo>
                  <a:pt x="1057" y="398"/>
                </a:lnTo>
                <a:lnTo>
                  <a:pt x="1095" y="418"/>
                </a:lnTo>
                <a:lnTo>
                  <a:pt x="1130" y="443"/>
                </a:lnTo>
                <a:lnTo>
                  <a:pt x="1163" y="472"/>
                </a:lnTo>
                <a:lnTo>
                  <a:pt x="1091" y="546"/>
                </a:lnTo>
                <a:lnTo>
                  <a:pt x="1062" y="521"/>
                </a:lnTo>
                <a:lnTo>
                  <a:pt x="1033" y="502"/>
                </a:lnTo>
                <a:lnTo>
                  <a:pt x="1000" y="488"/>
                </a:lnTo>
                <a:lnTo>
                  <a:pt x="967" y="478"/>
                </a:lnTo>
                <a:lnTo>
                  <a:pt x="932" y="473"/>
                </a:lnTo>
                <a:lnTo>
                  <a:pt x="898" y="473"/>
                </a:lnTo>
                <a:lnTo>
                  <a:pt x="864" y="478"/>
                </a:lnTo>
                <a:lnTo>
                  <a:pt x="830" y="488"/>
                </a:lnTo>
                <a:lnTo>
                  <a:pt x="798" y="502"/>
                </a:lnTo>
                <a:lnTo>
                  <a:pt x="768" y="521"/>
                </a:lnTo>
                <a:lnTo>
                  <a:pt x="740" y="546"/>
                </a:lnTo>
                <a:lnTo>
                  <a:pt x="668" y="472"/>
                </a:lnTo>
                <a:lnTo>
                  <a:pt x="700" y="443"/>
                </a:lnTo>
                <a:lnTo>
                  <a:pt x="736" y="418"/>
                </a:lnTo>
                <a:lnTo>
                  <a:pt x="774" y="398"/>
                </a:lnTo>
                <a:lnTo>
                  <a:pt x="813" y="383"/>
                </a:lnTo>
                <a:lnTo>
                  <a:pt x="853" y="373"/>
                </a:lnTo>
                <a:lnTo>
                  <a:pt x="894" y="368"/>
                </a:lnTo>
                <a:close/>
                <a:moveTo>
                  <a:pt x="916" y="181"/>
                </a:moveTo>
                <a:lnTo>
                  <a:pt x="966" y="184"/>
                </a:lnTo>
                <a:lnTo>
                  <a:pt x="1018" y="191"/>
                </a:lnTo>
                <a:lnTo>
                  <a:pt x="1067" y="203"/>
                </a:lnTo>
                <a:lnTo>
                  <a:pt x="1116" y="220"/>
                </a:lnTo>
                <a:lnTo>
                  <a:pt x="1163" y="243"/>
                </a:lnTo>
                <a:lnTo>
                  <a:pt x="1209" y="271"/>
                </a:lnTo>
                <a:lnTo>
                  <a:pt x="1252" y="303"/>
                </a:lnTo>
                <a:lnTo>
                  <a:pt x="1293" y="340"/>
                </a:lnTo>
                <a:lnTo>
                  <a:pt x="1220" y="414"/>
                </a:lnTo>
                <a:lnTo>
                  <a:pt x="1182" y="379"/>
                </a:lnTo>
                <a:lnTo>
                  <a:pt x="1142" y="351"/>
                </a:lnTo>
                <a:lnTo>
                  <a:pt x="1100" y="328"/>
                </a:lnTo>
                <a:lnTo>
                  <a:pt x="1055" y="310"/>
                </a:lnTo>
                <a:lnTo>
                  <a:pt x="1009" y="296"/>
                </a:lnTo>
                <a:lnTo>
                  <a:pt x="963" y="288"/>
                </a:lnTo>
                <a:lnTo>
                  <a:pt x="916" y="286"/>
                </a:lnTo>
                <a:lnTo>
                  <a:pt x="868" y="288"/>
                </a:lnTo>
                <a:lnTo>
                  <a:pt x="822" y="296"/>
                </a:lnTo>
                <a:lnTo>
                  <a:pt x="775" y="310"/>
                </a:lnTo>
                <a:lnTo>
                  <a:pt x="731" y="328"/>
                </a:lnTo>
                <a:lnTo>
                  <a:pt x="689" y="351"/>
                </a:lnTo>
                <a:lnTo>
                  <a:pt x="648" y="379"/>
                </a:lnTo>
                <a:lnTo>
                  <a:pt x="611" y="414"/>
                </a:lnTo>
                <a:lnTo>
                  <a:pt x="538" y="341"/>
                </a:lnTo>
                <a:lnTo>
                  <a:pt x="578" y="303"/>
                </a:lnTo>
                <a:lnTo>
                  <a:pt x="621" y="271"/>
                </a:lnTo>
                <a:lnTo>
                  <a:pt x="667" y="243"/>
                </a:lnTo>
                <a:lnTo>
                  <a:pt x="714" y="221"/>
                </a:lnTo>
                <a:lnTo>
                  <a:pt x="764" y="203"/>
                </a:lnTo>
                <a:lnTo>
                  <a:pt x="813" y="191"/>
                </a:lnTo>
                <a:lnTo>
                  <a:pt x="864" y="184"/>
                </a:lnTo>
                <a:lnTo>
                  <a:pt x="916" y="181"/>
                </a:lnTo>
                <a:close/>
                <a:moveTo>
                  <a:pt x="912" y="0"/>
                </a:moveTo>
                <a:lnTo>
                  <a:pt x="919" y="0"/>
                </a:lnTo>
                <a:lnTo>
                  <a:pt x="976" y="2"/>
                </a:lnTo>
                <a:lnTo>
                  <a:pt x="1036" y="11"/>
                </a:lnTo>
                <a:lnTo>
                  <a:pt x="1096" y="24"/>
                </a:lnTo>
                <a:lnTo>
                  <a:pt x="1154" y="42"/>
                </a:lnTo>
                <a:lnTo>
                  <a:pt x="1211" y="66"/>
                </a:lnTo>
                <a:lnTo>
                  <a:pt x="1267" y="95"/>
                </a:lnTo>
                <a:lnTo>
                  <a:pt x="1319" y="128"/>
                </a:lnTo>
                <a:lnTo>
                  <a:pt x="1370" y="168"/>
                </a:lnTo>
                <a:lnTo>
                  <a:pt x="1418" y="212"/>
                </a:lnTo>
                <a:lnTo>
                  <a:pt x="1346" y="286"/>
                </a:lnTo>
                <a:lnTo>
                  <a:pt x="1303" y="246"/>
                </a:lnTo>
                <a:lnTo>
                  <a:pt x="1256" y="211"/>
                </a:lnTo>
                <a:lnTo>
                  <a:pt x="1208" y="181"/>
                </a:lnTo>
                <a:lnTo>
                  <a:pt x="1157" y="156"/>
                </a:lnTo>
                <a:lnTo>
                  <a:pt x="1105" y="135"/>
                </a:lnTo>
                <a:lnTo>
                  <a:pt x="1052" y="120"/>
                </a:lnTo>
                <a:lnTo>
                  <a:pt x="998" y="111"/>
                </a:lnTo>
                <a:lnTo>
                  <a:pt x="943" y="105"/>
                </a:lnTo>
                <a:lnTo>
                  <a:pt x="888" y="105"/>
                </a:lnTo>
                <a:lnTo>
                  <a:pt x="833" y="110"/>
                </a:lnTo>
                <a:lnTo>
                  <a:pt x="778" y="120"/>
                </a:lnTo>
                <a:lnTo>
                  <a:pt x="726" y="135"/>
                </a:lnTo>
                <a:lnTo>
                  <a:pt x="673" y="155"/>
                </a:lnTo>
                <a:lnTo>
                  <a:pt x="622" y="181"/>
                </a:lnTo>
                <a:lnTo>
                  <a:pt x="575" y="211"/>
                </a:lnTo>
                <a:lnTo>
                  <a:pt x="528" y="245"/>
                </a:lnTo>
                <a:lnTo>
                  <a:pt x="485" y="286"/>
                </a:lnTo>
                <a:lnTo>
                  <a:pt x="412" y="212"/>
                </a:lnTo>
                <a:lnTo>
                  <a:pt x="461" y="168"/>
                </a:lnTo>
                <a:lnTo>
                  <a:pt x="512" y="128"/>
                </a:lnTo>
                <a:lnTo>
                  <a:pt x="564" y="95"/>
                </a:lnTo>
                <a:lnTo>
                  <a:pt x="619" y="66"/>
                </a:lnTo>
                <a:lnTo>
                  <a:pt x="676" y="42"/>
                </a:lnTo>
                <a:lnTo>
                  <a:pt x="735" y="24"/>
                </a:lnTo>
                <a:lnTo>
                  <a:pt x="794" y="11"/>
                </a:lnTo>
                <a:lnTo>
                  <a:pt x="854" y="2"/>
                </a:lnTo>
                <a:lnTo>
                  <a:pt x="91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Freeform 72">
            <a:extLst>
              <a:ext uri="{FF2B5EF4-FFF2-40B4-BE49-F238E27FC236}">
                <a16:creationId xmlns:a16="http://schemas.microsoft.com/office/drawing/2014/main" id="{4D145E94-8D89-274C-A3AE-67D8E17ABFB6}"/>
              </a:ext>
            </a:extLst>
          </p:cNvPr>
          <p:cNvSpPr>
            <a:spLocks noEditPoints="1"/>
          </p:cNvSpPr>
          <p:nvPr/>
        </p:nvSpPr>
        <p:spPr bwMode="auto">
          <a:xfrm>
            <a:off x="10252870" y="4525305"/>
            <a:ext cx="580814" cy="682917"/>
          </a:xfrm>
          <a:custGeom>
            <a:avLst/>
            <a:gdLst>
              <a:gd name="T0" fmla="*/ 1862 w 2777"/>
              <a:gd name="T1" fmla="*/ 1183 h 3265"/>
              <a:gd name="T2" fmla="*/ 1843 w 2777"/>
              <a:gd name="T3" fmla="*/ 1264 h 3265"/>
              <a:gd name="T4" fmla="*/ 1781 w 2777"/>
              <a:gd name="T5" fmla="*/ 1326 h 3265"/>
              <a:gd name="T6" fmla="*/ 1699 w 2777"/>
              <a:gd name="T7" fmla="*/ 1345 h 3265"/>
              <a:gd name="T8" fmla="*/ 1552 w 2777"/>
              <a:gd name="T9" fmla="*/ 1410 h 3265"/>
              <a:gd name="T10" fmla="*/ 1027 w 2777"/>
              <a:gd name="T11" fmla="*/ 799 h 3265"/>
              <a:gd name="T12" fmla="*/ 1547 w 2777"/>
              <a:gd name="T13" fmla="*/ 1197 h 3265"/>
              <a:gd name="T14" fmla="*/ 1566 w 2777"/>
              <a:gd name="T15" fmla="*/ 1117 h 3265"/>
              <a:gd name="T16" fmla="*/ 1628 w 2777"/>
              <a:gd name="T17" fmla="*/ 1055 h 3265"/>
              <a:gd name="T18" fmla="*/ 1709 w 2777"/>
              <a:gd name="T19" fmla="*/ 1036 h 3265"/>
              <a:gd name="T20" fmla="*/ 2014 w 2777"/>
              <a:gd name="T21" fmla="*/ 838 h 3265"/>
              <a:gd name="T22" fmla="*/ 340 w 2777"/>
              <a:gd name="T23" fmla="*/ 0 h 3265"/>
              <a:gd name="T24" fmla="*/ 2207 w 2777"/>
              <a:gd name="T25" fmla="*/ 677 h 3265"/>
              <a:gd name="T26" fmla="*/ 2230 w 2777"/>
              <a:gd name="T27" fmla="*/ 617 h 3265"/>
              <a:gd name="T28" fmla="*/ 2284 w 2777"/>
              <a:gd name="T29" fmla="*/ 581 h 3265"/>
              <a:gd name="T30" fmla="*/ 2431 w 2777"/>
              <a:gd name="T31" fmla="*/ 491 h 3265"/>
              <a:gd name="T32" fmla="*/ 2453 w 2777"/>
              <a:gd name="T33" fmla="*/ 432 h 3265"/>
              <a:gd name="T34" fmla="*/ 2507 w 2777"/>
              <a:gd name="T35" fmla="*/ 394 h 3265"/>
              <a:gd name="T36" fmla="*/ 2684 w 2777"/>
              <a:gd name="T37" fmla="*/ 278 h 3265"/>
              <a:gd name="T38" fmla="*/ 2641 w 2777"/>
              <a:gd name="T39" fmla="*/ 519 h 3265"/>
              <a:gd name="T40" fmla="*/ 2605 w 2777"/>
              <a:gd name="T41" fmla="*/ 575 h 3265"/>
              <a:gd name="T42" fmla="*/ 2545 w 2777"/>
              <a:gd name="T43" fmla="*/ 600 h 3265"/>
              <a:gd name="T44" fmla="*/ 2417 w 2777"/>
              <a:gd name="T45" fmla="*/ 706 h 3265"/>
              <a:gd name="T46" fmla="*/ 2382 w 2777"/>
              <a:gd name="T47" fmla="*/ 761 h 3265"/>
              <a:gd name="T48" fmla="*/ 2321 w 2777"/>
              <a:gd name="T49" fmla="*/ 786 h 3265"/>
              <a:gd name="T50" fmla="*/ 2048 w 2777"/>
              <a:gd name="T51" fmla="*/ 1987 h 3265"/>
              <a:gd name="T52" fmla="*/ 2446 w 2777"/>
              <a:gd name="T53" fmla="*/ 2748 h 3265"/>
              <a:gd name="T54" fmla="*/ 2147 w 2777"/>
              <a:gd name="T55" fmla="*/ 2821 h 3265"/>
              <a:gd name="T56" fmla="*/ 1839 w 2777"/>
              <a:gd name="T57" fmla="*/ 2843 h 3265"/>
              <a:gd name="T58" fmla="*/ 1532 w 2777"/>
              <a:gd name="T59" fmla="*/ 2816 h 3265"/>
              <a:gd name="T60" fmla="*/ 1230 w 2777"/>
              <a:gd name="T61" fmla="*/ 2740 h 3265"/>
              <a:gd name="T62" fmla="*/ 944 w 2777"/>
              <a:gd name="T63" fmla="*/ 2619 h 3265"/>
              <a:gd name="T64" fmla="*/ 680 w 2777"/>
              <a:gd name="T65" fmla="*/ 2452 h 3265"/>
              <a:gd name="T66" fmla="*/ 135 w 2777"/>
              <a:gd name="T67" fmla="*/ 3203 h 3265"/>
              <a:gd name="T68" fmla="*/ 51 w 2777"/>
              <a:gd name="T69" fmla="*/ 3265 h 3265"/>
              <a:gd name="T70" fmla="*/ 478 w 2777"/>
              <a:gd name="T71" fmla="*/ 2267 h 3265"/>
              <a:gd name="T72" fmla="*/ 307 w 2777"/>
              <a:gd name="T73" fmla="*/ 2049 h 3265"/>
              <a:gd name="T74" fmla="*/ 157 w 2777"/>
              <a:gd name="T75" fmla="*/ 1782 h 3265"/>
              <a:gd name="T76" fmla="*/ 57 w 2777"/>
              <a:gd name="T77" fmla="*/ 1501 h 3265"/>
              <a:gd name="T78" fmla="*/ 7 w 2777"/>
              <a:gd name="T79" fmla="*/ 1210 h 3265"/>
              <a:gd name="T80" fmla="*/ 4 w 2777"/>
              <a:gd name="T81" fmla="*/ 917 h 3265"/>
              <a:gd name="T82" fmla="*/ 50 w 2777"/>
              <a:gd name="T83" fmla="*/ 628 h 3265"/>
              <a:gd name="T84" fmla="*/ 143 w 2777"/>
              <a:gd name="T85" fmla="*/ 348 h 3265"/>
              <a:gd name="T86" fmla="*/ 283 w 2777"/>
              <a:gd name="T87" fmla="*/ 83 h 3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77" h="3265">
                <a:moveTo>
                  <a:pt x="2107" y="947"/>
                </a:moveTo>
                <a:lnTo>
                  <a:pt x="1857" y="1154"/>
                </a:lnTo>
                <a:lnTo>
                  <a:pt x="1862" y="1183"/>
                </a:lnTo>
                <a:lnTo>
                  <a:pt x="1861" y="1210"/>
                </a:lnTo>
                <a:lnTo>
                  <a:pt x="1854" y="1238"/>
                </a:lnTo>
                <a:lnTo>
                  <a:pt x="1843" y="1264"/>
                </a:lnTo>
                <a:lnTo>
                  <a:pt x="1827" y="1288"/>
                </a:lnTo>
                <a:lnTo>
                  <a:pt x="1806" y="1309"/>
                </a:lnTo>
                <a:lnTo>
                  <a:pt x="1781" y="1326"/>
                </a:lnTo>
                <a:lnTo>
                  <a:pt x="1755" y="1338"/>
                </a:lnTo>
                <a:lnTo>
                  <a:pt x="1727" y="1344"/>
                </a:lnTo>
                <a:lnTo>
                  <a:pt x="1699" y="1345"/>
                </a:lnTo>
                <a:lnTo>
                  <a:pt x="1671" y="1342"/>
                </a:lnTo>
                <a:lnTo>
                  <a:pt x="1643" y="1333"/>
                </a:lnTo>
                <a:lnTo>
                  <a:pt x="1552" y="1410"/>
                </a:lnTo>
                <a:lnTo>
                  <a:pt x="1984" y="1912"/>
                </a:lnTo>
                <a:lnTo>
                  <a:pt x="2107" y="947"/>
                </a:lnTo>
                <a:close/>
                <a:moveTo>
                  <a:pt x="1027" y="799"/>
                </a:moveTo>
                <a:lnTo>
                  <a:pt x="1459" y="1302"/>
                </a:lnTo>
                <a:lnTo>
                  <a:pt x="1552" y="1226"/>
                </a:lnTo>
                <a:lnTo>
                  <a:pt x="1547" y="1197"/>
                </a:lnTo>
                <a:lnTo>
                  <a:pt x="1548" y="1170"/>
                </a:lnTo>
                <a:lnTo>
                  <a:pt x="1555" y="1142"/>
                </a:lnTo>
                <a:lnTo>
                  <a:pt x="1566" y="1117"/>
                </a:lnTo>
                <a:lnTo>
                  <a:pt x="1582" y="1093"/>
                </a:lnTo>
                <a:lnTo>
                  <a:pt x="1603" y="1072"/>
                </a:lnTo>
                <a:lnTo>
                  <a:pt x="1628" y="1055"/>
                </a:lnTo>
                <a:lnTo>
                  <a:pt x="1653" y="1043"/>
                </a:lnTo>
                <a:lnTo>
                  <a:pt x="1681" y="1037"/>
                </a:lnTo>
                <a:lnTo>
                  <a:pt x="1709" y="1036"/>
                </a:lnTo>
                <a:lnTo>
                  <a:pt x="1738" y="1039"/>
                </a:lnTo>
                <a:lnTo>
                  <a:pt x="1765" y="1048"/>
                </a:lnTo>
                <a:lnTo>
                  <a:pt x="2014" y="838"/>
                </a:lnTo>
                <a:lnTo>
                  <a:pt x="1027" y="799"/>
                </a:lnTo>
                <a:close/>
                <a:moveTo>
                  <a:pt x="340" y="0"/>
                </a:moveTo>
                <a:lnTo>
                  <a:pt x="340" y="0"/>
                </a:lnTo>
                <a:lnTo>
                  <a:pt x="962" y="725"/>
                </a:lnTo>
                <a:lnTo>
                  <a:pt x="2097" y="769"/>
                </a:lnTo>
                <a:lnTo>
                  <a:pt x="2207" y="677"/>
                </a:lnTo>
                <a:lnTo>
                  <a:pt x="2211" y="656"/>
                </a:lnTo>
                <a:lnTo>
                  <a:pt x="2217" y="636"/>
                </a:lnTo>
                <a:lnTo>
                  <a:pt x="2230" y="617"/>
                </a:lnTo>
                <a:lnTo>
                  <a:pt x="2245" y="602"/>
                </a:lnTo>
                <a:lnTo>
                  <a:pt x="2263" y="589"/>
                </a:lnTo>
                <a:lnTo>
                  <a:pt x="2284" y="581"/>
                </a:lnTo>
                <a:lnTo>
                  <a:pt x="2305" y="578"/>
                </a:lnTo>
                <a:lnTo>
                  <a:pt x="2327" y="578"/>
                </a:lnTo>
                <a:lnTo>
                  <a:pt x="2431" y="491"/>
                </a:lnTo>
                <a:lnTo>
                  <a:pt x="2434" y="470"/>
                </a:lnTo>
                <a:lnTo>
                  <a:pt x="2441" y="450"/>
                </a:lnTo>
                <a:lnTo>
                  <a:pt x="2453" y="432"/>
                </a:lnTo>
                <a:lnTo>
                  <a:pt x="2468" y="415"/>
                </a:lnTo>
                <a:lnTo>
                  <a:pt x="2487" y="403"/>
                </a:lnTo>
                <a:lnTo>
                  <a:pt x="2507" y="394"/>
                </a:lnTo>
                <a:lnTo>
                  <a:pt x="2528" y="391"/>
                </a:lnTo>
                <a:lnTo>
                  <a:pt x="2550" y="391"/>
                </a:lnTo>
                <a:lnTo>
                  <a:pt x="2684" y="278"/>
                </a:lnTo>
                <a:lnTo>
                  <a:pt x="2777" y="387"/>
                </a:lnTo>
                <a:lnTo>
                  <a:pt x="2643" y="499"/>
                </a:lnTo>
                <a:lnTo>
                  <a:pt x="2641" y="519"/>
                </a:lnTo>
                <a:lnTo>
                  <a:pt x="2633" y="540"/>
                </a:lnTo>
                <a:lnTo>
                  <a:pt x="2622" y="559"/>
                </a:lnTo>
                <a:lnTo>
                  <a:pt x="2605" y="575"/>
                </a:lnTo>
                <a:lnTo>
                  <a:pt x="2587" y="588"/>
                </a:lnTo>
                <a:lnTo>
                  <a:pt x="2566" y="595"/>
                </a:lnTo>
                <a:lnTo>
                  <a:pt x="2545" y="600"/>
                </a:lnTo>
                <a:lnTo>
                  <a:pt x="2523" y="599"/>
                </a:lnTo>
                <a:lnTo>
                  <a:pt x="2420" y="685"/>
                </a:lnTo>
                <a:lnTo>
                  <a:pt x="2417" y="706"/>
                </a:lnTo>
                <a:lnTo>
                  <a:pt x="2410" y="727"/>
                </a:lnTo>
                <a:lnTo>
                  <a:pt x="2399" y="745"/>
                </a:lnTo>
                <a:lnTo>
                  <a:pt x="2382" y="761"/>
                </a:lnTo>
                <a:lnTo>
                  <a:pt x="2363" y="774"/>
                </a:lnTo>
                <a:lnTo>
                  <a:pt x="2342" y="782"/>
                </a:lnTo>
                <a:lnTo>
                  <a:pt x="2321" y="786"/>
                </a:lnTo>
                <a:lnTo>
                  <a:pt x="2300" y="785"/>
                </a:lnTo>
                <a:lnTo>
                  <a:pt x="2191" y="876"/>
                </a:lnTo>
                <a:lnTo>
                  <a:pt x="2048" y="1987"/>
                </a:lnTo>
                <a:lnTo>
                  <a:pt x="2635" y="2670"/>
                </a:lnTo>
                <a:lnTo>
                  <a:pt x="2542" y="2711"/>
                </a:lnTo>
                <a:lnTo>
                  <a:pt x="2446" y="2748"/>
                </a:lnTo>
                <a:lnTo>
                  <a:pt x="2348" y="2778"/>
                </a:lnTo>
                <a:lnTo>
                  <a:pt x="2247" y="2803"/>
                </a:lnTo>
                <a:lnTo>
                  <a:pt x="2147" y="2821"/>
                </a:lnTo>
                <a:lnTo>
                  <a:pt x="2045" y="2833"/>
                </a:lnTo>
                <a:lnTo>
                  <a:pt x="1942" y="2841"/>
                </a:lnTo>
                <a:lnTo>
                  <a:pt x="1839" y="2843"/>
                </a:lnTo>
                <a:lnTo>
                  <a:pt x="1737" y="2839"/>
                </a:lnTo>
                <a:lnTo>
                  <a:pt x="1633" y="2830"/>
                </a:lnTo>
                <a:lnTo>
                  <a:pt x="1532" y="2816"/>
                </a:lnTo>
                <a:lnTo>
                  <a:pt x="1429" y="2796"/>
                </a:lnTo>
                <a:lnTo>
                  <a:pt x="1329" y="2771"/>
                </a:lnTo>
                <a:lnTo>
                  <a:pt x="1230" y="2740"/>
                </a:lnTo>
                <a:lnTo>
                  <a:pt x="1133" y="2705"/>
                </a:lnTo>
                <a:lnTo>
                  <a:pt x="1037" y="2664"/>
                </a:lnTo>
                <a:lnTo>
                  <a:pt x="944" y="2619"/>
                </a:lnTo>
                <a:lnTo>
                  <a:pt x="853" y="2569"/>
                </a:lnTo>
                <a:lnTo>
                  <a:pt x="765" y="2513"/>
                </a:lnTo>
                <a:lnTo>
                  <a:pt x="680" y="2452"/>
                </a:lnTo>
                <a:lnTo>
                  <a:pt x="599" y="2387"/>
                </a:lnTo>
                <a:lnTo>
                  <a:pt x="134" y="2767"/>
                </a:lnTo>
                <a:lnTo>
                  <a:pt x="135" y="3203"/>
                </a:lnTo>
                <a:lnTo>
                  <a:pt x="2495" y="3203"/>
                </a:lnTo>
                <a:lnTo>
                  <a:pt x="2495" y="3265"/>
                </a:lnTo>
                <a:lnTo>
                  <a:pt x="51" y="3265"/>
                </a:lnTo>
                <a:lnTo>
                  <a:pt x="51" y="2719"/>
                </a:lnTo>
                <a:lnTo>
                  <a:pt x="526" y="2315"/>
                </a:lnTo>
                <a:lnTo>
                  <a:pt x="478" y="2267"/>
                </a:lnTo>
                <a:lnTo>
                  <a:pt x="434" y="2215"/>
                </a:lnTo>
                <a:lnTo>
                  <a:pt x="367" y="2134"/>
                </a:lnTo>
                <a:lnTo>
                  <a:pt x="307" y="2049"/>
                </a:lnTo>
                <a:lnTo>
                  <a:pt x="251" y="1962"/>
                </a:lnTo>
                <a:lnTo>
                  <a:pt x="201" y="1874"/>
                </a:lnTo>
                <a:lnTo>
                  <a:pt x="157" y="1782"/>
                </a:lnTo>
                <a:lnTo>
                  <a:pt x="118" y="1690"/>
                </a:lnTo>
                <a:lnTo>
                  <a:pt x="85" y="1596"/>
                </a:lnTo>
                <a:lnTo>
                  <a:pt x="57" y="1501"/>
                </a:lnTo>
                <a:lnTo>
                  <a:pt x="35" y="1405"/>
                </a:lnTo>
                <a:lnTo>
                  <a:pt x="18" y="1308"/>
                </a:lnTo>
                <a:lnTo>
                  <a:pt x="7" y="1210"/>
                </a:lnTo>
                <a:lnTo>
                  <a:pt x="0" y="1112"/>
                </a:lnTo>
                <a:lnTo>
                  <a:pt x="0" y="1015"/>
                </a:lnTo>
                <a:lnTo>
                  <a:pt x="4" y="917"/>
                </a:lnTo>
                <a:lnTo>
                  <a:pt x="14" y="820"/>
                </a:lnTo>
                <a:lnTo>
                  <a:pt x="29" y="724"/>
                </a:lnTo>
                <a:lnTo>
                  <a:pt x="50" y="628"/>
                </a:lnTo>
                <a:lnTo>
                  <a:pt x="76" y="533"/>
                </a:lnTo>
                <a:lnTo>
                  <a:pt x="107" y="439"/>
                </a:lnTo>
                <a:lnTo>
                  <a:pt x="143" y="348"/>
                </a:lnTo>
                <a:lnTo>
                  <a:pt x="184" y="258"/>
                </a:lnTo>
                <a:lnTo>
                  <a:pt x="231" y="169"/>
                </a:lnTo>
                <a:lnTo>
                  <a:pt x="283" y="83"/>
                </a:lnTo>
                <a:lnTo>
                  <a:pt x="340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Freeform 77">
            <a:extLst>
              <a:ext uri="{FF2B5EF4-FFF2-40B4-BE49-F238E27FC236}">
                <a16:creationId xmlns:a16="http://schemas.microsoft.com/office/drawing/2014/main" id="{A041F315-3AD6-E244-9CB3-0A11C0D299D1}"/>
              </a:ext>
            </a:extLst>
          </p:cNvPr>
          <p:cNvSpPr>
            <a:spLocks noEditPoints="1"/>
          </p:cNvSpPr>
          <p:nvPr/>
        </p:nvSpPr>
        <p:spPr bwMode="auto">
          <a:xfrm>
            <a:off x="9326948" y="3488856"/>
            <a:ext cx="1024531" cy="940373"/>
          </a:xfrm>
          <a:custGeom>
            <a:avLst/>
            <a:gdLst>
              <a:gd name="T0" fmla="*/ 1293 w 3360"/>
              <a:gd name="T1" fmla="*/ 1831 h 3082"/>
              <a:gd name="T2" fmla="*/ 1353 w 3360"/>
              <a:gd name="T3" fmla="*/ 1900 h 3082"/>
              <a:gd name="T4" fmla="*/ 1427 w 3360"/>
              <a:gd name="T5" fmla="*/ 1956 h 3082"/>
              <a:gd name="T6" fmla="*/ 1512 w 3360"/>
              <a:gd name="T7" fmla="*/ 1996 h 3082"/>
              <a:gd name="T8" fmla="*/ 1606 w 3360"/>
              <a:gd name="T9" fmla="*/ 2016 h 3082"/>
              <a:gd name="T10" fmla="*/ 1704 w 3360"/>
              <a:gd name="T11" fmla="*/ 2016 h 3082"/>
              <a:gd name="T12" fmla="*/ 1798 w 3360"/>
              <a:gd name="T13" fmla="*/ 1996 h 3082"/>
              <a:gd name="T14" fmla="*/ 1883 w 3360"/>
              <a:gd name="T15" fmla="*/ 1956 h 3082"/>
              <a:gd name="T16" fmla="*/ 1957 w 3360"/>
              <a:gd name="T17" fmla="*/ 1900 h 3082"/>
              <a:gd name="T18" fmla="*/ 2018 w 3360"/>
              <a:gd name="T19" fmla="*/ 1831 h 3082"/>
              <a:gd name="T20" fmla="*/ 1268 w 3360"/>
              <a:gd name="T21" fmla="*/ 1791 h 3082"/>
              <a:gd name="T22" fmla="*/ 2178 w 3360"/>
              <a:gd name="T23" fmla="*/ 1481 h 3082"/>
              <a:gd name="T24" fmla="*/ 2253 w 3360"/>
              <a:gd name="T25" fmla="*/ 1494 h 3082"/>
              <a:gd name="T26" fmla="*/ 2318 w 3360"/>
              <a:gd name="T27" fmla="*/ 1527 h 3082"/>
              <a:gd name="T28" fmla="*/ 2370 w 3360"/>
              <a:gd name="T29" fmla="*/ 1579 h 3082"/>
              <a:gd name="T30" fmla="*/ 2404 w 3360"/>
              <a:gd name="T31" fmla="*/ 1644 h 3082"/>
              <a:gd name="T32" fmla="*/ 2416 w 3360"/>
              <a:gd name="T33" fmla="*/ 1720 h 3082"/>
              <a:gd name="T34" fmla="*/ 2413 w 3360"/>
              <a:gd name="T35" fmla="*/ 1914 h 3082"/>
              <a:gd name="T36" fmla="*/ 2392 w 3360"/>
              <a:gd name="T37" fmla="*/ 2058 h 3082"/>
              <a:gd name="T38" fmla="*/ 2348 w 3360"/>
              <a:gd name="T39" fmla="*/ 2196 h 3082"/>
              <a:gd name="T40" fmla="*/ 2284 w 3360"/>
              <a:gd name="T41" fmla="*/ 2326 h 3082"/>
              <a:gd name="T42" fmla="*/ 1989 w 3360"/>
              <a:gd name="T43" fmla="*/ 2754 h 3082"/>
              <a:gd name="T44" fmla="*/ 1351 w 3360"/>
              <a:gd name="T45" fmla="*/ 3082 h 3082"/>
              <a:gd name="T46" fmla="*/ 1095 w 3360"/>
              <a:gd name="T47" fmla="*/ 2387 h 3082"/>
              <a:gd name="T48" fmla="*/ 1021 w 3360"/>
              <a:gd name="T49" fmla="*/ 2262 h 3082"/>
              <a:gd name="T50" fmla="*/ 967 w 3360"/>
              <a:gd name="T51" fmla="*/ 2127 h 3082"/>
              <a:gd name="T52" fmla="*/ 934 w 3360"/>
              <a:gd name="T53" fmla="*/ 1987 h 3082"/>
              <a:gd name="T54" fmla="*/ 923 w 3360"/>
              <a:gd name="T55" fmla="*/ 1841 h 3082"/>
              <a:gd name="T56" fmla="*/ 927 w 3360"/>
              <a:gd name="T57" fmla="*/ 1681 h 3082"/>
              <a:gd name="T58" fmla="*/ 950 w 3360"/>
              <a:gd name="T59" fmla="*/ 1611 h 3082"/>
              <a:gd name="T60" fmla="*/ 993 w 3360"/>
              <a:gd name="T61" fmla="*/ 1552 h 3082"/>
              <a:gd name="T62" fmla="*/ 1052 w 3360"/>
              <a:gd name="T63" fmla="*/ 1508 h 3082"/>
              <a:gd name="T64" fmla="*/ 1122 w 3360"/>
              <a:gd name="T65" fmla="*/ 1484 h 3082"/>
              <a:gd name="T66" fmla="*/ 2728 w 3360"/>
              <a:gd name="T67" fmla="*/ 1387 h 3082"/>
              <a:gd name="T68" fmla="*/ 2933 w 3360"/>
              <a:gd name="T69" fmla="*/ 1994 h 3082"/>
              <a:gd name="T70" fmla="*/ 2728 w 3360"/>
              <a:gd name="T71" fmla="*/ 1387 h 3082"/>
              <a:gd name="T72" fmla="*/ 621 w 3360"/>
              <a:gd name="T73" fmla="*/ 1372 h 3082"/>
              <a:gd name="T74" fmla="*/ 415 w 3360"/>
              <a:gd name="T75" fmla="*/ 1980 h 3082"/>
              <a:gd name="T76" fmla="*/ 3055 w 3360"/>
              <a:gd name="T77" fmla="*/ 1276 h 3082"/>
              <a:gd name="T78" fmla="*/ 3360 w 3360"/>
              <a:gd name="T79" fmla="*/ 1387 h 3082"/>
              <a:gd name="T80" fmla="*/ 3055 w 3360"/>
              <a:gd name="T81" fmla="*/ 1276 h 3082"/>
              <a:gd name="T82" fmla="*/ 305 w 3360"/>
              <a:gd name="T83" fmla="*/ 1276 h 3082"/>
              <a:gd name="T84" fmla="*/ 0 w 3360"/>
              <a:gd name="T85" fmla="*/ 1387 h 3082"/>
              <a:gd name="T86" fmla="*/ 2728 w 3360"/>
              <a:gd name="T87" fmla="*/ 0 h 3082"/>
              <a:gd name="T88" fmla="*/ 2956 w 3360"/>
              <a:gd name="T89" fmla="*/ 1276 h 3082"/>
              <a:gd name="T90" fmla="*/ 2728 w 3360"/>
              <a:gd name="T91" fmla="*/ 0 h 3082"/>
              <a:gd name="T92" fmla="*/ 2635 w 3360"/>
              <a:gd name="T93" fmla="*/ 0 h 3082"/>
              <a:gd name="T94" fmla="*/ 2519 w 3360"/>
              <a:gd name="T95" fmla="*/ 1276 h 3082"/>
              <a:gd name="T96" fmla="*/ 2300 w 3360"/>
              <a:gd name="T97" fmla="*/ 0 h 3082"/>
              <a:gd name="T98" fmla="*/ 2389 w 3360"/>
              <a:gd name="T99" fmla="*/ 1276 h 3082"/>
              <a:gd name="T100" fmla="*/ 2300 w 3360"/>
              <a:gd name="T101" fmla="*/ 0 h 3082"/>
              <a:gd name="T102" fmla="*/ 2077 w 3360"/>
              <a:gd name="T103" fmla="*/ 0 h 3082"/>
              <a:gd name="T104" fmla="*/ 1723 w 3360"/>
              <a:gd name="T105" fmla="*/ 1276 h 3082"/>
              <a:gd name="T106" fmla="*/ 1393 w 3360"/>
              <a:gd name="T107" fmla="*/ 0 h 3082"/>
              <a:gd name="T108" fmla="*/ 1544 w 3360"/>
              <a:gd name="T109" fmla="*/ 1276 h 3082"/>
              <a:gd name="T110" fmla="*/ 1393 w 3360"/>
              <a:gd name="T111" fmla="*/ 0 h 3082"/>
              <a:gd name="T112" fmla="*/ 1151 w 3360"/>
              <a:gd name="T113" fmla="*/ 0 h 3082"/>
              <a:gd name="T114" fmla="*/ 848 w 3360"/>
              <a:gd name="T115" fmla="*/ 1276 h 3082"/>
              <a:gd name="T116" fmla="*/ 411 w 3360"/>
              <a:gd name="T117" fmla="*/ 0 h 3082"/>
              <a:gd name="T118" fmla="*/ 625 w 3360"/>
              <a:gd name="T119" fmla="*/ 1276 h 3082"/>
              <a:gd name="T120" fmla="*/ 411 w 3360"/>
              <a:gd name="T121" fmla="*/ 0 h 3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60" h="3082">
                <a:moveTo>
                  <a:pt x="1268" y="1791"/>
                </a:moveTo>
                <a:lnTo>
                  <a:pt x="1293" y="1831"/>
                </a:lnTo>
                <a:lnTo>
                  <a:pt x="1322" y="1867"/>
                </a:lnTo>
                <a:lnTo>
                  <a:pt x="1353" y="1900"/>
                </a:lnTo>
                <a:lnTo>
                  <a:pt x="1389" y="1930"/>
                </a:lnTo>
                <a:lnTo>
                  <a:pt x="1427" y="1956"/>
                </a:lnTo>
                <a:lnTo>
                  <a:pt x="1469" y="1978"/>
                </a:lnTo>
                <a:lnTo>
                  <a:pt x="1512" y="1996"/>
                </a:lnTo>
                <a:lnTo>
                  <a:pt x="1558" y="2008"/>
                </a:lnTo>
                <a:lnTo>
                  <a:pt x="1606" y="2016"/>
                </a:lnTo>
                <a:lnTo>
                  <a:pt x="1656" y="2019"/>
                </a:lnTo>
                <a:lnTo>
                  <a:pt x="1704" y="2016"/>
                </a:lnTo>
                <a:lnTo>
                  <a:pt x="1752" y="2008"/>
                </a:lnTo>
                <a:lnTo>
                  <a:pt x="1798" y="1996"/>
                </a:lnTo>
                <a:lnTo>
                  <a:pt x="1842" y="1978"/>
                </a:lnTo>
                <a:lnTo>
                  <a:pt x="1883" y="1956"/>
                </a:lnTo>
                <a:lnTo>
                  <a:pt x="1921" y="1930"/>
                </a:lnTo>
                <a:lnTo>
                  <a:pt x="1957" y="1900"/>
                </a:lnTo>
                <a:lnTo>
                  <a:pt x="1989" y="1867"/>
                </a:lnTo>
                <a:lnTo>
                  <a:pt x="2018" y="1831"/>
                </a:lnTo>
                <a:lnTo>
                  <a:pt x="2042" y="1791"/>
                </a:lnTo>
                <a:lnTo>
                  <a:pt x="1268" y="1791"/>
                </a:lnTo>
                <a:close/>
                <a:moveTo>
                  <a:pt x="1161" y="1481"/>
                </a:moveTo>
                <a:lnTo>
                  <a:pt x="2178" y="1481"/>
                </a:lnTo>
                <a:lnTo>
                  <a:pt x="2217" y="1484"/>
                </a:lnTo>
                <a:lnTo>
                  <a:pt x="2253" y="1494"/>
                </a:lnTo>
                <a:lnTo>
                  <a:pt x="2288" y="1508"/>
                </a:lnTo>
                <a:lnTo>
                  <a:pt x="2318" y="1527"/>
                </a:lnTo>
                <a:lnTo>
                  <a:pt x="2347" y="1552"/>
                </a:lnTo>
                <a:lnTo>
                  <a:pt x="2370" y="1579"/>
                </a:lnTo>
                <a:lnTo>
                  <a:pt x="2390" y="1611"/>
                </a:lnTo>
                <a:lnTo>
                  <a:pt x="2404" y="1644"/>
                </a:lnTo>
                <a:lnTo>
                  <a:pt x="2413" y="1681"/>
                </a:lnTo>
                <a:lnTo>
                  <a:pt x="2416" y="1720"/>
                </a:lnTo>
                <a:lnTo>
                  <a:pt x="2416" y="1841"/>
                </a:lnTo>
                <a:lnTo>
                  <a:pt x="2413" y="1914"/>
                </a:lnTo>
                <a:lnTo>
                  <a:pt x="2405" y="1987"/>
                </a:lnTo>
                <a:lnTo>
                  <a:pt x="2392" y="2058"/>
                </a:lnTo>
                <a:lnTo>
                  <a:pt x="2372" y="2127"/>
                </a:lnTo>
                <a:lnTo>
                  <a:pt x="2348" y="2196"/>
                </a:lnTo>
                <a:lnTo>
                  <a:pt x="2318" y="2262"/>
                </a:lnTo>
                <a:lnTo>
                  <a:pt x="2284" y="2326"/>
                </a:lnTo>
                <a:lnTo>
                  <a:pt x="2244" y="2387"/>
                </a:lnTo>
                <a:lnTo>
                  <a:pt x="1989" y="2754"/>
                </a:lnTo>
                <a:lnTo>
                  <a:pt x="1989" y="3082"/>
                </a:lnTo>
                <a:lnTo>
                  <a:pt x="1351" y="3082"/>
                </a:lnTo>
                <a:lnTo>
                  <a:pt x="1351" y="2754"/>
                </a:lnTo>
                <a:lnTo>
                  <a:pt x="1095" y="2387"/>
                </a:lnTo>
                <a:lnTo>
                  <a:pt x="1056" y="2326"/>
                </a:lnTo>
                <a:lnTo>
                  <a:pt x="1021" y="2262"/>
                </a:lnTo>
                <a:lnTo>
                  <a:pt x="992" y="2196"/>
                </a:lnTo>
                <a:lnTo>
                  <a:pt x="967" y="2127"/>
                </a:lnTo>
                <a:lnTo>
                  <a:pt x="948" y="2058"/>
                </a:lnTo>
                <a:lnTo>
                  <a:pt x="934" y="1987"/>
                </a:lnTo>
                <a:lnTo>
                  <a:pt x="926" y="1914"/>
                </a:lnTo>
                <a:lnTo>
                  <a:pt x="923" y="1841"/>
                </a:lnTo>
                <a:lnTo>
                  <a:pt x="923" y="1720"/>
                </a:lnTo>
                <a:lnTo>
                  <a:pt x="927" y="1681"/>
                </a:lnTo>
                <a:lnTo>
                  <a:pt x="935" y="1644"/>
                </a:lnTo>
                <a:lnTo>
                  <a:pt x="950" y="1611"/>
                </a:lnTo>
                <a:lnTo>
                  <a:pt x="969" y="1579"/>
                </a:lnTo>
                <a:lnTo>
                  <a:pt x="993" y="1552"/>
                </a:lnTo>
                <a:lnTo>
                  <a:pt x="1020" y="1527"/>
                </a:lnTo>
                <a:lnTo>
                  <a:pt x="1052" y="1508"/>
                </a:lnTo>
                <a:lnTo>
                  <a:pt x="1085" y="1494"/>
                </a:lnTo>
                <a:lnTo>
                  <a:pt x="1122" y="1484"/>
                </a:lnTo>
                <a:lnTo>
                  <a:pt x="1161" y="1481"/>
                </a:lnTo>
                <a:close/>
                <a:moveTo>
                  <a:pt x="2728" y="1387"/>
                </a:moveTo>
                <a:lnTo>
                  <a:pt x="2933" y="1387"/>
                </a:lnTo>
                <a:lnTo>
                  <a:pt x="2933" y="1994"/>
                </a:lnTo>
                <a:lnTo>
                  <a:pt x="2728" y="1994"/>
                </a:lnTo>
                <a:lnTo>
                  <a:pt x="2728" y="1387"/>
                </a:lnTo>
                <a:close/>
                <a:moveTo>
                  <a:pt x="415" y="1372"/>
                </a:moveTo>
                <a:lnTo>
                  <a:pt x="621" y="1372"/>
                </a:lnTo>
                <a:lnTo>
                  <a:pt x="621" y="1980"/>
                </a:lnTo>
                <a:lnTo>
                  <a:pt x="415" y="1980"/>
                </a:lnTo>
                <a:lnTo>
                  <a:pt x="415" y="1372"/>
                </a:lnTo>
                <a:close/>
                <a:moveTo>
                  <a:pt x="3055" y="1276"/>
                </a:moveTo>
                <a:lnTo>
                  <a:pt x="3360" y="1276"/>
                </a:lnTo>
                <a:lnTo>
                  <a:pt x="3360" y="1387"/>
                </a:lnTo>
                <a:lnTo>
                  <a:pt x="3055" y="1387"/>
                </a:lnTo>
                <a:lnTo>
                  <a:pt x="3055" y="1276"/>
                </a:lnTo>
                <a:close/>
                <a:moveTo>
                  <a:pt x="0" y="1276"/>
                </a:moveTo>
                <a:lnTo>
                  <a:pt x="305" y="1276"/>
                </a:lnTo>
                <a:lnTo>
                  <a:pt x="305" y="1387"/>
                </a:lnTo>
                <a:lnTo>
                  <a:pt x="0" y="1387"/>
                </a:lnTo>
                <a:lnTo>
                  <a:pt x="0" y="1276"/>
                </a:lnTo>
                <a:close/>
                <a:moveTo>
                  <a:pt x="2728" y="0"/>
                </a:moveTo>
                <a:lnTo>
                  <a:pt x="2956" y="0"/>
                </a:lnTo>
                <a:lnTo>
                  <a:pt x="2956" y="1276"/>
                </a:lnTo>
                <a:lnTo>
                  <a:pt x="2728" y="1276"/>
                </a:lnTo>
                <a:lnTo>
                  <a:pt x="2728" y="0"/>
                </a:lnTo>
                <a:close/>
                <a:moveTo>
                  <a:pt x="2519" y="0"/>
                </a:moveTo>
                <a:lnTo>
                  <a:pt x="2635" y="0"/>
                </a:lnTo>
                <a:lnTo>
                  <a:pt x="2635" y="1276"/>
                </a:lnTo>
                <a:lnTo>
                  <a:pt x="2519" y="1276"/>
                </a:lnTo>
                <a:lnTo>
                  <a:pt x="2519" y="0"/>
                </a:lnTo>
                <a:close/>
                <a:moveTo>
                  <a:pt x="2300" y="0"/>
                </a:moveTo>
                <a:lnTo>
                  <a:pt x="2389" y="0"/>
                </a:lnTo>
                <a:lnTo>
                  <a:pt x="2389" y="1276"/>
                </a:lnTo>
                <a:lnTo>
                  <a:pt x="2300" y="1276"/>
                </a:lnTo>
                <a:lnTo>
                  <a:pt x="2300" y="0"/>
                </a:lnTo>
                <a:close/>
                <a:moveTo>
                  <a:pt x="1723" y="0"/>
                </a:moveTo>
                <a:lnTo>
                  <a:pt x="2077" y="0"/>
                </a:lnTo>
                <a:lnTo>
                  <a:pt x="2077" y="1276"/>
                </a:lnTo>
                <a:lnTo>
                  <a:pt x="1723" y="1276"/>
                </a:lnTo>
                <a:lnTo>
                  <a:pt x="1723" y="0"/>
                </a:lnTo>
                <a:close/>
                <a:moveTo>
                  <a:pt x="1393" y="0"/>
                </a:moveTo>
                <a:lnTo>
                  <a:pt x="1544" y="0"/>
                </a:lnTo>
                <a:lnTo>
                  <a:pt x="1544" y="1276"/>
                </a:lnTo>
                <a:lnTo>
                  <a:pt x="1393" y="1276"/>
                </a:lnTo>
                <a:lnTo>
                  <a:pt x="1393" y="0"/>
                </a:lnTo>
                <a:close/>
                <a:moveTo>
                  <a:pt x="848" y="0"/>
                </a:moveTo>
                <a:lnTo>
                  <a:pt x="1151" y="0"/>
                </a:lnTo>
                <a:lnTo>
                  <a:pt x="1151" y="1276"/>
                </a:lnTo>
                <a:lnTo>
                  <a:pt x="848" y="1276"/>
                </a:lnTo>
                <a:lnTo>
                  <a:pt x="848" y="0"/>
                </a:lnTo>
                <a:close/>
                <a:moveTo>
                  <a:pt x="411" y="0"/>
                </a:moveTo>
                <a:lnTo>
                  <a:pt x="625" y="0"/>
                </a:lnTo>
                <a:lnTo>
                  <a:pt x="625" y="1276"/>
                </a:lnTo>
                <a:lnTo>
                  <a:pt x="411" y="1276"/>
                </a:lnTo>
                <a:lnTo>
                  <a:pt x="41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Freeform 96">
            <a:extLst>
              <a:ext uri="{FF2B5EF4-FFF2-40B4-BE49-F238E27FC236}">
                <a16:creationId xmlns:a16="http://schemas.microsoft.com/office/drawing/2014/main" id="{8A57CBE0-8475-B142-AD0C-5631E82671BE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2955570"/>
            <a:ext cx="584163" cy="895492"/>
          </a:xfrm>
          <a:custGeom>
            <a:avLst/>
            <a:gdLst>
              <a:gd name="T0" fmla="*/ 1280 w 2444"/>
              <a:gd name="T1" fmla="*/ 3037 h 3743"/>
              <a:gd name="T2" fmla="*/ 1347 w 2444"/>
              <a:gd name="T3" fmla="*/ 3078 h 3743"/>
              <a:gd name="T4" fmla="*/ 1374 w 2444"/>
              <a:gd name="T5" fmla="*/ 3155 h 3743"/>
              <a:gd name="T6" fmla="*/ 1644 w 2444"/>
              <a:gd name="T7" fmla="*/ 3401 h 3743"/>
              <a:gd name="T8" fmla="*/ 1709 w 2444"/>
              <a:gd name="T9" fmla="*/ 3440 h 3743"/>
              <a:gd name="T10" fmla="*/ 1740 w 2444"/>
              <a:gd name="T11" fmla="*/ 3510 h 3743"/>
              <a:gd name="T12" fmla="*/ 1741 w 2444"/>
              <a:gd name="T13" fmla="*/ 3617 h 3743"/>
              <a:gd name="T14" fmla="*/ 1728 w 2444"/>
              <a:gd name="T15" fmla="*/ 3676 h 3743"/>
              <a:gd name="T16" fmla="*/ 1672 w 2444"/>
              <a:gd name="T17" fmla="*/ 3732 h 3743"/>
              <a:gd name="T18" fmla="*/ 825 w 2444"/>
              <a:gd name="T19" fmla="*/ 3743 h 3743"/>
              <a:gd name="T20" fmla="*/ 750 w 2444"/>
              <a:gd name="T21" fmla="*/ 3716 h 3743"/>
              <a:gd name="T22" fmla="*/ 707 w 2444"/>
              <a:gd name="T23" fmla="*/ 3649 h 3743"/>
              <a:gd name="T24" fmla="*/ 119 w 2444"/>
              <a:gd name="T25" fmla="*/ 3617 h 3743"/>
              <a:gd name="T26" fmla="*/ 709 w 2444"/>
              <a:gd name="T27" fmla="*/ 3485 h 3743"/>
              <a:gd name="T28" fmla="*/ 753 w 2444"/>
              <a:gd name="T29" fmla="*/ 3422 h 3743"/>
              <a:gd name="T30" fmla="*/ 825 w 2444"/>
              <a:gd name="T31" fmla="*/ 3398 h 3743"/>
              <a:gd name="T32" fmla="*/ 1072 w 2444"/>
              <a:gd name="T33" fmla="*/ 3127 h 3743"/>
              <a:gd name="T34" fmla="*/ 1114 w 2444"/>
              <a:gd name="T35" fmla="*/ 3060 h 3743"/>
              <a:gd name="T36" fmla="*/ 1191 w 2444"/>
              <a:gd name="T37" fmla="*/ 3033 h 3743"/>
              <a:gd name="T38" fmla="*/ 1222 w 2444"/>
              <a:gd name="T39" fmla="*/ 2594 h 3743"/>
              <a:gd name="T40" fmla="*/ 75 w 2444"/>
              <a:gd name="T41" fmla="*/ 1986 h 3743"/>
              <a:gd name="T42" fmla="*/ 2407 w 2444"/>
              <a:gd name="T43" fmla="*/ 1997 h 3743"/>
              <a:gd name="T44" fmla="*/ 2441 w 2444"/>
              <a:gd name="T45" fmla="*/ 2041 h 3743"/>
              <a:gd name="T46" fmla="*/ 2441 w 2444"/>
              <a:gd name="T47" fmla="*/ 2756 h 3743"/>
              <a:gd name="T48" fmla="*/ 2407 w 2444"/>
              <a:gd name="T49" fmla="*/ 2801 h 3743"/>
              <a:gd name="T50" fmla="*/ 75 w 2444"/>
              <a:gd name="T51" fmla="*/ 2812 h 3743"/>
              <a:gd name="T52" fmla="*/ 22 w 2444"/>
              <a:gd name="T53" fmla="*/ 2790 h 3743"/>
              <a:gd name="T54" fmla="*/ 0 w 2444"/>
              <a:gd name="T55" fmla="*/ 2737 h 3743"/>
              <a:gd name="T56" fmla="*/ 10 w 2444"/>
              <a:gd name="T57" fmla="*/ 2023 h 3743"/>
              <a:gd name="T58" fmla="*/ 56 w 2444"/>
              <a:gd name="T59" fmla="*/ 1988 h 3743"/>
              <a:gd name="T60" fmla="*/ 242 w 2444"/>
              <a:gd name="T61" fmla="*/ 1576 h 3743"/>
              <a:gd name="T62" fmla="*/ 242 w 2444"/>
              <a:gd name="T63" fmla="*/ 1186 h 3743"/>
              <a:gd name="T64" fmla="*/ 2388 w 2444"/>
              <a:gd name="T65" fmla="*/ 1001 h 3743"/>
              <a:gd name="T66" fmla="*/ 2434 w 2444"/>
              <a:gd name="T67" fmla="*/ 1034 h 3743"/>
              <a:gd name="T68" fmla="*/ 2444 w 2444"/>
              <a:gd name="T69" fmla="*/ 1749 h 3743"/>
              <a:gd name="T70" fmla="*/ 2422 w 2444"/>
              <a:gd name="T71" fmla="*/ 1801 h 3743"/>
              <a:gd name="T72" fmla="*/ 2369 w 2444"/>
              <a:gd name="T73" fmla="*/ 1823 h 3743"/>
              <a:gd name="T74" fmla="*/ 37 w 2444"/>
              <a:gd name="T75" fmla="*/ 1812 h 3743"/>
              <a:gd name="T76" fmla="*/ 3 w 2444"/>
              <a:gd name="T77" fmla="*/ 1768 h 3743"/>
              <a:gd name="T78" fmla="*/ 3 w 2444"/>
              <a:gd name="T79" fmla="*/ 1051 h 3743"/>
              <a:gd name="T80" fmla="*/ 37 w 2444"/>
              <a:gd name="T81" fmla="*/ 1007 h 3743"/>
              <a:gd name="T82" fmla="*/ 242 w 2444"/>
              <a:gd name="T83" fmla="*/ 198 h 3743"/>
              <a:gd name="T84" fmla="*/ 1222 w 2444"/>
              <a:gd name="T85" fmla="*/ 198 h 3743"/>
              <a:gd name="T86" fmla="*/ 2369 w 2444"/>
              <a:gd name="T87" fmla="*/ 0 h 3743"/>
              <a:gd name="T88" fmla="*/ 2422 w 2444"/>
              <a:gd name="T89" fmla="*/ 21 h 3743"/>
              <a:gd name="T90" fmla="*/ 2444 w 2444"/>
              <a:gd name="T91" fmla="*/ 74 h 3743"/>
              <a:gd name="T92" fmla="*/ 2434 w 2444"/>
              <a:gd name="T93" fmla="*/ 787 h 3743"/>
              <a:gd name="T94" fmla="*/ 2388 w 2444"/>
              <a:gd name="T95" fmla="*/ 822 h 3743"/>
              <a:gd name="T96" fmla="*/ 56 w 2444"/>
              <a:gd name="T97" fmla="*/ 822 h 3743"/>
              <a:gd name="T98" fmla="*/ 10 w 2444"/>
              <a:gd name="T99" fmla="*/ 787 h 3743"/>
              <a:gd name="T100" fmla="*/ 0 w 2444"/>
              <a:gd name="T101" fmla="*/ 74 h 3743"/>
              <a:gd name="T102" fmla="*/ 22 w 2444"/>
              <a:gd name="T103" fmla="*/ 21 h 3743"/>
              <a:gd name="T104" fmla="*/ 75 w 2444"/>
              <a:gd name="T105" fmla="*/ 0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44" h="3743">
                <a:moveTo>
                  <a:pt x="1191" y="3033"/>
                </a:moveTo>
                <a:lnTo>
                  <a:pt x="1252" y="3033"/>
                </a:lnTo>
                <a:lnTo>
                  <a:pt x="1280" y="3037"/>
                </a:lnTo>
                <a:lnTo>
                  <a:pt x="1306" y="3045"/>
                </a:lnTo>
                <a:lnTo>
                  <a:pt x="1329" y="3060"/>
                </a:lnTo>
                <a:lnTo>
                  <a:pt x="1347" y="3078"/>
                </a:lnTo>
                <a:lnTo>
                  <a:pt x="1361" y="3101"/>
                </a:lnTo>
                <a:lnTo>
                  <a:pt x="1371" y="3127"/>
                </a:lnTo>
                <a:lnTo>
                  <a:pt x="1374" y="3155"/>
                </a:lnTo>
                <a:lnTo>
                  <a:pt x="1374" y="3398"/>
                </a:lnTo>
                <a:lnTo>
                  <a:pt x="1618" y="3398"/>
                </a:lnTo>
                <a:lnTo>
                  <a:pt x="1644" y="3401"/>
                </a:lnTo>
                <a:lnTo>
                  <a:pt x="1669" y="3410"/>
                </a:lnTo>
                <a:lnTo>
                  <a:pt x="1691" y="3422"/>
                </a:lnTo>
                <a:lnTo>
                  <a:pt x="1709" y="3440"/>
                </a:lnTo>
                <a:lnTo>
                  <a:pt x="1725" y="3460"/>
                </a:lnTo>
                <a:lnTo>
                  <a:pt x="1734" y="3485"/>
                </a:lnTo>
                <a:lnTo>
                  <a:pt x="1740" y="3510"/>
                </a:lnTo>
                <a:lnTo>
                  <a:pt x="2325" y="3510"/>
                </a:lnTo>
                <a:lnTo>
                  <a:pt x="2325" y="3617"/>
                </a:lnTo>
                <a:lnTo>
                  <a:pt x="1741" y="3617"/>
                </a:lnTo>
                <a:lnTo>
                  <a:pt x="1741" y="3621"/>
                </a:lnTo>
                <a:lnTo>
                  <a:pt x="1737" y="3649"/>
                </a:lnTo>
                <a:lnTo>
                  <a:pt x="1728" y="3676"/>
                </a:lnTo>
                <a:lnTo>
                  <a:pt x="1714" y="3698"/>
                </a:lnTo>
                <a:lnTo>
                  <a:pt x="1694" y="3716"/>
                </a:lnTo>
                <a:lnTo>
                  <a:pt x="1672" y="3732"/>
                </a:lnTo>
                <a:lnTo>
                  <a:pt x="1647" y="3741"/>
                </a:lnTo>
                <a:lnTo>
                  <a:pt x="1618" y="3743"/>
                </a:lnTo>
                <a:lnTo>
                  <a:pt x="825" y="3743"/>
                </a:lnTo>
                <a:lnTo>
                  <a:pt x="797" y="3741"/>
                </a:lnTo>
                <a:lnTo>
                  <a:pt x="772" y="3732"/>
                </a:lnTo>
                <a:lnTo>
                  <a:pt x="750" y="3716"/>
                </a:lnTo>
                <a:lnTo>
                  <a:pt x="730" y="3698"/>
                </a:lnTo>
                <a:lnTo>
                  <a:pt x="716" y="3676"/>
                </a:lnTo>
                <a:lnTo>
                  <a:pt x="707" y="3649"/>
                </a:lnTo>
                <a:lnTo>
                  <a:pt x="703" y="3621"/>
                </a:lnTo>
                <a:lnTo>
                  <a:pt x="703" y="3617"/>
                </a:lnTo>
                <a:lnTo>
                  <a:pt x="119" y="3617"/>
                </a:lnTo>
                <a:lnTo>
                  <a:pt x="119" y="3510"/>
                </a:lnTo>
                <a:lnTo>
                  <a:pt x="704" y="3510"/>
                </a:lnTo>
                <a:lnTo>
                  <a:pt x="709" y="3485"/>
                </a:lnTo>
                <a:lnTo>
                  <a:pt x="719" y="3460"/>
                </a:lnTo>
                <a:lnTo>
                  <a:pt x="735" y="3440"/>
                </a:lnTo>
                <a:lnTo>
                  <a:pt x="753" y="3422"/>
                </a:lnTo>
                <a:lnTo>
                  <a:pt x="774" y="3410"/>
                </a:lnTo>
                <a:lnTo>
                  <a:pt x="800" y="3401"/>
                </a:lnTo>
                <a:lnTo>
                  <a:pt x="825" y="3398"/>
                </a:lnTo>
                <a:lnTo>
                  <a:pt x="1069" y="3398"/>
                </a:lnTo>
                <a:lnTo>
                  <a:pt x="1069" y="3155"/>
                </a:lnTo>
                <a:lnTo>
                  <a:pt x="1072" y="3127"/>
                </a:lnTo>
                <a:lnTo>
                  <a:pt x="1082" y="3101"/>
                </a:lnTo>
                <a:lnTo>
                  <a:pt x="1095" y="3078"/>
                </a:lnTo>
                <a:lnTo>
                  <a:pt x="1114" y="3060"/>
                </a:lnTo>
                <a:lnTo>
                  <a:pt x="1137" y="3045"/>
                </a:lnTo>
                <a:lnTo>
                  <a:pt x="1163" y="3037"/>
                </a:lnTo>
                <a:lnTo>
                  <a:pt x="1191" y="3033"/>
                </a:lnTo>
                <a:close/>
                <a:moveTo>
                  <a:pt x="242" y="2203"/>
                </a:moveTo>
                <a:lnTo>
                  <a:pt x="242" y="2594"/>
                </a:lnTo>
                <a:lnTo>
                  <a:pt x="1222" y="2594"/>
                </a:lnTo>
                <a:lnTo>
                  <a:pt x="1222" y="2203"/>
                </a:lnTo>
                <a:lnTo>
                  <a:pt x="242" y="2203"/>
                </a:lnTo>
                <a:close/>
                <a:moveTo>
                  <a:pt x="75" y="1986"/>
                </a:moveTo>
                <a:lnTo>
                  <a:pt x="2369" y="1986"/>
                </a:lnTo>
                <a:lnTo>
                  <a:pt x="2388" y="1988"/>
                </a:lnTo>
                <a:lnTo>
                  <a:pt x="2407" y="1997"/>
                </a:lnTo>
                <a:lnTo>
                  <a:pt x="2422" y="2008"/>
                </a:lnTo>
                <a:lnTo>
                  <a:pt x="2434" y="2023"/>
                </a:lnTo>
                <a:lnTo>
                  <a:pt x="2441" y="2041"/>
                </a:lnTo>
                <a:lnTo>
                  <a:pt x="2444" y="2060"/>
                </a:lnTo>
                <a:lnTo>
                  <a:pt x="2444" y="2737"/>
                </a:lnTo>
                <a:lnTo>
                  <a:pt x="2441" y="2756"/>
                </a:lnTo>
                <a:lnTo>
                  <a:pt x="2434" y="2775"/>
                </a:lnTo>
                <a:lnTo>
                  <a:pt x="2422" y="2790"/>
                </a:lnTo>
                <a:lnTo>
                  <a:pt x="2407" y="2801"/>
                </a:lnTo>
                <a:lnTo>
                  <a:pt x="2388" y="2808"/>
                </a:lnTo>
                <a:lnTo>
                  <a:pt x="2369" y="2812"/>
                </a:lnTo>
                <a:lnTo>
                  <a:pt x="75" y="2812"/>
                </a:lnTo>
                <a:lnTo>
                  <a:pt x="56" y="2808"/>
                </a:lnTo>
                <a:lnTo>
                  <a:pt x="37" y="2801"/>
                </a:lnTo>
                <a:lnTo>
                  <a:pt x="22" y="2790"/>
                </a:lnTo>
                <a:lnTo>
                  <a:pt x="10" y="2775"/>
                </a:lnTo>
                <a:lnTo>
                  <a:pt x="3" y="2756"/>
                </a:lnTo>
                <a:lnTo>
                  <a:pt x="0" y="2737"/>
                </a:lnTo>
                <a:lnTo>
                  <a:pt x="0" y="2060"/>
                </a:lnTo>
                <a:lnTo>
                  <a:pt x="3" y="2041"/>
                </a:lnTo>
                <a:lnTo>
                  <a:pt x="10" y="2023"/>
                </a:lnTo>
                <a:lnTo>
                  <a:pt x="22" y="2008"/>
                </a:lnTo>
                <a:lnTo>
                  <a:pt x="37" y="1997"/>
                </a:lnTo>
                <a:lnTo>
                  <a:pt x="56" y="1988"/>
                </a:lnTo>
                <a:lnTo>
                  <a:pt x="75" y="1986"/>
                </a:lnTo>
                <a:close/>
                <a:moveTo>
                  <a:pt x="242" y="1186"/>
                </a:moveTo>
                <a:lnTo>
                  <a:pt x="242" y="1576"/>
                </a:lnTo>
                <a:lnTo>
                  <a:pt x="1222" y="1576"/>
                </a:lnTo>
                <a:lnTo>
                  <a:pt x="1222" y="1186"/>
                </a:lnTo>
                <a:lnTo>
                  <a:pt x="242" y="1186"/>
                </a:lnTo>
                <a:close/>
                <a:moveTo>
                  <a:pt x="75" y="997"/>
                </a:moveTo>
                <a:lnTo>
                  <a:pt x="2369" y="997"/>
                </a:lnTo>
                <a:lnTo>
                  <a:pt x="2388" y="1001"/>
                </a:lnTo>
                <a:lnTo>
                  <a:pt x="2407" y="1007"/>
                </a:lnTo>
                <a:lnTo>
                  <a:pt x="2422" y="1019"/>
                </a:lnTo>
                <a:lnTo>
                  <a:pt x="2434" y="1034"/>
                </a:lnTo>
                <a:lnTo>
                  <a:pt x="2441" y="1051"/>
                </a:lnTo>
                <a:lnTo>
                  <a:pt x="2444" y="1072"/>
                </a:lnTo>
                <a:lnTo>
                  <a:pt x="2444" y="1749"/>
                </a:lnTo>
                <a:lnTo>
                  <a:pt x="2441" y="1768"/>
                </a:lnTo>
                <a:lnTo>
                  <a:pt x="2434" y="1786"/>
                </a:lnTo>
                <a:lnTo>
                  <a:pt x="2422" y="1801"/>
                </a:lnTo>
                <a:lnTo>
                  <a:pt x="2407" y="1812"/>
                </a:lnTo>
                <a:lnTo>
                  <a:pt x="2388" y="1821"/>
                </a:lnTo>
                <a:lnTo>
                  <a:pt x="2369" y="1823"/>
                </a:lnTo>
                <a:lnTo>
                  <a:pt x="75" y="1823"/>
                </a:lnTo>
                <a:lnTo>
                  <a:pt x="56" y="1821"/>
                </a:lnTo>
                <a:lnTo>
                  <a:pt x="37" y="1812"/>
                </a:lnTo>
                <a:lnTo>
                  <a:pt x="22" y="1801"/>
                </a:lnTo>
                <a:lnTo>
                  <a:pt x="10" y="1786"/>
                </a:lnTo>
                <a:lnTo>
                  <a:pt x="3" y="1768"/>
                </a:lnTo>
                <a:lnTo>
                  <a:pt x="0" y="1749"/>
                </a:lnTo>
                <a:lnTo>
                  <a:pt x="0" y="1072"/>
                </a:lnTo>
                <a:lnTo>
                  <a:pt x="3" y="1051"/>
                </a:lnTo>
                <a:lnTo>
                  <a:pt x="10" y="1034"/>
                </a:lnTo>
                <a:lnTo>
                  <a:pt x="22" y="1019"/>
                </a:lnTo>
                <a:lnTo>
                  <a:pt x="37" y="1007"/>
                </a:lnTo>
                <a:lnTo>
                  <a:pt x="56" y="1001"/>
                </a:lnTo>
                <a:lnTo>
                  <a:pt x="75" y="997"/>
                </a:lnTo>
                <a:close/>
                <a:moveTo>
                  <a:pt x="242" y="198"/>
                </a:moveTo>
                <a:lnTo>
                  <a:pt x="242" y="588"/>
                </a:lnTo>
                <a:lnTo>
                  <a:pt x="1222" y="588"/>
                </a:lnTo>
                <a:lnTo>
                  <a:pt x="1222" y="198"/>
                </a:lnTo>
                <a:lnTo>
                  <a:pt x="242" y="198"/>
                </a:lnTo>
                <a:close/>
                <a:moveTo>
                  <a:pt x="75" y="0"/>
                </a:moveTo>
                <a:lnTo>
                  <a:pt x="2369" y="0"/>
                </a:lnTo>
                <a:lnTo>
                  <a:pt x="2388" y="2"/>
                </a:lnTo>
                <a:lnTo>
                  <a:pt x="2407" y="9"/>
                </a:lnTo>
                <a:lnTo>
                  <a:pt x="2422" y="21"/>
                </a:lnTo>
                <a:lnTo>
                  <a:pt x="2434" y="36"/>
                </a:lnTo>
                <a:lnTo>
                  <a:pt x="2441" y="54"/>
                </a:lnTo>
                <a:lnTo>
                  <a:pt x="2444" y="74"/>
                </a:lnTo>
                <a:lnTo>
                  <a:pt x="2444" y="750"/>
                </a:lnTo>
                <a:lnTo>
                  <a:pt x="2441" y="770"/>
                </a:lnTo>
                <a:lnTo>
                  <a:pt x="2434" y="787"/>
                </a:lnTo>
                <a:lnTo>
                  <a:pt x="2422" y="802"/>
                </a:lnTo>
                <a:lnTo>
                  <a:pt x="2407" y="815"/>
                </a:lnTo>
                <a:lnTo>
                  <a:pt x="2388" y="822"/>
                </a:lnTo>
                <a:lnTo>
                  <a:pt x="2369" y="824"/>
                </a:lnTo>
                <a:lnTo>
                  <a:pt x="75" y="824"/>
                </a:lnTo>
                <a:lnTo>
                  <a:pt x="56" y="822"/>
                </a:lnTo>
                <a:lnTo>
                  <a:pt x="37" y="815"/>
                </a:lnTo>
                <a:lnTo>
                  <a:pt x="22" y="802"/>
                </a:lnTo>
                <a:lnTo>
                  <a:pt x="10" y="787"/>
                </a:lnTo>
                <a:lnTo>
                  <a:pt x="3" y="770"/>
                </a:lnTo>
                <a:lnTo>
                  <a:pt x="0" y="750"/>
                </a:lnTo>
                <a:lnTo>
                  <a:pt x="0" y="74"/>
                </a:lnTo>
                <a:lnTo>
                  <a:pt x="3" y="54"/>
                </a:lnTo>
                <a:lnTo>
                  <a:pt x="10" y="36"/>
                </a:lnTo>
                <a:lnTo>
                  <a:pt x="22" y="21"/>
                </a:lnTo>
                <a:lnTo>
                  <a:pt x="37" y="9"/>
                </a:lnTo>
                <a:lnTo>
                  <a:pt x="56" y="2"/>
                </a:lnTo>
                <a:lnTo>
                  <a:pt x="75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Freeform 101">
            <a:extLst>
              <a:ext uri="{FF2B5EF4-FFF2-40B4-BE49-F238E27FC236}">
                <a16:creationId xmlns:a16="http://schemas.microsoft.com/office/drawing/2014/main" id="{DFBF513F-199D-0A4B-A766-7E05B14FB2BF}"/>
              </a:ext>
            </a:extLst>
          </p:cNvPr>
          <p:cNvSpPr>
            <a:spLocks/>
          </p:cNvSpPr>
          <p:nvPr/>
        </p:nvSpPr>
        <p:spPr bwMode="auto">
          <a:xfrm>
            <a:off x="9306510" y="1451771"/>
            <a:ext cx="886699" cy="851620"/>
          </a:xfrm>
          <a:custGeom>
            <a:avLst/>
            <a:gdLst>
              <a:gd name="T0" fmla="*/ 1966 w 3642"/>
              <a:gd name="T1" fmla="*/ 26 h 3496"/>
              <a:gd name="T2" fmla="*/ 2393 w 3642"/>
              <a:gd name="T3" fmla="*/ 187 h 3496"/>
              <a:gd name="T4" fmla="*/ 2753 w 3642"/>
              <a:gd name="T5" fmla="*/ 474 h 3496"/>
              <a:gd name="T6" fmla="*/ 3004 w 3642"/>
              <a:gd name="T7" fmla="*/ 849 h 3496"/>
              <a:gd name="T8" fmla="*/ 3126 w 3642"/>
              <a:gd name="T9" fmla="*/ 1259 h 3496"/>
              <a:gd name="T10" fmla="*/ 3205 w 3642"/>
              <a:gd name="T11" fmla="*/ 1449 h 3496"/>
              <a:gd name="T12" fmla="*/ 3320 w 3642"/>
              <a:gd name="T13" fmla="*/ 1602 h 3496"/>
              <a:gd name="T14" fmla="*/ 3378 w 3642"/>
              <a:gd name="T15" fmla="*/ 1867 h 3496"/>
              <a:gd name="T16" fmla="*/ 3461 w 3642"/>
              <a:gd name="T17" fmla="*/ 2114 h 3496"/>
              <a:gd name="T18" fmla="*/ 3611 w 3642"/>
              <a:gd name="T19" fmla="*/ 2322 h 3496"/>
              <a:gd name="T20" fmla="*/ 3633 w 3642"/>
              <a:gd name="T21" fmla="*/ 2581 h 3496"/>
              <a:gd name="T22" fmla="*/ 3386 w 3642"/>
              <a:gd name="T23" fmla="*/ 3155 h 3496"/>
              <a:gd name="T24" fmla="*/ 3187 w 3642"/>
              <a:gd name="T25" fmla="*/ 3332 h 3496"/>
              <a:gd name="T26" fmla="*/ 2926 w 3642"/>
              <a:gd name="T27" fmla="*/ 3396 h 3496"/>
              <a:gd name="T28" fmla="*/ 2647 w 3642"/>
              <a:gd name="T29" fmla="*/ 3475 h 3496"/>
              <a:gd name="T30" fmla="*/ 2138 w 3642"/>
              <a:gd name="T31" fmla="*/ 3493 h 3496"/>
              <a:gd name="T32" fmla="*/ 2035 w 3642"/>
              <a:gd name="T33" fmla="*/ 3410 h 3496"/>
              <a:gd name="T34" fmla="*/ 2035 w 3642"/>
              <a:gd name="T35" fmla="*/ 3135 h 3496"/>
              <a:gd name="T36" fmla="*/ 2138 w 3642"/>
              <a:gd name="T37" fmla="*/ 3051 h 3496"/>
              <a:gd name="T38" fmla="*/ 2647 w 3642"/>
              <a:gd name="T39" fmla="*/ 3070 h 3496"/>
              <a:gd name="T40" fmla="*/ 2926 w 3642"/>
              <a:gd name="T41" fmla="*/ 3148 h 3496"/>
              <a:gd name="T42" fmla="*/ 3113 w 3642"/>
              <a:gd name="T43" fmla="*/ 3086 h 3496"/>
              <a:gd name="T44" fmla="*/ 3376 w 3642"/>
              <a:gd name="T45" fmla="*/ 2584 h 3496"/>
              <a:gd name="T46" fmla="*/ 3385 w 3642"/>
              <a:gd name="T47" fmla="*/ 2423 h 3496"/>
              <a:gd name="T48" fmla="*/ 3311 w 3642"/>
              <a:gd name="T49" fmla="*/ 2386 h 3496"/>
              <a:gd name="T50" fmla="*/ 3188 w 3642"/>
              <a:gd name="T51" fmla="*/ 2602 h 3496"/>
              <a:gd name="T52" fmla="*/ 3037 w 3642"/>
              <a:gd name="T53" fmla="*/ 2675 h 3496"/>
              <a:gd name="T54" fmla="*/ 2450 w 3642"/>
              <a:gd name="T55" fmla="*/ 2605 h 3496"/>
              <a:gd name="T56" fmla="*/ 2377 w 3642"/>
              <a:gd name="T57" fmla="*/ 2503 h 3496"/>
              <a:gd name="T58" fmla="*/ 2469 w 3642"/>
              <a:gd name="T59" fmla="*/ 1478 h 3496"/>
              <a:gd name="T60" fmla="*/ 2574 w 3642"/>
              <a:gd name="T61" fmla="*/ 1390 h 3496"/>
              <a:gd name="T62" fmla="*/ 2748 w 3642"/>
              <a:gd name="T63" fmla="*/ 1250 h 3496"/>
              <a:gd name="T64" fmla="*/ 2612 w 3642"/>
              <a:gd name="T65" fmla="*/ 901 h 3496"/>
              <a:gd name="T66" fmla="*/ 2348 w 3642"/>
              <a:gd name="T67" fmla="*/ 600 h 3496"/>
              <a:gd name="T68" fmla="*/ 2003 w 3642"/>
              <a:gd name="T69" fmla="*/ 418 h 3496"/>
              <a:gd name="T70" fmla="*/ 1611 w 3642"/>
              <a:gd name="T71" fmla="*/ 373 h 3496"/>
              <a:gd name="T72" fmla="*/ 1233 w 3642"/>
              <a:gd name="T73" fmla="*/ 474 h 3496"/>
              <a:gd name="T74" fmla="*/ 917 w 3642"/>
              <a:gd name="T75" fmla="*/ 709 h 3496"/>
              <a:gd name="T76" fmla="*/ 700 w 3642"/>
              <a:gd name="T77" fmla="*/ 1037 h 3496"/>
              <a:gd name="T78" fmla="*/ 614 w 3642"/>
              <a:gd name="T79" fmla="*/ 1397 h 3496"/>
              <a:gd name="T80" fmla="*/ 858 w 3642"/>
              <a:gd name="T81" fmla="*/ 1414 h 3496"/>
              <a:gd name="T82" fmla="*/ 928 w 3642"/>
              <a:gd name="T83" fmla="*/ 1535 h 3496"/>
              <a:gd name="T84" fmla="*/ 985 w 3642"/>
              <a:gd name="T85" fmla="*/ 2551 h 3496"/>
              <a:gd name="T86" fmla="*/ 884 w 3642"/>
              <a:gd name="T87" fmla="*/ 2626 h 3496"/>
              <a:gd name="T88" fmla="*/ 278 w 3642"/>
              <a:gd name="T89" fmla="*/ 2665 h 3496"/>
              <a:gd name="T90" fmla="*/ 127 w 3642"/>
              <a:gd name="T91" fmla="*/ 2511 h 3496"/>
              <a:gd name="T92" fmla="*/ 25 w 3642"/>
              <a:gd name="T93" fmla="*/ 2220 h 3496"/>
              <a:gd name="T94" fmla="*/ 2 w 3642"/>
              <a:gd name="T95" fmla="*/ 1880 h 3496"/>
              <a:gd name="T96" fmla="*/ 59 w 3642"/>
              <a:gd name="T97" fmla="*/ 1608 h 3496"/>
              <a:gd name="T98" fmla="*/ 176 w 3642"/>
              <a:gd name="T99" fmla="*/ 1451 h 3496"/>
              <a:gd name="T100" fmla="*/ 256 w 3642"/>
              <a:gd name="T101" fmla="*/ 1260 h 3496"/>
              <a:gd name="T102" fmla="*/ 379 w 3642"/>
              <a:gd name="T103" fmla="*/ 849 h 3496"/>
              <a:gd name="T104" fmla="*/ 628 w 3642"/>
              <a:gd name="T105" fmla="*/ 474 h 3496"/>
              <a:gd name="T106" fmla="*/ 988 w 3642"/>
              <a:gd name="T107" fmla="*/ 187 h 3496"/>
              <a:gd name="T108" fmla="*/ 1416 w 3642"/>
              <a:gd name="T109" fmla="*/ 26 h 3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42" h="3496">
                <a:moveTo>
                  <a:pt x="1691" y="0"/>
                </a:moveTo>
                <a:lnTo>
                  <a:pt x="1691" y="0"/>
                </a:lnTo>
                <a:lnTo>
                  <a:pt x="1783" y="2"/>
                </a:lnTo>
                <a:lnTo>
                  <a:pt x="1875" y="12"/>
                </a:lnTo>
                <a:lnTo>
                  <a:pt x="1966" y="26"/>
                </a:lnTo>
                <a:lnTo>
                  <a:pt x="2055" y="47"/>
                </a:lnTo>
                <a:lnTo>
                  <a:pt x="2142" y="74"/>
                </a:lnTo>
                <a:lnTo>
                  <a:pt x="2228" y="106"/>
                </a:lnTo>
                <a:lnTo>
                  <a:pt x="2312" y="143"/>
                </a:lnTo>
                <a:lnTo>
                  <a:pt x="2393" y="187"/>
                </a:lnTo>
                <a:lnTo>
                  <a:pt x="2471" y="234"/>
                </a:lnTo>
                <a:lnTo>
                  <a:pt x="2546" y="287"/>
                </a:lnTo>
                <a:lnTo>
                  <a:pt x="2619" y="345"/>
                </a:lnTo>
                <a:lnTo>
                  <a:pt x="2688" y="407"/>
                </a:lnTo>
                <a:lnTo>
                  <a:pt x="2753" y="474"/>
                </a:lnTo>
                <a:lnTo>
                  <a:pt x="2815" y="545"/>
                </a:lnTo>
                <a:lnTo>
                  <a:pt x="2871" y="621"/>
                </a:lnTo>
                <a:lnTo>
                  <a:pt x="2920" y="695"/>
                </a:lnTo>
                <a:lnTo>
                  <a:pt x="2964" y="770"/>
                </a:lnTo>
                <a:lnTo>
                  <a:pt x="3004" y="849"/>
                </a:lnTo>
                <a:lnTo>
                  <a:pt x="3038" y="929"/>
                </a:lnTo>
                <a:lnTo>
                  <a:pt x="3066" y="1009"/>
                </a:lnTo>
                <a:lnTo>
                  <a:pt x="3092" y="1091"/>
                </a:lnTo>
                <a:lnTo>
                  <a:pt x="3111" y="1175"/>
                </a:lnTo>
                <a:lnTo>
                  <a:pt x="3126" y="1259"/>
                </a:lnTo>
                <a:lnTo>
                  <a:pt x="3136" y="1344"/>
                </a:lnTo>
                <a:lnTo>
                  <a:pt x="3140" y="1430"/>
                </a:lnTo>
                <a:lnTo>
                  <a:pt x="3146" y="1430"/>
                </a:lnTo>
                <a:lnTo>
                  <a:pt x="3176" y="1436"/>
                </a:lnTo>
                <a:lnTo>
                  <a:pt x="3205" y="1449"/>
                </a:lnTo>
                <a:lnTo>
                  <a:pt x="3232" y="1468"/>
                </a:lnTo>
                <a:lnTo>
                  <a:pt x="3258" y="1494"/>
                </a:lnTo>
                <a:lnTo>
                  <a:pt x="3281" y="1525"/>
                </a:lnTo>
                <a:lnTo>
                  <a:pt x="3302" y="1561"/>
                </a:lnTo>
                <a:lnTo>
                  <a:pt x="3320" y="1602"/>
                </a:lnTo>
                <a:lnTo>
                  <a:pt x="3337" y="1647"/>
                </a:lnTo>
                <a:lnTo>
                  <a:pt x="3351" y="1697"/>
                </a:lnTo>
                <a:lnTo>
                  <a:pt x="3362" y="1751"/>
                </a:lnTo>
                <a:lnTo>
                  <a:pt x="3371" y="1808"/>
                </a:lnTo>
                <a:lnTo>
                  <a:pt x="3378" y="1867"/>
                </a:lnTo>
                <a:lnTo>
                  <a:pt x="3380" y="1929"/>
                </a:lnTo>
                <a:lnTo>
                  <a:pt x="3380" y="1995"/>
                </a:lnTo>
                <a:lnTo>
                  <a:pt x="3377" y="2061"/>
                </a:lnTo>
                <a:lnTo>
                  <a:pt x="3420" y="2085"/>
                </a:lnTo>
                <a:lnTo>
                  <a:pt x="3461" y="2114"/>
                </a:lnTo>
                <a:lnTo>
                  <a:pt x="3498" y="2148"/>
                </a:lnTo>
                <a:lnTo>
                  <a:pt x="3532" y="2185"/>
                </a:lnTo>
                <a:lnTo>
                  <a:pt x="3563" y="2227"/>
                </a:lnTo>
                <a:lnTo>
                  <a:pt x="3590" y="2273"/>
                </a:lnTo>
                <a:lnTo>
                  <a:pt x="3611" y="2322"/>
                </a:lnTo>
                <a:lnTo>
                  <a:pt x="3627" y="2372"/>
                </a:lnTo>
                <a:lnTo>
                  <a:pt x="3637" y="2424"/>
                </a:lnTo>
                <a:lnTo>
                  <a:pt x="3642" y="2476"/>
                </a:lnTo>
                <a:lnTo>
                  <a:pt x="3641" y="2529"/>
                </a:lnTo>
                <a:lnTo>
                  <a:pt x="3633" y="2581"/>
                </a:lnTo>
                <a:lnTo>
                  <a:pt x="3621" y="2633"/>
                </a:lnTo>
                <a:lnTo>
                  <a:pt x="3602" y="2684"/>
                </a:lnTo>
                <a:lnTo>
                  <a:pt x="3439" y="3058"/>
                </a:lnTo>
                <a:lnTo>
                  <a:pt x="3414" y="3108"/>
                </a:lnTo>
                <a:lnTo>
                  <a:pt x="3386" y="3155"/>
                </a:lnTo>
                <a:lnTo>
                  <a:pt x="3352" y="3198"/>
                </a:lnTo>
                <a:lnTo>
                  <a:pt x="3316" y="3238"/>
                </a:lnTo>
                <a:lnTo>
                  <a:pt x="3275" y="3273"/>
                </a:lnTo>
                <a:lnTo>
                  <a:pt x="3232" y="3304"/>
                </a:lnTo>
                <a:lnTo>
                  <a:pt x="3187" y="3332"/>
                </a:lnTo>
                <a:lnTo>
                  <a:pt x="3138" y="3354"/>
                </a:lnTo>
                <a:lnTo>
                  <a:pt x="3087" y="3371"/>
                </a:lnTo>
                <a:lnTo>
                  <a:pt x="3034" y="3385"/>
                </a:lnTo>
                <a:lnTo>
                  <a:pt x="2981" y="3394"/>
                </a:lnTo>
                <a:lnTo>
                  <a:pt x="2926" y="3396"/>
                </a:lnTo>
                <a:lnTo>
                  <a:pt x="2706" y="3396"/>
                </a:lnTo>
                <a:lnTo>
                  <a:pt x="2697" y="3420"/>
                </a:lnTo>
                <a:lnTo>
                  <a:pt x="2683" y="3441"/>
                </a:lnTo>
                <a:lnTo>
                  <a:pt x="2667" y="3460"/>
                </a:lnTo>
                <a:lnTo>
                  <a:pt x="2647" y="3475"/>
                </a:lnTo>
                <a:lnTo>
                  <a:pt x="2624" y="3486"/>
                </a:lnTo>
                <a:lnTo>
                  <a:pt x="2599" y="3494"/>
                </a:lnTo>
                <a:lnTo>
                  <a:pt x="2573" y="3496"/>
                </a:lnTo>
                <a:lnTo>
                  <a:pt x="2165" y="3496"/>
                </a:lnTo>
                <a:lnTo>
                  <a:pt x="2138" y="3493"/>
                </a:lnTo>
                <a:lnTo>
                  <a:pt x="2111" y="3485"/>
                </a:lnTo>
                <a:lnTo>
                  <a:pt x="2087" y="3472"/>
                </a:lnTo>
                <a:lnTo>
                  <a:pt x="2066" y="3454"/>
                </a:lnTo>
                <a:lnTo>
                  <a:pt x="2048" y="3433"/>
                </a:lnTo>
                <a:lnTo>
                  <a:pt x="2035" y="3410"/>
                </a:lnTo>
                <a:lnTo>
                  <a:pt x="2027" y="3384"/>
                </a:lnTo>
                <a:lnTo>
                  <a:pt x="2024" y="3355"/>
                </a:lnTo>
                <a:lnTo>
                  <a:pt x="2024" y="3189"/>
                </a:lnTo>
                <a:lnTo>
                  <a:pt x="2027" y="3161"/>
                </a:lnTo>
                <a:lnTo>
                  <a:pt x="2035" y="3135"/>
                </a:lnTo>
                <a:lnTo>
                  <a:pt x="2048" y="3110"/>
                </a:lnTo>
                <a:lnTo>
                  <a:pt x="2066" y="3089"/>
                </a:lnTo>
                <a:lnTo>
                  <a:pt x="2087" y="3072"/>
                </a:lnTo>
                <a:lnTo>
                  <a:pt x="2111" y="3058"/>
                </a:lnTo>
                <a:lnTo>
                  <a:pt x="2138" y="3051"/>
                </a:lnTo>
                <a:lnTo>
                  <a:pt x="2165" y="3047"/>
                </a:lnTo>
                <a:lnTo>
                  <a:pt x="2573" y="3047"/>
                </a:lnTo>
                <a:lnTo>
                  <a:pt x="2599" y="3050"/>
                </a:lnTo>
                <a:lnTo>
                  <a:pt x="2624" y="3057"/>
                </a:lnTo>
                <a:lnTo>
                  <a:pt x="2647" y="3070"/>
                </a:lnTo>
                <a:lnTo>
                  <a:pt x="2667" y="3084"/>
                </a:lnTo>
                <a:lnTo>
                  <a:pt x="2683" y="3103"/>
                </a:lnTo>
                <a:lnTo>
                  <a:pt x="2697" y="3125"/>
                </a:lnTo>
                <a:lnTo>
                  <a:pt x="2706" y="3148"/>
                </a:lnTo>
                <a:lnTo>
                  <a:pt x="2926" y="3148"/>
                </a:lnTo>
                <a:lnTo>
                  <a:pt x="2967" y="3146"/>
                </a:lnTo>
                <a:lnTo>
                  <a:pt x="3007" y="3138"/>
                </a:lnTo>
                <a:lnTo>
                  <a:pt x="3044" y="3125"/>
                </a:lnTo>
                <a:lnTo>
                  <a:pt x="3080" y="3107"/>
                </a:lnTo>
                <a:lnTo>
                  <a:pt x="3113" y="3086"/>
                </a:lnTo>
                <a:lnTo>
                  <a:pt x="3144" y="3060"/>
                </a:lnTo>
                <a:lnTo>
                  <a:pt x="3170" y="3030"/>
                </a:lnTo>
                <a:lnTo>
                  <a:pt x="3193" y="2997"/>
                </a:lnTo>
                <a:lnTo>
                  <a:pt x="3212" y="2960"/>
                </a:lnTo>
                <a:lnTo>
                  <a:pt x="3376" y="2584"/>
                </a:lnTo>
                <a:lnTo>
                  <a:pt x="3387" y="2553"/>
                </a:lnTo>
                <a:lnTo>
                  <a:pt x="3392" y="2520"/>
                </a:lnTo>
                <a:lnTo>
                  <a:pt x="3394" y="2488"/>
                </a:lnTo>
                <a:lnTo>
                  <a:pt x="3392" y="2455"/>
                </a:lnTo>
                <a:lnTo>
                  <a:pt x="3385" y="2423"/>
                </a:lnTo>
                <a:lnTo>
                  <a:pt x="3372" y="2392"/>
                </a:lnTo>
                <a:lnTo>
                  <a:pt x="3356" y="2362"/>
                </a:lnTo>
                <a:lnTo>
                  <a:pt x="3343" y="2345"/>
                </a:lnTo>
                <a:lnTo>
                  <a:pt x="3328" y="2330"/>
                </a:lnTo>
                <a:lnTo>
                  <a:pt x="3311" y="2386"/>
                </a:lnTo>
                <a:lnTo>
                  <a:pt x="3290" y="2438"/>
                </a:lnTo>
                <a:lnTo>
                  <a:pt x="3266" y="2487"/>
                </a:lnTo>
                <a:lnTo>
                  <a:pt x="3242" y="2530"/>
                </a:lnTo>
                <a:lnTo>
                  <a:pt x="3216" y="2569"/>
                </a:lnTo>
                <a:lnTo>
                  <a:pt x="3188" y="2602"/>
                </a:lnTo>
                <a:lnTo>
                  <a:pt x="3159" y="2629"/>
                </a:lnTo>
                <a:lnTo>
                  <a:pt x="3129" y="2650"/>
                </a:lnTo>
                <a:lnTo>
                  <a:pt x="3100" y="2666"/>
                </a:lnTo>
                <a:lnTo>
                  <a:pt x="3069" y="2674"/>
                </a:lnTo>
                <a:lnTo>
                  <a:pt x="3037" y="2675"/>
                </a:lnTo>
                <a:lnTo>
                  <a:pt x="3037" y="2675"/>
                </a:lnTo>
                <a:lnTo>
                  <a:pt x="2523" y="2629"/>
                </a:lnTo>
                <a:lnTo>
                  <a:pt x="2498" y="2625"/>
                </a:lnTo>
                <a:lnTo>
                  <a:pt x="2474" y="2617"/>
                </a:lnTo>
                <a:lnTo>
                  <a:pt x="2450" y="2605"/>
                </a:lnTo>
                <a:lnTo>
                  <a:pt x="2429" y="2591"/>
                </a:lnTo>
                <a:lnTo>
                  <a:pt x="2412" y="2572"/>
                </a:lnTo>
                <a:lnTo>
                  <a:pt x="2396" y="2551"/>
                </a:lnTo>
                <a:lnTo>
                  <a:pt x="2385" y="2528"/>
                </a:lnTo>
                <a:lnTo>
                  <a:pt x="2377" y="2503"/>
                </a:lnTo>
                <a:lnTo>
                  <a:pt x="2374" y="2478"/>
                </a:lnTo>
                <a:lnTo>
                  <a:pt x="2374" y="2451"/>
                </a:lnTo>
                <a:lnTo>
                  <a:pt x="2455" y="1533"/>
                </a:lnTo>
                <a:lnTo>
                  <a:pt x="2459" y="1505"/>
                </a:lnTo>
                <a:lnTo>
                  <a:pt x="2469" y="1478"/>
                </a:lnTo>
                <a:lnTo>
                  <a:pt x="2483" y="1454"/>
                </a:lnTo>
                <a:lnTo>
                  <a:pt x="2502" y="1432"/>
                </a:lnTo>
                <a:lnTo>
                  <a:pt x="2523" y="1414"/>
                </a:lnTo>
                <a:lnTo>
                  <a:pt x="2547" y="1400"/>
                </a:lnTo>
                <a:lnTo>
                  <a:pt x="2574" y="1390"/>
                </a:lnTo>
                <a:lnTo>
                  <a:pt x="2603" y="1385"/>
                </a:lnTo>
                <a:lnTo>
                  <a:pt x="2633" y="1385"/>
                </a:lnTo>
                <a:lnTo>
                  <a:pt x="2768" y="1396"/>
                </a:lnTo>
                <a:lnTo>
                  <a:pt x="2761" y="1323"/>
                </a:lnTo>
                <a:lnTo>
                  <a:pt x="2748" y="1250"/>
                </a:lnTo>
                <a:lnTo>
                  <a:pt x="2731" y="1177"/>
                </a:lnTo>
                <a:lnTo>
                  <a:pt x="2709" y="1107"/>
                </a:lnTo>
                <a:lnTo>
                  <a:pt x="2681" y="1036"/>
                </a:lnTo>
                <a:lnTo>
                  <a:pt x="2649" y="967"/>
                </a:lnTo>
                <a:lnTo>
                  <a:pt x="2612" y="901"/>
                </a:lnTo>
                <a:lnTo>
                  <a:pt x="2568" y="835"/>
                </a:lnTo>
                <a:lnTo>
                  <a:pt x="2519" y="769"/>
                </a:lnTo>
                <a:lnTo>
                  <a:pt x="2465" y="709"/>
                </a:lnTo>
                <a:lnTo>
                  <a:pt x="2407" y="651"/>
                </a:lnTo>
                <a:lnTo>
                  <a:pt x="2348" y="600"/>
                </a:lnTo>
                <a:lnTo>
                  <a:pt x="2284" y="553"/>
                </a:lnTo>
                <a:lnTo>
                  <a:pt x="2217" y="512"/>
                </a:lnTo>
                <a:lnTo>
                  <a:pt x="2148" y="474"/>
                </a:lnTo>
                <a:lnTo>
                  <a:pt x="2076" y="443"/>
                </a:lnTo>
                <a:lnTo>
                  <a:pt x="2003" y="418"/>
                </a:lnTo>
                <a:lnTo>
                  <a:pt x="1927" y="398"/>
                </a:lnTo>
                <a:lnTo>
                  <a:pt x="1850" y="382"/>
                </a:lnTo>
                <a:lnTo>
                  <a:pt x="1771" y="373"/>
                </a:lnTo>
                <a:lnTo>
                  <a:pt x="1691" y="371"/>
                </a:lnTo>
                <a:lnTo>
                  <a:pt x="1611" y="373"/>
                </a:lnTo>
                <a:lnTo>
                  <a:pt x="1532" y="382"/>
                </a:lnTo>
                <a:lnTo>
                  <a:pt x="1454" y="398"/>
                </a:lnTo>
                <a:lnTo>
                  <a:pt x="1379" y="418"/>
                </a:lnTo>
                <a:lnTo>
                  <a:pt x="1305" y="443"/>
                </a:lnTo>
                <a:lnTo>
                  <a:pt x="1233" y="474"/>
                </a:lnTo>
                <a:lnTo>
                  <a:pt x="1165" y="512"/>
                </a:lnTo>
                <a:lnTo>
                  <a:pt x="1099" y="553"/>
                </a:lnTo>
                <a:lnTo>
                  <a:pt x="1035" y="600"/>
                </a:lnTo>
                <a:lnTo>
                  <a:pt x="974" y="651"/>
                </a:lnTo>
                <a:lnTo>
                  <a:pt x="917" y="709"/>
                </a:lnTo>
                <a:lnTo>
                  <a:pt x="864" y="769"/>
                </a:lnTo>
                <a:lnTo>
                  <a:pt x="814" y="835"/>
                </a:lnTo>
                <a:lnTo>
                  <a:pt x="771" y="901"/>
                </a:lnTo>
                <a:lnTo>
                  <a:pt x="733" y="967"/>
                </a:lnTo>
                <a:lnTo>
                  <a:pt x="700" y="1037"/>
                </a:lnTo>
                <a:lnTo>
                  <a:pt x="672" y="1107"/>
                </a:lnTo>
                <a:lnTo>
                  <a:pt x="650" y="1178"/>
                </a:lnTo>
                <a:lnTo>
                  <a:pt x="633" y="1250"/>
                </a:lnTo>
                <a:lnTo>
                  <a:pt x="621" y="1323"/>
                </a:lnTo>
                <a:lnTo>
                  <a:pt x="614" y="1397"/>
                </a:lnTo>
                <a:lnTo>
                  <a:pt x="750" y="1385"/>
                </a:lnTo>
                <a:lnTo>
                  <a:pt x="780" y="1385"/>
                </a:lnTo>
                <a:lnTo>
                  <a:pt x="807" y="1391"/>
                </a:lnTo>
                <a:lnTo>
                  <a:pt x="834" y="1401"/>
                </a:lnTo>
                <a:lnTo>
                  <a:pt x="858" y="1414"/>
                </a:lnTo>
                <a:lnTo>
                  <a:pt x="880" y="1433"/>
                </a:lnTo>
                <a:lnTo>
                  <a:pt x="898" y="1454"/>
                </a:lnTo>
                <a:lnTo>
                  <a:pt x="912" y="1478"/>
                </a:lnTo>
                <a:lnTo>
                  <a:pt x="922" y="1506"/>
                </a:lnTo>
                <a:lnTo>
                  <a:pt x="928" y="1535"/>
                </a:lnTo>
                <a:lnTo>
                  <a:pt x="1008" y="2452"/>
                </a:lnTo>
                <a:lnTo>
                  <a:pt x="1008" y="2478"/>
                </a:lnTo>
                <a:lnTo>
                  <a:pt x="1004" y="2503"/>
                </a:lnTo>
                <a:lnTo>
                  <a:pt x="997" y="2528"/>
                </a:lnTo>
                <a:lnTo>
                  <a:pt x="985" y="2551"/>
                </a:lnTo>
                <a:lnTo>
                  <a:pt x="971" y="2572"/>
                </a:lnTo>
                <a:lnTo>
                  <a:pt x="952" y="2591"/>
                </a:lnTo>
                <a:lnTo>
                  <a:pt x="931" y="2606"/>
                </a:lnTo>
                <a:lnTo>
                  <a:pt x="909" y="2618"/>
                </a:lnTo>
                <a:lnTo>
                  <a:pt x="884" y="2626"/>
                </a:lnTo>
                <a:lnTo>
                  <a:pt x="859" y="2631"/>
                </a:lnTo>
                <a:lnTo>
                  <a:pt x="345" y="2676"/>
                </a:lnTo>
                <a:lnTo>
                  <a:pt x="345" y="2676"/>
                </a:lnTo>
                <a:lnTo>
                  <a:pt x="311" y="2675"/>
                </a:lnTo>
                <a:lnTo>
                  <a:pt x="278" y="2665"/>
                </a:lnTo>
                <a:lnTo>
                  <a:pt x="245" y="2648"/>
                </a:lnTo>
                <a:lnTo>
                  <a:pt x="214" y="2623"/>
                </a:lnTo>
                <a:lnTo>
                  <a:pt x="183" y="2592"/>
                </a:lnTo>
                <a:lnTo>
                  <a:pt x="155" y="2554"/>
                </a:lnTo>
                <a:lnTo>
                  <a:pt x="127" y="2511"/>
                </a:lnTo>
                <a:lnTo>
                  <a:pt x="102" y="2462"/>
                </a:lnTo>
                <a:lnTo>
                  <a:pt x="78" y="2408"/>
                </a:lnTo>
                <a:lnTo>
                  <a:pt x="59" y="2350"/>
                </a:lnTo>
                <a:lnTo>
                  <a:pt x="40" y="2287"/>
                </a:lnTo>
                <a:lnTo>
                  <a:pt x="25" y="2220"/>
                </a:lnTo>
                <a:lnTo>
                  <a:pt x="13" y="2151"/>
                </a:lnTo>
                <a:lnTo>
                  <a:pt x="6" y="2078"/>
                </a:lnTo>
                <a:lnTo>
                  <a:pt x="1" y="2010"/>
                </a:lnTo>
                <a:lnTo>
                  <a:pt x="0" y="1944"/>
                </a:lnTo>
                <a:lnTo>
                  <a:pt x="2" y="1880"/>
                </a:lnTo>
                <a:lnTo>
                  <a:pt x="8" y="1819"/>
                </a:lnTo>
                <a:lnTo>
                  <a:pt x="17" y="1760"/>
                </a:lnTo>
                <a:lnTo>
                  <a:pt x="28" y="1706"/>
                </a:lnTo>
                <a:lnTo>
                  <a:pt x="42" y="1654"/>
                </a:lnTo>
                <a:lnTo>
                  <a:pt x="59" y="1608"/>
                </a:lnTo>
                <a:lnTo>
                  <a:pt x="78" y="1566"/>
                </a:lnTo>
                <a:lnTo>
                  <a:pt x="99" y="1528"/>
                </a:lnTo>
                <a:lnTo>
                  <a:pt x="123" y="1496"/>
                </a:lnTo>
                <a:lnTo>
                  <a:pt x="148" y="1470"/>
                </a:lnTo>
                <a:lnTo>
                  <a:pt x="176" y="1451"/>
                </a:lnTo>
                <a:lnTo>
                  <a:pt x="205" y="1437"/>
                </a:lnTo>
                <a:lnTo>
                  <a:pt x="236" y="1431"/>
                </a:lnTo>
                <a:lnTo>
                  <a:pt x="242" y="1430"/>
                </a:lnTo>
                <a:lnTo>
                  <a:pt x="246" y="1344"/>
                </a:lnTo>
                <a:lnTo>
                  <a:pt x="256" y="1260"/>
                </a:lnTo>
                <a:lnTo>
                  <a:pt x="271" y="1175"/>
                </a:lnTo>
                <a:lnTo>
                  <a:pt x="290" y="1092"/>
                </a:lnTo>
                <a:lnTo>
                  <a:pt x="315" y="1009"/>
                </a:lnTo>
                <a:lnTo>
                  <a:pt x="345" y="929"/>
                </a:lnTo>
                <a:lnTo>
                  <a:pt x="379" y="849"/>
                </a:lnTo>
                <a:lnTo>
                  <a:pt x="417" y="770"/>
                </a:lnTo>
                <a:lnTo>
                  <a:pt x="462" y="695"/>
                </a:lnTo>
                <a:lnTo>
                  <a:pt x="510" y="621"/>
                </a:lnTo>
                <a:lnTo>
                  <a:pt x="568" y="545"/>
                </a:lnTo>
                <a:lnTo>
                  <a:pt x="628" y="474"/>
                </a:lnTo>
                <a:lnTo>
                  <a:pt x="693" y="407"/>
                </a:lnTo>
                <a:lnTo>
                  <a:pt x="763" y="345"/>
                </a:lnTo>
                <a:lnTo>
                  <a:pt x="835" y="287"/>
                </a:lnTo>
                <a:lnTo>
                  <a:pt x="910" y="234"/>
                </a:lnTo>
                <a:lnTo>
                  <a:pt x="988" y="187"/>
                </a:lnTo>
                <a:lnTo>
                  <a:pt x="1070" y="143"/>
                </a:lnTo>
                <a:lnTo>
                  <a:pt x="1153" y="106"/>
                </a:lnTo>
                <a:lnTo>
                  <a:pt x="1239" y="74"/>
                </a:lnTo>
                <a:lnTo>
                  <a:pt x="1326" y="47"/>
                </a:lnTo>
                <a:lnTo>
                  <a:pt x="1416" y="26"/>
                </a:lnTo>
                <a:lnTo>
                  <a:pt x="1506" y="12"/>
                </a:lnTo>
                <a:lnTo>
                  <a:pt x="1598" y="2"/>
                </a:lnTo>
                <a:lnTo>
                  <a:pt x="169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185DCD2-2305-3D4D-A7B2-626980A91616}"/>
              </a:ext>
            </a:extLst>
          </p:cNvPr>
          <p:cNvGrpSpPr/>
          <p:nvPr/>
        </p:nvGrpSpPr>
        <p:grpSpPr>
          <a:xfrm>
            <a:off x="1604960" y="4773018"/>
            <a:ext cx="523141" cy="621760"/>
            <a:chOff x="1808163" y="3879850"/>
            <a:chExt cx="1271587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76" name="Freeform 117">
              <a:extLst>
                <a:ext uri="{FF2B5EF4-FFF2-40B4-BE49-F238E27FC236}">
                  <a16:creationId xmlns:a16="http://schemas.microsoft.com/office/drawing/2014/main" id="{39C44879-C459-5942-84BE-9A3D2712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4241800"/>
              <a:ext cx="519112" cy="517525"/>
            </a:xfrm>
            <a:custGeom>
              <a:avLst/>
              <a:gdLst>
                <a:gd name="T0" fmla="*/ 612 w 1306"/>
                <a:gd name="T1" fmla="*/ 180 h 1306"/>
                <a:gd name="T2" fmla="*/ 538 w 1306"/>
                <a:gd name="T3" fmla="*/ 195 h 1306"/>
                <a:gd name="T4" fmla="*/ 476 w 1306"/>
                <a:gd name="T5" fmla="*/ 221 h 1306"/>
                <a:gd name="T6" fmla="*/ 430 w 1306"/>
                <a:gd name="T7" fmla="*/ 260 h 1306"/>
                <a:gd name="T8" fmla="*/ 405 w 1306"/>
                <a:gd name="T9" fmla="*/ 305 h 1306"/>
                <a:gd name="T10" fmla="*/ 405 w 1306"/>
                <a:gd name="T11" fmla="*/ 354 h 1306"/>
                <a:gd name="T12" fmla="*/ 430 w 1306"/>
                <a:gd name="T13" fmla="*/ 399 h 1306"/>
                <a:gd name="T14" fmla="*/ 476 w 1306"/>
                <a:gd name="T15" fmla="*/ 436 h 1306"/>
                <a:gd name="T16" fmla="*/ 538 w 1306"/>
                <a:gd name="T17" fmla="*/ 464 h 1306"/>
                <a:gd name="T18" fmla="*/ 612 w 1306"/>
                <a:gd name="T19" fmla="*/ 479 h 1306"/>
                <a:gd name="T20" fmla="*/ 694 w 1306"/>
                <a:gd name="T21" fmla="*/ 479 h 1306"/>
                <a:gd name="T22" fmla="*/ 768 w 1306"/>
                <a:gd name="T23" fmla="*/ 464 h 1306"/>
                <a:gd name="T24" fmla="*/ 830 w 1306"/>
                <a:gd name="T25" fmla="*/ 436 h 1306"/>
                <a:gd name="T26" fmla="*/ 876 w 1306"/>
                <a:gd name="T27" fmla="*/ 399 h 1306"/>
                <a:gd name="T28" fmla="*/ 901 w 1306"/>
                <a:gd name="T29" fmla="*/ 354 h 1306"/>
                <a:gd name="T30" fmla="*/ 901 w 1306"/>
                <a:gd name="T31" fmla="*/ 305 h 1306"/>
                <a:gd name="T32" fmla="*/ 876 w 1306"/>
                <a:gd name="T33" fmla="*/ 260 h 1306"/>
                <a:gd name="T34" fmla="*/ 830 w 1306"/>
                <a:gd name="T35" fmla="*/ 221 h 1306"/>
                <a:gd name="T36" fmla="*/ 768 w 1306"/>
                <a:gd name="T37" fmla="*/ 195 h 1306"/>
                <a:gd name="T38" fmla="*/ 694 w 1306"/>
                <a:gd name="T39" fmla="*/ 180 h 1306"/>
                <a:gd name="T40" fmla="*/ 653 w 1306"/>
                <a:gd name="T41" fmla="*/ 0 h 1306"/>
                <a:gd name="T42" fmla="*/ 784 w 1306"/>
                <a:gd name="T43" fmla="*/ 12 h 1306"/>
                <a:gd name="T44" fmla="*/ 907 w 1306"/>
                <a:gd name="T45" fmla="*/ 51 h 1306"/>
                <a:gd name="T46" fmla="*/ 1018 w 1306"/>
                <a:gd name="T47" fmla="*/ 111 h 1306"/>
                <a:gd name="T48" fmla="*/ 1114 w 1306"/>
                <a:gd name="T49" fmla="*/ 191 h 1306"/>
                <a:gd name="T50" fmla="*/ 1194 w 1306"/>
                <a:gd name="T51" fmla="*/ 287 h 1306"/>
                <a:gd name="T52" fmla="*/ 1255 w 1306"/>
                <a:gd name="T53" fmla="*/ 399 h 1306"/>
                <a:gd name="T54" fmla="*/ 1293 w 1306"/>
                <a:gd name="T55" fmla="*/ 522 h 1306"/>
                <a:gd name="T56" fmla="*/ 1306 w 1306"/>
                <a:gd name="T57" fmla="*/ 653 h 1306"/>
                <a:gd name="T58" fmla="*/ 1293 w 1306"/>
                <a:gd name="T59" fmla="*/ 784 h 1306"/>
                <a:gd name="T60" fmla="*/ 1255 w 1306"/>
                <a:gd name="T61" fmla="*/ 907 h 1306"/>
                <a:gd name="T62" fmla="*/ 1194 w 1306"/>
                <a:gd name="T63" fmla="*/ 1017 h 1306"/>
                <a:gd name="T64" fmla="*/ 1114 w 1306"/>
                <a:gd name="T65" fmla="*/ 1114 h 1306"/>
                <a:gd name="T66" fmla="*/ 1018 w 1306"/>
                <a:gd name="T67" fmla="*/ 1195 h 1306"/>
                <a:gd name="T68" fmla="*/ 907 w 1306"/>
                <a:gd name="T69" fmla="*/ 1255 h 1306"/>
                <a:gd name="T70" fmla="*/ 784 w 1306"/>
                <a:gd name="T71" fmla="*/ 1292 h 1306"/>
                <a:gd name="T72" fmla="*/ 653 w 1306"/>
                <a:gd name="T73" fmla="*/ 1306 h 1306"/>
                <a:gd name="T74" fmla="*/ 522 w 1306"/>
                <a:gd name="T75" fmla="*/ 1292 h 1306"/>
                <a:gd name="T76" fmla="*/ 399 w 1306"/>
                <a:gd name="T77" fmla="*/ 1255 h 1306"/>
                <a:gd name="T78" fmla="*/ 288 w 1306"/>
                <a:gd name="T79" fmla="*/ 1195 h 1306"/>
                <a:gd name="T80" fmla="*/ 192 w 1306"/>
                <a:gd name="T81" fmla="*/ 1114 h 1306"/>
                <a:gd name="T82" fmla="*/ 112 w 1306"/>
                <a:gd name="T83" fmla="*/ 1017 h 1306"/>
                <a:gd name="T84" fmla="*/ 51 w 1306"/>
                <a:gd name="T85" fmla="*/ 907 h 1306"/>
                <a:gd name="T86" fmla="*/ 13 w 1306"/>
                <a:gd name="T87" fmla="*/ 784 h 1306"/>
                <a:gd name="T88" fmla="*/ 0 w 1306"/>
                <a:gd name="T89" fmla="*/ 653 h 1306"/>
                <a:gd name="T90" fmla="*/ 13 w 1306"/>
                <a:gd name="T91" fmla="*/ 522 h 1306"/>
                <a:gd name="T92" fmla="*/ 51 w 1306"/>
                <a:gd name="T93" fmla="*/ 399 h 1306"/>
                <a:gd name="T94" fmla="*/ 112 w 1306"/>
                <a:gd name="T95" fmla="*/ 287 h 1306"/>
                <a:gd name="T96" fmla="*/ 192 w 1306"/>
                <a:gd name="T97" fmla="*/ 191 h 1306"/>
                <a:gd name="T98" fmla="*/ 288 w 1306"/>
                <a:gd name="T99" fmla="*/ 111 h 1306"/>
                <a:gd name="T100" fmla="*/ 399 w 1306"/>
                <a:gd name="T101" fmla="*/ 51 h 1306"/>
                <a:gd name="T102" fmla="*/ 522 w 1306"/>
                <a:gd name="T103" fmla="*/ 12 h 1306"/>
                <a:gd name="T104" fmla="*/ 653 w 1306"/>
                <a:gd name="T105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1306">
                  <a:moveTo>
                    <a:pt x="653" y="177"/>
                  </a:moveTo>
                  <a:lnTo>
                    <a:pt x="612" y="180"/>
                  </a:lnTo>
                  <a:lnTo>
                    <a:pt x="574" y="185"/>
                  </a:lnTo>
                  <a:lnTo>
                    <a:pt x="538" y="195"/>
                  </a:lnTo>
                  <a:lnTo>
                    <a:pt x="505" y="206"/>
                  </a:lnTo>
                  <a:lnTo>
                    <a:pt x="476" y="221"/>
                  </a:lnTo>
                  <a:lnTo>
                    <a:pt x="450" y="240"/>
                  </a:lnTo>
                  <a:lnTo>
                    <a:pt x="430" y="260"/>
                  </a:lnTo>
                  <a:lnTo>
                    <a:pt x="414" y="282"/>
                  </a:lnTo>
                  <a:lnTo>
                    <a:pt x="405" y="305"/>
                  </a:lnTo>
                  <a:lnTo>
                    <a:pt x="401" y="329"/>
                  </a:lnTo>
                  <a:lnTo>
                    <a:pt x="405" y="354"/>
                  </a:lnTo>
                  <a:lnTo>
                    <a:pt x="414" y="377"/>
                  </a:lnTo>
                  <a:lnTo>
                    <a:pt x="430" y="399"/>
                  </a:lnTo>
                  <a:lnTo>
                    <a:pt x="450" y="418"/>
                  </a:lnTo>
                  <a:lnTo>
                    <a:pt x="476" y="436"/>
                  </a:lnTo>
                  <a:lnTo>
                    <a:pt x="505" y="451"/>
                  </a:lnTo>
                  <a:lnTo>
                    <a:pt x="538" y="464"/>
                  </a:lnTo>
                  <a:lnTo>
                    <a:pt x="574" y="473"/>
                  </a:lnTo>
                  <a:lnTo>
                    <a:pt x="612" y="479"/>
                  </a:lnTo>
                  <a:lnTo>
                    <a:pt x="653" y="481"/>
                  </a:lnTo>
                  <a:lnTo>
                    <a:pt x="694" y="479"/>
                  </a:lnTo>
                  <a:lnTo>
                    <a:pt x="732" y="473"/>
                  </a:lnTo>
                  <a:lnTo>
                    <a:pt x="768" y="464"/>
                  </a:lnTo>
                  <a:lnTo>
                    <a:pt x="801" y="451"/>
                  </a:lnTo>
                  <a:lnTo>
                    <a:pt x="830" y="436"/>
                  </a:lnTo>
                  <a:lnTo>
                    <a:pt x="856" y="418"/>
                  </a:lnTo>
                  <a:lnTo>
                    <a:pt x="876" y="399"/>
                  </a:lnTo>
                  <a:lnTo>
                    <a:pt x="892" y="377"/>
                  </a:lnTo>
                  <a:lnTo>
                    <a:pt x="901" y="354"/>
                  </a:lnTo>
                  <a:lnTo>
                    <a:pt x="905" y="329"/>
                  </a:lnTo>
                  <a:lnTo>
                    <a:pt x="901" y="305"/>
                  </a:lnTo>
                  <a:lnTo>
                    <a:pt x="892" y="282"/>
                  </a:lnTo>
                  <a:lnTo>
                    <a:pt x="876" y="260"/>
                  </a:lnTo>
                  <a:lnTo>
                    <a:pt x="856" y="240"/>
                  </a:lnTo>
                  <a:lnTo>
                    <a:pt x="830" y="221"/>
                  </a:lnTo>
                  <a:lnTo>
                    <a:pt x="801" y="206"/>
                  </a:lnTo>
                  <a:lnTo>
                    <a:pt x="768" y="195"/>
                  </a:lnTo>
                  <a:lnTo>
                    <a:pt x="732" y="185"/>
                  </a:lnTo>
                  <a:lnTo>
                    <a:pt x="694" y="180"/>
                  </a:lnTo>
                  <a:lnTo>
                    <a:pt x="653" y="177"/>
                  </a:lnTo>
                  <a:close/>
                  <a:moveTo>
                    <a:pt x="653" y="0"/>
                  </a:moveTo>
                  <a:lnTo>
                    <a:pt x="719" y="3"/>
                  </a:lnTo>
                  <a:lnTo>
                    <a:pt x="784" y="12"/>
                  </a:lnTo>
                  <a:lnTo>
                    <a:pt x="847" y="29"/>
                  </a:lnTo>
                  <a:lnTo>
                    <a:pt x="907" y="51"/>
                  </a:lnTo>
                  <a:lnTo>
                    <a:pt x="964" y="79"/>
                  </a:lnTo>
                  <a:lnTo>
                    <a:pt x="1018" y="111"/>
                  </a:lnTo>
                  <a:lnTo>
                    <a:pt x="1068" y="149"/>
                  </a:lnTo>
                  <a:lnTo>
                    <a:pt x="1114" y="191"/>
                  </a:lnTo>
                  <a:lnTo>
                    <a:pt x="1156" y="238"/>
                  </a:lnTo>
                  <a:lnTo>
                    <a:pt x="1194" y="287"/>
                  </a:lnTo>
                  <a:lnTo>
                    <a:pt x="1227" y="342"/>
                  </a:lnTo>
                  <a:lnTo>
                    <a:pt x="1255" y="399"/>
                  </a:lnTo>
                  <a:lnTo>
                    <a:pt x="1277" y="459"/>
                  </a:lnTo>
                  <a:lnTo>
                    <a:pt x="1293" y="522"/>
                  </a:lnTo>
                  <a:lnTo>
                    <a:pt x="1302" y="586"/>
                  </a:lnTo>
                  <a:lnTo>
                    <a:pt x="1306" y="653"/>
                  </a:lnTo>
                  <a:lnTo>
                    <a:pt x="1302" y="719"/>
                  </a:lnTo>
                  <a:lnTo>
                    <a:pt x="1293" y="784"/>
                  </a:lnTo>
                  <a:lnTo>
                    <a:pt x="1277" y="847"/>
                  </a:lnTo>
                  <a:lnTo>
                    <a:pt x="1255" y="907"/>
                  </a:lnTo>
                  <a:lnTo>
                    <a:pt x="1227" y="964"/>
                  </a:lnTo>
                  <a:lnTo>
                    <a:pt x="1194" y="1017"/>
                  </a:lnTo>
                  <a:lnTo>
                    <a:pt x="1156" y="1068"/>
                  </a:lnTo>
                  <a:lnTo>
                    <a:pt x="1114" y="1114"/>
                  </a:lnTo>
                  <a:lnTo>
                    <a:pt x="1068" y="1156"/>
                  </a:lnTo>
                  <a:lnTo>
                    <a:pt x="1018" y="1195"/>
                  </a:lnTo>
                  <a:lnTo>
                    <a:pt x="964" y="1227"/>
                  </a:lnTo>
                  <a:lnTo>
                    <a:pt x="907" y="1255"/>
                  </a:lnTo>
                  <a:lnTo>
                    <a:pt x="847" y="1277"/>
                  </a:lnTo>
                  <a:lnTo>
                    <a:pt x="784" y="1292"/>
                  </a:lnTo>
                  <a:lnTo>
                    <a:pt x="719" y="1302"/>
                  </a:lnTo>
                  <a:lnTo>
                    <a:pt x="653" y="1306"/>
                  </a:lnTo>
                  <a:lnTo>
                    <a:pt x="587" y="1302"/>
                  </a:lnTo>
                  <a:lnTo>
                    <a:pt x="522" y="1292"/>
                  </a:lnTo>
                  <a:lnTo>
                    <a:pt x="459" y="1277"/>
                  </a:lnTo>
                  <a:lnTo>
                    <a:pt x="399" y="1255"/>
                  </a:lnTo>
                  <a:lnTo>
                    <a:pt x="342" y="1227"/>
                  </a:lnTo>
                  <a:lnTo>
                    <a:pt x="288" y="1195"/>
                  </a:lnTo>
                  <a:lnTo>
                    <a:pt x="238" y="1156"/>
                  </a:lnTo>
                  <a:lnTo>
                    <a:pt x="192" y="1114"/>
                  </a:lnTo>
                  <a:lnTo>
                    <a:pt x="150" y="1068"/>
                  </a:lnTo>
                  <a:lnTo>
                    <a:pt x="112" y="1017"/>
                  </a:lnTo>
                  <a:lnTo>
                    <a:pt x="79" y="964"/>
                  </a:lnTo>
                  <a:lnTo>
                    <a:pt x="51" y="907"/>
                  </a:lnTo>
                  <a:lnTo>
                    <a:pt x="29" y="847"/>
                  </a:lnTo>
                  <a:lnTo>
                    <a:pt x="13" y="784"/>
                  </a:lnTo>
                  <a:lnTo>
                    <a:pt x="4" y="719"/>
                  </a:lnTo>
                  <a:lnTo>
                    <a:pt x="0" y="653"/>
                  </a:lnTo>
                  <a:lnTo>
                    <a:pt x="4" y="586"/>
                  </a:lnTo>
                  <a:lnTo>
                    <a:pt x="13" y="522"/>
                  </a:lnTo>
                  <a:lnTo>
                    <a:pt x="29" y="459"/>
                  </a:lnTo>
                  <a:lnTo>
                    <a:pt x="51" y="399"/>
                  </a:lnTo>
                  <a:lnTo>
                    <a:pt x="79" y="342"/>
                  </a:lnTo>
                  <a:lnTo>
                    <a:pt x="112" y="287"/>
                  </a:lnTo>
                  <a:lnTo>
                    <a:pt x="150" y="238"/>
                  </a:lnTo>
                  <a:lnTo>
                    <a:pt x="192" y="191"/>
                  </a:lnTo>
                  <a:lnTo>
                    <a:pt x="238" y="149"/>
                  </a:lnTo>
                  <a:lnTo>
                    <a:pt x="288" y="111"/>
                  </a:lnTo>
                  <a:lnTo>
                    <a:pt x="342" y="79"/>
                  </a:lnTo>
                  <a:lnTo>
                    <a:pt x="399" y="51"/>
                  </a:lnTo>
                  <a:lnTo>
                    <a:pt x="459" y="29"/>
                  </a:lnTo>
                  <a:lnTo>
                    <a:pt x="522" y="12"/>
                  </a:lnTo>
                  <a:lnTo>
                    <a:pt x="587" y="3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 118">
              <a:extLst>
                <a:ext uri="{FF2B5EF4-FFF2-40B4-BE49-F238E27FC236}">
                  <a16:creationId xmlns:a16="http://schemas.microsoft.com/office/drawing/2014/main" id="{85945880-896F-3F44-BBC3-B61FBC0D1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163" y="3879850"/>
              <a:ext cx="1271587" cy="1511300"/>
            </a:xfrm>
            <a:custGeom>
              <a:avLst/>
              <a:gdLst>
                <a:gd name="T0" fmla="*/ 1344 w 3204"/>
                <a:gd name="T1" fmla="*/ 515 h 3806"/>
                <a:gd name="T2" fmla="*/ 1035 w 3204"/>
                <a:gd name="T3" fmla="*/ 646 h 3806"/>
                <a:gd name="T4" fmla="*/ 784 w 3204"/>
                <a:gd name="T5" fmla="*/ 861 h 3806"/>
                <a:gd name="T6" fmla="*/ 610 w 3204"/>
                <a:gd name="T7" fmla="*/ 1143 h 3806"/>
                <a:gd name="T8" fmla="*/ 527 w 3204"/>
                <a:gd name="T9" fmla="*/ 1475 h 3806"/>
                <a:gd name="T10" fmla="*/ 555 w 3204"/>
                <a:gd name="T11" fmla="*/ 1821 h 3806"/>
                <a:gd name="T12" fmla="*/ 686 w 3204"/>
                <a:gd name="T13" fmla="*/ 2130 h 3806"/>
                <a:gd name="T14" fmla="*/ 901 w 3204"/>
                <a:gd name="T15" fmla="*/ 2382 h 3806"/>
                <a:gd name="T16" fmla="*/ 1182 w 3204"/>
                <a:gd name="T17" fmla="*/ 2556 h 3806"/>
                <a:gd name="T18" fmla="*/ 1514 w 3204"/>
                <a:gd name="T19" fmla="*/ 2637 h 3806"/>
                <a:gd name="T20" fmla="*/ 1860 w 3204"/>
                <a:gd name="T21" fmla="*/ 2609 h 3806"/>
                <a:gd name="T22" fmla="*/ 2169 w 3204"/>
                <a:gd name="T23" fmla="*/ 2479 h 3806"/>
                <a:gd name="T24" fmla="*/ 2420 w 3204"/>
                <a:gd name="T25" fmla="*/ 2265 h 3806"/>
                <a:gd name="T26" fmla="*/ 2594 w 3204"/>
                <a:gd name="T27" fmla="*/ 1982 h 3806"/>
                <a:gd name="T28" fmla="*/ 2677 w 3204"/>
                <a:gd name="T29" fmla="*/ 1651 h 3806"/>
                <a:gd name="T30" fmla="*/ 2649 w 3204"/>
                <a:gd name="T31" fmla="*/ 1304 h 3806"/>
                <a:gd name="T32" fmla="*/ 2518 w 3204"/>
                <a:gd name="T33" fmla="*/ 996 h 3806"/>
                <a:gd name="T34" fmla="*/ 2303 w 3204"/>
                <a:gd name="T35" fmla="*/ 744 h 3806"/>
                <a:gd name="T36" fmla="*/ 2022 w 3204"/>
                <a:gd name="T37" fmla="*/ 569 h 3806"/>
                <a:gd name="T38" fmla="*/ 1690 w 3204"/>
                <a:gd name="T39" fmla="*/ 487 h 3806"/>
                <a:gd name="T40" fmla="*/ 1814 w 3204"/>
                <a:gd name="T41" fmla="*/ 14 h 3806"/>
                <a:gd name="T42" fmla="*/ 2209 w 3204"/>
                <a:gd name="T43" fmla="*/ 123 h 3806"/>
                <a:gd name="T44" fmla="*/ 2556 w 3204"/>
                <a:gd name="T45" fmla="*/ 326 h 3806"/>
                <a:gd name="T46" fmla="*/ 2838 w 3204"/>
                <a:gd name="T47" fmla="*/ 608 h 3806"/>
                <a:gd name="T48" fmla="*/ 3041 w 3204"/>
                <a:gd name="T49" fmla="*/ 955 h 3806"/>
                <a:gd name="T50" fmla="*/ 3150 w 3204"/>
                <a:gd name="T51" fmla="*/ 1351 h 3806"/>
                <a:gd name="T52" fmla="*/ 3150 w 3204"/>
                <a:gd name="T53" fmla="*/ 1768 h 3806"/>
                <a:gd name="T54" fmla="*/ 3049 w 3204"/>
                <a:gd name="T55" fmla="*/ 2152 h 3806"/>
                <a:gd name="T56" fmla="*/ 2857 w 3204"/>
                <a:gd name="T57" fmla="*/ 2492 h 3806"/>
                <a:gd name="T58" fmla="*/ 2592 w 3204"/>
                <a:gd name="T59" fmla="*/ 2772 h 3806"/>
                <a:gd name="T60" fmla="*/ 2527 w 3204"/>
                <a:gd name="T61" fmla="*/ 3019 h 3806"/>
                <a:gd name="T62" fmla="*/ 2693 w 3204"/>
                <a:gd name="T63" fmla="*/ 3333 h 3806"/>
                <a:gd name="T64" fmla="*/ 3076 w 3204"/>
                <a:gd name="T65" fmla="*/ 3358 h 3806"/>
                <a:gd name="T66" fmla="*/ 3178 w 3204"/>
                <a:gd name="T67" fmla="*/ 3461 h 3806"/>
                <a:gd name="T68" fmla="*/ 3202 w 3204"/>
                <a:gd name="T69" fmla="*/ 3608 h 3806"/>
                <a:gd name="T70" fmla="*/ 3136 w 3204"/>
                <a:gd name="T71" fmla="*/ 3737 h 3806"/>
                <a:gd name="T72" fmla="*/ 3006 w 3204"/>
                <a:gd name="T73" fmla="*/ 3803 h 3806"/>
                <a:gd name="T74" fmla="*/ 161 w 3204"/>
                <a:gd name="T75" fmla="*/ 3793 h 3806"/>
                <a:gd name="T76" fmla="*/ 45 w 3204"/>
                <a:gd name="T77" fmla="*/ 3709 h 3806"/>
                <a:gd name="T78" fmla="*/ 0 w 3204"/>
                <a:gd name="T79" fmla="*/ 3570 h 3806"/>
                <a:gd name="T80" fmla="*/ 45 w 3204"/>
                <a:gd name="T81" fmla="*/ 3429 h 3806"/>
                <a:gd name="T82" fmla="*/ 161 w 3204"/>
                <a:gd name="T83" fmla="*/ 3345 h 3806"/>
                <a:gd name="T84" fmla="*/ 548 w 3204"/>
                <a:gd name="T85" fmla="*/ 3249 h 3806"/>
                <a:gd name="T86" fmla="*/ 723 w 3204"/>
                <a:gd name="T87" fmla="*/ 2949 h 3806"/>
                <a:gd name="T88" fmla="*/ 540 w 3204"/>
                <a:gd name="T89" fmla="*/ 2708 h 3806"/>
                <a:gd name="T90" fmla="*/ 291 w 3204"/>
                <a:gd name="T91" fmla="*/ 2412 h 3806"/>
                <a:gd name="T92" fmla="*/ 122 w 3204"/>
                <a:gd name="T93" fmla="*/ 2060 h 3806"/>
                <a:gd name="T94" fmla="*/ 44 w 3204"/>
                <a:gd name="T95" fmla="*/ 1666 h 3806"/>
                <a:gd name="T96" fmla="*/ 73 w 3204"/>
                <a:gd name="T97" fmla="*/ 1247 h 3806"/>
                <a:gd name="T98" fmla="*/ 206 w 3204"/>
                <a:gd name="T99" fmla="*/ 862 h 3806"/>
                <a:gd name="T100" fmla="*/ 430 w 3204"/>
                <a:gd name="T101" fmla="*/ 530 h 3806"/>
                <a:gd name="T102" fmla="*/ 729 w 3204"/>
                <a:gd name="T103" fmla="*/ 267 h 3806"/>
                <a:gd name="T104" fmla="*/ 1090 w 3204"/>
                <a:gd name="T105" fmla="*/ 86 h 3806"/>
                <a:gd name="T106" fmla="*/ 1495 w 3204"/>
                <a:gd name="T107" fmla="*/ 4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04" h="3806">
                  <a:moveTo>
                    <a:pt x="1602" y="484"/>
                  </a:moveTo>
                  <a:lnTo>
                    <a:pt x="1514" y="487"/>
                  </a:lnTo>
                  <a:lnTo>
                    <a:pt x="1427" y="498"/>
                  </a:lnTo>
                  <a:lnTo>
                    <a:pt x="1344" y="515"/>
                  </a:lnTo>
                  <a:lnTo>
                    <a:pt x="1261" y="540"/>
                  </a:lnTo>
                  <a:lnTo>
                    <a:pt x="1182" y="569"/>
                  </a:lnTo>
                  <a:lnTo>
                    <a:pt x="1107" y="605"/>
                  </a:lnTo>
                  <a:lnTo>
                    <a:pt x="1035" y="646"/>
                  </a:lnTo>
                  <a:lnTo>
                    <a:pt x="966" y="693"/>
                  </a:lnTo>
                  <a:lnTo>
                    <a:pt x="901" y="744"/>
                  </a:lnTo>
                  <a:lnTo>
                    <a:pt x="840" y="801"/>
                  </a:lnTo>
                  <a:lnTo>
                    <a:pt x="784" y="861"/>
                  </a:lnTo>
                  <a:lnTo>
                    <a:pt x="733" y="926"/>
                  </a:lnTo>
                  <a:lnTo>
                    <a:pt x="686" y="996"/>
                  </a:lnTo>
                  <a:lnTo>
                    <a:pt x="645" y="1067"/>
                  </a:lnTo>
                  <a:lnTo>
                    <a:pt x="610" y="1143"/>
                  </a:lnTo>
                  <a:lnTo>
                    <a:pt x="580" y="1222"/>
                  </a:lnTo>
                  <a:lnTo>
                    <a:pt x="555" y="1304"/>
                  </a:lnTo>
                  <a:lnTo>
                    <a:pt x="539" y="1388"/>
                  </a:lnTo>
                  <a:lnTo>
                    <a:pt x="527" y="1475"/>
                  </a:lnTo>
                  <a:lnTo>
                    <a:pt x="524" y="1563"/>
                  </a:lnTo>
                  <a:lnTo>
                    <a:pt x="527" y="1651"/>
                  </a:lnTo>
                  <a:lnTo>
                    <a:pt x="539" y="1738"/>
                  </a:lnTo>
                  <a:lnTo>
                    <a:pt x="555" y="1821"/>
                  </a:lnTo>
                  <a:lnTo>
                    <a:pt x="580" y="1903"/>
                  </a:lnTo>
                  <a:lnTo>
                    <a:pt x="610" y="1982"/>
                  </a:lnTo>
                  <a:lnTo>
                    <a:pt x="645" y="2058"/>
                  </a:lnTo>
                  <a:lnTo>
                    <a:pt x="686" y="2130"/>
                  </a:lnTo>
                  <a:lnTo>
                    <a:pt x="733" y="2200"/>
                  </a:lnTo>
                  <a:lnTo>
                    <a:pt x="784" y="2265"/>
                  </a:lnTo>
                  <a:lnTo>
                    <a:pt x="840" y="2325"/>
                  </a:lnTo>
                  <a:lnTo>
                    <a:pt x="901" y="2382"/>
                  </a:lnTo>
                  <a:lnTo>
                    <a:pt x="966" y="2433"/>
                  </a:lnTo>
                  <a:lnTo>
                    <a:pt x="1035" y="2479"/>
                  </a:lnTo>
                  <a:lnTo>
                    <a:pt x="1107" y="2521"/>
                  </a:lnTo>
                  <a:lnTo>
                    <a:pt x="1182" y="2556"/>
                  </a:lnTo>
                  <a:lnTo>
                    <a:pt x="1261" y="2586"/>
                  </a:lnTo>
                  <a:lnTo>
                    <a:pt x="1344" y="2609"/>
                  </a:lnTo>
                  <a:lnTo>
                    <a:pt x="1427" y="2627"/>
                  </a:lnTo>
                  <a:lnTo>
                    <a:pt x="1514" y="2637"/>
                  </a:lnTo>
                  <a:lnTo>
                    <a:pt x="1602" y="2642"/>
                  </a:lnTo>
                  <a:lnTo>
                    <a:pt x="1690" y="2637"/>
                  </a:lnTo>
                  <a:lnTo>
                    <a:pt x="1777" y="2627"/>
                  </a:lnTo>
                  <a:lnTo>
                    <a:pt x="1860" y="2609"/>
                  </a:lnTo>
                  <a:lnTo>
                    <a:pt x="1943" y="2586"/>
                  </a:lnTo>
                  <a:lnTo>
                    <a:pt x="2022" y="2556"/>
                  </a:lnTo>
                  <a:lnTo>
                    <a:pt x="2097" y="2521"/>
                  </a:lnTo>
                  <a:lnTo>
                    <a:pt x="2169" y="2479"/>
                  </a:lnTo>
                  <a:lnTo>
                    <a:pt x="2238" y="2433"/>
                  </a:lnTo>
                  <a:lnTo>
                    <a:pt x="2303" y="2382"/>
                  </a:lnTo>
                  <a:lnTo>
                    <a:pt x="2364" y="2325"/>
                  </a:lnTo>
                  <a:lnTo>
                    <a:pt x="2420" y="2265"/>
                  </a:lnTo>
                  <a:lnTo>
                    <a:pt x="2471" y="2200"/>
                  </a:lnTo>
                  <a:lnTo>
                    <a:pt x="2518" y="2130"/>
                  </a:lnTo>
                  <a:lnTo>
                    <a:pt x="2559" y="2058"/>
                  </a:lnTo>
                  <a:lnTo>
                    <a:pt x="2594" y="1982"/>
                  </a:lnTo>
                  <a:lnTo>
                    <a:pt x="2624" y="1903"/>
                  </a:lnTo>
                  <a:lnTo>
                    <a:pt x="2649" y="1821"/>
                  </a:lnTo>
                  <a:lnTo>
                    <a:pt x="2665" y="1738"/>
                  </a:lnTo>
                  <a:lnTo>
                    <a:pt x="2677" y="1651"/>
                  </a:lnTo>
                  <a:lnTo>
                    <a:pt x="2680" y="1563"/>
                  </a:lnTo>
                  <a:lnTo>
                    <a:pt x="2677" y="1475"/>
                  </a:lnTo>
                  <a:lnTo>
                    <a:pt x="2665" y="1388"/>
                  </a:lnTo>
                  <a:lnTo>
                    <a:pt x="2649" y="1304"/>
                  </a:lnTo>
                  <a:lnTo>
                    <a:pt x="2624" y="1222"/>
                  </a:lnTo>
                  <a:lnTo>
                    <a:pt x="2594" y="1143"/>
                  </a:lnTo>
                  <a:lnTo>
                    <a:pt x="2559" y="1067"/>
                  </a:lnTo>
                  <a:lnTo>
                    <a:pt x="2518" y="996"/>
                  </a:lnTo>
                  <a:lnTo>
                    <a:pt x="2471" y="926"/>
                  </a:lnTo>
                  <a:lnTo>
                    <a:pt x="2420" y="861"/>
                  </a:lnTo>
                  <a:lnTo>
                    <a:pt x="2364" y="801"/>
                  </a:lnTo>
                  <a:lnTo>
                    <a:pt x="2303" y="744"/>
                  </a:lnTo>
                  <a:lnTo>
                    <a:pt x="2238" y="693"/>
                  </a:lnTo>
                  <a:lnTo>
                    <a:pt x="2169" y="646"/>
                  </a:lnTo>
                  <a:lnTo>
                    <a:pt x="2097" y="605"/>
                  </a:lnTo>
                  <a:lnTo>
                    <a:pt x="2022" y="569"/>
                  </a:lnTo>
                  <a:lnTo>
                    <a:pt x="1943" y="540"/>
                  </a:lnTo>
                  <a:lnTo>
                    <a:pt x="1860" y="515"/>
                  </a:lnTo>
                  <a:lnTo>
                    <a:pt x="1777" y="498"/>
                  </a:lnTo>
                  <a:lnTo>
                    <a:pt x="1690" y="487"/>
                  </a:lnTo>
                  <a:lnTo>
                    <a:pt x="1602" y="484"/>
                  </a:lnTo>
                  <a:close/>
                  <a:moveTo>
                    <a:pt x="1602" y="0"/>
                  </a:moveTo>
                  <a:lnTo>
                    <a:pt x="1709" y="4"/>
                  </a:lnTo>
                  <a:lnTo>
                    <a:pt x="1814" y="14"/>
                  </a:lnTo>
                  <a:lnTo>
                    <a:pt x="1916" y="32"/>
                  </a:lnTo>
                  <a:lnTo>
                    <a:pt x="2017" y="56"/>
                  </a:lnTo>
                  <a:lnTo>
                    <a:pt x="2114" y="86"/>
                  </a:lnTo>
                  <a:lnTo>
                    <a:pt x="2209" y="123"/>
                  </a:lnTo>
                  <a:lnTo>
                    <a:pt x="2301" y="165"/>
                  </a:lnTo>
                  <a:lnTo>
                    <a:pt x="2390" y="214"/>
                  </a:lnTo>
                  <a:lnTo>
                    <a:pt x="2475" y="267"/>
                  </a:lnTo>
                  <a:lnTo>
                    <a:pt x="2556" y="326"/>
                  </a:lnTo>
                  <a:lnTo>
                    <a:pt x="2634" y="390"/>
                  </a:lnTo>
                  <a:lnTo>
                    <a:pt x="2706" y="458"/>
                  </a:lnTo>
                  <a:lnTo>
                    <a:pt x="2774" y="530"/>
                  </a:lnTo>
                  <a:lnTo>
                    <a:pt x="2838" y="608"/>
                  </a:lnTo>
                  <a:lnTo>
                    <a:pt x="2897" y="689"/>
                  </a:lnTo>
                  <a:lnTo>
                    <a:pt x="2950" y="774"/>
                  </a:lnTo>
                  <a:lnTo>
                    <a:pt x="2998" y="862"/>
                  </a:lnTo>
                  <a:lnTo>
                    <a:pt x="3041" y="955"/>
                  </a:lnTo>
                  <a:lnTo>
                    <a:pt x="3078" y="1050"/>
                  </a:lnTo>
                  <a:lnTo>
                    <a:pt x="3108" y="1148"/>
                  </a:lnTo>
                  <a:lnTo>
                    <a:pt x="3131" y="1247"/>
                  </a:lnTo>
                  <a:lnTo>
                    <a:pt x="3150" y="1351"/>
                  </a:lnTo>
                  <a:lnTo>
                    <a:pt x="3160" y="1456"/>
                  </a:lnTo>
                  <a:lnTo>
                    <a:pt x="3163" y="1563"/>
                  </a:lnTo>
                  <a:lnTo>
                    <a:pt x="3160" y="1666"/>
                  </a:lnTo>
                  <a:lnTo>
                    <a:pt x="3150" y="1768"/>
                  </a:lnTo>
                  <a:lnTo>
                    <a:pt x="3133" y="1868"/>
                  </a:lnTo>
                  <a:lnTo>
                    <a:pt x="3111" y="1965"/>
                  </a:lnTo>
                  <a:lnTo>
                    <a:pt x="3082" y="2060"/>
                  </a:lnTo>
                  <a:lnTo>
                    <a:pt x="3049" y="2152"/>
                  </a:lnTo>
                  <a:lnTo>
                    <a:pt x="3008" y="2243"/>
                  </a:lnTo>
                  <a:lnTo>
                    <a:pt x="2963" y="2328"/>
                  </a:lnTo>
                  <a:lnTo>
                    <a:pt x="2913" y="2412"/>
                  </a:lnTo>
                  <a:lnTo>
                    <a:pt x="2857" y="2492"/>
                  </a:lnTo>
                  <a:lnTo>
                    <a:pt x="2797" y="2567"/>
                  </a:lnTo>
                  <a:lnTo>
                    <a:pt x="2733" y="2639"/>
                  </a:lnTo>
                  <a:lnTo>
                    <a:pt x="2664" y="2708"/>
                  </a:lnTo>
                  <a:lnTo>
                    <a:pt x="2592" y="2772"/>
                  </a:lnTo>
                  <a:lnTo>
                    <a:pt x="2515" y="2831"/>
                  </a:lnTo>
                  <a:lnTo>
                    <a:pt x="2434" y="2884"/>
                  </a:lnTo>
                  <a:lnTo>
                    <a:pt x="2481" y="2949"/>
                  </a:lnTo>
                  <a:lnTo>
                    <a:pt x="2527" y="3019"/>
                  </a:lnTo>
                  <a:lnTo>
                    <a:pt x="2571" y="3092"/>
                  </a:lnTo>
                  <a:lnTo>
                    <a:pt x="2615" y="3168"/>
                  </a:lnTo>
                  <a:lnTo>
                    <a:pt x="2656" y="3249"/>
                  </a:lnTo>
                  <a:lnTo>
                    <a:pt x="2693" y="3333"/>
                  </a:lnTo>
                  <a:lnTo>
                    <a:pt x="2968" y="3333"/>
                  </a:lnTo>
                  <a:lnTo>
                    <a:pt x="3006" y="3335"/>
                  </a:lnTo>
                  <a:lnTo>
                    <a:pt x="3043" y="3345"/>
                  </a:lnTo>
                  <a:lnTo>
                    <a:pt x="3076" y="3358"/>
                  </a:lnTo>
                  <a:lnTo>
                    <a:pt x="3108" y="3378"/>
                  </a:lnTo>
                  <a:lnTo>
                    <a:pt x="3136" y="3401"/>
                  </a:lnTo>
                  <a:lnTo>
                    <a:pt x="3159" y="3429"/>
                  </a:lnTo>
                  <a:lnTo>
                    <a:pt x="3178" y="3461"/>
                  </a:lnTo>
                  <a:lnTo>
                    <a:pt x="3192" y="3494"/>
                  </a:lnTo>
                  <a:lnTo>
                    <a:pt x="3202" y="3531"/>
                  </a:lnTo>
                  <a:lnTo>
                    <a:pt x="3204" y="3570"/>
                  </a:lnTo>
                  <a:lnTo>
                    <a:pt x="3202" y="3608"/>
                  </a:lnTo>
                  <a:lnTo>
                    <a:pt x="3192" y="3644"/>
                  </a:lnTo>
                  <a:lnTo>
                    <a:pt x="3178" y="3679"/>
                  </a:lnTo>
                  <a:lnTo>
                    <a:pt x="3159" y="3709"/>
                  </a:lnTo>
                  <a:lnTo>
                    <a:pt x="3136" y="3737"/>
                  </a:lnTo>
                  <a:lnTo>
                    <a:pt x="3108" y="3760"/>
                  </a:lnTo>
                  <a:lnTo>
                    <a:pt x="3076" y="3780"/>
                  </a:lnTo>
                  <a:lnTo>
                    <a:pt x="3043" y="3793"/>
                  </a:lnTo>
                  <a:lnTo>
                    <a:pt x="3006" y="3803"/>
                  </a:lnTo>
                  <a:lnTo>
                    <a:pt x="2968" y="3806"/>
                  </a:lnTo>
                  <a:lnTo>
                    <a:pt x="236" y="3806"/>
                  </a:lnTo>
                  <a:lnTo>
                    <a:pt x="198" y="3803"/>
                  </a:lnTo>
                  <a:lnTo>
                    <a:pt x="161" y="3793"/>
                  </a:lnTo>
                  <a:lnTo>
                    <a:pt x="128" y="3780"/>
                  </a:lnTo>
                  <a:lnTo>
                    <a:pt x="96" y="3760"/>
                  </a:lnTo>
                  <a:lnTo>
                    <a:pt x="68" y="3737"/>
                  </a:lnTo>
                  <a:lnTo>
                    <a:pt x="45" y="3709"/>
                  </a:lnTo>
                  <a:lnTo>
                    <a:pt x="26" y="3679"/>
                  </a:lnTo>
                  <a:lnTo>
                    <a:pt x="12" y="3644"/>
                  </a:lnTo>
                  <a:lnTo>
                    <a:pt x="2" y="3608"/>
                  </a:lnTo>
                  <a:lnTo>
                    <a:pt x="0" y="3570"/>
                  </a:lnTo>
                  <a:lnTo>
                    <a:pt x="2" y="3531"/>
                  </a:lnTo>
                  <a:lnTo>
                    <a:pt x="12" y="3494"/>
                  </a:lnTo>
                  <a:lnTo>
                    <a:pt x="26" y="3461"/>
                  </a:lnTo>
                  <a:lnTo>
                    <a:pt x="45" y="3429"/>
                  </a:lnTo>
                  <a:lnTo>
                    <a:pt x="68" y="3401"/>
                  </a:lnTo>
                  <a:lnTo>
                    <a:pt x="96" y="3378"/>
                  </a:lnTo>
                  <a:lnTo>
                    <a:pt x="128" y="3358"/>
                  </a:lnTo>
                  <a:lnTo>
                    <a:pt x="161" y="3345"/>
                  </a:lnTo>
                  <a:lnTo>
                    <a:pt x="198" y="3335"/>
                  </a:lnTo>
                  <a:lnTo>
                    <a:pt x="236" y="3333"/>
                  </a:lnTo>
                  <a:lnTo>
                    <a:pt x="511" y="3333"/>
                  </a:lnTo>
                  <a:lnTo>
                    <a:pt x="548" y="3249"/>
                  </a:lnTo>
                  <a:lnTo>
                    <a:pt x="589" y="3168"/>
                  </a:lnTo>
                  <a:lnTo>
                    <a:pt x="633" y="3092"/>
                  </a:lnTo>
                  <a:lnTo>
                    <a:pt x="677" y="3019"/>
                  </a:lnTo>
                  <a:lnTo>
                    <a:pt x="723" y="2949"/>
                  </a:lnTo>
                  <a:lnTo>
                    <a:pt x="770" y="2884"/>
                  </a:lnTo>
                  <a:lnTo>
                    <a:pt x="689" y="2831"/>
                  </a:lnTo>
                  <a:lnTo>
                    <a:pt x="612" y="2772"/>
                  </a:lnTo>
                  <a:lnTo>
                    <a:pt x="540" y="2708"/>
                  </a:lnTo>
                  <a:lnTo>
                    <a:pt x="471" y="2639"/>
                  </a:lnTo>
                  <a:lnTo>
                    <a:pt x="407" y="2567"/>
                  </a:lnTo>
                  <a:lnTo>
                    <a:pt x="347" y="2492"/>
                  </a:lnTo>
                  <a:lnTo>
                    <a:pt x="291" y="2412"/>
                  </a:lnTo>
                  <a:lnTo>
                    <a:pt x="241" y="2328"/>
                  </a:lnTo>
                  <a:lnTo>
                    <a:pt x="196" y="2243"/>
                  </a:lnTo>
                  <a:lnTo>
                    <a:pt x="155" y="2152"/>
                  </a:lnTo>
                  <a:lnTo>
                    <a:pt x="122" y="2060"/>
                  </a:lnTo>
                  <a:lnTo>
                    <a:pt x="93" y="1965"/>
                  </a:lnTo>
                  <a:lnTo>
                    <a:pt x="71" y="1868"/>
                  </a:lnTo>
                  <a:lnTo>
                    <a:pt x="54" y="1768"/>
                  </a:lnTo>
                  <a:lnTo>
                    <a:pt x="44" y="1666"/>
                  </a:lnTo>
                  <a:lnTo>
                    <a:pt x="41" y="1563"/>
                  </a:lnTo>
                  <a:lnTo>
                    <a:pt x="44" y="1456"/>
                  </a:lnTo>
                  <a:lnTo>
                    <a:pt x="54" y="1351"/>
                  </a:lnTo>
                  <a:lnTo>
                    <a:pt x="73" y="1247"/>
                  </a:lnTo>
                  <a:lnTo>
                    <a:pt x="96" y="1148"/>
                  </a:lnTo>
                  <a:lnTo>
                    <a:pt x="126" y="1050"/>
                  </a:lnTo>
                  <a:lnTo>
                    <a:pt x="163" y="955"/>
                  </a:lnTo>
                  <a:lnTo>
                    <a:pt x="206" y="862"/>
                  </a:lnTo>
                  <a:lnTo>
                    <a:pt x="254" y="774"/>
                  </a:lnTo>
                  <a:lnTo>
                    <a:pt x="307" y="689"/>
                  </a:lnTo>
                  <a:lnTo>
                    <a:pt x="366" y="608"/>
                  </a:lnTo>
                  <a:lnTo>
                    <a:pt x="430" y="530"/>
                  </a:lnTo>
                  <a:lnTo>
                    <a:pt x="498" y="458"/>
                  </a:lnTo>
                  <a:lnTo>
                    <a:pt x="570" y="390"/>
                  </a:lnTo>
                  <a:lnTo>
                    <a:pt x="648" y="326"/>
                  </a:lnTo>
                  <a:lnTo>
                    <a:pt x="729" y="267"/>
                  </a:lnTo>
                  <a:lnTo>
                    <a:pt x="814" y="214"/>
                  </a:lnTo>
                  <a:lnTo>
                    <a:pt x="903" y="165"/>
                  </a:lnTo>
                  <a:lnTo>
                    <a:pt x="995" y="123"/>
                  </a:lnTo>
                  <a:lnTo>
                    <a:pt x="1090" y="86"/>
                  </a:lnTo>
                  <a:lnTo>
                    <a:pt x="1187" y="56"/>
                  </a:lnTo>
                  <a:lnTo>
                    <a:pt x="1288" y="32"/>
                  </a:lnTo>
                  <a:lnTo>
                    <a:pt x="1390" y="14"/>
                  </a:lnTo>
                  <a:lnTo>
                    <a:pt x="1495" y="4"/>
                  </a:lnTo>
                  <a:lnTo>
                    <a:pt x="1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857D1AB-1BF2-3A41-9F3D-D1F813CC6849}"/>
              </a:ext>
            </a:extLst>
          </p:cNvPr>
          <p:cNvGrpSpPr/>
          <p:nvPr/>
        </p:nvGrpSpPr>
        <p:grpSpPr>
          <a:xfrm>
            <a:off x="9877767" y="2636447"/>
            <a:ext cx="843148" cy="514793"/>
            <a:chOff x="7521575" y="2154238"/>
            <a:chExt cx="2405063" cy="1468437"/>
          </a:xfrm>
          <a:solidFill>
            <a:srgbClr val="0070C0">
              <a:lumMod val="75000"/>
            </a:srgbClr>
          </a:solidFill>
        </p:grpSpPr>
        <p:sp>
          <p:nvSpPr>
            <p:cNvPr id="471" name="Freeform 6">
              <a:extLst>
                <a:ext uri="{FF2B5EF4-FFF2-40B4-BE49-F238E27FC236}">
                  <a16:creationId xmlns:a16="http://schemas.microsoft.com/office/drawing/2014/main" id="{B899372F-34AB-C941-832F-255463EA5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550" y="2179638"/>
              <a:ext cx="654050" cy="138113"/>
            </a:xfrm>
            <a:custGeom>
              <a:avLst/>
              <a:gdLst>
                <a:gd name="T0" fmla="*/ 1106 w 1236"/>
                <a:gd name="T1" fmla="*/ 0 h 260"/>
                <a:gd name="T2" fmla="*/ 1135 w 1236"/>
                <a:gd name="T3" fmla="*/ 4 h 260"/>
                <a:gd name="T4" fmla="*/ 1162 w 1236"/>
                <a:gd name="T5" fmla="*/ 14 h 260"/>
                <a:gd name="T6" fmla="*/ 1187 w 1236"/>
                <a:gd name="T7" fmla="*/ 29 h 260"/>
                <a:gd name="T8" fmla="*/ 1207 w 1236"/>
                <a:gd name="T9" fmla="*/ 48 h 260"/>
                <a:gd name="T10" fmla="*/ 1222 w 1236"/>
                <a:gd name="T11" fmla="*/ 73 h 260"/>
                <a:gd name="T12" fmla="*/ 1231 w 1236"/>
                <a:gd name="T13" fmla="*/ 99 h 260"/>
                <a:gd name="T14" fmla="*/ 1236 w 1236"/>
                <a:gd name="T15" fmla="*/ 130 h 260"/>
                <a:gd name="T16" fmla="*/ 1231 w 1236"/>
                <a:gd name="T17" fmla="*/ 159 h 260"/>
                <a:gd name="T18" fmla="*/ 1222 w 1236"/>
                <a:gd name="T19" fmla="*/ 187 h 260"/>
                <a:gd name="T20" fmla="*/ 1207 w 1236"/>
                <a:gd name="T21" fmla="*/ 210 h 260"/>
                <a:gd name="T22" fmla="*/ 1187 w 1236"/>
                <a:gd name="T23" fmla="*/ 231 h 260"/>
                <a:gd name="T24" fmla="*/ 1162 w 1236"/>
                <a:gd name="T25" fmla="*/ 246 h 260"/>
                <a:gd name="T26" fmla="*/ 1135 w 1236"/>
                <a:gd name="T27" fmla="*/ 256 h 260"/>
                <a:gd name="T28" fmla="*/ 1106 w 1236"/>
                <a:gd name="T29" fmla="*/ 260 h 260"/>
                <a:gd name="T30" fmla="*/ 94 w 1236"/>
                <a:gd name="T31" fmla="*/ 222 h 260"/>
                <a:gd name="T32" fmla="*/ 73 w 1236"/>
                <a:gd name="T33" fmla="*/ 221 h 260"/>
                <a:gd name="T34" fmla="*/ 54 w 1236"/>
                <a:gd name="T35" fmla="*/ 218 h 260"/>
                <a:gd name="T36" fmla="*/ 36 w 1236"/>
                <a:gd name="T37" fmla="*/ 214 h 260"/>
                <a:gd name="T38" fmla="*/ 20 w 1236"/>
                <a:gd name="T39" fmla="*/ 204 h 260"/>
                <a:gd name="T40" fmla="*/ 9 w 1236"/>
                <a:gd name="T41" fmla="*/ 192 h 260"/>
                <a:gd name="T42" fmla="*/ 4 w 1236"/>
                <a:gd name="T43" fmla="*/ 175 h 260"/>
                <a:gd name="T44" fmla="*/ 0 w 1236"/>
                <a:gd name="T45" fmla="*/ 153 h 260"/>
                <a:gd name="T46" fmla="*/ 0 w 1236"/>
                <a:gd name="T47" fmla="*/ 130 h 260"/>
                <a:gd name="T48" fmla="*/ 1 w 1236"/>
                <a:gd name="T49" fmla="*/ 106 h 260"/>
                <a:gd name="T50" fmla="*/ 4 w 1236"/>
                <a:gd name="T51" fmla="*/ 84 h 260"/>
                <a:gd name="T52" fmla="*/ 9 w 1236"/>
                <a:gd name="T53" fmla="*/ 68 h 260"/>
                <a:gd name="T54" fmla="*/ 18 w 1236"/>
                <a:gd name="T55" fmla="*/ 56 h 260"/>
                <a:gd name="T56" fmla="*/ 30 w 1236"/>
                <a:gd name="T57" fmla="*/ 48 h 260"/>
                <a:gd name="T58" fmla="*/ 44 w 1236"/>
                <a:gd name="T59" fmla="*/ 43 h 260"/>
                <a:gd name="T60" fmla="*/ 60 w 1236"/>
                <a:gd name="T61" fmla="*/ 38 h 260"/>
                <a:gd name="T62" fmla="*/ 77 w 1236"/>
                <a:gd name="T63" fmla="*/ 37 h 260"/>
                <a:gd name="T64" fmla="*/ 94 w 1236"/>
                <a:gd name="T65" fmla="*/ 37 h 260"/>
                <a:gd name="T66" fmla="*/ 1106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106" y="0"/>
                  </a:moveTo>
                  <a:lnTo>
                    <a:pt x="1135" y="4"/>
                  </a:lnTo>
                  <a:lnTo>
                    <a:pt x="1162" y="14"/>
                  </a:lnTo>
                  <a:lnTo>
                    <a:pt x="1187" y="29"/>
                  </a:lnTo>
                  <a:lnTo>
                    <a:pt x="1207" y="48"/>
                  </a:lnTo>
                  <a:lnTo>
                    <a:pt x="1222" y="73"/>
                  </a:lnTo>
                  <a:lnTo>
                    <a:pt x="1231" y="99"/>
                  </a:lnTo>
                  <a:lnTo>
                    <a:pt x="1236" y="130"/>
                  </a:lnTo>
                  <a:lnTo>
                    <a:pt x="1231" y="159"/>
                  </a:lnTo>
                  <a:lnTo>
                    <a:pt x="1222" y="187"/>
                  </a:lnTo>
                  <a:lnTo>
                    <a:pt x="1207" y="210"/>
                  </a:lnTo>
                  <a:lnTo>
                    <a:pt x="1187" y="231"/>
                  </a:lnTo>
                  <a:lnTo>
                    <a:pt x="1162" y="246"/>
                  </a:lnTo>
                  <a:lnTo>
                    <a:pt x="1135" y="256"/>
                  </a:lnTo>
                  <a:lnTo>
                    <a:pt x="1106" y="260"/>
                  </a:lnTo>
                  <a:lnTo>
                    <a:pt x="94" y="222"/>
                  </a:lnTo>
                  <a:lnTo>
                    <a:pt x="73" y="221"/>
                  </a:lnTo>
                  <a:lnTo>
                    <a:pt x="54" y="218"/>
                  </a:lnTo>
                  <a:lnTo>
                    <a:pt x="36" y="214"/>
                  </a:lnTo>
                  <a:lnTo>
                    <a:pt x="20" y="204"/>
                  </a:lnTo>
                  <a:lnTo>
                    <a:pt x="9" y="192"/>
                  </a:lnTo>
                  <a:lnTo>
                    <a:pt x="4" y="175"/>
                  </a:lnTo>
                  <a:lnTo>
                    <a:pt x="0" y="153"/>
                  </a:lnTo>
                  <a:lnTo>
                    <a:pt x="0" y="130"/>
                  </a:lnTo>
                  <a:lnTo>
                    <a:pt x="1" y="106"/>
                  </a:lnTo>
                  <a:lnTo>
                    <a:pt x="4" y="84"/>
                  </a:lnTo>
                  <a:lnTo>
                    <a:pt x="9" y="68"/>
                  </a:lnTo>
                  <a:lnTo>
                    <a:pt x="18" y="56"/>
                  </a:lnTo>
                  <a:lnTo>
                    <a:pt x="30" y="48"/>
                  </a:lnTo>
                  <a:lnTo>
                    <a:pt x="44" y="43"/>
                  </a:lnTo>
                  <a:lnTo>
                    <a:pt x="60" y="38"/>
                  </a:lnTo>
                  <a:lnTo>
                    <a:pt x="77" y="37"/>
                  </a:lnTo>
                  <a:lnTo>
                    <a:pt x="94" y="37"/>
                  </a:lnTo>
                  <a:lnTo>
                    <a:pt x="1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 7">
              <a:extLst>
                <a:ext uri="{FF2B5EF4-FFF2-40B4-BE49-F238E27FC236}">
                  <a16:creationId xmlns:a16="http://schemas.microsoft.com/office/drawing/2014/main" id="{6F84A709-6BCF-8B46-9DDC-5370D536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2179638"/>
              <a:ext cx="654050" cy="138113"/>
            </a:xfrm>
            <a:custGeom>
              <a:avLst/>
              <a:gdLst>
                <a:gd name="T0" fmla="*/ 128 w 1236"/>
                <a:gd name="T1" fmla="*/ 0 h 260"/>
                <a:gd name="T2" fmla="*/ 1142 w 1236"/>
                <a:gd name="T3" fmla="*/ 37 h 260"/>
                <a:gd name="T4" fmla="*/ 1158 w 1236"/>
                <a:gd name="T5" fmla="*/ 37 h 260"/>
                <a:gd name="T6" fmla="*/ 1175 w 1236"/>
                <a:gd name="T7" fmla="*/ 38 h 260"/>
                <a:gd name="T8" fmla="*/ 1190 w 1236"/>
                <a:gd name="T9" fmla="*/ 43 h 260"/>
                <a:gd name="T10" fmla="*/ 1205 w 1236"/>
                <a:gd name="T11" fmla="*/ 48 h 260"/>
                <a:gd name="T12" fmla="*/ 1216 w 1236"/>
                <a:gd name="T13" fmla="*/ 56 h 260"/>
                <a:gd name="T14" fmla="*/ 1224 w 1236"/>
                <a:gd name="T15" fmla="*/ 68 h 260"/>
                <a:gd name="T16" fmla="*/ 1230 w 1236"/>
                <a:gd name="T17" fmla="*/ 84 h 260"/>
                <a:gd name="T18" fmla="*/ 1234 w 1236"/>
                <a:gd name="T19" fmla="*/ 106 h 260"/>
                <a:gd name="T20" fmla="*/ 1236 w 1236"/>
                <a:gd name="T21" fmla="*/ 130 h 260"/>
                <a:gd name="T22" fmla="*/ 1234 w 1236"/>
                <a:gd name="T23" fmla="*/ 153 h 260"/>
                <a:gd name="T24" fmla="*/ 1231 w 1236"/>
                <a:gd name="T25" fmla="*/ 175 h 260"/>
                <a:gd name="T26" fmla="*/ 1224 w 1236"/>
                <a:gd name="T27" fmla="*/ 192 h 260"/>
                <a:gd name="T28" fmla="*/ 1213 w 1236"/>
                <a:gd name="T29" fmla="*/ 204 h 260"/>
                <a:gd name="T30" fmla="*/ 1198 w 1236"/>
                <a:gd name="T31" fmla="*/ 214 h 260"/>
                <a:gd name="T32" fmla="*/ 1180 w 1236"/>
                <a:gd name="T33" fmla="*/ 218 h 260"/>
                <a:gd name="T34" fmla="*/ 1161 w 1236"/>
                <a:gd name="T35" fmla="*/ 221 h 260"/>
                <a:gd name="T36" fmla="*/ 1142 w 1236"/>
                <a:gd name="T37" fmla="*/ 222 h 260"/>
                <a:gd name="T38" fmla="*/ 128 w 1236"/>
                <a:gd name="T39" fmla="*/ 260 h 260"/>
                <a:gd name="T40" fmla="*/ 99 w 1236"/>
                <a:gd name="T41" fmla="*/ 256 h 260"/>
                <a:gd name="T42" fmla="*/ 71 w 1236"/>
                <a:gd name="T43" fmla="*/ 246 h 260"/>
                <a:gd name="T44" fmla="*/ 48 w 1236"/>
                <a:gd name="T45" fmla="*/ 231 h 260"/>
                <a:gd name="T46" fmla="*/ 27 w 1236"/>
                <a:gd name="T47" fmla="*/ 210 h 260"/>
                <a:gd name="T48" fmla="*/ 12 w 1236"/>
                <a:gd name="T49" fmla="*/ 187 h 260"/>
                <a:gd name="T50" fmla="*/ 2 w 1236"/>
                <a:gd name="T51" fmla="*/ 159 h 260"/>
                <a:gd name="T52" fmla="*/ 0 w 1236"/>
                <a:gd name="T53" fmla="*/ 130 h 260"/>
                <a:gd name="T54" fmla="*/ 2 w 1236"/>
                <a:gd name="T55" fmla="*/ 99 h 260"/>
                <a:gd name="T56" fmla="*/ 12 w 1236"/>
                <a:gd name="T57" fmla="*/ 73 h 260"/>
                <a:gd name="T58" fmla="*/ 27 w 1236"/>
                <a:gd name="T59" fmla="*/ 48 h 260"/>
                <a:gd name="T60" fmla="*/ 48 w 1236"/>
                <a:gd name="T61" fmla="*/ 29 h 260"/>
                <a:gd name="T62" fmla="*/ 71 w 1236"/>
                <a:gd name="T63" fmla="*/ 14 h 260"/>
                <a:gd name="T64" fmla="*/ 99 w 1236"/>
                <a:gd name="T65" fmla="*/ 4 h 260"/>
                <a:gd name="T66" fmla="*/ 128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28" y="0"/>
                  </a:moveTo>
                  <a:lnTo>
                    <a:pt x="1142" y="37"/>
                  </a:lnTo>
                  <a:lnTo>
                    <a:pt x="1158" y="37"/>
                  </a:lnTo>
                  <a:lnTo>
                    <a:pt x="1175" y="38"/>
                  </a:lnTo>
                  <a:lnTo>
                    <a:pt x="1190" y="43"/>
                  </a:lnTo>
                  <a:lnTo>
                    <a:pt x="1205" y="48"/>
                  </a:lnTo>
                  <a:lnTo>
                    <a:pt x="1216" y="56"/>
                  </a:lnTo>
                  <a:lnTo>
                    <a:pt x="1224" y="68"/>
                  </a:lnTo>
                  <a:lnTo>
                    <a:pt x="1230" y="84"/>
                  </a:lnTo>
                  <a:lnTo>
                    <a:pt x="1234" y="106"/>
                  </a:lnTo>
                  <a:lnTo>
                    <a:pt x="1236" y="130"/>
                  </a:lnTo>
                  <a:lnTo>
                    <a:pt x="1234" y="153"/>
                  </a:lnTo>
                  <a:lnTo>
                    <a:pt x="1231" y="175"/>
                  </a:lnTo>
                  <a:lnTo>
                    <a:pt x="1224" y="192"/>
                  </a:lnTo>
                  <a:lnTo>
                    <a:pt x="1213" y="204"/>
                  </a:lnTo>
                  <a:lnTo>
                    <a:pt x="1198" y="214"/>
                  </a:lnTo>
                  <a:lnTo>
                    <a:pt x="1180" y="218"/>
                  </a:lnTo>
                  <a:lnTo>
                    <a:pt x="1161" y="221"/>
                  </a:lnTo>
                  <a:lnTo>
                    <a:pt x="1142" y="222"/>
                  </a:lnTo>
                  <a:lnTo>
                    <a:pt x="128" y="260"/>
                  </a:lnTo>
                  <a:lnTo>
                    <a:pt x="99" y="256"/>
                  </a:lnTo>
                  <a:lnTo>
                    <a:pt x="71" y="246"/>
                  </a:lnTo>
                  <a:lnTo>
                    <a:pt x="48" y="231"/>
                  </a:lnTo>
                  <a:lnTo>
                    <a:pt x="27" y="210"/>
                  </a:lnTo>
                  <a:lnTo>
                    <a:pt x="12" y="187"/>
                  </a:lnTo>
                  <a:lnTo>
                    <a:pt x="2" y="159"/>
                  </a:lnTo>
                  <a:lnTo>
                    <a:pt x="0" y="130"/>
                  </a:lnTo>
                  <a:lnTo>
                    <a:pt x="2" y="99"/>
                  </a:lnTo>
                  <a:lnTo>
                    <a:pt x="12" y="73"/>
                  </a:lnTo>
                  <a:lnTo>
                    <a:pt x="27" y="48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AA060089-D0B1-2340-B090-07AB94EAB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7225" y="2498725"/>
              <a:ext cx="379413" cy="377825"/>
            </a:xfrm>
            <a:custGeom>
              <a:avLst/>
              <a:gdLst>
                <a:gd name="T0" fmla="*/ 322 w 716"/>
                <a:gd name="T1" fmla="*/ 206 h 716"/>
                <a:gd name="T2" fmla="*/ 261 w 716"/>
                <a:gd name="T3" fmla="*/ 236 h 716"/>
                <a:gd name="T4" fmla="*/ 218 w 716"/>
                <a:gd name="T5" fmla="*/ 289 h 716"/>
                <a:gd name="T6" fmla="*/ 202 w 716"/>
                <a:gd name="T7" fmla="*/ 358 h 716"/>
                <a:gd name="T8" fmla="*/ 218 w 716"/>
                <a:gd name="T9" fmla="*/ 427 h 716"/>
                <a:gd name="T10" fmla="*/ 261 w 716"/>
                <a:gd name="T11" fmla="*/ 480 h 716"/>
                <a:gd name="T12" fmla="*/ 322 w 716"/>
                <a:gd name="T13" fmla="*/ 510 h 716"/>
                <a:gd name="T14" fmla="*/ 394 w 716"/>
                <a:gd name="T15" fmla="*/ 510 h 716"/>
                <a:gd name="T16" fmla="*/ 455 w 716"/>
                <a:gd name="T17" fmla="*/ 480 h 716"/>
                <a:gd name="T18" fmla="*/ 497 w 716"/>
                <a:gd name="T19" fmla="*/ 427 h 716"/>
                <a:gd name="T20" fmla="*/ 514 w 716"/>
                <a:gd name="T21" fmla="*/ 358 h 716"/>
                <a:gd name="T22" fmla="*/ 497 w 716"/>
                <a:gd name="T23" fmla="*/ 289 h 716"/>
                <a:gd name="T24" fmla="*/ 455 w 716"/>
                <a:gd name="T25" fmla="*/ 236 h 716"/>
                <a:gd name="T26" fmla="*/ 394 w 716"/>
                <a:gd name="T27" fmla="*/ 206 h 716"/>
                <a:gd name="T28" fmla="*/ 358 w 716"/>
                <a:gd name="T29" fmla="*/ 0 h 716"/>
                <a:gd name="T30" fmla="*/ 461 w 716"/>
                <a:gd name="T31" fmla="*/ 15 h 716"/>
                <a:gd name="T32" fmla="*/ 553 w 716"/>
                <a:gd name="T33" fmla="*/ 58 h 716"/>
                <a:gd name="T34" fmla="*/ 629 w 716"/>
                <a:gd name="T35" fmla="*/ 123 h 716"/>
                <a:gd name="T36" fmla="*/ 682 w 716"/>
                <a:gd name="T37" fmla="*/ 207 h 716"/>
                <a:gd name="T38" fmla="*/ 711 w 716"/>
                <a:gd name="T39" fmla="*/ 305 h 716"/>
                <a:gd name="T40" fmla="*/ 711 w 716"/>
                <a:gd name="T41" fmla="*/ 411 h 716"/>
                <a:gd name="T42" fmla="*/ 682 w 716"/>
                <a:gd name="T43" fmla="*/ 509 h 716"/>
                <a:gd name="T44" fmla="*/ 629 w 716"/>
                <a:gd name="T45" fmla="*/ 593 h 716"/>
                <a:gd name="T46" fmla="*/ 553 w 716"/>
                <a:gd name="T47" fmla="*/ 658 h 716"/>
                <a:gd name="T48" fmla="*/ 461 w 716"/>
                <a:gd name="T49" fmla="*/ 701 h 716"/>
                <a:gd name="T50" fmla="*/ 358 w 716"/>
                <a:gd name="T51" fmla="*/ 716 h 716"/>
                <a:gd name="T52" fmla="*/ 254 w 716"/>
                <a:gd name="T53" fmla="*/ 701 h 716"/>
                <a:gd name="T54" fmla="*/ 163 w 716"/>
                <a:gd name="T55" fmla="*/ 658 h 716"/>
                <a:gd name="T56" fmla="*/ 87 w 716"/>
                <a:gd name="T57" fmla="*/ 593 h 716"/>
                <a:gd name="T58" fmla="*/ 33 w 716"/>
                <a:gd name="T59" fmla="*/ 509 h 716"/>
                <a:gd name="T60" fmla="*/ 4 w 716"/>
                <a:gd name="T61" fmla="*/ 411 h 716"/>
                <a:gd name="T62" fmla="*/ 4 w 716"/>
                <a:gd name="T63" fmla="*/ 305 h 716"/>
                <a:gd name="T64" fmla="*/ 33 w 716"/>
                <a:gd name="T65" fmla="*/ 207 h 716"/>
                <a:gd name="T66" fmla="*/ 87 w 716"/>
                <a:gd name="T67" fmla="*/ 123 h 716"/>
                <a:gd name="T68" fmla="*/ 163 w 716"/>
                <a:gd name="T69" fmla="*/ 58 h 716"/>
                <a:gd name="T70" fmla="*/ 254 w 716"/>
                <a:gd name="T71" fmla="*/ 15 h 716"/>
                <a:gd name="T72" fmla="*/ 358 w 716"/>
                <a:gd name="T73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6" h="716">
                  <a:moveTo>
                    <a:pt x="358" y="202"/>
                  </a:moveTo>
                  <a:lnTo>
                    <a:pt x="322" y="206"/>
                  </a:lnTo>
                  <a:lnTo>
                    <a:pt x="289" y="218"/>
                  </a:lnTo>
                  <a:lnTo>
                    <a:pt x="261" y="236"/>
                  </a:lnTo>
                  <a:lnTo>
                    <a:pt x="236" y="261"/>
                  </a:lnTo>
                  <a:lnTo>
                    <a:pt x="218" y="289"/>
                  </a:lnTo>
                  <a:lnTo>
                    <a:pt x="206" y="322"/>
                  </a:lnTo>
                  <a:lnTo>
                    <a:pt x="202" y="358"/>
                  </a:lnTo>
                  <a:lnTo>
                    <a:pt x="206" y="394"/>
                  </a:lnTo>
                  <a:lnTo>
                    <a:pt x="218" y="427"/>
                  </a:lnTo>
                  <a:lnTo>
                    <a:pt x="236" y="455"/>
                  </a:lnTo>
                  <a:lnTo>
                    <a:pt x="261" y="480"/>
                  </a:lnTo>
                  <a:lnTo>
                    <a:pt x="289" y="498"/>
                  </a:lnTo>
                  <a:lnTo>
                    <a:pt x="322" y="510"/>
                  </a:lnTo>
                  <a:lnTo>
                    <a:pt x="358" y="514"/>
                  </a:lnTo>
                  <a:lnTo>
                    <a:pt x="394" y="510"/>
                  </a:lnTo>
                  <a:lnTo>
                    <a:pt x="427" y="498"/>
                  </a:lnTo>
                  <a:lnTo>
                    <a:pt x="455" y="480"/>
                  </a:lnTo>
                  <a:lnTo>
                    <a:pt x="479" y="455"/>
                  </a:lnTo>
                  <a:lnTo>
                    <a:pt x="497" y="427"/>
                  </a:lnTo>
                  <a:lnTo>
                    <a:pt x="510" y="394"/>
                  </a:lnTo>
                  <a:lnTo>
                    <a:pt x="514" y="358"/>
                  </a:lnTo>
                  <a:lnTo>
                    <a:pt x="510" y="322"/>
                  </a:lnTo>
                  <a:lnTo>
                    <a:pt x="497" y="289"/>
                  </a:lnTo>
                  <a:lnTo>
                    <a:pt x="479" y="261"/>
                  </a:lnTo>
                  <a:lnTo>
                    <a:pt x="455" y="236"/>
                  </a:lnTo>
                  <a:lnTo>
                    <a:pt x="427" y="218"/>
                  </a:lnTo>
                  <a:lnTo>
                    <a:pt x="394" y="206"/>
                  </a:lnTo>
                  <a:lnTo>
                    <a:pt x="358" y="202"/>
                  </a:lnTo>
                  <a:close/>
                  <a:moveTo>
                    <a:pt x="358" y="0"/>
                  </a:moveTo>
                  <a:lnTo>
                    <a:pt x="410" y="4"/>
                  </a:lnTo>
                  <a:lnTo>
                    <a:pt x="461" y="15"/>
                  </a:lnTo>
                  <a:lnTo>
                    <a:pt x="508" y="33"/>
                  </a:lnTo>
                  <a:lnTo>
                    <a:pt x="553" y="58"/>
                  </a:lnTo>
                  <a:lnTo>
                    <a:pt x="593" y="87"/>
                  </a:lnTo>
                  <a:lnTo>
                    <a:pt x="629" y="123"/>
                  </a:lnTo>
                  <a:lnTo>
                    <a:pt x="658" y="163"/>
                  </a:lnTo>
                  <a:lnTo>
                    <a:pt x="682" y="207"/>
                  </a:lnTo>
                  <a:lnTo>
                    <a:pt x="700" y="254"/>
                  </a:lnTo>
                  <a:lnTo>
                    <a:pt x="711" y="305"/>
                  </a:lnTo>
                  <a:lnTo>
                    <a:pt x="716" y="358"/>
                  </a:lnTo>
                  <a:lnTo>
                    <a:pt x="711" y="411"/>
                  </a:lnTo>
                  <a:lnTo>
                    <a:pt x="700" y="462"/>
                  </a:lnTo>
                  <a:lnTo>
                    <a:pt x="682" y="509"/>
                  </a:lnTo>
                  <a:lnTo>
                    <a:pt x="658" y="553"/>
                  </a:lnTo>
                  <a:lnTo>
                    <a:pt x="629" y="593"/>
                  </a:lnTo>
                  <a:lnTo>
                    <a:pt x="593" y="629"/>
                  </a:lnTo>
                  <a:lnTo>
                    <a:pt x="553" y="658"/>
                  </a:lnTo>
                  <a:lnTo>
                    <a:pt x="508" y="683"/>
                  </a:lnTo>
                  <a:lnTo>
                    <a:pt x="461" y="701"/>
                  </a:lnTo>
                  <a:lnTo>
                    <a:pt x="410" y="712"/>
                  </a:lnTo>
                  <a:lnTo>
                    <a:pt x="358" y="716"/>
                  </a:lnTo>
                  <a:lnTo>
                    <a:pt x="305" y="712"/>
                  </a:lnTo>
                  <a:lnTo>
                    <a:pt x="254" y="701"/>
                  </a:lnTo>
                  <a:lnTo>
                    <a:pt x="207" y="683"/>
                  </a:lnTo>
                  <a:lnTo>
                    <a:pt x="163" y="658"/>
                  </a:lnTo>
                  <a:lnTo>
                    <a:pt x="123" y="629"/>
                  </a:lnTo>
                  <a:lnTo>
                    <a:pt x="87" y="593"/>
                  </a:lnTo>
                  <a:lnTo>
                    <a:pt x="58" y="553"/>
                  </a:lnTo>
                  <a:lnTo>
                    <a:pt x="33" y="509"/>
                  </a:lnTo>
                  <a:lnTo>
                    <a:pt x="15" y="462"/>
                  </a:lnTo>
                  <a:lnTo>
                    <a:pt x="4" y="411"/>
                  </a:lnTo>
                  <a:lnTo>
                    <a:pt x="0" y="358"/>
                  </a:lnTo>
                  <a:lnTo>
                    <a:pt x="4" y="305"/>
                  </a:lnTo>
                  <a:lnTo>
                    <a:pt x="15" y="254"/>
                  </a:lnTo>
                  <a:lnTo>
                    <a:pt x="33" y="207"/>
                  </a:lnTo>
                  <a:lnTo>
                    <a:pt x="58" y="163"/>
                  </a:lnTo>
                  <a:lnTo>
                    <a:pt x="87" y="123"/>
                  </a:lnTo>
                  <a:lnTo>
                    <a:pt x="123" y="87"/>
                  </a:lnTo>
                  <a:lnTo>
                    <a:pt x="163" y="58"/>
                  </a:lnTo>
                  <a:lnTo>
                    <a:pt x="207" y="33"/>
                  </a:lnTo>
                  <a:lnTo>
                    <a:pt x="254" y="15"/>
                  </a:lnTo>
                  <a:lnTo>
                    <a:pt x="305" y="4"/>
                  </a:lnTo>
                  <a:lnTo>
                    <a:pt x="3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 9">
              <a:extLst>
                <a:ext uri="{FF2B5EF4-FFF2-40B4-BE49-F238E27FC236}">
                  <a16:creationId xmlns:a16="http://schemas.microsoft.com/office/drawing/2014/main" id="{38A544CD-7292-014B-99F5-92BE47D4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8575" y="2154238"/>
              <a:ext cx="1900238" cy="1239838"/>
            </a:xfrm>
            <a:custGeom>
              <a:avLst/>
              <a:gdLst>
                <a:gd name="T0" fmla="*/ 861 w 3591"/>
                <a:gd name="T1" fmla="*/ 862 h 2343"/>
                <a:gd name="T2" fmla="*/ 670 w 3591"/>
                <a:gd name="T3" fmla="*/ 940 h 2343"/>
                <a:gd name="T4" fmla="*/ 500 w 3591"/>
                <a:gd name="T5" fmla="*/ 1067 h 2343"/>
                <a:gd name="T6" fmla="*/ 375 w 3591"/>
                <a:gd name="T7" fmla="*/ 1229 h 2343"/>
                <a:gd name="T8" fmla="*/ 308 w 3591"/>
                <a:gd name="T9" fmla="*/ 1400 h 2343"/>
                <a:gd name="T10" fmla="*/ 310 w 3591"/>
                <a:gd name="T11" fmla="*/ 1553 h 2343"/>
                <a:gd name="T12" fmla="*/ 366 w 3591"/>
                <a:gd name="T13" fmla="*/ 1676 h 2343"/>
                <a:gd name="T14" fmla="*/ 474 w 3591"/>
                <a:gd name="T15" fmla="*/ 1757 h 2343"/>
                <a:gd name="T16" fmla="*/ 623 w 3591"/>
                <a:gd name="T17" fmla="*/ 1787 h 2343"/>
                <a:gd name="T18" fmla="*/ 1272 w 3591"/>
                <a:gd name="T19" fmla="*/ 1770 h 2343"/>
                <a:gd name="T20" fmla="*/ 1436 w 3591"/>
                <a:gd name="T21" fmla="*/ 1688 h 2343"/>
                <a:gd name="T22" fmla="*/ 1557 w 3591"/>
                <a:gd name="T23" fmla="*/ 1554 h 2343"/>
                <a:gd name="T24" fmla="*/ 1617 w 3591"/>
                <a:gd name="T25" fmla="*/ 1380 h 2343"/>
                <a:gd name="T26" fmla="*/ 1604 w 3591"/>
                <a:gd name="T27" fmla="*/ 1192 h 2343"/>
                <a:gd name="T28" fmla="*/ 1522 w 3591"/>
                <a:gd name="T29" fmla="*/ 1030 h 2343"/>
                <a:gd name="T30" fmla="*/ 1385 w 3591"/>
                <a:gd name="T31" fmla="*/ 911 h 2343"/>
                <a:gd name="T32" fmla="*/ 1211 w 3591"/>
                <a:gd name="T33" fmla="*/ 850 h 2343"/>
                <a:gd name="T34" fmla="*/ 1624 w 3591"/>
                <a:gd name="T35" fmla="*/ 0 h 2343"/>
                <a:gd name="T36" fmla="*/ 1689 w 3591"/>
                <a:gd name="T37" fmla="*/ 34 h 2343"/>
                <a:gd name="T38" fmla="*/ 1706 w 3591"/>
                <a:gd name="T39" fmla="*/ 476 h 2343"/>
                <a:gd name="T40" fmla="*/ 1808 w 3591"/>
                <a:gd name="T41" fmla="*/ 489 h 2343"/>
                <a:gd name="T42" fmla="*/ 1851 w 3591"/>
                <a:gd name="T43" fmla="*/ 545 h 2343"/>
                <a:gd name="T44" fmla="*/ 1845 w 3591"/>
                <a:gd name="T45" fmla="*/ 612 h 2343"/>
                <a:gd name="T46" fmla="*/ 1992 w 3591"/>
                <a:gd name="T47" fmla="*/ 615 h 2343"/>
                <a:gd name="T48" fmla="*/ 2177 w 3591"/>
                <a:gd name="T49" fmla="*/ 631 h 2343"/>
                <a:gd name="T50" fmla="*/ 2345 w 3591"/>
                <a:gd name="T51" fmla="*/ 677 h 2343"/>
                <a:gd name="T52" fmla="*/ 2490 w 3591"/>
                <a:gd name="T53" fmla="*/ 761 h 2343"/>
                <a:gd name="T54" fmla="*/ 3591 w 3591"/>
                <a:gd name="T55" fmla="*/ 785 h 2343"/>
                <a:gd name="T56" fmla="*/ 3533 w 3591"/>
                <a:gd name="T57" fmla="*/ 948 h 2343"/>
                <a:gd name="T58" fmla="*/ 3544 w 3591"/>
                <a:gd name="T59" fmla="*/ 1121 h 2343"/>
                <a:gd name="T60" fmla="*/ 3537 w 3591"/>
                <a:gd name="T61" fmla="*/ 1230 h 2343"/>
                <a:gd name="T62" fmla="*/ 3372 w 3591"/>
                <a:gd name="T63" fmla="*/ 1287 h 2343"/>
                <a:gd name="T64" fmla="*/ 3196 w 3591"/>
                <a:gd name="T65" fmla="*/ 1376 h 2343"/>
                <a:gd name="T66" fmla="*/ 3023 w 3591"/>
                <a:gd name="T67" fmla="*/ 1479 h 2343"/>
                <a:gd name="T68" fmla="*/ 2873 w 3591"/>
                <a:gd name="T69" fmla="*/ 1583 h 2343"/>
                <a:gd name="T70" fmla="*/ 2761 w 3591"/>
                <a:gd name="T71" fmla="*/ 1673 h 2343"/>
                <a:gd name="T72" fmla="*/ 2647 w 3591"/>
                <a:gd name="T73" fmla="*/ 1787 h 2343"/>
                <a:gd name="T74" fmla="*/ 2526 w 3591"/>
                <a:gd name="T75" fmla="*/ 1926 h 2343"/>
                <a:gd name="T76" fmla="*/ 2409 w 3591"/>
                <a:gd name="T77" fmla="*/ 2062 h 2343"/>
                <a:gd name="T78" fmla="*/ 2284 w 3591"/>
                <a:gd name="T79" fmla="*/ 2182 h 2343"/>
                <a:gd name="T80" fmla="*/ 2146 w 3591"/>
                <a:gd name="T81" fmla="*/ 2275 h 2343"/>
                <a:gd name="T82" fmla="*/ 1985 w 3591"/>
                <a:gd name="T83" fmla="*/ 2332 h 2343"/>
                <a:gd name="T84" fmla="*/ 515 w 3591"/>
                <a:gd name="T85" fmla="*/ 2343 h 2343"/>
                <a:gd name="T86" fmla="*/ 333 w 3591"/>
                <a:gd name="T87" fmla="*/ 2318 h 2343"/>
                <a:gd name="T88" fmla="*/ 192 w 3591"/>
                <a:gd name="T89" fmla="*/ 2246 h 2343"/>
                <a:gd name="T90" fmla="*/ 91 w 3591"/>
                <a:gd name="T91" fmla="*/ 2137 h 2343"/>
                <a:gd name="T92" fmla="*/ 28 w 3591"/>
                <a:gd name="T93" fmla="*/ 1993 h 2343"/>
                <a:gd name="T94" fmla="*/ 0 w 3591"/>
                <a:gd name="T95" fmla="*/ 1824 h 2343"/>
                <a:gd name="T96" fmla="*/ 10 w 3591"/>
                <a:gd name="T97" fmla="*/ 1636 h 2343"/>
                <a:gd name="T98" fmla="*/ 53 w 3591"/>
                <a:gd name="T99" fmla="*/ 1435 h 2343"/>
                <a:gd name="T100" fmla="*/ 141 w 3591"/>
                <a:gd name="T101" fmla="*/ 1210 h 2343"/>
                <a:gd name="T102" fmla="*/ 283 w 3591"/>
                <a:gd name="T103" fmla="*/ 1003 h 2343"/>
                <a:gd name="T104" fmla="*/ 467 w 3591"/>
                <a:gd name="T105" fmla="*/ 837 h 2343"/>
                <a:gd name="T106" fmla="*/ 682 w 3591"/>
                <a:gd name="T107" fmla="*/ 714 h 2343"/>
                <a:gd name="T108" fmla="*/ 924 w 3591"/>
                <a:gd name="T109" fmla="*/ 638 h 2343"/>
                <a:gd name="T110" fmla="*/ 1181 w 3591"/>
                <a:gd name="T111" fmla="*/ 612 h 2343"/>
                <a:gd name="T112" fmla="*/ 1384 w 3591"/>
                <a:gd name="T113" fmla="*/ 572 h 2343"/>
                <a:gd name="T114" fmla="*/ 1412 w 3591"/>
                <a:gd name="T115" fmla="*/ 504 h 2343"/>
                <a:gd name="T116" fmla="*/ 1478 w 3591"/>
                <a:gd name="T117" fmla="*/ 476 h 2343"/>
                <a:gd name="T118" fmla="*/ 1547 w 3591"/>
                <a:gd name="T119" fmla="*/ 56 h 2343"/>
                <a:gd name="T120" fmla="*/ 1598 w 3591"/>
                <a:gd name="T121" fmla="*/ 4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91" h="2343">
                  <a:moveTo>
                    <a:pt x="992" y="846"/>
                  </a:moveTo>
                  <a:lnTo>
                    <a:pt x="927" y="850"/>
                  </a:lnTo>
                  <a:lnTo>
                    <a:pt x="861" y="862"/>
                  </a:lnTo>
                  <a:lnTo>
                    <a:pt x="796" y="882"/>
                  </a:lnTo>
                  <a:lnTo>
                    <a:pt x="732" y="908"/>
                  </a:lnTo>
                  <a:lnTo>
                    <a:pt x="670" y="940"/>
                  </a:lnTo>
                  <a:lnTo>
                    <a:pt x="609" y="977"/>
                  </a:lnTo>
                  <a:lnTo>
                    <a:pt x="553" y="1020"/>
                  </a:lnTo>
                  <a:lnTo>
                    <a:pt x="500" y="1067"/>
                  </a:lnTo>
                  <a:lnTo>
                    <a:pt x="453" y="1118"/>
                  </a:lnTo>
                  <a:lnTo>
                    <a:pt x="410" y="1172"/>
                  </a:lnTo>
                  <a:lnTo>
                    <a:pt x="375" y="1229"/>
                  </a:lnTo>
                  <a:lnTo>
                    <a:pt x="344" y="1288"/>
                  </a:lnTo>
                  <a:lnTo>
                    <a:pt x="322" y="1345"/>
                  </a:lnTo>
                  <a:lnTo>
                    <a:pt x="308" y="1400"/>
                  </a:lnTo>
                  <a:lnTo>
                    <a:pt x="303" y="1454"/>
                  </a:lnTo>
                  <a:lnTo>
                    <a:pt x="303" y="1506"/>
                  </a:lnTo>
                  <a:lnTo>
                    <a:pt x="310" y="1553"/>
                  </a:lnTo>
                  <a:lnTo>
                    <a:pt x="322" y="1598"/>
                  </a:lnTo>
                  <a:lnTo>
                    <a:pt x="341" y="1638"/>
                  </a:lnTo>
                  <a:lnTo>
                    <a:pt x="366" y="1676"/>
                  </a:lnTo>
                  <a:lnTo>
                    <a:pt x="397" y="1708"/>
                  </a:lnTo>
                  <a:lnTo>
                    <a:pt x="433" y="1735"/>
                  </a:lnTo>
                  <a:lnTo>
                    <a:pt x="474" y="1757"/>
                  </a:lnTo>
                  <a:lnTo>
                    <a:pt x="518" y="1774"/>
                  </a:lnTo>
                  <a:lnTo>
                    <a:pt x="568" y="1784"/>
                  </a:lnTo>
                  <a:lnTo>
                    <a:pt x="623" y="1787"/>
                  </a:lnTo>
                  <a:lnTo>
                    <a:pt x="1146" y="1787"/>
                  </a:lnTo>
                  <a:lnTo>
                    <a:pt x="1211" y="1782"/>
                  </a:lnTo>
                  <a:lnTo>
                    <a:pt x="1272" y="1770"/>
                  </a:lnTo>
                  <a:lnTo>
                    <a:pt x="1331" y="1751"/>
                  </a:lnTo>
                  <a:lnTo>
                    <a:pt x="1385" y="1723"/>
                  </a:lnTo>
                  <a:lnTo>
                    <a:pt x="1436" y="1688"/>
                  </a:lnTo>
                  <a:lnTo>
                    <a:pt x="1482" y="1650"/>
                  </a:lnTo>
                  <a:lnTo>
                    <a:pt x="1522" y="1604"/>
                  </a:lnTo>
                  <a:lnTo>
                    <a:pt x="1557" y="1554"/>
                  </a:lnTo>
                  <a:lnTo>
                    <a:pt x="1584" y="1499"/>
                  </a:lnTo>
                  <a:lnTo>
                    <a:pt x="1604" y="1442"/>
                  </a:lnTo>
                  <a:lnTo>
                    <a:pt x="1617" y="1380"/>
                  </a:lnTo>
                  <a:lnTo>
                    <a:pt x="1621" y="1316"/>
                  </a:lnTo>
                  <a:lnTo>
                    <a:pt x="1617" y="1252"/>
                  </a:lnTo>
                  <a:lnTo>
                    <a:pt x="1604" y="1192"/>
                  </a:lnTo>
                  <a:lnTo>
                    <a:pt x="1584" y="1133"/>
                  </a:lnTo>
                  <a:lnTo>
                    <a:pt x="1557" y="1080"/>
                  </a:lnTo>
                  <a:lnTo>
                    <a:pt x="1522" y="1030"/>
                  </a:lnTo>
                  <a:lnTo>
                    <a:pt x="1482" y="984"/>
                  </a:lnTo>
                  <a:lnTo>
                    <a:pt x="1436" y="944"/>
                  </a:lnTo>
                  <a:lnTo>
                    <a:pt x="1385" y="911"/>
                  </a:lnTo>
                  <a:lnTo>
                    <a:pt x="1331" y="883"/>
                  </a:lnTo>
                  <a:lnTo>
                    <a:pt x="1272" y="864"/>
                  </a:lnTo>
                  <a:lnTo>
                    <a:pt x="1211" y="850"/>
                  </a:lnTo>
                  <a:lnTo>
                    <a:pt x="1146" y="846"/>
                  </a:lnTo>
                  <a:lnTo>
                    <a:pt x="992" y="846"/>
                  </a:lnTo>
                  <a:close/>
                  <a:moveTo>
                    <a:pt x="1624" y="0"/>
                  </a:moveTo>
                  <a:lnTo>
                    <a:pt x="1649" y="4"/>
                  </a:lnTo>
                  <a:lnTo>
                    <a:pt x="1673" y="16"/>
                  </a:lnTo>
                  <a:lnTo>
                    <a:pt x="1689" y="34"/>
                  </a:lnTo>
                  <a:lnTo>
                    <a:pt x="1702" y="56"/>
                  </a:lnTo>
                  <a:lnTo>
                    <a:pt x="1706" y="82"/>
                  </a:lnTo>
                  <a:lnTo>
                    <a:pt x="1706" y="476"/>
                  </a:lnTo>
                  <a:lnTo>
                    <a:pt x="1760" y="476"/>
                  </a:lnTo>
                  <a:lnTo>
                    <a:pt x="1784" y="479"/>
                  </a:lnTo>
                  <a:lnTo>
                    <a:pt x="1808" y="489"/>
                  </a:lnTo>
                  <a:lnTo>
                    <a:pt x="1827" y="504"/>
                  </a:lnTo>
                  <a:lnTo>
                    <a:pt x="1841" y="523"/>
                  </a:lnTo>
                  <a:lnTo>
                    <a:pt x="1851" y="545"/>
                  </a:lnTo>
                  <a:lnTo>
                    <a:pt x="1855" y="572"/>
                  </a:lnTo>
                  <a:lnTo>
                    <a:pt x="1852" y="592"/>
                  </a:lnTo>
                  <a:lnTo>
                    <a:pt x="1845" y="612"/>
                  </a:lnTo>
                  <a:lnTo>
                    <a:pt x="1860" y="612"/>
                  </a:lnTo>
                  <a:lnTo>
                    <a:pt x="1927" y="613"/>
                  </a:lnTo>
                  <a:lnTo>
                    <a:pt x="1992" y="615"/>
                  </a:lnTo>
                  <a:lnTo>
                    <a:pt x="2055" y="617"/>
                  </a:lnTo>
                  <a:lnTo>
                    <a:pt x="2116" y="623"/>
                  </a:lnTo>
                  <a:lnTo>
                    <a:pt x="2177" y="631"/>
                  </a:lnTo>
                  <a:lnTo>
                    <a:pt x="2235" y="642"/>
                  </a:lnTo>
                  <a:lnTo>
                    <a:pt x="2291" y="658"/>
                  </a:lnTo>
                  <a:lnTo>
                    <a:pt x="2345" y="677"/>
                  </a:lnTo>
                  <a:lnTo>
                    <a:pt x="2396" y="699"/>
                  </a:lnTo>
                  <a:lnTo>
                    <a:pt x="2444" y="728"/>
                  </a:lnTo>
                  <a:lnTo>
                    <a:pt x="2490" y="761"/>
                  </a:lnTo>
                  <a:lnTo>
                    <a:pt x="2533" y="800"/>
                  </a:lnTo>
                  <a:lnTo>
                    <a:pt x="2573" y="846"/>
                  </a:lnTo>
                  <a:lnTo>
                    <a:pt x="3591" y="785"/>
                  </a:lnTo>
                  <a:lnTo>
                    <a:pt x="3564" y="836"/>
                  </a:lnTo>
                  <a:lnTo>
                    <a:pt x="3545" y="891"/>
                  </a:lnTo>
                  <a:lnTo>
                    <a:pt x="3533" y="948"/>
                  </a:lnTo>
                  <a:lnTo>
                    <a:pt x="3529" y="1009"/>
                  </a:lnTo>
                  <a:lnTo>
                    <a:pt x="3533" y="1066"/>
                  </a:lnTo>
                  <a:lnTo>
                    <a:pt x="3544" y="1121"/>
                  </a:lnTo>
                  <a:lnTo>
                    <a:pt x="3562" y="1172"/>
                  </a:lnTo>
                  <a:lnTo>
                    <a:pt x="3585" y="1222"/>
                  </a:lnTo>
                  <a:lnTo>
                    <a:pt x="3537" y="1230"/>
                  </a:lnTo>
                  <a:lnTo>
                    <a:pt x="3484" y="1246"/>
                  </a:lnTo>
                  <a:lnTo>
                    <a:pt x="3430" y="1265"/>
                  </a:lnTo>
                  <a:lnTo>
                    <a:pt x="3372" y="1287"/>
                  </a:lnTo>
                  <a:lnTo>
                    <a:pt x="3314" y="1315"/>
                  </a:lnTo>
                  <a:lnTo>
                    <a:pt x="3255" y="1344"/>
                  </a:lnTo>
                  <a:lnTo>
                    <a:pt x="3196" y="1376"/>
                  </a:lnTo>
                  <a:lnTo>
                    <a:pt x="3138" y="1409"/>
                  </a:lnTo>
                  <a:lnTo>
                    <a:pt x="3080" y="1445"/>
                  </a:lnTo>
                  <a:lnTo>
                    <a:pt x="3023" y="1479"/>
                  </a:lnTo>
                  <a:lnTo>
                    <a:pt x="2969" y="1515"/>
                  </a:lnTo>
                  <a:lnTo>
                    <a:pt x="2920" y="1550"/>
                  </a:lnTo>
                  <a:lnTo>
                    <a:pt x="2873" y="1583"/>
                  </a:lnTo>
                  <a:lnTo>
                    <a:pt x="2830" y="1616"/>
                  </a:lnTo>
                  <a:lnTo>
                    <a:pt x="2792" y="1645"/>
                  </a:lnTo>
                  <a:lnTo>
                    <a:pt x="2761" y="1673"/>
                  </a:lnTo>
                  <a:lnTo>
                    <a:pt x="2734" y="1695"/>
                  </a:lnTo>
                  <a:lnTo>
                    <a:pt x="2690" y="1741"/>
                  </a:lnTo>
                  <a:lnTo>
                    <a:pt x="2647" y="1787"/>
                  </a:lnTo>
                  <a:lnTo>
                    <a:pt x="2606" y="1834"/>
                  </a:lnTo>
                  <a:lnTo>
                    <a:pt x="2566" y="1881"/>
                  </a:lnTo>
                  <a:lnTo>
                    <a:pt x="2526" y="1926"/>
                  </a:lnTo>
                  <a:lnTo>
                    <a:pt x="2487" y="1973"/>
                  </a:lnTo>
                  <a:lnTo>
                    <a:pt x="2447" y="2019"/>
                  </a:lnTo>
                  <a:lnTo>
                    <a:pt x="2409" y="2062"/>
                  </a:lnTo>
                  <a:lnTo>
                    <a:pt x="2369" y="2105"/>
                  </a:lnTo>
                  <a:lnTo>
                    <a:pt x="2327" y="2145"/>
                  </a:lnTo>
                  <a:lnTo>
                    <a:pt x="2284" y="2182"/>
                  </a:lnTo>
                  <a:lnTo>
                    <a:pt x="2241" y="2217"/>
                  </a:lnTo>
                  <a:lnTo>
                    <a:pt x="2195" y="2247"/>
                  </a:lnTo>
                  <a:lnTo>
                    <a:pt x="2146" y="2275"/>
                  </a:lnTo>
                  <a:lnTo>
                    <a:pt x="2096" y="2298"/>
                  </a:lnTo>
                  <a:lnTo>
                    <a:pt x="2043" y="2318"/>
                  </a:lnTo>
                  <a:lnTo>
                    <a:pt x="1985" y="2332"/>
                  </a:lnTo>
                  <a:lnTo>
                    <a:pt x="1924" y="2340"/>
                  </a:lnTo>
                  <a:lnTo>
                    <a:pt x="1860" y="2343"/>
                  </a:lnTo>
                  <a:lnTo>
                    <a:pt x="515" y="2343"/>
                  </a:lnTo>
                  <a:lnTo>
                    <a:pt x="450" y="2340"/>
                  </a:lnTo>
                  <a:lnTo>
                    <a:pt x="390" y="2332"/>
                  </a:lnTo>
                  <a:lnTo>
                    <a:pt x="333" y="2318"/>
                  </a:lnTo>
                  <a:lnTo>
                    <a:pt x="282" y="2298"/>
                  </a:lnTo>
                  <a:lnTo>
                    <a:pt x="235" y="2275"/>
                  </a:lnTo>
                  <a:lnTo>
                    <a:pt x="192" y="2246"/>
                  </a:lnTo>
                  <a:lnTo>
                    <a:pt x="154" y="2214"/>
                  </a:lnTo>
                  <a:lnTo>
                    <a:pt x="120" y="2177"/>
                  </a:lnTo>
                  <a:lnTo>
                    <a:pt x="91" y="2137"/>
                  </a:lnTo>
                  <a:lnTo>
                    <a:pt x="65" y="2091"/>
                  </a:lnTo>
                  <a:lnTo>
                    <a:pt x="44" y="2044"/>
                  </a:lnTo>
                  <a:lnTo>
                    <a:pt x="28" y="1993"/>
                  </a:lnTo>
                  <a:lnTo>
                    <a:pt x="14" y="1939"/>
                  </a:lnTo>
                  <a:lnTo>
                    <a:pt x="6" y="1883"/>
                  </a:lnTo>
                  <a:lnTo>
                    <a:pt x="0" y="1824"/>
                  </a:lnTo>
                  <a:lnTo>
                    <a:pt x="0" y="1763"/>
                  </a:lnTo>
                  <a:lnTo>
                    <a:pt x="3" y="1701"/>
                  </a:lnTo>
                  <a:lnTo>
                    <a:pt x="10" y="1636"/>
                  </a:lnTo>
                  <a:lnTo>
                    <a:pt x="20" y="1571"/>
                  </a:lnTo>
                  <a:lnTo>
                    <a:pt x="35" y="1503"/>
                  </a:lnTo>
                  <a:lnTo>
                    <a:pt x="53" y="1435"/>
                  </a:lnTo>
                  <a:lnTo>
                    <a:pt x="73" y="1367"/>
                  </a:lnTo>
                  <a:lnTo>
                    <a:pt x="105" y="1287"/>
                  </a:lnTo>
                  <a:lnTo>
                    <a:pt x="141" y="1210"/>
                  </a:lnTo>
                  <a:lnTo>
                    <a:pt x="184" y="1136"/>
                  </a:lnTo>
                  <a:lnTo>
                    <a:pt x="232" y="1067"/>
                  </a:lnTo>
                  <a:lnTo>
                    <a:pt x="283" y="1003"/>
                  </a:lnTo>
                  <a:lnTo>
                    <a:pt x="341" y="944"/>
                  </a:lnTo>
                  <a:lnTo>
                    <a:pt x="402" y="889"/>
                  </a:lnTo>
                  <a:lnTo>
                    <a:pt x="467" y="837"/>
                  </a:lnTo>
                  <a:lnTo>
                    <a:pt x="536" y="792"/>
                  </a:lnTo>
                  <a:lnTo>
                    <a:pt x="608" y="750"/>
                  </a:lnTo>
                  <a:lnTo>
                    <a:pt x="682" y="714"/>
                  </a:lnTo>
                  <a:lnTo>
                    <a:pt x="761" y="684"/>
                  </a:lnTo>
                  <a:lnTo>
                    <a:pt x="841" y="659"/>
                  </a:lnTo>
                  <a:lnTo>
                    <a:pt x="924" y="638"/>
                  </a:lnTo>
                  <a:lnTo>
                    <a:pt x="1008" y="624"/>
                  </a:lnTo>
                  <a:lnTo>
                    <a:pt x="1094" y="615"/>
                  </a:lnTo>
                  <a:lnTo>
                    <a:pt x="1181" y="612"/>
                  </a:lnTo>
                  <a:lnTo>
                    <a:pt x="1394" y="612"/>
                  </a:lnTo>
                  <a:lnTo>
                    <a:pt x="1387" y="592"/>
                  </a:lnTo>
                  <a:lnTo>
                    <a:pt x="1384" y="572"/>
                  </a:lnTo>
                  <a:lnTo>
                    <a:pt x="1387" y="545"/>
                  </a:lnTo>
                  <a:lnTo>
                    <a:pt x="1396" y="523"/>
                  </a:lnTo>
                  <a:lnTo>
                    <a:pt x="1412" y="504"/>
                  </a:lnTo>
                  <a:lnTo>
                    <a:pt x="1431" y="489"/>
                  </a:lnTo>
                  <a:lnTo>
                    <a:pt x="1453" y="479"/>
                  </a:lnTo>
                  <a:lnTo>
                    <a:pt x="1478" y="476"/>
                  </a:lnTo>
                  <a:lnTo>
                    <a:pt x="1543" y="476"/>
                  </a:lnTo>
                  <a:lnTo>
                    <a:pt x="1543" y="82"/>
                  </a:lnTo>
                  <a:lnTo>
                    <a:pt x="1547" y="56"/>
                  </a:lnTo>
                  <a:lnTo>
                    <a:pt x="1558" y="34"/>
                  </a:lnTo>
                  <a:lnTo>
                    <a:pt x="1576" y="16"/>
                  </a:lnTo>
                  <a:lnTo>
                    <a:pt x="1598" y="4"/>
                  </a:lnTo>
                  <a:lnTo>
                    <a:pt x="16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 10">
              <a:extLst>
                <a:ext uri="{FF2B5EF4-FFF2-40B4-BE49-F238E27FC236}">
                  <a16:creationId xmlns:a16="http://schemas.microsoft.com/office/drawing/2014/main" id="{D9935DDA-A556-4E40-9080-57CF4AD9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3308350"/>
              <a:ext cx="1546225" cy="314325"/>
            </a:xfrm>
            <a:custGeom>
              <a:avLst/>
              <a:gdLst>
                <a:gd name="T0" fmla="*/ 156 w 2921"/>
                <a:gd name="T1" fmla="*/ 1 h 596"/>
                <a:gd name="T2" fmla="*/ 203 w 2921"/>
                <a:gd name="T3" fmla="*/ 18 h 596"/>
                <a:gd name="T4" fmla="*/ 239 w 2921"/>
                <a:gd name="T5" fmla="*/ 51 h 596"/>
                <a:gd name="T6" fmla="*/ 261 w 2921"/>
                <a:gd name="T7" fmla="*/ 101 h 596"/>
                <a:gd name="T8" fmla="*/ 264 w 2921"/>
                <a:gd name="T9" fmla="*/ 151 h 596"/>
                <a:gd name="T10" fmla="*/ 264 w 2921"/>
                <a:gd name="T11" fmla="*/ 199 h 596"/>
                <a:gd name="T12" fmla="*/ 267 w 2921"/>
                <a:gd name="T13" fmla="*/ 250 h 596"/>
                <a:gd name="T14" fmla="*/ 276 w 2921"/>
                <a:gd name="T15" fmla="*/ 286 h 596"/>
                <a:gd name="T16" fmla="*/ 302 w 2921"/>
                <a:gd name="T17" fmla="*/ 304 h 596"/>
                <a:gd name="T18" fmla="*/ 344 w 2921"/>
                <a:gd name="T19" fmla="*/ 313 h 596"/>
                <a:gd name="T20" fmla="*/ 384 w 2921"/>
                <a:gd name="T21" fmla="*/ 317 h 596"/>
                <a:gd name="T22" fmla="*/ 626 w 2921"/>
                <a:gd name="T23" fmla="*/ 318 h 596"/>
                <a:gd name="T24" fmla="*/ 2818 w 2921"/>
                <a:gd name="T25" fmla="*/ 321 h 596"/>
                <a:gd name="T26" fmla="*/ 2868 w 2921"/>
                <a:gd name="T27" fmla="*/ 344 h 596"/>
                <a:gd name="T28" fmla="*/ 2901 w 2921"/>
                <a:gd name="T29" fmla="*/ 383 h 596"/>
                <a:gd name="T30" fmla="*/ 2919 w 2921"/>
                <a:gd name="T31" fmla="*/ 432 h 596"/>
                <a:gd name="T32" fmla="*/ 2919 w 2921"/>
                <a:gd name="T33" fmla="*/ 483 h 596"/>
                <a:gd name="T34" fmla="*/ 2901 w 2921"/>
                <a:gd name="T35" fmla="*/ 531 h 596"/>
                <a:gd name="T36" fmla="*/ 2868 w 2921"/>
                <a:gd name="T37" fmla="*/ 570 h 596"/>
                <a:gd name="T38" fmla="*/ 2818 w 2921"/>
                <a:gd name="T39" fmla="*/ 593 h 596"/>
                <a:gd name="T40" fmla="*/ 518 w 2921"/>
                <a:gd name="T41" fmla="*/ 596 h 596"/>
                <a:gd name="T42" fmla="*/ 418 w 2921"/>
                <a:gd name="T43" fmla="*/ 595 h 596"/>
                <a:gd name="T44" fmla="*/ 319 w 2921"/>
                <a:gd name="T45" fmla="*/ 589 h 596"/>
                <a:gd name="T46" fmla="*/ 222 w 2921"/>
                <a:gd name="T47" fmla="*/ 568 h 596"/>
                <a:gd name="T48" fmla="*/ 133 w 2921"/>
                <a:gd name="T49" fmla="*/ 527 h 596"/>
                <a:gd name="T50" fmla="*/ 69 w 2921"/>
                <a:gd name="T51" fmla="*/ 473 h 596"/>
                <a:gd name="T52" fmla="*/ 30 w 2921"/>
                <a:gd name="T53" fmla="*/ 408 h 596"/>
                <a:gd name="T54" fmla="*/ 10 w 2921"/>
                <a:gd name="T55" fmla="*/ 335 h 596"/>
                <a:gd name="T56" fmla="*/ 1 w 2921"/>
                <a:gd name="T57" fmla="*/ 256 h 596"/>
                <a:gd name="T58" fmla="*/ 0 w 2921"/>
                <a:gd name="T59" fmla="*/ 176 h 596"/>
                <a:gd name="T60" fmla="*/ 3 w 2921"/>
                <a:gd name="T61" fmla="*/ 105 h 596"/>
                <a:gd name="T62" fmla="*/ 25 w 2921"/>
                <a:gd name="T63" fmla="*/ 54 h 596"/>
                <a:gd name="T64" fmla="*/ 61 w 2921"/>
                <a:gd name="T65" fmla="*/ 19 h 596"/>
                <a:gd name="T66" fmla="*/ 108 w 2921"/>
                <a:gd name="T67" fmla="*/ 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21" h="596">
                  <a:moveTo>
                    <a:pt x="131" y="0"/>
                  </a:moveTo>
                  <a:lnTo>
                    <a:pt x="156" y="1"/>
                  </a:lnTo>
                  <a:lnTo>
                    <a:pt x="180" y="8"/>
                  </a:lnTo>
                  <a:lnTo>
                    <a:pt x="203" y="18"/>
                  </a:lnTo>
                  <a:lnTo>
                    <a:pt x="222" y="32"/>
                  </a:lnTo>
                  <a:lnTo>
                    <a:pt x="239" y="51"/>
                  </a:lnTo>
                  <a:lnTo>
                    <a:pt x="253" y="75"/>
                  </a:lnTo>
                  <a:lnTo>
                    <a:pt x="261" y="101"/>
                  </a:lnTo>
                  <a:lnTo>
                    <a:pt x="264" y="133"/>
                  </a:lnTo>
                  <a:lnTo>
                    <a:pt x="264" y="151"/>
                  </a:lnTo>
                  <a:lnTo>
                    <a:pt x="264" y="173"/>
                  </a:lnTo>
                  <a:lnTo>
                    <a:pt x="264" y="199"/>
                  </a:lnTo>
                  <a:lnTo>
                    <a:pt x="265" y="225"/>
                  </a:lnTo>
                  <a:lnTo>
                    <a:pt x="267" y="250"/>
                  </a:lnTo>
                  <a:lnTo>
                    <a:pt x="271" y="271"/>
                  </a:lnTo>
                  <a:lnTo>
                    <a:pt x="276" y="286"/>
                  </a:lnTo>
                  <a:lnTo>
                    <a:pt x="287" y="297"/>
                  </a:lnTo>
                  <a:lnTo>
                    <a:pt x="302" y="304"/>
                  </a:lnTo>
                  <a:lnTo>
                    <a:pt x="323" y="310"/>
                  </a:lnTo>
                  <a:lnTo>
                    <a:pt x="344" y="313"/>
                  </a:lnTo>
                  <a:lnTo>
                    <a:pt x="365" y="315"/>
                  </a:lnTo>
                  <a:lnTo>
                    <a:pt x="384" y="317"/>
                  </a:lnTo>
                  <a:lnTo>
                    <a:pt x="504" y="318"/>
                  </a:lnTo>
                  <a:lnTo>
                    <a:pt x="626" y="318"/>
                  </a:lnTo>
                  <a:lnTo>
                    <a:pt x="2787" y="318"/>
                  </a:lnTo>
                  <a:lnTo>
                    <a:pt x="2818" y="321"/>
                  </a:lnTo>
                  <a:lnTo>
                    <a:pt x="2845" y="331"/>
                  </a:lnTo>
                  <a:lnTo>
                    <a:pt x="2868" y="344"/>
                  </a:lnTo>
                  <a:lnTo>
                    <a:pt x="2887" y="361"/>
                  </a:lnTo>
                  <a:lnTo>
                    <a:pt x="2901" y="383"/>
                  </a:lnTo>
                  <a:lnTo>
                    <a:pt x="2912" y="407"/>
                  </a:lnTo>
                  <a:lnTo>
                    <a:pt x="2919" y="432"/>
                  </a:lnTo>
                  <a:lnTo>
                    <a:pt x="2921" y="458"/>
                  </a:lnTo>
                  <a:lnTo>
                    <a:pt x="2919" y="483"/>
                  </a:lnTo>
                  <a:lnTo>
                    <a:pt x="2912" y="508"/>
                  </a:lnTo>
                  <a:lnTo>
                    <a:pt x="2901" y="531"/>
                  </a:lnTo>
                  <a:lnTo>
                    <a:pt x="2887" y="553"/>
                  </a:lnTo>
                  <a:lnTo>
                    <a:pt x="2868" y="570"/>
                  </a:lnTo>
                  <a:lnTo>
                    <a:pt x="2845" y="584"/>
                  </a:lnTo>
                  <a:lnTo>
                    <a:pt x="2818" y="593"/>
                  </a:lnTo>
                  <a:lnTo>
                    <a:pt x="2787" y="596"/>
                  </a:lnTo>
                  <a:lnTo>
                    <a:pt x="518" y="596"/>
                  </a:lnTo>
                  <a:lnTo>
                    <a:pt x="468" y="596"/>
                  </a:lnTo>
                  <a:lnTo>
                    <a:pt x="418" y="595"/>
                  </a:lnTo>
                  <a:lnTo>
                    <a:pt x="369" y="593"/>
                  </a:lnTo>
                  <a:lnTo>
                    <a:pt x="319" y="589"/>
                  </a:lnTo>
                  <a:lnTo>
                    <a:pt x="269" y="581"/>
                  </a:lnTo>
                  <a:lnTo>
                    <a:pt x="222" y="568"/>
                  </a:lnTo>
                  <a:lnTo>
                    <a:pt x="177" y="551"/>
                  </a:lnTo>
                  <a:lnTo>
                    <a:pt x="133" y="527"/>
                  </a:lnTo>
                  <a:lnTo>
                    <a:pt x="97" y="502"/>
                  </a:lnTo>
                  <a:lnTo>
                    <a:pt x="69" y="473"/>
                  </a:lnTo>
                  <a:lnTo>
                    <a:pt x="47" y="441"/>
                  </a:lnTo>
                  <a:lnTo>
                    <a:pt x="30" y="408"/>
                  </a:lnTo>
                  <a:lnTo>
                    <a:pt x="18" y="372"/>
                  </a:lnTo>
                  <a:lnTo>
                    <a:pt x="10" y="335"/>
                  </a:lnTo>
                  <a:lnTo>
                    <a:pt x="4" y="296"/>
                  </a:lnTo>
                  <a:lnTo>
                    <a:pt x="1" y="256"/>
                  </a:lnTo>
                  <a:lnTo>
                    <a:pt x="0" y="216"/>
                  </a:lnTo>
                  <a:lnTo>
                    <a:pt x="0" y="176"/>
                  </a:lnTo>
                  <a:lnTo>
                    <a:pt x="0" y="135"/>
                  </a:lnTo>
                  <a:lnTo>
                    <a:pt x="3" y="105"/>
                  </a:lnTo>
                  <a:lnTo>
                    <a:pt x="11" y="77"/>
                  </a:lnTo>
                  <a:lnTo>
                    <a:pt x="25" y="54"/>
                  </a:lnTo>
                  <a:lnTo>
                    <a:pt x="41" y="34"/>
                  </a:lnTo>
                  <a:lnTo>
                    <a:pt x="61" y="19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199D64DB-A3B2-DF4A-A621-79DA672C09B2}"/>
              </a:ext>
            </a:extLst>
          </p:cNvPr>
          <p:cNvGrpSpPr/>
          <p:nvPr/>
        </p:nvGrpSpPr>
        <p:grpSpPr>
          <a:xfrm>
            <a:off x="2120728" y="2955570"/>
            <a:ext cx="678246" cy="669840"/>
            <a:chOff x="8494713" y="4310063"/>
            <a:chExt cx="1665288" cy="1644651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67" name="Freeform 15">
              <a:extLst>
                <a:ext uri="{FF2B5EF4-FFF2-40B4-BE49-F238E27FC236}">
                  <a16:creationId xmlns:a16="http://schemas.microsoft.com/office/drawing/2014/main" id="{6657699F-2457-AC42-8ACB-0AC64EE8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5232401"/>
              <a:ext cx="1598613" cy="722313"/>
            </a:xfrm>
            <a:custGeom>
              <a:avLst/>
              <a:gdLst>
                <a:gd name="T0" fmla="*/ 2727 w 4027"/>
                <a:gd name="T1" fmla="*/ 23 h 1823"/>
                <a:gd name="T2" fmla="*/ 2781 w 4027"/>
                <a:gd name="T3" fmla="*/ 115 h 1823"/>
                <a:gd name="T4" fmla="*/ 2768 w 4027"/>
                <a:gd name="T5" fmla="*/ 249 h 1823"/>
                <a:gd name="T6" fmla="*/ 2674 w 4027"/>
                <a:gd name="T7" fmla="*/ 395 h 1823"/>
                <a:gd name="T8" fmla="*/ 2483 w 4027"/>
                <a:gd name="T9" fmla="*/ 521 h 1823"/>
                <a:gd name="T10" fmla="*/ 2374 w 4027"/>
                <a:gd name="T11" fmla="*/ 557 h 1823"/>
                <a:gd name="T12" fmla="*/ 2206 w 4027"/>
                <a:gd name="T13" fmla="*/ 604 h 1823"/>
                <a:gd name="T14" fmla="*/ 2041 w 4027"/>
                <a:gd name="T15" fmla="*/ 652 h 1823"/>
                <a:gd name="T16" fmla="*/ 1964 w 4027"/>
                <a:gd name="T17" fmla="*/ 683 h 1823"/>
                <a:gd name="T18" fmla="*/ 2048 w 4027"/>
                <a:gd name="T19" fmla="*/ 698 h 1823"/>
                <a:gd name="T20" fmla="*/ 2216 w 4027"/>
                <a:gd name="T21" fmla="*/ 721 h 1823"/>
                <a:gd name="T22" fmla="*/ 2437 w 4027"/>
                <a:gd name="T23" fmla="*/ 733 h 1823"/>
                <a:gd name="T24" fmla="*/ 2678 w 4027"/>
                <a:gd name="T25" fmla="*/ 715 h 1823"/>
                <a:gd name="T26" fmla="*/ 2907 w 4027"/>
                <a:gd name="T27" fmla="*/ 649 h 1823"/>
                <a:gd name="T28" fmla="*/ 3167 w 4027"/>
                <a:gd name="T29" fmla="*/ 515 h 1823"/>
                <a:gd name="T30" fmla="*/ 3420 w 4027"/>
                <a:gd name="T31" fmla="*/ 376 h 1823"/>
                <a:gd name="T32" fmla="*/ 3654 w 4027"/>
                <a:gd name="T33" fmla="*/ 278 h 1823"/>
                <a:gd name="T34" fmla="*/ 3819 w 4027"/>
                <a:gd name="T35" fmla="*/ 261 h 1823"/>
                <a:gd name="T36" fmla="*/ 3937 w 4027"/>
                <a:gd name="T37" fmla="*/ 297 h 1823"/>
                <a:gd name="T38" fmla="*/ 4015 w 4027"/>
                <a:gd name="T39" fmla="*/ 377 h 1823"/>
                <a:gd name="T40" fmla="*/ 4021 w 4027"/>
                <a:gd name="T41" fmla="*/ 479 h 1823"/>
                <a:gd name="T42" fmla="*/ 3952 w 4027"/>
                <a:gd name="T43" fmla="*/ 554 h 1823"/>
                <a:gd name="T44" fmla="*/ 3811 w 4027"/>
                <a:gd name="T45" fmla="*/ 677 h 1823"/>
                <a:gd name="T46" fmla="*/ 3613 w 4027"/>
                <a:gd name="T47" fmla="*/ 826 h 1823"/>
                <a:gd name="T48" fmla="*/ 3373 w 4027"/>
                <a:gd name="T49" fmla="*/ 985 h 1823"/>
                <a:gd name="T50" fmla="*/ 3105 w 4027"/>
                <a:gd name="T51" fmla="*/ 1136 h 1823"/>
                <a:gd name="T52" fmla="*/ 2825 w 4027"/>
                <a:gd name="T53" fmla="*/ 1261 h 1823"/>
                <a:gd name="T54" fmla="*/ 2666 w 4027"/>
                <a:gd name="T55" fmla="*/ 1313 h 1823"/>
                <a:gd name="T56" fmla="*/ 2544 w 4027"/>
                <a:gd name="T57" fmla="*/ 1334 h 1823"/>
                <a:gd name="T58" fmla="*/ 2323 w 4027"/>
                <a:gd name="T59" fmla="*/ 1348 h 1823"/>
                <a:gd name="T60" fmla="*/ 2081 w 4027"/>
                <a:gd name="T61" fmla="*/ 1362 h 1823"/>
                <a:gd name="T62" fmla="*/ 1896 w 4027"/>
                <a:gd name="T63" fmla="*/ 1370 h 1823"/>
                <a:gd name="T64" fmla="*/ 1697 w 4027"/>
                <a:gd name="T65" fmla="*/ 1375 h 1823"/>
                <a:gd name="T66" fmla="*/ 1409 w 4027"/>
                <a:gd name="T67" fmla="*/ 1376 h 1823"/>
                <a:gd name="T68" fmla="*/ 1283 w 4027"/>
                <a:gd name="T69" fmla="*/ 1409 h 1823"/>
                <a:gd name="T70" fmla="*/ 1137 w 4027"/>
                <a:gd name="T71" fmla="*/ 1492 h 1823"/>
                <a:gd name="T72" fmla="*/ 989 w 4027"/>
                <a:gd name="T73" fmla="*/ 1600 h 1823"/>
                <a:gd name="T74" fmla="*/ 860 w 4027"/>
                <a:gd name="T75" fmla="*/ 1707 h 1823"/>
                <a:gd name="T76" fmla="*/ 769 w 4027"/>
                <a:gd name="T77" fmla="*/ 1790 h 1823"/>
                <a:gd name="T78" fmla="*/ 734 w 4027"/>
                <a:gd name="T79" fmla="*/ 1823 h 1823"/>
                <a:gd name="T80" fmla="*/ 17 w 4027"/>
                <a:gd name="T81" fmla="*/ 1085 h 1823"/>
                <a:gd name="T82" fmla="*/ 84 w 4027"/>
                <a:gd name="T83" fmla="*/ 984 h 1823"/>
                <a:gd name="T84" fmla="*/ 192 w 4027"/>
                <a:gd name="T85" fmla="*/ 829 h 1823"/>
                <a:gd name="T86" fmla="*/ 327 w 4027"/>
                <a:gd name="T87" fmla="*/ 651 h 1823"/>
                <a:gd name="T88" fmla="*/ 477 w 4027"/>
                <a:gd name="T89" fmla="*/ 475 h 1823"/>
                <a:gd name="T90" fmla="*/ 629 w 4027"/>
                <a:gd name="T91" fmla="*/ 329 h 1823"/>
                <a:gd name="T92" fmla="*/ 770 w 4027"/>
                <a:gd name="T93" fmla="*/ 241 h 1823"/>
                <a:gd name="T94" fmla="*/ 997 w 4027"/>
                <a:gd name="T95" fmla="*/ 193 h 1823"/>
                <a:gd name="T96" fmla="*/ 1294 w 4027"/>
                <a:gd name="T97" fmla="*/ 170 h 1823"/>
                <a:gd name="T98" fmla="*/ 1620 w 4027"/>
                <a:gd name="T99" fmla="*/ 148 h 1823"/>
                <a:gd name="T100" fmla="*/ 1959 w 4027"/>
                <a:gd name="T101" fmla="*/ 103 h 1823"/>
                <a:gd name="T102" fmla="*/ 2227 w 4027"/>
                <a:gd name="T103" fmla="*/ 56 h 1823"/>
                <a:gd name="T104" fmla="*/ 2427 w 4027"/>
                <a:gd name="T105" fmla="*/ 21 h 1823"/>
                <a:gd name="T106" fmla="*/ 2605 w 4027"/>
                <a:gd name="T107" fmla="*/ 2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27" h="1823">
                  <a:moveTo>
                    <a:pt x="2654" y="0"/>
                  </a:moveTo>
                  <a:lnTo>
                    <a:pt x="2680" y="2"/>
                  </a:lnTo>
                  <a:lnTo>
                    <a:pt x="2706" y="10"/>
                  </a:lnTo>
                  <a:lnTo>
                    <a:pt x="2727" y="23"/>
                  </a:lnTo>
                  <a:lnTo>
                    <a:pt x="2747" y="40"/>
                  </a:lnTo>
                  <a:lnTo>
                    <a:pt x="2762" y="61"/>
                  </a:lnTo>
                  <a:lnTo>
                    <a:pt x="2773" y="87"/>
                  </a:lnTo>
                  <a:lnTo>
                    <a:pt x="2781" y="115"/>
                  </a:lnTo>
                  <a:lnTo>
                    <a:pt x="2785" y="145"/>
                  </a:lnTo>
                  <a:lnTo>
                    <a:pt x="2785" y="179"/>
                  </a:lnTo>
                  <a:lnTo>
                    <a:pt x="2778" y="213"/>
                  </a:lnTo>
                  <a:lnTo>
                    <a:pt x="2768" y="249"/>
                  </a:lnTo>
                  <a:lnTo>
                    <a:pt x="2753" y="286"/>
                  </a:lnTo>
                  <a:lnTo>
                    <a:pt x="2733" y="323"/>
                  </a:lnTo>
                  <a:lnTo>
                    <a:pt x="2706" y="359"/>
                  </a:lnTo>
                  <a:lnTo>
                    <a:pt x="2674" y="395"/>
                  </a:lnTo>
                  <a:lnTo>
                    <a:pt x="2636" y="430"/>
                  </a:lnTo>
                  <a:lnTo>
                    <a:pt x="2591" y="463"/>
                  </a:lnTo>
                  <a:lnTo>
                    <a:pt x="2540" y="493"/>
                  </a:lnTo>
                  <a:lnTo>
                    <a:pt x="2483" y="521"/>
                  </a:lnTo>
                  <a:lnTo>
                    <a:pt x="2465" y="529"/>
                  </a:lnTo>
                  <a:lnTo>
                    <a:pt x="2440" y="538"/>
                  </a:lnTo>
                  <a:lnTo>
                    <a:pt x="2409" y="547"/>
                  </a:lnTo>
                  <a:lnTo>
                    <a:pt x="2374" y="557"/>
                  </a:lnTo>
                  <a:lnTo>
                    <a:pt x="2335" y="568"/>
                  </a:lnTo>
                  <a:lnTo>
                    <a:pt x="2293" y="580"/>
                  </a:lnTo>
                  <a:lnTo>
                    <a:pt x="2250" y="593"/>
                  </a:lnTo>
                  <a:lnTo>
                    <a:pt x="2206" y="604"/>
                  </a:lnTo>
                  <a:lnTo>
                    <a:pt x="2162" y="617"/>
                  </a:lnTo>
                  <a:lnTo>
                    <a:pt x="2119" y="630"/>
                  </a:lnTo>
                  <a:lnTo>
                    <a:pt x="2078" y="641"/>
                  </a:lnTo>
                  <a:lnTo>
                    <a:pt x="2041" y="652"/>
                  </a:lnTo>
                  <a:lnTo>
                    <a:pt x="2010" y="663"/>
                  </a:lnTo>
                  <a:lnTo>
                    <a:pt x="1982" y="673"/>
                  </a:lnTo>
                  <a:lnTo>
                    <a:pt x="1960" y="682"/>
                  </a:lnTo>
                  <a:lnTo>
                    <a:pt x="1964" y="683"/>
                  </a:lnTo>
                  <a:lnTo>
                    <a:pt x="1975" y="686"/>
                  </a:lnTo>
                  <a:lnTo>
                    <a:pt x="1993" y="688"/>
                  </a:lnTo>
                  <a:lnTo>
                    <a:pt x="2017" y="693"/>
                  </a:lnTo>
                  <a:lnTo>
                    <a:pt x="2048" y="698"/>
                  </a:lnTo>
                  <a:lnTo>
                    <a:pt x="2083" y="705"/>
                  </a:lnTo>
                  <a:lnTo>
                    <a:pt x="2124" y="711"/>
                  </a:lnTo>
                  <a:lnTo>
                    <a:pt x="2169" y="716"/>
                  </a:lnTo>
                  <a:lnTo>
                    <a:pt x="2216" y="721"/>
                  </a:lnTo>
                  <a:lnTo>
                    <a:pt x="2268" y="726"/>
                  </a:lnTo>
                  <a:lnTo>
                    <a:pt x="2323" y="730"/>
                  </a:lnTo>
                  <a:lnTo>
                    <a:pt x="2379" y="733"/>
                  </a:lnTo>
                  <a:lnTo>
                    <a:pt x="2437" y="733"/>
                  </a:lnTo>
                  <a:lnTo>
                    <a:pt x="2497" y="731"/>
                  </a:lnTo>
                  <a:lnTo>
                    <a:pt x="2557" y="729"/>
                  </a:lnTo>
                  <a:lnTo>
                    <a:pt x="2618" y="722"/>
                  </a:lnTo>
                  <a:lnTo>
                    <a:pt x="2678" y="715"/>
                  </a:lnTo>
                  <a:lnTo>
                    <a:pt x="2738" y="703"/>
                  </a:lnTo>
                  <a:lnTo>
                    <a:pt x="2796" y="689"/>
                  </a:lnTo>
                  <a:lnTo>
                    <a:pt x="2852" y="670"/>
                  </a:lnTo>
                  <a:lnTo>
                    <a:pt x="2907" y="649"/>
                  </a:lnTo>
                  <a:lnTo>
                    <a:pt x="2972" y="618"/>
                  </a:lnTo>
                  <a:lnTo>
                    <a:pt x="3037" y="585"/>
                  </a:lnTo>
                  <a:lnTo>
                    <a:pt x="3102" y="551"/>
                  </a:lnTo>
                  <a:lnTo>
                    <a:pt x="3167" y="515"/>
                  </a:lnTo>
                  <a:lnTo>
                    <a:pt x="3230" y="478"/>
                  </a:lnTo>
                  <a:lnTo>
                    <a:pt x="3294" y="442"/>
                  </a:lnTo>
                  <a:lnTo>
                    <a:pt x="3357" y="408"/>
                  </a:lnTo>
                  <a:lnTo>
                    <a:pt x="3420" y="376"/>
                  </a:lnTo>
                  <a:lnTo>
                    <a:pt x="3480" y="345"/>
                  </a:lnTo>
                  <a:lnTo>
                    <a:pt x="3539" y="319"/>
                  </a:lnTo>
                  <a:lnTo>
                    <a:pt x="3598" y="296"/>
                  </a:lnTo>
                  <a:lnTo>
                    <a:pt x="3654" y="278"/>
                  </a:lnTo>
                  <a:lnTo>
                    <a:pt x="3707" y="265"/>
                  </a:lnTo>
                  <a:lnTo>
                    <a:pt x="3760" y="259"/>
                  </a:lnTo>
                  <a:lnTo>
                    <a:pt x="3790" y="259"/>
                  </a:lnTo>
                  <a:lnTo>
                    <a:pt x="3819" y="261"/>
                  </a:lnTo>
                  <a:lnTo>
                    <a:pt x="3851" y="265"/>
                  </a:lnTo>
                  <a:lnTo>
                    <a:pt x="3881" y="273"/>
                  </a:lnTo>
                  <a:lnTo>
                    <a:pt x="3910" y="283"/>
                  </a:lnTo>
                  <a:lnTo>
                    <a:pt x="3937" y="297"/>
                  </a:lnTo>
                  <a:lnTo>
                    <a:pt x="3962" y="312"/>
                  </a:lnTo>
                  <a:lnTo>
                    <a:pt x="3984" y="331"/>
                  </a:lnTo>
                  <a:lnTo>
                    <a:pt x="4001" y="353"/>
                  </a:lnTo>
                  <a:lnTo>
                    <a:pt x="4015" y="377"/>
                  </a:lnTo>
                  <a:lnTo>
                    <a:pt x="4024" y="405"/>
                  </a:lnTo>
                  <a:lnTo>
                    <a:pt x="4027" y="436"/>
                  </a:lnTo>
                  <a:lnTo>
                    <a:pt x="4024" y="469"/>
                  </a:lnTo>
                  <a:lnTo>
                    <a:pt x="4021" y="479"/>
                  </a:lnTo>
                  <a:lnTo>
                    <a:pt x="4010" y="492"/>
                  </a:lnTo>
                  <a:lnTo>
                    <a:pt x="3996" y="510"/>
                  </a:lnTo>
                  <a:lnTo>
                    <a:pt x="3976" y="530"/>
                  </a:lnTo>
                  <a:lnTo>
                    <a:pt x="3952" y="554"/>
                  </a:lnTo>
                  <a:lnTo>
                    <a:pt x="3923" y="581"/>
                  </a:lnTo>
                  <a:lnTo>
                    <a:pt x="3889" y="610"/>
                  </a:lnTo>
                  <a:lnTo>
                    <a:pt x="3851" y="642"/>
                  </a:lnTo>
                  <a:lnTo>
                    <a:pt x="3811" y="677"/>
                  </a:lnTo>
                  <a:lnTo>
                    <a:pt x="3766" y="711"/>
                  </a:lnTo>
                  <a:lnTo>
                    <a:pt x="3718" y="748"/>
                  </a:lnTo>
                  <a:lnTo>
                    <a:pt x="3667" y="786"/>
                  </a:lnTo>
                  <a:lnTo>
                    <a:pt x="3613" y="826"/>
                  </a:lnTo>
                  <a:lnTo>
                    <a:pt x="3556" y="865"/>
                  </a:lnTo>
                  <a:lnTo>
                    <a:pt x="3497" y="905"/>
                  </a:lnTo>
                  <a:lnTo>
                    <a:pt x="3435" y="945"/>
                  </a:lnTo>
                  <a:lnTo>
                    <a:pt x="3373" y="985"/>
                  </a:lnTo>
                  <a:lnTo>
                    <a:pt x="3308" y="1024"/>
                  </a:lnTo>
                  <a:lnTo>
                    <a:pt x="3242" y="1063"/>
                  </a:lnTo>
                  <a:lnTo>
                    <a:pt x="3174" y="1100"/>
                  </a:lnTo>
                  <a:lnTo>
                    <a:pt x="3105" y="1136"/>
                  </a:lnTo>
                  <a:lnTo>
                    <a:pt x="3035" y="1171"/>
                  </a:lnTo>
                  <a:lnTo>
                    <a:pt x="2965" y="1203"/>
                  </a:lnTo>
                  <a:lnTo>
                    <a:pt x="2895" y="1233"/>
                  </a:lnTo>
                  <a:lnTo>
                    <a:pt x="2825" y="1261"/>
                  </a:lnTo>
                  <a:lnTo>
                    <a:pt x="2755" y="1287"/>
                  </a:lnTo>
                  <a:lnTo>
                    <a:pt x="2724" y="1297"/>
                  </a:lnTo>
                  <a:lnTo>
                    <a:pt x="2694" y="1306"/>
                  </a:lnTo>
                  <a:lnTo>
                    <a:pt x="2666" y="1313"/>
                  </a:lnTo>
                  <a:lnTo>
                    <a:pt x="2638" y="1320"/>
                  </a:lnTo>
                  <a:lnTo>
                    <a:pt x="2610" y="1325"/>
                  </a:lnTo>
                  <a:lnTo>
                    <a:pt x="2579" y="1330"/>
                  </a:lnTo>
                  <a:lnTo>
                    <a:pt x="2544" y="1334"/>
                  </a:lnTo>
                  <a:lnTo>
                    <a:pt x="2503" y="1338"/>
                  </a:lnTo>
                  <a:lnTo>
                    <a:pt x="2456" y="1340"/>
                  </a:lnTo>
                  <a:lnTo>
                    <a:pt x="2402" y="1344"/>
                  </a:lnTo>
                  <a:lnTo>
                    <a:pt x="2323" y="1348"/>
                  </a:lnTo>
                  <a:lnTo>
                    <a:pt x="2253" y="1352"/>
                  </a:lnTo>
                  <a:lnTo>
                    <a:pt x="2190" y="1356"/>
                  </a:lnTo>
                  <a:lnTo>
                    <a:pt x="2133" y="1358"/>
                  </a:lnTo>
                  <a:lnTo>
                    <a:pt x="2081" y="1362"/>
                  </a:lnTo>
                  <a:lnTo>
                    <a:pt x="2033" y="1364"/>
                  </a:lnTo>
                  <a:lnTo>
                    <a:pt x="1985" y="1366"/>
                  </a:lnTo>
                  <a:lnTo>
                    <a:pt x="1941" y="1368"/>
                  </a:lnTo>
                  <a:lnTo>
                    <a:pt x="1896" y="1370"/>
                  </a:lnTo>
                  <a:lnTo>
                    <a:pt x="1851" y="1372"/>
                  </a:lnTo>
                  <a:lnTo>
                    <a:pt x="1803" y="1373"/>
                  </a:lnTo>
                  <a:lnTo>
                    <a:pt x="1751" y="1373"/>
                  </a:lnTo>
                  <a:lnTo>
                    <a:pt x="1697" y="1375"/>
                  </a:lnTo>
                  <a:lnTo>
                    <a:pt x="1635" y="1375"/>
                  </a:lnTo>
                  <a:lnTo>
                    <a:pt x="1568" y="1376"/>
                  </a:lnTo>
                  <a:lnTo>
                    <a:pt x="1493" y="1376"/>
                  </a:lnTo>
                  <a:lnTo>
                    <a:pt x="1409" y="1376"/>
                  </a:lnTo>
                  <a:lnTo>
                    <a:pt x="1381" y="1378"/>
                  </a:lnTo>
                  <a:lnTo>
                    <a:pt x="1349" y="1385"/>
                  </a:lnTo>
                  <a:lnTo>
                    <a:pt x="1317" y="1395"/>
                  </a:lnTo>
                  <a:lnTo>
                    <a:pt x="1283" y="1409"/>
                  </a:lnTo>
                  <a:lnTo>
                    <a:pt x="1247" y="1426"/>
                  </a:lnTo>
                  <a:lnTo>
                    <a:pt x="1210" y="1446"/>
                  </a:lnTo>
                  <a:lnTo>
                    <a:pt x="1173" y="1468"/>
                  </a:lnTo>
                  <a:lnTo>
                    <a:pt x="1137" y="1492"/>
                  </a:lnTo>
                  <a:lnTo>
                    <a:pt x="1098" y="1517"/>
                  </a:lnTo>
                  <a:lnTo>
                    <a:pt x="1061" y="1544"/>
                  </a:lnTo>
                  <a:lnTo>
                    <a:pt x="1025" y="1572"/>
                  </a:lnTo>
                  <a:lnTo>
                    <a:pt x="989" y="1600"/>
                  </a:lnTo>
                  <a:lnTo>
                    <a:pt x="955" y="1628"/>
                  </a:lnTo>
                  <a:lnTo>
                    <a:pt x="920" y="1655"/>
                  </a:lnTo>
                  <a:lnTo>
                    <a:pt x="890" y="1682"/>
                  </a:lnTo>
                  <a:lnTo>
                    <a:pt x="860" y="1707"/>
                  </a:lnTo>
                  <a:lnTo>
                    <a:pt x="832" y="1731"/>
                  </a:lnTo>
                  <a:lnTo>
                    <a:pt x="808" y="1753"/>
                  </a:lnTo>
                  <a:lnTo>
                    <a:pt x="787" y="1773"/>
                  </a:lnTo>
                  <a:lnTo>
                    <a:pt x="769" y="1790"/>
                  </a:lnTo>
                  <a:lnTo>
                    <a:pt x="753" y="1804"/>
                  </a:lnTo>
                  <a:lnTo>
                    <a:pt x="743" y="1814"/>
                  </a:lnTo>
                  <a:lnTo>
                    <a:pt x="736" y="1822"/>
                  </a:lnTo>
                  <a:lnTo>
                    <a:pt x="734" y="1823"/>
                  </a:lnTo>
                  <a:lnTo>
                    <a:pt x="0" y="1112"/>
                  </a:lnTo>
                  <a:lnTo>
                    <a:pt x="3" y="1108"/>
                  </a:lnTo>
                  <a:lnTo>
                    <a:pt x="8" y="1100"/>
                  </a:lnTo>
                  <a:lnTo>
                    <a:pt x="17" y="1085"/>
                  </a:lnTo>
                  <a:lnTo>
                    <a:pt x="29" y="1066"/>
                  </a:lnTo>
                  <a:lnTo>
                    <a:pt x="45" y="1043"/>
                  </a:lnTo>
                  <a:lnTo>
                    <a:pt x="64" y="1015"/>
                  </a:lnTo>
                  <a:lnTo>
                    <a:pt x="84" y="984"/>
                  </a:lnTo>
                  <a:lnTo>
                    <a:pt x="108" y="949"/>
                  </a:lnTo>
                  <a:lnTo>
                    <a:pt x="134" y="911"/>
                  </a:lnTo>
                  <a:lnTo>
                    <a:pt x="162" y="872"/>
                  </a:lnTo>
                  <a:lnTo>
                    <a:pt x="192" y="829"/>
                  </a:lnTo>
                  <a:lnTo>
                    <a:pt x="224" y="786"/>
                  </a:lnTo>
                  <a:lnTo>
                    <a:pt x="257" y="742"/>
                  </a:lnTo>
                  <a:lnTo>
                    <a:pt x="291" y="696"/>
                  </a:lnTo>
                  <a:lnTo>
                    <a:pt x="327" y="651"/>
                  </a:lnTo>
                  <a:lnTo>
                    <a:pt x="364" y="605"/>
                  </a:lnTo>
                  <a:lnTo>
                    <a:pt x="401" y="561"/>
                  </a:lnTo>
                  <a:lnTo>
                    <a:pt x="439" y="517"/>
                  </a:lnTo>
                  <a:lnTo>
                    <a:pt x="477" y="475"/>
                  </a:lnTo>
                  <a:lnTo>
                    <a:pt x="515" y="435"/>
                  </a:lnTo>
                  <a:lnTo>
                    <a:pt x="554" y="396"/>
                  </a:lnTo>
                  <a:lnTo>
                    <a:pt x="592" y="362"/>
                  </a:lnTo>
                  <a:lnTo>
                    <a:pt x="629" y="329"/>
                  </a:lnTo>
                  <a:lnTo>
                    <a:pt x="666" y="301"/>
                  </a:lnTo>
                  <a:lnTo>
                    <a:pt x="701" y="277"/>
                  </a:lnTo>
                  <a:lnTo>
                    <a:pt x="736" y="256"/>
                  </a:lnTo>
                  <a:lnTo>
                    <a:pt x="770" y="241"/>
                  </a:lnTo>
                  <a:lnTo>
                    <a:pt x="817" y="226"/>
                  </a:lnTo>
                  <a:lnTo>
                    <a:pt x="872" y="213"/>
                  </a:lnTo>
                  <a:lnTo>
                    <a:pt x="932" y="202"/>
                  </a:lnTo>
                  <a:lnTo>
                    <a:pt x="997" y="193"/>
                  </a:lnTo>
                  <a:lnTo>
                    <a:pt x="1067" y="186"/>
                  </a:lnTo>
                  <a:lnTo>
                    <a:pt x="1139" y="180"/>
                  </a:lnTo>
                  <a:lnTo>
                    <a:pt x="1215" y="175"/>
                  </a:lnTo>
                  <a:lnTo>
                    <a:pt x="1294" y="170"/>
                  </a:lnTo>
                  <a:lnTo>
                    <a:pt x="1375" y="165"/>
                  </a:lnTo>
                  <a:lnTo>
                    <a:pt x="1456" y="159"/>
                  </a:lnTo>
                  <a:lnTo>
                    <a:pt x="1539" y="154"/>
                  </a:lnTo>
                  <a:lnTo>
                    <a:pt x="1620" y="148"/>
                  </a:lnTo>
                  <a:lnTo>
                    <a:pt x="1702" y="139"/>
                  </a:lnTo>
                  <a:lnTo>
                    <a:pt x="1782" y="130"/>
                  </a:lnTo>
                  <a:lnTo>
                    <a:pt x="1873" y="116"/>
                  </a:lnTo>
                  <a:lnTo>
                    <a:pt x="1959" y="103"/>
                  </a:lnTo>
                  <a:lnTo>
                    <a:pt x="2035" y="91"/>
                  </a:lnTo>
                  <a:lnTo>
                    <a:pt x="2105" y="79"/>
                  </a:lnTo>
                  <a:lnTo>
                    <a:pt x="2169" y="68"/>
                  </a:lnTo>
                  <a:lnTo>
                    <a:pt x="2227" y="56"/>
                  </a:lnTo>
                  <a:lnTo>
                    <a:pt x="2282" y="46"/>
                  </a:lnTo>
                  <a:lnTo>
                    <a:pt x="2333" y="37"/>
                  </a:lnTo>
                  <a:lnTo>
                    <a:pt x="2381" y="28"/>
                  </a:lnTo>
                  <a:lnTo>
                    <a:pt x="2427" y="21"/>
                  </a:lnTo>
                  <a:lnTo>
                    <a:pt x="2472" y="14"/>
                  </a:lnTo>
                  <a:lnTo>
                    <a:pt x="2515" y="8"/>
                  </a:lnTo>
                  <a:lnTo>
                    <a:pt x="2559" y="4"/>
                  </a:lnTo>
                  <a:lnTo>
                    <a:pt x="2605" y="2"/>
                  </a:lnTo>
                  <a:lnTo>
                    <a:pt x="2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 16">
              <a:extLst>
                <a:ext uri="{FF2B5EF4-FFF2-40B4-BE49-F238E27FC236}">
                  <a16:creationId xmlns:a16="http://schemas.microsoft.com/office/drawing/2014/main" id="{4543B75F-F043-0644-ADA9-9DDC0218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4351338"/>
              <a:ext cx="588963" cy="592138"/>
            </a:xfrm>
            <a:custGeom>
              <a:avLst/>
              <a:gdLst>
                <a:gd name="T0" fmla="*/ 1462 w 1482"/>
                <a:gd name="T1" fmla="*/ 2 h 1492"/>
                <a:gd name="T2" fmla="*/ 1479 w 1482"/>
                <a:gd name="T3" fmla="*/ 20 h 1492"/>
                <a:gd name="T4" fmla="*/ 1470 w 1482"/>
                <a:gd name="T5" fmla="*/ 138 h 1492"/>
                <a:gd name="T6" fmla="*/ 1430 w 1482"/>
                <a:gd name="T7" fmla="*/ 344 h 1492"/>
                <a:gd name="T8" fmla="*/ 1365 w 1482"/>
                <a:gd name="T9" fmla="*/ 543 h 1492"/>
                <a:gd name="T10" fmla="*/ 1277 w 1482"/>
                <a:gd name="T11" fmla="*/ 729 h 1492"/>
                <a:gd name="T12" fmla="*/ 1180 w 1482"/>
                <a:gd name="T13" fmla="*/ 881 h 1492"/>
                <a:gd name="T14" fmla="*/ 1073 w 1482"/>
                <a:gd name="T15" fmla="*/ 1012 h 1492"/>
                <a:gd name="T16" fmla="*/ 949 w 1482"/>
                <a:gd name="T17" fmla="*/ 1139 h 1492"/>
                <a:gd name="T18" fmla="*/ 815 w 1482"/>
                <a:gd name="T19" fmla="*/ 1254 h 1492"/>
                <a:gd name="T20" fmla="*/ 712 w 1482"/>
                <a:gd name="T21" fmla="*/ 1328 h 1492"/>
                <a:gd name="T22" fmla="*/ 592 w 1482"/>
                <a:gd name="T23" fmla="*/ 1398 h 1492"/>
                <a:gd name="T24" fmla="*/ 461 w 1482"/>
                <a:gd name="T25" fmla="*/ 1454 h 1492"/>
                <a:gd name="T26" fmla="*/ 322 w 1482"/>
                <a:gd name="T27" fmla="*/ 1487 h 1492"/>
                <a:gd name="T28" fmla="*/ 218 w 1482"/>
                <a:gd name="T29" fmla="*/ 1491 h 1492"/>
                <a:gd name="T30" fmla="*/ 172 w 1482"/>
                <a:gd name="T31" fmla="*/ 1482 h 1492"/>
                <a:gd name="T32" fmla="*/ 158 w 1482"/>
                <a:gd name="T33" fmla="*/ 1458 h 1492"/>
                <a:gd name="T34" fmla="*/ 216 w 1482"/>
                <a:gd name="T35" fmla="*/ 1333 h 1492"/>
                <a:gd name="T36" fmla="*/ 347 w 1482"/>
                <a:gd name="T37" fmla="*/ 1106 h 1492"/>
                <a:gd name="T38" fmla="*/ 512 w 1482"/>
                <a:gd name="T39" fmla="*/ 878 h 1492"/>
                <a:gd name="T40" fmla="*/ 709 w 1482"/>
                <a:gd name="T41" fmla="*/ 651 h 1492"/>
                <a:gd name="T42" fmla="*/ 734 w 1482"/>
                <a:gd name="T43" fmla="*/ 602 h 1492"/>
                <a:gd name="T44" fmla="*/ 567 w 1482"/>
                <a:gd name="T45" fmla="*/ 742 h 1492"/>
                <a:gd name="T46" fmla="*/ 418 w 1482"/>
                <a:gd name="T47" fmla="*/ 893 h 1492"/>
                <a:gd name="T48" fmla="*/ 284 w 1482"/>
                <a:gd name="T49" fmla="*/ 1051 h 1492"/>
                <a:gd name="T50" fmla="*/ 167 w 1482"/>
                <a:gd name="T51" fmla="*/ 1210 h 1492"/>
                <a:gd name="T52" fmla="*/ 67 w 1482"/>
                <a:gd name="T53" fmla="*/ 1363 h 1492"/>
                <a:gd name="T54" fmla="*/ 46 w 1482"/>
                <a:gd name="T55" fmla="*/ 1377 h 1492"/>
                <a:gd name="T56" fmla="*/ 22 w 1482"/>
                <a:gd name="T57" fmla="*/ 1372 h 1492"/>
                <a:gd name="T58" fmla="*/ 9 w 1482"/>
                <a:gd name="T59" fmla="*/ 1352 h 1492"/>
                <a:gd name="T60" fmla="*/ 0 w 1482"/>
                <a:gd name="T61" fmla="*/ 1203 h 1492"/>
                <a:gd name="T62" fmla="*/ 20 w 1482"/>
                <a:gd name="T63" fmla="*/ 1051 h 1492"/>
                <a:gd name="T64" fmla="*/ 63 w 1482"/>
                <a:gd name="T65" fmla="*/ 898 h 1492"/>
                <a:gd name="T66" fmla="*/ 134 w 1482"/>
                <a:gd name="T67" fmla="*/ 746 h 1492"/>
                <a:gd name="T68" fmla="*/ 207 w 1482"/>
                <a:gd name="T69" fmla="*/ 625 h 1492"/>
                <a:gd name="T70" fmla="*/ 264 w 1482"/>
                <a:gd name="T71" fmla="*/ 548 h 1492"/>
                <a:gd name="T72" fmla="*/ 316 w 1482"/>
                <a:gd name="T73" fmla="*/ 484 h 1492"/>
                <a:gd name="T74" fmla="*/ 361 w 1482"/>
                <a:gd name="T75" fmla="*/ 436 h 1492"/>
                <a:gd name="T76" fmla="*/ 391 w 1482"/>
                <a:gd name="T77" fmla="*/ 404 h 1492"/>
                <a:gd name="T78" fmla="*/ 406 w 1482"/>
                <a:gd name="T79" fmla="*/ 389 h 1492"/>
                <a:gd name="T80" fmla="*/ 524 w 1482"/>
                <a:gd name="T81" fmla="*/ 291 h 1492"/>
                <a:gd name="T82" fmla="*/ 652 w 1482"/>
                <a:gd name="T83" fmla="*/ 211 h 1492"/>
                <a:gd name="T84" fmla="*/ 790 w 1482"/>
                <a:gd name="T85" fmla="*/ 146 h 1492"/>
                <a:gd name="T86" fmla="*/ 930 w 1482"/>
                <a:gd name="T87" fmla="*/ 96 h 1492"/>
                <a:gd name="T88" fmla="*/ 1066 w 1482"/>
                <a:gd name="T89" fmla="*/ 59 h 1492"/>
                <a:gd name="T90" fmla="*/ 1194 w 1482"/>
                <a:gd name="T91" fmla="*/ 32 h 1492"/>
                <a:gd name="T92" fmla="*/ 1311 w 1482"/>
                <a:gd name="T93" fmla="*/ 14 h 1492"/>
                <a:gd name="T94" fmla="*/ 1408 w 1482"/>
                <a:gd name="T95" fmla="*/ 3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2" h="1492">
                  <a:moveTo>
                    <a:pt x="1449" y="0"/>
                  </a:moveTo>
                  <a:lnTo>
                    <a:pt x="1462" y="2"/>
                  </a:lnTo>
                  <a:lnTo>
                    <a:pt x="1473" y="9"/>
                  </a:lnTo>
                  <a:lnTo>
                    <a:pt x="1479" y="20"/>
                  </a:lnTo>
                  <a:lnTo>
                    <a:pt x="1482" y="34"/>
                  </a:lnTo>
                  <a:lnTo>
                    <a:pt x="1470" y="138"/>
                  </a:lnTo>
                  <a:lnTo>
                    <a:pt x="1454" y="241"/>
                  </a:lnTo>
                  <a:lnTo>
                    <a:pt x="1430" y="344"/>
                  </a:lnTo>
                  <a:lnTo>
                    <a:pt x="1400" y="445"/>
                  </a:lnTo>
                  <a:lnTo>
                    <a:pt x="1365" y="543"/>
                  </a:lnTo>
                  <a:lnTo>
                    <a:pt x="1324" y="637"/>
                  </a:lnTo>
                  <a:lnTo>
                    <a:pt x="1277" y="729"/>
                  </a:lnTo>
                  <a:lnTo>
                    <a:pt x="1225" y="816"/>
                  </a:lnTo>
                  <a:lnTo>
                    <a:pt x="1180" y="881"/>
                  </a:lnTo>
                  <a:lnTo>
                    <a:pt x="1129" y="947"/>
                  </a:lnTo>
                  <a:lnTo>
                    <a:pt x="1073" y="1012"/>
                  </a:lnTo>
                  <a:lnTo>
                    <a:pt x="1012" y="1077"/>
                  </a:lnTo>
                  <a:lnTo>
                    <a:pt x="949" y="1139"/>
                  </a:lnTo>
                  <a:lnTo>
                    <a:pt x="882" y="1198"/>
                  </a:lnTo>
                  <a:lnTo>
                    <a:pt x="815" y="1254"/>
                  </a:lnTo>
                  <a:lnTo>
                    <a:pt x="765" y="1291"/>
                  </a:lnTo>
                  <a:lnTo>
                    <a:pt x="712" y="1328"/>
                  </a:lnTo>
                  <a:lnTo>
                    <a:pt x="653" y="1363"/>
                  </a:lnTo>
                  <a:lnTo>
                    <a:pt x="592" y="1398"/>
                  </a:lnTo>
                  <a:lnTo>
                    <a:pt x="527" y="1428"/>
                  </a:lnTo>
                  <a:lnTo>
                    <a:pt x="461" y="1454"/>
                  </a:lnTo>
                  <a:lnTo>
                    <a:pt x="392" y="1474"/>
                  </a:lnTo>
                  <a:lnTo>
                    <a:pt x="322" y="1487"/>
                  </a:lnTo>
                  <a:lnTo>
                    <a:pt x="251" y="1492"/>
                  </a:lnTo>
                  <a:lnTo>
                    <a:pt x="218" y="1491"/>
                  </a:lnTo>
                  <a:lnTo>
                    <a:pt x="185" y="1487"/>
                  </a:lnTo>
                  <a:lnTo>
                    <a:pt x="172" y="1482"/>
                  </a:lnTo>
                  <a:lnTo>
                    <a:pt x="162" y="1472"/>
                  </a:lnTo>
                  <a:lnTo>
                    <a:pt x="158" y="1458"/>
                  </a:lnTo>
                  <a:lnTo>
                    <a:pt x="161" y="1444"/>
                  </a:lnTo>
                  <a:lnTo>
                    <a:pt x="216" y="1333"/>
                  </a:lnTo>
                  <a:lnTo>
                    <a:pt x="277" y="1219"/>
                  </a:lnTo>
                  <a:lnTo>
                    <a:pt x="347" y="1106"/>
                  </a:lnTo>
                  <a:lnTo>
                    <a:pt x="426" y="993"/>
                  </a:lnTo>
                  <a:lnTo>
                    <a:pt x="512" y="878"/>
                  </a:lnTo>
                  <a:lnTo>
                    <a:pt x="606" y="765"/>
                  </a:lnTo>
                  <a:lnTo>
                    <a:pt x="709" y="651"/>
                  </a:lnTo>
                  <a:lnTo>
                    <a:pt x="821" y="539"/>
                  </a:lnTo>
                  <a:lnTo>
                    <a:pt x="734" y="602"/>
                  </a:lnTo>
                  <a:lnTo>
                    <a:pt x="648" y="670"/>
                  </a:lnTo>
                  <a:lnTo>
                    <a:pt x="567" y="742"/>
                  </a:lnTo>
                  <a:lnTo>
                    <a:pt x="490" y="817"/>
                  </a:lnTo>
                  <a:lnTo>
                    <a:pt x="418" y="893"/>
                  </a:lnTo>
                  <a:lnTo>
                    <a:pt x="349" y="972"/>
                  </a:lnTo>
                  <a:lnTo>
                    <a:pt x="284" y="1051"/>
                  </a:lnTo>
                  <a:lnTo>
                    <a:pt x="223" y="1132"/>
                  </a:lnTo>
                  <a:lnTo>
                    <a:pt x="167" y="1210"/>
                  </a:lnTo>
                  <a:lnTo>
                    <a:pt x="115" y="1288"/>
                  </a:lnTo>
                  <a:lnTo>
                    <a:pt x="67" y="1363"/>
                  </a:lnTo>
                  <a:lnTo>
                    <a:pt x="58" y="1372"/>
                  </a:lnTo>
                  <a:lnTo>
                    <a:pt x="46" y="1377"/>
                  </a:lnTo>
                  <a:lnTo>
                    <a:pt x="34" y="1377"/>
                  </a:lnTo>
                  <a:lnTo>
                    <a:pt x="22" y="1372"/>
                  </a:lnTo>
                  <a:lnTo>
                    <a:pt x="14" y="1363"/>
                  </a:lnTo>
                  <a:lnTo>
                    <a:pt x="9" y="1352"/>
                  </a:lnTo>
                  <a:lnTo>
                    <a:pt x="2" y="1278"/>
                  </a:lnTo>
                  <a:lnTo>
                    <a:pt x="0" y="1203"/>
                  </a:lnTo>
                  <a:lnTo>
                    <a:pt x="7" y="1128"/>
                  </a:lnTo>
                  <a:lnTo>
                    <a:pt x="20" y="1051"/>
                  </a:lnTo>
                  <a:lnTo>
                    <a:pt x="37" y="975"/>
                  </a:lnTo>
                  <a:lnTo>
                    <a:pt x="63" y="898"/>
                  </a:lnTo>
                  <a:lnTo>
                    <a:pt x="96" y="822"/>
                  </a:lnTo>
                  <a:lnTo>
                    <a:pt x="134" y="746"/>
                  </a:lnTo>
                  <a:lnTo>
                    <a:pt x="179" y="669"/>
                  </a:lnTo>
                  <a:lnTo>
                    <a:pt x="207" y="625"/>
                  </a:lnTo>
                  <a:lnTo>
                    <a:pt x="236" y="585"/>
                  </a:lnTo>
                  <a:lnTo>
                    <a:pt x="264" y="548"/>
                  </a:lnTo>
                  <a:lnTo>
                    <a:pt x="291" y="514"/>
                  </a:lnTo>
                  <a:lnTo>
                    <a:pt x="316" y="484"/>
                  </a:lnTo>
                  <a:lnTo>
                    <a:pt x="339" y="458"/>
                  </a:lnTo>
                  <a:lnTo>
                    <a:pt x="361" y="436"/>
                  </a:lnTo>
                  <a:lnTo>
                    <a:pt x="377" y="417"/>
                  </a:lnTo>
                  <a:lnTo>
                    <a:pt x="391" y="404"/>
                  </a:lnTo>
                  <a:lnTo>
                    <a:pt x="401" y="394"/>
                  </a:lnTo>
                  <a:lnTo>
                    <a:pt x="406" y="389"/>
                  </a:lnTo>
                  <a:lnTo>
                    <a:pt x="464" y="338"/>
                  </a:lnTo>
                  <a:lnTo>
                    <a:pt x="524" y="291"/>
                  </a:lnTo>
                  <a:lnTo>
                    <a:pt x="587" y="249"/>
                  </a:lnTo>
                  <a:lnTo>
                    <a:pt x="652" y="211"/>
                  </a:lnTo>
                  <a:lnTo>
                    <a:pt x="721" y="176"/>
                  </a:lnTo>
                  <a:lnTo>
                    <a:pt x="790" y="146"/>
                  </a:lnTo>
                  <a:lnTo>
                    <a:pt x="860" y="119"/>
                  </a:lnTo>
                  <a:lnTo>
                    <a:pt x="930" y="96"/>
                  </a:lnTo>
                  <a:lnTo>
                    <a:pt x="998" y="76"/>
                  </a:lnTo>
                  <a:lnTo>
                    <a:pt x="1066" y="59"/>
                  </a:lnTo>
                  <a:lnTo>
                    <a:pt x="1132" y="44"/>
                  </a:lnTo>
                  <a:lnTo>
                    <a:pt x="1194" y="32"/>
                  </a:lnTo>
                  <a:lnTo>
                    <a:pt x="1255" y="22"/>
                  </a:lnTo>
                  <a:lnTo>
                    <a:pt x="1311" y="14"/>
                  </a:lnTo>
                  <a:lnTo>
                    <a:pt x="1362" y="8"/>
                  </a:lnTo>
                  <a:lnTo>
                    <a:pt x="1408" y="3"/>
                  </a:lnTo>
                  <a:lnTo>
                    <a:pt x="1449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 17">
              <a:extLst>
                <a:ext uri="{FF2B5EF4-FFF2-40B4-BE49-F238E27FC236}">
                  <a16:creationId xmlns:a16="http://schemas.microsoft.com/office/drawing/2014/main" id="{1E33DAC1-EAB8-8F4C-A1DB-E1C49914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9538" y="4552951"/>
              <a:ext cx="560388" cy="565150"/>
            </a:xfrm>
            <a:custGeom>
              <a:avLst/>
              <a:gdLst>
                <a:gd name="T0" fmla="*/ 72 w 1411"/>
                <a:gd name="T1" fmla="*/ 3 h 1421"/>
                <a:gd name="T2" fmla="*/ 173 w 1411"/>
                <a:gd name="T3" fmla="*/ 14 h 1421"/>
                <a:gd name="T4" fmla="*/ 292 w 1411"/>
                <a:gd name="T5" fmla="*/ 33 h 1421"/>
                <a:gd name="T6" fmla="*/ 425 w 1411"/>
                <a:gd name="T7" fmla="*/ 62 h 1421"/>
                <a:gd name="T8" fmla="*/ 565 w 1411"/>
                <a:gd name="T9" fmla="*/ 103 h 1421"/>
                <a:gd name="T10" fmla="*/ 705 w 1411"/>
                <a:gd name="T11" fmla="*/ 158 h 1421"/>
                <a:gd name="T12" fmla="*/ 842 w 1411"/>
                <a:gd name="T13" fmla="*/ 229 h 1421"/>
                <a:gd name="T14" fmla="*/ 967 w 1411"/>
                <a:gd name="T15" fmla="*/ 318 h 1421"/>
                <a:gd name="T16" fmla="*/ 1029 w 1411"/>
                <a:gd name="T17" fmla="*/ 375 h 1421"/>
                <a:gd name="T18" fmla="*/ 1052 w 1411"/>
                <a:gd name="T19" fmla="*/ 397 h 1421"/>
                <a:gd name="T20" fmla="*/ 1089 w 1411"/>
                <a:gd name="T21" fmla="*/ 435 h 1421"/>
                <a:gd name="T22" fmla="*/ 1135 w 1411"/>
                <a:gd name="T23" fmla="*/ 489 h 1421"/>
                <a:gd name="T24" fmla="*/ 1187 w 1411"/>
                <a:gd name="T25" fmla="*/ 556 h 1421"/>
                <a:gd name="T26" fmla="*/ 1242 w 1411"/>
                <a:gd name="T27" fmla="*/ 637 h 1421"/>
                <a:gd name="T28" fmla="*/ 1330 w 1411"/>
                <a:gd name="T29" fmla="*/ 801 h 1421"/>
                <a:gd name="T30" fmla="*/ 1386 w 1411"/>
                <a:gd name="T31" fmla="*/ 965 h 1421"/>
                <a:gd name="T32" fmla="*/ 1411 w 1411"/>
                <a:gd name="T33" fmla="*/ 1128 h 1421"/>
                <a:gd name="T34" fmla="*/ 1404 w 1411"/>
                <a:gd name="T35" fmla="*/ 1287 h 1421"/>
                <a:gd name="T36" fmla="*/ 1391 w 1411"/>
                <a:gd name="T37" fmla="*/ 1307 h 1421"/>
                <a:gd name="T38" fmla="*/ 1368 w 1411"/>
                <a:gd name="T39" fmla="*/ 1312 h 1421"/>
                <a:gd name="T40" fmla="*/ 1349 w 1411"/>
                <a:gd name="T41" fmla="*/ 1299 h 1421"/>
                <a:gd name="T42" fmla="*/ 1253 w 1411"/>
                <a:gd name="T43" fmla="*/ 1152 h 1421"/>
                <a:gd name="T44" fmla="*/ 1141 w 1411"/>
                <a:gd name="T45" fmla="*/ 1002 h 1421"/>
                <a:gd name="T46" fmla="*/ 1014 w 1411"/>
                <a:gd name="T47" fmla="*/ 851 h 1421"/>
                <a:gd name="T48" fmla="*/ 872 w 1411"/>
                <a:gd name="T49" fmla="*/ 707 h 1421"/>
                <a:gd name="T50" fmla="*/ 714 w 1411"/>
                <a:gd name="T51" fmla="*/ 573 h 1421"/>
                <a:gd name="T52" fmla="*/ 735 w 1411"/>
                <a:gd name="T53" fmla="*/ 620 h 1421"/>
                <a:gd name="T54" fmla="*/ 925 w 1411"/>
                <a:gd name="T55" fmla="*/ 837 h 1421"/>
                <a:gd name="T56" fmla="*/ 1082 w 1411"/>
                <a:gd name="T57" fmla="*/ 1054 h 1421"/>
                <a:gd name="T58" fmla="*/ 1208 w 1411"/>
                <a:gd name="T59" fmla="*/ 1270 h 1421"/>
                <a:gd name="T60" fmla="*/ 1261 w 1411"/>
                <a:gd name="T61" fmla="*/ 1388 h 1421"/>
                <a:gd name="T62" fmla="*/ 1248 w 1411"/>
                <a:gd name="T63" fmla="*/ 1412 h 1421"/>
                <a:gd name="T64" fmla="*/ 1205 w 1411"/>
                <a:gd name="T65" fmla="*/ 1420 h 1421"/>
                <a:gd name="T66" fmla="*/ 1106 w 1411"/>
                <a:gd name="T67" fmla="*/ 1416 h 1421"/>
                <a:gd name="T68" fmla="*/ 973 w 1411"/>
                <a:gd name="T69" fmla="*/ 1385 h 1421"/>
                <a:gd name="T70" fmla="*/ 847 w 1411"/>
                <a:gd name="T71" fmla="*/ 1331 h 1421"/>
                <a:gd name="T72" fmla="*/ 734 w 1411"/>
                <a:gd name="T73" fmla="*/ 1264 h 1421"/>
                <a:gd name="T74" fmla="*/ 636 w 1411"/>
                <a:gd name="T75" fmla="*/ 1194 h 1421"/>
                <a:gd name="T76" fmla="*/ 508 w 1411"/>
                <a:gd name="T77" fmla="*/ 1085 h 1421"/>
                <a:gd name="T78" fmla="*/ 389 w 1411"/>
                <a:gd name="T79" fmla="*/ 964 h 1421"/>
                <a:gd name="T80" fmla="*/ 287 w 1411"/>
                <a:gd name="T81" fmla="*/ 839 h 1421"/>
                <a:gd name="T82" fmla="*/ 196 w 1411"/>
                <a:gd name="T83" fmla="*/ 694 h 1421"/>
                <a:gd name="T84" fmla="*/ 112 w 1411"/>
                <a:gd name="T85" fmla="*/ 517 h 1421"/>
                <a:gd name="T86" fmla="*/ 49 w 1411"/>
                <a:gd name="T87" fmla="*/ 327 h 1421"/>
                <a:gd name="T88" fmla="*/ 10 w 1411"/>
                <a:gd name="T89" fmla="*/ 131 h 1421"/>
                <a:gd name="T90" fmla="*/ 2 w 1411"/>
                <a:gd name="T91" fmla="*/ 19 h 1421"/>
                <a:gd name="T92" fmla="*/ 19 w 1411"/>
                <a:gd name="T93" fmla="*/ 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1" h="1421">
                  <a:moveTo>
                    <a:pt x="32" y="0"/>
                  </a:moveTo>
                  <a:lnTo>
                    <a:pt x="72" y="3"/>
                  </a:lnTo>
                  <a:lnTo>
                    <a:pt x="119" y="7"/>
                  </a:lnTo>
                  <a:lnTo>
                    <a:pt x="173" y="14"/>
                  </a:lnTo>
                  <a:lnTo>
                    <a:pt x="230" y="23"/>
                  </a:lnTo>
                  <a:lnTo>
                    <a:pt x="292" y="33"/>
                  </a:lnTo>
                  <a:lnTo>
                    <a:pt x="357" y="47"/>
                  </a:lnTo>
                  <a:lnTo>
                    <a:pt x="425" y="62"/>
                  </a:lnTo>
                  <a:lnTo>
                    <a:pt x="494" y="81"/>
                  </a:lnTo>
                  <a:lnTo>
                    <a:pt x="565" y="103"/>
                  </a:lnTo>
                  <a:lnTo>
                    <a:pt x="635" y="128"/>
                  </a:lnTo>
                  <a:lnTo>
                    <a:pt x="705" y="158"/>
                  </a:lnTo>
                  <a:lnTo>
                    <a:pt x="775" y="191"/>
                  </a:lnTo>
                  <a:lnTo>
                    <a:pt x="842" y="229"/>
                  </a:lnTo>
                  <a:lnTo>
                    <a:pt x="906" y="271"/>
                  </a:lnTo>
                  <a:lnTo>
                    <a:pt x="967" y="318"/>
                  </a:lnTo>
                  <a:lnTo>
                    <a:pt x="1024" y="370"/>
                  </a:lnTo>
                  <a:lnTo>
                    <a:pt x="1029" y="375"/>
                  </a:lnTo>
                  <a:lnTo>
                    <a:pt x="1040" y="384"/>
                  </a:lnTo>
                  <a:lnTo>
                    <a:pt x="1052" y="397"/>
                  </a:lnTo>
                  <a:lnTo>
                    <a:pt x="1069" y="415"/>
                  </a:lnTo>
                  <a:lnTo>
                    <a:pt x="1089" y="435"/>
                  </a:lnTo>
                  <a:lnTo>
                    <a:pt x="1111" y="461"/>
                  </a:lnTo>
                  <a:lnTo>
                    <a:pt x="1135" y="489"/>
                  </a:lnTo>
                  <a:lnTo>
                    <a:pt x="1160" y="521"/>
                  </a:lnTo>
                  <a:lnTo>
                    <a:pt x="1187" y="556"/>
                  </a:lnTo>
                  <a:lnTo>
                    <a:pt x="1215" y="596"/>
                  </a:lnTo>
                  <a:lnTo>
                    <a:pt x="1242" y="637"/>
                  </a:lnTo>
                  <a:lnTo>
                    <a:pt x="1290" y="718"/>
                  </a:lnTo>
                  <a:lnTo>
                    <a:pt x="1330" y="801"/>
                  </a:lnTo>
                  <a:lnTo>
                    <a:pt x="1362" y="884"/>
                  </a:lnTo>
                  <a:lnTo>
                    <a:pt x="1386" y="965"/>
                  </a:lnTo>
                  <a:lnTo>
                    <a:pt x="1402" y="1047"/>
                  </a:lnTo>
                  <a:lnTo>
                    <a:pt x="1411" y="1128"/>
                  </a:lnTo>
                  <a:lnTo>
                    <a:pt x="1411" y="1208"/>
                  </a:lnTo>
                  <a:lnTo>
                    <a:pt x="1404" y="1287"/>
                  </a:lnTo>
                  <a:lnTo>
                    <a:pt x="1398" y="1299"/>
                  </a:lnTo>
                  <a:lnTo>
                    <a:pt x="1391" y="1307"/>
                  </a:lnTo>
                  <a:lnTo>
                    <a:pt x="1379" y="1312"/>
                  </a:lnTo>
                  <a:lnTo>
                    <a:pt x="1368" y="1312"/>
                  </a:lnTo>
                  <a:lnTo>
                    <a:pt x="1358" y="1307"/>
                  </a:lnTo>
                  <a:lnTo>
                    <a:pt x="1349" y="1299"/>
                  </a:lnTo>
                  <a:lnTo>
                    <a:pt x="1303" y="1226"/>
                  </a:lnTo>
                  <a:lnTo>
                    <a:pt x="1253" y="1152"/>
                  </a:lnTo>
                  <a:lnTo>
                    <a:pt x="1200" y="1077"/>
                  </a:lnTo>
                  <a:lnTo>
                    <a:pt x="1141" y="1002"/>
                  </a:lnTo>
                  <a:lnTo>
                    <a:pt x="1080" y="926"/>
                  </a:lnTo>
                  <a:lnTo>
                    <a:pt x="1014" y="851"/>
                  </a:lnTo>
                  <a:lnTo>
                    <a:pt x="945" y="778"/>
                  </a:lnTo>
                  <a:lnTo>
                    <a:pt x="872" y="707"/>
                  </a:lnTo>
                  <a:lnTo>
                    <a:pt x="795" y="638"/>
                  </a:lnTo>
                  <a:lnTo>
                    <a:pt x="714" y="573"/>
                  </a:lnTo>
                  <a:lnTo>
                    <a:pt x="630" y="513"/>
                  </a:lnTo>
                  <a:lnTo>
                    <a:pt x="735" y="620"/>
                  </a:lnTo>
                  <a:lnTo>
                    <a:pt x="835" y="728"/>
                  </a:lnTo>
                  <a:lnTo>
                    <a:pt x="925" y="837"/>
                  </a:lnTo>
                  <a:lnTo>
                    <a:pt x="1008" y="945"/>
                  </a:lnTo>
                  <a:lnTo>
                    <a:pt x="1082" y="1054"/>
                  </a:lnTo>
                  <a:lnTo>
                    <a:pt x="1149" y="1163"/>
                  </a:lnTo>
                  <a:lnTo>
                    <a:pt x="1208" y="1270"/>
                  </a:lnTo>
                  <a:lnTo>
                    <a:pt x="1258" y="1375"/>
                  </a:lnTo>
                  <a:lnTo>
                    <a:pt x="1261" y="1388"/>
                  </a:lnTo>
                  <a:lnTo>
                    <a:pt x="1257" y="1402"/>
                  </a:lnTo>
                  <a:lnTo>
                    <a:pt x="1248" y="1412"/>
                  </a:lnTo>
                  <a:lnTo>
                    <a:pt x="1236" y="1416"/>
                  </a:lnTo>
                  <a:lnTo>
                    <a:pt x="1205" y="1420"/>
                  </a:lnTo>
                  <a:lnTo>
                    <a:pt x="1172" y="1421"/>
                  </a:lnTo>
                  <a:lnTo>
                    <a:pt x="1106" y="1416"/>
                  </a:lnTo>
                  <a:lnTo>
                    <a:pt x="1038" y="1405"/>
                  </a:lnTo>
                  <a:lnTo>
                    <a:pt x="973" y="1385"/>
                  </a:lnTo>
                  <a:lnTo>
                    <a:pt x="910" y="1360"/>
                  </a:lnTo>
                  <a:lnTo>
                    <a:pt x="847" y="1331"/>
                  </a:lnTo>
                  <a:lnTo>
                    <a:pt x="789" y="1299"/>
                  </a:lnTo>
                  <a:lnTo>
                    <a:pt x="734" y="1264"/>
                  </a:lnTo>
                  <a:lnTo>
                    <a:pt x="683" y="1229"/>
                  </a:lnTo>
                  <a:lnTo>
                    <a:pt x="636" y="1194"/>
                  </a:lnTo>
                  <a:lnTo>
                    <a:pt x="571" y="1141"/>
                  </a:lnTo>
                  <a:lnTo>
                    <a:pt x="508" y="1085"/>
                  </a:lnTo>
                  <a:lnTo>
                    <a:pt x="448" y="1025"/>
                  </a:lnTo>
                  <a:lnTo>
                    <a:pt x="389" y="964"/>
                  </a:lnTo>
                  <a:lnTo>
                    <a:pt x="336" y="901"/>
                  </a:lnTo>
                  <a:lnTo>
                    <a:pt x="287" y="839"/>
                  </a:lnTo>
                  <a:lnTo>
                    <a:pt x="245" y="777"/>
                  </a:lnTo>
                  <a:lnTo>
                    <a:pt x="196" y="694"/>
                  </a:lnTo>
                  <a:lnTo>
                    <a:pt x="151" y="607"/>
                  </a:lnTo>
                  <a:lnTo>
                    <a:pt x="112" y="517"/>
                  </a:lnTo>
                  <a:lnTo>
                    <a:pt x="77" y="423"/>
                  </a:lnTo>
                  <a:lnTo>
                    <a:pt x="49" y="327"/>
                  </a:lnTo>
                  <a:lnTo>
                    <a:pt x="26" y="229"/>
                  </a:lnTo>
                  <a:lnTo>
                    <a:pt x="10" y="131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 18">
              <a:extLst>
                <a:ext uri="{FF2B5EF4-FFF2-40B4-BE49-F238E27FC236}">
                  <a16:creationId xmlns:a16="http://schemas.microsoft.com/office/drawing/2014/main" id="{391DB127-6746-B743-80CF-54E13F1E2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6" y="4310063"/>
              <a:ext cx="373063" cy="376238"/>
            </a:xfrm>
            <a:custGeom>
              <a:avLst/>
              <a:gdLst>
                <a:gd name="T0" fmla="*/ 53 w 940"/>
                <a:gd name="T1" fmla="*/ 3 h 947"/>
                <a:gd name="T2" fmla="*/ 131 w 940"/>
                <a:gd name="T3" fmla="*/ 13 h 947"/>
                <a:gd name="T4" fmla="*/ 225 w 940"/>
                <a:gd name="T5" fmla="*/ 30 h 947"/>
                <a:gd name="T6" fmla="*/ 330 w 940"/>
                <a:gd name="T7" fmla="*/ 55 h 947"/>
                <a:gd name="T8" fmla="*/ 436 w 940"/>
                <a:gd name="T9" fmla="*/ 92 h 947"/>
                <a:gd name="T10" fmla="*/ 542 w 940"/>
                <a:gd name="T11" fmla="*/ 142 h 947"/>
                <a:gd name="T12" fmla="*/ 639 w 940"/>
                <a:gd name="T13" fmla="*/ 208 h 947"/>
                <a:gd name="T14" fmla="*/ 687 w 940"/>
                <a:gd name="T15" fmla="*/ 251 h 947"/>
                <a:gd name="T16" fmla="*/ 709 w 940"/>
                <a:gd name="T17" fmla="*/ 273 h 947"/>
                <a:gd name="T18" fmla="*/ 742 w 940"/>
                <a:gd name="T19" fmla="*/ 310 h 947"/>
                <a:gd name="T20" fmla="*/ 784 w 940"/>
                <a:gd name="T21" fmla="*/ 361 h 947"/>
                <a:gd name="T22" fmla="*/ 827 w 940"/>
                <a:gd name="T23" fmla="*/ 426 h 947"/>
                <a:gd name="T24" fmla="*/ 892 w 940"/>
                <a:gd name="T25" fmla="*/ 551 h 947"/>
                <a:gd name="T26" fmla="*/ 930 w 940"/>
                <a:gd name="T27" fmla="*/ 675 h 947"/>
                <a:gd name="T28" fmla="*/ 940 w 940"/>
                <a:gd name="T29" fmla="*/ 798 h 947"/>
                <a:gd name="T30" fmla="*/ 933 w 940"/>
                <a:gd name="T31" fmla="*/ 864 h 947"/>
                <a:gd name="T32" fmla="*/ 925 w 940"/>
                <a:gd name="T33" fmla="*/ 873 h 947"/>
                <a:gd name="T34" fmla="*/ 911 w 940"/>
                <a:gd name="T35" fmla="*/ 874 h 947"/>
                <a:gd name="T36" fmla="*/ 898 w 940"/>
                <a:gd name="T37" fmla="*/ 865 h 947"/>
                <a:gd name="T38" fmla="*/ 820 w 940"/>
                <a:gd name="T39" fmla="*/ 747 h 947"/>
                <a:gd name="T40" fmla="*/ 724 w 940"/>
                <a:gd name="T41" fmla="*/ 623 h 947"/>
                <a:gd name="T42" fmla="*/ 613 w 940"/>
                <a:gd name="T43" fmla="*/ 503 h 947"/>
                <a:gd name="T44" fmla="*/ 487 w 940"/>
                <a:gd name="T45" fmla="*/ 393 h 947"/>
                <a:gd name="T46" fmla="*/ 500 w 940"/>
                <a:gd name="T47" fmla="*/ 424 h 947"/>
                <a:gd name="T48" fmla="*/ 640 w 940"/>
                <a:gd name="T49" fmla="*/ 589 h 947"/>
                <a:gd name="T50" fmla="*/ 753 w 940"/>
                <a:gd name="T51" fmla="*/ 754 h 947"/>
                <a:gd name="T52" fmla="*/ 839 w 940"/>
                <a:gd name="T53" fmla="*/ 917 h 947"/>
                <a:gd name="T54" fmla="*/ 840 w 940"/>
                <a:gd name="T55" fmla="*/ 929 h 947"/>
                <a:gd name="T56" fmla="*/ 835 w 940"/>
                <a:gd name="T57" fmla="*/ 938 h 947"/>
                <a:gd name="T58" fmla="*/ 828 w 940"/>
                <a:gd name="T59" fmla="*/ 943 h 947"/>
                <a:gd name="T60" fmla="*/ 781 w 940"/>
                <a:gd name="T61" fmla="*/ 947 h 947"/>
                <a:gd name="T62" fmla="*/ 667 w 940"/>
                <a:gd name="T63" fmla="*/ 929 h 947"/>
                <a:gd name="T64" fmla="*/ 560 w 940"/>
                <a:gd name="T65" fmla="*/ 884 h 947"/>
                <a:gd name="T66" fmla="*/ 464 w 940"/>
                <a:gd name="T67" fmla="*/ 826 h 947"/>
                <a:gd name="T68" fmla="*/ 374 w 940"/>
                <a:gd name="T69" fmla="*/ 756 h 947"/>
                <a:gd name="T70" fmla="*/ 279 w 940"/>
                <a:gd name="T71" fmla="*/ 664 h 947"/>
                <a:gd name="T72" fmla="*/ 197 w 940"/>
                <a:gd name="T73" fmla="*/ 567 h 947"/>
                <a:gd name="T74" fmla="*/ 126 w 940"/>
                <a:gd name="T75" fmla="*/ 455 h 947"/>
                <a:gd name="T76" fmla="*/ 65 w 940"/>
                <a:gd name="T77" fmla="*/ 319 h 947"/>
                <a:gd name="T78" fmla="*/ 22 w 940"/>
                <a:gd name="T79" fmla="*/ 172 h 947"/>
                <a:gd name="T80" fmla="*/ 0 w 940"/>
                <a:gd name="T81" fmla="*/ 22 h 947"/>
                <a:gd name="T82" fmla="*/ 2 w 940"/>
                <a:gd name="T83" fmla="*/ 10 h 947"/>
                <a:gd name="T84" fmla="*/ 10 w 940"/>
                <a:gd name="T85" fmla="*/ 3 h 947"/>
                <a:gd name="T86" fmla="*/ 22 w 940"/>
                <a:gd name="T87" fmla="*/ 0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0" h="947">
                  <a:moveTo>
                    <a:pt x="22" y="0"/>
                  </a:moveTo>
                  <a:lnTo>
                    <a:pt x="53" y="3"/>
                  </a:lnTo>
                  <a:lnTo>
                    <a:pt x="90" y="7"/>
                  </a:lnTo>
                  <a:lnTo>
                    <a:pt x="131" y="13"/>
                  </a:lnTo>
                  <a:lnTo>
                    <a:pt x="177" y="19"/>
                  </a:lnTo>
                  <a:lnTo>
                    <a:pt x="225" y="30"/>
                  </a:lnTo>
                  <a:lnTo>
                    <a:pt x="276" y="41"/>
                  </a:lnTo>
                  <a:lnTo>
                    <a:pt x="330" y="55"/>
                  </a:lnTo>
                  <a:lnTo>
                    <a:pt x="383" y="72"/>
                  </a:lnTo>
                  <a:lnTo>
                    <a:pt x="436" y="92"/>
                  </a:lnTo>
                  <a:lnTo>
                    <a:pt x="490" y="115"/>
                  </a:lnTo>
                  <a:lnTo>
                    <a:pt x="542" y="142"/>
                  </a:lnTo>
                  <a:lnTo>
                    <a:pt x="592" y="174"/>
                  </a:lnTo>
                  <a:lnTo>
                    <a:pt x="639" y="208"/>
                  </a:lnTo>
                  <a:lnTo>
                    <a:pt x="682" y="247"/>
                  </a:lnTo>
                  <a:lnTo>
                    <a:pt x="687" y="251"/>
                  </a:lnTo>
                  <a:lnTo>
                    <a:pt x="696" y="260"/>
                  </a:lnTo>
                  <a:lnTo>
                    <a:pt x="709" y="273"/>
                  </a:lnTo>
                  <a:lnTo>
                    <a:pt x="724" y="289"/>
                  </a:lnTo>
                  <a:lnTo>
                    <a:pt x="742" y="310"/>
                  </a:lnTo>
                  <a:lnTo>
                    <a:pt x="762" y="334"/>
                  </a:lnTo>
                  <a:lnTo>
                    <a:pt x="784" y="361"/>
                  </a:lnTo>
                  <a:lnTo>
                    <a:pt x="806" y="391"/>
                  </a:lnTo>
                  <a:lnTo>
                    <a:pt x="827" y="426"/>
                  </a:lnTo>
                  <a:lnTo>
                    <a:pt x="864" y="487"/>
                  </a:lnTo>
                  <a:lnTo>
                    <a:pt x="892" y="551"/>
                  </a:lnTo>
                  <a:lnTo>
                    <a:pt x="915" y="613"/>
                  </a:lnTo>
                  <a:lnTo>
                    <a:pt x="930" y="675"/>
                  </a:lnTo>
                  <a:lnTo>
                    <a:pt x="939" y="736"/>
                  </a:lnTo>
                  <a:lnTo>
                    <a:pt x="940" y="798"/>
                  </a:lnTo>
                  <a:lnTo>
                    <a:pt x="935" y="859"/>
                  </a:lnTo>
                  <a:lnTo>
                    <a:pt x="933" y="864"/>
                  </a:lnTo>
                  <a:lnTo>
                    <a:pt x="929" y="869"/>
                  </a:lnTo>
                  <a:lnTo>
                    <a:pt x="925" y="873"/>
                  </a:lnTo>
                  <a:lnTo>
                    <a:pt x="919" y="874"/>
                  </a:lnTo>
                  <a:lnTo>
                    <a:pt x="911" y="874"/>
                  </a:lnTo>
                  <a:lnTo>
                    <a:pt x="905" y="872"/>
                  </a:lnTo>
                  <a:lnTo>
                    <a:pt x="898" y="865"/>
                  </a:lnTo>
                  <a:lnTo>
                    <a:pt x="862" y="807"/>
                  </a:lnTo>
                  <a:lnTo>
                    <a:pt x="820" y="747"/>
                  </a:lnTo>
                  <a:lnTo>
                    <a:pt x="774" y="686"/>
                  </a:lnTo>
                  <a:lnTo>
                    <a:pt x="724" y="623"/>
                  </a:lnTo>
                  <a:lnTo>
                    <a:pt x="671" y="562"/>
                  </a:lnTo>
                  <a:lnTo>
                    <a:pt x="613" y="503"/>
                  </a:lnTo>
                  <a:lnTo>
                    <a:pt x="552" y="446"/>
                  </a:lnTo>
                  <a:lnTo>
                    <a:pt x="487" y="393"/>
                  </a:lnTo>
                  <a:lnTo>
                    <a:pt x="420" y="343"/>
                  </a:lnTo>
                  <a:lnTo>
                    <a:pt x="500" y="424"/>
                  </a:lnTo>
                  <a:lnTo>
                    <a:pt x="574" y="506"/>
                  </a:lnTo>
                  <a:lnTo>
                    <a:pt x="640" y="589"/>
                  </a:lnTo>
                  <a:lnTo>
                    <a:pt x="700" y="672"/>
                  </a:lnTo>
                  <a:lnTo>
                    <a:pt x="753" y="754"/>
                  </a:lnTo>
                  <a:lnTo>
                    <a:pt x="799" y="836"/>
                  </a:lnTo>
                  <a:lnTo>
                    <a:pt x="839" y="917"/>
                  </a:lnTo>
                  <a:lnTo>
                    <a:pt x="840" y="922"/>
                  </a:lnTo>
                  <a:lnTo>
                    <a:pt x="840" y="929"/>
                  </a:lnTo>
                  <a:lnTo>
                    <a:pt x="837" y="934"/>
                  </a:lnTo>
                  <a:lnTo>
                    <a:pt x="835" y="938"/>
                  </a:lnTo>
                  <a:lnTo>
                    <a:pt x="832" y="942"/>
                  </a:lnTo>
                  <a:lnTo>
                    <a:pt x="828" y="943"/>
                  </a:lnTo>
                  <a:lnTo>
                    <a:pt x="823" y="944"/>
                  </a:lnTo>
                  <a:lnTo>
                    <a:pt x="781" y="947"/>
                  </a:lnTo>
                  <a:lnTo>
                    <a:pt x="724" y="943"/>
                  </a:lnTo>
                  <a:lnTo>
                    <a:pt x="667" y="929"/>
                  </a:lnTo>
                  <a:lnTo>
                    <a:pt x="612" y="910"/>
                  </a:lnTo>
                  <a:lnTo>
                    <a:pt x="560" y="884"/>
                  </a:lnTo>
                  <a:lnTo>
                    <a:pt x="510" y="856"/>
                  </a:lnTo>
                  <a:lnTo>
                    <a:pt x="464" y="826"/>
                  </a:lnTo>
                  <a:lnTo>
                    <a:pt x="424" y="796"/>
                  </a:lnTo>
                  <a:lnTo>
                    <a:pt x="374" y="756"/>
                  </a:lnTo>
                  <a:lnTo>
                    <a:pt x="324" y="711"/>
                  </a:lnTo>
                  <a:lnTo>
                    <a:pt x="279" y="664"/>
                  </a:lnTo>
                  <a:lnTo>
                    <a:pt x="235" y="615"/>
                  </a:lnTo>
                  <a:lnTo>
                    <a:pt x="197" y="567"/>
                  </a:lnTo>
                  <a:lnTo>
                    <a:pt x="163" y="519"/>
                  </a:lnTo>
                  <a:lnTo>
                    <a:pt x="126" y="455"/>
                  </a:lnTo>
                  <a:lnTo>
                    <a:pt x="93" y="389"/>
                  </a:lnTo>
                  <a:lnTo>
                    <a:pt x="65" y="319"/>
                  </a:lnTo>
                  <a:lnTo>
                    <a:pt x="41" y="246"/>
                  </a:lnTo>
                  <a:lnTo>
                    <a:pt x="22" y="172"/>
                  </a:lnTo>
                  <a:lnTo>
                    <a:pt x="9" y="97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2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AABB5E40-E529-2F49-B137-5B6852820568}"/>
              </a:ext>
            </a:extLst>
          </p:cNvPr>
          <p:cNvGrpSpPr/>
          <p:nvPr/>
        </p:nvGrpSpPr>
        <p:grpSpPr>
          <a:xfrm>
            <a:off x="218183" y="2172787"/>
            <a:ext cx="537725" cy="590877"/>
            <a:chOff x="6502400" y="4597401"/>
            <a:chExt cx="963613" cy="1058862"/>
          </a:xfrm>
          <a:solidFill>
            <a:srgbClr val="0070C0">
              <a:lumMod val="75000"/>
            </a:srgbClr>
          </a:solidFill>
        </p:grpSpPr>
        <p:sp>
          <p:nvSpPr>
            <p:cNvPr id="455" name="Freeform 23">
              <a:extLst>
                <a:ext uri="{FF2B5EF4-FFF2-40B4-BE49-F238E27FC236}">
                  <a16:creationId xmlns:a16="http://schemas.microsoft.com/office/drawing/2014/main" id="{E0808A95-B1F9-9541-8CAE-E5CA6BFBF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9563" y="4760913"/>
              <a:ext cx="649288" cy="895350"/>
            </a:xfrm>
            <a:custGeom>
              <a:avLst/>
              <a:gdLst>
                <a:gd name="T0" fmla="*/ 756 w 2043"/>
                <a:gd name="T1" fmla="*/ 302 h 2823"/>
                <a:gd name="T2" fmla="*/ 482 w 2043"/>
                <a:gd name="T3" fmla="*/ 470 h 2823"/>
                <a:gd name="T4" fmla="*/ 306 w 2043"/>
                <a:gd name="T5" fmla="*/ 729 h 2823"/>
                <a:gd name="T6" fmla="*/ 261 w 2043"/>
                <a:gd name="T7" fmla="*/ 1043 h 2823"/>
                <a:gd name="T8" fmla="*/ 316 w 2043"/>
                <a:gd name="T9" fmla="*/ 1294 h 2823"/>
                <a:gd name="T10" fmla="*/ 417 w 2043"/>
                <a:gd name="T11" fmla="*/ 1484 h 2823"/>
                <a:gd name="T12" fmla="*/ 534 w 2043"/>
                <a:gd name="T13" fmla="*/ 1660 h 2823"/>
                <a:gd name="T14" fmla="*/ 607 w 2043"/>
                <a:gd name="T15" fmla="*/ 1858 h 2823"/>
                <a:gd name="T16" fmla="*/ 651 w 2043"/>
                <a:gd name="T17" fmla="*/ 1995 h 2823"/>
                <a:gd name="T18" fmla="*/ 1355 w 2043"/>
                <a:gd name="T19" fmla="*/ 2028 h 2823"/>
                <a:gd name="T20" fmla="*/ 1431 w 2043"/>
                <a:gd name="T21" fmla="*/ 1929 h 2823"/>
                <a:gd name="T22" fmla="*/ 1470 w 2043"/>
                <a:gd name="T23" fmla="*/ 1736 h 2823"/>
                <a:gd name="T24" fmla="*/ 1581 w 2043"/>
                <a:gd name="T25" fmla="*/ 1551 h 2823"/>
                <a:gd name="T26" fmla="*/ 1690 w 2043"/>
                <a:gd name="T27" fmla="*/ 1376 h 2823"/>
                <a:gd name="T28" fmla="*/ 1769 w 2043"/>
                <a:gd name="T29" fmla="*/ 1153 h 2823"/>
                <a:gd name="T30" fmla="*/ 1773 w 2043"/>
                <a:gd name="T31" fmla="*/ 852 h 2823"/>
                <a:gd name="T32" fmla="*/ 1645 w 2043"/>
                <a:gd name="T33" fmla="*/ 564 h 2823"/>
                <a:gd name="T34" fmla="*/ 1407 w 2043"/>
                <a:gd name="T35" fmla="*/ 356 h 2823"/>
                <a:gd name="T36" fmla="*/ 1091 w 2043"/>
                <a:gd name="T37" fmla="*/ 260 h 2823"/>
                <a:gd name="T38" fmla="*/ 1266 w 2043"/>
                <a:gd name="T39" fmla="*/ 30 h 2823"/>
                <a:gd name="T40" fmla="*/ 1624 w 2043"/>
                <a:gd name="T41" fmla="*/ 190 h 2823"/>
                <a:gd name="T42" fmla="*/ 1890 w 2043"/>
                <a:gd name="T43" fmla="*/ 465 h 2823"/>
                <a:gd name="T44" fmla="*/ 2030 w 2043"/>
                <a:gd name="T45" fmla="*/ 822 h 2823"/>
                <a:gd name="T46" fmla="*/ 2027 w 2043"/>
                <a:gd name="T47" fmla="*/ 1176 h 2823"/>
                <a:gd name="T48" fmla="*/ 1948 w 2043"/>
                <a:gd name="T49" fmla="*/ 1436 h 2823"/>
                <a:gd name="T50" fmla="*/ 1839 w 2043"/>
                <a:gd name="T51" fmla="*/ 1631 h 2823"/>
                <a:gd name="T52" fmla="*/ 1727 w 2043"/>
                <a:gd name="T53" fmla="*/ 1800 h 2823"/>
                <a:gd name="T54" fmla="*/ 1689 w 2043"/>
                <a:gd name="T55" fmla="*/ 1951 h 2823"/>
                <a:gd name="T56" fmla="*/ 1583 w 2043"/>
                <a:gd name="T57" fmla="*/ 2168 h 2823"/>
                <a:gd name="T58" fmla="*/ 1498 w 2043"/>
                <a:gd name="T59" fmla="*/ 2313 h 2823"/>
                <a:gd name="T60" fmla="*/ 1490 w 2043"/>
                <a:gd name="T61" fmla="*/ 2450 h 2823"/>
                <a:gd name="T62" fmla="*/ 1487 w 2043"/>
                <a:gd name="T63" fmla="*/ 2513 h 2823"/>
                <a:gd name="T64" fmla="*/ 1456 w 2043"/>
                <a:gd name="T65" fmla="*/ 2596 h 2823"/>
                <a:gd name="T66" fmla="*/ 1350 w 2043"/>
                <a:gd name="T67" fmla="*/ 2689 h 2823"/>
                <a:gd name="T68" fmla="*/ 1193 w 2043"/>
                <a:gd name="T69" fmla="*/ 2802 h 2823"/>
                <a:gd name="T70" fmla="*/ 897 w 2043"/>
                <a:gd name="T71" fmla="*/ 2821 h 2823"/>
                <a:gd name="T72" fmla="*/ 767 w 2043"/>
                <a:gd name="T73" fmla="*/ 2720 h 2823"/>
                <a:gd name="T74" fmla="*/ 611 w 2043"/>
                <a:gd name="T75" fmla="*/ 2628 h 2823"/>
                <a:gd name="T76" fmla="*/ 559 w 2043"/>
                <a:gd name="T77" fmla="*/ 2530 h 2823"/>
                <a:gd name="T78" fmla="*/ 555 w 2043"/>
                <a:gd name="T79" fmla="*/ 2486 h 2823"/>
                <a:gd name="T80" fmla="*/ 549 w 2043"/>
                <a:gd name="T81" fmla="*/ 2370 h 2823"/>
                <a:gd name="T82" fmla="*/ 541 w 2043"/>
                <a:gd name="T83" fmla="*/ 2240 h 2823"/>
                <a:gd name="T84" fmla="*/ 379 w 2043"/>
                <a:gd name="T85" fmla="*/ 2042 h 2823"/>
                <a:gd name="T86" fmla="*/ 342 w 2043"/>
                <a:gd name="T87" fmla="*/ 1854 h 2823"/>
                <a:gd name="T88" fmla="*/ 249 w 2043"/>
                <a:gd name="T89" fmla="*/ 1696 h 2823"/>
                <a:gd name="T90" fmla="*/ 138 w 2043"/>
                <a:gd name="T91" fmla="*/ 1521 h 2823"/>
                <a:gd name="T92" fmla="*/ 41 w 2043"/>
                <a:gd name="T93" fmla="*/ 1289 h 2823"/>
                <a:gd name="T94" fmla="*/ 0 w 2043"/>
                <a:gd name="T95" fmla="*/ 982 h 2823"/>
                <a:gd name="T96" fmla="*/ 80 w 2043"/>
                <a:gd name="T97" fmla="*/ 600 h 2823"/>
                <a:gd name="T98" fmla="*/ 300 w 2043"/>
                <a:gd name="T99" fmla="*/ 289 h 2823"/>
                <a:gd name="T100" fmla="*/ 625 w 2043"/>
                <a:gd name="T101" fmla="*/ 78 h 2823"/>
                <a:gd name="T102" fmla="*/ 1022 w 2043"/>
                <a:gd name="T10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3" h="2823">
                  <a:moveTo>
                    <a:pt x="1022" y="257"/>
                  </a:moveTo>
                  <a:lnTo>
                    <a:pt x="952" y="260"/>
                  </a:lnTo>
                  <a:lnTo>
                    <a:pt x="884" y="269"/>
                  </a:lnTo>
                  <a:lnTo>
                    <a:pt x="819" y="283"/>
                  </a:lnTo>
                  <a:lnTo>
                    <a:pt x="756" y="302"/>
                  </a:lnTo>
                  <a:lnTo>
                    <a:pt x="694" y="327"/>
                  </a:lnTo>
                  <a:lnTo>
                    <a:pt x="636" y="357"/>
                  </a:lnTo>
                  <a:lnTo>
                    <a:pt x="582" y="390"/>
                  </a:lnTo>
                  <a:lnTo>
                    <a:pt x="531" y="428"/>
                  </a:lnTo>
                  <a:lnTo>
                    <a:pt x="482" y="470"/>
                  </a:lnTo>
                  <a:lnTo>
                    <a:pt x="438" y="515"/>
                  </a:lnTo>
                  <a:lnTo>
                    <a:pt x="399" y="564"/>
                  </a:lnTo>
                  <a:lnTo>
                    <a:pt x="363" y="617"/>
                  </a:lnTo>
                  <a:lnTo>
                    <a:pt x="332" y="671"/>
                  </a:lnTo>
                  <a:lnTo>
                    <a:pt x="306" y="729"/>
                  </a:lnTo>
                  <a:lnTo>
                    <a:pt x="286" y="790"/>
                  </a:lnTo>
                  <a:lnTo>
                    <a:pt x="271" y="852"/>
                  </a:lnTo>
                  <a:lnTo>
                    <a:pt x="262" y="916"/>
                  </a:lnTo>
                  <a:lnTo>
                    <a:pt x="259" y="982"/>
                  </a:lnTo>
                  <a:lnTo>
                    <a:pt x="261" y="1043"/>
                  </a:lnTo>
                  <a:lnTo>
                    <a:pt x="266" y="1099"/>
                  </a:lnTo>
                  <a:lnTo>
                    <a:pt x="274" y="1153"/>
                  </a:lnTo>
                  <a:lnTo>
                    <a:pt x="286" y="1203"/>
                  </a:lnTo>
                  <a:lnTo>
                    <a:pt x="300" y="1250"/>
                  </a:lnTo>
                  <a:lnTo>
                    <a:pt x="316" y="1294"/>
                  </a:lnTo>
                  <a:lnTo>
                    <a:pt x="334" y="1336"/>
                  </a:lnTo>
                  <a:lnTo>
                    <a:pt x="354" y="1376"/>
                  </a:lnTo>
                  <a:lnTo>
                    <a:pt x="374" y="1414"/>
                  </a:lnTo>
                  <a:lnTo>
                    <a:pt x="396" y="1449"/>
                  </a:lnTo>
                  <a:lnTo>
                    <a:pt x="417" y="1484"/>
                  </a:lnTo>
                  <a:lnTo>
                    <a:pt x="440" y="1518"/>
                  </a:lnTo>
                  <a:lnTo>
                    <a:pt x="461" y="1550"/>
                  </a:lnTo>
                  <a:lnTo>
                    <a:pt x="487" y="1587"/>
                  </a:lnTo>
                  <a:lnTo>
                    <a:pt x="511" y="1623"/>
                  </a:lnTo>
                  <a:lnTo>
                    <a:pt x="534" y="1660"/>
                  </a:lnTo>
                  <a:lnTo>
                    <a:pt x="555" y="1697"/>
                  </a:lnTo>
                  <a:lnTo>
                    <a:pt x="573" y="1736"/>
                  </a:lnTo>
                  <a:lnTo>
                    <a:pt x="588" y="1774"/>
                  </a:lnTo>
                  <a:lnTo>
                    <a:pt x="599" y="1815"/>
                  </a:lnTo>
                  <a:lnTo>
                    <a:pt x="607" y="1858"/>
                  </a:lnTo>
                  <a:lnTo>
                    <a:pt x="609" y="1903"/>
                  </a:lnTo>
                  <a:lnTo>
                    <a:pt x="612" y="1929"/>
                  </a:lnTo>
                  <a:lnTo>
                    <a:pt x="622" y="1953"/>
                  </a:lnTo>
                  <a:lnTo>
                    <a:pt x="634" y="1975"/>
                  </a:lnTo>
                  <a:lnTo>
                    <a:pt x="651" y="1995"/>
                  </a:lnTo>
                  <a:lnTo>
                    <a:pt x="669" y="2012"/>
                  </a:lnTo>
                  <a:lnTo>
                    <a:pt x="688" y="2028"/>
                  </a:lnTo>
                  <a:lnTo>
                    <a:pt x="706" y="2042"/>
                  </a:lnTo>
                  <a:lnTo>
                    <a:pt x="1337" y="2042"/>
                  </a:lnTo>
                  <a:lnTo>
                    <a:pt x="1355" y="2028"/>
                  </a:lnTo>
                  <a:lnTo>
                    <a:pt x="1374" y="2012"/>
                  </a:lnTo>
                  <a:lnTo>
                    <a:pt x="1393" y="1995"/>
                  </a:lnTo>
                  <a:lnTo>
                    <a:pt x="1409" y="1975"/>
                  </a:lnTo>
                  <a:lnTo>
                    <a:pt x="1422" y="1953"/>
                  </a:lnTo>
                  <a:lnTo>
                    <a:pt x="1431" y="1929"/>
                  </a:lnTo>
                  <a:lnTo>
                    <a:pt x="1434" y="1903"/>
                  </a:lnTo>
                  <a:lnTo>
                    <a:pt x="1436" y="1858"/>
                  </a:lnTo>
                  <a:lnTo>
                    <a:pt x="1444" y="1815"/>
                  </a:lnTo>
                  <a:lnTo>
                    <a:pt x="1455" y="1774"/>
                  </a:lnTo>
                  <a:lnTo>
                    <a:pt x="1470" y="1736"/>
                  </a:lnTo>
                  <a:lnTo>
                    <a:pt x="1488" y="1698"/>
                  </a:lnTo>
                  <a:lnTo>
                    <a:pt x="1509" y="1660"/>
                  </a:lnTo>
                  <a:lnTo>
                    <a:pt x="1531" y="1623"/>
                  </a:lnTo>
                  <a:lnTo>
                    <a:pt x="1556" y="1588"/>
                  </a:lnTo>
                  <a:lnTo>
                    <a:pt x="1581" y="1551"/>
                  </a:lnTo>
                  <a:lnTo>
                    <a:pt x="1603" y="1519"/>
                  </a:lnTo>
                  <a:lnTo>
                    <a:pt x="1625" y="1485"/>
                  </a:lnTo>
                  <a:lnTo>
                    <a:pt x="1647" y="1450"/>
                  </a:lnTo>
                  <a:lnTo>
                    <a:pt x="1670" y="1414"/>
                  </a:lnTo>
                  <a:lnTo>
                    <a:pt x="1690" y="1376"/>
                  </a:lnTo>
                  <a:lnTo>
                    <a:pt x="1710" y="1336"/>
                  </a:lnTo>
                  <a:lnTo>
                    <a:pt x="1728" y="1294"/>
                  </a:lnTo>
                  <a:lnTo>
                    <a:pt x="1744" y="1250"/>
                  </a:lnTo>
                  <a:lnTo>
                    <a:pt x="1757" y="1203"/>
                  </a:lnTo>
                  <a:lnTo>
                    <a:pt x="1769" y="1153"/>
                  </a:lnTo>
                  <a:lnTo>
                    <a:pt x="1777" y="1099"/>
                  </a:lnTo>
                  <a:lnTo>
                    <a:pt x="1783" y="1043"/>
                  </a:lnTo>
                  <a:lnTo>
                    <a:pt x="1785" y="982"/>
                  </a:lnTo>
                  <a:lnTo>
                    <a:pt x="1782" y="916"/>
                  </a:lnTo>
                  <a:lnTo>
                    <a:pt x="1773" y="852"/>
                  </a:lnTo>
                  <a:lnTo>
                    <a:pt x="1757" y="789"/>
                  </a:lnTo>
                  <a:lnTo>
                    <a:pt x="1737" y="729"/>
                  </a:lnTo>
                  <a:lnTo>
                    <a:pt x="1712" y="671"/>
                  </a:lnTo>
                  <a:lnTo>
                    <a:pt x="1680" y="616"/>
                  </a:lnTo>
                  <a:lnTo>
                    <a:pt x="1645" y="564"/>
                  </a:lnTo>
                  <a:lnTo>
                    <a:pt x="1605" y="515"/>
                  </a:lnTo>
                  <a:lnTo>
                    <a:pt x="1561" y="470"/>
                  </a:lnTo>
                  <a:lnTo>
                    <a:pt x="1513" y="428"/>
                  </a:lnTo>
                  <a:lnTo>
                    <a:pt x="1462" y="389"/>
                  </a:lnTo>
                  <a:lnTo>
                    <a:pt x="1407" y="356"/>
                  </a:lnTo>
                  <a:lnTo>
                    <a:pt x="1349" y="327"/>
                  </a:lnTo>
                  <a:lnTo>
                    <a:pt x="1288" y="302"/>
                  </a:lnTo>
                  <a:lnTo>
                    <a:pt x="1224" y="283"/>
                  </a:lnTo>
                  <a:lnTo>
                    <a:pt x="1159" y="269"/>
                  </a:lnTo>
                  <a:lnTo>
                    <a:pt x="1091" y="260"/>
                  </a:lnTo>
                  <a:lnTo>
                    <a:pt x="1022" y="257"/>
                  </a:lnTo>
                  <a:close/>
                  <a:moveTo>
                    <a:pt x="1022" y="0"/>
                  </a:moveTo>
                  <a:lnTo>
                    <a:pt x="1105" y="4"/>
                  </a:lnTo>
                  <a:lnTo>
                    <a:pt x="1187" y="14"/>
                  </a:lnTo>
                  <a:lnTo>
                    <a:pt x="1266" y="30"/>
                  </a:lnTo>
                  <a:lnTo>
                    <a:pt x="1345" y="51"/>
                  </a:lnTo>
                  <a:lnTo>
                    <a:pt x="1418" y="78"/>
                  </a:lnTo>
                  <a:lnTo>
                    <a:pt x="1490" y="110"/>
                  </a:lnTo>
                  <a:lnTo>
                    <a:pt x="1559" y="148"/>
                  </a:lnTo>
                  <a:lnTo>
                    <a:pt x="1624" y="190"/>
                  </a:lnTo>
                  <a:lnTo>
                    <a:pt x="1685" y="237"/>
                  </a:lnTo>
                  <a:lnTo>
                    <a:pt x="1744" y="289"/>
                  </a:lnTo>
                  <a:lnTo>
                    <a:pt x="1796" y="343"/>
                  </a:lnTo>
                  <a:lnTo>
                    <a:pt x="1846" y="403"/>
                  </a:lnTo>
                  <a:lnTo>
                    <a:pt x="1890" y="465"/>
                  </a:lnTo>
                  <a:lnTo>
                    <a:pt x="1929" y="531"/>
                  </a:lnTo>
                  <a:lnTo>
                    <a:pt x="1963" y="600"/>
                  </a:lnTo>
                  <a:lnTo>
                    <a:pt x="1990" y="672"/>
                  </a:lnTo>
                  <a:lnTo>
                    <a:pt x="2014" y="746"/>
                  </a:lnTo>
                  <a:lnTo>
                    <a:pt x="2030" y="822"/>
                  </a:lnTo>
                  <a:lnTo>
                    <a:pt x="2040" y="901"/>
                  </a:lnTo>
                  <a:lnTo>
                    <a:pt x="2043" y="982"/>
                  </a:lnTo>
                  <a:lnTo>
                    <a:pt x="2041" y="1050"/>
                  </a:lnTo>
                  <a:lnTo>
                    <a:pt x="2036" y="1115"/>
                  </a:lnTo>
                  <a:lnTo>
                    <a:pt x="2027" y="1176"/>
                  </a:lnTo>
                  <a:lnTo>
                    <a:pt x="2016" y="1234"/>
                  </a:lnTo>
                  <a:lnTo>
                    <a:pt x="2002" y="1289"/>
                  </a:lnTo>
                  <a:lnTo>
                    <a:pt x="1986" y="1340"/>
                  </a:lnTo>
                  <a:lnTo>
                    <a:pt x="1967" y="1390"/>
                  </a:lnTo>
                  <a:lnTo>
                    <a:pt x="1948" y="1436"/>
                  </a:lnTo>
                  <a:lnTo>
                    <a:pt x="1927" y="1479"/>
                  </a:lnTo>
                  <a:lnTo>
                    <a:pt x="1906" y="1520"/>
                  </a:lnTo>
                  <a:lnTo>
                    <a:pt x="1883" y="1559"/>
                  </a:lnTo>
                  <a:lnTo>
                    <a:pt x="1861" y="1596"/>
                  </a:lnTo>
                  <a:lnTo>
                    <a:pt x="1839" y="1631"/>
                  </a:lnTo>
                  <a:lnTo>
                    <a:pt x="1816" y="1663"/>
                  </a:lnTo>
                  <a:lnTo>
                    <a:pt x="1794" y="1695"/>
                  </a:lnTo>
                  <a:lnTo>
                    <a:pt x="1769" y="1734"/>
                  </a:lnTo>
                  <a:lnTo>
                    <a:pt x="1746" y="1768"/>
                  </a:lnTo>
                  <a:lnTo>
                    <a:pt x="1727" y="1800"/>
                  </a:lnTo>
                  <a:lnTo>
                    <a:pt x="1712" y="1828"/>
                  </a:lnTo>
                  <a:lnTo>
                    <a:pt x="1701" y="1854"/>
                  </a:lnTo>
                  <a:lnTo>
                    <a:pt x="1694" y="1879"/>
                  </a:lnTo>
                  <a:lnTo>
                    <a:pt x="1692" y="1903"/>
                  </a:lnTo>
                  <a:lnTo>
                    <a:pt x="1689" y="1951"/>
                  </a:lnTo>
                  <a:lnTo>
                    <a:pt x="1679" y="1997"/>
                  </a:lnTo>
                  <a:lnTo>
                    <a:pt x="1664" y="2042"/>
                  </a:lnTo>
                  <a:lnTo>
                    <a:pt x="1642" y="2086"/>
                  </a:lnTo>
                  <a:lnTo>
                    <a:pt x="1616" y="2128"/>
                  </a:lnTo>
                  <a:lnTo>
                    <a:pt x="1583" y="2168"/>
                  </a:lnTo>
                  <a:lnTo>
                    <a:pt x="1545" y="2205"/>
                  </a:lnTo>
                  <a:lnTo>
                    <a:pt x="1502" y="2240"/>
                  </a:lnTo>
                  <a:lnTo>
                    <a:pt x="1501" y="2261"/>
                  </a:lnTo>
                  <a:lnTo>
                    <a:pt x="1500" y="2286"/>
                  </a:lnTo>
                  <a:lnTo>
                    <a:pt x="1498" y="2313"/>
                  </a:lnTo>
                  <a:lnTo>
                    <a:pt x="1497" y="2342"/>
                  </a:lnTo>
                  <a:lnTo>
                    <a:pt x="1494" y="2370"/>
                  </a:lnTo>
                  <a:lnTo>
                    <a:pt x="1493" y="2398"/>
                  </a:lnTo>
                  <a:lnTo>
                    <a:pt x="1491" y="2426"/>
                  </a:lnTo>
                  <a:lnTo>
                    <a:pt x="1490" y="2450"/>
                  </a:lnTo>
                  <a:lnTo>
                    <a:pt x="1489" y="2470"/>
                  </a:lnTo>
                  <a:lnTo>
                    <a:pt x="1488" y="2486"/>
                  </a:lnTo>
                  <a:lnTo>
                    <a:pt x="1488" y="2497"/>
                  </a:lnTo>
                  <a:lnTo>
                    <a:pt x="1487" y="2500"/>
                  </a:lnTo>
                  <a:lnTo>
                    <a:pt x="1487" y="2513"/>
                  </a:lnTo>
                  <a:lnTo>
                    <a:pt x="1485" y="2527"/>
                  </a:lnTo>
                  <a:lnTo>
                    <a:pt x="1481" y="2543"/>
                  </a:lnTo>
                  <a:lnTo>
                    <a:pt x="1475" y="2560"/>
                  </a:lnTo>
                  <a:lnTo>
                    <a:pt x="1467" y="2579"/>
                  </a:lnTo>
                  <a:lnTo>
                    <a:pt x="1456" y="2596"/>
                  </a:lnTo>
                  <a:lnTo>
                    <a:pt x="1443" y="2615"/>
                  </a:lnTo>
                  <a:lnTo>
                    <a:pt x="1426" y="2635"/>
                  </a:lnTo>
                  <a:lnTo>
                    <a:pt x="1405" y="2653"/>
                  </a:lnTo>
                  <a:lnTo>
                    <a:pt x="1379" y="2672"/>
                  </a:lnTo>
                  <a:lnTo>
                    <a:pt x="1350" y="2689"/>
                  </a:lnTo>
                  <a:lnTo>
                    <a:pt x="1316" y="2705"/>
                  </a:lnTo>
                  <a:lnTo>
                    <a:pt x="1276" y="2720"/>
                  </a:lnTo>
                  <a:lnTo>
                    <a:pt x="1253" y="2749"/>
                  </a:lnTo>
                  <a:lnTo>
                    <a:pt x="1224" y="2777"/>
                  </a:lnTo>
                  <a:lnTo>
                    <a:pt x="1193" y="2802"/>
                  </a:lnTo>
                  <a:lnTo>
                    <a:pt x="1170" y="2813"/>
                  </a:lnTo>
                  <a:lnTo>
                    <a:pt x="1146" y="2821"/>
                  </a:lnTo>
                  <a:lnTo>
                    <a:pt x="1121" y="2823"/>
                  </a:lnTo>
                  <a:lnTo>
                    <a:pt x="922" y="2823"/>
                  </a:lnTo>
                  <a:lnTo>
                    <a:pt x="897" y="2821"/>
                  </a:lnTo>
                  <a:lnTo>
                    <a:pt x="873" y="2813"/>
                  </a:lnTo>
                  <a:lnTo>
                    <a:pt x="851" y="2802"/>
                  </a:lnTo>
                  <a:lnTo>
                    <a:pt x="819" y="2777"/>
                  </a:lnTo>
                  <a:lnTo>
                    <a:pt x="791" y="2749"/>
                  </a:lnTo>
                  <a:lnTo>
                    <a:pt x="767" y="2720"/>
                  </a:lnTo>
                  <a:lnTo>
                    <a:pt x="725" y="2703"/>
                  </a:lnTo>
                  <a:lnTo>
                    <a:pt x="689" y="2687"/>
                  </a:lnTo>
                  <a:lnTo>
                    <a:pt x="658" y="2668"/>
                  </a:lnTo>
                  <a:lnTo>
                    <a:pt x="632" y="2648"/>
                  </a:lnTo>
                  <a:lnTo>
                    <a:pt x="611" y="2628"/>
                  </a:lnTo>
                  <a:lnTo>
                    <a:pt x="594" y="2607"/>
                  </a:lnTo>
                  <a:lnTo>
                    <a:pt x="582" y="2587"/>
                  </a:lnTo>
                  <a:lnTo>
                    <a:pt x="571" y="2567"/>
                  </a:lnTo>
                  <a:lnTo>
                    <a:pt x="565" y="2548"/>
                  </a:lnTo>
                  <a:lnTo>
                    <a:pt x="559" y="2530"/>
                  </a:lnTo>
                  <a:lnTo>
                    <a:pt x="557" y="2515"/>
                  </a:lnTo>
                  <a:lnTo>
                    <a:pt x="556" y="2500"/>
                  </a:lnTo>
                  <a:lnTo>
                    <a:pt x="556" y="2500"/>
                  </a:lnTo>
                  <a:lnTo>
                    <a:pt x="556" y="2497"/>
                  </a:lnTo>
                  <a:lnTo>
                    <a:pt x="555" y="2486"/>
                  </a:lnTo>
                  <a:lnTo>
                    <a:pt x="554" y="2470"/>
                  </a:lnTo>
                  <a:lnTo>
                    <a:pt x="553" y="2450"/>
                  </a:lnTo>
                  <a:lnTo>
                    <a:pt x="552" y="2426"/>
                  </a:lnTo>
                  <a:lnTo>
                    <a:pt x="550" y="2398"/>
                  </a:lnTo>
                  <a:lnTo>
                    <a:pt x="549" y="2370"/>
                  </a:lnTo>
                  <a:lnTo>
                    <a:pt x="547" y="2342"/>
                  </a:lnTo>
                  <a:lnTo>
                    <a:pt x="546" y="2313"/>
                  </a:lnTo>
                  <a:lnTo>
                    <a:pt x="544" y="2286"/>
                  </a:lnTo>
                  <a:lnTo>
                    <a:pt x="543" y="2261"/>
                  </a:lnTo>
                  <a:lnTo>
                    <a:pt x="541" y="2240"/>
                  </a:lnTo>
                  <a:lnTo>
                    <a:pt x="498" y="2205"/>
                  </a:lnTo>
                  <a:lnTo>
                    <a:pt x="460" y="2168"/>
                  </a:lnTo>
                  <a:lnTo>
                    <a:pt x="427" y="2128"/>
                  </a:lnTo>
                  <a:lnTo>
                    <a:pt x="401" y="2086"/>
                  </a:lnTo>
                  <a:lnTo>
                    <a:pt x="379" y="2042"/>
                  </a:lnTo>
                  <a:lnTo>
                    <a:pt x="364" y="1997"/>
                  </a:lnTo>
                  <a:lnTo>
                    <a:pt x="355" y="1951"/>
                  </a:lnTo>
                  <a:lnTo>
                    <a:pt x="351" y="1903"/>
                  </a:lnTo>
                  <a:lnTo>
                    <a:pt x="349" y="1879"/>
                  </a:lnTo>
                  <a:lnTo>
                    <a:pt x="342" y="1854"/>
                  </a:lnTo>
                  <a:lnTo>
                    <a:pt x="331" y="1828"/>
                  </a:lnTo>
                  <a:lnTo>
                    <a:pt x="317" y="1800"/>
                  </a:lnTo>
                  <a:lnTo>
                    <a:pt x="298" y="1768"/>
                  </a:lnTo>
                  <a:lnTo>
                    <a:pt x="275" y="1734"/>
                  </a:lnTo>
                  <a:lnTo>
                    <a:pt x="249" y="1696"/>
                  </a:lnTo>
                  <a:lnTo>
                    <a:pt x="228" y="1664"/>
                  </a:lnTo>
                  <a:lnTo>
                    <a:pt x="206" y="1631"/>
                  </a:lnTo>
                  <a:lnTo>
                    <a:pt x="183" y="1596"/>
                  </a:lnTo>
                  <a:lnTo>
                    <a:pt x="160" y="1559"/>
                  </a:lnTo>
                  <a:lnTo>
                    <a:pt x="138" y="1521"/>
                  </a:lnTo>
                  <a:lnTo>
                    <a:pt x="116" y="1479"/>
                  </a:lnTo>
                  <a:lnTo>
                    <a:pt x="95" y="1436"/>
                  </a:lnTo>
                  <a:lnTo>
                    <a:pt x="76" y="1390"/>
                  </a:lnTo>
                  <a:lnTo>
                    <a:pt x="57" y="1340"/>
                  </a:lnTo>
                  <a:lnTo>
                    <a:pt x="41" y="1289"/>
                  </a:lnTo>
                  <a:lnTo>
                    <a:pt x="27" y="1234"/>
                  </a:lnTo>
                  <a:lnTo>
                    <a:pt x="16" y="1176"/>
                  </a:lnTo>
                  <a:lnTo>
                    <a:pt x="7" y="1115"/>
                  </a:lnTo>
                  <a:lnTo>
                    <a:pt x="2" y="1050"/>
                  </a:lnTo>
                  <a:lnTo>
                    <a:pt x="0" y="982"/>
                  </a:lnTo>
                  <a:lnTo>
                    <a:pt x="3" y="901"/>
                  </a:lnTo>
                  <a:lnTo>
                    <a:pt x="14" y="822"/>
                  </a:lnTo>
                  <a:lnTo>
                    <a:pt x="30" y="746"/>
                  </a:lnTo>
                  <a:lnTo>
                    <a:pt x="53" y="672"/>
                  </a:lnTo>
                  <a:lnTo>
                    <a:pt x="80" y="600"/>
                  </a:lnTo>
                  <a:lnTo>
                    <a:pt x="114" y="531"/>
                  </a:lnTo>
                  <a:lnTo>
                    <a:pt x="153" y="465"/>
                  </a:lnTo>
                  <a:lnTo>
                    <a:pt x="197" y="403"/>
                  </a:lnTo>
                  <a:lnTo>
                    <a:pt x="247" y="343"/>
                  </a:lnTo>
                  <a:lnTo>
                    <a:pt x="300" y="289"/>
                  </a:lnTo>
                  <a:lnTo>
                    <a:pt x="358" y="237"/>
                  </a:lnTo>
                  <a:lnTo>
                    <a:pt x="419" y="190"/>
                  </a:lnTo>
                  <a:lnTo>
                    <a:pt x="484" y="148"/>
                  </a:lnTo>
                  <a:lnTo>
                    <a:pt x="553" y="110"/>
                  </a:lnTo>
                  <a:lnTo>
                    <a:pt x="625" y="78"/>
                  </a:lnTo>
                  <a:lnTo>
                    <a:pt x="700" y="51"/>
                  </a:lnTo>
                  <a:lnTo>
                    <a:pt x="777" y="30"/>
                  </a:lnTo>
                  <a:lnTo>
                    <a:pt x="856" y="14"/>
                  </a:lnTo>
                  <a:lnTo>
                    <a:pt x="938" y="4"/>
                  </a:lnTo>
                  <a:lnTo>
                    <a:pt x="10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 24">
              <a:extLst>
                <a:ext uri="{FF2B5EF4-FFF2-40B4-BE49-F238E27FC236}">
                  <a16:creationId xmlns:a16="http://schemas.microsoft.com/office/drawing/2014/main" id="{BFF57DFD-8064-3F4E-985F-526C37580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4597401"/>
              <a:ext cx="39688" cy="101600"/>
            </a:xfrm>
            <a:custGeom>
              <a:avLst/>
              <a:gdLst>
                <a:gd name="T0" fmla="*/ 65 w 129"/>
                <a:gd name="T1" fmla="*/ 0 h 319"/>
                <a:gd name="T2" fmla="*/ 65 w 129"/>
                <a:gd name="T3" fmla="*/ 0 h 319"/>
                <a:gd name="T4" fmla="*/ 82 w 129"/>
                <a:gd name="T5" fmla="*/ 2 h 319"/>
                <a:gd name="T6" fmla="*/ 97 w 129"/>
                <a:gd name="T7" fmla="*/ 8 h 319"/>
                <a:gd name="T8" fmla="*/ 110 w 129"/>
                <a:gd name="T9" fmla="*/ 19 h 319"/>
                <a:gd name="T10" fmla="*/ 121 w 129"/>
                <a:gd name="T11" fmla="*/ 31 h 319"/>
                <a:gd name="T12" fmla="*/ 127 w 129"/>
                <a:gd name="T13" fmla="*/ 47 h 319"/>
                <a:gd name="T14" fmla="*/ 129 w 129"/>
                <a:gd name="T15" fmla="*/ 64 h 319"/>
                <a:gd name="T16" fmla="*/ 129 w 129"/>
                <a:gd name="T17" fmla="*/ 255 h 319"/>
                <a:gd name="T18" fmla="*/ 127 w 129"/>
                <a:gd name="T19" fmla="*/ 273 h 319"/>
                <a:gd name="T20" fmla="*/ 121 w 129"/>
                <a:gd name="T21" fmla="*/ 288 h 319"/>
                <a:gd name="T22" fmla="*/ 110 w 129"/>
                <a:gd name="T23" fmla="*/ 302 h 319"/>
                <a:gd name="T24" fmla="*/ 97 w 129"/>
                <a:gd name="T25" fmla="*/ 311 h 319"/>
                <a:gd name="T26" fmla="*/ 82 w 129"/>
                <a:gd name="T27" fmla="*/ 317 h 319"/>
                <a:gd name="T28" fmla="*/ 65 w 129"/>
                <a:gd name="T29" fmla="*/ 319 h 319"/>
                <a:gd name="T30" fmla="*/ 48 w 129"/>
                <a:gd name="T31" fmla="*/ 317 h 319"/>
                <a:gd name="T32" fmla="*/ 32 w 129"/>
                <a:gd name="T33" fmla="*/ 311 h 319"/>
                <a:gd name="T34" fmla="*/ 19 w 129"/>
                <a:gd name="T35" fmla="*/ 302 h 319"/>
                <a:gd name="T36" fmla="*/ 9 w 129"/>
                <a:gd name="T37" fmla="*/ 288 h 319"/>
                <a:gd name="T38" fmla="*/ 2 w 129"/>
                <a:gd name="T39" fmla="*/ 273 h 319"/>
                <a:gd name="T40" fmla="*/ 0 w 129"/>
                <a:gd name="T41" fmla="*/ 255 h 319"/>
                <a:gd name="T42" fmla="*/ 0 w 129"/>
                <a:gd name="T43" fmla="*/ 64 h 319"/>
                <a:gd name="T44" fmla="*/ 2 w 129"/>
                <a:gd name="T45" fmla="*/ 47 h 319"/>
                <a:gd name="T46" fmla="*/ 9 w 129"/>
                <a:gd name="T47" fmla="*/ 31 h 319"/>
                <a:gd name="T48" fmla="*/ 19 w 129"/>
                <a:gd name="T49" fmla="*/ 19 h 319"/>
                <a:gd name="T50" fmla="*/ 32 w 129"/>
                <a:gd name="T51" fmla="*/ 8 h 319"/>
                <a:gd name="T52" fmla="*/ 48 w 129"/>
                <a:gd name="T53" fmla="*/ 2 h 319"/>
                <a:gd name="T54" fmla="*/ 65 w 129"/>
                <a:gd name="T5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319">
                  <a:moveTo>
                    <a:pt x="65" y="0"/>
                  </a:moveTo>
                  <a:lnTo>
                    <a:pt x="65" y="0"/>
                  </a:lnTo>
                  <a:lnTo>
                    <a:pt x="82" y="2"/>
                  </a:lnTo>
                  <a:lnTo>
                    <a:pt x="97" y="8"/>
                  </a:lnTo>
                  <a:lnTo>
                    <a:pt x="110" y="19"/>
                  </a:lnTo>
                  <a:lnTo>
                    <a:pt x="121" y="31"/>
                  </a:lnTo>
                  <a:lnTo>
                    <a:pt x="127" y="47"/>
                  </a:lnTo>
                  <a:lnTo>
                    <a:pt x="129" y="64"/>
                  </a:lnTo>
                  <a:lnTo>
                    <a:pt x="129" y="255"/>
                  </a:lnTo>
                  <a:lnTo>
                    <a:pt x="127" y="273"/>
                  </a:lnTo>
                  <a:lnTo>
                    <a:pt x="121" y="288"/>
                  </a:lnTo>
                  <a:lnTo>
                    <a:pt x="110" y="302"/>
                  </a:lnTo>
                  <a:lnTo>
                    <a:pt x="97" y="311"/>
                  </a:lnTo>
                  <a:lnTo>
                    <a:pt x="82" y="317"/>
                  </a:lnTo>
                  <a:lnTo>
                    <a:pt x="65" y="319"/>
                  </a:lnTo>
                  <a:lnTo>
                    <a:pt x="48" y="317"/>
                  </a:lnTo>
                  <a:lnTo>
                    <a:pt x="32" y="311"/>
                  </a:lnTo>
                  <a:lnTo>
                    <a:pt x="19" y="302"/>
                  </a:lnTo>
                  <a:lnTo>
                    <a:pt x="9" y="288"/>
                  </a:lnTo>
                  <a:lnTo>
                    <a:pt x="2" y="273"/>
                  </a:lnTo>
                  <a:lnTo>
                    <a:pt x="0" y="255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1"/>
                  </a:lnTo>
                  <a:lnTo>
                    <a:pt x="19" y="19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 25">
              <a:extLst>
                <a:ext uri="{FF2B5EF4-FFF2-40B4-BE49-F238E27FC236}">
                  <a16:creationId xmlns:a16="http://schemas.microsoft.com/office/drawing/2014/main" id="{E6862C3E-A427-F94E-87B2-AB7F803E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588" y="4659313"/>
              <a:ext cx="71438" cy="93663"/>
            </a:xfrm>
            <a:custGeom>
              <a:avLst/>
              <a:gdLst>
                <a:gd name="T0" fmla="*/ 64 w 226"/>
                <a:gd name="T1" fmla="*/ 0 h 295"/>
                <a:gd name="T2" fmla="*/ 81 w 226"/>
                <a:gd name="T3" fmla="*/ 2 h 295"/>
                <a:gd name="T4" fmla="*/ 96 w 226"/>
                <a:gd name="T5" fmla="*/ 8 h 295"/>
                <a:gd name="T6" fmla="*/ 110 w 226"/>
                <a:gd name="T7" fmla="*/ 18 h 295"/>
                <a:gd name="T8" fmla="*/ 120 w 226"/>
                <a:gd name="T9" fmla="*/ 32 h 295"/>
                <a:gd name="T10" fmla="*/ 218 w 226"/>
                <a:gd name="T11" fmla="*/ 199 h 295"/>
                <a:gd name="T12" fmla="*/ 224 w 226"/>
                <a:gd name="T13" fmla="*/ 215 h 295"/>
                <a:gd name="T14" fmla="*/ 226 w 226"/>
                <a:gd name="T15" fmla="*/ 231 h 295"/>
                <a:gd name="T16" fmla="*/ 224 w 226"/>
                <a:gd name="T17" fmla="*/ 247 h 295"/>
                <a:gd name="T18" fmla="*/ 218 w 226"/>
                <a:gd name="T19" fmla="*/ 263 h 295"/>
                <a:gd name="T20" fmla="*/ 208 w 226"/>
                <a:gd name="T21" fmla="*/ 276 h 295"/>
                <a:gd name="T22" fmla="*/ 194 w 226"/>
                <a:gd name="T23" fmla="*/ 287 h 295"/>
                <a:gd name="T24" fmla="*/ 178 w 226"/>
                <a:gd name="T25" fmla="*/ 293 h 295"/>
                <a:gd name="T26" fmla="*/ 162 w 226"/>
                <a:gd name="T27" fmla="*/ 295 h 295"/>
                <a:gd name="T28" fmla="*/ 145 w 226"/>
                <a:gd name="T29" fmla="*/ 293 h 295"/>
                <a:gd name="T30" fmla="*/ 130 w 226"/>
                <a:gd name="T31" fmla="*/ 287 h 295"/>
                <a:gd name="T32" fmla="*/ 116 w 226"/>
                <a:gd name="T33" fmla="*/ 276 h 295"/>
                <a:gd name="T34" fmla="*/ 106 w 226"/>
                <a:gd name="T35" fmla="*/ 263 h 295"/>
                <a:gd name="T36" fmla="*/ 9 w 226"/>
                <a:gd name="T37" fmla="*/ 96 h 295"/>
                <a:gd name="T38" fmla="*/ 2 w 226"/>
                <a:gd name="T39" fmla="*/ 80 h 295"/>
                <a:gd name="T40" fmla="*/ 0 w 226"/>
                <a:gd name="T41" fmla="*/ 64 h 295"/>
                <a:gd name="T42" fmla="*/ 2 w 226"/>
                <a:gd name="T43" fmla="*/ 48 h 295"/>
                <a:gd name="T44" fmla="*/ 9 w 226"/>
                <a:gd name="T45" fmla="*/ 32 h 295"/>
                <a:gd name="T46" fmla="*/ 19 w 226"/>
                <a:gd name="T47" fmla="*/ 19 h 295"/>
                <a:gd name="T48" fmla="*/ 32 w 226"/>
                <a:gd name="T49" fmla="*/ 9 h 295"/>
                <a:gd name="T50" fmla="*/ 49 w 226"/>
                <a:gd name="T51" fmla="*/ 2 h 295"/>
                <a:gd name="T52" fmla="*/ 64 w 226"/>
                <a:gd name="T53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5">
                  <a:moveTo>
                    <a:pt x="64" y="0"/>
                  </a:moveTo>
                  <a:lnTo>
                    <a:pt x="81" y="2"/>
                  </a:lnTo>
                  <a:lnTo>
                    <a:pt x="96" y="8"/>
                  </a:lnTo>
                  <a:lnTo>
                    <a:pt x="110" y="18"/>
                  </a:lnTo>
                  <a:lnTo>
                    <a:pt x="120" y="32"/>
                  </a:lnTo>
                  <a:lnTo>
                    <a:pt x="218" y="199"/>
                  </a:lnTo>
                  <a:lnTo>
                    <a:pt x="224" y="215"/>
                  </a:lnTo>
                  <a:lnTo>
                    <a:pt x="226" y="231"/>
                  </a:lnTo>
                  <a:lnTo>
                    <a:pt x="224" y="247"/>
                  </a:lnTo>
                  <a:lnTo>
                    <a:pt x="218" y="263"/>
                  </a:lnTo>
                  <a:lnTo>
                    <a:pt x="208" y="276"/>
                  </a:lnTo>
                  <a:lnTo>
                    <a:pt x="194" y="287"/>
                  </a:lnTo>
                  <a:lnTo>
                    <a:pt x="178" y="293"/>
                  </a:lnTo>
                  <a:lnTo>
                    <a:pt x="162" y="295"/>
                  </a:lnTo>
                  <a:lnTo>
                    <a:pt x="145" y="293"/>
                  </a:lnTo>
                  <a:lnTo>
                    <a:pt x="130" y="287"/>
                  </a:lnTo>
                  <a:lnTo>
                    <a:pt x="116" y="276"/>
                  </a:lnTo>
                  <a:lnTo>
                    <a:pt x="106" y="263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 26">
              <a:extLst>
                <a:ext uri="{FF2B5EF4-FFF2-40B4-BE49-F238E27FC236}">
                  <a16:creationId xmlns:a16="http://schemas.microsoft.com/office/drawing/2014/main" id="{23A9BF67-A9EF-B544-B245-5962EC2F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4827588"/>
              <a:ext cx="93663" cy="69850"/>
            </a:xfrm>
            <a:custGeom>
              <a:avLst/>
              <a:gdLst>
                <a:gd name="T0" fmla="*/ 65 w 297"/>
                <a:gd name="T1" fmla="*/ 0 h 224"/>
                <a:gd name="T2" fmla="*/ 80 w 297"/>
                <a:gd name="T3" fmla="*/ 2 h 224"/>
                <a:gd name="T4" fmla="*/ 97 w 297"/>
                <a:gd name="T5" fmla="*/ 8 h 224"/>
                <a:gd name="T6" fmla="*/ 265 w 297"/>
                <a:gd name="T7" fmla="*/ 104 h 224"/>
                <a:gd name="T8" fmla="*/ 279 w 297"/>
                <a:gd name="T9" fmla="*/ 115 h 224"/>
                <a:gd name="T10" fmla="*/ 288 w 297"/>
                <a:gd name="T11" fmla="*/ 128 h 224"/>
                <a:gd name="T12" fmla="*/ 295 w 297"/>
                <a:gd name="T13" fmla="*/ 144 h 224"/>
                <a:gd name="T14" fmla="*/ 297 w 297"/>
                <a:gd name="T15" fmla="*/ 159 h 224"/>
                <a:gd name="T16" fmla="*/ 295 w 297"/>
                <a:gd name="T17" fmla="*/ 176 h 224"/>
                <a:gd name="T18" fmla="*/ 288 w 297"/>
                <a:gd name="T19" fmla="*/ 192 h 224"/>
                <a:gd name="T20" fmla="*/ 278 w 297"/>
                <a:gd name="T21" fmla="*/ 206 h 224"/>
                <a:gd name="T22" fmla="*/ 264 w 297"/>
                <a:gd name="T23" fmla="*/ 216 h 224"/>
                <a:gd name="T24" fmla="*/ 248 w 297"/>
                <a:gd name="T25" fmla="*/ 222 h 224"/>
                <a:gd name="T26" fmla="*/ 232 w 297"/>
                <a:gd name="T27" fmla="*/ 224 h 224"/>
                <a:gd name="T28" fmla="*/ 215 w 297"/>
                <a:gd name="T29" fmla="*/ 222 h 224"/>
                <a:gd name="T30" fmla="*/ 200 w 297"/>
                <a:gd name="T31" fmla="*/ 215 h 224"/>
                <a:gd name="T32" fmla="*/ 32 w 297"/>
                <a:gd name="T33" fmla="*/ 120 h 224"/>
                <a:gd name="T34" fmla="*/ 18 w 297"/>
                <a:gd name="T35" fmla="*/ 109 h 224"/>
                <a:gd name="T36" fmla="*/ 9 w 297"/>
                <a:gd name="T37" fmla="*/ 95 h 224"/>
                <a:gd name="T38" fmla="*/ 2 w 297"/>
                <a:gd name="T39" fmla="*/ 81 h 224"/>
                <a:gd name="T40" fmla="*/ 0 w 297"/>
                <a:gd name="T41" fmla="*/ 64 h 224"/>
                <a:gd name="T42" fmla="*/ 2 w 297"/>
                <a:gd name="T43" fmla="*/ 47 h 224"/>
                <a:gd name="T44" fmla="*/ 9 w 297"/>
                <a:gd name="T45" fmla="*/ 32 h 224"/>
                <a:gd name="T46" fmla="*/ 19 w 297"/>
                <a:gd name="T47" fmla="*/ 18 h 224"/>
                <a:gd name="T48" fmla="*/ 33 w 297"/>
                <a:gd name="T49" fmla="*/ 8 h 224"/>
                <a:gd name="T50" fmla="*/ 48 w 297"/>
                <a:gd name="T51" fmla="*/ 2 h 224"/>
                <a:gd name="T52" fmla="*/ 65 w 297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4">
                  <a:moveTo>
                    <a:pt x="65" y="0"/>
                  </a:moveTo>
                  <a:lnTo>
                    <a:pt x="80" y="2"/>
                  </a:lnTo>
                  <a:lnTo>
                    <a:pt x="97" y="8"/>
                  </a:lnTo>
                  <a:lnTo>
                    <a:pt x="265" y="104"/>
                  </a:lnTo>
                  <a:lnTo>
                    <a:pt x="279" y="115"/>
                  </a:lnTo>
                  <a:lnTo>
                    <a:pt x="288" y="128"/>
                  </a:lnTo>
                  <a:lnTo>
                    <a:pt x="295" y="144"/>
                  </a:lnTo>
                  <a:lnTo>
                    <a:pt x="297" y="159"/>
                  </a:lnTo>
                  <a:lnTo>
                    <a:pt x="295" y="176"/>
                  </a:lnTo>
                  <a:lnTo>
                    <a:pt x="288" y="192"/>
                  </a:lnTo>
                  <a:lnTo>
                    <a:pt x="278" y="206"/>
                  </a:lnTo>
                  <a:lnTo>
                    <a:pt x="264" y="216"/>
                  </a:lnTo>
                  <a:lnTo>
                    <a:pt x="248" y="222"/>
                  </a:lnTo>
                  <a:lnTo>
                    <a:pt x="232" y="224"/>
                  </a:lnTo>
                  <a:lnTo>
                    <a:pt x="215" y="222"/>
                  </a:lnTo>
                  <a:lnTo>
                    <a:pt x="200" y="215"/>
                  </a:lnTo>
                  <a:lnTo>
                    <a:pt x="32" y="120"/>
                  </a:lnTo>
                  <a:lnTo>
                    <a:pt x="18" y="109"/>
                  </a:lnTo>
                  <a:lnTo>
                    <a:pt x="9" y="95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8"/>
                  </a:lnTo>
                  <a:lnTo>
                    <a:pt x="33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 27">
              <a:extLst>
                <a:ext uri="{FF2B5EF4-FFF2-40B4-BE49-F238E27FC236}">
                  <a16:creationId xmlns:a16="http://schemas.microsoft.com/office/drawing/2014/main" id="{83594536-C896-3A42-B64D-15613B7B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5056188"/>
              <a:ext cx="101600" cy="41275"/>
            </a:xfrm>
            <a:custGeom>
              <a:avLst/>
              <a:gdLst>
                <a:gd name="T0" fmla="*/ 64 w 323"/>
                <a:gd name="T1" fmla="*/ 0 h 129"/>
                <a:gd name="T2" fmla="*/ 259 w 323"/>
                <a:gd name="T3" fmla="*/ 0 h 129"/>
                <a:gd name="T4" fmla="*/ 275 w 323"/>
                <a:gd name="T5" fmla="*/ 4 h 129"/>
                <a:gd name="T6" fmla="*/ 291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1 w 323"/>
                <a:gd name="T23" fmla="*/ 120 h 129"/>
                <a:gd name="T24" fmla="*/ 275 w 323"/>
                <a:gd name="T25" fmla="*/ 127 h 129"/>
                <a:gd name="T26" fmla="*/ 259 w 323"/>
                <a:gd name="T27" fmla="*/ 129 h 129"/>
                <a:gd name="T28" fmla="*/ 64 w 323"/>
                <a:gd name="T29" fmla="*/ 129 h 129"/>
                <a:gd name="T30" fmla="*/ 47 w 323"/>
                <a:gd name="T31" fmla="*/ 127 h 129"/>
                <a:gd name="T32" fmla="*/ 33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2 w 323"/>
                <a:gd name="T39" fmla="*/ 82 h 129"/>
                <a:gd name="T40" fmla="*/ 0 w 323"/>
                <a:gd name="T41" fmla="*/ 65 h 129"/>
                <a:gd name="T42" fmla="*/ 2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3 w 323"/>
                <a:gd name="T49" fmla="*/ 10 h 129"/>
                <a:gd name="T50" fmla="*/ 47 w 323"/>
                <a:gd name="T51" fmla="*/ 4 h 129"/>
                <a:gd name="T52" fmla="*/ 64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4" y="0"/>
                  </a:moveTo>
                  <a:lnTo>
                    <a:pt x="259" y="0"/>
                  </a:lnTo>
                  <a:lnTo>
                    <a:pt x="275" y="4"/>
                  </a:lnTo>
                  <a:lnTo>
                    <a:pt x="291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1" y="120"/>
                  </a:lnTo>
                  <a:lnTo>
                    <a:pt x="275" y="127"/>
                  </a:lnTo>
                  <a:lnTo>
                    <a:pt x="259" y="129"/>
                  </a:lnTo>
                  <a:lnTo>
                    <a:pt x="64" y="129"/>
                  </a:lnTo>
                  <a:lnTo>
                    <a:pt x="47" y="127"/>
                  </a:lnTo>
                  <a:lnTo>
                    <a:pt x="33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3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 28">
              <a:extLst>
                <a:ext uri="{FF2B5EF4-FFF2-40B4-BE49-F238E27FC236}">
                  <a16:creationId xmlns:a16="http://schemas.microsoft.com/office/drawing/2014/main" id="{FD53AF7A-89CF-E340-84C6-8308FF7F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5254626"/>
              <a:ext cx="93663" cy="71438"/>
            </a:xfrm>
            <a:custGeom>
              <a:avLst/>
              <a:gdLst>
                <a:gd name="T0" fmla="*/ 232 w 297"/>
                <a:gd name="T1" fmla="*/ 0 h 226"/>
                <a:gd name="T2" fmla="*/ 249 w 297"/>
                <a:gd name="T3" fmla="*/ 4 h 226"/>
                <a:gd name="T4" fmla="*/ 264 w 297"/>
                <a:gd name="T5" fmla="*/ 9 h 226"/>
                <a:gd name="T6" fmla="*/ 278 w 297"/>
                <a:gd name="T7" fmla="*/ 19 h 226"/>
                <a:gd name="T8" fmla="*/ 288 w 297"/>
                <a:gd name="T9" fmla="*/ 33 h 226"/>
                <a:gd name="T10" fmla="*/ 295 w 297"/>
                <a:gd name="T11" fmla="*/ 49 h 226"/>
                <a:gd name="T12" fmla="*/ 297 w 297"/>
                <a:gd name="T13" fmla="*/ 65 h 226"/>
                <a:gd name="T14" fmla="*/ 295 w 297"/>
                <a:gd name="T15" fmla="*/ 81 h 226"/>
                <a:gd name="T16" fmla="*/ 288 w 297"/>
                <a:gd name="T17" fmla="*/ 97 h 226"/>
                <a:gd name="T18" fmla="*/ 278 w 297"/>
                <a:gd name="T19" fmla="*/ 110 h 226"/>
                <a:gd name="T20" fmla="*/ 265 w 297"/>
                <a:gd name="T21" fmla="*/ 121 h 226"/>
                <a:gd name="T22" fmla="*/ 97 w 297"/>
                <a:gd name="T23" fmla="*/ 216 h 226"/>
                <a:gd name="T24" fmla="*/ 81 w 297"/>
                <a:gd name="T25" fmla="*/ 223 h 226"/>
                <a:gd name="T26" fmla="*/ 65 w 297"/>
                <a:gd name="T27" fmla="*/ 226 h 226"/>
                <a:gd name="T28" fmla="*/ 48 w 297"/>
                <a:gd name="T29" fmla="*/ 223 h 226"/>
                <a:gd name="T30" fmla="*/ 33 w 297"/>
                <a:gd name="T31" fmla="*/ 217 h 226"/>
                <a:gd name="T32" fmla="*/ 19 w 297"/>
                <a:gd name="T33" fmla="*/ 207 h 226"/>
                <a:gd name="T34" fmla="*/ 9 w 297"/>
                <a:gd name="T35" fmla="*/ 193 h 226"/>
                <a:gd name="T36" fmla="*/ 2 w 297"/>
                <a:gd name="T37" fmla="*/ 178 h 226"/>
                <a:gd name="T38" fmla="*/ 0 w 297"/>
                <a:gd name="T39" fmla="*/ 161 h 226"/>
                <a:gd name="T40" fmla="*/ 2 w 297"/>
                <a:gd name="T41" fmla="*/ 145 h 226"/>
                <a:gd name="T42" fmla="*/ 9 w 297"/>
                <a:gd name="T43" fmla="*/ 129 h 226"/>
                <a:gd name="T44" fmla="*/ 18 w 297"/>
                <a:gd name="T45" fmla="*/ 117 h 226"/>
                <a:gd name="T46" fmla="*/ 32 w 297"/>
                <a:gd name="T47" fmla="*/ 106 h 226"/>
                <a:gd name="T48" fmla="*/ 200 w 297"/>
                <a:gd name="T49" fmla="*/ 10 h 226"/>
                <a:gd name="T50" fmla="*/ 217 w 297"/>
                <a:gd name="T51" fmla="*/ 2 h 226"/>
                <a:gd name="T52" fmla="*/ 232 w 297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6">
                  <a:moveTo>
                    <a:pt x="232" y="0"/>
                  </a:moveTo>
                  <a:lnTo>
                    <a:pt x="249" y="4"/>
                  </a:lnTo>
                  <a:lnTo>
                    <a:pt x="264" y="9"/>
                  </a:lnTo>
                  <a:lnTo>
                    <a:pt x="278" y="19"/>
                  </a:lnTo>
                  <a:lnTo>
                    <a:pt x="288" y="33"/>
                  </a:lnTo>
                  <a:lnTo>
                    <a:pt x="295" y="49"/>
                  </a:lnTo>
                  <a:lnTo>
                    <a:pt x="297" y="65"/>
                  </a:lnTo>
                  <a:lnTo>
                    <a:pt x="295" y="81"/>
                  </a:lnTo>
                  <a:lnTo>
                    <a:pt x="288" y="97"/>
                  </a:lnTo>
                  <a:lnTo>
                    <a:pt x="278" y="110"/>
                  </a:lnTo>
                  <a:lnTo>
                    <a:pt x="265" y="121"/>
                  </a:lnTo>
                  <a:lnTo>
                    <a:pt x="97" y="216"/>
                  </a:lnTo>
                  <a:lnTo>
                    <a:pt x="81" y="223"/>
                  </a:lnTo>
                  <a:lnTo>
                    <a:pt x="65" y="226"/>
                  </a:lnTo>
                  <a:lnTo>
                    <a:pt x="48" y="223"/>
                  </a:lnTo>
                  <a:lnTo>
                    <a:pt x="33" y="217"/>
                  </a:lnTo>
                  <a:lnTo>
                    <a:pt x="19" y="207"/>
                  </a:lnTo>
                  <a:lnTo>
                    <a:pt x="9" y="193"/>
                  </a:lnTo>
                  <a:lnTo>
                    <a:pt x="2" y="178"/>
                  </a:lnTo>
                  <a:lnTo>
                    <a:pt x="0" y="161"/>
                  </a:lnTo>
                  <a:lnTo>
                    <a:pt x="2" y="145"/>
                  </a:lnTo>
                  <a:lnTo>
                    <a:pt x="9" y="129"/>
                  </a:lnTo>
                  <a:lnTo>
                    <a:pt x="18" y="117"/>
                  </a:lnTo>
                  <a:lnTo>
                    <a:pt x="32" y="106"/>
                  </a:lnTo>
                  <a:lnTo>
                    <a:pt x="200" y="10"/>
                  </a:lnTo>
                  <a:lnTo>
                    <a:pt x="217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514B5B3-31CB-844A-8A18-58A8061FB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5254626"/>
              <a:ext cx="93663" cy="71438"/>
            </a:xfrm>
            <a:custGeom>
              <a:avLst/>
              <a:gdLst>
                <a:gd name="T0" fmla="*/ 64 w 296"/>
                <a:gd name="T1" fmla="*/ 0 h 226"/>
                <a:gd name="T2" fmla="*/ 81 w 296"/>
                <a:gd name="T3" fmla="*/ 2 h 226"/>
                <a:gd name="T4" fmla="*/ 97 w 296"/>
                <a:gd name="T5" fmla="*/ 10 h 226"/>
                <a:gd name="T6" fmla="*/ 264 w 296"/>
                <a:gd name="T7" fmla="*/ 106 h 226"/>
                <a:gd name="T8" fmla="*/ 278 w 296"/>
                <a:gd name="T9" fmla="*/ 117 h 226"/>
                <a:gd name="T10" fmla="*/ 288 w 296"/>
                <a:gd name="T11" fmla="*/ 129 h 226"/>
                <a:gd name="T12" fmla="*/ 294 w 296"/>
                <a:gd name="T13" fmla="*/ 145 h 226"/>
                <a:gd name="T14" fmla="*/ 296 w 296"/>
                <a:gd name="T15" fmla="*/ 161 h 226"/>
                <a:gd name="T16" fmla="*/ 294 w 296"/>
                <a:gd name="T17" fmla="*/ 178 h 226"/>
                <a:gd name="T18" fmla="*/ 288 w 296"/>
                <a:gd name="T19" fmla="*/ 193 h 226"/>
                <a:gd name="T20" fmla="*/ 277 w 296"/>
                <a:gd name="T21" fmla="*/ 207 h 226"/>
                <a:gd name="T22" fmla="*/ 263 w 296"/>
                <a:gd name="T23" fmla="*/ 217 h 226"/>
                <a:gd name="T24" fmla="*/ 249 w 296"/>
                <a:gd name="T25" fmla="*/ 223 h 226"/>
                <a:gd name="T26" fmla="*/ 232 w 296"/>
                <a:gd name="T27" fmla="*/ 226 h 226"/>
                <a:gd name="T28" fmla="*/ 215 w 296"/>
                <a:gd name="T29" fmla="*/ 223 h 226"/>
                <a:gd name="T30" fmla="*/ 199 w 296"/>
                <a:gd name="T31" fmla="*/ 216 h 226"/>
                <a:gd name="T32" fmla="*/ 31 w 296"/>
                <a:gd name="T33" fmla="*/ 121 h 226"/>
                <a:gd name="T34" fmla="*/ 19 w 296"/>
                <a:gd name="T35" fmla="*/ 110 h 226"/>
                <a:gd name="T36" fmla="*/ 8 w 296"/>
                <a:gd name="T37" fmla="*/ 97 h 226"/>
                <a:gd name="T38" fmla="*/ 2 w 296"/>
                <a:gd name="T39" fmla="*/ 81 h 226"/>
                <a:gd name="T40" fmla="*/ 0 w 296"/>
                <a:gd name="T41" fmla="*/ 65 h 226"/>
                <a:gd name="T42" fmla="*/ 2 w 296"/>
                <a:gd name="T43" fmla="*/ 49 h 226"/>
                <a:gd name="T44" fmla="*/ 8 w 296"/>
                <a:gd name="T45" fmla="*/ 33 h 226"/>
                <a:gd name="T46" fmla="*/ 19 w 296"/>
                <a:gd name="T47" fmla="*/ 19 h 226"/>
                <a:gd name="T48" fmla="*/ 32 w 296"/>
                <a:gd name="T49" fmla="*/ 9 h 226"/>
                <a:gd name="T50" fmla="*/ 47 w 296"/>
                <a:gd name="T51" fmla="*/ 4 h 226"/>
                <a:gd name="T52" fmla="*/ 64 w 296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6">
                  <a:moveTo>
                    <a:pt x="64" y="0"/>
                  </a:moveTo>
                  <a:lnTo>
                    <a:pt x="81" y="2"/>
                  </a:lnTo>
                  <a:lnTo>
                    <a:pt x="97" y="10"/>
                  </a:lnTo>
                  <a:lnTo>
                    <a:pt x="264" y="106"/>
                  </a:lnTo>
                  <a:lnTo>
                    <a:pt x="278" y="117"/>
                  </a:lnTo>
                  <a:lnTo>
                    <a:pt x="288" y="129"/>
                  </a:lnTo>
                  <a:lnTo>
                    <a:pt x="294" y="145"/>
                  </a:lnTo>
                  <a:lnTo>
                    <a:pt x="296" y="161"/>
                  </a:lnTo>
                  <a:lnTo>
                    <a:pt x="294" y="178"/>
                  </a:lnTo>
                  <a:lnTo>
                    <a:pt x="288" y="193"/>
                  </a:lnTo>
                  <a:lnTo>
                    <a:pt x="277" y="207"/>
                  </a:lnTo>
                  <a:lnTo>
                    <a:pt x="263" y="217"/>
                  </a:lnTo>
                  <a:lnTo>
                    <a:pt x="249" y="223"/>
                  </a:lnTo>
                  <a:lnTo>
                    <a:pt x="232" y="226"/>
                  </a:lnTo>
                  <a:lnTo>
                    <a:pt x="215" y="223"/>
                  </a:lnTo>
                  <a:lnTo>
                    <a:pt x="199" y="216"/>
                  </a:lnTo>
                  <a:lnTo>
                    <a:pt x="31" y="121"/>
                  </a:lnTo>
                  <a:lnTo>
                    <a:pt x="19" y="110"/>
                  </a:lnTo>
                  <a:lnTo>
                    <a:pt x="8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9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493651F8-5576-7446-AD05-A1A52ED81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5056188"/>
              <a:ext cx="101600" cy="41275"/>
            </a:xfrm>
            <a:custGeom>
              <a:avLst/>
              <a:gdLst>
                <a:gd name="T0" fmla="*/ 65 w 323"/>
                <a:gd name="T1" fmla="*/ 0 h 129"/>
                <a:gd name="T2" fmla="*/ 259 w 323"/>
                <a:gd name="T3" fmla="*/ 0 h 129"/>
                <a:gd name="T4" fmla="*/ 276 w 323"/>
                <a:gd name="T5" fmla="*/ 4 h 129"/>
                <a:gd name="T6" fmla="*/ 292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2 w 323"/>
                <a:gd name="T23" fmla="*/ 120 h 129"/>
                <a:gd name="T24" fmla="*/ 276 w 323"/>
                <a:gd name="T25" fmla="*/ 127 h 129"/>
                <a:gd name="T26" fmla="*/ 259 w 323"/>
                <a:gd name="T27" fmla="*/ 129 h 129"/>
                <a:gd name="T28" fmla="*/ 65 w 323"/>
                <a:gd name="T29" fmla="*/ 129 h 129"/>
                <a:gd name="T30" fmla="*/ 48 w 323"/>
                <a:gd name="T31" fmla="*/ 127 h 129"/>
                <a:gd name="T32" fmla="*/ 32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3 w 323"/>
                <a:gd name="T39" fmla="*/ 82 h 129"/>
                <a:gd name="T40" fmla="*/ 0 w 323"/>
                <a:gd name="T41" fmla="*/ 65 h 129"/>
                <a:gd name="T42" fmla="*/ 3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2 w 323"/>
                <a:gd name="T49" fmla="*/ 10 h 129"/>
                <a:gd name="T50" fmla="*/ 48 w 323"/>
                <a:gd name="T51" fmla="*/ 4 h 129"/>
                <a:gd name="T52" fmla="*/ 65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5" y="0"/>
                  </a:moveTo>
                  <a:lnTo>
                    <a:pt x="259" y="0"/>
                  </a:lnTo>
                  <a:lnTo>
                    <a:pt x="276" y="4"/>
                  </a:lnTo>
                  <a:lnTo>
                    <a:pt x="292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2" y="120"/>
                  </a:lnTo>
                  <a:lnTo>
                    <a:pt x="276" y="127"/>
                  </a:lnTo>
                  <a:lnTo>
                    <a:pt x="259" y="129"/>
                  </a:lnTo>
                  <a:lnTo>
                    <a:pt x="65" y="129"/>
                  </a:lnTo>
                  <a:lnTo>
                    <a:pt x="48" y="127"/>
                  </a:lnTo>
                  <a:lnTo>
                    <a:pt x="32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00C7A3F2-B988-F042-8AB5-3DB449605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4827588"/>
              <a:ext cx="93663" cy="69850"/>
            </a:xfrm>
            <a:custGeom>
              <a:avLst/>
              <a:gdLst>
                <a:gd name="T0" fmla="*/ 232 w 296"/>
                <a:gd name="T1" fmla="*/ 0 h 224"/>
                <a:gd name="T2" fmla="*/ 249 w 296"/>
                <a:gd name="T3" fmla="*/ 2 h 224"/>
                <a:gd name="T4" fmla="*/ 263 w 296"/>
                <a:gd name="T5" fmla="*/ 8 h 224"/>
                <a:gd name="T6" fmla="*/ 277 w 296"/>
                <a:gd name="T7" fmla="*/ 18 h 224"/>
                <a:gd name="T8" fmla="*/ 288 w 296"/>
                <a:gd name="T9" fmla="*/ 32 h 224"/>
                <a:gd name="T10" fmla="*/ 294 w 296"/>
                <a:gd name="T11" fmla="*/ 47 h 224"/>
                <a:gd name="T12" fmla="*/ 296 w 296"/>
                <a:gd name="T13" fmla="*/ 64 h 224"/>
                <a:gd name="T14" fmla="*/ 294 w 296"/>
                <a:gd name="T15" fmla="*/ 81 h 224"/>
                <a:gd name="T16" fmla="*/ 288 w 296"/>
                <a:gd name="T17" fmla="*/ 95 h 224"/>
                <a:gd name="T18" fmla="*/ 278 w 296"/>
                <a:gd name="T19" fmla="*/ 109 h 224"/>
                <a:gd name="T20" fmla="*/ 264 w 296"/>
                <a:gd name="T21" fmla="*/ 120 h 224"/>
                <a:gd name="T22" fmla="*/ 97 w 296"/>
                <a:gd name="T23" fmla="*/ 215 h 224"/>
                <a:gd name="T24" fmla="*/ 81 w 296"/>
                <a:gd name="T25" fmla="*/ 222 h 224"/>
                <a:gd name="T26" fmla="*/ 64 w 296"/>
                <a:gd name="T27" fmla="*/ 224 h 224"/>
                <a:gd name="T28" fmla="*/ 48 w 296"/>
                <a:gd name="T29" fmla="*/ 222 h 224"/>
                <a:gd name="T30" fmla="*/ 32 w 296"/>
                <a:gd name="T31" fmla="*/ 216 h 224"/>
                <a:gd name="T32" fmla="*/ 19 w 296"/>
                <a:gd name="T33" fmla="*/ 206 h 224"/>
                <a:gd name="T34" fmla="*/ 8 w 296"/>
                <a:gd name="T35" fmla="*/ 192 h 224"/>
                <a:gd name="T36" fmla="*/ 2 w 296"/>
                <a:gd name="T37" fmla="*/ 176 h 224"/>
                <a:gd name="T38" fmla="*/ 0 w 296"/>
                <a:gd name="T39" fmla="*/ 159 h 224"/>
                <a:gd name="T40" fmla="*/ 2 w 296"/>
                <a:gd name="T41" fmla="*/ 144 h 224"/>
                <a:gd name="T42" fmla="*/ 8 w 296"/>
                <a:gd name="T43" fmla="*/ 128 h 224"/>
                <a:gd name="T44" fmla="*/ 19 w 296"/>
                <a:gd name="T45" fmla="*/ 115 h 224"/>
                <a:gd name="T46" fmla="*/ 31 w 296"/>
                <a:gd name="T47" fmla="*/ 104 h 224"/>
                <a:gd name="T48" fmla="*/ 199 w 296"/>
                <a:gd name="T49" fmla="*/ 8 h 224"/>
                <a:gd name="T50" fmla="*/ 216 w 296"/>
                <a:gd name="T51" fmla="*/ 2 h 224"/>
                <a:gd name="T52" fmla="*/ 232 w 296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4">
                  <a:moveTo>
                    <a:pt x="232" y="0"/>
                  </a:moveTo>
                  <a:lnTo>
                    <a:pt x="249" y="2"/>
                  </a:lnTo>
                  <a:lnTo>
                    <a:pt x="263" y="8"/>
                  </a:lnTo>
                  <a:lnTo>
                    <a:pt x="277" y="18"/>
                  </a:lnTo>
                  <a:lnTo>
                    <a:pt x="288" y="32"/>
                  </a:lnTo>
                  <a:lnTo>
                    <a:pt x="294" y="47"/>
                  </a:lnTo>
                  <a:lnTo>
                    <a:pt x="296" y="64"/>
                  </a:lnTo>
                  <a:lnTo>
                    <a:pt x="294" y="81"/>
                  </a:lnTo>
                  <a:lnTo>
                    <a:pt x="288" y="95"/>
                  </a:lnTo>
                  <a:lnTo>
                    <a:pt x="278" y="109"/>
                  </a:lnTo>
                  <a:lnTo>
                    <a:pt x="264" y="120"/>
                  </a:lnTo>
                  <a:lnTo>
                    <a:pt x="97" y="215"/>
                  </a:lnTo>
                  <a:lnTo>
                    <a:pt x="81" y="222"/>
                  </a:lnTo>
                  <a:lnTo>
                    <a:pt x="64" y="224"/>
                  </a:lnTo>
                  <a:lnTo>
                    <a:pt x="48" y="222"/>
                  </a:lnTo>
                  <a:lnTo>
                    <a:pt x="32" y="216"/>
                  </a:lnTo>
                  <a:lnTo>
                    <a:pt x="19" y="206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9" y="115"/>
                  </a:lnTo>
                  <a:lnTo>
                    <a:pt x="31" y="104"/>
                  </a:lnTo>
                  <a:lnTo>
                    <a:pt x="199" y="8"/>
                  </a:lnTo>
                  <a:lnTo>
                    <a:pt x="216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1147848-9FC9-E64A-948A-63DE775BC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4659313"/>
              <a:ext cx="71438" cy="93663"/>
            </a:xfrm>
            <a:custGeom>
              <a:avLst/>
              <a:gdLst>
                <a:gd name="T0" fmla="*/ 161 w 226"/>
                <a:gd name="T1" fmla="*/ 0 h 294"/>
                <a:gd name="T2" fmla="*/ 178 w 226"/>
                <a:gd name="T3" fmla="*/ 2 h 294"/>
                <a:gd name="T4" fmla="*/ 193 w 226"/>
                <a:gd name="T5" fmla="*/ 9 h 294"/>
                <a:gd name="T6" fmla="*/ 207 w 226"/>
                <a:gd name="T7" fmla="*/ 19 h 294"/>
                <a:gd name="T8" fmla="*/ 218 w 226"/>
                <a:gd name="T9" fmla="*/ 32 h 294"/>
                <a:gd name="T10" fmla="*/ 224 w 226"/>
                <a:gd name="T11" fmla="*/ 48 h 294"/>
                <a:gd name="T12" fmla="*/ 226 w 226"/>
                <a:gd name="T13" fmla="*/ 64 h 294"/>
                <a:gd name="T14" fmla="*/ 224 w 226"/>
                <a:gd name="T15" fmla="*/ 80 h 294"/>
                <a:gd name="T16" fmla="*/ 218 w 226"/>
                <a:gd name="T17" fmla="*/ 96 h 294"/>
                <a:gd name="T18" fmla="*/ 121 w 226"/>
                <a:gd name="T19" fmla="*/ 263 h 294"/>
                <a:gd name="T20" fmla="*/ 110 w 226"/>
                <a:gd name="T21" fmla="*/ 276 h 294"/>
                <a:gd name="T22" fmla="*/ 96 w 226"/>
                <a:gd name="T23" fmla="*/ 287 h 294"/>
                <a:gd name="T24" fmla="*/ 82 w 226"/>
                <a:gd name="T25" fmla="*/ 292 h 294"/>
                <a:gd name="T26" fmla="*/ 65 w 226"/>
                <a:gd name="T27" fmla="*/ 294 h 294"/>
                <a:gd name="T28" fmla="*/ 49 w 226"/>
                <a:gd name="T29" fmla="*/ 292 h 294"/>
                <a:gd name="T30" fmla="*/ 33 w 226"/>
                <a:gd name="T31" fmla="*/ 286 h 294"/>
                <a:gd name="T32" fmla="*/ 18 w 226"/>
                <a:gd name="T33" fmla="*/ 275 h 294"/>
                <a:gd name="T34" fmla="*/ 9 w 226"/>
                <a:gd name="T35" fmla="*/ 263 h 294"/>
                <a:gd name="T36" fmla="*/ 2 w 226"/>
                <a:gd name="T37" fmla="*/ 247 h 294"/>
                <a:gd name="T38" fmla="*/ 0 w 226"/>
                <a:gd name="T39" fmla="*/ 231 h 294"/>
                <a:gd name="T40" fmla="*/ 2 w 226"/>
                <a:gd name="T41" fmla="*/ 215 h 294"/>
                <a:gd name="T42" fmla="*/ 9 w 226"/>
                <a:gd name="T43" fmla="*/ 199 h 294"/>
                <a:gd name="T44" fmla="*/ 106 w 226"/>
                <a:gd name="T45" fmla="*/ 32 h 294"/>
                <a:gd name="T46" fmla="*/ 116 w 226"/>
                <a:gd name="T47" fmla="*/ 18 h 294"/>
                <a:gd name="T48" fmla="*/ 130 w 226"/>
                <a:gd name="T49" fmla="*/ 8 h 294"/>
                <a:gd name="T50" fmla="*/ 145 w 226"/>
                <a:gd name="T51" fmla="*/ 2 h 294"/>
                <a:gd name="T52" fmla="*/ 161 w 226"/>
                <a:gd name="T5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4">
                  <a:moveTo>
                    <a:pt x="161" y="0"/>
                  </a:moveTo>
                  <a:lnTo>
                    <a:pt x="178" y="2"/>
                  </a:lnTo>
                  <a:lnTo>
                    <a:pt x="193" y="9"/>
                  </a:lnTo>
                  <a:lnTo>
                    <a:pt x="207" y="19"/>
                  </a:lnTo>
                  <a:lnTo>
                    <a:pt x="218" y="32"/>
                  </a:lnTo>
                  <a:lnTo>
                    <a:pt x="224" y="48"/>
                  </a:lnTo>
                  <a:lnTo>
                    <a:pt x="226" y="64"/>
                  </a:lnTo>
                  <a:lnTo>
                    <a:pt x="224" y="80"/>
                  </a:lnTo>
                  <a:lnTo>
                    <a:pt x="218" y="96"/>
                  </a:lnTo>
                  <a:lnTo>
                    <a:pt x="121" y="263"/>
                  </a:lnTo>
                  <a:lnTo>
                    <a:pt x="110" y="276"/>
                  </a:lnTo>
                  <a:lnTo>
                    <a:pt x="96" y="287"/>
                  </a:lnTo>
                  <a:lnTo>
                    <a:pt x="82" y="292"/>
                  </a:lnTo>
                  <a:lnTo>
                    <a:pt x="65" y="294"/>
                  </a:lnTo>
                  <a:lnTo>
                    <a:pt x="49" y="292"/>
                  </a:lnTo>
                  <a:lnTo>
                    <a:pt x="33" y="286"/>
                  </a:lnTo>
                  <a:lnTo>
                    <a:pt x="18" y="275"/>
                  </a:lnTo>
                  <a:lnTo>
                    <a:pt x="9" y="263"/>
                  </a:lnTo>
                  <a:lnTo>
                    <a:pt x="2" y="247"/>
                  </a:lnTo>
                  <a:lnTo>
                    <a:pt x="0" y="231"/>
                  </a:lnTo>
                  <a:lnTo>
                    <a:pt x="2" y="215"/>
                  </a:lnTo>
                  <a:lnTo>
                    <a:pt x="9" y="199"/>
                  </a:lnTo>
                  <a:lnTo>
                    <a:pt x="106" y="32"/>
                  </a:lnTo>
                  <a:lnTo>
                    <a:pt x="116" y="18"/>
                  </a:lnTo>
                  <a:lnTo>
                    <a:pt x="130" y="8"/>
                  </a:lnTo>
                  <a:lnTo>
                    <a:pt x="145" y="2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 33">
              <a:extLst>
                <a:ext uri="{FF2B5EF4-FFF2-40B4-BE49-F238E27FC236}">
                  <a16:creationId xmlns:a16="http://schemas.microsoft.com/office/drawing/2014/main" id="{98C20DD1-4B6A-0C43-ABEC-4258F2003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4905376"/>
              <a:ext cx="98425" cy="317500"/>
            </a:xfrm>
            <a:custGeom>
              <a:avLst/>
              <a:gdLst>
                <a:gd name="T0" fmla="*/ 155 w 310"/>
                <a:gd name="T1" fmla="*/ 0 h 1000"/>
                <a:gd name="T2" fmla="*/ 186 w 310"/>
                <a:gd name="T3" fmla="*/ 3 h 1000"/>
                <a:gd name="T4" fmla="*/ 214 w 310"/>
                <a:gd name="T5" fmla="*/ 8 h 1000"/>
                <a:gd name="T6" fmla="*/ 239 w 310"/>
                <a:gd name="T7" fmla="*/ 17 h 1000"/>
                <a:gd name="T8" fmla="*/ 260 w 310"/>
                <a:gd name="T9" fmla="*/ 31 h 1000"/>
                <a:gd name="T10" fmla="*/ 278 w 310"/>
                <a:gd name="T11" fmla="*/ 48 h 1000"/>
                <a:gd name="T12" fmla="*/ 292 w 310"/>
                <a:gd name="T13" fmla="*/ 68 h 1000"/>
                <a:gd name="T14" fmla="*/ 302 w 310"/>
                <a:gd name="T15" fmla="*/ 92 h 1000"/>
                <a:gd name="T16" fmla="*/ 308 w 310"/>
                <a:gd name="T17" fmla="*/ 120 h 1000"/>
                <a:gd name="T18" fmla="*/ 310 w 310"/>
                <a:gd name="T19" fmla="*/ 151 h 1000"/>
                <a:gd name="T20" fmla="*/ 310 w 310"/>
                <a:gd name="T21" fmla="*/ 378 h 1000"/>
                <a:gd name="T22" fmla="*/ 309 w 310"/>
                <a:gd name="T23" fmla="*/ 408 h 1000"/>
                <a:gd name="T24" fmla="*/ 306 w 310"/>
                <a:gd name="T25" fmla="*/ 439 h 1000"/>
                <a:gd name="T26" fmla="*/ 302 w 310"/>
                <a:gd name="T27" fmla="*/ 470 h 1000"/>
                <a:gd name="T28" fmla="*/ 241 w 310"/>
                <a:gd name="T29" fmla="*/ 927 h 1000"/>
                <a:gd name="T30" fmla="*/ 237 w 310"/>
                <a:gd name="T31" fmla="*/ 949 h 1000"/>
                <a:gd name="T32" fmla="*/ 230 w 310"/>
                <a:gd name="T33" fmla="*/ 967 h 1000"/>
                <a:gd name="T34" fmla="*/ 220 w 310"/>
                <a:gd name="T35" fmla="*/ 980 h 1000"/>
                <a:gd name="T36" fmla="*/ 207 w 310"/>
                <a:gd name="T37" fmla="*/ 989 h 1000"/>
                <a:gd name="T38" fmla="*/ 193 w 310"/>
                <a:gd name="T39" fmla="*/ 995 h 1000"/>
                <a:gd name="T40" fmla="*/ 175 w 310"/>
                <a:gd name="T41" fmla="*/ 999 h 1000"/>
                <a:gd name="T42" fmla="*/ 155 w 310"/>
                <a:gd name="T43" fmla="*/ 1000 h 1000"/>
                <a:gd name="T44" fmla="*/ 135 w 310"/>
                <a:gd name="T45" fmla="*/ 999 h 1000"/>
                <a:gd name="T46" fmla="*/ 117 w 310"/>
                <a:gd name="T47" fmla="*/ 995 h 1000"/>
                <a:gd name="T48" fmla="*/ 102 w 310"/>
                <a:gd name="T49" fmla="*/ 989 h 1000"/>
                <a:gd name="T50" fmla="*/ 89 w 310"/>
                <a:gd name="T51" fmla="*/ 980 h 1000"/>
                <a:gd name="T52" fmla="*/ 80 w 310"/>
                <a:gd name="T53" fmla="*/ 967 h 1000"/>
                <a:gd name="T54" fmla="*/ 72 w 310"/>
                <a:gd name="T55" fmla="*/ 949 h 1000"/>
                <a:gd name="T56" fmla="*/ 68 w 310"/>
                <a:gd name="T57" fmla="*/ 927 h 1000"/>
                <a:gd name="T58" fmla="*/ 7 w 310"/>
                <a:gd name="T59" fmla="*/ 470 h 1000"/>
                <a:gd name="T60" fmla="*/ 4 w 310"/>
                <a:gd name="T61" fmla="*/ 439 h 1000"/>
                <a:gd name="T62" fmla="*/ 1 w 310"/>
                <a:gd name="T63" fmla="*/ 408 h 1000"/>
                <a:gd name="T64" fmla="*/ 0 w 310"/>
                <a:gd name="T65" fmla="*/ 378 h 1000"/>
                <a:gd name="T66" fmla="*/ 0 w 310"/>
                <a:gd name="T67" fmla="*/ 151 h 1000"/>
                <a:gd name="T68" fmla="*/ 2 w 310"/>
                <a:gd name="T69" fmla="*/ 120 h 1000"/>
                <a:gd name="T70" fmla="*/ 7 w 310"/>
                <a:gd name="T71" fmla="*/ 92 h 1000"/>
                <a:gd name="T72" fmla="*/ 17 w 310"/>
                <a:gd name="T73" fmla="*/ 68 h 1000"/>
                <a:gd name="T74" fmla="*/ 31 w 310"/>
                <a:gd name="T75" fmla="*/ 48 h 1000"/>
                <a:gd name="T76" fmla="*/ 49 w 310"/>
                <a:gd name="T77" fmla="*/ 31 h 1000"/>
                <a:gd name="T78" fmla="*/ 70 w 310"/>
                <a:gd name="T79" fmla="*/ 17 h 1000"/>
                <a:gd name="T80" fmla="*/ 96 w 310"/>
                <a:gd name="T81" fmla="*/ 8 h 1000"/>
                <a:gd name="T82" fmla="*/ 123 w 310"/>
                <a:gd name="T83" fmla="*/ 3 h 1000"/>
                <a:gd name="T84" fmla="*/ 155 w 310"/>
                <a:gd name="T85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1000">
                  <a:moveTo>
                    <a:pt x="155" y="0"/>
                  </a:moveTo>
                  <a:lnTo>
                    <a:pt x="186" y="3"/>
                  </a:lnTo>
                  <a:lnTo>
                    <a:pt x="214" y="8"/>
                  </a:lnTo>
                  <a:lnTo>
                    <a:pt x="239" y="17"/>
                  </a:lnTo>
                  <a:lnTo>
                    <a:pt x="260" y="31"/>
                  </a:lnTo>
                  <a:lnTo>
                    <a:pt x="278" y="48"/>
                  </a:lnTo>
                  <a:lnTo>
                    <a:pt x="292" y="68"/>
                  </a:lnTo>
                  <a:lnTo>
                    <a:pt x="302" y="92"/>
                  </a:lnTo>
                  <a:lnTo>
                    <a:pt x="308" y="120"/>
                  </a:lnTo>
                  <a:lnTo>
                    <a:pt x="310" y="151"/>
                  </a:lnTo>
                  <a:lnTo>
                    <a:pt x="310" y="378"/>
                  </a:lnTo>
                  <a:lnTo>
                    <a:pt x="309" y="408"/>
                  </a:lnTo>
                  <a:lnTo>
                    <a:pt x="306" y="439"/>
                  </a:lnTo>
                  <a:lnTo>
                    <a:pt x="302" y="470"/>
                  </a:lnTo>
                  <a:lnTo>
                    <a:pt x="241" y="927"/>
                  </a:lnTo>
                  <a:lnTo>
                    <a:pt x="237" y="949"/>
                  </a:lnTo>
                  <a:lnTo>
                    <a:pt x="230" y="967"/>
                  </a:lnTo>
                  <a:lnTo>
                    <a:pt x="220" y="980"/>
                  </a:lnTo>
                  <a:lnTo>
                    <a:pt x="207" y="989"/>
                  </a:lnTo>
                  <a:lnTo>
                    <a:pt x="193" y="995"/>
                  </a:lnTo>
                  <a:lnTo>
                    <a:pt x="175" y="999"/>
                  </a:lnTo>
                  <a:lnTo>
                    <a:pt x="155" y="1000"/>
                  </a:lnTo>
                  <a:lnTo>
                    <a:pt x="135" y="999"/>
                  </a:lnTo>
                  <a:lnTo>
                    <a:pt x="117" y="995"/>
                  </a:lnTo>
                  <a:lnTo>
                    <a:pt x="102" y="989"/>
                  </a:lnTo>
                  <a:lnTo>
                    <a:pt x="89" y="980"/>
                  </a:lnTo>
                  <a:lnTo>
                    <a:pt x="80" y="967"/>
                  </a:lnTo>
                  <a:lnTo>
                    <a:pt x="72" y="949"/>
                  </a:lnTo>
                  <a:lnTo>
                    <a:pt x="68" y="927"/>
                  </a:lnTo>
                  <a:lnTo>
                    <a:pt x="7" y="470"/>
                  </a:lnTo>
                  <a:lnTo>
                    <a:pt x="4" y="439"/>
                  </a:lnTo>
                  <a:lnTo>
                    <a:pt x="1" y="408"/>
                  </a:lnTo>
                  <a:lnTo>
                    <a:pt x="0" y="378"/>
                  </a:lnTo>
                  <a:lnTo>
                    <a:pt x="0" y="151"/>
                  </a:lnTo>
                  <a:lnTo>
                    <a:pt x="2" y="120"/>
                  </a:lnTo>
                  <a:lnTo>
                    <a:pt x="7" y="92"/>
                  </a:lnTo>
                  <a:lnTo>
                    <a:pt x="17" y="68"/>
                  </a:lnTo>
                  <a:lnTo>
                    <a:pt x="31" y="48"/>
                  </a:lnTo>
                  <a:lnTo>
                    <a:pt x="49" y="31"/>
                  </a:lnTo>
                  <a:lnTo>
                    <a:pt x="70" y="17"/>
                  </a:lnTo>
                  <a:lnTo>
                    <a:pt x="96" y="8"/>
                  </a:lnTo>
                  <a:lnTo>
                    <a:pt x="123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 34">
              <a:extLst>
                <a:ext uri="{FF2B5EF4-FFF2-40B4-BE49-F238E27FC236}">
                  <a16:creationId xmlns:a16="http://schemas.microsoft.com/office/drawing/2014/main" id="{952F9265-D047-3340-ACBA-84D206B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5262563"/>
              <a:ext cx="103188" cy="101600"/>
            </a:xfrm>
            <a:custGeom>
              <a:avLst/>
              <a:gdLst>
                <a:gd name="T0" fmla="*/ 162 w 323"/>
                <a:gd name="T1" fmla="*/ 0 h 320"/>
                <a:gd name="T2" fmla="*/ 194 w 323"/>
                <a:gd name="T3" fmla="*/ 4 h 320"/>
                <a:gd name="T4" fmla="*/ 224 w 323"/>
                <a:gd name="T5" fmla="*/ 13 h 320"/>
                <a:gd name="T6" fmla="*/ 251 w 323"/>
                <a:gd name="T7" fmla="*/ 28 h 320"/>
                <a:gd name="T8" fmla="*/ 276 w 323"/>
                <a:gd name="T9" fmla="*/ 47 h 320"/>
                <a:gd name="T10" fmla="*/ 296 w 323"/>
                <a:gd name="T11" fmla="*/ 71 h 320"/>
                <a:gd name="T12" fmla="*/ 310 w 323"/>
                <a:gd name="T13" fmla="*/ 98 h 320"/>
                <a:gd name="T14" fmla="*/ 320 w 323"/>
                <a:gd name="T15" fmla="*/ 128 h 320"/>
                <a:gd name="T16" fmla="*/ 323 w 323"/>
                <a:gd name="T17" fmla="*/ 160 h 320"/>
                <a:gd name="T18" fmla="*/ 320 w 323"/>
                <a:gd name="T19" fmla="*/ 192 h 320"/>
                <a:gd name="T20" fmla="*/ 310 w 323"/>
                <a:gd name="T21" fmla="*/ 223 h 320"/>
                <a:gd name="T22" fmla="*/ 296 w 323"/>
                <a:gd name="T23" fmla="*/ 250 h 320"/>
                <a:gd name="T24" fmla="*/ 276 w 323"/>
                <a:gd name="T25" fmla="*/ 273 h 320"/>
                <a:gd name="T26" fmla="*/ 251 w 323"/>
                <a:gd name="T27" fmla="*/ 293 h 320"/>
                <a:gd name="T28" fmla="*/ 224 w 323"/>
                <a:gd name="T29" fmla="*/ 308 h 320"/>
                <a:gd name="T30" fmla="*/ 194 w 323"/>
                <a:gd name="T31" fmla="*/ 317 h 320"/>
                <a:gd name="T32" fmla="*/ 162 w 323"/>
                <a:gd name="T33" fmla="*/ 320 h 320"/>
                <a:gd name="T34" fmla="*/ 129 w 323"/>
                <a:gd name="T35" fmla="*/ 317 h 320"/>
                <a:gd name="T36" fmla="*/ 99 w 323"/>
                <a:gd name="T37" fmla="*/ 308 h 320"/>
                <a:gd name="T38" fmla="*/ 72 w 323"/>
                <a:gd name="T39" fmla="*/ 293 h 320"/>
                <a:gd name="T40" fmla="*/ 48 w 323"/>
                <a:gd name="T41" fmla="*/ 273 h 320"/>
                <a:gd name="T42" fmla="*/ 28 w 323"/>
                <a:gd name="T43" fmla="*/ 250 h 320"/>
                <a:gd name="T44" fmla="*/ 13 w 323"/>
                <a:gd name="T45" fmla="*/ 223 h 320"/>
                <a:gd name="T46" fmla="*/ 3 w 323"/>
                <a:gd name="T47" fmla="*/ 192 h 320"/>
                <a:gd name="T48" fmla="*/ 0 w 323"/>
                <a:gd name="T49" fmla="*/ 160 h 320"/>
                <a:gd name="T50" fmla="*/ 3 w 323"/>
                <a:gd name="T51" fmla="*/ 128 h 320"/>
                <a:gd name="T52" fmla="*/ 13 w 323"/>
                <a:gd name="T53" fmla="*/ 98 h 320"/>
                <a:gd name="T54" fmla="*/ 28 w 323"/>
                <a:gd name="T55" fmla="*/ 71 h 320"/>
                <a:gd name="T56" fmla="*/ 48 w 323"/>
                <a:gd name="T57" fmla="*/ 47 h 320"/>
                <a:gd name="T58" fmla="*/ 72 w 323"/>
                <a:gd name="T59" fmla="*/ 28 h 320"/>
                <a:gd name="T60" fmla="*/ 99 w 323"/>
                <a:gd name="T61" fmla="*/ 13 h 320"/>
                <a:gd name="T62" fmla="*/ 129 w 323"/>
                <a:gd name="T63" fmla="*/ 4 h 320"/>
                <a:gd name="T64" fmla="*/ 162 w 323"/>
                <a:gd name="T6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" h="320">
                  <a:moveTo>
                    <a:pt x="162" y="0"/>
                  </a:moveTo>
                  <a:lnTo>
                    <a:pt x="194" y="4"/>
                  </a:lnTo>
                  <a:lnTo>
                    <a:pt x="224" y="13"/>
                  </a:lnTo>
                  <a:lnTo>
                    <a:pt x="251" y="28"/>
                  </a:lnTo>
                  <a:lnTo>
                    <a:pt x="276" y="47"/>
                  </a:lnTo>
                  <a:lnTo>
                    <a:pt x="296" y="71"/>
                  </a:lnTo>
                  <a:lnTo>
                    <a:pt x="310" y="98"/>
                  </a:lnTo>
                  <a:lnTo>
                    <a:pt x="320" y="128"/>
                  </a:lnTo>
                  <a:lnTo>
                    <a:pt x="323" y="160"/>
                  </a:lnTo>
                  <a:lnTo>
                    <a:pt x="320" y="192"/>
                  </a:lnTo>
                  <a:lnTo>
                    <a:pt x="310" y="223"/>
                  </a:lnTo>
                  <a:lnTo>
                    <a:pt x="296" y="250"/>
                  </a:lnTo>
                  <a:lnTo>
                    <a:pt x="276" y="273"/>
                  </a:lnTo>
                  <a:lnTo>
                    <a:pt x="251" y="293"/>
                  </a:lnTo>
                  <a:lnTo>
                    <a:pt x="224" y="308"/>
                  </a:lnTo>
                  <a:lnTo>
                    <a:pt x="194" y="317"/>
                  </a:lnTo>
                  <a:lnTo>
                    <a:pt x="162" y="320"/>
                  </a:lnTo>
                  <a:lnTo>
                    <a:pt x="129" y="317"/>
                  </a:lnTo>
                  <a:lnTo>
                    <a:pt x="99" y="308"/>
                  </a:lnTo>
                  <a:lnTo>
                    <a:pt x="72" y="293"/>
                  </a:lnTo>
                  <a:lnTo>
                    <a:pt x="48" y="273"/>
                  </a:lnTo>
                  <a:lnTo>
                    <a:pt x="28" y="250"/>
                  </a:lnTo>
                  <a:lnTo>
                    <a:pt x="13" y="223"/>
                  </a:lnTo>
                  <a:lnTo>
                    <a:pt x="3" y="192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8" y="71"/>
                  </a:lnTo>
                  <a:lnTo>
                    <a:pt x="48" y="47"/>
                  </a:lnTo>
                  <a:lnTo>
                    <a:pt x="72" y="28"/>
                  </a:lnTo>
                  <a:lnTo>
                    <a:pt x="99" y="13"/>
                  </a:lnTo>
                  <a:lnTo>
                    <a:pt x="129" y="4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38C832A0-17AE-D449-B7B9-55F4425F3851}"/>
              </a:ext>
            </a:extLst>
          </p:cNvPr>
          <p:cNvGrpSpPr/>
          <p:nvPr/>
        </p:nvGrpSpPr>
        <p:grpSpPr>
          <a:xfrm>
            <a:off x="388537" y="4128406"/>
            <a:ext cx="852210" cy="843351"/>
            <a:chOff x="4348163" y="4635500"/>
            <a:chExt cx="1527175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3" name="Freeform 39">
              <a:extLst>
                <a:ext uri="{FF2B5EF4-FFF2-40B4-BE49-F238E27FC236}">
                  <a16:creationId xmlns:a16="http://schemas.microsoft.com/office/drawing/2014/main" id="{4730B351-55B2-6249-9BB5-0C9F2F9AB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8163" y="4635500"/>
              <a:ext cx="930275" cy="920750"/>
            </a:xfrm>
            <a:custGeom>
              <a:avLst/>
              <a:gdLst>
                <a:gd name="T0" fmla="*/ 692 w 2343"/>
                <a:gd name="T1" fmla="*/ 415 h 2318"/>
                <a:gd name="T2" fmla="*/ 557 w 2343"/>
                <a:gd name="T3" fmla="*/ 482 h 2318"/>
                <a:gd name="T4" fmla="*/ 460 w 2343"/>
                <a:gd name="T5" fmla="*/ 592 h 2318"/>
                <a:gd name="T6" fmla="*/ 410 w 2343"/>
                <a:gd name="T7" fmla="*/ 734 h 2318"/>
                <a:gd name="T8" fmla="*/ 420 w 2343"/>
                <a:gd name="T9" fmla="*/ 890 h 2318"/>
                <a:gd name="T10" fmla="*/ 487 w 2343"/>
                <a:gd name="T11" fmla="*/ 1023 h 2318"/>
                <a:gd name="T12" fmla="*/ 598 w 2343"/>
                <a:gd name="T13" fmla="*/ 1120 h 2318"/>
                <a:gd name="T14" fmla="*/ 742 w 2343"/>
                <a:gd name="T15" fmla="*/ 1169 h 2318"/>
                <a:gd name="T16" fmla="*/ 899 w 2343"/>
                <a:gd name="T17" fmla="*/ 1159 h 2318"/>
                <a:gd name="T18" fmla="*/ 1034 w 2343"/>
                <a:gd name="T19" fmla="*/ 1092 h 2318"/>
                <a:gd name="T20" fmla="*/ 1132 w 2343"/>
                <a:gd name="T21" fmla="*/ 982 h 2318"/>
                <a:gd name="T22" fmla="*/ 1182 w 2343"/>
                <a:gd name="T23" fmla="*/ 839 h 2318"/>
                <a:gd name="T24" fmla="*/ 1172 w 2343"/>
                <a:gd name="T25" fmla="*/ 684 h 2318"/>
                <a:gd name="T26" fmla="*/ 1104 w 2343"/>
                <a:gd name="T27" fmla="*/ 551 h 2318"/>
                <a:gd name="T28" fmla="*/ 993 w 2343"/>
                <a:gd name="T29" fmla="*/ 455 h 2318"/>
                <a:gd name="T30" fmla="*/ 848 w 2343"/>
                <a:gd name="T31" fmla="*/ 405 h 2318"/>
                <a:gd name="T32" fmla="*/ 1267 w 2343"/>
                <a:gd name="T33" fmla="*/ 3 h 2318"/>
                <a:gd name="T34" fmla="*/ 1540 w 2343"/>
                <a:gd name="T35" fmla="*/ 59 h 2318"/>
                <a:gd name="T36" fmla="*/ 1788 w 2343"/>
                <a:gd name="T37" fmla="*/ 173 h 2318"/>
                <a:gd name="T38" fmla="*/ 1999 w 2343"/>
                <a:gd name="T39" fmla="*/ 338 h 2318"/>
                <a:gd name="T40" fmla="*/ 2166 w 2343"/>
                <a:gd name="T41" fmla="*/ 547 h 2318"/>
                <a:gd name="T42" fmla="*/ 2283 w 2343"/>
                <a:gd name="T43" fmla="*/ 792 h 2318"/>
                <a:gd name="T44" fmla="*/ 2339 w 2343"/>
                <a:gd name="T45" fmla="*/ 1063 h 2318"/>
                <a:gd name="T46" fmla="*/ 2328 w 2343"/>
                <a:gd name="T47" fmla="*/ 1346 h 2318"/>
                <a:gd name="T48" fmla="*/ 2250 w 2343"/>
                <a:gd name="T49" fmla="*/ 1609 h 2318"/>
                <a:gd name="T50" fmla="*/ 2116 w 2343"/>
                <a:gd name="T51" fmla="*/ 1843 h 2318"/>
                <a:gd name="T52" fmla="*/ 1933 w 2343"/>
                <a:gd name="T53" fmla="*/ 2038 h 2318"/>
                <a:gd name="T54" fmla="*/ 1709 w 2343"/>
                <a:gd name="T55" fmla="*/ 2188 h 2318"/>
                <a:gd name="T56" fmla="*/ 1453 w 2343"/>
                <a:gd name="T57" fmla="*/ 2284 h 2318"/>
                <a:gd name="T58" fmla="*/ 1171 w 2343"/>
                <a:gd name="T59" fmla="*/ 2318 h 2318"/>
                <a:gd name="T60" fmla="*/ 889 w 2343"/>
                <a:gd name="T61" fmla="*/ 2284 h 2318"/>
                <a:gd name="T62" fmla="*/ 632 w 2343"/>
                <a:gd name="T63" fmla="*/ 2188 h 2318"/>
                <a:gd name="T64" fmla="*/ 408 w 2343"/>
                <a:gd name="T65" fmla="*/ 2038 h 2318"/>
                <a:gd name="T66" fmla="*/ 226 w 2343"/>
                <a:gd name="T67" fmla="*/ 1843 h 2318"/>
                <a:gd name="T68" fmla="*/ 91 w 2343"/>
                <a:gd name="T69" fmla="*/ 1609 h 2318"/>
                <a:gd name="T70" fmla="*/ 15 w 2343"/>
                <a:gd name="T71" fmla="*/ 1346 h 2318"/>
                <a:gd name="T72" fmla="*/ 3 w 2343"/>
                <a:gd name="T73" fmla="*/ 1063 h 2318"/>
                <a:gd name="T74" fmla="*/ 60 w 2343"/>
                <a:gd name="T75" fmla="*/ 792 h 2318"/>
                <a:gd name="T76" fmla="*/ 175 w 2343"/>
                <a:gd name="T77" fmla="*/ 547 h 2318"/>
                <a:gd name="T78" fmla="*/ 342 w 2343"/>
                <a:gd name="T79" fmla="*/ 338 h 2318"/>
                <a:gd name="T80" fmla="*/ 553 w 2343"/>
                <a:gd name="T81" fmla="*/ 173 h 2318"/>
                <a:gd name="T82" fmla="*/ 801 w 2343"/>
                <a:gd name="T83" fmla="*/ 59 h 2318"/>
                <a:gd name="T84" fmla="*/ 1074 w 2343"/>
                <a:gd name="T85" fmla="*/ 3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43" h="2318">
                  <a:moveTo>
                    <a:pt x="796" y="401"/>
                  </a:moveTo>
                  <a:lnTo>
                    <a:pt x="742" y="405"/>
                  </a:lnTo>
                  <a:lnTo>
                    <a:pt x="692" y="415"/>
                  </a:lnTo>
                  <a:lnTo>
                    <a:pt x="643" y="431"/>
                  </a:lnTo>
                  <a:lnTo>
                    <a:pt x="598" y="455"/>
                  </a:lnTo>
                  <a:lnTo>
                    <a:pt x="557" y="482"/>
                  </a:lnTo>
                  <a:lnTo>
                    <a:pt x="520" y="514"/>
                  </a:lnTo>
                  <a:lnTo>
                    <a:pt x="487" y="551"/>
                  </a:lnTo>
                  <a:lnTo>
                    <a:pt x="460" y="592"/>
                  </a:lnTo>
                  <a:lnTo>
                    <a:pt x="436" y="636"/>
                  </a:lnTo>
                  <a:lnTo>
                    <a:pt x="420" y="684"/>
                  </a:lnTo>
                  <a:lnTo>
                    <a:pt x="410" y="734"/>
                  </a:lnTo>
                  <a:lnTo>
                    <a:pt x="406" y="787"/>
                  </a:lnTo>
                  <a:lnTo>
                    <a:pt x="410" y="839"/>
                  </a:lnTo>
                  <a:lnTo>
                    <a:pt x="420" y="890"/>
                  </a:lnTo>
                  <a:lnTo>
                    <a:pt x="436" y="937"/>
                  </a:lnTo>
                  <a:lnTo>
                    <a:pt x="460" y="982"/>
                  </a:lnTo>
                  <a:lnTo>
                    <a:pt x="487" y="1023"/>
                  </a:lnTo>
                  <a:lnTo>
                    <a:pt x="520" y="1060"/>
                  </a:lnTo>
                  <a:lnTo>
                    <a:pt x="557" y="1092"/>
                  </a:lnTo>
                  <a:lnTo>
                    <a:pt x="598" y="1120"/>
                  </a:lnTo>
                  <a:lnTo>
                    <a:pt x="643" y="1143"/>
                  </a:lnTo>
                  <a:lnTo>
                    <a:pt x="692" y="1159"/>
                  </a:lnTo>
                  <a:lnTo>
                    <a:pt x="742" y="1169"/>
                  </a:lnTo>
                  <a:lnTo>
                    <a:pt x="796" y="1173"/>
                  </a:lnTo>
                  <a:lnTo>
                    <a:pt x="848" y="1169"/>
                  </a:lnTo>
                  <a:lnTo>
                    <a:pt x="899" y="1159"/>
                  </a:lnTo>
                  <a:lnTo>
                    <a:pt x="947" y="1143"/>
                  </a:lnTo>
                  <a:lnTo>
                    <a:pt x="993" y="1120"/>
                  </a:lnTo>
                  <a:lnTo>
                    <a:pt x="1034" y="1092"/>
                  </a:lnTo>
                  <a:lnTo>
                    <a:pt x="1072" y="1060"/>
                  </a:lnTo>
                  <a:lnTo>
                    <a:pt x="1104" y="1023"/>
                  </a:lnTo>
                  <a:lnTo>
                    <a:pt x="1132" y="982"/>
                  </a:lnTo>
                  <a:lnTo>
                    <a:pt x="1156" y="937"/>
                  </a:lnTo>
                  <a:lnTo>
                    <a:pt x="1172" y="890"/>
                  </a:lnTo>
                  <a:lnTo>
                    <a:pt x="1182" y="839"/>
                  </a:lnTo>
                  <a:lnTo>
                    <a:pt x="1186" y="787"/>
                  </a:lnTo>
                  <a:lnTo>
                    <a:pt x="1182" y="734"/>
                  </a:lnTo>
                  <a:lnTo>
                    <a:pt x="1172" y="684"/>
                  </a:lnTo>
                  <a:lnTo>
                    <a:pt x="1156" y="636"/>
                  </a:lnTo>
                  <a:lnTo>
                    <a:pt x="1132" y="592"/>
                  </a:lnTo>
                  <a:lnTo>
                    <a:pt x="1104" y="551"/>
                  </a:lnTo>
                  <a:lnTo>
                    <a:pt x="1072" y="514"/>
                  </a:lnTo>
                  <a:lnTo>
                    <a:pt x="1034" y="482"/>
                  </a:lnTo>
                  <a:lnTo>
                    <a:pt x="993" y="455"/>
                  </a:lnTo>
                  <a:lnTo>
                    <a:pt x="947" y="431"/>
                  </a:lnTo>
                  <a:lnTo>
                    <a:pt x="899" y="415"/>
                  </a:lnTo>
                  <a:lnTo>
                    <a:pt x="848" y="405"/>
                  </a:lnTo>
                  <a:lnTo>
                    <a:pt x="796" y="401"/>
                  </a:lnTo>
                  <a:close/>
                  <a:moveTo>
                    <a:pt x="1171" y="0"/>
                  </a:moveTo>
                  <a:lnTo>
                    <a:pt x="1267" y="3"/>
                  </a:lnTo>
                  <a:lnTo>
                    <a:pt x="1360" y="14"/>
                  </a:lnTo>
                  <a:lnTo>
                    <a:pt x="1452" y="33"/>
                  </a:lnTo>
                  <a:lnTo>
                    <a:pt x="1540" y="59"/>
                  </a:lnTo>
                  <a:lnTo>
                    <a:pt x="1627" y="90"/>
                  </a:lnTo>
                  <a:lnTo>
                    <a:pt x="1709" y="128"/>
                  </a:lnTo>
                  <a:lnTo>
                    <a:pt x="1788" y="173"/>
                  </a:lnTo>
                  <a:lnTo>
                    <a:pt x="1863" y="223"/>
                  </a:lnTo>
                  <a:lnTo>
                    <a:pt x="1933" y="278"/>
                  </a:lnTo>
                  <a:lnTo>
                    <a:pt x="1999" y="338"/>
                  </a:lnTo>
                  <a:lnTo>
                    <a:pt x="2060" y="404"/>
                  </a:lnTo>
                  <a:lnTo>
                    <a:pt x="2116" y="473"/>
                  </a:lnTo>
                  <a:lnTo>
                    <a:pt x="2166" y="547"/>
                  </a:lnTo>
                  <a:lnTo>
                    <a:pt x="2211" y="625"/>
                  </a:lnTo>
                  <a:lnTo>
                    <a:pt x="2250" y="707"/>
                  </a:lnTo>
                  <a:lnTo>
                    <a:pt x="2283" y="792"/>
                  </a:lnTo>
                  <a:lnTo>
                    <a:pt x="2309" y="880"/>
                  </a:lnTo>
                  <a:lnTo>
                    <a:pt x="2328" y="970"/>
                  </a:lnTo>
                  <a:lnTo>
                    <a:pt x="2339" y="1063"/>
                  </a:lnTo>
                  <a:lnTo>
                    <a:pt x="2343" y="1158"/>
                  </a:lnTo>
                  <a:lnTo>
                    <a:pt x="2339" y="1253"/>
                  </a:lnTo>
                  <a:lnTo>
                    <a:pt x="2328" y="1346"/>
                  </a:lnTo>
                  <a:lnTo>
                    <a:pt x="2309" y="1436"/>
                  </a:lnTo>
                  <a:lnTo>
                    <a:pt x="2283" y="1524"/>
                  </a:lnTo>
                  <a:lnTo>
                    <a:pt x="2250" y="1609"/>
                  </a:lnTo>
                  <a:lnTo>
                    <a:pt x="2211" y="1691"/>
                  </a:lnTo>
                  <a:lnTo>
                    <a:pt x="2166" y="1769"/>
                  </a:lnTo>
                  <a:lnTo>
                    <a:pt x="2116" y="1843"/>
                  </a:lnTo>
                  <a:lnTo>
                    <a:pt x="2060" y="1912"/>
                  </a:lnTo>
                  <a:lnTo>
                    <a:pt x="1999" y="1978"/>
                  </a:lnTo>
                  <a:lnTo>
                    <a:pt x="1933" y="2038"/>
                  </a:lnTo>
                  <a:lnTo>
                    <a:pt x="1863" y="2094"/>
                  </a:lnTo>
                  <a:lnTo>
                    <a:pt x="1788" y="2143"/>
                  </a:lnTo>
                  <a:lnTo>
                    <a:pt x="1709" y="2188"/>
                  </a:lnTo>
                  <a:lnTo>
                    <a:pt x="1627" y="2226"/>
                  </a:lnTo>
                  <a:lnTo>
                    <a:pt x="1542" y="2258"/>
                  </a:lnTo>
                  <a:lnTo>
                    <a:pt x="1453" y="2284"/>
                  </a:lnTo>
                  <a:lnTo>
                    <a:pt x="1360" y="2303"/>
                  </a:lnTo>
                  <a:lnTo>
                    <a:pt x="1267" y="2314"/>
                  </a:lnTo>
                  <a:lnTo>
                    <a:pt x="1171" y="2318"/>
                  </a:lnTo>
                  <a:lnTo>
                    <a:pt x="1074" y="2314"/>
                  </a:lnTo>
                  <a:lnTo>
                    <a:pt x="981" y="2303"/>
                  </a:lnTo>
                  <a:lnTo>
                    <a:pt x="889" y="2284"/>
                  </a:lnTo>
                  <a:lnTo>
                    <a:pt x="801" y="2258"/>
                  </a:lnTo>
                  <a:lnTo>
                    <a:pt x="714" y="2226"/>
                  </a:lnTo>
                  <a:lnTo>
                    <a:pt x="632" y="2188"/>
                  </a:lnTo>
                  <a:lnTo>
                    <a:pt x="553" y="2143"/>
                  </a:lnTo>
                  <a:lnTo>
                    <a:pt x="480" y="2094"/>
                  </a:lnTo>
                  <a:lnTo>
                    <a:pt x="408" y="2038"/>
                  </a:lnTo>
                  <a:lnTo>
                    <a:pt x="342" y="1978"/>
                  </a:lnTo>
                  <a:lnTo>
                    <a:pt x="281" y="1912"/>
                  </a:lnTo>
                  <a:lnTo>
                    <a:pt x="226" y="1843"/>
                  </a:lnTo>
                  <a:lnTo>
                    <a:pt x="175" y="1769"/>
                  </a:lnTo>
                  <a:lnTo>
                    <a:pt x="130" y="1691"/>
                  </a:lnTo>
                  <a:lnTo>
                    <a:pt x="91" y="1609"/>
                  </a:lnTo>
                  <a:lnTo>
                    <a:pt x="60" y="1524"/>
                  </a:lnTo>
                  <a:lnTo>
                    <a:pt x="33" y="1436"/>
                  </a:lnTo>
                  <a:lnTo>
                    <a:pt x="15" y="1346"/>
                  </a:lnTo>
                  <a:lnTo>
                    <a:pt x="3" y="1253"/>
                  </a:lnTo>
                  <a:lnTo>
                    <a:pt x="0" y="1158"/>
                  </a:lnTo>
                  <a:lnTo>
                    <a:pt x="3" y="1063"/>
                  </a:lnTo>
                  <a:lnTo>
                    <a:pt x="15" y="970"/>
                  </a:lnTo>
                  <a:lnTo>
                    <a:pt x="33" y="880"/>
                  </a:lnTo>
                  <a:lnTo>
                    <a:pt x="60" y="792"/>
                  </a:lnTo>
                  <a:lnTo>
                    <a:pt x="91" y="707"/>
                  </a:lnTo>
                  <a:lnTo>
                    <a:pt x="130" y="625"/>
                  </a:lnTo>
                  <a:lnTo>
                    <a:pt x="175" y="547"/>
                  </a:lnTo>
                  <a:lnTo>
                    <a:pt x="226" y="473"/>
                  </a:lnTo>
                  <a:lnTo>
                    <a:pt x="281" y="404"/>
                  </a:lnTo>
                  <a:lnTo>
                    <a:pt x="342" y="338"/>
                  </a:lnTo>
                  <a:lnTo>
                    <a:pt x="408" y="278"/>
                  </a:lnTo>
                  <a:lnTo>
                    <a:pt x="478" y="223"/>
                  </a:lnTo>
                  <a:lnTo>
                    <a:pt x="553" y="173"/>
                  </a:lnTo>
                  <a:lnTo>
                    <a:pt x="632" y="128"/>
                  </a:lnTo>
                  <a:lnTo>
                    <a:pt x="714" y="90"/>
                  </a:lnTo>
                  <a:lnTo>
                    <a:pt x="801" y="59"/>
                  </a:lnTo>
                  <a:lnTo>
                    <a:pt x="889" y="33"/>
                  </a:lnTo>
                  <a:lnTo>
                    <a:pt x="981" y="14"/>
                  </a:lnTo>
                  <a:lnTo>
                    <a:pt x="1074" y="3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 40">
              <a:extLst>
                <a:ext uri="{FF2B5EF4-FFF2-40B4-BE49-F238E27FC236}">
                  <a16:creationId xmlns:a16="http://schemas.microsoft.com/office/drawing/2014/main" id="{20FD0964-0F74-BB49-96C9-C169A22ED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308600"/>
              <a:ext cx="884238" cy="838200"/>
            </a:xfrm>
            <a:custGeom>
              <a:avLst/>
              <a:gdLst>
                <a:gd name="T0" fmla="*/ 2183 w 2226"/>
                <a:gd name="T1" fmla="*/ 1331 h 2109"/>
                <a:gd name="T2" fmla="*/ 2200 w 2226"/>
                <a:gd name="T3" fmla="*/ 1364 h 2109"/>
                <a:gd name="T4" fmla="*/ 2212 w 2226"/>
                <a:gd name="T5" fmla="*/ 1424 h 2109"/>
                <a:gd name="T6" fmla="*/ 2221 w 2226"/>
                <a:gd name="T7" fmla="*/ 1503 h 2109"/>
                <a:gd name="T8" fmla="*/ 2226 w 2226"/>
                <a:gd name="T9" fmla="*/ 1596 h 2109"/>
                <a:gd name="T10" fmla="*/ 2223 w 2226"/>
                <a:gd name="T11" fmla="*/ 1696 h 2109"/>
                <a:gd name="T12" fmla="*/ 2215 w 2226"/>
                <a:gd name="T13" fmla="*/ 1794 h 2109"/>
                <a:gd name="T14" fmla="*/ 2197 w 2226"/>
                <a:gd name="T15" fmla="*/ 1885 h 2109"/>
                <a:gd name="T16" fmla="*/ 2171 w 2226"/>
                <a:gd name="T17" fmla="*/ 1962 h 2109"/>
                <a:gd name="T18" fmla="*/ 2133 w 2226"/>
                <a:gd name="T19" fmla="*/ 2018 h 2109"/>
                <a:gd name="T20" fmla="*/ 2077 w 2226"/>
                <a:gd name="T21" fmla="*/ 2055 h 2109"/>
                <a:gd name="T22" fmla="*/ 2000 w 2226"/>
                <a:gd name="T23" fmla="*/ 2081 h 2109"/>
                <a:gd name="T24" fmla="*/ 1907 w 2226"/>
                <a:gd name="T25" fmla="*/ 2098 h 2109"/>
                <a:gd name="T26" fmla="*/ 1808 w 2226"/>
                <a:gd name="T27" fmla="*/ 2107 h 2109"/>
                <a:gd name="T28" fmla="*/ 1707 w 2226"/>
                <a:gd name="T29" fmla="*/ 2109 h 2109"/>
                <a:gd name="T30" fmla="*/ 1614 w 2226"/>
                <a:gd name="T31" fmla="*/ 2105 h 2109"/>
                <a:gd name="T32" fmla="*/ 1534 w 2226"/>
                <a:gd name="T33" fmla="*/ 2095 h 2109"/>
                <a:gd name="T34" fmla="*/ 1472 w 2226"/>
                <a:gd name="T35" fmla="*/ 2083 h 2109"/>
                <a:gd name="T36" fmla="*/ 1440 w 2226"/>
                <a:gd name="T37" fmla="*/ 2067 h 2109"/>
                <a:gd name="T38" fmla="*/ 1020 w 2226"/>
                <a:gd name="T39" fmla="*/ 1984 h 2109"/>
                <a:gd name="T40" fmla="*/ 968 w 2226"/>
                <a:gd name="T41" fmla="*/ 1972 h 2109"/>
                <a:gd name="T42" fmla="*/ 926 w 2226"/>
                <a:gd name="T43" fmla="*/ 1940 h 2109"/>
                <a:gd name="T44" fmla="*/ 904 w 2226"/>
                <a:gd name="T45" fmla="*/ 1893 h 2109"/>
                <a:gd name="T46" fmla="*/ 900 w 2226"/>
                <a:gd name="T47" fmla="*/ 1539 h 2109"/>
                <a:gd name="T48" fmla="*/ 543 w 2226"/>
                <a:gd name="T49" fmla="*/ 1537 h 2109"/>
                <a:gd name="T50" fmla="*/ 495 w 2226"/>
                <a:gd name="T51" fmla="*/ 1513 h 2109"/>
                <a:gd name="T52" fmla="*/ 463 w 2226"/>
                <a:gd name="T53" fmla="*/ 1472 h 2109"/>
                <a:gd name="T54" fmla="*/ 450 w 2226"/>
                <a:gd name="T55" fmla="*/ 1420 h 2109"/>
                <a:gd name="T56" fmla="*/ 120 w 2226"/>
                <a:gd name="T57" fmla="*/ 1094 h 2109"/>
                <a:gd name="T58" fmla="*/ 68 w 2226"/>
                <a:gd name="T59" fmla="*/ 1082 h 2109"/>
                <a:gd name="T60" fmla="*/ 27 w 2226"/>
                <a:gd name="T61" fmla="*/ 1049 h 2109"/>
                <a:gd name="T62" fmla="*/ 4 w 2226"/>
                <a:gd name="T63" fmla="*/ 1003 h 2109"/>
                <a:gd name="T64" fmla="*/ 0 w 2226"/>
                <a:gd name="T65" fmla="*/ 769 h 2109"/>
                <a:gd name="T66" fmla="*/ 185 w 2226"/>
                <a:gd name="T67" fmla="*/ 691 h 2109"/>
                <a:gd name="T68" fmla="*/ 356 w 2226"/>
                <a:gd name="T69" fmla="*/ 590 h 2109"/>
                <a:gd name="T70" fmla="*/ 509 w 2226"/>
                <a:gd name="T71" fmla="*/ 465 h 2109"/>
                <a:gd name="T72" fmla="*/ 1690 w 2226"/>
                <a:gd name="T73" fmla="*/ 1629 h 2109"/>
                <a:gd name="T74" fmla="*/ 1737 w 2226"/>
                <a:gd name="T75" fmla="*/ 1648 h 2109"/>
                <a:gd name="T76" fmla="*/ 1787 w 2226"/>
                <a:gd name="T77" fmla="*/ 1648 h 2109"/>
                <a:gd name="T78" fmla="*/ 1835 w 2226"/>
                <a:gd name="T79" fmla="*/ 1629 h 2109"/>
                <a:gd name="T80" fmla="*/ 1872 w 2226"/>
                <a:gd name="T81" fmla="*/ 1592 h 2109"/>
                <a:gd name="T82" fmla="*/ 1891 w 2226"/>
                <a:gd name="T83" fmla="*/ 1545 h 2109"/>
                <a:gd name="T84" fmla="*/ 1891 w 2226"/>
                <a:gd name="T85" fmla="*/ 1496 h 2109"/>
                <a:gd name="T86" fmla="*/ 1872 w 2226"/>
                <a:gd name="T87" fmla="*/ 1449 h 2109"/>
                <a:gd name="T88" fmla="*/ 683 w 2226"/>
                <a:gd name="T89" fmla="*/ 268 h 2109"/>
                <a:gd name="T90" fmla="*/ 768 w 2226"/>
                <a:gd name="T91" fmla="*/ 138 h 2109"/>
                <a:gd name="T92" fmla="*/ 838 w 2226"/>
                <a:gd name="T93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26" h="2109">
                  <a:moveTo>
                    <a:pt x="838" y="0"/>
                  </a:moveTo>
                  <a:lnTo>
                    <a:pt x="2183" y="1331"/>
                  </a:lnTo>
                  <a:lnTo>
                    <a:pt x="2191" y="1344"/>
                  </a:lnTo>
                  <a:lnTo>
                    <a:pt x="2200" y="1364"/>
                  </a:lnTo>
                  <a:lnTo>
                    <a:pt x="2206" y="1391"/>
                  </a:lnTo>
                  <a:lnTo>
                    <a:pt x="2212" y="1424"/>
                  </a:lnTo>
                  <a:lnTo>
                    <a:pt x="2217" y="1461"/>
                  </a:lnTo>
                  <a:lnTo>
                    <a:pt x="2221" y="1503"/>
                  </a:lnTo>
                  <a:lnTo>
                    <a:pt x="2225" y="1549"/>
                  </a:lnTo>
                  <a:lnTo>
                    <a:pt x="2226" y="1596"/>
                  </a:lnTo>
                  <a:lnTo>
                    <a:pt x="2226" y="1645"/>
                  </a:lnTo>
                  <a:lnTo>
                    <a:pt x="2223" y="1696"/>
                  </a:lnTo>
                  <a:lnTo>
                    <a:pt x="2220" y="1746"/>
                  </a:lnTo>
                  <a:lnTo>
                    <a:pt x="2215" y="1794"/>
                  </a:lnTo>
                  <a:lnTo>
                    <a:pt x="2207" y="1841"/>
                  </a:lnTo>
                  <a:lnTo>
                    <a:pt x="2197" y="1885"/>
                  </a:lnTo>
                  <a:lnTo>
                    <a:pt x="2185" y="1926"/>
                  </a:lnTo>
                  <a:lnTo>
                    <a:pt x="2171" y="1962"/>
                  </a:lnTo>
                  <a:lnTo>
                    <a:pt x="2153" y="1993"/>
                  </a:lnTo>
                  <a:lnTo>
                    <a:pt x="2133" y="2018"/>
                  </a:lnTo>
                  <a:lnTo>
                    <a:pt x="2108" y="2037"/>
                  </a:lnTo>
                  <a:lnTo>
                    <a:pt x="2077" y="2055"/>
                  </a:lnTo>
                  <a:lnTo>
                    <a:pt x="2041" y="2068"/>
                  </a:lnTo>
                  <a:lnTo>
                    <a:pt x="2000" y="2081"/>
                  </a:lnTo>
                  <a:lnTo>
                    <a:pt x="1955" y="2091"/>
                  </a:lnTo>
                  <a:lnTo>
                    <a:pt x="1907" y="2098"/>
                  </a:lnTo>
                  <a:lnTo>
                    <a:pt x="1858" y="2104"/>
                  </a:lnTo>
                  <a:lnTo>
                    <a:pt x="1808" y="2107"/>
                  </a:lnTo>
                  <a:lnTo>
                    <a:pt x="1757" y="2109"/>
                  </a:lnTo>
                  <a:lnTo>
                    <a:pt x="1707" y="2109"/>
                  </a:lnTo>
                  <a:lnTo>
                    <a:pt x="1660" y="2108"/>
                  </a:lnTo>
                  <a:lnTo>
                    <a:pt x="1614" y="2105"/>
                  </a:lnTo>
                  <a:lnTo>
                    <a:pt x="1571" y="2102"/>
                  </a:lnTo>
                  <a:lnTo>
                    <a:pt x="1534" y="2095"/>
                  </a:lnTo>
                  <a:lnTo>
                    <a:pt x="1500" y="2089"/>
                  </a:lnTo>
                  <a:lnTo>
                    <a:pt x="1472" y="2083"/>
                  </a:lnTo>
                  <a:lnTo>
                    <a:pt x="1452" y="2074"/>
                  </a:lnTo>
                  <a:lnTo>
                    <a:pt x="1440" y="2067"/>
                  </a:lnTo>
                  <a:lnTo>
                    <a:pt x="1356" y="1984"/>
                  </a:lnTo>
                  <a:lnTo>
                    <a:pt x="1020" y="1984"/>
                  </a:lnTo>
                  <a:lnTo>
                    <a:pt x="992" y="1980"/>
                  </a:lnTo>
                  <a:lnTo>
                    <a:pt x="968" y="1972"/>
                  </a:lnTo>
                  <a:lnTo>
                    <a:pt x="945" y="1958"/>
                  </a:lnTo>
                  <a:lnTo>
                    <a:pt x="926" y="1940"/>
                  </a:lnTo>
                  <a:lnTo>
                    <a:pt x="913" y="1917"/>
                  </a:lnTo>
                  <a:lnTo>
                    <a:pt x="904" y="1893"/>
                  </a:lnTo>
                  <a:lnTo>
                    <a:pt x="900" y="1865"/>
                  </a:lnTo>
                  <a:lnTo>
                    <a:pt x="900" y="1539"/>
                  </a:lnTo>
                  <a:lnTo>
                    <a:pt x="570" y="1539"/>
                  </a:lnTo>
                  <a:lnTo>
                    <a:pt x="543" y="1537"/>
                  </a:lnTo>
                  <a:lnTo>
                    <a:pt x="518" y="1527"/>
                  </a:lnTo>
                  <a:lnTo>
                    <a:pt x="495" y="1513"/>
                  </a:lnTo>
                  <a:lnTo>
                    <a:pt x="476" y="1495"/>
                  </a:lnTo>
                  <a:lnTo>
                    <a:pt x="463" y="1472"/>
                  </a:lnTo>
                  <a:lnTo>
                    <a:pt x="453" y="1448"/>
                  </a:lnTo>
                  <a:lnTo>
                    <a:pt x="450" y="1420"/>
                  </a:lnTo>
                  <a:lnTo>
                    <a:pt x="450" y="1094"/>
                  </a:lnTo>
                  <a:lnTo>
                    <a:pt x="120" y="1094"/>
                  </a:lnTo>
                  <a:lnTo>
                    <a:pt x="93" y="1090"/>
                  </a:lnTo>
                  <a:lnTo>
                    <a:pt x="68" y="1082"/>
                  </a:lnTo>
                  <a:lnTo>
                    <a:pt x="45" y="1068"/>
                  </a:lnTo>
                  <a:lnTo>
                    <a:pt x="27" y="1049"/>
                  </a:lnTo>
                  <a:lnTo>
                    <a:pt x="13" y="1027"/>
                  </a:lnTo>
                  <a:lnTo>
                    <a:pt x="4" y="1003"/>
                  </a:lnTo>
                  <a:lnTo>
                    <a:pt x="0" y="975"/>
                  </a:lnTo>
                  <a:lnTo>
                    <a:pt x="0" y="769"/>
                  </a:lnTo>
                  <a:lnTo>
                    <a:pt x="95" y="733"/>
                  </a:lnTo>
                  <a:lnTo>
                    <a:pt x="185" y="691"/>
                  </a:lnTo>
                  <a:lnTo>
                    <a:pt x="273" y="643"/>
                  </a:lnTo>
                  <a:lnTo>
                    <a:pt x="356" y="590"/>
                  </a:lnTo>
                  <a:lnTo>
                    <a:pt x="435" y="529"/>
                  </a:lnTo>
                  <a:lnTo>
                    <a:pt x="509" y="465"/>
                  </a:lnTo>
                  <a:lnTo>
                    <a:pt x="1670" y="1612"/>
                  </a:lnTo>
                  <a:lnTo>
                    <a:pt x="1690" y="1629"/>
                  </a:lnTo>
                  <a:lnTo>
                    <a:pt x="1713" y="1642"/>
                  </a:lnTo>
                  <a:lnTo>
                    <a:pt x="1737" y="1648"/>
                  </a:lnTo>
                  <a:lnTo>
                    <a:pt x="1762" y="1650"/>
                  </a:lnTo>
                  <a:lnTo>
                    <a:pt x="1787" y="1648"/>
                  </a:lnTo>
                  <a:lnTo>
                    <a:pt x="1812" y="1642"/>
                  </a:lnTo>
                  <a:lnTo>
                    <a:pt x="1835" y="1629"/>
                  </a:lnTo>
                  <a:lnTo>
                    <a:pt x="1855" y="1612"/>
                  </a:lnTo>
                  <a:lnTo>
                    <a:pt x="1872" y="1592"/>
                  </a:lnTo>
                  <a:lnTo>
                    <a:pt x="1883" y="1570"/>
                  </a:lnTo>
                  <a:lnTo>
                    <a:pt x="1891" y="1545"/>
                  </a:lnTo>
                  <a:lnTo>
                    <a:pt x="1893" y="1521"/>
                  </a:lnTo>
                  <a:lnTo>
                    <a:pt x="1891" y="1496"/>
                  </a:lnTo>
                  <a:lnTo>
                    <a:pt x="1885" y="1471"/>
                  </a:lnTo>
                  <a:lnTo>
                    <a:pt x="1872" y="1449"/>
                  </a:lnTo>
                  <a:lnTo>
                    <a:pt x="1856" y="1429"/>
                  </a:lnTo>
                  <a:lnTo>
                    <a:pt x="683" y="268"/>
                  </a:lnTo>
                  <a:lnTo>
                    <a:pt x="726" y="204"/>
                  </a:lnTo>
                  <a:lnTo>
                    <a:pt x="768" y="138"/>
                  </a:lnTo>
                  <a:lnTo>
                    <a:pt x="805" y="70"/>
                  </a:lnTo>
                  <a:lnTo>
                    <a:pt x="8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B84EB1A6-EC0E-2B4E-99CF-201DDEE80005}"/>
              </a:ext>
            </a:extLst>
          </p:cNvPr>
          <p:cNvGrpSpPr/>
          <p:nvPr/>
        </p:nvGrpSpPr>
        <p:grpSpPr>
          <a:xfrm>
            <a:off x="1645788" y="2244967"/>
            <a:ext cx="585562" cy="578475"/>
            <a:chOff x="2786063" y="3660775"/>
            <a:chExt cx="1049337" cy="103663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0" name="Freeform 50">
              <a:extLst>
                <a:ext uri="{FF2B5EF4-FFF2-40B4-BE49-F238E27FC236}">
                  <a16:creationId xmlns:a16="http://schemas.microsoft.com/office/drawing/2014/main" id="{FFC17194-ED7F-6641-87BB-EF2A63A19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6063" y="3660775"/>
              <a:ext cx="622300" cy="620712"/>
            </a:xfrm>
            <a:custGeom>
              <a:avLst/>
              <a:gdLst>
                <a:gd name="T0" fmla="*/ 857 w 1958"/>
                <a:gd name="T1" fmla="*/ 644 h 1956"/>
                <a:gd name="T2" fmla="*/ 722 w 1958"/>
                <a:gd name="T3" fmla="*/ 738 h 1956"/>
                <a:gd name="T4" fmla="*/ 644 w 1958"/>
                <a:gd name="T5" fmla="*/ 885 h 1956"/>
                <a:gd name="T6" fmla="*/ 644 w 1958"/>
                <a:gd name="T7" fmla="*/ 1056 h 1956"/>
                <a:gd name="T8" fmla="*/ 722 w 1958"/>
                <a:gd name="T9" fmla="*/ 1202 h 1956"/>
                <a:gd name="T10" fmla="*/ 857 w 1958"/>
                <a:gd name="T11" fmla="*/ 1296 h 1956"/>
                <a:gd name="T12" fmla="*/ 1028 w 1958"/>
                <a:gd name="T13" fmla="*/ 1317 h 1956"/>
                <a:gd name="T14" fmla="*/ 1183 w 1958"/>
                <a:gd name="T15" fmla="*/ 1257 h 1956"/>
                <a:gd name="T16" fmla="*/ 1292 w 1958"/>
                <a:gd name="T17" fmla="*/ 1135 h 1956"/>
                <a:gd name="T18" fmla="*/ 1333 w 1958"/>
                <a:gd name="T19" fmla="*/ 971 h 1956"/>
                <a:gd name="T20" fmla="*/ 1292 w 1958"/>
                <a:gd name="T21" fmla="*/ 806 h 1956"/>
                <a:gd name="T22" fmla="*/ 1183 w 1958"/>
                <a:gd name="T23" fmla="*/ 683 h 1956"/>
                <a:gd name="T24" fmla="*/ 1028 w 1958"/>
                <a:gd name="T25" fmla="*/ 623 h 1956"/>
                <a:gd name="T26" fmla="*/ 1111 w 1958"/>
                <a:gd name="T27" fmla="*/ 3 h 1956"/>
                <a:gd name="T28" fmla="*/ 1173 w 1958"/>
                <a:gd name="T29" fmla="*/ 58 h 1956"/>
                <a:gd name="T30" fmla="*/ 1292 w 1958"/>
                <a:gd name="T31" fmla="*/ 235 h 1956"/>
                <a:gd name="T32" fmla="*/ 1497 w 1958"/>
                <a:gd name="T33" fmla="*/ 197 h 1956"/>
                <a:gd name="T34" fmla="*/ 1568 w 1958"/>
                <a:gd name="T35" fmla="*/ 194 h 1956"/>
                <a:gd name="T36" fmla="*/ 1763 w 1958"/>
                <a:gd name="T37" fmla="*/ 381 h 1956"/>
                <a:gd name="T38" fmla="*/ 1768 w 1958"/>
                <a:gd name="T39" fmla="*/ 463 h 1956"/>
                <a:gd name="T40" fmla="*/ 1735 w 1958"/>
                <a:gd name="T41" fmla="*/ 700 h 1956"/>
                <a:gd name="T42" fmla="*/ 1920 w 1958"/>
                <a:gd name="T43" fmla="*/ 794 h 1956"/>
                <a:gd name="T44" fmla="*/ 1958 w 1958"/>
                <a:gd name="T45" fmla="*/ 868 h 1956"/>
                <a:gd name="T46" fmla="*/ 1936 w 1958"/>
                <a:gd name="T47" fmla="*/ 1139 h 1956"/>
                <a:gd name="T48" fmla="*/ 1753 w 1958"/>
                <a:gd name="T49" fmla="*/ 1183 h 1956"/>
                <a:gd name="T50" fmla="*/ 1757 w 1958"/>
                <a:gd name="T51" fmla="*/ 1473 h 1956"/>
                <a:gd name="T52" fmla="*/ 1775 w 1958"/>
                <a:gd name="T53" fmla="*/ 1543 h 1956"/>
                <a:gd name="T54" fmla="*/ 1599 w 1958"/>
                <a:gd name="T55" fmla="*/ 1741 h 1956"/>
                <a:gd name="T56" fmla="*/ 1520 w 1958"/>
                <a:gd name="T57" fmla="*/ 1766 h 1956"/>
                <a:gd name="T58" fmla="*/ 1314 w 1958"/>
                <a:gd name="T59" fmla="*/ 1696 h 1956"/>
                <a:gd name="T60" fmla="*/ 1165 w 1958"/>
                <a:gd name="T61" fmla="*/ 1898 h 1956"/>
                <a:gd name="T62" fmla="*/ 1103 w 1958"/>
                <a:gd name="T63" fmla="*/ 1953 h 1956"/>
                <a:gd name="T64" fmla="*/ 827 w 1958"/>
                <a:gd name="T65" fmla="*/ 1945 h 1956"/>
                <a:gd name="T66" fmla="*/ 780 w 1958"/>
                <a:gd name="T67" fmla="*/ 1877 h 1956"/>
                <a:gd name="T68" fmla="*/ 586 w 1958"/>
                <a:gd name="T69" fmla="*/ 1662 h 1956"/>
                <a:gd name="T70" fmla="*/ 426 w 1958"/>
                <a:gd name="T71" fmla="*/ 1767 h 1956"/>
                <a:gd name="T72" fmla="*/ 359 w 1958"/>
                <a:gd name="T73" fmla="*/ 1741 h 1956"/>
                <a:gd name="T74" fmla="*/ 183 w 1958"/>
                <a:gd name="T75" fmla="*/ 1534 h 1956"/>
                <a:gd name="T76" fmla="*/ 288 w 1958"/>
                <a:gd name="T77" fmla="*/ 1363 h 1956"/>
                <a:gd name="T78" fmla="*/ 79 w 1958"/>
                <a:gd name="T79" fmla="*/ 1177 h 1956"/>
                <a:gd name="T80" fmla="*/ 10 w 1958"/>
                <a:gd name="T81" fmla="*/ 1130 h 1956"/>
                <a:gd name="T82" fmla="*/ 3 w 1958"/>
                <a:gd name="T83" fmla="*/ 855 h 1956"/>
                <a:gd name="T84" fmla="*/ 58 w 1958"/>
                <a:gd name="T85" fmla="*/ 792 h 1956"/>
                <a:gd name="T86" fmla="*/ 253 w 1958"/>
                <a:gd name="T87" fmla="*/ 646 h 1956"/>
                <a:gd name="T88" fmla="*/ 185 w 1958"/>
                <a:gd name="T89" fmla="*/ 449 h 1956"/>
                <a:gd name="T90" fmla="*/ 196 w 1958"/>
                <a:gd name="T91" fmla="*/ 379 h 1956"/>
                <a:gd name="T92" fmla="*/ 396 w 1958"/>
                <a:gd name="T93" fmla="*/ 192 h 1956"/>
                <a:gd name="T94" fmla="*/ 478 w 1958"/>
                <a:gd name="T95" fmla="*/ 208 h 1956"/>
                <a:gd name="T96" fmla="*/ 722 w 1958"/>
                <a:gd name="T97" fmla="*/ 216 h 1956"/>
                <a:gd name="T98" fmla="*/ 804 w 1958"/>
                <a:gd name="T99" fmla="*/ 39 h 1956"/>
                <a:gd name="T100" fmla="*/ 877 w 1958"/>
                <a:gd name="T101" fmla="*/ 0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8" h="1956">
                  <a:moveTo>
                    <a:pt x="983" y="620"/>
                  </a:moveTo>
                  <a:lnTo>
                    <a:pt x="939" y="623"/>
                  </a:lnTo>
                  <a:lnTo>
                    <a:pt x="897" y="631"/>
                  </a:lnTo>
                  <a:lnTo>
                    <a:pt x="857" y="644"/>
                  </a:lnTo>
                  <a:lnTo>
                    <a:pt x="819" y="661"/>
                  </a:lnTo>
                  <a:lnTo>
                    <a:pt x="784" y="683"/>
                  </a:lnTo>
                  <a:lnTo>
                    <a:pt x="751" y="709"/>
                  </a:lnTo>
                  <a:lnTo>
                    <a:pt x="722" y="738"/>
                  </a:lnTo>
                  <a:lnTo>
                    <a:pt x="696" y="770"/>
                  </a:lnTo>
                  <a:lnTo>
                    <a:pt x="675" y="806"/>
                  </a:lnTo>
                  <a:lnTo>
                    <a:pt x="657" y="845"/>
                  </a:lnTo>
                  <a:lnTo>
                    <a:pt x="644" y="885"/>
                  </a:lnTo>
                  <a:lnTo>
                    <a:pt x="636" y="927"/>
                  </a:lnTo>
                  <a:lnTo>
                    <a:pt x="634" y="971"/>
                  </a:lnTo>
                  <a:lnTo>
                    <a:pt x="636" y="1014"/>
                  </a:lnTo>
                  <a:lnTo>
                    <a:pt x="644" y="1056"/>
                  </a:lnTo>
                  <a:lnTo>
                    <a:pt x="657" y="1097"/>
                  </a:lnTo>
                  <a:lnTo>
                    <a:pt x="675" y="1135"/>
                  </a:lnTo>
                  <a:lnTo>
                    <a:pt x="696" y="1170"/>
                  </a:lnTo>
                  <a:lnTo>
                    <a:pt x="722" y="1202"/>
                  </a:lnTo>
                  <a:lnTo>
                    <a:pt x="751" y="1232"/>
                  </a:lnTo>
                  <a:lnTo>
                    <a:pt x="784" y="1257"/>
                  </a:lnTo>
                  <a:lnTo>
                    <a:pt x="819" y="1279"/>
                  </a:lnTo>
                  <a:lnTo>
                    <a:pt x="857" y="1296"/>
                  </a:lnTo>
                  <a:lnTo>
                    <a:pt x="897" y="1309"/>
                  </a:lnTo>
                  <a:lnTo>
                    <a:pt x="939" y="1317"/>
                  </a:lnTo>
                  <a:lnTo>
                    <a:pt x="983" y="1320"/>
                  </a:lnTo>
                  <a:lnTo>
                    <a:pt x="1028" y="1317"/>
                  </a:lnTo>
                  <a:lnTo>
                    <a:pt x="1070" y="1309"/>
                  </a:lnTo>
                  <a:lnTo>
                    <a:pt x="1110" y="1296"/>
                  </a:lnTo>
                  <a:lnTo>
                    <a:pt x="1148" y="1279"/>
                  </a:lnTo>
                  <a:lnTo>
                    <a:pt x="1183" y="1257"/>
                  </a:lnTo>
                  <a:lnTo>
                    <a:pt x="1216" y="1232"/>
                  </a:lnTo>
                  <a:lnTo>
                    <a:pt x="1245" y="1202"/>
                  </a:lnTo>
                  <a:lnTo>
                    <a:pt x="1271" y="1170"/>
                  </a:lnTo>
                  <a:lnTo>
                    <a:pt x="1292" y="1135"/>
                  </a:lnTo>
                  <a:lnTo>
                    <a:pt x="1310" y="1097"/>
                  </a:lnTo>
                  <a:lnTo>
                    <a:pt x="1323" y="1056"/>
                  </a:lnTo>
                  <a:lnTo>
                    <a:pt x="1331" y="1014"/>
                  </a:lnTo>
                  <a:lnTo>
                    <a:pt x="1333" y="971"/>
                  </a:lnTo>
                  <a:lnTo>
                    <a:pt x="1331" y="927"/>
                  </a:lnTo>
                  <a:lnTo>
                    <a:pt x="1323" y="885"/>
                  </a:lnTo>
                  <a:lnTo>
                    <a:pt x="1310" y="845"/>
                  </a:lnTo>
                  <a:lnTo>
                    <a:pt x="1292" y="806"/>
                  </a:lnTo>
                  <a:lnTo>
                    <a:pt x="1271" y="770"/>
                  </a:lnTo>
                  <a:lnTo>
                    <a:pt x="1245" y="738"/>
                  </a:lnTo>
                  <a:lnTo>
                    <a:pt x="1216" y="709"/>
                  </a:lnTo>
                  <a:lnTo>
                    <a:pt x="1183" y="683"/>
                  </a:lnTo>
                  <a:lnTo>
                    <a:pt x="1148" y="661"/>
                  </a:lnTo>
                  <a:lnTo>
                    <a:pt x="1110" y="644"/>
                  </a:lnTo>
                  <a:lnTo>
                    <a:pt x="1070" y="631"/>
                  </a:lnTo>
                  <a:lnTo>
                    <a:pt x="1028" y="623"/>
                  </a:lnTo>
                  <a:lnTo>
                    <a:pt x="983" y="620"/>
                  </a:lnTo>
                  <a:close/>
                  <a:moveTo>
                    <a:pt x="877" y="0"/>
                  </a:moveTo>
                  <a:lnTo>
                    <a:pt x="1089" y="0"/>
                  </a:lnTo>
                  <a:lnTo>
                    <a:pt x="1111" y="3"/>
                  </a:lnTo>
                  <a:lnTo>
                    <a:pt x="1131" y="10"/>
                  </a:lnTo>
                  <a:lnTo>
                    <a:pt x="1149" y="23"/>
                  </a:lnTo>
                  <a:lnTo>
                    <a:pt x="1163" y="39"/>
                  </a:lnTo>
                  <a:lnTo>
                    <a:pt x="1173" y="58"/>
                  </a:lnTo>
                  <a:lnTo>
                    <a:pt x="1178" y="79"/>
                  </a:lnTo>
                  <a:lnTo>
                    <a:pt x="1192" y="201"/>
                  </a:lnTo>
                  <a:lnTo>
                    <a:pt x="1243" y="216"/>
                  </a:lnTo>
                  <a:lnTo>
                    <a:pt x="1292" y="235"/>
                  </a:lnTo>
                  <a:lnTo>
                    <a:pt x="1340" y="257"/>
                  </a:lnTo>
                  <a:lnTo>
                    <a:pt x="1387" y="282"/>
                  </a:lnTo>
                  <a:lnTo>
                    <a:pt x="1481" y="208"/>
                  </a:lnTo>
                  <a:lnTo>
                    <a:pt x="1497" y="197"/>
                  </a:lnTo>
                  <a:lnTo>
                    <a:pt x="1514" y="191"/>
                  </a:lnTo>
                  <a:lnTo>
                    <a:pt x="1532" y="188"/>
                  </a:lnTo>
                  <a:lnTo>
                    <a:pt x="1550" y="189"/>
                  </a:lnTo>
                  <a:lnTo>
                    <a:pt x="1568" y="194"/>
                  </a:lnTo>
                  <a:lnTo>
                    <a:pt x="1585" y="202"/>
                  </a:lnTo>
                  <a:lnTo>
                    <a:pt x="1599" y="214"/>
                  </a:lnTo>
                  <a:lnTo>
                    <a:pt x="1749" y="363"/>
                  </a:lnTo>
                  <a:lnTo>
                    <a:pt x="1763" y="381"/>
                  </a:lnTo>
                  <a:lnTo>
                    <a:pt x="1772" y="401"/>
                  </a:lnTo>
                  <a:lnTo>
                    <a:pt x="1775" y="422"/>
                  </a:lnTo>
                  <a:lnTo>
                    <a:pt x="1774" y="443"/>
                  </a:lnTo>
                  <a:lnTo>
                    <a:pt x="1768" y="463"/>
                  </a:lnTo>
                  <a:lnTo>
                    <a:pt x="1756" y="482"/>
                  </a:lnTo>
                  <a:lnTo>
                    <a:pt x="1680" y="579"/>
                  </a:lnTo>
                  <a:lnTo>
                    <a:pt x="1710" y="638"/>
                  </a:lnTo>
                  <a:lnTo>
                    <a:pt x="1735" y="700"/>
                  </a:lnTo>
                  <a:lnTo>
                    <a:pt x="1755" y="764"/>
                  </a:lnTo>
                  <a:lnTo>
                    <a:pt x="1879" y="778"/>
                  </a:lnTo>
                  <a:lnTo>
                    <a:pt x="1901" y="783"/>
                  </a:lnTo>
                  <a:lnTo>
                    <a:pt x="1920" y="794"/>
                  </a:lnTo>
                  <a:lnTo>
                    <a:pt x="1936" y="808"/>
                  </a:lnTo>
                  <a:lnTo>
                    <a:pt x="1948" y="826"/>
                  </a:lnTo>
                  <a:lnTo>
                    <a:pt x="1956" y="846"/>
                  </a:lnTo>
                  <a:lnTo>
                    <a:pt x="1958" y="868"/>
                  </a:lnTo>
                  <a:lnTo>
                    <a:pt x="1958" y="1079"/>
                  </a:lnTo>
                  <a:lnTo>
                    <a:pt x="1956" y="1101"/>
                  </a:lnTo>
                  <a:lnTo>
                    <a:pt x="1948" y="1121"/>
                  </a:lnTo>
                  <a:lnTo>
                    <a:pt x="1936" y="1139"/>
                  </a:lnTo>
                  <a:lnTo>
                    <a:pt x="1920" y="1153"/>
                  </a:lnTo>
                  <a:lnTo>
                    <a:pt x="1901" y="1163"/>
                  </a:lnTo>
                  <a:lnTo>
                    <a:pt x="1879" y="1168"/>
                  </a:lnTo>
                  <a:lnTo>
                    <a:pt x="1753" y="1183"/>
                  </a:lnTo>
                  <a:lnTo>
                    <a:pt x="1732" y="1247"/>
                  </a:lnTo>
                  <a:lnTo>
                    <a:pt x="1706" y="1309"/>
                  </a:lnTo>
                  <a:lnTo>
                    <a:pt x="1675" y="1369"/>
                  </a:lnTo>
                  <a:lnTo>
                    <a:pt x="1757" y="1473"/>
                  </a:lnTo>
                  <a:lnTo>
                    <a:pt x="1767" y="1489"/>
                  </a:lnTo>
                  <a:lnTo>
                    <a:pt x="1773" y="1507"/>
                  </a:lnTo>
                  <a:lnTo>
                    <a:pt x="1776" y="1525"/>
                  </a:lnTo>
                  <a:lnTo>
                    <a:pt x="1775" y="1543"/>
                  </a:lnTo>
                  <a:lnTo>
                    <a:pt x="1770" y="1561"/>
                  </a:lnTo>
                  <a:lnTo>
                    <a:pt x="1762" y="1577"/>
                  </a:lnTo>
                  <a:lnTo>
                    <a:pt x="1750" y="1592"/>
                  </a:lnTo>
                  <a:lnTo>
                    <a:pt x="1599" y="1741"/>
                  </a:lnTo>
                  <a:lnTo>
                    <a:pt x="1582" y="1755"/>
                  </a:lnTo>
                  <a:lnTo>
                    <a:pt x="1562" y="1764"/>
                  </a:lnTo>
                  <a:lnTo>
                    <a:pt x="1541" y="1767"/>
                  </a:lnTo>
                  <a:lnTo>
                    <a:pt x="1520" y="1766"/>
                  </a:lnTo>
                  <a:lnTo>
                    <a:pt x="1500" y="1760"/>
                  </a:lnTo>
                  <a:lnTo>
                    <a:pt x="1481" y="1748"/>
                  </a:lnTo>
                  <a:lnTo>
                    <a:pt x="1375" y="1665"/>
                  </a:lnTo>
                  <a:lnTo>
                    <a:pt x="1314" y="1696"/>
                  </a:lnTo>
                  <a:lnTo>
                    <a:pt x="1251" y="1722"/>
                  </a:lnTo>
                  <a:lnTo>
                    <a:pt x="1185" y="1742"/>
                  </a:lnTo>
                  <a:lnTo>
                    <a:pt x="1170" y="1877"/>
                  </a:lnTo>
                  <a:lnTo>
                    <a:pt x="1165" y="1898"/>
                  </a:lnTo>
                  <a:lnTo>
                    <a:pt x="1155" y="1917"/>
                  </a:lnTo>
                  <a:lnTo>
                    <a:pt x="1140" y="1933"/>
                  </a:lnTo>
                  <a:lnTo>
                    <a:pt x="1123" y="1945"/>
                  </a:lnTo>
                  <a:lnTo>
                    <a:pt x="1103" y="1953"/>
                  </a:lnTo>
                  <a:lnTo>
                    <a:pt x="1081" y="1956"/>
                  </a:lnTo>
                  <a:lnTo>
                    <a:pt x="869" y="1956"/>
                  </a:lnTo>
                  <a:lnTo>
                    <a:pt x="847" y="1953"/>
                  </a:lnTo>
                  <a:lnTo>
                    <a:pt x="827" y="1945"/>
                  </a:lnTo>
                  <a:lnTo>
                    <a:pt x="809" y="1933"/>
                  </a:lnTo>
                  <a:lnTo>
                    <a:pt x="795" y="1917"/>
                  </a:lnTo>
                  <a:lnTo>
                    <a:pt x="785" y="1898"/>
                  </a:lnTo>
                  <a:lnTo>
                    <a:pt x="780" y="1877"/>
                  </a:lnTo>
                  <a:lnTo>
                    <a:pt x="764" y="1737"/>
                  </a:lnTo>
                  <a:lnTo>
                    <a:pt x="703" y="1717"/>
                  </a:lnTo>
                  <a:lnTo>
                    <a:pt x="643" y="1692"/>
                  </a:lnTo>
                  <a:lnTo>
                    <a:pt x="586" y="1662"/>
                  </a:lnTo>
                  <a:lnTo>
                    <a:pt x="478" y="1748"/>
                  </a:lnTo>
                  <a:lnTo>
                    <a:pt x="462" y="1758"/>
                  </a:lnTo>
                  <a:lnTo>
                    <a:pt x="444" y="1764"/>
                  </a:lnTo>
                  <a:lnTo>
                    <a:pt x="426" y="1767"/>
                  </a:lnTo>
                  <a:lnTo>
                    <a:pt x="408" y="1766"/>
                  </a:lnTo>
                  <a:lnTo>
                    <a:pt x="390" y="1761"/>
                  </a:lnTo>
                  <a:lnTo>
                    <a:pt x="374" y="1753"/>
                  </a:lnTo>
                  <a:lnTo>
                    <a:pt x="359" y="1741"/>
                  </a:lnTo>
                  <a:lnTo>
                    <a:pt x="208" y="1592"/>
                  </a:lnTo>
                  <a:lnTo>
                    <a:pt x="195" y="1574"/>
                  </a:lnTo>
                  <a:lnTo>
                    <a:pt x="186" y="1555"/>
                  </a:lnTo>
                  <a:lnTo>
                    <a:pt x="183" y="1534"/>
                  </a:lnTo>
                  <a:lnTo>
                    <a:pt x="184" y="1512"/>
                  </a:lnTo>
                  <a:lnTo>
                    <a:pt x="190" y="1492"/>
                  </a:lnTo>
                  <a:lnTo>
                    <a:pt x="202" y="1473"/>
                  </a:lnTo>
                  <a:lnTo>
                    <a:pt x="288" y="1363"/>
                  </a:lnTo>
                  <a:lnTo>
                    <a:pt x="260" y="1309"/>
                  </a:lnTo>
                  <a:lnTo>
                    <a:pt x="236" y="1252"/>
                  </a:lnTo>
                  <a:lnTo>
                    <a:pt x="217" y="1193"/>
                  </a:lnTo>
                  <a:lnTo>
                    <a:pt x="79" y="1177"/>
                  </a:lnTo>
                  <a:lnTo>
                    <a:pt x="58" y="1172"/>
                  </a:lnTo>
                  <a:lnTo>
                    <a:pt x="39" y="1162"/>
                  </a:lnTo>
                  <a:lnTo>
                    <a:pt x="23" y="1148"/>
                  </a:lnTo>
                  <a:lnTo>
                    <a:pt x="10" y="1130"/>
                  </a:lnTo>
                  <a:lnTo>
                    <a:pt x="3" y="1110"/>
                  </a:lnTo>
                  <a:lnTo>
                    <a:pt x="0" y="1088"/>
                  </a:lnTo>
                  <a:lnTo>
                    <a:pt x="0" y="877"/>
                  </a:lnTo>
                  <a:lnTo>
                    <a:pt x="3" y="855"/>
                  </a:lnTo>
                  <a:lnTo>
                    <a:pt x="10" y="835"/>
                  </a:lnTo>
                  <a:lnTo>
                    <a:pt x="23" y="817"/>
                  </a:lnTo>
                  <a:lnTo>
                    <a:pt x="39" y="802"/>
                  </a:lnTo>
                  <a:lnTo>
                    <a:pt x="58" y="792"/>
                  </a:lnTo>
                  <a:lnTo>
                    <a:pt x="79" y="787"/>
                  </a:lnTo>
                  <a:lnTo>
                    <a:pt x="209" y="772"/>
                  </a:lnTo>
                  <a:lnTo>
                    <a:pt x="229" y="708"/>
                  </a:lnTo>
                  <a:lnTo>
                    <a:pt x="253" y="646"/>
                  </a:lnTo>
                  <a:lnTo>
                    <a:pt x="283" y="586"/>
                  </a:lnTo>
                  <a:lnTo>
                    <a:pt x="202" y="483"/>
                  </a:lnTo>
                  <a:lnTo>
                    <a:pt x="191" y="467"/>
                  </a:lnTo>
                  <a:lnTo>
                    <a:pt x="185" y="449"/>
                  </a:lnTo>
                  <a:lnTo>
                    <a:pt x="182" y="431"/>
                  </a:lnTo>
                  <a:lnTo>
                    <a:pt x="183" y="413"/>
                  </a:lnTo>
                  <a:lnTo>
                    <a:pt x="188" y="395"/>
                  </a:lnTo>
                  <a:lnTo>
                    <a:pt x="196" y="379"/>
                  </a:lnTo>
                  <a:lnTo>
                    <a:pt x="208" y="364"/>
                  </a:lnTo>
                  <a:lnTo>
                    <a:pt x="359" y="214"/>
                  </a:lnTo>
                  <a:lnTo>
                    <a:pt x="376" y="201"/>
                  </a:lnTo>
                  <a:lnTo>
                    <a:pt x="396" y="192"/>
                  </a:lnTo>
                  <a:lnTo>
                    <a:pt x="417" y="189"/>
                  </a:lnTo>
                  <a:lnTo>
                    <a:pt x="438" y="190"/>
                  </a:lnTo>
                  <a:lnTo>
                    <a:pt x="459" y="196"/>
                  </a:lnTo>
                  <a:lnTo>
                    <a:pt x="478" y="208"/>
                  </a:lnTo>
                  <a:lnTo>
                    <a:pt x="575" y="285"/>
                  </a:lnTo>
                  <a:lnTo>
                    <a:pt x="623" y="259"/>
                  </a:lnTo>
                  <a:lnTo>
                    <a:pt x="672" y="236"/>
                  </a:lnTo>
                  <a:lnTo>
                    <a:pt x="722" y="216"/>
                  </a:lnTo>
                  <a:lnTo>
                    <a:pt x="774" y="201"/>
                  </a:lnTo>
                  <a:lnTo>
                    <a:pt x="788" y="79"/>
                  </a:lnTo>
                  <a:lnTo>
                    <a:pt x="794" y="58"/>
                  </a:lnTo>
                  <a:lnTo>
                    <a:pt x="804" y="39"/>
                  </a:lnTo>
                  <a:lnTo>
                    <a:pt x="818" y="23"/>
                  </a:lnTo>
                  <a:lnTo>
                    <a:pt x="835" y="10"/>
                  </a:lnTo>
                  <a:lnTo>
                    <a:pt x="855" y="3"/>
                  </a:lnTo>
                  <a:lnTo>
                    <a:pt x="8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 51">
              <a:extLst>
                <a:ext uri="{FF2B5EF4-FFF2-40B4-BE49-F238E27FC236}">
                  <a16:creationId xmlns:a16="http://schemas.microsoft.com/office/drawing/2014/main" id="{FAFE26B5-E511-C544-A194-ACA048389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3978275"/>
              <a:ext cx="511175" cy="511175"/>
            </a:xfrm>
            <a:custGeom>
              <a:avLst/>
              <a:gdLst>
                <a:gd name="T0" fmla="*/ 709 w 1609"/>
                <a:gd name="T1" fmla="*/ 529 h 1610"/>
                <a:gd name="T2" fmla="*/ 588 w 1609"/>
                <a:gd name="T3" fmla="*/ 613 h 1610"/>
                <a:gd name="T4" fmla="*/ 525 w 1609"/>
                <a:gd name="T5" fmla="*/ 745 h 1610"/>
                <a:gd name="T6" fmla="*/ 538 w 1609"/>
                <a:gd name="T7" fmla="*/ 897 h 1610"/>
                <a:gd name="T8" fmla="*/ 623 w 1609"/>
                <a:gd name="T9" fmla="*/ 1016 h 1610"/>
                <a:gd name="T10" fmla="*/ 755 w 1609"/>
                <a:gd name="T11" fmla="*/ 1079 h 1610"/>
                <a:gd name="T12" fmla="*/ 906 w 1609"/>
                <a:gd name="T13" fmla="*/ 1066 h 1610"/>
                <a:gd name="T14" fmla="*/ 1026 w 1609"/>
                <a:gd name="T15" fmla="*/ 982 h 1610"/>
                <a:gd name="T16" fmla="*/ 1089 w 1609"/>
                <a:gd name="T17" fmla="*/ 850 h 1610"/>
                <a:gd name="T18" fmla="*/ 1076 w 1609"/>
                <a:gd name="T19" fmla="*/ 699 h 1610"/>
                <a:gd name="T20" fmla="*/ 992 w 1609"/>
                <a:gd name="T21" fmla="*/ 579 h 1610"/>
                <a:gd name="T22" fmla="*/ 860 w 1609"/>
                <a:gd name="T23" fmla="*/ 517 h 1610"/>
                <a:gd name="T24" fmla="*/ 856 w 1609"/>
                <a:gd name="T25" fmla="*/ 7 h 1610"/>
                <a:gd name="T26" fmla="*/ 908 w 1609"/>
                <a:gd name="T27" fmla="*/ 71 h 1610"/>
                <a:gd name="T28" fmla="*/ 1089 w 1609"/>
                <a:gd name="T29" fmla="*/ 209 h 1610"/>
                <a:gd name="T30" fmla="*/ 1209 w 1609"/>
                <a:gd name="T31" fmla="*/ 127 h 1610"/>
                <a:gd name="T32" fmla="*/ 1381 w 1609"/>
                <a:gd name="T33" fmla="*/ 242 h 1610"/>
                <a:gd name="T34" fmla="*/ 1412 w 1609"/>
                <a:gd name="T35" fmla="*/ 306 h 1610"/>
                <a:gd name="T36" fmla="*/ 1348 w 1609"/>
                <a:gd name="T37" fmla="*/ 432 h 1610"/>
                <a:gd name="T38" fmla="*/ 1511 w 1609"/>
                <a:gd name="T39" fmla="*/ 580 h 1610"/>
                <a:gd name="T40" fmla="*/ 1582 w 1609"/>
                <a:gd name="T41" fmla="*/ 621 h 1610"/>
                <a:gd name="T42" fmla="*/ 1608 w 1609"/>
                <a:gd name="T43" fmla="*/ 829 h 1610"/>
                <a:gd name="T44" fmla="*/ 1559 w 1609"/>
                <a:gd name="T45" fmla="*/ 894 h 1610"/>
                <a:gd name="T46" fmla="*/ 1420 w 1609"/>
                <a:gd name="T47" fmla="*/ 1026 h 1610"/>
                <a:gd name="T48" fmla="*/ 1484 w 1609"/>
                <a:gd name="T49" fmla="*/ 1183 h 1610"/>
                <a:gd name="T50" fmla="*/ 1466 w 1609"/>
                <a:gd name="T51" fmla="*/ 1263 h 1610"/>
                <a:gd name="T52" fmla="*/ 1326 w 1609"/>
                <a:gd name="T53" fmla="*/ 1403 h 1610"/>
                <a:gd name="T54" fmla="*/ 1255 w 1609"/>
                <a:gd name="T55" fmla="*/ 1391 h 1610"/>
                <a:gd name="T56" fmla="*/ 1025 w 1609"/>
                <a:gd name="T57" fmla="*/ 1414 h 1610"/>
                <a:gd name="T58" fmla="*/ 997 w 1609"/>
                <a:gd name="T59" fmla="*/ 1570 h 1610"/>
                <a:gd name="T60" fmla="*/ 795 w 1609"/>
                <a:gd name="T61" fmla="*/ 1610 h 1610"/>
                <a:gd name="T62" fmla="*/ 719 w 1609"/>
                <a:gd name="T63" fmla="*/ 1578 h 1610"/>
                <a:gd name="T64" fmla="*/ 630 w 1609"/>
                <a:gd name="T65" fmla="*/ 1426 h 1610"/>
                <a:gd name="T66" fmla="*/ 440 w 1609"/>
                <a:gd name="T67" fmla="*/ 1472 h 1610"/>
                <a:gd name="T68" fmla="*/ 358 w 1609"/>
                <a:gd name="T69" fmla="*/ 1474 h 1610"/>
                <a:gd name="T70" fmla="*/ 206 w 1609"/>
                <a:gd name="T71" fmla="*/ 1338 h 1610"/>
                <a:gd name="T72" fmla="*/ 203 w 1609"/>
                <a:gd name="T73" fmla="*/ 1267 h 1610"/>
                <a:gd name="T74" fmla="*/ 217 w 1609"/>
                <a:gd name="T75" fmla="*/ 1079 h 1610"/>
                <a:gd name="T76" fmla="*/ 56 w 1609"/>
                <a:gd name="T77" fmla="*/ 1017 h 1610"/>
                <a:gd name="T78" fmla="*/ 12 w 1609"/>
                <a:gd name="T79" fmla="*/ 948 h 1610"/>
                <a:gd name="T80" fmla="*/ 17 w 1609"/>
                <a:gd name="T81" fmla="*/ 742 h 1610"/>
                <a:gd name="T82" fmla="*/ 162 w 1609"/>
                <a:gd name="T83" fmla="*/ 690 h 1610"/>
                <a:gd name="T84" fmla="*/ 145 w 1609"/>
                <a:gd name="T85" fmla="*/ 464 h 1610"/>
                <a:gd name="T86" fmla="*/ 123 w 1609"/>
                <a:gd name="T87" fmla="*/ 385 h 1610"/>
                <a:gd name="T88" fmla="*/ 250 w 1609"/>
                <a:gd name="T89" fmla="*/ 221 h 1610"/>
                <a:gd name="T90" fmla="*/ 318 w 1609"/>
                <a:gd name="T91" fmla="*/ 204 h 1610"/>
                <a:gd name="T92" fmla="*/ 476 w 1609"/>
                <a:gd name="T93" fmla="*/ 234 h 1610"/>
                <a:gd name="T94" fmla="*/ 589 w 1609"/>
                <a:gd name="T95" fmla="*/ 76 h 1610"/>
                <a:gd name="T96" fmla="*/ 647 w 1609"/>
                <a:gd name="T97" fmla="*/ 1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09" h="1610">
                  <a:moveTo>
                    <a:pt x="822" y="512"/>
                  </a:moveTo>
                  <a:lnTo>
                    <a:pt x="783" y="513"/>
                  </a:lnTo>
                  <a:lnTo>
                    <a:pt x="745" y="519"/>
                  </a:lnTo>
                  <a:lnTo>
                    <a:pt x="709" y="529"/>
                  </a:lnTo>
                  <a:lnTo>
                    <a:pt x="674" y="545"/>
                  </a:lnTo>
                  <a:lnTo>
                    <a:pt x="643" y="564"/>
                  </a:lnTo>
                  <a:lnTo>
                    <a:pt x="613" y="587"/>
                  </a:lnTo>
                  <a:lnTo>
                    <a:pt x="588" y="613"/>
                  </a:lnTo>
                  <a:lnTo>
                    <a:pt x="566" y="643"/>
                  </a:lnTo>
                  <a:lnTo>
                    <a:pt x="548" y="675"/>
                  </a:lnTo>
                  <a:lnTo>
                    <a:pt x="535" y="709"/>
                  </a:lnTo>
                  <a:lnTo>
                    <a:pt x="525" y="745"/>
                  </a:lnTo>
                  <a:lnTo>
                    <a:pt x="521" y="783"/>
                  </a:lnTo>
                  <a:lnTo>
                    <a:pt x="522" y="822"/>
                  </a:lnTo>
                  <a:lnTo>
                    <a:pt x="527" y="860"/>
                  </a:lnTo>
                  <a:lnTo>
                    <a:pt x="538" y="897"/>
                  </a:lnTo>
                  <a:lnTo>
                    <a:pt x="553" y="931"/>
                  </a:lnTo>
                  <a:lnTo>
                    <a:pt x="573" y="962"/>
                  </a:lnTo>
                  <a:lnTo>
                    <a:pt x="596" y="991"/>
                  </a:lnTo>
                  <a:lnTo>
                    <a:pt x="623" y="1016"/>
                  </a:lnTo>
                  <a:lnTo>
                    <a:pt x="652" y="1038"/>
                  </a:lnTo>
                  <a:lnTo>
                    <a:pt x="684" y="1056"/>
                  </a:lnTo>
                  <a:lnTo>
                    <a:pt x="719" y="1070"/>
                  </a:lnTo>
                  <a:lnTo>
                    <a:pt x="755" y="1079"/>
                  </a:lnTo>
                  <a:lnTo>
                    <a:pt x="793" y="1083"/>
                  </a:lnTo>
                  <a:lnTo>
                    <a:pt x="832" y="1083"/>
                  </a:lnTo>
                  <a:lnTo>
                    <a:pt x="870" y="1077"/>
                  </a:lnTo>
                  <a:lnTo>
                    <a:pt x="906" y="1066"/>
                  </a:lnTo>
                  <a:lnTo>
                    <a:pt x="940" y="1051"/>
                  </a:lnTo>
                  <a:lnTo>
                    <a:pt x="972" y="1032"/>
                  </a:lnTo>
                  <a:lnTo>
                    <a:pt x="1001" y="1009"/>
                  </a:lnTo>
                  <a:lnTo>
                    <a:pt x="1026" y="982"/>
                  </a:lnTo>
                  <a:lnTo>
                    <a:pt x="1048" y="953"/>
                  </a:lnTo>
                  <a:lnTo>
                    <a:pt x="1066" y="921"/>
                  </a:lnTo>
                  <a:lnTo>
                    <a:pt x="1079" y="887"/>
                  </a:lnTo>
                  <a:lnTo>
                    <a:pt x="1089" y="850"/>
                  </a:lnTo>
                  <a:lnTo>
                    <a:pt x="1093" y="813"/>
                  </a:lnTo>
                  <a:lnTo>
                    <a:pt x="1092" y="774"/>
                  </a:lnTo>
                  <a:lnTo>
                    <a:pt x="1086" y="735"/>
                  </a:lnTo>
                  <a:lnTo>
                    <a:pt x="1076" y="699"/>
                  </a:lnTo>
                  <a:lnTo>
                    <a:pt x="1061" y="665"/>
                  </a:lnTo>
                  <a:lnTo>
                    <a:pt x="1041" y="633"/>
                  </a:lnTo>
                  <a:lnTo>
                    <a:pt x="1018" y="605"/>
                  </a:lnTo>
                  <a:lnTo>
                    <a:pt x="992" y="579"/>
                  </a:lnTo>
                  <a:lnTo>
                    <a:pt x="962" y="558"/>
                  </a:lnTo>
                  <a:lnTo>
                    <a:pt x="930" y="540"/>
                  </a:lnTo>
                  <a:lnTo>
                    <a:pt x="896" y="526"/>
                  </a:lnTo>
                  <a:lnTo>
                    <a:pt x="860" y="517"/>
                  </a:lnTo>
                  <a:lnTo>
                    <a:pt x="822" y="512"/>
                  </a:lnTo>
                  <a:close/>
                  <a:moveTo>
                    <a:pt x="813" y="0"/>
                  </a:moveTo>
                  <a:lnTo>
                    <a:pt x="835" y="1"/>
                  </a:lnTo>
                  <a:lnTo>
                    <a:pt x="856" y="7"/>
                  </a:lnTo>
                  <a:lnTo>
                    <a:pt x="874" y="17"/>
                  </a:lnTo>
                  <a:lnTo>
                    <a:pt x="889" y="32"/>
                  </a:lnTo>
                  <a:lnTo>
                    <a:pt x="901" y="50"/>
                  </a:lnTo>
                  <a:lnTo>
                    <a:pt x="908" y="71"/>
                  </a:lnTo>
                  <a:lnTo>
                    <a:pt x="925" y="156"/>
                  </a:lnTo>
                  <a:lnTo>
                    <a:pt x="981" y="168"/>
                  </a:lnTo>
                  <a:lnTo>
                    <a:pt x="1036" y="186"/>
                  </a:lnTo>
                  <a:lnTo>
                    <a:pt x="1089" y="209"/>
                  </a:lnTo>
                  <a:lnTo>
                    <a:pt x="1151" y="151"/>
                  </a:lnTo>
                  <a:lnTo>
                    <a:pt x="1168" y="138"/>
                  </a:lnTo>
                  <a:lnTo>
                    <a:pt x="1188" y="130"/>
                  </a:lnTo>
                  <a:lnTo>
                    <a:pt x="1209" y="127"/>
                  </a:lnTo>
                  <a:lnTo>
                    <a:pt x="1230" y="129"/>
                  </a:lnTo>
                  <a:lnTo>
                    <a:pt x="1250" y="136"/>
                  </a:lnTo>
                  <a:lnTo>
                    <a:pt x="1268" y="148"/>
                  </a:lnTo>
                  <a:lnTo>
                    <a:pt x="1381" y="242"/>
                  </a:lnTo>
                  <a:lnTo>
                    <a:pt x="1394" y="256"/>
                  </a:lnTo>
                  <a:lnTo>
                    <a:pt x="1403" y="271"/>
                  </a:lnTo>
                  <a:lnTo>
                    <a:pt x="1409" y="288"/>
                  </a:lnTo>
                  <a:lnTo>
                    <a:pt x="1412" y="306"/>
                  </a:lnTo>
                  <a:lnTo>
                    <a:pt x="1411" y="324"/>
                  </a:lnTo>
                  <a:lnTo>
                    <a:pt x="1406" y="342"/>
                  </a:lnTo>
                  <a:lnTo>
                    <a:pt x="1397" y="359"/>
                  </a:lnTo>
                  <a:lnTo>
                    <a:pt x="1348" y="432"/>
                  </a:lnTo>
                  <a:lnTo>
                    <a:pt x="1377" y="478"/>
                  </a:lnTo>
                  <a:lnTo>
                    <a:pt x="1402" y="527"/>
                  </a:lnTo>
                  <a:lnTo>
                    <a:pt x="1422" y="577"/>
                  </a:lnTo>
                  <a:lnTo>
                    <a:pt x="1511" y="580"/>
                  </a:lnTo>
                  <a:lnTo>
                    <a:pt x="1533" y="584"/>
                  </a:lnTo>
                  <a:lnTo>
                    <a:pt x="1552" y="592"/>
                  </a:lnTo>
                  <a:lnTo>
                    <a:pt x="1569" y="605"/>
                  </a:lnTo>
                  <a:lnTo>
                    <a:pt x="1582" y="621"/>
                  </a:lnTo>
                  <a:lnTo>
                    <a:pt x="1592" y="640"/>
                  </a:lnTo>
                  <a:lnTo>
                    <a:pt x="1596" y="661"/>
                  </a:lnTo>
                  <a:lnTo>
                    <a:pt x="1609" y="807"/>
                  </a:lnTo>
                  <a:lnTo>
                    <a:pt x="1608" y="829"/>
                  </a:lnTo>
                  <a:lnTo>
                    <a:pt x="1602" y="849"/>
                  </a:lnTo>
                  <a:lnTo>
                    <a:pt x="1591" y="867"/>
                  </a:lnTo>
                  <a:lnTo>
                    <a:pt x="1576" y="882"/>
                  </a:lnTo>
                  <a:lnTo>
                    <a:pt x="1559" y="894"/>
                  </a:lnTo>
                  <a:lnTo>
                    <a:pt x="1538" y="901"/>
                  </a:lnTo>
                  <a:lnTo>
                    <a:pt x="1449" y="919"/>
                  </a:lnTo>
                  <a:lnTo>
                    <a:pt x="1437" y="973"/>
                  </a:lnTo>
                  <a:lnTo>
                    <a:pt x="1420" y="1026"/>
                  </a:lnTo>
                  <a:lnTo>
                    <a:pt x="1398" y="1077"/>
                  </a:lnTo>
                  <a:lnTo>
                    <a:pt x="1463" y="1145"/>
                  </a:lnTo>
                  <a:lnTo>
                    <a:pt x="1476" y="1163"/>
                  </a:lnTo>
                  <a:lnTo>
                    <a:pt x="1484" y="1183"/>
                  </a:lnTo>
                  <a:lnTo>
                    <a:pt x="1487" y="1203"/>
                  </a:lnTo>
                  <a:lnTo>
                    <a:pt x="1485" y="1224"/>
                  </a:lnTo>
                  <a:lnTo>
                    <a:pt x="1478" y="1244"/>
                  </a:lnTo>
                  <a:lnTo>
                    <a:pt x="1466" y="1263"/>
                  </a:lnTo>
                  <a:lnTo>
                    <a:pt x="1372" y="1374"/>
                  </a:lnTo>
                  <a:lnTo>
                    <a:pt x="1359" y="1387"/>
                  </a:lnTo>
                  <a:lnTo>
                    <a:pt x="1343" y="1397"/>
                  </a:lnTo>
                  <a:lnTo>
                    <a:pt x="1326" y="1403"/>
                  </a:lnTo>
                  <a:lnTo>
                    <a:pt x="1308" y="1406"/>
                  </a:lnTo>
                  <a:lnTo>
                    <a:pt x="1290" y="1405"/>
                  </a:lnTo>
                  <a:lnTo>
                    <a:pt x="1271" y="1400"/>
                  </a:lnTo>
                  <a:lnTo>
                    <a:pt x="1255" y="1391"/>
                  </a:lnTo>
                  <a:lnTo>
                    <a:pt x="1174" y="1338"/>
                  </a:lnTo>
                  <a:lnTo>
                    <a:pt x="1127" y="1367"/>
                  </a:lnTo>
                  <a:lnTo>
                    <a:pt x="1077" y="1393"/>
                  </a:lnTo>
                  <a:lnTo>
                    <a:pt x="1025" y="1414"/>
                  </a:lnTo>
                  <a:lnTo>
                    <a:pt x="1022" y="1512"/>
                  </a:lnTo>
                  <a:lnTo>
                    <a:pt x="1018" y="1534"/>
                  </a:lnTo>
                  <a:lnTo>
                    <a:pt x="1010" y="1554"/>
                  </a:lnTo>
                  <a:lnTo>
                    <a:pt x="997" y="1570"/>
                  </a:lnTo>
                  <a:lnTo>
                    <a:pt x="981" y="1584"/>
                  </a:lnTo>
                  <a:lnTo>
                    <a:pt x="962" y="1593"/>
                  </a:lnTo>
                  <a:lnTo>
                    <a:pt x="941" y="1598"/>
                  </a:lnTo>
                  <a:lnTo>
                    <a:pt x="795" y="1610"/>
                  </a:lnTo>
                  <a:lnTo>
                    <a:pt x="773" y="1609"/>
                  </a:lnTo>
                  <a:lnTo>
                    <a:pt x="753" y="1603"/>
                  </a:lnTo>
                  <a:lnTo>
                    <a:pt x="735" y="1592"/>
                  </a:lnTo>
                  <a:lnTo>
                    <a:pt x="719" y="1578"/>
                  </a:lnTo>
                  <a:lnTo>
                    <a:pt x="708" y="1560"/>
                  </a:lnTo>
                  <a:lnTo>
                    <a:pt x="701" y="1539"/>
                  </a:lnTo>
                  <a:lnTo>
                    <a:pt x="681" y="1438"/>
                  </a:lnTo>
                  <a:lnTo>
                    <a:pt x="630" y="1426"/>
                  </a:lnTo>
                  <a:lnTo>
                    <a:pt x="579" y="1410"/>
                  </a:lnTo>
                  <a:lnTo>
                    <a:pt x="530" y="1390"/>
                  </a:lnTo>
                  <a:lnTo>
                    <a:pt x="457" y="1459"/>
                  </a:lnTo>
                  <a:lnTo>
                    <a:pt x="440" y="1472"/>
                  </a:lnTo>
                  <a:lnTo>
                    <a:pt x="420" y="1480"/>
                  </a:lnTo>
                  <a:lnTo>
                    <a:pt x="399" y="1483"/>
                  </a:lnTo>
                  <a:lnTo>
                    <a:pt x="378" y="1481"/>
                  </a:lnTo>
                  <a:lnTo>
                    <a:pt x="358" y="1474"/>
                  </a:lnTo>
                  <a:lnTo>
                    <a:pt x="340" y="1462"/>
                  </a:lnTo>
                  <a:lnTo>
                    <a:pt x="228" y="1367"/>
                  </a:lnTo>
                  <a:lnTo>
                    <a:pt x="215" y="1353"/>
                  </a:lnTo>
                  <a:lnTo>
                    <a:pt x="206" y="1338"/>
                  </a:lnTo>
                  <a:lnTo>
                    <a:pt x="199" y="1321"/>
                  </a:lnTo>
                  <a:lnTo>
                    <a:pt x="197" y="1303"/>
                  </a:lnTo>
                  <a:lnTo>
                    <a:pt x="198" y="1285"/>
                  </a:lnTo>
                  <a:lnTo>
                    <a:pt x="203" y="1267"/>
                  </a:lnTo>
                  <a:lnTo>
                    <a:pt x="212" y="1250"/>
                  </a:lnTo>
                  <a:lnTo>
                    <a:pt x="267" y="1167"/>
                  </a:lnTo>
                  <a:lnTo>
                    <a:pt x="240" y="1124"/>
                  </a:lnTo>
                  <a:lnTo>
                    <a:pt x="217" y="1079"/>
                  </a:lnTo>
                  <a:lnTo>
                    <a:pt x="197" y="1032"/>
                  </a:lnTo>
                  <a:lnTo>
                    <a:pt x="97" y="1029"/>
                  </a:lnTo>
                  <a:lnTo>
                    <a:pt x="76" y="1026"/>
                  </a:lnTo>
                  <a:lnTo>
                    <a:pt x="56" y="1017"/>
                  </a:lnTo>
                  <a:lnTo>
                    <a:pt x="39" y="1005"/>
                  </a:lnTo>
                  <a:lnTo>
                    <a:pt x="26" y="988"/>
                  </a:lnTo>
                  <a:lnTo>
                    <a:pt x="17" y="969"/>
                  </a:lnTo>
                  <a:lnTo>
                    <a:pt x="12" y="948"/>
                  </a:lnTo>
                  <a:lnTo>
                    <a:pt x="0" y="802"/>
                  </a:lnTo>
                  <a:lnTo>
                    <a:pt x="1" y="781"/>
                  </a:lnTo>
                  <a:lnTo>
                    <a:pt x="7" y="760"/>
                  </a:lnTo>
                  <a:lnTo>
                    <a:pt x="17" y="742"/>
                  </a:lnTo>
                  <a:lnTo>
                    <a:pt x="32" y="727"/>
                  </a:lnTo>
                  <a:lnTo>
                    <a:pt x="50" y="715"/>
                  </a:lnTo>
                  <a:lnTo>
                    <a:pt x="70" y="708"/>
                  </a:lnTo>
                  <a:lnTo>
                    <a:pt x="162" y="690"/>
                  </a:lnTo>
                  <a:lnTo>
                    <a:pt x="174" y="636"/>
                  </a:lnTo>
                  <a:lnTo>
                    <a:pt x="190" y="583"/>
                  </a:lnTo>
                  <a:lnTo>
                    <a:pt x="210" y="532"/>
                  </a:lnTo>
                  <a:lnTo>
                    <a:pt x="145" y="464"/>
                  </a:lnTo>
                  <a:lnTo>
                    <a:pt x="132" y="446"/>
                  </a:lnTo>
                  <a:lnTo>
                    <a:pt x="124" y="426"/>
                  </a:lnTo>
                  <a:lnTo>
                    <a:pt x="121" y="406"/>
                  </a:lnTo>
                  <a:lnTo>
                    <a:pt x="123" y="385"/>
                  </a:lnTo>
                  <a:lnTo>
                    <a:pt x="130" y="365"/>
                  </a:lnTo>
                  <a:lnTo>
                    <a:pt x="142" y="346"/>
                  </a:lnTo>
                  <a:lnTo>
                    <a:pt x="236" y="234"/>
                  </a:lnTo>
                  <a:lnTo>
                    <a:pt x="250" y="221"/>
                  </a:lnTo>
                  <a:lnTo>
                    <a:pt x="266" y="211"/>
                  </a:lnTo>
                  <a:lnTo>
                    <a:pt x="283" y="205"/>
                  </a:lnTo>
                  <a:lnTo>
                    <a:pt x="300" y="203"/>
                  </a:lnTo>
                  <a:lnTo>
                    <a:pt x="318" y="204"/>
                  </a:lnTo>
                  <a:lnTo>
                    <a:pt x="336" y="209"/>
                  </a:lnTo>
                  <a:lnTo>
                    <a:pt x="353" y="217"/>
                  </a:lnTo>
                  <a:lnTo>
                    <a:pt x="426" y="266"/>
                  </a:lnTo>
                  <a:lnTo>
                    <a:pt x="476" y="234"/>
                  </a:lnTo>
                  <a:lnTo>
                    <a:pt x="528" y="206"/>
                  </a:lnTo>
                  <a:lnTo>
                    <a:pt x="583" y="184"/>
                  </a:lnTo>
                  <a:lnTo>
                    <a:pt x="586" y="97"/>
                  </a:lnTo>
                  <a:lnTo>
                    <a:pt x="589" y="76"/>
                  </a:lnTo>
                  <a:lnTo>
                    <a:pt x="598" y="56"/>
                  </a:lnTo>
                  <a:lnTo>
                    <a:pt x="610" y="39"/>
                  </a:lnTo>
                  <a:lnTo>
                    <a:pt x="628" y="26"/>
                  </a:lnTo>
                  <a:lnTo>
                    <a:pt x="647" y="17"/>
                  </a:lnTo>
                  <a:lnTo>
                    <a:pt x="668" y="1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 52">
              <a:extLst>
                <a:ext uri="{FF2B5EF4-FFF2-40B4-BE49-F238E27FC236}">
                  <a16:creationId xmlns:a16="http://schemas.microsoft.com/office/drawing/2014/main" id="{3185D888-BE8D-294D-9C5F-74878A224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0" y="4283075"/>
              <a:ext cx="415925" cy="414337"/>
            </a:xfrm>
            <a:custGeom>
              <a:avLst/>
              <a:gdLst>
                <a:gd name="T0" fmla="*/ 586 w 1307"/>
                <a:gd name="T1" fmla="*/ 425 h 1305"/>
                <a:gd name="T2" fmla="*/ 494 w 1307"/>
                <a:gd name="T3" fmla="*/ 480 h 1305"/>
                <a:gd name="T4" fmla="*/ 436 w 1307"/>
                <a:gd name="T5" fmla="*/ 572 h 1305"/>
                <a:gd name="T6" fmla="*/ 426 w 1307"/>
                <a:gd name="T7" fmla="*/ 683 h 1305"/>
                <a:gd name="T8" fmla="*/ 467 w 1307"/>
                <a:gd name="T9" fmla="*/ 783 h 1305"/>
                <a:gd name="T10" fmla="*/ 547 w 1307"/>
                <a:gd name="T11" fmla="*/ 853 h 1305"/>
                <a:gd name="T12" fmla="*/ 654 w 1307"/>
                <a:gd name="T13" fmla="*/ 881 h 1305"/>
                <a:gd name="T14" fmla="*/ 761 w 1307"/>
                <a:gd name="T15" fmla="*/ 856 h 1305"/>
                <a:gd name="T16" fmla="*/ 843 w 1307"/>
                <a:gd name="T17" fmla="*/ 787 h 1305"/>
                <a:gd name="T18" fmla="*/ 886 w 1307"/>
                <a:gd name="T19" fmla="*/ 688 h 1305"/>
                <a:gd name="T20" fmla="*/ 878 w 1307"/>
                <a:gd name="T21" fmla="*/ 577 h 1305"/>
                <a:gd name="T22" fmla="*/ 823 w 1307"/>
                <a:gd name="T23" fmla="*/ 484 h 1305"/>
                <a:gd name="T24" fmla="*/ 733 w 1307"/>
                <a:gd name="T25" fmla="*/ 427 h 1305"/>
                <a:gd name="T26" fmla="*/ 620 w 1307"/>
                <a:gd name="T27" fmla="*/ 0 h 1305"/>
                <a:gd name="T28" fmla="*/ 751 w 1307"/>
                <a:gd name="T29" fmla="*/ 11 h 1305"/>
                <a:gd name="T30" fmla="*/ 791 w 1307"/>
                <a:gd name="T31" fmla="*/ 59 h 1305"/>
                <a:gd name="T32" fmla="*/ 847 w 1307"/>
                <a:gd name="T33" fmla="*/ 150 h 1305"/>
                <a:gd name="T34" fmla="*/ 974 w 1307"/>
                <a:gd name="T35" fmla="*/ 158 h 1305"/>
                <a:gd name="T36" fmla="*/ 1035 w 1307"/>
                <a:gd name="T37" fmla="*/ 140 h 1305"/>
                <a:gd name="T38" fmla="*/ 1092 w 1307"/>
                <a:gd name="T39" fmla="*/ 167 h 1305"/>
                <a:gd name="T40" fmla="*/ 1176 w 1307"/>
                <a:gd name="T41" fmla="*/ 268 h 1305"/>
                <a:gd name="T42" fmla="*/ 1172 w 1307"/>
                <a:gd name="T43" fmla="*/ 329 h 1305"/>
                <a:gd name="T44" fmla="*/ 1144 w 1307"/>
                <a:gd name="T45" fmla="*/ 432 h 1305"/>
                <a:gd name="T46" fmla="*/ 1230 w 1307"/>
                <a:gd name="T47" fmla="*/ 524 h 1305"/>
                <a:gd name="T48" fmla="*/ 1286 w 1307"/>
                <a:gd name="T49" fmla="*/ 554 h 1305"/>
                <a:gd name="T50" fmla="*/ 1307 w 1307"/>
                <a:gd name="T51" fmla="*/ 613 h 1305"/>
                <a:gd name="T52" fmla="*/ 1295 w 1307"/>
                <a:gd name="T53" fmla="*/ 744 h 1305"/>
                <a:gd name="T54" fmla="*/ 1248 w 1307"/>
                <a:gd name="T55" fmla="*/ 785 h 1305"/>
                <a:gd name="T56" fmla="*/ 1154 w 1307"/>
                <a:gd name="T57" fmla="*/ 839 h 1305"/>
                <a:gd name="T58" fmla="*/ 1152 w 1307"/>
                <a:gd name="T59" fmla="*/ 969 h 1305"/>
                <a:gd name="T60" fmla="*/ 1171 w 1307"/>
                <a:gd name="T61" fmla="*/ 1029 h 1305"/>
                <a:gd name="T62" fmla="*/ 1144 w 1307"/>
                <a:gd name="T63" fmla="*/ 1086 h 1305"/>
                <a:gd name="T64" fmla="*/ 1043 w 1307"/>
                <a:gd name="T65" fmla="*/ 1171 h 1305"/>
                <a:gd name="T66" fmla="*/ 980 w 1307"/>
                <a:gd name="T67" fmla="*/ 1166 h 1305"/>
                <a:gd name="T68" fmla="*/ 871 w 1307"/>
                <a:gd name="T69" fmla="*/ 1134 h 1305"/>
                <a:gd name="T70" fmla="*/ 777 w 1307"/>
                <a:gd name="T71" fmla="*/ 1228 h 1305"/>
                <a:gd name="T72" fmla="*/ 747 w 1307"/>
                <a:gd name="T73" fmla="*/ 1284 h 1305"/>
                <a:gd name="T74" fmla="*/ 688 w 1307"/>
                <a:gd name="T75" fmla="*/ 1305 h 1305"/>
                <a:gd name="T76" fmla="*/ 557 w 1307"/>
                <a:gd name="T77" fmla="*/ 1293 h 1305"/>
                <a:gd name="T78" fmla="*/ 516 w 1307"/>
                <a:gd name="T79" fmla="*/ 1246 h 1305"/>
                <a:gd name="T80" fmla="*/ 464 w 1307"/>
                <a:gd name="T81" fmla="*/ 1143 h 1305"/>
                <a:gd name="T82" fmla="*/ 333 w 1307"/>
                <a:gd name="T83" fmla="*/ 1146 h 1305"/>
                <a:gd name="T84" fmla="*/ 272 w 1307"/>
                <a:gd name="T85" fmla="*/ 1165 h 1305"/>
                <a:gd name="T86" fmla="*/ 215 w 1307"/>
                <a:gd name="T87" fmla="*/ 1138 h 1305"/>
                <a:gd name="T88" fmla="*/ 131 w 1307"/>
                <a:gd name="T89" fmla="*/ 1037 h 1305"/>
                <a:gd name="T90" fmla="*/ 136 w 1307"/>
                <a:gd name="T91" fmla="*/ 975 h 1305"/>
                <a:gd name="T92" fmla="*/ 171 w 1307"/>
                <a:gd name="T93" fmla="*/ 868 h 1305"/>
                <a:gd name="T94" fmla="*/ 77 w 1307"/>
                <a:gd name="T95" fmla="*/ 782 h 1305"/>
                <a:gd name="T96" fmla="*/ 22 w 1307"/>
                <a:gd name="T97" fmla="*/ 752 h 1305"/>
                <a:gd name="T98" fmla="*/ 0 w 1307"/>
                <a:gd name="T99" fmla="*/ 693 h 1305"/>
                <a:gd name="T100" fmla="*/ 12 w 1307"/>
                <a:gd name="T101" fmla="*/ 562 h 1305"/>
                <a:gd name="T102" fmla="*/ 59 w 1307"/>
                <a:gd name="T103" fmla="*/ 521 h 1305"/>
                <a:gd name="T104" fmla="*/ 156 w 1307"/>
                <a:gd name="T105" fmla="*/ 466 h 1305"/>
                <a:gd name="T106" fmla="*/ 155 w 1307"/>
                <a:gd name="T107" fmla="*/ 336 h 1305"/>
                <a:gd name="T108" fmla="*/ 137 w 1307"/>
                <a:gd name="T109" fmla="*/ 276 h 1305"/>
                <a:gd name="T110" fmla="*/ 163 w 1307"/>
                <a:gd name="T111" fmla="*/ 219 h 1305"/>
                <a:gd name="T112" fmla="*/ 265 w 1307"/>
                <a:gd name="T113" fmla="*/ 134 h 1305"/>
                <a:gd name="T114" fmla="*/ 327 w 1307"/>
                <a:gd name="T115" fmla="*/ 139 h 1305"/>
                <a:gd name="T116" fmla="*/ 433 w 1307"/>
                <a:gd name="T117" fmla="*/ 164 h 1305"/>
                <a:gd name="T118" fmla="*/ 531 w 1307"/>
                <a:gd name="T119" fmla="*/ 77 h 1305"/>
                <a:gd name="T120" fmla="*/ 561 w 1307"/>
                <a:gd name="T121" fmla="*/ 21 h 1305"/>
                <a:gd name="T122" fmla="*/ 620 w 1307"/>
                <a:gd name="T123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1305">
                  <a:moveTo>
                    <a:pt x="659" y="414"/>
                  </a:moveTo>
                  <a:lnTo>
                    <a:pt x="622" y="417"/>
                  </a:lnTo>
                  <a:lnTo>
                    <a:pt x="586" y="425"/>
                  </a:lnTo>
                  <a:lnTo>
                    <a:pt x="552" y="439"/>
                  </a:lnTo>
                  <a:lnTo>
                    <a:pt x="521" y="457"/>
                  </a:lnTo>
                  <a:lnTo>
                    <a:pt x="494" y="480"/>
                  </a:lnTo>
                  <a:lnTo>
                    <a:pt x="470" y="508"/>
                  </a:lnTo>
                  <a:lnTo>
                    <a:pt x="451" y="538"/>
                  </a:lnTo>
                  <a:lnTo>
                    <a:pt x="436" y="572"/>
                  </a:lnTo>
                  <a:lnTo>
                    <a:pt x="427" y="607"/>
                  </a:lnTo>
                  <a:lnTo>
                    <a:pt x="424" y="645"/>
                  </a:lnTo>
                  <a:lnTo>
                    <a:pt x="426" y="683"/>
                  </a:lnTo>
                  <a:lnTo>
                    <a:pt x="435" y="719"/>
                  </a:lnTo>
                  <a:lnTo>
                    <a:pt x="448" y="752"/>
                  </a:lnTo>
                  <a:lnTo>
                    <a:pt x="467" y="783"/>
                  </a:lnTo>
                  <a:lnTo>
                    <a:pt x="490" y="810"/>
                  </a:lnTo>
                  <a:lnTo>
                    <a:pt x="517" y="834"/>
                  </a:lnTo>
                  <a:lnTo>
                    <a:pt x="547" y="853"/>
                  </a:lnTo>
                  <a:lnTo>
                    <a:pt x="580" y="868"/>
                  </a:lnTo>
                  <a:lnTo>
                    <a:pt x="616" y="877"/>
                  </a:lnTo>
                  <a:lnTo>
                    <a:pt x="654" y="881"/>
                  </a:lnTo>
                  <a:lnTo>
                    <a:pt x="691" y="878"/>
                  </a:lnTo>
                  <a:lnTo>
                    <a:pt x="727" y="870"/>
                  </a:lnTo>
                  <a:lnTo>
                    <a:pt x="761" y="856"/>
                  </a:lnTo>
                  <a:lnTo>
                    <a:pt x="792" y="837"/>
                  </a:lnTo>
                  <a:lnTo>
                    <a:pt x="819" y="814"/>
                  </a:lnTo>
                  <a:lnTo>
                    <a:pt x="843" y="787"/>
                  </a:lnTo>
                  <a:lnTo>
                    <a:pt x="862" y="757"/>
                  </a:lnTo>
                  <a:lnTo>
                    <a:pt x="877" y="724"/>
                  </a:lnTo>
                  <a:lnTo>
                    <a:pt x="886" y="688"/>
                  </a:lnTo>
                  <a:lnTo>
                    <a:pt x="889" y="651"/>
                  </a:lnTo>
                  <a:lnTo>
                    <a:pt x="887" y="613"/>
                  </a:lnTo>
                  <a:lnTo>
                    <a:pt x="878" y="577"/>
                  </a:lnTo>
                  <a:lnTo>
                    <a:pt x="865" y="543"/>
                  </a:lnTo>
                  <a:lnTo>
                    <a:pt x="846" y="513"/>
                  </a:lnTo>
                  <a:lnTo>
                    <a:pt x="823" y="484"/>
                  </a:lnTo>
                  <a:lnTo>
                    <a:pt x="796" y="460"/>
                  </a:lnTo>
                  <a:lnTo>
                    <a:pt x="766" y="441"/>
                  </a:lnTo>
                  <a:lnTo>
                    <a:pt x="733" y="427"/>
                  </a:lnTo>
                  <a:lnTo>
                    <a:pt x="697" y="417"/>
                  </a:lnTo>
                  <a:lnTo>
                    <a:pt x="659" y="414"/>
                  </a:lnTo>
                  <a:close/>
                  <a:moveTo>
                    <a:pt x="620" y="0"/>
                  </a:moveTo>
                  <a:lnTo>
                    <a:pt x="709" y="1"/>
                  </a:lnTo>
                  <a:lnTo>
                    <a:pt x="731" y="3"/>
                  </a:lnTo>
                  <a:lnTo>
                    <a:pt x="751" y="11"/>
                  </a:lnTo>
                  <a:lnTo>
                    <a:pt x="768" y="24"/>
                  </a:lnTo>
                  <a:lnTo>
                    <a:pt x="782" y="40"/>
                  </a:lnTo>
                  <a:lnTo>
                    <a:pt x="791" y="59"/>
                  </a:lnTo>
                  <a:lnTo>
                    <a:pt x="796" y="80"/>
                  </a:lnTo>
                  <a:lnTo>
                    <a:pt x="802" y="135"/>
                  </a:lnTo>
                  <a:lnTo>
                    <a:pt x="847" y="150"/>
                  </a:lnTo>
                  <a:lnTo>
                    <a:pt x="890" y="169"/>
                  </a:lnTo>
                  <a:lnTo>
                    <a:pt x="931" y="191"/>
                  </a:lnTo>
                  <a:lnTo>
                    <a:pt x="974" y="158"/>
                  </a:lnTo>
                  <a:lnTo>
                    <a:pt x="993" y="147"/>
                  </a:lnTo>
                  <a:lnTo>
                    <a:pt x="1014" y="141"/>
                  </a:lnTo>
                  <a:lnTo>
                    <a:pt x="1035" y="140"/>
                  </a:lnTo>
                  <a:lnTo>
                    <a:pt x="1056" y="144"/>
                  </a:lnTo>
                  <a:lnTo>
                    <a:pt x="1075" y="153"/>
                  </a:lnTo>
                  <a:lnTo>
                    <a:pt x="1092" y="167"/>
                  </a:lnTo>
                  <a:lnTo>
                    <a:pt x="1155" y="231"/>
                  </a:lnTo>
                  <a:lnTo>
                    <a:pt x="1168" y="248"/>
                  </a:lnTo>
                  <a:lnTo>
                    <a:pt x="1176" y="268"/>
                  </a:lnTo>
                  <a:lnTo>
                    <a:pt x="1180" y="288"/>
                  </a:lnTo>
                  <a:lnTo>
                    <a:pt x="1178" y="309"/>
                  </a:lnTo>
                  <a:lnTo>
                    <a:pt x="1172" y="329"/>
                  </a:lnTo>
                  <a:lnTo>
                    <a:pt x="1160" y="348"/>
                  </a:lnTo>
                  <a:lnTo>
                    <a:pt x="1124" y="392"/>
                  </a:lnTo>
                  <a:lnTo>
                    <a:pt x="1144" y="432"/>
                  </a:lnTo>
                  <a:lnTo>
                    <a:pt x="1160" y="473"/>
                  </a:lnTo>
                  <a:lnTo>
                    <a:pt x="1173" y="517"/>
                  </a:lnTo>
                  <a:lnTo>
                    <a:pt x="1230" y="524"/>
                  </a:lnTo>
                  <a:lnTo>
                    <a:pt x="1251" y="530"/>
                  </a:lnTo>
                  <a:lnTo>
                    <a:pt x="1270" y="540"/>
                  </a:lnTo>
                  <a:lnTo>
                    <a:pt x="1286" y="554"/>
                  </a:lnTo>
                  <a:lnTo>
                    <a:pt x="1297" y="571"/>
                  </a:lnTo>
                  <a:lnTo>
                    <a:pt x="1305" y="591"/>
                  </a:lnTo>
                  <a:lnTo>
                    <a:pt x="1307" y="613"/>
                  </a:lnTo>
                  <a:lnTo>
                    <a:pt x="1306" y="703"/>
                  </a:lnTo>
                  <a:lnTo>
                    <a:pt x="1303" y="724"/>
                  </a:lnTo>
                  <a:lnTo>
                    <a:pt x="1295" y="744"/>
                  </a:lnTo>
                  <a:lnTo>
                    <a:pt x="1283" y="761"/>
                  </a:lnTo>
                  <a:lnTo>
                    <a:pt x="1267" y="775"/>
                  </a:lnTo>
                  <a:lnTo>
                    <a:pt x="1248" y="785"/>
                  </a:lnTo>
                  <a:lnTo>
                    <a:pt x="1227" y="790"/>
                  </a:lnTo>
                  <a:lnTo>
                    <a:pt x="1168" y="796"/>
                  </a:lnTo>
                  <a:lnTo>
                    <a:pt x="1154" y="839"/>
                  </a:lnTo>
                  <a:lnTo>
                    <a:pt x="1136" y="880"/>
                  </a:lnTo>
                  <a:lnTo>
                    <a:pt x="1114" y="920"/>
                  </a:lnTo>
                  <a:lnTo>
                    <a:pt x="1152" y="969"/>
                  </a:lnTo>
                  <a:lnTo>
                    <a:pt x="1163" y="988"/>
                  </a:lnTo>
                  <a:lnTo>
                    <a:pt x="1170" y="1008"/>
                  </a:lnTo>
                  <a:lnTo>
                    <a:pt x="1171" y="1029"/>
                  </a:lnTo>
                  <a:lnTo>
                    <a:pt x="1167" y="1050"/>
                  </a:lnTo>
                  <a:lnTo>
                    <a:pt x="1158" y="1069"/>
                  </a:lnTo>
                  <a:lnTo>
                    <a:pt x="1144" y="1086"/>
                  </a:lnTo>
                  <a:lnTo>
                    <a:pt x="1080" y="1149"/>
                  </a:lnTo>
                  <a:lnTo>
                    <a:pt x="1063" y="1162"/>
                  </a:lnTo>
                  <a:lnTo>
                    <a:pt x="1043" y="1171"/>
                  </a:lnTo>
                  <a:lnTo>
                    <a:pt x="1022" y="1174"/>
                  </a:lnTo>
                  <a:lnTo>
                    <a:pt x="1000" y="1172"/>
                  </a:lnTo>
                  <a:lnTo>
                    <a:pt x="980" y="1166"/>
                  </a:lnTo>
                  <a:lnTo>
                    <a:pt x="962" y="1154"/>
                  </a:lnTo>
                  <a:lnTo>
                    <a:pt x="912" y="1114"/>
                  </a:lnTo>
                  <a:lnTo>
                    <a:pt x="871" y="1134"/>
                  </a:lnTo>
                  <a:lnTo>
                    <a:pt x="829" y="1151"/>
                  </a:lnTo>
                  <a:lnTo>
                    <a:pt x="785" y="1164"/>
                  </a:lnTo>
                  <a:lnTo>
                    <a:pt x="777" y="1228"/>
                  </a:lnTo>
                  <a:lnTo>
                    <a:pt x="771" y="1249"/>
                  </a:lnTo>
                  <a:lnTo>
                    <a:pt x="761" y="1268"/>
                  </a:lnTo>
                  <a:lnTo>
                    <a:pt x="747" y="1284"/>
                  </a:lnTo>
                  <a:lnTo>
                    <a:pt x="729" y="1296"/>
                  </a:lnTo>
                  <a:lnTo>
                    <a:pt x="709" y="1303"/>
                  </a:lnTo>
                  <a:lnTo>
                    <a:pt x="688" y="1305"/>
                  </a:lnTo>
                  <a:lnTo>
                    <a:pt x="598" y="1304"/>
                  </a:lnTo>
                  <a:lnTo>
                    <a:pt x="576" y="1301"/>
                  </a:lnTo>
                  <a:lnTo>
                    <a:pt x="557" y="1293"/>
                  </a:lnTo>
                  <a:lnTo>
                    <a:pt x="539" y="1281"/>
                  </a:lnTo>
                  <a:lnTo>
                    <a:pt x="526" y="1265"/>
                  </a:lnTo>
                  <a:lnTo>
                    <a:pt x="516" y="1246"/>
                  </a:lnTo>
                  <a:lnTo>
                    <a:pt x="511" y="1225"/>
                  </a:lnTo>
                  <a:lnTo>
                    <a:pt x="504" y="1157"/>
                  </a:lnTo>
                  <a:lnTo>
                    <a:pt x="464" y="1143"/>
                  </a:lnTo>
                  <a:lnTo>
                    <a:pt x="424" y="1126"/>
                  </a:lnTo>
                  <a:lnTo>
                    <a:pt x="387" y="1106"/>
                  </a:lnTo>
                  <a:lnTo>
                    <a:pt x="333" y="1146"/>
                  </a:lnTo>
                  <a:lnTo>
                    <a:pt x="314" y="1158"/>
                  </a:lnTo>
                  <a:lnTo>
                    <a:pt x="293" y="1164"/>
                  </a:lnTo>
                  <a:lnTo>
                    <a:pt x="272" y="1165"/>
                  </a:lnTo>
                  <a:lnTo>
                    <a:pt x="252" y="1161"/>
                  </a:lnTo>
                  <a:lnTo>
                    <a:pt x="232" y="1152"/>
                  </a:lnTo>
                  <a:lnTo>
                    <a:pt x="215" y="1138"/>
                  </a:lnTo>
                  <a:lnTo>
                    <a:pt x="153" y="1074"/>
                  </a:lnTo>
                  <a:lnTo>
                    <a:pt x="139" y="1057"/>
                  </a:lnTo>
                  <a:lnTo>
                    <a:pt x="131" y="1037"/>
                  </a:lnTo>
                  <a:lnTo>
                    <a:pt x="128" y="1017"/>
                  </a:lnTo>
                  <a:lnTo>
                    <a:pt x="129" y="996"/>
                  </a:lnTo>
                  <a:lnTo>
                    <a:pt x="136" y="975"/>
                  </a:lnTo>
                  <a:lnTo>
                    <a:pt x="147" y="957"/>
                  </a:lnTo>
                  <a:lnTo>
                    <a:pt x="190" y="904"/>
                  </a:lnTo>
                  <a:lnTo>
                    <a:pt x="171" y="868"/>
                  </a:lnTo>
                  <a:lnTo>
                    <a:pt x="156" y="829"/>
                  </a:lnTo>
                  <a:lnTo>
                    <a:pt x="143" y="790"/>
                  </a:lnTo>
                  <a:lnTo>
                    <a:pt x="77" y="782"/>
                  </a:lnTo>
                  <a:lnTo>
                    <a:pt x="56" y="776"/>
                  </a:lnTo>
                  <a:lnTo>
                    <a:pt x="37" y="766"/>
                  </a:lnTo>
                  <a:lnTo>
                    <a:pt x="22" y="752"/>
                  </a:lnTo>
                  <a:lnTo>
                    <a:pt x="10" y="734"/>
                  </a:lnTo>
                  <a:lnTo>
                    <a:pt x="3" y="715"/>
                  </a:lnTo>
                  <a:lnTo>
                    <a:pt x="0" y="693"/>
                  </a:lnTo>
                  <a:lnTo>
                    <a:pt x="1" y="603"/>
                  </a:lnTo>
                  <a:lnTo>
                    <a:pt x="4" y="581"/>
                  </a:lnTo>
                  <a:lnTo>
                    <a:pt x="12" y="562"/>
                  </a:lnTo>
                  <a:lnTo>
                    <a:pt x="24" y="545"/>
                  </a:lnTo>
                  <a:lnTo>
                    <a:pt x="40" y="531"/>
                  </a:lnTo>
                  <a:lnTo>
                    <a:pt x="59" y="521"/>
                  </a:lnTo>
                  <a:lnTo>
                    <a:pt x="80" y="516"/>
                  </a:lnTo>
                  <a:lnTo>
                    <a:pt x="142" y="510"/>
                  </a:lnTo>
                  <a:lnTo>
                    <a:pt x="156" y="466"/>
                  </a:lnTo>
                  <a:lnTo>
                    <a:pt x="173" y="425"/>
                  </a:lnTo>
                  <a:lnTo>
                    <a:pt x="193" y="385"/>
                  </a:lnTo>
                  <a:lnTo>
                    <a:pt x="155" y="336"/>
                  </a:lnTo>
                  <a:lnTo>
                    <a:pt x="144" y="317"/>
                  </a:lnTo>
                  <a:lnTo>
                    <a:pt x="138" y="297"/>
                  </a:lnTo>
                  <a:lnTo>
                    <a:pt x="137" y="276"/>
                  </a:lnTo>
                  <a:lnTo>
                    <a:pt x="141" y="255"/>
                  </a:lnTo>
                  <a:lnTo>
                    <a:pt x="150" y="236"/>
                  </a:lnTo>
                  <a:lnTo>
                    <a:pt x="163" y="219"/>
                  </a:lnTo>
                  <a:lnTo>
                    <a:pt x="228" y="156"/>
                  </a:lnTo>
                  <a:lnTo>
                    <a:pt x="245" y="142"/>
                  </a:lnTo>
                  <a:lnTo>
                    <a:pt x="265" y="134"/>
                  </a:lnTo>
                  <a:lnTo>
                    <a:pt x="285" y="130"/>
                  </a:lnTo>
                  <a:lnTo>
                    <a:pt x="306" y="132"/>
                  </a:lnTo>
                  <a:lnTo>
                    <a:pt x="327" y="139"/>
                  </a:lnTo>
                  <a:lnTo>
                    <a:pt x="346" y="150"/>
                  </a:lnTo>
                  <a:lnTo>
                    <a:pt x="390" y="186"/>
                  </a:lnTo>
                  <a:lnTo>
                    <a:pt x="433" y="164"/>
                  </a:lnTo>
                  <a:lnTo>
                    <a:pt x="478" y="146"/>
                  </a:lnTo>
                  <a:lnTo>
                    <a:pt x="524" y="132"/>
                  </a:lnTo>
                  <a:lnTo>
                    <a:pt x="531" y="77"/>
                  </a:lnTo>
                  <a:lnTo>
                    <a:pt x="536" y="55"/>
                  </a:lnTo>
                  <a:lnTo>
                    <a:pt x="546" y="37"/>
                  </a:lnTo>
                  <a:lnTo>
                    <a:pt x="561" y="21"/>
                  </a:lnTo>
                  <a:lnTo>
                    <a:pt x="578" y="9"/>
                  </a:lnTo>
                  <a:lnTo>
                    <a:pt x="598" y="2"/>
                  </a:lnTo>
                  <a:lnTo>
                    <a:pt x="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A92A07C-A1B7-2B44-87A5-CBD912A51DCC}"/>
              </a:ext>
            </a:extLst>
          </p:cNvPr>
          <p:cNvGrpSpPr/>
          <p:nvPr/>
        </p:nvGrpSpPr>
        <p:grpSpPr>
          <a:xfrm>
            <a:off x="238802" y="5161435"/>
            <a:ext cx="518633" cy="520703"/>
            <a:chOff x="4776788" y="2286000"/>
            <a:chExt cx="1193800" cy="1198563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42" name="Freeform 57">
              <a:extLst>
                <a:ext uri="{FF2B5EF4-FFF2-40B4-BE49-F238E27FC236}">
                  <a16:creationId xmlns:a16="http://schemas.microsoft.com/office/drawing/2014/main" id="{C7AC535C-B957-2B43-8496-E5FC82B13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2913063"/>
              <a:ext cx="39687" cy="34925"/>
            </a:xfrm>
            <a:custGeom>
              <a:avLst/>
              <a:gdLst>
                <a:gd name="T0" fmla="*/ 0 w 104"/>
                <a:gd name="T1" fmla="*/ 0 h 112"/>
                <a:gd name="T2" fmla="*/ 104 w 104"/>
                <a:gd name="T3" fmla="*/ 0 h 112"/>
                <a:gd name="T4" fmla="*/ 103 w 104"/>
                <a:gd name="T5" fmla="*/ 28 h 112"/>
                <a:gd name="T6" fmla="*/ 102 w 104"/>
                <a:gd name="T7" fmla="*/ 56 h 112"/>
                <a:gd name="T8" fmla="*/ 102 w 104"/>
                <a:gd name="T9" fmla="*/ 84 h 112"/>
                <a:gd name="T10" fmla="*/ 104 w 104"/>
                <a:gd name="T11" fmla="*/ 112 h 112"/>
                <a:gd name="T12" fmla="*/ 0 w 104"/>
                <a:gd name="T13" fmla="*/ 112 h 112"/>
                <a:gd name="T14" fmla="*/ 0 w 104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12">
                  <a:moveTo>
                    <a:pt x="0" y="0"/>
                  </a:moveTo>
                  <a:lnTo>
                    <a:pt x="104" y="0"/>
                  </a:lnTo>
                  <a:lnTo>
                    <a:pt x="103" y="28"/>
                  </a:lnTo>
                  <a:lnTo>
                    <a:pt x="102" y="56"/>
                  </a:lnTo>
                  <a:lnTo>
                    <a:pt x="102" y="84"/>
                  </a:lnTo>
                  <a:lnTo>
                    <a:pt x="104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 58">
              <a:extLst>
                <a:ext uri="{FF2B5EF4-FFF2-40B4-BE49-F238E27FC236}">
                  <a16:creationId xmlns:a16="http://schemas.microsoft.com/office/drawing/2014/main" id="{DE2B5097-E99C-844E-9199-25C94ED13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2598738"/>
              <a:ext cx="36512" cy="41275"/>
            </a:xfrm>
            <a:custGeom>
              <a:avLst/>
              <a:gdLst>
                <a:gd name="T0" fmla="*/ 0 w 92"/>
                <a:gd name="T1" fmla="*/ 0 h 127"/>
                <a:gd name="T2" fmla="*/ 92 w 92"/>
                <a:gd name="T3" fmla="*/ 0 h 127"/>
                <a:gd name="T4" fmla="*/ 92 w 92"/>
                <a:gd name="T5" fmla="*/ 127 h 127"/>
                <a:gd name="T6" fmla="*/ 47 w 92"/>
                <a:gd name="T7" fmla="*/ 125 h 127"/>
                <a:gd name="T8" fmla="*/ 24 w 92"/>
                <a:gd name="T9" fmla="*/ 126 h 127"/>
                <a:gd name="T10" fmla="*/ 0 w 92"/>
                <a:gd name="T11" fmla="*/ 127 h 127"/>
                <a:gd name="T12" fmla="*/ 0 w 92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92" y="0"/>
                  </a:lnTo>
                  <a:lnTo>
                    <a:pt x="92" y="127"/>
                  </a:lnTo>
                  <a:lnTo>
                    <a:pt x="47" y="125"/>
                  </a:lnTo>
                  <a:lnTo>
                    <a:pt x="24" y="126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 59">
              <a:extLst>
                <a:ext uri="{FF2B5EF4-FFF2-40B4-BE49-F238E27FC236}">
                  <a16:creationId xmlns:a16="http://schemas.microsoft.com/office/drawing/2014/main" id="{1103901B-41A0-894E-876F-8CE91BEC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2913063"/>
              <a:ext cx="41275" cy="34925"/>
            </a:xfrm>
            <a:custGeom>
              <a:avLst/>
              <a:gdLst>
                <a:gd name="T0" fmla="*/ 0 w 103"/>
                <a:gd name="T1" fmla="*/ 0 h 112"/>
                <a:gd name="T2" fmla="*/ 103 w 103"/>
                <a:gd name="T3" fmla="*/ 0 h 112"/>
                <a:gd name="T4" fmla="*/ 103 w 103"/>
                <a:gd name="T5" fmla="*/ 112 h 112"/>
                <a:gd name="T6" fmla="*/ 0 w 103"/>
                <a:gd name="T7" fmla="*/ 112 h 112"/>
                <a:gd name="T8" fmla="*/ 1 w 103"/>
                <a:gd name="T9" fmla="*/ 84 h 112"/>
                <a:gd name="T10" fmla="*/ 2 w 103"/>
                <a:gd name="T11" fmla="*/ 56 h 112"/>
                <a:gd name="T12" fmla="*/ 0 w 103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2">
                  <a:moveTo>
                    <a:pt x="0" y="0"/>
                  </a:moveTo>
                  <a:lnTo>
                    <a:pt x="103" y="0"/>
                  </a:lnTo>
                  <a:lnTo>
                    <a:pt x="103" y="112"/>
                  </a:lnTo>
                  <a:lnTo>
                    <a:pt x="0" y="112"/>
                  </a:lnTo>
                  <a:lnTo>
                    <a:pt x="1" y="84"/>
                  </a:lnTo>
                  <a:lnTo>
                    <a:pt x="2" y="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 60">
              <a:extLst>
                <a:ext uri="{FF2B5EF4-FFF2-40B4-BE49-F238E27FC236}">
                  <a16:creationId xmlns:a16="http://schemas.microsoft.com/office/drawing/2014/main" id="{59814645-6904-1E40-A919-1ED5B70B0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3221038"/>
              <a:ext cx="36512" cy="39688"/>
            </a:xfrm>
            <a:custGeom>
              <a:avLst/>
              <a:gdLst>
                <a:gd name="T0" fmla="*/ 0 w 92"/>
                <a:gd name="T1" fmla="*/ 0 h 127"/>
                <a:gd name="T2" fmla="*/ 24 w 92"/>
                <a:gd name="T3" fmla="*/ 2 h 127"/>
                <a:gd name="T4" fmla="*/ 47 w 92"/>
                <a:gd name="T5" fmla="*/ 3 h 127"/>
                <a:gd name="T6" fmla="*/ 69 w 92"/>
                <a:gd name="T7" fmla="*/ 2 h 127"/>
                <a:gd name="T8" fmla="*/ 92 w 92"/>
                <a:gd name="T9" fmla="*/ 0 h 127"/>
                <a:gd name="T10" fmla="*/ 92 w 92"/>
                <a:gd name="T11" fmla="*/ 127 h 127"/>
                <a:gd name="T12" fmla="*/ 0 w 92"/>
                <a:gd name="T13" fmla="*/ 127 h 127"/>
                <a:gd name="T14" fmla="*/ 0 w 92"/>
                <a:gd name="T1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2"/>
                  </a:lnTo>
                  <a:lnTo>
                    <a:pt x="92" y="0"/>
                  </a:lnTo>
                  <a:lnTo>
                    <a:pt x="92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 61">
              <a:extLst>
                <a:ext uri="{FF2B5EF4-FFF2-40B4-BE49-F238E27FC236}">
                  <a16:creationId xmlns:a16="http://schemas.microsoft.com/office/drawing/2014/main" id="{077554A9-500A-4749-8013-910F419DC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2670175"/>
              <a:ext cx="193675" cy="277813"/>
            </a:xfrm>
            <a:custGeom>
              <a:avLst/>
              <a:gdLst>
                <a:gd name="T0" fmla="*/ 0 w 486"/>
                <a:gd name="T1" fmla="*/ 0 h 873"/>
                <a:gd name="T2" fmla="*/ 63 w 486"/>
                <a:gd name="T3" fmla="*/ 0 h 873"/>
                <a:gd name="T4" fmla="*/ 63 w 486"/>
                <a:gd name="T5" fmla="*/ 763 h 873"/>
                <a:gd name="T6" fmla="*/ 486 w 486"/>
                <a:gd name="T7" fmla="*/ 763 h 873"/>
                <a:gd name="T8" fmla="*/ 486 w 486"/>
                <a:gd name="T9" fmla="*/ 873 h 873"/>
                <a:gd name="T10" fmla="*/ 0 w 486"/>
                <a:gd name="T11" fmla="*/ 873 h 873"/>
                <a:gd name="T12" fmla="*/ 0 w 486"/>
                <a:gd name="T13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873">
                  <a:moveTo>
                    <a:pt x="0" y="0"/>
                  </a:moveTo>
                  <a:lnTo>
                    <a:pt x="63" y="0"/>
                  </a:lnTo>
                  <a:lnTo>
                    <a:pt x="63" y="763"/>
                  </a:lnTo>
                  <a:lnTo>
                    <a:pt x="486" y="763"/>
                  </a:lnTo>
                  <a:lnTo>
                    <a:pt x="486" y="873"/>
                  </a:lnTo>
                  <a:lnTo>
                    <a:pt x="0" y="8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 62">
              <a:extLst>
                <a:ext uri="{FF2B5EF4-FFF2-40B4-BE49-F238E27FC236}">
                  <a16:creationId xmlns:a16="http://schemas.microsoft.com/office/drawing/2014/main" id="{8C95D4A1-BC72-4145-8C76-58609B79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2286000"/>
              <a:ext cx="479425" cy="452438"/>
            </a:xfrm>
            <a:custGeom>
              <a:avLst/>
              <a:gdLst>
                <a:gd name="T0" fmla="*/ 580 w 1207"/>
                <a:gd name="T1" fmla="*/ 0 h 1421"/>
                <a:gd name="T2" fmla="*/ 580 w 1207"/>
                <a:gd name="T3" fmla="*/ 0 h 1421"/>
                <a:gd name="T4" fmla="*/ 639 w 1207"/>
                <a:gd name="T5" fmla="*/ 4 h 1421"/>
                <a:gd name="T6" fmla="*/ 699 w 1207"/>
                <a:gd name="T7" fmla="*/ 15 h 1421"/>
                <a:gd name="T8" fmla="*/ 755 w 1207"/>
                <a:gd name="T9" fmla="*/ 31 h 1421"/>
                <a:gd name="T10" fmla="*/ 809 w 1207"/>
                <a:gd name="T11" fmla="*/ 54 h 1421"/>
                <a:gd name="T12" fmla="*/ 862 w 1207"/>
                <a:gd name="T13" fmla="*/ 83 h 1421"/>
                <a:gd name="T14" fmla="*/ 912 w 1207"/>
                <a:gd name="T15" fmla="*/ 117 h 1421"/>
                <a:gd name="T16" fmla="*/ 959 w 1207"/>
                <a:gd name="T17" fmla="*/ 157 h 1421"/>
                <a:gd name="T18" fmla="*/ 1002 w 1207"/>
                <a:gd name="T19" fmla="*/ 201 h 1421"/>
                <a:gd name="T20" fmla="*/ 1042 w 1207"/>
                <a:gd name="T21" fmla="*/ 250 h 1421"/>
                <a:gd name="T22" fmla="*/ 1079 w 1207"/>
                <a:gd name="T23" fmla="*/ 303 h 1421"/>
                <a:gd name="T24" fmla="*/ 1111 w 1207"/>
                <a:gd name="T25" fmla="*/ 361 h 1421"/>
                <a:gd name="T26" fmla="*/ 1139 w 1207"/>
                <a:gd name="T27" fmla="*/ 422 h 1421"/>
                <a:gd name="T28" fmla="*/ 1162 w 1207"/>
                <a:gd name="T29" fmla="*/ 486 h 1421"/>
                <a:gd name="T30" fmla="*/ 1181 w 1207"/>
                <a:gd name="T31" fmla="*/ 553 h 1421"/>
                <a:gd name="T32" fmla="*/ 1196 w 1207"/>
                <a:gd name="T33" fmla="*/ 623 h 1421"/>
                <a:gd name="T34" fmla="*/ 1204 w 1207"/>
                <a:gd name="T35" fmla="*/ 694 h 1421"/>
                <a:gd name="T36" fmla="*/ 1207 w 1207"/>
                <a:gd name="T37" fmla="*/ 768 h 1421"/>
                <a:gd name="T38" fmla="*/ 1204 w 1207"/>
                <a:gd name="T39" fmla="*/ 842 h 1421"/>
                <a:gd name="T40" fmla="*/ 1194 w 1207"/>
                <a:gd name="T41" fmla="*/ 915 h 1421"/>
                <a:gd name="T42" fmla="*/ 1181 w 1207"/>
                <a:gd name="T43" fmla="*/ 985 h 1421"/>
                <a:gd name="T44" fmla="*/ 1162 w 1207"/>
                <a:gd name="T45" fmla="*/ 1052 h 1421"/>
                <a:gd name="T46" fmla="*/ 1138 w 1207"/>
                <a:gd name="T47" fmla="*/ 1116 h 1421"/>
                <a:gd name="T48" fmla="*/ 1110 w 1207"/>
                <a:gd name="T49" fmla="*/ 1178 h 1421"/>
                <a:gd name="T50" fmla="*/ 1077 w 1207"/>
                <a:gd name="T51" fmla="*/ 1235 h 1421"/>
                <a:gd name="T52" fmla="*/ 1040 w 1207"/>
                <a:gd name="T53" fmla="*/ 1288 h 1421"/>
                <a:gd name="T54" fmla="*/ 999 w 1207"/>
                <a:gd name="T55" fmla="*/ 1337 h 1421"/>
                <a:gd name="T56" fmla="*/ 955 w 1207"/>
                <a:gd name="T57" fmla="*/ 1381 h 1421"/>
                <a:gd name="T58" fmla="*/ 907 w 1207"/>
                <a:gd name="T59" fmla="*/ 1421 h 1421"/>
                <a:gd name="T60" fmla="*/ 875 w 1207"/>
                <a:gd name="T61" fmla="*/ 1327 h 1421"/>
                <a:gd name="T62" fmla="*/ 839 w 1207"/>
                <a:gd name="T63" fmla="*/ 1236 h 1421"/>
                <a:gd name="T64" fmla="*/ 796 w 1207"/>
                <a:gd name="T65" fmla="*/ 1148 h 1421"/>
                <a:gd name="T66" fmla="*/ 750 w 1207"/>
                <a:gd name="T67" fmla="*/ 1064 h 1421"/>
                <a:gd name="T68" fmla="*/ 700 w 1207"/>
                <a:gd name="T69" fmla="*/ 985 h 1421"/>
                <a:gd name="T70" fmla="*/ 644 w 1207"/>
                <a:gd name="T71" fmla="*/ 910 h 1421"/>
                <a:gd name="T72" fmla="*/ 586 w 1207"/>
                <a:gd name="T73" fmla="*/ 840 h 1421"/>
                <a:gd name="T74" fmla="*/ 523 w 1207"/>
                <a:gd name="T75" fmla="*/ 775 h 1421"/>
                <a:gd name="T76" fmla="*/ 458 w 1207"/>
                <a:gd name="T77" fmla="*/ 713 h 1421"/>
                <a:gd name="T78" fmla="*/ 388 w 1207"/>
                <a:gd name="T79" fmla="*/ 659 h 1421"/>
                <a:gd name="T80" fmla="*/ 316 w 1207"/>
                <a:gd name="T81" fmla="*/ 609 h 1421"/>
                <a:gd name="T82" fmla="*/ 241 w 1207"/>
                <a:gd name="T83" fmla="*/ 565 h 1421"/>
                <a:gd name="T84" fmla="*/ 163 w 1207"/>
                <a:gd name="T85" fmla="*/ 528 h 1421"/>
                <a:gd name="T86" fmla="*/ 83 w 1207"/>
                <a:gd name="T87" fmla="*/ 497 h 1421"/>
                <a:gd name="T88" fmla="*/ 0 w 1207"/>
                <a:gd name="T89" fmla="*/ 472 h 1421"/>
                <a:gd name="T90" fmla="*/ 24 w 1207"/>
                <a:gd name="T91" fmla="*/ 409 h 1421"/>
                <a:gd name="T92" fmla="*/ 53 w 1207"/>
                <a:gd name="T93" fmla="*/ 350 h 1421"/>
                <a:gd name="T94" fmla="*/ 85 w 1207"/>
                <a:gd name="T95" fmla="*/ 295 h 1421"/>
                <a:gd name="T96" fmla="*/ 121 w 1207"/>
                <a:gd name="T97" fmla="*/ 243 h 1421"/>
                <a:gd name="T98" fmla="*/ 161 w 1207"/>
                <a:gd name="T99" fmla="*/ 195 h 1421"/>
                <a:gd name="T100" fmla="*/ 205 w 1207"/>
                <a:gd name="T101" fmla="*/ 152 h 1421"/>
                <a:gd name="T102" fmla="*/ 251 w 1207"/>
                <a:gd name="T103" fmla="*/ 113 h 1421"/>
                <a:gd name="T104" fmla="*/ 300 w 1207"/>
                <a:gd name="T105" fmla="*/ 80 h 1421"/>
                <a:gd name="T106" fmla="*/ 352 w 1207"/>
                <a:gd name="T107" fmla="*/ 52 h 1421"/>
                <a:gd name="T108" fmla="*/ 405 w 1207"/>
                <a:gd name="T109" fmla="*/ 30 h 1421"/>
                <a:gd name="T110" fmla="*/ 462 w 1207"/>
                <a:gd name="T111" fmla="*/ 14 h 1421"/>
                <a:gd name="T112" fmla="*/ 520 w 1207"/>
                <a:gd name="T113" fmla="*/ 4 h 1421"/>
                <a:gd name="T114" fmla="*/ 580 w 1207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421">
                  <a:moveTo>
                    <a:pt x="580" y="0"/>
                  </a:moveTo>
                  <a:lnTo>
                    <a:pt x="580" y="0"/>
                  </a:lnTo>
                  <a:lnTo>
                    <a:pt x="639" y="4"/>
                  </a:lnTo>
                  <a:lnTo>
                    <a:pt x="699" y="15"/>
                  </a:lnTo>
                  <a:lnTo>
                    <a:pt x="755" y="31"/>
                  </a:lnTo>
                  <a:lnTo>
                    <a:pt x="809" y="54"/>
                  </a:lnTo>
                  <a:lnTo>
                    <a:pt x="862" y="83"/>
                  </a:lnTo>
                  <a:lnTo>
                    <a:pt x="912" y="117"/>
                  </a:lnTo>
                  <a:lnTo>
                    <a:pt x="959" y="157"/>
                  </a:lnTo>
                  <a:lnTo>
                    <a:pt x="1002" y="201"/>
                  </a:lnTo>
                  <a:lnTo>
                    <a:pt x="1042" y="250"/>
                  </a:lnTo>
                  <a:lnTo>
                    <a:pt x="1079" y="303"/>
                  </a:lnTo>
                  <a:lnTo>
                    <a:pt x="1111" y="361"/>
                  </a:lnTo>
                  <a:lnTo>
                    <a:pt x="1139" y="422"/>
                  </a:lnTo>
                  <a:lnTo>
                    <a:pt x="1162" y="486"/>
                  </a:lnTo>
                  <a:lnTo>
                    <a:pt x="1181" y="553"/>
                  </a:lnTo>
                  <a:lnTo>
                    <a:pt x="1196" y="623"/>
                  </a:lnTo>
                  <a:lnTo>
                    <a:pt x="1204" y="694"/>
                  </a:lnTo>
                  <a:lnTo>
                    <a:pt x="1207" y="768"/>
                  </a:lnTo>
                  <a:lnTo>
                    <a:pt x="1204" y="842"/>
                  </a:lnTo>
                  <a:lnTo>
                    <a:pt x="1194" y="915"/>
                  </a:lnTo>
                  <a:lnTo>
                    <a:pt x="1181" y="985"/>
                  </a:lnTo>
                  <a:lnTo>
                    <a:pt x="1162" y="1052"/>
                  </a:lnTo>
                  <a:lnTo>
                    <a:pt x="1138" y="1116"/>
                  </a:lnTo>
                  <a:lnTo>
                    <a:pt x="1110" y="1178"/>
                  </a:lnTo>
                  <a:lnTo>
                    <a:pt x="1077" y="1235"/>
                  </a:lnTo>
                  <a:lnTo>
                    <a:pt x="1040" y="1288"/>
                  </a:lnTo>
                  <a:lnTo>
                    <a:pt x="999" y="1337"/>
                  </a:lnTo>
                  <a:lnTo>
                    <a:pt x="955" y="1381"/>
                  </a:lnTo>
                  <a:lnTo>
                    <a:pt x="907" y="1421"/>
                  </a:lnTo>
                  <a:lnTo>
                    <a:pt x="875" y="1327"/>
                  </a:lnTo>
                  <a:lnTo>
                    <a:pt x="839" y="1236"/>
                  </a:lnTo>
                  <a:lnTo>
                    <a:pt x="796" y="1148"/>
                  </a:lnTo>
                  <a:lnTo>
                    <a:pt x="750" y="1064"/>
                  </a:lnTo>
                  <a:lnTo>
                    <a:pt x="700" y="985"/>
                  </a:lnTo>
                  <a:lnTo>
                    <a:pt x="644" y="910"/>
                  </a:lnTo>
                  <a:lnTo>
                    <a:pt x="586" y="840"/>
                  </a:lnTo>
                  <a:lnTo>
                    <a:pt x="523" y="775"/>
                  </a:lnTo>
                  <a:lnTo>
                    <a:pt x="458" y="713"/>
                  </a:lnTo>
                  <a:lnTo>
                    <a:pt x="388" y="659"/>
                  </a:lnTo>
                  <a:lnTo>
                    <a:pt x="316" y="609"/>
                  </a:lnTo>
                  <a:lnTo>
                    <a:pt x="241" y="565"/>
                  </a:lnTo>
                  <a:lnTo>
                    <a:pt x="163" y="528"/>
                  </a:lnTo>
                  <a:lnTo>
                    <a:pt x="83" y="497"/>
                  </a:lnTo>
                  <a:lnTo>
                    <a:pt x="0" y="472"/>
                  </a:lnTo>
                  <a:lnTo>
                    <a:pt x="24" y="409"/>
                  </a:lnTo>
                  <a:lnTo>
                    <a:pt x="53" y="350"/>
                  </a:lnTo>
                  <a:lnTo>
                    <a:pt x="85" y="295"/>
                  </a:lnTo>
                  <a:lnTo>
                    <a:pt x="121" y="243"/>
                  </a:lnTo>
                  <a:lnTo>
                    <a:pt x="161" y="195"/>
                  </a:lnTo>
                  <a:lnTo>
                    <a:pt x="205" y="152"/>
                  </a:lnTo>
                  <a:lnTo>
                    <a:pt x="251" y="113"/>
                  </a:lnTo>
                  <a:lnTo>
                    <a:pt x="300" y="80"/>
                  </a:lnTo>
                  <a:lnTo>
                    <a:pt x="352" y="52"/>
                  </a:lnTo>
                  <a:lnTo>
                    <a:pt x="405" y="30"/>
                  </a:lnTo>
                  <a:lnTo>
                    <a:pt x="462" y="14"/>
                  </a:lnTo>
                  <a:lnTo>
                    <a:pt x="520" y="4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 63">
              <a:extLst>
                <a:ext uri="{FF2B5EF4-FFF2-40B4-BE49-F238E27FC236}">
                  <a16:creationId xmlns:a16="http://schemas.microsoft.com/office/drawing/2014/main" id="{C4E594E6-E650-4240-8196-C2FA943C4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2286000"/>
              <a:ext cx="479425" cy="452438"/>
            </a:xfrm>
            <a:custGeom>
              <a:avLst/>
              <a:gdLst>
                <a:gd name="T0" fmla="*/ 627 w 1206"/>
                <a:gd name="T1" fmla="*/ 0 h 1421"/>
                <a:gd name="T2" fmla="*/ 627 w 1206"/>
                <a:gd name="T3" fmla="*/ 0 h 1421"/>
                <a:gd name="T4" fmla="*/ 686 w 1206"/>
                <a:gd name="T5" fmla="*/ 4 h 1421"/>
                <a:gd name="T6" fmla="*/ 745 w 1206"/>
                <a:gd name="T7" fmla="*/ 14 h 1421"/>
                <a:gd name="T8" fmla="*/ 801 w 1206"/>
                <a:gd name="T9" fmla="*/ 30 h 1421"/>
                <a:gd name="T10" fmla="*/ 855 w 1206"/>
                <a:gd name="T11" fmla="*/ 52 h 1421"/>
                <a:gd name="T12" fmla="*/ 906 w 1206"/>
                <a:gd name="T13" fmla="*/ 80 h 1421"/>
                <a:gd name="T14" fmla="*/ 955 w 1206"/>
                <a:gd name="T15" fmla="*/ 113 h 1421"/>
                <a:gd name="T16" fmla="*/ 1002 w 1206"/>
                <a:gd name="T17" fmla="*/ 152 h 1421"/>
                <a:gd name="T18" fmla="*/ 1045 w 1206"/>
                <a:gd name="T19" fmla="*/ 195 h 1421"/>
                <a:gd name="T20" fmla="*/ 1085 w 1206"/>
                <a:gd name="T21" fmla="*/ 243 h 1421"/>
                <a:gd name="T22" fmla="*/ 1121 w 1206"/>
                <a:gd name="T23" fmla="*/ 295 h 1421"/>
                <a:gd name="T24" fmla="*/ 1154 w 1206"/>
                <a:gd name="T25" fmla="*/ 350 h 1421"/>
                <a:gd name="T26" fmla="*/ 1182 w 1206"/>
                <a:gd name="T27" fmla="*/ 409 h 1421"/>
                <a:gd name="T28" fmla="*/ 1206 w 1206"/>
                <a:gd name="T29" fmla="*/ 472 h 1421"/>
                <a:gd name="T30" fmla="*/ 1124 w 1206"/>
                <a:gd name="T31" fmla="*/ 497 h 1421"/>
                <a:gd name="T32" fmla="*/ 1043 w 1206"/>
                <a:gd name="T33" fmla="*/ 528 h 1421"/>
                <a:gd name="T34" fmla="*/ 966 w 1206"/>
                <a:gd name="T35" fmla="*/ 565 h 1421"/>
                <a:gd name="T36" fmla="*/ 890 w 1206"/>
                <a:gd name="T37" fmla="*/ 609 h 1421"/>
                <a:gd name="T38" fmla="*/ 818 w 1206"/>
                <a:gd name="T39" fmla="*/ 659 h 1421"/>
                <a:gd name="T40" fmla="*/ 749 w 1206"/>
                <a:gd name="T41" fmla="*/ 713 h 1421"/>
                <a:gd name="T42" fmla="*/ 682 w 1206"/>
                <a:gd name="T43" fmla="*/ 775 h 1421"/>
                <a:gd name="T44" fmla="*/ 620 w 1206"/>
                <a:gd name="T45" fmla="*/ 840 h 1421"/>
                <a:gd name="T46" fmla="*/ 561 w 1206"/>
                <a:gd name="T47" fmla="*/ 910 h 1421"/>
                <a:gd name="T48" fmla="*/ 507 w 1206"/>
                <a:gd name="T49" fmla="*/ 985 h 1421"/>
                <a:gd name="T50" fmla="*/ 456 w 1206"/>
                <a:gd name="T51" fmla="*/ 1064 h 1421"/>
                <a:gd name="T52" fmla="*/ 409 w 1206"/>
                <a:gd name="T53" fmla="*/ 1148 h 1421"/>
                <a:gd name="T54" fmla="*/ 368 w 1206"/>
                <a:gd name="T55" fmla="*/ 1236 h 1421"/>
                <a:gd name="T56" fmla="*/ 331 w 1206"/>
                <a:gd name="T57" fmla="*/ 1327 h 1421"/>
                <a:gd name="T58" fmla="*/ 298 w 1206"/>
                <a:gd name="T59" fmla="*/ 1421 h 1421"/>
                <a:gd name="T60" fmla="*/ 251 w 1206"/>
                <a:gd name="T61" fmla="*/ 1381 h 1421"/>
                <a:gd name="T62" fmla="*/ 207 w 1206"/>
                <a:gd name="T63" fmla="*/ 1337 h 1421"/>
                <a:gd name="T64" fmla="*/ 166 w 1206"/>
                <a:gd name="T65" fmla="*/ 1289 h 1421"/>
                <a:gd name="T66" fmla="*/ 130 w 1206"/>
                <a:gd name="T67" fmla="*/ 1235 h 1421"/>
                <a:gd name="T68" fmla="*/ 97 w 1206"/>
                <a:gd name="T69" fmla="*/ 1178 h 1421"/>
                <a:gd name="T70" fmla="*/ 69 w 1206"/>
                <a:gd name="T71" fmla="*/ 1117 h 1421"/>
                <a:gd name="T72" fmla="*/ 44 w 1206"/>
                <a:gd name="T73" fmla="*/ 1052 h 1421"/>
                <a:gd name="T74" fmla="*/ 25 w 1206"/>
                <a:gd name="T75" fmla="*/ 985 h 1421"/>
                <a:gd name="T76" fmla="*/ 11 w 1206"/>
                <a:gd name="T77" fmla="*/ 915 h 1421"/>
                <a:gd name="T78" fmla="*/ 3 w 1206"/>
                <a:gd name="T79" fmla="*/ 844 h 1421"/>
                <a:gd name="T80" fmla="*/ 0 w 1206"/>
                <a:gd name="T81" fmla="*/ 768 h 1421"/>
                <a:gd name="T82" fmla="*/ 3 w 1206"/>
                <a:gd name="T83" fmla="*/ 694 h 1421"/>
                <a:gd name="T84" fmla="*/ 11 w 1206"/>
                <a:gd name="T85" fmla="*/ 623 h 1421"/>
                <a:gd name="T86" fmla="*/ 25 w 1206"/>
                <a:gd name="T87" fmla="*/ 553 h 1421"/>
                <a:gd name="T88" fmla="*/ 43 w 1206"/>
                <a:gd name="T89" fmla="*/ 486 h 1421"/>
                <a:gd name="T90" fmla="*/ 68 w 1206"/>
                <a:gd name="T91" fmla="*/ 422 h 1421"/>
                <a:gd name="T92" fmla="*/ 96 w 1206"/>
                <a:gd name="T93" fmla="*/ 361 h 1421"/>
                <a:gd name="T94" fmla="*/ 128 w 1206"/>
                <a:gd name="T95" fmla="*/ 303 h 1421"/>
                <a:gd name="T96" fmla="*/ 164 w 1206"/>
                <a:gd name="T97" fmla="*/ 250 h 1421"/>
                <a:gd name="T98" fmla="*/ 205 w 1206"/>
                <a:gd name="T99" fmla="*/ 201 h 1421"/>
                <a:gd name="T100" fmla="*/ 248 w 1206"/>
                <a:gd name="T101" fmla="*/ 157 h 1421"/>
                <a:gd name="T102" fmla="*/ 294 w 1206"/>
                <a:gd name="T103" fmla="*/ 117 h 1421"/>
                <a:gd name="T104" fmla="*/ 344 w 1206"/>
                <a:gd name="T105" fmla="*/ 83 h 1421"/>
                <a:gd name="T106" fmla="*/ 396 w 1206"/>
                <a:gd name="T107" fmla="*/ 54 h 1421"/>
                <a:gd name="T108" fmla="*/ 452 w 1206"/>
                <a:gd name="T109" fmla="*/ 31 h 1421"/>
                <a:gd name="T110" fmla="*/ 508 w 1206"/>
                <a:gd name="T111" fmla="*/ 15 h 1421"/>
                <a:gd name="T112" fmla="*/ 566 w 1206"/>
                <a:gd name="T113" fmla="*/ 4 h 1421"/>
                <a:gd name="T114" fmla="*/ 627 w 1206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6" h="1421">
                  <a:moveTo>
                    <a:pt x="627" y="0"/>
                  </a:moveTo>
                  <a:lnTo>
                    <a:pt x="627" y="0"/>
                  </a:lnTo>
                  <a:lnTo>
                    <a:pt x="686" y="4"/>
                  </a:lnTo>
                  <a:lnTo>
                    <a:pt x="745" y="14"/>
                  </a:lnTo>
                  <a:lnTo>
                    <a:pt x="801" y="30"/>
                  </a:lnTo>
                  <a:lnTo>
                    <a:pt x="855" y="52"/>
                  </a:lnTo>
                  <a:lnTo>
                    <a:pt x="906" y="80"/>
                  </a:lnTo>
                  <a:lnTo>
                    <a:pt x="955" y="113"/>
                  </a:lnTo>
                  <a:lnTo>
                    <a:pt x="1002" y="152"/>
                  </a:lnTo>
                  <a:lnTo>
                    <a:pt x="1045" y="195"/>
                  </a:lnTo>
                  <a:lnTo>
                    <a:pt x="1085" y="243"/>
                  </a:lnTo>
                  <a:lnTo>
                    <a:pt x="1121" y="295"/>
                  </a:lnTo>
                  <a:lnTo>
                    <a:pt x="1154" y="350"/>
                  </a:lnTo>
                  <a:lnTo>
                    <a:pt x="1182" y="409"/>
                  </a:lnTo>
                  <a:lnTo>
                    <a:pt x="1206" y="472"/>
                  </a:lnTo>
                  <a:lnTo>
                    <a:pt x="1124" y="497"/>
                  </a:lnTo>
                  <a:lnTo>
                    <a:pt x="1043" y="528"/>
                  </a:lnTo>
                  <a:lnTo>
                    <a:pt x="966" y="565"/>
                  </a:lnTo>
                  <a:lnTo>
                    <a:pt x="890" y="609"/>
                  </a:lnTo>
                  <a:lnTo>
                    <a:pt x="818" y="659"/>
                  </a:lnTo>
                  <a:lnTo>
                    <a:pt x="749" y="713"/>
                  </a:lnTo>
                  <a:lnTo>
                    <a:pt x="682" y="775"/>
                  </a:lnTo>
                  <a:lnTo>
                    <a:pt x="620" y="840"/>
                  </a:lnTo>
                  <a:lnTo>
                    <a:pt x="561" y="910"/>
                  </a:lnTo>
                  <a:lnTo>
                    <a:pt x="507" y="985"/>
                  </a:lnTo>
                  <a:lnTo>
                    <a:pt x="456" y="1064"/>
                  </a:lnTo>
                  <a:lnTo>
                    <a:pt x="409" y="1148"/>
                  </a:lnTo>
                  <a:lnTo>
                    <a:pt x="368" y="1236"/>
                  </a:lnTo>
                  <a:lnTo>
                    <a:pt x="331" y="1327"/>
                  </a:lnTo>
                  <a:lnTo>
                    <a:pt x="298" y="1421"/>
                  </a:lnTo>
                  <a:lnTo>
                    <a:pt x="251" y="1381"/>
                  </a:lnTo>
                  <a:lnTo>
                    <a:pt x="207" y="1337"/>
                  </a:lnTo>
                  <a:lnTo>
                    <a:pt x="166" y="1289"/>
                  </a:lnTo>
                  <a:lnTo>
                    <a:pt x="130" y="1235"/>
                  </a:lnTo>
                  <a:lnTo>
                    <a:pt x="97" y="1178"/>
                  </a:lnTo>
                  <a:lnTo>
                    <a:pt x="69" y="1117"/>
                  </a:lnTo>
                  <a:lnTo>
                    <a:pt x="44" y="1052"/>
                  </a:lnTo>
                  <a:lnTo>
                    <a:pt x="25" y="985"/>
                  </a:lnTo>
                  <a:lnTo>
                    <a:pt x="11" y="915"/>
                  </a:lnTo>
                  <a:lnTo>
                    <a:pt x="3" y="844"/>
                  </a:lnTo>
                  <a:lnTo>
                    <a:pt x="0" y="768"/>
                  </a:lnTo>
                  <a:lnTo>
                    <a:pt x="3" y="694"/>
                  </a:lnTo>
                  <a:lnTo>
                    <a:pt x="11" y="623"/>
                  </a:lnTo>
                  <a:lnTo>
                    <a:pt x="25" y="553"/>
                  </a:lnTo>
                  <a:lnTo>
                    <a:pt x="43" y="486"/>
                  </a:lnTo>
                  <a:lnTo>
                    <a:pt x="68" y="422"/>
                  </a:lnTo>
                  <a:lnTo>
                    <a:pt x="96" y="361"/>
                  </a:lnTo>
                  <a:lnTo>
                    <a:pt x="128" y="303"/>
                  </a:lnTo>
                  <a:lnTo>
                    <a:pt x="164" y="250"/>
                  </a:lnTo>
                  <a:lnTo>
                    <a:pt x="205" y="201"/>
                  </a:lnTo>
                  <a:lnTo>
                    <a:pt x="248" y="157"/>
                  </a:lnTo>
                  <a:lnTo>
                    <a:pt x="294" y="117"/>
                  </a:lnTo>
                  <a:lnTo>
                    <a:pt x="344" y="83"/>
                  </a:lnTo>
                  <a:lnTo>
                    <a:pt x="396" y="54"/>
                  </a:lnTo>
                  <a:lnTo>
                    <a:pt x="452" y="31"/>
                  </a:lnTo>
                  <a:lnTo>
                    <a:pt x="508" y="15"/>
                  </a:lnTo>
                  <a:lnTo>
                    <a:pt x="566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 64">
              <a:extLst>
                <a:ext uri="{FF2B5EF4-FFF2-40B4-BE49-F238E27FC236}">
                  <a16:creationId xmlns:a16="http://schemas.microsoft.com/office/drawing/2014/main" id="{05B16D40-046A-DD4E-B497-D8FE3DFD6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3150" y="2449513"/>
              <a:ext cx="982662" cy="1035050"/>
            </a:xfrm>
            <a:custGeom>
              <a:avLst/>
              <a:gdLst>
                <a:gd name="T0" fmla="*/ 1091 w 2474"/>
                <a:gd name="T1" fmla="*/ 426 h 3261"/>
                <a:gd name="T2" fmla="*/ 886 w 2474"/>
                <a:gd name="T3" fmla="*/ 497 h 3261"/>
                <a:gd name="T4" fmla="*/ 705 w 2474"/>
                <a:gd name="T5" fmla="*/ 624 h 3261"/>
                <a:gd name="T6" fmla="*/ 552 w 2474"/>
                <a:gd name="T7" fmla="*/ 797 h 3261"/>
                <a:gd name="T8" fmla="*/ 437 w 2474"/>
                <a:gd name="T9" fmla="*/ 1008 h 3261"/>
                <a:gd name="T10" fmla="*/ 362 w 2474"/>
                <a:gd name="T11" fmla="*/ 1250 h 3261"/>
                <a:gd name="T12" fmla="*/ 336 w 2474"/>
                <a:gd name="T13" fmla="*/ 1514 h 3261"/>
                <a:gd name="T14" fmla="*/ 362 w 2474"/>
                <a:gd name="T15" fmla="*/ 1782 h 3261"/>
                <a:gd name="T16" fmla="*/ 439 w 2474"/>
                <a:gd name="T17" fmla="*/ 2027 h 3261"/>
                <a:gd name="T18" fmla="*/ 558 w 2474"/>
                <a:gd name="T19" fmla="*/ 2239 h 3261"/>
                <a:gd name="T20" fmla="*/ 715 w 2474"/>
                <a:gd name="T21" fmla="*/ 2413 h 3261"/>
                <a:gd name="T22" fmla="*/ 900 w 2474"/>
                <a:gd name="T23" fmla="*/ 2537 h 3261"/>
                <a:gd name="T24" fmla="*/ 1090 w 2474"/>
                <a:gd name="T25" fmla="*/ 2599 h 3261"/>
                <a:gd name="T26" fmla="*/ 1292 w 2474"/>
                <a:gd name="T27" fmla="*/ 2606 h 3261"/>
                <a:gd name="T28" fmla="*/ 1506 w 2474"/>
                <a:gd name="T29" fmla="*/ 2553 h 3261"/>
                <a:gd name="T30" fmla="*/ 1697 w 2474"/>
                <a:gd name="T31" fmla="*/ 2442 h 3261"/>
                <a:gd name="T32" fmla="*/ 1862 w 2474"/>
                <a:gd name="T33" fmla="*/ 2283 h 3261"/>
                <a:gd name="T34" fmla="*/ 1993 w 2474"/>
                <a:gd name="T35" fmla="*/ 2082 h 3261"/>
                <a:gd name="T36" fmla="*/ 2082 w 2474"/>
                <a:gd name="T37" fmla="*/ 1848 h 3261"/>
                <a:gd name="T38" fmla="*/ 2127 w 2474"/>
                <a:gd name="T39" fmla="*/ 1586 h 3261"/>
                <a:gd name="T40" fmla="*/ 2118 w 2474"/>
                <a:gd name="T41" fmla="*/ 1316 h 3261"/>
                <a:gd name="T42" fmla="*/ 2058 w 2474"/>
                <a:gd name="T43" fmla="*/ 1065 h 3261"/>
                <a:gd name="T44" fmla="*/ 1954 w 2474"/>
                <a:gd name="T45" fmla="*/ 848 h 3261"/>
                <a:gd name="T46" fmla="*/ 1813 w 2474"/>
                <a:gd name="T47" fmla="*/ 668 h 3261"/>
                <a:gd name="T48" fmla="*/ 1643 w 2474"/>
                <a:gd name="T49" fmla="*/ 529 h 3261"/>
                <a:gd name="T50" fmla="*/ 1448 w 2474"/>
                <a:gd name="T51" fmla="*/ 442 h 3261"/>
                <a:gd name="T52" fmla="*/ 1237 w 2474"/>
                <a:gd name="T53" fmla="*/ 411 h 3261"/>
                <a:gd name="T54" fmla="*/ 1411 w 2474"/>
                <a:gd name="T55" fmla="*/ 15 h 3261"/>
                <a:gd name="T56" fmla="*/ 1659 w 2474"/>
                <a:gd name="T57" fmla="*/ 92 h 3261"/>
                <a:gd name="T58" fmla="*/ 1884 w 2474"/>
                <a:gd name="T59" fmla="*/ 225 h 3261"/>
                <a:gd name="T60" fmla="*/ 2081 w 2474"/>
                <a:gd name="T61" fmla="*/ 409 h 3261"/>
                <a:gd name="T62" fmla="*/ 2244 w 2474"/>
                <a:gd name="T63" fmla="*/ 637 h 3261"/>
                <a:gd name="T64" fmla="*/ 2368 w 2474"/>
                <a:gd name="T65" fmla="*/ 902 h 3261"/>
                <a:gd name="T66" fmla="*/ 2446 w 2474"/>
                <a:gd name="T67" fmla="*/ 1197 h 3261"/>
                <a:gd name="T68" fmla="*/ 2474 w 2474"/>
                <a:gd name="T69" fmla="*/ 1514 h 3261"/>
                <a:gd name="T70" fmla="*/ 2445 w 2474"/>
                <a:gd name="T71" fmla="*/ 1833 h 3261"/>
                <a:gd name="T72" fmla="*/ 2366 w 2474"/>
                <a:gd name="T73" fmla="*/ 2130 h 3261"/>
                <a:gd name="T74" fmla="*/ 2241 w 2474"/>
                <a:gd name="T75" fmla="*/ 2397 h 3261"/>
                <a:gd name="T76" fmla="*/ 2074 w 2474"/>
                <a:gd name="T77" fmla="*/ 2625 h 3261"/>
                <a:gd name="T78" fmla="*/ 2135 w 2474"/>
                <a:gd name="T79" fmla="*/ 3261 h 3261"/>
                <a:gd name="T80" fmla="*/ 1732 w 2474"/>
                <a:gd name="T81" fmla="*/ 2901 h 3261"/>
                <a:gd name="T82" fmla="*/ 1493 w 2474"/>
                <a:gd name="T83" fmla="*/ 2995 h 3261"/>
                <a:gd name="T84" fmla="*/ 1237 w 2474"/>
                <a:gd name="T85" fmla="*/ 3027 h 3261"/>
                <a:gd name="T86" fmla="*/ 999 w 2474"/>
                <a:gd name="T87" fmla="*/ 2999 h 3261"/>
                <a:gd name="T88" fmla="*/ 776 w 2474"/>
                <a:gd name="T89" fmla="*/ 2918 h 3261"/>
                <a:gd name="T90" fmla="*/ 486 w 2474"/>
                <a:gd name="T91" fmla="*/ 3261 h 3261"/>
                <a:gd name="T92" fmla="*/ 438 w 2474"/>
                <a:gd name="T93" fmla="*/ 2667 h 3261"/>
                <a:gd name="T94" fmla="*/ 268 w 2474"/>
                <a:gd name="T95" fmla="*/ 2455 h 3261"/>
                <a:gd name="T96" fmla="*/ 136 w 2474"/>
                <a:gd name="T97" fmla="*/ 2204 h 3261"/>
                <a:gd name="T98" fmla="*/ 45 w 2474"/>
                <a:gd name="T99" fmla="*/ 1924 h 3261"/>
                <a:gd name="T100" fmla="*/ 3 w 2474"/>
                <a:gd name="T101" fmla="*/ 1620 h 3261"/>
                <a:gd name="T102" fmla="*/ 12 w 2474"/>
                <a:gd name="T103" fmla="*/ 1300 h 3261"/>
                <a:gd name="T104" fmla="*/ 74 w 2474"/>
                <a:gd name="T105" fmla="*/ 997 h 3261"/>
                <a:gd name="T106" fmla="*/ 184 w 2474"/>
                <a:gd name="T107" fmla="*/ 722 h 3261"/>
                <a:gd name="T108" fmla="*/ 334 w 2474"/>
                <a:gd name="T109" fmla="*/ 480 h 3261"/>
                <a:gd name="T110" fmla="*/ 520 w 2474"/>
                <a:gd name="T111" fmla="*/ 280 h 3261"/>
                <a:gd name="T112" fmla="*/ 737 w 2474"/>
                <a:gd name="T113" fmla="*/ 130 h 3261"/>
                <a:gd name="T114" fmla="*/ 977 w 2474"/>
                <a:gd name="T115" fmla="*/ 34 h 3261"/>
                <a:gd name="T116" fmla="*/ 1237 w 2474"/>
                <a:gd name="T117" fmla="*/ 0 h 3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74" h="3261">
                  <a:moveTo>
                    <a:pt x="1237" y="411"/>
                  </a:moveTo>
                  <a:lnTo>
                    <a:pt x="1163" y="415"/>
                  </a:lnTo>
                  <a:lnTo>
                    <a:pt x="1091" y="426"/>
                  </a:lnTo>
                  <a:lnTo>
                    <a:pt x="1020" y="443"/>
                  </a:lnTo>
                  <a:lnTo>
                    <a:pt x="952" y="468"/>
                  </a:lnTo>
                  <a:lnTo>
                    <a:pt x="886" y="497"/>
                  </a:lnTo>
                  <a:lnTo>
                    <a:pt x="823" y="534"/>
                  </a:lnTo>
                  <a:lnTo>
                    <a:pt x="762" y="576"/>
                  </a:lnTo>
                  <a:lnTo>
                    <a:pt x="705" y="624"/>
                  </a:lnTo>
                  <a:lnTo>
                    <a:pt x="650" y="677"/>
                  </a:lnTo>
                  <a:lnTo>
                    <a:pt x="600" y="734"/>
                  </a:lnTo>
                  <a:lnTo>
                    <a:pt x="552" y="797"/>
                  </a:lnTo>
                  <a:lnTo>
                    <a:pt x="509" y="862"/>
                  </a:lnTo>
                  <a:lnTo>
                    <a:pt x="471" y="934"/>
                  </a:lnTo>
                  <a:lnTo>
                    <a:pt x="437" y="1008"/>
                  </a:lnTo>
                  <a:lnTo>
                    <a:pt x="406" y="1084"/>
                  </a:lnTo>
                  <a:lnTo>
                    <a:pt x="381" y="1166"/>
                  </a:lnTo>
                  <a:lnTo>
                    <a:pt x="362" y="1250"/>
                  </a:lnTo>
                  <a:lnTo>
                    <a:pt x="347" y="1335"/>
                  </a:lnTo>
                  <a:lnTo>
                    <a:pt x="339" y="1424"/>
                  </a:lnTo>
                  <a:lnTo>
                    <a:pt x="336" y="1514"/>
                  </a:lnTo>
                  <a:lnTo>
                    <a:pt x="339" y="1605"/>
                  </a:lnTo>
                  <a:lnTo>
                    <a:pt x="348" y="1695"/>
                  </a:lnTo>
                  <a:lnTo>
                    <a:pt x="362" y="1782"/>
                  </a:lnTo>
                  <a:lnTo>
                    <a:pt x="383" y="1866"/>
                  </a:lnTo>
                  <a:lnTo>
                    <a:pt x="408" y="1948"/>
                  </a:lnTo>
                  <a:lnTo>
                    <a:pt x="439" y="2027"/>
                  </a:lnTo>
                  <a:lnTo>
                    <a:pt x="474" y="2102"/>
                  </a:lnTo>
                  <a:lnTo>
                    <a:pt x="514" y="2172"/>
                  </a:lnTo>
                  <a:lnTo>
                    <a:pt x="558" y="2239"/>
                  </a:lnTo>
                  <a:lnTo>
                    <a:pt x="607" y="2302"/>
                  </a:lnTo>
                  <a:lnTo>
                    <a:pt x="658" y="2360"/>
                  </a:lnTo>
                  <a:lnTo>
                    <a:pt x="715" y="2413"/>
                  </a:lnTo>
                  <a:lnTo>
                    <a:pt x="773" y="2460"/>
                  </a:lnTo>
                  <a:lnTo>
                    <a:pt x="836" y="2501"/>
                  </a:lnTo>
                  <a:lnTo>
                    <a:pt x="900" y="2537"/>
                  </a:lnTo>
                  <a:lnTo>
                    <a:pt x="968" y="2566"/>
                  </a:lnTo>
                  <a:lnTo>
                    <a:pt x="1028" y="2585"/>
                  </a:lnTo>
                  <a:lnTo>
                    <a:pt x="1090" y="2599"/>
                  </a:lnTo>
                  <a:lnTo>
                    <a:pt x="1153" y="2608"/>
                  </a:lnTo>
                  <a:lnTo>
                    <a:pt x="1218" y="2610"/>
                  </a:lnTo>
                  <a:lnTo>
                    <a:pt x="1292" y="2606"/>
                  </a:lnTo>
                  <a:lnTo>
                    <a:pt x="1366" y="2595"/>
                  </a:lnTo>
                  <a:lnTo>
                    <a:pt x="1436" y="2578"/>
                  </a:lnTo>
                  <a:lnTo>
                    <a:pt x="1506" y="2553"/>
                  </a:lnTo>
                  <a:lnTo>
                    <a:pt x="1572" y="2522"/>
                  </a:lnTo>
                  <a:lnTo>
                    <a:pt x="1636" y="2485"/>
                  </a:lnTo>
                  <a:lnTo>
                    <a:pt x="1697" y="2442"/>
                  </a:lnTo>
                  <a:lnTo>
                    <a:pt x="1756" y="2394"/>
                  </a:lnTo>
                  <a:lnTo>
                    <a:pt x="1810" y="2341"/>
                  </a:lnTo>
                  <a:lnTo>
                    <a:pt x="1862" y="2283"/>
                  </a:lnTo>
                  <a:lnTo>
                    <a:pt x="1910" y="2220"/>
                  </a:lnTo>
                  <a:lnTo>
                    <a:pt x="1953" y="2154"/>
                  </a:lnTo>
                  <a:lnTo>
                    <a:pt x="1993" y="2082"/>
                  </a:lnTo>
                  <a:lnTo>
                    <a:pt x="2027" y="2007"/>
                  </a:lnTo>
                  <a:lnTo>
                    <a:pt x="2057" y="1929"/>
                  </a:lnTo>
                  <a:lnTo>
                    <a:pt x="2082" y="1848"/>
                  </a:lnTo>
                  <a:lnTo>
                    <a:pt x="2103" y="1763"/>
                  </a:lnTo>
                  <a:lnTo>
                    <a:pt x="2118" y="1676"/>
                  </a:lnTo>
                  <a:lnTo>
                    <a:pt x="2127" y="1586"/>
                  </a:lnTo>
                  <a:lnTo>
                    <a:pt x="2130" y="1495"/>
                  </a:lnTo>
                  <a:lnTo>
                    <a:pt x="2127" y="1405"/>
                  </a:lnTo>
                  <a:lnTo>
                    <a:pt x="2118" y="1316"/>
                  </a:lnTo>
                  <a:lnTo>
                    <a:pt x="2103" y="1230"/>
                  </a:lnTo>
                  <a:lnTo>
                    <a:pt x="2083" y="1146"/>
                  </a:lnTo>
                  <a:lnTo>
                    <a:pt x="2058" y="1065"/>
                  </a:lnTo>
                  <a:lnTo>
                    <a:pt x="2028" y="987"/>
                  </a:lnTo>
                  <a:lnTo>
                    <a:pt x="1993" y="915"/>
                  </a:lnTo>
                  <a:lnTo>
                    <a:pt x="1954" y="848"/>
                  </a:lnTo>
                  <a:lnTo>
                    <a:pt x="1911" y="783"/>
                  </a:lnTo>
                  <a:lnTo>
                    <a:pt x="1864" y="723"/>
                  </a:lnTo>
                  <a:lnTo>
                    <a:pt x="1813" y="668"/>
                  </a:lnTo>
                  <a:lnTo>
                    <a:pt x="1760" y="617"/>
                  </a:lnTo>
                  <a:lnTo>
                    <a:pt x="1702" y="570"/>
                  </a:lnTo>
                  <a:lnTo>
                    <a:pt x="1643" y="529"/>
                  </a:lnTo>
                  <a:lnTo>
                    <a:pt x="1581" y="495"/>
                  </a:lnTo>
                  <a:lnTo>
                    <a:pt x="1516" y="465"/>
                  </a:lnTo>
                  <a:lnTo>
                    <a:pt x="1448" y="442"/>
                  </a:lnTo>
                  <a:lnTo>
                    <a:pt x="1380" y="425"/>
                  </a:lnTo>
                  <a:lnTo>
                    <a:pt x="1309" y="415"/>
                  </a:lnTo>
                  <a:lnTo>
                    <a:pt x="1237" y="411"/>
                  </a:lnTo>
                  <a:close/>
                  <a:moveTo>
                    <a:pt x="1237" y="0"/>
                  </a:moveTo>
                  <a:lnTo>
                    <a:pt x="1324" y="4"/>
                  </a:lnTo>
                  <a:lnTo>
                    <a:pt x="1411" y="15"/>
                  </a:lnTo>
                  <a:lnTo>
                    <a:pt x="1496" y="34"/>
                  </a:lnTo>
                  <a:lnTo>
                    <a:pt x="1578" y="59"/>
                  </a:lnTo>
                  <a:lnTo>
                    <a:pt x="1659" y="92"/>
                  </a:lnTo>
                  <a:lnTo>
                    <a:pt x="1737" y="130"/>
                  </a:lnTo>
                  <a:lnTo>
                    <a:pt x="1811" y="174"/>
                  </a:lnTo>
                  <a:lnTo>
                    <a:pt x="1884" y="225"/>
                  </a:lnTo>
                  <a:lnTo>
                    <a:pt x="1953" y="280"/>
                  </a:lnTo>
                  <a:lnTo>
                    <a:pt x="2019" y="342"/>
                  </a:lnTo>
                  <a:lnTo>
                    <a:pt x="2081" y="409"/>
                  </a:lnTo>
                  <a:lnTo>
                    <a:pt x="2140" y="480"/>
                  </a:lnTo>
                  <a:lnTo>
                    <a:pt x="2194" y="557"/>
                  </a:lnTo>
                  <a:lnTo>
                    <a:pt x="2244" y="637"/>
                  </a:lnTo>
                  <a:lnTo>
                    <a:pt x="2290" y="722"/>
                  </a:lnTo>
                  <a:lnTo>
                    <a:pt x="2331" y="809"/>
                  </a:lnTo>
                  <a:lnTo>
                    <a:pt x="2368" y="902"/>
                  </a:lnTo>
                  <a:lnTo>
                    <a:pt x="2399" y="997"/>
                  </a:lnTo>
                  <a:lnTo>
                    <a:pt x="2425" y="1095"/>
                  </a:lnTo>
                  <a:lnTo>
                    <a:pt x="2446" y="1197"/>
                  </a:lnTo>
                  <a:lnTo>
                    <a:pt x="2461" y="1300"/>
                  </a:lnTo>
                  <a:lnTo>
                    <a:pt x="2470" y="1406"/>
                  </a:lnTo>
                  <a:lnTo>
                    <a:pt x="2474" y="1514"/>
                  </a:lnTo>
                  <a:lnTo>
                    <a:pt x="2470" y="1622"/>
                  </a:lnTo>
                  <a:lnTo>
                    <a:pt x="2460" y="1729"/>
                  </a:lnTo>
                  <a:lnTo>
                    <a:pt x="2445" y="1833"/>
                  </a:lnTo>
                  <a:lnTo>
                    <a:pt x="2424" y="1935"/>
                  </a:lnTo>
                  <a:lnTo>
                    <a:pt x="2398" y="2034"/>
                  </a:lnTo>
                  <a:lnTo>
                    <a:pt x="2366" y="2130"/>
                  </a:lnTo>
                  <a:lnTo>
                    <a:pt x="2328" y="2223"/>
                  </a:lnTo>
                  <a:lnTo>
                    <a:pt x="2287" y="2312"/>
                  </a:lnTo>
                  <a:lnTo>
                    <a:pt x="2241" y="2397"/>
                  </a:lnTo>
                  <a:lnTo>
                    <a:pt x="2189" y="2477"/>
                  </a:lnTo>
                  <a:lnTo>
                    <a:pt x="2134" y="2553"/>
                  </a:lnTo>
                  <a:lnTo>
                    <a:pt x="2074" y="2625"/>
                  </a:lnTo>
                  <a:lnTo>
                    <a:pt x="2012" y="2691"/>
                  </a:lnTo>
                  <a:lnTo>
                    <a:pt x="1945" y="2753"/>
                  </a:lnTo>
                  <a:lnTo>
                    <a:pt x="2135" y="3261"/>
                  </a:lnTo>
                  <a:lnTo>
                    <a:pt x="1951" y="3261"/>
                  </a:lnTo>
                  <a:lnTo>
                    <a:pt x="1805" y="2857"/>
                  </a:lnTo>
                  <a:lnTo>
                    <a:pt x="1732" y="2901"/>
                  </a:lnTo>
                  <a:lnTo>
                    <a:pt x="1654" y="2938"/>
                  </a:lnTo>
                  <a:lnTo>
                    <a:pt x="1574" y="2970"/>
                  </a:lnTo>
                  <a:lnTo>
                    <a:pt x="1493" y="2995"/>
                  </a:lnTo>
                  <a:lnTo>
                    <a:pt x="1409" y="3012"/>
                  </a:lnTo>
                  <a:lnTo>
                    <a:pt x="1323" y="3023"/>
                  </a:lnTo>
                  <a:lnTo>
                    <a:pt x="1237" y="3027"/>
                  </a:lnTo>
                  <a:lnTo>
                    <a:pt x="1156" y="3024"/>
                  </a:lnTo>
                  <a:lnTo>
                    <a:pt x="1077" y="3015"/>
                  </a:lnTo>
                  <a:lnTo>
                    <a:pt x="999" y="2999"/>
                  </a:lnTo>
                  <a:lnTo>
                    <a:pt x="922" y="2978"/>
                  </a:lnTo>
                  <a:lnTo>
                    <a:pt x="848" y="2950"/>
                  </a:lnTo>
                  <a:lnTo>
                    <a:pt x="776" y="2918"/>
                  </a:lnTo>
                  <a:lnTo>
                    <a:pt x="706" y="2880"/>
                  </a:lnTo>
                  <a:lnTo>
                    <a:pt x="638" y="2838"/>
                  </a:lnTo>
                  <a:lnTo>
                    <a:pt x="486" y="3261"/>
                  </a:lnTo>
                  <a:lnTo>
                    <a:pt x="301" y="3261"/>
                  </a:lnTo>
                  <a:lnTo>
                    <a:pt x="501" y="2728"/>
                  </a:lnTo>
                  <a:lnTo>
                    <a:pt x="438" y="2667"/>
                  </a:lnTo>
                  <a:lnTo>
                    <a:pt x="377" y="2601"/>
                  </a:lnTo>
                  <a:lnTo>
                    <a:pt x="321" y="2530"/>
                  </a:lnTo>
                  <a:lnTo>
                    <a:pt x="268" y="2455"/>
                  </a:lnTo>
                  <a:lnTo>
                    <a:pt x="220" y="2374"/>
                  </a:lnTo>
                  <a:lnTo>
                    <a:pt x="175" y="2292"/>
                  </a:lnTo>
                  <a:lnTo>
                    <a:pt x="136" y="2204"/>
                  </a:lnTo>
                  <a:lnTo>
                    <a:pt x="101" y="2114"/>
                  </a:lnTo>
                  <a:lnTo>
                    <a:pt x="71" y="2020"/>
                  </a:lnTo>
                  <a:lnTo>
                    <a:pt x="45" y="1924"/>
                  </a:lnTo>
                  <a:lnTo>
                    <a:pt x="26" y="1824"/>
                  </a:lnTo>
                  <a:lnTo>
                    <a:pt x="11" y="1723"/>
                  </a:lnTo>
                  <a:lnTo>
                    <a:pt x="3" y="1620"/>
                  </a:lnTo>
                  <a:lnTo>
                    <a:pt x="0" y="1514"/>
                  </a:lnTo>
                  <a:lnTo>
                    <a:pt x="3" y="1406"/>
                  </a:lnTo>
                  <a:lnTo>
                    <a:pt x="12" y="1300"/>
                  </a:lnTo>
                  <a:lnTo>
                    <a:pt x="27" y="1197"/>
                  </a:lnTo>
                  <a:lnTo>
                    <a:pt x="47" y="1095"/>
                  </a:lnTo>
                  <a:lnTo>
                    <a:pt x="74" y="997"/>
                  </a:lnTo>
                  <a:lnTo>
                    <a:pt x="106" y="902"/>
                  </a:lnTo>
                  <a:lnTo>
                    <a:pt x="142" y="809"/>
                  </a:lnTo>
                  <a:lnTo>
                    <a:pt x="184" y="722"/>
                  </a:lnTo>
                  <a:lnTo>
                    <a:pt x="229" y="637"/>
                  </a:lnTo>
                  <a:lnTo>
                    <a:pt x="279" y="557"/>
                  </a:lnTo>
                  <a:lnTo>
                    <a:pt x="334" y="480"/>
                  </a:lnTo>
                  <a:lnTo>
                    <a:pt x="392" y="409"/>
                  </a:lnTo>
                  <a:lnTo>
                    <a:pt x="455" y="342"/>
                  </a:lnTo>
                  <a:lnTo>
                    <a:pt x="520" y="280"/>
                  </a:lnTo>
                  <a:lnTo>
                    <a:pt x="589" y="225"/>
                  </a:lnTo>
                  <a:lnTo>
                    <a:pt x="661" y="174"/>
                  </a:lnTo>
                  <a:lnTo>
                    <a:pt x="737" y="130"/>
                  </a:lnTo>
                  <a:lnTo>
                    <a:pt x="814" y="92"/>
                  </a:lnTo>
                  <a:lnTo>
                    <a:pt x="894" y="59"/>
                  </a:lnTo>
                  <a:lnTo>
                    <a:pt x="977" y="34"/>
                  </a:lnTo>
                  <a:lnTo>
                    <a:pt x="1061" y="15"/>
                  </a:lnTo>
                  <a:lnTo>
                    <a:pt x="1148" y="4"/>
                  </a:lnTo>
                  <a:lnTo>
                    <a:pt x="1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C4C21CD-EE01-8F4A-9CD8-89CEE238E4B7}"/>
              </a:ext>
            </a:extLst>
          </p:cNvPr>
          <p:cNvGrpSpPr/>
          <p:nvPr/>
        </p:nvGrpSpPr>
        <p:grpSpPr>
          <a:xfrm>
            <a:off x="353257" y="1288939"/>
            <a:ext cx="901820" cy="846895"/>
            <a:chOff x="1693863" y="1717675"/>
            <a:chExt cx="1616075" cy="151765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35" name="Freeform 69">
              <a:extLst>
                <a:ext uri="{FF2B5EF4-FFF2-40B4-BE49-F238E27FC236}">
                  <a16:creationId xmlns:a16="http://schemas.microsoft.com/office/drawing/2014/main" id="{DB054AFE-6718-B54A-87EE-0B9639382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5" y="1717675"/>
              <a:ext cx="417512" cy="685800"/>
            </a:xfrm>
            <a:custGeom>
              <a:avLst/>
              <a:gdLst>
                <a:gd name="T0" fmla="*/ 1020 w 1052"/>
                <a:gd name="T1" fmla="*/ 4 h 1727"/>
                <a:gd name="T2" fmla="*/ 1040 w 1052"/>
                <a:gd name="T3" fmla="*/ 30 h 1727"/>
                <a:gd name="T4" fmla="*/ 1051 w 1052"/>
                <a:gd name="T5" fmla="*/ 78 h 1727"/>
                <a:gd name="T6" fmla="*/ 1052 w 1052"/>
                <a:gd name="T7" fmla="*/ 148 h 1727"/>
                <a:gd name="T8" fmla="*/ 1046 w 1052"/>
                <a:gd name="T9" fmla="*/ 236 h 1727"/>
                <a:gd name="T10" fmla="*/ 1032 w 1052"/>
                <a:gd name="T11" fmla="*/ 337 h 1727"/>
                <a:gd name="T12" fmla="*/ 1013 w 1052"/>
                <a:gd name="T13" fmla="*/ 450 h 1727"/>
                <a:gd name="T14" fmla="*/ 990 w 1052"/>
                <a:gd name="T15" fmla="*/ 571 h 1727"/>
                <a:gd name="T16" fmla="*/ 962 w 1052"/>
                <a:gd name="T17" fmla="*/ 697 h 1727"/>
                <a:gd name="T18" fmla="*/ 932 w 1052"/>
                <a:gd name="T19" fmla="*/ 825 h 1727"/>
                <a:gd name="T20" fmla="*/ 901 w 1052"/>
                <a:gd name="T21" fmla="*/ 951 h 1727"/>
                <a:gd name="T22" fmla="*/ 869 w 1052"/>
                <a:gd name="T23" fmla="*/ 1071 h 1727"/>
                <a:gd name="T24" fmla="*/ 839 w 1052"/>
                <a:gd name="T25" fmla="*/ 1185 h 1727"/>
                <a:gd name="T26" fmla="*/ 812 w 1052"/>
                <a:gd name="T27" fmla="*/ 1288 h 1727"/>
                <a:gd name="T28" fmla="*/ 787 w 1052"/>
                <a:gd name="T29" fmla="*/ 1375 h 1727"/>
                <a:gd name="T30" fmla="*/ 767 w 1052"/>
                <a:gd name="T31" fmla="*/ 1446 h 1727"/>
                <a:gd name="T32" fmla="*/ 752 w 1052"/>
                <a:gd name="T33" fmla="*/ 1497 h 1727"/>
                <a:gd name="T34" fmla="*/ 744 w 1052"/>
                <a:gd name="T35" fmla="*/ 1523 h 1727"/>
                <a:gd name="T36" fmla="*/ 740 w 1052"/>
                <a:gd name="T37" fmla="*/ 1529 h 1727"/>
                <a:gd name="T38" fmla="*/ 723 w 1052"/>
                <a:gd name="T39" fmla="*/ 1543 h 1727"/>
                <a:gd name="T40" fmla="*/ 689 w 1052"/>
                <a:gd name="T41" fmla="*/ 1569 h 1727"/>
                <a:gd name="T42" fmla="*/ 642 w 1052"/>
                <a:gd name="T43" fmla="*/ 1602 h 1727"/>
                <a:gd name="T44" fmla="*/ 585 w 1052"/>
                <a:gd name="T45" fmla="*/ 1638 h 1727"/>
                <a:gd name="T46" fmla="*/ 520 w 1052"/>
                <a:gd name="T47" fmla="*/ 1673 h 1727"/>
                <a:gd name="T48" fmla="*/ 450 w 1052"/>
                <a:gd name="T49" fmla="*/ 1704 h 1727"/>
                <a:gd name="T50" fmla="*/ 379 w 1052"/>
                <a:gd name="T51" fmla="*/ 1727 h 1727"/>
                <a:gd name="T52" fmla="*/ 324 w 1052"/>
                <a:gd name="T53" fmla="*/ 1658 h 1727"/>
                <a:gd name="T54" fmla="*/ 253 w 1052"/>
                <a:gd name="T55" fmla="*/ 1602 h 1727"/>
                <a:gd name="T56" fmla="*/ 162 w 1052"/>
                <a:gd name="T57" fmla="*/ 1559 h 1727"/>
                <a:gd name="T58" fmla="*/ 56 w 1052"/>
                <a:gd name="T59" fmla="*/ 1541 h 1727"/>
                <a:gd name="T60" fmla="*/ 31 w 1052"/>
                <a:gd name="T61" fmla="*/ 1457 h 1727"/>
                <a:gd name="T62" fmla="*/ 15 w 1052"/>
                <a:gd name="T63" fmla="*/ 1374 h 1727"/>
                <a:gd name="T64" fmla="*/ 5 w 1052"/>
                <a:gd name="T65" fmla="*/ 1297 h 1727"/>
                <a:gd name="T66" fmla="*/ 2 w 1052"/>
                <a:gd name="T67" fmla="*/ 1233 h 1727"/>
                <a:gd name="T68" fmla="*/ 0 w 1052"/>
                <a:gd name="T69" fmla="*/ 1191 h 1727"/>
                <a:gd name="T70" fmla="*/ 0 w 1052"/>
                <a:gd name="T71" fmla="*/ 1175 h 1727"/>
                <a:gd name="T72" fmla="*/ 9 w 1052"/>
                <a:gd name="T73" fmla="*/ 1164 h 1727"/>
                <a:gd name="T74" fmla="*/ 31 w 1052"/>
                <a:gd name="T75" fmla="*/ 1132 h 1727"/>
                <a:gd name="T76" fmla="*/ 66 w 1052"/>
                <a:gd name="T77" fmla="*/ 1083 h 1727"/>
                <a:gd name="T78" fmla="*/ 112 w 1052"/>
                <a:gd name="T79" fmla="*/ 1018 h 1727"/>
                <a:gd name="T80" fmla="*/ 167 w 1052"/>
                <a:gd name="T81" fmla="*/ 942 h 1727"/>
                <a:gd name="T82" fmla="*/ 231 w 1052"/>
                <a:gd name="T83" fmla="*/ 855 h 1727"/>
                <a:gd name="T84" fmla="*/ 300 w 1052"/>
                <a:gd name="T85" fmla="*/ 760 h 1727"/>
                <a:gd name="T86" fmla="*/ 375 w 1052"/>
                <a:gd name="T87" fmla="*/ 662 h 1727"/>
                <a:gd name="T88" fmla="*/ 452 w 1052"/>
                <a:gd name="T89" fmla="*/ 561 h 1727"/>
                <a:gd name="T90" fmla="*/ 531 w 1052"/>
                <a:gd name="T91" fmla="*/ 462 h 1727"/>
                <a:gd name="T92" fmla="*/ 609 w 1052"/>
                <a:gd name="T93" fmla="*/ 366 h 1727"/>
                <a:gd name="T94" fmla="*/ 687 w 1052"/>
                <a:gd name="T95" fmla="*/ 275 h 1727"/>
                <a:gd name="T96" fmla="*/ 759 w 1052"/>
                <a:gd name="T97" fmla="*/ 193 h 1727"/>
                <a:gd name="T98" fmla="*/ 828 w 1052"/>
                <a:gd name="T99" fmla="*/ 122 h 1727"/>
                <a:gd name="T100" fmla="*/ 889 w 1052"/>
                <a:gd name="T101" fmla="*/ 65 h 1727"/>
                <a:gd name="T102" fmla="*/ 943 w 1052"/>
                <a:gd name="T103" fmla="*/ 25 h 1727"/>
                <a:gd name="T104" fmla="*/ 987 w 1052"/>
                <a:gd name="T105" fmla="*/ 4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2" h="1727">
                  <a:moveTo>
                    <a:pt x="1005" y="0"/>
                  </a:moveTo>
                  <a:lnTo>
                    <a:pt x="1020" y="4"/>
                  </a:lnTo>
                  <a:lnTo>
                    <a:pt x="1031" y="14"/>
                  </a:lnTo>
                  <a:lnTo>
                    <a:pt x="1040" y="30"/>
                  </a:lnTo>
                  <a:lnTo>
                    <a:pt x="1047" y="51"/>
                  </a:lnTo>
                  <a:lnTo>
                    <a:pt x="1051" y="78"/>
                  </a:lnTo>
                  <a:lnTo>
                    <a:pt x="1052" y="111"/>
                  </a:lnTo>
                  <a:lnTo>
                    <a:pt x="1052" y="148"/>
                  </a:lnTo>
                  <a:lnTo>
                    <a:pt x="1050" y="190"/>
                  </a:lnTo>
                  <a:lnTo>
                    <a:pt x="1046" y="236"/>
                  </a:lnTo>
                  <a:lnTo>
                    <a:pt x="1040" y="285"/>
                  </a:lnTo>
                  <a:lnTo>
                    <a:pt x="1032" y="337"/>
                  </a:lnTo>
                  <a:lnTo>
                    <a:pt x="1023" y="393"/>
                  </a:lnTo>
                  <a:lnTo>
                    <a:pt x="1013" y="450"/>
                  </a:lnTo>
                  <a:lnTo>
                    <a:pt x="1002" y="510"/>
                  </a:lnTo>
                  <a:lnTo>
                    <a:pt x="990" y="571"/>
                  </a:lnTo>
                  <a:lnTo>
                    <a:pt x="976" y="635"/>
                  </a:lnTo>
                  <a:lnTo>
                    <a:pt x="962" y="697"/>
                  </a:lnTo>
                  <a:lnTo>
                    <a:pt x="947" y="762"/>
                  </a:lnTo>
                  <a:lnTo>
                    <a:pt x="932" y="825"/>
                  </a:lnTo>
                  <a:lnTo>
                    <a:pt x="916" y="889"/>
                  </a:lnTo>
                  <a:lnTo>
                    <a:pt x="901" y="951"/>
                  </a:lnTo>
                  <a:lnTo>
                    <a:pt x="886" y="1012"/>
                  </a:lnTo>
                  <a:lnTo>
                    <a:pt x="869" y="1071"/>
                  </a:lnTo>
                  <a:lnTo>
                    <a:pt x="854" y="1130"/>
                  </a:lnTo>
                  <a:lnTo>
                    <a:pt x="839" y="1185"/>
                  </a:lnTo>
                  <a:lnTo>
                    <a:pt x="826" y="1238"/>
                  </a:lnTo>
                  <a:lnTo>
                    <a:pt x="812" y="1288"/>
                  </a:lnTo>
                  <a:lnTo>
                    <a:pt x="799" y="1334"/>
                  </a:lnTo>
                  <a:lnTo>
                    <a:pt x="787" y="1375"/>
                  </a:lnTo>
                  <a:lnTo>
                    <a:pt x="777" y="1414"/>
                  </a:lnTo>
                  <a:lnTo>
                    <a:pt x="767" y="1446"/>
                  </a:lnTo>
                  <a:lnTo>
                    <a:pt x="759" y="1475"/>
                  </a:lnTo>
                  <a:lnTo>
                    <a:pt x="752" y="1497"/>
                  </a:lnTo>
                  <a:lnTo>
                    <a:pt x="748" y="1513"/>
                  </a:lnTo>
                  <a:lnTo>
                    <a:pt x="744" y="1523"/>
                  </a:lnTo>
                  <a:lnTo>
                    <a:pt x="743" y="1527"/>
                  </a:lnTo>
                  <a:lnTo>
                    <a:pt x="740" y="1529"/>
                  </a:lnTo>
                  <a:lnTo>
                    <a:pt x="734" y="1534"/>
                  </a:lnTo>
                  <a:lnTo>
                    <a:pt x="723" y="1543"/>
                  </a:lnTo>
                  <a:lnTo>
                    <a:pt x="708" y="1556"/>
                  </a:lnTo>
                  <a:lnTo>
                    <a:pt x="689" y="1569"/>
                  </a:lnTo>
                  <a:lnTo>
                    <a:pt x="667" y="1584"/>
                  </a:lnTo>
                  <a:lnTo>
                    <a:pt x="642" y="1602"/>
                  </a:lnTo>
                  <a:lnTo>
                    <a:pt x="614" y="1619"/>
                  </a:lnTo>
                  <a:lnTo>
                    <a:pt x="585" y="1638"/>
                  </a:lnTo>
                  <a:lnTo>
                    <a:pt x="553" y="1655"/>
                  </a:lnTo>
                  <a:lnTo>
                    <a:pt x="520" y="1673"/>
                  </a:lnTo>
                  <a:lnTo>
                    <a:pt x="485" y="1690"/>
                  </a:lnTo>
                  <a:lnTo>
                    <a:pt x="450" y="1704"/>
                  </a:lnTo>
                  <a:lnTo>
                    <a:pt x="415" y="1717"/>
                  </a:lnTo>
                  <a:lnTo>
                    <a:pt x="379" y="1727"/>
                  </a:lnTo>
                  <a:lnTo>
                    <a:pt x="354" y="1691"/>
                  </a:lnTo>
                  <a:lnTo>
                    <a:pt x="324" y="1658"/>
                  </a:lnTo>
                  <a:lnTo>
                    <a:pt x="290" y="1628"/>
                  </a:lnTo>
                  <a:lnTo>
                    <a:pt x="253" y="1602"/>
                  </a:lnTo>
                  <a:lnTo>
                    <a:pt x="212" y="1579"/>
                  </a:lnTo>
                  <a:lnTo>
                    <a:pt x="162" y="1559"/>
                  </a:lnTo>
                  <a:lnTo>
                    <a:pt x="109" y="1547"/>
                  </a:lnTo>
                  <a:lnTo>
                    <a:pt x="56" y="1541"/>
                  </a:lnTo>
                  <a:lnTo>
                    <a:pt x="42" y="1500"/>
                  </a:lnTo>
                  <a:lnTo>
                    <a:pt x="31" y="1457"/>
                  </a:lnTo>
                  <a:lnTo>
                    <a:pt x="22" y="1415"/>
                  </a:lnTo>
                  <a:lnTo>
                    <a:pt x="15" y="1374"/>
                  </a:lnTo>
                  <a:lnTo>
                    <a:pt x="9" y="1334"/>
                  </a:lnTo>
                  <a:lnTo>
                    <a:pt x="5" y="1297"/>
                  </a:lnTo>
                  <a:lnTo>
                    <a:pt x="3" y="1263"/>
                  </a:lnTo>
                  <a:lnTo>
                    <a:pt x="2" y="1233"/>
                  </a:lnTo>
                  <a:lnTo>
                    <a:pt x="2" y="1210"/>
                  </a:lnTo>
                  <a:lnTo>
                    <a:pt x="0" y="1191"/>
                  </a:lnTo>
                  <a:lnTo>
                    <a:pt x="0" y="1179"/>
                  </a:lnTo>
                  <a:lnTo>
                    <a:pt x="0" y="1175"/>
                  </a:lnTo>
                  <a:lnTo>
                    <a:pt x="3" y="1172"/>
                  </a:lnTo>
                  <a:lnTo>
                    <a:pt x="9" y="1164"/>
                  </a:lnTo>
                  <a:lnTo>
                    <a:pt x="18" y="1150"/>
                  </a:lnTo>
                  <a:lnTo>
                    <a:pt x="31" y="1132"/>
                  </a:lnTo>
                  <a:lnTo>
                    <a:pt x="47" y="1110"/>
                  </a:lnTo>
                  <a:lnTo>
                    <a:pt x="66" y="1083"/>
                  </a:lnTo>
                  <a:lnTo>
                    <a:pt x="87" y="1053"/>
                  </a:lnTo>
                  <a:lnTo>
                    <a:pt x="112" y="1018"/>
                  </a:lnTo>
                  <a:lnTo>
                    <a:pt x="138" y="982"/>
                  </a:lnTo>
                  <a:lnTo>
                    <a:pt x="167" y="942"/>
                  </a:lnTo>
                  <a:lnTo>
                    <a:pt x="198" y="900"/>
                  </a:lnTo>
                  <a:lnTo>
                    <a:pt x="231" y="855"/>
                  </a:lnTo>
                  <a:lnTo>
                    <a:pt x="265" y="809"/>
                  </a:lnTo>
                  <a:lnTo>
                    <a:pt x="300" y="760"/>
                  </a:lnTo>
                  <a:lnTo>
                    <a:pt x="337" y="712"/>
                  </a:lnTo>
                  <a:lnTo>
                    <a:pt x="375" y="662"/>
                  </a:lnTo>
                  <a:lnTo>
                    <a:pt x="412" y="612"/>
                  </a:lnTo>
                  <a:lnTo>
                    <a:pt x="452" y="561"/>
                  </a:lnTo>
                  <a:lnTo>
                    <a:pt x="491" y="511"/>
                  </a:lnTo>
                  <a:lnTo>
                    <a:pt x="531" y="462"/>
                  </a:lnTo>
                  <a:lnTo>
                    <a:pt x="570" y="413"/>
                  </a:lnTo>
                  <a:lnTo>
                    <a:pt x="609" y="366"/>
                  </a:lnTo>
                  <a:lnTo>
                    <a:pt x="648" y="319"/>
                  </a:lnTo>
                  <a:lnTo>
                    <a:pt x="687" y="275"/>
                  </a:lnTo>
                  <a:lnTo>
                    <a:pt x="724" y="233"/>
                  </a:lnTo>
                  <a:lnTo>
                    <a:pt x="759" y="193"/>
                  </a:lnTo>
                  <a:lnTo>
                    <a:pt x="794" y="156"/>
                  </a:lnTo>
                  <a:lnTo>
                    <a:pt x="828" y="122"/>
                  </a:lnTo>
                  <a:lnTo>
                    <a:pt x="861" y="92"/>
                  </a:lnTo>
                  <a:lnTo>
                    <a:pt x="889" y="65"/>
                  </a:lnTo>
                  <a:lnTo>
                    <a:pt x="918" y="42"/>
                  </a:lnTo>
                  <a:lnTo>
                    <a:pt x="943" y="25"/>
                  </a:lnTo>
                  <a:lnTo>
                    <a:pt x="967" y="11"/>
                  </a:lnTo>
                  <a:lnTo>
                    <a:pt x="987" y="4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 70">
              <a:extLst>
                <a:ext uri="{FF2B5EF4-FFF2-40B4-BE49-F238E27FC236}">
                  <a16:creationId xmlns:a16="http://schemas.microsoft.com/office/drawing/2014/main" id="{1584B3F6-3147-C94D-B74A-31DADA08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" y="2555875"/>
              <a:ext cx="431800" cy="679450"/>
            </a:xfrm>
            <a:custGeom>
              <a:avLst/>
              <a:gdLst>
                <a:gd name="T0" fmla="*/ 318 w 1088"/>
                <a:gd name="T1" fmla="*/ 1 h 1714"/>
                <a:gd name="T2" fmla="*/ 392 w 1088"/>
                <a:gd name="T3" fmla="*/ 16 h 1714"/>
                <a:gd name="T4" fmla="*/ 464 w 1088"/>
                <a:gd name="T5" fmla="*/ 41 h 1714"/>
                <a:gd name="T6" fmla="*/ 533 w 1088"/>
                <a:gd name="T7" fmla="*/ 72 h 1714"/>
                <a:gd name="T8" fmla="*/ 597 w 1088"/>
                <a:gd name="T9" fmla="*/ 107 h 1714"/>
                <a:gd name="T10" fmla="*/ 651 w 1088"/>
                <a:gd name="T11" fmla="*/ 141 h 1714"/>
                <a:gd name="T12" fmla="*/ 693 w 1088"/>
                <a:gd name="T13" fmla="*/ 169 h 1714"/>
                <a:gd name="T14" fmla="*/ 722 w 1088"/>
                <a:gd name="T15" fmla="*/ 189 h 1714"/>
                <a:gd name="T16" fmla="*/ 731 w 1088"/>
                <a:gd name="T17" fmla="*/ 197 h 1714"/>
                <a:gd name="T18" fmla="*/ 736 w 1088"/>
                <a:gd name="T19" fmla="*/ 211 h 1714"/>
                <a:gd name="T20" fmla="*/ 748 w 1088"/>
                <a:gd name="T21" fmla="*/ 249 h 1714"/>
                <a:gd name="T22" fmla="*/ 768 w 1088"/>
                <a:gd name="T23" fmla="*/ 309 h 1714"/>
                <a:gd name="T24" fmla="*/ 794 w 1088"/>
                <a:gd name="T25" fmla="*/ 388 h 1714"/>
                <a:gd name="T26" fmla="*/ 822 w 1088"/>
                <a:gd name="T27" fmla="*/ 483 h 1714"/>
                <a:gd name="T28" fmla="*/ 856 w 1088"/>
                <a:gd name="T29" fmla="*/ 590 h 1714"/>
                <a:gd name="T30" fmla="*/ 890 w 1088"/>
                <a:gd name="T31" fmla="*/ 707 h 1714"/>
                <a:gd name="T32" fmla="*/ 925 w 1088"/>
                <a:gd name="T33" fmla="*/ 830 h 1714"/>
                <a:gd name="T34" fmla="*/ 960 w 1088"/>
                <a:gd name="T35" fmla="*/ 956 h 1714"/>
                <a:gd name="T36" fmla="*/ 994 w 1088"/>
                <a:gd name="T37" fmla="*/ 1082 h 1714"/>
                <a:gd name="T38" fmla="*/ 1023 w 1088"/>
                <a:gd name="T39" fmla="*/ 1205 h 1714"/>
                <a:gd name="T40" fmla="*/ 1049 w 1088"/>
                <a:gd name="T41" fmla="*/ 1322 h 1714"/>
                <a:gd name="T42" fmla="*/ 1069 w 1088"/>
                <a:gd name="T43" fmla="*/ 1429 h 1714"/>
                <a:gd name="T44" fmla="*/ 1083 w 1088"/>
                <a:gd name="T45" fmla="*/ 1523 h 1714"/>
                <a:gd name="T46" fmla="*/ 1088 w 1088"/>
                <a:gd name="T47" fmla="*/ 1602 h 1714"/>
                <a:gd name="T48" fmla="*/ 1084 w 1088"/>
                <a:gd name="T49" fmla="*/ 1663 h 1714"/>
                <a:gd name="T50" fmla="*/ 1069 w 1088"/>
                <a:gd name="T51" fmla="*/ 1700 h 1714"/>
                <a:gd name="T52" fmla="*/ 1044 w 1088"/>
                <a:gd name="T53" fmla="*/ 1714 h 1714"/>
                <a:gd name="T54" fmla="*/ 1005 w 1088"/>
                <a:gd name="T55" fmla="*/ 1705 h 1714"/>
                <a:gd name="T56" fmla="*/ 955 w 1088"/>
                <a:gd name="T57" fmla="*/ 1675 h 1714"/>
                <a:gd name="T58" fmla="*/ 896 w 1088"/>
                <a:gd name="T59" fmla="*/ 1628 h 1714"/>
                <a:gd name="T60" fmla="*/ 829 w 1088"/>
                <a:gd name="T61" fmla="*/ 1566 h 1714"/>
                <a:gd name="T62" fmla="*/ 755 w 1088"/>
                <a:gd name="T63" fmla="*/ 1491 h 1714"/>
                <a:gd name="T64" fmla="*/ 677 w 1088"/>
                <a:gd name="T65" fmla="*/ 1408 h 1714"/>
                <a:gd name="T66" fmla="*/ 596 w 1088"/>
                <a:gd name="T67" fmla="*/ 1316 h 1714"/>
                <a:gd name="T68" fmla="*/ 513 w 1088"/>
                <a:gd name="T69" fmla="*/ 1220 h 1714"/>
                <a:gd name="T70" fmla="*/ 432 w 1088"/>
                <a:gd name="T71" fmla="*/ 1123 h 1714"/>
                <a:gd name="T72" fmla="*/ 353 w 1088"/>
                <a:gd name="T73" fmla="*/ 1024 h 1714"/>
                <a:gd name="T74" fmla="*/ 276 w 1088"/>
                <a:gd name="T75" fmla="*/ 931 h 1714"/>
                <a:gd name="T76" fmla="*/ 208 w 1088"/>
                <a:gd name="T77" fmla="*/ 843 h 1714"/>
                <a:gd name="T78" fmla="*/ 145 w 1088"/>
                <a:gd name="T79" fmla="*/ 762 h 1714"/>
                <a:gd name="T80" fmla="*/ 91 w 1088"/>
                <a:gd name="T81" fmla="*/ 693 h 1714"/>
                <a:gd name="T82" fmla="*/ 48 w 1088"/>
                <a:gd name="T83" fmla="*/ 637 h 1714"/>
                <a:gd name="T84" fmla="*/ 18 w 1088"/>
                <a:gd name="T85" fmla="*/ 598 h 1714"/>
                <a:gd name="T86" fmla="*/ 3 w 1088"/>
                <a:gd name="T87" fmla="*/ 576 h 1714"/>
                <a:gd name="T88" fmla="*/ 1 w 1088"/>
                <a:gd name="T89" fmla="*/ 569 h 1714"/>
                <a:gd name="T90" fmla="*/ 0 w 1088"/>
                <a:gd name="T91" fmla="*/ 540 h 1714"/>
                <a:gd name="T92" fmla="*/ 1 w 1088"/>
                <a:gd name="T93" fmla="*/ 487 h 1714"/>
                <a:gd name="T94" fmla="*/ 5 w 1088"/>
                <a:gd name="T95" fmla="*/ 417 h 1714"/>
                <a:gd name="T96" fmla="*/ 13 w 1088"/>
                <a:gd name="T97" fmla="*/ 336 h 1714"/>
                <a:gd name="T98" fmla="*/ 31 w 1088"/>
                <a:gd name="T99" fmla="*/ 253 h 1714"/>
                <a:gd name="T100" fmla="*/ 85 w 1088"/>
                <a:gd name="T101" fmla="*/ 194 h 1714"/>
                <a:gd name="T102" fmla="*/ 164 w 1088"/>
                <a:gd name="T103" fmla="*/ 147 h 1714"/>
                <a:gd name="T104" fmla="*/ 230 w 1088"/>
                <a:gd name="T105" fmla="*/ 84 h 1714"/>
                <a:gd name="T106" fmla="*/ 280 w 1088"/>
                <a:gd name="T107" fmla="*/ 4 h 1714"/>
                <a:gd name="T108" fmla="*/ 283 w 1088"/>
                <a:gd name="T10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714">
                  <a:moveTo>
                    <a:pt x="283" y="0"/>
                  </a:moveTo>
                  <a:lnTo>
                    <a:pt x="318" y="1"/>
                  </a:lnTo>
                  <a:lnTo>
                    <a:pt x="354" y="8"/>
                  </a:lnTo>
                  <a:lnTo>
                    <a:pt x="392" y="16"/>
                  </a:lnTo>
                  <a:lnTo>
                    <a:pt x="428" y="28"/>
                  </a:lnTo>
                  <a:lnTo>
                    <a:pt x="464" y="41"/>
                  </a:lnTo>
                  <a:lnTo>
                    <a:pt x="499" y="56"/>
                  </a:lnTo>
                  <a:lnTo>
                    <a:pt x="533" y="72"/>
                  </a:lnTo>
                  <a:lnTo>
                    <a:pt x="566" y="90"/>
                  </a:lnTo>
                  <a:lnTo>
                    <a:pt x="597" y="107"/>
                  </a:lnTo>
                  <a:lnTo>
                    <a:pt x="626" y="125"/>
                  </a:lnTo>
                  <a:lnTo>
                    <a:pt x="651" y="141"/>
                  </a:lnTo>
                  <a:lnTo>
                    <a:pt x="675" y="156"/>
                  </a:lnTo>
                  <a:lnTo>
                    <a:pt x="693" y="169"/>
                  </a:lnTo>
                  <a:lnTo>
                    <a:pt x="710" y="181"/>
                  </a:lnTo>
                  <a:lnTo>
                    <a:pt x="722" y="189"/>
                  </a:lnTo>
                  <a:lnTo>
                    <a:pt x="728" y="196"/>
                  </a:lnTo>
                  <a:lnTo>
                    <a:pt x="731" y="197"/>
                  </a:lnTo>
                  <a:lnTo>
                    <a:pt x="732" y="201"/>
                  </a:lnTo>
                  <a:lnTo>
                    <a:pt x="736" y="211"/>
                  </a:lnTo>
                  <a:lnTo>
                    <a:pt x="741" y="227"/>
                  </a:lnTo>
                  <a:lnTo>
                    <a:pt x="748" y="249"/>
                  </a:lnTo>
                  <a:lnTo>
                    <a:pt x="757" y="276"/>
                  </a:lnTo>
                  <a:lnTo>
                    <a:pt x="768" y="309"/>
                  </a:lnTo>
                  <a:lnTo>
                    <a:pt x="780" y="347"/>
                  </a:lnTo>
                  <a:lnTo>
                    <a:pt x="794" y="388"/>
                  </a:lnTo>
                  <a:lnTo>
                    <a:pt x="807" y="435"/>
                  </a:lnTo>
                  <a:lnTo>
                    <a:pt x="822" y="483"/>
                  </a:lnTo>
                  <a:lnTo>
                    <a:pt x="839" y="535"/>
                  </a:lnTo>
                  <a:lnTo>
                    <a:pt x="856" y="590"/>
                  </a:lnTo>
                  <a:lnTo>
                    <a:pt x="872" y="647"/>
                  </a:lnTo>
                  <a:lnTo>
                    <a:pt x="890" y="707"/>
                  </a:lnTo>
                  <a:lnTo>
                    <a:pt x="907" y="768"/>
                  </a:lnTo>
                  <a:lnTo>
                    <a:pt x="925" y="830"/>
                  </a:lnTo>
                  <a:lnTo>
                    <a:pt x="943" y="893"/>
                  </a:lnTo>
                  <a:lnTo>
                    <a:pt x="960" y="956"/>
                  </a:lnTo>
                  <a:lnTo>
                    <a:pt x="978" y="1019"/>
                  </a:lnTo>
                  <a:lnTo>
                    <a:pt x="994" y="1082"/>
                  </a:lnTo>
                  <a:lnTo>
                    <a:pt x="1009" y="1144"/>
                  </a:lnTo>
                  <a:lnTo>
                    <a:pt x="1023" y="1205"/>
                  </a:lnTo>
                  <a:lnTo>
                    <a:pt x="1036" y="1265"/>
                  </a:lnTo>
                  <a:lnTo>
                    <a:pt x="1049" y="1322"/>
                  </a:lnTo>
                  <a:lnTo>
                    <a:pt x="1060" y="1377"/>
                  </a:lnTo>
                  <a:lnTo>
                    <a:pt x="1069" y="1429"/>
                  </a:lnTo>
                  <a:lnTo>
                    <a:pt x="1076" y="1477"/>
                  </a:lnTo>
                  <a:lnTo>
                    <a:pt x="1083" y="1523"/>
                  </a:lnTo>
                  <a:lnTo>
                    <a:pt x="1087" y="1565"/>
                  </a:lnTo>
                  <a:lnTo>
                    <a:pt x="1088" y="1602"/>
                  </a:lnTo>
                  <a:lnTo>
                    <a:pt x="1087" y="1634"/>
                  </a:lnTo>
                  <a:lnTo>
                    <a:pt x="1084" y="1663"/>
                  </a:lnTo>
                  <a:lnTo>
                    <a:pt x="1078" y="1684"/>
                  </a:lnTo>
                  <a:lnTo>
                    <a:pt x="1069" y="1700"/>
                  </a:lnTo>
                  <a:lnTo>
                    <a:pt x="1058" y="1710"/>
                  </a:lnTo>
                  <a:lnTo>
                    <a:pt x="1044" y="1714"/>
                  </a:lnTo>
                  <a:lnTo>
                    <a:pt x="1025" y="1713"/>
                  </a:lnTo>
                  <a:lnTo>
                    <a:pt x="1005" y="1705"/>
                  </a:lnTo>
                  <a:lnTo>
                    <a:pt x="981" y="1693"/>
                  </a:lnTo>
                  <a:lnTo>
                    <a:pt x="955" y="1675"/>
                  </a:lnTo>
                  <a:lnTo>
                    <a:pt x="926" y="1654"/>
                  </a:lnTo>
                  <a:lnTo>
                    <a:pt x="896" y="1628"/>
                  </a:lnTo>
                  <a:lnTo>
                    <a:pt x="864" y="1598"/>
                  </a:lnTo>
                  <a:lnTo>
                    <a:pt x="829" y="1566"/>
                  </a:lnTo>
                  <a:lnTo>
                    <a:pt x="792" y="1530"/>
                  </a:lnTo>
                  <a:lnTo>
                    <a:pt x="755" y="1491"/>
                  </a:lnTo>
                  <a:lnTo>
                    <a:pt x="716" y="1450"/>
                  </a:lnTo>
                  <a:lnTo>
                    <a:pt x="677" y="1408"/>
                  </a:lnTo>
                  <a:lnTo>
                    <a:pt x="636" y="1363"/>
                  </a:lnTo>
                  <a:lnTo>
                    <a:pt x="596" y="1316"/>
                  </a:lnTo>
                  <a:lnTo>
                    <a:pt x="554" y="1268"/>
                  </a:lnTo>
                  <a:lnTo>
                    <a:pt x="513" y="1220"/>
                  </a:lnTo>
                  <a:lnTo>
                    <a:pt x="472" y="1171"/>
                  </a:lnTo>
                  <a:lnTo>
                    <a:pt x="432" y="1123"/>
                  </a:lnTo>
                  <a:lnTo>
                    <a:pt x="392" y="1073"/>
                  </a:lnTo>
                  <a:lnTo>
                    <a:pt x="353" y="1024"/>
                  </a:lnTo>
                  <a:lnTo>
                    <a:pt x="314" y="977"/>
                  </a:lnTo>
                  <a:lnTo>
                    <a:pt x="276" y="931"/>
                  </a:lnTo>
                  <a:lnTo>
                    <a:pt x="241" y="886"/>
                  </a:lnTo>
                  <a:lnTo>
                    <a:pt x="208" y="843"/>
                  </a:lnTo>
                  <a:lnTo>
                    <a:pt x="175" y="800"/>
                  </a:lnTo>
                  <a:lnTo>
                    <a:pt x="145" y="762"/>
                  </a:lnTo>
                  <a:lnTo>
                    <a:pt x="117" y="726"/>
                  </a:lnTo>
                  <a:lnTo>
                    <a:pt x="91" y="693"/>
                  </a:lnTo>
                  <a:lnTo>
                    <a:pt x="69" y="664"/>
                  </a:lnTo>
                  <a:lnTo>
                    <a:pt x="48" y="637"/>
                  </a:lnTo>
                  <a:lnTo>
                    <a:pt x="32" y="615"/>
                  </a:lnTo>
                  <a:lnTo>
                    <a:pt x="18" y="598"/>
                  </a:lnTo>
                  <a:lnTo>
                    <a:pt x="10" y="584"/>
                  </a:lnTo>
                  <a:lnTo>
                    <a:pt x="3" y="576"/>
                  </a:lnTo>
                  <a:lnTo>
                    <a:pt x="1" y="574"/>
                  </a:lnTo>
                  <a:lnTo>
                    <a:pt x="1" y="569"/>
                  </a:lnTo>
                  <a:lnTo>
                    <a:pt x="1" y="558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7"/>
                  </a:lnTo>
                  <a:lnTo>
                    <a:pt x="2" y="453"/>
                  </a:lnTo>
                  <a:lnTo>
                    <a:pt x="5" y="417"/>
                  </a:lnTo>
                  <a:lnTo>
                    <a:pt x="8" y="377"/>
                  </a:lnTo>
                  <a:lnTo>
                    <a:pt x="13" y="336"/>
                  </a:lnTo>
                  <a:lnTo>
                    <a:pt x="21" y="295"/>
                  </a:lnTo>
                  <a:lnTo>
                    <a:pt x="31" y="253"/>
                  </a:lnTo>
                  <a:lnTo>
                    <a:pt x="42" y="212"/>
                  </a:lnTo>
                  <a:lnTo>
                    <a:pt x="85" y="194"/>
                  </a:lnTo>
                  <a:lnTo>
                    <a:pt x="126" y="173"/>
                  </a:lnTo>
                  <a:lnTo>
                    <a:pt x="164" y="147"/>
                  </a:lnTo>
                  <a:lnTo>
                    <a:pt x="199" y="117"/>
                  </a:lnTo>
                  <a:lnTo>
                    <a:pt x="230" y="84"/>
                  </a:lnTo>
                  <a:lnTo>
                    <a:pt x="258" y="45"/>
                  </a:lnTo>
                  <a:lnTo>
                    <a:pt x="280" y="4"/>
                  </a:lnTo>
                  <a:lnTo>
                    <a:pt x="281" y="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 71">
              <a:extLst>
                <a:ext uri="{FF2B5EF4-FFF2-40B4-BE49-F238E27FC236}">
                  <a16:creationId xmlns:a16="http://schemas.microsoft.com/office/drawing/2014/main" id="{8A6799E5-6CA4-344C-AB77-6F7E5965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63" y="2330450"/>
              <a:ext cx="738187" cy="325438"/>
            </a:xfrm>
            <a:custGeom>
              <a:avLst/>
              <a:gdLst>
                <a:gd name="T0" fmla="*/ 1523 w 1858"/>
                <a:gd name="T1" fmla="*/ 3 h 818"/>
                <a:gd name="T2" fmla="*/ 1544 w 1858"/>
                <a:gd name="T3" fmla="*/ 14 h 818"/>
                <a:gd name="T4" fmla="*/ 1580 w 1858"/>
                <a:gd name="T5" fmla="*/ 35 h 818"/>
                <a:gd name="T6" fmla="*/ 1629 w 1858"/>
                <a:gd name="T7" fmla="*/ 65 h 818"/>
                <a:gd name="T8" fmla="*/ 1685 w 1858"/>
                <a:gd name="T9" fmla="*/ 103 h 818"/>
                <a:gd name="T10" fmla="*/ 1743 w 1858"/>
                <a:gd name="T11" fmla="*/ 150 h 818"/>
                <a:gd name="T12" fmla="*/ 1799 w 1858"/>
                <a:gd name="T13" fmla="*/ 202 h 818"/>
                <a:gd name="T14" fmla="*/ 1848 w 1858"/>
                <a:gd name="T15" fmla="*/ 259 h 818"/>
                <a:gd name="T16" fmla="*/ 1824 w 1858"/>
                <a:gd name="T17" fmla="*/ 361 h 818"/>
                <a:gd name="T18" fmla="*/ 1829 w 1858"/>
                <a:gd name="T19" fmla="*/ 463 h 818"/>
                <a:gd name="T20" fmla="*/ 1858 w 1858"/>
                <a:gd name="T21" fmla="*/ 560 h 818"/>
                <a:gd name="T22" fmla="*/ 1806 w 1858"/>
                <a:gd name="T23" fmla="*/ 619 h 818"/>
                <a:gd name="T24" fmla="*/ 1743 w 1858"/>
                <a:gd name="T25" fmla="*/ 672 h 818"/>
                <a:gd name="T26" fmla="*/ 1675 w 1858"/>
                <a:gd name="T27" fmla="*/ 717 h 818"/>
                <a:gd name="T28" fmla="*/ 1610 w 1858"/>
                <a:gd name="T29" fmla="*/ 756 h 818"/>
                <a:gd name="T30" fmla="*/ 1553 w 1858"/>
                <a:gd name="T31" fmla="*/ 785 h 818"/>
                <a:gd name="T32" fmla="*/ 1509 w 1858"/>
                <a:gd name="T33" fmla="*/ 805 h 818"/>
                <a:gd name="T34" fmla="*/ 1484 w 1858"/>
                <a:gd name="T35" fmla="*/ 817 h 818"/>
                <a:gd name="T36" fmla="*/ 1476 w 1858"/>
                <a:gd name="T37" fmla="*/ 817 h 818"/>
                <a:gd name="T38" fmla="*/ 1446 w 1858"/>
                <a:gd name="T39" fmla="*/ 810 h 818"/>
                <a:gd name="T40" fmla="*/ 1389 w 1858"/>
                <a:gd name="T41" fmla="*/ 798 h 818"/>
                <a:gd name="T42" fmla="*/ 1307 w 1858"/>
                <a:gd name="T43" fmla="*/ 780 h 818"/>
                <a:gd name="T44" fmla="*/ 1208 w 1858"/>
                <a:gd name="T45" fmla="*/ 758 h 818"/>
                <a:gd name="T46" fmla="*/ 1094 w 1858"/>
                <a:gd name="T47" fmla="*/ 731 h 818"/>
                <a:gd name="T48" fmla="*/ 969 w 1858"/>
                <a:gd name="T49" fmla="*/ 701 h 818"/>
                <a:gd name="T50" fmla="*/ 838 w 1858"/>
                <a:gd name="T51" fmla="*/ 667 h 818"/>
                <a:gd name="T52" fmla="*/ 704 w 1858"/>
                <a:gd name="T53" fmla="*/ 632 h 818"/>
                <a:gd name="T54" fmla="*/ 570 w 1858"/>
                <a:gd name="T55" fmla="*/ 595 h 818"/>
                <a:gd name="T56" fmla="*/ 441 w 1858"/>
                <a:gd name="T57" fmla="*/ 556 h 818"/>
                <a:gd name="T58" fmla="*/ 322 w 1858"/>
                <a:gd name="T59" fmla="*/ 518 h 818"/>
                <a:gd name="T60" fmla="*/ 215 w 1858"/>
                <a:gd name="T61" fmla="*/ 479 h 818"/>
                <a:gd name="T62" fmla="*/ 126 w 1858"/>
                <a:gd name="T63" fmla="*/ 441 h 818"/>
                <a:gd name="T64" fmla="*/ 58 w 1858"/>
                <a:gd name="T65" fmla="*/ 405 h 818"/>
                <a:gd name="T66" fmla="*/ 14 w 1858"/>
                <a:gd name="T67" fmla="*/ 370 h 818"/>
                <a:gd name="T68" fmla="*/ 0 w 1858"/>
                <a:gd name="T69" fmla="*/ 337 h 818"/>
                <a:gd name="T70" fmla="*/ 19 w 1858"/>
                <a:gd name="T71" fmla="*/ 305 h 818"/>
                <a:gd name="T72" fmla="*/ 68 w 1858"/>
                <a:gd name="T73" fmla="*/ 274 h 818"/>
                <a:gd name="T74" fmla="*/ 143 w 1858"/>
                <a:gd name="T75" fmla="*/ 243 h 818"/>
                <a:gd name="T76" fmla="*/ 240 w 1858"/>
                <a:gd name="T77" fmla="*/ 213 h 818"/>
                <a:gd name="T78" fmla="*/ 356 w 1858"/>
                <a:gd name="T79" fmla="*/ 183 h 818"/>
                <a:gd name="T80" fmla="*/ 485 w 1858"/>
                <a:gd name="T81" fmla="*/ 156 h 818"/>
                <a:gd name="T82" fmla="*/ 622 w 1858"/>
                <a:gd name="T83" fmla="*/ 130 h 818"/>
                <a:gd name="T84" fmla="*/ 763 w 1858"/>
                <a:gd name="T85" fmla="*/ 105 h 818"/>
                <a:gd name="T86" fmla="*/ 904 w 1858"/>
                <a:gd name="T87" fmla="*/ 82 h 818"/>
                <a:gd name="T88" fmla="*/ 1042 w 1858"/>
                <a:gd name="T89" fmla="*/ 62 h 818"/>
                <a:gd name="T90" fmla="*/ 1169 w 1858"/>
                <a:gd name="T91" fmla="*/ 45 h 818"/>
                <a:gd name="T92" fmla="*/ 1283 w 1858"/>
                <a:gd name="T93" fmla="*/ 29 h 818"/>
                <a:gd name="T94" fmla="*/ 1381 w 1858"/>
                <a:gd name="T95" fmla="*/ 18 h 818"/>
                <a:gd name="T96" fmla="*/ 1455 w 1858"/>
                <a:gd name="T97" fmla="*/ 8 h 818"/>
                <a:gd name="T98" fmla="*/ 1503 w 1858"/>
                <a:gd name="T99" fmla="*/ 3 h 818"/>
                <a:gd name="T100" fmla="*/ 1520 w 1858"/>
                <a:gd name="T101" fmla="*/ 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58" h="818">
                  <a:moveTo>
                    <a:pt x="1520" y="0"/>
                  </a:moveTo>
                  <a:lnTo>
                    <a:pt x="1523" y="3"/>
                  </a:lnTo>
                  <a:lnTo>
                    <a:pt x="1531" y="6"/>
                  </a:lnTo>
                  <a:lnTo>
                    <a:pt x="1544" y="14"/>
                  </a:lnTo>
                  <a:lnTo>
                    <a:pt x="1560" y="23"/>
                  </a:lnTo>
                  <a:lnTo>
                    <a:pt x="1580" y="35"/>
                  </a:lnTo>
                  <a:lnTo>
                    <a:pt x="1604" y="49"/>
                  </a:lnTo>
                  <a:lnTo>
                    <a:pt x="1629" y="65"/>
                  </a:lnTo>
                  <a:lnTo>
                    <a:pt x="1657" y="84"/>
                  </a:lnTo>
                  <a:lnTo>
                    <a:pt x="1685" y="103"/>
                  </a:lnTo>
                  <a:lnTo>
                    <a:pt x="1714" y="126"/>
                  </a:lnTo>
                  <a:lnTo>
                    <a:pt x="1743" y="150"/>
                  </a:lnTo>
                  <a:lnTo>
                    <a:pt x="1772" y="174"/>
                  </a:lnTo>
                  <a:lnTo>
                    <a:pt x="1799" y="202"/>
                  </a:lnTo>
                  <a:lnTo>
                    <a:pt x="1824" y="229"/>
                  </a:lnTo>
                  <a:lnTo>
                    <a:pt x="1848" y="259"/>
                  </a:lnTo>
                  <a:lnTo>
                    <a:pt x="1833" y="309"/>
                  </a:lnTo>
                  <a:lnTo>
                    <a:pt x="1824" y="361"/>
                  </a:lnTo>
                  <a:lnTo>
                    <a:pt x="1823" y="412"/>
                  </a:lnTo>
                  <a:lnTo>
                    <a:pt x="1829" y="463"/>
                  </a:lnTo>
                  <a:lnTo>
                    <a:pt x="1841" y="512"/>
                  </a:lnTo>
                  <a:lnTo>
                    <a:pt x="1858" y="560"/>
                  </a:lnTo>
                  <a:lnTo>
                    <a:pt x="1834" y="590"/>
                  </a:lnTo>
                  <a:lnTo>
                    <a:pt x="1806" y="619"/>
                  </a:lnTo>
                  <a:lnTo>
                    <a:pt x="1776" y="646"/>
                  </a:lnTo>
                  <a:lnTo>
                    <a:pt x="1743" y="672"/>
                  </a:lnTo>
                  <a:lnTo>
                    <a:pt x="1709" y="696"/>
                  </a:lnTo>
                  <a:lnTo>
                    <a:pt x="1675" y="717"/>
                  </a:lnTo>
                  <a:lnTo>
                    <a:pt x="1643" y="738"/>
                  </a:lnTo>
                  <a:lnTo>
                    <a:pt x="1610" y="756"/>
                  </a:lnTo>
                  <a:lnTo>
                    <a:pt x="1580" y="772"/>
                  </a:lnTo>
                  <a:lnTo>
                    <a:pt x="1553" y="785"/>
                  </a:lnTo>
                  <a:lnTo>
                    <a:pt x="1529" y="797"/>
                  </a:lnTo>
                  <a:lnTo>
                    <a:pt x="1509" y="805"/>
                  </a:lnTo>
                  <a:lnTo>
                    <a:pt x="1494" y="813"/>
                  </a:lnTo>
                  <a:lnTo>
                    <a:pt x="1484" y="817"/>
                  </a:lnTo>
                  <a:lnTo>
                    <a:pt x="1480" y="818"/>
                  </a:lnTo>
                  <a:lnTo>
                    <a:pt x="1476" y="817"/>
                  </a:lnTo>
                  <a:lnTo>
                    <a:pt x="1465" y="814"/>
                  </a:lnTo>
                  <a:lnTo>
                    <a:pt x="1446" y="810"/>
                  </a:lnTo>
                  <a:lnTo>
                    <a:pt x="1420" y="804"/>
                  </a:lnTo>
                  <a:lnTo>
                    <a:pt x="1389" y="798"/>
                  </a:lnTo>
                  <a:lnTo>
                    <a:pt x="1351" y="789"/>
                  </a:lnTo>
                  <a:lnTo>
                    <a:pt x="1307" y="780"/>
                  </a:lnTo>
                  <a:lnTo>
                    <a:pt x="1261" y="769"/>
                  </a:lnTo>
                  <a:lnTo>
                    <a:pt x="1208" y="758"/>
                  </a:lnTo>
                  <a:lnTo>
                    <a:pt x="1153" y="744"/>
                  </a:lnTo>
                  <a:lnTo>
                    <a:pt x="1094" y="731"/>
                  </a:lnTo>
                  <a:lnTo>
                    <a:pt x="1033" y="716"/>
                  </a:lnTo>
                  <a:lnTo>
                    <a:pt x="969" y="701"/>
                  </a:lnTo>
                  <a:lnTo>
                    <a:pt x="904" y="685"/>
                  </a:lnTo>
                  <a:lnTo>
                    <a:pt x="838" y="667"/>
                  </a:lnTo>
                  <a:lnTo>
                    <a:pt x="771" y="650"/>
                  </a:lnTo>
                  <a:lnTo>
                    <a:pt x="704" y="632"/>
                  </a:lnTo>
                  <a:lnTo>
                    <a:pt x="636" y="614"/>
                  </a:lnTo>
                  <a:lnTo>
                    <a:pt x="570" y="595"/>
                  </a:lnTo>
                  <a:lnTo>
                    <a:pt x="505" y="576"/>
                  </a:lnTo>
                  <a:lnTo>
                    <a:pt x="441" y="556"/>
                  </a:lnTo>
                  <a:lnTo>
                    <a:pt x="381" y="538"/>
                  </a:lnTo>
                  <a:lnTo>
                    <a:pt x="322" y="518"/>
                  </a:lnTo>
                  <a:lnTo>
                    <a:pt x="267" y="498"/>
                  </a:lnTo>
                  <a:lnTo>
                    <a:pt x="215" y="479"/>
                  </a:lnTo>
                  <a:lnTo>
                    <a:pt x="168" y="459"/>
                  </a:lnTo>
                  <a:lnTo>
                    <a:pt x="126" y="441"/>
                  </a:lnTo>
                  <a:lnTo>
                    <a:pt x="89" y="422"/>
                  </a:lnTo>
                  <a:lnTo>
                    <a:pt x="58" y="405"/>
                  </a:lnTo>
                  <a:lnTo>
                    <a:pt x="33" y="387"/>
                  </a:lnTo>
                  <a:lnTo>
                    <a:pt x="14" y="370"/>
                  </a:lnTo>
                  <a:lnTo>
                    <a:pt x="4" y="352"/>
                  </a:lnTo>
                  <a:lnTo>
                    <a:pt x="0" y="337"/>
                  </a:lnTo>
                  <a:lnTo>
                    <a:pt x="5" y="321"/>
                  </a:lnTo>
                  <a:lnTo>
                    <a:pt x="19" y="305"/>
                  </a:lnTo>
                  <a:lnTo>
                    <a:pt x="40" y="289"/>
                  </a:lnTo>
                  <a:lnTo>
                    <a:pt x="68" y="274"/>
                  </a:lnTo>
                  <a:lnTo>
                    <a:pt x="103" y="258"/>
                  </a:lnTo>
                  <a:lnTo>
                    <a:pt x="143" y="243"/>
                  </a:lnTo>
                  <a:lnTo>
                    <a:pt x="190" y="228"/>
                  </a:lnTo>
                  <a:lnTo>
                    <a:pt x="240" y="213"/>
                  </a:lnTo>
                  <a:lnTo>
                    <a:pt x="297" y="198"/>
                  </a:lnTo>
                  <a:lnTo>
                    <a:pt x="356" y="183"/>
                  </a:lnTo>
                  <a:lnTo>
                    <a:pt x="419" y="169"/>
                  </a:lnTo>
                  <a:lnTo>
                    <a:pt x="485" y="156"/>
                  </a:lnTo>
                  <a:lnTo>
                    <a:pt x="552" y="142"/>
                  </a:lnTo>
                  <a:lnTo>
                    <a:pt x="622" y="130"/>
                  </a:lnTo>
                  <a:lnTo>
                    <a:pt x="692" y="117"/>
                  </a:lnTo>
                  <a:lnTo>
                    <a:pt x="763" y="105"/>
                  </a:lnTo>
                  <a:lnTo>
                    <a:pt x="834" y="94"/>
                  </a:lnTo>
                  <a:lnTo>
                    <a:pt x="904" y="82"/>
                  </a:lnTo>
                  <a:lnTo>
                    <a:pt x="974" y="72"/>
                  </a:lnTo>
                  <a:lnTo>
                    <a:pt x="1042" y="62"/>
                  </a:lnTo>
                  <a:lnTo>
                    <a:pt x="1107" y="52"/>
                  </a:lnTo>
                  <a:lnTo>
                    <a:pt x="1169" y="45"/>
                  </a:lnTo>
                  <a:lnTo>
                    <a:pt x="1228" y="36"/>
                  </a:lnTo>
                  <a:lnTo>
                    <a:pt x="1283" y="29"/>
                  </a:lnTo>
                  <a:lnTo>
                    <a:pt x="1335" y="23"/>
                  </a:lnTo>
                  <a:lnTo>
                    <a:pt x="1381" y="18"/>
                  </a:lnTo>
                  <a:lnTo>
                    <a:pt x="1421" y="13"/>
                  </a:lnTo>
                  <a:lnTo>
                    <a:pt x="1455" y="8"/>
                  </a:lnTo>
                  <a:lnTo>
                    <a:pt x="1483" y="5"/>
                  </a:lnTo>
                  <a:lnTo>
                    <a:pt x="1503" y="3"/>
                  </a:lnTo>
                  <a:lnTo>
                    <a:pt x="1516" y="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 72">
              <a:extLst>
                <a:ext uri="{FF2B5EF4-FFF2-40B4-BE49-F238E27FC236}">
                  <a16:creationId xmlns:a16="http://schemas.microsoft.com/office/drawing/2014/main" id="{4EC8B475-F6AF-FC47-A451-F8B7393A2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5" y="2359025"/>
              <a:ext cx="260350" cy="258763"/>
            </a:xfrm>
            <a:custGeom>
              <a:avLst/>
              <a:gdLst>
                <a:gd name="T0" fmla="*/ 327 w 656"/>
                <a:gd name="T1" fmla="*/ 0 h 654"/>
                <a:gd name="T2" fmla="*/ 355 w 656"/>
                <a:gd name="T3" fmla="*/ 2 h 654"/>
                <a:gd name="T4" fmla="*/ 381 w 656"/>
                <a:gd name="T5" fmla="*/ 6 h 654"/>
                <a:gd name="T6" fmla="*/ 411 w 656"/>
                <a:gd name="T7" fmla="*/ 12 h 654"/>
                <a:gd name="T8" fmla="*/ 441 w 656"/>
                <a:gd name="T9" fmla="*/ 20 h 654"/>
                <a:gd name="T10" fmla="*/ 470 w 656"/>
                <a:gd name="T11" fmla="*/ 32 h 654"/>
                <a:gd name="T12" fmla="*/ 504 w 656"/>
                <a:gd name="T13" fmla="*/ 51 h 654"/>
                <a:gd name="T14" fmla="*/ 534 w 656"/>
                <a:gd name="T15" fmla="*/ 73 h 654"/>
                <a:gd name="T16" fmla="*/ 561 w 656"/>
                <a:gd name="T17" fmla="*/ 98 h 654"/>
                <a:gd name="T18" fmla="*/ 585 w 656"/>
                <a:gd name="T19" fmla="*/ 126 h 654"/>
                <a:gd name="T20" fmla="*/ 610 w 656"/>
                <a:gd name="T21" fmla="*/ 163 h 654"/>
                <a:gd name="T22" fmla="*/ 630 w 656"/>
                <a:gd name="T23" fmla="*/ 203 h 654"/>
                <a:gd name="T24" fmla="*/ 645 w 656"/>
                <a:gd name="T25" fmla="*/ 245 h 654"/>
                <a:gd name="T26" fmla="*/ 654 w 656"/>
                <a:gd name="T27" fmla="*/ 289 h 654"/>
                <a:gd name="T28" fmla="*/ 656 w 656"/>
                <a:gd name="T29" fmla="*/ 333 h 654"/>
                <a:gd name="T30" fmla="*/ 653 w 656"/>
                <a:gd name="T31" fmla="*/ 379 h 654"/>
                <a:gd name="T32" fmla="*/ 641 w 656"/>
                <a:gd name="T33" fmla="*/ 424 h 654"/>
                <a:gd name="T34" fmla="*/ 624 w 656"/>
                <a:gd name="T35" fmla="*/ 468 h 654"/>
                <a:gd name="T36" fmla="*/ 611 w 656"/>
                <a:gd name="T37" fmla="*/ 491 h 654"/>
                <a:gd name="T38" fmla="*/ 597 w 656"/>
                <a:gd name="T39" fmla="*/ 514 h 654"/>
                <a:gd name="T40" fmla="*/ 567 w 656"/>
                <a:gd name="T41" fmla="*/ 550 h 654"/>
                <a:gd name="T42" fmla="*/ 534 w 656"/>
                <a:gd name="T43" fmla="*/ 581 h 654"/>
                <a:gd name="T44" fmla="*/ 496 w 656"/>
                <a:gd name="T45" fmla="*/ 607 h 654"/>
                <a:gd name="T46" fmla="*/ 457 w 656"/>
                <a:gd name="T47" fmla="*/ 627 h 654"/>
                <a:gd name="T48" fmla="*/ 416 w 656"/>
                <a:gd name="T49" fmla="*/ 642 h 654"/>
                <a:gd name="T50" fmla="*/ 372 w 656"/>
                <a:gd name="T51" fmla="*/ 651 h 654"/>
                <a:gd name="T52" fmla="*/ 327 w 656"/>
                <a:gd name="T53" fmla="*/ 654 h 654"/>
                <a:gd name="T54" fmla="*/ 278 w 656"/>
                <a:gd name="T55" fmla="*/ 651 h 654"/>
                <a:gd name="T56" fmla="*/ 232 w 656"/>
                <a:gd name="T57" fmla="*/ 640 h 654"/>
                <a:gd name="T58" fmla="*/ 186 w 656"/>
                <a:gd name="T59" fmla="*/ 622 h 654"/>
                <a:gd name="T60" fmla="*/ 148 w 656"/>
                <a:gd name="T61" fmla="*/ 601 h 654"/>
                <a:gd name="T62" fmla="*/ 113 w 656"/>
                <a:gd name="T63" fmla="*/ 575 h 654"/>
                <a:gd name="T64" fmla="*/ 83 w 656"/>
                <a:gd name="T65" fmla="*/ 546 h 654"/>
                <a:gd name="T66" fmla="*/ 57 w 656"/>
                <a:gd name="T67" fmla="*/ 513 h 654"/>
                <a:gd name="T68" fmla="*/ 34 w 656"/>
                <a:gd name="T69" fmla="*/ 475 h 654"/>
                <a:gd name="T70" fmla="*/ 18 w 656"/>
                <a:gd name="T71" fmla="*/ 435 h 654"/>
                <a:gd name="T72" fmla="*/ 11 w 656"/>
                <a:gd name="T73" fmla="*/ 416 h 654"/>
                <a:gd name="T74" fmla="*/ 8 w 656"/>
                <a:gd name="T75" fmla="*/ 396 h 654"/>
                <a:gd name="T76" fmla="*/ 1 w 656"/>
                <a:gd name="T77" fmla="*/ 360 h 654"/>
                <a:gd name="T78" fmla="*/ 0 w 656"/>
                <a:gd name="T79" fmla="*/ 322 h 654"/>
                <a:gd name="T80" fmla="*/ 3 w 656"/>
                <a:gd name="T81" fmla="*/ 286 h 654"/>
                <a:gd name="T82" fmla="*/ 8 w 656"/>
                <a:gd name="T83" fmla="*/ 253 h 654"/>
                <a:gd name="T84" fmla="*/ 18 w 656"/>
                <a:gd name="T85" fmla="*/ 219 h 654"/>
                <a:gd name="T86" fmla="*/ 30 w 656"/>
                <a:gd name="T87" fmla="*/ 187 h 654"/>
                <a:gd name="T88" fmla="*/ 54 w 656"/>
                <a:gd name="T89" fmla="*/ 145 h 654"/>
                <a:gd name="T90" fmla="*/ 82 w 656"/>
                <a:gd name="T91" fmla="*/ 109 h 654"/>
                <a:gd name="T92" fmla="*/ 115 w 656"/>
                <a:gd name="T93" fmla="*/ 77 h 654"/>
                <a:gd name="T94" fmla="*/ 152 w 656"/>
                <a:gd name="T95" fmla="*/ 51 h 654"/>
                <a:gd name="T96" fmla="*/ 193 w 656"/>
                <a:gd name="T97" fmla="*/ 28 h 654"/>
                <a:gd name="T98" fmla="*/ 236 w 656"/>
                <a:gd name="T99" fmla="*/ 14 h 654"/>
                <a:gd name="T100" fmla="*/ 281 w 656"/>
                <a:gd name="T101" fmla="*/ 4 h 654"/>
                <a:gd name="T102" fmla="*/ 327 w 656"/>
                <a:gd name="T10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6" h="654">
                  <a:moveTo>
                    <a:pt x="327" y="0"/>
                  </a:moveTo>
                  <a:lnTo>
                    <a:pt x="355" y="2"/>
                  </a:lnTo>
                  <a:lnTo>
                    <a:pt x="381" y="6"/>
                  </a:lnTo>
                  <a:lnTo>
                    <a:pt x="411" y="12"/>
                  </a:lnTo>
                  <a:lnTo>
                    <a:pt x="441" y="20"/>
                  </a:lnTo>
                  <a:lnTo>
                    <a:pt x="470" y="32"/>
                  </a:lnTo>
                  <a:lnTo>
                    <a:pt x="504" y="51"/>
                  </a:lnTo>
                  <a:lnTo>
                    <a:pt x="534" y="73"/>
                  </a:lnTo>
                  <a:lnTo>
                    <a:pt x="561" y="98"/>
                  </a:lnTo>
                  <a:lnTo>
                    <a:pt x="585" y="126"/>
                  </a:lnTo>
                  <a:lnTo>
                    <a:pt x="610" y="163"/>
                  </a:lnTo>
                  <a:lnTo>
                    <a:pt x="630" y="203"/>
                  </a:lnTo>
                  <a:lnTo>
                    <a:pt x="645" y="245"/>
                  </a:lnTo>
                  <a:lnTo>
                    <a:pt x="654" y="289"/>
                  </a:lnTo>
                  <a:lnTo>
                    <a:pt x="656" y="333"/>
                  </a:lnTo>
                  <a:lnTo>
                    <a:pt x="653" y="379"/>
                  </a:lnTo>
                  <a:lnTo>
                    <a:pt x="641" y="424"/>
                  </a:lnTo>
                  <a:lnTo>
                    <a:pt x="624" y="468"/>
                  </a:lnTo>
                  <a:lnTo>
                    <a:pt x="611" y="491"/>
                  </a:lnTo>
                  <a:lnTo>
                    <a:pt x="597" y="514"/>
                  </a:lnTo>
                  <a:lnTo>
                    <a:pt x="567" y="550"/>
                  </a:lnTo>
                  <a:lnTo>
                    <a:pt x="534" y="581"/>
                  </a:lnTo>
                  <a:lnTo>
                    <a:pt x="496" y="607"/>
                  </a:lnTo>
                  <a:lnTo>
                    <a:pt x="457" y="627"/>
                  </a:lnTo>
                  <a:lnTo>
                    <a:pt x="416" y="642"/>
                  </a:lnTo>
                  <a:lnTo>
                    <a:pt x="372" y="651"/>
                  </a:lnTo>
                  <a:lnTo>
                    <a:pt x="327" y="654"/>
                  </a:lnTo>
                  <a:lnTo>
                    <a:pt x="278" y="651"/>
                  </a:lnTo>
                  <a:lnTo>
                    <a:pt x="232" y="640"/>
                  </a:lnTo>
                  <a:lnTo>
                    <a:pt x="186" y="622"/>
                  </a:lnTo>
                  <a:lnTo>
                    <a:pt x="148" y="601"/>
                  </a:lnTo>
                  <a:lnTo>
                    <a:pt x="113" y="575"/>
                  </a:lnTo>
                  <a:lnTo>
                    <a:pt x="83" y="546"/>
                  </a:lnTo>
                  <a:lnTo>
                    <a:pt x="57" y="513"/>
                  </a:lnTo>
                  <a:lnTo>
                    <a:pt x="34" y="475"/>
                  </a:lnTo>
                  <a:lnTo>
                    <a:pt x="18" y="435"/>
                  </a:lnTo>
                  <a:lnTo>
                    <a:pt x="11" y="416"/>
                  </a:lnTo>
                  <a:lnTo>
                    <a:pt x="8" y="396"/>
                  </a:lnTo>
                  <a:lnTo>
                    <a:pt x="1" y="360"/>
                  </a:lnTo>
                  <a:lnTo>
                    <a:pt x="0" y="322"/>
                  </a:lnTo>
                  <a:lnTo>
                    <a:pt x="3" y="286"/>
                  </a:lnTo>
                  <a:lnTo>
                    <a:pt x="8" y="253"/>
                  </a:lnTo>
                  <a:lnTo>
                    <a:pt x="18" y="219"/>
                  </a:lnTo>
                  <a:lnTo>
                    <a:pt x="30" y="187"/>
                  </a:lnTo>
                  <a:lnTo>
                    <a:pt x="54" y="145"/>
                  </a:lnTo>
                  <a:lnTo>
                    <a:pt x="82" y="109"/>
                  </a:lnTo>
                  <a:lnTo>
                    <a:pt x="115" y="77"/>
                  </a:lnTo>
                  <a:lnTo>
                    <a:pt x="152" y="51"/>
                  </a:lnTo>
                  <a:lnTo>
                    <a:pt x="193" y="28"/>
                  </a:lnTo>
                  <a:lnTo>
                    <a:pt x="236" y="14"/>
                  </a:lnTo>
                  <a:lnTo>
                    <a:pt x="281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 73">
              <a:extLst>
                <a:ext uri="{FF2B5EF4-FFF2-40B4-BE49-F238E27FC236}">
                  <a16:creationId xmlns:a16="http://schemas.microsoft.com/office/drawing/2014/main" id="{F0E3691E-91CA-4D41-B938-821CAFFC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795588"/>
              <a:ext cx="619125" cy="404813"/>
            </a:xfrm>
            <a:custGeom>
              <a:avLst/>
              <a:gdLst>
                <a:gd name="T0" fmla="*/ 64 w 1561"/>
                <a:gd name="T1" fmla="*/ 0 h 1016"/>
                <a:gd name="T2" fmla="*/ 118 w 1561"/>
                <a:gd name="T3" fmla="*/ 85 h 1016"/>
                <a:gd name="T4" fmla="*/ 178 w 1561"/>
                <a:gd name="T5" fmla="*/ 166 h 1016"/>
                <a:gd name="T6" fmla="*/ 243 w 1561"/>
                <a:gd name="T7" fmla="*/ 243 h 1016"/>
                <a:gd name="T8" fmla="*/ 313 w 1561"/>
                <a:gd name="T9" fmla="*/ 316 h 1016"/>
                <a:gd name="T10" fmla="*/ 387 w 1561"/>
                <a:gd name="T11" fmla="*/ 384 h 1016"/>
                <a:gd name="T12" fmla="*/ 466 w 1561"/>
                <a:gd name="T13" fmla="*/ 446 h 1016"/>
                <a:gd name="T14" fmla="*/ 549 w 1561"/>
                <a:gd name="T15" fmla="*/ 505 h 1016"/>
                <a:gd name="T16" fmla="*/ 636 w 1561"/>
                <a:gd name="T17" fmla="*/ 557 h 1016"/>
                <a:gd name="T18" fmla="*/ 727 w 1561"/>
                <a:gd name="T19" fmla="*/ 603 h 1016"/>
                <a:gd name="T20" fmla="*/ 812 w 1561"/>
                <a:gd name="T21" fmla="*/ 640 h 1016"/>
                <a:gd name="T22" fmla="*/ 899 w 1561"/>
                <a:gd name="T23" fmla="*/ 673 h 1016"/>
                <a:gd name="T24" fmla="*/ 988 w 1561"/>
                <a:gd name="T25" fmla="*/ 699 h 1016"/>
                <a:gd name="T26" fmla="*/ 857 w 1561"/>
                <a:gd name="T27" fmla="*/ 425 h 1016"/>
                <a:gd name="T28" fmla="*/ 1561 w 1561"/>
                <a:gd name="T29" fmla="*/ 780 h 1016"/>
                <a:gd name="T30" fmla="*/ 808 w 1561"/>
                <a:gd name="T31" fmla="*/ 1016 h 1016"/>
                <a:gd name="T32" fmla="*/ 978 w 1561"/>
                <a:gd name="T33" fmla="*/ 772 h 1016"/>
                <a:gd name="T34" fmla="*/ 882 w 1561"/>
                <a:gd name="T35" fmla="*/ 744 h 1016"/>
                <a:gd name="T36" fmla="*/ 788 w 1561"/>
                <a:gd name="T37" fmla="*/ 710 h 1016"/>
                <a:gd name="T38" fmla="*/ 695 w 1561"/>
                <a:gd name="T39" fmla="*/ 669 h 1016"/>
                <a:gd name="T40" fmla="*/ 600 w 1561"/>
                <a:gd name="T41" fmla="*/ 621 h 1016"/>
                <a:gd name="T42" fmla="*/ 509 w 1561"/>
                <a:gd name="T43" fmla="*/ 566 h 1016"/>
                <a:gd name="T44" fmla="*/ 422 w 1561"/>
                <a:gd name="T45" fmla="*/ 505 h 1016"/>
                <a:gd name="T46" fmla="*/ 340 w 1561"/>
                <a:gd name="T47" fmla="*/ 439 h 1016"/>
                <a:gd name="T48" fmla="*/ 262 w 1561"/>
                <a:gd name="T49" fmla="*/ 368 h 1016"/>
                <a:gd name="T50" fmla="*/ 188 w 1561"/>
                <a:gd name="T51" fmla="*/ 292 h 1016"/>
                <a:gd name="T52" fmla="*/ 121 w 1561"/>
                <a:gd name="T53" fmla="*/ 212 h 1016"/>
                <a:gd name="T54" fmla="*/ 58 w 1561"/>
                <a:gd name="T55" fmla="*/ 126 h 1016"/>
                <a:gd name="T56" fmla="*/ 0 w 1561"/>
                <a:gd name="T57" fmla="*/ 37 h 1016"/>
                <a:gd name="T58" fmla="*/ 64 w 1561"/>
                <a:gd name="T5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1" h="1016">
                  <a:moveTo>
                    <a:pt x="64" y="0"/>
                  </a:moveTo>
                  <a:lnTo>
                    <a:pt x="118" y="85"/>
                  </a:lnTo>
                  <a:lnTo>
                    <a:pt x="178" y="166"/>
                  </a:lnTo>
                  <a:lnTo>
                    <a:pt x="243" y="243"/>
                  </a:lnTo>
                  <a:lnTo>
                    <a:pt x="313" y="316"/>
                  </a:lnTo>
                  <a:lnTo>
                    <a:pt x="387" y="384"/>
                  </a:lnTo>
                  <a:lnTo>
                    <a:pt x="466" y="446"/>
                  </a:lnTo>
                  <a:lnTo>
                    <a:pt x="549" y="505"/>
                  </a:lnTo>
                  <a:lnTo>
                    <a:pt x="636" y="557"/>
                  </a:lnTo>
                  <a:lnTo>
                    <a:pt x="727" y="603"/>
                  </a:lnTo>
                  <a:lnTo>
                    <a:pt x="812" y="640"/>
                  </a:lnTo>
                  <a:lnTo>
                    <a:pt x="899" y="673"/>
                  </a:lnTo>
                  <a:lnTo>
                    <a:pt x="988" y="699"/>
                  </a:lnTo>
                  <a:lnTo>
                    <a:pt x="857" y="425"/>
                  </a:lnTo>
                  <a:lnTo>
                    <a:pt x="1561" y="780"/>
                  </a:lnTo>
                  <a:lnTo>
                    <a:pt x="808" y="1016"/>
                  </a:lnTo>
                  <a:lnTo>
                    <a:pt x="978" y="772"/>
                  </a:lnTo>
                  <a:lnTo>
                    <a:pt x="882" y="744"/>
                  </a:lnTo>
                  <a:lnTo>
                    <a:pt x="788" y="710"/>
                  </a:lnTo>
                  <a:lnTo>
                    <a:pt x="695" y="669"/>
                  </a:lnTo>
                  <a:lnTo>
                    <a:pt x="600" y="621"/>
                  </a:lnTo>
                  <a:lnTo>
                    <a:pt x="509" y="566"/>
                  </a:lnTo>
                  <a:lnTo>
                    <a:pt x="422" y="505"/>
                  </a:lnTo>
                  <a:lnTo>
                    <a:pt x="340" y="439"/>
                  </a:lnTo>
                  <a:lnTo>
                    <a:pt x="262" y="368"/>
                  </a:lnTo>
                  <a:lnTo>
                    <a:pt x="188" y="292"/>
                  </a:lnTo>
                  <a:lnTo>
                    <a:pt x="121" y="212"/>
                  </a:lnTo>
                  <a:lnTo>
                    <a:pt x="58" y="126"/>
                  </a:lnTo>
                  <a:lnTo>
                    <a:pt x="0" y="3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 74">
              <a:extLst>
                <a:ext uri="{FF2B5EF4-FFF2-40B4-BE49-F238E27FC236}">
                  <a16:creationId xmlns:a16="http://schemas.microsoft.com/office/drawing/2014/main" id="{DE49B880-3C59-B14B-A416-DE0B60BA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2112963"/>
              <a:ext cx="234950" cy="711200"/>
            </a:xfrm>
            <a:custGeom>
              <a:avLst/>
              <a:gdLst>
                <a:gd name="T0" fmla="*/ 0 w 592"/>
                <a:gd name="T1" fmla="*/ 0 h 1792"/>
                <a:gd name="T2" fmla="*/ 592 w 592"/>
                <a:gd name="T3" fmla="*/ 519 h 1792"/>
                <a:gd name="T4" fmla="*/ 291 w 592"/>
                <a:gd name="T5" fmla="*/ 499 h 1792"/>
                <a:gd name="T6" fmla="*/ 318 w 592"/>
                <a:gd name="T7" fmla="*/ 602 h 1792"/>
                <a:gd name="T8" fmla="*/ 338 w 592"/>
                <a:gd name="T9" fmla="*/ 707 h 1792"/>
                <a:gd name="T10" fmla="*/ 350 w 592"/>
                <a:gd name="T11" fmla="*/ 813 h 1792"/>
                <a:gd name="T12" fmla="*/ 356 w 592"/>
                <a:gd name="T13" fmla="*/ 919 h 1792"/>
                <a:gd name="T14" fmla="*/ 355 w 592"/>
                <a:gd name="T15" fmla="*/ 1023 h 1792"/>
                <a:gd name="T16" fmla="*/ 346 w 592"/>
                <a:gd name="T17" fmla="*/ 1129 h 1792"/>
                <a:gd name="T18" fmla="*/ 331 w 592"/>
                <a:gd name="T19" fmla="*/ 1232 h 1792"/>
                <a:gd name="T20" fmla="*/ 309 w 592"/>
                <a:gd name="T21" fmla="*/ 1335 h 1792"/>
                <a:gd name="T22" fmla="*/ 279 w 592"/>
                <a:gd name="T23" fmla="*/ 1438 h 1792"/>
                <a:gd name="T24" fmla="*/ 243 w 592"/>
                <a:gd name="T25" fmla="*/ 1538 h 1792"/>
                <a:gd name="T26" fmla="*/ 200 w 592"/>
                <a:gd name="T27" fmla="*/ 1637 h 1792"/>
                <a:gd name="T28" fmla="*/ 159 w 592"/>
                <a:gd name="T29" fmla="*/ 1716 h 1792"/>
                <a:gd name="T30" fmla="*/ 115 w 592"/>
                <a:gd name="T31" fmla="*/ 1792 h 1792"/>
                <a:gd name="T32" fmla="*/ 51 w 592"/>
                <a:gd name="T33" fmla="*/ 1755 h 1792"/>
                <a:gd name="T34" fmla="*/ 95 w 592"/>
                <a:gd name="T35" fmla="*/ 1681 h 1792"/>
                <a:gd name="T36" fmla="*/ 134 w 592"/>
                <a:gd name="T37" fmla="*/ 1606 h 1792"/>
                <a:gd name="T38" fmla="*/ 175 w 592"/>
                <a:gd name="T39" fmla="*/ 1512 h 1792"/>
                <a:gd name="T40" fmla="*/ 209 w 592"/>
                <a:gd name="T41" fmla="*/ 1418 h 1792"/>
                <a:gd name="T42" fmla="*/ 236 w 592"/>
                <a:gd name="T43" fmla="*/ 1322 h 1792"/>
                <a:gd name="T44" fmla="*/ 258 w 592"/>
                <a:gd name="T45" fmla="*/ 1223 h 1792"/>
                <a:gd name="T46" fmla="*/ 273 w 592"/>
                <a:gd name="T47" fmla="*/ 1125 h 1792"/>
                <a:gd name="T48" fmla="*/ 281 w 592"/>
                <a:gd name="T49" fmla="*/ 1026 h 1792"/>
                <a:gd name="T50" fmla="*/ 283 w 592"/>
                <a:gd name="T51" fmla="*/ 927 h 1792"/>
                <a:gd name="T52" fmla="*/ 278 w 592"/>
                <a:gd name="T53" fmla="*/ 828 h 1792"/>
                <a:gd name="T54" fmla="*/ 266 w 592"/>
                <a:gd name="T55" fmla="*/ 728 h 1792"/>
                <a:gd name="T56" fmla="*/ 249 w 592"/>
                <a:gd name="T57" fmla="*/ 629 h 1792"/>
                <a:gd name="T58" fmla="*/ 224 w 592"/>
                <a:gd name="T59" fmla="*/ 532 h 1792"/>
                <a:gd name="T60" fmla="*/ 56 w 592"/>
                <a:gd name="T61" fmla="*/ 783 h 1792"/>
                <a:gd name="T62" fmla="*/ 0 w 592"/>
                <a:gd name="T63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2" h="1792">
                  <a:moveTo>
                    <a:pt x="0" y="0"/>
                  </a:moveTo>
                  <a:lnTo>
                    <a:pt x="592" y="519"/>
                  </a:lnTo>
                  <a:lnTo>
                    <a:pt x="291" y="499"/>
                  </a:lnTo>
                  <a:lnTo>
                    <a:pt x="318" y="602"/>
                  </a:lnTo>
                  <a:lnTo>
                    <a:pt x="338" y="707"/>
                  </a:lnTo>
                  <a:lnTo>
                    <a:pt x="350" y="813"/>
                  </a:lnTo>
                  <a:lnTo>
                    <a:pt x="356" y="919"/>
                  </a:lnTo>
                  <a:lnTo>
                    <a:pt x="355" y="1023"/>
                  </a:lnTo>
                  <a:lnTo>
                    <a:pt x="346" y="1129"/>
                  </a:lnTo>
                  <a:lnTo>
                    <a:pt x="331" y="1232"/>
                  </a:lnTo>
                  <a:lnTo>
                    <a:pt x="309" y="1335"/>
                  </a:lnTo>
                  <a:lnTo>
                    <a:pt x="279" y="1438"/>
                  </a:lnTo>
                  <a:lnTo>
                    <a:pt x="243" y="1538"/>
                  </a:lnTo>
                  <a:lnTo>
                    <a:pt x="200" y="1637"/>
                  </a:lnTo>
                  <a:lnTo>
                    <a:pt x="159" y="1716"/>
                  </a:lnTo>
                  <a:lnTo>
                    <a:pt x="115" y="1792"/>
                  </a:lnTo>
                  <a:lnTo>
                    <a:pt x="51" y="1755"/>
                  </a:lnTo>
                  <a:lnTo>
                    <a:pt x="95" y="1681"/>
                  </a:lnTo>
                  <a:lnTo>
                    <a:pt x="134" y="1606"/>
                  </a:lnTo>
                  <a:lnTo>
                    <a:pt x="175" y="1512"/>
                  </a:lnTo>
                  <a:lnTo>
                    <a:pt x="209" y="1418"/>
                  </a:lnTo>
                  <a:lnTo>
                    <a:pt x="236" y="1322"/>
                  </a:lnTo>
                  <a:lnTo>
                    <a:pt x="258" y="1223"/>
                  </a:lnTo>
                  <a:lnTo>
                    <a:pt x="273" y="1125"/>
                  </a:lnTo>
                  <a:lnTo>
                    <a:pt x="281" y="1026"/>
                  </a:lnTo>
                  <a:lnTo>
                    <a:pt x="283" y="927"/>
                  </a:lnTo>
                  <a:lnTo>
                    <a:pt x="278" y="828"/>
                  </a:lnTo>
                  <a:lnTo>
                    <a:pt x="266" y="728"/>
                  </a:lnTo>
                  <a:lnTo>
                    <a:pt x="249" y="629"/>
                  </a:lnTo>
                  <a:lnTo>
                    <a:pt x="224" y="532"/>
                  </a:lnTo>
                  <a:lnTo>
                    <a:pt x="56" y="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 75">
              <a:extLst>
                <a:ext uri="{FF2B5EF4-FFF2-40B4-BE49-F238E27FC236}">
                  <a16:creationId xmlns:a16="http://schemas.microsoft.com/office/drawing/2014/main" id="{9AFB6196-3FD6-DE4A-9A9F-717765933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950" y="1858963"/>
              <a:ext cx="474662" cy="361950"/>
            </a:xfrm>
            <a:custGeom>
              <a:avLst/>
              <a:gdLst>
                <a:gd name="T0" fmla="*/ 1183 w 1193"/>
                <a:gd name="T1" fmla="*/ 0 h 910"/>
                <a:gd name="T2" fmla="*/ 1193 w 1193"/>
                <a:gd name="T3" fmla="*/ 72 h 910"/>
                <a:gd name="T4" fmla="*/ 1092 w 1193"/>
                <a:gd name="T5" fmla="*/ 91 h 910"/>
                <a:gd name="T6" fmla="*/ 993 w 1193"/>
                <a:gd name="T7" fmla="*/ 116 h 910"/>
                <a:gd name="T8" fmla="*/ 894 w 1193"/>
                <a:gd name="T9" fmla="*/ 148 h 910"/>
                <a:gd name="T10" fmla="*/ 799 w 1193"/>
                <a:gd name="T11" fmla="*/ 187 h 910"/>
                <a:gd name="T12" fmla="*/ 706 w 1193"/>
                <a:gd name="T13" fmla="*/ 231 h 910"/>
                <a:gd name="T14" fmla="*/ 617 w 1193"/>
                <a:gd name="T15" fmla="*/ 281 h 910"/>
                <a:gd name="T16" fmla="*/ 531 w 1193"/>
                <a:gd name="T17" fmla="*/ 337 h 910"/>
                <a:gd name="T18" fmla="*/ 450 w 1193"/>
                <a:gd name="T19" fmla="*/ 399 h 910"/>
                <a:gd name="T20" fmla="*/ 372 w 1193"/>
                <a:gd name="T21" fmla="*/ 467 h 910"/>
                <a:gd name="T22" fmla="*/ 671 w 1193"/>
                <a:gd name="T23" fmla="*/ 498 h 910"/>
                <a:gd name="T24" fmla="*/ 0 w 1193"/>
                <a:gd name="T25" fmla="*/ 910 h 910"/>
                <a:gd name="T26" fmla="*/ 189 w 1193"/>
                <a:gd name="T27" fmla="*/ 148 h 910"/>
                <a:gd name="T28" fmla="*/ 311 w 1193"/>
                <a:gd name="T29" fmla="*/ 423 h 910"/>
                <a:gd name="T30" fmla="*/ 385 w 1193"/>
                <a:gd name="T31" fmla="*/ 358 h 910"/>
                <a:gd name="T32" fmla="*/ 462 w 1193"/>
                <a:gd name="T33" fmla="*/ 297 h 910"/>
                <a:gd name="T34" fmla="*/ 542 w 1193"/>
                <a:gd name="T35" fmla="*/ 241 h 910"/>
                <a:gd name="T36" fmla="*/ 627 w 1193"/>
                <a:gd name="T37" fmla="*/ 192 h 910"/>
                <a:gd name="T38" fmla="*/ 714 w 1193"/>
                <a:gd name="T39" fmla="*/ 146 h 910"/>
                <a:gd name="T40" fmla="*/ 804 w 1193"/>
                <a:gd name="T41" fmla="*/ 104 h 910"/>
                <a:gd name="T42" fmla="*/ 895 w 1193"/>
                <a:gd name="T43" fmla="*/ 70 h 910"/>
                <a:gd name="T44" fmla="*/ 989 w 1193"/>
                <a:gd name="T45" fmla="*/ 41 h 910"/>
                <a:gd name="T46" fmla="*/ 1086 w 1193"/>
                <a:gd name="T47" fmla="*/ 17 h 910"/>
                <a:gd name="T48" fmla="*/ 1183 w 1193"/>
                <a:gd name="T49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3" h="910">
                  <a:moveTo>
                    <a:pt x="1183" y="0"/>
                  </a:moveTo>
                  <a:lnTo>
                    <a:pt x="1193" y="72"/>
                  </a:lnTo>
                  <a:lnTo>
                    <a:pt x="1092" y="91"/>
                  </a:lnTo>
                  <a:lnTo>
                    <a:pt x="993" y="116"/>
                  </a:lnTo>
                  <a:lnTo>
                    <a:pt x="894" y="148"/>
                  </a:lnTo>
                  <a:lnTo>
                    <a:pt x="799" y="187"/>
                  </a:lnTo>
                  <a:lnTo>
                    <a:pt x="706" y="231"/>
                  </a:lnTo>
                  <a:lnTo>
                    <a:pt x="617" y="281"/>
                  </a:lnTo>
                  <a:lnTo>
                    <a:pt x="531" y="337"/>
                  </a:lnTo>
                  <a:lnTo>
                    <a:pt x="450" y="399"/>
                  </a:lnTo>
                  <a:lnTo>
                    <a:pt x="372" y="467"/>
                  </a:lnTo>
                  <a:lnTo>
                    <a:pt x="671" y="498"/>
                  </a:lnTo>
                  <a:lnTo>
                    <a:pt x="0" y="910"/>
                  </a:lnTo>
                  <a:lnTo>
                    <a:pt x="189" y="148"/>
                  </a:lnTo>
                  <a:lnTo>
                    <a:pt x="311" y="423"/>
                  </a:lnTo>
                  <a:lnTo>
                    <a:pt x="385" y="358"/>
                  </a:lnTo>
                  <a:lnTo>
                    <a:pt x="462" y="297"/>
                  </a:lnTo>
                  <a:lnTo>
                    <a:pt x="542" y="241"/>
                  </a:lnTo>
                  <a:lnTo>
                    <a:pt x="627" y="192"/>
                  </a:lnTo>
                  <a:lnTo>
                    <a:pt x="714" y="146"/>
                  </a:lnTo>
                  <a:lnTo>
                    <a:pt x="804" y="104"/>
                  </a:lnTo>
                  <a:lnTo>
                    <a:pt x="895" y="70"/>
                  </a:lnTo>
                  <a:lnTo>
                    <a:pt x="989" y="41"/>
                  </a:lnTo>
                  <a:lnTo>
                    <a:pt x="1086" y="17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D30909A-87D1-764F-B03A-D4C778F4C284}"/>
              </a:ext>
            </a:extLst>
          </p:cNvPr>
          <p:cNvGrpSpPr/>
          <p:nvPr/>
        </p:nvGrpSpPr>
        <p:grpSpPr>
          <a:xfrm>
            <a:off x="3130214" y="2636447"/>
            <a:ext cx="1437550" cy="3883212"/>
            <a:chOff x="6269182" y="-512372"/>
            <a:chExt cx="1437550" cy="3883212"/>
          </a:xfrm>
        </p:grpSpPr>
        <p:sp>
          <p:nvSpPr>
            <p:cNvPr id="87" name="Freeform 128">
              <a:extLst>
                <a:ext uri="{FF2B5EF4-FFF2-40B4-BE49-F238E27FC236}">
                  <a16:creationId xmlns:a16="http://schemas.microsoft.com/office/drawing/2014/main" id="{78DF3FD4-9EF0-3944-80CE-D125AD317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808" y="-453237"/>
              <a:ext cx="192894" cy="409723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65" y="109"/>
                </a:cxn>
                <a:cxn ang="0">
                  <a:pos x="33" y="131"/>
                </a:cxn>
                <a:cxn ang="0">
                  <a:pos x="137" y="157"/>
                </a:cxn>
                <a:cxn ang="0">
                  <a:pos x="59" y="198"/>
                </a:cxn>
                <a:cxn ang="0">
                  <a:pos x="94" y="288"/>
                </a:cxn>
                <a:cxn ang="0">
                  <a:pos x="47" y="291"/>
                </a:cxn>
                <a:cxn ang="0">
                  <a:pos x="29" y="188"/>
                </a:cxn>
                <a:cxn ang="0">
                  <a:pos x="93" y="160"/>
                </a:cxn>
                <a:cxn ang="0">
                  <a:pos x="0" y="138"/>
                </a:cxn>
                <a:cxn ang="0">
                  <a:pos x="44" y="104"/>
                </a:cxn>
                <a:cxn ang="0">
                  <a:pos x="24" y="8"/>
                </a:cxn>
                <a:cxn ang="0">
                  <a:pos x="35" y="0"/>
                </a:cxn>
              </a:cxnLst>
              <a:rect l="0" t="0" r="r" b="b"/>
              <a:pathLst>
                <a:path w="137" h="291">
                  <a:moveTo>
                    <a:pt x="35" y="0"/>
                  </a:moveTo>
                  <a:lnTo>
                    <a:pt x="65" y="109"/>
                  </a:lnTo>
                  <a:lnTo>
                    <a:pt x="33" y="131"/>
                  </a:lnTo>
                  <a:lnTo>
                    <a:pt x="137" y="157"/>
                  </a:lnTo>
                  <a:lnTo>
                    <a:pt x="59" y="198"/>
                  </a:lnTo>
                  <a:lnTo>
                    <a:pt x="94" y="288"/>
                  </a:lnTo>
                  <a:lnTo>
                    <a:pt x="47" y="291"/>
                  </a:lnTo>
                  <a:lnTo>
                    <a:pt x="29" y="188"/>
                  </a:lnTo>
                  <a:lnTo>
                    <a:pt x="93" y="160"/>
                  </a:lnTo>
                  <a:lnTo>
                    <a:pt x="0" y="138"/>
                  </a:lnTo>
                  <a:lnTo>
                    <a:pt x="44" y="104"/>
                  </a:lnTo>
                  <a:lnTo>
                    <a:pt x="24" y="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9">
              <a:extLst>
                <a:ext uri="{FF2B5EF4-FFF2-40B4-BE49-F238E27FC236}">
                  <a16:creationId xmlns:a16="http://schemas.microsoft.com/office/drawing/2014/main" id="{D7D14C46-BF60-8F4E-BD5D-63A9F5A5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51" y="-512372"/>
              <a:ext cx="94335" cy="94335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6" y="2"/>
                </a:cxn>
                <a:cxn ang="0">
                  <a:pos x="55" y="7"/>
                </a:cxn>
                <a:cxn ang="0">
                  <a:pos x="62" y="14"/>
                </a:cxn>
                <a:cxn ang="0">
                  <a:pos x="66" y="23"/>
                </a:cxn>
                <a:cxn ang="0">
                  <a:pos x="67" y="34"/>
                </a:cxn>
                <a:cxn ang="0">
                  <a:pos x="65" y="45"/>
                </a:cxn>
                <a:cxn ang="0">
                  <a:pos x="60" y="54"/>
                </a:cxn>
                <a:cxn ang="0">
                  <a:pos x="53" y="61"/>
                </a:cxn>
                <a:cxn ang="0">
                  <a:pos x="44" y="65"/>
                </a:cxn>
                <a:cxn ang="0">
                  <a:pos x="33" y="67"/>
                </a:cxn>
                <a:cxn ang="0">
                  <a:pos x="22" y="65"/>
                </a:cxn>
                <a:cxn ang="0">
                  <a:pos x="13" y="59"/>
                </a:cxn>
                <a:cxn ang="0">
                  <a:pos x="6" y="52"/>
                </a:cxn>
                <a:cxn ang="0">
                  <a:pos x="1" y="43"/>
                </a:cxn>
                <a:cxn ang="0">
                  <a:pos x="0" y="32"/>
                </a:cxn>
                <a:cxn ang="0">
                  <a:pos x="2" y="22"/>
                </a:cxn>
                <a:cxn ang="0">
                  <a:pos x="7" y="13"/>
                </a:cxn>
                <a:cxn ang="0">
                  <a:pos x="15" y="6"/>
                </a:cxn>
                <a:cxn ang="0">
                  <a:pos x="24" y="1"/>
                </a:cxn>
                <a:cxn ang="0">
                  <a:pos x="35" y="0"/>
                </a:cxn>
              </a:cxnLst>
              <a:rect l="0" t="0" r="r" b="b"/>
              <a:pathLst>
                <a:path w="67" h="67">
                  <a:moveTo>
                    <a:pt x="35" y="0"/>
                  </a:moveTo>
                  <a:lnTo>
                    <a:pt x="46" y="2"/>
                  </a:lnTo>
                  <a:lnTo>
                    <a:pt x="55" y="7"/>
                  </a:lnTo>
                  <a:lnTo>
                    <a:pt x="62" y="14"/>
                  </a:lnTo>
                  <a:lnTo>
                    <a:pt x="66" y="23"/>
                  </a:lnTo>
                  <a:lnTo>
                    <a:pt x="67" y="34"/>
                  </a:lnTo>
                  <a:lnTo>
                    <a:pt x="65" y="45"/>
                  </a:lnTo>
                  <a:lnTo>
                    <a:pt x="60" y="54"/>
                  </a:lnTo>
                  <a:lnTo>
                    <a:pt x="53" y="61"/>
                  </a:lnTo>
                  <a:lnTo>
                    <a:pt x="44" y="65"/>
                  </a:lnTo>
                  <a:lnTo>
                    <a:pt x="33" y="67"/>
                  </a:lnTo>
                  <a:lnTo>
                    <a:pt x="22" y="65"/>
                  </a:lnTo>
                  <a:lnTo>
                    <a:pt x="13" y="59"/>
                  </a:lnTo>
                  <a:lnTo>
                    <a:pt x="6" y="52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2" y="22"/>
                  </a:lnTo>
                  <a:lnTo>
                    <a:pt x="7" y="13"/>
                  </a:lnTo>
                  <a:lnTo>
                    <a:pt x="15" y="6"/>
                  </a:lnTo>
                  <a:lnTo>
                    <a:pt x="24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0">
              <a:extLst>
                <a:ext uri="{FF2B5EF4-FFF2-40B4-BE49-F238E27FC236}">
                  <a16:creationId xmlns:a16="http://schemas.microsoft.com/office/drawing/2014/main" id="{4CB7A7B0-1961-4D4C-8E19-240AC4EF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51" y="-502517"/>
              <a:ext cx="94335" cy="84479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" y="6"/>
                </a:cxn>
                <a:cxn ang="0">
                  <a:pos x="9" y="14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6" y="42"/>
                </a:cxn>
                <a:cxn ang="0">
                  <a:pos x="37" y="45"/>
                </a:cxn>
                <a:cxn ang="0">
                  <a:pos x="48" y="43"/>
                </a:cxn>
                <a:cxn ang="0">
                  <a:pos x="57" y="37"/>
                </a:cxn>
                <a:cxn ang="0">
                  <a:pos x="63" y="30"/>
                </a:cxn>
                <a:cxn ang="0">
                  <a:pos x="67" y="20"/>
                </a:cxn>
                <a:cxn ang="0">
                  <a:pos x="67" y="23"/>
                </a:cxn>
                <a:cxn ang="0">
                  <a:pos x="67" y="27"/>
                </a:cxn>
                <a:cxn ang="0">
                  <a:pos x="65" y="38"/>
                </a:cxn>
                <a:cxn ang="0">
                  <a:pos x="60" y="47"/>
                </a:cxn>
                <a:cxn ang="0">
                  <a:pos x="53" y="54"/>
                </a:cxn>
                <a:cxn ang="0">
                  <a:pos x="44" y="58"/>
                </a:cxn>
                <a:cxn ang="0">
                  <a:pos x="33" y="60"/>
                </a:cxn>
                <a:cxn ang="0">
                  <a:pos x="22" y="58"/>
                </a:cxn>
                <a:cxn ang="0">
                  <a:pos x="13" y="52"/>
                </a:cxn>
                <a:cxn ang="0">
                  <a:pos x="6" y="45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2" y="15"/>
                </a:cxn>
                <a:cxn ang="0">
                  <a:pos x="6" y="6"/>
                </a:cxn>
                <a:cxn ang="0">
                  <a:pos x="13" y="0"/>
                </a:cxn>
              </a:cxnLst>
              <a:rect l="0" t="0" r="r" b="b"/>
              <a:pathLst>
                <a:path w="67" h="60">
                  <a:moveTo>
                    <a:pt x="13" y="0"/>
                  </a:moveTo>
                  <a:lnTo>
                    <a:pt x="10" y="6"/>
                  </a:lnTo>
                  <a:lnTo>
                    <a:pt x="9" y="14"/>
                  </a:lnTo>
                  <a:lnTo>
                    <a:pt x="10" y="26"/>
                  </a:lnTo>
                  <a:lnTo>
                    <a:pt x="16" y="36"/>
                  </a:lnTo>
                  <a:lnTo>
                    <a:pt x="26" y="42"/>
                  </a:lnTo>
                  <a:lnTo>
                    <a:pt x="37" y="45"/>
                  </a:lnTo>
                  <a:lnTo>
                    <a:pt x="48" y="43"/>
                  </a:lnTo>
                  <a:lnTo>
                    <a:pt x="57" y="37"/>
                  </a:lnTo>
                  <a:lnTo>
                    <a:pt x="63" y="30"/>
                  </a:lnTo>
                  <a:lnTo>
                    <a:pt x="67" y="20"/>
                  </a:lnTo>
                  <a:lnTo>
                    <a:pt x="67" y="23"/>
                  </a:lnTo>
                  <a:lnTo>
                    <a:pt x="67" y="27"/>
                  </a:lnTo>
                  <a:lnTo>
                    <a:pt x="65" y="38"/>
                  </a:lnTo>
                  <a:lnTo>
                    <a:pt x="60" y="47"/>
                  </a:lnTo>
                  <a:lnTo>
                    <a:pt x="53" y="54"/>
                  </a:lnTo>
                  <a:lnTo>
                    <a:pt x="44" y="58"/>
                  </a:lnTo>
                  <a:lnTo>
                    <a:pt x="33" y="60"/>
                  </a:lnTo>
                  <a:lnTo>
                    <a:pt x="22" y="58"/>
                  </a:lnTo>
                  <a:lnTo>
                    <a:pt x="13" y="52"/>
                  </a:lnTo>
                  <a:lnTo>
                    <a:pt x="6" y="45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1">
              <a:extLst>
                <a:ext uri="{FF2B5EF4-FFF2-40B4-BE49-F238E27FC236}">
                  <a16:creationId xmlns:a16="http://schemas.microsoft.com/office/drawing/2014/main" id="{CAC0AED1-20EF-1E43-91E5-80FDDD22B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643" y="2576739"/>
              <a:ext cx="259069" cy="677239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10" y="45"/>
                </a:cxn>
                <a:cxn ang="0">
                  <a:pos x="128" y="89"/>
                </a:cxn>
                <a:cxn ang="0">
                  <a:pos x="144" y="132"/>
                </a:cxn>
                <a:cxn ang="0">
                  <a:pos x="157" y="174"/>
                </a:cxn>
                <a:cxn ang="0">
                  <a:pos x="166" y="214"/>
                </a:cxn>
                <a:cxn ang="0">
                  <a:pos x="174" y="252"/>
                </a:cxn>
                <a:cxn ang="0">
                  <a:pos x="179" y="288"/>
                </a:cxn>
                <a:cxn ang="0">
                  <a:pos x="181" y="320"/>
                </a:cxn>
                <a:cxn ang="0">
                  <a:pos x="183" y="351"/>
                </a:cxn>
                <a:cxn ang="0">
                  <a:pos x="184" y="376"/>
                </a:cxn>
                <a:cxn ang="0">
                  <a:pos x="183" y="399"/>
                </a:cxn>
                <a:cxn ang="0">
                  <a:pos x="182" y="417"/>
                </a:cxn>
                <a:cxn ang="0">
                  <a:pos x="181" y="430"/>
                </a:cxn>
                <a:cxn ang="0">
                  <a:pos x="179" y="438"/>
                </a:cxn>
                <a:cxn ang="0">
                  <a:pos x="179" y="441"/>
                </a:cxn>
                <a:cxn ang="0">
                  <a:pos x="51" y="481"/>
                </a:cxn>
                <a:cxn ang="0">
                  <a:pos x="59" y="439"/>
                </a:cxn>
                <a:cxn ang="0">
                  <a:pos x="64" y="398"/>
                </a:cxn>
                <a:cxn ang="0">
                  <a:pos x="66" y="359"/>
                </a:cxn>
                <a:cxn ang="0">
                  <a:pos x="66" y="321"/>
                </a:cxn>
                <a:cxn ang="0">
                  <a:pos x="64" y="285"/>
                </a:cxn>
                <a:cxn ang="0">
                  <a:pos x="61" y="251"/>
                </a:cxn>
                <a:cxn ang="0">
                  <a:pos x="56" y="219"/>
                </a:cxn>
                <a:cxn ang="0">
                  <a:pos x="50" y="189"/>
                </a:cxn>
                <a:cxn ang="0">
                  <a:pos x="43" y="161"/>
                </a:cxn>
                <a:cxn ang="0">
                  <a:pos x="35" y="137"/>
                </a:cxn>
                <a:cxn ang="0">
                  <a:pos x="28" y="114"/>
                </a:cxn>
                <a:cxn ang="0">
                  <a:pos x="21" y="95"/>
                </a:cxn>
                <a:cxn ang="0">
                  <a:pos x="15" y="79"/>
                </a:cxn>
                <a:cxn ang="0">
                  <a:pos x="9" y="66"/>
                </a:cxn>
                <a:cxn ang="0">
                  <a:pos x="4" y="57"/>
                </a:cxn>
                <a:cxn ang="0">
                  <a:pos x="1" y="51"/>
                </a:cxn>
                <a:cxn ang="0">
                  <a:pos x="0" y="49"/>
                </a:cxn>
                <a:cxn ang="0">
                  <a:pos x="87" y="0"/>
                </a:cxn>
              </a:cxnLst>
              <a:rect l="0" t="0" r="r" b="b"/>
              <a:pathLst>
                <a:path w="184" h="481">
                  <a:moveTo>
                    <a:pt x="87" y="0"/>
                  </a:moveTo>
                  <a:lnTo>
                    <a:pt x="110" y="45"/>
                  </a:lnTo>
                  <a:lnTo>
                    <a:pt x="128" y="89"/>
                  </a:lnTo>
                  <a:lnTo>
                    <a:pt x="144" y="132"/>
                  </a:lnTo>
                  <a:lnTo>
                    <a:pt x="157" y="174"/>
                  </a:lnTo>
                  <a:lnTo>
                    <a:pt x="166" y="214"/>
                  </a:lnTo>
                  <a:lnTo>
                    <a:pt x="174" y="252"/>
                  </a:lnTo>
                  <a:lnTo>
                    <a:pt x="179" y="288"/>
                  </a:lnTo>
                  <a:lnTo>
                    <a:pt x="181" y="320"/>
                  </a:lnTo>
                  <a:lnTo>
                    <a:pt x="183" y="351"/>
                  </a:lnTo>
                  <a:lnTo>
                    <a:pt x="184" y="376"/>
                  </a:lnTo>
                  <a:lnTo>
                    <a:pt x="183" y="399"/>
                  </a:lnTo>
                  <a:lnTo>
                    <a:pt x="182" y="417"/>
                  </a:lnTo>
                  <a:lnTo>
                    <a:pt x="181" y="430"/>
                  </a:lnTo>
                  <a:lnTo>
                    <a:pt x="179" y="438"/>
                  </a:lnTo>
                  <a:lnTo>
                    <a:pt x="179" y="441"/>
                  </a:lnTo>
                  <a:lnTo>
                    <a:pt x="51" y="481"/>
                  </a:lnTo>
                  <a:lnTo>
                    <a:pt x="59" y="439"/>
                  </a:lnTo>
                  <a:lnTo>
                    <a:pt x="64" y="398"/>
                  </a:lnTo>
                  <a:lnTo>
                    <a:pt x="66" y="359"/>
                  </a:lnTo>
                  <a:lnTo>
                    <a:pt x="66" y="321"/>
                  </a:lnTo>
                  <a:lnTo>
                    <a:pt x="64" y="285"/>
                  </a:lnTo>
                  <a:lnTo>
                    <a:pt x="61" y="251"/>
                  </a:lnTo>
                  <a:lnTo>
                    <a:pt x="56" y="219"/>
                  </a:lnTo>
                  <a:lnTo>
                    <a:pt x="50" y="189"/>
                  </a:lnTo>
                  <a:lnTo>
                    <a:pt x="43" y="161"/>
                  </a:lnTo>
                  <a:lnTo>
                    <a:pt x="35" y="137"/>
                  </a:lnTo>
                  <a:lnTo>
                    <a:pt x="28" y="114"/>
                  </a:lnTo>
                  <a:lnTo>
                    <a:pt x="21" y="95"/>
                  </a:lnTo>
                  <a:lnTo>
                    <a:pt x="15" y="79"/>
                  </a:lnTo>
                  <a:lnTo>
                    <a:pt x="9" y="66"/>
                  </a:lnTo>
                  <a:lnTo>
                    <a:pt x="4" y="57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32">
              <a:extLst>
                <a:ext uri="{FF2B5EF4-FFF2-40B4-BE49-F238E27FC236}">
                  <a16:creationId xmlns:a16="http://schemas.microsoft.com/office/drawing/2014/main" id="{713A71B8-28AB-DD4A-AB33-09D57E40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668" y="2323302"/>
              <a:ext cx="991219" cy="395643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7"/>
                </a:cxn>
                <a:cxn ang="0">
                  <a:pos x="703" y="16"/>
                </a:cxn>
                <a:cxn ang="0">
                  <a:pos x="700" y="28"/>
                </a:cxn>
                <a:cxn ang="0">
                  <a:pos x="697" y="42"/>
                </a:cxn>
                <a:cxn ang="0">
                  <a:pos x="692" y="56"/>
                </a:cxn>
                <a:cxn ang="0">
                  <a:pos x="685" y="73"/>
                </a:cxn>
                <a:cxn ang="0">
                  <a:pos x="678" y="90"/>
                </a:cxn>
                <a:cxn ang="0">
                  <a:pos x="667" y="108"/>
                </a:cxn>
                <a:cxn ang="0">
                  <a:pos x="657" y="127"/>
                </a:cxn>
                <a:cxn ang="0">
                  <a:pos x="643" y="145"/>
                </a:cxn>
                <a:cxn ang="0">
                  <a:pos x="627" y="164"/>
                </a:cxn>
                <a:cxn ang="0">
                  <a:pos x="610" y="181"/>
                </a:cxn>
                <a:cxn ang="0">
                  <a:pos x="590" y="199"/>
                </a:cxn>
                <a:cxn ang="0">
                  <a:pos x="568" y="215"/>
                </a:cxn>
                <a:cxn ang="0">
                  <a:pos x="544" y="230"/>
                </a:cxn>
                <a:cxn ang="0">
                  <a:pos x="516" y="244"/>
                </a:cxn>
                <a:cxn ang="0">
                  <a:pos x="486" y="256"/>
                </a:cxn>
                <a:cxn ang="0">
                  <a:pos x="452" y="266"/>
                </a:cxn>
                <a:cxn ang="0">
                  <a:pos x="416" y="273"/>
                </a:cxn>
                <a:cxn ang="0">
                  <a:pos x="377" y="278"/>
                </a:cxn>
                <a:cxn ang="0">
                  <a:pos x="334" y="281"/>
                </a:cxn>
                <a:cxn ang="0">
                  <a:pos x="294" y="281"/>
                </a:cxn>
                <a:cxn ang="0">
                  <a:pos x="257" y="279"/>
                </a:cxn>
                <a:cxn ang="0">
                  <a:pos x="224" y="274"/>
                </a:cxn>
                <a:cxn ang="0">
                  <a:pos x="194" y="268"/>
                </a:cxn>
                <a:cxn ang="0">
                  <a:pos x="165" y="260"/>
                </a:cxn>
                <a:cxn ang="0">
                  <a:pos x="140" y="251"/>
                </a:cxn>
                <a:cxn ang="0">
                  <a:pos x="118" y="240"/>
                </a:cxn>
                <a:cxn ang="0">
                  <a:pos x="98" y="229"/>
                </a:cxn>
                <a:cxn ang="0">
                  <a:pos x="79" y="216"/>
                </a:cxn>
                <a:cxn ang="0">
                  <a:pos x="64" y="205"/>
                </a:cxn>
                <a:cxn ang="0">
                  <a:pos x="50" y="192"/>
                </a:cxn>
                <a:cxn ang="0">
                  <a:pos x="38" y="180"/>
                </a:cxn>
                <a:cxn ang="0">
                  <a:pos x="29" y="169"/>
                </a:cxn>
                <a:cxn ang="0">
                  <a:pos x="21" y="157"/>
                </a:cxn>
                <a:cxn ang="0">
                  <a:pos x="14" y="147"/>
                </a:cxn>
                <a:cxn ang="0">
                  <a:pos x="9" y="139"/>
                </a:cxn>
                <a:cxn ang="0">
                  <a:pos x="5" y="131"/>
                </a:cxn>
                <a:cxn ang="0">
                  <a:pos x="2" y="126"/>
                </a:cxn>
                <a:cxn ang="0">
                  <a:pos x="1" y="122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281">
                  <a:moveTo>
                    <a:pt x="704" y="0"/>
                  </a:moveTo>
                  <a:lnTo>
                    <a:pt x="703" y="7"/>
                  </a:lnTo>
                  <a:lnTo>
                    <a:pt x="703" y="16"/>
                  </a:lnTo>
                  <a:lnTo>
                    <a:pt x="700" y="28"/>
                  </a:lnTo>
                  <a:lnTo>
                    <a:pt x="697" y="42"/>
                  </a:lnTo>
                  <a:lnTo>
                    <a:pt x="692" y="56"/>
                  </a:lnTo>
                  <a:lnTo>
                    <a:pt x="685" y="73"/>
                  </a:lnTo>
                  <a:lnTo>
                    <a:pt x="678" y="90"/>
                  </a:lnTo>
                  <a:lnTo>
                    <a:pt x="667" y="108"/>
                  </a:lnTo>
                  <a:lnTo>
                    <a:pt x="657" y="127"/>
                  </a:lnTo>
                  <a:lnTo>
                    <a:pt x="643" y="145"/>
                  </a:lnTo>
                  <a:lnTo>
                    <a:pt x="627" y="164"/>
                  </a:lnTo>
                  <a:lnTo>
                    <a:pt x="610" y="181"/>
                  </a:lnTo>
                  <a:lnTo>
                    <a:pt x="590" y="199"/>
                  </a:lnTo>
                  <a:lnTo>
                    <a:pt x="568" y="215"/>
                  </a:lnTo>
                  <a:lnTo>
                    <a:pt x="544" y="230"/>
                  </a:lnTo>
                  <a:lnTo>
                    <a:pt x="516" y="244"/>
                  </a:lnTo>
                  <a:lnTo>
                    <a:pt x="486" y="256"/>
                  </a:lnTo>
                  <a:lnTo>
                    <a:pt x="452" y="266"/>
                  </a:lnTo>
                  <a:lnTo>
                    <a:pt x="416" y="273"/>
                  </a:lnTo>
                  <a:lnTo>
                    <a:pt x="377" y="278"/>
                  </a:lnTo>
                  <a:lnTo>
                    <a:pt x="334" y="281"/>
                  </a:lnTo>
                  <a:lnTo>
                    <a:pt x="294" y="281"/>
                  </a:lnTo>
                  <a:lnTo>
                    <a:pt x="257" y="279"/>
                  </a:lnTo>
                  <a:lnTo>
                    <a:pt x="224" y="274"/>
                  </a:lnTo>
                  <a:lnTo>
                    <a:pt x="194" y="268"/>
                  </a:lnTo>
                  <a:lnTo>
                    <a:pt x="165" y="260"/>
                  </a:lnTo>
                  <a:lnTo>
                    <a:pt x="140" y="251"/>
                  </a:lnTo>
                  <a:lnTo>
                    <a:pt x="118" y="240"/>
                  </a:lnTo>
                  <a:lnTo>
                    <a:pt x="98" y="229"/>
                  </a:lnTo>
                  <a:lnTo>
                    <a:pt x="79" y="216"/>
                  </a:lnTo>
                  <a:lnTo>
                    <a:pt x="64" y="205"/>
                  </a:lnTo>
                  <a:lnTo>
                    <a:pt x="50" y="192"/>
                  </a:lnTo>
                  <a:lnTo>
                    <a:pt x="38" y="180"/>
                  </a:lnTo>
                  <a:lnTo>
                    <a:pt x="29" y="169"/>
                  </a:lnTo>
                  <a:lnTo>
                    <a:pt x="21" y="157"/>
                  </a:lnTo>
                  <a:lnTo>
                    <a:pt x="14" y="147"/>
                  </a:lnTo>
                  <a:lnTo>
                    <a:pt x="9" y="139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3">
              <a:extLst>
                <a:ext uri="{FF2B5EF4-FFF2-40B4-BE49-F238E27FC236}">
                  <a16:creationId xmlns:a16="http://schemas.microsoft.com/office/drawing/2014/main" id="{BC200E19-3D0D-6447-9252-967F7907D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668" y="2323302"/>
              <a:ext cx="991219" cy="246397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10"/>
                </a:cxn>
                <a:cxn ang="0">
                  <a:pos x="702" y="22"/>
                </a:cxn>
                <a:cxn ang="0">
                  <a:pos x="699" y="36"/>
                </a:cxn>
                <a:cxn ang="0">
                  <a:pos x="693" y="53"/>
                </a:cxn>
                <a:cxn ang="0">
                  <a:pos x="686" y="72"/>
                </a:cxn>
                <a:cxn ang="0">
                  <a:pos x="672" y="82"/>
                </a:cxn>
                <a:cxn ang="0">
                  <a:pos x="653" y="92"/>
                </a:cxn>
                <a:cxn ang="0">
                  <a:pos x="630" y="103"/>
                </a:cxn>
                <a:cxn ang="0">
                  <a:pos x="603" y="113"/>
                </a:cxn>
                <a:cxn ang="0">
                  <a:pos x="572" y="124"/>
                </a:cxn>
                <a:cxn ang="0">
                  <a:pos x="538" y="134"/>
                </a:cxn>
                <a:cxn ang="0">
                  <a:pos x="502" y="144"/>
                </a:cxn>
                <a:cxn ang="0">
                  <a:pos x="462" y="153"/>
                </a:cxn>
                <a:cxn ang="0">
                  <a:pos x="421" y="159"/>
                </a:cxn>
                <a:cxn ang="0">
                  <a:pos x="378" y="165"/>
                </a:cxn>
                <a:cxn ang="0">
                  <a:pos x="323" y="170"/>
                </a:cxn>
                <a:cxn ang="0">
                  <a:pos x="271" y="174"/>
                </a:cxn>
                <a:cxn ang="0">
                  <a:pos x="222" y="175"/>
                </a:cxn>
                <a:cxn ang="0">
                  <a:pos x="178" y="175"/>
                </a:cxn>
                <a:cxn ang="0">
                  <a:pos x="137" y="174"/>
                </a:cxn>
                <a:cxn ang="0">
                  <a:pos x="101" y="171"/>
                </a:cxn>
                <a:cxn ang="0">
                  <a:pos x="71" y="168"/>
                </a:cxn>
                <a:cxn ang="0">
                  <a:pos x="45" y="165"/>
                </a:cxn>
                <a:cxn ang="0">
                  <a:pos x="26" y="161"/>
                </a:cxn>
                <a:cxn ang="0">
                  <a:pos x="15" y="149"/>
                </a:cxn>
                <a:cxn ang="0">
                  <a:pos x="8" y="138"/>
                </a:cxn>
                <a:cxn ang="0">
                  <a:pos x="4" y="128"/>
                </a:cxn>
                <a:cxn ang="0">
                  <a:pos x="1" y="123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175">
                  <a:moveTo>
                    <a:pt x="704" y="0"/>
                  </a:moveTo>
                  <a:lnTo>
                    <a:pt x="703" y="10"/>
                  </a:lnTo>
                  <a:lnTo>
                    <a:pt x="702" y="22"/>
                  </a:lnTo>
                  <a:lnTo>
                    <a:pt x="699" y="36"/>
                  </a:lnTo>
                  <a:lnTo>
                    <a:pt x="693" y="53"/>
                  </a:lnTo>
                  <a:lnTo>
                    <a:pt x="686" y="72"/>
                  </a:lnTo>
                  <a:lnTo>
                    <a:pt x="672" y="82"/>
                  </a:lnTo>
                  <a:lnTo>
                    <a:pt x="653" y="92"/>
                  </a:lnTo>
                  <a:lnTo>
                    <a:pt x="630" y="103"/>
                  </a:lnTo>
                  <a:lnTo>
                    <a:pt x="603" y="113"/>
                  </a:lnTo>
                  <a:lnTo>
                    <a:pt x="572" y="124"/>
                  </a:lnTo>
                  <a:lnTo>
                    <a:pt x="538" y="134"/>
                  </a:lnTo>
                  <a:lnTo>
                    <a:pt x="502" y="144"/>
                  </a:lnTo>
                  <a:lnTo>
                    <a:pt x="462" y="153"/>
                  </a:lnTo>
                  <a:lnTo>
                    <a:pt x="421" y="159"/>
                  </a:lnTo>
                  <a:lnTo>
                    <a:pt x="378" y="165"/>
                  </a:lnTo>
                  <a:lnTo>
                    <a:pt x="323" y="170"/>
                  </a:lnTo>
                  <a:lnTo>
                    <a:pt x="271" y="174"/>
                  </a:lnTo>
                  <a:lnTo>
                    <a:pt x="222" y="175"/>
                  </a:lnTo>
                  <a:lnTo>
                    <a:pt x="178" y="175"/>
                  </a:lnTo>
                  <a:lnTo>
                    <a:pt x="137" y="174"/>
                  </a:lnTo>
                  <a:lnTo>
                    <a:pt x="101" y="171"/>
                  </a:lnTo>
                  <a:lnTo>
                    <a:pt x="71" y="168"/>
                  </a:lnTo>
                  <a:lnTo>
                    <a:pt x="45" y="165"/>
                  </a:lnTo>
                  <a:lnTo>
                    <a:pt x="26" y="161"/>
                  </a:lnTo>
                  <a:lnTo>
                    <a:pt x="15" y="149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1" y="123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6BC7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34">
              <a:extLst>
                <a:ext uri="{FF2B5EF4-FFF2-40B4-BE49-F238E27FC236}">
                  <a16:creationId xmlns:a16="http://schemas.microsoft.com/office/drawing/2014/main" id="{191DD615-EA29-A64C-9117-3B7E054ED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79" y="1517937"/>
              <a:ext cx="249213" cy="6758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11" y="13"/>
                </a:cxn>
                <a:cxn ang="0">
                  <a:pos x="20" y="23"/>
                </a:cxn>
                <a:cxn ang="0">
                  <a:pos x="30" y="36"/>
                </a:cxn>
                <a:cxn ang="0">
                  <a:pos x="42" y="53"/>
                </a:cxn>
                <a:cxn ang="0">
                  <a:pos x="56" y="73"/>
                </a:cxn>
                <a:cxn ang="0">
                  <a:pos x="70" y="97"/>
                </a:cxn>
                <a:cxn ang="0">
                  <a:pos x="84" y="123"/>
                </a:cxn>
                <a:cxn ang="0">
                  <a:pos x="99" y="154"/>
                </a:cxn>
                <a:cxn ang="0">
                  <a:pos x="113" y="188"/>
                </a:cxn>
                <a:cxn ang="0">
                  <a:pos x="128" y="226"/>
                </a:cxn>
                <a:cxn ang="0">
                  <a:pos x="142" y="267"/>
                </a:cxn>
                <a:cxn ang="0">
                  <a:pos x="155" y="314"/>
                </a:cxn>
                <a:cxn ang="0">
                  <a:pos x="167" y="364"/>
                </a:cxn>
                <a:cxn ang="0">
                  <a:pos x="177" y="418"/>
                </a:cxn>
                <a:cxn ang="0">
                  <a:pos x="38" y="480"/>
                </a:cxn>
                <a:cxn ang="0">
                  <a:pos x="0" y="0"/>
                </a:cxn>
              </a:cxnLst>
              <a:rect l="0" t="0" r="r" b="b"/>
              <a:pathLst>
                <a:path w="177" h="480">
                  <a:moveTo>
                    <a:pt x="0" y="0"/>
                  </a:moveTo>
                  <a:lnTo>
                    <a:pt x="5" y="6"/>
                  </a:lnTo>
                  <a:lnTo>
                    <a:pt x="11" y="13"/>
                  </a:lnTo>
                  <a:lnTo>
                    <a:pt x="20" y="23"/>
                  </a:lnTo>
                  <a:lnTo>
                    <a:pt x="30" y="36"/>
                  </a:lnTo>
                  <a:lnTo>
                    <a:pt x="42" y="53"/>
                  </a:lnTo>
                  <a:lnTo>
                    <a:pt x="56" y="73"/>
                  </a:lnTo>
                  <a:lnTo>
                    <a:pt x="70" y="97"/>
                  </a:lnTo>
                  <a:lnTo>
                    <a:pt x="84" y="123"/>
                  </a:lnTo>
                  <a:lnTo>
                    <a:pt x="99" y="154"/>
                  </a:lnTo>
                  <a:lnTo>
                    <a:pt x="113" y="188"/>
                  </a:lnTo>
                  <a:lnTo>
                    <a:pt x="128" y="226"/>
                  </a:lnTo>
                  <a:lnTo>
                    <a:pt x="142" y="267"/>
                  </a:lnTo>
                  <a:lnTo>
                    <a:pt x="155" y="314"/>
                  </a:lnTo>
                  <a:lnTo>
                    <a:pt x="167" y="364"/>
                  </a:lnTo>
                  <a:lnTo>
                    <a:pt x="177" y="418"/>
                  </a:lnTo>
                  <a:lnTo>
                    <a:pt x="3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35">
              <a:extLst>
                <a:ext uri="{FF2B5EF4-FFF2-40B4-BE49-F238E27FC236}">
                  <a16:creationId xmlns:a16="http://schemas.microsoft.com/office/drawing/2014/main" id="{5343BA0A-4149-194B-8A8A-89FCA3AB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3769"/>
              <a:ext cx="1154545" cy="1220720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563" y="8"/>
                </a:cxn>
                <a:cxn ang="0">
                  <a:pos x="625" y="18"/>
                </a:cxn>
                <a:cxn ang="0">
                  <a:pos x="671" y="30"/>
                </a:cxn>
                <a:cxn ang="0">
                  <a:pos x="699" y="38"/>
                </a:cxn>
                <a:cxn ang="0">
                  <a:pos x="738" y="51"/>
                </a:cxn>
                <a:cxn ang="0">
                  <a:pos x="767" y="65"/>
                </a:cxn>
                <a:cxn ang="0">
                  <a:pos x="788" y="87"/>
                </a:cxn>
                <a:cxn ang="0">
                  <a:pos x="803" y="120"/>
                </a:cxn>
                <a:cxn ang="0">
                  <a:pos x="811" y="158"/>
                </a:cxn>
                <a:cxn ang="0">
                  <a:pos x="816" y="200"/>
                </a:cxn>
                <a:cxn ang="0">
                  <a:pos x="820" y="258"/>
                </a:cxn>
                <a:cxn ang="0">
                  <a:pos x="819" y="365"/>
                </a:cxn>
                <a:cxn ang="0">
                  <a:pos x="813" y="445"/>
                </a:cxn>
                <a:cxn ang="0">
                  <a:pos x="801" y="526"/>
                </a:cxn>
                <a:cxn ang="0">
                  <a:pos x="782" y="607"/>
                </a:cxn>
                <a:cxn ang="0">
                  <a:pos x="754" y="681"/>
                </a:cxn>
                <a:cxn ang="0">
                  <a:pos x="717" y="746"/>
                </a:cxn>
                <a:cxn ang="0">
                  <a:pos x="672" y="793"/>
                </a:cxn>
                <a:cxn ang="0">
                  <a:pos x="617" y="829"/>
                </a:cxn>
                <a:cxn ang="0">
                  <a:pos x="555" y="853"/>
                </a:cxn>
                <a:cxn ang="0">
                  <a:pos x="488" y="865"/>
                </a:cxn>
                <a:cxn ang="0">
                  <a:pos x="419" y="866"/>
                </a:cxn>
                <a:cxn ang="0">
                  <a:pos x="349" y="855"/>
                </a:cxn>
                <a:cxn ang="0">
                  <a:pos x="282" y="832"/>
                </a:cxn>
                <a:cxn ang="0">
                  <a:pos x="220" y="798"/>
                </a:cxn>
                <a:cxn ang="0">
                  <a:pos x="167" y="752"/>
                </a:cxn>
                <a:cxn ang="0">
                  <a:pos x="122" y="694"/>
                </a:cxn>
                <a:cxn ang="0">
                  <a:pos x="82" y="614"/>
                </a:cxn>
                <a:cxn ang="0">
                  <a:pos x="52" y="532"/>
                </a:cxn>
                <a:cxn ang="0">
                  <a:pos x="30" y="450"/>
                </a:cxn>
                <a:cxn ang="0">
                  <a:pos x="15" y="372"/>
                </a:cxn>
                <a:cxn ang="0">
                  <a:pos x="7" y="303"/>
                </a:cxn>
                <a:cxn ang="0">
                  <a:pos x="2" y="245"/>
                </a:cxn>
                <a:cxn ang="0">
                  <a:pos x="0" y="202"/>
                </a:cxn>
                <a:cxn ang="0">
                  <a:pos x="1" y="168"/>
                </a:cxn>
                <a:cxn ang="0">
                  <a:pos x="5" y="155"/>
                </a:cxn>
                <a:cxn ang="0">
                  <a:pos x="16" y="137"/>
                </a:cxn>
                <a:cxn ang="0">
                  <a:pos x="37" y="115"/>
                </a:cxn>
                <a:cxn ang="0">
                  <a:pos x="72" y="91"/>
                </a:cxn>
                <a:cxn ang="0">
                  <a:pos x="122" y="65"/>
                </a:cxn>
                <a:cxn ang="0">
                  <a:pos x="193" y="40"/>
                </a:cxn>
                <a:cxn ang="0">
                  <a:pos x="301" y="14"/>
                </a:cxn>
                <a:cxn ang="0">
                  <a:pos x="399" y="1"/>
                </a:cxn>
              </a:cxnLst>
              <a:rect l="0" t="0" r="r" b="b"/>
              <a:pathLst>
                <a:path w="820" h="867">
                  <a:moveTo>
                    <a:pt x="445" y="0"/>
                  </a:moveTo>
                  <a:lnTo>
                    <a:pt x="487" y="0"/>
                  </a:lnTo>
                  <a:lnTo>
                    <a:pt x="527" y="4"/>
                  </a:lnTo>
                  <a:lnTo>
                    <a:pt x="563" y="8"/>
                  </a:lnTo>
                  <a:lnTo>
                    <a:pt x="596" y="13"/>
                  </a:lnTo>
                  <a:lnTo>
                    <a:pt x="625" y="18"/>
                  </a:lnTo>
                  <a:lnTo>
                    <a:pt x="650" y="24"/>
                  </a:lnTo>
                  <a:lnTo>
                    <a:pt x="671" y="30"/>
                  </a:lnTo>
                  <a:lnTo>
                    <a:pt x="687" y="35"/>
                  </a:lnTo>
                  <a:lnTo>
                    <a:pt x="699" y="38"/>
                  </a:lnTo>
                  <a:lnTo>
                    <a:pt x="720" y="45"/>
                  </a:lnTo>
                  <a:lnTo>
                    <a:pt x="738" y="51"/>
                  </a:lnTo>
                  <a:lnTo>
                    <a:pt x="753" y="57"/>
                  </a:lnTo>
                  <a:lnTo>
                    <a:pt x="767" y="65"/>
                  </a:lnTo>
                  <a:lnTo>
                    <a:pt x="779" y="74"/>
                  </a:lnTo>
                  <a:lnTo>
                    <a:pt x="788" y="87"/>
                  </a:lnTo>
                  <a:lnTo>
                    <a:pt x="796" y="102"/>
                  </a:lnTo>
                  <a:lnTo>
                    <a:pt x="803" y="120"/>
                  </a:lnTo>
                  <a:lnTo>
                    <a:pt x="809" y="144"/>
                  </a:lnTo>
                  <a:lnTo>
                    <a:pt x="811" y="158"/>
                  </a:lnTo>
                  <a:lnTo>
                    <a:pt x="814" y="176"/>
                  </a:lnTo>
                  <a:lnTo>
                    <a:pt x="816" y="200"/>
                  </a:lnTo>
                  <a:lnTo>
                    <a:pt x="818" y="227"/>
                  </a:lnTo>
                  <a:lnTo>
                    <a:pt x="820" y="258"/>
                  </a:lnTo>
                  <a:lnTo>
                    <a:pt x="820" y="327"/>
                  </a:lnTo>
                  <a:lnTo>
                    <a:pt x="819" y="365"/>
                  </a:lnTo>
                  <a:lnTo>
                    <a:pt x="817" y="404"/>
                  </a:lnTo>
                  <a:lnTo>
                    <a:pt x="813" y="445"/>
                  </a:lnTo>
                  <a:lnTo>
                    <a:pt x="808" y="486"/>
                  </a:lnTo>
                  <a:lnTo>
                    <a:pt x="801" y="526"/>
                  </a:lnTo>
                  <a:lnTo>
                    <a:pt x="793" y="567"/>
                  </a:lnTo>
                  <a:lnTo>
                    <a:pt x="782" y="607"/>
                  </a:lnTo>
                  <a:lnTo>
                    <a:pt x="769" y="645"/>
                  </a:lnTo>
                  <a:lnTo>
                    <a:pt x="754" y="681"/>
                  </a:lnTo>
                  <a:lnTo>
                    <a:pt x="737" y="715"/>
                  </a:lnTo>
                  <a:lnTo>
                    <a:pt x="717" y="746"/>
                  </a:lnTo>
                  <a:lnTo>
                    <a:pt x="696" y="771"/>
                  </a:lnTo>
                  <a:lnTo>
                    <a:pt x="672" y="793"/>
                  </a:lnTo>
                  <a:lnTo>
                    <a:pt x="645" y="812"/>
                  </a:lnTo>
                  <a:lnTo>
                    <a:pt x="617" y="829"/>
                  </a:lnTo>
                  <a:lnTo>
                    <a:pt x="587" y="842"/>
                  </a:lnTo>
                  <a:lnTo>
                    <a:pt x="555" y="853"/>
                  </a:lnTo>
                  <a:lnTo>
                    <a:pt x="522" y="861"/>
                  </a:lnTo>
                  <a:lnTo>
                    <a:pt x="488" y="865"/>
                  </a:lnTo>
                  <a:lnTo>
                    <a:pt x="454" y="867"/>
                  </a:lnTo>
                  <a:lnTo>
                    <a:pt x="419" y="866"/>
                  </a:lnTo>
                  <a:lnTo>
                    <a:pt x="383" y="862"/>
                  </a:lnTo>
                  <a:lnTo>
                    <a:pt x="349" y="855"/>
                  </a:lnTo>
                  <a:lnTo>
                    <a:pt x="315" y="846"/>
                  </a:lnTo>
                  <a:lnTo>
                    <a:pt x="282" y="832"/>
                  </a:lnTo>
                  <a:lnTo>
                    <a:pt x="250" y="817"/>
                  </a:lnTo>
                  <a:lnTo>
                    <a:pt x="220" y="798"/>
                  </a:lnTo>
                  <a:lnTo>
                    <a:pt x="193" y="776"/>
                  </a:lnTo>
                  <a:lnTo>
                    <a:pt x="167" y="752"/>
                  </a:lnTo>
                  <a:lnTo>
                    <a:pt x="143" y="724"/>
                  </a:lnTo>
                  <a:lnTo>
                    <a:pt x="122" y="694"/>
                  </a:lnTo>
                  <a:lnTo>
                    <a:pt x="101" y="655"/>
                  </a:lnTo>
                  <a:lnTo>
                    <a:pt x="82" y="614"/>
                  </a:lnTo>
                  <a:lnTo>
                    <a:pt x="65" y="573"/>
                  </a:lnTo>
                  <a:lnTo>
                    <a:pt x="52" y="532"/>
                  </a:lnTo>
                  <a:lnTo>
                    <a:pt x="40" y="491"/>
                  </a:lnTo>
                  <a:lnTo>
                    <a:pt x="30" y="450"/>
                  </a:lnTo>
                  <a:lnTo>
                    <a:pt x="22" y="411"/>
                  </a:lnTo>
                  <a:lnTo>
                    <a:pt x="15" y="372"/>
                  </a:lnTo>
                  <a:lnTo>
                    <a:pt x="10" y="336"/>
                  </a:lnTo>
                  <a:lnTo>
                    <a:pt x="7" y="303"/>
                  </a:lnTo>
                  <a:lnTo>
                    <a:pt x="4" y="272"/>
                  </a:lnTo>
                  <a:lnTo>
                    <a:pt x="2" y="245"/>
                  </a:lnTo>
                  <a:lnTo>
                    <a:pt x="1" y="222"/>
                  </a:lnTo>
                  <a:lnTo>
                    <a:pt x="0" y="202"/>
                  </a:lnTo>
                  <a:lnTo>
                    <a:pt x="0" y="173"/>
                  </a:lnTo>
                  <a:lnTo>
                    <a:pt x="1" y="168"/>
                  </a:lnTo>
                  <a:lnTo>
                    <a:pt x="2" y="162"/>
                  </a:lnTo>
                  <a:lnTo>
                    <a:pt x="5" y="155"/>
                  </a:lnTo>
                  <a:lnTo>
                    <a:pt x="9" y="146"/>
                  </a:lnTo>
                  <a:lnTo>
                    <a:pt x="16" y="137"/>
                  </a:lnTo>
                  <a:lnTo>
                    <a:pt x="25" y="126"/>
                  </a:lnTo>
                  <a:lnTo>
                    <a:pt x="37" y="115"/>
                  </a:lnTo>
                  <a:lnTo>
                    <a:pt x="53" y="103"/>
                  </a:lnTo>
                  <a:lnTo>
                    <a:pt x="72" y="91"/>
                  </a:lnTo>
                  <a:lnTo>
                    <a:pt x="95" y="78"/>
                  </a:lnTo>
                  <a:lnTo>
                    <a:pt x="122" y="65"/>
                  </a:lnTo>
                  <a:lnTo>
                    <a:pt x="155" y="52"/>
                  </a:lnTo>
                  <a:lnTo>
                    <a:pt x="193" y="40"/>
                  </a:lnTo>
                  <a:lnTo>
                    <a:pt x="248" y="25"/>
                  </a:lnTo>
                  <a:lnTo>
                    <a:pt x="301" y="14"/>
                  </a:lnTo>
                  <a:lnTo>
                    <a:pt x="351" y="6"/>
                  </a:lnTo>
                  <a:lnTo>
                    <a:pt x="399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B2FF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6">
              <a:extLst>
                <a:ext uri="{FF2B5EF4-FFF2-40B4-BE49-F238E27FC236}">
                  <a16:creationId xmlns:a16="http://schemas.microsoft.com/office/drawing/2014/main" id="{B39F57C2-B25B-914C-AA45-514224385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79" y="1519344"/>
              <a:ext cx="118270" cy="6744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26" y="28"/>
                </a:cxn>
                <a:cxn ang="0">
                  <a:pos x="30" y="34"/>
                </a:cxn>
                <a:cxn ang="0">
                  <a:pos x="36" y="40"/>
                </a:cxn>
                <a:cxn ang="0">
                  <a:pos x="41" y="50"/>
                </a:cxn>
                <a:cxn ang="0">
                  <a:pos x="49" y="63"/>
                </a:cxn>
                <a:cxn ang="0">
                  <a:pos x="56" y="92"/>
                </a:cxn>
                <a:cxn ang="0">
                  <a:pos x="62" y="127"/>
                </a:cxn>
                <a:cxn ang="0">
                  <a:pos x="68" y="164"/>
                </a:cxn>
                <a:cxn ang="0">
                  <a:pos x="74" y="204"/>
                </a:cxn>
                <a:cxn ang="0">
                  <a:pos x="79" y="247"/>
                </a:cxn>
                <a:cxn ang="0">
                  <a:pos x="82" y="291"/>
                </a:cxn>
                <a:cxn ang="0">
                  <a:pos x="84" y="335"/>
                </a:cxn>
                <a:cxn ang="0">
                  <a:pos x="83" y="379"/>
                </a:cxn>
                <a:cxn ang="0">
                  <a:pos x="81" y="422"/>
                </a:cxn>
                <a:cxn ang="0">
                  <a:pos x="75" y="463"/>
                </a:cxn>
                <a:cxn ang="0">
                  <a:pos x="38" y="479"/>
                </a:cxn>
                <a:cxn ang="0">
                  <a:pos x="0" y="0"/>
                </a:cxn>
              </a:cxnLst>
              <a:rect l="0" t="0" r="r" b="b"/>
              <a:pathLst>
                <a:path w="84" h="479">
                  <a:moveTo>
                    <a:pt x="0" y="0"/>
                  </a:moveTo>
                  <a:lnTo>
                    <a:pt x="23" y="24"/>
                  </a:lnTo>
                  <a:lnTo>
                    <a:pt x="26" y="28"/>
                  </a:lnTo>
                  <a:lnTo>
                    <a:pt x="30" y="34"/>
                  </a:lnTo>
                  <a:lnTo>
                    <a:pt x="36" y="40"/>
                  </a:lnTo>
                  <a:lnTo>
                    <a:pt x="41" y="50"/>
                  </a:lnTo>
                  <a:lnTo>
                    <a:pt x="49" y="63"/>
                  </a:lnTo>
                  <a:lnTo>
                    <a:pt x="56" y="92"/>
                  </a:lnTo>
                  <a:lnTo>
                    <a:pt x="62" y="127"/>
                  </a:lnTo>
                  <a:lnTo>
                    <a:pt x="68" y="164"/>
                  </a:lnTo>
                  <a:lnTo>
                    <a:pt x="74" y="204"/>
                  </a:lnTo>
                  <a:lnTo>
                    <a:pt x="79" y="247"/>
                  </a:lnTo>
                  <a:lnTo>
                    <a:pt x="82" y="291"/>
                  </a:lnTo>
                  <a:lnTo>
                    <a:pt x="84" y="335"/>
                  </a:lnTo>
                  <a:lnTo>
                    <a:pt x="83" y="379"/>
                  </a:lnTo>
                  <a:lnTo>
                    <a:pt x="81" y="422"/>
                  </a:lnTo>
                  <a:lnTo>
                    <a:pt x="75" y="463"/>
                  </a:lnTo>
                  <a:lnTo>
                    <a:pt x="38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7">
              <a:extLst>
                <a:ext uri="{FF2B5EF4-FFF2-40B4-BE49-F238E27FC236}">
                  <a16:creationId xmlns:a16="http://schemas.microsoft.com/office/drawing/2014/main" id="{BE82A378-5C27-464F-9E0C-5193CBDE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17029"/>
              <a:ext cx="896885" cy="1078514"/>
            </a:xfrm>
            <a:custGeom>
              <a:avLst/>
              <a:gdLst/>
              <a:ahLst/>
              <a:cxnLst>
                <a:cxn ang="0">
                  <a:pos x="44" y="14"/>
                </a:cxn>
                <a:cxn ang="0">
                  <a:pos x="26" y="48"/>
                </a:cxn>
                <a:cxn ang="0">
                  <a:pos x="23" y="90"/>
                </a:cxn>
                <a:cxn ang="0">
                  <a:pos x="26" y="124"/>
                </a:cxn>
                <a:cxn ang="0">
                  <a:pos x="33" y="175"/>
                </a:cxn>
                <a:cxn ang="0">
                  <a:pos x="43" y="239"/>
                </a:cxn>
                <a:cxn ang="0">
                  <a:pos x="57" y="311"/>
                </a:cxn>
                <a:cxn ang="0">
                  <a:pos x="76" y="387"/>
                </a:cxn>
                <a:cxn ang="0">
                  <a:pos x="101" y="464"/>
                </a:cxn>
                <a:cxn ang="0">
                  <a:pos x="132" y="536"/>
                </a:cxn>
                <a:cxn ang="0">
                  <a:pos x="170" y="600"/>
                </a:cxn>
                <a:cxn ang="0">
                  <a:pos x="215" y="651"/>
                </a:cxn>
                <a:cxn ang="0">
                  <a:pos x="280" y="697"/>
                </a:cxn>
                <a:cxn ang="0">
                  <a:pos x="346" y="726"/>
                </a:cxn>
                <a:cxn ang="0">
                  <a:pos x="411" y="741"/>
                </a:cxn>
                <a:cxn ang="0">
                  <a:pos x="474" y="746"/>
                </a:cxn>
                <a:cxn ang="0">
                  <a:pos x="532" y="741"/>
                </a:cxn>
                <a:cxn ang="0">
                  <a:pos x="581" y="733"/>
                </a:cxn>
                <a:cxn ang="0">
                  <a:pos x="621" y="722"/>
                </a:cxn>
                <a:cxn ang="0">
                  <a:pos x="607" y="733"/>
                </a:cxn>
                <a:cxn ang="0">
                  <a:pos x="541" y="756"/>
                </a:cxn>
                <a:cxn ang="0">
                  <a:pos x="471" y="766"/>
                </a:cxn>
                <a:cxn ang="0">
                  <a:pos x="398" y="764"/>
                </a:cxn>
                <a:cxn ang="0">
                  <a:pos x="326" y="748"/>
                </a:cxn>
                <a:cxn ang="0">
                  <a:pos x="257" y="720"/>
                </a:cxn>
                <a:cxn ang="0">
                  <a:pos x="196" y="679"/>
                </a:cxn>
                <a:cxn ang="0">
                  <a:pos x="144" y="626"/>
                </a:cxn>
                <a:cxn ang="0">
                  <a:pos x="101" y="555"/>
                </a:cxn>
                <a:cxn ang="0">
                  <a:pos x="65" y="473"/>
                </a:cxn>
                <a:cxn ang="0">
                  <a:pos x="40" y="391"/>
                </a:cxn>
                <a:cxn ang="0">
                  <a:pos x="22" y="311"/>
                </a:cxn>
                <a:cxn ang="0">
                  <a:pos x="10" y="236"/>
                </a:cxn>
                <a:cxn ang="0">
                  <a:pos x="4" y="172"/>
                </a:cxn>
                <a:cxn ang="0">
                  <a:pos x="1" y="122"/>
                </a:cxn>
                <a:cxn ang="0">
                  <a:pos x="0" y="71"/>
                </a:cxn>
                <a:cxn ang="0">
                  <a:pos x="4" y="59"/>
                </a:cxn>
                <a:cxn ang="0">
                  <a:pos x="14" y="39"/>
                </a:cxn>
                <a:cxn ang="0">
                  <a:pos x="38" y="13"/>
                </a:cxn>
              </a:cxnLst>
              <a:rect l="0" t="0" r="r" b="b"/>
              <a:pathLst>
                <a:path w="637" h="766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4"/>
                  </a:lnTo>
                  <a:lnTo>
                    <a:pt x="29" y="147"/>
                  </a:lnTo>
                  <a:lnTo>
                    <a:pt x="33" y="175"/>
                  </a:lnTo>
                  <a:lnTo>
                    <a:pt x="37" y="205"/>
                  </a:lnTo>
                  <a:lnTo>
                    <a:pt x="43" y="239"/>
                  </a:lnTo>
                  <a:lnTo>
                    <a:pt x="50" y="274"/>
                  </a:lnTo>
                  <a:lnTo>
                    <a:pt x="57" y="311"/>
                  </a:lnTo>
                  <a:lnTo>
                    <a:pt x="66" y="349"/>
                  </a:lnTo>
                  <a:lnTo>
                    <a:pt x="76" y="387"/>
                  </a:lnTo>
                  <a:lnTo>
                    <a:pt x="88" y="426"/>
                  </a:lnTo>
                  <a:lnTo>
                    <a:pt x="101" y="464"/>
                  </a:lnTo>
                  <a:lnTo>
                    <a:pt x="116" y="501"/>
                  </a:lnTo>
                  <a:lnTo>
                    <a:pt x="132" y="536"/>
                  </a:lnTo>
                  <a:lnTo>
                    <a:pt x="150" y="570"/>
                  </a:lnTo>
                  <a:lnTo>
                    <a:pt x="170" y="600"/>
                  </a:lnTo>
                  <a:lnTo>
                    <a:pt x="192" y="627"/>
                  </a:lnTo>
                  <a:lnTo>
                    <a:pt x="215" y="651"/>
                  </a:lnTo>
                  <a:lnTo>
                    <a:pt x="247" y="676"/>
                  </a:lnTo>
                  <a:lnTo>
                    <a:pt x="280" y="697"/>
                  </a:lnTo>
                  <a:lnTo>
                    <a:pt x="313" y="714"/>
                  </a:lnTo>
                  <a:lnTo>
                    <a:pt x="346" y="726"/>
                  </a:lnTo>
                  <a:lnTo>
                    <a:pt x="379" y="735"/>
                  </a:lnTo>
                  <a:lnTo>
                    <a:pt x="411" y="741"/>
                  </a:lnTo>
                  <a:lnTo>
                    <a:pt x="443" y="745"/>
                  </a:lnTo>
                  <a:lnTo>
                    <a:pt x="474" y="746"/>
                  </a:lnTo>
                  <a:lnTo>
                    <a:pt x="503" y="745"/>
                  </a:lnTo>
                  <a:lnTo>
                    <a:pt x="532" y="741"/>
                  </a:lnTo>
                  <a:lnTo>
                    <a:pt x="558" y="738"/>
                  </a:lnTo>
                  <a:lnTo>
                    <a:pt x="581" y="733"/>
                  </a:lnTo>
                  <a:lnTo>
                    <a:pt x="603" y="728"/>
                  </a:lnTo>
                  <a:lnTo>
                    <a:pt x="621" y="722"/>
                  </a:lnTo>
                  <a:lnTo>
                    <a:pt x="637" y="717"/>
                  </a:lnTo>
                  <a:lnTo>
                    <a:pt x="607" y="733"/>
                  </a:lnTo>
                  <a:lnTo>
                    <a:pt x="574" y="746"/>
                  </a:lnTo>
                  <a:lnTo>
                    <a:pt x="541" y="756"/>
                  </a:lnTo>
                  <a:lnTo>
                    <a:pt x="506" y="763"/>
                  </a:lnTo>
                  <a:lnTo>
                    <a:pt x="471" y="766"/>
                  </a:lnTo>
                  <a:lnTo>
                    <a:pt x="434" y="766"/>
                  </a:lnTo>
                  <a:lnTo>
                    <a:pt x="398" y="764"/>
                  </a:lnTo>
                  <a:lnTo>
                    <a:pt x="361" y="757"/>
                  </a:lnTo>
                  <a:lnTo>
                    <a:pt x="326" y="748"/>
                  </a:lnTo>
                  <a:lnTo>
                    <a:pt x="291" y="735"/>
                  </a:lnTo>
                  <a:lnTo>
                    <a:pt x="257" y="720"/>
                  </a:lnTo>
                  <a:lnTo>
                    <a:pt x="226" y="701"/>
                  </a:lnTo>
                  <a:lnTo>
                    <a:pt x="196" y="679"/>
                  </a:lnTo>
                  <a:lnTo>
                    <a:pt x="168" y="654"/>
                  </a:lnTo>
                  <a:lnTo>
                    <a:pt x="144" y="626"/>
                  </a:lnTo>
                  <a:lnTo>
                    <a:pt x="122" y="594"/>
                  </a:lnTo>
                  <a:lnTo>
                    <a:pt x="101" y="555"/>
                  </a:lnTo>
                  <a:lnTo>
                    <a:pt x="82" y="514"/>
                  </a:lnTo>
                  <a:lnTo>
                    <a:pt x="65" y="473"/>
                  </a:lnTo>
                  <a:lnTo>
                    <a:pt x="52" y="432"/>
                  </a:lnTo>
                  <a:lnTo>
                    <a:pt x="40" y="391"/>
                  </a:lnTo>
                  <a:lnTo>
                    <a:pt x="30" y="350"/>
                  </a:lnTo>
                  <a:lnTo>
                    <a:pt x="22" y="311"/>
                  </a:lnTo>
                  <a:lnTo>
                    <a:pt x="15" y="272"/>
                  </a:lnTo>
                  <a:lnTo>
                    <a:pt x="10" y="236"/>
                  </a:lnTo>
                  <a:lnTo>
                    <a:pt x="7" y="203"/>
                  </a:lnTo>
                  <a:lnTo>
                    <a:pt x="4" y="172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DD5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8">
              <a:extLst>
                <a:ext uri="{FF2B5EF4-FFF2-40B4-BE49-F238E27FC236}">
                  <a16:creationId xmlns:a16="http://schemas.microsoft.com/office/drawing/2014/main" id="{8DE82DCB-9E0D-F143-9FA5-1618B4C94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4781" y="-64634"/>
              <a:ext cx="1067250" cy="1116529"/>
            </a:xfrm>
            <a:custGeom>
              <a:avLst/>
              <a:gdLst/>
              <a:ahLst/>
              <a:cxnLst>
                <a:cxn ang="0">
                  <a:pos x="446" y="1"/>
                </a:cxn>
                <a:cxn ang="0">
                  <a:pos x="516" y="7"/>
                </a:cxn>
                <a:cxn ang="0">
                  <a:pos x="573" y="17"/>
                </a:cxn>
                <a:cxn ang="0">
                  <a:pos x="615" y="28"/>
                </a:cxn>
                <a:cxn ang="0">
                  <a:pos x="641" y="35"/>
                </a:cxn>
                <a:cxn ang="0">
                  <a:pos x="677" y="47"/>
                </a:cxn>
                <a:cxn ang="0">
                  <a:pos x="703" y="60"/>
                </a:cxn>
                <a:cxn ang="0">
                  <a:pos x="722" y="80"/>
                </a:cxn>
                <a:cxn ang="0">
                  <a:pos x="736" y="111"/>
                </a:cxn>
                <a:cxn ang="0">
                  <a:pos x="744" y="145"/>
                </a:cxn>
                <a:cxn ang="0">
                  <a:pos x="749" y="185"/>
                </a:cxn>
                <a:cxn ang="0">
                  <a:pos x="754" y="240"/>
                </a:cxn>
                <a:cxn ang="0">
                  <a:pos x="758" y="306"/>
                </a:cxn>
                <a:cxn ang="0">
                  <a:pos x="755" y="380"/>
                </a:cxn>
                <a:cxn ang="0">
                  <a:pos x="746" y="458"/>
                </a:cxn>
                <a:cxn ang="0">
                  <a:pos x="728" y="536"/>
                </a:cxn>
                <a:cxn ang="0">
                  <a:pos x="699" y="613"/>
                </a:cxn>
                <a:cxn ang="0">
                  <a:pos x="657" y="684"/>
                </a:cxn>
                <a:cxn ang="0">
                  <a:pos x="613" y="728"/>
                </a:cxn>
                <a:cxn ang="0">
                  <a:pos x="559" y="762"/>
                </a:cxn>
                <a:cxn ang="0">
                  <a:pos x="499" y="783"/>
                </a:cxn>
                <a:cxn ang="0">
                  <a:pos x="434" y="793"/>
                </a:cxn>
                <a:cxn ang="0">
                  <a:pos x="366" y="791"/>
                </a:cxn>
                <a:cxn ang="0">
                  <a:pos x="300" y="778"/>
                </a:cxn>
                <a:cxn ang="0">
                  <a:pos x="237" y="752"/>
                </a:cxn>
                <a:cxn ang="0">
                  <a:pos x="180" y="715"/>
                </a:cxn>
                <a:cxn ang="0">
                  <a:pos x="133" y="665"/>
                </a:cxn>
                <a:cxn ang="0">
                  <a:pos x="92" y="598"/>
                </a:cxn>
                <a:cxn ang="0">
                  <a:pos x="58" y="519"/>
                </a:cxn>
                <a:cxn ang="0">
                  <a:pos x="34" y="438"/>
                </a:cxn>
                <a:cxn ang="0">
                  <a:pos x="18" y="361"/>
                </a:cxn>
                <a:cxn ang="0">
                  <a:pos x="8" y="291"/>
                </a:cxn>
                <a:cxn ang="0">
                  <a:pos x="2" y="232"/>
                </a:cxn>
                <a:cxn ang="0">
                  <a:pos x="0" y="189"/>
                </a:cxn>
                <a:cxn ang="0">
                  <a:pos x="1" y="154"/>
                </a:cxn>
                <a:cxn ang="0">
                  <a:pos x="6" y="139"/>
                </a:cxn>
                <a:cxn ang="0">
                  <a:pos x="19" y="121"/>
                </a:cxn>
                <a:cxn ang="0">
                  <a:pos x="43" y="98"/>
                </a:cxn>
                <a:cxn ang="0">
                  <a:pos x="82" y="74"/>
                </a:cxn>
                <a:cxn ang="0">
                  <a:pos x="140" y="49"/>
                </a:cxn>
                <a:cxn ang="0">
                  <a:pos x="227" y="23"/>
                </a:cxn>
                <a:cxn ang="0">
                  <a:pos x="322" y="5"/>
                </a:cxn>
                <a:cxn ang="0">
                  <a:pos x="407" y="0"/>
                </a:cxn>
              </a:cxnLst>
              <a:rect l="0" t="0" r="r" b="b"/>
              <a:pathLst>
                <a:path w="758" h="793">
                  <a:moveTo>
                    <a:pt x="407" y="0"/>
                  </a:moveTo>
                  <a:lnTo>
                    <a:pt x="446" y="1"/>
                  </a:lnTo>
                  <a:lnTo>
                    <a:pt x="483" y="4"/>
                  </a:lnTo>
                  <a:lnTo>
                    <a:pt x="516" y="7"/>
                  </a:lnTo>
                  <a:lnTo>
                    <a:pt x="546" y="12"/>
                  </a:lnTo>
                  <a:lnTo>
                    <a:pt x="573" y="17"/>
                  </a:lnTo>
                  <a:lnTo>
                    <a:pt x="595" y="23"/>
                  </a:lnTo>
                  <a:lnTo>
                    <a:pt x="615" y="28"/>
                  </a:lnTo>
                  <a:lnTo>
                    <a:pt x="630" y="32"/>
                  </a:lnTo>
                  <a:lnTo>
                    <a:pt x="641" y="35"/>
                  </a:lnTo>
                  <a:lnTo>
                    <a:pt x="660" y="41"/>
                  </a:lnTo>
                  <a:lnTo>
                    <a:pt x="677" y="47"/>
                  </a:lnTo>
                  <a:lnTo>
                    <a:pt x="691" y="53"/>
                  </a:lnTo>
                  <a:lnTo>
                    <a:pt x="703" y="60"/>
                  </a:lnTo>
                  <a:lnTo>
                    <a:pt x="713" y="69"/>
                  </a:lnTo>
                  <a:lnTo>
                    <a:pt x="722" y="80"/>
                  </a:lnTo>
                  <a:lnTo>
                    <a:pt x="729" y="93"/>
                  </a:lnTo>
                  <a:lnTo>
                    <a:pt x="736" y="111"/>
                  </a:lnTo>
                  <a:lnTo>
                    <a:pt x="741" y="132"/>
                  </a:lnTo>
                  <a:lnTo>
                    <a:pt x="744" y="145"/>
                  </a:lnTo>
                  <a:lnTo>
                    <a:pt x="746" y="164"/>
                  </a:lnTo>
                  <a:lnTo>
                    <a:pt x="749" y="185"/>
                  </a:lnTo>
                  <a:lnTo>
                    <a:pt x="753" y="211"/>
                  </a:lnTo>
                  <a:lnTo>
                    <a:pt x="754" y="240"/>
                  </a:lnTo>
                  <a:lnTo>
                    <a:pt x="757" y="272"/>
                  </a:lnTo>
                  <a:lnTo>
                    <a:pt x="758" y="306"/>
                  </a:lnTo>
                  <a:lnTo>
                    <a:pt x="757" y="342"/>
                  </a:lnTo>
                  <a:lnTo>
                    <a:pt x="755" y="380"/>
                  </a:lnTo>
                  <a:lnTo>
                    <a:pt x="752" y="418"/>
                  </a:lnTo>
                  <a:lnTo>
                    <a:pt x="746" y="458"/>
                  </a:lnTo>
                  <a:lnTo>
                    <a:pt x="739" y="497"/>
                  </a:lnTo>
                  <a:lnTo>
                    <a:pt x="728" y="536"/>
                  </a:lnTo>
                  <a:lnTo>
                    <a:pt x="715" y="576"/>
                  </a:lnTo>
                  <a:lnTo>
                    <a:pt x="699" y="613"/>
                  </a:lnTo>
                  <a:lnTo>
                    <a:pt x="680" y="649"/>
                  </a:lnTo>
                  <a:lnTo>
                    <a:pt x="657" y="684"/>
                  </a:lnTo>
                  <a:lnTo>
                    <a:pt x="636" y="707"/>
                  </a:lnTo>
                  <a:lnTo>
                    <a:pt x="613" y="728"/>
                  </a:lnTo>
                  <a:lnTo>
                    <a:pt x="587" y="747"/>
                  </a:lnTo>
                  <a:lnTo>
                    <a:pt x="559" y="762"/>
                  </a:lnTo>
                  <a:lnTo>
                    <a:pt x="530" y="774"/>
                  </a:lnTo>
                  <a:lnTo>
                    <a:pt x="499" y="783"/>
                  </a:lnTo>
                  <a:lnTo>
                    <a:pt x="467" y="789"/>
                  </a:lnTo>
                  <a:lnTo>
                    <a:pt x="434" y="793"/>
                  </a:lnTo>
                  <a:lnTo>
                    <a:pt x="400" y="793"/>
                  </a:lnTo>
                  <a:lnTo>
                    <a:pt x="366" y="791"/>
                  </a:lnTo>
                  <a:lnTo>
                    <a:pt x="333" y="786"/>
                  </a:lnTo>
                  <a:lnTo>
                    <a:pt x="300" y="778"/>
                  </a:lnTo>
                  <a:lnTo>
                    <a:pt x="268" y="766"/>
                  </a:lnTo>
                  <a:lnTo>
                    <a:pt x="237" y="752"/>
                  </a:lnTo>
                  <a:lnTo>
                    <a:pt x="208" y="735"/>
                  </a:lnTo>
                  <a:lnTo>
                    <a:pt x="180" y="715"/>
                  </a:lnTo>
                  <a:lnTo>
                    <a:pt x="155" y="691"/>
                  </a:lnTo>
                  <a:lnTo>
                    <a:pt x="133" y="665"/>
                  </a:lnTo>
                  <a:lnTo>
                    <a:pt x="112" y="636"/>
                  </a:lnTo>
                  <a:lnTo>
                    <a:pt x="92" y="598"/>
                  </a:lnTo>
                  <a:lnTo>
                    <a:pt x="73" y="559"/>
                  </a:lnTo>
                  <a:lnTo>
                    <a:pt x="58" y="519"/>
                  </a:lnTo>
                  <a:lnTo>
                    <a:pt x="45" y="479"/>
                  </a:lnTo>
                  <a:lnTo>
                    <a:pt x="34" y="438"/>
                  </a:lnTo>
                  <a:lnTo>
                    <a:pt x="25" y="399"/>
                  </a:lnTo>
                  <a:lnTo>
                    <a:pt x="18" y="361"/>
                  </a:lnTo>
                  <a:lnTo>
                    <a:pt x="12" y="324"/>
                  </a:lnTo>
                  <a:lnTo>
                    <a:pt x="8" y="291"/>
                  </a:lnTo>
                  <a:lnTo>
                    <a:pt x="5" y="260"/>
                  </a:lnTo>
                  <a:lnTo>
                    <a:pt x="2" y="232"/>
                  </a:lnTo>
                  <a:lnTo>
                    <a:pt x="1" y="208"/>
                  </a:lnTo>
                  <a:lnTo>
                    <a:pt x="0" y="189"/>
                  </a:lnTo>
                  <a:lnTo>
                    <a:pt x="0" y="158"/>
                  </a:lnTo>
                  <a:lnTo>
                    <a:pt x="1" y="154"/>
                  </a:lnTo>
                  <a:lnTo>
                    <a:pt x="3" y="147"/>
                  </a:lnTo>
                  <a:lnTo>
                    <a:pt x="6" y="139"/>
                  </a:lnTo>
                  <a:lnTo>
                    <a:pt x="11" y="131"/>
                  </a:lnTo>
                  <a:lnTo>
                    <a:pt x="19" y="121"/>
                  </a:lnTo>
                  <a:lnTo>
                    <a:pt x="30" y="110"/>
                  </a:lnTo>
                  <a:lnTo>
                    <a:pt x="43" y="98"/>
                  </a:lnTo>
                  <a:lnTo>
                    <a:pt x="61" y="87"/>
                  </a:lnTo>
                  <a:lnTo>
                    <a:pt x="82" y="74"/>
                  </a:lnTo>
                  <a:lnTo>
                    <a:pt x="108" y="61"/>
                  </a:lnTo>
                  <a:lnTo>
                    <a:pt x="140" y="49"/>
                  </a:lnTo>
                  <a:lnTo>
                    <a:pt x="177" y="36"/>
                  </a:lnTo>
                  <a:lnTo>
                    <a:pt x="227" y="23"/>
                  </a:lnTo>
                  <a:lnTo>
                    <a:pt x="276" y="12"/>
                  </a:lnTo>
                  <a:lnTo>
                    <a:pt x="322" y="5"/>
                  </a:lnTo>
                  <a:lnTo>
                    <a:pt x="366" y="2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9">
              <a:extLst>
                <a:ext uri="{FF2B5EF4-FFF2-40B4-BE49-F238E27FC236}">
                  <a16:creationId xmlns:a16="http://schemas.microsoft.com/office/drawing/2014/main" id="{948BE6CA-7CE3-0044-88B7-57637C75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11098"/>
              <a:ext cx="1154545" cy="925044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563" y="6"/>
                </a:cxn>
                <a:cxn ang="0">
                  <a:pos x="626" y="16"/>
                </a:cxn>
                <a:cxn ang="0">
                  <a:pos x="673" y="26"/>
                </a:cxn>
                <a:cxn ang="0">
                  <a:pos x="702" y="34"/>
                </a:cxn>
                <a:cxn ang="0">
                  <a:pos x="743" y="49"/>
                </a:cxn>
                <a:cxn ang="0">
                  <a:pos x="773" y="68"/>
                </a:cxn>
                <a:cxn ang="0">
                  <a:pos x="792" y="98"/>
                </a:cxn>
                <a:cxn ang="0">
                  <a:pos x="805" y="144"/>
                </a:cxn>
                <a:cxn ang="0">
                  <a:pos x="810" y="179"/>
                </a:cxn>
                <a:cxn ang="0">
                  <a:pos x="816" y="233"/>
                </a:cxn>
                <a:cxn ang="0">
                  <a:pos x="820" y="301"/>
                </a:cxn>
                <a:cxn ang="0">
                  <a:pos x="819" y="352"/>
                </a:cxn>
                <a:cxn ang="0">
                  <a:pos x="809" y="316"/>
                </a:cxn>
                <a:cxn ang="0">
                  <a:pos x="794" y="283"/>
                </a:cxn>
                <a:cxn ang="0">
                  <a:pos x="769" y="257"/>
                </a:cxn>
                <a:cxn ang="0">
                  <a:pos x="734" y="238"/>
                </a:cxn>
                <a:cxn ang="0">
                  <a:pos x="692" y="228"/>
                </a:cxn>
                <a:cxn ang="0">
                  <a:pos x="636" y="222"/>
                </a:cxn>
                <a:cxn ang="0">
                  <a:pos x="572" y="218"/>
                </a:cxn>
                <a:cxn ang="0">
                  <a:pos x="471" y="217"/>
                </a:cxn>
                <a:cxn ang="0">
                  <a:pos x="410" y="220"/>
                </a:cxn>
                <a:cxn ang="0">
                  <a:pos x="362" y="226"/>
                </a:cxn>
                <a:cxn ang="0">
                  <a:pos x="317" y="239"/>
                </a:cxn>
                <a:cxn ang="0">
                  <a:pos x="276" y="267"/>
                </a:cxn>
                <a:cxn ang="0">
                  <a:pos x="249" y="304"/>
                </a:cxn>
                <a:cxn ang="0">
                  <a:pos x="235" y="351"/>
                </a:cxn>
                <a:cxn ang="0">
                  <a:pos x="235" y="395"/>
                </a:cxn>
                <a:cxn ang="0">
                  <a:pos x="237" y="439"/>
                </a:cxn>
                <a:cxn ang="0">
                  <a:pos x="236" y="489"/>
                </a:cxn>
                <a:cxn ang="0">
                  <a:pos x="225" y="541"/>
                </a:cxn>
                <a:cxn ang="0">
                  <a:pos x="202" y="586"/>
                </a:cxn>
                <a:cxn ang="0">
                  <a:pos x="171" y="620"/>
                </a:cxn>
                <a:cxn ang="0">
                  <a:pos x="137" y="643"/>
                </a:cxn>
                <a:cxn ang="0">
                  <a:pos x="106" y="657"/>
                </a:cxn>
                <a:cxn ang="0">
                  <a:pos x="106" y="654"/>
                </a:cxn>
                <a:cxn ang="0">
                  <a:pos x="102" y="649"/>
                </a:cxn>
                <a:cxn ang="0">
                  <a:pos x="77" y="571"/>
                </a:cxn>
                <a:cxn ang="0">
                  <a:pos x="56" y="491"/>
                </a:cxn>
                <a:cxn ang="0">
                  <a:pos x="39" y="411"/>
                </a:cxn>
                <a:cxn ang="0">
                  <a:pos x="24" y="336"/>
                </a:cxn>
                <a:cxn ang="0">
                  <a:pos x="14" y="271"/>
                </a:cxn>
                <a:cxn ang="0">
                  <a:pos x="6" y="217"/>
                </a:cxn>
                <a:cxn ang="0">
                  <a:pos x="1" y="178"/>
                </a:cxn>
                <a:cxn ang="0">
                  <a:pos x="0" y="158"/>
                </a:cxn>
                <a:cxn ang="0">
                  <a:pos x="10" y="140"/>
                </a:cxn>
                <a:cxn ang="0">
                  <a:pos x="31" y="118"/>
                </a:cxn>
                <a:cxn ang="0">
                  <a:pos x="65" y="93"/>
                </a:cxn>
                <a:cxn ang="0">
                  <a:pos x="116" y="67"/>
                </a:cxn>
                <a:cxn ang="0">
                  <a:pos x="188" y="40"/>
                </a:cxn>
                <a:cxn ang="0">
                  <a:pos x="296" y="14"/>
                </a:cxn>
                <a:cxn ang="0">
                  <a:pos x="396" y="1"/>
                </a:cxn>
              </a:cxnLst>
              <a:rect l="0" t="0" r="r" b="b"/>
              <a:pathLst>
                <a:path w="820" h="657">
                  <a:moveTo>
                    <a:pt x="442" y="0"/>
                  </a:moveTo>
                  <a:lnTo>
                    <a:pt x="486" y="0"/>
                  </a:lnTo>
                  <a:lnTo>
                    <a:pt x="526" y="1"/>
                  </a:lnTo>
                  <a:lnTo>
                    <a:pt x="563" y="6"/>
                  </a:lnTo>
                  <a:lnTo>
                    <a:pt x="596" y="10"/>
                  </a:lnTo>
                  <a:lnTo>
                    <a:pt x="626" y="16"/>
                  </a:lnTo>
                  <a:lnTo>
                    <a:pt x="651" y="21"/>
                  </a:lnTo>
                  <a:lnTo>
                    <a:pt x="673" y="26"/>
                  </a:lnTo>
                  <a:lnTo>
                    <a:pt x="690" y="31"/>
                  </a:lnTo>
                  <a:lnTo>
                    <a:pt x="702" y="34"/>
                  </a:lnTo>
                  <a:lnTo>
                    <a:pt x="724" y="42"/>
                  </a:lnTo>
                  <a:lnTo>
                    <a:pt x="743" y="49"/>
                  </a:lnTo>
                  <a:lnTo>
                    <a:pt x="759" y="58"/>
                  </a:lnTo>
                  <a:lnTo>
                    <a:pt x="773" y="68"/>
                  </a:lnTo>
                  <a:lnTo>
                    <a:pt x="783" y="81"/>
                  </a:lnTo>
                  <a:lnTo>
                    <a:pt x="792" y="98"/>
                  </a:lnTo>
                  <a:lnTo>
                    <a:pt x="799" y="118"/>
                  </a:lnTo>
                  <a:lnTo>
                    <a:pt x="805" y="144"/>
                  </a:lnTo>
                  <a:lnTo>
                    <a:pt x="808" y="159"/>
                  </a:lnTo>
                  <a:lnTo>
                    <a:pt x="810" y="179"/>
                  </a:lnTo>
                  <a:lnTo>
                    <a:pt x="814" y="203"/>
                  </a:lnTo>
                  <a:lnTo>
                    <a:pt x="816" y="233"/>
                  </a:lnTo>
                  <a:lnTo>
                    <a:pt x="819" y="265"/>
                  </a:lnTo>
                  <a:lnTo>
                    <a:pt x="820" y="301"/>
                  </a:lnTo>
                  <a:lnTo>
                    <a:pt x="820" y="346"/>
                  </a:lnTo>
                  <a:lnTo>
                    <a:pt x="819" y="352"/>
                  </a:lnTo>
                  <a:lnTo>
                    <a:pt x="815" y="334"/>
                  </a:lnTo>
                  <a:lnTo>
                    <a:pt x="809" y="316"/>
                  </a:lnTo>
                  <a:lnTo>
                    <a:pt x="803" y="299"/>
                  </a:lnTo>
                  <a:lnTo>
                    <a:pt x="794" y="283"/>
                  </a:lnTo>
                  <a:lnTo>
                    <a:pt x="783" y="269"/>
                  </a:lnTo>
                  <a:lnTo>
                    <a:pt x="769" y="257"/>
                  </a:lnTo>
                  <a:lnTo>
                    <a:pt x="753" y="246"/>
                  </a:lnTo>
                  <a:lnTo>
                    <a:pt x="734" y="238"/>
                  </a:lnTo>
                  <a:lnTo>
                    <a:pt x="716" y="233"/>
                  </a:lnTo>
                  <a:lnTo>
                    <a:pt x="692" y="228"/>
                  </a:lnTo>
                  <a:lnTo>
                    <a:pt x="666" y="225"/>
                  </a:lnTo>
                  <a:lnTo>
                    <a:pt x="636" y="222"/>
                  </a:lnTo>
                  <a:lnTo>
                    <a:pt x="604" y="219"/>
                  </a:lnTo>
                  <a:lnTo>
                    <a:pt x="572" y="218"/>
                  </a:lnTo>
                  <a:lnTo>
                    <a:pt x="537" y="217"/>
                  </a:lnTo>
                  <a:lnTo>
                    <a:pt x="471" y="217"/>
                  </a:lnTo>
                  <a:lnTo>
                    <a:pt x="440" y="218"/>
                  </a:lnTo>
                  <a:lnTo>
                    <a:pt x="410" y="220"/>
                  </a:lnTo>
                  <a:lnTo>
                    <a:pt x="384" y="223"/>
                  </a:lnTo>
                  <a:lnTo>
                    <a:pt x="362" y="226"/>
                  </a:lnTo>
                  <a:lnTo>
                    <a:pt x="343" y="230"/>
                  </a:lnTo>
                  <a:lnTo>
                    <a:pt x="317" y="239"/>
                  </a:lnTo>
                  <a:lnTo>
                    <a:pt x="296" y="252"/>
                  </a:lnTo>
                  <a:lnTo>
                    <a:pt x="276" y="267"/>
                  </a:lnTo>
                  <a:lnTo>
                    <a:pt x="260" y="285"/>
                  </a:lnTo>
                  <a:lnTo>
                    <a:pt x="249" y="304"/>
                  </a:lnTo>
                  <a:lnTo>
                    <a:pt x="240" y="326"/>
                  </a:lnTo>
                  <a:lnTo>
                    <a:pt x="235" y="351"/>
                  </a:lnTo>
                  <a:lnTo>
                    <a:pt x="234" y="377"/>
                  </a:lnTo>
                  <a:lnTo>
                    <a:pt x="235" y="395"/>
                  </a:lnTo>
                  <a:lnTo>
                    <a:pt x="236" y="416"/>
                  </a:lnTo>
                  <a:lnTo>
                    <a:pt x="237" y="439"/>
                  </a:lnTo>
                  <a:lnTo>
                    <a:pt x="237" y="464"/>
                  </a:lnTo>
                  <a:lnTo>
                    <a:pt x="236" y="489"/>
                  </a:lnTo>
                  <a:lnTo>
                    <a:pt x="232" y="515"/>
                  </a:lnTo>
                  <a:lnTo>
                    <a:pt x="225" y="541"/>
                  </a:lnTo>
                  <a:lnTo>
                    <a:pt x="215" y="565"/>
                  </a:lnTo>
                  <a:lnTo>
                    <a:pt x="202" y="586"/>
                  </a:lnTo>
                  <a:lnTo>
                    <a:pt x="188" y="605"/>
                  </a:lnTo>
                  <a:lnTo>
                    <a:pt x="171" y="620"/>
                  </a:lnTo>
                  <a:lnTo>
                    <a:pt x="154" y="633"/>
                  </a:lnTo>
                  <a:lnTo>
                    <a:pt x="137" y="643"/>
                  </a:lnTo>
                  <a:lnTo>
                    <a:pt x="122" y="651"/>
                  </a:lnTo>
                  <a:lnTo>
                    <a:pt x="106" y="657"/>
                  </a:lnTo>
                  <a:lnTo>
                    <a:pt x="106" y="656"/>
                  </a:lnTo>
                  <a:lnTo>
                    <a:pt x="106" y="654"/>
                  </a:lnTo>
                  <a:lnTo>
                    <a:pt x="104" y="652"/>
                  </a:lnTo>
                  <a:lnTo>
                    <a:pt x="102" y="649"/>
                  </a:lnTo>
                  <a:lnTo>
                    <a:pt x="90" y="610"/>
                  </a:lnTo>
                  <a:lnTo>
                    <a:pt x="77" y="571"/>
                  </a:lnTo>
                  <a:lnTo>
                    <a:pt x="66" y="531"/>
                  </a:lnTo>
                  <a:lnTo>
                    <a:pt x="56" y="491"/>
                  </a:lnTo>
                  <a:lnTo>
                    <a:pt x="47" y="450"/>
                  </a:lnTo>
                  <a:lnTo>
                    <a:pt x="39" y="411"/>
                  </a:lnTo>
                  <a:lnTo>
                    <a:pt x="31" y="373"/>
                  </a:lnTo>
                  <a:lnTo>
                    <a:pt x="24" y="336"/>
                  </a:lnTo>
                  <a:lnTo>
                    <a:pt x="19" y="303"/>
                  </a:lnTo>
                  <a:lnTo>
                    <a:pt x="14" y="271"/>
                  </a:lnTo>
                  <a:lnTo>
                    <a:pt x="9" y="242"/>
                  </a:lnTo>
                  <a:lnTo>
                    <a:pt x="6" y="217"/>
                  </a:lnTo>
                  <a:lnTo>
                    <a:pt x="4" y="195"/>
                  </a:lnTo>
                  <a:lnTo>
                    <a:pt x="1" y="178"/>
                  </a:lnTo>
                  <a:lnTo>
                    <a:pt x="0" y="166"/>
                  </a:lnTo>
                  <a:lnTo>
                    <a:pt x="0" y="158"/>
                  </a:lnTo>
                  <a:lnTo>
                    <a:pt x="4" y="150"/>
                  </a:lnTo>
                  <a:lnTo>
                    <a:pt x="10" y="140"/>
                  </a:lnTo>
                  <a:lnTo>
                    <a:pt x="19" y="130"/>
                  </a:lnTo>
                  <a:lnTo>
                    <a:pt x="31" y="118"/>
                  </a:lnTo>
                  <a:lnTo>
                    <a:pt x="46" y="105"/>
                  </a:lnTo>
                  <a:lnTo>
                    <a:pt x="65" y="93"/>
                  </a:lnTo>
                  <a:lnTo>
                    <a:pt x="89" y="80"/>
                  </a:lnTo>
                  <a:lnTo>
                    <a:pt x="116" y="67"/>
                  </a:lnTo>
                  <a:lnTo>
                    <a:pt x="150" y="53"/>
                  </a:lnTo>
                  <a:lnTo>
                    <a:pt x="188" y="40"/>
                  </a:lnTo>
                  <a:lnTo>
                    <a:pt x="244" y="25"/>
                  </a:lnTo>
                  <a:lnTo>
                    <a:pt x="296" y="14"/>
                  </a:lnTo>
                  <a:lnTo>
                    <a:pt x="347" y="6"/>
                  </a:lnTo>
                  <a:lnTo>
                    <a:pt x="396" y="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0">
              <a:extLst>
                <a:ext uri="{FF2B5EF4-FFF2-40B4-BE49-F238E27FC236}">
                  <a16:creationId xmlns:a16="http://schemas.microsoft.com/office/drawing/2014/main" id="{62D1DB79-82A3-AA47-AE1E-8AD905607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5178"/>
              <a:ext cx="1154545" cy="927860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7" y="50"/>
                </a:cxn>
                <a:cxn ang="0">
                  <a:pos x="776" y="68"/>
                </a:cxn>
                <a:cxn ang="0">
                  <a:pos x="795" y="98"/>
                </a:cxn>
                <a:cxn ang="0">
                  <a:pos x="809" y="145"/>
                </a:cxn>
                <a:cxn ang="0">
                  <a:pos x="814" y="181"/>
                </a:cxn>
                <a:cxn ang="0">
                  <a:pos x="818" y="237"/>
                </a:cxn>
                <a:cxn ang="0">
                  <a:pos x="820" y="309"/>
                </a:cxn>
                <a:cxn ang="0">
                  <a:pos x="816" y="331"/>
                </a:cxn>
                <a:cxn ang="0">
                  <a:pos x="804" y="297"/>
                </a:cxn>
                <a:cxn ang="0">
                  <a:pos x="785" y="269"/>
                </a:cxn>
                <a:cxn ang="0">
                  <a:pos x="756" y="247"/>
                </a:cxn>
                <a:cxn ang="0">
                  <a:pos x="719" y="233"/>
                </a:cxn>
                <a:cxn ang="0">
                  <a:pos x="669" y="225"/>
                </a:cxn>
                <a:cxn ang="0">
                  <a:pos x="608" y="220"/>
                </a:cxn>
                <a:cxn ang="0">
                  <a:pos x="542" y="217"/>
                </a:cxn>
                <a:cxn ang="0">
                  <a:pos x="444" y="219"/>
                </a:cxn>
                <a:cxn ang="0">
                  <a:pos x="388" y="223"/>
                </a:cxn>
                <a:cxn ang="0">
                  <a:pos x="347" y="231"/>
                </a:cxn>
                <a:cxn ang="0">
                  <a:pos x="300" y="252"/>
                </a:cxn>
                <a:cxn ang="0">
                  <a:pos x="265" y="285"/>
                </a:cxn>
                <a:cxn ang="0">
                  <a:pos x="244" y="326"/>
                </a:cxn>
                <a:cxn ang="0">
                  <a:pos x="238" y="377"/>
                </a:cxn>
                <a:cxn ang="0">
                  <a:pos x="240" y="416"/>
                </a:cxn>
                <a:cxn ang="0">
                  <a:pos x="240" y="464"/>
                </a:cxn>
                <a:cxn ang="0">
                  <a:pos x="235" y="516"/>
                </a:cxn>
                <a:cxn ang="0">
                  <a:pos x="219" y="565"/>
                </a:cxn>
                <a:cxn ang="0">
                  <a:pos x="192" y="604"/>
                </a:cxn>
                <a:cxn ang="0">
                  <a:pos x="162" y="631"/>
                </a:cxn>
                <a:cxn ang="0">
                  <a:pos x="130" y="649"/>
                </a:cxn>
                <a:cxn ang="0">
                  <a:pos x="102" y="659"/>
                </a:cxn>
                <a:cxn ang="0">
                  <a:pos x="66" y="578"/>
                </a:cxn>
                <a:cxn ang="0">
                  <a:pos x="40" y="494"/>
                </a:cxn>
                <a:cxn ang="0">
                  <a:pos x="22" y="413"/>
                </a:cxn>
                <a:cxn ang="0">
                  <a:pos x="10" y="339"/>
                </a:cxn>
                <a:cxn ang="0">
                  <a:pos x="4" y="274"/>
                </a:cxn>
                <a:cxn ang="0">
                  <a:pos x="1" y="223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0" h="659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7" y="42"/>
                  </a:lnTo>
                  <a:lnTo>
                    <a:pt x="747" y="50"/>
                  </a:lnTo>
                  <a:lnTo>
                    <a:pt x="763" y="58"/>
                  </a:lnTo>
                  <a:lnTo>
                    <a:pt x="776" y="68"/>
                  </a:lnTo>
                  <a:lnTo>
                    <a:pt x="786" y="81"/>
                  </a:lnTo>
                  <a:lnTo>
                    <a:pt x="795" y="98"/>
                  </a:lnTo>
                  <a:lnTo>
                    <a:pt x="802" y="119"/>
                  </a:lnTo>
                  <a:lnTo>
                    <a:pt x="809" y="145"/>
                  </a:lnTo>
                  <a:lnTo>
                    <a:pt x="811" y="160"/>
                  </a:lnTo>
                  <a:lnTo>
                    <a:pt x="814" y="181"/>
                  </a:lnTo>
                  <a:lnTo>
                    <a:pt x="816" y="207"/>
                  </a:lnTo>
                  <a:lnTo>
                    <a:pt x="818" y="237"/>
                  </a:lnTo>
                  <a:lnTo>
                    <a:pt x="820" y="271"/>
                  </a:lnTo>
                  <a:lnTo>
                    <a:pt x="820" y="309"/>
                  </a:lnTo>
                  <a:lnTo>
                    <a:pt x="820" y="349"/>
                  </a:lnTo>
                  <a:lnTo>
                    <a:pt x="816" y="331"/>
                  </a:lnTo>
                  <a:lnTo>
                    <a:pt x="811" y="313"/>
                  </a:lnTo>
                  <a:lnTo>
                    <a:pt x="804" y="297"/>
                  </a:lnTo>
                  <a:lnTo>
                    <a:pt x="796" y="282"/>
                  </a:lnTo>
                  <a:lnTo>
                    <a:pt x="785" y="269"/>
                  </a:lnTo>
                  <a:lnTo>
                    <a:pt x="772" y="256"/>
                  </a:lnTo>
                  <a:lnTo>
                    <a:pt x="756" y="247"/>
                  </a:lnTo>
                  <a:lnTo>
                    <a:pt x="738" y="238"/>
                  </a:lnTo>
                  <a:lnTo>
                    <a:pt x="719" y="233"/>
                  </a:lnTo>
                  <a:lnTo>
                    <a:pt x="696" y="229"/>
                  </a:lnTo>
                  <a:lnTo>
                    <a:pt x="669" y="225"/>
                  </a:lnTo>
                  <a:lnTo>
                    <a:pt x="640" y="223"/>
                  </a:lnTo>
                  <a:lnTo>
                    <a:pt x="608" y="220"/>
                  </a:lnTo>
                  <a:lnTo>
                    <a:pt x="575" y="218"/>
                  </a:lnTo>
                  <a:lnTo>
                    <a:pt x="542" y="217"/>
                  </a:lnTo>
                  <a:lnTo>
                    <a:pt x="475" y="217"/>
                  </a:lnTo>
                  <a:lnTo>
                    <a:pt x="444" y="219"/>
                  </a:lnTo>
                  <a:lnTo>
                    <a:pt x="414" y="221"/>
                  </a:lnTo>
                  <a:lnTo>
                    <a:pt x="388" y="223"/>
                  </a:lnTo>
                  <a:lnTo>
                    <a:pt x="366" y="227"/>
                  </a:lnTo>
                  <a:lnTo>
                    <a:pt x="347" y="231"/>
                  </a:lnTo>
                  <a:lnTo>
                    <a:pt x="322" y="240"/>
                  </a:lnTo>
                  <a:lnTo>
                    <a:pt x="300" y="252"/>
                  </a:lnTo>
                  <a:lnTo>
                    <a:pt x="281" y="267"/>
                  </a:lnTo>
                  <a:lnTo>
                    <a:pt x="265" y="285"/>
                  </a:lnTo>
                  <a:lnTo>
                    <a:pt x="253" y="304"/>
                  </a:lnTo>
                  <a:lnTo>
                    <a:pt x="244" y="326"/>
                  </a:lnTo>
                  <a:lnTo>
                    <a:pt x="239" y="351"/>
                  </a:lnTo>
                  <a:lnTo>
                    <a:pt x="238" y="377"/>
                  </a:lnTo>
                  <a:lnTo>
                    <a:pt x="239" y="395"/>
                  </a:lnTo>
                  <a:lnTo>
                    <a:pt x="240" y="416"/>
                  </a:lnTo>
                  <a:lnTo>
                    <a:pt x="240" y="439"/>
                  </a:lnTo>
                  <a:lnTo>
                    <a:pt x="240" y="464"/>
                  </a:lnTo>
                  <a:lnTo>
                    <a:pt x="240" y="490"/>
                  </a:lnTo>
                  <a:lnTo>
                    <a:pt x="235" y="516"/>
                  </a:lnTo>
                  <a:lnTo>
                    <a:pt x="229" y="541"/>
                  </a:lnTo>
                  <a:lnTo>
                    <a:pt x="219" y="565"/>
                  </a:lnTo>
                  <a:lnTo>
                    <a:pt x="206" y="586"/>
                  </a:lnTo>
                  <a:lnTo>
                    <a:pt x="192" y="604"/>
                  </a:lnTo>
                  <a:lnTo>
                    <a:pt x="177" y="619"/>
                  </a:lnTo>
                  <a:lnTo>
                    <a:pt x="162" y="631"/>
                  </a:lnTo>
                  <a:lnTo>
                    <a:pt x="146" y="641"/>
                  </a:lnTo>
                  <a:lnTo>
                    <a:pt x="130" y="649"/>
                  </a:lnTo>
                  <a:lnTo>
                    <a:pt x="116" y="655"/>
                  </a:lnTo>
                  <a:lnTo>
                    <a:pt x="102" y="659"/>
                  </a:lnTo>
                  <a:lnTo>
                    <a:pt x="83" y="619"/>
                  </a:lnTo>
                  <a:lnTo>
                    <a:pt x="66" y="578"/>
                  </a:lnTo>
                  <a:lnTo>
                    <a:pt x="52" y="536"/>
                  </a:lnTo>
                  <a:lnTo>
                    <a:pt x="40" y="494"/>
                  </a:lnTo>
                  <a:lnTo>
                    <a:pt x="30" y="454"/>
                  </a:lnTo>
                  <a:lnTo>
                    <a:pt x="22" y="413"/>
                  </a:lnTo>
                  <a:lnTo>
                    <a:pt x="15" y="375"/>
                  </a:lnTo>
                  <a:lnTo>
                    <a:pt x="10" y="339"/>
                  </a:lnTo>
                  <a:lnTo>
                    <a:pt x="7" y="305"/>
                  </a:lnTo>
                  <a:lnTo>
                    <a:pt x="4" y="274"/>
                  </a:lnTo>
                  <a:lnTo>
                    <a:pt x="2" y="246"/>
                  </a:lnTo>
                  <a:lnTo>
                    <a:pt x="1" y="223"/>
                  </a:lnTo>
                  <a:lnTo>
                    <a:pt x="0" y="203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DD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1">
              <a:extLst>
                <a:ext uri="{FF2B5EF4-FFF2-40B4-BE49-F238E27FC236}">
                  <a16:creationId xmlns:a16="http://schemas.microsoft.com/office/drawing/2014/main" id="{7F999E73-20A4-864C-83C1-695E07CA4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5178"/>
              <a:ext cx="1155954" cy="887028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0" y="47"/>
                </a:cxn>
                <a:cxn ang="0">
                  <a:pos x="768" y="62"/>
                </a:cxn>
                <a:cxn ang="0">
                  <a:pos x="789" y="85"/>
                </a:cxn>
                <a:cxn ang="0">
                  <a:pos x="804" y="122"/>
                </a:cxn>
                <a:cxn ang="0">
                  <a:pos x="814" y="172"/>
                </a:cxn>
                <a:cxn ang="0">
                  <a:pos x="819" y="222"/>
                </a:cxn>
                <a:cxn ang="0">
                  <a:pos x="820" y="265"/>
                </a:cxn>
                <a:cxn ang="0">
                  <a:pos x="821" y="300"/>
                </a:cxn>
                <a:cxn ang="0">
                  <a:pos x="820" y="321"/>
                </a:cxn>
                <a:cxn ang="0">
                  <a:pos x="807" y="275"/>
                </a:cxn>
                <a:cxn ang="0">
                  <a:pos x="783" y="241"/>
                </a:cxn>
                <a:cxn ang="0">
                  <a:pos x="749" y="218"/>
                </a:cxn>
                <a:cxn ang="0">
                  <a:pos x="711" y="205"/>
                </a:cxn>
                <a:cxn ang="0">
                  <a:pos x="661" y="197"/>
                </a:cxn>
                <a:cxn ang="0">
                  <a:pos x="599" y="191"/>
                </a:cxn>
                <a:cxn ang="0">
                  <a:pos x="533" y="188"/>
                </a:cxn>
                <a:cxn ang="0">
                  <a:pos x="435" y="190"/>
                </a:cxn>
                <a:cxn ang="0">
                  <a:pos x="379" y="194"/>
                </a:cxn>
                <a:cxn ang="0">
                  <a:pos x="339" y="202"/>
                </a:cxn>
                <a:cxn ang="0">
                  <a:pos x="291" y="223"/>
                </a:cxn>
                <a:cxn ang="0">
                  <a:pos x="255" y="256"/>
                </a:cxn>
                <a:cxn ang="0">
                  <a:pos x="235" y="298"/>
                </a:cxn>
                <a:cxn ang="0">
                  <a:pos x="229" y="348"/>
                </a:cxn>
                <a:cxn ang="0">
                  <a:pos x="231" y="388"/>
                </a:cxn>
                <a:cxn ang="0">
                  <a:pos x="232" y="435"/>
                </a:cxn>
                <a:cxn ang="0">
                  <a:pos x="227" y="486"/>
                </a:cxn>
                <a:cxn ang="0">
                  <a:pos x="210" y="537"/>
                </a:cxn>
                <a:cxn ang="0">
                  <a:pos x="183" y="575"/>
                </a:cxn>
                <a:cxn ang="0">
                  <a:pos x="152" y="602"/>
                </a:cxn>
                <a:cxn ang="0">
                  <a:pos x="122" y="620"/>
                </a:cxn>
                <a:cxn ang="0">
                  <a:pos x="94" y="630"/>
                </a:cxn>
                <a:cxn ang="0">
                  <a:pos x="59" y="550"/>
                </a:cxn>
                <a:cxn ang="0">
                  <a:pos x="34" y="470"/>
                </a:cxn>
                <a:cxn ang="0">
                  <a:pos x="19" y="394"/>
                </a:cxn>
                <a:cxn ang="0">
                  <a:pos x="9" y="325"/>
                </a:cxn>
                <a:cxn ang="0">
                  <a:pos x="3" y="265"/>
                </a:cxn>
                <a:cxn ang="0">
                  <a:pos x="1" y="218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1" h="630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3" y="41"/>
                  </a:lnTo>
                  <a:lnTo>
                    <a:pt x="740" y="47"/>
                  </a:lnTo>
                  <a:lnTo>
                    <a:pt x="755" y="53"/>
                  </a:lnTo>
                  <a:lnTo>
                    <a:pt x="768" y="62"/>
                  </a:lnTo>
                  <a:lnTo>
                    <a:pt x="779" y="72"/>
                  </a:lnTo>
                  <a:lnTo>
                    <a:pt x="789" y="85"/>
                  </a:lnTo>
                  <a:lnTo>
                    <a:pt x="798" y="101"/>
                  </a:lnTo>
                  <a:lnTo>
                    <a:pt x="804" y="122"/>
                  </a:lnTo>
                  <a:lnTo>
                    <a:pt x="809" y="147"/>
                  </a:lnTo>
                  <a:lnTo>
                    <a:pt x="814" y="172"/>
                  </a:lnTo>
                  <a:lnTo>
                    <a:pt x="816" y="197"/>
                  </a:lnTo>
                  <a:lnTo>
                    <a:pt x="819" y="222"/>
                  </a:lnTo>
                  <a:lnTo>
                    <a:pt x="820" y="244"/>
                  </a:lnTo>
                  <a:lnTo>
                    <a:pt x="820" y="265"/>
                  </a:lnTo>
                  <a:lnTo>
                    <a:pt x="821" y="284"/>
                  </a:lnTo>
                  <a:lnTo>
                    <a:pt x="821" y="300"/>
                  </a:lnTo>
                  <a:lnTo>
                    <a:pt x="820" y="311"/>
                  </a:lnTo>
                  <a:lnTo>
                    <a:pt x="820" y="321"/>
                  </a:lnTo>
                  <a:lnTo>
                    <a:pt x="815" y="297"/>
                  </a:lnTo>
                  <a:lnTo>
                    <a:pt x="807" y="275"/>
                  </a:lnTo>
                  <a:lnTo>
                    <a:pt x="796" y="257"/>
                  </a:lnTo>
                  <a:lnTo>
                    <a:pt x="783" y="241"/>
                  </a:lnTo>
                  <a:lnTo>
                    <a:pt x="767" y="228"/>
                  </a:lnTo>
                  <a:lnTo>
                    <a:pt x="749" y="218"/>
                  </a:lnTo>
                  <a:lnTo>
                    <a:pt x="729" y="210"/>
                  </a:lnTo>
                  <a:lnTo>
                    <a:pt x="711" y="205"/>
                  </a:lnTo>
                  <a:lnTo>
                    <a:pt x="687" y="200"/>
                  </a:lnTo>
                  <a:lnTo>
                    <a:pt x="661" y="197"/>
                  </a:lnTo>
                  <a:lnTo>
                    <a:pt x="631" y="193"/>
                  </a:lnTo>
                  <a:lnTo>
                    <a:pt x="599" y="191"/>
                  </a:lnTo>
                  <a:lnTo>
                    <a:pt x="567" y="189"/>
                  </a:lnTo>
                  <a:lnTo>
                    <a:pt x="533" y="188"/>
                  </a:lnTo>
                  <a:lnTo>
                    <a:pt x="466" y="188"/>
                  </a:lnTo>
                  <a:lnTo>
                    <a:pt x="435" y="190"/>
                  </a:lnTo>
                  <a:lnTo>
                    <a:pt x="406" y="192"/>
                  </a:lnTo>
                  <a:lnTo>
                    <a:pt x="379" y="194"/>
                  </a:lnTo>
                  <a:lnTo>
                    <a:pt x="358" y="197"/>
                  </a:lnTo>
                  <a:lnTo>
                    <a:pt x="339" y="202"/>
                  </a:lnTo>
                  <a:lnTo>
                    <a:pt x="313" y="211"/>
                  </a:lnTo>
                  <a:lnTo>
                    <a:pt x="291" y="223"/>
                  </a:lnTo>
                  <a:lnTo>
                    <a:pt x="271" y="238"/>
                  </a:lnTo>
                  <a:lnTo>
                    <a:pt x="255" y="256"/>
                  </a:lnTo>
                  <a:lnTo>
                    <a:pt x="244" y="275"/>
                  </a:lnTo>
                  <a:lnTo>
                    <a:pt x="235" y="298"/>
                  </a:lnTo>
                  <a:lnTo>
                    <a:pt x="230" y="322"/>
                  </a:lnTo>
                  <a:lnTo>
                    <a:pt x="229" y="348"/>
                  </a:lnTo>
                  <a:lnTo>
                    <a:pt x="230" y="367"/>
                  </a:lnTo>
                  <a:lnTo>
                    <a:pt x="231" y="388"/>
                  </a:lnTo>
                  <a:lnTo>
                    <a:pt x="232" y="410"/>
                  </a:lnTo>
                  <a:lnTo>
                    <a:pt x="232" y="435"/>
                  </a:lnTo>
                  <a:lnTo>
                    <a:pt x="231" y="460"/>
                  </a:lnTo>
                  <a:lnTo>
                    <a:pt x="227" y="486"/>
                  </a:lnTo>
                  <a:lnTo>
                    <a:pt x="220" y="512"/>
                  </a:lnTo>
                  <a:lnTo>
                    <a:pt x="210" y="537"/>
                  </a:lnTo>
                  <a:lnTo>
                    <a:pt x="198" y="558"/>
                  </a:lnTo>
                  <a:lnTo>
                    <a:pt x="183" y="575"/>
                  </a:lnTo>
                  <a:lnTo>
                    <a:pt x="168" y="589"/>
                  </a:lnTo>
                  <a:lnTo>
                    <a:pt x="152" y="602"/>
                  </a:lnTo>
                  <a:lnTo>
                    <a:pt x="137" y="612"/>
                  </a:lnTo>
                  <a:lnTo>
                    <a:pt x="122" y="620"/>
                  </a:lnTo>
                  <a:lnTo>
                    <a:pt x="107" y="626"/>
                  </a:lnTo>
                  <a:lnTo>
                    <a:pt x="94" y="630"/>
                  </a:lnTo>
                  <a:lnTo>
                    <a:pt x="75" y="590"/>
                  </a:lnTo>
                  <a:lnTo>
                    <a:pt x="59" y="550"/>
                  </a:lnTo>
                  <a:lnTo>
                    <a:pt x="45" y="509"/>
                  </a:lnTo>
                  <a:lnTo>
                    <a:pt x="34" y="470"/>
                  </a:lnTo>
                  <a:lnTo>
                    <a:pt x="25" y="431"/>
                  </a:lnTo>
                  <a:lnTo>
                    <a:pt x="19" y="394"/>
                  </a:lnTo>
                  <a:lnTo>
                    <a:pt x="13" y="358"/>
                  </a:lnTo>
                  <a:lnTo>
                    <a:pt x="9" y="325"/>
                  </a:lnTo>
                  <a:lnTo>
                    <a:pt x="5" y="294"/>
                  </a:lnTo>
                  <a:lnTo>
                    <a:pt x="3" y="265"/>
                  </a:lnTo>
                  <a:lnTo>
                    <a:pt x="2" y="240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42">
              <a:extLst>
                <a:ext uri="{FF2B5EF4-FFF2-40B4-BE49-F238E27FC236}">
                  <a16:creationId xmlns:a16="http://schemas.microsoft.com/office/drawing/2014/main" id="{46892B78-FC32-4142-9D6C-D6A26881B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333" y="1174389"/>
              <a:ext cx="1141874" cy="1365742"/>
            </a:xfrm>
            <a:custGeom>
              <a:avLst/>
              <a:gdLst/>
              <a:ahLst/>
              <a:cxnLst>
                <a:cxn ang="0">
                  <a:pos x="458" y="1"/>
                </a:cxn>
                <a:cxn ang="0">
                  <a:pos x="508" y="6"/>
                </a:cxn>
                <a:cxn ang="0">
                  <a:pos x="559" y="22"/>
                </a:cxn>
                <a:cxn ang="0">
                  <a:pos x="609" y="46"/>
                </a:cxn>
                <a:cxn ang="0">
                  <a:pos x="657" y="83"/>
                </a:cxn>
                <a:cxn ang="0">
                  <a:pos x="702" y="135"/>
                </a:cxn>
                <a:cxn ang="0">
                  <a:pos x="740" y="202"/>
                </a:cxn>
                <a:cxn ang="0">
                  <a:pos x="770" y="280"/>
                </a:cxn>
                <a:cxn ang="0">
                  <a:pos x="791" y="362"/>
                </a:cxn>
                <a:cxn ang="0">
                  <a:pos x="803" y="444"/>
                </a:cxn>
                <a:cxn ang="0">
                  <a:pos x="809" y="527"/>
                </a:cxn>
                <a:cxn ang="0">
                  <a:pos x="811" y="604"/>
                </a:cxn>
                <a:cxn ang="0">
                  <a:pos x="808" y="676"/>
                </a:cxn>
                <a:cxn ang="0">
                  <a:pos x="804" y="738"/>
                </a:cxn>
                <a:cxn ang="0">
                  <a:pos x="798" y="790"/>
                </a:cxn>
                <a:cxn ang="0">
                  <a:pos x="793" y="826"/>
                </a:cxn>
                <a:cxn ang="0">
                  <a:pos x="791" y="846"/>
                </a:cxn>
                <a:cxn ang="0">
                  <a:pos x="786" y="852"/>
                </a:cxn>
                <a:cxn ang="0">
                  <a:pos x="770" y="862"/>
                </a:cxn>
                <a:cxn ang="0">
                  <a:pos x="745" y="877"/>
                </a:cxn>
                <a:cxn ang="0">
                  <a:pos x="706" y="896"/>
                </a:cxn>
                <a:cxn ang="0">
                  <a:pos x="652" y="916"/>
                </a:cxn>
                <a:cxn ang="0">
                  <a:pos x="582" y="934"/>
                </a:cxn>
                <a:cxn ang="0">
                  <a:pos x="495" y="951"/>
                </a:cxn>
                <a:cxn ang="0">
                  <a:pos x="389" y="964"/>
                </a:cxn>
                <a:cxn ang="0">
                  <a:pos x="289" y="970"/>
                </a:cxn>
                <a:cxn ang="0">
                  <a:pos x="206" y="970"/>
                </a:cxn>
                <a:cxn ang="0">
                  <a:pos x="139" y="967"/>
                </a:cxn>
                <a:cxn ang="0">
                  <a:pos x="90" y="962"/>
                </a:cxn>
                <a:cxn ang="0">
                  <a:pos x="60" y="958"/>
                </a:cxn>
                <a:cxn ang="0">
                  <a:pos x="50" y="956"/>
                </a:cxn>
                <a:cxn ang="0">
                  <a:pos x="47" y="950"/>
                </a:cxn>
                <a:cxn ang="0">
                  <a:pos x="40" y="932"/>
                </a:cxn>
                <a:cxn ang="0">
                  <a:pos x="29" y="901"/>
                </a:cxn>
                <a:cxn ang="0">
                  <a:pos x="13" y="831"/>
                </a:cxn>
                <a:cxn ang="0">
                  <a:pos x="5" y="767"/>
                </a:cxn>
                <a:cxn ang="0">
                  <a:pos x="0" y="690"/>
                </a:cxn>
                <a:cxn ang="0">
                  <a:pos x="2" y="598"/>
                </a:cxn>
                <a:cxn ang="0">
                  <a:pos x="11" y="491"/>
                </a:cxn>
                <a:cxn ang="0">
                  <a:pos x="29" y="382"/>
                </a:cxn>
                <a:cxn ang="0">
                  <a:pos x="53" y="295"/>
                </a:cxn>
                <a:cxn ang="0">
                  <a:pos x="83" y="222"/>
                </a:cxn>
                <a:cxn ang="0">
                  <a:pos x="118" y="162"/>
                </a:cxn>
                <a:cxn ang="0">
                  <a:pos x="157" y="114"/>
                </a:cxn>
                <a:cxn ang="0">
                  <a:pos x="198" y="77"/>
                </a:cxn>
                <a:cxn ang="0">
                  <a:pos x="240" y="49"/>
                </a:cxn>
                <a:cxn ang="0">
                  <a:pos x="282" y="29"/>
                </a:cxn>
                <a:cxn ang="0">
                  <a:pos x="322" y="16"/>
                </a:cxn>
                <a:cxn ang="0">
                  <a:pos x="358" y="7"/>
                </a:cxn>
                <a:cxn ang="0">
                  <a:pos x="390" y="2"/>
                </a:cxn>
                <a:cxn ang="0">
                  <a:pos x="435" y="0"/>
                </a:cxn>
              </a:cxnLst>
              <a:rect l="0" t="0" r="r" b="b"/>
              <a:pathLst>
                <a:path w="811" h="970">
                  <a:moveTo>
                    <a:pt x="435" y="0"/>
                  </a:moveTo>
                  <a:lnTo>
                    <a:pt x="458" y="1"/>
                  </a:lnTo>
                  <a:lnTo>
                    <a:pt x="483" y="2"/>
                  </a:lnTo>
                  <a:lnTo>
                    <a:pt x="508" y="6"/>
                  </a:lnTo>
                  <a:lnTo>
                    <a:pt x="533" y="12"/>
                  </a:lnTo>
                  <a:lnTo>
                    <a:pt x="559" y="22"/>
                  </a:lnTo>
                  <a:lnTo>
                    <a:pt x="584" y="32"/>
                  </a:lnTo>
                  <a:lnTo>
                    <a:pt x="609" y="46"/>
                  </a:lnTo>
                  <a:lnTo>
                    <a:pt x="633" y="63"/>
                  </a:lnTo>
                  <a:lnTo>
                    <a:pt x="657" y="83"/>
                  </a:lnTo>
                  <a:lnTo>
                    <a:pt x="680" y="107"/>
                  </a:lnTo>
                  <a:lnTo>
                    <a:pt x="702" y="135"/>
                  </a:lnTo>
                  <a:lnTo>
                    <a:pt x="722" y="166"/>
                  </a:lnTo>
                  <a:lnTo>
                    <a:pt x="740" y="202"/>
                  </a:lnTo>
                  <a:lnTo>
                    <a:pt x="756" y="241"/>
                  </a:lnTo>
                  <a:lnTo>
                    <a:pt x="770" y="280"/>
                  </a:lnTo>
                  <a:lnTo>
                    <a:pt x="781" y="321"/>
                  </a:lnTo>
                  <a:lnTo>
                    <a:pt x="791" y="362"/>
                  </a:lnTo>
                  <a:lnTo>
                    <a:pt x="797" y="403"/>
                  </a:lnTo>
                  <a:lnTo>
                    <a:pt x="803" y="444"/>
                  </a:lnTo>
                  <a:lnTo>
                    <a:pt x="806" y="486"/>
                  </a:lnTo>
                  <a:lnTo>
                    <a:pt x="809" y="527"/>
                  </a:lnTo>
                  <a:lnTo>
                    <a:pt x="811" y="566"/>
                  </a:lnTo>
                  <a:lnTo>
                    <a:pt x="811" y="604"/>
                  </a:lnTo>
                  <a:lnTo>
                    <a:pt x="810" y="641"/>
                  </a:lnTo>
                  <a:lnTo>
                    <a:pt x="808" y="676"/>
                  </a:lnTo>
                  <a:lnTo>
                    <a:pt x="806" y="709"/>
                  </a:lnTo>
                  <a:lnTo>
                    <a:pt x="804" y="738"/>
                  </a:lnTo>
                  <a:lnTo>
                    <a:pt x="801" y="766"/>
                  </a:lnTo>
                  <a:lnTo>
                    <a:pt x="798" y="790"/>
                  </a:lnTo>
                  <a:lnTo>
                    <a:pt x="796" y="810"/>
                  </a:lnTo>
                  <a:lnTo>
                    <a:pt x="793" y="826"/>
                  </a:lnTo>
                  <a:lnTo>
                    <a:pt x="791" y="838"/>
                  </a:lnTo>
                  <a:lnTo>
                    <a:pt x="791" y="846"/>
                  </a:lnTo>
                  <a:lnTo>
                    <a:pt x="790" y="848"/>
                  </a:lnTo>
                  <a:lnTo>
                    <a:pt x="786" y="852"/>
                  </a:lnTo>
                  <a:lnTo>
                    <a:pt x="780" y="857"/>
                  </a:lnTo>
                  <a:lnTo>
                    <a:pt x="770" y="862"/>
                  </a:lnTo>
                  <a:lnTo>
                    <a:pt x="760" y="870"/>
                  </a:lnTo>
                  <a:lnTo>
                    <a:pt x="745" y="877"/>
                  </a:lnTo>
                  <a:lnTo>
                    <a:pt x="727" y="887"/>
                  </a:lnTo>
                  <a:lnTo>
                    <a:pt x="706" y="896"/>
                  </a:lnTo>
                  <a:lnTo>
                    <a:pt x="681" y="906"/>
                  </a:lnTo>
                  <a:lnTo>
                    <a:pt x="652" y="916"/>
                  </a:lnTo>
                  <a:lnTo>
                    <a:pt x="620" y="925"/>
                  </a:lnTo>
                  <a:lnTo>
                    <a:pt x="582" y="934"/>
                  </a:lnTo>
                  <a:lnTo>
                    <a:pt x="541" y="944"/>
                  </a:lnTo>
                  <a:lnTo>
                    <a:pt x="495" y="951"/>
                  </a:lnTo>
                  <a:lnTo>
                    <a:pt x="444" y="958"/>
                  </a:lnTo>
                  <a:lnTo>
                    <a:pt x="389" y="964"/>
                  </a:lnTo>
                  <a:lnTo>
                    <a:pt x="337" y="967"/>
                  </a:lnTo>
                  <a:lnTo>
                    <a:pt x="289" y="970"/>
                  </a:lnTo>
                  <a:lnTo>
                    <a:pt x="245" y="970"/>
                  </a:lnTo>
                  <a:lnTo>
                    <a:pt x="206" y="970"/>
                  </a:lnTo>
                  <a:lnTo>
                    <a:pt x="170" y="969"/>
                  </a:lnTo>
                  <a:lnTo>
                    <a:pt x="139" y="967"/>
                  </a:lnTo>
                  <a:lnTo>
                    <a:pt x="112" y="965"/>
                  </a:lnTo>
                  <a:lnTo>
                    <a:pt x="90" y="962"/>
                  </a:lnTo>
                  <a:lnTo>
                    <a:pt x="72" y="960"/>
                  </a:lnTo>
                  <a:lnTo>
                    <a:pt x="60" y="958"/>
                  </a:lnTo>
                  <a:lnTo>
                    <a:pt x="52" y="957"/>
                  </a:lnTo>
                  <a:lnTo>
                    <a:pt x="50" y="956"/>
                  </a:lnTo>
                  <a:lnTo>
                    <a:pt x="49" y="955"/>
                  </a:lnTo>
                  <a:lnTo>
                    <a:pt x="47" y="950"/>
                  </a:lnTo>
                  <a:lnTo>
                    <a:pt x="44" y="943"/>
                  </a:lnTo>
                  <a:lnTo>
                    <a:pt x="40" y="932"/>
                  </a:lnTo>
                  <a:lnTo>
                    <a:pt x="35" y="919"/>
                  </a:lnTo>
                  <a:lnTo>
                    <a:pt x="29" y="901"/>
                  </a:lnTo>
                  <a:lnTo>
                    <a:pt x="18" y="857"/>
                  </a:lnTo>
                  <a:lnTo>
                    <a:pt x="13" y="831"/>
                  </a:lnTo>
                  <a:lnTo>
                    <a:pt x="9" y="800"/>
                  </a:lnTo>
                  <a:lnTo>
                    <a:pt x="5" y="767"/>
                  </a:lnTo>
                  <a:lnTo>
                    <a:pt x="2" y="730"/>
                  </a:lnTo>
                  <a:lnTo>
                    <a:pt x="0" y="690"/>
                  </a:lnTo>
                  <a:lnTo>
                    <a:pt x="0" y="645"/>
                  </a:lnTo>
                  <a:lnTo>
                    <a:pt x="2" y="598"/>
                  </a:lnTo>
                  <a:lnTo>
                    <a:pt x="6" y="547"/>
                  </a:lnTo>
                  <a:lnTo>
                    <a:pt x="11" y="491"/>
                  </a:lnTo>
                  <a:lnTo>
                    <a:pt x="20" y="433"/>
                  </a:lnTo>
                  <a:lnTo>
                    <a:pt x="29" y="382"/>
                  </a:lnTo>
                  <a:lnTo>
                    <a:pt x="40" y="337"/>
                  </a:lnTo>
                  <a:lnTo>
                    <a:pt x="53" y="295"/>
                  </a:lnTo>
                  <a:lnTo>
                    <a:pt x="67" y="257"/>
                  </a:lnTo>
                  <a:lnTo>
                    <a:pt x="83" y="222"/>
                  </a:lnTo>
                  <a:lnTo>
                    <a:pt x="100" y="191"/>
                  </a:lnTo>
                  <a:lnTo>
                    <a:pt x="118" y="162"/>
                  </a:lnTo>
                  <a:lnTo>
                    <a:pt x="138" y="137"/>
                  </a:lnTo>
                  <a:lnTo>
                    <a:pt x="157" y="114"/>
                  </a:lnTo>
                  <a:lnTo>
                    <a:pt x="178" y="94"/>
                  </a:lnTo>
                  <a:lnTo>
                    <a:pt x="198" y="77"/>
                  </a:lnTo>
                  <a:lnTo>
                    <a:pt x="219" y="63"/>
                  </a:lnTo>
                  <a:lnTo>
                    <a:pt x="240" y="49"/>
                  </a:lnTo>
                  <a:lnTo>
                    <a:pt x="261" y="38"/>
                  </a:lnTo>
                  <a:lnTo>
                    <a:pt x="282" y="29"/>
                  </a:lnTo>
                  <a:lnTo>
                    <a:pt x="302" y="22"/>
                  </a:lnTo>
                  <a:lnTo>
                    <a:pt x="322" y="16"/>
                  </a:lnTo>
                  <a:lnTo>
                    <a:pt x="340" y="11"/>
                  </a:lnTo>
                  <a:lnTo>
                    <a:pt x="358" y="7"/>
                  </a:lnTo>
                  <a:lnTo>
                    <a:pt x="375" y="4"/>
                  </a:lnTo>
                  <a:lnTo>
                    <a:pt x="390" y="2"/>
                  </a:lnTo>
                  <a:lnTo>
                    <a:pt x="412" y="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3">
              <a:extLst>
                <a:ext uri="{FF2B5EF4-FFF2-40B4-BE49-F238E27FC236}">
                  <a16:creationId xmlns:a16="http://schemas.microsoft.com/office/drawing/2014/main" id="{47AD033F-7165-5344-A37F-5428BF0B7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091" y="1496817"/>
              <a:ext cx="149246" cy="157694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4" y="0"/>
                </a:cxn>
                <a:cxn ang="0">
                  <a:pos x="67" y="3"/>
                </a:cxn>
                <a:cxn ang="0">
                  <a:pos x="79" y="9"/>
                </a:cxn>
                <a:cxn ang="0">
                  <a:pos x="89" y="17"/>
                </a:cxn>
                <a:cxn ang="0">
                  <a:pos x="97" y="26"/>
                </a:cxn>
                <a:cxn ang="0">
                  <a:pos x="100" y="32"/>
                </a:cxn>
                <a:cxn ang="0">
                  <a:pos x="103" y="39"/>
                </a:cxn>
                <a:cxn ang="0">
                  <a:pos x="106" y="47"/>
                </a:cxn>
                <a:cxn ang="0">
                  <a:pos x="106" y="55"/>
                </a:cxn>
                <a:cxn ang="0">
                  <a:pos x="106" y="66"/>
                </a:cxn>
                <a:cxn ang="0">
                  <a:pos x="105" y="75"/>
                </a:cxn>
                <a:cxn ang="0">
                  <a:pos x="102" y="83"/>
                </a:cxn>
                <a:cxn ang="0">
                  <a:pos x="97" y="92"/>
                </a:cxn>
                <a:cxn ang="0">
                  <a:pos x="90" y="99"/>
                </a:cxn>
                <a:cxn ang="0">
                  <a:pos x="81" y="106"/>
                </a:cxn>
                <a:cxn ang="0">
                  <a:pos x="70" y="110"/>
                </a:cxn>
                <a:cxn ang="0">
                  <a:pos x="55" y="112"/>
                </a:cxn>
                <a:cxn ang="0">
                  <a:pos x="38" y="112"/>
                </a:cxn>
                <a:cxn ang="0">
                  <a:pos x="3" y="71"/>
                </a:cxn>
                <a:cxn ang="0">
                  <a:pos x="2" y="69"/>
                </a:cxn>
                <a:cxn ang="0">
                  <a:pos x="1" y="63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2" y="35"/>
                </a:cxn>
                <a:cxn ang="0">
                  <a:pos x="5" y="25"/>
                </a:cxn>
                <a:cxn ang="0">
                  <a:pos x="13" y="15"/>
                </a:cxn>
                <a:cxn ang="0">
                  <a:pos x="26" y="5"/>
                </a:cxn>
                <a:cxn ang="0">
                  <a:pos x="39" y="0"/>
                </a:cxn>
              </a:cxnLst>
              <a:rect l="0" t="0" r="r" b="b"/>
              <a:pathLst>
                <a:path w="106" h="112">
                  <a:moveTo>
                    <a:pt x="39" y="0"/>
                  </a:moveTo>
                  <a:lnTo>
                    <a:pt x="54" y="0"/>
                  </a:lnTo>
                  <a:lnTo>
                    <a:pt x="67" y="3"/>
                  </a:lnTo>
                  <a:lnTo>
                    <a:pt x="79" y="9"/>
                  </a:lnTo>
                  <a:lnTo>
                    <a:pt x="89" y="17"/>
                  </a:lnTo>
                  <a:lnTo>
                    <a:pt x="97" y="26"/>
                  </a:lnTo>
                  <a:lnTo>
                    <a:pt x="100" y="32"/>
                  </a:lnTo>
                  <a:lnTo>
                    <a:pt x="103" y="39"/>
                  </a:lnTo>
                  <a:lnTo>
                    <a:pt x="106" y="47"/>
                  </a:lnTo>
                  <a:lnTo>
                    <a:pt x="106" y="55"/>
                  </a:lnTo>
                  <a:lnTo>
                    <a:pt x="106" y="66"/>
                  </a:lnTo>
                  <a:lnTo>
                    <a:pt x="105" y="75"/>
                  </a:lnTo>
                  <a:lnTo>
                    <a:pt x="102" y="83"/>
                  </a:lnTo>
                  <a:lnTo>
                    <a:pt x="97" y="92"/>
                  </a:lnTo>
                  <a:lnTo>
                    <a:pt x="90" y="99"/>
                  </a:lnTo>
                  <a:lnTo>
                    <a:pt x="81" y="106"/>
                  </a:lnTo>
                  <a:lnTo>
                    <a:pt x="70" y="110"/>
                  </a:lnTo>
                  <a:lnTo>
                    <a:pt x="55" y="112"/>
                  </a:lnTo>
                  <a:lnTo>
                    <a:pt x="38" y="112"/>
                  </a:lnTo>
                  <a:lnTo>
                    <a:pt x="3" y="71"/>
                  </a:lnTo>
                  <a:lnTo>
                    <a:pt x="2" y="69"/>
                  </a:lnTo>
                  <a:lnTo>
                    <a:pt x="1" y="63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2" y="35"/>
                  </a:lnTo>
                  <a:lnTo>
                    <a:pt x="5" y="25"/>
                  </a:lnTo>
                  <a:lnTo>
                    <a:pt x="13" y="15"/>
                  </a:lnTo>
                  <a:lnTo>
                    <a:pt x="2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4">
              <a:extLst>
                <a:ext uri="{FF2B5EF4-FFF2-40B4-BE49-F238E27FC236}">
                  <a16:creationId xmlns:a16="http://schemas.microsoft.com/office/drawing/2014/main" id="{F0F56243-CD08-DD4F-9B55-9967F531F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82" y="1551728"/>
              <a:ext cx="325244" cy="751862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45">
              <a:extLst>
                <a:ext uri="{FF2B5EF4-FFF2-40B4-BE49-F238E27FC236}">
                  <a16:creationId xmlns:a16="http://schemas.microsoft.com/office/drawing/2014/main" id="{E0FFE79D-084C-3D47-A890-F077A2282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13" y="2334566"/>
              <a:ext cx="76031" cy="15769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6" y="2"/>
                </a:cxn>
                <a:cxn ang="0">
                  <a:pos x="35" y="9"/>
                </a:cxn>
                <a:cxn ang="0">
                  <a:pos x="42" y="20"/>
                </a:cxn>
                <a:cxn ang="0">
                  <a:pos x="48" y="35"/>
                </a:cxn>
                <a:cxn ang="0">
                  <a:pos x="52" y="53"/>
                </a:cxn>
                <a:cxn ang="0">
                  <a:pos x="54" y="68"/>
                </a:cxn>
                <a:cxn ang="0">
                  <a:pos x="53" y="81"/>
                </a:cxn>
                <a:cxn ang="0">
                  <a:pos x="51" y="94"/>
                </a:cxn>
                <a:cxn ang="0">
                  <a:pos x="47" y="103"/>
                </a:cxn>
                <a:cxn ang="0">
                  <a:pos x="42" y="110"/>
                </a:cxn>
                <a:cxn ang="0">
                  <a:pos x="36" y="112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1" y="93"/>
                </a:cxn>
                <a:cxn ang="0">
                  <a:pos x="5" y="78"/>
                </a:cxn>
                <a:cxn ang="0">
                  <a:pos x="1" y="60"/>
                </a:cxn>
                <a:cxn ang="0">
                  <a:pos x="0" y="45"/>
                </a:cxn>
                <a:cxn ang="0">
                  <a:pos x="0" y="32"/>
                </a:cxn>
                <a:cxn ang="0">
                  <a:pos x="2" y="19"/>
                </a:cxn>
                <a:cxn ang="0">
                  <a:pos x="6" y="10"/>
                </a:cxn>
                <a:cxn ang="0">
                  <a:pos x="11" y="3"/>
                </a:cxn>
                <a:cxn ang="0">
                  <a:pos x="18" y="0"/>
                </a:cxn>
              </a:cxnLst>
              <a:rect l="0" t="0" r="r" b="b"/>
              <a:pathLst>
                <a:path w="54" h="112">
                  <a:moveTo>
                    <a:pt x="18" y="0"/>
                  </a:moveTo>
                  <a:lnTo>
                    <a:pt x="26" y="2"/>
                  </a:lnTo>
                  <a:lnTo>
                    <a:pt x="35" y="9"/>
                  </a:lnTo>
                  <a:lnTo>
                    <a:pt x="42" y="20"/>
                  </a:lnTo>
                  <a:lnTo>
                    <a:pt x="48" y="35"/>
                  </a:lnTo>
                  <a:lnTo>
                    <a:pt x="52" y="53"/>
                  </a:lnTo>
                  <a:lnTo>
                    <a:pt x="54" y="68"/>
                  </a:lnTo>
                  <a:lnTo>
                    <a:pt x="53" y="81"/>
                  </a:lnTo>
                  <a:lnTo>
                    <a:pt x="51" y="94"/>
                  </a:lnTo>
                  <a:lnTo>
                    <a:pt x="47" y="103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1" y="93"/>
                  </a:lnTo>
                  <a:lnTo>
                    <a:pt x="5" y="78"/>
                  </a:lnTo>
                  <a:lnTo>
                    <a:pt x="1" y="60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6" y="10"/>
                  </a:lnTo>
                  <a:lnTo>
                    <a:pt x="11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6">
              <a:extLst>
                <a:ext uri="{FF2B5EF4-FFF2-40B4-BE49-F238E27FC236}">
                  <a16:creationId xmlns:a16="http://schemas.microsoft.com/office/drawing/2014/main" id="{1F34DCF0-DD63-7C4C-A3E6-299BB0C40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364" y="2304998"/>
              <a:ext cx="97151" cy="14783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4" y="2"/>
                </a:cxn>
                <a:cxn ang="0">
                  <a:pos x="33" y="8"/>
                </a:cxn>
                <a:cxn ang="0">
                  <a:pos x="42" y="17"/>
                </a:cxn>
                <a:cxn ang="0">
                  <a:pos x="50" y="28"/>
                </a:cxn>
                <a:cxn ang="0">
                  <a:pos x="58" y="40"/>
                </a:cxn>
                <a:cxn ang="0">
                  <a:pos x="64" y="54"/>
                </a:cxn>
                <a:cxn ang="0">
                  <a:pos x="68" y="68"/>
                </a:cxn>
                <a:cxn ang="0">
                  <a:pos x="69" y="80"/>
                </a:cxn>
                <a:cxn ang="0">
                  <a:pos x="69" y="90"/>
                </a:cxn>
                <a:cxn ang="0">
                  <a:pos x="65" y="98"/>
                </a:cxn>
                <a:cxn ang="0">
                  <a:pos x="60" y="103"/>
                </a:cxn>
                <a:cxn ang="0">
                  <a:pos x="53" y="105"/>
                </a:cxn>
                <a:cxn ang="0">
                  <a:pos x="44" y="102"/>
                </a:cxn>
                <a:cxn ang="0">
                  <a:pos x="36" y="96"/>
                </a:cxn>
                <a:cxn ang="0">
                  <a:pos x="28" y="88"/>
                </a:cxn>
                <a:cxn ang="0">
                  <a:pos x="19" y="77"/>
                </a:cxn>
                <a:cxn ang="0">
                  <a:pos x="12" y="64"/>
                </a:cxn>
                <a:cxn ang="0">
                  <a:pos x="6" y="50"/>
                </a:cxn>
                <a:cxn ang="0">
                  <a:pos x="2" y="37"/>
                </a:cxn>
                <a:cxn ang="0">
                  <a:pos x="0" y="25"/>
                </a:cxn>
                <a:cxn ang="0">
                  <a:pos x="1" y="14"/>
                </a:cxn>
                <a:cxn ang="0">
                  <a:pos x="4" y="7"/>
                </a:cxn>
                <a:cxn ang="0">
                  <a:pos x="9" y="2"/>
                </a:cxn>
                <a:cxn ang="0">
                  <a:pos x="16" y="0"/>
                </a:cxn>
              </a:cxnLst>
              <a:rect l="0" t="0" r="r" b="b"/>
              <a:pathLst>
                <a:path w="69" h="105">
                  <a:moveTo>
                    <a:pt x="16" y="0"/>
                  </a:moveTo>
                  <a:lnTo>
                    <a:pt x="24" y="2"/>
                  </a:lnTo>
                  <a:lnTo>
                    <a:pt x="33" y="8"/>
                  </a:lnTo>
                  <a:lnTo>
                    <a:pt x="42" y="17"/>
                  </a:lnTo>
                  <a:lnTo>
                    <a:pt x="50" y="28"/>
                  </a:lnTo>
                  <a:lnTo>
                    <a:pt x="58" y="40"/>
                  </a:lnTo>
                  <a:lnTo>
                    <a:pt x="64" y="54"/>
                  </a:lnTo>
                  <a:lnTo>
                    <a:pt x="68" y="68"/>
                  </a:lnTo>
                  <a:lnTo>
                    <a:pt x="69" y="80"/>
                  </a:lnTo>
                  <a:lnTo>
                    <a:pt x="69" y="90"/>
                  </a:lnTo>
                  <a:lnTo>
                    <a:pt x="65" y="98"/>
                  </a:lnTo>
                  <a:lnTo>
                    <a:pt x="60" y="103"/>
                  </a:lnTo>
                  <a:lnTo>
                    <a:pt x="53" y="105"/>
                  </a:lnTo>
                  <a:lnTo>
                    <a:pt x="44" y="102"/>
                  </a:lnTo>
                  <a:lnTo>
                    <a:pt x="36" y="96"/>
                  </a:lnTo>
                  <a:lnTo>
                    <a:pt x="28" y="88"/>
                  </a:lnTo>
                  <a:lnTo>
                    <a:pt x="19" y="77"/>
                  </a:lnTo>
                  <a:lnTo>
                    <a:pt x="12" y="64"/>
                  </a:lnTo>
                  <a:lnTo>
                    <a:pt x="6" y="50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1" y="14"/>
                  </a:lnTo>
                  <a:lnTo>
                    <a:pt x="4" y="7"/>
                  </a:lnTo>
                  <a:lnTo>
                    <a:pt x="9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47">
              <a:extLst>
                <a:ext uri="{FF2B5EF4-FFF2-40B4-BE49-F238E27FC236}">
                  <a16:creationId xmlns:a16="http://schemas.microsoft.com/office/drawing/2014/main" id="{EE3D7F7B-67D3-F846-A188-3447AA6C8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475" y="2251495"/>
              <a:ext cx="123902" cy="114047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26" y="2"/>
                </a:cxn>
                <a:cxn ang="0">
                  <a:pos x="38" y="5"/>
                </a:cxn>
                <a:cxn ang="0">
                  <a:pos x="49" y="12"/>
                </a:cxn>
                <a:cxn ang="0">
                  <a:pos x="61" y="20"/>
                </a:cxn>
                <a:cxn ang="0">
                  <a:pos x="71" y="30"/>
                </a:cxn>
                <a:cxn ang="0">
                  <a:pos x="79" y="41"/>
                </a:cxn>
                <a:cxn ang="0">
                  <a:pos x="85" y="51"/>
                </a:cxn>
                <a:cxn ang="0">
                  <a:pos x="88" y="61"/>
                </a:cxn>
                <a:cxn ang="0">
                  <a:pos x="88" y="69"/>
                </a:cxn>
                <a:cxn ang="0">
                  <a:pos x="84" y="76"/>
                </a:cxn>
                <a:cxn ang="0">
                  <a:pos x="78" y="80"/>
                </a:cxn>
                <a:cxn ang="0">
                  <a:pos x="70" y="81"/>
                </a:cxn>
                <a:cxn ang="0">
                  <a:pos x="60" y="79"/>
                </a:cxn>
                <a:cxn ang="0">
                  <a:pos x="49" y="75"/>
                </a:cxn>
                <a:cxn ang="0">
                  <a:pos x="38" y="69"/>
                </a:cxn>
                <a:cxn ang="0">
                  <a:pos x="26" y="60"/>
                </a:cxn>
                <a:cxn ang="0">
                  <a:pos x="16" y="50"/>
                </a:cxn>
                <a:cxn ang="0">
                  <a:pos x="8" y="40"/>
                </a:cxn>
                <a:cxn ang="0">
                  <a:pos x="2" y="30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3" y="5"/>
                </a:cxn>
                <a:cxn ang="0">
                  <a:pos x="9" y="1"/>
                </a:cxn>
                <a:cxn ang="0">
                  <a:pos x="17" y="0"/>
                </a:cxn>
              </a:cxnLst>
              <a:rect l="0" t="0" r="r" b="b"/>
              <a:pathLst>
                <a:path w="88" h="81">
                  <a:moveTo>
                    <a:pt x="17" y="0"/>
                  </a:moveTo>
                  <a:lnTo>
                    <a:pt x="26" y="2"/>
                  </a:lnTo>
                  <a:lnTo>
                    <a:pt x="38" y="5"/>
                  </a:lnTo>
                  <a:lnTo>
                    <a:pt x="49" y="12"/>
                  </a:lnTo>
                  <a:lnTo>
                    <a:pt x="61" y="20"/>
                  </a:lnTo>
                  <a:lnTo>
                    <a:pt x="71" y="30"/>
                  </a:lnTo>
                  <a:lnTo>
                    <a:pt x="79" y="41"/>
                  </a:lnTo>
                  <a:lnTo>
                    <a:pt x="85" y="51"/>
                  </a:lnTo>
                  <a:lnTo>
                    <a:pt x="88" y="61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78" y="80"/>
                  </a:lnTo>
                  <a:lnTo>
                    <a:pt x="70" y="81"/>
                  </a:lnTo>
                  <a:lnTo>
                    <a:pt x="60" y="79"/>
                  </a:lnTo>
                  <a:lnTo>
                    <a:pt x="49" y="75"/>
                  </a:lnTo>
                  <a:lnTo>
                    <a:pt x="38" y="69"/>
                  </a:lnTo>
                  <a:lnTo>
                    <a:pt x="26" y="60"/>
                  </a:lnTo>
                  <a:lnTo>
                    <a:pt x="16" y="50"/>
                  </a:lnTo>
                  <a:lnTo>
                    <a:pt x="8" y="40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3" y="5"/>
                  </a:lnTo>
                  <a:lnTo>
                    <a:pt x="9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8">
              <a:extLst>
                <a:ext uri="{FF2B5EF4-FFF2-40B4-BE49-F238E27FC236}">
                  <a16:creationId xmlns:a16="http://schemas.microsoft.com/office/drawing/2014/main" id="{A82AF68C-4401-254C-9E8D-F239A5511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694" y="2190952"/>
              <a:ext cx="68992" cy="13939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4" y="1"/>
                </a:cxn>
                <a:cxn ang="0">
                  <a:pos x="31" y="7"/>
                </a:cxn>
                <a:cxn ang="0">
                  <a:pos x="38" y="17"/>
                </a:cxn>
                <a:cxn ang="0">
                  <a:pos x="44" y="30"/>
                </a:cxn>
                <a:cxn ang="0">
                  <a:pos x="47" y="46"/>
                </a:cxn>
                <a:cxn ang="0">
                  <a:pos x="49" y="59"/>
                </a:cxn>
                <a:cxn ang="0">
                  <a:pos x="49" y="72"/>
                </a:cxn>
                <a:cxn ang="0">
                  <a:pos x="46" y="83"/>
                </a:cxn>
                <a:cxn ang="0">
                  <a:pos x="43" y="91"/>
                </a:cxn>
                <a:cxn ang="0">
                  <a:pos x="39" y="97"/>
                </a:cxn>
                <a:cxn ang="0">
                  <a:pos x="33" y="99"/>
                </a:cxn>
                <a:cxn ang="0">
                  <a:pos x="25" y="99"/>
                </a:cxn>
                <a:cxn ang="0">
                  <a:pos x="18" y="92"/>
                </a:cxn>
                <a:cxn ang="0">
                  <a:pos x="11" y="82"/>
                </a:cxn>
                <a:cxn ang="0">
                  <a:pos x="5" y="69"/>
                </a:cxn>
                <a:cxn ang="0">
                  <a:pos x="2" y="53"/>
                </a:cxn>
                <a:cxn ang="0">
                  <a:pos x="0" y="37"/>
                </a:cxn>
                <a:cxn ang="0">
                  <a:pos x="1" y="23"/>
                </a:cxn>
                <a:cxn ang="0">
                  <a:pos x="5" y="11"/>
                </a:cxn>
                <a:cxn ang="0">
                  <a:pos x="10" y="4"/>
                </a:cxn>
                <a:cxn ang="0">
                  <a:pos x="16" y="0"/>
                </a:cxn>
              </a:cxnLst>
              <a:rect l="0" t="0" r="r" b="b"/>
              <a:pathLst>
                <a:path w="49" h="99">
                  <a:moveTo>
                    <a:pt x="16" y="0"/>
                  </a:moveTo>
                  <a:lnTo>
                    <a:pt x="24" y="1"/>
                  </a:lnTo>
                  <a:lnTo>
                    <a:pt x="31" y="7"/>
                  </a:lnTo>
                  <a:lnTo>
                    <a:pt x="38" y="17"/>
                  </a:lnTo>
                  <a:lnTo>
                    <a:pt x="44" y="30"/>
                  </a:lnTo>
                  <a:lnTo>
                    <a:pt x="47" y="46"/>
                  </a:lnTo>
                  <a:lnTo>
                    <a:pt x="49" y="59"/>
                  </a:lnTo>
                  <a:lnTo>
                    <a:pt x="49" y="72"/>
                  </a:lnTo>
                  <a:lnTo>
                    <a:pt x="46" y="83"/>
                  </a:lnTo>
                  <a:lnTo>
                    <a:pt x="43" y="91"/>
                  </a:lnTo>
                  <a:lnTo>
                    <a:pt x="39" y="97"/>
                  </a:lnTo>
                  <a:lnTo>
                    <a:pt x="33" y="99"/>
                  </a:lnTo>
                  <a:lnTo>
                    <a:pt x="25" y="99"/>
                  </a:lnTo>
                  <a:lnTo>
                    <a:pt x="18" y="92"/>
                  </a:lnTo>
                  <a:lnTo>
                    <a:pt x="11" y="82"/>
                  </a:lnTo>
                  <a:lnTo>
                    <a:pt x="5" y="69"/>
                  </a:lnTo>
                  <a:lnTo>
                    <a:pt x="2" y="53"/>
                  </a:lnTo>
                  <a:lnTo>
                    <a:pt x="0" y="37"/>
                  </a:lnTo>
                  <a:lnTo>
                    <a:pt x="1" y="23"/>
                  </a:lnTo>
                  <a:lnTo>
                    <a:pt x="5" y="11"/>
                  </a:lnTo>
                  <a:lnTo>
                    <a:pt x="10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49">
              <a:extLst>
                <a:ext uri="{FF2B5EF4-FFF2-40B4-BE49-F238E27FC236}">
                  <a16:creationId xmlns:a16="http://schemas.microsoft.com/office/drawing/2014/main" id="{4826215F-920D-F649-B03A-BD4E5FD76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6621" y="2151528"/>
              <a:ext cx="90111" cy="11967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0" y="1"/>
                </a:cxn>
                <a:cxn ang="0">
                  <a:pos x="28" y="5"/>
                </a:cxn>
                <a:cxn ang="0">
                  <a:pos x="36" y="12"/>
                </a:cxn>
                <a:cxn ang="0">
                  <a:pos x="44" y="20"/>
                </a:cxn>
                <a:cxn ang="0">
                  <a:pos x="52" y="30"/>
                </a:cxn>
                <a:cxn ang="0">
                  <a:pos x="57" y="42"/>
                </a:cxn>
                <a:cxn ang="0">
                  <a:pos x="62" y="53"/>
                </a:cxn>
                <a:cxn ang="0">
                  <a:pos x="64" y="63"/>
                </a:cxn>
                <a:cxn ang="0">
                  <a:pos x="64" y="72"/>
                </a:cxn>
                <a:cxn ang="0">
                  <a:pos x="62" y="79"/>
                </a:cxn>
                <a:cxn ang="0">
                  <a:pos x="57" y="84"/>
                </a:cxn>
                <a:cxn ang="0">
                  <a:pos x="52" y="85"/>
                </a:cxn>
                <a:cxn ang="0">
                  <a:pos x="44" y="85"/>
                </a:cxn>
                <a:cxn ang="0">
                  <a:pos x="36" y="80"/>
                </a:cxn>
                <a:cxn ang="0">
                  <a:pos x="28" y="75"/>
                </a:cxn>
                <a:cxn ang="0">
                  <a:pos x="20" y="65"/>
                </a:cxn>
                <a:cxn ang="0">
                  <a:pos x="12" y="55"/>
                </a:cxn>
                <a:cxn ang="0">
                  <a:pos x="6" y="44"/>
                </a:cxn>
                <a:cxn ang="0">
                  <a:pos x="2" y="33"/>
                </a:cxn>
                <a:cxn ang="0">
                  <a:pos x="0" y="23"/>
                </a:cxn>
                <a:cxn ang="0">
                  <a:pos x="0" y="14"/>
                </a:cxn>
                <a:cxn ang="0">
                  <a:pos x="2" y="7"/>
                </a:cxn>
                <a:cxn ang="0">
                  <a:pos x="6" y="2"/>
                </a:cxn>
                <a:cxn ang="0">
                  <a:pos x="12" y="0"/>
                </a:cxn>
              </a:cxnLst>
              <a:rect l="0" t="0" r="r" b="b"/>
              <a:pathLst>
                <a:path w="64" h="85">
                  <a:moveTo>
                    <a:pt x="12" y="0"/>
                  </a:moveTo>
                  <a:lnTo>
                    <a:pt x="20" y="1"/>
                  </a:lnTo>
                  <a:lnTo>
                    <a:pt x="28" y="5"/>
                  </a:lnTo>
                  <a:lnTo>
                    <a:pt x="36" y="12"/>
                  </a:lnTo>
                  <a:lnTo>
                    <a:pt x="44" y="20"/>
                  </a:lnTo>
                  <a:lnTo>
                    <a:pt x="52" y="30"/>
                  </a:lnTo>
                  <a:lnTo>
                    <a:pt x="57" y="42"/>
                  </a:lnTo>
                  <a:lnTo>
                    <a:pt x="62" y="53"/>
                  </a:lnTo>
                  <a:lnTo>
                    <a:pt x="64" y="63"/>
                  </a:lnTo>
                  <a:lnTo>
                    <a:pt x="64" y="72"/>
                  </a:lnTo>
                  <a:lnTo>
                    <a:pt x="62" y="79"/>
                  </a:lnTo>
                  <a:lnTo>
                    <a:pt x="57" y="84"/>
                  </a:lnTo>
                  <a:lnTo>
                    <a:pt x="52" y="85"/>
                  </a:lnTo>
                  <a:lnTo>
                    <a:pt x="44" y="85"/>
                  </a:lnTo>
                  <a:lnTo>
                    <a:pt x="36" y="80"/>
                  </a:lnTo>
                  <a:lnTo>
                    <a:pt x="28" y="75"/>
                  </a:lnTo>
                  <a:lnTo>
                    <a:pt x="20" y="65"/>
                  </a:lnTo>
                  <a:lnTo>
                    <a:pt x="12" y="55"/>
                  </a:lnTo>
                  <a:lnTo>
                    <a:pt x="6" y="44"/>
                  </a:lnTo>
                  <a:lnTo>
                    <a:pt x="2" y="33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2" y="7"/>
                  </a:lnTo>
                  <a:lnTo>
                    <a:pt x="6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0">
              <a:extLst>
                <a:ext uri="{FF2B5EF4-FFF2-40B4-BE49-F238E27FC236}">
                  <a16:creationId xmlns:a16="http://schemas.microsoft.com/office/drawing/2014/main" id="{BB4AE6D1-D4C7-FE49-9A92-D97A9A1A0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9337" y="2576739"/>
              <a:ext cx="225277" cy="121086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81" y="0"/>
                </a:cxn>
                <a:cxn ang="0">
                  <a:pos x="99" y="4"/>
                </a:cxn>
                <a:cxn ang="0">
                  <a:pos x="115" y="9"/>
                </a:cxn>
                <a:cxn ang="0">
                  <a:pos x="130" y="16"/>
                </a:cxn>
                <a:cxn ang="0">
                  <a:pos x="142" y="26"/>
                </a:cxn>
                <a:cxn ang="0">
                  <a:pos x="152" y="36"/>
                </a:cxn>
                <a:cxn ang="0">
                  <a:pos x="158" y="47"/>
                </a:cxn>
                <a:cxn ang="0">
                  <a:pos x="160" y="59"/>
                </a:cxn>
                <a:cxn ang="0">
                  <a:pos x="159" y="71"/>
                </a:cxn>
                <a:cxn ang="0">
                  <a:pos x="154" y="77"/>
                </a:cxn>
                <a:cxn ang="0">
                  <a:pos x="148" y="82"/>
                </a:cxn>
                <a:cxn ang="0">
                  <a:pos x="141" y="84"/>
                </a:cxn>
                <a:cxn ang="0">
                  <a:pos x="133" y="86"/>
                </a:cxn>
                <a:cxn ang="0">
                  <a:pos x="119" y="86"/>
                </a:cxn>
                <a:cxn ang="0">
                  <a:pos x="115" y="85"/>
                </a:cxn>
                <a:cxn ang="0">
                  <a:pos x="113" y="85"/>
                </a:cxn>
                <a:cxn ang="0">
                  <a:pos x="17" y="63"/>
                </a:cxn>
                <a:cxn ang="0">
                  <a:pos x="15" y="62"/>
                </a:cxn>
                <a:cxn ang="0">
                  <a:pos x="12" y="60"/>
                </a:cxn>
                <a:cxn ang="0">
                  <a:pos x="8" y="56"/>
                </a:cxn>
                <a:cxn ang="0">
                  <a:pos x="4" y="51"/>
                </a:cxn>
                <a:cxn ang="0">
                  <a:pos x="1" y="44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0" y="18"/>
                </a:cxn>
                <a:cxn ang="0">
                  <a:pos x="19" y="10"/>
                </a:cxn>
                <a:cxn ang="0">
                  <a:pos x="31" y="5"/>
                </a:cxn>
                <a:cxn ang="0">
                  <a:pos x="46" y="1"/>
                </a:cxn>
                <a:cxn ang="0">
                  <a:pos x="62" y="0"/>
                </a:cxn>
              </a:cxnLst>
              <a:rect l="0" t="0" r="r" b="b"/>
              <a:pathLst>
                <a:path w="160" h="86">
                  <a:moveTo>
                    <a:pt x="62" y="0"/>
                  </a:moveTo>
                  <a:lnTo>
                    <a:pt x="81" y="0"/>
                  </a:lnTo>
                  <a:lnTo>
                    <a:pt x="99" y="4"/>
                  </a:lnTo>
                  <a:lnTo>
                    <a:pt x="115" y="9"/>
                  </a:lnTo>
                  <a:lnTo>
                    <a:pt x="130" y="16"/>
                  </a:lnTo>
                  <a:lnTo>
                    <a:pt x="142" y="26"/>
                  </a:lnTo>
                  <a:lnTo>
                    <a:pt x="152" y="36"/>
                  </a:lnTo>
                  <a:lnTo>
                    <a:pt x="158" y="47"/>
                  </a:lnTo>
                  <a:lnTo>
                    <a:pt x="160" y="59"/>
                  </a:lnTo>
                  <a:lnTo>
                    <a:pt x="159" y="71"/>
                  </a:lnTo>
                  <a:lnTo>
                    <a:pt x="154" y="77"/>
                  </a:lnTo>
                  <a:lnTo>
                    <a:pt x="148" y="82"/>
                  </a:lnTo>
                  <a:lnTo>
                    <a:pt x="141" y="84"/>
                  </a:lnTo>
                  <a:lnTo>
                    <a:pt x="133" y="86"/>
                  </a:lnTo>
                  <a:lnTo>
                    <a:pt x="119" y="86"/>
                  </a:lnTo>
                  <a:lnTo>
                    <a:pt x="115" y="85"/>
                  </a:lnTo>
                  <a:lnTo>
                    <a:pt x="113" y="85"/>
                  </a:lnTo>
                  <a:lnTo>
                    <a:pt x="17" y="63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8" y="56"/>
                  </a:lnTo>
                  <a:lnTo>
                    <a:pt x="4" y="51"/>
                  </a:lnTo>
                  <a:lnTo>
                    <a:pt x="1" y="44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10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6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1">
              <a:extLst>
                <a:ext uri="{FF2B5EF4-FFF2-40B4-BE49-F238E27FC236}">
                  <a16:creationId xmlns:a16="http://schemas.microsoft.com/office/drawing/2014/main" id="{02AFBF38-AD37-CC48-94BB-FEB88F218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1899" y="2613346"/>
              <a:ext cx="270333" cy="642039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30" y="0"/>
                </a:cxn>
                <a:cxn ang="0">
                  <a:pos x="146" y="4"/>
                </a:cxn>
                <a:cxn ang="0">
                  <a:pos x="165" y="10"/>
                </a:cxn>
                <a:cxn ang="0">
                  <a:pos x="178" y="20"/>
                </a:cxn>
                <a:cxn ang="0">
                  <a:pos x="188" y="30"/>
                </a:cxn>
                <a:cxn ang="0">
                  <a:pos x="192" y="42"/>
                </a:cxn>
                <a:cxn ang="0">
                  <a:pos x="191" y="44"/>
                </a:cxn>
                <a:cxn ang="0">
                  <a:pos x="188" y="48"/>
                </a:cxn>
                <a:cxn ang="0">
                  <a:pos x="184" y="56"/>
                </a:cxn>
                <a:cxn ang="0">
                  <a:pos x="179" y="67"/>
                </a:cxn>
                <a:cxn ang="0">
                  <a:pos x="173" y="80"/>
                </a:cxn>
                <a:cxn ang="0">
                  <a:pos x="167" y="97"/>
                </a:cxn>
                <a:cxn ang="0">
                  <a:pos x="160" y="118"/>
                </a:cxn>
                <a:cxn ang="0">
                  <a:pos x="153" y="141"/>
                </a:cxn>
                <a:cxn ang="0">
                  <a:pos x="147" y="169"/>
                </a:cxn>
                <a:cxn ang="0">
                  <a:pos x="141" y="200"/>
                </a:cxn>
                <a:cxn ang="0">
                  <a:pos x="137" y="235"/>
                </a:cxn>
                <a:cxn ang="0">
                  <a:pos x="133" y="273"/>
                </a:cxn>
                <a:cxn ang="0">
                  <a:pos x="131" y="315"/>
                </a:cxn>
                <a:cxn ang="0">
                  <a:pos x="131" y="362"/>
                </a:cxn>
                <a:cxn ang="0">
                  <a:pos x="133" y="412"/>
                </a:cxn>
                <a:cxn ang="0">
                  <a:pos x="3" y="456"/>
                </a:cxn>
                <a:cxn ang="0">
                  <a:pos x="3" y="454"/>
                </a:cxn>
                <a:cxn ang="0">
                  <a:pos x="3" y="445"/>
                </a:cxn>
                <a:cxn ang="0">
                  <a:pos x="2" y="432"/>
                </a:cxn>
                <a:cxn ang="0">
                  <a:pos x="1" y="414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2" y="336"/>
                </a:cxn>
                <a:cxn ang="0">
                  <a:pos x="3" y="304"/>
                </a:cxn>
                <a:cxn ang="0">
                  <a:pos x="8" y="268"/>
                </a:cxn>
                <a:cxn ang="0">
                  <a:pos x="13" y="231"/>
                </a:cxn>
                <a:cxn ang="0">
                  <a:pos x="19" y="191"/>
                </a:cxn>
                <a:cxn ang="0">
                  <a:pos x="29" y="149"/>
                </a:cxn>
                <a:cxn ang="0">
                  <a:pos x="41" y="107"/>
                </a:cxn>
                <a:cxn ang="0">
                  <a:pos x="55" y="63"/>
                </a:cxn>
                <a:cxn ang="0">
                  <a:pos x="73" y="20"/>
                </a:cxn>
                <a:cxn ang="0">
                  <a:pos x="74" y="19"/>
                </a:cxn>
                <a:cxn ang="0">
                  <a:pos x="76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4"/>
                </a:cxn>
                <a:cxn ang="0">
                  <a:pos x="104" y="0"/>
                </a:cxn>
                <a:cxn ang="0">
                  <a:pos x="116" y="0"/>
                </a:cxn>
              </a:cxnLst>
              <a:rect l="0" t="0" r="r" b="b"/>
              <a:pathLst>
                <a:path w="192" h="456">
                  <a:moveTo>
                    <a:pt x="116" y="0"/>
                  </a:moveTo>
                  <a:lnTo>
                    <a:pt x="130" y="0"/>
                  </a:lnTo>
                  <a:lnTo>
                    <a:pt x="146" y="4"/>
                  </a:lnTo>
                  <a:lnTo>
                    <a:pt x="165" y="10"/>
                  </a:lnTo>
                  <a:lnTo>
                    <a:pt x="178" y="20"/>
                  </a:lnTo>
                  <a:lnTo>
                    <a:pt x="188" y="30"/>
                  </a:lnTo>
                  <a:lnTo>
                    <a:pt x="192" y="42"/>
                  </a:lnTo>
                  <a:lnTo>
                    <a:pt x="191" y="44"/>
                  </a:lnTo>
                  <a:lnTo>
                    <a:pt x="188" y="48"/>
                  </a:lnTo>
                  <a:lnTo>
                    <a:pt x="184" y="56"/>
                  </a:lnTo>
                  <a:lnTo>
                    <a:pt x="179" y="67"/>
                  </a:lnTo>
                  <a:lnTo>
                    <a:pt x="173" y="80"/>
                  </a:lnTo>
                  <a:lnTo>
                    <a:pt x="167" y="97"/>
                  </a:lnTo>
                  <a:lnTo>
                    <a:pt x="160" y="118"/>
                  </a:lnTo>
                  <a:lnTo>
                    <a:pt x="153" y="141"/>
                  </a:lnTo>
                  <a:lnTo>
                    <a:pt x="147" y="169"/>
                  </a:lnTo>
                  <a:lnTo>
                    <a:pt x="141" y="200"/>
                  </a:lnTo>
                  <a:lnTo>
                    <a:pt x="137" y="235"/>
                  </a:lnTo>
                  <a:lnTo>
                    <a:pt x="133" y="273"/>
                  </a:lnTo>
                  <a:lnTo>
                    <a:pt x="131" y="315"/>
                  </a:lnTo>
                  <a:lnTo>
                    <a:pt x="131" y="362"/>
                  </a:lnTo>
                  <a:lnTo>
                    <a:pt x="133" y="412"/>
                  </a:lnTo>
                  <a:lnTo>
                    <a:pt x="3" y="456"/>
                  </a:lnTo>
                  <a:lnTo>
                    <a:pt x="3" y="454"/>
                  </a:lnTo>
                  <a:lnTo>
                    <a:pt x="3" y="445"/>
                  </a:lnTo>
                  <a:lnTo>
                    <a:pt x="2" y="432"/>
                  </a:lnTo>
                  <a:lnTo>
                    <a:pt x="1" y="414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2" y="336"/>
                  </a:lnTo>
                  <a:lnTo>
                    <a:pt x="3" y="304"/>
                  </a:lnTo>
                  <a:lnTo>
                    <a:pt x="8" y="268"/>
                  </a:lnTo>
                  <a:lnTo>
                    <a:pt x="13" y="231"/>
                  </a:lnTo>
                  <a:lnTo>
                    <a:pt x="19" y="191"/>
                  </a:lnTo>
                  <a:lnTo>
                    <a:pt x="29" y="149"/>
                  </a:lnTo>
                  <a:lnTo>
                    <a:pt x="41" y="107"/>
                  </a:lnTo>
                  <a:lnTo>
                    <a:pt x="55" y="63"/>
                  </a:lnTo>
                  <a:lnTo>
                    <a:pt x="73" y="20"/>
                  </a:lnTo>
                  <a:lnTo>
                    <a:pt x="74" y="19"/>
                  </a:lnTo>
                  <a:lnTo>
                    <a:pt x="76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4"/>
                  </a:lnTo>
                  <a:lnTo>
                    <a:pt x="10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52">
              <a:extLst>
                <a:ext uri="{FF2B5EF4-FFF2-40B4-BE49-F238E27FC236}">
                  <a16:creationId xmlns:a16="http://schemas.microsoft.com/office/drawing/2014/main" id="{3DE0F111-56D3-044A-906A-ED55C6510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3484" y="3148379"/>
              <a:ext cx="536442" cy="222461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7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3" y="118"/>
                </a:cxn>
                <a:cxn ang="0">
                  <a:pos x="376" y="129"/>
                </a:cxn>
                <a:cxn ang="0">
                  <a:pos x="378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29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5" y="32"/>
                </a:cxn>
                <a:cxn ang="0">
                  <a:pos x="106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4" y="0"/>
                </a:cxn>
              </a:cxnLst>
              <a:rect l="0" t="0" r="r" b="b"/>
              <a:pathLst>
                <a:path w="381" h="158">
                  <a:moveTo>
                    <a:pt x="214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7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3" y="118"/>
                  </a:lnTo>
                  <a:lnTo>
                    <a:pt x="376" y="129"/>
                  </a:lnTo>
                  <a:lnTo>
                    <a:pt x="378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29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5" y="32"/>
                  </a:lnTo>
                  <a:lnTo>
                    <a:pt x="106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3">
              <a:extLst>
                <a:ext uri="{FF2B5EF4-FFF2-40B4-BE49-F238E27FC236}">
                  <a16:creationId xmlns:a16="http://schemas.microsoft.com/office/drawing/2014/main" id="{57711BF3-91DB-CB4B-B203-3281B814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564" y="3148379"/>
              <a:ext cx="536442" cy="222461"/>
            </a:xfrm>
            <a:custGeom>
              <a:avLst/>
              <a:gdLst/>
              <a:ahLst/>
              <a:cxnLst>
                <a:cxn ang="0">
                  <a:pos x="215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8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4" y="118"/>
                </a:cxn>
                <a:cxn ang="0">
                  <a:pos x="376" y="129"/>
                </a:cxn>
                <a:cxn ang="0">
                  <a:pos x="379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30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6" y="32"/>
                </a:cxn>
                <a:cxn ang="0">
                  <a:pos x="107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5" y="0"/>
                </a:cxn>
              </a:cxnLst>
              <a:rect l="0" t="0" r="r" b="b"/>
              <a:pathLst>
                <a:path w="381" h="158">
                  <a:moveTo>
                    <a:pt x="215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8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4" y="118"/>
                  </a:lnTo>
                  <a:lnTo>
                    <a:pt x="376" y="129"/>
                  </a:lnTo>
                  <a:lnTo>
                    <a:pt x="379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30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6" y="32"/>
                  </a:lnTo>
                  <a:lnTo>
                    <a:pt x="107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54">
              <a:extLst>
                <a:ext uri="{FF2B5EF4-FFF2-40B4-BE49-F238E27FC236}">
                  <a16:creationId xmlns:a16="http://schemas.microsoft.com/office/drawing/2014/main" id="{3506BF97-3742-FA40-9922-D4211EB7B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530" y="2937182"/>
              <a:ext cx="184446" cy="114047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87" y="1"/>
                </a:cxn>
                <a:cxn ang="0">
                  <a:pos x="104" y="4"/>
                </a:cxn>
                <a:cxn ang="0">
                  <a:pos x="118" y="9"/>
                </a:cxn>
                <a:cxn ang="0">
                  <a:pos x="131" y="16"/>
                </a:cxn>
                <a:cxn ang="0">
                  <a:pos x="129" y="41"/>
                </a:cxn>
                <a:cxn ang="0">
                  <a:pos x="128" y="68"/>
                </a:cxn>
                <a:cxn ang="0">
                  <a:pos x="116" y="74"/>
                </a:cxn>
                <a:cxn ang="0">
                  <a:pos x="102" y="78"/>
                </a:cxn>
                <a:cxn ang="0">
                  <a:pos x="86" y="80"/>
                </a:cxn>
                <a:cxn ang="0">
                  <a:pos x="69" y="81"/>
                </a:cxn>
                <a:cxn ang="0">
                  <a:pos x="48" y="79"/>
                </a:cxn>
                <a:cxn ang="0">
                  <a:pos x="29" y="75"/>
                </a:cxn>
                <a:cxn ang="0">
                  <a:pos x="13" y="69"/>
                </a:cxn>
                <a:cxn ang="0">
                  <a:pos x="0" y="61"/>
                </a:cxn>
                <a:cxn ang="0">
                  <a:pos x="6" y="17"/>
                </a:cxn>
                <a:cxn ang="0">
                  <a:pos x="19" y="10"/>
                </a:cxn>
                <a:cxn ang="0">
                  <a:pos x="33" y="5"/>
                </a:cxn>
                <a:cxn ang="0">
                  <a:pos x="51" y="1"/>
                </a:cxn>
                <a:cxn ang="0">
                  <a:pos x="69" y="0"/>
                </a:cxn>
              </a:cxnLst>
              <a:rect l="0" t="0" r="r" b="b"/>
              <a:pathLst>
                <a:path w="131" h="81">
                  <a:moveTo>
                    <a:pt x="69" y="0"/>
                  </a:moveTo>
                  <a:lnTo>
                    <a:pt x="87" y="1"/>
                  </a:lnTo>
                  <a:lnTo>
                    <a:pt x="104" y="4"/>
                  </a:lnTo>
                  <a:lnTo>
                    <a:pt x="118" y="9"/>
                  </a:lnTo>
                  <a:lnTo>
                    <a:pt x="131" y="16"/>
                  </a:lnTo>
                  <a:lnTo>
                    <a:pt x="129" y="41"/>
                  </a:lnTo>
                  <a:lnTo>
                    <a:pt x="128" y="68"/>
                  </a:lnTo>
                  <a:lnTo>
                    <a:pt x="116" y="74"/>
                  </a:lnTo>
                  <a:lnTo>
                    <a:pt x="102" y="78"/>
                  </a:lnTo>
                  <a:lnTo>
                    <a:pt x="86" y="80"/>
                  </a:lnTo>
                  <a:lnTo>
                    <a:pt x="69" y="81"/>
                  </a:lnTo>
                  <a:lnTo>
                    <a:pt x="48" y="79"/>
                  </a:lnTo>
                  <a:lnTo>
                    <a:pt x="29" y="75"/>
                  </a:lnTo>
                  <a:lnTo>
                    <a:pt x="13" y="69"/>
                  </a:lnTo>
                  <a:lnTo>
                    <a:pt x="0" y="61"/>
                  </a:lnTo>
                  <a:lnTo>
                    <a:pt x="6" y="17"/>
                  </a:lnTo>
                  <a:lnTo>
                    <a:pt x="19" y="10"/>
                  </a:lnTo>
                  <a:lnTo>
                    <a:pt x="33" y="5"/>
                  </a:lnTo>
                  <a:lnTo>
                    <a:pt x="51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5">
              <a:extLst>
                <a:ext uri="{FF2B5EF4-FFF2-40B4-BE49-F238E27FC236}">
                  <a16:creationId xmlns:a16="http://schemas.microsoft.com/office/drawing/2014/main" id="{CA8932A1-8EFA-4242-8D01-4DF8E1113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490" y="2916062"/>
              <a:ext cx="221054" cy="114047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00" y="1"/>
                </a:cxn>
                <a:cxn ang="0">
                  <a:pos x="118" y="6"/>
                </a:cxn>
                <a:cxn ang="0">
                  <a:pos x="134" y="12"/>
                </a:cxn>
                <a:cxn ang="0">
                  <a:pos x="146" y="20"/>
                </a:cxn>
                <a:cxn ang="0">
                  <a:pos x="154" y="29"/>
                </a:cxn>
                <a:cxn ang="0">
                  <a:pos x="157" y="40"/>
                </a:cxn>
                <a:cxn ang="0">
                  <a:pos x="154" y="51"/>
                </a:cxn>
                <a:cxn ang="0">
                  <a:pos x="146" y="61"/>
                </a:cxn>
                <a:cxn ang="0">
                  <a:pos x="134" y="69"/>
                </a:cxn>
                <a:cxn ang="0">
                  <a:pos x="118" y="75"/>
                </a:cxn>
                <a:cxn ang="0">
                  <a:pos x="100" y="79"/>
                </a:cxn>
                <a:cxn ang="0">
                  <a:pos x="79" y="81"/>
                </a:cxn>
                <a:cxn ang="0">
                  <a:pos x="58" y="79"/>
                </a:cxn>
                <a:cxn ang="0">
                  <a:pos x="40" y="75"/>
                </a:cxn>
                <a:cxn ang="0">
                  <a:pos x="23" y="69"/>
                </a:cxn>
                <a:cxn ang="0">
                  <a:pos x="11" y="61"/>
                </a:cxn>
                <a:cxn ang="0">
                  <a:pos x="3" y="51"/>
                </a:cxn>
                <a:cxn ang="0">
                  <a:pos x="0" y="40"/>
                </a:cxn>
                <a:cxn ang="0">
                  <a:pos x="3" y="29"/>
                </a:cxn>
                <a:cxn ang="0">
                  <a:pos x="11" y="20"/>
                </a:cxn>
                <a:cxn ang="0">
                  <a:pos x="23" y="12"/>
                </a:cxn>
                <a:cxn ang="0">
                  <a:pos x="40" y="6"/>
                </a:cxn>
                <a:cxn ang="0">
                  <a:pos x="58" y="1"/>
                </a:cxn>
                <a:cxn ang="0">
                  <a:pos x="79" y="0"/>
                </a:cxn>
              </a:cxnLst>
              <a:rect l="0" t="0" r="r" b="b"/>
              <a:pathLst>
                <a:path w="157" h="81">
                  <a:moveTo>
                    <a:pt x="79" y="0"/>
                  </a:moveTo>
                  <a:lnTo>
                    <a:pt x="100" y="1"/>
                  </a:lnTo>
                  <a:lnTo>
                    <a:pt x="118" y="6"/>
                  </a:lnTo>
                  <a:lnTo>
                    <a:pt x="134" y="12"/>
                  </a:lnTo>
                  <a:lnTo>
                    <a:pt x="146" y="20"/>
                  </a:lnTo>
                  <a:lnTo>
                    <a:pt x="154" y="29"/>
                  </a:lnTo>
                  <a:lnTo>
                    <a:pt x="157" y="40"/>
                  </a:lnTo>
                  <a:lnTo>
                    <a:pt x="154" y="51"/>
                  </a:lnTo>
                  <a:lnTo>
                    <a:pt x="146" y="61"/>
                  </a:lnTo>
                  <a:lnTo>
                    <a:pt x="134" y="69"/>
                  </a:lnTo>
                  <a:lnTo>
                    <a:pt x="118" y="75"/>
                  </a:lnTo>
                  <a:lnTo>
                    <a:pt x="100" y="79"/>
                  </a:lnTo>
                  <a:lnTo>
                    <a:pt x="79" y="81"/>
                  </a:lnTo>
                  <a:lnTo>
                    <a:pt x="58" y="79"/>
                  </a:lnTo>
                  <a:lnTo>
                    <a:pt x="40" y="75"/>
                  </a:lnTo>
                  <a:lnTo>
                    <a:pt x="23" y="69"/>
                  </a:lnTo>
                  <a:lnTo>
                    <a:pt x="11" y="61"/>
                  </a:lnTo>
                  <a:lnTo>
                    <a:pt x="3" y="51"/>
                  </a:lnTo>
                  <a:lnTo>
                    <a:pt x="0" y="40"/>
                  </a:lnTo>
                  <a:lnTo>
                    <a:pt x="3" y="29"/>
                  </a:lnTo>
                  <a:lnTo>
                    <a:pt x="11" y="20"/>
                  </a:lnTo>
                  <a:lnTo>
                    <a:pt x="23" y="12"/>
                  </a:lnTo>
                  <a:lnTo>
                    <a:pt x="40" y="6"/>
                  </a:lnTo>
                  <a:lnTo>
                    <a:pt x="58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56">
              <a:extLst>
                <a:ext uri="{FF2B5EF4-FFF2-40B4-BE49-F238E27FC236}">
                  <a16:creationId xmlns:a16="http://schemas.microsoft.com/office/drawing/2014/main" id="{A5A26161-755E-CA4D-BE2C-466D46277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346" y="2911838"/>
              <a:ext cx="163326" cy="116863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96" y="2"/>
                </a:cxn>
                <a:cxn ang="0">
                  <a:pos x="109" y="6"/>
                </a:cxn>
                <a:cxn ang="0">
                  <a:pos x="112" y="31"/>
                </a:cxn>
                <a:cxn ang="0">
                  <a:pos x="116" y="56"/>
                </a:cxn>
                <a:cxn ang="0">
                  <a:pos x="103" y="66"/>
                </a:cxn>
                <a:cxn ang="0">
                  <a:pos x="87" y="73"/>
                </a:cxn>
                <a:cxn ang="0">
                  <a:pos x="69" y="80"/>
                </a:cxn>
                <a:cxn ang="0">
                  <a:pos x="49" y="83"/>
                </a:cxn>
                <a:cxn ang="0">
                  <a:pos x="31" y="83"/>
                </a:cxn>
                <a:cxn ang="0">
                  <a:pos x="15" y="81"/>
                </a:cxn>
                <a:cxn ang="0">
                  <a:pos x="3" y="75"/>
                </a:cxn>
                <a:cxn ang="0">
                  <a:pos x="2" y="53"/>
                </a:cxn>
                <a:cxn ang="0">
                  <a:pos x="0" y="31"/>
                </a:cxn>
                <a:cxn ang="0">
                  <a:pos x="9" y="23"/>
                </a:cxn>
                <a:cxn ang="0">
                  <a:pos x="21" y="15"/>
                </a:cxn>
                <a:cxn ang="0">
                  <a:pos x="34" y="10"/>
                </a:cxn>
                <a:cxn ang="0">
                  <a:pos x="50" y="4"/>
                </a:cxn>
                <a:cxn ang="0">
                  <a:pos x="67" y="1"/>
                </a:cxn>
                <a:cxn ang="0">
                  <a:pos x="82" y="0"/>
                </a:cxn>
              </a:cxnLst>
              <a:rect l="0" t="0" r="r" b="b"/>
              <a:pathLst>
                <a:path w="116" h="83">
                  <a:moveTo>
                    <a:pt x="82" y="0"/>
                  </a:moveTo>
                  <a:lnTo>
                    <a:pt x="96" y="2"/>
                  </a:lnTo>
                  <a:lnTo>
                    <a:pt x="109" y="6"/>
                  </a:lnTo>
                  <a:lnTo>
                    <a:pt x="112" y="31"/>
                  </a:lnTo>
                  <a:lnTo>
                    <a:pt x="116" y="56"/>
                  </a:lnTo>
                  <a:lnTo>
                    <a:pt x="103" y="66"/>
                  </a:lnTo>
                  <a:lnTo>
                    <a:pt x="87" y="73"/>
                  </a:lnTo>
                  <a:lnTo>
                    <a:pt x="69" y="80"/>
                  </a:lnTo>
                  <a:lnTo>
                    <a:pt x="49" y="83"/>
                  </a:lnTo>
                  <a:lnTo>
                    <a:pt x="31" y="83"/>
                  </a:lnTo>
                  <a:lnTo>
                    <a:pt x="15" y="81"/>
                  </a:lnTo>
                  <a:lnTo>
                    <a:pt x="3" y="75"/>
                  </a:lnTo>
                  <a:lnTo>
                    <a:pt x="2" y="53"/>
                  </a:lnTo>
                  <a:lnTo>
                    <a:pt x="0" y="31"/>
                  </a:lnTo>
                  <a:lnTo>
                    <a:pt x="9" y="23"/>
                  </a:lnTo>
                  <a:lnTo>
                    <a:pt x="21" y="15"/>
                  </a:lnTo>
                  <a:lnTo>
                    <a:pt x="34" y="10"/>
                  </a:lnTo>
                  <a:lnTo>
                    <a:pt x="50" y="4"/>
                  </a:lnTo>
                  <a:lnTo>
                    <a:pt x="67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57">
              <a:extLst>
                <a:ext uri="{FF2B5EF4-FFF2-40B4-BE49-F238E27FC236}">
                  <a16:creationId xmlns:a16="http://schemas.microsoft.com/office/drawing/2014/main" id="{FD26D8B5-95B9-394F-9E99-2C08BB95D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7863" y="1491185"/>
              <a:ext cx="467450" cy="505466"/>
            </a:xfrm>
            <a:custGeom>
              <a:avLst/>
              <a:gdLst/>
              <a:ahLst/>
              <a:cxnLst>
                <a:cxn ang="0">
                  <a:pos x="156" y="63"/>
                </a:cxn>
                <a:cxn ang="0">
                  <a:pos x="119" y="80"/>
                </a:cxn>
                <a:cxn ang="0">
                  <a:pos x="89" y="108"/>
                </a:cxn>
                <a:cxn ang="0">
                  <a:pos x="68" y="147"/>
                </a:cxn>
                <a:cxn ang="0">
                  <a:pos x="61" y="192"/>
                </a:cxn>
                <a:cxn ang="0">
                  <a:pos x="68" y="233"/>
                </a:cxn>
                <a:cxn ang="0">
                  <a:pos x="88" y="269"/>
                </a:cxn>
                <a:cxn ang="0">
                  <a:pos x="118" y="295"/>
                </a:cxn>
                <a:cxn ang="0">
                  <a:pos x="157" y="307"/>
                </a:cxn>
                <a:cxn ang="0">
                  <a:pos x="197" y="305"/>
                </a:cxn>
                <a:cxn ang="0">
                  <a:pos x="234" y="288"/>
                </a:cxn>
                <a:cxn ang="0">
                  <a:pos x="264" y="260"/>
                </a:cxn>
                <a:cxn ang="0">
                  <a:pos x="285" y="220"/>
                </a:cxn>
                <a:cxn ang="0">
                  <a:pos x="292" y="176"/>
                </a:cxn>
                <a:cxn ang="0">
                  <a:pos x="285" y="135"/>
                </a:cxn>
                <a:cxn ang="0">
                  <a:pos x="265" y="99"/>
                </a:cxn>
                <a:cxn ang="0">
                  <a:pos x="235" y="73"/>
                </a:cxn>
                <a:cxn ang="0">
                  <a:pos x="196" y="60"/>
                </a:cxn>
                <a:cxn ang="0">
                  <a:pos x="171" y="0"/>
                </a:cxn>
                <a:cxn ang="0">
                  <a:pos x="223" y="8"/>
                </a:cxn>
                <a:cxn ang="0">
                  <a:pos x="265" y="30"/>
                </a:cxn>
                <a:cxn ang="0">
                  <a:pos x="299" y="64"/>
                </a:cxn>
                <a:cxn ang="0">
                  <a:pos x="321" y="106"/>
                </a:cxn>
                <a:cxn ang="0">
                  <a:pos x="332" y="154"/>
                </a:cxn>
                <a:cxn ang="0">
                  <a:pos x="330" y="205"/>
                </a:cxn>
                <a:cxn ang="0">
                  <a:pos x="311" y="258"/>
                </a:cxn>
                <a:cxn ang="0">
                  <a:pos x="279" y="304"/>
                </a:cxn>
                <a:cxn ang="0">
                  <a:pos x="237" y="338"/>
                </a:cxn>
                <a:cxn ang="0">
                  <a:pos x="187" y="355"/>
                </a:cxn>
                <a:cxn ang="0">
                  <a:pos x="136" y="357"/>
                </a:cxn>
                <a:cxn ang="0">
                  <a:pos x="87" y="341"/>
                </a:cxn>
                <a:cxn ang="0">
                  <a:pos x="48" y="312"/>
                </a:cxn>
                <a:cxn ang="0">
                  <a:pos x="20" y="274"/>
                </a:cxn>
                <a:cxn ang="0">
                  <a:pos x="3" y="229"/>
                </a:cxn>
                <a:cxn ang="0">
                  <a:pos x="0" y="179"/>
                </a:cxn>
                <a:cxn ang="0">
                  <a:pos x="9" y="127"/>
                </a:cxn>
                <a:cxn ang="0">
                  <a:pos x="35" y="75"/>
                </a:cxn>
                <a:cxn ang="0">
                  <a:pos x="74" y="36"/>
                </a:cxn>
                <a:cxn ang="0">
                  <a:pos x="120" y="10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6" y="59"/>
                  </a:moveTo>
                  <a:lnTo>
                    <a:pt x="156" y="63"/>
                  </a:lnTo>
                  <a:lnTo>
                    <a:pt x="136" y="70"/>
                  </a:lnTo>
                  <a:lnTo>
                    <a:pt x="119" y="80"/>
                  </a:lnTo>
                  <a:lnTo>
                    <a:pt x="102" y="92"/>
                  </a:lnTo>
                  <a:lnTo>
                    <a:pt x="89" y="108"/>
                  </a:lnTo>
                  <a:lnTo>
                    <a:pt x="77" y="127"/>
                  </a:lnTo>
                  <a:lnTo>
                    <a:pt x="68" y="147"/>
                  </a:lnTo>
                  <a:lnTo>
                    <a:pt x="63" y="169"/>
                  </a:lnTo>
                  <a:lnTo>
                    <a:pt x="61" y="192"/>
                  </a:lnTo>
                  <a:lnTo>
                    <a:pt x="63" y="213"/>
                  </a:lnTo>
                  <a:lnTo>
                    <a:pt x="68" y="233"/>
                  </a:lnTo>
                  <a:lnTo>
                    <a:pt x="76" y="252"/>
                  </a:lnTo>
                  <a:lnTo>
                    <a:pt x="88" y="269"/>
                  </a:lnTo>
                  <a:lnTo>
                    <a:pt x="101" y="283"/>
                  </a:lnTo>
                  <a:lnTo>
                    <a:pt x="118" y="295"/>
                  </a:lnTo>
                  <a:lnTo>
                    <a:pt x="137" y="303"/>
                  </a:lnTo>
                  <a:lnTo>
                    <a:pt x="157" y="307"/>
                  </a:lnTo>
                  <a:lnTo>
                    <a:pt x="177" y="308"/>
                  </a:lnTo>
                  <a:lnTo>
                    <a:pt x="197" y="305"/>
                  </a:lnTo>
                  <a:lnTo>
                    <a:pt x="217" y="298"/>
                  </a:lnTo>
                  <a:lnTo>
                    <a:pt x="234" y="288"/>
                  </a:lnTo>
                  <a:lnTo>
                    <a:pt x="251" y="275"/>
                  </a:lnTo>
                  <a:lnTo>
                    <a:pt x="264" y="260"/>
                  </a:lnTo>
                  <a:lnTo>
                    <a:pt x="276" y="241"/>
                  </a:lnTo>
                  <a:lnTo>
                    <a:pt x="285" y="220"/>
                  </a:lnTo>
                  <a:lnTo>
                    <a:pt x="290" y="199"/>
                  </a:lnTo>
                  <a:lnTo>
                    <a:pt x="292" y="176"/>
                  </a:lnTo>
                  <a:lnTo>
                    <a:pt x="290" y="155"/>
                  </a:lnTo>
                  <a:lnTo>
                    <a:pt x="285" y="135"/>
                  </a:lnTo>
                  <a:lnTo>
                    <a:pt x="277" y="116"/>
                  </a:lnTo>
                  <a:lnTo>
                    <a:pt x="265" y="99"/>
                  </a:lnTo>
                  <a:lnTo>
                    <a:pt x="252" y="85"/>
                  </a:lnTo>
                  <a:lnTo>
                    <a:pt x="235" y="73"/>
                  </a:lnTo>
                  <a:lnTo>
                    <a:pt x="216" y="65"/>
                  </a:lnTo>
                  <a:lnTo>
                    <a:pt x="196" y="60"/>
                  </a:lnTo>
                  <a:lnTo>
                    <a:pt x="176" y="59"/>
                  </a:lnTo>
                  <a:close/>
                  <a:moveTo>
                    <a:pt x="171" y="0"/>
                  </a:moveTo>
                  <a:lnTo>
                    <a:pt x="197" y="2"/>
                  </a:lnTo>
                  <a:lnTo>
                    <a:pt x="223" y="8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4"/>
                  </a:lnTo>
                  <a:lnTo>
                    <a:pt x="321" y="106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79"/>
                  </a:lnTo>
                  <a:lnTo>
                    <a:pt x="330" y="205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9" y="322"/>
                  </a:lnTo>
                  <a:lnTo>
                    <a:pt x="237" y="338"/>
                  </a:lnTo>
                  <a:lnTo>
                    <a:pt x="213" y="348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6" y="357"/>
                  </a:lnTo>
                  <a:lnTo>
                    <a:pt x="110" y="350"/>
                  </a:lnTo>
                  <a:lnTo>
                    <a:pt x="87" y="341"/>
                  </a:lnTo>
                  <a:lnTo>
                    <a:pt x="67" y="328"/>
                  </a:lnTo>
                  <a:lnTo>
                    <a:pt x="48" y="312"/>
                  </a:lnTo>
                  <a:lnTo>
                    <a:pt x="33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4"/>
                  </a:lnTo>
                  <a:lnTo>
                    <a:pt x="0" y="179"/>
                  </a:lnTo>
                  <a:lnTo>
                    <a:pt x="2" y="153"/>
                  </a:lnTo>
                  <a:lnTo>
                    <a:pt x="9" y="127"/>
                  </a:lnTo>
                  <a:lnTo>
                    <a:pt x="21" y="101"/>
                  </a:lnTo>
                  <a:lnTo>
                    <a:pt x="35" y="75"/>
                  </a:lnTo>
                  <a:lnTo>
                    <a:pt x="53" y="54"/>
                  </a:lnTo>
                  <a:lnTo>
                    <a:pt x="74" y="36"/>
                  </a:lnTo>
                  <a:lnTo>
                    <a:pt x="95" y="21"/>
                  </a:lnTo>
                  <a:lnTo>
                    <a:pt x="120" y="10"/>
                  </a:lnTo>
                  <a:lnTo>
                    <a:pt x="145" y="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ED7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8">
              <a:extLst>
                <a:ext uri="{FF2B5EF4-FFF2-40B4-BE49-F238E27FC236}">
                  <a16:creationId xmlns:a16="http://schemas.microsoft.com/office/drawing/2014/main" id="{577873C3-125B-9E46-8E3F-B0B0138F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859" y="2889310"/>
              <a:ext cx="194302" cy="11686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05" y="1"/>
                </a:cxn>
                <a:cxn ang="0">
                  <a:pos x="117" y="5"/>
                </a:cxn>
                <a:cxn ang="0">
                  <a:pos x="127" y="10"/>
                </a:cxn>
                <a:cxn ang="0">
                  <a:pos x="134" y="16"/>
                </a:cxn>
                <a:cxn ang="0">
                  <a:pos x="138" y="25"/>
                </a:cxn>
                <a:cxn ang="0">
                  <a:pos x="138" y="36"/>
                </a:cxn>
                <a:cxn ang="0">
                  <a:pos x="133" y="46"/>
                </a:cxn>
                <a:cxn ang="0">
                  <a:pos x="125" y="56"/>
                </a:cxn>
                <a:cxn ang="0">
                  <a:pos x="112" y="66"/>
                </a:cxn>
                <a:cxn ang="0">
                  <a:pos x="96" y="73"/>
                </a:cxn>
                <a:cxn ang="0">
                  <a:pos x="79" y="79"/>
                </a:cxn>
                <a:cxn ang="0">
                  <a:pos x="63" y="82"/>
                </a:cxn>
                <a:cxn ang="0">
                  <a:pos x="47" y="83"/>
                </a:cxn>
                <a:cxn ang="0">
                  <a:pos x="34" y="82"/>
                </a:cxn>
                <a:cxn ang="0">
                  <a:pos x="21" y="78"/>
                </a:cxn>
                <a:cxn ang="0">
                  <a:pos x="11" y="73"/>
                </a:cxn>
                <a:cxn ang="0">
                  <a:pos x="4" y="67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5" y="37"/>
                </a:cxn>
                <a:cxn ang="0">
                  <a:pos x="14" y="27"/>
                </a:cxn>
                <a:cxn ang="0">
                  <a:pos x="26" y="17"/>
                </a:cxn>
                <a:cxn ang="0">
                  <a:pos x="42" y="10"/>
                </a:cxn>
                <a:cxn ang="0">
                  <a:pos x="60" y="4"/>
                </a:cxn>
                <a:cxn ang="0">
                  <a:pos x="76" y="1"/>
                </a:cxn>
                <a:cxn ang="0">
                  <a:pos x="91" y="0"/>
                </a:cxn>
              </a:cxnLst>
              <a:rect l="0" t="0" r="r" b="b"/>
              <a:pathLst>
                <a:path w="138" h="83">
                  <a:moveTo>
                    <a:pt x="91" y="0"/>
                  </a:moveTo>
                  <a:lnTo>
                    <a:pt x="105" y="1"/>
                  </a:lnTo>
                  <a:lnTo>
                    <a:pt x="117" y="5"/>
                  </a:lnTo>
                  <a:lnTo>
                    <a:pt x="127" y="10"/>
                  </a:lnTo>
                  <a:lnTo>
                    <a:pt x="134" y="16"/>
                  </a:lnTo>
                  <a:lnTo>
                    <a:pt x="138" y="25"/>
                  </a:lnTo>
                  <a:lnTo>
                    <a:pt x="138" y="36"/>
                  </a:lnTo>
                  <a:lnTo>
                    <a:pt x="133" y="46"/>
                  </a:lnTo>
                  <a:lnTo>
                    <a:pt x="125" y="56"/>
                  </a:lnTo>
                  <a:lnTo>
                    <a:pt x="112" y="66"/>
                  </a:lnTo>
                  <a:lnTo>
                    <a:pt x="96" y="73"/>
                  </a:lnTo>
                  <a:lnTo>
                    <a:pt x="79" y="79"/>
                  </a:lnTo>
                  <a:lnTo>
                    <a:pt x="63" y="82"/>
                  </a:lnTo>
                  <a:lnTo>
                    <a:pt x="47" y="83"/>
                  </a:lnTo>
                  <a:lnTo>
                    <a:pt x="34" y="82"/>
                  </a:lnTo>
                  <a:lnTo>
                    <a:pt x="21" y="78"/>
                  </a:lnTo>
                  <a:lnTo>
                    <a:pt x="11" y="73"/>
                  </a:lnTo>
                  <a:lnTo>
                    <a:pt x="4" y="67"/>
                  </a:lnTo>
                  <a:lnTo>
                    <a:pt x="0" y="59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14" y="27"/>
                  </a:lnTo>
                  <a:lnTo>
                    <a:pt x="26" y="17"/>
                  </a:lnTo>
                  <a:lnTo>
                    <a:pt x="42" y="10"/>
                  </a:lnTo>
                  <a:lnTo>
                    <a:pt x="60" y="4"/>
                  </a:lnTo>
                  <a:lnTo>
                    <a:pt x="76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59">
              <a:extLst>
                <a:ext uri="{FF2B5EF4-FFF2-40B4-BE49-F238E27FC236}">
                  <a16:creationId xmlns:a16="http://schemas.microsoft.com/office/drawing/2014/main" id="{3D27B49C-5725-6E43-A682-533723CC0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311" y="1474289"/>
              <a:ext cx="467450" cy="505466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96" y="2"/>
                </a:cxn>
                <a:cxn ang="0">
                  <a:pos x="222" y="9"/>
                </a:cxn>
                <a:cxn ang="0">
                  <a:pos x="245" y="18"/>
                </a:cxn>
                <a:cxn ang="0">
                  <a:pos x="265" y="30"/>
                </a:cxn>
                <a:cxn ang="0">
                  <a:pos x="284" y="46"/>
                </a:cxn>
                <a:cxn ang="0">
                  <a:pos x="299" y="64"/>
                </a:cxn>
                <a:cxn ang="0">
                  <a:pos x="312" y="85"/>
                </a:cxn>
                <a:cxn ang="0">
                  <a:pos x="321" y="107"/>
                </a:cxn>
                <a:cxn ang="0">
                  <a:pos x="329" y="130"/>
                </a:cxn>
                <a:cxn ang="0">
                  <a:pos x="332" y="154"/>
                </a:cxn>
                <a:cxn ang="0">
                  <a:pos x="332" y="180"/>
                </a:cxn>
                <a:cxn ang="0">
                  <a:pos x="330" y="206"/>
                </a:cxn>
                <a:cxn ang="0">
                  <a:pos x="323" y="231"/>
                </a:cxn>
                <a:cxn ang="0">
                  <a:pos x="311" y="258"/>
                </a:cxn>
                <a:cxn ang="0">
                  <a:pos x="297" y="283"/>
                </a:cxn>
                <a:cxn ang="0">
                  <a:pos x="279" y="304"/>
                </a:cxn>
                <a:cxn ang="0">
                  <a:pos x="258" y="323"/>
                </a:cxn>
                <a:cxn ang="0">
                  <a:pos x="237" y="338"/>
                </a:cxn>
                <a:cxn ang="0">
                  <a:pos x="212" y="349"/>
                </a:cxn>
                <a:cxn ang="0">
                  <a:pos x="187" y="355"/>
                </a:cxn>
                <a:cxn ang="0">
                  <a:pos x="161" y="359"/>
                </a:cxn>
                <a:cxn ang="0">
                  <a:pos x="135" y="357"/>
                </a:cxn>
                <a:cxn ang="0">
                  <a:pos x="109" y="350"/>
                </a:cxn>
                <a:cxn ang="0">
                  <a:pos x="86" y="341"/>
                </a:cxn>
                <a:cxn ang="0">
                  <a:pos x="66" y="329"/>
                </a:cxn>
                <a:cxn ang="0">
                  <a:pos x="48" y="313"/>
                </a:cxn>
                <a:cxn ang="0">
                  <a:pos x="32" y="295"/>
                </a:cxn>
                <a:cxn ang="0">
                  <a:pos x="20" y="274"/>
                </a:cxn>
                <a:cxn ang="0">
                  <a:pos x="11" y="252"/>
                </a:cxn>
                <a:cxn ang="0">
                  <a:pos x="3" y="229"/>
                </a:cxn>
                <a:cxn ang="0">
                  <a:pos x="0" y="205"/>
                </a:cxn>
                <a:cxn ang="0">
                  <a:pos x="0" y="180"/>
                </a:cxn>
                <a:cxn ang="0">
                  <a:pos x="2" y="154"/>
                </a:cxn>
                <a:cxn ang="0">
                  <a:pos x="9" y="128"/>
                </a:cxn>
                <a:cxn ang="0">
                  <a:pos x="21" y="101"/>
                </a:cxn>
                <a:cxn ang="0">
                  <a:pos x="35" y="76"/>
                </a:cxn>
                <a:cxn ang="0">
                  <a:pos x="53" y="55"/>
                </a:cxn>
                <a:cxn ang="0">
                  <a:pos x="73" y="36"/>
                </a:cxn>
                <a:cxn ang="0">
                  <a:pos x="95" y="22"/>
                </a:cxn>
                <a:cxn ang="0">
                  <a:pos x="119" y="10"/>
                </a:cxn>
                <a:cxn ang="0">
                  <a:pos x="145" y="4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1" y="0"/>
                  </a:moveTo>
                  <a:lnTo>
                    <a:pt x="196" y="2"/>
                  </a:lnTo>
                  <a:lnTo>
                    <a:pt x="222" y="9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5"/>
                  </a:lnTo>
                  <a:lnTo>
                    <a:pt x="321" y="107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80"/>
                  </a:lnTo>
                  <a:lnTo>
                    <a:pt x="330" y="206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8" y="323"/>
                  </a:lnTo>
                  <a:lnTo>
                    <a:pt x="237" y="338"/>
                  </a:lnTo>
                  <a:lnTo>
                    <a:pt x="212" y="349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5" y="357"/>
                  </a:lnTo>
                  <a:lnTo>
                    <a:pt x="109" y="350"/>
                  </a:lnTo>
                  <a:lnTo>
                    <a:pt x="86" y="341"/>
                  </a:lnTo>
                  <a:lnTo>
                    <a:pt x="66" y="329"/>
                  </a:lnTo>
                  <a:lnTo>
                    <a:pt x="48" y="313"/>
                  </a:lnTo>
                  <a:lnTo>
                    <a:pt x="32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5"/>
                  </a:lnTo>
                  <a:lnTo>
                    <a:pt x="0" y="180"/>
                  </a:lnTo>
                  <a:lnTo>
                    <a:pt x="2" y="154"/>
                  </a:lnTo>
                  <a:lnTo>
                    <a:pt x="9" y="128"/>
                  </a:lnTo>
                  <a:lnTo>
                    <a:pt x="21" y="101"/>
                  </a:lnTo>
                  <a:lnTo>
                    <a:pt x="35" y="76"/>
                  </a:lnTo>
                  <a:lnTo>
                    <a:pt x="53" y="55"/>
                  </a:lnTo>
                  <a:lnTo>
                    <a:pt x="73" y="36"/>
                  </a:lnTo>
                  <a:lnTo>
                    <a:pt x="95" y="22"/>
                  </a:lnTo>
                  <a:lnTo>
                    <a:pt x="119" y="10"/>
                  </a:lnTo>
                  <a:lnTo>
                    <a:pt x="145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0">
              <a:extLst>
                <a:ext uri="{FF2B5EF4-FFF2-40B4-BE49-F238E27FC236}">
                  <a16:creationId xmlns:a16="http://schemas.microsoft.com/office/drawing/2014/main" id="{867C14CA-D8C4-7843-96C2-04FD363F4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490" y="2948446"/>
              <a:ext cx="215422" cy="816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8"/>
                </a:cxn>
                <a:cxn ang="0">
                  <a:pos x="16" y="16"/>
                </a:cxn>
                <a:cxn ang="0">
                  <a:pos x="25" y="24"/>
                </a:cxn>
                <a:cxn ang="0">
                  <a:pos x="35" y="30"/>
                </a:cxn>
                <a:cxn ang="0">
                  <a:pos x="47" y="35"/>
                </a:cxn>
                <a:cxn ang="0">
                  <a:pos x="63" y="40"/>
                </a:cxn>
                <a:cxn ang="0">
                  <a:pos x="80" y="42"/>
                </a:cxn>
                <a:cxn ang="0">
                  <a:pos x="99" y="43"/>
                </a:cxn>
                <a:cxn ang="0">
                  <a:pos x="117" y="41"/>
                </a:cxn>
                <a:cxn ang="0">
                  <a:pos x="136" y="37"/>
                </a:cxn>
                <a:cxn ang="0">
                  <a:pos x="153" y="30"/>
                </a:cxn>
                <a:cxn ang="0">
                  <a:pos x="145" y="39"/>
                </a:cxn>
                <a:cxn ang="0">
                  <a:pos x="133" y="47"/>
                </a:cxn>
                <a:cxn ang="0">
                  <a:pos x="117" y="53"/>
                </a:cxn>
                <a:cxn ang="0">
                  <a:pos x="99" y="56"/>
                </a:cxn>
                <a:cxn ang="0">
                  <a:pos x="79" y="58"/>
                </a:cxn>
                <a:cxn ang="0">
                  <a:pos x="58" y="56"/>
                </a:cxn>
                <a:cxn ang="0">
                  <a:pos x="40" y="52"/>
                </a:cxn>
                <a:cxn ang="0">
                  <a:pos x="23" y="46"/>
                </a:cxn>
                <a:cxn ang="0">
                  <a:pos x="11" y="38"/>
                </a:cxn>
                <a:cxn ang="0">
                  <a:pos x="3" y="28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8" y="0"/>
                </a:cxn>
              </a:cxnLst>
              <a:rect l="0" t="0" r="r" b="b"/>
              <a:pathLst>
                <a:path w="153" h="58">
                  <a:moveTo>
                    <a:pt x="8" y="0"/>
                  </a:moveTo>
                  <a:lnTo>
                    <a:pt x="10" y="8"/>
                  </a:lnTo>
                  <a:lnTo>
                    <a:pt x="16" y="16"/>
                  </a:lnTo>
                  <a:lnTo>
                    <a:pt x="25" y="24"/>
                  </a:lnTo>
                  <a:lnTo>
                    <a:pt x="35" y="30"/>
                  </a:lnTo>
                  <a:lnTo>
                    <a:pt x="47" y="35"/>
                  </a:lnTo>
                  <a:lnTo>
                    <a:pt x="63" y="40"/>
                  </a:lnTo>
                  <a:lnTo>
                    <a:pt x="80" y="42"/>
                  </a:lnTo>
                  <a:lnTo>
                    <a:pt x="99" y="43"/>
                  </a:lnTo>
                  <a:lnTo>
                    <a:pt x="117" y="41"/>
                  </a:lnTo>
                  <a:lnTo>
                    <a:pt x="136" y="37"/>
                  </a:lnTo>
                  <a:lnTo>
                    <a:pt x="153" y="30"/>
                  </a:lnTo>
                  <a:lnTo>
                    <a:pt x="145" y="39"/>
                  </a:lnTo>
                  <a:lnTo>
                    <a:pt x="133" y="47"/>
                  </a:lnTo>
                  <a:lnTo>
                    <a:pt x="117" y="53"/>
                  </a:lnTo>
                  <a:lnTo>
                    <a:pt x="99" y="56"/>
                  </a:lnTo>
                  <a:lnTo>
                    <a:pt x="79" y="58"/>
                  </a:lnTo>
                  <a:lnTo>
                    <a:pt x="58" y="56"/>
                  </a:lnTo>
                  <a:lnTo>
                    <a:pt x="40" y="52"/>
                  </a:lnTo>
                  <a:lnTo>
                    <a:pt x="23" y="46"/>
                  </a:lnTo>
                  <a:lnTo>
                    <a:pt x="11" y="38"/>
                  </a:lnTo>
                  <a:lnTo>
                    <a:pt x="3" y="28"/>
                  </a:lnTo>
                  <a:lnTo>
                    <a:pt x="0" y="17"/>
                  </a:lnTo>
                  <a:lnTo>
                    <a:pt x="2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1">
              <a:extLst>
                <a:ext uri="{FF2B5EF4-FFF2-40B4-BE49-F238E27FC236}">
                  <a16:creationId xmlns:a16="http://schemas.microsoft.com/office/drawing/2014/main" id="{EA854FD8-CDFB-AF46-BC79-B8FD1B6BF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577" y="3162459"/>
              <a:ext cx="259069" cy="12531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8" y="0"/>
                </a:cxn>
                <a:cxn ang="0">
                  <a:pos x="62" y="1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9" y="26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5" y="69"/>
                </a:cxn>
                <a:cxn ang="0">
                  <a:pos x="184" y="89"/>
                </a:cxn>
                <a:cxn ang="0">
                  <a:pos x="183" y="87"/>
                </a:cxn>
                <a:cxn ang="0">
                  <a:pos x="180" y="83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0"/>
                </a:cxn>
                <a:cxn ang="0">
                  <a:pos x="134" y="40"/>
                </a:cxn>
                <a:cxn ang="0">
                  <a:pos x="118" y="31"/>
                </a:cxn>
                <a:cxn ang="0">
                  <a:pos x="99" y="22"/>
                </a:cxn>
                <a:cxn ang="0">
                  <a:pos x="78" y="14"/>
                </a:cxn>
                <a:cxn ang="0">
                  <a:pos x="55" y="8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2"/>
                </a:cxn>
                <a:cxn ang="0">
                  <a:pos x="23" y="1"/>
                </a:cxn>
                <a:cxn ang="0">
                  <a:pos x="35" y="0"/>
                </a:cxn>
              </a:cxnLst>
              <a:rect l="0" t="0" r="r" b="b"/>
              <a:pathLst>
                <a:path w="184" h="89">
                  <a:moveTo>
                    <a:pt x="35" y="0"/>
                  </a:moveTo>
                  <a:lnTo>
                    <a:pt x="48" y="0"/>
                  </a:lnTo>
                  <a:lnTo>
                    <a:pt x="62" y="1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9" y="26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5" y="69"/>
                  </a:lnTo>
                  <a:lnTo>
                    <a:pt x="184" y="89"/>
                  </a:lnTo>
                  <a:lnTo>
                    <a:pt x="183" y="87"/>
                  </a:lnTo>
                  <a:lnTo>
                    <a:pt x="180" y="83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0"/>
                  </a:lnTo>
                  <a:lnTo>
                    <a:pt x="134" y="40"/>
                  </a:lnTo>
                  <a:lnTo>
                    <a:pt x="118" y="31"/>
                  </a:lnTo>
                  <a:lnTo>
                    <a:pt x="99" y="22"/>
                  </a:lnTo>
                  <a:lnTo>
                    <a:pt x="78" y="14"/>
                  </a:lnTo>
                  <a:lnTo>
                    <a:pt x="55" y="8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2"/>
                  </a:lnTo>
                  <a:lnTo>
                    <a:pt x="23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2">
              <a:extLst>
                <a:ext uri="{FF2B5EF4-FFF2-40B4-BE49-F238E27FC236}">
                  <a16:creationId xmlns:a16="http://schemas.microsoft.com/office/drawing/2014/main" id="{3BBA8D6A-4F58-9C4B-BA2E-EDF59349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841" y="3165275"/>
              <a:ext cx="259069" cy="12390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0"/>
                </a:cxn>
                <a:cxn ang="0">
                  <a:pos x="62" y="0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8" y="25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6" y="68"/>
                </a:cxn>
                <a:cxn ang="0">
                  <a:pos x="184" y="88"/>
                </a:cxn>
                <a:cxn ang="0">
                  <a:pos x="183" y="87"/>
                </a:cxn>
                <a:cxn ang="0">
                  <a:pos x="180" y="82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1"/>
                </a:cxn>
                <a:cxn ang="0">
                  <a:pos x="134" y="41"/>
                </a:cxn>
                <a:cxn ang="0">
                  <a:pos x="117" y="31"/>
                </a:cxn>
                <a:cxn ang="0">
                  <a:pos x="99" y="22"/>
                </a:cxn>
                <a:cxn ang="0">
                  <a:pos x="78" y="15"/>
                </a:cxn>
                <a:cxn ang="0">
                  <a:pos x="55" y="9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1"/>
                </a:cxn>
                <a:cxn ang="0">
                  <a:pos x="24" y="0"/>
                </a:cxn>
                <a:cxn ang="0">
                  <a:pos x="34" y="0"/>
                </a:cxn>
              </a:cxnLst>
              <a:rect l="0" t="0" r="r" b="b"/>
              <a:pathLst>
                <a:path w="184" h="88">
                  <a:moveTo>
                    <a:pt x="34" y="0"/>
                  </a:moveTo>
                  <a:lnTo>
                    <a:pt x="48" y="0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8" y="25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6" y="68"/>
                  </a:lnTo>
                  <a:lnTo>
                    <a:pt x="184" y="88"/>
                  </a:lnTo>
                  <a:lnTo>
                    <a:pt x="183" y="87"/>
                  </a:lnTo>
                  <a:lnTo>
                    <a:pt x="180" y="82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1"/>
                  </a:lnTo>
                  <a:lnTo>
                    <a:pt x="134" y="41"/>
                  </a:lnTo>
                  <a:lnTo>
                    <a:pt x="117" y="31"/>
                  </a:lnTo>
                  <a:lnTo>
                    <a:pt x="99" y="22"/>
                  </a:lnTo>
                  <a:lnTo>
                    <a:pt x="78" y="15"/>
                  </a:lnTo>
                  <a:lnTo>
                    <a:pt x="55" y="9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3">
              <a:extLst>
                <a:ext uri="{FF2B5EF4-FFF2-40B4-BE49-F238E27FC236}">
                  <a16:creationId xmlns:a16="http://schemas.microsoft.com/office/drawing/2014/main" id="{876F9971-834F-544C-88FD-EB6BCDBB4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859" y="2932957"/>
              <a:ext cx="194302" cy="73215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5" y="12"/>
                </a:cxn>
                <a:cxn ang="0">
                  <a:pos x="127" y="23"/>
                </a:cxn>
                <a:cxn ang="0">
                  <a:pos x="114" y="33"/>
                </a:cxn>
                <a:cxn ang="0">
                  <a:pos x="98" y="41"/>
                </a:cxn>
                <a:cxn ang="0">
                  <a:pos x="79" y="48"/>
                </a:cxn>
                <a:cxn ang="0">
                  <a:pos x="63" y="51"/>
                </a:cxn>
                <a:cxn ang="0">
                  <a:pos x="47" y="52"/>
                </a:cxn>
                <a:cxn ang="0">
                  <a:pos x="34" y="51"/>
                </a:cxn>
                <a:cxn ang="0">
                  <a:pos x="21" y="47"/>
                </a:cxn>
                <a:cxn ang="0">
                  <a:pos x="11" y="42"/>
                </a:cxn>
                <a:cxn ang="0">
                  <a:pos x="4" y="36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3" y="10"/>
                </a:cxn>
                <a:cxn ang="0">
                  <a:pos x="9" y="2"/>
                </a:cxn>
                <a:cxn ang="0">
                  <a:pos x="9" y="9"/>
                </a:cxn>
                <a:cxn ang="0">
                  <a:pos x="12" y="16"/>
                </a:cxn>
                <a:cxn ang="0">
                  <a:pos x="17" y="23"/>
                </a:cxn>
                <a:cxn ang="0">
                  <a:pos x="24" y="29"/>
                </a:cxn>
                <a:cxn ang="0">
                  <a:pos x="34" y="32"/>
                </a:cxn>
                <a:cxn ang="0">
                  <a:pos x="46" y="35"/>
                </a:cxn>
                <a:cxn ang="0">
                  <a:pos x="60" y="36"/>
                </a:cxn>
                <a:cxn ang="0">
                  <a:pos x="76" y="34"/>
                </a:cxn>
                <a:cxn ang="0">
                  <a:pos x="92" y="31"/>
                </a:cxn>
                <a:cxn ang="0">
                  <a:pos x="108" y="25"/>
                </a:cxn>
                <a:cxn ang="0">
                  <a:pos x="122" y="18"/>
                </a:cxn>
                <a:cxn ang="0">
                  <a:pos x="132" y="10"/>
                </a:cxn>
                <a:cxn ang="0">
                  <a:pos x="138" y="0"/>
                </a:cxn>
              </a:cxnLst>
              <a:rect l="0" t="0" r="r" b="b"/>
              <a:pathLst>
                <a:path w="138" h="52">
                  <a:moveTo>
                    <a:pt x="138" y="0"/>
                  </a:moveTo>
                  <a:lnTo>
                    <a:pt x="135" y="12"/>
                  </a:lnTo>
                  <a:lnTo>
                    <a:pt x="127" y="23"/>
                  </a:lnTo>
                  <a:lnTo>
                    <a:pt x="114" y="33"/>
                  </a:lnTo>
                  <a:lnTo>
                    <a:pt x="98" y="41"/>
                  </a:lnTo>
                  <a:lnTo>
                    <a:pt x="79" y="48"/>
                  </a:lnTo>
                  <a:lnTo>
                    <a:pt x="63" y="51"/>
                  </a:lnTo>
                  <a:lnTo>
                    <a:pt x="47" y="52"/>
                  </a:lnTo>
                  <a:lnTo>
                    <a:pt x="34" y="51"/>
                  </a:lnTo>
                  <a:lnTo>
                    <a:pt x="21" y="47"/>
                  </a:lnTo>
                  <a:lnTo>
                    <a:pt x="11" y="42"/>
                  </a:lnTo>
                  <a:lnTo>
                    <a:pt x="4" y="36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9" y="2"/>
                  </a:lnTo>
                  <a:lnTo>
                    <a:pt x="9" y="9"/>
                  </a:lnTo>
                  <a:lnTo>
                    <a:pt x="12" y="16"/>
                  </a:lnTo>
                  <a:lnTo>
                    <a:pt x="17" y="23"/>
                  </a:lnTo>
                  <a:lnTo>
                    <a:pt x="24" y="29"/>
                  </a:lnTo>
                  <a:lnTo>
                    <a:pt x="34" y="32"/>
                  </a:lnTo>
                  <a:lnTo>
                    <a:pt x="46" y="35"/>
                  </a:lnTo>
                  <a:lnTo>
                    <a:pt x="60" y="36"/>
                  </a:lnTo>
                  <a:lnTo>
                    <a:pt x="76" y="34"/>
                  </a:lnTo>
                  <a:lnTo>
                    <a:pt x="92" y="31"/>
                  </a:lnTo>
                  <a:lnTo>
                    <a:pt x="108" y="25"/>
                  </a:lnTo>
                  <a:lnTo>
                    <a:pt x="122" y="18"/>
                  </a:lnTo>
                  <a:lnTo>
                    <a:pt x="132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4">
              <a:extLst>
                <a:ext uri="{FF2B5EF4-FFF2-40B4-BE49-F238E27FC236}">
                  <a16:creationId xmlns:a16="http://schemas.microsoft.com/office/drawing/2014/main" id="{1388018C-E400-BB47-A3D4-54C037D6F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639" y="-501108"/>
              <a:ext cx="23936" cy="239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0" y="1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6" y="7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7" y="16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6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5">
              <a:extLst>
                <a:ext uri="{FF2B5EF4-FFF2-40B4-BE49-F238E27FC236}">
                  <a16:creationId xmlns:a16="http://schemas.microsoft.com/office/drawing/2014/main" id="{200504FE-3BD4-494B-B2E9-2DBCF360D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17029"/>
              <a:ext cx="192894" cy="785653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4" y="14"/>
                </a:cxn>
                <a:cxn ang="0">
                  <a:pos x="34" y="30"/>
                </a:cxn>
                <a:cxn ang="0">
                  <a:pos x="26" y="48"/>
                </a:cxn>
                <a:cxn ang="0">
                  <a:pos x="23" y="68"/>
                </a:cxn>
                <a:cxn ang="0">
                  <a:pos x="23" y="90"/>
                </a:cxn>
                <a:cxn ang="0">
                  <a:pos x="24" y="105"/>
                </a:cxn>
                <a:cxn ang="0">
                  <a:pos x="26" y="125"/>
                </a:cxn>
                <a:cxn ang="0">
                  <a:pos x="29" y="149"/>
                </a:cxn>
                <a:cxn ang="0">
                  <a:pos x="33" y="177"/>
                </a:cxn>
                <a:cxn ang="0">
                  <a:pos x="38" y="209"/>
                </a:cxn>
                <a:cxn ang="0">
                  <a:pos x="44" y="243"/>
                </a:cxn>
                <a:cxn ang="0">
                  <a:pos x="50" y="279"/>
                </a:cxn>
                <a:cxn ang="0">
                  <a:pos x="58" y="317"/>
                </a:cxn>
                <a:cxn ang="0">
                  <a:pos x="68" y="355"/>
                </a:cxn>
                <a:cxn ang="0">
                  <a:pos x="78" y="395"/>
                </a:cxn>
                <a:cxn ang="0">
                  <a:pos x="91" y="434"/>
                </a:cxn>
                <a:cxn ang="0">
                  <a:pos x="104" y="472"/>
                </a:cxn>
                <a:cxn ang="0">
                  <a:pos x="120" y="510"/>
                </a:cxn>
                <a:cxn ang="0">
                  <a:pos x="137" y="545"/>
                </a:cxn>
                <a:cxn ang="0">
                  <a:pos x="118" y="553"/>
                </a:cxn>
                <a:cxn ang="0">
                  <a:pos x="102" y="558"/>
                </a:cxn>
                <a:cxn ang="0">
                  <a:pos x="83" y="518"/>
                </a:cxn>
                <a:cxn ang="0">
                  <a:pos x="66" y="477"/>
                </a:cxn>
                <a:cxn ang="0">
                  <a:pos x="52" y="435"/>
                </a:cxn>
                <a:cxn ang="0">
                  <a:pos x="40" y="393"/>
                </a:cxn>
                <a:cxn ang="0">
                  <a:pos x="30" y="353"/>
                </a:cxn>
                <a:cxn ang="0">
                  <a:pos x="22" y="312"/>
                </a:cxn>
                <a:cxn ang="0">
                  <a:pos x="15" y="274"/>
                </a:cxn>
                <a:cxn ang="0">
                  <a:pos x="10" y="238"/>
                </a:cxn>
                <a:cxn ang="0">
                  <a:pos x="7" y="204"/>
                </a:cxn>
                <a:cxn ang="0">
                  <a:pos x="4" y="173"/>
                </a:cxn>
                <a:cxn ang="0">
                  <a:pos x="2" y="145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0" y="71"/>
                </a:cxn>
                <a:cxn ang="0">
                  <a:pos x="1" y="66"/>
                </a:cxn>
                <a:cxn ang="0">
                  <a:pos x="4" y="59"/>
                </a:cxn>
                <a:cxn ang="0">
                  <a:pos x="8" y="49"/>
                </a:cxn>
                <a:cxn ang="0">
                  <a:pos x="14" y="39"/>
                </a:cxn>
                <a:cxn ang="0">
                  <a:pos x="24" y="27"/>
                </a:cxn>
                <a:cxn ang="0">
                  <a:pos x="38" y="13"/>
                </a:cxn>
                <a:cxn ang="0">
                  <a:pos x="56" y="0"/>
                </a:cxn>
              </a:cxnLst>
              <a:rect l="0" t="0" r="r" b="b"/>
              <a:pathLst>
                <a:path w="137" h="558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5"/>
                  </a:lnTo>
                  <a:lnTo>
                    <a:pt x="29" y="149"/>
                  </a:lnTo>
                  <a:lnTo>
                    <a:pt x="33" y="177"/>
                  </a:lnTo>
                  <a:lnTo>
                    <a:pt x="38" y="209"/>
                  </a:lnTo>
                  <a:lnTo>
                    <a:pt x="44" y="243"/>
                  </a:lnTo>
                  <a:lnTo>
                    <a:pt x="50" y="279"/>
                  </a:lnTo>
                  <a:lnTo>
                    <a:pt x="58" y="317"/>
                  </a:lnTo>
                  <a:lnTo>
                    <a:pt x="68" y="355"/>
                  </a:lnTo>
                  <a:lnTo>
                    <a:pt x="78" y="395"/>
                  </a:lnTo>
                  <a:lnTo>
                    <a:pt x="91" y="434"/>
                  </a:lnTo>
                  <a:lnTo>
                    <a:pt x="104" y="472"/>
                  </a:lnTo>
                  <a:lnTo>
                    <a:pt x="120" y="510"/>
                  </a:lnTo>
                  <a:lnTo>
                    <a:pt x="137" y="545"/>
                  </a:lnTo>
                  <a:lnTo>
                    <a:pt x="118" y="553"/>
                  </a:lnTo>
                  <a:lnTo>
                    <a:pt x="102" y="558"/>
                  </a:lnTo>
                  <a:lnTo>
                    <a:pt x="83" y="518"/>
                  </a:lnTo>
                  <a:lnTo>
                    <a:pt x="66" y="477"/>
                  </a:lnTo>
                  <a:lnTo>
                    <a:pt x="52" y="435"/>
                  </a:lnTo>
                  <a:lnTo>
                    <a:pt x="40" y="393"/>
                  </a:lnTo>
                  <a:lnTo>
                    <a:pt x="30" y="353"/>
                  </a:lnTo>
                  <a:lnTo>
                    <a:pt x="22" y="312"/>
                  </a:lnTo>
                  <a:lnTo>
                    <a:pt x="15" y="274"/>
                  </a:lnTo>
                  <a:lnTo>
                    <a:pt x="10" y="238"/>
                  </a:lnTo>
                  <a:lnTo>
                    <a:pt x="7" y="204"/>
                  </a:lnTo>
                  <a:lnTo>
                    <a:pt x="4" y="173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6">
              <a:extLst>
                <a:ext uri="{FF2B5EF4-FFF2-40B4-BE49-F238E27FC236}">
                  <a16:creationId xmlns:a16="http://schemas.microsoft.com/office/drawing/2014/main" id="{F87A27A5-E84B-A24A-8B2A-1D93CF04D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3395" y="224002"/>
              <a:ext cx="259069" cy="3083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20" y="1"/>
                </a:cxn>
                <a:cxn ang="0">
                  <a:pos x="34" y="3"/>
                </a:cxn>
                <a:cxn ang="0">
                  <a:pos x="50" y="5"/>
                </a:cxn>
                <a:cxn ang="0">
                  <a:pos x="68" y="6"/>
                </a:cxn>
                <a:cxn ang="0">
                  <a:pos x="86" y="10"/>
                </a:cxn>
                <a:cxn ang="0">
                  <a:pos x="104" y="14"/>
                </a:cxn>
                <a:cxn ang="0">
                  <a:pos x="122" y="19"/>
                </a:cxn>
                <a:cxn ang="0">
                  <a:pos x="139" y="25"/>
                </a:cxn>
                <a:cxn ang="0">
                  <a:pos x="153" y="32"/>
                </a:cxn>
                <a:cxn ang="0">
                  <a:pos x="165" y="41"/>
                </a:cxn>
                <a:cxn ang="0">
                  <a:pos x="172" y="51"/>
                </a:cxn>
                <a:cxn ang="0">
                  <a:pos x="177" y="63"/>
                </a:cxn>
                <a:cxn ang="0">
                  <a:pos x="181" y="78"/>
                </a:cxn>
                <a:cxn ang="0">
                  <a:pos x="183" y="95"/>
                </a:cxn>
                <a:cxn ang="0">
                  <a:pos x="184" y="114"/>
                </a:cxn>
                <a:cxn ang="0">
                  <a:pos x="184" y="133"/>
                </a:cxn>
                <a:cxn ang="0">
                  <a:pos x="183" y="151"/>
                </a:cxn>
                <a:cxn ang="0">
                  <a:pos x="181" y="169"/>
                </a:cxn>
                <a:cxn ang="0">
                  <a:pos x="180" y="185"/>
                </a:cxn>
                <a:cxn ang="0">
                  <a:pos x="178" y="199"/>
                </a:cxn>
                <a:cxn ang="0">
                  <a:pos x="177" y="210"/>
                </a:cxn>
                <a:cxn ang="0">
                  <a:pos x="175" y="217"/>
                </a:cxn>
                <a:cxn ang="0">
                  <a:pos x="175" y="219"/>
                </a:cxn>
                <a:cxn ang="0">
                  <a:pos x="175" y="217"/>
                </a:cxn>
                <a:cxn ang="0">
                  <a:pos x="174" y="211"/>
                </a:cxn>
                <a:cxn ang="0">
                  <a:pos x="171" y="200"/>
                </a:cxn>
                <a:cxn ang="0">
                  <a:pos x="167" y="187"/>
                </a:cxn>
                <a:cxn ang="0">
                  <a:pos x="162" y="171"/>
                </a:cxn>
                <a:cxn ang="0">
                  <a:pos x="155" y="154"/>
                </a:cxn>
                <a:cxn ang="0">
                  <a:pos x="146" y="134"/>
                </a:cxn>
                <a:cxn ang="0">
                  <a:pos x="136" y="115"/>
                </a:cxn>
                <a:cxn ang="0">
                  <a:pos x="124" y="95"/>
                </a:cxn>
                <a:cxn ang="0">
                  <a:pos x="109" y="75"/>
                </a:cxn>
                <a:cxn ang="0">
                  <a:pos x="93" y="56"/>
                </a:cxn>
                <a:cxn ang="0">
                  <a:pos x="73" y="39"/>
                </a:cxn>
                <a:cxn ang="0">
                  <a:pos x="52" y="23"/>
                </a:cxn>
                <a:cxn ang="0">
                  <a:pos x="27" y="11"/>
                </a:cxn>
                <a:cxn ang="0">
                  <a:pos x="0" y="0"/>
                </a:cxn>
              </a:cxnLst>
              <a:rect l="0" t="0" r="r" b="b"/>
              <a:pathLst>
                <a:path w="184" h="219">
                  <a:moveTo>
                    <a:pt x="0" y="0"/>
                  </a:moveTo>
                  <a:lnTo>
                    <a:pt x="9" y="0"/>
                  </a:lnTo>
                  <a:lnTo>
                    <a:pt x="20" y="1"/>
                  </a:lnTo>
                  <a:lnTo>
                    <a:pt x="34" y="3"/>
                  </a:lnTo>
                  <a:lnTo>
                    <a:pt x="50" y="5"/>
                  </a:lnTo>
                  <a:lnTo>
                    <a:pt x="68" y="6"/>
                  </a:lnTo>
                  <a:lnTo>
                    <a:pt x="86" y="10"/>
                  </a:lnTo>
                  <a:lnTo>
                    <a:pt x="104" y="14"/>
                  </a:lnTo>
                  <a:lnTo>
                    <a:pt x="122" y="19"/>
                  </a:lnTo>
                  <a:lnTo>
                    <a:pt x="139" y="25"/>
                  </a:lnTo>
                  <a:lnTo>
                    <a:pt x="153" y="32"/>
                  </a:lnTo>
                  <a:lnTo>
                    <a:pt x="165" y="41"/>
                  </a:lnTo>
                  <a:lnTo>
                    <a:pt x="172" y="51"/>
                  </a:lnTo>
                  <a:lnTo>
                    <a:pt x="177" y="63"/>
                  </a:lnTo>
                  <a:lnTo>
                    <a:pt x="181" y="78"/>
                  </a:lnTo>
                  <a:lnTo>
                    <a:pt x="183" y="95"/>
                  </a:lnTo>
                  <a:lnTo>
                    <a:pt x="184" y="114"/>
                  </a:lnTo>
                  <a:lnTo>
                    <a:pt x="184" y="133"/>
                  </a:lnTo>
                  <a:lnTo>
                    <a:pt x="183" y="151"/>
                  </a:lnTo>
                  <a:lnTo>
                    <a:pt x="181" y="169"/>
                  </a:lnTo>
                  <a:lnTo>
                    <a:pt x="180" y="185"/>
                  </a:lnTo>
                  <a:lnTo>
                    <a:pt x="178" y="199"/>
                  </a:lnTo>
                  <a:lnTo>
                    <a:pt x="177" y="210"/>
                  </a:lnTo>
                  <a:lnTo>
                    <a:pt x="175" y="217"/>
                  </a:lnTo>
                  <a:lnTo>
                    <a:pt x="175" y="219"/>
                  </a:lnTo>
                  <a:lnTo>
                    <a:pt x="175" y="217"/>
                  </a:lnTo>
                  <a:lnTo>
                    <a:pt x="174" y="211"/>
                  </a:lnTo>
                  <a:lnTo>
                    <a:pt x="171" y="200"/>
                  </a:lnTo>
                  <a:lnTo>
                    <a:pt x="167" y="187"/>
                  </a:lnTo>
                  <a:lnTo>
                    <a:pt x="162" y="171"/>
                  </a:lnTo>
                  <a:lnTo>
                    <a:pt x="155" y="154"/>
                  </a:lnTo>
                  <a:lnTo>
                    <a:pt x="146" y="134"/>
                  </a:lnTo>
                  <a:lnTo>
                    <a:pt x="136" y="115"/>
                  </a:lnTo>
                  <a:lnTo>
                    <a:pt x="124" y="95"/>
                  </a:lnTo>
                  <a:lnTo>
                    <a:pt x="109" y="75"/>
                  </a:lnTo>
                  <a:lnTo>
                    <a:pt x="93" y="56"/>
                  </a:lnTo>
                  <a:lnTo>
                    <a:pt x="73" y="39"/>
                  </a:lnTo>
                  <a:lnTo>
                    <a:pt x="52" y="23"/>
                  </a:lnTo>
                  <a:lnTo>
                    <a:pt x="27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7">
              <a:extLst>
                <a:ext uri="{FF2B5EF4-FFF2-40B4-BE49-F238E27FC236}">
                  <a16:creationId xmlns:a16="http://schemas.microsoft.com/office/drawing/2014/main" id="{AB458D9D-E5E6-2F48-846C-05252A572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82" y="1551728"/>
              <a:ext cx="325244" cy="751862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219" y="7"/>
                </a:cxn>
                <a:cxn ang="0">
                  <a:pos x="231" y="27"/>
                </a:cxn>
                <a:cxn ang="0">
                  <a:pos x="227" y="51"/>
                </a:cxn>
                <a:cxn ang="0">
                  <a:pos x="225" y="46"/>
                </a:cxn>
                <a:cxn ang="0">
                  <a:pos x="219" y="37"/>
                </a:cxn>
                <a:cxn ang="0">
                  <a:pos x="207" y="29"/>
                </a:cxn>
                <a:cxn ang="0">
                  <a:pos x="192" y="31"/>
                </a:cxn>
                <a:cxn ang="0">
                  <a:pos x="172" y="43"/>
                </a:cxn>
                <a:cxn ang="0">
                  <a:pos x="147" y="68"/>
                </a:cxn>
                <a:cxn ang="0">
                  <a:pos x="119" y="101"/>
                </a:cxn>
                <a:cxn ang="0">
                  <a:pos x="91" y="141"/>
                </a:cxn>
                <a:cxn ang="0">
                  <a:pos x="68" y="188"/>
                </a:cxn>
                <a:cxn ang="0">
                  <a:pos x="50" y="240"/>
                </a:cxn>
                <a:cxn ang="0">
                  <a:pos x="38" y="300"/>
                </a:cxn>
                <a:cxn ang="0">
                  <a:pos x="29" y="357"/>
                </a:cxn>
                <a:cxn ang="0">
                  <a:pos x="27" y="410"/>
                </a:cxn>
                <a:cxn ang="0">
                  <a:pos x="30" y="456"/>
                </a:cxn>
                <a:cxn ang="0">
                  <a:pos x="40" y="492"/>
                </a:cxn>
                <a:cxn ang="0">
                  <a:pos x="58" y="517"/>
                </a:cxn>
                <a:cxn ang="0">
                  <a:pos x="43" y="531"/>
                </a:cxn>
                <a:cxn ang="0">
                  <a:pos x="14" y="532"/>
                </a:cxn>
                <a:cxn ang="0">
                  <a:pos x="10" y="516"/>
                </a:cxn>
                <a:cxn ang="0">
                  <a:pos x="5" y="485"/>
                </a:cxn>
                <a:cxn ang="0">
                  <a:pos x="1" y="441"/>
                </a:cxn>
                <a:cxn ang="0">
                  <a:pos x="0" y="388"/>
                </a:cxn>
                <a:cxn ang="0">
                  <a:pos x="6" y="326"/>
                </a:cxn>
                <a:cxn ang="0">
                  <a:pos x="20" y="259"/>
                </a:cxn>
                <a:cxn ang="0">
                  <a:pos x="47" y="187"/>
                </a:cxn>
                <a:cxn ang="0">
                  <a:pos x="87" y="114"/>
                </a:cxn>
                <a:cxn ang="0">
                  <a:pos x="145" y="41"/>
                </a:cxn>
                <a:cxn ang="0">
                  <a:pos x="182" y="4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7" y="49"/>
                  </a:lnTo>
                  <a:lnTo>
                    <a:pt x="225" y="46"/>
                  </a:lnTo>
                  <a:lnTo>
                    <a:pt x="223" y="42"/>
                  </a:lnTo>
                  <a:lnTo>
                    <a:pt x="219" y="37"/>
                  </a:lnTo>
                  <a:lnTo>
                    <a:pt x="214" y="32"/>
                  </a:lnTo>
                  <a:lnTo>
                    <a:pt x="207" y="29"/>
                  </a:lnTo>
                  <a:lnTo>
                    <a:pt x="198" y="28"/>
                  </a:lnTo>
                  <a:lnTo>
                    <a:pt x="192" y="31"/>
                  </a:lnTo>
                  <a:lnTo>
                    <a:pt x="183" y="36"/>
                  </a:lnTo>
                  <a:lnTo>
                    <a:pt x="172" y="43"/>
                  </a:lnTo>
                  <a:lnTo>
                    <a:pt x="160" y="54"/>
                  </a:lnTo>
                  <a:lnTo>
                    <a:pt x="147" y="68"/>
                  </a:lnTo>
                  <a:lnTo>
                    <a:pt x="133" y="84"/>
                  </a:lnTo>
                  <a:lnTo>
                    <a:pt x="119" y="101"/>
                  </a:lnTo>
                  <a:lnTo>
                    <a:pt x="105" y="120"/>
                  </a:lnTo>
                  <a:lnTo>
                    <a:pt x="91" y="141"/>
                  </a:lnTo>
                  <a:lnTo>
                    <a:pt x="79" y="165"/>
                  </a:lnTo>
                  <a:lnTo>
                    <a:pt x="68" y="188"/>
                  </a:lnTo>
                  <a:lnTo>
                    <a:pt x="58" y="214"/>
                  </a:lnTo>
                  <a:lnTo>
                    <a:pt x="50" y="240"/>
                  </a:lnTo>
                  <a:lnTo>
                    <a:pt x="44" y="270"/>
                  </a:lnTo>
                  <a:lnTo>
                    <a:pt x="38" y="300"/>
                  </a:lnTo>
                  <a:lnTo>
                    <a:pt x="33" y="329"/>
                  </a:lnTo>
                  <a:lnTo>
                    <a:pt x="29" y="357"/>
                  </a:lnTo>
                  <a:lnTo>
                    <a:pt x="28" y="384"/>
                  </a:lnTo>
                  <a:lnTo>
                    <a:pt x="27" y="410"/>
                  </a:lnTo>
                  <a:lnTo>
                    <a:pt x="28" y="434"/>
                  </a:lnTo>
                  <a:lnTo>
                    <a:pt x="30" y="456"/>
                  </a:lnTo>
                  <a:lnTo>
                    <a:pt x="34" y="475"/>
                  </a:lnTo>
                  <a:lnTo>
                    <a:pt x="40" y="492"/>
                  </a:lnTo>
                  <a:lnTo>
                    <a:pt x="48" y="506"/>
                  </a:lnTo>
                  <a:lnTo>
                    <a:pt x="58" y="517"/>
                  </a:lnTo>
                  <a:lnTo>
                    <a:pt x="69" y="525"/>
                  </a:lnTo>
                  <a:lnTo>
                    <a:pt x="43" y="531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8">
              <a:extLst>
                <a:ext uri="{FF2B5EF4-FFF2-40B4-BE49-F238E27FC236}">
                  <a16:creationId xmlns:a16="http://schemas.microsoft.com/office/drawing/2014/main" id="{5575989B-8F3A-904D-B43E-9BC6E3A6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8085" y="1474289"/>
              <a:ext cx="298492" cy="301308"/>
            </a:xfrm>
            <a:custGeom>
              <a:avLst/>
              <a:gdLst/>
              <a:ahLst/>
              <a:cxnLst>
                <a:cxn ang="0">
                  <a:pos x="207" y="211"/>
                </a:cxn>
                <a:cxn ang="0">
                  <a:pos x="207" y="211"/>
                </a:cxn>
                <a:cxn ang="0">
                  <a:pos x="206" y="214"/>
                </a:cxn>
                <a:cxn ang="0">
                  <a:pos x="207" y="211"/>
                </a:cxn>
                <a:cxn ang="0">
                  <a:pos x="57" y="0"/>
                </a:cxn>
                <a:cxn ang="0">
                  <a:pos x="74" y="2"/>
                </a:cxn>
                <a:cxn ang="0">
                  <a:pos x="93" y="5"/>
                </a:cxn>
                <a:cxn ang="0">
                  <a:pos x="112" y="12"/>
                </a:cxn>
                <a:cxn ang="0">
                  <a:pos x="132" y="23"/>
                </a:cxn>
                <a:cxn ang="0">
                  <a:pos x="152" y="37"/>
                </a:cxn>
                <a:cxn ang="0">
                  <a:pos x="171" y="55"/>
                </a:cxn>
                <a:cxn ang="0">
                  <a:pos x="185" y="74"/>
                </a:cxn>
                <a:cxn ang="0">
                  <a:pos x="195" y="94"/>
                </a:cxn>
                <a:cxn ang="0">
                  <a:pos x="203" y="114"/>
                </a:cxn>
                <a:cxn ang="0">
                  <a:pos x="208" y="134"/>
                </a:cxn>
                <a:cxn ang="0">
                  <a:pos x="211" y="154"/>
                </a:cxn>
                <a:cxn ang="0">
                  <a:pos x="212" y="171"/>
                </a:cxn>
                <a:cxn ang="0">
                  <a:pos x="211" y="186"/>
                </a:cxn>
                <a:cxn ang="0">
                  <a:pos x="210" y="199"/>
                </a:cxn>
                <a:cxn ang="0">
                  <a:pos x="208" y="208"/>
                </a:cxn>
                <a:cxn ang="0">
                  <a:pos x="207" y="211"/>
                </a:cxn>
                <a:cxn ang="0">
                  <a:pos x="208" y="204"/>
                </a:cxn>
                <a:cxn ang="0">
                  <a:pos x="208" y="177"/>
                </a:cxn>
                <a:cxn ang="0">
                  <a:pos x="206" y="159"/>
                </a:cxn>
                <a:cxn ang="0">
                  <a:pos x="203" y="139"/>
                </a:cxn>
                <a:cxn ang="0">
                  <a:pos x="196" y="118"/>
                </a:cxn>
                <a:cxn ang="0">
                  <a:pos x="186" y="96"/>
                </a:cxn>
                <a:cxn ang="0">
                  <a:pos x="172" y="73"/>
                </a:cxn>
                <a:cxn ang="0">
                  <a:pos x="154" y="51"/>
                </a:cxn>
                <a:cxn ang="0">
                  <a:pos x="136" y="35"/>
                </a:cxn>
                <a:cxn ang="0">
                  <a:pos x="117" y="24"/>
                </a:cxn>
                <a:cxn ang="0">
                  <a:pos x="98" y="15"/>
                </a:cxn>
                <a:cxn ang="0">
                  <a:pos x="80" y="10"/>
                </a:cxn>
                <a:cxn ang="0">
                  <a:pos x="61" y="6"/>
                </a:cxn>
                <a:cxn ang="0">
                  <a:pos x="44" y="5"/>
                </a:cxn>
                <a:cxn ang="0">
                  <a:pos x="30" y="5"/>
                </a:cxn>
                <a:cxn ang="0">
                  <a:pos x="18" y="6"/>
                </a:cxn>
                <a:cxn ang="0">
                  <a:pos x="8" y="8"/>
                </a:cxn>
                <a:cxn ang="0">
                  <a:pos x="3" y="9"/>
                </a:cxn>
                <a:cxn ang="0">
                  <a:pos x="0" y="10"/>
                </a:cxn>
                <a:cxn ang="0">
                  <a:pos x="2" y="9"/>
                </a:cxn>
                <a:cxn ang="0">
                  <a:pos x="8" y="7"/>
                </a:cxn>
                <a:cxn ang="0">
                  <a:pos x="16" y="4"/>
                </a:cxn>
                <a:cxn ang="0">
                  <a:pos x="27" y="2"/>
                </a:cxn>
                <a:cxn ang="0">
                  <a:pos x="41" y="1"/>
                </a:cxn>
                <a:cxn ang="0">
                  <a:pos x="57" y="0"/>
                </a:cxn>
              </a:cxnLst>
              <a:rect l="0" t="0" r="r" b="b"/>
              <a:pathLst>
                <a:path w="212" h="214">
                  <a:moveTo>
                    <a:pt x="207" y="211"/>
                  </a:moveTo>
                  <a:lnTo>
                    <a:pt x="207" y="211"/>
                  </a:lnTo>
                  <a:lnTo>
                    <a:pt x="206" y="214"/>
                  </a:lnTo>
                  <a:lnTo>
                    <a:pt x="207" y="211"/>
                  </a:lnTo>
                  <a:close/>
                  <a:moveTo>
                    <a:pt x="57" y="0"/>
                  </a:moveTo>
                  <a:lnTo>
                    <a:pt x="74" y="2"/>
                  </a:lnTo>
                  <a:lnTo>
                    <a:pt x="93" y="5"/>
                  </a:lnTo>
                  <a:lnTo>
                    <a:pt x="112" y="12"/>
                  </a:lnTo>
                  <a:lnTo>
                    <a:pt x="132" y="23"/>
                  </a:lnTo>
                  <a:lnTo>
                    <a:pt x="152" y="37"/>
                  </a:lnTo>
                  <a:lnTo>
                    <a:pt x="171" y="55"/>
                  </a:lnTo>
                  <a:lnTo>
                    <a:pt x="185" y="74"/>
                  </a:lnTo>
                  <a:lnTo>
                    <a:pt x="195" y="94"/>
                  </a:lnTo>
                  <a:lnTo>
                    <a:pt x="203" y="114"/>
                  </a:lnTo>
                  <a:lnTo>
                    <a:pt x="208" y="134"/>
                  </a:lnTo>
                  <a:lnTo>
                    <a:pt x="211" y="154"/>
                  </a:lnTo>
                  <a:lnTo>
                    <a:pt x="212" y="171"/>
                  </a:lnTo>
                  <a:lnTo>
                    <a:pt x="211" y="186"/>
                  </a:lnTo>
                  <a:lnTo>
                    <a:pt x="210" y="199"/>
                  </a:lnTo>
                  <a:lnTo>
                    <a:pt x="208" y="208"/>
                  </a:lnTo>
                  <a:lnTo>
                    <a:pt x="207" y="211"/>
                  </a:lnTo>
                  <a:lnTo>
                    <a:pt x="208" y="204"/>
                  </a:lnTo>
                  <a:lnTo>
                    <a:pt x="208" y="177"/>
                  </a:lnTo>
                  <a:lnTo>
                    <a:pt x="206" y="159"/>
                  </a:lnTo>
                  <a:lnTo>
                    <a:pt x="203" y="139"/>
                  </a:lnTo>
                  <a:lnTo>
                    <a:pt x="196" y="118"/>
                  </a:lnTo>
                  <a:lnTo>
                    <a:pt x="186" y="96"/>
                  </a:lnTo>
                  <a:lnTo>
                    <a:pt x="172" y="73"/>
                  </a:lnTo>
                  <a:lnTo>
                    <a:pt x="154" y="51"/>
                  </a:lnTo>
                  <a:lnTo>
                    <a:pt x="136" y="35"/>
                  </a:lnTo>
                  <a:lnTo>
                    <a:pt x="117" y="24"/>
                  </a:lnTo>
                  <a:lnTo>
                    <a:pt x="98" y="15"/>
                  </a:lnTo>
                  <a:lnTo>
                    <a:pt x="80" y="10"/>
                  </a:lnTo>
                  <a:lnTo>
                    <a:pt x="61" y="6"/>
                  </a:lnTo>
                  <a:lnTo>
                    <a:pt x="44" y="5"/>
                  </a:lnTo>
                  <a:lnTo>
                    <a:pt x="30" y="5"/>
                  </a:lnTo>
                  <a:lnTo>
                    <a:pt x="18" y="6"/>
                  </a:lnTo>
                  <a:lnTo>
                    <a:pt x="8" y="8"/>
                  </a:lnTo>
                  <a:lnTo>
                    <a:pt x="3" y="9"/>
                  </a:lnTo>
                  <a:lnTo>
                    <a:pt x="0" y="10"/>
                  </a:lnTo>
                  <a:lnTo>
                    <a:pt x="2" y="9"/>
                  </a:lnTo>
                  <a:lnTo>
                    <a:pt x="8" y="7"/>
                  </a:lnTo>
                  <a:lnTo>
                    <a:pt x="16" y="4"/>
                  </a:lnTo>
                  <a:lnTo>
                    <a:pt x="27" y="2"/>
                  </a:lnTo>
                  <a:lnTo>
                    <a:pt x="41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9">
              <a:extLst>
                <a:ext uri="{FF2B5EF4-FFF2-40B4-BE49-F238E27FC236}">
                  <a16:creationId xmlns:a16="http://schemas.microsoft.com/office/drawing/2014/main" id="{555900E4-0D58-4E4E-9BB3-9829A68A3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46" y="1195509"/>
              <a:ext cx="560377" cy="494202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71" y="0"/>
                </a:cxn>
                <a:cxn ang="0">
                  <a:pos x="93" y="1"/>
                </a:cxn>
                <a:cxn ang="0">
                  <a:pos x="117" y="3"/>
                </a:cxn>
                <a:cxn ang="0">
                  <a:pos x="142" y="7"/>
                </a:cxn>
                <a:cxn ang="0">
                  <a:pos x="167" y="14"/>
                </a:cxn>
                <a:cxn ang="0">
                  <a:pos x="193" y="23"/>
                </a:cxn>
                <a:cxn ang="0">
                  <a:pos x="219" y="36"/>
                </a:cxn>
                <a:cxn ang="0">
                  <a:pos x="245" y="51"/>
                </a:cxn>
                <a:cxn ang="0">
                  <a:pos x="269" y="70"/>
                </a:cxn>
                <a:cxn ang="0">
                  <a:pos x="292" y="93"/>
                </a:cxn>
                <a:cxn ang="0">
                  <a:pos x="312" y="117"/>
                </a:cxn>
                <a:cxn ang="0">
                  <a:pos x="328" y="142"/>
                </a:cxn>
                <a:cxn ang="0">
                  <a:pos x="344" y="169"/>
                </a:cxn>
                <a:cxn ang="0">
                  <a:pos x="356" y="196"/>
                </a:cxn>
                <a:cxn ang="0">
                  <a:pos x="367" y="223"/>
                </a:cxn>
                <a:cxn ang="0">
                  <a:pos x="375" y="248"/>
                </a:cxn>
                <a:cxn ang="0">
                  <a:pos x="383" y="272"/>
                </a:cxn>
                <a:cxn ang="0">
                  <a:pos x="388" y="295"/>
                </a:cxn>
                <a:cxn ang="0">
                  <a:pos x="392" y="314"/>
                </a:cxn>
                <a:cxn ang="0">
                  <a:pos x="395" y="330"/>
                </a:cxn>
                <a:cxn ang="0">
                  <a:pos x="397" y="342"/>
                </a:cxn>
                <a:cxn ang="0">
                  <a:pos x="398" y="350"/>
                </a:cxn>
                <a:cxn ang="0">
                  <a:pos x="398" y="351"/>
                </a:cxn>
                <a:cxn ang="0">
                  <a:pos x="397" y="346"/>
                </a:cxn>
                <a:cxn ang="0">
                  <a:pos x="395" y="338"/>
                </a:cxn>
                <a:cxn ang="0">
                  <a:pos x="394" y="328"/>
                </a:cxn>
                <a:cxn ang="0">
                  <a:pos x="390" y="316"/>
                </a:cxn>
                <a:cxn ang="0">
                  <a:pos x="387" y="301"/>
                </a:cxn>
                <a:cxn ang="0">
                  <a:pos x="382" y="285"/>
                </a:cxn>
                <a:cxn ang="0">
                  <a:pos x="376" y="268"/>
                </a:cxn>
                <a:cxn ang="0">
                  <a:pos x="369" y="249"/>
                </a:cxn>
                <a:cxn ang="0">
                  <a:pos x="360" y="228"/>
                </a:cxn>
                <a:cxn ang="0">
                  <a:pos x="350" y="208"/>
                </a:cxn>
                <a:cxn ang="0">
                  <a:pos x="339" y="187"/>
                </a:cxn>
                <a:cxn ang="0">
                  <a:pos x="325" y="166"/>
                </a:cxn>
                <a:cxn ang="0">
                  <a:pos x="310" y="146"/>
                </a:cxn>
                <a:cxn ang="0">
                  <a:pos x="293" y="125"/>
                </a:cxn>
                <a:cxn ang="0">
                  <a:pos x="274" y="105"/>
                </a:cxn>
                <a:cxn ang="0">
                  <a:pos x="254" y="87"/>
                </a:cxn>
                <a:cxn ang="0">
                  <a:pos x="231" y="69"/>
                </a:cxn>
                <a:cxn ang="0">
                  <a:pos x="205" y="53"/>
                </a:cxn>
                <a:cxn ang="0">
                  <a:pos x="178" y="39"/>
                </a:cxn>
                <a:cxn ang="0">
                  <a:pos x="148" y="27"/>
                </a:cxn>
                <a:cxn ang="0">
                  <a:pos x="115" y="17"/>
                </a:cxn>
                <a:cxn ang="0">
                  <a:pos x="80" y="11"/>
                </a:cxn>
                <a:cxn ang="0">
                  <a:pos x="41" y="6"/>
                </a:cxn>
                <a:cxn ang="0">
                  <a:pos x="0" y="5"/>
                </a:cxn>
                <a:cxn ang="0">
                  <a:pos x="3" y="4"/>
                </a:cxn>
                <a:cxn ang="0">
                  <a:pos x="10" y="3"/>
                </a:cxn>
                <a:cxn ang="0">
                  <a:pos x="20" y="2"/>
                </a:cxn>
                <a:cxn ang="0">
                  <a:pos x="34" y="1"/>
                </a:cxn>
                <a:cxn ang="0">
                  <a:pos x="51" y="0"/>
                </a:cxn>
              </a:cxnLst>
              <a:rect l="0" t="0" r="r" b="b"/>
              <a:pathLst>
                <a:path w="398" h="351">
                  <a:moveTo>
                    <a:pt x="51" y="0"/>
                  </a:moveTo>
                  <a:lnTo>
                    <a:pt x="71" y="0"/>
                  </a:lnTo>
                  <a:lnTo>
                    <a:pt x="93" y="1"/>
                  </a:lnTo>
                  <a:lnTo>
                    <a:pt x="117" y="3"/>
                  </a:lnTo>
                  <a:lnTo>
                    <a:pt x="142" y="7"/>
                  </a:lnTo>
                  <a:lnTo>
                    <a:pt x="167" y="14"/>
                  </a:lnTo>
                  <a:lnTo>
                    <a:pt x="193" y="23"/>
                  </a:lnTo>
                  <a:lnTo>
                    <a:pt x="219" y="36"/>
                  </a:lnTo>
                  <a:lnTo>
                    <a:pt x="245" y="51"/>
                  </a:lnTo>
                  <a:lnTo>
                    <a:pt x="269" y="70"/>
                  </a:lnTo>
                  <a:lnTo>
                    <a:pt x="292" y="93"/>
                  </a:lnTo>
                  <a:lnTo>
                    <a:pt x="312" y="117"/>
                  </a:lnTo>
                  <a:lnTo>
                    <a:pt x="328" y="142"/>
                  </a:lnTo>
                  <a:lnTo>
                    <a:pt x="344" y="169"/>
                  </a:lnTo>
                  <a:lnTo>
                    <a:pt x="356" y="196"/>
                  </a:lnTo>
                  <a:lnTo>
                    <a:pt x="367" y="223"/>
                  </a:lnTo>
                  <a:lnTo>
                    <a:pt x="375" y="248"/>
                  </a:lnTo>
                  <a:lnTo>
                    <a:pt x="383" y="272"/>
                  </a:lnTo>
                  <a:lnTo>
                    <a:pt x="388" y="295"/>
                  </a:lnTo>
                  <a:lnTo>
                    <a:pt x="392" y="314"/>
                  </a:lnTo>
                  <a:lnTo>
                    <a:pt x="395" y="330"/>
                  </a:lnTo>
                  <a:lnTo>
                    <a:pt x="397" y="342"/>
                  </a:lnTo>
                  <a:lnTo>
                    <a:pt x="398" y="350"/>
                  </a:lnTo>
                  <a:lnTo>
                    <a:pt x="398" y="351"/>
                  </a:lnTo>
                  <a:lnTo>
                    <a:pt x="397" y="346"/>
                  </a:lnTo>
                  <a:lnTo>
                    <a:pt x="395" y="338"/>
                  </a:lnTo>
                  <a:lnTo>
                    <a:pt x="394" y="328"/>
                  </a:lnTo>
                  <a:lnTo>
                    <a:pt x="390" y="316"/>
                  </a:lnTo>
                  <a:lnTo>
                    <a:pt x="387" y="301"/>
                  </a:lnTo>
                  <a:lnTo>
                    <a:pt x="382" y="285"/>
                  </a:lnTo>
                  <a:lnTo>
                    <a:pt x="376" y="268"/>
                  </a:lnTo>
                  <a:lnTo>
                    <a:pt x="369" y="249"/>
                  </a:lnTo>
                  <a:lnTo>
                    <a:pt x="360" y="228"/>
                  </a:lnTo>
                  <a:lnTo>
                    <a:pt x="350" y="208"/>
                  </a:lnTo>
                  <a:lnTo>
                    <a:pt x="339" y="187"/>
                  </a:lnTo>
                  <a:lnTo>
                    <a:pt x="325" y="166"/>
                  </a:lnTo>
                  <a:lnTo>
                    <a:pt x="310" y="146"/>
                  </a:lnTo>
                  <a:lnTo>
                    <a:pt x="293" y="125"/>
                  </a:lnTo>
                  <a:lnTo>
                    <a:pt x="274" y="105"/>
                  </a:lnTo>
                  <a:lnTo>
                    <a:pt x="254" y="87"/>
                  </a:lnTo>
                  <a:lnTo>
                    <a:pt x="231" y="69"/>
                  </a:lnTo>
                  <a:lnTo>
                    <a:pt x="205" y="53"/>
                  </a:lnTo>
                  <a:lnTo>
                    <a:pt x="178" y="39"/>
                  </a:lnTo>
                  <a:lnTo>
                    <a:pt x="148" y="27"/>
                  </a:lnTo>
                  <a:lnTo>
                    <a:pt x="115" y="17"/>
                  </a:lnTo>
                  <a:lnTo>
                    <a:pt x="80" y="11"/>
                  </a:lnTo>
                  <a:lnTo>
                    <a:pt x="41" y="6"/>
                  </a:lnTo>
                  <a:lnTo>
                    <a:pt x="0" y="5"/>
                  </a:lnTo>
                  <a:lnTo>
                    <a:pt x="3" y="4"/>
                  </a:lnTo>
                  <a:lnTo>
                    <a:pt x="10" y="3"/>
                  </a:lnTo>
                  <a:lnTo>
                    <a:pt x="20" y="2"/>
                  </a:lnTo>
                  <a:lnTo>
                    <a:pt x="34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70">
              <a:extLst>
                <a:ext uri="{FF2B5EF4-FFF2-40B4-BE49-F238E27FC236}">
                  <a16:creationId xmlns:a16="http://schemas.microsoft.com/office/drawing/2014/main" id="{F2F69577-7BF1-EE4F-BC42-17A11F523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13" y="2334566"/>
              <a:ext cx="70399" cy="15769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1" y="0"/>
                </a:cxn>
                <a:cxn ang="0">
                  <a:pos x="16" y="4"/>
                </a:cxn>
                <a:cxn ang="0">
                  <a:pos x="13" y="12"/>
                </a:cxn>
                <a:cxn ang="0">
                  <a:pos x="10" y="23"/>
                </a:cxn>
                <a:cxn ang="0">
                  <a:pos x="10" y="36"/>
                </a:cxn>
                <a:cxn ang="0">
                  <a:pos x="12" y="48"/>
                </a:cxn>
                <a:cxn ang="0">
                  <a:pos x="15" y="60"/>
                </a:cxn>
                <a:cxn ang="0">
                  <a:pos x="18" y="73"/>
                </a:cxn>
                <a:cxn ang="0">
                  <a:pos x="23" y="84"/>
                </a:cxn>
                <a:cxn ang="0">
                  <a:pos x="28" y="92"/>
                </a:cxn>
                <a:cxn ang="0">
                  <a:pos x="35" y="98"/>
                </a:cxn>
                <a:cxn ang="0">
                  <a:pos x="42" y="100"/>
                </a:cxn>
                <a:cxn ang="0">
                  <a:pos x="50" y="97"/>
                </a:cxn>
                <a:cxn ang="0">
                  <a:pos x="46" y="105"/>
                </a:cxn>
                <a:cxn ang="0">
                  <a:pos x="41" y="110"/>
                </a:cxn>
                <a:cxn ang="0">
                  <a:pos x="36" y="112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1" y="93"/>
                </a:cxn>
                <a:cxn ang="0">
                  <a:pos x="5" y="78"/>
                </a:cxn>
                <a:cxn ang="0">
                  <a:pos x="1" y="60"/>
                </a:cxn>
                <a:cxn ang="0">
                  <a:pos x="0" y="45"/>
                </a:cxn>
                <a:cxn ang="0">
                  <a:pos x="0" y="32"/>
                </a:cxn>
                <a:cxn ang="0">
                  <a:pos x="2" y="19"/>
                </a:cxn>
                <a:cxn ang="0">
                  <a:pos x="6" y="10"/>
                </a:cxn>
                <a:cxn ang="0">
                  <a:pos x="11" y="3"/>
                </a:cxn>
                <a:cxn ang="0">
                  <a:pos x="18" y="0"/>
                </a:cxn>
              </a:cxnLst>
              <a:rect l="0" t="0" r="r" b="b"/>
              <a:pathLst>
                <a:path w="50" h="112">
                  <a:moveTo>
                    <a:pt x="18" y="0"/>
                  </a:moveTo>
                  <a:lnTo>
                    <a:pt x="21" y="0"/>
                  </a:lnTo>
                  <a:lnTo>
                    <a:pt x="16" y="4"/>
                  </a:lnTo>
                  <a:lnTo>
                    <a:pt x="13" y="12"/>
                  </a:lnTo>
                  <a:lnTo>
                    <a:pt x="10" y="23"/>
                  </a:lnTo>
                  <a:lnTo>
                    <a:pt x="10" y="36"/>
                  </a:lnTo>
                  <a:lnTo>
                    <a:pt x="12" y="48"/>
                  </a:lnTo>
                  <a:lnTo>
                    <a:pt x="15" y="60"/>
                  </a:lnTo>
                  <a:lnTo>
                    <a:pt x="18" y="73"/>
                  </a:lnTo>
                  <a:lnTo>
                    <a:pt x="23" y="84"/>
                  </a:lnTo>
                  <a:lnTo>
                    <a:pt x="28" y="92"/>
                  </a:lnTo>
                  <a:lnTo>
                    <a:pt x="35" y="98"/>
                  </a:lnTo>
                  <a:lnTo>
                    <a:pt x="42" y="100"/>
                  </a:lnTo>
                  <a:lnTo>
                    <a:pt x="50" y="97"/>
                  </a:lnTo>
                  <a:lnTo>
                    <a:pt x="46" y="105"/>
                  </a:lnTo>
                  <a:lnTo>
                    <a:pt x="41" y="110"/>
                  </a:lnTo>
                  <a:lnTo>
                    <a:pt x="36" y="112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1" y="93"/>
                  </a:lnTo>
                  <a:lnTo>
                    <a:pt x="5" y="78"/>
                  </a:lnTo>
                  <a:lnTo>
                    <a:pt x="1" y="60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6" y="10"/>
                  </a:lnTo>
                  <a:lnTo>
                    <a:pt x="11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71">
              <a:extLst>
                <a:ext uri="{FF2B5EF4-FFF2-40B4-BE49-F238E27FC236}">
                  <a16:creationId xmlns:a16="http://schemas.microsoft.com/office/drawing/2014/main" id="{DEB9D0CB-94E0-D248-A37A-F30CA9E07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772" y="2307814"/>
              <a:ext cx="95743" cy="14502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5"/>
                </a:cxn>
                <a:cxn ang="0">
                  <a:pos x="4" y="10"/>
                </a:cxn>
                <a:cxn ang="0">
                  <a:pos x="4" y="16"/>
                </a:cxn>
                <a:cxn ang="0">
                  <a:pos x="7" y="25"/>
                </a:cxn>
                <a:cxn ang="0">
                  <a:pos x="10" y="35"/>
                </a:cxn>
                <a:cxn ang="0">
                  <a:pos x="14" y="46"/>
                </a:cxn>
                <a:cxn ang="0">
                  <a:pos x="20" y="58"/>
                </a:cxn>
                <a:cxn ang="0">
                  <a:pos x="27" y="70"/>
                </a:cxn>
                <a:cxn ang="0">
                  <a:pos x="36" y="80"/>
                </a:cxn>
                <a:cxn ang="0">
                  <a:pos x="46" y="87"/>
                </a:cxn>
                <a:cxn ang="0">
                  <a:pos x="56" y="89"/>
                </a:cxn>
                <a:cxn ang="0">
                  <a:pos x="59" y="89"/>
                </a:cxn>
                <a:cxn ang="0">
                  <a:pos x="63" y="88"/>
                </a:cxn>
                <a:cxn ang="0">
                  <a:pos x="65" y="87"/>
                </a:cxn>
                <a:cxn ang="0">
                  <a:pos x="68" y="86"/>
                </a:cxn>
                <a:cxn ang="0">
                  <a:pos x="66" y="93"/>
                </a:cxn>
                <a:cxn ang="0">
                  <a:pos x="63" y="98"/>
                </a:cxn>
                <a:cxn ang="0">
                  <a:pos x="59" y="101"/>
                </a:cxn>
                <a:cxn ang="0">
                  <a:pos x="52" y="103"/>
                </a:cxn>
                <a:cxn ang="0">
                  <a:pos x="43" y="100"/>
                </a:cxn>
                <a:cxn ang="0">
                  <a:pos x="35" y="94"/>
                </a:cxn>
                <a:cxn ang="0">
                  <a:pos x="27" y="86"/>
                </a:cxn>
                <a:cxn ang="0">
                  <a:pos x="18" y="75"/>
                </a:cxn>
                <a:cxn ang="0">
                  <a:pos x="11" y="62"/>
                </a:cxn>
                <a:cxn ang="0">
                  <a:pos x="5" y="48"/>
                </a:cxn>
                <a:cxn ang="0">
                  <a:pos x="2" y="36"/>
                </a:cxn>
                <a:cxn ang="0">
                  <a:pos x="0" y="24"/>
                </a:cxn>
                <a:cxn ang="0">
                  <a:pos x="0" y="14"/>
                </a:cxn>
                <a:cxn ang="0">
                  <a:pos x="2" y="6"/>
                </a:cxn>
                <a:cxn ang="0">
                  <a:pos x="7" y="0"/>
                </a:cxn>
              </a:cxnLst>
              <a:rect l="0" t="0" r="r" b="b"/>
              <a:pathLst>
                <a:path w="68" h="103">
                  <a:moveTo>
                    <a:pt x="7" y="0"/>
                  </a:moveTo>
                  <a:lnTo>
                    <a:pt x="5" y="5"/>
                  </a:lnTo>
                  <a:lnTo>
                    <a:pt x="4" y="10"/>
                  </a:lnTo>
                  <a:lnTo>
                    <a:pt x="4" y="16"/>
                  </a:lnTo>
                  <a:lnTo>
                    <a:pt x="7" y="25"/>
                  </a:lnTo>
                  <a:lnTo>
                    <a:pt x="10" y="35"/>
                  </a:lnTo>
                  <a:lnTo>
                    <a:pt x="14" y="46"/>
                  </a:lnTo>
                  <a:lnTo>
                    <a:pt x="20" y="58"/>
                  </a:lnTo>
                  <a:lnTo>
                    <a:pt x="27" y="70"/>
                  </a:lnTo>
                  <a:lnTo>
                    <a:pt x="36" y="80"/>
                  </a:lnTo>
                  <a:lnTo>
                    <a:pt x="46" y="87"/>
                  </a:lnTo>
                  <a:lnTo>
                    <a:pt x="56" y="89"/>
                  </a:lnTo>
                  <a:lnTo>
                    <a:pt x="59" y="89"/>
                  </a:lnTo>
                  <a:lnTo>
                    <a:pt x="63" y="88"/>
                  </a:lnTo>
                  <a:lnTo>
                    <a:pt x="65" y="87"/>
                  </a:lnTo>
                  <a:lnTo>
                    <a:pt x="68" y="86"/>
                  </a:lnTo>
                  <a:lnTo>
                    <a:pt x="66" y="93"/>
                  </a:lnTo>
                  <a:lnTo>
                    <a:pt x="63" y="98"/>
                  </a:lnTo>
                  <a:lnTo>
                    <a:pt x="59" y="101"/>
                  </a:lnTo>
                  <a:lnTo>
                    <a:pt x="52" y="103"/>
                  </a:lnTo>
                  <a:lnTo>
                    <a:pt x="43" y="100"/>
                  </a:lnTo>
                  <a:lnTo>
                    <a:pt x="35" y="94"/>
                  </a:lnTo>
                  <a:lnTo>
                    <a:pt x="27" y="86"/>
                  </a:lnTo>
                  <a:lnTo>
                    <a:pt x="18" y="75"/>
                  </a:lnTo>
                  <a:lnTo>
                    <a:pt x="11" y="62"/>
                  </a:lnTo>
                  <a:lnTo>
                    <a:pt x="5" y="48"/>
                  </a:lnTo>
                  <a:lnTo>
                    <a:pt x="2" y="36"/>
                  </a:lnTo>
                  <a:lnTo>
                    <a:pt x="0" y="24"/>
                  </a:lnTo>
                  <a:lnTo>
                    <a:pt x="0" y="14"/>
                  </a:lnTo>
                  <a:lnTo>
                    <a:pt x="2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72">
              <a:extLst>
                <a:ext uri="{FF2B5EF4-FFF2-40B4-BE49-F238E27FC236}">
                  <a16:creationId xmlns:a16="http://schemas.microsoft.com/office/drawing/2014/main" id="{777BF95B-6164-BA48-8F02-A531ABD18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2475" y="2257126"/>
              <a:ext cx="123902" cy="108415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2" y="5"/>
                </a:cxn>
                <a:cxn ang="0">
                  <a:pos x="3" y="11"/>
                </a:cxn>
                <a:cxn ang="0">
                  <a:pos x="6" y="20"/>
                </a:cxn>
                <a:cxn ang="0">
                  <a:pos x="11" y="30"/>
                </a:cxn>
                <a:cxn ang="0">
                  <a:pos x="20" y="40"/>
                </a:cxn>
                <a:cxn ang="0">
                  <a:pos x="30" y="49"/>
                </a:cxn>
                <a:cxn ang="0">
                  <a:pos x="41" y="57"/>
                </a:cxn>
                <a:cxn ang="0">
                  <a:pos x="53" y="62"/>
                </a:cxn>
                <a:cxn ang="0">
                  <a:pos x="63" y="67"/>
                </a:cxn>
                <a:cxn ang="0">
                  <a:pos x="72" y="68"/>
                </a:cxn>
                <a:cxn ang="0">
                  <a:pos x="78" y="67"/>
                </a:cxn>
                <a:cxn ang="0">
                  <a:pos x="83" y="66"/>
                </a:cxn>
                <a:cxn ang="0">
                  <a:pos x="88" y="62"/>
                </a:cxn>
                <a:cxn ang="0">
                  <a:pos x="88" y="65"/>
                </a:cxn>
                <a:cxn ang="0">
                  <a:pos x="86" y="70"/>
                </a:cxn>
                <a:cxn ang="0">
                  <a:pos x="84" y="72"/>
                </a:cxn>
                <a:cxn ang="0">
                  <a:pos x="78" y="76"/>
                </a:cxn>
                <a:cxn ang="0">
                  <a:pos x="70" y="77"/>
                </a:cxn>
                <a:cxn ang="0">
                  <a:pos x="60" y="75"/>
                </a:cxn>
                <a:cxn ang="0">
                  <a:pos x="49" y="71"/>
                </a:cxn>
                <a:cxn ang="0">
                  <a:pos x="38" y="65"/>
                </a:cxn>
                <a:cxn ang="0">
                  <a:pos x="26" y="56"/>
                </a:cxn>
                <a:cxn ang="0">
                  <a:pos x="16" y="46"/>
                </a:cxn>
                <a:cxn ang="0">
                  <a:pos x="8" y="36"/>
                </a:cxn>
                <a:cxn ang="0">
                  <a:pos x="2" y="26"/>
                </a:cxn>
                <a:cxn ang="0">
                  <a:pos x="0" y="16"/>
                </a:cxn>
                <a:cxn ang="0">
                  <a:pos x="0" y="8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0"/>
                </a:cxn>
              </a:cxnLst>
              <a:rect l="0" t="0" r="r" b="b"/>
              <a:pathLst>
                <a:path w="88" h="77">
                  <a:moveTo>
                    <a:pt x="3" y="2"/>
                  </a:moveTo>
                  <a:lnTo>
                    <a:pt x="2" y="5"/>
                  </a:lnTo>
                  <a:lnTo>
                    <a:pt x="3" y="11"/>
                  </a:lnTo>
                  <a:lnTo>
                    <a:pt x="6" y="20"/>
                  </a:lnTo>
                  <a:lnTo>
                    <a:pt x="11" y="30"/>
                  </a:lnTo>
                  <a:lnTo>
                    <a:pt x="20" y="40"/>
                  </a:lnTo>
                  <a:lnTo>
                    <a:pt x="30" y="49"/>
                  </a:lnTo>
                  <a:lnTo>
                    <a:pt x="41" y="57"/>
                  </a:lnTo>
                  <a:lnTo>
                    <a:pt x="53" y="62"/>
                  </a:lnTo>
                  <a:lnTo>
                    <a:pt x="63" y="67"/>
                  </a:lnTo>
                  <a:lnTo>
                    <a:pt x="72" y="68"/>
                  </a:lnTo>
                  <a:lnTo>
                    <a:pt x="78" y="67"/>
                  </a:lnTo>
                  <a:lnTo>
                    <a:pt x="83" y="66"/>
                  </a:lnTo>
                  <a:lnTo>
                    <a:pt x="88" y="62"/>
                  </a:lnTo>
                  <a:lnTo>
                    <a:pt x="88" y="65"/>
                  </a:lnTo>
                  <a:lnTo>
                    <a:pt x="86" y="70"/>
                  </a:lnTo>
                  <a:lnTo>
                    <a:pt x="84" y="72"/>
                  </a:lnTo>
                  <a:lnTo>
                    <a:pt x="78" y="76"/>
                  </a:lnTo>
                  <a:lnTo>
                    <a:pt x="70" y="77"/>
                  </a:lnTo>
                  <a:lnTo>
                    <a:pt x="60" y="75"/>
                  </a:lnTo>
                  <a:lnTo>
                    <a:pt x="49" y="71"/>
                  </a:lnTo>
                  <a:lnTo>
                    <a:pt x="38" y="65"/>
                  </a:lnTo>
                  <a:lnTo>
                    <a:pt x="26" y="56"/>
                  </a:lnTo>
                  <a:lnTo>
                    <a:pt x="16" y="46"/>
                  </a:lnTo>
                  <a:lnTo>
                    <a:pt x="8" y="36"/>
                  </a:lnTo>
                  <a:lnTo>
                    <a:pt x="2" y="2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3" y="2"/>
                  </a:lnTo>
                  <a:close/>
                  <a:moveTo>
                    <a:pt x="3" y="0"/>
                  </a:move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73">
              <a:extLst>
                <a:ext uri="{FF2B5EF4-FFF2-40B4-BE49-F238E27FC236}">
                  <a16:creationId xmlns:a16="http://schemas.microsoft.com/office/drawing/2014/main" id="{46B0D8B9-A02E-4348-B07B-92E5C105C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0435" y="-84346"/>
              <a:ext cx="294269" cy="308348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7" y="6"/>
                </a:cxn>
                <a:cxn ang="0">
                  <a:pos x="68" y="13"/>
                </a:cxn>
                <a:cxn ang="0">
                  <a:pos x="97" y="20"/>
                </a:cxn>
                <a:cxn ang="0">
                  <a:pos x="120" y="28"/>
                </a:cxn>
                <a:cxn ang="0">
                  <a:pos x="140" y="37"/>
                </a:cxn>
                <a:cxn ang="0">
                  <a:pos x="157" y="47"/>
                </a:cxn>
                <a:cxn ang="0">
                  <a:pos x="170" y="58"/>
                </a:cxn>
                <a:cxn ang="0">
                  <a:pos x="181" y="70"/>
                </a:cxn>
                <a:cxn ang="0">
                  <a:pos x="186" y="81"/>
                </a:cxn>
                <a:cxn ang="0">
                  <a:pos x="192" y="96"/>
                </a:cxn>
                <a:cxn ang="0">
                  <a:pos x="196" y="112"/>
                </a:cxn>
                <a:cxn ang="0">
                  <a:pos x="200" y="131"/>
                </a:cxn>
                <a:cxn ang="0">
                  <a:pos x="202" y="149"/>
                </a:cxn>
                <a:cxn ang="0">
                  <a:pos x="205" y="167"/>
                </a:cxn>
                <a:cxn ang="0">
                  <a:pos x="206" y="183"/>
                </a:cxn>
                <a:cxn ang="0">
                  <a:pos x="207" y="198"/>
                </a:cxn>
                <a:cxn ang="0">
                  <a:pos x="208" y="209"/>
                </a:cxn>
                <a:cxn ang="0">
                  <a:pos x="209" y="217"/>
                </a:cxn>
                <a:cxn ang="0">
                  <a:pos x="209" y="219"/>
                </a:cxn>
                <a:cxn ang="0">
                  <a:pos x="202" y="188"/>
                </a:cxn>
                <a:cxn ang="0">
                  <a:pos x="193" y="161"/>
                </a:cxn>
                <a:cxn ang="0">
                  <a:pos x="181" y="136"/>
                </a:cxn>
                <a:cxn ang="0">
                  <a:pos x="167" y="113"/>
                </a:cxn>
                <a:cxn ang="0">
                  <a:pos x="152" y="93"/>
                </a:cxn>
                <a:cxn ang="0">
                  <a:pos x="136" y="75"/>
                </a:cxn>
                <a:cxn ang="0">
                  <a:pos x="119" y="60"/>
                </a:cxn>
                <a:cxn ang="0">
                  <a:pos x="102" y="47"/>
                </a:cxn>
                <a:cxn ang="0">
                  <a:pos x="84" y="35"/>
                </a:cxn>
                <a:cxn ang="0">
                  <a:pos x="68" y="26"/>
                </a:cxn>
                <a:cxn ang="0">
                  <a:pos x="52" y="18"/>
                </a:cxn>
                <a:cxn ang="0">
                  <a:pos x="38" y="13"/>
                </a:cxn>
                <a:cxn ang="0">
                  <a:pos x="25" y="8"/>
                </a:cxn>
                <a:cxn ang="0">
                  <a:pos x="15" y="4"/>
                </a:cxn>
                <a:cxn ang="0">
                  <a:pos x="6" y="2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209" h="219">
                  <a:moveTo>
                    <a:pt x="3" y="1"/>
                  </a:moveTo>
                  <a:lnTo>
                    <a:pt x="37" y="6"/>
                  </a:lnTo>
                  <a:lnTo>
                    <a:pt x="68" y="13"/>
                  </a:lnTo>
                  <a:lnTo>
                    <a:pt x="97" y="20"/>
                  </a:lnTo>
                  <a:lnTo>
                    <a:pt x="120" y="28"/>
                  </a:lnTo>
                  <a:lnTo>
                    <a:pt x="140" y="37"/>
                  </a:lnTo>
                  <a:lnTo>
                    <a:pt x="157" y="47"/>
                  </a:lnTo>
                  <a:lnTo>
                    <a:pt x="170" y="58"/>
                  </a:lnTo>
                  <a:lnTo>
                    <a:pt x="181" y="70"/>
                  </a:lnTo>
                  <a:lnTo>
                    <a:pt x="186" y="81"/>
                  </a:lnTo>
                  <a:lnTo>
                    <a:pt x="192" y="96"/>
                  </a:lnTo>
                  <a:lnTo>
                    <a:pt x="196" y="112"/>
                  </a:lnTo>
                  <a:lnTo>
                    <a:pt x="200" y="131"/>
                  </a:lnTo>
                  <a:lnTo>
                    <a:pt x="202" y="149"/>
                  </a:lnTo>
                  <a:lnTo>
                    <a:pt x="205" y="167"/>
                  </a:lnTo>
                  <a:lnTo>
                    <a:pt x="206" y="183"/>
                  </a:lnTo>
                  <a:lnTo>
                    <a:pt x="207" y="198"/>
                  </a:lnTo>
                  <a:lnTo>
                    <a:pt x="208" y="209"/>
                  </a:lnTo>
                  <a:lnTo>
                    <a:pt x="209" y="217"/>
                  </a:lnTo>
                  <a:lnTo>
                    <a:pt x="209" y="219"/>
                  </a:lnTo>
                  <a:lnTo>
                    <a:pt x="202" y="188"/>
                  </a:lnTo>
                  <a:lnTo>
                    <a:pt x="193" y="161"/>
                  </a:lnTo>
                  <a:lnTo>
                    <a:pt x="181" y="136"/>
                  </a:lnTo>
                  <a:lnTo>
                    <a:pt x="167" y="113"/>
                  </a:lnTo>
                  <a:lnTo>
                    <a:pt x="152" y="93"/>
                  </a:lnTo>
                  <a:lnTo>
                    <a:pt x="136" y="75"/>
                  </a:lnTo>
                  <a:lnTo>
                    <a:pt x="119" y="60"/>
                  </a:lnTo>
                  <a:lnTo>
                    <a:pt x="102" y="47"/>
                  </a:lnTo>
                  <a:lnTo>
                    <a:pt x="84" y="35"/>
                  </a:lnTo>
                  <a:lnTo>
                    <a:pt x="68" y="26"/>
                  </a:lnTo>
                  <a:lnTo>
                    <a:pt x="52" y="18"/>
                  </a:lnTo>
                  <a:lnTo>
                    <a:pt x="38" y="13"/>
                  </a:lnTo>
                  <a:lnTo>
                    <a:pt x="25" y="8"/>
                  </a:lnTo>
                  <a:lnTo>
                    <a:pt x="15" y="4"/>
                  </a:lnTo>
                  <a:lnTo>
                    <a:pt x="6" y="2"/>
                  </a:lnTo>
                  <a:lnTo>
                    <a:pt x="3" y="1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74">
              <a:extLst>
                <a:ext uri="{FF2B5EF4-FFF2-40B4-BE49-F238E27FC236}">
                  <a16:creationId xmlns:a16="http://schemas.microsoft.com/office/drawing/2014/main" id="{3240FF12-4480-5A40-9475-26137006F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694" y="2190952"/>
              <a:ext cx="64767" cy="13939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0"/>
                </a:cxn>
                <a:cxn ang="0">
                  <a:pos x="15" y="4"/>
                </a:cxn>
                <a:cxn ang="0">
                  <a:pos x="13" y="10"/>
                </a:cxn>
                <a:cxn ang="0">
                  <a:pos x="11" y="17"/>
                </a:cxn>
                <a:cxn ang="0">
                  <a:pos x="10" y="28"/>
                </a:cxn>
                <a:cxn ang="0">
                  <a:pos x="12" y="42"/>
                </a:cxn>
                <a:cxn ang="0">
                  <a:pos x="15" y="57"/>
                </a:cxn>
                <a:cxn ang="0">
                  <a:pos x="20" y="70"/>
                </a:cxn>
                <a:cxn ang="0">
                  <a:pos x="25" y="78"/>
                </a:cxn>
                <a:cxn ang="0">
                  <a:pos x="32" y="83"/>
                </a:cxn>
                <a:cxn ang="0">
                  <a:pos x="39" y="85"/>
                </a:cxn>
                <a:cxn ang="0">
                  <a:pos x="46" y="83"/>
                </a:cxn>
                <a:cxn ang="0">
                  <a:pos x="43" y="92"/>
                </a:cxn>
                <a:cxn ang="0">
                  <a:pos x="39" y="97"/>
                </a:cxn>
                <a:cxn ang="0">
                  <a:pos x="33" y="99"/>
                </a:cxn>
                <a:cxn ang="0">
                  <a:pos x="25" y="99"/>
                </a:cxn>
                <a:cxn ang="0">
                  <a:pos x="18" y="92"/>
                </a:cxn>
                <a:cxn ang="0">
                  <a:pos x="11" y="82"/>
                </a:cxn>
                <a:cxn ang="0">
                  <a:pos x="5" y="69"/>
                </a:cxn>
                <a:cxn ang="0">
                  <a:pos x="2" y="53"/>
                </a:cxn>
                <a:cxn ang="0">
                  <a:pos x="0" y="37"/>
                </a:cxn>
                <a:cxn ang="0">
                  <a:pos x="1" y="23"/>
                </a:cxn>
                <a:cxn ang="0">
                  <a:pos x="5" y="11"/>
                </a:cxn>
                <a:cxn ang="0">
                  <a:pos x="10" y="4"/>
                </a:cxn>
                <a:cxn ang="0">
                  <a:pos x="16" y="0"/>
                </a:cxn>
              </a:cxnLst>
              <a:rect l="0" t="0" r="r" b="b"/>
              <a:pathLst>
                <a:path w="46" h="99">
                  <a:moveTo>
                    <a:pt x="16" y="0"/>
                  </a:moveTo>
                  <a:lnTo>
                    <a:pt x="19" y="0"/>
                  </a:lnTo>
                  <a:lnTo>
                    <a:pt x="15" y="4"/>
                  </a:lnTo>
                  <a:lnTo>
                    <a:pt x="13" y="10"/>
                  </a:lnTo>
                  <a:lnTo>
                    <a:pt x="11" y="17"/>
                  </a:lnTo>
                  <a:lnTo>
                    <a:pt x="10" y="28"/>
                  </a:lnTo>
                  <a:lnTo>
                    <a:pt x="12" y="42"/>
                  </a:lnTo>
                  <a:lnTo>
                    <a:pt x="15" y="57"/>
                  </a:lnTo>
                  <a:lnTo>
                    <a:pt x="20" y="70"/>
                  </a:lnTo>
                  <a:lnTo>
                    <a:pt x="25" y="78"/>
                  </a:lnTo>
                  <a:lnTo>
                    <a:pt x="32" y="83"/>
                  </a:lnTo>
                  <a:lnTo>
                    <a:pt x="39" y="85"/>
                  </a:lnTo>
                  <a:lnTo>
                    <a:pt x="46" y="83"/>
                  </a:lnTo>
                  <a:lnTo>
                    <a:pt x="43" y="92"/>
                  </a:lnTo>
                  <a:lnTo>
                    <a:pt x="39" y="97"/>
                  </a:lnTo>
                  <a:lnTo>
                    <a:pt x="33" y="99"/>
                  </a:lnTo>
                  <a:lnTo>
                    <a:pt x="25" y="99"/>
                  </a:lnTo>
                  <a:lnTo>
                    <a:pt x="18" y="92"/>
                  </a:lnTo>
                  <a:lnTo>
                    <a:pt x="11" y="82"/>
                  </a:lnTo>
                  <a:lnTo>
                    <a:pt x="5" y="69"/>
                  </a:lnTo>
                  <a:lnTo>
                    <a:pt x="2" y="53"/>
                  </a:lnTo>
                  <a:lnTo>
                    <a:pt x="0" y="37"/>
                  </a:lnTo>
                  <a:lnTo>
                    <a:pt x="1" y="23"/>
                  </a:lnTo>
                  <a:lnTo>
                    <a:pt x="5" y="11"/>
                  </a:lnTo>
                  <a:lnTo>
                    <a:pt x="10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75">
              <a:extLst>
                <a:ext uri="{FF2B5EF4-FFF2-40B4-BE49-F238E27FC236}">
                  <a16:creationId xmlns:a16="http://schemas.microsoft.com/office/drawing/2014/main" id="{B5023ABA-570D-6C4A-A494-914F4CC0F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6621" y="2154344"/>
              <a:ext cx="90111" cy="11686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5"/>
                </a:cxn>
                <a:cxn ang="0">
                  <a:pos x="6" y="11"/>
                </a:cxn>
                <a:cxn ang="0">
                  <a:pos x="8" y="20"/>
                </a:cxn>
                <a:cxn ang="0">
                  <a:pos x="12" y="31"/>
                </a:cxn>
                <a:cxn ang="0">
                  <a:pos x="18" y="41"/>
                </a:cxn>
                <a:cxn ang="0">
                  <a:pos x="25" y="50"/>
                </a:cxn>
                <a:cxn ang="0">
                  <a:pos x="32" y="58"/>
                </a:cxn>
                <a:cxn ang="0">
                  <a:pos x="41" y="64"/>
                </a:cxn>
                <a:cxn ang="0">
                  <a:pos x="48" y="68"/>
                </a:cxn>
                <a:cxn ang="0">
                  <a:pos x="57" y="69"/>
                </a:cxn>
                <a:cxn ang="0">
                  <a:pos x="64" y="67"/>
                </a:cxn>
                <a:cxn ang="0">
                  <a:pos x="63" y="73"/>
                </a:cxn>
                <a:cxn ang="0">
                  <a:pos x="61" y="78"/>
                </a:cxn>
                <a:cxn ang="0">
                  <a:pos x="57" y="82"/>
                </a:cxn>
                <a:cxn ang="0">
                  <a:pos x="52" y="83"/>
                </a:cxn>
                <a:cxn ang="0">
                  <a:pos x="44" y="83"/>
                </a:cxn>
                <a:cxn ang="0">
                  <a:pos x="36" y="78"/>
                </a:cxn>
                <a:cxn ang="0">
                  <a:pos x="28" y="73"/>
                </a:cxn>
                <a:cxn ang="0">
                  <a:pos x="20" y="63"/>
                </a:cxn>
                <a:cxn ang="0">
                  <a:pos x="12" y="53"/>
                </a:cxn>
                <a:cxn ang="0">
                  <a:pos x="6" y="42"/>
                </a:cxn>
                <a:cxn ang="0">
                  <a:pos x="2" y="31"/>
                </a:cxn>
                <a:cxn ang="0">
                  <a:pos x="0" y="21"/>
                </a:cxn>
                <a:cxn ang="0">
                  <a:pos x="0" y="12"/>
                </a:cxn>
                <a:cxn ang="0">
                  <a:pos x="2" y="5"/>
                </a:cxn>
                <a:cxn ang="0">
                  <a:pos x="6" y="0"/>
                </a:cxn>
              </a:cxnLst>
              <a:rect l="0" t="0" r="r" b="b"/>
              <a:pathLst>
                <a:path w="64" h="83">
                  <a:moveTo>
                    <a:pt x="6" y="0"/>
                  </a:moveTo>
                  <a:lnTo>
                    <a:pt x="6" y="5"/>
                  </a:lnTo>
                  <a:lnTo>
                    <a:pt x="6" y="11"/>
                  </a:lnTo>
                  <a:lnTo>
                    <a:pt x="8" y="20"/>
                  </a:lnTo>
                  <a:lnTo>
                    <a:pt x="12" y="31"/>
                  </a:lnTo>
                  <a:lnTo>
                    <a:pt x="18" y="41"/>
                  </a:lnTo>
                  <a:lnTo>
                    <a:pt x="25" y="50"/>
                  </a:lnTo>
                  <a:lnTo>
                    <a:pt x="32" y="58"/>
                  </a:lnTo>
                  <a:lnTo>
                    <a:pt x="41" y="64"/>
                  </a:lnTo>
                  <a:lnTo>
                    <a:pt x="48" y="68"/>
                  </a:lnTo>
                  <a:lnTo>
                    <a:pt x="57" y="69"/>
                  </a:lnTo>
                  <a:lnTo>
                    <a:pt x="64" y="67"/>
                  </a:lnTo>
                  <a:lnTo>
                    <a:pt x="63" y="73"/>
                  </a:lnTo>
                  <a:lnTo>
                    <a:pt x="61" y="78"/>
                  </a:lnTo>
                  <a:lnTo>
                    <a:pt x="57" y="82"/>
                  </a:lnTo>
                  <a:lnTo>
                    <a:pt x="52" y="83"/>
                  </a:lnTo>
                  <a:lnTo>
                    <a:pt x="44" y="83"/>
                  </a:lnTo>
                  <a:lnTo>
                    <a:pt x="36" y="78"/>
                  </a:lnTo>
                  <a:lnTo>
                    <a:pt x="28" y="73"/>
                  </a:lnTo>
                  <a:lnTo>
                    <a:pt x="20" y="63"/>
                  </a:lnTo>
                  <a:lnTo>
                    <a:pt x="12" y="53"/>
                  </a:lnTo>
                  <a:lnTo>
                    <a:pt x="6" y="42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2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76">
              <a:extLst>
                <a:ext uri="{FF2B5EF4-FFF2-40B4-BE49-F238E27FC236}">
                  <a16:creationId xmlns:a16="http://schemas.microsoft.com/office/drawing/2014/main" id="{79944CCC-80FB-A844-8A58-BC91F1DA8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772" y="747771"/>
              <a:ext cx="67583" cy="5491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5"/>
                </a:cxn>
                <a:cxn ang="0">
                  <a:pos x="30" y="34"/>
                </a:cxn>
                <a:cxn ang="0">
                  <a:pos x="13" y="39"/>
                </a:cxn>
                <a:cxn ang="0">
                  <a:pos x="7" y="25"/>
                </a:cxn>
                <a:cxn ang="0">
                  <a:pos x="0" y="11"/>
                </a:cxn>
                <a:cxn ang="0">
                  <a:pos x="6" y="10"/>
                </a:cxn>
                <a:cxn ang="0">
                  <a:pos x="13" y="7"/>
                </a:cxn>
                <a:cxn ang="0">
                  <a:pos x="21" y="4"/>
                </a:cxn>
                <a:cxn ang="0">
                  <a:pos x="27" y="2"/>
                </a:cxn>
                <a:cxn ang="0">
                  <a:pos x="33" y="0"/>
                </a:cxn>
                <a:cxn ang="0">
                  <a:pos x="34" y="0"/>
                </a:cxn>
              </a:cxnLst>
              <a:rect l="0" t="0" r="r" b="b"/>
              <a:pathLst>
                <a:path w="48" h="39">
                  <a:moveTo>
                    <a:pt x="34" y="0"/>
                  </a:moveTo>
                  <a:lnTo>
                    <a:pt x="48" y="25"/>
                  </a:lnTo>
                  <a:lnTo>
                    <a:pt x="30" y="34"/>
                  </a:lnTo>
                  <a:lnTo>
                    <a:pt x="13" y="39"/>
                  </a:lnTo>
                  <a:lnTo>
                    <a:pt x="7" y="25"/>
                  </a:lnTo>
                  <a:lnTo>
                    <a:pt x="0" y="11"/>
                  </a:lnTo>
                  <a:lnTo>
                    <a:pt x="6" y="10"/>
                  </a:lnTo>
                  <a:lnTo>
                    <a:pt x="13" y="7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77">
              <a:extLst>
                <a:ext uri="{FF2B5EF4-FFF2-40B4-BE49-F238E27FC236}">
                  <a16:creationId xmlns:a16="http://schemas.microsoft.com/office/drawing/2014/main" id="{A74C28B0-43E3-2B49-81E2-29059AA1D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7031" y="129667"/>
              <a:ext cx="537849" cy="40832"/>
            </a:xfrm>
            <a:custGeom>
              <a:avLst/>
              <a:gdLst/>
              <a:ahLst/>
              <a:cxnLst>
                <a:cxn ang="0">
                  <a:pos x="378" y="28"/>
                </a:cxn>
                <a:cxn ang="0">
                  <a:pos x="380" y="28"/>
                </a:cxn>
                <a:cxn ang="0">
                  <a:pos x="382" y="29"/>
                </a:cxn>
                <a:cxn ang="0">
                  <a:pos x="378" y="28"/>
                </a:cxn>
                <a:cxn ang="0">
                  <a:pos x="170" y="0"/>
                </a:cxn>
                <a:cxn ang="0">
                  <a:pos x="203" y="0"/>
                </a:cxn>
                <a:cxn ang="0">
                  <a:pos x="238" y="1"/>
                </a:cxn>
                <a:cxn ang="0">
                  <a:pos x="273" y="5"/>
                </a:cxn>
                <a:cxn ang="0">
                  <a:pos x="309" y="11"/>
                </a:cxn>
                <a:cxn ang="0">
                  <a:pos x="346" y="18"/>
                </a:cxn>
                <a:cxn ang="0">
                  <a:pos x="378" y="28"/>
                </a:cxn>
                <a:cxn ang="0">
                  <a:pos x="373" y="26"/>
                </a:cxn>
                <a:cxn ang="0">
                  <a:pos x="361" y="24"/>
                </a:cxn>
                <a:cxn ang="0">
                  <a:pos x="345" y="21"/>
                </a:cxn>
                <a:cxn ang="0">
                  <a:pos x="324" y="18"/>
                </a:cxn>
                <a:cxn ang="0">
                  <a:pos x="299" y="15"/>
                </a:cxn>
                <a:cxn ang="0">
                  <a:pos x="270" y="11"/>
                </a:cxn>
                <a:cxn ang="0">
                  <a:pos x="237" y="9"/>
                </a:cxn>
                <a:cxn ang="0">
                  <a:pos x="198" y="7"/>
                </a:cxn>
                <a:cxn ang="0">
                  <a:pos x="151" y="7"/>
                </a:cxn>
                <a:cxn ang="0">
                  <a:pos x="102" y="9"/>
                </a:cxn>
                <a:cxn ang="0">
                  <a:pos x="52" y="12"/>
                </a:cxn>
                <a:cxn ang="0">
                  <a:pos x="0" y="18"/>
                </a:cxn>
                <a:cxn ang="0">
                  <a:pos x="3" y="17"/>
                </a:cxn>
                <a:cxn ang="0">
                  <a:pos x="11" y="16"/>
                </a:cxn>
                <a:cxn ang="0">
                  <a:pos x="23" y="14"/>
                </a:cxn>
                <a:cxn ang="0">
                  <a:pos x="39" y="11"/>
                </a:cxn>
                <a:cxn ang="0">
                  <a:pos x="59" y="8"/>
                </a:cxn>
                <a:cxn ang="0">
                  <a:pos x="83" y="5"/>
                </a:cxn>
                <a:cxn ang="0">
                  <a:pos x="109" y="2"/>
                </a:cxn>
                <a:cxn ang="0">
                  <a:pos x="139" y="0"/>
                </a:cxn>
                <a:cxn ang="0">
                  <a:pos x="170" y="0"/>
                </a:cxn>
              </a:cxnLst>
              <a:rect l="0" t="0" r="r" b="b"/>
              <a:pathLst>
                <a:path w="382" h="29">
                  <a:moveTo>
                    <a:pt x="378" y="28"/>
                  </a:moveTo>
                  <a:lnTo>
                    <a:pt x="380" y="28"/>
                  </a:lnTo>
                  <a:lnTo>
                    <a:pt x="382" y="29"/>
                  </a:lnTo>
                  <a:lnTo>
                    <a:pt x="378" y="28"/>
                  </a:lnTo>
                  <a:close/>
                  <a:moveTo>
                    <a:pt x="170" y="0"/>
                  </a:moveTo>
                  <a:lnTo>
                    <a:pt x="203" y="0"/>
                  </a:lnTo>
                  <a:lnTo>
                    <a:pt x="238" y="1"/>
                  </a:lnTo>
                  <a:lnTo>
                    <a:pt x="273" y="5"/>
                  </a:lnTo>
                  <a:lnTo>
                    <a:pt x="309" y="11"/>
                  </a:lnTo>
                  <a:lnTo>
                    <a:pt x="346" y="18"/>
                  </a:lnTo>
                  <a:lnTo>
                    <a:pt x="378" y="28"/>
                  </a:lnTo>
                  <a:lnTo>
                    <a:pt x="373" y="26"/>
                  </a:lnTo>
                  <a:lnTo>
                    <a:pt x="361" y="24"/>
                  </a:lnTo>
                  <a:lnTo>
                    <a:pt x="345" y="21"/>
                  </a:lnTo>
                  <a:lnTo>
                    <a:pt x="324" y="18"/>
                  </a:lnTo>
                  <a:lnTo>
                    <a:pt x="299" y="15"/>
                  </a:lnTo>
                  <a:lnTo>
                    <a:pt x="270" y="11"/>
                  </a:lnTo>
                  <a:lnTo>
                    <a:pt x="237" y="9"/>
                  </a:lnTo>
                  <a:lnTo>
                    <a:pt x="198" y="7"/>
                  </a:lnTo>
                  <a:lnTo>
                    <a:pt x="151" y="7"/>
                  </a:lnTo>
                  <a:lnTo>
                    <a:pt x="102" y="9"/>
                  </a:lnTo>
                  <a:lnTo>
                    <a:pt x="52" y="12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9" y="8"/>
                  </a:lnTo>
                  <a:lnTo>
                    <a:pt x="83" y="5"/>
                  </a:lnTo>
                  <a:lnTo>
                    <a:pt x="109" y="2"/>
                  </a:lnTo>
                  <a:lnTo>
                    <a:pt x="139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B4511A5-D81D-DE4D-8C3E-530DDBBD47AF}"/>
                </a:ext>
              </a:extLst>
            </p:cNvPr>
            <p:cNvGrpSpPr/>
            <p:nvPr/>
          </p:nvGrpSpPr>
          <p:grpSpPr>
            <a:xfrm>
              <a:off x="6934662" y="1549477"/>
              <a:ext cx="322178" cy="356690"/>
              <a:chOff x="8814907" y="1803294"/>
              <a:chExt cx="397272" cy="439828"/>
            </a:xfrm>
          </p:grpSpPr>
          <p:sp>
            <p:nvSpPr>
              <p:cNvPr id="138" name="Freeform 394">
                <a:extLst>
                  <a:ext uri="{FF2B5EF4-FFF2-40B4-BE49-F238E27FC236}">
                    <a16:creationId xmlns:a16="http://schemas.microsoft.com/office/drawing/2014/main" id="{A2ED385C-4640-7B4A-B140-8AD274117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907" y="1803294"/>
                <a:ext cx="397272" cy="439828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C2A7CBC9-4F9A-0A4D-B25E-E7DC42F32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8493" y="1834848"/>
                <a:ext cx="393686" cy="393686"/>
              </a:xfrm>
              <a:prstGeom prst="rect">
                <a:avLst/>
              </a:prstGeom>
            </p:spPr>
          </p:pic>
        </p:grpSp>
      </p:grpSp>
      <p:sp>
        <p:nvSpPr>
          <p:cNvPr id="142" name="Freeform 32">
            <a:extLst>
              <a:ext uri="{FF2B5EF4-FFF2-40B4-BE49-F238E27FC236}">
                <a16:creationId xmlns:a16="http://schemas.microsoft.com/office/drawing/2014/main" id="{2888FE3E-668B-6447-9973-CA54424ADBB3}"/>
              </a:ext>
            </a:extLst>
          </p:cNvPr>
          <p:cNvSpPr>
            <a:spLocks/>
          </p:cNvSpPr>
          <p:nvPr/>
        </p:nvSpPr>
        <p:spPr bwMode="auto">
          <a:xfrm rot="207469">
            <a:off x="4533906" y="1172181"/>
            <a:ext cx="4701553" cy="3797838"/>
          </a:xfrm>
          <a:custGeom>
            <a:avLst/>
            <a:gdLst>
              <a:gd name="T0" fmla="*/ 1180 w 1660"/>
              <a:gd name="T1" fmla="*/ 7 h 622"/>
              <a:gd name="T2" fmla="*/ 1270 w 1660"/>
              <a:gd name="T3" fmla="*/ 18 h 622"/>
              <a:gd name="T4" fmla="*/ 1378 w 1660"/>
              <a:gd name="T5" fmla="*/ 57 h 622"/>
              <a:gd name="T6" fmla="*/ 1457 w 1660"/>
              <a:gd name="T7" fmla="*/ 124 h 622"/>
              <a:gd name="T8" fmla="*/ 1500 w 1660"/>
              <a:gd name="T9" fmla="*/ 212 h 622"/>
              <a:gd name="T10" fmla="*/ 1516 w 1660"/>
              <a:gd name="T11" fmla="*/ 307 h 622"/>
              <a:gd name="T12" fmla="*/ 1511 w 1660"/>
              <a:gd name="T13" fmla="*/ 379 h 622"/>
              <a:gd name="T14" fmla="*/ 1577 w 1660"/>
              <a:gd name="T15" fmla="*/ 433 h 622"/>
              <a:gd name="T16" fmla="*/ 1656 w 1660"/>
              <a:gd name="T17" fmla="*/ 453 h 622"/>
              <a:gd name="T18" fmla="*/ 1660 w 1660"/>
              <a:gd name="T19" fmla="*/ 455 h 622"/>
              <a:gd name="T20" fmla="*/ 1660 w 1660"/>
              <a:gd name="T21" fmla="*/ 460 h 622"/>
              <a:gd name="T22" fmla="*/ 1604 w 1660"/>
              <a:gd name="T23" fmla="*/ 507 h 622"/>
              <a:gd name="T24" fmla="*/ 1536 w 1660"/>
              <a:gd name="T25" fmla="*/ 530 h 622"/>
              <a:gd name="T26" fmla="*/ 1478 w 1660"/>
              <a:gd name="T27" fmla="*/ 518 h 622"/>
              <a:gd name="T28" fmla="*/ 1424 w 1660"/>
              <a:gd name="T29" fmla="*/ 525 h 622"/>
              <a:gd name="T30" fmla="*/ 1358 w 1660"/>
              <a:gd name="T31" fmla="*/ 548 h 622"/>
              <a:gd name="T32" fmla="*/ 1212 w 1660"/>
              <a:gd name="T33" fmla="*/ 566 h 622"/>
              <a:gd name="T34" fmla="*/ 1023 w 1660"/>
              <a:gd name="T35" fmla="*/ 572 h 622"/>
              <a:gd name="T36" fmla="*/ 673 w 1660"/>
              <a:gd name="T37" fmla="*/ 593 h 622"/>
              <a:gd name="T38" fmla="*/ 232 w 1660"/>
              <a:gd name="T39" fmla="*/ 622 h 622"/>
              <a:gd name="T40" fmla="*/ 153 w 1660"/>
              <a:gd name="T41" fmla="*/ 613 h 622"/>
              <a:gd name="T42" fmla="*/ 81 w 1660"/>
              <a:gd name="T43" fmla="*/ 579 h 622"/>
              <a:gd name="T44" fmla="*/ 29 w 1660"/>
              <a:gd name="T45" fmla="*/ 509 h 622"/>
              <a:gd name="T46" fmla="*/ 5 w 1660"/>
              <a:gd name="T47" fmla="*/ 426 h 622"/>
              <a:gd name="T48" fmla="*/ 0 w 1660"/>
              <a:gd name="T49" fmla="*/ 336 h 622"/>
              <a:gd name="T50" fmla="*/ 2 w 1660"/>
              <a:gd name="T51" fmla="*/ 255 h 622"/>
              <a:gd name="T52" fmla="*/ 20 w 1660"/>
              <a:gd name="T53" fmla="*/ 180 h 622"/>
              <a:gd name="T54" fmla="*/ 54 w 1660"/>
              <a:gd name="T55" fmla="*/ 124 h 622"/>
              <a:gd name="T56" fmla="*/ 104 w 1660"/>
              <a:gd name="T57" fmla="*/ 93 h 622"/>
              <a:gd name="T58" fmla="*/ 200 w 1660"/>
              <a:gd name="T59" fmla="*/ 66 h 622"/>
              <a:gd name="T60" fmla="*/ 345 w 1660"/>
              <a:gd name="T61" fmla="*/ 52 h 622"/>
              <a:gd name="T62" fmla="*/ 640 w 1660"/>
              <a:gd name="T63" fmla="*/ 30 h 622"/>
              <a:gd name="T64" fmla="*/ 973 w 1660"/>
              <a:gd name="T65" fmla="*/ 3 h 622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9470 w 10000"/>
              <a:gd name="connsiteY24" fmla="*/ 8408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976 w 10000"/>
              <a:gd name="connsiteY16" fmla="*/ 7283 h 10000"/>
              <a:gd name="connsiteX17" fmla="*/ 9988 w 10000"/>
              <a:gd name="connsiteY17" fmla="*/ 7283 h 10000"/>
              <a:gd name="connsiteX18" fmla="*/ 10000 w 10000"/>
              <a:gd name="connsiteY18" fmla="*/ 7315 h 10000"/>
              <a:gd name="connsiteX19" fmla="*/ 10000 w 10000"/>
              <a:gd name="connsiteY19" fmla="*/ 7363 h 10000"/>
              <a:gd name="connsiteX20" fmla="*/ 10000 w 10000"/>
              <a:gd name="connsiteY20" fmla="*/ 7395 h 10000"/>
              <a:gd name="connsiteX21" fmla="*/ 8225 w 10000"/>
              <a:gd name="connsiteY21" fmla="*/ 7107 h 10000"/>
              <a:gd name="connsiteX22" fmla="*/ 9663 w 10000"/>
              <a:gd name="connsiteY22" fmla="*/ 8151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9947 w 10000"/>
              <a:gd name="connsiteY22" fmla="*/ 7434 h 10000"/>
              <a:gd name="connsiteX23" fmla="*/ 8225 w 10000"/>
              <a:gd name="connsiteY23" fmla="*/ 7107 h 10000"/>
              <a:gd name="connsiteX24" fmla="*/ 9663 w 10000"/>
              <a:gd name="connsiteY24" fmla="*/ 8151 h 10000"/>
              <a:gd name="connsiteX25" fmla="*/ 8624 w 10000"/>
              <a:gd name="connsiteY25" fmla="*/ 7956 h 10000"/>
              <a:gd name="connsiteX26" fmla="*/ 8813 w 10000"/>
              <a:gd name="connsiteY26" fmla="*/ 7347 h 10000"/>
              <a:gd name="connsiteX27" fmla="*/ 9066 w 10000"/>
              <a:gd name="connsiteY27" fmla="*/ 8473 h 10000"/>
              <a:gd name="connsiteX28" fmla="*/ 8904 w 10000"/>
              <a:gd name="connsiteY28" fmla="*/ 8328 h 10000"/>
              <a:gd name="connsiteX29" fmla="*/ 8741 w 10000"/>
              <a:gd name="connsiteY29" fmla="*/ 8119 h 10000"/>
              <a:gd name="connsiteX30" fmla="*/ 8578 w 10000"/>
              <a:gd name="connsiteY30" fmla="*/ 8441 h 10000"/>
              <a:gd name="connsiteX31" fmla="*/ 8386 w 10000"/>
              <a:gd name="connsiteY31" fmla="*/ 8666 h 10000"/>
              <a:gd name="connsiteX32" fmla="*/ 8181 w 10000"/>
              <a:gd name="connsiteY32" fmla="*/ 8810 h 10000"/>
              <a:gd name="connsiteX33" fmla="*/ 7747 w 10000"/>
              <a:gd name="connsiteY33" fmla="*/ 8987 h 10000"/>
              <a:gd name="connsiteX34" fmla="*/ 7301 w 10000"/>
              <a:gd name="connsiteY34" fmla="*/ 9100 h 10000"/>
              <a:gd name="connsiteX35" fmla="*/ 6849 w 10000"/>
              <a:gd name="connsiteY35" fmla="*/ 9164 h 10000"/>
              <a:gd name="connsiteX36" fmla="*/ 6163 w 10000"/>
              <a:gd name="connsiteY36" fmla="*/ 9196 h 10000"/>
              <a:gd name="connsiteX37" fmla="*/ 5452 w 10000"/>
              <a:gd name="connsiteY37" fmla="*/ 9277 h 10000"/>
              <a:gd name="connsiteX38" fmla="*/ 4054 w 10000"/>
              <a:gd name="connsiteY38" fmla="*/ 9534 h 10000"/>
              <a:gd name="connsiteX39" fmla="*/ 2657 w 10000"/>
              <a:gd name="connsiteY39" fmla="*/ 9823 h 10000"/>
              <a:gd name="connsiteX40" fmla="*/ 1398 w 10000"/>
              <a:gd name="connsiteY40" fmla="*/ 10000 h 10000"/>
              <a:gd name="connsiteX41" fmla="*/ 1151 w 10000"/>
              <a:gd name="connsiteY41" fmla="*/ 9968 h 10000"/>
              <a:gd name="connsiteX42" fmla="*/ 922 w 10000"/>
              <a:gd name="connsiteY42" fmla="*/ 9855 h 10000"/>
              <a:gd name="connsiteX43" fmla="*/ 693 w 10000"/>
              <a:gd name="connsiteY43" fmla="*/ 9630 h 10000"/>
              <a:gd name="connsiteX44" fmla="*/ 488 w 10000"/>
              <a:gd name="connsiteY44" fmla="*/ 9309 h 10000"/>
              <a:gd name="connsiteX45" fmla="*/ 301 w 10000"/>
              <a:gd name="connsiteY45" fmla="*/ 8810 h 10000"/>
              <a:gd name="connsiteX46" fmla="*/ 175 w 10000"/>
              <a:gd name="connsiteY46" fmla="*/ 8183 h 10000"/>
              <a:gd name="connsiteX47" fmla="*/ 84 w 10000"/>
              <a:gd name="connsiteY47" fmla="*/ 7540 h 10000"/>
              <a:gd name="connsiteX48" fmla="*/ 30 w 10000"/>
              <a:gd name="connsiteY48" fmla="*/ 6849 h 10000"/>
              <a:gd name="connsiteX49" fmla="*/ 0 w 10000"/>
              <a:gd name="connsiteY49" fmla="*/ 6093 h 10000"/>
              <a:gd name="connsiteX50" fmla="*/ 0 w 10000"/>
              <a:gd name="connsiteY50" fmla="*/ 5402 h 10000"/>
              <a:gd name="connsiteX51" fmla="*/ 0 w 10000"/>
              <a:gd name="connsiteY51" fmla="*/ 4711 h 10000"/>
              <a:gd name="connsiteX52" fmla="*/ 12 w 10000"/>
              <a:gd name="connsiteY52" fmla="*/ 4100 h 10000"/>
              <a:gd name="connsiteX53" fmla="*/ 54 w 10000"/>
              <a:gd name="connsiteY53" fmla="*/ 3489 h 10000"/>
              <a:gd name="connsiteX54" fmla="*/ 120 w 10000"/>
              <a:gd name="connsiteY54" fmla="*/ 2894 h 10000"/>
              <a:gd name="connsiteX55" fmla="*/ 217 w 10000"/>
              <a:gd name="connsiteY55" fmla="*/ 2363 h 10000"/>
              <a:gd name="connsiteX56" fmla="*/ 325 w 10000"/>
              <a:gd name="connsiteY56" fmla="*/ 1994 h 10000"/>
              <a:gd name="connsiteX57" fmla="*/ 476 w 10000"/>
              <a:gd name="connsiteY57" fmla="*/ 1704 h 10000"/>
              <a:gd name="connsiteX58" fmla="*/ 627 w 10000"/>
              <a:gd name="connsiteY58" fmla="*/ 1495 h 10000"/>
              <a:gd name="connsiteX59" fmla="*/ 789 w 10000"/>
              <a:gd name="connsiteY59" fmla="*/ 1302 h 10000"/>
              <a:gd name="connsiteX60" fmla="*/ 1205 w 10000"/>
              <a:gd name="connsiteY60" fmla="*/ 1061 h 10000"/>
              <a:gd name="connsiteX61" fmla="*/ 1645 w 10000"/>
              <a:gd name="connsiteY61" fmla="*/ 916 h 10000"/>
              <a:gd name="connsiteX62" fmla="*/ 2078 w 10000"/>
              <a:gd name="connsiteY62" fmla="*/ 836 h 10000"/>
              <a:gd name="connsiteX63" fmla="*/ 2958 w 10000"/>
              <a:gd name="connsiteY63" fmla="*/ 691 h 10000"/>
              <a:gd name="connsiteX64" fmla="*/ 3855 w 10000"/>
              <a:gd name="connsiteY64" fmla="*/ 482 h 10000"/>
              <a:gd name="connsiteX65" fmla="*/ 4855 w 10000"/>
              <a:gd name="connsiteY65" fmla="*/ 225 h 10000"/>
              <a:gd name="connsiteX66" fmla="*/ 5861 w 10000"/>
              <a:gd name="connsiteY66" fmla="*/ 48 h 10000"/>
              <a:gd name="connsiteX67" fmla="*/ 6488 w 10000"/>
              <a:gd name="connsiteY67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8225 w 10000"/>
              <a:gd name="connsiteY21" fmla="*/ 7107 h 10000"/>
              <a:gd name="connsiteX22" fmla="*/ 8624 w 10000"/>
              <a:gd name="connsiteY22" fmla="*/ 7956 h 10000"/>
              <a:gd name="connsiteX23" fmla="*/ 8813 w 10000"/>
              <a:gd name="connsiteY23" fmla="*/ 7347 h 10000"/>
              <a:gd name="connsiteX24" fmla="*/ 9066 w 10000"/>
              <a:gd name="connsiteY24" fmla="*/ 8473 h 10000"/>
              <a:gd name="connsiteX25" fmla="*/ 8904 w 10000"/>
              <a:gd name="connsiteY25" fmla="*/ 8328 h 10000"/>
              <a:gd name="connsiteX26" fmla="*/ 8741 w 10000"/>
              <a:gd name="connsiteY26" fmla="*/ 8119 h 10000"/>
              <a:gd name="connsiteX27" fmla="*/ 8578 w 10000"/>
              <a:gd name="connsiteY27" fmla="*/ 8441 h 10000"/>
              <a:gd name="connsiteX28" fmla="*/ 8386 w 10000"/>
              <a:gd name="connsiteY28" fmla="*/ 8666 h 10000"/>
              <a:gd name="connsiteX29" fmla="*/ 8181 w 10000"/>
              <a:gd name="connsiteY29" fmla="*/ 8810 h 10000"/>
              <a:gd name="connsiteX30" fmla="*/ 7747 w 10000"/>
              <a:gd name="connsiteY30" fmla="*/ 8987 h 10000"/>
              <a:gd name="connsiteX31" fmla="*/ 7301 w 10000"/>
              <a:gd name="connsiteY31" fmla="*/ 9100 h 10000"/>
              <a:gd name="connsiteX32" fmla="*/ 6849 w 10000"/>
              <a:gd name="connsiteY32" fmla="*/ 9164 h 10000"/>
              <a:gd name="connsiteX33" fmla="*/ 6163 w 10000"/>
              <a:gd name="connsiteY33" fmla="*/ 9196 h 10000"/>
              <a:gd name="connsiteX34" fmla="*/ 5452 w 10000"/>
              <a:gd name="connsiteY34" fmla="*/ 9277 h 10000"/>
              <a:gd name="connsiteX35" fmla="*/ 4054 w 10000"/>
              <a:gd name="connsiteY35" fmla="*/ 9534 h 10000"/>
              <a:gd name="connsiteX36" fmla="*/ 2657 w 10000"/>
              <a:gd name="connsiteY36" fmla="*/ 9823 h 10000"/>
              <a:gd name="connsiteX37" fmla="*/ 1398 w 10000"/>
              <a:gd name="connsiteY37" fmla="*/ 10000 h 10000"/>
              <a:gd name="connsiteX38" fmla="*/ 1151 w 10000"/>
              <a:gd name="connsiteY38" fmla="*/ 9968 h 10000"/>
              <a:gd name="connsiteX39" fmla="*/ 922 w 10000"/>
              <a:gd name="connsiteY39" fmla="*/ 9855 h 10000"/>
              <a:gd name="connsiteX40" fmla="*/ 693 w 10000"/>
              <a:gd name="connsiteY40" fmla="*/ 9630 h 10000"/>
              <a:gd name="connsiteX41" fmla="*/ 488 w 10000"/>
              <a:gd name="connsiteY41" fmla="*/ 9309 h 10000"/>
              <a:gd name="connsiteX42" fmla="*/ 301 w 10000"/>
              <a:gd name="connsiteY42" fmla="*/ 8810 h 10000"/>
              <a:gd name="connsiteX43" fmla="*/ 175 w 10000"/>
              <a:gd name="connsiteY43" fmla="*/ 8183 h 10000"/>
              <a:gd name="connsiteX44" fmla="*/ 84 w 10000"/>
              <a:gd name="connsiteY44" fmla="*/ 7540 h 10000"/>
              <a:gd name="connsiteX45" fmla="*/ 30 w 10000"/>
              <a:gd name="connsiteY45" fmla="*/ 6849 h 10000"/>
              <a:gd name="connsiteX46" fmla="*/ 0 w 10000"/>
              <a:gd name="connsiteY46" fmla="*/ 6093 h 10000"/>
              <a:gd name="connsiteX47" fmla="*/ 0 w 10000"/>
              <a:gd name="connsiteY47" fmla="*/ 5402 h 10000"/>
              <a:gd name="connsiteX48" fmla="*/ 0 w 10000"/>
              <a:gd name="connsiteY48" fmla="*/ 4711 h 10000"/>
              <a:gd name="connsiteX49" fmla="*/ 12 w 10000"/>
              <a:gd name="connsiteY49" fmla="*/ 4100 h 10000"/>
              <a:gd name="connsiteX50" fmla="*/ 54 w 10000"/>
              <a:gd name="connsiteY50" fmla="*/ 3489 h 10000"/>
              <a:gd name="connsiteX51" fmla="*/ 120 w 10000"/>
              <a:gd name="connsiteY51" fmla="*/ 2894 h 10000"/>
              <a:gd name="connsiteX52" fmla="*/ 217 w 10000"/>
              <a:gd name="connsiteY52" fmla="*/ 2363 h 10000"/>
              <a:gd name="connsiteX53" fmla="*/ 325 w 10000"/>
              <a:gd name="connsiteY53" fmla="*/ 1994 h 10000"/>
              <a:gd name="connsiteX54" fmla="*/ 476 w 10000"/>
              <a:gd name="connsiteY54" fmla="*/ 1704 h 10000"/>
              <a:gd name="connsiteX55" fmla="*/ 627 w 10000"/>
              <a:gd name="connsiteY55" fmla="*/ 1495 h 10000"/>
              <a:gd name="connsiteX56" fmla="*/ 789 w 10000"/>
              <a:gd name="connsiteY56" fmla="*/ 1302 h 10000"/>
              <a:gd name="connsiteX57" fmla="*/ 1205 w 10000"/>
              <a:gd name="connsiteY57" fmla="*/ 1061 h 10000"/>
              <a:gd name="connsiteX58" fmla="*/ 1645 w 10000"/>
              <a:gd name="connsiteY58" fmla="*/ 916 h 10000"/>
              <a:gd name="connsiteX59" fmla="*/ 2078 w 10000"/>
              <a:gd name="connsiteY59" fmla="*/ 836 h 10000"/>
              <a:gd name="connsiteX60" fmla="*/ 2958 w 10000"/>
              <a:gd name="connsiteY60" fmla="*/ 691 h 10000"/>
              <a:gd name="connsiteX61" fmla="*/ 3855 w 10000"/>
              <a:gd name="connsiteY61" fmla="*/ 482 h 10000"/>
              <a:gd name="connsiteX62" fmla="*/ 4855 w 10000"/>
              <a:gd name="connsiteY62" fmla="*/ 225 h 10000"/>
              <a:gd name="connsiteX63" fmla="*/ 5861 w 10000"/>
              <a:gd name="connsiteY63" fmla="*/ 48 h 10000"/>
              <a:gd name="connsiteX64" fmla="*/ 6488 w 10000"/>
              <a:gd name="connsiteY64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8225 w 10000"/>
              <a:gd name="connsiteY20" fmla="*/ 7107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9105 w 10000"/>
              <a:gd name="connsiteY20" fmla="*/ 7559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9988"/>
              <a:gd name="connsiteY0" fmla="*/ 0 h 10000"/>
              <a:gd name="connsiteX1" fmla="*/ 7108 w 9988"/>
              <a:gd name="connsiteY1" fmla="*/ 113 h 10000"/>
              <a:gd name="connsiteX2" fmla="*/ 7380 w 9988"/>
              <a:gd name="connsiteY2" fmla="*/ 193 h 10000"/>
              <a:gd name="connsiteX3" fmla="*/ 7651 w 9988"/>
              <a:gd name="connsiteY3" fmla="*/ 289 h 10000"/>
              <a:gd name="connsiteX4" fmla="*/ 7994 w 9988"/>
              <a:gd name="connsiteY4" fmla="*/ 514 h 10000"/>
              <a:gd name="connsiteX5" fmla="*/ 8301 w 9988"/>
              <a:gd name="connsiteY5" fmla="*/ 916 h 10000"/>
              <a:gd name="connsiteX6" fmla="*/ 8590 w 9988"/>
              <a:gd name="connsiteY6" fmla="*/ 1447 h 10000"/>
              <a:gd name="connsiteX7" fmla="*/ 8777 w 9988"/>
              <a:gd name="connsiteY7" fmla="*/ 1994 h 10000"/>
              <a:gd name="connsiteX8" fmla="*/ 8928 w 9988"/>
              <a:gd name="connsiteY8" fmla="*/ 2653 h 10000"/>
              <a:gd name="connsiteX9" fmla="*/ 9036 w 9988"/>
              <a:gd name="connsiteY9" fmla="*/ 3408 h 10000"/>
              <a:gd name="connsiteX10" fmla="*/ 9090 w 9988"/>
              <a:gd name="connsiteY10" fmla="*/ 4164 h 10000"/>
              <a:gd name="connsiteX11" fmla="*/ 9133 w 9988"/>
              <a:gd name="connsiteY11" fmla="*/ 4936 h 10000"/>
              <a:gd name="connsiteX12" fmla="*/ 9120 w 9988"/>
              <a:gd name="connsiteY12" fmla="*/ 5691 h 10000"/>
              <a:gd name="connsiteX13" fmla="*/ 9102 w 9988"/>
              <a:gd name="connsiteY13" fmla="*/ 6093 h 10000"/>
              <a:gd name="connsiteX14" fmla="*/ 9283 w 9988"/>
              <a:gd name="connsiteY14" fmla="*/ 6592 h 10000"/>
              <a:gd name="connsiteX15" fmla="*/ 9500 w 9988"/>
              <a:gd name="connsiteY15" fmla="*/ 6961 h 10000"/>
              <a:gd name="connsiteX16" fmla="*/ 9406 w 9988"/>
              <a:gd name="connsiteY16" fmla="*/ 6983 h 10000"/>
              <a:gd name="connsiteX17" fmla="*/ 9976 w 9988"/>
              <a:gd name="connsiteY17" fmla="*/ 7283 h 10000"/>
              <a:gd name="connsiteX18" fmla="*/ 9988 w 9988"/>
              <a:gd name="connsiteY18" fmla="*/ 7283 h 10000"/>
              <a:gd name="connsiteX19" fmla="*/ 9105 w 9988"/>
              <a:gd name="connsiteY19" fmla="*/ 7559 h 10000"/>
              <a:gd name="connsiteX20" fmla="*/ 8624 w 9988"/>
              <a:gd name="connsiteY20" fmla="*/ 7956 h 10000"/>
              <a:gd name="connsiteX21" fmla="*/ 8813 w 9988"/>
              <a:gd name="connsiteY21" fmla="*/ 7347 h 10000"/>
              <a:gd name="connsiteX22" fmla="*/ 9066 w 9988"/>
              <a:gd name="connsiteY22" fmla="*/ 8473 h 10000"/>
              <a:gd name="connsiteX23" fmla="*/ 8904 w 9988"/>
              <a:gd name="connsiteY23" fmla="*/ 8328 h 10000"/>
              <a:gd name="connsiteX24" fmla="*/ 8741 w 9988"/>
              <a:gd name="connsiteY24" fmla="*/ 8119 h 10000"/>
              <a:gd name="connsiteX25" fmla="*/ 8578 w 9988"/>
              <a:gd name="connsiteY25" fmla="*/ 8441 h 10000"/>
              <a:gd name="connsiteX26" fmla="*/ 8386 w 9988"/>
              <a:gd name="connsiteY26" fmla="*/ 8666 h 10000"/>
              <a:gd name="connsiteX27" fmla="*/ 8181 w 9988"/>
              <a:gd name="connsiteY27" fmla="*/ 8810 h 10000"/>
              <a:gd name="connsiteX28" fmla="*/ 7747 w 9988"/>
              <a:gd name="connsiteY28" fmla="*/ 8987 h 10000"/>
              <a:gd name="connsiteX29" fmla="*/ 7301 w 9988"/>
              <a:gd name="connsiteY29" fmla="*/ 9100 h 10000"/>
              <a:gd name="connsiteX30" fmla="*/ 6849 w 9988"/>
              <a:gd name="connsiteY30" fmla="*/ 9164 h 10000"/>
              <a:gd name="connsiteX31" fmla="*/ 6163 w 9988"/>
              <a:gd name="connsiteY31" fmla="*/ 9196 h 10000"/>
              <a:gd name="connsiteX32" fmla="*/ 5452 w 9988"/>
              <a:gd name="connsiteY32" fmla="*/ 9277 h 10000"/>
              <a:gd name="connsiteX33" fmla="*/ 4054 w 9988"/>
              <a:gd name="connsiteY33" fmla="*/ 9534 h 10000"/>
              <a:gd name="connsiteX34" fmla="*/ 2657 w 9988"/>
              <a:gd name="connsiteY34" fmla="*/ 9823 h 10000"/>
              <a:gd name="connsiteX35" fmla="*/ 1398 w 9988"/>
              <a:gd name="connsiteY35" fmla="*/ 10000 h 10000"/>
              <a:gd name="connsiteX36" fmla="*/ 1151 w 9988"/>
              <a:gd name="connsiteY36" fmla="*/ 9968 h 10000"/>
              <a:gd name="connsiteX37" fmla="*/ 922 w 9988"/>
              <a:gd name="connsiteY37" fmla="*/ 9855 h 10000"/>
              <a:gd name="connsiteX38" fmla="*/ 693 w 9988"/>
              <a:gd name="connsiteY38" fmla="*/ 9630 h 10000"/>
              <a:gd name="connsiteX39" fmla="*/ 488 w 9988"/>
              <a:gd name="connsiteY39" fmla="*/ 9309 h 10000"/>
              <a:gd name="connsiteX40" fmla="*/ 301 w 9988"/>
              <a:gd name="connsiteY40" fmla="*/ 8810 h 10000"/>
              <a:gd name="connsiteX41" fmla="*/ 175 w 9988"/>
              <a:gd name="connsiteY41" fmla="*/ 8183 h 10000"/>
              <a:gd name="connsiteX42" fmla="*/ 84 w 9988"/>
              <a:gd name="connsiteY42" fmla="*/ 7540 h 10000"/>
              <a:gd name="connsiteX43" fmla="*/ 30 w 9988"/>
              <a:gd name="connsiteY43" fmla="*/ 6849 h 10000"/>
              <a:gd name="connsiteX44" fmla="*/ 0 w 9988"/>
              <a:gd name="connsiteY44" fmla="*/ 6093 h 10000"/>
              <a:gd name="connsiteX45" fmla="*/ 0 w 9988"/>
              <a:gd name="connsiteY45" fmla="*/ 5402 h 10000"/>
              <a:gd name="connsiteX46" fmla="*/ 0 w 9988"/>
              <a:gd name="connsiteY46" fmla="*/ 4711 h 10000"/>
              <a:gd name="connsiteX47" fmla="*/ 12 w 9988"/>
              <a:gd name="connsiteY47" fmla="*/ 4100 h 10000"/>
              <a:gd name="connsiteX48" fmla="*/ 54 w 9988"/>
              <a:gd name="connsiteY48" fmla="*/ 3489 h 10000"/>
              <a:gd name="connsiteX49" fmla="*/ 120 w 9988"/>
              <a:gd name="connsiteY49" fmla="*/ 2894 h 10000"/>
              <a:gd name="connsiteX50" fmla="*/ 217 w 9988"/>
              <a:gd name="connsiteY50" fmla="*/ 2363 h 10000"/>
              <a:gd name="connsiteX51" fmla="*/ 325 w 9988"/>
              <a:gd name="connsiteY51" fmla="*/ 1994 h 10000"/>
              <a:gd name="connsiteX52" fmla="*/ 476 w 9988"/>
              <a:gd name="connsiteY52" fmla="*/ 1704 h 10000"/>
              <a:gd name="connsiteX53" fmla="*/ 627 w 9988"/>
              <a:gd name="connsiteY53" fmla="*/ 1495 h 10000"/>
              <a:gd name="connsiteX54" fmla="*/ 789 w 9988"/>
              <a:gd name="connsiteY54" fmla="*/ 1302 h 10000"/>
              <a:gd name="connsiteX55" fmla="*/ 1205 w 9988"/>
              <a:gd name="connsiteY55" fmla="*/ 1061 h 10000"/>
              <a:gd name="connsiteX56" fmla="*/ 1645 w 9988"/>
              <a:gd name="connsiteY56" fmla="*/ 916 h 10000"/>
              <a:gd name="connsiteX57" fmla="*/ 2078 w 9988"/>
              <a:gd name="connsiteY57" fmla="*/ 836 h 10000"/>
              <a:gd name="connsiteX58" fmla="*/ 2958 w 9988"/>
              <a:gd name="connsiteY58" fmla="*/ 691 h 10000"/>
              <a:gd name="connsiteX59" fmla="*/ 3855 w 9988"/>
              <a:gd name="connsiteY59" fmla="*/ 482 h 10000"/>
              <a:gd name="connsiteX60" fmla="*/ 4855 w 9988"/>
              <a:gd name="connsiteY60" fmla="*/ 225 h 10000"/>
              <a:gd name="connsiteX61" fmla="*/ 5861 w 9988"/>
              <a:gd name="connsiteY61" fmla="*/ 48 h 10000"/>
              <a:gd name="connsiteX62" fmla="*/ 6488 w 9988"/>
              <a:gd name="connsiteY62" fmla="*/ 0 h 10000"/>
              <a:gd name="connsiteX0" fmla="*/ 6496 w 9988"/>
              <a:gd name="connsiteY0" fmla="*/ 0 h 10000"/>
              <a:gd name="connsiteX1" fmla="*/ 7117 w 9988"/>
              <a:gd name="connsiteY1" fmla="*/ 113 h 10000"/>
              <a:gd name="connsiteX2" fmla="*/ 7389 w 9988"/>
              <a:gd name="connsiteY2" fmla="*/ 193 h 10000"/>
              <a:gd name="connsiteX3" fmla="*/ 7660 w 9988"/>
              <a:gd name="connsiteY3" fmla="*/ 289 h 10000"/>
              <a:gd name="connsiteX4" fmla="*/ 8004 w 9988"/>
              <a:gd name="connsiteY4" fmla="*/ 514 h 10000"/>
              <a:gd name="connsiteX5" fmla="*/ 8311 w 9988"/>
              <a:gd name="connsiteY5" fmla="*/ 916 h 10000"/>
              <a:gd name="connsiteX6" fmla="*/ 8600 w 9988"/>
              <a:gd name="connsiteY6" fmla="*/ 1447 h 10000"/>
              <a:gd name="connsiteX7" fmla="*/ 8788 w 9988"/>
              <a:gd name="connsiteY7" fmla="*/ 1994 h 10000"/>
              <a:gd name="connsiteX8" fmla="*/ 8939 w 9988"/>
              <a:gd name="connsiteY8" fmla="*/ 2653 h 10000"/>
              <a:gd name="connsiteX9" fmla="*/ 9047 w 9988"/>
              <a:gd name="connsiteY9" fmla="*/ 3408 h 10000"/>
              <a:gd name="connsiteX10" fmla="*/ 9101 w 9988"/>
              <a:gd name="connsiteY10" fmla="*/ 4164 h 10000"/>
              <a:gd name="connsiteX11" fmla="*/ 9144 w 9988"/>
              <a:gd name="connsiteY11" fmla="*/ 4936 h 10000"/>
              <a:gd name="connsiteX12" fmla="*/ 9131 w 9988"/>
              <a:gd name="connsiteY12" fmla="*/ 5691 h 10000"/>
              <a:gd name="connsiteX13" fmla="*/ 9113 w 9988"/>
              <a:gd name="connsiteY13" fmla="*/ 6093 h 10000"/>
              <a:gd name="connsiteX14" fmla="*/ 9294 w 9988"/>
              <a:gd name="connsiteY14" fmla="*/ 6592 h 10000"/>
              <a:gd name="connsiteX15" fmla="*/ 9511 w 9988"/>
              <a:gd name="connsiteY15" fmla="*/ 6961 h 10000"/>
              <a:gd name="connsiteX16" fmla="*/ 9417 w 9988"/>
              <a:gd name="connsiteY16" fmla="*/ 6983 h 10000"/>
              <a:gd name="connsiteX17" fmla="*/ 9988 w 9988"/>
              <a:gd name="connsiteY17" fmla="*/ 7283 h 10000"/>
              <a:gd name="connsiteX18" fmla="*/ 9116 w 9988"/>
              <a:gd name="connsiteY18" fmla="*/ 7559 h 10000"/>
              <a:gd name="connsiteX19" fmla="*/ 8634 w 9988"/>
              <a:gd name="connsiteY19" fmla="*/ 7956 h 10000"/>
              <a:gd name="connsiteX20" fmla="*/ 8824 w 9988"/>
              <a:gd name="connsiteY20" fmla="*/ 7347 h 10000"/>
              <a:gd name="connsiteX21" fmla="*/ 9077 w 9988"/>
              <a:gd name="connsiteY21" fmla="*/ 8473 h 10000"/>
              <a:gd name="connsiteX22" fmla="*/ 8915 w 9988"/>
              <a:gd name="connsiteY22" fmla="*/ 8328 h 10000"/>
              <a:gd name="connsiteX23" fmla="*/ 8752 w 9988"/>
              <a:gd name="connsiteY23" fmla="*/ 8119 h 10000"/>
              <a:gd name="connsiteX24" fmla="*/ 8588 w 9988"/>
              <a:gd name="connsiteY24" fmla="*/ 8441 h 10000"/>
              <a:gd name="connsiteX25" fmla="*/ 8396 w 9988"/>
              <a:gd name="connsiteY25" fmla="*/ 8666 h 10000"/>
              <a:gd name="connsiteX26" fmla="*/ 8191 w 9988"/>
              <a:gd name="connsiteY26" fmla="*/ 8810 h 10000"/>
              <a:gd name="connsiteX27" fmla="*/ 7756 w 9988"/>
              <a:gd name="connsiteY27" fmla="*/ 8987 h 10000"/>
              <a:gd name="connsiteX28" fmla="*/ 7310 w 9988"/>
              <a:gd name="connsiteY28" fmla="*/ 9100 h 10000"/>
              <a:gd name="connsiteX29" fmla="*/ 6857 w 9988"/>
              <a:gd name="connsiteY29" fmla="*/ 9164 h 10000"/>
              <a:gd name="connsiteX30" fmla="*/ 6170 w 9988"/>
              <a:gd name="connsiteY30" fmla="*/ 9196 h 10000"/>
              <a:gd name="connsiteX31" fmla="*/ 5459 w 9988"/>
              <a:gd name="connsiteY31" fmla="*/ 9277 h 10000"/>
              <a:gd name="connsiteX32" fmla="*/ 4059 w 9988"/>
              <a:gd name="connsiteY32" fmla="*/ 9534 h 10000"/>
              <a:gd name="connsiteX33" fmla="*/ 2660 w 9988"/>
              <a:gd name="connsiteY33" fmla="*/ 9823 h 10000"/>
              <a:gd name="connsiteX34" fmla="*/ 1400 w 9988"/>
              <a:gd name="connsiteY34" fmla="*/ 10000 h 10000"/>
              <a:gd name="connsiteX35" fmla="*/ 1152 w 9988"/>
              <a:gd name="connsiteY35" fmla="*/ 9968 h 10000"/>
              <a:gd name="connsiteX36" fmla="*/ 923 w 9988"/>
              <a:gd name="connsiteY36" fmla="*/ 9855 h 10000"/>
              <a:gd name="connsiteX37" fmla="*/ 694 w 9988"/>
              <a:gd name="connsiteY37" fmla="*/ 9630 h 10000"/>
              <a:gd name="connsiteX38" fmla="*/ 489 w 9988"/>
              <a:gd name="connsiteY38" fmla="*/ 9309 h 10000"/>
              <a:gd name="connsiteX39" fmla="*/ 301 w 9988"/>
              <a:gd name="connsiteY39" fmla="*/ 8810 h 10000"/>
              <a:gd name="connsiteX40" fmla="*/ 175 w 9988"/>
              <a:gd name="connsiteY40" fmla="*/ 8183 h 10000"/>
              <a:gd name="connsiteX41" fmla="*/ 84 w 9988"/>
              <a:gd name="connsiteY41" fmla="*/ 7540 h 10000"/>
              <a:gd name="connsiteX42" fmla="*/ 30 w 9988"/>
              <a:gd name="connsiteY42" fmla="*/ 6849 h 10000"/>
              <a:gd name="connsiteX43" fmla="*/ 0 w 9988"/>
              <a:gd name="connsiteY43" fmla="*/ 6093 h 10000"/>
              <a:gd name="connsiteX44" fmla="*/ 0 w 9988"/>
              <a:gd name="connsiteY44" fmla="*/ 5402 h 10000"/>
              <a:gd name="connsiteX45" fmla="*/ 0 w 9988"/>
              <a:gd name="connsiteY45" fmla="*/ 4711 h 10000"/>
              <a:gd name="connsiteX46" fmla="*/ 12 w 9988"/>
              <a:gd name="connsiteY46" fmla="*/ 4100 h 10000"/>
              <a:gd name="connsiteX47" fmla="*/ 54 w 9988"/>
              <a:gd name="connsiteY47" fmla="*/ 3489 h 10000"/>
              <a:gd name="connsiteX48" fmla="*/ 120 w 9988"/>
              <a:gd name="connsiteY48" fmla="*/ 2894 h 10000"/>
              <a:gd name="connsiteX49" fmla="*/ 217 w 9988"/>
              <a:gd name="connsiteY49" fmla="*/ 2363 h 10000"/>
              <a:gd name="connsiteX50" fmla="*/ 325 w 9988"/>
              <a:gd name="connsiteY50" fmla="*/ 1994 h 10000"/>
              <a:gd name="connsiteX51" fmla="*/ 477 w 9988"/>
              <a:gd name="connsiteY51" fmla="*/ 1704 h 10000"/>
              <a:gd name="connsiteX52" fmla="*/ 628 w 9988"/>
              <a:gd name="connsiteY52" fmla="*/ 1495 h 10000"/>
              <a:gd name="connsiteX53" fmla="*/ 790 w 9988"/>
              <a:gd name="connsiteY53" fmla="*/ 1302 h 10000"/>
              <a:gd name="connsiteX54" fmla="*/ 1206 w 9988"/>
              <a:gd name="connsiteY54" fmla="*/ 1061 h 10000"/>
              <a:gd name="connsiteX55" fmla="*/ 1647 w 9988"/>
              <a:gd name="connsiteY55" fmla="*/ 916 h 10000"/>
              <a:gd name="connsiteX56" fmla="*/ 2080 w 9988"/>
              <a:gd name="connsiteY56" fmla="*/ 836 h 10000"/>
              <a:gd name="connsiteX57" fmla="*/ 2962 w 9988"/>
              <a:gd name="connsiteY57" fmla="*/ 691 h 10000"/>
              <a:gd name="connsiteX58" fmla="*/ 3860 w 9988"/>
              <a:gd name="connsiteY58" fmla="*/ 482 h 10000"/>
              <a:gd name="connsiteX59" fmla="*/ 4861 w 9988"/>
              <a:gd name="connsiteY59" fmla="*/ 225 h 10000"/>
              <a:gd name="connsiteX60" fmla="*/ 5868 w 9988"/>
              <a:gd name="connsiteY60" fmla="*/ 48 h 10000"/>
              <a:gd name="connsiteX61" fmla="*/ 6496 w 9988"/>
              <a:gd name="connsiteY61" fmla="*/ 0 h 10000"/>
              <a:gd name="connsiteX0" fmla="*/ 6504 w 9522"/>
              <a:gd name="connsiteY0" fmla="*/ 0 h 10000"/>
              <a:gd name="connsiteX1" fmla="*/ 7126 w 9522"/>
              <a:gd name="connsiteY1" fmla="*/ 113 h 10000"/>
              <a:gd name="connsiteX2" fmla="*/ 7398 w 9522"/>
              <a:gd name="connsiteY2" fmla="*/ 193 h 10000"/>
              <a:gd name="connsiteX3" fmla="*/ 7669 w 9522"/>
              <a:gd name="connsiteY3" fmla="*/ 289 h 10000"/>
              <a:gd name="connsiteX4" fmla="*/ 8014 w 9522"/>
              <a:gd name="connsiteY4" fmla="*/ 514 h 10000"/>
              <a:gd name="connsiteX5" fmla="*/ 8321 w 9522"/>
              <a:gd name="connsiteY5" fmla="*/ 916 h 10000"/>
              <a:gd name="connsiteX6" fmla="*/ 8610 w 9522"/>
              <a:gd name="connsiteY6" fmla="*/ 1447 h 10000"/>
              <a:gd name="connsiteX7" fmla="*/ 8799 w 9522"/>
              <a:gd name="connsiteY7" fmla="*/ 1994 h 10000"/>
              <a:gd name="connsiteX8" fmla="*/ 8950 w 9522"/>
              <a:gd name="connsiteY8" fmla="*/ 2653 h 10000"/>
              <a:gd name="connsiteX9" fmla="*/ 9058 w 9522"/>
              <a:gd name="connsiteY9" fmla="*/ 3408 h 10000"/>
              <a:gd name="connsiteX10" fmla="*/ 9112 w 9522"/>
              <a:gd name="connsiteY10" fmla="*/ 4164 h 10000"/>
              <a:gd name="connsiteX11" fmla="*/ 9155 w 9522"/>
              <a:gd name="connsiteY11" fmla="*/ 4936 h 10000"/>
              <a:gd name="connsiteX12" fmla="*/ 9142 w 9522"/>
              <a:gd name="connsiteY12" fmla="*/ 5691 h 10000"/>
              <a:gd name="connsiteX13" fmla="*/ 9124 w 9522"/>
              <a:gd name="connsiteY13" fmla="*/ 6093 h 10000"/>
              <a:gd name="connsiteX14" fmla="*/ 9305 w 9522"/>
              <a:gd name="connsiteY14" fmla="*/ 6592 h 10000"/>
              <a:gd name="connsiteX15" fmla="*/ 9522 w 9522"/>
              <a:gd name="connsiteY15" fmla="*/ 6961 h 10000"/>
              <a:gd name="connsiteX16" fmla="*/ 9428 w 9522"/>
              <a:gd name="connsiteY16" fmla="*/ 6983 h 10000"/>
              <a:gd name="connsiteX17" fmla="*/ 9127 w 9522"/>
              <a:gd name="connsiteY17" fmla="*/ 7559 h 10000"/>
              <a:gd name="connsiteX18" fmla="*/ 8644 w 9522"/>
              <a:gd name="connsiteY18" fmla="*/ 7956 h 10000"/>
              <a:gd name="connsiteX19" fmla="*/ 8835 w 9522"/>
              <a:gd name="connsiteY19" fmla="*/ 7347 h 10000"/>
              <a:gd name="connsiteX20" fmla="*/ 9088 w 9522"/>
              <a:gd name="connsiteY20" fmla="*/ 8473 h 10000"/>
              <a:gd name="connsiteX21" fmla="*/ 8926 w 9522"/>
              <a:gd name="connsiteY21" fmla="*/ 8328 h 10000"/>
              <a:gd name="connsiteX22" fmla="*/ 8763 w 9522"/>
              <a:gd name="connsiteY22" fmla="*/ 8119 h 10000"/>
              <a:gd name="connsiteX23" fmla="*/ 8598 w 9522"/>
              <a:gd name="connsiteY23" fmla="*/ 8441 h 10000"/>
              <a:gd name="connsiteX24" fmla="*/ 8406 w 9522"/>
              <a:gd name="connsiteY24" fmla="*/ 8666 h 10000"/>
              <a:gd name="connsiteX25" fmla="*/ 8201 w 9522"/>
              <a:gd name="connsiteY25" fmla="*/ 8810 h 10000"/>
              <a:gd name="connsiteX26" fmla="*/ 7765 w 9522"/>
              <a:gd name="connsiteY26" fmla="*/ 8987 h 10000"/>
              <a:gd name="connsiteX27" fmla="*/ 7319 w 9522"/>
              <a:gd name="connsiteY27" fmla="*/ 9100 h 10000"/>
              <a:gd name="connsiteX28" fmla="*/ 6865 w 9522"/>
              <a:gd name="connsiteY28" fmla="*/ 9164 h 10000"/>
              <a:gd name="connsiteX29" fmla="*/ 6177 w 9522"/>
              <a:gd name="connsiteY29" fmla="*/ 9196 h 10000"/>
              <a:gd name="connsiteX30" fmla="*/ 5466 w 9522"/>
              <a:gd name="connsiteY30" fmla="*/ 9277 h 10000"/>
              <a:gd name="connsiteX31" fmla="*/ 4064 w 9522"/>
              <a:gd name="connsiteY31" fmla="*/ 9534 h 10000"/>
              <a:gd name="connsiteX32" fmla="*/ 2663 w 9522"/>
              <a:gd name="connsiteY32" fmla="*/ 9823 h 10000"/>
              <a:gd name="connsiteX33" fmla="*/ 1402 w 9522"/>
              <a:gd name="connsiteY33" fmla="*/ 10000 h 10000"/>
              <a:gd name="connsiteX34" fmla="*/ 1153 w 9522"/>
              <a:gd name="connsiteY34" fmla="*/ 9968 h 10000"/>
              <a:gd name="connsiteX35" fmla="*/ 924 w 9522"/>
              <a:gd name="connsiteY35" fmla="*/ 9855 h 10000"/>
              <a:gd name="connsiteX36" fmla="*/ 695 w 9522"/>
              <a:gd name="connsiteY36" fmla="*/ 9630 h 10000"/>
              <a:gd name="connsiteX37" fmla="*/ 490 w 9522"/>
              <a:gd name="connsiteY37" fmla="*/ 9309 h 10000"/>
              <a:gd name="connsiteX38" fmla="*/ 301 w 9522"/>
              <a:gd name="connsiteY38" fmla="*/ 8810 h 10000"/>
              <a:gd name="connsiteX39" fmla="*/ 175 w 9522"/>
              <a:gd name="connsiteY39" fmla="*/ 8183 h 10000"/>
              <a:gd name="connsiteX40" fmla="*/ 84 w 9522"/>
              <a:gd name="connsiteY40" fmla="*/ 7540 h 10000"/>
              <a:gd name="connsiteX41" fmla="*/ 30 w 9522"/>
              <a:gd name="connsiteY41" fmla="*/ 6849 h 10000"/>
              <a:gd name="connsiteX42" fmla="*/ 0 w 9522"/>
              <a:gd name="connsiteY42" fmla="*/ 6093 h 10000"/>
              <a:gd name="connsiteX43" fmla="*/ 0 w 9522"/>
              <a:gd name="connsiteY43" fmla="*/ 5402 h 10000"/>
              <a:gd name="connsiteX44" fmla="*/ 0 w 9522"/>
              <a:gd name="connsiteY44" fmla="*/ 4711 h 10000"/>
              <a:gd name="connsiteX45" fmla="*/ 12 w 9522"/>
              <a:gd name="connsiteY45" fmla="*/ 4100 h 10000"/>
              <a:gd name="connsiteX46" fmla="*/ 54 w 9522"/>
              <a:gd name="connsiteY46" fmla="*/ 3489 h 10000"/>
              <a:gd name="connsiteX47" fmla="*/ 120 w 9522"/>
              <a:gd name="connsiteY47" fmla="*/ 2894 h 10000"/>
              <a:gd name="connsiteX48" fmla="*/ 217 w 9522"/>
              <a:gd name="connsiteY48" fmla="*/ 2363 h 10000"/>
              <a:gd name="connsiteX49" fmla="*/ 325 w 9522"/>
              <a:gd name="connsiteY49" fmla="*/ 1994 h 10000"/>
              <a:gd name="connsiteX50" fmla="*/ 478 w 9522"/>
              <a:gd name="connsiteY50" fmla="*/ 1704 h 10000"/>
              <a:gd name="connsiteX51" fmla="*/ 629 w 9522"/>
              <a:gd name="connsiteY51" fmla="*/ 1495 h 10000"/>
              <a:gd name="connsiteX52" fmla="*/ 791 w 9522"/>
              <a:gd name="connsiteY52" fmla="*/ 1302 h 10000"/>
              <a:gd name="connsiteX53" fmla="*/ 1207 w 9522"/>
              <a:gd name="connsiteY53" fmla="*/ 1061 h 10000"/>
              <a:gd name="connsiteX54" fmla="*/ 1649 w 9522"/>
              <a:gd name="connsiteY54" fmla="*/ 916 h 10000"/>
              <a:gd name="connsiteX55" fmla="*/ 2082 w 9522"/>
              <a:gd name="connsiteY55" fmla="*/ 836 h 10000"/>
              <a:gd name="connsiteX56" fmla="*/ 2966 w 9522"/>
              <a:gd name="connsiteY56" fmla="*/ 691 h 10000"/>
              <a:gd name="connsiteX57" fmla="*/ 3865 w 9522"/>
              <a:gd name="connsiteY57" fmla="*/ 482 h 10000"/>
              <a:gd name="connsiteX58" fmla="*/ 4867 w 9522"/>
              <a:gd name="connsiteY58" fmla="*/ 225 h 10000"/>
              <a:gd name="connsiteX59" fmla="*/ 5875 w 9522"/>
              <a:gd name="connsiteY59" fmla="*/ 48 h 10000"/>
              <a:gd name="connsiteX60" fmla="*/ 6504 w 9522"/>
              <a:gd name="connsiteY60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901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473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9772"/>
              <a:gd name="connsiteY0" fmla="*/ 0 h 10000"/>
              <a:gd name="connsiteX1" fmla="*/ 7484 w 9772"/>
              <a:gd name="connsiteY1" fmla="*/ 113 h 10000"/>
              <a:gd name="connsiteX2" fmla="*/ 7769 w 9772"/>
              <a:gd name="connsiteY2" fmla="*/ 193 h 10000"/>
              <a:gd name="connsiteX3" fmla="*/ 8054 w 9772"/>
              <a:gd name="connsiteY3" fmla="*/ 289 h 10000"/>
              <a:gd name="connsiteX4" fmla="*/ 8416 w 9772"/>
              <a:gd name="connsiteY4" fmla="*/ 514 h 10000"/>
              <a:gd name="connsiteX5" fmla="*/ 8739 w 9772"/>
              <a:gd name="connsiteY5" fmla="*/ 916 h 10000"/>
              <a:gd name="connsiteX6" fmla="*/ 9042 w 9772"/>
              <a:gd name="connsiteY6" fmla="*/ 1447 h 10000"/>
              <a:gd name="connsiteX7" fmla="*/ 9241 w 9772"/>
              <a:gd name="connsiteY7" fmla="*/ 1994 h 10000"/>
              <a:gd name="connsiteX8" fmla="*/ 9399 w 9772"/>
              <a:gd name="connsiteY8" fmla="*/ 2653 h 10000"/>
              <a:gd name="connsiteX9" fmla="*/ 9513 w 9772"/>
              <a:gd name="connsiteY9" fmla="*/ 3408 h 10000"/>
              <a:gd name="connsiteX10" fmla="*/ 9569 w 9772"/>
              <a:gd name="connsiteY10" fmla="*/ 4164 h 10000"/>
              <a:gd name="connsiteX11" fmla="*/ 9615 w 9772"/>
              <a:gd name="connsiteY11" fmla="*/ 4936 h 10000"/>
              <a:gd name="connsiteX12" fmla="*/ 9601 w 9772"/>
              <a:gd name="connsiteY12" fmla="*/ 5691 h 10000"/>
              <a:gd name="connsiteX13" fmla="*/ 9582 w 9772"/>
              <a:gd name="connsiteY13" fmla="*/ 6093 h 10000"/>
              <a:gd name="connsiteX14" fmla="*/ 9772 w 9772"/>
              <a:gd name="connsiteY14" fmla="*/ 6592 h 10000"/>
              <a:gd name="connsiteX15" fmla="*/ 9751 w 9772"/>
              <a:gd name="connsiteY15" fmla="*/ 7232 h 10000"/>
              <a:gd name="connsiteX16" fmla="*/ 9473 w 9772"/>
              <a:gd name="connsiteY16" fmla="*/ 6983 h 10000"/>
              <a:gd name="connsiteX17" fmla="*/ 9585 w 9772"/>
              <a:gd name="connsiteY17" fmla="*/ 7559 h 10000"/>
              <a:gd name="connsiteX18" fmla="*/ 9078 w 9772"/>
              <a:gd name="connsiteY18" fmla="*/ 7956 h 10000"/>
              <a:gd name="connsiteX19" fmla="*/ 9279 w 9772"/>
              <a:gd name="connsiteY19" fmla="*/ 7347 h 10000"/>
              <a:gd name="connsiteX20" fmla="*/ 9374 w 9772"/>
              <a:gd name="connsiteY20" fmla="*/ 8328 h 10000"/>
              <a:gd name="connsiteX21" fmla="*/ 9203 w 9772"/>
              <a:gd name="connsiteY21" fmla="*/ 8119 h 10000"/>
              <a:gd name="connsiteX22" fmla="*/ 9030 w 9772"/>
              <a:gd name="connsiteY22" fmla="*/ 8441 h 10000"/>
              <a:gd name="connsiteX23" fmla="*/ 8828 w 9772"/>
              <a:gd name="connsiteY23" fmla="*/ 8666 h 10000"/>
              <a:gd name="connsiteX24" fmla="*/ 8613 w 9772"/>
              <a:gd name="connsiteY24" fmla="*/ 8810 h 10000"/>
              <a:gd name="connsiteX25" fmla="*/ 8155 w 9772"/>
              <a:gd name="connsiteY25" fmla="*/ 8987 h 10000"/>
              <a:gd name="connsiteX26" fmla="*/ 7686 w 9772"/>
              <a:gd name="connsiteY26" fmla="*/ 9100 h 10000"/>
              <a:gd name="connsiteX27" fmla="*/ 7210 w 9772"/>
              <a:gd name="connsiteY27" fmla="*/ 9164 h 10000"/>
              <a:gd name="connsiteX28" fmla="*/ 6487 w 9772"/>
              <a:gd name="connsiteY28" fmla="*/ 9196 h 10000"/>
              <a:gd name="connsiteX29" fmla="*/ 5740 w 9772"/>
              <a:gd name="connsiteY29" fmla="*/ 9277 h 10000"/>
              <a:gd name="connsiteX30" fmla="*/ 4268 w 9772"/>
              <a:gd name="connsiteY30" fmla="*/ 9534 h 10000"/>
              <a:gd name="connsiteX31" fmla="*/ 2797 w 9772"/>
              <a:gd name="connsiteY31" fmla="*/ 9823 h 10000"/>
              <a:gd name="connsiteX32" fmla="*/ 1472 w 9772"/>
              <a:gd name="connsiteY32" fmla="*/ 10000 h 10000"/>
              <a:gd name="connsiteX33" fmla="*/ 1211 w 9772"/>
              <a:gd name="connsiteY33" fmla="*/ 9968 h 10000"/>
              <a:gd name="connsiteX34" fmla="*/ 970 w 9772"/>
              <a:gd name="connsiteY34" fmla="*/ 9855 h 10000"/>
              <a:gd name="connsiteX35" fmla="*/ 730 w 9772"/>
              <a:gd name="connsiteY35" fmla="*/ 9630 h 10000"/>
              <a:gd name="connsiteX36" fmla="*/ 515 w 9772"/>
              <a:gd name="connsiteY36" fmla="*/ 9309 h 10000"/>
              <a:gd name="connsiteX37" fmla="*/ 316 w 9772"/>
              <a:gd name="connsiteY37" fmla="*/ 8810 h 10000"/>
              <a:gd name="connsiteX38" fmla="*/ 184 w 9772"/>
              <a:gd name="connsiteY38" fmla="*/ 8183 h 10000"/>
              <a:gd name="connsiteX39" fmla="*/ 88 w 9772"/>
              <a:gd name="connsiteY39" fmla="*/ 7540 h 10000"/>
              <a:gd name="connsiteX40" fmla="*/ 32 w 9772"/>
              <a:gd name="connsiteY40" fmla="*/ 6849 h 10000"/>
              <a:gd name="connsiteX41" fmla="*/ 0 w 9772"/>
              <a:gd name="connsiteY41" fmla="*/ 6093 h 10000"/>
              <a:gd name="connsiteX42" fmla="*/ 0 w 9772"/>
              <a:gd name="connsiteY42" fmla="*/ 5402 h 10000"/>
              <a:gd name="connsiteX43" fmla="*/ 0 w 9772"/>
              <a:gd name="connsiteY43" fmla="*/ 4711 h 10000"/>
              <a:gd name="connsiteX44" fmla="*/ 13 w 9772"/>
              <a:gd name="connsiteY44" fmla="*/ 4100 h 10000"/>
              <a:gd name="connsiteX45" fmla="*/ 57 w 9772"/>
              <a:gd name="connsiteY45" fmla="*/ 3489 h 10000"/>
              <a:gd name="connsiteX46" fmla="*/ 126 w 9772"/>
              <a:gd name="connsiteY46" fmla="*/ 2894 h 10000"/>
              <a:gd name="connsiteX47" fmla="*/ 228 w 9772"/>
              <a:gd name="connsiteY47" fmla="*/ 2363 h 10000"/>
              <a:gd name="connsiteX48" fmla="*/ 341 w 9772"/>
              <a:gd name="connsiteY48" fmla="*/ 1994 h 10000"/>
              <a:gd name="connsiteX49" fmla="*/ 502 w 9772"/>
              <a:gd name="connsiteY49" fmla="*/ 1704 h 10000"/>
              <a:gd name="connsiteX50" fmla="*/ 661 w 9772"/>
              <a:gd name="connsiteY50" fmla="*/ 1495 h 10000"/>
              <a:gd name="connsiteX51" fmla="*/ 831 w 9772"/>
              <a:gd name="connsiteY51" fmla="*/ 1302 h 10000"/>
              <a:gd name="connsiteX52" fmla="*/ 1268 w 9772"/>
              <a:gd name="connsiteY52" fmla="*/ 1061 h 10000"/>
              <a:gd name="connsiteX53" fmla="*/ 1732 w 9772"/>
              <a:gd name="connsiteY53" fmla="*/ 916 h 10000"/>
              <a:gd name="connsiteX54" fmla="*/ 2187 w 9772"/>
              <a:gd name="connsiteY54" fmla="*/ 836 h 10000"/>
              <a:gd name="connsiteX55" fmla="*/ 3115 w 9772"/>
              <a:gd name="connsiteY55" fmla="*/ 691 h 10000"/>
              <a:gd name="connsiteX56" fmla="*/ 4059 w 9772"/>
              <a:gd name="connsiteY56" fmla="*/ 482 h 10000"/>
              <a:gd name="connsiteX57" fmla="*/ 5111 w 9772"/>
              <a:gd name="connsiteY57" fmla="*/ 225 h 10000"/>
              <a:gd name="connsiteX58" fmla="*/ 6170 w 9772"/>
              <a:gd name="connsiteY58" fmla="*/ 48 h 10000"/>
              <a:gd name="connsiteX59" fmla="*/ 6830 w 9772"/>
              <a:gd name="connsiteY59" fmla="*/ 0 h 10000"/>
              <a:gd name="connsiteX0" fmla="*/ 6989 w 9979"/>
              <a:gd name="connsiteY0" fmla="*/ 0 h 10000"/>
              <a:gd name="connsiteX1" fmla="*/ 7659 w 9979"/>
              <a:gd name="connsiteY1" fmla="*/ 113 h 10000"/>
              <a:gd name="connsiteX2" fmla="*/ 7950 w 9979"/>
              <a:gd name="connsiteY2" fmla="*/ 193 h 10000"/>
              <a:gd name="connsiteX3" fmla="*/ 8242 w 9979"/>
              <a:gd name="connsiteY3" fmla="*/ 289 h 10000"/>
              <a:gd name="connsiteX4" fmla="*/ 8612 w 9979"/>
              <a:gd name="connsiteY4" fmla="*/ 514 h 10000"/>
              <a:gd name="connsiteX5" fmla="*/ 8943 w 9979"/>
              <a:gd name="connsiteY5" fmla="*/ 916 h 10000"/>
              <a:gd name="connsiteX6" fmla="*/ 9253 w 9979"/>
              <a:gd name="connsiteY6" fmla="*/ 1447 h 10000"/>
              <a:gd name="connsiteX7" fmla="*/ 9457 w 9979"/>
              <a:gd name="connsiteY7" fmla="*/ 1994 h 10000"/>
              <a:gd name="connsiteX8" fmla="*/ 9618 w 9979"/>
              <a:gd name="connsiteY8" fmla="*/ 2653 h 10000"/>
              <a:gd name="connsiteX9" fmla="*/ 9735 w 9979"/>
              <a:gd name="connsiteY9" fmla="*/ 3408 h 10000"/>
              <a:gd name="connsiteX10" fmla="*/ 9792 w 9979"/>
              <a:gd name="connsiteY10" fmla="*/ 4164 h 10000"/>
              <a:gd name="connsiteX11" fmla="*/ 9839 w 9979"/>
              <a:gd name="connsiteY11" fmla="*/ 4936 h 10000"/>
              <a:gd name="connsiteX12" fmla="*/ 9825 w 9979"/>
              <a:gd name="connsiteY12" fmla="*/ 5691 h 10000"/>
              <a:gd name="connsiteX13" fmla="*/ 9806 w 9979"/>
              <a:gd name="connsiteY13" fmla="*/ 6093 h 10000"/>
              <a:gd name="connsiteX14" fmla="*/ 9714 w 9979"/>
              <a:gd name="connsiteY14" fmla="*/ 6592 h 10000"/>
              <a:gd name="connsiteX15" fmla="*/ 9979 w 9979"/>
              <a:gd name="connsiteY15" fmla="*/ 7232 h 10000"/>
              <a:gd name="connsiteX16" fmla="*/ 9694 w 9979"/>
              <a:gd name="connsiteY16" fmla="*/ 6983 h 10000"/>
              <a:gd name="connsiteX17" fmla="*/ 9809 w 9979"/>
              <a:gd name="connsiteY17" fmla="*/ 7559 h 10000"/>
              <a:gd name="connsiteX18" fmla="*/ 9290 w 9979"/>
              <a:gd name="connsiteY18" fmla="*/ 7956 h 10000"/>
              <a:gd name="connsiteX19" fmla="*/ 9495 w 9979"/>
              <a:gd name="connsiteY19" fmla="*/ 7347 h 10000"/>
              <a:gd name="connsiteX20" fmla="*/ 9593 w 9979"/>
              <a:gd name="connsiteY20" fmla="*/ 8328 h 10000"/>
              <a:gd name="connsiteX21" fmla="*/ 9418 w 9979"/>
              <a:gd name="connsiteY21" fmla="*/ 8119 h 10000"/>
              <a:gd name="connsiteX22" fmla="*/ 9241 w 9979"/>
              <a:gd name="connsiteY22" fmla="*/ 8441 h 10000"/>
              <a:gd name="connsiteX23" fmla="*/ 9034 w 9979"/>
              <a:gd name="connsiteY23" fmla="*/ 8666 h 10000"/>
              <a:gd name="connsiteX24" fmla="*/ 8814 w 9979"/>
              <a:gd name="connsiteY24" fmla="*/ 8810 h 10000"/>
              <a:gd name="connsiteX25" fmla="*/ 8345 w 9979"/>
              <a:gd name="connsiteY25" fmla="*/ 8987 h 10000"/>
              <a:gd name="connsiteX26" fmla="*/ 7865 w 9979"/>
              <a:gd name="connsiteY26" fmla="*/ 9100 h 10000"/>
              <a:gd name="connsiteX27" fmla="*/ 7378 w 9979"/>
              <a:gd name="connsiteY27" fmla="*/ 9164 h 10000"/>
              <a:gd name="connsiteX28" fmla="*/ 6638 w 9979"/>
              <a:gd name="connsiteY28" fmla="*/ 9196 h 10000"/>
              <a:gd name="connsiteX29" fmla="*/ 5874 w 9979"/>
              <a:gd name="connsiteY29" fmla="*/ 9277 h 10000"/>
              <a:gd name="connsiteX30" fmla="*/ 4368 w 9979"/>
              <a:gd name="connsiteY30" fmla="*/ 9534 h 10000"/>
              <a:gd name="connsiteX31" fmla="*/ 2862 w 9979"/>
              <a:gd name="connsiteY31" fmla="*/ 9823 h 10000"/>
              <a:gd name="connsiteX32" fmla="*/ 1506 w 9979"/>
              <a:gd name="connsiteY32" fmla="*/ 10000 h 10000"/>
              <a:gd name="connsiteX33" fmla="*/ 1239 w 9979"/>
              <a:gd name="connsiteY33" fmla="*/ 9968 h 10000"/>
              <a:gd name="connsiteX34" fmla="*/ 993 w 9979"/>
              <a:gd name="connsiteY34" fmla="*/ 9855 h 10000"/>
              <a:gd name="connsiteX35" fmla="*/ 747 w 9979"/>
              <a:gd name="connsiteY35" fmla="*/ 9630 h 10000"/>
              <a:gd name="connsiteX36" fmla="*/ 527 w 9979"/>
              <a:gd name="connsiteY36" fmla="*/ 9309 h 10000"/>
              <a:gd name="connsiteX37" fmla="*/ 323 w 9979"/>
              <a:gd name="connsiteY37" fmla="*/ 8810 h 10000"/>
              <a:gd name="connsiteX38" fmla="*/ 188 w 9979"/>
              <a:gd name="connsiteY38" fmla="*/ 8183 h 10000"/>
              <a:gd name="connsiteX39" fmla="*/ 90 w 9979"/>
              <a:gd name="connsiteY39" fmla="*/ 7540 h 10000"/>
              <a:gd name="connsiteX40" fmla="*/ 33 w 9979"/>
              <a:gd name="connsiteY40" fmla="*/ 6849 h 10000"/>
              <a:gd name="connsiteX41" fmla="*/ 0 w 9979"/>
              <a:gd name="connsiteY41" fmla="*/ 6093 h 10000"/>
              <a:gd name="connsiteX42" fmla="*/ 0 w 9979"/>
              <a:gd name="connsiteY42" fmla="*/ 5402 h 10000"/>
              <a:gd name="connsiteX43" fmla="*/ 0 w 9979"/>
              <a:gd name="connsiteY43" fmla="*/ 4711 h 10000"/>
              <a:gd name="connsiteX44" fmla="*/ 13 w 9979"/>
              <a:gd name="connsiteY44" fmla="*/ 4100 h 10000"/>
              <a:gd name="connsiteX45" fmla="*/ 58 w 9979"/>
              <a:gd name="connsiteY45" fmla="*/ 3489 h 10000"/>
              <a:gd name="connsiteX46" fmla="*/ 129 w 9979"/>
              <a:gd name="connsiteY46" fmla="*/ 2894 h 10000"/>
              <a:gd name="connsiteX47" fmla="*/ 233 w 9979"/>
              <a:gd name="connsiteY47" fmla="*/ 2363 h 10000"/>
              <a:gd name="connsiteX48" fmla="*/ 349 w 9979"/>
              <a:gd name="connsiteY48" fmla="*/ 1994 h 10000"/>
              <a:gd name="connsiteX49" fmla="*/ 514 w 9979"/>
              <a:gd name="connsiteY49" fmla="*/ 1704 h 10000"/>
              <a:gd name="connsiteX50" fmla="*/ 676 w 9979"/>
              <a:gd name="connsiteY50" fmla="*/ 1495 h 10000"/>
              <a:gd name="connsiteX51" fmla="*/ 850 w 9979"/>
              <a:gd name="connsiteY51" fmla="*/ 1302 h 10000"/>
              <a:gd name="connsiteX52" fmla="*/ 1298 w 9979"/>
              <a:gd name="connsiteY52" fmla="*/ 1061 h 10000"/>
              <a:gd name="connsiteX53" fmla="*/ 1772 w 9979"/>
              <a:gd name="connsiteY53" fmla="*/ 916 h 10000"/>
              <a:gd name="connsiteX54" fmla="*/ 2238 w 9979"/>
              <a:gd name="connsiteY54" fmla="*/ 836 h 10000"/>
              <a:gd name="connsiteX55" fmla="*/ 3188 w 9979"/>
              <a:gd name="connsiteY55" fmla="*/ 691 h 10000"/>
              <a:gd name="connsiteX56" fmla="*/ 4154 w 9979"/>
              <a:gd name="connsiteY56" fmla="*/ 482 h 10000"/>
              <a:gd name="connsiteX57" fmla="*/ 5230 w 9979"/>
              <a:gd name="connsiteY57" fmla="*/ 225 h 10000"/>
              <a:gd name="connsiteX58" fmla="*/ 6314 w 9979"/>
              <a:gd name="connsiteY58" fmla="*/ 48 h 10000"/>
              <a:gd name="connsiteX59" fmla="*/ 6989 w 9979"/>
              <a:gd name="connsiteY59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515 w 10002"/>
              <a:gd name="connsiteY18" fmla="*/ 7347 h 10000"/>
              <a:gd name="connsiteX19" fmla="*/ 9613 w 10002"/>
              <a:gd name="connsiteY19" fmla="*/ 8328 h 10000"/>
              <a:gd name="connsiteX20" fmla="*/ 9438 w 10002"/>
              <a:gd name="connsiteY20" fmla="*/ 8119 h 10000"/>
              <a:gd name="connsiteX21" fmla="*/ 9260 w 10002"/>
              <a:gd name="connsiteY21" fmla="*/ 8441 h 10000"/>
              <a:gd name="connsiteX22" fmla="*/ 9053 w 10002"/>
              <a:gd name="connsiteY22" fmla="*/ 8666 h 10000"/>
              <a:gd name="connsiteX23" fmla="*/ 8833 w 10002"/>
              <a:gd name="connsiteY23" fmla="*/ 8810 h 10000"/>
              <a:gd name="connsiteX24" fmla="*/ 8363 w 10002"/>
              <a:gd name="connsiteY24" fmla="*/ 8987 h 10000"/>
              <a:gd name="connsiteX25" fmla="*/ 7882 w 10002"/>
              <a:gd name="connsiteY25" fmla="*/ 9100 h 10000"/>
              <a:gd name="connsiteX26" fmla="*/ 7394 w 10002"/>
              <a:gd name="connsiteY26" fmla="*/ 9164 h 10000"/>
              <a:gd name="connsiteX27" fmla="*/ 6652 w 10002"/>
              <a:gd name="connsiteY27" fmla="*/ 9196 h 10000"/>
              <a:gd name="connsiteX28" fmla="*/ 5886 w 10002"/>
              <a:gd name="connsiteY28" fmla="*/ 9277 h 10000"/>
              <a:gd name="connsiteX29" fmla="*/ 4377 w 10002"/>
              <a:gd name="connsiteY29" fmla="*/ 9534 h 10000"/>
              <a:gd name="connsiteX30" fmla="*/ 2868 w 10002"/>
              <a:gd name="connsiteY30" fmla="*/ 9823 h 10000"/>
              <a:gd name="connsiteX31" fmla="*/ 1509 w 10002"/>
              <a:gd name="connsiteY31" fmla="*/ 10000 h 10000"/>
              <a:gd name="connsiteX32" fmla="*/ 1242 w 10002"/>
              <a:gd name="connsiteY32" fmla="*/ 9968 h 10000"/>
              <a:gd name="connsiteX33" fmla="*/ 995 w 10002"/>
              <a:gd name="connsiteY33" fmla="*/ 9855 h 10000"/>
              <a:gd name="connsiteX34" fmla="*/ 749 w 10002"/>
              <a:gd name="connsiteY34" fmla="*/ 9630 h 10000"/>
              <a:gd name="connsiteX35" fmla="*/ 528 w 10002"/>
              <a:gd name="connsiteY35" fmla="*/ 9309 h 10000"/>
              <a:gd name="connsiteX36" fmla="*/ 324 w 10002"/>
              <a:gd name="connsiteY36" fmla="*/ 8810 h 10000"/>
              <a:gd name="connsiteX37" fmla="*/ 188 w 10002"/>
              <a:gd name="connsiteY37" fmla="*/ 8183 h 10000"/>
              <a:gd name="connsiteX38" fmla="*/ 90 w 10002"/>
              <a:gd name="connsiteY38" fmla="*/ 7540 h 10000"/>
              <a:gd name="connsiteX39" fmla="*/ 33 w 10002"/>
              <a:gd name="connsiteY39" fmla="*/ 6849 h 10000"/>
              <a:gd name="connsiteX40" fmla="*/ 0 w 10002"/>
              <a:gd name="connsiteY40" fmla="*/ 6093 h 10000"/>
              <a:gd name="connsiteX41" fmla="*/ 0 w 10002"/>
              <a:gd name="connsiteY41" fmla="*/ 5402 h 10000"/>
              <a:gd name="connsiteX42" fmla="*/ 0 w 10002"/>
              <a:gd name="connsiteY42" fmla="*/ 4711 h 10000"/>
              <a:gd name="connsiteX43" fmla="*/ 13 w 10002"/>
              <a:gd name="connsiteY43" fmla="*/ 4100 h 10000"/>
              <a:gd name="connsiteX44" fmla="*/ 58 w 10002"/>
              <a:gd name="connsiteY44" fmla="*/ 3489 h 10000"/>
              <a:gd name="connsiteX45" fmla="*/ 129 w 10002"/>
              <a:gd name="connsiteY45" fmla="*/ 2894 h 10000"/>
              <a:gd name="connsiteX46" fmla="*/ 233 w 10002"/>
              <a:gd name="connsiteY46" fmla="*/ 2363 h 10000"/>
              <a:gd name="connsiteX47" fmla="*/ 350 w 10002"/>
              <a:gd name="connsiteY47" fmla="*/ 1994 h 10000"/>
              <a:gd name="connsiteX48" fmla="*/ 515 w 10002"/>
              <a:gd name="connsiteY48" fmla="*/ 1704 h 10000"/>
              <a:gd name="connsiteX49" fmla="*/ 677 w 10002"/>
              <a:gd name="connsiteY49" fmla="*/ 1495 h 10000"/>
              <a:gd name="connsiteX50" fmla="*/ 852 w 10002"/>
              <a:gd name="connsiteY50" fmla="*/ 1302 h 10000"/>
              <a:gd name="connsiteX51" fmla="*/ 1301 w 10002"/>
              <a:gd name="connsiteY51" fmla="*/ 1061 h 10000"/>
              <a:gd name="connsiteX52" fmla="*/ 1776 w 10002"/>
              <a:gd name="connsiteY52" fmla="*/ 916 h 10000"/>
              <a:gd name="connsiteX53" fmla="*/ 2243 w 10002"/>
              <a:gd name="connsiteY53" fmla="*/ 836 h 10000"/>
              <a:gd name="connsiteX54" fmla="*/ 3195 w 10002"/>
              <a:gd name="connsiteY54" fmla="*/ 691 h 10000"/>
              <a:gd name="connsiteX55" fmla="*/ 4163 w 10002"/>
              <a:gd name="connsiteY55" fmla="*/ 482 h 10000"/>
              <a:gd name="connsiteX56" fmla="*/ 5241 w 10002"/>
              <a:gd name="connsiteY56" fmla="*/ 225 h 10000"/>
              <a:gd name="connsiteX57" fmla="*/ 6327 w 10002"/>
              <a:gd name="connsiteY57" fmla="*/ 48 h 10000"/>
              <a:gd name="connsiteX58" fmla="*/ 7004 w 10002"/>
              <a:gd name="connsiteY58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613 w 10002"/>
              <a:gd name="connsiteY18" fmla="*/ 8328 h 10000"/>
              <a:gd name="connsiteX19" fmla="*/ 9438 w 10002"/>
              <a:gd name="connsiteY19" fmla="*/ 8119 h 10000"/>
              <a:gd name="connsiteX20" fmla="*/ 9260 w 10002"/>
              <a:gd name="connsiteY20" fmla="*/ 8441 h 10000"/>
              <a:gd name="connsiteX21" fmla="*/ 9053 w 10002"/>
              <a:gd name="connsiteY21" fmla="*/ 8666 h 10000"/>
              <a:gd name="connsiteX22" fmla="*/ 8833 w 10002"/>
              <a:gd name="connsiteY22" fmla="*/ 8810 h 10000"/>
              <a:gd name="connsiteX23" fmla="*/ 8363 w 10002"/>
              <a:gd name="connsiteY23" fmla="*/ 8987 h 10000"/>
              <a:gd name="connsiteX24" fmla="*/ 7882 w 10002"/>
              <a:gd name="connsiteY24" fmla="*/ 9100 h 10000"/>
              <a:gd name="connsiteX25" fmla="*/ 7394 w 10002"/>
              <a:gd name="connsiteY25" fmla="*/ 9164 h 10000"/>
              <a:gd name="connsiteX26" fmla="*/ 6652 w 10002"/>
              <a:gd name="connsiteY26" fmla="*/ 9196 h 10000"/>
              <a:gd name="connsiteX27" fmla="*/ 5886 w 10002"/>
              <a:gd name="connsiteY27" fmla="*/ 9277 h 10000"/>
              <a:gd name="connsiteX28" fmla="*/ 4377 w 10002"/>
              <a:gd name="connsiteY28" fmla="*/ 9534 h 10000"/>
              <a:gd name="connsiteX29" fmla="*/ 2868 w 10002"/>
              <a:gd name="connsiteY29" fmla="*/ 9823 h 10000"/>
              <a:gd name="connsiteX30" fmla="*/ 1509 w 10002"/>
              <a:gd name="connsiteY30" fmla="*/ 10000 h 10000"/>
              <a:gd name="connsiteX31" fmla="*/ 1242 w 10002"/>
              <a:gd name="connsiteY31" fmla="*/ 9968 h 10000"/>
              <a:gd name="connsiteX32" fmla="*/ 995 w 10002"/>
              <a:gd name="connsiteY32" fmla="*/ 9855 h 10000"/>
              <a:gd name="connsiteX33" fmla="*/ 749 w 10002"/>
              <a:gd name="connsiteY33" fmla="*/ 9630 h 10000"/>
              <a:gd name="connsiteX34" fmla="*/ 528 w 10002"/>
              <a:gd name="connsiteY34" fmla="*/ 9309 h 10000"/>
              <a:gd name="connsiteX35" fmla="*/ 324 w 10002"/>
              <a:gd name="connsiteY35" fmla="*/ 8810 h 10000"/>
              <a:gd name="connsiteX36" fmla="*/ 188 w 10002"/>
              <a:gd name="connsiteY36" fmla="*/ 8183 h 10000"/>
              <a:gd name="connsiteX37" fmla="*/ 90 w 10002"/>
              <a:gd name="connsiteY37" fmla="*/ 7540 h 10000"/>
              <a:gd name="connsiteX38" fmla="*/ 33 w 10002"/>
              <a:gd name="connsiteY38" fmla="*/ 6849 h 10000"/>
              <a:gd name="connsiteX39" fmla="*/ 0 w 10002"/>
              <a:gd name="connsiteY39" fmla="*/ 6093 h 10000"/>
              <a:gd name="connsiteX40" fmla="*/ 0 w 10002"/>
              <a:gd name="connsiteY40" fmla="*/ 5402 h 10000"/>
              <a:gd name="connsiteX41" fmla="*/ 0 w 10002"/>
              <a:gd name="connsiteY41" fmla="*/ 4711 h 10000"/>
              <a:gd name="connsiteX42" fmla="*/ 13 w 10002"/>
              <a:gd name="connsiteY42" fmla="*/ 4100 h 10000"/>
              <a:gd name="connsiteX43" fmla="*/ 58 w 10002"/>
              <a:gd name="connsiteY43" fmla="*/ 3489 h 10000"/>
              <a:gd name="connsiteX44" fmla="*/ 129 w 10002"/>
              <a:gd name="connsiteY44" fmla="*/ 2894 h 10000"/>
              <a:gd name="connsiteX45" fmla="*/ 233 w 10002"/>
              <a:gd name="connsiteY45" fmla="*/ 2363 h 10000"/>
              <a:gd name="connsiteX46" fmla="*/ 350 w 10002"/>
              <a:gd name="connsiteY46" fmla="*/ 1994 h 10000"/>
              <a:gd name="connsiteX47" fmla="*/ 515 w 10002"/>
              <a:gd name="connsiteY47" fmla="*/ 1704 h 10000"/>
              <a:gd name="connsiteX48" fmla="*/ 677 w 10002"/>
              <a:gd name="connsiteY48" fmla="*/ 1495 h 10000"/>
              <a:gd name="connsiteX49" fmla="*/ 852 w 10002"/>
              <a:gd name="connsiteY49" fmla="*/ 1302 h 10000"/>
              <a:gd name="connsiteX50" fmla="*/ 1301 w 10002"/>
              <a:gd name="connsiteY50" fmla="*/ 1061 h 10000"/>
              <a:gd name="connsiteX51" fmla="*/ 1776 w 10002"/>
              <a:gd name="connsiteY51" fmla="*/ 916 h 10000"/>
              <a:gd name="connsiteX52" fmla="*/ 2243 w 10002"/>
              <a:gd name="connsiteY52" fmla="*/ 836 h 10000"/>
              <a:gd name="connsiteX53" fmla="*/ 3195 w 10002"/>
              <a:gd name="connsiteY53" fmla="*/ 691 h 10000"/>
              <a:gd name="connsiteX54" fmla="*/ 4163 w 10002"/>
              <a:gd name="connsiteY54" fmla="*/ 482 h 10000"/>
              <a:gd name="connsiteX55" fmla="*/ 5241 w 10002"/>
              <a:gd name="connsiteY55" fmla="*/ 225 h 10000"/>
              <a:gd name="connsiteX56" fmla="*/ 6327 w 10002"/>
              <a:gd name="connsiteY56" fmla="*/ 48 h 10000"/>
              <a:gd name="connsiteX57" fmla="*/ 7004 w 10002"/>
              <a:gd name="connsiteY57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119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271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1"/>
              <a:gd name="connsiteY0" fmla="*/ 0 h 10000"/>
              <a:gd name="connsiteX1" fmla="*/ 7675 w 10001"/>
              <a:gd name="connsiteY1" fmla="*/ 113 h 10000"/>
              <a:gd name="connsiteX2" fmla="*/ 7967 w 10001"/>
              <a:gd name="connsiteY2" fmla="*/ 193 h 10000"/>
              <a:gd name="connsiteX3" fmla="*/ 8259 w 10001"/>
              <a:gd name="connsiteY3" fmla="*/ 289 h 10000"/>
              <a:gd name="connsiteX4" fmla="*/ 8630 w 10001"/>
              <a:gd name="connsiteY4" fmla="*/ 514 h 10000"/>
              <a:gd name="connsiteX5" fmla="*/ 8962 w 10001"/>
              <a:gd name="connsiteY5" fmla="*/ 916 h 10000"/>
              <a:gd name="connsiteX6" fmla="*/ 9272 w 10001"/>
              <a:gd name="connsiteY6" fmla="*/ 1447 h 10000"/>
              <a:gd name="connsiteX7" fmla="*/ 9477 w 10001"/>
              <a:gd name="connsiteY7" fmla="*/ 1994 h 10000"/>
              <a:gd name="connsiteX8" fmla="*/ 9638 w 10001"/>
              <a:gd name="connsiteY8" fmla="*/ 2653 h 10000"/>
              <a:gd name="connsiteX9" fmla="*/ 9755 w 10001"/>
              <a:gd name="connsiteY9" fmla="*/ 3408 h 10000"/>
              <a:gd name="connsiteX10" fmla="*/ 9813 w 10001"/>
              <a:gd name="connsiteY10" fmla="*/ 4164 h 10000"/>
              <a:gd name="connsiteX11" fmla="*/ 9860 w 10001"/>
              <a:gd name="connsiteY11" fmla="*/ 4936 h 10000"/>
              <a:gd name="connsiteX12" fmla="*/ 9846 w 10001"/>
              <a:gd name="connsiteY12" fmla="*/ 5691 h 10000"/>
              <a:gd name="connsiteX13" fmla="*/ 9827 w 10001"/>
              <a:gd name="connsiteY13" fmla="*/ 6093 h 10000"/>
              <a:gd name="connsiteX14" fmla="*/ 9734 w 10001"/>
              <a:gd name="connsiteY14" fmla="*/ 6592 h 10000"/>
              <a:gd name="connsiteX15" fmla="*/ 10000 w 10001"/>
              <a:gd name="connsiteY15" fmla="*/ 7232 h 10000"/>
              <a:gd name="connsiteX16" fmla="*/ 9748 w 10001"/>
              <a:gd name="connsiteY16" fmla="*/ 7610 h 10000"/>
              <a:gd name="connsiteX17" fmla="*/ 9613 w 10001"/>
              <a:gd name="connsiteY17" fmla="*/ 8328 h 10000"/>
              <a:gd name="connsiteX18" fmla="*/ 9438 w 10001"/>
              <a:gd name="connsiteY18" fmla="*/ 8271 h 10000"/>
              <a:gd name="connsiteX19" fmla="*/ 9260 w 10001"/>
              <a:gd name="connsiteY19" fmla="*/ 8441 h 10000"/>
              <a:gd name="connsiteX20" fmla="*/ 9053 w 10001"/>
              <a:gd name="connsiteY20" fmla="*/ 8666 h 10000"/>
              <a:gd name="connsiteX21" fmla="*/ 8833 w 10001"/>
              <a:gd name="connsiteY21" fmla="*/ 8810 h 10000"/>
              <a:gd name="connsiteX22" fmla="*/ 8363 w 10001"/>
              <a:gd name="connsiteY22" fmla="*/ 8987 h 10000"/>
              <a:gd name="connsiteX23" fmla="*/ 7882 w 10001"/>
              <a:gd name="connsiteY23" fmla="*/ 9100 h 10000"/>
              <a:gd name="connsiteX24" fmla="*/ 7394 w 10001"/>
              <a:gd name="connsiteY24" fmla="*/ 9164 h 10000"/>
              <a:gd name="connsiteX25" fmla="*/ 6652 w 10001"/>
              <a:gd name="connsiteY25" fmla="*/ 9196 h 10000"/>
              <a:gd name="connsiteX26" fmla="*/ 5886 w 10001"/>
              <a:gd name="connsiteY26" fmla="*/ 9277 h 10000"/>
              <a:gd name="connsiteX27" fmla="*/ 4377 w 10001"/>
              <a:gd name="connsiteY27" fmla="*/ 9534 h 10000"/>
              <a:gd name="connsiteX28" fmla="*/ 2868 w 10001"/>
              <a:gd name="connsiteY28" fmla="*/ 9823 h 10000"/>
              <a:gd name="connsiteX29" fmla="*/ 1509 w 10001"/>
              <a:gd name="connsiteY29" fmla="*/ 10000 h 10000"/>
              <a:gd name="connsiteX30" fmla="*/ 1242 w 10001"/>
              <a:gd name="connsiteY30" fmla="*/ 9968 h 10000"/>
              <a:gd name="connsiteX31" fmla="*/ 995 w 10001"/>
              <a:gd name="connsiteY31" fmla="*/ 9855 h 10000"/>
              <a:gd name="connsiteX32" fmla="*/ 749 w 10001"/>
              <a:gd name="connsiteY32" fmla="*/ 9630 h 10000"/>
              <a:gd name="connsiteX33" fmla="*/ 528 w 10001"/>
              <a:gd name="connsiteY33" fmla="*/ 9309 h 10000"/>
              <a:gd name="connsiteX34" fmla="*/ 324 w 10001"/>
              <a:gd name="connsiteY34" fmla="*/ 8810 h 10000"/>
              <a:gd name="connsiteX35" fmla="*/ 188 w 10001"/>
              <a:gd name="connsiteY35" fmla="*/ 8183 h 10000"/>
              <a:gd name="connsiteX36" fmla="*/ 90 w 10001"/>
              <a:gd name="connsiteY36" fmla="*/ 7540 h 10000"/>
              <a:gd name="connsiteX37" fmla="*/ 33 w 10001"/>
              <a:gd name="connsiteY37" fmla="*/ 6849 h 10000"/>
              <a:gd name="connsiteX38" fmla="*/ 0 w 10001"/>
              <a:gd name="connsiteY38" fmla="*/ 6093 h 10000"/>
              <a:gd name="connsiteX39" fmla="*/ 0 w 10001"/>
              <a:gd name="connsiteY39" fmla="*/ 5402 h 10000"/>
              <a:gd name="connsiteX40" fmla="*/ 0 w 10001"/>
              <a:gd name="connsiteY40" fmla="*/ 4711 h 10000"/>
              <a:gd name="connsiteX41" fmla="*/ 13 w 10001"/>
              <a:gd name="connsiteY41" fmla="*/ 4100 h 10000"/>
              <a:gd name="connsiteX42" fmla="*/ 58 w 10001"/>
              <a:gd name="connsiteY42" fmla="*/ 3489 h 10000"/>
              <a:gd name="connsiteX43" fmla="*/ 129 w 10001"/>
              <a:gd name="connsiteY43" fmla="*/ 2894 h 10000"/>
              <a:gd name="connsiteX44" fmla="*/ 233 w 10001"/>
              <a:gd name="connsiteY44" fmla="*/ 2363 h 10000"/>
              <a:gd name="connsiteX45" fmla="*/ 350 w 10001"/>
              <a:gd name="connsiteY45" fmla="*/ 1994 h 10000"/>
              <a:gd name="connsiteX46" fmla="*/ 515 w 10001"/>
              <a:gd name="connsiteY46" fmla="*/ 1704 h 10000"/>
              <a:gd name="connsiteX47" fmla="*/ 677 w 10001"/>
              <a:gd name="connsiteY47" fmla="*/ 1495 h 10000"/>
              <a:gd name="connsiteX48" fmla="*/ 852 w 10001"/>
              <a:gd name="connsiteY48" fmla="*/ 1302 h 10000"/>
              <a:gd name="connsiteX49" fmla="*/ 1301 w 10001"/>
              <a:gd name="connsiteY49" fmla="*/ 1061 h 10000"/>
              <a:gd name="connsiteX50" fmla="*/ 1776 w 10001"/>
              <a:gd name="connsiteY50" fmla="*/ 916 h 10000"/>
              <a:gd name="connsiteX51" fmla="*/ 2243 w 10001"/>
              <a:gd name="connsiteY51" fmla="*/ 836 h 10000"/>
              <a:gd name="connsiteX52" fmla="*/ 3195 w 10001"/>
              <a:gd name="connsiteY52" fmla="*/ 691 h 10000"/>
              <a:gd name="connsiteX53" fmla="*/ 4163 w 10001"/>
              <a:gd name="connsiteY53" fmla="*/ 482 h 10000"/>
              <a:gd name="connsiteX54" fmla="*/ 5241 w 10001"/>
              <a:gd name="connsiteY54" fmla="*/ 225 h 10000"/>
              <a:gd name="connsiteX55" fmla="*/ 6327 w 10001"/>
              <a:gd name="connsiteY55" fmla="*/ 48 h 10000"/>
              <a:gd name="connsiteX56" fmla="*/ 7004 w 10001"/>
              <a:gd name="connsiteY56" fmla="*/ 0 h 10000"/>
              <a:gd name="connsiteX0" fmla="*/ 7004 w 9860"/>
              <a:gd name="connsiteY0" fmla="*/ 0 h 10000"/>
              <a:gd name="connsiteX1" fmla="*/ 7675 w 9860"/>
              <a:gd name="connsiteY1" fmla="*/ 113 h 10000"/>
              <a:gd name="connsiteX2" fmla="*/ 7967 w 9860"/>
              <a:gd name="connsiteY2" fmla="*/ 193 h 10000"/>
              <a:gd name="connsiteX3" fmla="*/ 8259 w 9860"/>
              <a:gd name="connsiteY3" fmla="*/ 289 h 10000"/>
              <a:gd name="connsiteX4" fmla="*/ 8630 w 9860"/>
              <a:gd name="connsiteY4" fmla="*/ 514 h 10000"/>
              <a:gd name="connsiteX5" fmla="*/ 8962 w 9860"/>
              <a:gd name="connsiteY5" fmla="*/ 916 h 10000"/>
              <a:gd name="connsiteX6" fmla="*/ 9272 w 9860"/>
              <a:gd name="connsiteY6" fmla="*/ 1447 h 10000"/>
              <a:gd name="connsiteX7" fmla="*/ 9477 w 9860"/>
              <a:gd name="connsiteY7" fmla="*/ 1994 h 10000"/>
              <a:gd name="connsiteX8" fmla="*/ 9638 w 9860"/>
              <a:gd name="connsiteY8" fmla="*/ 2653 h 10000"/>
              <a:gd name="connsiteX9" fmla="*/ 9755 w 9860"/>
              <a:gd name="connsiteY9" fmla="*/ 3408 h 10000"/>
              <a:gd name="connsiteX10" fmla="*/ 9813 w 9860"/>
              <a:gd name="connsiteY10" fmla="*/ 4164 h 10000"/>
              <a:gd name="connsiteX11" fmla="*/ 9860 w 9860"/>
              <a:gd name="connsiteY11" fmla="*/ 4936 h 10000"/>
              <a:gd name="connsiteX12" fmla="*/ 9846 w 9860"/>
              <a:gd name="connsiteY12" fmla="*/ 5691 h 10000"/>
              <a:gd name="connsiteX13" fmla="*/ 9827 w 9860"/>
              <a:gd name="connsiteY13" fmla="*/ 6093 h 10000"/>
              <a:gd name="connsiteX14" fmla="*/ 9734 w 9860"/>
              <a:gd name="connsiteY14" fmla="*/ 6592 h 10000"/>
              <a:gd name="connsiteX15" fmla="*/ 9754 w 9860"/>
              <a:gd name="connsiteY15" fmla="*/ 7131 h 10000"/>
              <a:gd name="connsiteX16" fmla="*/ 9748 w 9860"/>
              <a:gd name="connsiteY16" fmla="*/ 7610 h 10000"/>
              <a:gd name="connsiteX17" fmla="*/ 9613 w 9860"/>
              <a:gd name="connsiteY17" fmla="*/ 8328 h 10000"/>
              <a:gd name="connsiteX18" fmla="*/ 9438 w 9860"/>
              <a:gd name="connsiteY18" fmla="*/ 8271 h 10000"/>
              <a:gd name="connsiteX19" fmla="*/ 9260 w 9860"/>
              <a:gd name="connsiteY19" fmla="*/ 8441 h 10000"/>
              <a:gd name="connsiteX20" fmla="*/ 9053 w 9860"/>
              <a:gd name="connsiteY20" fmla="*/ 8666 h 10000"/>
              <a:gd name="connsiteX21" fmla="*/ 8833 w 9860"/>
              <a:gd name="connsiteY21" fmla="*/ 8810 h 10000"/>
              <a:gd name="connsiteX22" fmla="*/ 8363 w 9860"/>
              <a:gd name="connsiteY22" fmla="*/ 8987 h 10000"/>
              <a:gd name="connsiteX23" fmla="*/ 7882 w 9860"/>
              <a:gd name="connsiteY23" fmla="*/ 9100 h 10000"/>
              <a:gd name="connsiteX24" fmla="*/ 7394 w 9860"/>
              <a:gd name="connsiteY24" fmla="*/ 9164 h 10000"/>
              <a:gd name="connsiteX25" fmla="*/ 6652 w 9860"/>
              <a:gd name="connsiteY25" fmla="*/ 9196 h 10000"/>
              <a:gd name="connsiteX26" fmla="*/ 5886 w 9860"/>
              <a:gd name="connsiteY26" fmla="*/ 9277 h 10000"/>
              <a:gd name="connsiteX27" fmla="*/ 4377 w 9860"/>
              <a:gd name="connsiteY27" fmla="*/ 9534 h 10000"/>
              <a:gd name="connsiteX28" fmla="*/ 2868 w 9860"/>
              <a:gd name="connsiteY28" fmla="*/ 9823 h 10000"/>
              <a:gd name="connsiteX29" fmla="*/ 1509 w 9860"/>
              <a:gd name="connsiteY29" fmla="*/ 10000 h 10000"/>
              <a:gd name="connsiteX30" fmla="*/ 1242 w 9860"/>
              <a:gd name="connsiteY30" fmla="*/ 9968 h 10000"/>
              <a:gd name="connsiteX31" fmla="*/ 995 w 9860"/>
              <a:gd name="connsiteY31" fmla="*/ 9855 h 10000"/>
              <a:gd name="connsiteX32" fmla="*/ 749 w 9860"/>
              <a:gd name="connsiteY32" fmla="*/ 9630 h 10000"/>
              <a:gd name="connsiteX33" fmla="*/ 528 w 9860"/>
              <a:gd name="connsiteY33" fmla="*/ 9309 h 10000"/>
              <a:gd name="connsiteX34" fmla="*/ 324 w 9860"/>
              <a:gd name="connsiteY34" fmla="*/ 8810 h 10000"/>
              <a:gd name="connsiteX35" fmla="*/ 188 w 9860"/>
              <a:gd name="connsiteY35" fmla="*/ 8183 h 10000"/>
              <a:gd name="connsiteX36" fmla="*/ 90 w 9860"/>
              <a:gd name="connsiteY36" fmla="*/ 7540 h 10000"/>
              <a:gd name="connsiteX37" fmla="*/ 33 w 9860"/>
              <a:gd name="connsiteY37" fmla="*/ 6849 h 10000"/>
              <a:gd name="connsiteX38" fmla="*/ 0 w 9860"/>
              <a:gd name="connsiteY38" fmla="*/ 6093 h 10000"/>
              <a:gd name="connsiteX39" fmla="*/ 0 w 9860"/>
              <a:gd name="connsiteY39" fmla="*/ 5402 h 10000"/>
              <a:gd name="connsiteX40" fmla="*/ 0 w 9860"/>
              <a:gd name="connsiteY40" fmla="*/ 4711 h 10000"/>
              <a:gd name="connsiteX41" fmla="*/ 13 w 9860"/>
              <a:gd name="connsiteY41" fmla="*/ 4100 h 10000"/>
              <a:gd name="connsiteX42" fmla="*/ 58 w 9860"/>
              <a:gd name="connsiteY42" fmla="*/ 3489 h 10000"/>
              <a:gd name="connsiteX43" fmla="*/ 129 w 9860"/>
              <a:gd name="connsiteY43" fmla="*/ 2894 h 10000"/>
              <a:gd name="connsiteX44" fmla="*/ 233 w 9860"/>
              <a:gd name="connsiteY44" fmla="*/ 2363 h 10000"/>
              <a:gd name="connsiteX45" fmla="*/ 350 w 9860"/>
              <a:gd name="connsiteY45" fmla="*/ 1994 h 10000"/>
              <a:gd name="connsiteX46" fmla="*/ 515 w 9860"/>
              <a:gd name="connsiteY46" fmla="*/ 1704 h 10000"/>
              <a:gd name="connsiteX47" fmla="*/ 677 w 9860"/>
              <a:gd name="connsiteY47" fmla="*/ 1495 h 10000"/>
              <a:gd name="connsiteX48" fmla="*/ 852 w 9860"/>
              <a:gd name="connsiteY48" fmla="*/ 1302 h 10000"/>
              <a:gd name="connsiteX49" fmla="*/ 1301 w 9860"/>
              <a:gd name="connsiteY49" fmla="*/ 1061 h 10000"/>
              <a:gd name="connsiteX50" fmla="*/ 1776 w 9860"/>
              <a:gd name="connsiteY50" fmla="*/ 916 h 10000"/>
              <a:gd name="connsiteX51" fmla="*/ 2243 w 9860"/>
              <a:gd name="connsiteY51" fmla="*/ 836 h 10000"/>
              <a:gd name="connsiteX52" fmla="*/ 3195 w 9860"/>
              <a:gd name="connsiteY52" fmla="*/ 691 h 10000"/>
              <a:gd name="connsiteX53" fmla="*/ 4163 w 9860"/>
              <a:gd name="connsiteY53" fmla="*/ 482 h 10000"/>
              <a:gd name="connsiteX54" fmla="*/ 5241 w 9860"/>
              <a:gd name="connsiteY54" fmla="*/ 225 h 10000"/>
              <a:gd name="connsiteX55" fmla="*/ 6327 w 9860"/>
              <a:gd name="connsiteY55" fmla="*/ 48 h 10000"/>
              <a:gd name="connsiteX56" fmla="*/ 7004 w 986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749 w 10000"/>
              <a:gd name="connsiteY17" fmla="*/ 8328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811 w 10000"/>
              <a:gd name="connsiteY17" fmla="*/ 8227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809 w 10000"/>
              <a:gd name="connsiteY17" fmla="*/ 8041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720 w 10000"/>
              <a:gd name="connsiteY17" fmla="*/ 806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391 w 10000"/>
              <a:gd name="connsiteY18" fmla="*/ 8441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408 w 10000"/>
              <a:gd name="connsiteY18" fmla="*/ 8477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000" h="10000">
                <a:moveTo>
                  <a:pt x="7103" y="0"/>
                </a:moveTo>
                <a:lnTo>
                  <a:pt x="7784" y="113"/>
                </a:lnTo>
                <a:lnTo>
                  <a:pt x="8080" y="193"/>
                </a:lnTo>
                <a:lnTo>
                  <a:pt x="8376" y="289"/>
                </a:lnTo>
                <a:lnTo>
                  <a:pt x="8753" y="514"/>
                </a:lnTo>
                <a:lnTo>
                  <a:pt x="9089" y="916"/>
                </a:lnTo>
                <a:lnTo>
                  <a:pt x="9404" y="1447"/>
                </a:lnTo>
                <a:cubicBezTo>
                  <a:pt x="9472" y="1629"/>
                  <a:pt x="9541" y="1812"/>
                  <a:pt x="9612" y="1994"/>
                </a:cubicBezTo>
                <a:cubicBezTo>
                  <a:pt x="9665" y="2214"/>
                  <a:pt x="9721" y="2433"/>
                  <a:pt x="9775" y="2653"/>
                </a:cubicBezTo>
                <a:cubicBezTo>
                  <a:pt x="9815" y="2905"/>
                  <a:pt x="9854" y="3156"/>
                  <a:pt x="9894" y="3408"/>
                </a:cubicBezTo>
                <a:cubicBezTo>
                  <a:pt x="9913" y="3660"/>
                  <a:pt x="9933" y="3912"/>
                  <a:pt x="9952" y="4164"/>
                </a:cubicBezTo>
                <a:cubicBezTo>
                  <a:pt x="9969" y="4421"/>
                  <a:pt x="9985" y="4679"/>
                  <a:pt x="10000" y="4936"/>
                </a:cubicBezTo>
                <a:cubicBezTo>
                  <a:pt x="9995" y="5188"/>
                  <a:pt x="9990" y="5439"/>
                  <a:pt x="9986" y="5691"/>
                </a:cubicBezTo>
                <a:cubicBezTo>
                  <a:pt x="9980" y="5825"/>
                  <a:pt x="9973" y="5959"/>
                  <a:pt x="9967" y="6093"/>
                </a:cubicBezTo>
                <a:cubicBezTo>
                  <a:pt x="9935" y="6259"/>
                  <a:pt x="9988" y="6477"/>
                  <a:pt x="9955" y="6643"/>
                </a:cubicBezTo>
                <a:cubicBezTo>
                  <a:pt x="9948" y="6856"/>
                  <a:pt x="9900" y="6918"/>
                  <a:pt x="9892" y="7131"/>
                </a:cubicBezTo>
                <a:cubicBezTo>
                  <a:pt x="9909" y="7292"/>
                  <a:pt x="9902" y="7422"/>
                  <a:pt x="9855" y="7594"/>
                </a:cubicBezTo>
                <a:cubicBezTo>
                  <a:pt x="9802" y="7784"/>
                  <a:pt x="9649" y="8130"/>
                  <a:pt x="9572" y="8271"/>
                </a:cubicBezTo>
                <a:cubicBezTo>
                  <a:pt x="9510" y="8378"/>
                  <a:pt x="9468" y="8370"/>
                  <a:pt x="9408" y="8477"/>
                </a:cubicBezTo>
                <a:lnTo>
                  <a:pt x="9182" y="8666"/>
                </a:lnTo>
                <a:lnTo>
                  <a:pt x="8958" y="8810"/>
                </a:lnTo>
                <a:lnTo>
                  <a:pt x="8482" y="8987"/>
                </a:lnTo>
                <a:lnTo>
                  <a:pt x="7994" y="9100"/>
                </a:lnTo>
                <a:lnTo>
                  <a:pt x="7499" y="9164"/>
                </a:lnTo>
                <a:lnTo>
                  <a:pt x="6746" y="9196"/>
                </a:lnTo>
                <a:lnTo>
                  <a:pt x="5970" y="9277"/>
                </a:lnTo>
                <a:lnTo>
                  <a:pt x="4439" y="9534"/>
                </a:lnTo>
                <a:lnTo>
                  <a:pt x="2909" y="9823"/>
                </a:lnTo>
                <a:lnTo>
                  <a:pt x="1530" y="10000"/>
                </a:lnTo>
                <a:lnTo>
                  <a:pt x="1260" y="9968"/>
                </a:lnTo>
                <a:lnTo>
                  <a:pt x="1009" y="9855"/>
                </a:lnTo>
                <a:lnTo>
                  <a:pt x="760" y="9630"/>
                </a:lnTo>
                <a:lnTo>
                  <a:pt x="535" y="9309"/>
                </a:lnTo>
                <a:cubicBezTo>
                  <a:pt x="466" y="9143"/>
                  <a:pt x="398" y="8976"/>
                  <a:pt x="329" y="8810"/>
                </a:cubicBezTo>
                <a:cubicBezTo>
                  <a:pt x="283" y="8601"/>
                  <a:pt x="236" y="8392"/>
                  <a:pt x="191" y="8183"/>
                </a:cubicBezTo>
                <a:cubicBezTo>
                  <a:pt x="158" y="7969"/>
                  <a:pt x="125" y="7754"/>
                  <a:pt x="91" y="7540"/>
                </a:cubicBezTo>
                <a:cubicBezTo>
                  <a:pt x="72" y="7310"/>
                  <a:pt x="52" y="7079"/>
                  <a:pt x="33" y="6849"/>
                </a:cubicBezTo>
                <a:cubicBezTo>
                  <a:pt x="21" y="6597"/>
                  <a:pt x="11" y="6345"/>
                  <a:pt x="0" y="6093"/>
                </a:cubicBezTo>
                <a:lnTo>
                  <a:pt x="0" y="5402"/>
                </a:lnTo>
                <a:lnTo>
                  <a:pt x="0" y="4711"/>
                </a:lnTo>
                <a:cubicBezTo>
                  <a:pt x="4" y="4507"/>
                  <a:pt x="8" y="4304"/>
                  <a:pt x="13" y="4100"/>
                </a:cubicBezTo>
                <a:cubicBezTo>
                  <a:pt x="28" y="3896"/>
                  <a:pt x="44" y="3693"/>
                  <a:pt x="59" y="3489"/>
                </a:cubicBezTo>
                <a:cubicBezTo>
                  <a:pt x="83" y="3291"/>
                  <a:pt x="106" y="3092"/>
                  <a:pt x="131" y="2894"/>
                </a:cubicBezTo>
                <a:lnTo>
                  <a:pt x="236" y="2363"/>
                </a:lnTo>
                <a:cubicBezTo>
                  <a:pt x="277" y="2240"/>
                  <a:pt x="315" y="2117"/>
                  <a:pt x="355" y="1994"/>
                </a:cubicBezTo>
                <a:cubicBezTo>
                  <a:pt x="410" y="1897"/>
                  <a:pt x="467" y="1801"/>
                  <a:pt x="522" y="1704"/>
                </a:cubicBezTo>
                <a:lnTo>
                  <a:pt x="687" y="1495"/>
                </a:lnTo>
                <a:cubicBezTo>
                  <a:pt x="747" y="1431"/>
                  <a:pt x="805" y="1366"/>
                  <a:pt x="864" y="1302"/>
                </a:cubicBezTo>
                <a:lnTo>
                  <a:pt x="1319" y="1061"/>
                </a:lnTo>
                <a:lnTo>
                  <a:pt x="1801" y="916"/>
                </a:lnTo>
                <a:lnTo>
                  <a:pt x="2275" y="836"/>
                </a:lnTo>
                <a:lnTo>
                  <a:pt x="3240" y="691"/>
                </a:lnTo>
                <a:lnTo>
                  <a:pt x="4222" y="482"/>
                </a:lnTo>
                <a:lnTo>
                  <a:pt x="5315" y="225"/>
                </a:lnTo>
                <a:lnTo>
                  <a:pt x="6417" y="48"/>
                </a:lnTo>
                <a:lnTo>
                  <a:pt x="7103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7E6EB3B-B887-4548-826E-1960CDE29E4C}"/>
              </a:ext>
            </a:extLst>
          </p:cNvPr>
          <p:cNvSpPr txBox="1"/>
          <p:nvPr/>
        </p:nvSpPr>
        <p:spPr>
          <a:xfrm>
            <a:off x="4882272" y="1599623"/>
            <a:ext cx="41576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hope you have learned something new!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Now think </a:t>
            </a:r>
            <a:r>
              <a:rPr lang="en-US" dirty="0" smtClean="0"/>
              <a:t>about your life: </a:t>
            </a:r>
            <a:r>
              <a:rPr lang="en-US" dirty="0"/>
              <a:t>where </a:t>
            </a:r>
            <a:r>
              <a:rPr lang="en-US" dirty="0" smtClean="0"/>
              <a:t>can you find </a:t>
            </a:r>
            <a:r>
              <a:rPr lang="en-US" dirty="0"/>
              <a:t>more smart </a:t>
            </a:r>
            <a:r>
              <a:rPr lang="en-US" dirty="0" smtClean="0"/>
              <a:t>devices, </a:t>
            </a:r>
            <a:r>
              <a:rPr lang="en-US" dirty="0"/>
              <a:t>or </a:t>
            </a:r>
            <a:r>
              <a:rPr lang="en-US" dirty="0" smtClean="0"/>
              <a:t>sensors, </a:t>
            </a:r>
            <a:r>
              <a:rPr lang="en-US" dirty="0"/>
              <a:t>or controllers. I am sure you will find other examples!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See you in task 1.4!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Don’t be </a:t>
            </a:r>
            <a:r>
              <a:rPr lang="en-US" dirty="0">
                <a:sym typeface="Wingdings" pitchFamily="2" charset="2"/>
              </a:rPr>
              <a:t>lazy! You are improving </a:t>
            </a:r>
            <a:r>
              <a:rPr lang="en-US" dirty="0" smtClean="0">
                <a:sym typeface="Wingdings" pitchFamily="2" charset="2"/>
              </a:rPr>
              <a:t>very fast</a:t>
            </a:r>
            <a:r>
              <a:rPr lang="en-US" dirty="0">
                <a:sym typeface="Wingdings" pitchFamily="2" charset="2"/>
              </a:rPr>
              <a:t>! </a:t>
            </a:r>
            <a:endParaRPr lang="en-US" dirty="0"/>
          </a:p>
          <a:p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6FAA47-19A8-654F-9BAC-76B598E02188}"/>
              </a:ext>
            </a:extLst>
          </p:cNvPr>
          <p:cNvSpPr/>
          <p:nvPr/>
        </p:nvSpPr>
        <p:spPr>
          <a:xfrm>
            <a:off x="4012602" y="2420080"/>
            <a:ext cx="696191" cy="524770"/>
          </a:xfrm>
          <a:custGeom>
            <a:avLst/>
            <a:gdLst>
              <a:gd name="connsiteX0" fmla="*/ 645459 w 696191"/>
              <a:gd name="connsiteY0" fmla="*/ 391 h 524770"/>
              <a:gd name="connsiteX1" fmla="*/ 53789 w 696191"/>
              <a:gd name="connsiteY1" fmla="*/ 269332 h 524770"/>
              <a:gd name="connsiteX2" fmla="*/ 32273 w 696191"/>
              <a:gd name="connsiteY2" fmla="*/ 516758 h 524770"/>
              <a:gd name="connsiteX3" fmla="*/ 96819 w 696191"/>
              <a:gd name="connsiteY3" fmla="*/ 441454 h 524770"/>
              <a:gd name="connsiteX4" fmla="*/ 602429 w 696191"/>
              <a:gd name="connsiteY4" fmla="*/ 215544 h 524770"/>
              <a:gd name="connsiteX5" fmla="*/ 645459 w 696191"/>
              <a:gd name="connsiteY5" fmla="*/ 391 h 52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191" h="524770">
                <a:moveTo>
                  <a:pt x="645459" y="391"/>
                </a:moveTo>
                <a:cubicBezTo>
                  <a:pt x="554019" y="9356"/>
                  <a:pt x="155987" y="183271"/>
                  <a:pt x="53789" y="269332"/>
                </a:cubicBezTo>
                <a:cubicBezTo>
                  <a:pt x="-48409" y="355393"/>
                  <a:pt x="25101" y="488071"/>
                  <a:pt x="32273" y="516758"/>
                </a:cubicBezTo>
                <a:cubicBezTo>
                  <a:pt x="39445" y="545445"/>
                  <a:pt x="1793" y="491656"/>
                  <a:pt x="96819" y="441454"/>
                </a:cubicBezTo>
                <a:cubicBezTo>
                  <a:pt x="191845" y="391252"/>
                  <a:pt x="510989" y="292640"/>
                  <a:pt x="602429" y="215544"/>
                </a:cubicBezTo>
                <a:cubicBezTo>
                  <a:pt x="693869" y="138448"/>
                  <a:pt x="736899" y="-8574"/>
                  <a:pt x="645459" y="3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20161351-43AD-874D-B36B-BDC0D3182102}"/>
              </a:ext>
            </a:extLst>
          </p:cNvPr>
          <p:cNvSpPr/>
          <p:nvPr/>
        </p:nvSpPr>
        <p:spPr>
          <a:xfrm>
            <a:off x="6627467" y="5606539"/>
            <a:ext cx="2500426" cy="54220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You </a:t>
            </a:r>
            <a:r>
              <a:rPr lang="en-US" sz="1600" dirty="0" smtClean="0">
                <a:solidFill>
                  <a:schemeClr val="tx1"/>
                </a:solidFill>
              </a:rPr>
              <a:t>receive </a:t>
            </a:r>
            <a:r>
              <a:rPr lang="en-US" sz="1600" b="1" u="sng" dirty="0" smtClean="0">
                <a:solidFill>
                  <a:schemeClr val="tx1"/>
                </a:solidFill>
              </a:rPr>
              <a:t>100 bars for finishing </a:t>
            </a:r>
            <a:r>
              <a:rPr lang="en-US" sz="1600" b="1" u="sng" dirty="0">
                <a:solidFill>
                  <a:schemeClr val="tx1"/>
                </a:solidFill>
              </a:rPr>
              <a:t>Task 1.3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C5286686-F011-2F44-B726-920464BE3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49" y="5187418"/>
            <a:ext cx="1039309" cy="6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5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06DCF56F-360F-664F-806A-346C8E7B390C}"/>
              </a:ext>
            </a:extLst>
          </p:cNvPr>
          <p:cNvGrpSpPr/>
          <p:nvPr/>
        </p:nvGrpSpPr>
        <p:grpSpPr>
          <a:xfrm>
            <a:off x="2511994" y="1447175"/>
            <a:ext cx="6949506" cy="4993367"/>
            <a:chOff x="2103327" y="798739"/>
            <a:chExt cx="7982171" cy="5735361"/>
          </a:xfrm>
        </p:grpSpPr>
        <p:sp>
          <p:nvSpPr>
            <p:cNvPr id="389" name="Freeform 6">
              <a:extLst>
                <a:ext uri="{FF2B5EF4-FFF2-40B4-BE49-F238E27FC236}">
                  <a16:creationId xmlns:a16="http://schemas.microsoft.com/office/drawing/2014/main" id="{BEE132FC-25C6-3342-9815-6D1E9E7A5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006" y="3612398"/>
              <a:ext cx="908846" cy="532772"/>
            </a:xfrm>
            <a:custGeom>
              <a:avLst/>
              <a:gdLst>
                <a:gd name="T0" fmla="*/ 3090 w 3391"/>
                <a:gd name="T1" fmla="*/ 0 h 1990"/>
                <a:gd name="T2" fmla="*/ 3191 w 3391"/>
                <a:gd name="T3" fmla="*/ 8 h 1990"/>
                <a:gd name="T4" fmla="*/ 3277 w 3391"/>
                <a:gd name="T5" fmla="*/ 30 h 1990"/>
                <a:gd name="T6" fmla="*/ 3348 w 3391"/>
                <a:gd name="T7" fmla="*/ 68 h 1990"/>
                <a:gd name="T8" fmla="*/ 3374 w 3391"/>
                <a:gd name="T9" fmla="*/ 104 h 1990"/>
                <a:gd name="T10" fmla="*/ 3391 w 3391"/>
                <a:gd name="T11" fmla="*/ 160 h 1990"/>
                <a:gd name="T12" fmla="*/ 3381 w 3391"/>
                <a:gd name="T13" fmla="*/ 211 h 1990"/>
                <a:gd name="T14" fmla="*/ 3348 w 3391"/>
                <a:gd name="T15" fmla="*/ 259 h 1990"/>
                <a:gd name="T16" fmla="*/ 3289 w 3391"/>
                <a:gd name="T17" fmla="*/ 306 h 1990"/>
                <a:gd name="T18" fmla="*/ 3205 w 3391"/>
                <a:gd name="T19" fmla="*/ 360 h 1990"/>
                <a:gd name="T20" fmla="*/ 1915 w 3391"/>
                <a:gd name="T21" fmla="*/ 1361 h 1990"/>
                <a:gd name="T22" fmla="*/ 1516 w 3391"/>
                <a:gd name="T23" fmla="*/ 1965 h 1990"/>
                <a:gd name="T24" fmla="*/ 1490 w 3391"/>
                <a:gd name="T25" fmla="*/ 1983 h 1990"/>
                <a:gd name="T26" fmla="*/ 1458 w 3391"/>
                <a:gd name="T27" fmla="*/ 1990 h 1990"/>
                <a:gd name="T28" fmla="*/ 1424 w 3391"/>
                <a:gd name="T29" fmla="*/ 1982 h 1990"/>
                <a:gd name="T30" fmla="*/ 1393 w 3391"/>
                <a:gd name="T31" fmla="*/ 1958 h 1990"/>
                <a:gd name="T32" fmla="*/ 1377 w 3391"/>
                <a:gd name="T33" fmla="*/ 1923 h 1990"/>
                <a:gd name="T34" fmla="*/ 1378 w 3391"/>
                <a:gd name="T35" fmla="*/ 1884 h 1990"/>
                <a:gd name="T36" fmla="*/ 799 w 3391"/>
                <a:gd name="T37" fmla="*/ 1859 h 1990"/>
                <a:gd name="T38" fmla="*/ 658 w 3391"/>
                <a:gd name="T39" fmla="*/ 1958 h 1990"/>
                <a:gd name="T40" fmla="*/ 616 w 3391"/>
                <a:gd name="T41" fmla="*/ 1979 h 1990"/>
                <a:gd name="T42" fmla="*/ 574 w 3391"/>
                <a:gd name="T43" fmla="*/ 1983 h 1990"/>
                <a:gd name="T44" fmla="*/ 543 w 3391"/>
                <a:gd name="T45" fmla="*/ 1970 h 1990"/>
                <a:gd name="T46" fmla="*/ 518 w 3391"/>
                <a:gd name="T47" fmla="*/ 1942 h 1990"/>
                <a:gd name="T48" fmla="*/ 28 w 3391"/>
                <a:gd name="T49" fmla="*/ 1304 h 1990"/>
                <a:gd name="T50" fmla="*/ 14 w 3391"/>
                <a:gd name="T51" fmla="*/ 1273 h 1990"/>
                <a:gd name="T52" fmla="*/ 3 w 3391"/>
                <a:gd name="T53" fmla="*/ 1232 h 1990"/>
                <a:gd name="T54" fmla="*/ 0 w 3391"/>
                <a:gd name="T55" fmla="*/ 1189 h 1990"/>
                <a:gd name="T56" fmla="*/ 9 w 3391"/>
                <a:gd name="T57" fmla="*/ 1145 h 1990"/>
                <a:gd name="T58" fmla="*/ 34 w 3391"/>
                <a:gd name="T59" fmla="*/ 1106 h 1990"/>
                <a:gd name="T60" fmla="*/ 75 w 3391"/>
                <a:gd name="T61" fmla="*/ 1079 h 1990"/>
                <a:gd name="T62" fmla="*/ 130 w 3391"/>
                <a:gd name="T63" fmla="*/ 1069 h 1990"/>
                <a:gd name="T64" fmla="*/ 198 w 3391"/>
                <a:gd name="T65" fmla="*/ 1075 h 1990"/>
                <a:gd name="T66" fmla="*/ 280 w 3391"/>
                <a:gd name="T67" fmla="*/ 1096 h 1990"/>
                <a:gd name="T68" fmla="*/ 376 w 3391"/>
                <a:gd name="T69" fmla="*/ 1133 h 1990"/>
                <a:gd name="T70" fmla="*/ 529 w 3391"/>
                <a:gd name="T71" fmla="*/ 1206 h 1990"/>
                <a:gd name="T72" fmla="*/ 740 w 3391"/>
                <a:gd name="T73" fmla="*/ 1305 h 1990"/>
                <a:gd name="T74" fmla="*/ 1350 w 3391"/>
                <a:gd name="T75" fmla="*/ 1012 h 1990"/>
                <a:gd name="T76" fmla="*/ 819 w 3391"/>
                <a:gd name="T77" fmla="*/ 956 h 1990"/>
                <a:gd name="T78" fmla="*/ 787 w 3391"/>
                <a:gd name="T79" fmla="*/ 936 h 1990"/>
                <a:gd name="T80" fmla="*/ 767 w 3391"/>
                <a:gd name="T81" fmla="*/ 902 h 1990"/>
                <a:gd name="T82" fmla="*/ 765 w 3391"/>
                <a:gd name="T83" fmla="*/ 862 h 1990"/>
                <a:gd name="T84" fmla="*/ 783 w 3391"/>
                <a:gd name="T85" fmla="*/ 825 h 1990"/>
                <a:gd name="T86" fmla="*/ 813 w 3391"/>
                <a:gd name="T87" fmla="*/ 802 h 1990"/>
                <a:gd name="T88" fmla="*/ 2043 w 3391"/>
                <a:gd name="T89" fmla="*/ 538 h 1990"/>
                <a:gd name="T90" fmla="*/ 2696 w 3391"/>
                <a:gd name="T91" fmla="*/ 94 h 1990"/>
                <a:gd name="T92" fmla="*/ 2773 w 3391"/>
                <a:gd name="T93" fmla="*/ 58 h 1990"/>
                <a:gd name="T94" fmla="*/ 2869 w 3391"/>
                <a:gd name="T95" fmla="*/ 29 h 1990"/>
                <a:gd name="T96" fmla="*/ 2977 w 3391"/>
                <a:gd name="T97" fmla="*/ 8 h 1990"/>
                <a:gd name="T98" fmla="*/ 3090 w 3391"/>
                <a:gd name="T99" fmla="*/ 0 h 1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91" h="1990">
                  <a:moveTo>
                    <a:pt x="3090" y="0"/>
                  </a:moveTo>
                  <a:lnTo>
                    <a:pt x="3090" y="0"/>
                  </a:lnTo>
                  <a:lnTo>
                    <a:pt x="3141" y="3"/>
                  </a:lnTo>
                  <a:lnTo>
                    <a:pt x="3191" y="8"/>
                  </a:lnTo>
                  <a:lnTo>
                    <a:pt x="3236" y="17"/>
                  </a:lnTo>
                  <a:lnTo>
                    <a:pt x="3277" y="30"/>
                  </a:lnTo>
                  <a:lnTo>
                    <a:pt x="3315" y="47"/>
                  </a:lnTo>
                  <a:lnTo>
                    <a:pt x="3348" y="68"/>
                  </a:lnTo>
                  <a:lnTo>
                    <a:pt x="3356" y="74"/>
                  </a:lnTo>
                  <a:lnTo>
                    <a:pt x="3374" y="104"/>
                  </a:lnTo>
                  <a:lnTo>
                    <a:pt x="3386" y="133"/>
                  </a:lnTo>
                  <a:lnTo>
                    <a:pt x="3391" y="160"/>
                  </a:lnTo>
                  <a:lnTo>
                    <a:pt x="3390" y="187"/>
                  </a:lnTo>
                  <a:lnTo>
                    <a:pt x="3381" y="211"/>
                  </a:lnTo>
                  <a:lnTo>
                    <a:pt x="3368" y="235"/>
                  </a:lnTo>
                  <a:lnTo>
                    <a:pt x="3348" y="259"/>
                  </a:lnTo>
                  <a:lnTo>
                    <a:pt x="3321" y="283"/>
                  </a:lnTo>
                  <a:lnTo>
                    <a:pt x="3289" y="306"/>
                  </a:lnTo>
                  <a:lnTo>
                    <a:pt x="3253" y="329"/>
                  </a:lnTo>
                  <a:lnTo>
                    <a:pt x="3205" y="360"/>
                  </a:lnTo>
                  <a:lnTo>
                    <a:pt x="2153" y="1081"/>
                  </a:lnTo>
                  <a:lnTo>
                    <a:pt x="1915" y="1361"/>
                  </a:lnTo>
                  <a:lnTo>
                    <a:pt x="1527" y="1952"/>
                  </a:lnTo>
                  <a:lnTo>
                    <a:pt x="1516" y="1965"/>
                  </a:lnTo>
                  <a:lnTo>
                    <a:pt x="1505" y="1975"/>
                  </a:lnTo>
                  <a:lnTo>
                    <a:pt x="1490" y="1983"/>
                  </a:lnTo>
                  <a:lnTo>
                    <a:pt x="1474" y="1988"/>
                  </a:lnTo>
                  <a:lnTo>
                    <a:pt x="1458" y="1990"/>
                  </a:lnTo>
                  <a:lnTo>
                    <a:pt x="1440" y="1988"/>
                  </a:lnTo>
                  <a:lnTo>
                    <a:pt x="1424" y="1982"/>
                  </a:lnTo>
                  <a:lnTo>
                    <a:pt x="1406" y="1972"/>
                  </a:lnTo>
                  <a:lnTo>
                    <a:pt x="1393" y="1958"/>
                  </a:lnTo>
                  <a:lnTo>
                    <a:pt x="1383" y="1942"/>
                  </a:lnTo>
                  <a:lnTo>
                    <a:pt x="1377" y="1923"/>
                  </a:lnTo>
                  <a:lnTo>
                    <a:pt x="1375" y="1904"/>
                  </a:lnTo>
                  <a:lnTo>
                    <a:pt x="1378" y="1884"/>
                  </a:lnTo>
                  <a:lnTo>
                    <a:pt x="1478" y="1528"/>
                  </a:lnTo>
                  <a:lnTo>
                    <a:pt x="799" y="1859"/>
                  </a:lnTo>
                  <a:lnTo>
                    <a:pt x="677" y="1944"/>
                  </a:lnTo>
                  <a:lnTo>
                    <a:pt x="658" y="1958"/>
                  </a:lnTo>
                  <a:lnTo>
                    <a:pt x="637" y="1970"/>
                  </a:lnTo>
                  <a:lnTo>
                    <a:pt x="616" y="1979"/>
                  </a:lnTo>
                  <a:lnTo>
                    <a:pt x="596" y="1984"/>
                  </a:lnTo>
                  <a:lnTo>
                    <a:pt x="574" y="1983"/>
                  </a:lnTo>
                  <a:lnTo>
                    <a:pt x="558" y="1978"/>
                  </a:lnTo>
                  <a:lnTo>
                    <a:pt x="543" y="1970"/>
                  </a:lnTo>
                  <a:lnTo>
                    <a:pt x="530" y="1958"/>
                  </a:lnTo>
                  <a:lnTo>
                    <a:pt x="518" y="1942"/>
                  </a:lnTo>
                  <a:lnTo>
                    <a:pt x="35" y="1314"/>
                  </a:lnTo>
                  <a:lnTo>
                    <a:pt x="28" y="1304"/>
                  </a:lnTo>
                  <a:lnTo>
                    <a:pt x="21" y="1289"/>
                  </a:lnTo>
                  <a:lnTo>
                    <a:pt x="14" y="1273"/>
                  </a:lnTo>
                  <a:lnTo>
                    <a:pt x="8" y="1253"/>
                  </a:lnTo>
                  <a:lnTo>
                    <a:pt x="3" y="1232"/>
                  </a:lnTo>
                  <a:lnTo>
                    <a:pt x="1" y="1211"/>
                  </a:lnTo>
                  <a:lnTo>
                    <a:pt x="0" y="1189"/>
                  </a:lnTo>
                  <a:lnTo>
                    <a:pt x="3" y="1166"/>
                  </a:lnTo>
                  <a:lnTo>
                    <a:pt x="9" y="1145"/>
                  </a:lnTo>
                  <a:lnTo>
                    <a:pt x="20" y="1125"/>
                  </a:lnTo>
                  <a:lnTo>
                    <a:pt x="34" y="1106"/>
                  </a:lnTo>
                  <a:lnTo>
                    <a:pt x="53" y="1091"/>
                  </a:lnTo>
                  <a:lnTo>
                    <a:pt x="75" y="1079"/>
                  </a:lnTo>
                  <a:lnTo>
                    <a:pt x="100" y="1072"/>
                  </a:lnTo>
                  <a:lnTo>
                    <a:pt x="130" y="1069"/>
                  </a:lnTo>
                  <a:lnTo>
                    <a:pt x="162" y="1070"/>
                  </a:lnTo>
                  <a:lnTo>
                    <a:pt x="198" y="1075"/>
                  </a:lnTo>
                  <a:lnTo>
                    <a:pt x="237" y="1083"/>
                  </a:lnTo>
                  <a:lnTo>
                    <a:pt x="280" y="1096"/>
                  </a:lnTo>
                  <a:lnTo>
                    <a:pt x="327" y="1112"/>
                  </a:lnTo>
                  <a:lnTo>
                    <a:pt x="376" y="1133"/>
                  </a:lnTo>
                  <a:lnTo>
                    <a:pt x="430" y="1158"/>
                  </a:lnTo>
                  <a:lnTo>
                    <a:pt x="529" y="1206"/>
                  </a:lnTo>
                  <a:lnTo>
                    <a:pt x="633" y="1254"/>
                  </a:lnTo>
                  <a:lnTo>
                    <a:pt x="740" y="1305"/>
                  </a:lnTo>
                  <a:lnTo>
                    <a:pt x="851" y="1356"/>
                  </a:lnTo>
                  <a:lnTo>
                    <a:pt x="1350" y="1012"/>
                  </a:lnTo>
                  <a:lnTo>
                    <a:pt x="837" y="960"/>
                  </a:lnTo>
                  <a:lnTo>
                    <a:pt x="819" y="956"/>
                  </a:lnTo>
                  <a:lnTo>
                    <a:pt x="801" y="948"/>
                  </a:lnTo>
                  <a:lnTo>
                    <a:pt x="787" y="936"/>
                  </a:lnTo>
                  <a:lnTo>
                    <a:pt x="774" y="921"/>
                  </a:lnTo>
                  <a:lnTo>
                    <a:pt x="767" y="902"/>
                  </a:lnTo>
                  <a:lnTo>
                    <a:pt x="763" y="883"/>
                  </a:lnTo>
                  <a:lnTo>
                    <a:pt x="765" y="862"/>
                  </a:lnTo>
                  <a:lnTo>
                    <a:pt x="771" y="842"/>
                  </a:lnTo>
                  <a:lnTo>
                    <a:pt x="783" y="825"/>
                  </a:lnTo>
                  <a:lnTo>
                    <a:pt x="799" y="810"/>
                  </a:lnTo>
                  <a:lnTo>
                    <a:pt x="813" y="802"/>
                  </a:lnTo>
                  <a:lnTo>
                    <a:pt x="829" y="797"/>
                  </a:lnTo>
                  <a:lnTo>
                    <a:pt x="2043" y="538"/>
                  </a:lnTo>
                  <a:lnTo>
                    <a:pt x="2666" y="112"/>
                  </a:lnTo>
                  <a:lnTo>
                    <a:pt x="2696" y="94"/>
                  </a:lnTo>
                  <a:lnTo>
                    <a:pt x="2732" y="76"/>
                  </a:lnTo>
                  <a:lnTo>
                    <a:pt x="2773" y="58"/>
                  </a:lnTo>
                  <a:lnTo>
                    <a:pt x="2820" y="43"/>
                  </a:lnTo>
                  <a:lnTo>
                    <a:pt x="2869" y="29"/>
                  </a:lnTo>
                  <a:lnTo>
                    <a:pt x="2922" y="17"/>
                  </a:lnTo>
                  <a:lnTo>
                    <a:pt x="2977" y="8"/>
                  </a:lnTo>
                  <a:lnTo>
                    <a:pt x="3033" y="3"/>
                  </a:lnTo>
                  <a:lnTo>
                    <a:pt x="3090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 11">
              <a:extLst>
                <a:ext uri="{FF2B5EF4-FFF2-40B4-BE49-F238E27FC236}">
                  <a16:creationId xmlns:a16="http://schemas.microsoft.com/office/drawing/2014/main" id="{840148F7-3A3C-F64D-AC19-95C40F35A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278" y="5317891"/>
              <a:ext cx="409501" cy="528699"/>
            </a:xfrm>
            <a:custGeom>
              <a:avLst/>
              <a:gdLst>
                <a:gd name="T0" fmla="*/ 1248 w 2554"/>
                <a:gd name="T1" fmla="*/ 1765 h 3302"/>
                <a:gd name="T2" fmla="*/ 1248 w 2554"/>
                <a:gd name="T3" fmla="*/ 2995 h 3302"/>
                <a:gd name="T4" fmla="*/ 2246 w 2554"/>
                <a:gd name="T5" fmla="*/ 2380 h 3302"/>
                <a:gd name="T6" fmla="*/ 1248 w 2554"/>
                <a:gd name="T7" fmla="*/ 1765 h 3302"/>
                <a:gd name="T8" fmla="*/ 1248 w 2554"/>
                <a:gd name="T9" fmla="*/ 306 h 3302"/>
                <a:gd name="T10" fmla="*/ 1248 w 2554"/>
                <a:gd name="T11" fmla="*/ 1536 h 3302"/>
                <a:gd name="T12" fmla="*/ 2246 w 2554"/>
                <a:gd name="T13" fmla="*/ 921 h 3302"/>
                <a:gd name="T14" fmla="*/ 1248 w 2554"/>
                <a:gd name="T15" fmla="*/ 306 h 3302"/>
                <a:gd name="T16" fmla="*/ 1094 w 2554"/>
                <a:gd name="T17" fmla="*/ 0 h 3302"/>
                <a:gd name="T18" fmla="*/ 2554 w 2554"/>
                <a:gd name="T19" fmla="*/ 921 h 3302"/>
                <a:gd name="T20" fmla="*/ 1356 w 2554"/>
                <a:gd name="T21" fmla="*/ 1650 h 3302"/>
                <a:gd name="T22" fmla="*/ 2554 w 2554"/>
                <a:gd name="T23" fmla="*/ 2380 h 3302"/>
                <a:gd name="T24" fmla="*/ 1094 w 2554"/>
                <a:gd name="T25" fmla="*/ 3302 h 3302"/>
                <a:gd name="T26" fmla="*/ 1094 w 2554"/>
                <a:gd name="T27" fmla="*/ 1843 h 3302"/>
                <a:gd name="T28" fmla="*/ 80 w 2554"/>
                <a:gd name="T29" fmla="*/ 2443 h 3302"/>
                <a:gd name="T30" fmla="*/ 0 w 2554"/>
                <a:gd name="T31" fmla="*/ 2311 h 3302"/>
                <a:gd name="T32" fmla="*/ 1065 w 2554"/>
                <a:gd name="T33" fmla="*/ 1650 h 3302"/>
                <a:gd name="T34" fmla="*/ 0 w 2554"/>
                <a:gd name="T35" fmla="*/ 989 h 3302"/>
                <a:gd name="T36" fmla="*/ 80 w 2554"/>
                <a:gd name="T37" fmla="*/ 857 h 3302"/>
                <a:gd name="T38" fmla="*/ 1094 w 2554"/>
                <a:gd name="T39" fmla="*/ 1458 h 3302"/>
                <a:gd name="T40" fmla="*/ 1094 w 2554"/>
                <a:gd name="T41" fmla="*/ 0 h 3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4" h="3302">
                  <a:moveTo>
                    <a:pt x="1248" y="1765"/>
                  </a:moveTo>
                  <a:lnTo>
                    <a:pt x="1248" y="2995"/>
                  </a:lnTo>
                  <a:lnTo>
                    <a:pt x="2246" y="2380"/>
                  </a:lnTo>
                  <a:lnTo>
                    <a:pt x="1248" y="1765"/>
                  </a:lnTo>
                  <a:close/>
                  <a:moveTo>
                    <a:pt x="1248" y="306"/>
                  </a:moveTo>
                  <a:lnTo>
                    <a:pt x="1248" y="1536"/>
                  </a:lnTo>
                  <a:lnTo>
                    <a:pt x="2246" y="921"/>
                  </a:lnTo>
                  <a:lnTo>
                    <a:pt x="1248" y="306"/>
                  </a:lnTo>
                  <a:close/>
                  <a:moveTo>
                    <a:pt x="1094" y="0"/>
                  </a:moveTo>
                  <a:lnTo>
                    <a:pt x="2554" y="921"/>
                  </a:lnTo>
                  <a:lnTo>
                    <a:pt x="1356" y="1650"/>
                  </a:lnTo>
                  <a:lnTo>
                    <a:pt x="2554" y="2380"/>
                  </a:lnTo>
                  <a:lnTo>
                    <a:pt x="1094" y="3302"/>
                  </a:lnTo>
                  <a:lnTo>
                    <a:pt x="1094" y="1843"/>
                  </a:lnTo>
                  <a:lnTo>
                    <a:pt x="80" y="2443"/>
                  </a:lnTo>
                  <a:lnTo>
                    <a:pt x="0" y="2311"/>
                  </a:lnTo>
                  <a:lnTo>
                    <a:pt x="1065" y="1650"/>
                  </a:lnTo>
                  <a:lnTo>
                    <a:pt x="0" y="989"/>
                  </a:lnTo>
                  <a:lnTo>
                    <a:pt x="80" y="857"/>
                  </a:lnTo>
                  <a:lnTo>
                    <a:pt x="1094" y="1458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1B23C940-F71B-884E-B13F-F58685C1A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0297" y="4987641"/>
              <a:ext cx="1467189" cy="783715"/>
            </a:xfrm>
            <a:custGeom>
              <a:avLst/>
              <a:gdLst>
                <a:gd name="T0" fmla="*/ 2734 w 3546"/>
                <a:gd name="T1" fmla="*/ 1075 h 1715"/>
                <a:gd name="T2" fmla="*/ 2674 w 3546"/>
                <a:gd name="T3" fmla="*/ 1378 h 1715"/>
                <a:gd name="T4" fmla="*/ 2875 w 3546"/>
                <a:gd name="T5" fmla="*/ 1539 h 1715"/>
                <a:gd name="T6" fmla="*/ 3158 w 3546"/>
                <a:gd name="T7" fmla="*/ 1479 h 1715"/>
                <a:gd name="T8" fmla="*/ 3260 w 3546"/>
                <a:gd name="T9" fmla="*/ 1226 h 1715"/>
                <a:gd name="T10" fmla="*/ 3087 w 3546"/>
                <a:gd name="T11" fmla="*/ 1013 h 1715"/>
                <a:gd name="T12" fmla="*/ 360 w 3546"/>
                <a:gd name="T13" fmla="*/ 1013 h 1715"/>
                <a:gd name="T14" fmla="*/ 185 w 3546"/>
                <a:gd name="T15" fmla="*/ 1226 h 1715"/>
                <a:gd name="T16" fmla="*/ 287 w 3546"/>
                <a:gd name="T17" fmla="*/ 1479 h 1715"/>
                <a:gd name="T18" fmla="*/ 578 w 3546"/>
                <a:gd name="T19" fmla="*/ 1537 h 1715"/>
                <a:gd name="T20" fmla="*/ 784 w 3546"/>
                <a:gd name="T21" fmla="*/ 1349 h 1715"/>
                <a:gd name="T22" fmla="*/ 732 w 3546"/>
                <a:gd name="T23" fmla="*/ 1095 h 1715"/>
                <a:gd name="T24" fmla="*/ 490 w 3546"/>
                <a:gd name="T25" fmla="*/ 987 h 1715"/>
                <a:gd name="T26" fmla="*/ 1307 w 3546"/>
                <a:gd name="T27" fmla="*/ 1 h 1715"/>
                <a:gd name="T28" fmla="*/ 1311 w 3546"/>
                <a:gd name="T29" fmla="*/ 71 h 1715"/>
                <a:gd name="T30" fmla="*/ 1218 w 3546"/>
                <a:gd name="T31" fmla="*/ 202 h 1715"/>
                <a:gd name="T32" fmla="*/ 1096 w 3546"/>
                <a:gd name="T33" fmla="*/ 338 h 1715"/>
                <a:gd name="T34" fmla="*/ 1016 w 3546"/>
                <a:gd name="T35" fmla="*/ 419 h 1715"/>
                <a:gd name="T36" fmla="*/ 1068 w 3546"/>
                <a:gd name="T37" fmla="*/ 391 h 1715"/>
                <a:gd name="T38" fmla="*/ 1294 w 3546"/>
                <a:gd name="T39" fmla="*/ 286 h 1715"/>
                <a:gd name="T40" fmla="*/ 1606 w 3546"/>
                <a:gd name="T41" fmla="*/ 208 h 1715"/>
                <a:gd name="T42" fmla="*/ 1912 w 3546"/>
                <a:gd name="T43" fmla="*/ 265 h 1715"/>
                <a:gd name="T44" fmla="*/ 2684 w 3546"/>
                <a:gd name="T45" fmla="*/ 430 h 1715"/>
                <a:gd name="T46" fmla="*/ 2849 w 3546"/>
                <a:gd name="T47" fmla="*/ 209 h 1715"/>
                <a:gd name="T48" fmla="*/ 3100 w 3546"/>
                <a:gd name="T49" fmla="*/ 184 h 1715"/>
                <a:gd name="T50" fmla="*/ 3377 w 3546"/>
                <a:gd name="T51" fmla="*/ 193 h 1715"/>
                <a:gd name="T52" fmla="*/ 3541 w 3546"/>
                <a:gd name="T53" fmla="*/ 285 h 1715"/>
                <a:gd name="T54" fmla="*/ 3444 w 3546"/>
                <a:gd name="T55" fmla="*/ 442 h 1715"/>
                <a:gd name="T56" fmla="*/ 3111 w 3546"/>
                <a:gd name="T57" fmla="*/ 614 h 1715"/>
                <a:gd name="T58" fmla="*/ 2703 w 3546"/>
                <a:gd name="T59" fmla="*/ 769 h 1715"/>
                <a:gd name="T60" fmla="*/ 2379 w 3546"/>
                <a:gd name="T61" fmla="*/ 875 h 1715"/>
                <a:gd name="T62" fmla="*/ 2438 w 3546"/>
                <a:gd name="T63" fmla="*/ 1112 h 1715"/>
                <a:gd name="T64" fmla="*/ 2473 w 3546"/>
                <a:gd name="T65" fmla="*/ 1205 h 1715"/>
                <a:gd name="T66" fmla="*/ 2654 w 3546"/>
                <a:gd name="T67" fmla="*/ 917 h 1715"/>
                <a:gd name="T68" fmla="*/ 3014 w 3546"/>
                <a:gd name="T69" fmla="*/ 824 h 1715"/>
                <a:gd name="T70" fmla="*/ 3339 w 3546"/>
                <a:gd name="T71" fmla="*/ 988 h 1715"/>
                <a:gd name="T72" fmla="*/ 3442 w 3546"/>
                <a:gd name="T73" fmla="*/ 1320 h 1715"/>
                <a:gd name="T74" fmla="*/ 3263 w 3546"/>
                <a:gd name="T75" fmla="*/ 1616 h 1715"/>
                <a:gd name="T76" fmla="*/ 2900 w 3546"/>
                <a:gd name="T77" fmla="*/ 1712 h 1715"/>
                <a:gd name="T78" fmla="*/ 2578 w 3546"/>
                <a:gd name="T79" fmla="*/ 1552 h 1715"/>
                <a:gd name="T80" fmla="*/ 801 w 3546"/>
                <a:gd name="T81" fmla="*/ 924 h 1715"/>
                <a:gd name="T82" fmla="*/ 975 w 3546"/>
                <a:gd name="T83" fmla="*/ 1217 h 1715"/>
                <a:gd name="T84" fmla="*/ 870 w 3546"/>
                <a:gd name="T85" fmla="*/ 1547 h 1715"/>
                <a:gd name="T86" fmla="*/ 546 w 3546"/>
                <a:gd name="T87" fmla="*/ 1712 h 1715"/>
                <a:gd name="T88" fmla="*/ 184 w 3546"/>
                <a:gd name="T89" fmla="*/ 1616 h 1715"/>
                <a:gd name="T90" fmla="*/ 3 w 3546"/>
                <a:gd name="T91" fmla="*/ 1320 h 1715"/>
                <a:gd name="T92" fmla="*/ 108 w 3546"/>
                <a:gd name="T93" fmla="*/ 988 h 1715"/>
                <a:gd name="T94" fmla="*/ 432 w 3546"/>
                <a:gd name="T95" fmla="*/ 824 h 1715"/>
                <a:gd name="T96" fmla="*/ 367 w 3546"/>
                <a:gd name="T97" fmla="*/ 770 h 1715"/>
                <a:gd name="T98" fmla="*/ 332 w 3546"/>
                <a:gd name="T99" fmla="*/ 758 h 1715"/>
                <a:gd name="T100" fmla="*/ 276 w 3546"/>
                <a:gd name="T101" fmla="*/ 716 h 1715"/>
                <a:gd name="T102" fmla="*/ 270 w 3546"/>
                <a:gd name="T103" fmla="*/ 630 h 1715"/>
                <a:gd name="T104" fmla="*/ 385 w 3546"/>
                <a:gd name="T105" fmla="*/ 490 h 1715"/>
                <a:gd name="T106" fmla="*/ 695 w 3546"/>
                <a:gd name="T107" fmla="*/ 280 h 1715"/>
                <a:gd name="T108" fmla="*/ 1205 w 3546"/>
                <a:gd name="T109" fmla="*/ 22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46" h="1715">
                  <a:moveTo>
                    <a:pt x="2957" y="987"/>
                  </a:moveTo>
                  <a:lnTo>
                    <a:pt x="2914" y="989"/>
                  </a:lnTo>
                  <a:lnTo>
                    <a:pt x="2872" y="997"/>
                  </a:lnTo>
                  <a:lnTo>
                    <a:pt x="2834" y="1010"/>
                  </a:lnTo>
                  <a:lnTo>
                    <a:pt x="2797" y="1027"/>
                  </a:lnTo>
                  <a:lnTo>
                    <a:pt x="2763" y="1049"/>
                  </a:lnTo>
                  <a:lnTo>
                    <a:pt x="2734" y="1075"/>
                  </a:lnTo>
                  <a:lnTo>
                    <a:pt x="2708" y="1103"/>
                  </a:lnTo>
                  <a:lnTo>
                    <a:pt x="2686" y="1135"/>
                  </a:lnTo>
                  <a:lnTo>
                    <a:pt x="2669" y="1169"/>
                  </a:lnTo>
                  <a:lnTo>
                    <a:pt x="2657" y="1205"/>
                  </a:lnTo>
                  <a:lnTo>
                    <a:pt x="3047" y="1205"/>
                  </a:lnTo>
                  <a:lnTo>
                    <a:pt x="3047" y="1378"/>
                  </a:lnTo>
                  <a:lnTo>
                    <a:pt x="2674" y="1378"/>
                  </a:lnTo>
                  <a:lnTo>
                    <a:pt x="2692" y="1410"/>
                  </a:lnTo>
                  <a:lnTo>
                    <a:pt x="2714" y="1440"/>
                  </a:lnTo>
                  <a:lnTo>
                    <a:pt x="2740" y="1467"/>
                  </a:lnTo>
                  <a:lnTo>
                    <a:pt x="2769" y="1491"/>
                  </a:lnTo>
                  <a:lnTo>
                    <a:pt x="2802" y="1511"/>
                  </a:lnTo>
                  <a:lnTo>
                    <a:pt x="2837" y="1527"/>
                  </a:lnTo>
                  <a:lnTo>
                    <a:pt x="2875" y="1539"/>
                  </a:lnTo>
                  <a:lnTo>
                    <a:pt x="2915" y="1546"/>
                  </a:lnTo>
                  <a:lnTo>
                    <a:pt x="2957" y="1549"/>
                  </a:lnTo>
                  <a:lnTo>
                    <a:pt x="3002" y="1546"/>
                  </a:lnTo>
                  <a:lnTo>
                    <a:pt x="3045" y="1537"/>
                  </a:lnTo>
                  <a:lnTo>
                    <a:pt x="3087" y="1523"/>
                  </a:lnTo>
                  <a:lnTo>
                    <a:pt x="3124" y="1504"/>
                  </a:lnTo>
                  <a:lnTo>
                    <a:pt x="3158" y="1479"/>
                  </a:lnTo>
                  <a:lnTo>
                    <a:pt x="3189" y="1452"/>
                  </a:lnTo>
                  <a:lnTo>
                    <a:pt x="3214" y="1421"/>
                  </a:lnTo>
                  <a:lnTo>
                    <a:pt x="3235" y="1386"/>
                  </a:lnTo>
                  <a:lnTo>
                    <a:pt x="3251" y="1349"/>
                  </a:lnTo>
                  <a:lnTo>
                    <a:pt x="3260" y="1310"/>
                  </a:lnTo>
                  <a:lnTo>
                    <a:pt x="3264" y="1268"/>
                  </a:lnTo>
                  <a:lnTo>
                    <a:pt x="3260" y="1226"/>
                  </a:lnTo>
                  <a:lnTo>
                    <a:pt x="3251" y="1187"/>
                  </a:lnTo>
                  <a:lnTo>
                    <a:pt x="3235" y="1150"/>
                  </a:lnTo>
                  <a:lnTo>
                    <a:pt x="3214" y="1115"/>
                  </a:lnTo>
                  <a:lnTo>
                    <a:pt x="3189" y="1084"/>
                  </a:lnTo>
                  <a:lnTo>
                    <a:pt x="3158" y="1055"/>
                  </a:lnTo>
                  <a:lnTo>
                    <a:pt x="3124" y="1032"/>
                  </a:lnTo>
                  <a:lnTo>
                    <a:pt x="3087" y="1013"/>
                  </a:lnTo>
                  <a:lnTo>
                    <a:pt x="3045" y="999"/>
                  </a:lnTo>
                  <a:lnTo>
                    <a:pt x="3002" y="990"/>
                  </a:lnTo>
                  <a:lnTo>
                    <a:pt x="2957" y="987"/>
                  </a:lnTo>
                  <a:close/>
                  <a:moveTo>
                    <a:pt x="490" y="987"/>
                  </a:moveTo>
                  <a:lnTo>
                    <a:pt x="444" y="990"/>
                  </a:lnTo>
                  <a:lnTo>
                    <a:pt x="400" y="999"/>
                  </a:lnTo>
                  <a:lnTo>
                    <a:pt x="360" y="1013"/>
                  </a:lnTo>
                  <a:lnTo>
                    <a:pt x="322" y="1032"/>
                  </a:lnTo>
                  <a:lnTo>
                    <a:pt x="288" y="1055"/>
                  </a:lnTo>
                  <a:lnTo>
                    <a:pt x="257" y="1084"/>
                  </a:lnTo>
                  <a:lnTo>
                    <a:pt x="231" y="1115"/>
                  </a:lnTo>
                  <a:lnTo>
                    <a:pt x="210" y="1150"/>
                  </a:lnTo>
                  <a:lnTo>
                    <a:pt x="195" y="1187"/>
                  </a:lnTo>
                  <a:lnTo>
                    <a:pt x="185" y="1226"/>
                  </a:lnTo>
                  <a:lnTo>
                    <a:pt x="182" y="1268"/>
                  </a:lnTo>
                  <a:lnTo>
                    <a:pt x="185" y="1310"/>
                  </a:lnTo>
                  <a:lnTo>
                    <a:pt x="195" y="1349"/>
                  </a:lnTo>
                  <a:lnTo>
                    <a:pt x="210" y="1386"/>
                  </a:lnTo>
                  <a:lnTo>
                    <a:pt x="231" y="1421"/>
                  </a:lnTo>
                  <a:lnTo>
                    <a:pt x="257" y="1452"/>
                  </a:lnTo>
                  <a:lnTo>
                    <a:pt x="287" y="1479"/>
                  </a:lnTo>
                  <a:lnTo>
                    <a:pt x="322" y="1504"/>
                  </a:lnTo>
                  <a:lnTo>
                    <a:pt x="360" y="1523"/>
                  </a:lnTo>
                  <a:lnTo>
                    <a:pt x="400" y="1537"/>
                  </a:lnTo>
                  <a:lnTo>
                    <a:pt x="444" y="1546"/>
                  </a:lnTo>
                  <a:lnTo>
                    <a:pt x="490" y="1549"/>
                  </a:lnTo>
                  <a:lnTo>
                    <a:pt x="535" y="1546"/>
                  </a:lnTo>
                  <a:lnTo>
                    <a:pt x="578" y="1537"/>
                  </a:lnTo>
                  <a:lnTo>
                    <a:pt x="618" y="1523"/>
                  </a:lnTo>
                  <a:lnTo>
                    <a:pt x="657" y="1504"/>
                  </a:lnTo>
                  <a:lnTo>
                    <a:pt x="691" y="1479"/>
                  </a:lnTo>
                  <a:lnTo>
                    <a:pt x="722" y="1452"/>
                  </a:lnTo>
                  <a:lnTo>
                    <a:pt x="747" y="1421"/>
                  </a:lnTo>
                  <a:lnTo>
                    <a:pt x="768" y="1386"/>
                  </a:lnTo>
                  <a:lnTo>
                    <a:pt x="784" y="1349"/>
                  </a:lnTo>
                  <a:lnTo>
                    <a:pt x="793" y="1310"/>
                  </a:lnTo>
                  <a:lnTo>
                    <a:pt x="796" y="1268"/>
                  </a:lnTo>
                  <a:lnTo>
                    <a:pt x="794" y="1229"/>
                  </a:lnTo>
                  <a:lnTo>
                    <a:pt x="785" y="1192"/>
                  </a:lnTo>
                  <a:lnTo>
                    <a:pt x="772" y="1157"/>
                  </a:lnTo>
                  <a:lnTo>
                    <a:pt x="754" y="1125"/>
                  </a:lnTo>
                  <a:lnTo>
                    <a:pt x="732" y="1095"/>
                  </a:lnTo>
                  <a:lnTo>
                    <a:pt x="704" y="1067"/>
                  </a:lnTo>
                  <a:lnTo>
                    <a:pt x="547" y="1301"/>
                  </a:lnTo>
                  <a:lnTo>
                    <a:pt x="431" y="1235"/>
                  </a:lnTo>
                  <a:lnTo>
                    <a:pt x="589" y="1002"/>
                  </a:lnTo>
                  <a:lnTo>
                    <a:pt x="557" y="994"/>
                  </a:lnTo>
                  <a:lnTo>
                    <a:pt x="524" y="988"/>
                  </a:lnTo>
                  <a:lnTo>
                    <a:pt x="490" y="987"/>
                  </a:lnTo>
                  <a:close/>
                  <a:moveTo>
                    <a:pt x="994" y="791"/>
                  </a:moveTo>
                  <a:lnTo>
                    <a:pt x="921" y="813"/>
                  </a:lnTo>
                  <a:lnTo>
                    <a:pt x="1101" y="1310"/>
                  </a:lnTo>
                  <a:lnTo>
                    <a:pt x="1174" y="1288"/>
                  </a:lnTo>
                  <a:lnTo>
                    <a:pt x="994" y="791"/>
                  </a:lnTo>
                  <a:close/>
                  <a:moveTo>
                    <a:pt x="1294" y="0"/>
                  </a:moveTo>
                  <a:lnTo>
                    <a:pt x="1307" y="1"/>
                  </a:lnTo>
                  <a:lnTo>
                    <a:pt x="1317" y="5"/>
                  </a:lnTo>
                  <a:lnTo>
                    <a:pt x="1322" y="11"/>
                  </a:lnTo>
                  <a:lnTo>
                    <a:pt x="1326" y="20"/>
                  </a:lnTo>
                  <a:lnTo>
                    <a:pt x="1326" y="30"/>
                  </a:lnTo>
                  <a:lnTo>
                    <a:pt x="1323" y="43"/>
                  </a:lnTo>
                  <a:lnTo>
                    <a:pt x="1319" y="56"/>
                  </a:lnTo>
                  <a:lnTo>
                    <a:pt x="1311" y="71"/>
                  </a:lnTo>
                  <a:lnTo>
                    <a:pt x="1302" y="88"/>
                  </a:lnTo>
                  <a:lnTo>
                    <a:pt x="1291" y="105"/>
                  </a:lnTo>
                  <a:lnTo>
                    <a:pt x="1279" y="123"/>
                  </a:lnTo>
                  <a:lnTo>
                    <a:pt x="1265" y="142"/>
                  </a:lnTo>
                  <a:lnTo>
                    <a:pt x="1251" y="162"/>
                  </a:lnTo>
                  <a:lnTo>
                    <a:pt x="1234" y="182"/>
                  </a:lnTo>
                  <a:lnTo>
                    <a:pt x="1218" y="202"/>
                  </a:lnTo>
                  <a:lnTo>
                    <a:pt x="1200" y="223"/>
                  </a:lnTo>
                  <a:lnTo>
                    <a:pt x="1183" y="243"/>
                  </a:lnTo>
                  <a:lnTo>
                    <a:pt x="1165" y="264"/>
                  </a:lnTo>
                  <a:lnTo>
                    <a:pt x="1147" y="284"/>
                  </a:lnTo>
                  <a:lnTo>
                    <a:pt x="1130" y="303"/>
                  </a:lnTo>
                  <a:lnTo>
                    <a:pt x="1112" y="321"/>
                  </a:lnTo>
                  <a:lnTo>
                    <a:pt x="1096" y="338"/>
                  </a:lnTo>
                  <a:lnTo>
                    <a:pt x="1080" y="354"/>
                  </a:lnTo>
                  <a:lnTo>
                    <a:pt x="1066" y="369"/>
                  </a:lnTo>
                  <a:lnTo>
                    <a:pt x="1053" y="383"/>
                  </a:lnTo>
                  <a:lnTo>
                    <a:pt x="1041" y="394"/>
                  </a:lnTo>
                  <a:lnTo>
                    <a:pt x="1031" y="405"/>
                  </a:lnTo>
                  <a:lnTo>
                    <a:pt x="1023" y="413"/>
                  </a:lnTo>
                  <a:lnTo>
                    <a:pt x="1016" y="419"/>
                  </a:lnTo>
                  <a:lnTo>
                    <a:pt x="1013" y="422"/>
                  </a:lnTo>
                  <a:lnTo>
                    <a:pt x="1011" y="424"/>
                  </a:lnTo>
                  <a:lnTo>
                    <a:pt x="1014" y="422"/>
                  </a:lnTo>
                  <a:lnTo>
                    <a:pt x="1021" y="418"/>
                  </a:lnTo>
                  <a:lnTo>
                    <a:pt x="1033" y="411"/>
                  </a:lnTo>
                  <a:lnTo>
                    <a:pt x="1048" y="402"/>
                  </a:lnTo>
                  <a:lnTo>
                    <a:pt x="1068" y="391"/>
                  </a:lnTo>
                  <a:lnTo>
                    <a:pt x="1091" y="378"/>
                  </a:lnTo>
                  <a:lnTo>
                    <a:pt x="1119" y="364"/>
                  </a:lnTo>
                  <a:lnTo>
                    <a:pt x="1148" y="349"/>
                  </a:lnTo>
                  <a:lnTo>
                    <a:pt x="1181" y="334"/>
                  </a:lnTo>
                  <a:lnTo>
                    <a:pt x="1217" y="318"/>
                  </a:lnTo>
                  <a:lnTo>
                    <a:pt x="1254" y="302"/>
                  </a:lnTo>
                  <a:lnTo>
                    <a:pt x="1294" y="286"/>
                  </a:lnTo>
                  <a:lnTo>
                    <a:pt x="1335" y="271"/>
                  </a:lnTo>
                  <a:lnTo>
                    <a:pt x="1378" y="257"/>
                  </a:lnTo>
                  <a:lnTo>
                    <a:pt x="1422" y="243"/>
                  </a:lnTo>
                  <a:lnTo>
                    <a:pt x="1467" y="231"/>
                  </a:lnTo>
                  <a:lnTo>
                    <a:pt x="1514" y="221"/>
                  </a:lnTo>
                  <a:lnTo>
                    <a:pt x="1560" y="214"/>
                  </a:lnTo>
                  <a:lnTo>
                    <a:pt x="1606" y="208"/>
                  </a:lnTo>
                  <a:lnTo>
                    <a:pt x="1652" y="206"/>
                  </a:lnTo>
                  <a:lnTo>
                    <a:pt x="1698" y="206"/>
                  </a:lnTo>
                  <a:lnTo>
                    <a:pt x="1744" y="210"/>
                  </a:lnTo>
                  <a:lnTo>
                    <a:pt x="1788" y="217"/>
                  </a:lnTo>
                  <a:lnTo>
                    <a:pt x="1830" y="229"/>
                  </a:lnTo>
                  <a:lnTo>
                    <a:pt x="1872" y="244"/>
                  </a:lnTo>
                  <a:lnTo>
                    <a:pt x="1912" y="265"/>
                  </a:lnTo>
                  <a:lnTo>
                    <a:pt x="1955" y="293"/>
                  </a:lnTo>
                  <a:lnTo>
                    <a:pt x="1995" y="327"/>
                  </a:lnTo>
                  <a:lnTo>
                    <a:pt x="2035" y="365"/>
                  </a:lnTo>
                  <a:lnTo>
                    <a:pt x="2074" y="408"/>
                  </a:lnTo>
                  <a:lnTo>
                    <a:pt x="2111" y="455"/>
                  </a:lnTo>
                  <a:lnTo>
                    <a:pt x="2146" y="504"/>
                  </a:lnTo>
                  <a:lnTo>
                    <a:pt x="2684" y="430"/>
                  </a:lnTo>
                  <a:lnTo>
                    <a:pt x="2760" y="223"/>
                  </a:lnTo>
                  <a:lnTo>
                    <a:pt x="2762" y="223"/>
                  </a:lnTo>
                  <a:lnTo>
                    <a:pt x="2771" y="221"/>
                  </a:lnTo>
                  <a:lnTo>
                    <a:pt x="2784" y="219"/>
                  </a:lnTo>
                  <a:lnTo>
                    <a:pt x="2802" y="216"/>
                  </a:lnTo>
                  <a:lnTo>
                    <a:pt x="2824" y="213"/>
                  </a:lnTo>
                  <a:lnTo>
                    <a:pt x="2849" y="209"/>
                  </a:lnTo>
                  <a:lnTo>
                    <a:pt x="2878" y="205"/>
                  </a:lnTo>
                  <a:lnTo>
                    <a:pt x="2910" y="201"/>
                  </a:lnTo>
                  <a:lnTo>
                    <a:pt x="2945" y="197"/>
                  </a:lnTo>
                  <a:lnTo>
                    <a:pt x="2981" y="193"/>
                  </a:lnTo>
                  <a:lnTo>
                    <a:pt x="3020" y="190"/>
                  </a:lnTo>
                  <a:lnTo>
                    <a:pt x="3059" y="187"/>
                  </a:lnTo>
                  <a:lnTo>
                    <a:pt x="3100" y="184"/>
                  </a:lnTo>
                  <a:lnTo>
                    <a:pt x="3141" y="182"/>
                  </a:lnTo>
                  <a:lnTo>
                    <a:pt x="3182" y="181"/>
                  </a:lnTo>
                  <a:lnTo>
                    <a:pt x="3223" y="181"/>
                  </a:lnTo>
                  <a:lnTo>
                    <a:pt x="3264" y="182"/>
                  </a:lnTo>
                  <a:lnTo>
                    <a:pt x="3303" y="184"/>
                  </a:lnTo>
                  <a:lnTo>
                    <a:pt x="3341" y="188"/>
                  </a:lnTo>
                  <a:lnTo>
                    <a:pt x="3377" y="193"/>
                  </a:lnTo>
                  <a:lnTo>
                    <a:pt x="3410" y="200"/>
                  </a:lnTo>
                  <a:lnTo>
                    <a:pt x="3441" y="209"/>
                  </a:lnTo>
                  <a:lnTo>
                    <a:pt x="3468" y="219"/>
                  </a:lnTo>
                  <a:lnTo>
                    <a:pt x="3493" y="232"/>
                  </a:lnTo>
                  <a:lnTo>
                    <a:pt x="3513" y="248"/>
                  </a:lnTo>
                  <a:lnTo>
                    <a:pt x="3529" y="265"/>
                  </a:lnTo>
                  <a:lnTo>
                    <a:pt x="3541" y="285"/>
                  </a:lnTo>
                  <a:lnTo>
                    <a:pt x="3546" y="307"/>
                  </a:lnTo>
                  <a:lnTo>
                    <a:pt x="3546" y="328"/>
                  </a:lnTo>
                  <a:lnTo>
                    <a:pt x="3538" y="349"/>
                  </a:lnTo>
                  <a:lnTo>
                    <a:pt x="3523" y="372"/>
                  </a:lnTo>
                  <a:lnTo>
                    <a:pt x="3502" y="395"/>
                  </a:lnTo>
                  <a:lnTo>
                    <a:pt x="3476" y="418"/>
                  </a:lnTo>
                  <a:lnTo>
                    <a:pt x="3444" y="442"/>
                  </a:lnTo>
                  <a:lnTo>
                    <a:pt x="3407" y="467"/>
                  </a:lnTo>
                  <a:lnTo>
                    <a:pt x="3366" y="491"/>
                  </a:lnTo>
                  <a:lnTo>
                    <a:pt x="3321" y="516"/>
                  </a:lnTo>
                  <a:lnTo>
                    <a:pt x="3273" y="541"/>
                  </a:lnTo>
                  <a:lnTo>
                    <a:pt x="3221" y="565"/>
                  </a:lnTo>
                  <a:lnTo>
                    <a:pt x="3167" y="590"/>
                  </a:lnTo>
                  <a:lnTo>
                    <a:pt x="3111" y="614"/>
                  </a:lnTo>
                  <a:lnTo>
                    <a:pt x="3054" y="638"/>
                  </a:lnTo>
                  <a:lnTo>
                    <a:pt x="2995" y="662"/>
                  </a:lnTo>
                  <a:lnTo>
                    <a:pt x="2936" y="685"/>
                  </a:lnTo>
                  <a:lnTo>
                    <a:pt x="2877" y="707"/>
                  </a:lnTo>
                  <a:lnTo>
                    <a:pt x="2817" y="728"/>
                  </a:lnTo>
                  <a:lnTo>
                    <a:pt x="2759" y="749"/>
                  </a:lnTo>
                  <a:lnTo>
                    <a:pt x="2703" y="769"/>
                  </a:lnTo>
                  <a:lnTo>
                    <a:pt x="2648" y="788"/>
                  </a:lnTo>
                  <a:lnTo>
                    <a:pt x="2594" y="805"/>
                  </a:lnTo>
                  <a:lnTo>
                    <a:pt x="2544" y="822"/>
                  </a:lnTo>
                  <a:lnTo>
                    <a:pt x="2497" y="837"/>
                  </a:lnTo>
                  <a:lnTo>
                    <a:pt x="2453" y="851"/>
                  </a:lnTo>
                  <a:lnTo>
                    <a:pt x="2413" y="863"/>
                  </a:lnTo>
                  <a:lnTo>
                    <a:pt x="2379" y="875"/>
                  </a:lnTo>
                  <a:lnTo>
                    <a:pt x="2349" y="884"/>
                  </a:lnTo>
                  <a:lnTo>
                    <a:pt x="2367" y="928"/>
                  </a:lnTo>
                  <a:lnTo>
                    <a:pt x="2385" y="969"/>
                  </a:lnTo>
                  <a:lnTo>
                    <a:pt x="2400" y="1009"/>
                  </a:lnTo>
                  <a:lnTo>
                    <a:pt x="2413" y="1046"/>
                  </a:lnTo>
                  <a:lnTo>
                    <a:pt x="2427" y="1081"/>
                  </a:lnTo>
                  <a:lnTo>
                    <a:pt x="2438" y="1112"/>
                  </a:lnTo>
                  <a:lnTo>
                    <a:pt x="2446" y="1139"/>
                  </a:lnTo>
                  <a:lnTo>
                    <a:pt x="2454" y="1162"/>
                  </a:lnTo>
                  <a:lnTo>
                    <a:pt x="2460" y="1180"/>
                  </a:lnTo>
                  <a:lnTo>
                    <a:pt x="2464" y="1194"/>
                  </a:lnTo>
                  <a:lnTo>
                    <a:pt x="2467" y="1202"/>
                  </a:lnTo>
                  <a:lnTo>
                    <a:pt x="2468" y="1205"/>
                  </a:lnTo>
                  <a:lnTo>
                    <a:pt x="2473" y="1205"/>
                  </a:lnTo>
                  <a:lnTo>
                    <a:pt x="2484" y="1156"/>
                  </a:lnTo>
                  <a:lnTo>
                    <a:pt x="2500" y="1109"/>
                  </a:lnTo>
                  <a:lnTo>
                    <a:pt x="2521" y="1064"/>
                  </a:lnTo>
                  <a:lnTo>
                    <a:pt x="2548" y="1022"/>
                  </a:lnTo>
                  <a:lnTo>
                    <a:pt x="2580" y="984"/>
                  </a:lnTo>
                  <a:lnTo>
                    <a:pt x="2615" y="948"/>
                  </a:lnTo>
                  <a:lnTo>
                    <a:pt x="2654" y="917"/>
                  </a:lnTo>
                  <a:lnTo>
                    <a:pt x="2698" y="889"/>
                  </a:lnTo>
                  <a:lnTo>
                    <a:pt x="2745" y="864"/>
                  </a:lnTo>
                  <a:lnTo>
                    <a:pt x="2794" y="846"/>
                  </a:lnTo>
                  <a:lnTo>
                    <a:pt x="2846" y="832"/>
                  </a:lnTo>
                  <a:lnTo>
                    <a:pt x="2901" y="824"/>
                  </a:lnTo>
                  <a:lnTo>
                    <a:pt x="2957" y="821"/>
                  </a:lnTo>
                  <a:lnTo>
                    <a:pt x="3014" y="824"/>
                  </a:lnTo>
                  <a:lnTo>
                    <a:pt x="3069" y="832"/>
                  </a:lnTo>
                  <a:lnTo>
                    <a:pt x="3122" y="847"/>
                  </a:lnTo>
                  <a:lnTo>
                    <a:pt x="3171" y="867"/>
                  </a:lnTo>
                  <a:lnTo>
                    <a:pt x="3219" y="891"/>
                  </a:lnTo>
                  <a:lnTo>
                    <a:pt x="3263" y="919"/>
                  </a:lnTo>
                  <a:lnTo>
                    <a:pt x="3302" y="952"/>
                  </a:lnTo>
                  <a:lnTo>
                    <a:pt x="3339" y="988"/>
                  </a:lnTo>
                  <a:lnTo>
                    <a:pt x="3369" y="1028"/>
                  </a:lnTo>
                  <a:lnTo>
                    <a:pt x="3396" y="1071"/>
                  </a:lnTo>
                  <a:lnTo>
                    <a:pt x="3417" y="1118"/>
                  </a:lnTo>
                  <a:lnTo>
                    <a:pt x="3432" y="1166"/>
                  </a:lnTo>
                  <a:lnTo>
                    <a:pt x="3442" y="1216"/>
                  </a:lnTo>
                  <a:lnTo>
                    <a:pt x="3445" y="1268"/>
                  </a:lnTo>
                  <a:lnTo>
                    <a:pt x="3442" y="1320"/>
                  </a:lnTo>
                  <a:lnTo>
                    <a:pt x="3432" y="1370"/>
                  </a:lnTo>
                  <a:lnTo>
                    <a:pt x="3417" y="1418"/>
                  </a:lnTo>
                  <a:lnTo>
                    <a:pt x="3396" y="1464"/>
                  </a:lnTo>
                  <a:lnTo>
                    <a:pt x="3369" y="1508"/>
                  </a:lnTo>
                  <a:lnTo>
                    <a:pt x="3337" y="1548"/>
                  </a:lnTo>
                  <a:lnTo>
                    <a:pt x="3302" y="1584"/>
                  </a:lnTo>
                  <a:lnTo>
                    <a:pt x="3263" y="1616"/>
                  </a:lnTo>
                  <a:lnTo>
                    <a:pt x="3219" y="1645"/>
                  </a:lnTo>
                  <a:lnTo>
                    <a:pt x="3171" y="1669"/>
                  </a:lnTo>
                  <a:lnTo>
                    <a:pt x="3121" y="1688"/>
                  </a:lnTo>
                  <a:lnTo>
                    <a:pt x="3068" y="1703"/>
                  </a:lnTo>
                  <a:lnTo>
                    <a:pt x="3013" y="1712"/>
                  </a:lnTo>
                  <a:lnTo>
                    <a:pt x="2957" y="1715"/>
                  </a:lnTo>
                  <a:lnTo>
                    <a:pt x="2900" y="1712"/>
                  </a:lnTo>
                  <a:lnTo>
                    <a:pt x="2846" y="1704"/>
                  </a:lnTo>
                  <a:lnTo>
                    <a:pt x="2794" y="1689"/>
                  </a:lnTo>
                  <a:lnTo>
                    <a:pt x="2745" y="1670"/>
                  </a:lnTo>
                  <a:lnTo>
                    <a:pt x="2697" y="1647"/>
                  </a:lnTo>
                  <a:lnTo>
                    <a:pt x="2654" y="1619"/>
                  </a:lnTo>
                  <a:lnTo>
                    <a:pt x="2615" y="1587"/>
                  </a:lnTo>
                  <a:lnTo>
                    <a:pt x="2578" y="1552"/>
                  </a:lnTo>
                  <a:lnTo>
                    <a:pt x="2548" y="1513"/>
                  </a:lnTo>
                  <a:lnTo>
                    <a:pt x="2521" y="1470"/>
                  </a:lnTo>
                  <a:lnTo>
                    <a:pt x="2499" y="1425"/>
                  </a:lnTo>
                  <a:lnTo>
                    <a:pt x="2483" y="1378"/>
                  </a:lnTo>
                  <a:lnTo>
                    <a:pt x="1064" y="1378"/>
                  </a:lnTo>
                  <a:lnTo>
                    <a:pt x="853" y="847"/>
                  </a:lnTo>
                  <a:lnTo>
                    <a:pt x="801" y="924"/>
                  </a:lnTo>
                  <a:lnTo>
                    <a:pt x="839" y="956"/>
                  </a:lnTo>
                  <a:lnTo>
                    <a:pt x="875" y="992"/>
                  </a:lnTo>
                  <a:lnTo>
                    <a:pt x="904" y="1032"/>
                  </a:lnTo>
                  <a:lnTo>
                    <a:pt x="931" y="1075"/>
                  </a:lnTo>
                  <a:lnTo>
                    <a:pt x="950" y="1120"/>
                  </a:lnTo>
                  <a:lnTo>
                    <a:pt x="966" y="1167"/>
                  </a:lnTo>
                  <a:lnTo>
                    <a:pt x="975" y="1217"/>
                  </a:lnTo>
                  <a:lnTo>
                    <a:pt x="978" y="1268"/>
                  </a:lnTo>
                  <a:lnTo>
                    <a:pt x="975" y="1320"/>
                  </a:lnTo>
                  <a:lnTo>
                    <a:pt x="965" y="1370"/>
                  </a:lnTo>
                  <a:lnTo>
                    <a:pt x="949" y="1418"/>
                  </a:lnTo>
                  <a:lnTo>
                    <a:pt x="928" y="1464"/>
                  </a:lnTo>
                  <a:lnTo>
                    <a:pt x="902" y="1508"/>
                  </a:lnTo>
                  <a:lnTo>
                    <a:pt x="870" y="1547"/>
                  </a:lnTo>
                  <a:lnTo>
                    <a:pt x="835" y="1584"/>
                  </a:lnTo>
                  <a:lnTo>
                    <a:pt x="795" y="1616"/>
                  </a:lnTo>
                  <a:lnTo>
                    <a:pt x="751" y="1645"/>
                  </a:lnTo>
                  <a:lnTo>
                    <a:pt x="704" y="1669"/>
                  </a:lnTo>
                  <a:lnTo>
                    <a:pt x="653" y="1688"/>
                  </a:lnTo>
                  <a:lnTo>
                    <a:pt x="601" y="1703"/>
                  </a:lnTo>
                  <a:lnTo>
                    <a:pt x="546" y="1712"/>
                  </a:lnTo>
                  <a:lnTo>
                    <a:pt x="490" y="1715"/>
                  </a:lnTo>
                  <a:lnTo>
                    <a:pt x="432" y="1712"/>
                  </a:lnTo>
                  <a:lnTo>
                    <a:pt x="377" y="1703"/>
                  </a:lnTo>
                  <a:lnTo>
                    <a:pt x="325" y="1688"/>
                  </a:lnTo>
                  <a:lnTo>
                    <a:pt x="274" y="1669"/>
                  </a:lnTo>
                  <a:lnTo>
                    <a:pt x="227" y="1645"/>
                  </a:lnTo>
                  <a:lnTo>
                    <a:pt x="184" y="1616"/>
                  </a:lnTo>
                  <a:lnTo>
                    <a:pt x="143" y="1584"/>
                  </a:lnTo>
                  <a:lnTo>
                    <a:pt x="108" y="1547"/>
                  </a:lnTo>
                  <a:lnTo>
                    <a:pt x="76" y="1508"/>
                  </a:lnTo>
                  <a:lnTo>
                    <a:pt x="50" y="1464"/>
                  </a:lnTo>
                  <a:lnTo>
                    <a:pt x="29" y="1418"/>
                  </a:lnTo>
                  <a:lnTo>
                    <a:pt x="13" y="1370"/>
                  </a:lnTo>
                  <a:lnTo>
                    <a:pt x="3" y="1320"/>
                  </a:lnTo>
                  <a:lnTo>
                    <a:pt x="0" y="1268"/>
                  </a:lnTo>
                  <a:lnTo>
                    <a:pt x="3" y="1216"/>
                  </a:lnTo>
                  <a:lnTo>
                    <a:pt x="13" y="1165"/>
                  </a:lnTo>
                  <a:lnTo>
                    <a:pt x="29" y="1117"/>
                  </a:lnTo>
                  <a:lnTo>
                    <a:pt x="50" y="1071"/>
                  </a:lnTo>
                  <a:lnTo>
                    <a:pt x="76" y="1028"/>
                  </a:lnTo>
                  <a:lnTo>
                    <a:pt x="108" y="988"/>
                  </a:lnTo>
                  <a:lnTo>
                    <a:pt x="143" y="952"/>
                  </a:lnTo>
                  <a:lnTo>
                    <a:pt x="184" y="919"/>
                  </a:lnTo>
                  <a:lnTo>
                    <a:pt x="227" y="891"/>
                  </a:lnTo>
                  <a:lnTo>
                    <a:pt x="274" y="867"/>
                  </a:lnTo>
                  <a:lnTo>
                    <a:pt x="325" y="847"/>
                  </a:lnTo>
                  <a:lnTo>
                    <a:pt x="377" y="832"/>
                  </a:lnTo>
                  <a:lnTo>
                    <a:pt x="432" y="824"/>
                  </a:lnTo>
                  <a:lnTo>
                    <a:pt x="490" y="821"/>
                  </a:lnTo>
                  <a:lnTo>
                    <a:pt x="540" y="823"/>
                  </a:lnTo>
                  <a:lnTo>
                    <a:pt x="591" y="830"/>
                  </a:lnTo>
                  <a:lnTo>
                    <a:pt x="639" y="842"/>
                  </a:lnTo>
                  <a:lnTo>
                    <a:pt x="684" y="858"/>
                  </a:lnTo>
                  <a:lnTo>
                    <a:pt x="745" y="770"/>
                  </a:lnTo>
                  <a:lnTo>
                    <a:pt x="367" y="770"/>
                  </a:lnTo>
                  <a:lnTo>
                    <a:pt x="366" y="770"/>
                  </a:lnTo>
                  <a:lnTo>
                    <a:pt x="364" y="769"/>
                  </a:lnTo>
                  <a:lnTo>
                    <a:pt x="360" y="768"/>
                  </a:lnTo>
                  <a:lnTo>
                    <a:pt x="354" y="766"/>
                  </a:lnTo>
                  <a:lnTo>
                    <a:pt x="348" y="764"/>
                  </a:lnTo>
                  <a:lnTo>
                    <a:pt x="341" y="762"/>
                  </a:lnTo>
                  <a:lnTo>
                    <a:pt x="332" y="758"/>
                  </a:lnTo>
                  <a:lnTo>
                    <a:pt x="325" y="755"/>
                  </a:lnTo>
                  <a:lnTo>
                    <a:pt x="316" y="750"/>
                  </a:lnTo>
                  <a:lnTo>
                    <a:pt x="307" y="745"/>
                  </a:lnTo>
                  <a:lnTo>
                    <a:pt x="298" y="739"/>
                  </a:lnTo>
                  <a:lnTo>
                    <a:pt x="290" y="732"/>
                  </a:lnTo>
                  <a:lnTo>
                    <a:pt x="283" y="725"/>
                  </a:lnTo>
                  <a:lnTo>
                    <a:pt x="276" y="716"/>
                  </a:lnTo>
                  <a:lnTo>
                    <a:pt x="270" y="707"/>
                  </a:lnTo>
                  <a:lnTo>
                    <a:pt x="265" y="697"/>
                  </a:lnTo>
                  <a:lnTo>
                    <a:pt x="263" y="686"/>
                  </a:lnTo>
                  <a:lnTo>
                    <a:pt x="261" y="674"/>
                  </a:lnTo>
                  <a:lnTo>
                    <a:pt x="262" y="661"/>
                  </a:lnTo>
                  <a:lnTo>
                    <a:pt x="264" y="646"/>
                  </a:lnTo>
                  <a:lnTo>
                    <a:pt x="270" y="630"/>
                  </a:lnTo>
                  <a:lnTo>
                    <a:pt x="276" y="614"/>
                  </a:lnTo>
                  <a:lnTo>
                    <a:pt x="287" y="596"/>
                  </a:lnTo>
                  <a:lnTo>
                    <a:pt x="299" y="578"/>
                  </a:lnTo>
                  <a:lnTo>
                    <a:pt x="316" y="557"/>
                  </a:lnTo>
                  <a:lnTo>
                    <a:pt x="336" y="536"/>
                  </a:lnTo>
                  <a:lnTo>
                    <a:pt x="359" y="514"/>
                  </a:lnTo>
                  <a:lnTo>
                    <a:pt x="385" y="490"/>
                  </a:lnTo>
                  <a:lnTo>
                    <a:pt x="416" y="464"/>
                  </a:lnTo>
                  <a:lnTo>
                    <a:pt x="451" y="436"/>
                  </a:lnTo>
                  <a:lnTo>
                    <a:pt x="491" y="408"/>
                  </a:lnTo>
                  <a:lnTo>
                    <a:pt x="534" y="378"/>
                  </a:lnTo>
                  <a:lnTo>
                    <a:pt x="583" y="347"/>
                  </a:lnTo>
                  <a:lnTo>
                    <a:pt x="637" y="314"/>
                  </a:lnTo>
                  <a:lnTo>
                    <a:pt x="695" y="280"/>
                  </a:lnTo>
                  <a:lnTo>
                    <a:pt x="760" y="243"/>
                  </a:lnTo>
                  <a:lnTo>
                    <a:pt x="831" y="205"/>
                  </a:lnTo>
                  <a:lnTo>
                    <a:pt x="906" y="165"/>
                  </a:lnTo>
                  <a:lnTo>
                    <a:pt x="988" y="124"/>
                  </a:lnTo>
                  <a:lnTo>
                    <a:pt x="1077" y="81"/>
                  </a:lnTo>
                  <a:lnTo>
                    <a:pt x="1172" y="35"/>
                  </a:lnTo>
                  <a:lnTo>
                    <a:pt x="1205" y="22"/>
                  </a:lnTo>
                  <a:lnTo>
                    <a:pt x="1233" y="12"/>
                  </a:lnTo>
                  <a:lnTo>
                    <a:pt x="1257" y="5"/>
                  </a:lnTo>
                  <a:lnTo>
                    <a:pt x="1277" y="1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03E399A5-B88B-FE44-B4B1-16D0BDD195C0}"/>
                </a:ext>
              </a:extLst>
            </p:cNvPr>
            <p:cNvGrpSpPr/>
            <p:nvPr/>
          </p:nvGrpSpPr>
          <p:grpSpPr>
            <a:xfrm>
              <a:off x="3237477" y="2145010"/>
              <a:ext cx="1305403" cy="388353"/>
              <a:chOff x="4970463" y="2722563"/>
              <a:chExt cx="1077912" cy="32067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7" name="Freeform 21">
                <a:extLst>
                  <a:ext uri="{FF2B5EF4-FFF2-40B4-BE49-F238E27FC236}">
                    <a16:creationId xmlns:a16="http://schemas.microsoft.com/office/drawing/2014/main" id="{6232347D-0343-4047-98E5-3A0287947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0463" y="2722563"/>
                <a:ext cx="1077912" cy="320675"/>
              </a:xfrm>
              <a:custGeom>
                <a:avLst/>
                <a:gdLst>
                  <a:gd name="T0" fmla="*/ 2481 w 3395"/>
                  <a:gd name="T1" fmla="*/ 520 h 1010"/>
                  <a:gd name="T2" fmla="*/ 2390 w 3395"/>
                  <a:gd name="T3" fmla="*/ 669 h 1010"/>
                  <a:gd name="T4" fmla="*/ 2431 w 3395"/>
                  <a:gd name="T5" fmla="*/ 842 h 1010"/>
                  <a:gd name="T6" fmla="*/ 2579 w 3395"/>
                  <a:gd name="T7" fmla="*/ 934 h 1010"/>
                  <a:gd name="T8" fmla="*/ 2752 w 3395"/>
                  <a:gd name="T9" fmla="*/ 891 h 1010"/>
                  <a:gd name="T10" fmla="*/ 2844 w 3395"/>
                  <a:gd name="T11" fmla="*/ 743 h 1010"/>
                  <a:gd name="T12" fmla="*/ 2801 w 3395"/>
                  <a:gd name="T13" fmla="*/ 569 h 1010"/>
                  <a:gd name="T14" fmla="*/ 2654 w 3395"/>
                  <a:gd name="T15" fmla="*/ 479 h 1010"/>
                  <a:gd name="T16" fmla="*/ 450 w 3395"/>
                  <a:gd name="T17" fmla="*/ 484 h 1010"/>
                  <a:gd name="T18" fmla="*/ 332 w 3395"/>
                  <a:gd name="T19" fmla="*/ 621 h 1010"/>
                  <a:gd name="T20" fmla="*/ 347 w 3395"/>
                  <a:gd name="T21" fmla="*/ 807 h 1010"/>
                  <a:gd name="T22" fmla="*/ 484 w 3395"/>
                  <a:gd name="T23" fmla="*/ 924 h 1010"/>
                  <a:gd name="T24" fmla="*/ 670 w 3395"/>
                  <a:gd name="T25" fmla="*/ 910 h 1010"/>
                  <a:gd name="T26" fmla="*/ 786 w 3395"/>
                  <a:gd name="T27" fmla="*/ 772 h 1010"/>
                  <a:gd name="T28" fmla="*/ 772 w 3395"/>
                  <a:gd name="T29" fmla="*/ 586 h 1010"/>
                  <a:gd name="T30" fmla="*/ 635 w 3395"/>
                  <a:gd name="T31" fmla="*/ 468 h 1010"/>
                  <a:gd name="T32" fmla="*/ 1217 w 3395"/>
                  <a:gd name="T33" fmla="*/ 99 h 1010"/>
                  <a:gd name="T34" fmla="*/ 972 w 3395"/>
                  <a:gd name="T35" fmla="*/ 186 h 1010"/>
                  <a:gd name="T36" fmla="*/ 1540 w 3395"/>
                  <a:gd name="T37" fmla="*/ 74 h 1010"/>
                  <a:gd name="T38" fmla="*/ 1872 w 3395"/>
                  <a:gd name="T39" fmla="*/ 302 h 1010"/>
                  <a:gd name="T40" fmla="*/ 2093 w 3395"/>
                  <a:gd name="T41" fmla="*/ 226 h 1010"/>
                  <a:gd name="T42" fmla="*/ 2242 w 3395"/>
                  <a:gd name="T43" fmla="*/ 257 h 1010"/>
                  <a:gd name="T44" fmla="*/ 2265 w 3395"/>
                  <a:gd name="T45" fmla="*/ 300 h 1010"/>
                  <a:gd name="T46" fmla="*/ 2472 w 3395"/>
                  <a:gd name="T47" fmla="*/ 288 h 1010"/>
                  <a:gd name="T48" fmla="*/ 2248 w 3395"/>
                  <a:gd name="T49" fmla="*/ 194 h 1010"/>
                  <a:gd name="T50" fmla="*/ 2068 w 3395"/>
                  <a:gd name="T51" fmla="*/ 130 h 1010"/>
                  <a:gd name="T52" fmla="*/ 1978 w 3395"/>
                  <a:gd name="T53" fmla="*/ 100 h 1010"/>
                  <a:gd name="T54" fmla="*/ 1938 w 3395"/>
                  <a:gd name="T55" fmla="*/ 94 h 1010"/>
                  <a:gd name="T56" fmla="*/ 1778 w 3395"/>
                  <a:gd name="T57" fmla="*/ 80 h 1010"/>
                  <a:gd name="T58" fmla="*/ 1520 w 3395"/>
                  <a:gd name="T59" fmla="*/ 0 h 1010"/>
                  <a:gd name="T60" fmla="*/ 1809 w 3395"/>
                  <a:gd name="T61" fmla="*/ 8 h 1010"/>
                  <a:gd name="T62" fmla="*/ 1958 w 3395"/>
                  <a:gd name="T63" fmla="*/ 22 h 1010"/>
                  <a:gd name="T64" fmla="*/ 1997 w 3395"/>
                  <a:gd name="T65" fmla="*/ 29 h 1010"/>
                  <a:gd name="T66" fmla="*/ 2088 w 3395"/>
                  <a:gd name="T67" fmla="*/ 59 h 1010"/>
                  <a:gd name="T68" fmla="*/ 2271 w 3395"/>
                  <a:gd name="T69" fmla="*/ 124 h 1010"/>
                  <a:gd name="T70" fmla="*/ 2497 w 3395"/>
                  <a:gd name="T71" fmla="*/ 218 h 1010"/>
                  <a:gd name="T72" fmla="*/ 2732 w 3395"/>
                  <a:gd name="T73" fmla="*/ 288 h 1010"/>
                  <a:gd name="T74" fmla="*/ 2930 w 3395"/>
                  <a:gd name="T75" fmla="*/ 346 h 1010"/>
                  <a:gd name="T76" fmla="*/ 3036 w 3395"/>
                  <a:gd name="T77" fmla="*/ 385 h 1010"/>
                  <a:gd name="T78" fmla="*/ 3188 w 3395"/>
                  <a:gd name="T79" fmla="*/ 457 h 1010"/>
                  <a:gd name="T80" fmla="*/ 3334 w 3395"/>
                  <a:gd name="T81" fmla="*/ 561 h 1010"/>
                  <a:gd name="T82" fmla="*/ 3393 w 3395"/>
                  <a:gd name="T83" fmla="*/ 696 h 1010"/>
                  <a:gd name="T84" fmla="*/ 3389 w 3395"/>
                  <a:gd name="T85" fmla="*/ 812 h 1010"/>
                  <a:gd name="T86" fmla="*/ 3369 w 3395"/>
                  <a:gd name="T87" fmla="*/ 855 h 1010"/>
                  <a:gd name="T88" fmla="*/ 2828 w 3395"/>
                  <a:gd name="T89" fmla="*/ 922 h 1010"/>
                  <a:gd name="T90" fmla="*/ 2657 w 3395"/>
                  <a:gd name="T91" fmla="*/ 1008 h 1010"/>
                  <a:gd name="T92" fmla="*/ 2466 w 3395"/>
                  <a:gd name="T93" fmla="*/ 970 h 1010"/>
                  <a:gd name="T94" fmla="*/ 824 w 3395"/>
                  <a:gd name="T95" fmla="*/ 863 h 1010"/>
                  <a:gd name="T96" fmla="*/ 678 w 3395"/>
                  <a:gd name="T97" fmla="*/ 987 h 1010"/>
                  <a:gd name="T98" fmla="*/ 478 w 3395"/>
                  <a:gd name="T99" fmla="*/ 1000 h 1010"/>
                  <a:gd name="T100" fmla="*/ 317 w 3395"/>
                  <a:gd name="T101" fmla="*/ 895 h 1010"/>
                  <a:gd name="T102" fmla="*/ 193 w 3395"/>
                  <a:gd name="T103" fmla="*/ 851 h 1010"/>
                  <a:gd name="T104" fmla="*/ 120 w 3395"/>
                  <a:gd name="T105" fmla="*/ 791 h 1010"/>
                  <a:gd name="T106" fmla="*/ 32 w 3395"/>
                  <a:gd name="T107" fmla="*/ 684 h 1010"/>
                  <a:gd name="T108" fmla="*/ 1 w 3395"/>
                  <a:gd name="T109" fmla="*/ 560 h 1010"/>
                  <a:gd name="T110" fmla="*/ 33 w 3395"/>
                  <a:gd name="T111" fmla="*/ 412 h 1010"/>
                  <a:gd name="T112" fmla="*/ 80 w 3395"/>
                  <a:gd name="T113" fmla="*/ 265 h 1010"/>
                  <a:gd name="T114" fmla="*/ 107 w 3395"/>
                  <a:gd name="T115" fmla="*/ 194 h 1010"/>
                  <a:gd name="T116" fmla="*/ 145 w 3395"/>
                  <a:gd name="T117" fmla="*/ 171 h 1010"/>
                  <a:gd name="T118" fmla="*/ 267 w 3395"/>
                  <a:gd name="T119" fmla="*/ 166 h 1010"/>
                  <a:gd name="T120" fmla="*/ 519 w 3395"/>
                  <a:gd name="T121" fmla="*/ 144 h 1010"/>
                  <a:gd name="T122" fmla="*/ 868 w 3395"/>
                  <a:gd name="T123" fmla="*/ 86 h 1010"/>
                  <a:gd name="T124" fmla="*/ 1324 w 3395"/>
                  <a:gd name="T125" fmla="*/ 1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95" h="1010">
                    <a:moveTo>
                      <a:pt x="2616" y="476"/>
                    </a:moveTo>
                    <a:lnTo>
                      <a:pt x="2579" y="479"/>
                    </a:lnTo>
                    <a:lnTo>
                      <a:pt x="2544" y="487"/>
                    </a:lnTo>
                    <a:lnTo>
                      <a:pt x="2511" y="501"/>
                    </a:lnTo>
                    <a:lnTo>
                      <a:pt x="2481" y="520"/>
                    </a:lnTo>
                    <a:lnTo>
                      <a:pt x="2454" y="543"/>
                    </a:lnTo>
                    <a:lnTo>
                      <a:pt x="2431" y="569"/>
                    </a:lnTo>
                    <a:lnTo>
                      <a:pt x="2413" y="600"/>
                    </a:lnTo>
                    <a:lnTo>
                      <a:pt x="2398" y="633"/>
                    </a:lnTo>
                    <a:lnTo>
                      <a:pt x="2390" y="669"/>
                    </a:lnTo>
                    <a:lnTo>
                      <a:pt x="2387" y="706"/>
                    </a:lnTo>
                    <a:lnTo>
                      <a:pt x="2390" y="743"/>
                    </a:lnTo>
                    <a:lnTo>
                      <a:pt x="2398" y="779"/>
                    </a:lnTo>
                    <a:lnTo>
                      <a:pt x="2413" y="812"/>
                    </a:lnTo>
                    <a:lnTo>
                      <a:pt x="2431" y="842"/>
                    </a:lnTo>
                    <a:lnTo>
                      <a:pt x="2454" y="869"/>
                    </a:lnTo>
                    <a:lnTo>
                      <a:pt x="2481" y="891"/>
                    </a:lnTo>
                    <a:lnTo>
                      <a:pt x="2511" y="911"/>
                    </a:lnTo>
                    <a:lnTo>
                      <a:pt x="2544" y="924"/>
                    </a:lnTo>
                    <a:lnTo>
                      <a:pt x="2579" y="934"/>
                    </a:lnTo>
                    <a:lnTo>
                      <a:pt x="2616" y="937"/>
                    </a:lnTo>
                    <a:lnTo>
                      <a:pt x="2654" y="934"/>
                    </a:lnTo>
                    <a:lnTo>
                      <a:pt x="2689" y="924"/>
                    </a:lnTo>
                    <a:lnTo>
                      <a:pt x="2722" y="911"/>
                    </a:lnTo>
                    <a:lnTo>
                      <a:pt x="2752" y="891"/>
                    </a:lnTo>
                    <a:lnTo>
                      <a:pt x="2779" y="869"/>
                    </a:lnTo>
                    <a:lnTo>
                      <a:pt x="2801" y="842"/>
                    </a:lnTo>
                    <a:lnTo>
                      <a:pt x="2821" y="812"/>
                    </a:lnTo>
                    <a:lnTo>
                      <a:pt x="2834" y="779"/>
                    </a:lnTo>
                    <a:lnTo>
                      <a:pt x="2844" y="743"/>
                    </a:lnTo>
                    <a:lnTo>
                      <a:pt x="2847" y="706"/>
                    </a:lnTo>
                    <a:lnTo>
                      <a:pt x="2844" y="669"/>
                    </a:lnTo>
                    <a:lnTo>
                      <a:pt x="2834" y="633"/>
                    </a:lnTo>
                    <a:lnTo>
                      <a:pt x="2821" y="600"/>
                    </a:lnTo>
                    <a:lnTo>
                      <a:pt x="2801" y="569"/>
                    </a:lnTo>
                    <a:lnTo>
                      <a:pt x="2779" y="543"/>
                    </a:lnTo>
                    <a:lnTo>
                      <a:pt x="2752" y="520"/>
                    </a:lnTo>
                    <a:lnTo>
                      <a:pt x="2722" y="501"/>
                    </a:lnTo>
                    <a:lnTo>
                      <a:pt x="2689" y="487"/>
                    </a:lnTo>
                    <a:lnTo>
                      <a:pt x="2654" y="479"/>
                    </a:lnTo>
                    <a:lnTo>
                      <a:pt x="2616" y="476"/>
                    </a:lnTo>
                    <a:close/>
                    <a:moveTo>
                      <a:pt x="560" y="457"/>
                    </a:moveTo>
                    <a:lnTo>
                      <a:pt x="521" y="460"/>
                    </a:lnTo>
                    <a:lnTo>
                      <a:pt x="484" y="468"/>
                    </a:lnTo>
                    <a:lnTo>
                      <a:pt x="450" y="484"/>
                    </a:lnTo>
                    <a:lnTo>
                      <a:pt x="418" y="502"/>
                    </a:lnTo>
                    <a:lnTo>
                      <a:pt x="390" y="527"/>
                    </a:lnTo>
                    <a:lnTo>
                      <a:pt x="366" y="555"/>
                    </a:lnTo>
                    <a:lnTo>
                      <a:pt x="347" y="586"/>
                    </a:lnTo>
                    <a:lnTo>
                      <a:pt x="332" y="621"/>
                    </a:lnTo>
                    <a:lnTo>
                      <a:pt x="323" y="657"/>
                    </a:lnTo>
                    <a:lnTo>
                      <a:pt x="320" y="696"/>
                    </a:lnTo>
                    <a:lnTo>
                      <a:pt x="323" y="736"/>
                    </a:lnTo>
                    <a:lnTo>
                      <a:pt x="332" y="772"/>
                    </a:lnTo>
                    <a:lnTo>
                      <a:pt x="347" y="807"/>
                    </a:lnTo>
                    <a:lnTo>
                      <a:pt x="366" y="838"/>
                    </a:lnTo>
                    <a:lnTo>
                      <a:pt x="390" y="866"/>
                    </a:lnTo>
                    <a:lnTo>
                      <a:pt x="418" y="890"/>
                    </a:lnTo>
                    <a:lnTo>
                      <a:pt x="450" y="910"/>
                    </a:lnTo>
                    <a:lnTo>
                      <a:pt x="484" y="924"/>
                    </a:lnTo>
                    <a:lnTo>
                      <a:pt x="521" y="934"/>
                    </a:lnTo>
                    <a:lnTo>
                      <a:pt x="560" y="937"/>
                    </a:lnTo>
                    <a:lnTo>
                      <a:pt x="598" y="934"/>
                    </a:lnTo>
                    <a:lnTo>
                      <a:pt x="635" y="924"/>
                    </a:lnTo>
                    <a:lnTo>
                      <a:pt x="670" y="910"/>
                    </a:lnTo>
                    <a:lnTo>
                      <a:pt x="701" y="890"/>
                    </a:lnTo>
                    <a:lnTo>
                      <a:pt x="728" y="866"/>
                    </a:lnTo>
                    <a:lnTo>
                      <a:pt x="752" y="838"/>
                    </a:lnTo>
                    <a:lnTo>
                      <a:pt x="772" y="807"/>
                    </a:lnTo>
                    <a:lnTo>
                      <a:pt x="786" y="772"/>
                    </a:lnTo>
                    <a:lnTo>
                      <a:pt x="795" y="736"/>
                    </a:lnTo>
                    <a:lnTo>
                      <a:pt x="798" y="696"/>
                    </a:lnTo>
                    <a:lnTo>
                      <a:pt x="795" y="657"/>
                    </a:lnTo>
                    <a:lnTo>
                      <a:pt x="786" y="621"/>
                    </a:lnTo>
                    <a:lnTo>
                      <a:pt x="772" y="586"/>
                    </a:lnTo>
                    <a:lnTo>
                      <a:pt x="752" y="555"/>
                    </a:lnTo>
                    <a:lnTo>
                      <a:pt x="728" y="527"/>
                    </a:lnTo>
                    <a:lnTo>
                      <a:pt x="701" y="502"/>
                    </a:lnTo>
                    <a:lnTo>
                      <a:pt x="670" y="484"/>
                    </a:lnTo>
                    <a:lnTo>
                      <a:pt x="635" y="468"/>
                    </a:lnTo>
                    <a:lnTo>
                      <a:pt x="598" y="460"/>
                    </a:lnTo>
                    <a:lnTo>
                      <a:pt x="560" y="457"/>
                    </a:lnTo>
                    <a:close/>
                    <a:moveTo>
                      <a:pt x="1454" y="77"/>
                    </a:moveTo>
                    <a:lnTo>
                      <a:pt x="1334" y="86"/>
                    </a:lnTo>
                    <a:lnTo>
                      <a:pt x="1217" y="99"/>
                    </a:lnTo>
                    <a:lnTo>
                      <a:pt x="1102" y="117"/>
                    </a:lnTo>
                    <a:lnTo>
                      <a:pt x="990" y="137"/>
                    </a:lnTo>
                    <a:lnTo>
                      <a:pt x="883" y="159"/>
                    </a:lnTo>
                    <a:lnTo>
                      <a:pt x="837" y="167"/>
                    </a:lnTo>
                    <a:lnTo>
                      <a:pt x="972" y="186"/>
                    </a:lnTo>
                    <a:lnTo>
                      <a:pt x="1104" y="204"/>
                    </a:lnTo>
                    <a:lnTo>
                      <a:pt x="1235" y="223"/>
                    </a:lnTo>
                    <a:lnTo>
                      <a:pt x="1360" y="240"/>
                    </a:lnTo>
                    <a:lnTo>
                      <a:pt x="1454" y="77"/>
                    </a:lnTo>
                    <a:close/>
                    <a:moveTo>
                      <a:pt x="1540" y="74"/>
                    </a:moveTo>
                    <a:lnTo>
                      <a:pt x="1439" y="251"/>
                    </a:lnTo>
                    <a:lnTo>
                      <a:pt x="1553" y="266"/>
                    </a:lnTo>
                    <a:lnTo>
                      <a:pt x="1664" y="281"/>
                    </a:lnTo>
                    <a:lnTo>
                      <a:pt x="1770" y="293"/>
                    </a:lnTo>
                    <a:lnTo>
                      <a:pt x="1872" y="302"/>
                    </a:lnTo>
                    <a:lnTo>
                      <a:pt x="1972" y="311"/>
                    </a:lnTo>
                    <a:lnTo>
                      <a:pt x="2068" y="315"/>
                    </a:lnTo>
                    <a:lnTo>
                      <a:pt x="2082" y="244"/>
                    </a:lnTo>
                    <a:lnTo>
                      <a:pt x="2086" y="234"/>
                    </a:lnTo>
                    <a:lnTo>
                      <a:pt x="2093" y="226"/>
                    </a:lnTo>
                    <a:lnTo>
                      <a:pt x="2101" y="220"/>
                    </a:lnTo>
                    <a:lnTo>
                      <a:pt x="2110" y="216"/>
                    </a:lnTo>
                    <a:lnTo>
                      <a:pt x="2120" y="216"/>
                    </a:lnTo>
                    <a:lnTo>
                      <a:pt x="2131" y="218"/>
                    </a:lnTo>
                    <a:lnTo>
                      <a:pt x="2242" y="257"/>
                    </a:lnTo>
                    <a:lnTo>
                      <a:pt x="2251" y="262"/>
                    </a:lnTo>
                    <a:lnTo>
                      <a:pt x="2259" y="269"/>
                    </a:lnTo>
                    <a:lnTo>
                      <a:pt x="2264" y="279"/>
                    </a:lnTo>
                    <a:lnTo>
                      <a:pt x="2266" y="289"/>
                    </a:lnTo>
                    <a:lnTo>
                      <a:pt x="2265" y="300"/>
                    </a:lnTo>
                    <a:lnTo>
                      <a:pt x="2262" y="309"/>
                    </a:lnTo>
                    <a:lnTo>
                      <a:pt x="2260" y="314"/>
                    </a:lnTo>
                    <a:lnTo>
                      <a:pt x="2335" y="308"/>
                    </a:lnTo>
                    <a:lnTo>
                      <a:pt x="2406" y="299"/>
                    </a:lnTo>
                    <a:lnTo>
                      <a:pt x="2472" y="288"/>
                    </a:lnTo>
                    <a:lnTo>
                      <a:pt x="2426" y="267"/>
                    </a:lnTo>
                    <a:lnTo>
                      <a:pt x="2380" y="248"/>
                    </a:lnTo>
                    <a:lnTo>
                      <a:pt x="2334" y="229"/>
                    </a:lnTo>
                    <a:lnTo>
                      <a:pt x="2290" y="210"/>
                    </a:lnTo>
                    <a:lnTo>
                      <a:pt x="2248" y="194"/>
                    </a:lnTo>
                    <a:lnTo>
                      <a:pt x="2207" y="178"/>
                    </a:lnTo>
                    <a:lnTo>
                      <a:pt x="2168" y="165"/>
                    </a:lnTo>
                    <a:lnTo>
                      <a:pt x="2132" y="152"/>
                    </a:lnTo>
                    <a:lnTo>
                      <a:pt x="2099" y="140"/>
                    </a:lnTo>
                    <a:lnTo>
                      <a:pt x="2068" y="130"/>
                    </a:lnTo>
                    <a:lnTo>
                      <a:pt x="2042" y="121"/>
                    </a:lnTo>
                    <a:lnTo>
                      <a:pt x="2020" y="113"/>
                    </a:lnTo>
                    <a:lnTo>
                      <a:pt x="2001" y="107"/>
                    </a:lnTo>
                    <a:lnTo>
                      <a:pt x="1987" y="103"/>
                    </a:lnTo>
                    <a:lnTo>
                      <a:pt x="1978" y="100"/>
                    </a:lnTo>
                    <a:lnTo>
                      <a:pt x="1975" y="99"/>
                    </a:lnTo>
                    <a:lnTo>
                      <a:pt x="1972" y="99"/>
                    </a:lnTo>
                    <a:lnTo>
                      <a:pt x="1966" y="98"/>
                    </a:lnTo>
                    <a:lnTo>
                      <a:pt x="1955" y="96"/>
                    </a:lnTo>
                    <a:lnTo>
                      <a:pt x="1938" y="94"/>
                    </a:lnTo>
                    <a:lnTo>
                      <a:pt x="1918" y="91"/>
                    </a:lnTo>
                    <a:lnTo>
                      <a:pt x="1891" y="89"/>
                    </a:lnTo>
                    <a:lnTo>
                      <a:pt x="1859" y="86"/>
                    </a:lnTo>
                    <a:lnTo>
                      <a:pt x="1822" y="84"/>
                    </a:lnTo>
                    <a:lnTo>
                      <a:pt x="1778" y="80"/>
                    </a:lnTo>
                    <a:lnTo>
                      <a:pt x="1728" y="78"/>
                    </a:lnTo>
                    <a:lnTo>
                      <a:pt x="1673" y="76"/>
                    </a:lnTo>
                    <a:lnTo>
                      <a:pt x="1610" y="75"/>
                    </a:lnTo>
                    <a:lnTo>
                      <a:pt x="1540" y="74"/>
                    </a:lnTo>
                    <a:close/>
                    <a:moveTo>
                      <a:pt x="1520" y="0"/>
                    </a:moveTo>
                    <a:lnTo>
                      <a:pt x="1589" y="1"/>
                    </a:lnTo>
                    <a:lnTo>
                      <a:pt x="1654" y="2"/>
                    </a:lnTo>
                    <a:lnTo>
                      <a:pt x="1712" y="3"/>
                    </a:lnTo>
                    <a:lnTo>
                      <a:pt x="1763" y="5"/>
                    </a:lnTo>
                    <a:lnTo>
                      <a:pt x="1809" y="8"/>
                    </a:lnTo>
                    <a:lnTo>
                      <a:pt x="1849" y="10"/>
                    </a:lnTo>
                    <a:lnTo>
                      <a:pt x="1884" y="13"/>
                    </a:lnTo>
                    <a:lnTo>
                      <a:pt x="1914" y="16"/>
                    </a:lnTo>
                    <a:lnTo>
                      <a:pt x="1938" y="18"/>
                    </a:lnTo>
                    <a:lnTo>
                      <a:pt x="1958" y="22"/>
                    </a:lnTo>
                    <a:lnTo>
                      <a:pt x="1972" y="24"/>
                    </a:lnTo>
                    <a:lnTo>
                      <a:pt x="1984" y="26"/>
                    </a:lnTo>
                    <a:lnTo>
                      <a:pt x="1991" y="27"/>
                    </a:lnTo>
                    <a:lnTo>
                      <a:pt x="1994" y="27"/>
                    </a:lnTo>
                    <a:lnTo>
                      <a:pt x="1997" y="29"/>
                    </a:lnTo>
                    <a:lnTo>
                      <a:pt x="2006" y="31"/>
                    </a:lnTo>
                    <a:lnTo>
                      <a:pt x="2021" y="36"/>
                    </a:lnTo>
                    <a:lnTo>
                      <a:pt x="2039" y="42"/>
                    </a:lnTo>
                    <a:lnTo>
                      <a:pt x="2062" y="49"/>
                    </a:lnTo>
                    <a:lnTo>
                      <a:pt x="2088" y="59"/>
                    </a:lnTo>
                    <a:lnTo>
                      <a:pt x="2119" y="69"/>
                    </a:lnTo>
                    <a:lnTo>
                      <a:pt x="2153" y="80"/>
                    </a:lnTo>
                    <a:lnTo>
                      <a:pt x="2189" y="94"/>
                    </a:lnTo>
                    <a:lnTo>
                      <a:pt x="2228" y="108"/>
                    </a:lnTo>
                    <a:lnTo>
                      <a:pt x="2271" y="124"/>
                    </a:lnTo>
                    <a:lnTo>
                      <a:pt x="2314" y="140"/>
                    </a:lnTo>
                    <a:lnTo>
                      <a:pt x="2358" y="158"/>
                    </a:lnTo>
                    <a:lnTo>
                      <a:pt x="2403" y="177"/>
                    </a:lnTo>
                    <a:lnTo>
                      <a:pt x="2451" y="197"/>
                    </a:lnTo>
                    <a:lnTo>
                      <a:pt x="2497" y="218"/>
                    </a:lnTo>
                    <a:lnTo>
                      <a:pt x="2544" y="239"/>
                    </a:lnTo>
                    <a:lnTo>
                      <a:pt x="2590" y="262"/>
                    </a:lnTo>
                    <a:lnTo>
                      <a:pt x="2639" y="269"/>
                    </a:lnTo>
                    <a:lnTo>
                      <a:pt x="2686" y="277"/>
                    </a:lnTo>
                    <a:lnTo>
                      <a:pt x="2732" y="288"/>
                    </a:lnTo>
                    <a:lnTo>
                      <a:pt x="2778" y="299"/>
                    </a:lnTo>
                    <a:lnTo>
                      <a:pt x="2821" y="312"/>
                    </a:lnTo>
                    <a:lnTo>
                      <a:pt x="2861" y="323"/>
                    </a:lnTo>
                    <a:lnTo>
                      <a:pt x="2897" y="334"/>
                    </a:lnTo>
                    <a:lnTo>
                      <a:pt x="2930" y="346"/>
                    </a:lnTo>
                    <a:lnTo>
                      <a:pt x="2958" y="355"/>
                    </a:lnTo>
                    <a:lnTo>
                      <a:pt x="2979" y="363"/>
                    </a:lnTo>
                    <a:lnTo>
                      <a:pt x="2994" y="368"/>
                    </a:lnTo>
                    <a:lnTo>
                      <a:pt x="3012" y="376"/>
                    </a:lnTo>
                    <a:lnTo>
                      <a:pt x="3036" y="385"/>
                    </a:lnTo>
                    <a:lnTo>
                      <a:pt x="3063" y="396"/>
                    </a:lnTo>
                    <a:lnTo>
                      <a:pt x="3092" y="409"/>
                    </a:lnTo>
                    <a:lnTo>
                      <a:pt x="3122" y="423"/>
                    </a:lnTo>
                    <a:lnTo>
                      <a:pt x="3155" y="439"/>
                    </a:lnTo>
                    <a:lnTo>
                      <a:pt x="3188" y="457"/>
                    </a:lnTo>
                    <a:lnTo>
                      <a:pt x="3221" y="476"/>
                    </a:lnTo>
                    <a:lnTo>
                      <a:pt x="3252" y="495"/>
                    </a:lnTo>
                    <a:lnTo>
                      <a:pt x="3283" y="517"/>
                    </a:lnTo>
                    <a:lnTo>
                      <a:pt x="3310" y="539"/>
                    </a:lnTo>
                    <a:lnTo>
                      <a:pt x="3334" y="561"/>
                    </a:lnTo>
                    <a:lnTo>
                      <a:pt x="3354" y="585"/>
                    </a:lnTo>
                    <a:lnTo>
                      <a:pt x="3370" y="610"/>
                    </a:lnTo>
                    <a:lnTo>
                      <a:pt x="3380" y="633"/>
                    </a:lnTo>
                    <a:lnTo>
                      <a:pt x="3388" y="666"/>
                    </a:lnTo>
                    <a:lnTo>
                      <a:pt x="3393" y="696"/>
                    </a:lnTo>
                    <a:lnTo>
                      <a:pt x="3395" y="725"/>
                    </a:lnTo>
                    <a:lnTo>
                      <a:pt x="3395" y="751"/>
                    </a:lnTo>
                    <a:lnTo>
                      <a:pt x="3394" y="775"/>
                    </a:lnTo>
                    <a:lnTo>
                      <a:pt x="3391" y="795"/>
                    </a:lnTo>
                    <a:lnTo>
                      <a:pt x="3389" y="812"/>
                    </a:lnTo>
                    <a:lnTo>
                      <a:pt x="3386" y="824"/>
                    </a:lnTo>
                    <a:lnTo>
                      <a:pt x="3384" y="833"/>
                    </a:lnTo>
                    <a:lnTo>
                      <a:pt x="3383" y="837"/>
                    </a:lnTo>
                    <a:lnTo>
                      <a:pt x="3378" y="847"/>
                    </a:lnTo>
                    <a:lnTo>
                      <a:pt x="3369" y="855"/>
                    </a:lnTo>
                    <a:lnTo>
                      <a:pt x="3359" y="860"/>
                    </a:lnTo>
                    <a:lnTo>
                      <a:pt x="3348" y="863"/>
                    </a:lnTo>
                    <a:lnTo>
                      <a:pt x="2875" y="863"/>
                    </a:lnTo>
                    <a:lnTo>
                      <a:pt x="2854" y="893"/>
                    </a:lnTo>
                    <a:lnTo>
                      <a:pt x="2828" y="922"/>
                    </a:lnTo>
                    <a:lnTo>
                      <a:pt x="2799" y="948"/>
                    </a:lnTo>
                    <a:lnTo>
                      <a:pt x="2767" y="970"/>
                    </a:lnTo>
                    <a:lnTo>
                      <a:pt x="2732" y="986"/>
                    </a:lnTo>
                    <a:lnTo>
                      <a:pt x="2696" y="1000"/>
                    </a:lnTo>
                    <a:lnTo>
                      <a:pt x="2657" y="1008"/>
                    </a:lnTo>
                    <a:lnTo>
                      <a:pt x="2616" y="1010"/>
                    </a:lnTo>
                    <a:lnTo>
                      <a:pt x="2576" y="1008"/>
                    </a:lnTo>
                    <a:lnTo>
                      <a:pt x="2537" y="1000"/>
                    </a:lnTo>
                    <a:lnTo>
                      <a:pt x="2500" y="986"/>
                    </a:lnTo>
                    <a:lnTo>
                      <a:pt x="2466" y="970"/>
                    </a:lnTo>
                    <a:lnTo>
                      <a:pt x="2434" y="948"/>
                    </a:lnTo>
                    <a:lnTo>
                      <a:pt x="2405" y="922"/>
                    </a:lnTo>
                    <a:lnTo>
                      <a:pt x="2380" y="893"/>
                    </a:lnTo>
                    <a:lnTo>
                      <a:pt x="2357" y="863"/>
                    </a:lnTo>
                    <a:lnTo>
                      <a:pt x="824" y="863"/>
                    </a:lnTo>
                    <a:lnTo>
                      <a:pt x="801" y="895"/>
                    </a:lnTo>
                    <a:lnTo>
                      <a:pt x="775" y="922"/>
                    </a:lnTo>
                    <a:lnTo>
                      <a:pt x="746" y="948"/>
                    </a:lnTo>
                    <a:lnTo>
                      <a:pt x="713" y="970"/>
                    </a:lnTo>
                    <a:lnTo>
                      <a:pt x="678" y="987"/>
                    </a:lnTo>
                    <a:lnTo>
                      <a:pt x="640" y="1000"/>
                    </a:lnTo>
                    <a:lnTo>
                      <a:pt x="601" y="1008"/>
                    </a:lnTo>
                    <a:lnTo>
                      <a:pt x="560" y="1010"/>
                    </a:lnTo>
                    <a:lnTo>
                      <a:pt x="519" y="1008"/>
                    </a:lnTo>
                    <a:lnTo>
                      <a:pt x="478" y="1000"/>
                    </a:lnTo>
                    <a:lnTo>
                      <a:pt x="441" y="987"/>
                    </a:lnTo>
                    <a:lnTo>
                      <a:pt x="405" y="970"/>
                    </a:lnTo>
                    <a:lnTo>
                      <a:pt x="373" y="948"/>
                    </a:lnTo>
                    <a:lnTo>
                      <a:pt x="344" y="922"/>
                    </a:lnTo>
                    <a:lnTo>
                      <a:pt x="317" y="895"/>
                    </a:lnTo>
                    <a:lnTo>
                      <a:pt x="294" y="863"/>
                    </a:lnTo>
                    <a:lnTo>
                      <a:pt x="220" y="863"/>
                    </a:lnTo>
                    <a:lnTo>
                      <a:pt x="209" y="860"/>
                    </a:lnTo>
                    <a:lnTo>
                      <a:pt x="200" y="855"/>
                    </a:lnTo>
                    <a:lnTo>
                      <a:pt x="193" y="851"/>
                    </a:lnTo>
                    <a:lnTo>
                      <a:pt x="183" y="844"/>
                    </a:lnTo>
                    <a:lnTo>
                      <a:pt x="171" y="835"/>
                    </a:lnTo>
                    <a:lnTo>
                      <a:pt x="155" y="822"/>
                    </a:lnTo>
                    <a:lnTo>
                      <a:pt x="139" y="808"/>
                    </a:lnTo>
                    <a:lnTo>
                      <a:pt x="120" y="791"/>
                    </a:lnTo>
                    <a:lnTo>
                      <a:pt x="102" y="773"/>
                    </a:lnTo>
                    <a:lnTo>
                      <a:pt x="82" y="752"/>
                    </a:lnTo>
                    <a:lnTo>
                      <a:pt x="64" y="730"/>
                    </a:lnTo>
                    <a:lnTo>
                      <a:pt x="47" y="708"/>
                    </a:lnTo>
                    <a:lnTo>
                      <a:pt x="32" y="684"/>
                    </a:lnTo>
                    <a:lnTo>
                      <a:pt x="19" y="660"/>
                    </a:lnTo>
                    <a:lnTo>
                      <a:pt x="8" y="634"/>
                    </a:lnTo>
                    <a:lnTo>
                      <a:pt x="2" y="610"/>
                    </a:lnTo>
                    <a:lnTo>
                      <a:pt x="0" y="584"/>
                    </a:lnTo>
                    <a:lnTo>
                      <a:pt x="1" y="560"/>
                    </a:lnTo>
                    <a:lnTo>
                      <a:pt x="4" y="533"/>
                    </a:lnTo>
                    <a:lnTo>
                      <a:pt x="9" y="504"/>
                    </a:lnTo>
                    <a:lnTo>
                      <a:pt x="16" y="475"/>
                    </a:lnTo>
                    <a:lnTo>
                      <a:pt x="24" y="443"/>
                    </a:lnTo>
                    <a:lnTo>
                      <a:pt x="33" y="412"/>
                    </a:lnTo>
                    <a:lnTo>
                      <a:pt x="42" y="380"/>
                    </a:lnTo>
                    <a:lnTo>
                      <a:pt x="51" y="349"/>
                    </a:lnTo>
                    <a:lnTo>
                      <a:pt x="62" y="319"/>
                    </a:lnTo>
                    <a:lnTo>
                      <a:pt x="71" y="291"/>
                    </a:lnTo>
                    <a:lnTo>
                      <a:pt x="80" y="265"/>
                    </a:lnTo>
                    <a:lnTo>
                      <a:pt x="88" y="243"/>
                    </a:lnTo>
                    <a:lnTo>
                      <a:pt x="96" y="224"/>
                    </a:lnTo>
                    <a:lnTo>
                      <a:pt x="102" y="209"/>
                    </a:lnTo>
                    <a:lnTo>
                      <a:pt x="105" y="199"/>
                    </a:lnTo>
                    <a:lnTo>
                      <a:pt x="107" y="194"/>
                    </a:lnTo>
                    <a:lnTo>
                      <a:pt x="113" y="185"/>
                    </a:lnTo>
                    <a:lnTo>
                      <a:pt x="120" y="177"/>
                    </a:lnTo>
                    <a:lnTo>
                      <a:pt x="131" y="173"/>
                    </a:lnTo>
                    <a:lnTo>
                      <a:pt x="141" y="171"/>
                    </a:lnTo>
                    <a:lnTo>
                      <a:pt x="145" y="171"/>
                    </a:lnTo>
                    <a:lnTo>
                      <a:pt x="157" y="170"/>
                    </a:lnTo>
                    <a:lnTo>
                      <a:pt x="175" y="170"/>
                    </a:lnTo>
                    <a:lnTo>
                      <a:pt x="201" y="169"/>
                    </a:lnTo>
                    <a:lnTo>
                      <a:pt x="231" y="168"/>
                    </a:lnTo>
                    <a:lnTo>
                      <a:pt x="267" y="166"/>
                    </a:lnTo>
                    <a:lnTo>
                      <a:pt x="310" y="163"/>
                    </a:lnTo>
                    <a:lnTo>
                      <a:pt x="356" y="160"/>
                    </a:lnTo>
                    <a:lnTo>
                      <a:pt x="406" y="156"/>
                    </a:lnTo>
                    <a:lnTo>
                      <a:pt x="461" y="151"/>
                    </a:lnTo>
                    <a:lnTo>
                      <a:pt x="519" y="144"/>
                    </a:lnTo>
                    <a:lnTo>
                      <a:pt x="580" y="137"/>
                    </a:lnTo>
                    <a:lnTo>
                      <a:pt x="647" y="128"/>
                    </a:lnTo>
                    <a:lnTo>
                      <a:pt x="718" y="115"/>
                    </a:lnTo>
                    <a:lnTo>
                      <a:pt x="791" y="101"/>
                    </a:lnTo>
                    <a:lnTo>
                      <a:pt x="868" y="86"/>
                    </a:lnTo>
                    <a:lnTo>
                      <a:pt x="954" y="68"/>
                    </a:lnTo>
                    <a:lnTo>
                      <a:pt x="1043" y="52"/>
                    </a:lnTo>
                    <a:lnTo>
                      <a:pt x="1135" y="35"/>
                    </a:lnTo>
                    <a:lnTo>
                      <a:pt x="1228" y="22"/>
                    </a:lnTo>
                    <a:lnTo>
                      <a:pt x="1324" y="10"/>
                    </a:lnTo>
                    <a:lnTo>
                      <a:pt x="1421" y="3"/>
                    </a:lnTo>
                    <a:lnTo>
                      <a:pt x="15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8" name="Freeform 22">
                <a:extLst>
                  <a:ext uri="{FF2B5EF4-FFF2-40B4-BE49-F238E27FC236}">
                    <a16:creationId xmlns:a16="http://schemas.microsoft.com/office/drawing/2014/main" id="{F0295E4D-B1A1-9B40-9D3A-7FEE3194A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2895600"/>
                <a:ext cx="96837" cy="96837"/>
              </a:xfrm>
              <a:custGeom>
                <a:avLst/>
                <a:gdLst>
                  <a:gd name="T0" fmla="*/ 153 w 305"/>
                  <a:gd name="T1" fmla="*/ 0 h 305"/>
                  <a:gd name="T2" fmla="*/ 182 w 305"/>
                  <a:gd name="T3" fmla="*/ 3 h 305"/>
                  <a:gd name="T4" fmla="*/ 211 w 305"/>
                  <a:gd name="T5" fmla="*/ 11 h 305"/>
                  <a:gd name="T6" fmla="*/ 237 w 305"/>
                  <a:gd name="T7" fmla="*/ 25 h 305"/>
                  <a:gd name="T8" fmla="*/ 260 w 305"/>
                  <a:gd name="T9" fmla="*/ 44 h 305"/>
                  <a:gd name="T10" fmla="*/ 279 w 305"/>
                  <a:gd name="T11" fmla="*/ 67 h 305"/>
                  <a:gd name="T12" fmla="*/ 293 w 305"/>
                  <a:gd name="T13" fmla="*/ 93 h 305"/>
                  <a:gd name="T14" fmla="*/ 302 w 305"/>
                  <a:gd name="T15" fmla="*/ 121 h 305"/>
                  <a:gd name="T16" fmla="*/ 305 w 305"/>
                  <a:gd name="T17" fmla="*/ 152 h 305"/>
                  <a:gd name="T18" fmla="*/ 302 w 305"/>
                  <a:gd name="T19" fmla="*/ 183 h 305"/>
                  <a:gd name="T20" fmla="*/ 293 w 305"/>
                  <a:gd name="T21" fmla="*/ 212 h 305"/>
                  <a:gd name="T22" fmla="*/ 279 w 305"/>
                  <a:gd name="T23" fmla="*/ 238 h 305"/>
                  <a:gd name="T24" fmla="*/ 260 w 305"/>
                  <a:gd name="T25" fmla="*/ 261 h 305"/>
                  <a:gd name="T26" fmla="*/ 237 w 305"/>
                  <a:gd name="T27" fmla="*/ 279 h 305"/>
                  <a:gd name="T28" fmla="*/ 211 w 305"/>
                  <a:gd name="T29" fmla="*/ 294 h 305"/>
                  <a:gd name="T30" fmla="*/ 182 w 305"/>
                  <a:gd name="T31" fmla="*/ 302 h 305"/>
                  <a:gd name="T32" fmla="*/ 153 w 305"/>
                  <a:gd name="T33" fmla="*/ 305 h 305"/>
                  <a:gd name="T34" fmla="*/ 122 w 305"/>
                  <a:gd name="T35" fmla="*/ 302 h 305"/>
                  <a:gd name="T36" fmla="*/ 93 w 305"/>
                  <a:gd name="T37" fmla="*/ 294 h 305"/>
                  <a:gd name="T38" fmla="*/ 67 w 305"/>
                  <a:gd name="T39" fmla="*/ 279 h 305"/>
                  <a:gd name="T40" fmla="*/ 45 w 305"/>
                  <a:gd name="T41" fmla="*/ 261 h 305"/>
                  <a:gd name="T42" fmla="*/ 26 w 305"/>
                  <a:gd name="T43" fmla="*/ 238 h 305"/>
                  <a:gd name="T44" fmla="*/ 12 w 305"/>
                  <a:gd name="T45" fmla="*/ 212 h 305"/>
                  <a:gd name="T46" fmla="*/ 3 w 305"/>
                  <a:gd name="T47" fmla="*/ 183 h 305"/>
                  <a:gd name="T48" fmla="*/ 0 w 305"/>
                  <a:gd name="T49" fmla="*/ 152 h 305"/>
                  <a:gd name="T50" fmla="*/ 3 w 305"/>
                  <a:gd name="T51" fmla="*/ 121 h 305"/>
                  <a:gd name="T52" fmla="*/ 12 w 305"/>
                  <a:gd name="T53" fmla="*/ 93 h 305"/>
                  <a:gd name="T54" fmla="*/ 26 w 305"/>
                  <a:gd name="T55" fmla="*/ 67 h 305"/>
                  <a:gd name="T56" fmla="*/ 45 w 305"/>
                  <a:gd name="T57" fmla="*/ 44 h 305"/>
                  <a:gd name="T58" fmla="*/ 67 w 305"/>
                  <a:gd name="T59" fmla="*/ 25 h 305"/>
                  <a:gd name="T60" fmla="*/ 93 w 305"/>
                  <a:gd name="T61" fmla="*/ 11 h 305"/>
                  <a:gd name="T62" fmla="*/ 122 w 305"/>
                  <a:gd name="T63" fmla="*/ 3 h 305"/>
                  <a:gd name="T64" fmla="*/ 153 w 305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5" h="305">
                    <a:moveTo>
                      <a:pt x="153" y="0"/>
                    </a:moveTo>
                    <a:lnTo>
                      <a:pt x="182" y="3"/>
                    </a:lnTo>
                    <a:lnTo>
                      <a:pt x="211" y="11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2" y="121"/>
                    </a:lnTo>
                    <a:lnTo>
                      <a:pt x="305" y="152"/>
                    </a:lnTo>
                    <a:lnTo>
                      <a:pt x="302" y="183"/>
                    </a:lnTo>
                    <a:lnTo>
                      <a:pt x="293" y="212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7" y="279"/>
                    </a:lnTo>
                    <a:lnTo>
                      <a:pt x="211" y="294"/>
                    </a:lnTo>
                    <a:lnTo>
                      <a:pt x="182" y="302"/>
                    </a:lnTo>
                    <a:lnTo>
                      <a:pt x="153" y="305"/>
                    </a:lnTo>
                    <a:lnTo>
                      <a:pt x="122" y="302"/>
                    </a:lnTo>
                    <a:lnTo>
                      <a:pt x="93" y="294"/>
                    </a:lnTo>
                    <a:lnTo>
                      <a:pt x="67" y="279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2"/>
                    </a:lnTo>
                    <a:lnTo>
                      <a:pt x="3" y="183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5"/>
                    </a:lnTo>
                    <a:lnTo>
                      <a:pt x="93" y="11"/>
                    </a:lnTo>
                    <a:lnTo>
                      <a:pt x="122" y="3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9" name="Freeform 23">
                <a:extLst>
                  <a:ext uri="{FF2B5EF4-FFF2-40B4-BE49-F238E27FC236}">
                    <a16:creationId xmlns:a16="http://schemas.microsoft.com/office/drawing/2014/main" id="{FE8ABD2C-8424-FA41-89E6-529FE787D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100" y="2898775"/>
                <a:ext cx="96837" cy="96837"/>
              </a:xfrm>
              <a:custGeom>
                <a:avLst/>
                <a:gdLst>
                  <a:gd name="T0" fmla="*/ 152 w 304"/>
                  <a:gd name="T1" fmla="*/ 0 h 305"/>
                  <a:gd name="T2" fmla="*/ 183 w 304"/>
                  <a:gd name="T3" fmla="*/ 3 h 305"/>
                  <a:gd name="T4" fmla="*/ 212 w 304"/>
                  <a:gd name="T5" fmla="*/ 12 h 305"/>
                  <a:gd name="T6" fmla="*/ 238 w 304"/>
                  <a:gd name="T7" fmla="*/ 26 h 305"/>
                  <a:gd name="T8" fmla="*/ 260 w 304"/>
                  <a:gd name="T9" fmla="*/ 44 h 305"/>
                  <a:gd name="T10" fmla="*/ 279 w 304"/>
                  <a:gd name="T11" fmla="*/ 67 h 305"/>
                  <a:gd name="T12" fmla="*/ 293 w 304"/>
                  <a:gd name="T13" fmla="*/ 93 h 305"/>
                  <a:gd name="T14" fmla="*/ 301 w 304"/>
                  <a:gd name="T15" fmla="*/ 122 h 305"/>
                  <a:gd name="T16" fmla="*/ 304 w 304"/>
                  <a:gd name="T17" fmla="*/ 153 h 305"/>
                  <a:gd name="T18" fmla="*/ 301 w 304"/>
                  <a:gd name="T19" fmla="*/ 184 h 305"/>
                  <a:gd name="T20" fmla="*/ 293 w 304"/>
                  <a:gd name="T21" fmla="*/ 213 h 305"/>
                  <a:gd name="T22" fmla="*/ 279 w 304"/>
                  <a:gd name="T23" fmla="*/ 238 h 305"/>
                  <a:gd name="T24" fmla="*/ 260 w 304"/>
                  <a:gd name="T25" fmla="*/ 261 h 305"/>
                  <a:gd name="T26" fmla="*/ 238 w 304"/>
                  <a:gd name="T27" fmla="*/ 280 h 305"/>
                  <a:gd name="T28" fmla="*/ 212 w 304"/>
                  <a:gd name="T29" fmla="*/ 294 h 305"/>
                  <a:gd name="T30" fmla="*/ 183 w 304"/>
                  <a:gd name="T31" fmla="*/ 302 h 305"/>
                  <a:gd name="T32" fmla="*/ 152 w 304"/>
                  <a:gd name="T33" fmla="*/ 305 h 305"/>
                  <a:gd name="T34" fmla="*/ 121 w 304"/>
                  <a:gd name="T35" fmla="*/ 302 h 305"/>
                  <a:gd name="T36" fmla="*/ 94 w 304"/>
                  <a:gd name="T37" fmla="*/ 294 h 305"/>
                  <a:gd name="T38" fmla="*/ 67 w 304"/>
                  <a:gd name="T39" fmla="*/ 280 h 305"/>
                  <a:gd name="T40" fmla="*/ 45 w 304"/>
                  <a:gd name="T41" fmla="*/ 261 h 305"/>
                  <a:gd name="T42" fmla="*/ 26 w 304"/>
                  <a:gd name="T43" fmla="*/ 238 h 305"/>
                  <a:gd name="T44" fmla="*/ 12 w 304"/>
                  <a:gd name="T45" fmla="*/ 213 h 305"/>
                  <a:gd name="T46" fmla="*/ 3 w 304"/>
                  <a:gd name="T47" fmla="*/ 184 h 305"/>
                  <a:gd name="T48" fmla="*/ 0 w 304"/>
                  <a:gd name="T49" fmla="*/ 153 h 305"/>
                  <a:gd name="T50" fmla="*/ 3 w 304"/>
                  <a:gd name="T51" fmla="*/ 122 h 305"/>
                  <a:gd name="T52" fmla="*/ 12 w 304"/>
                  <a:gd name="T53" fmla="*/ 93 h 305"/>
                  <a:gd name="T54" fmla="*/ 26 w 304"/>
                  <a:gd name="T55" fmla="*/ 67 h 305"/>
                  <a:gd name="T56" fmla="*/ 45 w 304"/>
                  <a:gd name="T57" fmla="*/ 44 h 305"/>
                  <a:gd name="T58" fmla="*/ 67 w 304"/>
                  <a:gd name="T59" fmla="*/ 26 h 305"/>
                  <a:gd name="T60" fmla="*/ 94 w 304"/>
                  <a:gd name="T61" fmla="*/ 12 h 305"/>
                  <a:gd name="T62" fmla="*/ 121 w 304"/>
                  <a:gd name="T63" fmla="*/ 3 h 305"/>
                  <a:gd name="T64" fmla="*/ 152 w 304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4" h="305">
                    <a:moveTo>
                      <a:pt x="152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8" y="26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1" y="184"/>
                    </a:lnTo>
                    <a:lnTo>
                      <a:pt x="293" y="213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8" y="280"/>
                    </a:lnTo>
                    <a:lnTo>
                      <a:pt x="212" y="294"/>
                    </a:lnTo>
                    <a:lnTo>
                      <a:pt x="183" y="302"/>
                    </a:lnTo>
                    <a:lnTo>
                      <a:pt x="152" y="305"/>
                    </a:lnTo>
                    <a:lnTo>
                      <a:pt x="121" y="302"/>
                    </a:lnTo>
                    <a:lnTo>
                      <a:pt x="94" y="294"/>
                    </a:lnTo>
                    <a:lnTo>
                      <a:pt x="67" y="280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3"/>
                    </a:lnTo>
                    <a:lnTo>
                      <a:pt x="3" y="184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4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BBD91E06-D7EB-BD41-BA1C-8E962B9ADDDC}"/>
                </a:ext>
              </a:extLst>
            </p:cNvPr>
            <p:cNvGrpSpPr/>
            <p:nvPr/>
          </p:nvGrpSpPr>
          <p:grpSpPr>
            <a:xfrm rot="5400000">
              <a:off x="8849305" y="5215201"/>
              <a:ext cx="1486123" cy="986262"/>
              <a:chOff x="5935663" y="2671763"/>
              <a:chExt cx="1227138" cy="81438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3" name="Freeform 28">
                <a:extLst>
                  <a:ext uri="{FF2B5EF4-FFF2-40B4-BE49-F238E27FC236}">
                    <a16:creationId xmlns:a16="http://schemas.microsoft.com/office/drawing/2014/main" id="{D2F1AE8B-DA04-E048-AF36-E60F41D48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422650"/>
                <a:ext cx="923925" cy="63500"/>
              </a:xfrm>
              <a:custGeom>
                <a:avLst/>
                <a:gdLst>
                  <a:gd name="T0" fmla="*/ 159 w 2911"/>
                  <a:gd name="T1" fmla="*/ 0 h 199"/>
                  <a:gd name="T2" fmla="*/ 2875 w 2911"/>
                  <a:gd name="T3" fmla="*/ 0 h 199"/>
                  <a:gd name="T4" fmla="*/ 2889 w 2911"/>
                  <a:gd name="T5" fmla="*/ 2 h 199"/>
                  <a:gd name="T6" fmla="*/ 2901 w 2911"/>
                  <a:gd name="T7" fmla="*/ 7 h 199"/>
                  <a:gd name="T8" fmla="*/ 2908 w 2911"/>
                  <a:gd name="T9" fmla="*/ 15 h 199"/>
                  <a:gd name="T10" fmla="*/ 2911 w 2911"/>
                  <a:gd name="T11" fmla="*/ 26 h 199"/>
                  <a:gd name="T12" fmla="*/ 2910 w 2911"/>
                  <a:gd name="T13" fmla="*/ 38 h 199"/>
                  <a:gd name="T14" fmla="*/ 2903 w 2911"/>
                  <a:gd name="T15" fmla="*/ 52 h 199"/>
                  <a:gd name="T16" fmla="*/ 2845 w 2911"/>
                  <a:gd name="T17" fmla="*/ 147 h 199"/>
                  <a:gd name="T18" fmla="*/ 2832 w 2911"/>
                  <a:gd name="T19" fmla="*/ 163 h 199"/>
                  <a:gd name="T20" fmla="*/ 2814 w 2911"/>
                  <a:gd name="T21" fmla="*/ 178 h 199"/>
                  <a:gd name="T22" fmla="*/ 2794 w 2911"/>
                  <a:gd name="T23" fmla="*/ 188 h 199"/>
                  <a:gd name="T24" fmla="*/ 2773 w 2911"/>
                  <a:gd name="T25" fmla="*/ 197 h 199"/>
                  <a:gd name="T26" fmla="*/ 2752 w 2911"/>
                  <a:gd name="T27" fmla="*/ 199 h 199"/>
                  <a:gd name="T28" fmla="*/ 37 w 2911"/>
                  <a:gd name="T29" fmla="*/ 199 h 199"/>
                  <a:gd name="T30" fmla="*/ 21 w 2911"/>
                  <a:gd name="T31" fmla="*/ 197 h 199"/>
                  <a:gd name="T32" fmla="*/ 11 w 2911"/>
                  <a:gd name="T33" fmla="*/ 192 h 199"/>
                  <a:gd name="T34" fmla="*/ 4 w 2911"/>
                  <a:gd name="T35" fmla="*/ 184 h 199"/>
                  <a:gd name="T36" fmla="*/ 0 w 2911"/>
                  <a:gd name="T37" fmla="*/ 173 h 199"/>
                  <a:gd name="T38" fmla="*/ 1 w 2911"/>
                  <a:gd name="T39" fmla="*/ 161 h 199"/>
                  <a:gd name="T40" fmla="*/ 8 w 2911"/>
                  <a:gd name="T41" fmla="*/ 147 h 199"/>
                  <a:gd name="T42" fmla="*/ 65 w 2911"/>
                  <a:gd name="T43" fmla="*/ 52 h 199"/>
                  <a:gd name="T44" fmla="*/ 80 w 2911"/>
                  <a:gd name="T45" fmla="*/ 36 h 199"/>
                  <a:gd name="T46" fmla="*/ 96 w 2911"/>
                  <a:gd name="T47" fmla="*/ 21 h 199"/>
                  <a:gd name="T48" fmla="*/ 118 w 2911"/>
                  <a:gd name="T49" fmla="*/ 11 h 199"/>
                  <a:gd name="T50" fmla="*/ 139 w 2911"/>
                  <a:gd name="T51" fmla="*/ 2 h 199"/>
                  <a:gd name="T52" fmla="*/ 159 w 2911"/>
                  <a:gd name="T53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11" h="199">
                    <a:moveTo>
                      <a:pt x="159" y="0"/>
                    </a:moveTo>
                    <a:lnTo>
                      <a:pt x="2875" y="0"/>
                    </a:lnTo>
                    <a:lnTo>
                      <a:pt x="2889" y="2"/>
                    </a:lnTo>
                    <a:lnTo>
                      <a:pt x="2901" y="7"/>
                    </a:lnTo>
                    <a:lnTo>
                      <a:pt x="2908" y="15"/>
                    </a:lnTo>
                    <a:lnTo>
                      <a:pt x="2911" y="26"/>
                    </a:lnTo>
                    <a:lnTo>
                      <a:pt x="2910" y="38"/>
                    </a:lnTo>
                    <a:lnTo>
                      <a:pt x="2903" y="52"/>
                    </a:lnTo>
                    <a:lnTo>
                      <a:pt x="2845" y="147"/>
                    </a:lnTo>
                    <a:lnTo>
                      <a:pt x="2832" y="163"/>
                    </a:lnTo>
                    <a:lnTo>
                      <a:pt x="2814" y="178"/>
                    </a:lnTo>
                    <a:lnTo>
                      <a:pt x="2794" y="188"/>
                    </a:lnTo>
                    <a:lnTo>
                      <a:pt x="2773" y="197"/>
                    </a:lnTo>
                    <a:lnTo>
                      <a:pt x="2752" y="199"/>
                    </a:lnTo>
                    <a:lnTo>
                      <a:pt x="37" y="199"/>
                    </a:lnTo>
                    <a:lnTo>
                      <a:pt x="21" y="197"/>
                    </a:lnTo>
                    <a:lnTo>
                      <a:pt x="11" y="192"/>
                    </a:lnTo>
                    <a:lnTo>
                      <a:pt x="4" y="184"/>
                    </a:lnTo>
                    <a:lnTo>
                      <a:pt x="0" y="173"/>
                    </a:lnTo>
                    <a:lnTo>
                      <a:pt x="1" y="161"/>
                    </a:lnTo>
                    <a:lnTo>
                      <a:pt x="8" y="147"/>
                    </a:lnTo>
                    <a:lnTo>
                      <a:pt x="65" y="52"/>
                    </a:lnTo>
                    <a:lnTo>
                      <a:pt x="80" y="36"/>
                    </a:lnTo>
                    <a:lnTo>
                      <a:pt x="96" y="21"/>
                    </a:lnTo>
                    <a:lnTo>
                      <a:pt x="118" y="11"/>
                    </a:lnTo>
                    <a:lnTo>
                      <a:pt x="139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4" name="Freeform 29">
                <a:extLst>
                  <a:ext uri="{FF2B5EF4-FFF2-40B4-BE49-F238E27FC236}">
                    <a16:creationId xmlns:a16="http://schemas.microsoft.com/office/drawing/2014/main" id="{804DB374-7592-3347-A0CB-132051B62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976" y="3138488"/>
                <a:ext cx="196850" cy="87313"/>
              </a:xfrm>
              <a:custGeom>
                <a:avLst/>
                <a:gdLst>
                  <a:gd name="T0" fmla="*/ 61 w 623"/>
                  <a:gd name="T1" fmla="*/ 0 h 272"/>
                  <a:gd name="T2" fmla="*/ 561 w 623"/>
                  <a:gd name="T3" fmla="*/ 0 h 272"/>
                  <a:gd name="T4" fmla="*/ 581 w 623"/>
                  <a:gd name="T5" fmla="*/ 3 h 272"/>
                  <a:gd name="T6" fmla="*/ 598 w 623"/>
                  <a:gd name="T7" fmla="*/ 12 h 272"/>
                  <a:gd name="T8" fmla="*/ 611 w 623"/>
                  <a:gd name="T9" fmla="*/ 26 h 272"/>
                  <a:gd name="T10" fmla="*/ 619 w 623"/>
                  <a:gd name="T11" fmla="*/ 42 h 272"/>
                  <a:gd name="T12" fmla="*/ 623 w 623"/>
                  <a:gd name="T13" fmla="*/ 61 h 272"/>
                  <a:gd name="T14" fmla="*/ 623 w 623"/>
                  <a:gd name="T15" fmla="*/ 212 h 272"/>
                  <a:gd name="T16" fmla="*/ 619 w 623"/>
                  <a:gd name="T17" fmla="*/ 231 h 272"/>
                  <a:gd name="T18" fmla="*/ 611 w 623"/>
                  <a:gd name="T19" fmla="*/ 247 h 272"/>
                  <a:gd name="T20" fmla="*/ 598 w 623"/>
                  <a:gd name="T21" fmla="*/ 260 h 272"/>
                  <a:gd name="T22" fmla="*/ 581 w 623"/>
                  <a:gd name="T23" fmla="*/ 270 h 272"/>
                  <a:gd name="T24" fmla="*/ 561 w 623"/>
                  <a:gd name="T25" fmla="*/ 272 h 272"/>
                  <a:gd name="T26" fmla="*/ 61 w 623"/>
                  <a:gd name="T27" fmla="*/ 272 h 272"/>
                  <a:gd name="T28" fmla="*/ 43 w 623"/>
                  <a:gd name="T29" fmla="*/ 270 h 272"/>
                  <a:gd name="T30" fmla="*/ 28 w 623"/>
                  <a:gd name="T31" fmla="*/ 263 h 272"/>
                  <a:gd name="T32" fmla="*/ 16 w 623"/>
                  <a:gd name="T33" fmla="*/ 251 h 272"/>
                  <a:gd name="T34" fmla="*/ 6 w 623"/>
                  <a:gd name="T35" fmla="*/ 237 h 272"/>
                  <a:gd name="T36" fmla="*/ 2 w 623"/>
                  <a:gd name="T37" fmla="*/ 225 h 272"/>
                  <a:gd name="T38" fmla="*/ 0 w 623"/>
                  <a:gd name="T39" fmla="*/ 212 h 272"/>
                  <a:gd name="T40" fmla="*/ 0 w 623"/>
                  <a:gd name="T41" fmla="*/ 61 h 272"/>
                  <a:gd name="T42" fmla="*/ 3 w 623"/>
                  <a:gd name="T43" fmla="*/ 42 h 272"/>
                  <a:gd name="T44" fmla="*/ 12 w 623"/>
                  <a:gd name="T45" fmla="*/ 26 h 272"/>
                  <a:gd name="T46" fmla="*/ 25 w 623"/>
                  <a:gd name="T47" fmla="*/ 12 h 272"/>
                  <a:gd name="T48" fmla="*/ 42 w 623"/>
                  <a:gd name="T49" fmla="*/ 3 h 272"/>
                  <a:gd name="T50" fmla="*/ 61 w 623"/>
                  <a:gd name="T5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3" h="272">
                    <a:moveTo>
                      <a:pt x="61" y="0"/>
                    </a:moveTo>
                    <a:lnTo>
                      <a:pt x="561" y="0"/>
                    </a:lnTo>
                    <a:lnTo>
                      <a:pt x="581" y="3"/>
                    </a:lnTo>
                    <a:lnTo>
                      <a:pt x="598" y="12"/>
                    </a:lnTo>
                    <a:lnTo>
                      <a:pt x="611" y="26"/>
                    </a:lnTo>
                    <a:lnTo>
                      <a:pt x="619" y="42"/>
                    </a:lnTo>
                    <a:lnTo>
                      <a:pt x="623" y="61"/>
                    </a:lnTo>
                    <a:lnTo>
                      <a:pt x="623" y="212"/>
                    </a:lnTo>
                    <a:lnTo>
                      <a:pt x="619" y="231"/>
                    </a:lnTo>
                    <a:lnTo>
                      <a:pt x="611" y="247"/>
                    </a:lnTo>
                    <a:lnTo>
                      <a:pt x="598" y="260"/>
                    </a:lnTo>
                    <a:lnTo>
                      <a:pt x="581" y="270"/>
                    </a:lnTo>
                    <a:lnTo>
                      <a:pt x="561" y="272"/>
                    </a:lnTo>
                    <a:lnTo>
                      <a:pt x="61" y="272"/>
                    </a:lnTo>
                    <a:lnTo>
                      <a:pt x="43" y="270"/>
                    </a:lnTo>
                    <a:lnTo>
                      <a:pt x="28" y="263"/>
                    </a:lnTo>
                    <a:lnTo>
                      <a:pt x="16" y="251"/>
                    </a:lnTo>
                    <a:lnTo>
                      <a:pt x="6" y="237"/>
                    </a:lnTo>
                    <a:lnTo>
                      <a:pt x="2" y="225"/>
                    </a:lnTo>
                    <a:lnTo>
                      <a:pt x="0" y="212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5" name="Freeform 30">
                <a:extLst>
                  <a:ext uri="{FF2B5EF4-FFF2-40B4-BE49-F238E27FC236}">
                    <a16:creationId xmlns:a16="http://schemas.microsoft.com/office/drawing/2014/main" id="{12B54AC3-8BB2-824D-8181-5432B74C8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738" y="2951163"/>
                <a:ext cx="122238" cy="88900"/>
              </a:xfrm>
              <a:custGeom>
                <a:avLst/>
                <a:gdLst>
                  <a:gd name="T0" fmla="*/ 246 w 385"/>
                  <a:gd name="T1" fmla="*/ 0 h 279"/>
                  <a:gd name="T2" fmla="*/ 276 w 385"/>
                  <a:gd name="T3" fmla="*/ 1 h 279"/>
                  <a:gd name="T4" fmla="*/ 303 w 385"/>
                  <a:gd name="T5" fmla="*/ 6 h 279"/>
                  <a:gd name="T6" fmla="*/ 328 w 385"/>
                  <a:gd name="T7" fmla="*/ 14 h 279"/>
                  <a:gd name="T8" fmla="*/ 351 w 385"/>
                  <a:gd name="T9" fmla="*/ 27 h 279"/>
                  <a:gd name="T10" fmla="*/ 370 w 385"/>
                  <a:gd name="T11" fmla="*/ 44 h 279"/>
                  <a:gd name="T12" fmla="*/ 385 w 385"/>
                  <a:gd name="T13" fmla="*/ 64 h 279"/>
                  <a:gd name="T14" fmla="*/ 16 w 385"/>
                  <a:gd name="T15" fmla="*/ 279 h 279"/>
                  <a:gd name="T16" fmla="*/ 5 w 385"/>
                  <a:gd name="T17" fmla="*/ 253 h 279"/>
                  <a:gd name="T18" fmla="*/ 0 w 385"/>
                  <a:gd name="T19" fmla="*/ 225 h 279"/>
                  <a:gd name="T20" fmla="*/ 3 w 385"/>
                  <a:gd name="T21" fmla="*/ 196 h 279"/>
                  <a:gd name="T22" fmla="*/ 10 w 385"/>
                  <a:gd name="T23" fmla="*/ 167 h 279"/>
                  <a:gd name="T24" fmla="*/ 23 w 385"/>
                  <a:gd name="T25" fmla="*/ 137 h 279"/>
                  <a:gd name="T26" fmla="*/ 41 w 385"/>
                  <a:gd name="T27" fmla="*/ 110 h 279"/>
                  <a:gd name="T28" fmla="*/ 63 w 385"/>
                  <a:gd name="T29" fmla="*/ 82 h 279"/>
                  <a:gd name="T30" fmla="*/ 91 w 385"/>
                  <a:gd name="T31" fmla="*/ 58 h 279"/>
                  <a:gd name="T32" fmla="*/ 123 w 385"/>
                  <a:gd name="T33" fmla="*/ 37 h 279"/>
                  <a:gd name="T34" fmla="*/ 154 w 385"/>
                  <a:gd name="T35" fmla="*/ 21 h 279"/>
                  <a:gd name="T36" fmla="*/ 185 w 385"/>
                  <a:gd name="T37" fmla="*/ 9 h 279"/>
                  <a:gd name="T38" fmla="*/ 217 w 385"/>
                  <a:gd name="T39" fmla="*/ 2 h 279"/>
                  <a:gd name="T40" fmla="*/ 246 w 385"/>
                  <a:gd name="T4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5" h="279">
                    <a:moveTo>
                      <a:pt x="246" y="0"/>
                    </a:moveTo>
                    <a:lnTo>
                      <a:pt x="276" y="1"/>
                    </a:lnTo>
                    <a:lnTo>
                      <a:pt x="303" y="6"/>
                    </a:lnTo>
                    <a:lnTo>
                      <a:pt x="328" y="14"/>
                    </a:lnTo>
                    <a:lnTo>
                      <a:pt x="351" y="27"/>
                    </a:lnTo>
                    <a:lnTo>
                      <a:pt x="370" y="44"/>
                    </a:lnTo>
                    <a:lnTo>
                      <a:pt x="385" y="64"/>
                    </a:lnTo>
                    <a:lnTo>
                      <a:pt x="16" y="279"/>
                    </a:lnTo>
                    <a:lnTo>
                      <a:pt x="5" y="253"/>
                    </a:lnTo>
                    <a:lnTo>
                      <a:pt x="0" y="225"/>
                    </a:lnTo>
                    <a:lnTo>
                      <a:pt x="3" y="196"/>
                    </a:lnTo>
                    <a:lnTo>
                      <a:pt x="10" y="167"/>
                    </a:lnTo>
                    <a:lnTo>
                      <a:pt x="23" y="137"/>
                    </a:lnTo>
                    <a:lnTo>
                      <a:pt x="41" y="110"/>
                    </a:lnTo>
                    <a:lnTo>
                      <a:pt x="63" y="82"/>
                    </a:lnTo>
                    <a:lnTo>
                      <a:pt x="91" y="58"/>
                    </a:lnTo>
                    <a:lnTo>
                      <a:pt x="123" y="37"/>
                    </a:lnTo>
                    <a:lnTo>
                      <a:pt x="154" y="21"/>
                    </a:lnTo>
                    <a:lnTo>
                      <a:pt x="185" y="9"/>
                    </a:lnTo>
                    <a:lnTo>
                      <a:pt x="217" y="2"/>
                    </a:lnTo>
                    <a:lnTo>
                      <a:pt x="2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6" name="Freeform 31">
                <a:extLst>
                  <a:ext uri="{FF2B5EF4-FFF2-40B4-BE49-F238E27FC236}">
                    <a16:creationId xmlns:a16="http://schemas.microsoft.com/office/drawing/2014/main" id="{22C05670-21DC-8B45-998E-A87DB711F4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1226" y="2671763"/>
                <a:ext cx="1171575" cy="722313"/>
              </a:xfrm>
              <a:custGeom>
                <a:avLst/>
                <a:gdLst>
                  <a:gd name="T0" fmla="*/ 2366 w 3686"/>
                  <a:gd name="T1" fmla="*/ 1019 h 2273"/>
                  <a:gd name="T2" fmla="*/ 2087 w 3686"/>
                  <a:gd name="T3" fmla="*/ 1070 h 2273"/>
                  <a:gd name="T4" fmla="*/ 1750 w 3686"/>
                  <a:gd name="T5" fmla="*/ 1153 h 2273"/>
                  <a:gd name="T6" fmla="*/ 1488 w 3686"/>
                  <a:gd name="T7" fmla="*/ 1285 h 2273"/>
                  <a:gd name="T8" fmla="*/ 1302 w 3686"/>
                  <a:gd name="T9" fmla="*/ 1473 h 2273"/>
                  <a:gd name="T10" fmla="*/ 1252 w 3686"/>
                  <a:gd name="T11" fmla="*/ 1594 h 2273"/>
                  <a:gd name="T12" fmla="*/ 1317 w 3686"/>
                  <a:gd name="T13" fmla="*/ 1658 h 2273"/>
                  <a:gd name="T14" fmla="*/ 1453 w 3686"/>
                  <a:gd name="T15" fmla="*/ 1694 h 2273"/>
                  <a:gd name="T16" fmla="*/ 1636 w 3686"/>
                  <a:gd name="T17" fmla="*/ 1708 h 2273"/>
                  <a:gd name="T18" fmla="*/ 1702 w 3686"/>
                  <a:gd name="T19" fmla="*/ 1795 h 2273"/>
                  <a:gd name="T20" fmla="*/ 2288 w 3686"/>
                  <a:gd name="T21" fmla="*/ 1804 h 2273"/>
                  <a:gd name="T22" fmla="*/ 2371 w 3686"/>
                  <a:gd name="T23" fmla="*/ 1737 h 2273"/>
                  <a:gd name="T24" fmla="*/ 2426 w 3686"/>
                  <a:gd name="T25" fmla="*/ 1650 h 2273"/>
                  <a:gd name="T26" fmla="*/ 2572 w 3686"/>
                  <a:gd name="T27" fmla="*/ 1636 h 2273"/>
                  <a:gd name="T28" fmla="*/ 2673 w 3686"/>
                  <a:gd name="T29" fmla="*/ 1598 h 2273"/>
                  <a:gd name="T30" fmla="*/ 2720 w 3686"/>
                  <a:gd name="T31" fmla="*/ 1513 h 2273"/>
                  <a:gd name="T32" fmla="*/ 2721 w 3686"/>
                  <a:gd name="T33" fmla="*/ 1306 h 2273"/>
                  <a:gd name="T34" fmla="*/ 2706 w 3686"/>
                  <a:gd name="T35" fmla="*/ 1140 h 2273"/>
                  <a:gd name="T36" fmla="*/ 2655 w 3686"/>
                  <a:gd name="T37" fmla="*/ 1045 h 2273"/>
                  <a:gd name="T38" fmla="*/ 2548 w 3686"/>
                  <a:gd name="T39" fmla="*/ 1009 h 2273"/>
                  <a:gd name="T40" fmla="*/ 3641 w 3686"/>
                  <a:gd name="T41" fmla="*/ 9 h 2273"/>
                  <a:gd name="T42" fmla="*/ 3685 w 3686"/>
                  <a:gd name="T43" fmla="*/ 69 h 2273"/>
                  <a:gd name="T44" fmla="*/ 3675 w 3686"/>
                  <a:gd name="T45" fmla="*/ 239 h 2273"/>
                  <a:gd name="T46" fmla="*/ 3649 w 3686"/>
                  <a:gd name="T47" fmla="*/ 445 h 2273"/>
                  <a:gd name="T48" fmla="*/ 3599 w 3686"/>
                  <a:gd name="T49" fmla="*/ 641 h 2273"/>
                  <a:gd name="T50" fmla="*/ 3514 w 3686"/>
                  <a:gd name="T51" fmla="*/ 813 h 2273"/>
                  <a:gd name="T52" fmla="*/ 3382 w 3686"/>
                  <a:gd name="T53" fmla="*/ 938 h 2273"/>
                  <a:gd name="T54" fmla="*/ 3194 w 3686"/>
                  <a:gd name="T55" fmla="*/ 999 h 2273"/>
                  <a:gd name="T56" fmla="*/ 3136 w 3686"/>
                  <a:gd name="T57" fmla="*/ 1046 h 2273"/>
                  <a:gd name="T58" fmla="*/ 3102 w 3686"/>
                  <a:gd name="T59" fmla="*/ 1892 h 2273"/>
                  <a:gd name="T60" fmla="*/ 3024 w 3686"/>
                  <a:gd name="T61" fmla="*/ 1937 h 2273"/>
                  <a:gd name="T62" fmla="*/ 2894 w 3686"/>
                  <a:gd name="T63" fmla="*/ 2024 h 2273"/>
                  <a:gd name="T64" fmla="*/ 2825 w 3686"/>
                  <a:gd name="T65" fmla="*/ 2136 h 2273"/>
                  <a:gd name="T66" fmla="*/ 2796 w 3686"/>
                  <a:gd name="T67" fmla="*/ 2238 h 2273"/>
                  <a:gd name="T68" fmla="*/ 2762 w 3686"/>
                  <a:gd name="T69" fmla="*/ 2273 h 2273"/>
                  <a:gd name="T70" fmla="*/ 175 w 3686"/>
                  <a:gd name="T71" fmla="*/ 2024 h 2273"/>
                  <a:gd name="T72" fmla="*/ 537 w 3686"/>
                  <a:gd name="T73" fmla="*/ 1610 h 2273"/>
                  <a:gd name="T74" fmla="*/ 912 w 3686"/>
                  <a:gd name="T75" fmla="*/ 1293 h 2273"/>
                  <a:gd name="T76" fmla="*/ 1289 w 3686"/>
                  <a:gd name="T77" fmla="*/ 1059 h 2273"/>
                  <a:gd name="T78" fmla="*/ 1656 w 3686"/>
                  <a:gd name="T79" fmla="*/ 898 h 2273"/>
                  <a:gd name="T80" fmla="*/ 2003 w 3686"/>
                  <a:gd name="T81" fmla="*/ 796 h 2273"/>
                  <a:gd name="T82" fmla="*/ 2320 w 3686"/>
                  <a:gd name="T83" fmla="*/ 742 h 2273"/>
                  <a:gd name="T84" fmla="*/ 2596 w 3686"/>
                  <a:gd name="T85" fmla="*/ 722 h 2273"/>
                  <a:gd name="T86" fmla="*/ 2871 w 3686"/>
                  <a:gd name="T87" fmla="*/ 730 h 2273"/>
                  <a:gd name="T88" fmla="*/ 3060 w 3686"/>
                  <a:gd name="T89" fmla="*/ 752 h 2273"/>
                  <a:gd name="T90" fmla="*/ 3102 w 3686"/>
                  <a:gd name="T91" fmla="*/ 754 h 2273"/>
                  <a:gd name="T92" fmla="*/ 3178 w 3686"/>
                  <a:gd name="T93" fmla="*/ 792 h 2273"/>
                  <a:gd name="T94" fmla="*/ 3296 w 3686"/>
                  <a:gd name="T95" fmla="*/ 761 h 2273"/>
                  <a:gd name="T96" fmla="*/ 3393 w 3686"/>
                  <a:gd name="T97" fmla="*/ 651 h 2273"/>
                  <a:gd name="T98" fmla="*/ 3450 w 3686"/>
                  <a:gd name="T99" fmla="*/ 501 h 2273"/>
                  <a:gd name="T100" fmla="*/ 3477 w 3686"/>
                  <a:gd name="T101" fmla="*/ 333 h 2273"/>
                  <a:gd name="T102" fmla="*/ 3490 w 3686"/>
                  <a:gd name="T103" fmla="*/ 167 h 2273"/>
                  <a:gd name="T104" fmla="*/ 3505 w 3686"/>
                  <a:gd name="T105" fmla="*/ 50 h 2273"/>
                  <a:gd name="T106" fmla="*/ 3567 w 3686"/>
                  <a:gd name="T107" fmla="*/ 3 h 2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86" h="2273">
                    <a:moveTo>
                      <a:pt x="2510" y="1008"/>
                    </a:moveTo>
                    <a:lnTo>
                      <a:pt x="2467" y="1009"/>
                    </a:lnTo>
                    <a:lnTo>
                      <a:pt x="2420" y="1013"/>
                    </a:lnTo>
                    <a:lnTo>
                      <a:pt x="2366" y="1019"/>
                    </a:lnTo>
                    <a:lnTo>
                      <a:pt x="2306" y="1029"/>
                    </a:lnTo>
                    <a:lnTo>
                      <a:pt x="2240" y="1041"/>
                    </a:lnTo>
                    <a:lnTo>
                      <a:pt x="2167" y="1054"/>
                    </a:lnTo>
                    <a:lnTo>
                      <a:pt x="2087" y="1070"/>
                    </a:lnTo>
                    <a:lnTo>
                      <a:pt x="2000" y="1086"/>
                    </a:lnTo>
                    <a:lnTo>
                      <a:pt x="1911" y="1105"/>
                    </a:lnTo>
                    <a:lnTo>
                      <a:pt x="1828" y="1127"/>
                    </a:lnTo>
                    <a:lnTo>
                      <a:pt x="1750" y="1153"/>
                    </a:lnTo>
                    <a:lnTo>
                      <a:pt x="1677" y="1182"/>
                    </a:lnTo>
                    <a:lnTo>
                      <a:pt x="1610" y="1213"/>
                    </a:lnTo>
                    <a:lnTo>
                      <a:pt x="1547" y="1247"/>
                    </a:lnTo>
                    <a:lnTo>
                      <a:pt x="1488" y="1285"/>
                    </a:lnTo>
                    <a:lnTo>
                      <a:pt x="1435" y="1327"/>
                    </a:lnTo>
                    <a:lnTo>
                      <a:pt x="1386" y="1372"/>
                    </a:lnTo>
                    <a:lnTo>
                      <a:pt x="1342" y="1420"/>
                    </a:lnTo>
                    <a:lnTo>
                      <a:pt x="1302" y="1473"/>
                    </a:lnTo>
                    <a:lnTo>
                      <a:pt x="1266" y="1528"/>
                    </a:lnTo>
                    <a:lnTo>
                      <a:pt x="1254" y="1551"/>
                    </a:lnTo>
                    <a:lnTo>
                      <a:pt x="1251" y="1574"/>
                    </a:lnTo>
                    <a:lnTo>
                      <a:pt x="1252" y="1594"/>
                    </a:lnTo>
                    <a:lnTo>
                      <a:pt x="1260" y="1612"/>
                    </a:lnTo>
                    <a:lnTo>
                      <a:pt x="1275" y="1629"/>
                    </a:lnTo>
                    <a:lnTo>
                      <a:pt x="1294" y="1644"/>
                    </a:lnTo>
                    <a:lnTo>
                      <a:pt x="1317" y="1658"/>
                    </a:lnTo>
                    <a:lnTo>
                      <a:pt x="1345" y="1668"/>
                    </a:lnTo>
                    <a:lnTo>
                      <a:pt x="1378" y="1679"/>
                    </a:lnTo>
                    <a:lnTo>
                      <a:pt x="1414" y="1687"/>
                    </a:lnTo>
                    <a:lnTo>
                      <a:pt x="1453" y="1694"/>
                    </a:lnTo>
                    <a:lnTo>
                      <a:pt x="1496" y="1699"/>
                    </a:lnTo>
                    <a:lnTo>
                      <a:pt x="1539" y="1704"/>
                    </a:lnTo>
                    <a:lnTo>
                      <a:pt x="1587" y="1706"/>
                    </a:lnTo>
                    <a:lnTo>
                      <a:pt x="1636" y="1708"/>
                    </a:lnTo>
                    <a:lnTo>
                      <a:pt x="1645" y="1735"/>
                    </a:lnTo>
                    <a:lnTo>
                      <a:pt x="1659" y="1759"/>
                    </a:lnTo>
                    <a:lnTo>
                      <a:pt x="1678" y="1779"/>
                    </a:lnTo>
                    <a:lnTo>
                      <a:pt x="1702" y="1795"/>
                    </a:lnTo>
                    <a:lnTo>
                      <a:pt x="1730" y="1804"/>
                    </a:lnTo>
                    <a:lnTo>
                      <a:pt x="1758" y="1808"/>
                    </a:lnTo>
                    <a:lnTo>
                      <a:pt x="2258" y="1808"/>
                    </a:lnTo>
                    <a:lnTo>
                      <a:pt x="2288" y="1804"/>
                    </a:lnTo>
                    <a:lnTo>
                      <a:pt x="2314" y="1795"/>
                    </a:lnTo>
                    <a:lnTo>
                      <a:pt x="2337" y="1780"/>
                    </a:lnTo>
                    <a:lnTo>
                      <a:pt x="2357" y="1760"/>
                    </a:lnTo>
                    <a:lnTo>
                      <a:pt x="2371" y="1737"/>
                    </a:lnTo>
                    <a:lnTo>
                      <a:pt x="2381" y="1711"/>
                    </a:lnTo>
                    <a:lnTo>
                      <a:pt x="2384" y="1681"/>
                    </a:lnTo>
                    <a:lnTo>
                      <a:pt x="2384" y="1652"/>
                    </a:lnTo>
                    <a:lnTo>
                      <a:pt x="2426" y="1650"/>
                    </a:lnTo>
                    <a:lnTo>
                      <a:pt x="2466" y="1648"/>
                    </a:lnTo>
                    <a:lnTo>
                      <a:pt x="2504" y="1646"/>
                    </a:lnTo>
                    <a:lnTo>
                      <a:pt x="2538" y="1642"/>
                    </a:lnTo>
                    <a:lnTo>
                      <a:pt x="2572" y="1636"/>
                    </a:lnTo>
                    <a:lnTo>
                      <a:pt x="2601" y="1630"/>
                    </a:lnTo>
                    <a:lnTo>
                      <a:pt x="2629" y="1622"/>
                    </a:lnTo>
                    <a:lnTo>
                      <a:pt x="2653" y="1611"/>
                    </a:lnTo>
                    <a:lnTo>
                      <a:pt x="2673" y="1598"/>
                    </a:lnTo>
                    <a:lnTo>
                      <a:pt x="2691" y="1581"/>
                    </a:lnTo>
                    <a:lnTo>
                      <a:pt x="2704" y="1562"/>
                    </a:lnTo>
                    <a:lnTo>
                      <a:pt x="2714" y="1541"/>
                    </a:lnTo>
                    <a:lnTo>
                      <a:pt x="2720" y="1513"/>
                    </a:lnTo>
                    <a:lnTo>
                      <a:pt x="2723" y="1483"/>
                    </a:lnTo>
                    <a:lnTo>
                      <a:pt x="2723" y="1419"/>
                    </a:lnTo>
                    <a:lnTo>
                      <a:pt x="2723" y="1359"/>
                    </a:lnTo>
                    <a:lnTo>
                      <a:pt x="2721" y="1306"/>
                    </a:lnTo>
                    <a:lnTo>
                      <a:pt x="2720" y="1258"/>
                    </a:lnTo>
                    <a:lnTo>
                      <a:pt x="2717" y="1214"/>
                    </a:lnTo>
                    <a:lnTo>
                      <a:pt x="2713" y="1175"/>
                    </a:lnTo>
                    <a:lnTo>
                      <a:pt x="2706" y="1140"/>
                    </a:lnTo>
                    <a:lnTo>
                      <a:pt x="2698" y="1110"/>
                    </a:lnTo>
                    <a:lnTo>
                      <a:pt x="2686" y="1084"/>
                    </a:lnTo>
                    <a:lnTo>
                      <a:pt x="2673" y="1062"/>
                    </a:lnTo>
                    <a:lnTo>
                      <a:pt x="2655" y="1045"/>
                    </a:lnTo>
                    <a:lnTo>
                      <a:pt x="2635" y="1030"/>
                    </a:lnTo>
                    <a:lnTo>
                      <a:pt x="2610" y="1019"/>
                    </a:lnTo>
                    <a:lnTo>
                      <a:pt x="2581" y="1012"/>
                    </a:lnTo>
                    <a:lnTo>
                      <a:pt x="2548" y="1009"/>
                    </a:lnTo>
                    <a:lnTo>
                      <a:pt x="2510" y="1008"/>
                    </a:lnTo>
                    <a:close/>
                    <a:moveTo>
                      <a:pt x="3605" y="0"/>
                    </a:moveTo>
                    <a:lnTo>
                      <a:pt x="3623" y="3"/>
                    </a:lnTo>
                    <a:lnTo>
                      <a:pt x="3641" y="9"/>
                    </a:lnTo>
                    <a:lnTo>
                      <a:pt x="3656" y="19"/>
                    </a:lnTo>
                    <a:lnTo>
                      <a:pt x="3669" y="33"/>
                    </a:lnTo>
                    <a:lnTo>
                      <a:pt x="3679" y="49"/>
                    </a:lnTo>
                    <a:lnTo>
                      <a:pt x="3685" y="69"/>
                    </a:lnTo>
                    <a:lnTo>
                      <a:pt x="3686" y="92"/>
                    </a:lnTo>
                    <a:lnTo>
                      <a:pt x="3682" y="140"/>
                    </a:lnTo>
                    <a:lnTo>
                      <a:pt x="3679" y="189"/>
                    </a:lnTo>
                    <a:lnTo>
                      <a:pt x="3675" y="239"/>
                    </a:lnTo>
                    <a:lnTo>
                      <a:pt x="3671" y="290"/>
                    </a:lnTo>
                    <a:lnTo>
                      <a:pt x="3665" y="341"/>
                    </a:lnTo>
                    <a:lnTo>
                      <a:pt x="3657" y="393"/>
                    </a:lnTo>
                    <a:lnTo>
                      <a:pt x="3649" y="445"/>
                    </a:lnTo>
                    <a:lnTo>
                      <a:pt x="3640" y="495"/>
                    </a:lnTo>
                    <a:lnTo>
                      <a:pt x="3628" y="545"/>
                    </a:lnTo>
                    <a:lnTo>
                      <a:pt x="3615" y="594"/>
                    </a:lnTo>
                    <a:lnTo>
                      <a:pt x="3599" y="641"/>
                    </a:lnTo>
                    <a:lnTo>
                      <a:pt x="3581" y="688"/>
                    </a:lnTo>
                    <a:lnTo>
                      <a:pt x="3561" y="732"/>
                    </a:lnTo>
                    <a:lnTo>
                      <a:pt x="3539" y="774"/>
                    </a:lnTo>
                    <a:lnTo>
                      <a:pt x="3514" y="813"/>
                    </a:lnTo>
                    <a:lnTo>
                      <a:pt x="3485" y="849"/>
                    </a:lnTo>
                    <a:lnTo>
                      <a:pt x="3454" y="882"/>
                    </a:lnTo>
                    <a:lnTo>
                      <a:pt x="3420" y="912"/>
                    </a:lnTo>
                    <a:lnTo>
                      <a:pt x="3382" y="938"/>
                    </a:lnTo>
                    <a:lnTo>
                      <a:pt x="3341" y="961"/>
                    </a:lnTo>
                    <a:lnTo>
                      <a:pt x="3296" y="979"/>
                    </a:lnTo>
                    <a:lnTo>
                      <a:pt x="3246" y="991"/>
                    </a:lnTo>
                    <a:lnTo>
                      <a:pt x="3194" y="999"/>
                    </a:lnTo>
                    <a:lnTo>
                      <a:pt x="3182" y="1013"/>
                    </a:lnTo>
                    <a:lnTo>
                      <a:pt x="3168" y="1027"/>
                    </a:lnTo>
                    <a:lnTo>
                      <a:pt x="3153" y="1037"/>
                    </a:lnTo>
                    <a:lnTo>
                      <a:pt x="3136" y="1046"/>
                    </a:lnTo>
                    <a:lnTo>
                      <a:pt x="3121" y="1052"/>
                    </a:lnTo>
                    <a:lnTo>
                      <a:pt x="3104" y="1055"/>
                    </a:lnTo>
                    <a:lnTo>
                      <a:pt x="3104" y="1879"/>
                    </a:lnTo>
                    <a:lnTo>
                      <a:pt x="3102" y="1892"/>
                    </a:lnTo>
                    <a:lnTo>
                      <a:pt x="3093" y="1906"/>
                    </a:lnTo>
                    <a:lnTo>
                      <a:pt x="3083" y="1915"/>
                    </a:lnTo>
                    <a:lnTo>
                      <a:pt x="3068" y="1921"/>
                    </a:lnTo>
                    <a:lnTo>
                      <a:pt x="3024" y="1937"/>
                    </a:lnTo>
                    <a:lnTo>
                      <a:pt x="2985" y="1954"/>
                    </a:lnTo>
                    <a:lnTo>
                      <a:pt x="2951" y="1975"/>
                    </a:lnTo>
                    <a:lnTo>
                      <a:pt x="2920" y="1999"/>
                    </a:lnTo>
                    <a:lnTo>
                      <a:pt x="2894" y="2024"/>
                    </a:lnTo>
                    <a:lnTo>
                      <a:pt x="2872" y="2051"/>
                    </a:lnTo>
                    <a:lnTo>
                      <a:pt x="2853" y="2079"/>
                    </a:lnTo>
                    <a:lnTo>
                      <a:pt x="2838" y="2107"/>
                    </a:lnTo>
                    <a:lnTo>
                      <a:pt x="2825" y="2136"/>
                    </a:lnTo>
                    <a:lnTo>
                      <a:pt x="2814" y="2163"/>
                    </a:lnTo>
                    <a:lnTo>
                      <a:pt x="2807" y="2191"/>
                    </a:lnTo>
                    <a:lnTo>
                      <a:pt x="2801" y="2216"/>
                    </a:lnTo>
                    <a:lnTo>
                      <a:pt x="2796" y="2238"/>
                    </a:lnTo>
                    <a:lnTo>
                      <a:pt x="2793" y="2251"/>
                    </a:lnTo>
                    <a:lnTo>
                      <a:pt x="2784" y="2262"/>
                    </a:lnTo>
                    <a:lnTo>
                      <a:pt x="2774" y="2269"/>
                    </a:lnTo>
                    <a:lnTo>
                      <a:pt x="2762" y="2273"/>
                    </a:lnTo>
                    <a:lnTo>
                      <a:pt x="0" y="2273"/>
                    </a:lnTo>
                    <a:lnTo>
                      <a:pt x="1" y="2271"/>
                    </a:lnTo>
                    <a:lnTo>
                      <a:pt x="88" y="2144"/>
                    </a:lnTo>
                    <a:lnTo>
                      <a:pt x="175" y="2024"/>
                    </a:lnTo>
                    <a:lnTo>
                      <a:pt x="264" y="1910"/>
                    </a:lnTo>
                    <a:lnTo>
                      <a:pt x="354" y="1804"/>
                    </a:lnTo>
                    <a:lnTo>
                      <a:pt x="445" y="1704"/>
                    </a:lnTo>
                    <a:lnTo>
                      <a:pt x="537" y="1610"/>
                    </a:lnTo>
                    <a:lnTo>
                      <a:pt x="631" y="1523"/>
                    </a:lnTo>
                    <a:lnTo>
                      <a:pt x="723" y="1440"/>
                    </a:lnTo>
                    <a:lnTo>
                      <a:pt x="817" y="1364"/>
                    </a:lnTo>
                    <a:lnTo>
                      <a:pt x="912" y="1293"/>
                    </a:lnTo>
                    <a:lnTo>
                      <a:pt x="1006" y="1227"/>
                    </a:lnTo>
                    <a:lnTo>
                      <a:pt x="1101" y="1166"/>
                    </a:lnTo>
                    <a:lnTo>
                      <a:pt x="1195" y="1110"/>
                    </a:lnTo>
                    <a:lnTo>
                      <a:pt x="1289" y="1059"/>
                    </a:lnTo>
                    <a:lnTo>
                      <a:pt x="1381" y="1012"/>
                    </a:lnTo>
                    <a:lnTo>
                      <a:pt x="1474" y="971"/>
                    </a:lnTo>
                    <a:lnTo>
                      <a:pt x="1566" y="932"/>
                    </a:lnTo>
                    <a:lnTo>
                      <a:pt x="1656" y="898"/>
                    </a:lnTo>
                    <a:lnTo>
                      <a:pt x="1745" y="867"/>
                    </a:lnTo>
                    <a:lnTo>
                      <a:pt x="1833" y="841"/>
                    </a:lnTo>
                    <a:lnTo>
                      <a:pt x="1918" y="817"/>
                    </a:lnTo>
                    <a:lnTo>
                      <a:pt x="2003" y="796"/>
                    </a:lnTo>
                    <a:lnTo>
                      <a:pt x="2086" y="779"/>
                    </a:lnTo>
                    <a:lnTo>
                      <a:pt x="2165" y="763"/>
                    </a:lnTo>
                    <a:lnTo>
                      <a:pt x="2244" y="751"/>
                    </a:lnTo>
                    <a:lnTo>
                      <a:pt x="2320" y="742"/>
                    </a:lnTo>
                    <a:lnTo>
                      <a:pt x="2392" y="734"/>
                    </a:lnTo>
                    <a:lnTo>
                      <a:pt x="2464" y="728"/>
                    </a:lnTo>
                    <a:lnTo>
                      <a:pt x="2530" y="725"/>
                    </a:lnTo>
                    <a:lnTo>
                      <a:pt x="2596" y="722"/>
                    </a:lnTo>
                    <a:lnTo>
                      <a:pt x="2656" y="721"/>
                    </a:lnTo>
                    <a:lnTo>
                      <a:pt x="2733" y="722"/>
                    </a:lnTo>
                    <a:lnTo>
                      <a:pt x="2806" y="726"/>
                    </a:lnTo>
                    <a:lnTo>
                      <a:pt x="2871" y="730"/>
                    </a:lnTo>
                    <a:lnTo>
                      <a:pt x="2929" y="736"/>
                    </a:lnTo>
                    <a:lnTo>
                      <a:pt x="2980" y="742"/>
                    </a:lnTo>
                    <a:lnTo>
                      <a:pt x="3024" y="748"/>
                    </a:lnTo>
                    <a:lnTo>
                      <a:pt x="3060" y="752"/>
                    </a:lnTo>
                    <a:lnTo>
                      <a:pt x="3065" y="752"/>
                    </a:lnTo>
                    <a:lnTo>
                      <a:pt x="3069" y="751"/>
                    </a:lnTo>
                    <a:lnTo>
                      <a:pt x="3075" y="751"/>
                    </a:lnTo>
                    <a:lnTo>
                      <a:pt x="3102" y="754"/>
                    </a:lnTo>
                    <a:lnTo>
                      <a:pt x="3125" y="759"/>
                    </a:lnTo>
                    <a:lnTo>
                      <a:pt x="3147" y="769"/>
                    </a:lnTo>
                    <a:lnTo>
                      <a:pt x="3166" y="781"/>
                    </a:lnTo>
                    <a:lnTo>
                      <a:pt x="3178" y="792"/>
                    </a:lnTo>
                    <a:lnTo>
                      <a:pt x="3189" y="804"/>
                    </a:lnTo>
                    <a:lnTo>
                      <a:pt x="3229" y="794"/>
                    </a:lnTo>
                    <a:lnTo>
                      <a:pt x="3264" y="779"/>
                    </a:lnTo>
                    <a:lnTo>
                      <a:pt x="3296" y="761"/>
                    </a:lnTo>
                    <a:lnTo>
                      <a:pt x="3325" y="738"/>
                    </a:lnTo>
                    <a:lnTo>
                      <a:pt x="3350" y="712"/>
                    </a:lnTo>
                    <a:lnTo>
                      <a:pt x="3372" y="683"/>
                    </a:lnTo>
                    <a:lnTo>
                      <a:pt x="3393" y="651"/>
                    </a:lnTo>
                    <a:lnTo>
                      <a:pt x="3410" y="616"/>
                    </a:lnTo>
                    <a:lnTo>
                      <a:pt x="3426" y="579"/>
                    </a:lnTo>
                    <a:lnTo>
                      <a:pt x="3438" y="541"/>
                    </a:lnTo>
                    <a:lnTo>
                      <a:pt x="3450" y="501"/>
                    </a:lnTo>
                    <a:lnTo>
                      <a:pt x="3458" y="459"/>
                    </a:lnTo>
                    <a:lnTo>
                      <a:pt x="3466" y="417"/>
                    </a:lnTo>
                    <a:lnTo>
                      <a:pt x="3472" y="374"/>
                    </a:lnTo>
                    <a:lnTo>
                      <a:pt x="3477" y="333"/>
                    </a:lnTo>
                    <a:lnTo>
                      <a:pt x="3482" y="290"/>
                    </a:lnTo>
                    <a:lnTo>
                      <a:pt x="3485" y="248"/>
                    </a:lnTo>
                    <a:lnTo>
                      <a:pt x="3488" y="206"/>
                    </a:lnTo>
                    <a:lnTo>
                      <a:pt x="3490" y="167"/>
                    </a:lnTo>
                    <a:lnTo>
                      <a:pt x="3491" y="129"/>
                    </a:lnTo>
                    <a:lnTo>
                      <a:pt x="3494" y="92"/>
                    </a:lnTo>
                    <a:lnTo>
                      <a:pt x="3497" y="69"/>
                    </a:lnTo>
                    <a:lnTo>
                      <a:pt x="3505" y="50"/>
                    </a:lnTo>
                    <a:lnTo>
                      <a:pt x="3517" y="33"/>
                    </a:lnTo>
                    <a:lnTo>
                      <a:pt x="3532" y="20"/>
                    </a:lnTo>
                    <a:lnTo>
                      <a:pt x="3548" y="9"/>
                    </a:lnTo>
                    <a:lnTo>
                      <a:pt x="3567" y="3"/>
                    </a:lnTo>
                    <a:lnTo>
                      <a:pt x="3586" y="0"/>
                    </a:lnTo>
                    <a:lnTo>
                      <a:pt x="3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3FE4B558-CA60-C641-AD42-1F749E35F89B}"/>
                </a:ext>
              </a:extLst>
            </p:cNvPr>
            <p:cNvGrpSpPr/>
            <p:nvPr/>
          </p:nvGrpSpPr>
          <p:grpSpPr>
            <a:xfrm>
              <a:off x="8754465" y="3059860"/>
              <a:ext cx="834065" cy="767479"/>
              <a:chOff x="4794250" y="2362200"/>
              <a:chExt cx="1133476" cy="1042988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7" name="Freeform 36">
                <a:extLst>
                  <a:ext uri="{FF2B5EF4-FFF2-40B4-BE49-F238E27FC236}">
                    <a16:creationId xmlns:a16="http://schemas.microsoft.com/office/drawing/2014/main" id="{A7DD8F73-5456-E249-A402-726EF15C8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3150" y="2819400"/>
                <a:ext cx="487363" cy="293688"/>
              </a:xfrm>
              <a:custGeom>
                <a:avLst/>
                <a:gdLst>
                  <a:gd name="T0" fmla="*/ 295 w 1537"/>
                  <a:gd name="T1" fmla="*/ 0 h 929"/>
                  <a:gd name="T2" fmla="*/ 1354 w 1537"/>
                  <a:gd name="T3" fmla="*/ 0 h 929"/>
                  <a:gd name="T4" fmla="*/ 1394 w 1537"/>
                  <a:gd name="T5" fmla="*/ 102 h 929"/>
                  <a:gd name="T6" fmla="*/ 1437 w 1537"/>
                  <a:gd name="T7" fmla="*/ 202 h 929"/>
                  <a:gd name="T8" fmla="*/ 1486 w 1537"/>
                  <a:gd name="T9" fmla="*/ 300 h 929"/>
                  <a:gd name="T10" fmla="*/ 1537 w 1537"/>
                  <a:gd name="T11" fmla="*/ 394 h 929"/>
                  <a:gd name="T12" fmla="*/ 1425 w 1537"/>
                  <a:gd name="T13" fmla="*/ 929 h 929"/>
                  <a:gd name="T14" fmla="*/ 0 w 1537"/>
                  <a:gd name="T15" fmla="*/ 774 h 929"/>
                  <a:gd name="T16" fmla="*/ 203 w 1537"/>
                  <a:gd name="T17" fmla="*/ 69 h 929"/>
                  <a:gd name="T18" fmla="*/ 211 w 1537"/>
                  <a:gd name="T19" fmla="*/ 50 h 929"/>
                  <a:gd name="T20" fmla="*/ 222 w 1537"/>
                  <a:gd name="T21" fmla="*/ 34 h 929"/>
                  <a:gd name="T22" fmla="*/ 237 w 1537"/>
                  <a:gd name="T23" fmla="*/ 20 h 929"/>
                  <a:gd name="T24" fmla="*/ 255 w 1537"/>
                  <a:gd name="T25" fmla="*/ 10 h 929"/>
                  <a:gd name="T26" fmla="*/ 274 w 1537"/>
                  <a:gd name="T27" fmla="*/ 3 h 929"/>
                  <a:gd name="T28" fmla="*/ 295 w 1537"/>
                  <a:gd name="T29" fmla="*/ 0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37" h="929">
                    <a:moveTo>
                      <a:pt x="295" y="0"/>
                    </a:moveTo>
                    <a:lnTo>
                      <a:pt x="1354" y="0"/>
                    </a:lnTo>
                    <a:lnTo>
                      <a:pt x="1394" y="102"/>
                    </a:lnTo>
                    <a:lnTo>
                      <a:pt x="1437" y="202"/>
                    </a:lnTo>
                    <a:lnTo>
                      <a:pt x="1486" y="300"/>
                    </a:lnTo>
                    <a:lnTo>
                      <a:pt x="1537" y="394"/>
                    </a:lnTo>
                    <a:lnTo>
                      <a:pt x="1425" y="929"/>
                    </a:lnTo>
                    <a:lnTo>
                      <a:pt x="0" y="774"/>
                    </a:lnTo>
                    <a:lnTo>
                      <a:pt x="203" y="69"/>
                    </a:lnTo>
                    <a:lnTo>
                      <a:pt x="211" y="50"/>
                    </a:lnTo>
                    <a:lnTo>
                      <a:pt x="222" y="34"/>
                    </a:lnTo>
                    <a:lnTo>
                      <a:pt x="237" y="20"/>
                    </a:lnTo>
                    <a:lnTo>
                      <a:pt x="255" y="10"/>
                    </a:lnTo>
                    <a:lnTo>
                      <a:pt x="274" y="3"/>
                    </a:lnTo>
                    <a:lnTo>
                      <a:pt x="2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Freeform 37">
                <a:extLst>
                  <a:ext uri="{FF2B5EF4-FFF2-40B4-BE49-F238E27FC236}">
                    <a16:creationId xmlns:a16="http://schemas.microsoft.com/office/drawing/2014/main" id="{338DA173-5875-414D-8E5E-D01C9AD5E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5638" y="3032125"/>
                <a:ext cx="134938" cy="141288"/>
              </a:xfrm>
              <a:custGeom>
                <a:avLst/>
                <a:gdLst>
                  <a:gd name="T0" fmla="*/ 300 w 428"/>
                  <a:gd name="T1" fmla="*/ 0 h 443"/>
                  <a:gd name="T2" fmla="*/ 428 w 428"/>
                  <a:gd name="T3" fmla="*/ 443 h 443"/>
                  <a:gd name="T4" fmla="*/ 0 w 428"/>
                  <a:gd name="T5" fmla="*/ 396 h 443"/>
                  <a:gd name="T6" fmla="*/ 46 w 428"/>
                  <a:gd name="T7" fmla="*/ 338 h 443"/>
                  <a:gd name="T8" fmla="*/ 95 w 428"/>
                  <a:gd name="T9" fmla="*/ 278 h 443"/>
                  <a:gd name="T10" fmla="*/ 146 w 428"/>
                  <a:gd name="T11" fmla="*/ 213 h 443"/>
                  <a:gd name="T12" fmla="*/ 197 w 428"/>
                  <a:gd name="T13" fmla="*/ 145 h 443"/>
                  <a:gd name="T14" fmla="*/ 249 w 428"/>
                  <a:gd name="T15" fmla="*/ 74 h 443"/>
                  <a:gd name="T16" fmla="*/ 300 w 428"/>
                  <a:gd name="T1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443">
                    <a:moveTo>
                      <a:pt x="300" y="0"/>
                    </a:moveTo>
                    <a:lnTo>
                      <a:pt x="428" y="443"/>
                    </a:lnTo>
                    <a:lnTo>
                      <a:pt x="0" y="396"/>
                    </a:lnTo>
                    <a:lnTo>
                      <a:pt x="46" y="338"/>
                    </a:lnTo>
                    <a:lnTo>
                      <a:pt x="95" y="278"/>
                    </a:lnTo>
                    <a:lnTo>
                      <a:pt x="146" y="213"/>
                    </a:lnTo>
                    <a:lnTo>
                      <a:pt x="197" y="145"/>
                    </a:lnTo>
                    <a:lnTo>
                      <a:pt x="249" y="74"/>
                    </a:lnTo>
                    <a:lnTo>
                      <a:pt x="3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Freeform 38">
                <a:extLst>
                  <a:ext uri="{FF2B5EF4-FFF2-40B4-BE49-F238E27FC236}">
                    <a16:creationId xmlns:a16="http://schemas.microsoft.com/office/drawing/2014/main" id="{6DEA1E54-C3CE-A44F-BCA1-15B458381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075" y="3054350"/>
                <a:ext cx="73025" cy="77788"/>
              </a:xfrm>
              <a:custGeom>
                <a:avLst/>
                <a:gdLst>
                  <a:gd name="T0" fmla="*/ 46 w 232"/>
                  <a:gd name="T1" fmla="*/ 0 h 246"/>
                  <a:gd name="T2" fmla="*/ 49 w 232"/>
                  <a:gd name="T3" fmla="*/ 5 h 246"/>
                  <a:gd name="T4" fmla="*/ 111 w 232"/>
                  <a:gd name="T5" fmla="*/ 90 h 246"/>
                  <a:gd name="T6" fmla="*/ 172 w 232"/>
                  <a:gd name="T7" fmla="*/ 170 h 246"/>
                  <a:gd name="T8" fmla="*/ 232 w 232"/>
                  <a:gd name="T9" fmla="*/ 246 h 246"/>
                  <a:gd name="T10" fmla="*/ 0 w 232"/>
                  <a:gd name="T11" fmla="*/ 220 h 246"/>
                  <a:gd name="T12" fmla="*/ 46 w 232"/>
                  <a:gd name="T13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46">
                    <a:moveTo>
                      <a:pt x="46" y="0"/>
                    </a:moveTo>
                    <a:lnTo>
                      <a:pt x="49" y="5"/>
                    </a:lnTo>
                    <a:lnTo>
                      <a:pt x="111" y="90"/>
                    </a:lnTo>
                    <a:lnTo>
                      <a:pt x="172" y="170"/>
                    </a:lnTo>
                    <a:lnTo>
                      <a:pt x="232" y="246"/>
                    </a:lnTo>
                    <a:lnTo>
                      <a:pt x="0" y="22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0" name="Freeform 39">
                <a:extLst>
                  <a:ext uri="{FF2B5EF4-FFF2-40B4-BE49-F238E27FC236}">
                    <a16:creationId xmlns:a16="http://schemas.microsoft.com/office/drawing/2014/main" id="{31C0CD19-EBEB-3444-95F6-EFBE0E9D6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0" y="3152775"/>
                <a:ext cx="522288" cy="252413"/>
              </a:xfrm>
              <a:custGeom>
                <a:avLst/>
                <a:gdLst>
                  <a:gd name="T0" fmla="*/ 197 w 1644"/>
                  <a:gd name="T1" fmla="*/ 0 h 792"/>
                  <a:gd name="T2" fmla="*/ 1644 w 1644"/>
                  <a:gd name="T3" fmla="*/ 158 h 792"/>
                  <a:gd name="T4" fmla="*/ 1511 w 1644"/>
                  <a:gd name="T5" fmla="*/ 792 h 792"/>
                  <a:gd name="T6" fmla="*/ 95 w 1644"/>
                  <a:gd name="T7" fmla="*/ 792 h 792"/>
                  <a:gd name="T8" fmla="*/ 74 w 1644"/>
                  <a:gd name="T9" fmla="*/ 790 h 792"/>
                  <a:gd name="T10" fmla="*/ 53 w 1644"/>
                  <a:gd name="T11" fmla="*/ 782 h 792"/>
                  <a:gd name="T12" fmla="*/ 35 w 1644"/>
                  <a:gd name="T13" fmla="*/ 770 h 792"/>
                  <a:gd name="T14" fmla="*/ 20 w 1644"/>
                  <a:gd name="T15" fmla="*/ 754 h 792"/>
                  <a:gd name="T16" fmla="*/ 8 w 1644"/>
                  <a:gd name="T17" fmla="*/ 735 h 792"/>
                  <a:gd name="T18" fmla="*/ 1 w 1644"/>
                  <a:gd name="T19" fmla="*/ 714 h 792"/>
                  <a:gd name="T20" fmla="*/ 0 w 1644"/>
                  <a:gd name="T21" fmla="*/ 692 h 792"/>
                  <a:gd name="T22" fmla="*/ 3 w 1644"/>
                  <a:gd name="T23" fmla="*/ 671 h 792"/>
                  <a:gd name="T24" fmla="*/ 197 w 1644"/>
                  <a:gd name="T25" fmla="*/ 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4" h="792">
                    <a:moveTo>
                      <a:pt x="197" y="0"/>
                    </a:moveTo>
                    <a:lnTo>
                      <a:pt x="1644" y="158"/>
                    </a:lnTo>
                    <a:lnTo>
                      <a:pt x="1511" y="792"/>
                    </a:lnTo>
                    <a:lnTo>
                      <a:pt x="95" y="792"/>
                    </a:lnTo>
                    <a:lnTo>
                      <a:pt x="74" y="790"/>
                    </a:lnTo>
                    <a:lnTo>
                      <a:pt x="53" y="782"/>
                    </a:lnTo>
                    <a:lnTo>
                      <a:pt x="35" y="770"/>
                    </a:lnTo>
                    <a:lnTo>
                      <a:pt x="20" y="754"/>
                    </a:lnTo>
                    <a:lnTo>
                      <a:pt x="8" y="735"/>
                    </a:lnTo>
                    <a:lnTo>
                      <a:pt x="1" y="714"/>
                    </a:lnTo>
                    <a:lnTo>
                      <a:pt x="0" y="692"/>
                    </a:lnTo>
                    <a:lnTo>
                      <a:pt x="3" y="671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1" name="Freeform 40">
                <a:extLst>
                  <a:ext uri="{FF2B5EF4-FFF2-40B4-BE49-F238E27FC236}">
                    <a16:creationId xmlns:a16="http://schemas.microsoft.com/office/drawing/2014/main" id="{651491D6-FFF5-0E47-9C3F-6BC9CCA59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3213100"/>
                <a:ext cx="560388" cy="192088"/>
              </a:xfrm>
              <a:custGeom>
                <a:avLst/>
                <a:gdLst>
                  <a:gd name="T0" fmla="*/ 126 w 1766"/>
                  <a:gd name="T1" fmla="*/ 0 h 602"/>
                  <a:gd name="T2" fmla="*/ 1673 w 1766"/>
                  <a:gd name="T3" fmla="*/ 169 h 602"/>
                  <a:gd name="T4" fmla="*/ 1761 w 1766"/>
                  <a:gd name="T5" fmla="*/ 474 h 602"/>
                  <a:gd name="T6" fmla="*/ 1765 w 1766"/>
                  <a:gd name="T7" fmla="*/ 490 h 602"/>
                  <a:gd name="T8" fmla="*/ 1766 w 1766"/>
                  <a:gd name="T9" fmla="*/ 507 h 602"/>
                  <a:gd name="T10" fmla="*/ 1764 w 1766"/>
                  <a:gd name="T11" fmla="*/ 528 h 602"/>
                  <a:gd name="T12" fmla="*/ 1756 w 1766"/>
                  <a:gd name="T13" fmla="*/ 549 h 602"/>
                  <a:gd name="T14" fmla="*/ 1746 w 1766"/>
                  <a:gd name="T15" fmla="*/ 566 h 602"/>
                  <a:gd name="T16" fmla="*/ 1730 w 1766"/>
                  <a:gd name="T17" fmla="*/ 581 h 602"/>
                  <a:gd name="T18" fmla="*/ 1713 w 1766"/>
                  <a:gd name="T19" fmla="*/ 592 h 602"/>
                  <a:gd name="T20" fmla="*/ 1692 w 1766"/>
                  <a:gd name="T21" fmla="*/ 600 h 602"/>
                  <a:gd name="T22" fmla="*/ 1671 w 1766"/>
                  <a:gd name="T23" fmla="*/ 602 h 602"/>
                  <a:gd name="T24" fmla="*/ 0 w 1766"/>
                  <a:gd name="T25" fmla="*/ 602 h 602"/>
                  <a:gd name="T26" fmla="*/ 126 w 1766"/>
                  <a:gd name="T27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66" h="602">
                    <a:moveTo>
                      <a:pt x="126" y="0"/>
                    </a:moveTo>
                    <a:lnTo>
                      <a:pt x="1673" y="169"/>
                    </a:lnTo>
                    <a:lnTo>
                      <a:pt x="1761" y="474"/>
                    </a:lnTo>
                    <a:lnTo>
                      <a:pt x="1765" y="490"/>
                    </a:lnTo>
                    <a:lnTo>
                      <a:pt x="1766" y="507"/>
                    </a:lnTo>
                    <a:lnTo>
                      <a:pt x="1764" y="528"/>
                    </a:lnTo>
                    <a:lnTo>
                      <a:pt x="1756" y="549"/>
                    </a:lnTo>
                    <a:lnTo>
                      <a:pt x="1746" y="566"/>
                    </a:lnTo>
                    <a:lnTo>
                      <a:pt x="1730" y="581"/>
                    </a:lnTo>
                    <a:lnTo>
                      <a:pt x="1713" y="592"/>
                    </a:lnTo>
                    <a:lnTo>
                      <a:pt x="1692" y="600"/>
                    </a:lnTo>
                    <a:lnTo>
                      <a:pt x="1671" y="602"/>
                    </a:lnTo>
                    <a:lnTo>
                      <a:pt x="0" y="60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2" name="Freeform 41">
                <a:extLst>
                  <a:ext uri="{FF2B5EF4-FFF2-40B4-BE49-F238E27FC236}">
                    <a16:creationId xmlns:a16="http://schemas.microsoft.com/office/drawing/2014/main" id="{D967FFF2-7B65-1D4A-A9B5-434BE4B90F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650" y="2362200"/>
                <a:ext cx="600075" cy="839788"/>
              </a:xfrm>
              <a:custGeom>
                <a:avLst/>
                <a:gdLst>
                  <a:gd name="T0" fmla="*/ 823 w 1891"/>
                  <a:gd name="T1" fmla="*/ 369 h 2642"/>
                  <a:gd name="T2" fmla="*/ 655 w 1891"/>
                  <a:gd name="T3" fmla="*/ 435 h 2642"/>
                  <a:gd name="T4" fmla="*/ 518 w 1891"/>
                  <a:gd name="T5" fmla="*/ 547 h 2642"/>
                  <a:gd name="T6" fmla="*/ 420 w 1891"/>
                  <a:gd name="T7" fmla="*/ 695 h 2642"/>
                  <a:gd name="T8" fmla="*/ 372 w 1891"/>
                  <a:gd name="T9" fmla="*/ 871 h 2642"/>
                  <a:gd name="T10" fmla="*/ 382 w 1891"/>
                  <a:gd name="T11" fmla="*/ 1057 h 2642"/>
                  <a:gd name="T12" fmla="*/ 447 w 1891"/>
                  <a:gd name="T13" fmla="*/ 1224 h 2642"/>
                  <a:gd name="T14" fmla="*/ 559 w 1891"/>
                  <a:gd name="T15" fmla="*/ 1362 h 2642"/>
                  <a:gd name="T16" fmla="*/ 708 w 1891"/>
                  <a:gd name="T17" fmla="*/ 1460 h 2642"/>
                  <a:gd name="T18" fmla="*/ 883 w 1891"/>
                  <a:gd name="T19" fmla="*/ 1508 h 2642"/>
                  <a:gd name="T20" fmla="*/ 1070 w 1891"/>
                  <a:gd name="T21" fmla="*/ 1498 h 2642"/>
                  <a:gd name="T22" fmla="*/ 1237 w 1891"/>
                  <a:gd name="T23" fmla="*/ 1433 h 2642"/>
                  <a:gd name="T24" fmla="*/ 1375 w 1891"/>
                  <a:gd name="T25" fmla="*/ 1320 h 2642"/>
                  <a:gd name="T26" fmla="*/ 1471 w 1891"/>
                  <a:gd name="T27" fmla="*/ 1172 h 2642"/>
                  <a:gd name="T28" fmla="*/ 1520 w 1891"/>
                  <a:gd name="T29" fmla="*/ 996 h 2642"/>
                  <a:gd name="T30" fmla="*/ 1509 w 1891"/>
                  <a:gd name="T31" fmla="*/ 810 h 2642"/>
                  <a:gd name="T32" fmla="*/ 1444 w 1891"/>
                  <a:gd name="T33" fmla="*/ 643 h 2642"/>
                  <a:gd name="T34" fmla="*/ 1333 w 1891"/>
                  <a:gd name="T35" fmla="*/ 505 h 2642"/>
                  <a:gd name="T36" fmla="*/ 1184 w 1891"/>
                  <a:gd name="T37" fmla="*/ 407 h 2642"/>
                  <a:gd name="T38" fmla="*/ 1008 w 1891"/>
                  <a:gd name="T39" fmla="*/ 359 h 2642"/>
                  <a:gd name="T40" fmla="*/ 1028 w 1891"/>
                  <a:gd name="T41" fmla="*/ 3 h 2642"/>
                  <a:gd name="T42" fmla="*/ 1259 w 1891"/>
                  <a:gd name="T43" fmla="*/ 53 h 2642"/>
                  <a:gd name="T44" fmla="*/ 1466 w 1891"/>
                  <a:gd name="T45" fmla="*/ 156 h 2642"/>
                  <a:gd name="T46" fmla="*/ 1641 w 1891"/>
                  <a:gd name="T47" fmla="*/ 305 h 2642"/>
                  <a:gd name="T48" fmla="*/ 1775 w 1891"/>
                  <a:gd name="T49" fmla="*/ 491 h 2642"/>
                  <a:gd name="T50" fmla="*/ 1861 w 1891"/>
                  <a:gd name="T51" fmla="*/ 708 h 2642"/>
                  <a:gd name="T52" fmla="*/ 1891 w 1891"/>
                  <a:gd name="T53" fmla="*/ 945 h 2642"/>
                  <a:gd name="T54" fmla="*/ 1863 w 1891"/>
                  <a:gd name="T55" fmla="*/ 1190 h 2642"/>
                  <a:gd name="T56" fmla="*/ 1787 w 1891"/>
                  <a:gd name="T57" fmla="*/ 1436 h 2642"/>
                  <a:gd name="T58" fmla="*/ 1678 w 1891"/>
                  <a:gd name="T59" fmla="*/ 1676 h 2642"/>
                  <a:gd name="T60" fmla="*/ 1548 w 1891"/>
                  <a:gd name="T61" fmla="*/ 1899 h 2642"/>
                  <a:gd name="T62" fmla="*/ 1416 w 1891"/>
                  <a:gd name="T63" fmla="*/ 2098 h 2642"/>
                  <a:gd name="T64" fmla="*/ 1288 w 1891"/>
                  <a:gd name="T65" fmla="*/ 2270 h 2642"/>
                  <a:gd name="T66" fmla="*/ 1169 w 1891"/>
                  <a:gd name="T67" fmla="*/ 2418 h 2642"/>
                  <a:gd name="T68" fmla="*/ 1066 w 1891"/>
                  <a:gd name="T69" fmla="*/ 2538 h 2642"/>
                  <a:gd name="T70" fmla="*/ 985 w 1891"/>
                  <a:gd name="T71" fmla="*/ 2624 h 2642"/>
                  <a:gd name="T72" fmla="*/ 946 w 1891"/>
                  <a:gd name="T73" fmla="*/ 2642 h 2642"/>
                  <a:gd name="T74" fmla="*/ 906 w 1891"/>
                  <a:gd name="T75" fmla="*/ 2624 h 2642"/>
                  <a:gd name="T76" fmla="*/ 827 w 1891"/>
                  <a:gd name="T77" fmla="*/ 2538 h 2642"/>
                  <a:gd name="T78" fmla="*/ 723 w 1891"/>
                  <a:gd name="T79" fmla="*/ 2418 h 2642"/>
                  <a:gd name="T80" fmla="*/ 604 w 1891"/>
                  <a:gd name="T81" fmla="*/ 2271 h 2642"/>
                  <a:gd name="T82" fmla="*/ 477 w 1891"/>
                  <a:gd name="T83" fmla="*/ 2099 h 2642"/>
                  <a:gd name="T84" fmla="*/ 343 w 1891"/>
                  <a:gd name="T85" fmla="*/ 1901 h 2642"/>
                  <a:gd name="T86" fmla="*/ 215 w 1891"/>
                  <a:gd name="T87" fmla="*/ 1676 h 2642"/>
                  <a:gd name="T88" fmla="*/ 106 w 1891"/>
                  <a:gd name="T89" fmla="*/ 1436 h 2642"/>
                  <a:gd name="T90" fmla="*/ 29 w 1891"/>
                  <a:gd name="T91" fmla="*/ 1190 h 2642"/>
                  <a:gd name="T92" fmla="*/ 0 w 1891"/>
                  <a:gd name="T93" fmla="*/ 945 h 2642"/>
                  <a:gd name="T94" fmla="*/ 31 w 1891"/>
                  <a:gd name="T95" fmla="*/ 708 h 2642"/>
                  <a:gd name="T96" fmla="*/ 116 w 1891"/>
                  <a:gd name="T97" fmla="*/ 491 h 2642"/>
                  <a:gd name="T98" fmla="*/ 251 w 1891"/>
                  <a:gd name="T99" fmla="*/ 305 h 2642"/>
                  <a:gd name="T100" fmla="*/ 426 w 1891"/>
                  <a:gd name="T101" fmla="*/ 156 h 2642"/>
                  <a:gd name="T102" fmla="*/ 633 w 1891"/>
                  <a:gd name="T103" fmla="*/ 53 h 2642"/>
                  <a:gd name="T104" fmla="*/ 864 w 1891"/>
                  <a:gd name="T105" fmla="*/ 3 h 2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91" h="2642">
                    <a:moveTo>
                      <a:pt x="946" y="356"/>
                    </a:moveTo>
                    <a:lnTo>
                      <a:pt x="883" y="359"/>
                    </a:lnTo>
                    <a:lnTo>
                      <a:pt x="823" y="369"/>
                    </a:lnTo>
                    <a:lnTo>
                      <a:pt x="764" y="385"/>
                    </a:lnTo>
                    <a:lnTo>
                      <a:pt x="708" y="407"/>
                    </a:lnTo>
                    <a:lnTo>
                      <a:pt x="655" y="435"/>
                    </a:lnTo>
                    <a:lnTo>
                      <a:pt x="605" y="468"/>
                    </a:lnTo>
                    <a:lnTo>
                      <a:pt x="559" y="505"/>
                    </a:lnTo>
                    <a:lnTo>
                      <a:pt x="518" y="547"/>
                    </a:lnTo>
                    <a:lnTo>
                      <a:pt x="480" y="593"/>
                    </a:lnTo>
                    <a:lnTo>
                      <a:pt x="447" y="643"/>
                    </a:lnTo>
                    <a:lnTo>
                      <a:pt x="420" y="695"/>
                    </a:lnTo>
                    <a:lnTo>
                      <a:pt x="398" y="751"/>
                    </a:lnTo>
                    <a:lnTo>
                      <a:pt x="382" y="810"/>
                    </a:lnTo>
                    <a:lnTo>
                      <a:pt x="372" y="871"/>
                    </a:lnTo>
                    <a:lnTo>
                      <a:pt x="368" y="934"/>
                    </a:lnTo>
                    <a:lnTo>
                      <a:pt x="372" y="996"/>
                    </a:lnTo>
                    <a:lnTo>
                      <a:pt x="382" y="1057"/>
                    </a:lnTo>
                    <a:lnTo>
                      <a:pt x="398" y="1116"/>
                    </a:lnTo>
                    <a:lnTo>
                      <a:pt x="420" y="1172"/>
                    </a:lnTo>
                    <a:lnTo>
                      <a:pt x="447" y="1224"/>
                    </a:lnTo>
                    <a:lnTo>
                      <a:pt x="480" y="1274"/>
                    </a:lnTo>
                    <a:lnTo>
                      <a:pt x="518" y="1320"/>
                    </a:lnTo>
                    <a:lnTo>
                      <a:pt x="559" y="1362"/>
                    </a:lnTo>
                    <a:lnTo>
                      <a:pt x="605" y="1399"/>
                    </a:lnTo>
                    <a:lnTo>
                      <a:pt x="655" y="1433"/>
                    </a:lnTo>
                    <a:lnTo>
                      <a:pt x="708" y="1460"/>
                    </a:lnTo>
                    <a:lnTo>
                      <a:pt x="764" y="1482"/>
                    </a:lnTo>
                    <a:lnTo>
                      <a:pt x="823" y="1498"/>
                    </a:lnTo>
                    <a:lnTo>
                      <a:pt x="883" y="1508"/>
                    </a:lnTo>
                    <a:lnTo>
                      <a:pt x="946" y="1511"/>
                    </a:lnTo>
                    <a:lnTo>
                      <a:pt x="1008" y="1508"/>
                    </a:lnTo>
                    <a:lnTo>
                      <a:pt x="1070" y="1498"/>
                    </a:lnTo>
                    <a:lnTo>
                      <a:pt x="1129" y="1482"/>
                    </a:lnTo>
                    <a:lnTo>
                      <a:pt x="1184" y="1460"/>
                    </a:lnTo>
                    <a:lnTo>
                      <a:pt x="1237" y="1433"/>
                    </a:lnTo>
                    <a:lnTo>
                      <a:pt x="1287" y="1399"/>
                    </a:lnTo>
                    <a:lnTo>
                      <a:pt x="1333" y="1362"/>
                    </a:lnTo>
                    <a:lnTo>
                      <a:pt x="1375" y="1320"/>
                    </a:lnTo>
                    <a:lnTo>
                      <a:pt x="1412" y="1274"/>
                    </a:lnTo>
                    <a:lnTo>
                      <a:pt x="1444" y="1224"/>
                    </a:lnTo>
                    <a:lnTo>
                      <a:pt x="1471" y="1172"/>
                    </a:lnTo>
                    <a:lnTo>
                      <a:pt x="1494" y="1116"/>
                    </a:lnTo>
                    <a:lnTo>
                      <a:pt x="1509" y="1057"/>
                    </a:lnTo>
                    <a:lnTo>
                      <a:pt x="1520" y="996"/>
                    </a:lnTo>
                    <a:lnTo>
                      <a:pt x="1523" y="934"/>
                    </a:lnTo>
                    <a:lnTo>
                      <a:pt x="1520" y="871"/>
                    </a:lnTo>
                    <a:lnTo>
                      <a:pt x="1509" y="810"/>
                    </a:lnTo>
                    <a:lnTo>
                      <a:pt x="1494" y="751"/>
                    </a:lnTo>
                    <a:lnTo>
                      <a:pt x="1471" y="695"/>
                    </a:lnTo>
                    <a:lnTo>
                      <a:pt x="1444" y="643"/>
                    </a:lnTo>
                    <a:lnTo>
                      <a:pt x="1412" y="593"/>
                    </a:lnTo>
                    <a:lnTo>
                      <a:pt x="1375" y="547"/>
                    </a:lnTo>
                    <a:lnTo>
                      <a:pt x="1333" y="505"/>
                    </a:lnTo>
                    <a:lnTo>
                      <a:pt x="1287" y="468"/>
                    </a:lnTo>
                    <a:lnTo>
                      <a:pt x="1237" y="435"/>
                    </a:lnTo>
                    <a:lnTo>
                      <a:pt x="1184" y="407"/>
                    </a:lnTo>
                    <a:lnTo>
                      <a:pt x="1129" y="385"/>
                    </a:lnTo>
                    <a:lnTo>
                      <a:pt x="1070" y="369"/>
                    </a:lnTo>
                    <a:lnTo>
                      <a:pt x="1008" y="359"/>
                    </a:lnTo>
                    <a:lnTo>
                      <a:pt x="946" y="356"/>
                    </a:lnTo>
                    <a:close/>
                    <a:moveTo>
                      <a:pt x="946" y="0"/>
                    </a:moveTo>
                    <a:lnTo>
                      <a:pt x="1028" y="3"/>
                    </a:lnTo>
                    <a:lnTo>
                      <a:pt x="1107" y="13"/>
                    </a:lnTo>
                    <a:lnTo>
                      <a:pt x="1184" y="31"/>
                    </a:lnTo>
                    <a:lnTo>
                      <a:pt x="1259" y="53"/>
                    </a:lnTo>
                    <a:lnTo>
                      <a:pt x="1331" y="83"/>
                    </a:lnTo>
                    <a:lnTo>
                      <a:pt x="1401" y="116"/>
                    </a:lnTo>
                    <a:lnTo>
                      <a:pt x="1466" y="156"/>
                    </a:lnTo>
                    <a:lnTo>
                      <a:pt x="1529" y="201"/>
                    </a:lnTo>
                    <a:lnTo>
                      <a:pt x="1586" y="251"/>
                    </a:lnTo>
                    <a:lnTo>
                      <a:pt x="1641" y="305"/>
                    </a:lnTo>
                    <a:lnTo>
                      <a:pt x="1691" y="363"/>
                    </a:lnTo>
                    <a:lnTo>
                      <a:pt x="1735" y="426"/>
                    </a:lnTo>
                    <a:lnTo>
                      <a:pt x="1775" y="491"/>
                    </a:lnTo>
                    <a:lnTo>
                      <a:pt x="1809" y="560"/>
                    </a:lnTo>
                    <a:lnTo>
                      <a:pt x="1838" y="633"/>
                    </a:lnTo>
                    <a:lnTo>
                      <a:pt x="1861" y="708"/>
                    </a:lnTo>
                    <a:lnTo>
                      <a:pt x="1878" y="785"/>
                    </a:lnTo>
                    <a:lnTo>
                      <a:pt x="1888" y="864"/>
                    </a:lnTo>
                    <a:lnTo>
                      <a:pt x="1891" y="945"/>
                    </a:lnTo>
                    <a:lnTo>
                      <a:pt x="1888" y="1027"/>
                    </a:lnTo>
                    <a:lnTo>
                      <a:pt x="1878" y="1108"/>
                    </a:lnTo>
                    <a:lnTo>
                      <a:pt x="1863" y="1190"/>
                    </a:lnTo>
                    <a:lnTo>
                      <a:pt x="1842" y="1272"/>
                    </a:lnTo>
                    <a:lnTo>
                      <a:pt x="1816" y="1355"/>
                    </a:lnTo>
                    <a:lnTo>
                      <a:pt x="1787" y="1436"/>
                    </a:lnTo>
                    <a:lnTo>
                      <a:pt x="1753" y="1517"/>
                    </a:lnTo>
                    <a:lnTo>
                      <a:pt x="1717" y="1597"/>
                    </a:lnTo>
                    <a:lnTo>
                      <a:pt x="1678" y="1676"/>
                    </a:lnTo>
                    <a:lnTo>
                      <a:pt x="1636" y="1753"/>
                    </a:lnTo>
                    <a:lnTo>
                      <a:pt x="1593" y="1827"/>
                    </a:lnTo>
                    <a:lnTo>
                      <a:pt x="1548" y="1899"/>
                    </a:lnTo>
                    <a:lnTo>
                      <a:pt x="1504" y="1969"/>
                    </a:lnTo>
                    <a:lnTo>
                      <a:pt x="1461" y="2035"/>
                    </a:lnTo>
                    <a:lnTo>
                      <a:pt x="1416" y="2098"/>
                    </a:lnTo>
                    <a:lnTo>
                      <a:pt x="1374" y="2158"/>
                    </a:lnTo>
                    <a:lnTo>
                      <a:pt x="1330" y="2215"/>
                    </a:lnTo>
                    <a:lnTo>
                      <a:pt x="1288" y="2270"/>
                    </a:lnTo>
                    <a:lnTo>
                      <a:pt x="1247" y="2322"/>
                    </a:lnTo>
                    <a:lnTo>
                      <a:pt x="1208" y="2372"/>
                    </a:lnTo>
                    <a:lnTo>
                      <a:pt x="1169" y="2418"/>
                    </a:lnTo>
                    <a:lnTo>
                      <a:pt x="1132" y="2461"/>
                    </a:lnTo>
                    <a:lnTo>
                      <a:pt x="1097" y="2501"/>
                    </a:lnTo>
                    <a:lnTo>
                      <a:pt x="1066" y="2538"/>
                    </a:lnTo>
                    <a:lnTo>
                      <a:pt x="1035" y="2570"/>
                    </a:lnTo>
                    <a:lnTo>
                      <a:pt x="1009" y="2599"/>
                    </a:lnTo>
                    <a:lnTo>
                      <a:pt x="985" y="2624"/>
                    </a:lnTo>
                    <a:lnTo>
                      <a:pt x="973" y="2634"/>
                    </a:lnTo>
                    <a:lnTo>
                      <a:pt x="960" y="2640"/>
                    </a:lnTo>
                    <a:lnTo>
                      <a:pt x="946" y="2642"/>
                    </a:lnTo>
                    <a:lnTo>
                      <a:pt x="931" y="2640"/>
                    </a:lnTo>
                    <a:lnTo>
                      <a:pt x="918" y="2634"/>
                    </a:lnTo>
                    <a:lnTo>
                      <a:pt x="906" y="2624"/>
                    </a:lnTo>
                    <a:lnTo>
                      <a:pt x="883" y="2599"/>
                    </a:lnTo>
                    <a:lnTo>
                      <a:pt x="856" y="2570"/>
                    </a:lnTo>
                    <a:lnTo>
                      <a:pt x="827" y="2538"/>
                    </a:lnTo>
                    <a:lnTo>
                      <a:pt x="794" y="2502"/>
                    </a:lnTo>
                    <a:lnTo>
                      <a:pt x="760" y="2462"/>
                    </a:lnTo>
                    <a:lnTo>
                      <a:pt x="723" y="2418"/>
                    </a:lnTo>
                    <a:lnTo>
                      <a:pt x="685" y="2372"/>
                    </a:lnTo>
                    <a:lnTo>
                      <a:pt x="645" y="2323"/>
                    </a:lnTo>
                    <a:lnTo>
                      <a:pt x="604" y="2271"/>
                    </a:lnTo>
                    <a:lnTo>
                      <a:pt x="561" y="2215"/>
                    </a:lnTo>
                    <a:lnTo>
                      <a:pt x="519" y="2159"/>
                    </a:lnTo>
                    <a:lnTo>
                      <a:pt x="477" y="2099"/>
                    </a:lnTo>
                    <a:lnTo>
                      <a:pt x="432" y="2036"/>
                    </a:lnTo>
                    <a:lnTo>
                      <a:pt x="388" y="1970"/>
                    </a:lnTo>
                    <a:lnTo>
                      <a:pt x="343" y="1901"/>
                    </a:lnTo>
                    <a:lnTo>
                      <a:pt x="300" y="1828"/>
                    </a:lnTo>
                    <a:lnTo>
                      <a:pt x="256" y="1753"/>
                    </a:lnTo>
                    <a:lnTo>
                      <a:pt x="215" y="1676"/>
                    </a:lnTo>
                    <a:lnTo>
                      <a:pt x="175" y="1598"/>
                    </a:lnTo>
                    <a:lnTo>
                      <a:pt x="139" y="1517"/>
                    </a:lnTo>
                    <a:lnTo>
                      <a:pt x="106" y="1436"/>
                    </a:lnTo>
                    <a:lnTo>
                      <a:pt x="75" y="1355"/>
                    </a:lnTo>
                    <a:lnTo>
                      <a:pt x="50" y="1272"/>
                    </a:lnTo>
                    <a:lnTo>
                      <a:pt x="29" y="1190"/>
                    </a:lnTo>
                    <a:lnTo>
                      <a:pt x="13" y="1108"/>
                    </a:lnTo>
                    <a:lnTo>
                      <a:pt x="4" y="1027"/>
                    </a:lnTo>
                    <a:lnTo>
                      <a:pt x="0" y="945"/>
                    </a:lnTo>
                    <a:lnTo>
                      <a:pt x="4" y="864"/>
                    </a:lnTo>
                    <a:lnTo>
                      <a:pt x="14" y="785"/>
                    </a:lnTo>
                    <a:lnTo>
                      <a:pt x="31" y="708"/>
                    </a:lnTo>
                    <a:lnTo>
                      <a:pt x="54" y="633"/>
                    </a:lnTo>
                    <a:lnTo>
                      <a:pt x="83" y="560"/>
                    </a:lnTo>
                    <a:lnTo>
                      <a:pt x="116" y="491"/>
                    </a:lnTo>
                    <a:lnTo>
                      <a:pt x="157" y="426"/>
                    </a:lnTo>
                    <a:lnTo>
                      <a:pt x="201" y="363"/>
                    </a:lnTo>
                    <a:lnTo>
                      <a:pt x="251" y="305"/>
                    </a:lnTo>
                    <a:lnTo>
                      <a:pt x="305" y="251"/>
                    </a:lnTo>
                    <a:lnTo>
                      <a:pt x="364" y="201"/>
                    </a:lnTo>
                    <a:lnTo>
                      <a:pt x="426" y="156"/>
                    </a:lnTo>
                    <a:lnTo>
                      <a:pt x="492" y="116"/>
                    </a:lnTo>
                    <a:lnTo>
                      <a:pt x="560" y="83"/>
                    </a:lnTo>
                    <a:lnTo>
                      <a:pt x="633" y="53"/>
                    </a:lnTo>
                    <a:lnTo>
                      <a:pt x="708" y="31"/>
                    </a:lnTo>
                    <a:lnTo>
                      <a:pt x="785" y="13"/>
                    </a:lnTo>
                    <a:lnTo>
                      <a:pt x="864" y="3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5D8C7471-8EDB-F347-98EA-8E1A3E27C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0853" y="1038493"/>
              <a:ext cx="1395608" cy="1431505"/>
            </a:xfrm>
            <a:custGeom>
              <a:avLst/>
              <a:gdLst>
                <a:gd name="T0" fmla="*/ 2698 w 3426"/>
                <a:gd name="T1" fmla="*/ 2800 h 3196"/>
                <a:gd name="T2" fmla="*/ 2956 w 3426"/>
                <a:gd name="T3" fmla="*/ 2559 h 3196"/>
                <a:gd name="T4" fmla="*/ 2439 w 3426"/>
                <a:gd name="T5" fmla="*/ 2559 h 3196"/>
                <a:gd name="T6" fmla="*/ 3214 w 3426"/>
                <a:gd name="T7" fmla="*/ 2318 h 3196"/>
                <a:gd name="T8" fmla="*/ 2697 w 3426"/>
                <a:gd name="T9" fmla="*/ 2318 h 3196"/>
                <a:gd name="T10" fmla="*/ 2181 w 3426"/>
                <a:gd name="T11" fmla="*/ 2318 h 3196"/>
                <a:gd name="T12" fmla="*/ 372 w 3426"/>
                <a:gd name="T13" fmla="*/ 2529 h 3196"/>
                <a:gd name="T14" fmla="*/ 558 w 3426"/>
                <a:gd name="T15" fmla="*/ 2758 h 3196"/>
                <a:gd name="T16" fmla="*/ 829 w 3426"/>
                <a:gd name="T17" fmla="*/ 2884 h 3196"/>
                <a:gd name="T18" fmla="*/ 803 w 3426"/>
                <a:gd name="T19" fmla="*/ 2967 h 3196"/>
                <a:gd name="T20" fmla="*/ 539 w 3426"/>
                <a:gd name="T21" fmla="*/ 2853 h 3196"/>
                <a:gd name="T22" fmla="*/ 335 w 3426"/>
                <a:gd name="T23" fmla="*/ 2647 h 3196"/>
                <a:gd name="T24" fmla="*/ 233 w 3426"/>
                <a:gd name="T25" fmla="*/ 2394 h 3196"/>
                <a:gd name="T26" fmla="*/ 502 w 3426"/>
                <a:gd name="T27" fmla="*/ 2349 h 3196"/>
                <a:gd name="T28" fmla="*/ 606 w 3426"/>
                <a:gd name="T29" fmla="*/ 2560 h 3196"/>
                <a:gd name="T30" fmla="*/ 812 w 3426"/>
                <a:gd name="T31" fmla="*/ 2701 h 3196"/>
                <a:gd name="T32" fmla="*/ 975 w 3426"/>
                <a:gd name="T33" fmla="*/ 2819 h 3196"/>
                <a:gd name="T34" fmla="*/ 714 w 3426"/>
                <a:gd name="T35" fmla="*/ 2753 h 3196"/>
                <a:gd name="T36" fmla="*/ 503 w 3426"/>
                <a:gd name="T37" fmla="*/ 2575 h 3196"/>
                <a:gd name="T38" fmla="*/ 408 w 3426"/>
                <a:gd name="T39" fmla="*/ 2336 h 3196"/>
                <a:gd name="T40" fmla="*/ 683 w 3426"/>
                <a:gd name="T41" fmla="*/ 2269 h 3196"/>
                <a:gd name="T42" fmla="*/ 744 w 3426"/>
                <a:gd name="T43" fmla="*/ 2445 h 3196"/>
                <a:gd name="T44" fmla="*/ 914 w 3426"/>
                <a:gd name="T45" fmla="*/ 2549 h 3196"/>
                <a:gd name="T46" fmla="*/ 1039 w 3426"/>
                <a:gd name="T47" fmla="*/ 2643 h 3196"/>
                <a:gd name="T48" fmla="*/ 821 w 3426"/>
                <a:gd name="T49" fmla="*/ 2609 h 3196"/>
                <a:gd name="T50" fmla="*/ 649 w 3426"/>
                <a:gd name="T51" fmla="*/ 2467 h 3196"/>
                <a:gd name="T52" fmla="*/ 591 w 3426"/>
                <a:gd name="T53" fmla="*/ 2268 h 3196"/>
                <a:gd name="T54" fmla="*/ 2956 w 3426"/>
                <a:gd name="T55" fmla="*/ 2472 h 3196"/>
                <a:gd name="T56" fmla="*/ 1922 w 3426"/>
                <a:gd name="T57" fmla="*/ 2472 h 3196"/>
                <a:gd name="T58" fmla="*/ 2440 w 3426"/>
                <a:gd name="T59" fmla="*/ 2472 h 3196"/>
                <a:gd name="T60" fmla="*/ 2697 w 3426"/>
                <a:gd name="T61" fmla="*/ 2231 h 3196"/>
                <a:gd name="T62" fmla="*/ 2439 w 3426"/>
                <a:gd name="T63" fmla="*/ 1990 h 3196"/>
                <a:gd name="T64" fmla="*/ 987 w 3426"/>
                <a:gd name="T65" fmla="*/ 1599 h 3196"/>
                <a:gd name="T66" fmla="*/ 1922 w 3426"/>
                <a:gd name="T67" fmla="*/ 1031 h 3196"/>
                <a:gd name="T68" fmla="*/ 1106 w 3426"/>
                <a:gd name="T69" fmla="*/ 1792 h 3196"/>
                <a:gd name="T70" fmla="*/ 1118 w 3426"/>
                <a:gd name="T71" fmla="*/ 1907 h 3196"/>
                <a:gd name="T72" fmla="*/ 1997 w 3426"/>
                <a:gd name="T73" fmla="*/ 1023 h 3196"/>
                <a:gd name="T74" fmla="*/ 517 w 3426"/>
                <a:gd name="T75" fmla="*/ 1161 h 3196"/>
                <a:gd name="T76" fmla="*/ 2053 w 3426"/>
                <a:gd name="T77" fmla="*/ 953 h 3196"/>
                <a:gd name="T78" fmla="*/ 2424 w 3426"/>
                <a:gd name="T79" fmla="*/ 1322 h 3196"/>
                <a:gd name="T80" fmla="*/ 2402 w 3426"/>
                <a:gd name="T81" fmla="*/ 1434 h 3196"/>
                <a:gd name="T82" fmla="*/ 2393 w 3426"/>
                <a:gd name="T83" fmla="*/ 2033 h 3196"/>
                <a:gd name="T84" fmla="*/ 1558 w 3426"/>
                <a:gd name="T85" fmla="*/ 2225 h 3196"/>
                <a:gd name="T86" fmla="*/ 1426 w 3426"/>
                <a:gd name="T87" fmla="*/ 2263 h 3196"/>
                <a:gd name="T88" fmla="*/ 912 w 3426"/>
                <a:gd name="T89" fmla="*/ 2394 h 3196"/>
                <a:gd name="T90" fmla="*/ 1009 w 3426"/>
                <a:gd name="T91" fmla="*/ 1890 h 3196"/>
                <a:gd name="T92" fmla="*/ 1022 w 3426"/>
                <a:gd name="T93" fmla="*/ 1764 h 3196"/>
                <a:gd name="T94" fmla="*/ 1033 w 3426"/>
                <a:gd name="T95" fmla="*/ 1161 h 3196"/>
                <a:gd name="T96" fmla="*/ 1869 w 3426"/>
                <a:gd name="T97" fmla="*/ 971 h 3196"/>
                <a:gd name="T98" fmla="*/ 1503 w 3426"/>
                <a:gd name="T99" fmla="*/ 722 h 3196"/>
                <a:gd name="T100" fmla="*/ 987 w 3426"/>
                <a:gd name="T101" fmla="*/ 722 h 3196"/>
                <a:gd name="T102" fmla="*/ 471 w 3426"/>
                <a:gd name="T103" fmla="*/ 722 h 3196"/>
                <a:gd name="T104" fmla="*/ 1246 w 3426"/>
                <a:gd name="T105" fmla="*/ 482 h 3196"/>
                <a:gd name="T106" fmla="*/ 729 w 3426"/>
                <a:gd name="T107" fmla="*/ 482 h 3196"/>
                <a:gd name="T108" fmla="*/ 212 w 3426"/>
                <a:gd name="T109" fmla="*/ 482 h 3196"/>
                <a:gd name="T110" fmla="*/ 987 w 3426"/>
                <a:gd name="T111" fmla="*/ 241 h 3196"/>
                <a:gd name="T112" fmla="*/ 471 w 3426"/>
                <a:gd name="T113" fmla="*/ 241 h 3196"/>
                <a:gd name="T114" fmla="*/ 729 w 3426"/>
                <a:gd name="T115" fmla="*/ 0 h 3196"/>
                <a:gd name="T116" fmla="*/ 729 w 3426"/>
                <a:gd name="T117" fmla="*/ 0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6" h="3196">
                  <a:moveTo>
                    <a:pt x="2698" y="2800"/>
                  </a:moveTo>
                  <a:lnTo>
                    <a:pt x="2910" y="2998"/>
                  </a:lnTo>
                  <a:lnTo>
                    <a:pt x="2698" y="3196"/>
                  </a:lnTo>
                  <a:lnTo>
                    <a:pt x="2486" y="2998"/>
                  </a:lnTo>
                  <a:lnTo>
                    <a:pt x="2698" y="2800"/>
                  </a:lnTo>
                  <a:close/>
                  <a:moveTo>
                    <a:pt x="2956" y="2559"/>
                  </a:moveTo>
                  <a:lnTo>
                    <a:pt x="3168" y="2757"/>
                  </a:lnTo>
                  <a:lnTo>
                    <a:pt x="2956" y="2954"/>
                  </a:lnTo>
                  <a:lnTo>
                    <a:pt x="2744" y="2757"/>
                  </a:lnTo>
                  <a:lnTo>
                    <a:pt x="2956" y="2559"/>
                  </a:lnTo>
                  <a:close/>
                  <a:moveTo>
                    <a:pt x="2439" y="2559"/>
                  </a:moveTo>
                  <a:lnTo>
                    <a:pt x="2650" y="2757"/>
                  </a:lnTo>
                  <a:lnTo>
                    <a:pt x="2439" y="2954"/>
                  </a:lnTo>
                  <a:lnTo>
                    <a:pt x="2228" y="2757"/>
                  </a:lnTo>
                  <a:lnTo>
                    <a:pt x="2439" y="2559"/>
                  </a:lnTo>
                  <a:close/>
                  <a:moveTo>
                    <a:pt x="3214" y="2318"/>
                  </a:moveTo>
                  <a:lnTo>
                    <a:pt x="3426" y="2516"/>
                  </a:lnTo>
                  <a:lnTo>
                    <a:pt x="3214" y="2713"/>
                  </a:lnTo>
                  <a:lnTo>
                    <a:pt x="3002" y="2515"/>
                  </a:lnTo>
                  <a:lnTo>
                    <a:pt x="3214" y="2318"/>
                  </a:lnTo>
                  <a:close/>
                  <a:moveTo>
                    <a:pt x="2697" y="2318"/>
                  </a:moveTo>
                  <a:lnTo>
                    <a:pt x="2909" y="2515"/>
                  </a:lnTo>
                  <a:lnTo>
                    <a:pt x="2697" y="2713"/>
                  </a:lnTo>
                  <a:lnTo>
                    <a:pt x="2486" y="2515"/>
                  </a:lnTo>
                  <a:lnTo>
                    <a:pt x="2697" y="2318"/>
                  </a:lnTo>
                  <a:close/>
                  <a:moveTo>
                    <a:pt x="2181" y="2318"/>
                  </a:moveTo>
                  <a:lnTo>
                    <a:pt x="2392" y="2516"/>
                  </a:lnTo>
                  <a:lnTo>
                    <a:pt x="2181" y="2713"/>
                  </a:lnTo>
                  <a:lnTo>
                    <a:pt x="1969" y="2516"/>
                  </a:lnTo>
                  <a:lnTo>
                    <a:pt x="2181" y="2318"/>
                  </a:lnTo>
                  <a:close/>
                  <a:moveTo>
                    <a:pt x="314" y="2313"/>
                  </a:moveTo>
                  <a:lnTo>
                    <a:pt x="322" y="2368"/>
                  </a:lnTo>
                  <a:lnTo>
                    <a:pt x="334" y="2422"/>
                  </a:lnTo>
                  <a:lnTo>
                    <a:pt x="350" y="2477"/>
                  </a:lnTo>
                  <a:lnTo>
                    <a:pt x="372" y="2529"/>
                  </a:lnTo>
                  <a:lnTo>
                    <a:pt x="399" y="2580"/>
                  </a:lnTo>
                  <a:lnTo>
                    <a:pt x="431" y="2629"/>
                  </a:lnTo>
                  <a:lnTo>
                    <a:pt x="468" y="2675"/>
                  </a:lnTo>
                  <a:lnTo>
                    <a:pt x="511" y="2719"/>
                  </a:lnTo>
                  <a:lnTo>
                    <a:pt x="558" y="2758"/>
                  </a:lnTo>
                  <a:lnTo>
                    <a:pt x="609" y="2793"/>
                  </a:lnTo>
                  <a:lnTo>
                    <a:pt x="660" y="2823"/>
                  </a:lnTo>
                  <a:lnTo>
                    <a:pt x="715" y="2848"/>
                  </a:lnTo>
                  <a:lnTo>
                    <a:pt x="771" y="2869"/>
                  </a:lnTo>
                  <a:lnTo>
                    <a:pt x="829" y="2884"/>
                  </a:lnTo>
                  <a:lnTo>
                    <a:pt x="887" y="2895"/>
                  </a:lnTo>
                  <a:lnTo>
                    <a:pt x="946" y="2902"/>
                  </a:lnTo>
                  <a:lnTo>
                    <a:pt x="916" y="2985"/>
                  </a:lnTo>
                  <a:lnTo>
                    <a:pt x="859" y="2978"/>
                  </a:lnTo>
                  <a:lnTo>
                    <a:pt x="803" y="2967"/>
                  </a:lnTo>
                  <a:lnTo>
                    <a:pt x="748" y="2951"/>
                  </a:lnTo>
                  <a:lnTo>
                    <a:pt x="693" y="2933"/>
                  </a:lnTo>
                  <a:lnTo>
                    <a:pt x="640" y="2911"/>
                  </a:lnTo>
                  <a:lnTo>
                    <a:pt x="589" y="2884"/>
                  </a:lnTo>
                  <a:lnTo>
                    <a:pt x="539" y="2853"/>
                  </a:lnTo>
                  <a:lnTo>
                    <a:pt x="491" y="2819"/>
                  </a:lnTo>
                  <a:lnTo>
                    <a:pt x="447" y="2780"/>
                  </a:lnTo>
                  <a:lnTo>
                    <a:pt x="405" y="2738"/>
                  </a:lnTo>
                  <a:lnTo>
                    <a:pt x="368" y="2693"/>
                  </a:lnTo>
                  <a:lnTo>
                    <a:pt x="335" y="2647"/>
                  </a:lnTo>
                  <a:lnTo>
                    <a:pt x="306" y="2599"/>
                  </a:lnTo>
                  <a:lnTo>
                    <a:pt x="281" y="2549"/>
                  </a:lnTo>
                  <a:lnTo>
                    <a:pt x="262" y="2499"/>
                  </a:lnTo>
                  <a:lnTo>
                    <a:pt x="245" y="2447"/>
                  </a:lnTo>
                  <a:lnTo>
                    <a:pt x="233" y="2394"/>
                  </a:lnTo>
                  <a:lnTo>
                    <a:pt x="224" y="2341"/>
                  </a:lnTo>
                  <a:lnTo>
                    <a:pt x="314" y="2313"/>
                  </a:lnTo>
                  <a:close/>
                  <a:moveTo>
                    <a:pt x="495" y="2257"/>
                  </a:moveTo>
                  <a:lnTo>
                    <a:pt x="496" y="2303"/>
                  </a:lnTo>
                  <a:lnTo>
                    <a:pt x="502" y="2349"/>
                  </a:lnTo>
                  <a:lnTo>
                    <a:pt x="514" y="2394"/>
                  </a:lnTo>
                  <a:lnTo>
                    <a:pt x="530" y="2438"/>
                  </a:lnTo>
                  <a:lnTo>
                    <a:pt x="551" y="2481"/>
                  </a:lnTo>
                  <a:lnTo>
                    <a:pt x="577" y="2522"/>
                  </a:lnTo>
                  <a:lnTo>
                    <a:pt x="606" y="2560"/>
                  </a:lnTo>
                  <a:lnTo>
                    <a:pt x="641" y="2596"/>
                  </a:lnTo>
                  <a:lnTo>
                    <a:pt x="681" y="2630"/>
                  </a:lnTo>
                  <a:lnTo>
                    <a:pt x="722" y="2657"/>
                  </a:lnTo>
                  <a:lnTo>
                    <a:pt x="766" y="2682"/>
                  </a:lnTo>
                  <a:lnTo>
                    <a:pt x="812" y="2701"/>
                  </a:lnTo>
                  <a:lnTo>
                    <a:pt x="859" y="2717"/>
                  </a:lnTo>
                  <a:lnTo>
                    <a:pt x="907" y="2727"/>
                  </a:lnTo>
                  <a:lnTo>
                    <a:pt x="957" y="2733"/>
                  </a:lnTo>
                  <a:lnTo>
                    <a:pt x="1006" y="2735"/>
                  </a:lnTo>
                  <a:lnTo>
                    <a:pt x="975" y="2819"/>
                  </a:lnTo>
                  <a:lnTo>
                    <a:pt x="922" y="2815"/>
                  </a:lnTo>
                  <a:lnTo>
                    <a:pt x="868" y="2806"/>
                  </a:lnTo>
                  <a:lnTo>
                    <a:pt x="814" y="2793"/>
                  </a:lnTo>
                  <a:lnTo>
                    <a:pt x="763" y="2775"/>
                  </a:lnTo>
                  <a:lnTo>
                    <a:pt x="714" y="2753"/>
                  </a:lnTo>
                  <a:lnTo>
                    <a:pt x="666" y="2726"/>
                  </a:lnTo>
                  <a:lnTo>
                    <a:pt x="620" y="2694"/>
                  </a:lnTo>
                  <a:lnTo>
                    <a:pt x="577" y="2657"/>
                  </a:lnTo>
                  <a:lnTo>
                    <a:pt x="537" y="2617"/>
                  </a:lnTo>
                  <a:lnTo>
                    <a:pt x="503" y="2575"/>
                  </a:lnTo>
                  <a:lnTo>
                    <a:pt x="475" y="2531"/>
                  </a:lnTo>
                  <a:lnTo>
                    <a:pt x="451" y="2484"/>
                  </a:lnTo>
                  <a:lnTo>
                    <a:pt x="432" y="2436"/>
                  </a:lnTo>
                  <a:lnTo>
                    <a:pt x="418" y="2386"/>
                  </a:lnTo>
                  <a:lnTo>
                    <a:pt x="408" y="2336"/>
                  </a:lnTo>
                  <a:lnTo>
                    <a:pt x="404" y="2286"/>
                  </a:lnTo>
                  <a:lnTo>
                    <a:pt x="495" y="2257"/>
                  </a:lnTo>
                  <a:close/>
                  <a:moveTo>
                    <a:pt x="692" y="2196"/>
                  </a:moveTo>
                  <a:lnTo>
                    <a:pt x="685" y="2232"/>
                  </a:lnTo>
                  <a:lnTo>
                    <a:pt x="683" y="2269"/>
                  </a:lnTo>
                  <a:lnTo>
                    <a:pt x="685" y="2307"/>
                  </a:lnTo>
                  <a:lnTo>
                    <a:pt x="693" y="2344"/>
                  </a:lnTo>
                  <a:lnTo>
                    <a:pt x="705" y="2379"/>
                  </a:lnTo>
                  <a:lnTo>
                    <a:pt x="722" y="2413"/>
                  </a:lnTo>
                  <a:lnTo>
                    <a:pt x="744" y="2445"/>
                  </a:lnTo>
                  <a:lnTo>
                    <a:pt x="773" y="2475"/>
                  </a:lnTo>
                  <a:lnTo>
                    <a:pt x="805" y="2501"/>
                  </a:lnTo>
                  <a:lnTo>
                    <a:pt x="840" y="2522"/>
                  </a:lnTo>
                  <a:lnTo>
                    <a:pt x="876" y="2538"/>
                  </a:lnTo>
                  <a:lnTo>
                    <a:pt x="914" y="2549"/>
                  </a:lnTo>
                  <a:lnTo>
                    <a:pt x="953" y="2556"/>
                  </a:lnTo>
                  <a:lnTo>
                    <a:pt x="993" y="2558"/>
                  </a:lnTo>
                  <a:lnTo>
                    <a:pt x="1032" y="2556"/>
                  </a:lnTo>
                  <a:lnTo>
                    <a:pt x="1073" y="2550"/>
                  </a:lnTo>
                  <a:lnTo>
                    <a:pt x="1039" y="2643"/>
                  </a:lnTo>
                  <a:lnTo>
                    <a:pt x="995" y="2644"/>
                  </a:lnTo>
                  <a:lnTo>
                    <a:pt x="950" y="2642"/>
                  </a:lnTo>
                  <a:lnTo>
                    <a:pt x="906" y="2636"/>
                  </a:lnTo>
                  <a:lnTo>
                    <a:pt x="863" y="2625"/>
                  </a:lnTo>
                  <a:lnTo>
                    <a:pt x="821" y="2609"/>
                  </a:lnTo>
                  <a:lnTo>
                    <a:pt x="780" y="2590"/>
                  </a:lnTo>
                  <a:lnTo>
                    <a:pt x="743" y="2565"/>
                  </a:lnTo>
                  <a:lnTo>
                    <a:pt x="707" y="2536"/>
                  </a:lnTo>
                  <a:lnTo>
                    <a:pt x="676" y="2503"/>
                  </a:lnTo>
                  <a:lnTo>
                    <a:pt x="649" y="2467"/>
                  </a:lnTo>
                  <a:lnTo>
                    <a:pt x="628" y="2430"/>
                  </a:lnTo>
                  <a:lnTo>
                    <a:pt x="612" y="2391"/>
                  </a:lnTo>
                  <a:lnTo>
                    <a:pt x="600" y="2351"/>
                  </a:lnTo>
                  <a:lnTo>
                    <a:pt x="593" y="2310"/>
                  </a:lnTo>
                  <a:lnTo>
                    <a:pt x="591" y="2268"/>
                  </a:lnTo>
                  <a:lnTo>
                    <a:pt x="593" y="2226"/>
                  </a:lnTo>
                  <a:lnTo>
                    <a:pt x="692" y="2196"/>
                  </a:lnTo>
                  <a:close/>
                  <a:moveTo>
                    <a:pt x="2956" y="2078"/>
                  </a:moveTo>
                  <a:lnTo>
                    <a:pt x="3168" y="2274"/>
                  </a:lnTo>
                  <a:lnTo>
                    <a:pt x="2956" y="2472"/>
                  </a:lnTo>
                  <a:lnTo>
                    <a:pt x="2744" y="2275"/>
                  </a:lnTo>
                  <a:lnTo>
                    <a:pt x="2956" y="2078"/>
                  </a:lnTo>
                  <a:close/>
                  <a:moveTo>
                    <a:pt x="1922" y="2078"/>
                  </a:moveTo>
                  <a:lnTo>
                    <a:pt x="2134" y="2275"/>
                  </a:lnTo>
                  <a:lnTo>
                    <a:pt x="1922" y="2472"/>
                  </a:lnTo>
                  <a:lnTo>
                    <a:pt x="1711" y="2275"/>
                  </a:lnTo>
                  <a:lnTo>
                    <a:pt x="1922" y="2078"/>
                  </a:lnTo>
                  <a:close/>
                  <a:moveTo>
                    <a:pt x="2440" y="2077"/>
                  </a:moveTo>
                  <a:lnTo>
                    <a:pt x="2651" y="2274"/>
                  </a:lnTo>
                  <a:lnTo>
                    <a:pt x="2440" y="2472"/>
                  </a:lnTo>
                  <a:lnTo>
                    <a:pt x="2228" y="2274"/>
                  </a:lnTo>
                  <a:lnTo>
                    <a:pt x="2440" y="2077"/>
                  </a:lnTo>
                  <a:close/>
                  <a:moveTo>
                    <a:pt x="2697" y="1836"/>
                  </a:moveTo>
                  <a:lnTo>
                    <a:pt x="2909" y="2033"/>
                  </a:lnTo>
                  <a:lnTo>
                    <a:pt x="2697" y="2231"/>
                  </a:lnTo>
                  <a:lnTo>
                    <a:pt x="2486" y="2033"/>
                  </a:lnTo>
                  <a:lnTo>
                    <a:pt x="2697" y="1836"/>
                  </a:lnTo>
                  <a:close/>
                  <a:moveTo>
                    <a:pt x="2439" y="1595"/>
                  </a:moveTo>
                  <a:lnTo>
                    <a:pt x="2650" y="1793"/>
                  </a:lnTo>
                  <a:lnTo>
                    <a:pt x="2439" y="1990"/>
                  </a:lnTo>
                  <a:lnTo>
                    <a:pt x="2228" y="1793"/>
                  </a:lnTo>
                  <a:lnTo>
                    <a:pt x="2439" y="1595"/>
                  </a:lnTo>
                  <a:close/>
                  <a:moveTo>
                    <a:pt x="987" y="1204"/>
                  </a:moveTo>
                  <a:lnTo>
                    <a:pt x="1199" y="1402"/>
                  </a:lnTo>
                  <a:lnTo>
                    <a:pt x="987" y="1599"/>
                  </a:lnTo>
                  <a:lnTo>
                    <a:pt x="775" y="1402"/>
                  </a:lnTo>
                  <a:lnTo>
                    <a:pt x="987" y="1204"/>
                  </a:lnTo>
                  <a:close/>
                  <a:moveTo>
                    <a:pt x="1972" y="1021"/>
                  </a:moveTo>
                  <a:lnTo>
                    <a:pt x="1946" y="1023"/>
                  </a:lnTo>
                  <a:lnTo>
                    <a:pt x="1922" y="1031"/>
                  </a:lnTo>
                  <a:lnTo>
                    <a:pt x="1899" y="1042"/>
                  </a:lnTo>
                  <a:lnTo>
                    <a:pt x="1878" y="1057"/>
                  </a:lnTo>
                  <a:lnTo>
                    <a:pt x="1134" y="1753"/>
                  </a:lnTo>
                  <a:lnTo>
                    <a:pt x="1118" y="1771"/>
                  </a:lnTo>
                  <a:lnTo>
                    <a:pt x="1106" y="1792"/>
                  </a:lnTo>
                  <a:lnTo>
                    <a:pt x="1099" y="1815"/>
                  </a:lnTo>
                  <a:lnTo>
                    <a:pt x="1096" y="1838"/>
                  </a:lnTo>
                  <a:lnTo>
                    <a:pt x="1099" y="1862"/>
                  </a:lnTo>
                  <a:lnTo>
                    <a:pt x="1106" y="1885"/>
                  </a:lnTo>
                  <a:lnTo>
                    <a:pt x="1118" y="1907"/>
                  </a:lnTo>
                  <a:lnTo>
                    <a:pt x="1134" y="1926"/>
                  </a:lnTo>
                  <a:lnTo>
                    <a:pt x="2065" y="1057"/>
                  </a:lnTo>
                  <a:lnTo>
                    <a:pt x="2045" y="1042"/>
                  </a:lnTo>
                  <a:lnTo>
                    <a:pt x="2022" y="1031"/>
                  </a:lnTo>
                  <a:lnTo>
                    <a:pt x="1997" y="1023"/>
                  </a:lnTo>
                  <a:lnTo>
                    <a:pt x="1972" y="1021"/>
                  </a:lnTo>
                  <a:close/>
                  <a:moveTo>
                    <a:pt x="729" y="963"/>
                  </a:moveTo>
                  <a:lnTo>
                    <a:pt x="940" y="1161"/>
                  </a:lnTo>
                  <a:lnTo>
                    <a:pt x="729" y="1359"/>
                  </a:lnTo>
                  <a:lnTo>
                    <a:pt x="517" y="1161"/>
                  </a:lnTo>
                  <a:lnTo>
                    <a:pt x="729" y="963"/>
                  </a:lnTo>
                  <a:close/>
                  <a:moveTo>
                    <a:pt x="1972" y="930"/>
                  </a:moveTo>
                  <a:lnTo>
                    <a:pt x="2000" y="934"/>
                  </a:lnTo>
                  <a:lnTo>
                    <a:pt x="2027" y="941"/>
                  </a:lnTo>
                  <a:lnTo>
                    <a:pt x="2053" y="953"/>
                  </a:lnTo>
                  <a:lnTo>
                    <a:pt x="2076" y="971"/>
                  </a:lnTo>
                  <a:lnTo>
                    <a:pt x="2385" y="1259"/>
                  </a:lnTo>
                  <a:lnTo>
                    <a:pt x="2402" y="1279"/>
                  </a:lnTo>
                  <a:lnTo>
                    <a:pt x="2415" y="1299"/>
                  </a:lnTo>
                  <a:lnTo>
                    <a:pt x="2424" y="1322"/>
                  </a:lnTo>
                  <a:lnTo>
                    <a:pt x="2428" y="1345"/>
                  </a:lnTo>
                  <a:lnTo>
                    <a:pt x="2428" y="1369"/>
                  </a:lnTo>
                  <a:lnTo>
                    <a:pt x="2424" y="1391"/>
                  </a:lnTo>
                  <a:lnTo>
                    <a:pt x="2415" y="1413"/>
                  </a:lnTo>
                  <a:lnTo>
                    <a:pt x="2402" y="1434"/>
                  </a:lnTo>
                  <a:lnTo>
                    <a:pt x="2385" y="1452"/>
                  </a:lnTo>
                  <a:lnTo>
                    <a:pt x="1998" y="1815"/>
                  </a:lnTo>
                  <a:lnTo>
                    <a:pt x="2101" y="1912"/>
                  </a:lnTo>
                  <a:lnTo>
                    <a:pt x="2182" y="1836"/>
                  </a:lnTo>
                  <a:lnTo>
                    <a:pt x="2393" y="2033"/>
                  </a:lnTo>
                  <a:lnTo>
                    <a:pt x="2182" y="2231"/>
                  </a:lnTo>
                  <a:lnTo>
                    <a:pt x="1969" y="2034"/>
                  </a:lnTo>
                  <a:lnTo>
                    <a:pt x="2049" y="1960"/>
                  </a:lnTo>
                  <a:lnTo>
                    <a:pt x="1946" y="1864"/>
                  </a:lnTo>
                  <a:lnTo>
                    <a:pt x="1558" y="2225"/>
                  </a:lnTo>
                  <a:lnTo>
                    <a:pt x="1535" y="2243"/>
                  </a:lnTo>
                  <a:lnTo>
                    <a:pt x="1510" y="2255"/>
                  </a:lnTo>
                  <a:lnTo>
                    <a:pt x="1482" y="2262"/>
                  </a:lnTo>
                  <a:lnTo>
                    <a:pt x="1455" y="2265"/>
                  </a:lnTo>
                  <a:lnTo>
                    <a:pt x="1426" y="2263"/>
                  </a:lnTo>
                  <a:lnTo>
                    <a:pt x="1399" y="2255"/>
                  </a:lnTo>
                  <a:lnTo>
                    <a:pt x="1374" y="2243"/>
                  </a:lnTo>
                  <a:lnTo>
                    <a:pt x="1351" y="2225"/>
                  </a:lnTo>
                  <a:lnTo>
                    <a:pt x="1222" y="2104"/>
                  </a:lnTo>
                  <a:lnTo>
                    <a:pt x="912" y="2394"/>
                  </a:lnTo>
                  <a:lnTo>
                    <a:pt x="860" y="2346"/>
                  </a:lnTo>
                  <a:lnTo>
                    <a:pt x="1170" y="2056"/>
                  </a:lnTo>
                  <a:lnTo>
                    <a:pt x="1041" y="1935"/>
                  </a:lnTo>
                  <a:lnTo>
                    <a:pt x="1022" y="1914"/>
                  </a:lnTo>
                  <a:lnTo>
                    <a:pt x="1009" y="1890"/>
                  </a:lnTo>
                  <a:lnTo>
                    <a:pt x="1000" y="1865"/>
                  </a:lnTo>
                  <a:lnTo>
                    <a:pt x="998" y="1839"/>
                  </a:lnTo>
                  <a:lnTo>
                    <a:pt x="1000" y="1813"/>
                  </a:lnTo>
                  <a:lnTo>
                    <a:pt x="1009" y="1787"/>
                  </a:lnTo>
                  <a:lnTo>
                    <a:pt x="1022" y="1764"/>
                  </a:lnTo>
                  <a:lnTo>
                    <a:pt x="1041" y="1742"/>
                  </a:lnTo>
                  <a:lnTo>
                    <a:pt x="1429" y="1381"/>
                  </a:lnTo>
                  <a:lnTo>
                    <a:pt x="1326" y="1284"/>
                  </a:lnTo>
                  <a:lnTo>
                    <a:pt x="1246" y="1359"/>
                  </a:lnTo>
                  <a:lnTo>
                    <a:pt x="1033" y="1161"/>
                  </a:lnTo>
                  <a:lnTo>
                    <a:pt x="1246" y="963"/>
                  </a:lnTo>
                  <a:lnTo>
                    <a:pt x="1457" y="1161"/>
                  </a:lnTo>
                  <a:lnTo>
                    <a:pt x="1377" y="1236"/>
                  </a:lnTo>
                  <a:lnTo>
                    <a:pt x="1480" y="1332"/>
                  </a:lnTo>
                  <a:lnTo>
                    <a:pt x="1869" y="971"/>
                  </a:lnTo>
                  <a:lnTo>
                    <a:pt x="1892" y="953"/>
                  </a:lnTo>
                  <a:lnTo>
                    <a:pt x="1917" y="941"/>
                  </a:lnTo>
                  <a:lnTo>
                    <a:pt x="1944" y="934"/>
                  </a:lnTo>
                  <a:lnTo>
                    <a:pt x="1972" y="930"/>
                  </a:lnTo>
                  <a:close/>
                  <a:moveTo>
                    <a:pt x="1503" y="722"/>
                  </a:moveTo>
                  <a:lnTo>
                    <a:pt x="1715" y="920"/>
                  </a:lnTo>
                  <a:lnTo>
                    <a:pt x="1503" y="1117"/>
                  </a:lnTo>
                  <a:lnTo>
                    <a:pt x="1292" y="921"/>
                  </a:lnTo>
                  <a:lnTo>
                    <a:pt x="1503" y="722"/>
                  </a:lnTo>
                  <a:close/>
                  <a:moveTo>
                    <a:pt x="987" y="722"/>
                  </a:moveTo>
                  <a:lnTo>
                    <a:pt x="1199" y="921"/>
                  </a:lnTo>
                  <a:lnTo>
                    <a:pt x="987" y="1118"/>
                  </a:lnTo>
                  <a:lnTo>
                    <a:pt x="775" y="921"/>
                  </a:lnTo>
                  <a:lnTo>
                    <a:pt x="987" y="722"/>
                  </a:lnTo>
                  <a:close/>
                  <a:moveTo>
                    <a:pt x="471" y="722"/>
                  </a:moveTo>
                  <a:lnTo>
                    <a:pt x="683" y="921"/>
                  </a:lnTo>
                  <a:lnTo>
                    <a:pt x="471" y="1118"/>
                  </a:lnTo>
                  <a:lnTo>
                    <a:pt x="258" y="921"/>
                  </a:lnTo>
                  <a:lnTo>
                    <a:pt x="471" y="722"/>
                  </a:lnTo>
                  <a:close/>
                  <a:moveTo>
                    <a:pt x="1246" y="482"/>
                  </a:moveTo>
                  <a:lnTo>
                    <a:pt x="1457" y="679"/>
                  </a:lnTo>
                  <a:lnTo>
                    <a:pt x="1246" y="876"/>
                  </a:lnTo>
                  <a:lnTo>
                    <a:pt x="1033" y="679"/>
                  </a:lnTo>
                  <a:lnTo>
                    <a:pt x="1246" y="482"/>
                  </a:lnTo>
                  <a:close/>
                  <a:moveTo>
                    <a:pt x="729" y="482"/>
                  </a:moveTo>
                  <a:lnTo>
                    <a:pt x="940" y="679"/>
                  </a:lnTo>
                  <a:lnTo>
                    <a:pt x="729" y="877"/>
                  </a:lnTo>
                  <a:lnTo>
                    <a:pt x="517" y="679"/>
                  </a:lnTo>
                  <a:lnTo>
                    <a:pt x="729" y="482"/>
                  </a:lnTo>
                  <a:close/>
                  <a:moveTo>
                    <a:pt x="212" y="482"/>
                  </a:moveTo>
                  <a:lnTo>
                    <a:pt x="425" y="680"/>
                  </a:lnTo>
                  <a:lnTo>
                    <a:pt x="212" y="877"/>
                  </a:lnTo>
                  <a:lnTo>
                    <a:pt x="0" y="680"/>
                  </a:lnTo>
                  <a:lnTo>
                    <a:pt x="212" y="482"/>
                  </a:lnTo>
                  <a:close/>
                  <a:moveTo>
                    <a:pt x="987" y="241"/>
                  </a:moveTo>
                  <a:lnTo>
                    <a:pt x="1200" y="438"/>
                  </a:lnTo>
                  <a:lnTo>
                    <a:pt x="987" y="635"/>
                  </a:lnTo>
                  <a:lnTo>
                    <a:pt x="775" y="438"/>
                  </a:lnTo>
                  <a:lnTo>
                    <a:pt x="987" y="241"/>
                  </a:lnTo>
                  <a:close/>
                  <a:moveTo>
                    <a:pt x="471" y="241"/>
                  </a:moveTo>
                  <a:lnTo>
                    <a:pt x="682" y="438"/>
                  </a:lnTo>
                  <a:lnTo>
                    <a:pt x="471" y="635"/>
                  </a:lnTo>
                  <a:lnTo>
                    <a:pt x="258" y="438"/>
                  </a:lnTo>
                  <a:lnTo>
                    <a:pt x="471" y="241"/>
                  </a:lnTo>
                  <a:close/>
                  <a:moveTo>
                    <a:pt x="729" y="0"/>
                  </a:moveTo>
                  <a:lnTo>
                    <a:pt x="729" y="0"/>
                  </a:lnTo>
                  <a:lnTo>
                    <a:pt x="940" y="197"/>
                  </a:lnTo>
                  <a:lnTo>
                    <a:pt x="729" y="395"/>
                  </a:lnTo>
                  <a:lnTo>
                    <a:pt x="517" y="197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92B8EC47-51A8-C648-91A5-E7A3E4D8DECD}"/>
                </a:ext>
              </a:extLst>
            </p:cNvPr>
            <p:cNvGrpSpPr/>
            <p:nvPr/>
          </p:nvGrpSpPr>
          <p:grpSpPr>
            <a:xfrm>
              <a:off x="7048045" y="798739"/>
              <a:ext cx="859376" cy="857453"/>
              <a:chOff x="4813300" y="2884488"/>
              <a:chExt cx="709613" cy="7080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5" name="Freeform 51">
                <a:extLst>
                  <a:ext uri="{FF2B5EF4-FFF2-40B4-BE49-F238E27FC236}">
                    <a16:creationId xmlns:a16="http://schemas.microsoft.com/office/drawing/2014/main" id="{BEA6E134-F20D-4345-A885-8F28001E84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4925" y="3189288"/>
                <a:ext cx="407988" cy="403225"/>
              </a:xfrm>
              <a:custGeom>
                <a:avLst/>
                <a:gdLst>
                  <a:gd name="T0" fmla="*/ 1555 w 1803"/>
                  <a:gd name="T1" fmla="*/ 100 h 1783"/>
                  <a:gd name="T2" fmla="*/ 1512 w 1803"/>
                  <a:gd name="T3" fmla="*/ 115 h 1783"/>
                  <a:gd name="T4" fmla="*/ 1567 w 1803"/>
                  <a:gd name="T5" fmla="*/ 143 h 1783"/>
                  <a:gd name="T6" fmla="*/ 1618 w 1803"/>
                  <a:gd name="T7" fmla="*/ 183 h 1783"/>
                  <a:gd name="T8" fmla="*/ 1659 w 1803"/>
                  <a:gd name="T9" fmla="*/ 232 h 1783"/>
                  <a:gd name="T10" fmla="*/ 1687 w 1803"/>
                  <a:gd name="T11" fmla="*/ 288 h 1783"/>
                  <a:gd name="T12" fmla="*/ 1701 w 1803"/>
                  <a:gd name="T13" fmla="*/ 246 h 1783"/>
                  <a:gd name="T14" fmla="*/ 1698 w 1803"/>
                  <a:gd name="T15" fmla="*/ 200 h 1783"/>
                  <a:gd name="T16" fmla="*/ 1679 w 1803"/>
                  <a:gd name="T17" fmla="*/ 157 h 1783"/>
                  <a:gd name="T18" fmla="*/ 1644 w 1803"/>
                  <a:gd name="T19" fmla="*/ 123 h 1783"/>
                  <a:gd name="T20" fmla="*/ 1601 w 1803"/>
                  <a:gd name="T21" fmla="*/ 102 h 1783"/>
                  <a:gd name="T22" fmla="*/ 1682 w 1803"/>
                  <a:gd name="T23" fmla="*/ 0 h 1783"/>
                  <a:gd name="T24" fmla="*/ 1718 w 1803"/>
                  <a:gd name="T25" fmla="*/ 6 h 1783"/>
                  <a:gd name="T26" fmla="*/ 1746 w 1803"/>
                  <a:gd name="T27" fmla="*/ 17 h 1783"/>
                  <a:gd name="T28" fmla="*/ 1769 w 1803"/>
                  <a:gd name="T29" fmla="*/ 34 h 1783"/>
                  <a:gd name="T30" fmla="*/ 1786 w 1803"/>
                  <a:gd name="T31" fmla="*/ 56 h 1783"/>
                  <a:gd name="T32" fmla="*/ 1798 w 1803"/>
                  <a:gd name="T33" fmla="*/ 84 h 1783"/>
                  <a:gd name="T34" fmla="*/ 1803 w 1803"/>
                  <a:gd name="T35" fmla="*/ 120 h 1783"/>
                  <a:gd name="T36" fmla="*/ 1800 w 1803"/>
                  <a:gd name="T37" fmla="*/ 163 h 1783"/>
                  <a:gd name="T38" fmla="*/ 1788 w 1803"/>
                  <a:gd name="T39" fmla="*/ 213 h 1783"/>
                  <a:gd name="T40" fmla="*/ 1764 w 1803"/>
                  <a:gd name="T41" fmla="*/ 272 h 1783"/>
                  <a:gd name="T42" fmla="*/ 1726 w 1803"/>
                  <a:gd name="T43" fmla="*/ 338 h 1783"/>
                  <a:gd name="T44" fmla="*/ 1673 w 1803"/>
                  <a:gd name="T45" fmla="*/ 413 h 1783"/>
                  <a:gd name="T46" fmla="*/ 1604 w 1803"/>
                  <a:gd name="T47" fmla="*/ 496 h 1783"/>
                  <a:gd name="T48" fmla="*/ 1515 w 1803"/>
                  <a:gd name="T49" fmla="*/ 589 h 1783"/>
                  <a:gd name="T50" fmla="*/ 1668 w 1803"/>
                  <a:gd name="T51" fmla="*/ 1455 h 1783"/>
                  <a:gd name="T52" fmla="*/ 1658 w 1803"/>
                  <a:gd name="T53" fmla="*/ 1475 h 1783"/>
                  <a:gd name="T54" fmla="*/ 1510 w 1803"/>
                  <a:gd name="T55" fmla="*/ 1618 h 1783"/>
                  <a:gd name="T56" fmla="*/ 1487 w 1803"/>
                  <a:gd name="T57" fmla="*/ 1620 h 1783"/>
                  <a:gd name="T58" fmla="*/ 1466 w 1803"/>
                  <a:gd name="T59" fmla="*/ 1604 h 1783"/>
                  <a:gd name="T60" fmla="*/ 991 w 1803"/>
                  <a:gd name="T61" fmla="*/ 1089 h 1783"/>
                  <a:gd name="T62" fmla="*/ 800 w 1803"/>
                  <a:gd name="T63" fmla="*/ 1221 h 1783"/>
                  <a:gd name="T64" fmla="*/ 612 w 1803"/>
                  <a:gd name="T65" fmla="*/ 1350 h 1783"/>
                  <a:gd name="T66" fmla="*/ 655 w 1803"/>
                  <a:gd name="T67" fmla="*/ 1687 h 1783"/>
                  <a:gd name="T68" fmla="*/ 645 w 1803"/>
                  <a:gd name="T69" fmla="*/ 1705 h 1783"/>
                  <a:gd name="T70" fmla="*/ 567 w 1803"/>
                  <a:gd name="T71" fmla="*/ 1779 h 1783"/>
                  <a:gd name="T72" fmla="*/ 546 w 1803"/>
                  <a:gd name="T73" fmla="*/ 1783 h 1783"/>
                  <a:gd name="T74" fmla="*/ 528 w 1803"/>
                  <a:gd name="T75" fmla="*/ 1771 h 1783"/>
                  <a:gd name="T76" fmla="*/ 383 w 1803"/>
                  <a:gd name="T77" fmla="*/ 1404 h 1783"/>
                  <a:gd name="T78" fmla="*/ 14 w 1803"/>
                  <a:gd name="T79" fmla="*/ 1262 h 1783"/>
                  <a:gd name="T80" fmla="*/ 0 w 1803"/>
                  <a:gd name="T81" fmla="*/ 1244 h 1783"/>
                  <a:gd name="T82" fmla="*/ 5 w 1803"/>
                  <a:gd name="T83" fmla="*/ 1222 h 1783"/>
                  <a:gd name="T84" fmla="*/ 80 w 1803"/>
                  <a:gd name="T85" fmla="*/ 1145 h 1783"/>
                  <a:gd name="T86" fmla="*/ 98 w 1803"/>
                  <a:gd name="T87" fmla="*/ 1136 h 1783"/>
                  <a:gd name="T88" fmla="*/ 439 w 1803"/>
                  <a:gd name="T89" fmla="*/ 1178 h 1783"/>
                  <a:gd name="T90" fmla="*/ 569 w 1803"/>
                  <a:gd name="T91" fmla="*/ 993 h 1783"/>
                  <a:gd name="T92" fmla="*/ 703 w 1803"/>
                  <a:gd name="T93" fmla="*/ 804 h 1783"/>
                  <a:gd name="T94" fmla="*/ 182 w 1803"/>
                  <a:gd name="T95" fmla="*/ 333 h 1783"/>
                  <a:gd name="T96" fmla="*/ 166 w 1803"/>
                  <a:gd name="T97" fmla="*/ 313 h 1783"/>
                  <a:gd name="T98" fmla="*/ 168 w 1803"/>
                  <a:gd name="T99" fmla="*/ 289 h 1783"/>
                  <a:gd name="T100" fmla="*/ 313 w 1803"/>
                  <a:gd name="T101" fmla="*/ 144 h 1783"/>
                  <a:gd name="T102" fmla="*/ 333 w 1803"/>
                  <a:gd name="T103" fmla="*/ 134 h 1783"/>
                  <a:gd name="T104" fmla="*/ 1208 w 1803"/>
                  <a:gd name="T105" fmla="*/ 284 h 1783"/>
                  <a:gd name="T106" fmla="*/ 1301 w 1803"/>
                  <a:gd name="T107" fmla="*/ 197 h 1783"/>
                  <a:gd name="T108" fmla="*/ 1386 w 1803"/>
                  <a:gd name="T109" fmla="*/ 129 h 1783"/>
                  <a:gd name="T110" fmla="*/ 1461 w 1803"/>
                  <a:gd name="T111" fmla="*/ 76 h 1783"/>
                  <a:gd name="T112" fmla="*/ 1528 w 1803"/>
                  <a:gd name="T113" fmla="*/ 39 h 1783"/>
                  <a:gd name="T114" fmla="*/ 1587 w 1803"/>
                  <a:gd name="T115" fmla="*/ 15 h 1783"/>
                  <a:gd name="T116" fmla="*/ 1638 w 1803"/>
                  <a:gd name="T117" fmla="*/ 3 h 1783"/>
                  <a:gd name="T118" fmla="*/ 1682 w 1803"/>
                  <a:gd name="T119" fmla="*/ 0 h 1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03" h="1783">
                    <a:moveTo>
                      <a:pt x="1577" y="99"/>
                    </a:moveTo>
                    <a:lnTo>
                      <a:pt x="1555" y="100"/>
                    </a:lnTo>
                    <a:lnTo>
                      <a:pt x="1532" y="105"/>
                    </a:lnTo>
                    <a:lnTo>
                      <a:pt x="1512" y="115"/>
                    </a:lnTo>
                    <a:lnTo>
                      <a:pt x="1541" y="128"/>
                    </a:lnTo>
                    <a:lnTo>
                      <a:pt x="1567" y="143"/>
                    </a:lnTo>
                    <a:lnTo>
                      <a:pt x="1594" y="161"/>
                    </a:lnTo>
                    <a:lnTo>
                      <a:pt x="1618" y="183"/>
                    </a:lnTo>
                    <a:lnTo>
                      <a:pt x="1640" y="207"/>
                    </a:lnTo>
                    <a:lnTo>
                      <a:pt x="1659" y="232"/>
                    </a:lnTo>
                    <a:lnTo>
                      <a:pt x="1674" y="260"/>
                    </a:lnTo>
                    <a:lnTo>
                      <a:pt x="1687" y="288"/>
                    </a:lnTo>
                    <a:lnTo>
                      <a:pt x="1696" y="268"/>
                    </a:lnTo>
                    <a:lnTo>
                      <a:pt x="1701" y="246"/>
                    </a:lnTo>
                    <a:lnTo>
                      <a:pt x="1702" y="223"/>
                    </a:lnTo>
                    <a:lnTo>
                      <a:pt x="1698" y="200"/>
                    </a:lnTo>
                    <a:lnTo>
                      <a:pt x="1691" y="178"/>
                    </a:lnTo>
                    <a:lnTo>
                      <a:pt x="1679" y="157"/>
                    </a:lnTo>
                    <a:lnTo>
                      <a:pt x="1664" y="138"/>
                    </a:lnTo>
                    <a:lnTo>
                      <a:pt x="1644" y="123"/>
                    </a:lnTo>
                    <a:lnTo>
                      <a:pt x="1623" y="110"/>
                    </a:lnTo>
                    <a:lnTo>
                      <a:pt x="1601" y="102"/>
                    </a:lnTo>
                    <a:lnTo>
                      <a:pt x="1577" y="99"/>
                    </a:lnTo>
                    <a:close/>
                    <a:moveTo>
                      <a:pt x="1682" y="0"/>
                    </a:moveTo>
                    <a:lnTo>
                      <a:pt x="1700" y="2"/>
                    </a:lnTo>
                    <a:lnTo>
                      <a:pt x="1718" y="6"/>
                    </a:lnTo>
                    <a:lnTo>
                      <a:pt x="1733" y="11"/>
                    </a:lnTo>
                    <a:lnTo>
                      <a:pt x="1746" y="17"/>
                    </a:lnTo>
                    <a:lnTo>
                      <a:pt x="1758" y="25"/>
                    </a:lnTo>
                    <a:lnTo>
                      <a:pt x="1769" y="34"/>
                    </a:lnTo>
                    <a:lnTo>
                      <a:pt x="1778" y="44"/>
                    </a:lnTo>
                    <a:lnTo>
                      <a:pt x="1786" y="56"/>
                    </a:lnTo>
                    <a:lnTo>
                      <a:pt x="1792" y="69"/>
                    </a:lnTo>
                    <a:lnTo>
                      <a:pt x="1798" y="84"/>
                    </a:lnTo>
                    <a:lnTo>
                      <a:pt x="1801" y="101"/>
                    </a:lnTo>
                    <a:lnTo>
                      <a:pt x="1803" y="120"/>
                    </a:lnTo>
                    <a:lnTo>
                      <a:pt x="1803" y="141"/>
                    </a:lnTo>
                    <a:lnTo>
                      <a:pt x="1800" y="163"/>
                    </a:lnTo>
                    <a:lnTo>
                      <a:pt x="1795" y="187"/>
                    </a:lnTo>
                    <a:lnTo>
                      <a:pt x="1788" y="213"/>
                    </a:lnTo>
                    <a:lnTo>
                      <a:pt x="1777" y="241"/>
                    </a:lnTo>
                    <a:lnTo>
                      <a:pt x="1764" y="272"/>
                    </a:lnTo>
                    <a:lnTo>
                      <a:pt x="1746" y="304"/>
                    </a:lnTo>
                    <a:lnTo>
                      <a:pt x="1726" y="338"/>
                    </a:lnTo>
                    <a:lnTo>
                      <a:pt x="1701" y="374"/>
                    </a:lnTo>
                    <a:lnTo>
                      <a:pt x="1673" y="413"/>
                    </a:lnTo>
                    <a:lnTo>
                      <a:pt x="1640" y="454"/>
                    </a:lnTo>
                    <a:lnTo>
                      <a:pt x="1604" y="496"/>
                    </a:lnTo>
                    <a:lnTo>
                      <a:pt x="1562" y="542"/>
                    </a:lnTo>
                    <a:lnTo>
                      <a:pt x="1515" y="589"/>
                    </a:lnTo>
                    <a:lnTo>
                      <a:pt x="1668" y="1444"/>
                    </a:lnTo>
                    <a:lnTo>
                      <a:pt x="1668" y="1455"/>
                    </a:lnTo>
                    <a:lnTo>
                      <a:pt x="1664" y="1466"/>
                    </a:lnTo>
                    <a:lnTo>
                      <a:pt x="1658" y="1475"/>
                    </a:lnTo>
                    <a:lnTo>
                      <a:pt x="1521" y="1611"/>
                    </a:lnTo>
                    <a:lnTo>
                      <a:pt x="1510" y="1618"/>
                    </a:lnTo>
                    <a:lnTo>
                      <a:pt x="1498" y="1622"/>
                    </a:lnTo>
                    <a:lnTo>
                      <a:pt x="1487" y="1620"/>
                    </a:lnTo>
                    <a:lnTo>
                      <a:pt x="1475" y="1614"/>
                    </a:lnTo>
                    <a:lnTo>
                      <a:pt x="1466" y="1604"/>
                    </a:lnTo>
                    <a:lnTo>
                      <a:pt x="1089" y="1016"/>
                    </a:lnTo>
                    <a:lnTo>
                      <a:pt x="991" y="1089"/>
                    </a:lnTo>
                    <a:lnTo>
                      <a:pt x="894" y="1155"/>
                    </a:lnTo>
                    <a:lnTo>
                      <a:pt x="800" y="1221"/>
                    </a:lnTo>
                    <a:lnTo>
                      <a:pt x="705" y="1284"/>
                    </a:lnTo>
                    <a:lnTo>
                      <a:pt x="612" y="1350"/>
                    </a:lnTo>
                    <a:lnTo>
                      <a:pt x="655" y="1677"/>
                    </a:lnTo>
                    <a:lnTo>
                      <a:pt x="655" y="1687"/>
                    </a:lnTo>
                    <a:lnTo>
                      <a:pt x="651" y="1697"/>
                    </a:lnTo>
                    <a:lnTo>
                      <a:pt x="645" y="1705"/>
                    </a:lnTo>
                    <a:lnTo>
                      <a:pt x="579" y="1771"/>
                    </a:lnTo>
                    <a:lnTo>
                      <a:pt x="567" y="1779"/>
                    </a:lnTo>
                    <a:lnTo>
                      <a:pt x="556" y="1783"/>
                    </a:lnTo>
                    <a:lnTo>
                      <a:pt x="546" y="1783"/>
                    </a:lnTo>
                    <a:lnTo>
                      <a:pt x="536" y="1779"/>
                    </a:lnTo>
                    <a:lnTo>
                      <a:pt x="528" y="1771"/>
                    </a:lnTo>
                    <a:lnTo>
                      <a:pt x="521" y="1759"/>
                    </a:lnTo>
                    <a:lnTo>
                      <a:pt x="383" y="1404"/>
                    </a:lnTo>
                    <a:lnTo>
                      <a:pt x="26" y="1269"/>
                    </a:lnTo>
                    <a:lnTo>
                      <a:pt x="14" y="1262"/>
                    </a:lnTo>
                    <a:lnTo>
                      <a:pt x="6" y="1254"/>
                    </a:lnTo>
                    <a:lnTo>
                      <a:pt x="0" y="1244"/>
                    </a:lnTo>
                    <a:lnTo>
                      <a:pt x="0" y="1233"/>
                    </a:lnTo>
                    <a:lnTo>
                      <a:pt x="5" y="1222"/>
                    </a:lnTo>
                    <a:lnTo>
                      <a:pt x="14" y="1212"/>
                    </a:lnTo>
                    <a:lnTo>
                      <a:pt x="80" y="1145"/>
                    </a:lnTo>
                    <a:lnTo>
                      <a:pt x="88" y="1140"/>
                    </a:lnTo>
                    <a:lnTo>
                      <a:pt x="98" y="1136"/>
                    </a:lnTo>
                    <a:lnTo>
                      <a:pt x="108" y="1135"/>
                    </a:lnTo>
                    <a:lnTo>
                      <a:pt x="439" y="1178"/>
                    </a:lnTo>
                    <a:lnTo>
                      <a:pt x="505" y="1087"/>
                    </a:lnTo>
                    <a:lnTo>
                      <a:pt x="569" y="993"/>
                    </a:lnTo>
                    <a:lnTo>
                      <a:pt x="635" y="898"/>
                    </a:lnTo>
                    <a:lnTo>
                      <a:pt x="703" y="804"/>
                    </a:lnTo>
                    <a:lnTo>
                      <a:pt x="775" y="707"/>
                    </a:lnTo>
                    <a:lnTo>
                      <a:pt x="182" y="333"/>
                    </a:lnTo>
                    <a:lnTo>
                      <a:pt x="171" y="324"/>
                    </a:lnTo>
                    <a:lnTo>
                      <a:pt x="166" y="313"/>
                    </a:lnTo>
                    <a:lnTo>
                      <a:pt x="164" y="301"/>
                    </a:lnTo>
                    <a:lnTo>
                      <a:pt x="168" y="289"/>
                    </a:lnTo>
                    <a:lnTo>
                      <a:pt x="176" y="279"/>
                    </a:lnTo>
                    <a:lnTo>
                      <a:pt x="313" y="144"/>
                    </a:lnTo>
                    <a:lnTo>
                      <a:pt x="322" y="137"/>
                    </a:lnTo>
                    <a:lnTo>
                      <a:pt x="333" y="134"/>
                    </a:lnTo>
                    <a:lnTo>
                      <a:pt x="343" y="134"/>
                    </a:lnTo>
                    <a:lnTo>
                      <a:pt x="1208" y="284"/>
                    </a:lnTo>
                    <a:lnTo>
                      <a:pt x="1256" y="238"/>
                    </a:lnTo>
                    <a:lnTo>
                      <a:pt x="1301" y="197"/>
                    </a:lnTo>
                    <a:lnTo>
                      <a:pt x="1344" y="161"/>
                    </a:lnTo>
                    <a:lnTo>
                      <a:pt x="1386" y="129"/>
                    </a:lnTo>
                    <a:lnTo>
                      <a:pt x="1425" y="100"/>
                    </a:lnTo>
                    <a:lnTo>
                      <a:pt x="1461" y="76"/>
                    </a:lnTo>
                    <a:lnTo>
                      <a:pt x="1496" y="56"/>
                    </a:lnTo>
                    <a:lnTo>
                      <a:pt x="1528" y="39"/>
                    </a:lnTo>
                    <a:lnTo>
                      <a:pt x="1559" y="25"/>
                    </a:lnTo>
                    <a:lnTo>
                      <a:pt x="1587" y="15"/>
                    </a:lnTo>
                    <a:lnTo>
                      <a:pt x="1614" y="7"/>
                    </a:lnTo>
                    <a:lnTo>
                      <a:pt x="1638" y="3"/>
                    </a:lnTo>
                    <a:lnTo>
                      <a:pt x="1661" y="0"/>
                    </a:lnTo>
                    <a:lnTo>
                      <a:pt x="168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Freeform 52">
                <a:extLst>
                  <a:ext uri="{FF2B5EF4-FFF2-40B4-BE49-F238E27FC236}">
                    <a16:creationId xmlns:a16="http://schemas.microsoft.com/office/drawing/2014/main" id="{9EFE2649-87B6-9A43-95E6-2A26E7890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3300" y="2884488"/>
                <a:ext cx="701675" cy="701675"/>
              </a:xfrm>
              <a:custGeom>
                <a:avLst/>
                <a:gdLst>
                  <a:gd name="T0" fmla="*/ 620 w 3098"/>
                  <a:gd name="T1" fmla="*/ 2520 h 3094"/>
                  <a:gd name="T2" fmla="*/ 815 w 3098"/>
                  <a:gd name="T3" fmla="*/ 2505 h 3094"/>
                  <a:gd name="T4" fmla="*/ 277 w 3098"/>
                  <a:gd name="T5" fmla="*/ 1995 h 3094"/>
                  <a:gd name="T6" fmla="*/ 497 w 3098"/>
                  <a:gd name="T7" fmla="*/ 2275 h 3094"/>
                  <a:gd name="T8" fmla="*/ 728 w 3098"/>
                  <a:gd name="T9" fmla="*/ 2094 h 3094"/>
                  <a:gd name="T10" fmla="*/ 955 w 3098"/>
                  <a:gd name="T11" fmla="*/ 938 h 3094"/>
                  <a:gd name="T12" fmla="*/ 1464 w 3098"/>
                  <a:gd name="T13" fmla="*/ 1459 h 3094"/>
                  <a:gd name="T14" fmla="*/ 955 w 3098"/>
                  <a:gd name="T15" fmla="*/ 938 h 3094"/>
                  <a:gd name="T16" fmla="*/ 327 w 3098"/>
                  <a:gd name="T17" fmla="*/ 978 h 3094"/>
                  <a:gd name="T18" fmla="*/ 204 w 3098"/>
                  <a:gd name="T19" fmla="*/ 1459 h 3094"/>
                  <a:gd name="T20" fmla="*/ 756 w 3098"/>
                  <a:gd name="T21" fmla="*/ 895 h 3094"/>
                  <a:gd name="T22" fmla="*/ 2273 w 3098"/>
                  <a:gd name="T23" fmla="*/ 488 h 3094"/>
                  <a:gd name="T24" fmla="*/ 2481 w 3098"/>
                  <a:gd name="T25" fmla="*/ 656 h 3094"/>
                  <a:gd name="T26" fmla="*/ 2309 w 3098"/>
                  <a:gd name="T27" fmla="*/ 419 h 3094"/>
                  <a:gd name="T28" fmla="*/ 738 w 3098"/>
                  <a:gd name="T29" fmla="*/ 472 h 3094"/>
                  <a:gd name="T30" fmla="*/ 595 w 3098"/>
                  <a:gd name="T31" fmla="*/ 597 h 3094"/>
                  <a:gd name="T32" fmla="*/ 797 w 3098"/>
                  <a:gd name="T33" fmla="*/ 703 h 3094"/>
                  <a:gd name="T34" fmla="*/ 1662 w 3098"/>
                  <a:gd name="T35" fmla="*/ 202 h 3094"/>
                  <a:gd name="T36" fmla="*/ 2130 w 3098"/>
                  <a:gd name="T37" fmla="*/ 733 h 3094"/>
                  <a:gd name="T38" fmla="*/ 2033 w 3098"/>
                  <a:gd name="T39" fmla="*/ 394 h 3094"/>
                  <a:gd name="T40" fmla="*/ 1827 w 3098"/>
                  <a:gd name="T41" fmla="*/ 223 h 3094"/>
                  <a:gd name="T42" fmla="*/ 1219 w 3098"/>
                  <a:gd name="T43" fmla="*/ 241 h 3094"/>
                  <a:gd name="T44" fmla="*/ 1078 w 3098"/>
                  <a:gd name="T45" fmla="*/ 442 h 3094"/>
                  <a:gd name="T46" fmla="*/ 1116 w 3098"/>
                  <a:gd name="T47" fmla="*/ 760 h 3094"/>
                  <a:gd name="T48" fmla="*/ 1661 w 3098"/>
                  <a:gd name="T49" fmla="*/ 3 h 3094"/>
                  <a:gd name="T50" fmla="*/ 2213 w 3098"/>
                  <a:gd name="T51" fmla="*/ 140 h 3094"/>
                  <a:gd name="T52" fmla="*/ 2667 w 3098"/>
                  <a:gd name="T53" fmla="*/ 453 h 3094"/>
                  <a:gd name="T54" fmla="*/ 2983 w 3098"/>
                  <a:gd name="T55" fmla="*/ 902 h 3094"/>
                  <a:gd name="T56" fmla="*/ 3055 w 3098"/>
                  <a:gd name="T57" fmla="*/ 1245 h 3094"/>
                  <a:gd name="T58" fmla="*/ 2873 w 3098"/>
                  <a:gd name="T59" fmla="*/ 1175 h 3094"/>
                  <a:gd name="T60" fmla="*/ 2664 w 3098"/>
                  <a:gd name="T61" fmla="*/ 808 h 3094"/>
                  <a:gd name="T62" fmla="*/ 2369 w 3098"/>
                  <a:gd name="T63" fmla="*/ 888 h 3094"/>
                  <a:gd name="T64" fmla="*/ 2570 w 3098"/>
                  <a:gd name="T65" fmla="*/ 1459 h 3094"/>
                  <a:gd name="T66" fmla="*/ 2213 w 3098"/>
                  <a:gd name="T67" fmla="*/ 1234 h 3094"/>
                  <a:gd name="T68" fmla="*/ 1879 w 3098"/>
                  <a:gd name="T69" fmla="*/ 968 h 3094"/>
                  <a:gd name="T70" fmla="*/ 1591 w 3098"/>
                  <a:gd name="T71" fmla="*/ 1397 h 3094"/>
                  <a:gd name="T72" fmla="*/ 1396 w 3098"/>
                  <a:gd name="T73" fmla="*/ 1632 h 3094"/>
                  <a:gd name="T74" fmla="*/ 944 w 3098"/>
                  <a:gd name="T75" fmla="*/ 2168 h 3094"/>
                  <a:gd name="T76" fmla="*/ 1464 w 3098"/>
                  <a:gd name="T77" fmla="*/ 1759 h 3094"/>
                  <a:gd name="T78" fmla="*/ 1876 w 3098"/>
                  <a:gd name="T79" fmla="*/ 2193 h 3094"/>
                  <a:gd name="T80" fmla="*/ 1464 w 3098"/>
                  <a:gd name="T81" fmla="*/ 2378 h 3094"/>
                  <a:gd name="T82" fmla="*/ 984 w 3098"/>
                  <a:gd name="T83" fmla="*/ 2363 h 3094"/>
                  <a:gd name="T84" fmla="*/ 1299 w 3098"/>
                  <a:gd name="T85" fmla="*/ 2870 h 3094"/>
                  <a:gd name="T86" fmla="*/ 1662 w 3098"/>
                  <a:gd name="T87" fmla="*/ 2891 h 3094"/>
                  <a:gd name="T88" fmla="*/ 1465 w 3098"/>
                  <a:gd name="T89" fmla="*/ 3091 h 3094"/>
                  <a:gd name="T90" fmla="*/ 912 w 3098"/>
                  <a:gd name="T91" fmla="*/ 2953 h 3094"/>
                  <a:gd name="T92" fmla="*/ 458 w 3098"/>
                  <a:gd name="T93" fmla="*/ 2640 h 3094"/>
                  <a:gd name="T94" fmla="*/ 142 w 3098"/>
                  <a:gd name="T95" fmla="*/ 2191 h 3094"/>
                  <a:gd name="T96" fmla="*/ 3 w 3098"/>
                  <a:gd name="T97" fmla="*/ 1644 h 3094"/>
                  <a:gd name="T98" fmla="*/ 71 w 3098"/>
                  <a:gd name="T99" fmla="*/ 1087 h 3094"/>
                  <a:gd name="T100" fmla="*/ 322 w 3098"/>
                  <a:gd name="T101" fmla="*/ 609 h 3094"/>
                  <a:gd name="T102" fmla="*/ 467 w 3098"/>
                  <a:gd name="T103" fmla="*/ 446 h 3094"/>
                  <a:gd name="T104" fmla="*/ 765 w 3098"/>
                  <a:gd name="T105" fmla="*/ 217 h 3094"/>
                  <a:gd name="T106" fmla="*/ 1279 w 3098"/>
                  <a:gd name="T107" fmla="*/ 26 h 3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98" h="3094">
                    <a:moveTo>
                      <a:pt x="788" y="2402"/>
                    </a:moveTo>
                    <a:lnTo>
                      <a:pt x="723" y="2418"/>
                    </a:lnTo>
                    <a:lnTo>
                      <a:pt x="664" y="2433"/>
                    </a:lnTo>
                    <a:lnTo>
                      <a:pt x="610" y="2448"/>
                    </a:lnTo>
                    <a:lnTo>
                      <a:pt x="563" y="2462"/>
                    </a:lnTo>
                    <a:lnTo>
                      <a:pt x="620" y="2520"/>
                    </a:lnTo>
                    <a:lnTo>
                      <a:pt x="681" y="2574"/>
                    </a:lnTo>
                    <a:lnTo>
                      <a:pt x="745" y="2624"/>
                    </a:lnTo>
                    <a:lnTo>
                      <a:pt x="811" y="2672"/>
                    </a:lnTo>
                    <a:lnTo>
                      <a:pt x="882" y="2714"/>
                    </a:lnTo>
                    <a:lnTo>
                      <a:pt x="846" y="2609"/>
                    </a:lnTo>
                    <a:lnTo>
                      <a:pt x="815" y="2505"/>
                    </a:lnTo>
                    <a:lnTo>
                      <a:pt x="788" y="2402"/>
                    </a:lnTo>
                    <a:close/>
                    <a:moveTo>
                      <a:pt x="205" y="1655"/>
                    </a:moveTo>
                    <a:lnTo>
                      <a:pt x="215" y="1743"/>
                    </a:lnTo>
                    <a:lnTo>
                      <a:pt x="230" y="1829"/>
                    </a:lnTo>
                    <a:lnTo>
                      <a:pt x="251" y="1913"/>
                    </a:lnTo>
                    <a:lnTo>
                      <a:pt x="277" y="1995"/>
                    </a:lnTo>
                    <a:lnTo>
                      <a:pt x="308" y="2074"/>
                    </a:lnTo>
                    <a:lnTo>
                      <a:pt x="344" y="2151"/>
                    </a:lnTo>
                    <a:lnTo>
                      <a:pt x="385" y="2225"/>
                    </a:lnTo>
                    <a:lnTo>
                      <a:pt x="430" y="2297"/>
                    </a:lnTo>
                    <a:lnTo>
                      <a:pt x="461" y="2286"/>
                    </a:lnTo>
                    <a:lnTo>
                      <a:pt x="497" y="2275"/>
                    </a:lnTo>
                    <a:lnTo>
                      <a:pt x="538" y="2263"/>
                    </a:lnTo>
                    <a:lnTo>
                      <a:pt x="584" y="2250"/>
                    </a:lnTo>
                    <a:lnTo>
                      <a:pt x="634" y="2235"/>
                    </a:lnTo>
                    <a:lnTo>
                      <a:pt x="688" y="2221"/>
                    </a:lnTo>
                    <a:lnTo>
                      <a:pt x="746" y="2207"/>
                    </a:lnTo>
                    <a:lnTo>
                      <a:pt x="728" y="2094"/>
                    </a:lnTo>
                    <a:lnTo>
                      <a:pt x="714" y="1981"/>
                    </a:lnTo>
                    <a:lnTo>
                      <a:pt x="703" y="1872"/>
                    </a:lnTo>
                    <a:lnTo>
                      <a:pt x="696" y="1763"/>
                    </a:lnTo>
                    <a:lnTo>
                      <a:pt x="692" y="1655"/>
                    </a:lnTo>
                    <a:lnTo>
                      <a:pt x="205" y="1655"/>
                    </a:lnTo>
                    <a:close/>
                    <a:moveTo>
                      <a:pt x="955" y="938"/>
                    </a:moveTo>
                    <a:lnTo>
                      <a:pt x="939" y="1033"/>
                    </a:lnTo>
                    <a:lnTo>
                      <a:pt x="924" y="1134"/>
                    </a:lnTo>
                    <a:lnTo>
                      <a:pt x="913" y="1238"/>
                    </a:lnTo>
                    <a:lnTo>
                      <a:pt x="904" y="1347"/>
                    </a:lnTo>
                    <a:lnTo>
                      <a:pt x="897" y="1459"/>
                    </a:lnTo>
                    <a:lnTo>
                      <a:pt x="1464" y="1459"/>
                    </a:lnTo>
                    <a:lnTo>
                      <a:pt x="1464" y="983"/>
                    </a:lnTo>
                    <a:lnTo>
                      <a:pt x="1365" y="981"/>
                    </a:lnTo>
                    <a:lnTo>
                      <a:pt x="1265" y="975"/>
                    </a:lnTo>
                    <a:lnTo>
                      <a:pt x="1163" y="966"/>
                    </a:lnTo>
                    <a:lnTo>
                      <a:pt x="1060" y="954"/>
                    </a:lnTo>
                    <a:lnTo>
                      <a:pt x="955" y="938"/>
                    </a:lnTo>
                    <a:close/>
                    <a:moveTo>
                      <a:pt x="430" y="798"/>
                    </a:moveTo>
                    <a:lnTo>
                      <a:pt x="396" y="850"/>
                    </a:lnTo>
                    <a:lnTo>
                      <a:pt x="364" y="903"/>
                    </a:lnTo>
                    <a:lnTo>
                      <a:pt x="363" y="904"/>
                    </a:lnTo>
                    <a:lnTo>
                      <a:pt x="363" y="906"/>
                    </a:lnTo>
                    <a:lnTo>
                      <a:pt x="327" y="978"/>
                    </a:lnTo>
                    <a:lnTo>
                      <a:pt x="294" y="1054"/>
                    </a:lnTo>
                    <a:lnTo>
                      <a:pt x="267" y="1130"/>
                    </a:lnTo>
                    <a:lnTo>
                      <a:pt x="243" y="1210"/>
                    </a:lnTo>
                    <a:lnTo>
                      <a:pt x="225" y="1291"/>
                    </a:lnTo>
                    <a:lnTo>
                      <a:pt x="212" y="1374"/>
                    </a:lnTo>
                    <a:lnTo>
                      <a:pt x="204" y="1459"/>
                    </a:lnTo>
                    <a:lnTo>
                      <a:pt x="694" y="1459"/>
                    </a:lnTo>
                    <a:lnTo>
                      <a:pt x="700" y="1338"/>
                    </a:lnTo>
                    <a:lnTo>
                      <a:pt x="711" y="1220"/>
                    </a:lnTo>
                    <a:lnTo>
                      <a:pt x="724" y="1107"/>
                    </a:lnTo>
                    <a:lnTo>
                      <a:pt x="739" y="999"/>
                    </a:lnTo>
                    <a:lnTo>
                      <a:pt x="756" y="895"/>
                    </a:lnTo>
                    <a:lnTo>
                      <a:pt x="648" y="867"/>
                    </a:lnTo>
                    <a:lnTo>
                      <a:pt x="539" y="835"/>
                    </a:lnTo>
                    <a:lnTo>
                      <a:pt x="430" y="798"/>
                    </a:lnTo>
                    <a:close/>
                    <a:moveTo>
                      <a:pt x="2237" y="375"/>
                    </a:moveTo>
                    <a:lnTo>
                      <a:pt x="2255" y="429"/>
                    </a:lnTo>
                    <a:lnTo>
                      <a:pt x="2273" y="488"/>
                    </a:lnTo>
                    <a:lnTo>
                      <a:pt x="2291" y="552"/>
                    </a:lnTo>
                    <a:lnTo>
                      <a:pt x="2310" y="620"/>
                    </a:lnTo>
                    <a:lnTo>
                      <a:pt x="2328" y="694"/>
                    </a:lnTo>
                    <a:lnTo>
                      <a:pt x="2383" y="681"/>
                    </a:lnTo>
                    <a:lnTo>
                      <a:pt x="2434" y="668"/>
                    </a:lnTo>
                    <a:lnTo>
                      <a:pt x="2481" y="656"/>
                    </a:lnTo>
                    <a:lnTo>
                      <a:pt x="2524" y="643"/>
                    </a:lnTo>
                    <a:lnTo>
                      <a:pt x="2563" y="631"/>
                    </a:lnTo>
                    <a:lnTo>
                      <a:pt x="2504" y="573"/>
                    </a:lnTo>
                    <a:lnTo>
                      <a:pt x="2443" y="517"/>
                    </a:lnTo>
                    <a:lnTo>
                      <a:pt x="2377" y="466"/>
                    </a:lnTo>
                    <a:lnTo>
                      <a:pt x="2309" y="419"/>
                    </a:lnTo>
                    <a:lnTo>
                      <a:pt x="2237" y="375"/>
                    </a:lnTo>
                    <a:close/>
                    <a:moveTo>
                      <a:pt x="889" y="375"/>
                    </a:moveTo>
                    <a:lnTo>
                      <a:pt x="847" y="399"/>
                    </a:lnTo>
                    <a:lnTo>
                      <a:pt x="808" y="424"/>
                    </a:lnTo>
                    <a:lnTo>
                      <a:pt x="772" y="448"/>
                    </a:lnTo>
                    <a:lnTo>
                      <a:pt x="738" y="472"/>
                    </a:lnTo>
                    <a:lnTo>
                      <a:pt x="707" y="496"/>
                    </a:lnTo>
                    <a:lnTo>
                      <a:pt x="679" y="520"/>
                    </a:lnTo>
                    <a:lnTo>
                      <a:pt x="654" y="542"/>
                    </a:lnTo>
                    <a:lnTo>
                      <a:pt x="631" y="563"/>
                    </a:lnTo>
                    <a:lnTo>
                      <a:pt x="612" y="581"/>
                    </a:lnTo>
                    <a:lnTo>
                      <a:pt x="595" y="597"/>
                    </a:lnTo>
                    <a:lnTo>
                      <a:pt x="581" y="611"/>
                    </a:lnTo>
                    <a:lnTo>
                      <a:pt x="571" y="622"/>
                    </a:lnTo>
                    <a:lnTo>
                      <a:pt x="564" y="630"/>
                    </a:lnTo>
                    <a:lnTo>
                      <a:pt x="561" y="634"/>
                    </a:lnTo>
                    <a:lnTo>
                      <a:pt x="679" y="672"/>
                    </a:lnTo>
                    <a:lnTo>
                      <a:pt x="797" y="703"/>
                    </a:lnTo>
                    <a:lnTo>
                      <a:pt x="815" y="627"/>
                    </a:lnTo>
                    <a:lnTo>
                      <a:pt x="834" y="557"/>
                    </a:lnTo>
                    <a:lnTo>
                      <a:pt x="853" y="491"/>
                    </a:lnTo>
                    <a:lnTo>
                      <a:pt x="871" y="431"/>
                    </a:lnTo>
                    <a:lnTo>
                      <a:pt x="889" y="375"/>
                    </a:lnTo>
                    <a:close/>
                    <a:moveTo>
                      <a:pt x="1662" y="202"/>
                    </a:moveTo>
                    <a:lnTo>
                      <a:pt x="1662" y="782"/>
                    </a:lnTo>
                    <a:lnTo>
                      <a:pt x="1763" y="776"/>
                    </a:lnTo>
                    <a:lnTo>
                      <a:pt x="1861" y="768"/>
                    </a:lnTo>
                    <a:lnTo>
                      <a:pt x="1954" y="758"/>
                    </a:lnTo>
                    <a:lnTo>
                      <a:pt x="2044" y="746"/>
                    </a:lnTo>
                    <a:lnTo>
                      <a:pt x="2130" y="733"/>
                    </a:lnTo>
                    <a:lnTo>
                      <a:pt x="2113" y="666"/>
                    </a:lnTo>
                    <a:lnTo>
                      <a:pt x="2096" y="602"/>
                    </a:lnTo>
                    <a:lnTo>
                      <a:pt x="2080" y="543"/>
                    </a:lnTo>
                    <a:lnTo>
                      <a:pt x="2063" y="488"/>
                    </a:lnTo>
                    <a:lnTo>
                      <a:pt x="2047" y="439"/>
                    </a:lnTo>
                    <a:lnTo>
                      <a:pt x="2033" y="394"/>
                    </a:lnTo>
                    <a:lnTo>
                      <a:pt x="2019" y="353"/>
                    </a:lnTo>
                    <a:lnTo>
                      <a:pt x="2005" y="318"/>
                    </a:lnTo>
                    <a:lnTo>
                      <a:pt x="1994" y="288"/>
                    </a:lnTo>
                    <a:lnTo>
                      <a:pt x="1985" y="264"/>
                    </a:lnTo>
                    <a:lnTo>
                      <a:pt x="1907" y="241"/>
                    </a:lnTo>
                    <a:lnTo>
                      <a:pt x="1827" y="223"/>
                    </a:lnTo>
                    <a:lnTo>
                      <a:pt x="1746" y="210"/>
                    </a:lnTo>
                    <a:lnTo>
                      <a:pt x="1662" y="202"/>
                    </a:lnTo>
                    <a:close/>
                    <a:moveTo>
                      <a:pt x="1464" y="202"/>
                    </a:moveTo>
                    <a:lnTo>
                      <a:pt x="1380" y="210"/>
                    </a:lnTo>
                    <a:lnTo>
                      <a:pt x="1299" y="223"/>
                    </a:lnTo>
                    <a:lnTo>
                      <a:pt x="1219" y="241"/>
                    </a:lnTo>
                    <a:lnTo>
                      <a:pt x="1141" y="264"/>
                    </a:lnTo>
                    <a:lnTo>
                      <a:pt x="1132" y="288"/>
                    </a:lnTo>
                    <a:lnTo>
                      <a:pt x="1121" y="319"/>
                    </a:lnTo>
                    <a:lnTo>
                      <a:pt x="1108" y="354"/>
                    </a:lnTo>
                    <a:lnTo>
                      <a:pt x="1093" y="396"/>
                    </a:lnTo>
                    <a:lnTo>
                      <a:pt x="1078" y="442"/>
                    </a:lnTo>
                    <a:lnTo>
                      <a:pt x="1062" y="493"/>
                    </a:lnTo>
                    <a:lnTo>
                      <a:pt x="1045" y="549"/>
                    </a:lnTo>
                    <a:lnTo>
                      <a:pt x="1028" y="609"/>
                    </a:lnTo>
                    <a:lnTo>
                      <a:pt x="1012" y="674"/>
                    </a:lnTo>
                    <a:lnTo>
                      <a:pt x="995" y="743"/>
                    </a:lnTo>
                    <a:lnTo>
                      <a:pt x="1116" y="760"/>
                    </a:lnTo>
                    <a:lnTo>
                      <a:pt x="1234" y="773"/>
                    </a:lnTo>
                    <a:lnTo>
                      <a:pt x="1350" y="781"/>
                    </a:lnTo>
                    <a:lnTo>
                      <a:pt x="1464" y="784"/>
                    </a:lnTo>
                    <a:lnTo>
                      <a:pt x="1464" y="202"/>
                    </a:lnTo>
                    <a:close/>
                    <a:moveTo>
                      <a:pt x="1563" y="0"/>
                    </a:moveTo>
                    <a:lnTo>
                      <a:pt x="1661" y="3"/>
                    </a:lnTo>
                    <a:lnTo>
                      <a:pt x="1759" y="12"/>
                    </a:lnTo>
                    <a:lnTo>
                      <a:pt x="1854" y="27"/>
                    </a:lnTo>
                    <a:lnTo>
                      <a:pt x="1947" y="47"/>
                    </a:lnTo>
                    <a:lnTo>
                      <a:pt x="2038" y="73"/>
                    </a:lnTo>
                    <a:lnTo>
                      <a:pt x="2126" y="104"/>
                    </a:lnTo>
                    <a:lnTo>
                      <a:pt x="2213" y="140"/>
                    </a:lnTo>
                    <a:lnTo>
                      <a:pt x="2296" y="181"/>
                    </a:lnTo>
                    <a:lnTo>
                      <a:pt x="2377" y="226"/>
                    </a:lnTo>
                    <a:lnTo>
                      <a:pt x="2454" y="277"/>
                    </a:lnTo>
                    <a:lnTo>
                      <a:pt x="2529" y="332"/>
                    </a:lnTo>
                    <a:lnTo>
                      <a:pt x="2600" y="391"/>
                    </a:lnTo>
                    <a:lnTo>
                      <a:pt x="2667" y="453"/>
                    </a:lnTo>
                    <a:lnTo>
                      <a:pt x="2730" y="520"/>
                    </a:lnTo>
                    <a:lnTo>
                      <a:pt x="2789" y="590"/>
                    </a:lnTo>
                    <a:lnTo>
                      <a:pt x="2844" y="663"/>
                    </a:lnTo>
                    <a:lnTo>
                      <a:pt x="2895" y="740"/>
                    </a:lnTo>
                    <a:lnTo>
                      <a:pt x="2941" y="820"/>
                    </a:lnTo>
                    <a:lnTo>
                      <a:pt x="2983" y="902"/>
                    </a:lnTo>
                    <a:lnTo>
                      <a:pt x="3019" y="988"/>
                    </a:lnTo>
                    <a:lnTo>
                      <a:pt x="3051" y="1076"/>
                    </a:lnTo>
                    <a:lnTo>
                      <a:pt x="3077" y="1165"/>
                    </a:lnTo>
                    <a:lnTo>
                      <a:pt x="3098" y="1258"/>
                    </a:lnTo>
                    <a:lnTo>
                      <a:pt x="3077" y="1251"/>
                    </a:lnTo>
                    <a:lnTo>
                      <a:pt x="3055" y="1245"/>
                    </a:lnTo>
                    <a:lnTo>
                      <a:pt x="3030" y="1242"/>
                    </a:lnTo>
                    <a:lnTo>
                      <a:pt x="3004" y="1240"/>
                    </a:lnTo>
                    <a:lnTo>
                      <a:pt x="2968" y="1242"/>
                    </a:lnTo>
                    <a:lnTo>
                      <a:pt x="2932" y="1248"/>
                    </a:lnTo>
                    <a:lnTo>
                      <a:pt x="2894" y="1258"/>
                    </a:lnTo>
                    <a:lnTo>
                      <a:pt x="2873" y="1175"/>
                    </a:lnTo>
                    <a:lnTo>
                      <a:pt x="2847" y="1095"/>
                    </a:lnTo>
                    <a:lnTo>
                      <a:pt x="2817" y="1016"/>
                    </a:lnTo>
                    <a:lnTo>
                      <a:pt x="2781" y="941"/>
                    </a:lnTo>
                    <a:lnTo>
                      <a:pt x="2741" y="867"/>
                    </a:lnTo>
                    <a:lnTo>
                      <a:pt x="2697" y="797"/>
                    </a:lnTo>
                    <a:lnTo>
                      <a:pt x="2664" y="808"/>
                    </a:lnTo>
                    <a:lnTo>
                      <a:pt x="2627" y="820"/>
                    </a:lnTo>
                    <a:lnTo>
                      <a:pt x="2585" y="832"/>
                    </a:lnTo>
                    <a:lnTo>
                      <a:pt x="2538" y="846"/>
                    </a:lnTo>
                    <a:lnTo>
                      <a:pt x="2486" y="860"/>
                    </a:lnTo>
                    <a:lnTo>
                      <a:pt x="2429" y="874"/>
                    </a:lnTo>
                    <a:lnTo>
                      <a:pt x="2369" y="888"/>
                    </a:lnTo>
                    <a:lnTo>
                      <a:pt x="2386" y="993"/>
                    </a:lnTo>
                    <a:lnTo>
                      <a:pt x="2402" y="1103"/>
                    </a:lnTo>
                    <a:lnTo>
                      <a:pt x="2416" y="1217"/>
                    </a:lnTo>
                    <a:lnTo>
                      <a:pt x="2425" y="1336"/>
                    </a:lnTo>
                    <a:lnTo>
                      <a:pt x="2432" y="1459"/>
                    </a:lnTo>
                    <a:lnTo>
                      <a:pt x="2570" y="1459"/>
                    </a:lnTo>
                    <a:lnTo>
                      <a:pt x="2538" y="1488"/>
                    </a:lnTo>
                    <a:lnTo>
                      <a:pt x="2505" y="1518"/>
                    </a:lnTo>
                    <a:lnTo>
                      <a:pt x="2167" y="1459"/>
                    </a:lnTo>
                    <a:lnTo>
                      <a:pt x="2229" y="1459"/>
                    </a:lnTo>
                    <a:lnTo>
                      <a:pt x="2223" y="1345"/>
                    </a:lnTo>
                    <a:lnTo>
                      <a:pt x="2213" y="1234"/>
                    </a:lnTo>
                    <a:lnTo>
                      <a:pt x="2201" y="1128"/>
                    </a:lnTo>
                    <a:lnTo>
                      <a:pt x="2187" y="1025"/>
                    </a:lnTo>
                    <a:lnTo>
                      <a:pt x="2169" y="929"/>
                    </a:lnTo>
                    <a:lnTo>
                      <a:pt x="2078" y="943"/>
                    </a:lnTo>
                    <a:lnTo>
                      <a:pt x="1981" y="956"/>
                    </a:lnTo>
                    <a:lnTo>
                      <a:pt x="1879" y="968"/>
                    </a:lnTo>
                    <a:lnTo>
                      <a:pt x="1772" y="976"/>
                    </a:lnTo>
                    <a:lnTo>
                      <a:pt x="1662" y="982"/>
                    </a:lnTo>
                    <a:lnTo>
                      <a:pt x="1662" y="1375"/>
                    </a:lnTo>
                    <a:lnTo>
                      <a:pt x="1638" y="1378"/>
                    </a:lnTo>
                    <a:lnTo>
                      <a:pt x="1613" y="1386"/>
                    </a:lnTo>
                    <a:lnTo>
                      <a:pt x="1591" y="1397"/>
                    </a:lnTo>
                    <a:lnTo>
                      <a:pt x="1573" y="1412"/>
                    </a:lnTo>
                    <a:lnTo>
                      <a:pt x="1435" y="1548"/>
                    </a:lnTo>
                    <a:lnTo>
                      <a:pt x="1420" y="1566"/>
                    </a:lnTo>
                    <a:lnTo>
                      <a:pt x="1408" y="1587"/>
                    </a:lnTo>
                    <a:lnTo>
                      <a:pt x="1400" y="1609"/>
                    </a:lnTo>
                    <a:lnTo>
                      <a:pt x="1396" y="1632"/>
                    </a:lnTo>
                    <a:lnTo>
                      <a:pt x="1396" y="1655"/>
                    </a:lnTo>
                    <a:lnTo>
                      <a:pt x="896" y="1655"/>
                    </a:lnTo>
                    <a:lnTo>
                      <a:pt x="900" y="1780"/>
                    </a:lnTo>
                    <a:lnTo>
                      <a:pt x="909" y="1907"/>
                    </a:lnTo>
                    <a:lnTo>
                      <a:pt x="923" y="2037"/>
                    </a:lnTo>
                    <a:lnTo>
                      <a:pt x="944" y="2168"/>
                    </a:lnTo>
                    <a:lnTo>
                      <a:pt x="1037" y="2152"/>
                    </a:lnTo>
                    <a:lnTo>
                      <a:pt x="1137" y="2139"/>
                    </a:lnTo>
                    <a:lnTo>
                      <a:pt x="1242" y="2127"/>
                    </a:lnTo>
                    <a:lnTo>
                      <a:pt x="1351" y="2118"/>
                    </a:lnTo>
                    <a:lnTo>
                      <a:pt x="1464" y="2111"/>
                    </a:lnTo>
                    <a:lnTo>
                      <a:pt x="1464" y="1759"/>
                    </a:lnTo>
                    <a:lnTo>
                      <a:pt x="1662" y="1884"/>
                    </a:lnTo>
                    <a:lnTo>
                      <a:pt x="1662" y="2109"/>
                    </a:lnTo>
                    <a:lnTo>
                      <a:pt x="1749" y="2112"/>
                    </a:lnTo>
                    <a:lnTo>
                      <a:pt x="1836" y="2117"/>
                    </a:lnTo>
                    <a:lnTo>
                      <a:pt x="1925" y="2124"/>
                    </a:lnTo>
                    <a:lnTo>
                      <a:pt x="1876" y="2193"/>
                    </a:lnTo>
                    <a:lnTo>
                      <a:pt x="1829" y="2261"/>
                    </a:lnTo>
                    <a:lnTo>
                      <a:pt x="1792" y="2314"/>
                    </a:lnTo>
                    <a:lnTo>
                      <a:pt x="1726" y="2310"/>
                    </a:lnTo>
                    <a:lnTo>
                      <a:pt x="1662" y="2309"/>
                    </a:lnTo>
                    <a:lnTo>
                      <a:pt x="1662" y="2404"/>
                    </a:lnTo>
                    <a:lnTo>
                      <a:pt x="1464" y="2378"/>
                    </a:lnTo>
                    <a:lnTo>
                      <a:pt x="1464" y="2311"/>
                    </a:lnTo>
                    <a:lnTo>
                      <a:pt x="1359" y="2317"/>
                    </a:lnTo>
                    <a:lnTo>
                      <a:pt x="1259" y="2326"/>
                    </a:lnTo>
                    <a:lnTo>
                      <a:pt x="1163" y="2336"/>
                    </a:lnTo>
                    <a:lnTo>
                      <a:pt x="1071" y="2349"/>
                    </a:lnTo>
                    <a:lnTo>
                      <a:pt x="984" y="2363"/>
                    </a:lnTo>
                    <a:lnTo>
                      <a:pt x="1015" y="2479"/>
                    </a:lnTo>
                    <a:lnTo>
                      <a:pt x="1052" y="2595"/>
                    </a:lnTo>
                    <a:lnTo>
                      <a:pt x="1093" y="2712"/>
                    </a:lnTo>
                    <a:lnTo>
                      <a:pt x="1141" y="2830"/>
                    </a:lnTo>
                    <a:lnTo>
                      <a:pt x="1218" y="2852"/>
                    </a:lnTo>
                    <a:lnTo>
                      <a:pt x="1299" y="2870"/>
                    </a:lnTo>
                    <a:lnTo>
                      <a:pt x="1380" y="2883"/>
                    </a:lnTo>
                    <a:lnTo>
                      <a:pt x="1464" y="2891"/>
                    </a:lnTo>
                    <a:lnTo>
                      <a:pt x="1464" y="2754"/>
                    </a:lnTo>
                    <a:lnTo>
                      <a:pt x="1637" y="2820"/>
                    </a:lnTo>
                    <a:lnTo>
                      <a:pt x="1662" y="2887"/>
                    </a:lnTo>
                    <a:lnTo>
                      <a:pt x="1662" y="2891"/>
                    </a:lnTo>
                    <a:lnTo>
                      <a:pt x="1663" y="2891"/>
                    </a:lnTo>
                    <a:lnTo>
                      <a:pt x="1664" y="2891"/>
                    </a:lnTo>
                    <a:lnTo>
                      <a:pt x="1739" y="3083"/>
                    </a:lnTo>
                    <a:lnTo>
                      <a:pt x="1651" y="3091"/>
                    </a:lnTo>
                    <a:lnTo>
                      <a:pt x="1563" y="3094"/>
                    </a:lnTo>
                    <a:lnTo>
                      <a:pt x="1465" y="3091"/>
                    </a:lnTo>
                    <a:lnTo>
                      <a:pt x="1367" y="3082"/>
                    </a:lnTo>
                    <a:lnTo>
                      <a:pt x="1272" y="3067"/>
                    </a:lnTo>
                    <a:lnTo>
                      <a:pt x="1179" y="3047"/>
                    </a:lnTo>
                    <a:lnTo>
                      <a:pt x="1087" y="3020"/>
                    </a:lnTo>
                    <a:lnTo>
                      <a:pt x="999" y="2989"/>
                    </a:lnTo>
                    <a:lnTo>
                      <a:pt x="912" y="2953"/>
                    </a:lnTo>
                    <a:lnTo>
                      <a:pt x="829" y="2912"/>
                    </a:lnTo>
                    <a:lnTo>
                      <a:pt x="748" y="2866"/>
                    </a:lnTo>
                    <a:lnTo>
                      <a:pt x="671" y="2816"/>
                    </a:lnTo>
                    <a:lnTo>
                      <a:pt x="596" y="2761"/>
                    </a:lnTo>
                    <a:lnTo>
                      <a:pt x="525" y="2703"/>
                    </a:lnTo>
                    <a:lnTo>
                      <a:pt x="458" y="2640"/>
                    </a:lnTo>
                    <a:lnTo>
                      <a:pt x="395" y="2574"/>
                    </a:lnTo>
                    <a:lnTo>
                      <a:pt x="336" y="2503"/>
                    </a:lnTo>
                    <a:lnTo>
                      <a:pt x="281" y="2430"/>
                    </a:lnTo>
                    <a:lnTo>
                      <a:pt x="230" y="2353"/>
                    </a:lnTo>
                    <a:lnTo>
                      <a:pt x="183" y="2274"/>
                    </a:lnTo>
                    <a:lnTo>
                      <a:pt x="142" y="2191"/>
                    </a:lnTo>
                    <a:lnTo>
                      <a:pt x="106" y="2105"/>
                    </a:lnTo>
                    <a:lnTo>
                      <a:pt x="74" y="2018"/>
                    </a:lnTo>
                    <a:lnTo>
                      <a:pt x="48" y="1927"/>
                    </a:lnTo>
                    <a:lnTo>
                      <a:pt x="27" y="1834"/>
                    </a:lnTo>
                    <a:lnTo>
                      <a:pt x="12" y="1741"/>
                    </a:lnTo>
                    <a:lnTo>
                      <a:pt x="3" y="1644"/>
                    </a:lnTo>
                    <a:lnTo>
                      <a:pt x="0" y="1546"/>
                    </a:lnTo>
                    <a:lnTo>
                      <a:pt x="3" y="1452"/>
                    </a:lnTo>
                    <a:lnTo>
                      <a:pt x="12" y="1358"/>
                    </a:lnTo>
                    <a:lnTo>
                      <a:pt x="26" y="1265"/>
                    </a:lnTo>
                    <a:lnTo>
                      <a:pt x="46" y="1175"/>
                    </a:lnTo>
                    <a:lnTo>
                      <a:pt x="71" y="1087"/>
                    </a:lnTo>
                    <a:lnTo>
                      <a:pt x="101" y="1001"/>
                    </a:lnTo>
                    <a:lnTo>
                      <a:pt x="136" y="917"/>
                    </a:lnTo>
                    <a:lnTo>
                      <a:pt x="176" y="836"/>
                    </a:lnTo>
                    <a:lnTo>
                      <a:pt x="220" y="757"/>
                    </a:lnTo>
                    <a:lnTo>
                      <a:pt x="269" y="682"/>
                    </a:lnTo>
                    <a:lnTo>
                      <a:pt x="322" y="609"/>
                    </a:lnTo>
                    <a:lnTo>
                      <a:pt x="379" y="541"/>
                    </a:lnTo>
                    <a:lnTo>
                      <a:pt x="440" y="474"/>
                    </a:lnTo>
                    <a:lnTo>
                      <a:pt x="444" y="469"/>
                    </a:lnTo>
                    <a:lnTo>
                      <a:pt x="451" y="462"/>
                    </a:lnTo>
                    <a:lnTo>
                      <a:pt x="459" y="454"/>
                    </a:lnTo>
                    <a:lnTo>
                      <a:pt x="467" y="446"/>
                    </a:lnTo>
                    <a:lnTo>
                      <a:pt x="474" y="439"/>
                    </a:lnTo>
                    <a:lnTo>
                      <a:pt x="479" y="434"/>
                    </a:lnTo>
                    <a:lnTo>
                      <a:pt x="547" y="374"/>
                    </a:lnTo>
                    <a:lnTo>
                      <a:pt x="616" y="318"/>
                    </a:lnTo>
                    <a:lnTo>
                      <a:pt x="689" y="266"/>
                    </a:lnTo>
                    <a:lnTo>
                      <a:pt x="765" y="217"/>
                    </a:lnTo>
                    <a:lnTo>
                      <a:pt x="845" y="173"/>
                    </a:lnTo>
                    <a:lnTo>
                      <a:pt x="927" y="134"/>
                    </a:lnTo>
                    <a:lnTo>
                      <a:pt x="1012" y="99"/>
                    </a:lnTo>
                    <a:lnTo>
                      <a:pt x="1098" y="70"/>
                    </a:lnTo>
                    <a:lnTo>
                      <a:pt x="1188" y="45"/>
                    </a:lnTo>
                    <a:lnTo>
                      <a:pt x="1279" y="26"/>
                    </a:lnTo>
                    <a:lnTo>
                      <a:pt x="1372" y="12"/>
                    </a:lnTo>
                    <a:lnTo>
                      <a:pt x="1467" y="3"/>
                    </a:lnTo>
                    <a:lnTo>
                      <a:pt x="15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7" name="Freeform 57">
              <a:extLst>
                <a:ext uri="{FF2B5EF4-FFF2-40B4-BE49-F238E27FC236}">
                  <a16:creationId xmlns:a16="http://schemas.microsoft.com/office/drawing/2014/main" id="{E0CEF3A2-BCC4-E747-8E4A-16CF7496D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6264" y="2520243"/>
              <a:ext cx="570223" cy="418164"/>
            </a:xfrm>
            <a:custGeom>
              <a:avLst/>
              <a:gdLst>
                <a:gd name="T0" fmla="*/ 1869 w 3364"/>
                <a:gd name="T1" fmla="*/ 1908 h 2458"/>
                <a:gd name="T2" fmla="*/ 1987 w 3364"/>
                <a:gd name="T3" fmla="*/ 2109 h 2458"/>
                <a:gd name="T4" fmla="*/ 1925 w 3364"/>
                <a:gd name="T5" fmla="*/ 2339 h 2458"/>
                <a:gd name="T6" fmla="*/ 1724 w 3364"/>
                <a:gd name="T7" fmla="*/ 2455 h 2458"/>
                <a:gd name="T8" fmla="*/ 1494 w 3364"/>
                <a:gd name="T9" fmla="*/ 2394 h 2458"/>
                <a:gd name="T10" fmla="*/ 1378 w 3364"/>
                <a:gd name="T11" fmla="*/ 2193 h 2458"/>
                <a:gd name="T12" fmla="*/ 1439 w 3364"/>
                <a:gd name="T13" fmla="*/ 1964 h 2458"/>
                <a:gd name="T14" fmla="*/ 1640 w 3364"/>
                <a:gd name="T15" fmla="*/ 1846 h 2458"/>
                <a:gd name="T16" fmla="*/ 1947 w 3364"/>
                <a:gd name="T17" fmla="*/ 1268 h 2458"/>
                <a:gd name="T18" fmla="*/ 2294 w 3364"/>
                <a:gd name="T19" fmla="*/ 1462 h 2458"/>
                <a:gd name="T20" fmla="*/ 2423 w 3364"/>
                <a:gd name="T21" fmla="*/ 1658 h 2458"/>
                <a:gd name="T22" fmla="*/ 2346 w 3364"/>
                <a:gd name="T23" fmla="*/ 1791 h 2458"/>
                <a:gd name="T24" fmla="*/ 2194 w 3364"/>
                <a:gd name="T25" fmla="*/ 1791 h 2458"/>
                <a:gd name="T26" fmla="*/ 1989 w 3364"/>
                <a:gd name="T27" fmla="*/ 1618 h 2458"/>
                <a:gd name="T28" fmla="*/ 1682 w 3364"/>
                <a:gd name="T29" fmla="*/ 1536 h 2458"/>
                <a:gd name="T30" fmla="*/ 1376 w 3364"/>
                <a:gd name="T31" fmla="*/ 1618 h 2458"/>
                <a:gd name="T32" fmla="*/ 1170 w 3364"/>
                <a:gd name="T33" fmla="*/ 1791 h 2458"/>
                <a:gd name="T34" fmla="*/ 1018 w 3364"/>
                <a:gd name="T35" fmla="*/ 1791 h 2458"/>
                <a:gd name="T36" fmla="*/ 940 w 3364"/>
                <a:gd name="T37" fmla="*/ 1658 h 2458"/>
                <a:gd name="T38" fmla="*/ 1071 w 3364"/>
                <a:gd name="T39" fmla="*/ 1462 h 2458"/>
                <a:gd name="T40" fmla="*/ 1417 w 3364"/>
                <a:gd name="T41" fmla="*/ 1268 h 2458"/>
                <a:gd name="T42" fmla="*/ 1772 w 3364"/>
                <a:gd name="T43" fmla="*/ 618 h 2458"/>
                <a:gd name="T44" fmla="*/ 2289 w 3364"/>
                <a:gd name="T45" fmla="*/ 740 h 2458"/>
                <a:gd name="T46" fmla="*/ 2733 w 3364"/>
                <a:gd name="T47" fmla="*/ 1032 h 2458"/>
                <a:gd name="T48" fmla="*/ 2894 w 3364"/>
                <a:gd name="T49" fmla="*/ 1263 h 2458"/>
                <a:gd name="T50" fmla="*/ 2816 w 3364"/>
                <a:gd name="T51" fmla="*/ 1396 h 2458"/>
                <a:gd name="T52" fmla="*/ 2664 w 3364"/>
                <a:gd name="T53" fmla="*/ 1397 h 2458"/>
                <a:gd name="T54" fmla="*/ 2377 w 3364"/>
                <a:gd name="T55" fmla="*/ 1139 h 2458"/>
                <a:gd name="T56" fmla="*/ 1929 w 3364"/>
                <a:gd name="T57" fmla="*/ 947 h 2458"/>
                <a:gd name="T58" fmla="*/ 1435 w 3364"/>
                <a:gd name="T59" fmla="*/ 947 h 2458"/>
                <a:gd name="T60" fmla="*/ 987 w 3364"/>
                <a:gd name="T61" fmla="*/ 1139 h 2458"/>
                <a:gd name="T62" fmla="*/ 700 w 3364"/>
                <a:gd name="T63" fmla="*/ 1397 h 2458"/>
                <a:gd name="T64" fmla="*/ 548 w 3364"/>
                <a:gd name="T65" fmla="*/ 1396 h 2458"/>
                <a:gd name="T66" fmla="*/ 470 w 3364"/>
                <a:gd name="T67" fmla="*/ 1263 h 2458"/>
                <a:gd name="T68" fmla="*/ 630 w 3364"/>
                <a:gd name="T69" fmla="*/ 1032 h 2458"/>
                <a:gd name="T70" fmla="*/ 1075 w 3364"/>
                <a:gd name="T71" fmla="*/ 740 h 2458"/>
                <a:gd name="T72" fmla="*/ 1592 w 3364"/>
                <a:gd name="T73" fmla="*/ 618 h 2458"/>
                <a:gd name="T74" fmla="*/ 2123 w 3364"/>
                <a:gd name="T75" fmla="*/ 46 h 2458"/>
                <a:gd name="T76" fmla="*/ 2734 w 3364"/>
                <a:gd name="T77" fmla="*/ 276 h 2458"/>
                <a:gd name="T78" fmla="*/ 3254 w 3364"/>
                <a:gd name="T79" fmla="*/ 686 h 2458"/>
                <a:gd name="T80" fmla="*/ 3362 w 3364"/>
                <a:gd name="T81" fmla="*/ 894 h 2458"/>
                <a:gd name="T82" fmla="*/ 3262 w 3364"/>
                <a:gd name="T83" fmla="*/ 1013 h 2458"/>
                <a:gd name="T84" fmla="*/ 3112 w 3364"/>
                <a:gd name="T85" fmla="*/ 986 h 2458"/>
                <a:gd name="T86" fmla="*/ 2719 w 3364"/>
                <a:gd name="T87" fmla="*/ 628 h 2458"/>
                <a:gd name="T88" fmla="*/ 2179 w 3364"/>
                <a:gd name="T89" fmla="*/ 376 h 2458"/>
                <a:gd name="T90" fmla="*/ 1580 w 3364"/>
                <a:gd name="T91" fmla="*/ 310 h 2458"/>
                <a:gd name="T92" fmla="*/ 996 w 3364"/>
                <a:gd name="T93" fmla="*/ 440 h 2458"/>
                <a:gd name="T94" fmla="*/ 486 w 3364"/>
                <a:gd name="T95" fmla="*/ 751 h 2458"/>
                <a:gd name="T96" fmla="*/ 205 w 3364"/>
                <a:gd name="T97" fmla="*/ 1013 h 2458"/>
                <a:gd name="T98" fmla="*/ 56 w 3364"/>
                <a:gd name="T99" fmla="*/ 985 h 2458"/>
                <a:gd name="T100" fmla="*/ 2 w 3364"/>
                <a:gd name="T101" fmla="*/ 842 h 2458"/>
                <a:gd name="T102" fmla="*/ 270 w 3364"/>
                <a:gd name="T103" fmla="*/ 531 h 2458"/>
                <a:gd name="T104" fmla="*/ 825 w 3364"/>
                <a:gd name="T105" fmla="*/ 179 h 2458"/>
                <a:gd name="T106" fmla="*/ 1460 w 3364"/>
                <a:gd name="T107" fmla="*/ 11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64" h="2458">
                  <a:moveTo>
                    <a:pt x="1682" y="1843"/>
                  </a:moveTo>
                  <a:lnTo>
                    <a:pt x="1724" y="1846"/>
                  </a:lnTo>
                  <a:lnTo>
                    <a:pt x="1764" y="1855"/>
                  </a:lnTo>
                  <a:lnTo>
                    <a:pt x="1801" y="1867"/>
                  </a:lnTo>
                  <a:lnTo>
                    <a:pt x="1837" y="1885"/>
                  </a:lnTo>
                  <a:lnTo>
                    <a:pt x="1869" y="1908"/>
                  </a:lnTo>
                  <a:lnTo>
                    <a:pt x="1899" y="1933"/>
                  </a:lnTo>
                  <a:lnTo>
                    <a:pt x="1925" y="1964"/>
                  </a:lnTo>
                  <a:lnTo>
                    <a:pt x="1947" y="1996"/>
                  </a:lnTo>
                  <a:lnTo>
                    <a:pt x="1965" y="2032"/>
                  </a:lnTo>
                  <a:lnTo>
                    <a:pt x="1978" y="2070"/>
                  </a:lnTo>
                  <a:lnTo>
                    <a:pt x="1987" y="2109"/>
                  </a:lnTo>
                  <a:lnTo>
                    <a:pt x="1989" y="2151"/>
                  </a:lnTo>
                  <a:lnTo>
                    <a:pt x="1987" y="2193"/>
                  </a:lnTo>
                  <a:lnTo>
                    <a:pt x="1978" y="2233"/>
                  </a:lnTo>
                  <a:lnTo>
                    <a:pt x="1965" y="2271"/>
                  </a:lnTo>
                  <a:lnTo>
                    <a:pt x="1947" y="2306"/>
                  </a:lnTo>
                  <a:lnTo>
                    <a:pt x="1925" y="2339"/>
                  </a:lnTo>
                  <a:lnTo>
                    <a:pt x="1899" y="2368"/>
                  </a:lnTo>
                  <a:lnTo>
                    <a:pt x="1869" y="2394"/>
                  </a:lnTo>
                  <a:lnTo>
                    <a:pt x="1837" y="2416"/>
                  </a:lnTo>
                  <a:lnTo>
                    <a:pt x="1801" y="2434"/>
                  </a:lnTo>
                  <a:lnTo>
                    <a:pt x="1764" y="2448"/>
                  </a:lnTo>
                  <a:lnTo>
                    <a:pt x="1724" y="2455"/>
                  </a:lnTo>
                  <a:lnTo>
                    <a:pt x="1682" y="2458"/>
                  </a:lnTo>
                  <a:lnTo>
                    <a:pt x="1640" y="2455"/>
                  </a:lnTo>
                  <a:lnTo>
                    <a:pt x="1600" y="2448"/>
                  </a:lnTo>
                  <a:lnTo>
                    <a:pt x="1563" y="2434"/>
                  </a:lnTo>
                  <a:lnTo>
                    <a:pt x="1527" y="2416"/>
                  </a:lnTo>
                  <a:lnTo>
                    <a:pt x="1494" y="2394"/>
                  </a:lnTo>
                  <a:lnTo>
                    <a:pt x="1465" y="2368"/>
                  </a:lnTo>
                  <a:lnTo>
                    <a:pt x="1439" y="2339"/>
                  </a:lnTo>
                  <a:lnTo>
                    <a:pt x="1417" y="2306"/>
                  </a:lnTo>
                  <a:lnTo>
                    <a:pt x="1399" y="2271"/>
                  </a:lnTo>
                  <a:lnTo>
                    <a:pt x="1386" y="2233"/>
                  </a:lnTo>
                  <a:lnTo>
                    <a:pt x="1378" y="2193"/>
                  </a:lnTo>
                  <a:lnTo>
                    <a:pt x="1375" y="2151"/>
                  </a:lnTo>
                  <a:lnTo>
                    <a:pt x="1378" y="2109"/>
                  </a:lnTo>
                  <a:lnTo>
                    <a:pt x="1386" y="2070"/>
                  </a:lnTo>
                  <a:lnTo>
                    <a:pt x="1399" y="2032"/>
                  </a:lnTo>
                  <a:lnTo>
                    <a:pt x="1417" y="1996"/>
                  </a:lnTo>
                  <a:lnTo>
                    <a:pt x="1439" y="1964"/>
                  </a:lnTo>
                  <a:lnTo>
                    <a:pt x="1465" y="1933"/>
                  </a:lnTo>
                  <a:lnTo>
                    <a:pt x="1494" y="1908"/>
                  </a:lnTo>
                  <a:lnTo>
                    <a:pt x="1527" y="1885"/>
                  </a:lnTo>
                  <a:lnTo>
                    <a:pt x="1563" y="1867"/>
                  </a:lnTo>
                  <a:lnTo>
                    <a:pt x="1600" y="1855"/>
                  </a:lnTo>
                  <a:lnTo>
                    <a:pt x="1640" y="1846"/>
                  </a:lnTo>
                  <a:lnTo>
                    <a:pt x="1682" y="1843"/>
                  </a:lnTo>
                  <a:close/>
                  <a:moveTo>
                    <a:pt x="1682" y="1229"/>
                  </a:moveTo>
                  <a:lnTo>
                    <a:pt x="1750" y="1232"/>
                  </a:lnTo>
                  <a:lnTo>
                    <a:pt x="1817" y="1239"/>
                  </a:lnTo>
                  <a:lnTo>
                    <a:pt x="1883" y="1251"/>
                  </a:lnTo>
                  <a:lnTo>
                    <a:pt x="1947" y="1268"/>
                  </a:lnTo>
                  <a:lnTo>
                    <a:pt x="2010" y="1290"/>
                  </a:lnTo>
                  <a:lnTo>
                    <a:pt x="2070" y="1315"/>
                  </a:lnTo>
                  <a:lnTo>
                    <a:pt x="2130" y="1346"/>
                  </a:lnTo>
                  <a:lnTo>
                    <a:pt x="2187" y="1380"/>
                  </a:lnTo>
                  <a:lnTo>
                    <a:pt x="2241" y="1419"/>
                  </a:lnTo>
                  <a:lnTo>
                    <a:pt x="2294" y="1462"/>
                  </a:lnTo>
                  <a:lnTo>
                    <a:pt x="2342" y="1508"/>
                  </a:lnTo>
                  <a:lnTo>
                    <a:pt x="2388" y="1559"/>
                  </a:lnTo>
                  <a:lnTo>
                    <a:pt x="2403" y="1581"/>
                  </a:lnTo>
                  <a:lnTo>
                    <a:pt x="2415" y="1605"/>
                  </a:lnTo>
                  <a:lnTo>
                    <a:pt x="2421" y="1632"/>
                  </a:lnTo>
                  <a:lnTo>
                    <a:pt x="2423" y="1658"/>
                  </a:lnTo>
                  <a:lnTo>
                    <a:pt x="2421" y="1684"/>
                  </a:lnTo>
                  <a:lnTo>
                    <a:pt x="2414" y="1709"/>
                  </a:lnTo>
                  <a:lnTo>
                    <a:pt x="2403" y="1733"/>
                  </a:lnTo>
                  <a:lnTo>
                    <a:pt x="2388" y="1755"/>
                  </a:lnTo>
                  <a:lnTo>
                    <a:pt x="2369" y="1775"/>
                  </a:lnTo>
                  <a:lnTo>
                    <a:pt x="2346" y="1791"/>
                  </a:lnTo>
                  <a:lnTo>
                    <a:pt x="2322" y="1802"/>
                  </a:lnTo>
                  <a:lnTo>
                    <a:pt x="2296" y="1809"/>
                  </a:lnTo>
                  <a:lnTo>
                    <a:pt x="2269" y="1811"/>
                  </a:lnTo>
                  <a:lnTo>
                    <a:pt x="2243" y="1809"/>
                  </a:lnTo>
                  <a:lnTo>
                    <a:pt x="2218" y="1802"/>
                  </a:lnTo>
                  <a:lnTo>
                    <a:pt x="2194" y="1791"/>
                  </a:lnTo>
                  <a:lnTo>
                    <a:pt x="2172" y="1776"/>
                  </a:lnTo>
                  <a:lnTo>
                    <a:pt x="2152" y="1756"/>
                  </a:lnTo>
                  <a:lnTo>
                    <a:pt x="2115" y="1717"/>
                  </a:lnTo>
                  <a:lnTo>
                    <a:pt x="2076" y="1680"/>
                  </a:lnTo>
                  <a:lnTo>
                    <a:pt x="2033" y="1647"/>
                  </a:lnTo>
                  <a:lnTo>
                    <a:pt x="1989" y="1618"/>
                  </a:lnTo>
                  <a:lnTo>
                    <a:pt x="1942" y="1594"/>
                  </a:lnTo>
                  <a:lnTo>
                    <a:pt x="1892" y="1574"/>
                  </a:lnTo>
                  <a:lnTo>
                    <a:pt x="1841" y="1557"/>
                  </a:lnTo>
                  <a:lnTo>
                    <a:pt x="1790" y="1546"/>
                  </a:lnTo>
                  <a:lnTo>
                    <a:pt x="1736" y="1538"/>
                  </a:lnTo>
                  <a:lnTo>
                    <a:pt x="1682" y="1536"/>
                  </a:lnTo>
                  <a:lnTo>
                    <a:pt x="1627" y="1538"/>
                  </a:lnTo>
                  <a:lnTo>
                    <a:pt x="1575" y="1546"/>
                  </a:lnTo>
                  <a:lnTo>
                    <a:pt x="1523" y="1557"/>
                  </a:lnTo>
                  <a:lnTo>
                    <a:pt x="1471" y="1574"/>
                  </a:lnTo>
                  <a:lnTo>
                    <a:pt x="1423" y="1594"/>
                  </a:lnTo>
                  <a:lnTo>
                    <a:pt x="1376" y="1618"/>
                  </a:lnTo>
                  <a:lnTo>
                    <a:pt x="1331" y="1647"/>
                  </a:lnTo>
                  <a:lnTo>
                    <a:pt x="1288" y="1680"/>
                  </a:lnTo>
                  <a:lnTo>
                    <a:pt x="1248" y="1717"/>
                  </a:lnTo>
                  <a:lnTo>
                    <a:pt x="1212" y="1756"/>
                  </a:lnTo>
                  <a:lnTo>
                    <a:pt x="1192" y="1776"/>
                  </a:lnTo>
                  <a:lnTo>
                    <a:pt x="1170" y="1791"/>
                  </a:lnTo>
                  <a:lnTo>
                    <a:pt x="1146" y="1802"/>
                  </a:lnTo>
                  <a:lnTo>
                    <a:pt x="1121" y="1809"/>
                  </a:lnTo>
                  <a:lnTo>
                    <a:pt x="1094" y="1811"/>
                  </a:lnTo>
                  <a:lnTo>
                    <a:pt x="1068" y="1809"/>
                  </a:lnTo>
                  <a:lnTo>
                    <a:pt x="1042" y="1802"/>
                  </a:lnTo>
                  <a:lnTo>
                    <a:pt x="1018" y="1791"/>
                  </a:lnTo>
                  <a:lnTo>
                    <a:pt x="996" y="1775"/>
                  </a:lnTo>
                  <a:lnTo>
                    <a:pt x="976" y="1755"/>
                  </a:lnTo>
                  <a:lnTo>
                    <a:pt x="960" y="1733"/>
                  </a:lnTo>
                  <a:lnTo>
                    <a:pt x="950" y="1709"/>
                  </a:lnTo>
                  <a:lnTo>
                    <a:pt x="943" y="1684"/>
                  </a:lnTo>
                  <a:lnTo>
                    <a:pt x="940" y="1658"/>
                  </a:lnTo>
                  <a:lnTo>
                    <a:pt x="943" y="1632"/>
                  </a:lnTo>
                  <a:lnTo>
                    <a:pt x="950" y="1605"/>
                  </a:lnTo>
                  <a:lnTo>
                    <a:pt x="960" y="1581"/>
                  </a:lnTo>
                  <a:lnTo>
                    <a:pt x="976" y="1559"/>
                  </a:lnTo>
                  <a:lnTo>
                    <a:pt x="1022" y="1508"/>
                  </a:lnTo>
                  <a:lnTo>
                    <a:pt x="1071" y="1462"/>
                  </a:lnTo>
                  <a:lnTo>
                    <a:pt x="1123" y="1419"/>
                  </a:lnTo>
                  <a:lnTo>
                    <a:pt x="1177" y="1380"/>
                  </a:lnTo>
                  <a:lnTo>
                    <a:pt x="1234" y="1346"/>
                  </a:lnTo>
                  <a:lnTo>
                    <a:pt x="1293" y="1315"/>
                  </a:lnTo>
                  <a:lnTo>
                    <a:pt x="1354" y="1290"/>
                  </a:lnTo>
                  <a:lnTo>
                    <a:pt x="1417" y="1268"/>
                  </a:lnTo>
                  <a:lnTo>
                    <a:pt x="1482" y="1251"/>
                  </a:lnTo>
                  <a:lnTo>
                    <a:pt x="1548" y="1239"/>
                  </a:lnTo>
                  <a:lnTo>
                    <a:pt x="1614" y="1232"/>
                  </a:lnTo>
                  <a:lnTo>
                    <a:pt x="1682" y="1229"/>
                  </a:lnTo>
                  <a:close/>
                  <a:moveTo>
                    <a:pt x="1682" y="615"/>
                  </a:moveTo>
                  <a:lnTo>
                    <a:pt x="1772" y="618"/>
                  </a:lnTo>
                  <a:lnTo>
                    <a:pt x="1862" y="625"/>
                  </a:lnTo>
                  <a:lnTo>
                    <a:pt x="1950" y="639"/>
                  </a:lnTo>
                  <a:lnTo>
                    <a:pt x="2037" y="656"/>
                  </a:lnTo>
                  <a:lnTo>
                    <a:pt x="2123" y="679"/>
                  </a:lnTo>
                  <a:lnTo>
                    <a:pt x="2208" y="708"/>
                  </a:lnTo>
                  <a:lnTo>
                    <a:pt x="2289" y="740"/>
                  </a:lnTo>
                  <a:lnTo>
                    <a:pt x="2370" y="778"/>
                  </a:lnTo>
                  <a:lnTo>
                    <a:pt x="2447" y="820"/>
                  </a:lnTo>
                  <a:lnTo>
                    <a:pt x="2523" y="866"/>
                  </a:lnTo>
                  <a:lnTo>
                    <a:pt x="2596" y="917"/>
                  </a:lnTo>
                  <a:lnTo>
                    <a:pt x="2666" y="973"/>
                  </a:lnTo>
                  <a:lnTo>
                    <a:pt x="2733" y="1032"/>
                  </a:lnTo>
                  <a:lnTo>
                    <a:pt x="2797" y="1096"/>
                  </a:lnTo>
                  <a:lnTo>
                    <a:pt x="2857" y="1163"/>
                  </a:lnTo>
                  <a:lnTo>
                    <a:pt x="2874" y="1186"/>
                  </a:lnTo>
                  <a:lnTo>
                    <a:pt x="2885" y="1212"/>
                  </a:lnTo>
                  <a:lnTo>
                    <a:pt x="2892" y="1237"/>
                  </a:lnTo>
                  <a:lnTo>
                    <a:pt x="2894" y="1263"/>
                  </a:lnTo>
                  <a:lnTo>
                    <a:pt x="2892" y="1289"/>
                  </a:lnTo>
                  <a:lnTo>
                    <a:pt x="2885" y="1314"/>
                  </a:lnTo>
                  <a:lnTo>
                    <a:pt x="2874" y="1338"/>
                  </a:lnTo>
                  <a:lnTo>
                    <a:pt x="2859" y="1360"/>
                  </a:lnTo>
                  <a:lnTo>
                    <a:pt x="2839" y="1380"/>
                  </a:lnTo>
                  <a:lnTo>
                    <a:pt x="2816" y="1396"/>
                  </a:lnTo>
                  <a:lnTo>
                    <a:pt x="2792" y="1408"/>
                  </a:lnTo>
                  <a:lnTo>
                    <a:pt x="2766" y="1414"/>
                  </a:lnTo>
                  <a:lnTo>
                    <a:pt x="2740" y="1416"/>
                  </a:lnTo>
                  <a:lnTo>
                    <a:pt x="2713" y="1414"/>
                  </a:lnTo>
                  <a:lnTo>
                    <a:pt x="2688" y="1408"/>
                  </a:lnTo>
                  <a:lnTo>
                    <a:pt x="2664" y="1397"/>
                  </a:lnTo>
                  <a:lnTo>
                    <a:pt x="2642" y="1381"/>
                  </a:lnTo>
                  <a:lnTo>
                    <a:pt x="2622" y="1362"/>
                  </a:lnTo>
                  <a:lnTo>
                    <a:pt x="2567" y="1300"/>
                  </a:lnTo>
                  <a:lnTo>
                    <a:pt x="2507" y="1241"/>
                  </a:lnTo>
                  <a:lnTo>
                    <a:pt x="2443" y="1188"/>
                  </a:lnTo>
                  <a:lnTo>
                    <a:pt x="2377" y="1139"/>
                  </a:lnTo>
                  <a:lnTo>
                    <a:pt x="2308" y="1094"/>
                  </a:lnTo>
                  <a:lnTo>
                    <a:pt x="2237" y="1054"/>
                  </a:lnTo>
                  <a:lnTo>
                    <a:pt x="2163" y="1020"/>
                  </a:lnTo>
                  <a:lnTo>
                    <a:pt x="2087" y="991"/>
                  </a:lnTo>
                  <a:lnTo>
                    <a:pt x="2009" y="966"/>
                  </a:lnTo>
                  <a:lnTo>
                    <a:pt x="1929" y="947"/>
                  </a:lnTo>
                  <a:lnTo>
                    <a:pt x="1847" y="933"/>
                  </a:lnTo>
                  <a:lnTo>
                    <a:pt x="1766" y="925"/>
                  </a:lnTo>
                  <a:lnTo>
                    <a:pt x="1682" y="921"/>
                  </a:lnTo>
                  <a:lnTo>
                    <a:pt x="1599" y="925"/>
                  </a:lnTo>
                  <a:lnTo>
                    <a:pt x="1516" y="933"/>
                  </a:lnTo>
                  <a:lnTo>
                    <a:pt x="1435" y="947"/>
                  </a:lnTo>
                  <a:lnTo>
                    <a:pt x="1355" y="966"/>
                  </a:lnTo>
                  <a:lnTo>
                    <a:pt x="1278" y="991"/>
                  </a:lnTo>
                  <a:lnTo>
                    <a:pt x="1201" y="1020"/>
                  </a:lnTo>
                  <a:lnTo>
                    <a:pt x="1127" y="1054"/>
                  </a:lnTo>
                  <a:lnTo>
                    <a:pt x="1056" y="1094"/>
                  </a:lnTo>
                  <a:lnTo>
                    <a:pt x="987" y="1139"/>
                  </a:lnTo>
                  <a:lnTo>
                    <a:pt x="921" y="1188"/>
                  </a:lnTo>
                  <a:lnTo>
                    <a:pt x="858" y="1241"/>
                  </a:lnTo>
                  <a:lnTo>
                    <a:pt x="798" y="1300"/>
                  </a:lnTo>
                  <a:lnTo>
                    <a:pt x="741" y="1362"/>
                  </a:lnTo>
                  <a:lnTo>
                    <a:pt x="722" y="1381"/>
                  </a:lnTo>
                  <a:lnTo>
                    <a:pt x="700" y="1397"/>
                  </a:lnTo>
                  <a:lnTo>
                    <a:pt x="675" y="1408"/>
                  </a:lnTo>
                  <a:lnTo>
                    <a:pt x="650" y="1414"/>
                  </a:lnTo>
                  <a:lnTo>
                    <a:pt x="624" y="1416"/>
                  </a:lnTo>
                  <a:lnTo>
                    <a:pt x="598" y="1414"/>
                  </a:lnTo>
                  <a:lnTo>
                    <a:pt x="572" y="1408"/>
                  </a:lnTo>
                  <a:lnTo>
                    <a:pt x="548" y="1396"/>
                  </a:lnTo>
                  <a:lnTo>
                    <a:pt x="525" y="1380"/>
                  </a:lnTo>
                  <a:lnTo>
                    <a:pt x="506" y="1360"/>
                  </a:lnTo>
                  <a:lnTo>
                    <a:pt x="490" y="1338"/>
                  </a:lnTo>
                  <a:lnTo>
                    <a:pt x="480" y="1314"/>
                  </a:lnTo>
                  <a:lnTo>
                    <a:pt x="472" y="1289"/>
                  </a:lnTo>
                  <a:lnTo>
                    <a:pt x="470" y="1263"/>
                  </a:lnTo>
                  <a:lnTo>
                    <a:pt x="472" y="1237"/>
                  </a:lnTo>
                  <a:lnTo>
                    <a:pt x="480" y="1212"/>
                  </a:lnTo>
                  <a:lnTo>
                    <a:pt x="490" y="1186"/>
                  </a:lnTo>
                  <a:lnTo>
                    <a:pt x="507" y="1163"/>
                  </a:lnTo>
                  <a:lnTo>
                    <a:pt x="567" y="1096"/>
                  </a:lnTo>
                  <a:lnTo>
                    <a:pt x="630" y="1032"/>
                  </a:lnTo>
                  <a:lnTo>
                    <a:pt x="697" y="973"/>
                  </a:lnTo>
                  <a:lnTo>
                    <a:pt x="768" y="917"/>
                  </a:lnTo>
                  <a:lnTo>
                    <a:pt x="841" y="866"/>
                  </a:lnTo>
                  <a:lnTo>
                    <a:pt x="916" y="820"/>
                  </a:lnTo>
                  <a:lnTo>
                    <a:pt x="995" y="778"/>
                  </a:lnTo>
                  <a:lnTo>
                    <a:pt x="1075" y="740"/>
                  </a:lnTo>
                  <a:lnTo>
                    <a:pt x="1157" y="708"/>
                  </a:lnTo>
                  <a:lnTo>
                    <a:pt x="1241" y="679"/>
                  </a:lnTo>
                  <a:lnTo>
                    <a:pt x="1327" y="656"/>
                  </a:lnTo>
                  <a:lnTo>
                    <a:pt x="1414" y="639"/>
                  </a:lnTo>
                  <a:lnTo>
                    <a:pt x="1502" y="625"/>
                  </a:lnTo>
                  <a:lnTo>
                    <a:pt x="1592" y="618"/>
                  </a:lnTo>
                  <a:lnTo>
                    <a:pt x="1682" y="615"/>
                  </a:lnTo>
                  <a:close/>
                  <a:moveTo>
                    <a:pt x="1682" y="0"/>
                  </a:moveTo>
                  <a:lnTo>
                    <a:pt x="1794" y="3"/>
                  </a:lnTo>
                  <a:lnTo>
                    <a:pt x="1904" y="11"/>
                  </a:lnTo>
                  <a:lnTo>
                    <a:pt x="2014" y="26"/>
                  </a:lnTo>
                  <a:lnTo>
                    <a:pt x="2123" y="46"/>
                  </a:lnTo>
                  <a:lnTo>
                    <a:pt x="2230" y="71"/>
                  </a:lnTo>
                  <a:lnTo>
                    <a:pt x="2334" y="101"/>
                  </a:lnTo>
                  <a:lnTo>
                    <a:pt x="2438" y="138"/>
                  </a:lnTo>
                  <a:lnTo>
                    <a:pt x="2540" y="179"/>
                  </a:lnTo>
                  <a:lnTo>
                    <a:pt x="2638" y="225"/>
                  </a:lnTo>
                  <a:lnTo>
                    <a:pt x="2734" y="276"/>
                  </a:lnTo>
                  <a:lnTo>
                    <a:pt x="2829" y="333"/>
                  </a:lnTo>
                  <a:lnTo>
                    <a:pt x="2920" y="393"/>
                  </a:lnTo>
                  <a:lnTo>
                    <a:pt x="3009" y="459"/>
                  </a:lnTo>
                  <a:lnTo>
                    <a:pt x="3094" y="531"/>
                  </a:lnTo>
                  <a:lnTo>
                    <a:pt x="3175" y="605"/>
                  </a:lnTo>
                  <a:lnTo>
                    <a:pt x="3254" y="686"/>
                  </a:lnTo>
                  <a:lnTo>
                    <a:pt x="3328" y="770"/>
                  </a:lnTo>
                  <a:lnTo>
                    <a:pt x="3344" y="792"/>
                  </a:lnTo>
                  <a:lnTo>
                    <a:pt x="3355" y="817"/>
                  </a:lnTo>
                  <a:lnTo>
                    <a:pt x="3362" y="842"/>
                  </a:lnTo>
                  <a:lnTo>
                    <a:pt x="3364" y="868"/>
                  </a:lnTo>
                  <a:lnTo>
                    <a:pt x="3362" y="894"/>
                  </a:lnTo>
                  <a:lnTo>
                    <a:pt x="3354" y="920"/>
                  </a:lnTo>
                  <a:lnTo>
                    <a:pt x="3344" y="944"/>
                  </a:lnTo>
                  <a:lnTo>
                    <a:pt x="3328" y="966"/>
                  </a:lnTo>
                  <a:lnTo>
                    <a:pt x="3309" y="985"/>
                  </a:lnTo>
                  <a:lnTo>
                    <a:pt x="3286" y="1001"/>
                  </a:lnTo>
                  <a:lnTo>
                    <a:pt x="3262" y="1013"/>
                  </a:lnTo>
                  <a:lnTo>
                    <a:pt x="3237" y="1020"/>
                  </a:lnTo>
                  <a:lnTo>
                    <a:pt x="3211" y="1022"/>
                  </a:lnTo>
                  <a:lnTo>
                    <a:pt x="3185" y="1020"/>
                  </a:lnTo>
                  <a:lnTo>
                    <a:pt x="3159" y="1013"/>
                  </a:lnTo>
                  <a:lnTo>
                    <a:pt x="3134" y="1002"/>
                  </a:lnTo>
                  <a:lnTo>
                    <a:pt x="3112" y="986"/>
                  </a:lnTo>
                  <a:lnTo>
                    <a:pt x="3093" y="966"/>
                  </a:lnTo>
                  <a:lnTo>
                    <a:pt x="3025" y="890"/>
                  </a:lnTo>
                  <a:lnTo>
                    <a:pt x="2953" y="818"/>
                  </a:lnTo>
                  <a:lnTo>
                    <a:pt x="2879" y="751"/>
                  </a:lnTo>
                  <a:lnTo>
                    <a:pt x="2800" y="687"/>
                  </a:lnTo>
                  <a:lnTo>
                    <a:pt x="2719" y="628"/>
                  </a:lnTo>
                  <a:lnTo>
                    <a:pt x="2635" y="574"/>
                  </a:lnTo>
                  <a:lnTo>
                    <a:pt x="2548" y="524"/>
                  </a:lnTo>
                  <a:lnTo>
                    <a:pt x="2459" y="479"/>
                  </a:lnTo>
                  <a:lnTo>
                    <a:pt x="2368" y="440"/>
                  </a:lnTo>
                  <a:lnTo>
                    <a:pt x="2275" y="405"/>
                  </a:lnTo>
                  <a:lnTo>
                    <a:pt x="2179" y="376"/>
                  </a:lnTo>
                  <a:lnTo>
                    <a:pt x="2082" y="352"/>
                  </a:lnTo>
                  <a:lnTo>
                    <a:pt x="1984" y="332"/>
                  </a:lnTo>
                  <a:lnTo>
                    <a:pt x="1884" y="318"/>
                  </a:lnTo>
                  <a:lnTo>
                    <a:pt x="1784" y="310"/>
                  </a:lnTo>
                  <a:lnTo>
                    <a:pt x="1682" y="308"/>
                  </a:lnTo>
                  <a:lnTo>
                    <a:pt x="1580" y="310"/>
                  </a:lnTo>
                  <a:lnTo>
                    <a:pt x="1480" y="318"/>
                  </a:lnTo>
                  <a:lnTo>
                    <a:pt x="1380" y="332"/>
                  </a:lnTo>
                  <a:lnTo>
                    <a:pt x="1282" y="352"/>
                  </a:lnTo>
                  <a:lnTo>
                    <a:pt x="1184" y="376"/>
                  </a:lnTo>
                  <a:lnTo>
                    <a:pt x="1089" y="405"/>
                  </a:lnTo>
                  <a:lnTo>
                    <a:pt x="996" y="440"/>
                  </a:lnTo>
                  <a:lnTo>
                    <a:pt x="905" y="479"/>
                  </a:lnTo>
                  <a:lnTo>
                    <a:pt x="816" y="524"/>
                  </a:lnTo>
                  <a:lnTo>
                    <a:pt x="729" y="574"/>
                  </a:lnTo>
                  <a:lnTo>
                    <a:pt x="645" y="628"/>
                  </a:lnTo>
                  <a:lnTo>
                    <a:pt x="563" y="687"/>
                  </a:lnTo>
                  <a:lnTo>
                    <a:pt x="486" y="751"/>
                  </a:lnTo>
                  <a:lnTo>
                    <a:pt x="411" y="819"/>
                  </a:lnTo>
                  <a:lnTo>
                    <a:pt x="339" y="891"/>
                  </a:lnTo>
                  <a:lnTo>
                    <a:pt x="271" y="968"/>
                  </a:lnTo>
                  <a:lnTo>
                    <a:pt x="251" y="986"/>
                  </a:lnTo>
                  <a:lnTo>
                    <a:pt x="229" y="1002"/>
                  </a:lnTo>
                  <a:lnTo>
                    <a:pt x="205" y="1013"/>
                  </a:lnTo>
                  <a:lnTo>
                    <a:pt x="180" y="1020"/>
                  </a:lnTo>
                  <a:lnTo>
                    <a:pt x="154" y="1022"/>
                  </a:lnTo>
                  <a:lnTo>
                    <a:pt x="128" y="1020"/>
                  </a:lnTo>
                  <a:lnTo>
                    <a:pt x="102" y="1013"/>
                  </a:lnTo>
                  <a:lnTo>
                    <a:pt x="77" y="1001"/>
                  </a:lnTo>
                  <a:lnTo>
                    <a:pt x="56" y="985"/>
                  </a:lnTo>
                  <a:lnTo>
                    <a:pt x="36" y="966"/>
                  </a:lnTo>
                  <a:lnTo>
                    <a:pt x="20" y="944"/>
                  </a:lnTo>
                  <a:lnTo>
                    <a:pt x="9" y="920"/>
                  </a:lnTo>
                  <a:lnTo>
                    <a:pt x="2" y="894"/>
                  </a:lnTo>
                  <a:lnTo>
                    <a:pt x="0" y="868"/>
                  </a:lnTo>
                  <a:lnTo>
                    <a:pt x="2" y="842"/>
                  </a:lnTo>
                  <a:lnTo>
                    <a:pt x="8" y="817"/>
                  </a:lnTo>
                  <a:lnTo>
                    <a:pt x="20" y="792"/>
                  </a:lnTo>
                  <a:lnTo>
                    <a:pt x="36" y="770"/>
                  </a:lnTo>
                  <a:lnTo>
                    <a:pt x="110" y="686"/>
                  </a:lnTo>
                  <a:lnTo>
                    <a:pt x="189" y="605"/>
                  </a:lnTo>
                  <a:lnTo>
                    <a:pt x="270" y="531"/>
                  </a:lnTo>
                  <a:lnTo>
                    <a:pt x="355" y="459"/>
                  </a:lnTo>
                  <a:lnTo>
                    <a:pt x="444" y="393"/>
                  </a:lnTo>
                  <a:lnTo>
                    <a:pt x="535" y="333"/>
                  </a:lnTo>
                  <a:lnTo>
                    <a:pt x="629" y="276"/>
                  </a:lnTo>
                  <a:lnTo>
                    <a:pt x="726" y="225"/>
                  </a:lnTo>
                  <a:lnTo>
                    <a:pt x="825" y="179"/>
                  </a:lnTo>
                  <a:lnTo>
                    <a:pt x="926" y="138"/>
                  </a:lnTo>
                  <a:lnTo>
                    <a:pt x="1029" y="101"/>
                  </a:lnTo>
                  <a:lnTo>
                    <a:pt x="1135" y="71"/>
                  </a:lnTo>
                  <a:lnTo>
                    <a:pt x="1242" y="46"/>
                  </a:lnTo>
                  <a:lnTo>
                    <a:pt x="1350" y="26"/>
                  </a:lnTo>
                  <a:lnTo>
                    <a:pt x="1460" y="11"/>
                  </a:lnTo>
                  <a:lnTo>
                    <a:pt x="1570" y="3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 62">
              <a:extLst>
                <a:ext uri="{FF2B5EF4-FFF2-40B4-BE49-F238E27FC236}">
                  <a16:creationId xmlns:a16="http://schemas.microsoft.com/office/drawing/2014/main" id="{1646342E-C984-034A-BAD5-2D4BD3F1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9767" y="4248133"/>
              <a:ext cx="726720" cy="732488"/>
            </a:xfrm>
            <a:custGeom>
              <a:avLst/>
              <a:gdLst>
                <a:gd name="T0" fmla="*/ 508 w 3405"/>
                <a:gd name="T1" fmla="*/ 570 h 3433"/>
                <a:gd name="T2" fmla="*/ 264 w 3405"/>
                <a:gd name="T3" fmla="*/ 613 h 3433"/>
                <a:gd name="T4" fmla="*/ 1204 w 3405"/>
                <a:gd name="T5" fmla="*/ 439 h 3433"/>
                <a:gd name="T6" fmla="*/ 1513 w 3405"/>
                <a:gd name="T7" fmla="*/ 700 h 3433"/>
                <a:gd name="T8" fmla="*/ 1618 w 3405"/>
                <a:gd name="T9" fmla="*/ 722 h 3433"/>
                <a:gd name="T10" fmla="*/ 1719 w 3405"/>
                <a:gd name="T11" fmla="*/ 760 h 3433"/>
                <a:gd name="T12" fmla="*/ 1815 w 3405"/>
                <a:gd name="T13" fmla="*/ 816 h 3433"/>
                <a:gd name="T14" fmla="*/ 1901 w 3405"/>
                <a:gd name="T15" fmla="*/ 890 h 3433"/>
                <a:gd name="T16" fmla="*/ 3258 w 3405"/>
                <a:gd name="T17" fmla="*/ 2267 h 3433"/>
                <a:gd name="T18" fmla="*/ 3322 w 3405"/>
                <a:gd name="T19" fmla="*/ 2363 h 3433"/>
                <a:gd name="T20" fmla="*/ 3369 w 3405"/>
                <a:gd name="T21" fmla="*/ 2466 h 3433"/>
                <a:gd name="T22" fmla="*/ 3396 w 3405"/>
                <a:gd name="T23" fmla="*/ 2573 h 3433"/>
                <a:gd name="T24" fmla="*/ 3405 w 3405"/>
                <a:gd name="T25" fmla="*/ 2684 h 3433"/>
                <a:gd name="T26" fmla="*/ 3394 w 3405"/>
                <a:gd name="T27" fmla="*/ 2793 h 3433"/>
                <a:gd name="T28" fmla="*/ 3365 w 3405"/>
                <a:gd name="T29" fmla="*/ 2901 h 3433"/>
                <a:gd name="T30" fmla="*/ 3317 w 3405"/>
                <a:gd name="T31" fmla="*/ 3003 h 3433"/>
                <a:gd name="T32" fmla="*/ 3250 w 3405"/>
                <a:gd name="T33" fmla="*/ 3098 h 3433"/>
                <a:gd name="T34" fmla="*/ 3101 w 3405"/>
                <a:gd name="T35" fmla="*/ 3247 h 3433"/>
                <a:gd name="T36" fmla="*/ 3010 w 3405"/>
                <a:gd name="T37" fmla="*/ 3321 h 3433"/>
                <a:gd name="T38" fmla="*/ 2911 w 3405"/>
                <a:gd name="T39" fmla="*/ 3376 h 3433"/>
                <a:gd name="T40" fmla="*/ 2804 w 3405"/>
                <a:gd name="T41" fmla="*/ 3413 h 3433"/>
                <a:gd name="T42" fmla="*/ 2694 w 3405"/>
                <a:gd name="T43" fmla="*/ 3431 h 3433"/>
                <a:gd name="T44" fmla="*/ 2583 w 3405"/>
                <a:gd name="T45" fmla="*/ 3430 h 3433"/>
                <a:gd name="T46" fmla="*/ 2473 w 3405"/>
                <a:gd name="T47" fmla="*/ 3409 h 3433"/>
                <a:gd name="T48" fmla="*/ 2367 w 3405"/>
                <a:gd name="T49" fmla="*/ 3371 h 3433"/>
                <a:gd name="T50" fmla="*/ 2269 w 3405"/>
                <a:gd name="T51" fmla="*/ 3314 h 3433"/>
                <a:gd name="T52" fmla="*/ 2179 w 3405"/>
                <a:gd name="T53" fmla="*/ 3238 h 3433"/>
                <a:gd name="T54" fmla="*/ 821 w 3405"/>
                <a:gd name="T55" fmla="*/ 1860 h 3433"/>
                <a:gd name="T56" fmla="*/ 755 w 3405"/>
                <a:gd name="T57" fmla="*/ 1762 h 3433"/>
                <a:gd name="T58" fmla="*/ 709 w 3405"/>
                <a:gd name="T59" fmla="*/ 1655 h 3433"/>
                <a:gd name="T60" fmla="*/ 682 w 3405"/>
                <a:gd name="T61" fmla="*/ 1544 h 3433"/>
                <a:gd name="T62" fmla="*/ 676 w 3405"/>
                <a:gd name="T63" fmla="*/ 1431 h 3433"/>
                <a:gd name="T64" fmla="*/ 1204 w 3405"/>
                <a:gd name="T65" fmla="*/ 439 h 3433"/>
                <a:gd name="T66" fmla="*/ 726 w 3405"/>
                <a:gd name="T67" fmla="*/ 362 h 3433"/>
                <a:gd name="T68" fmla="*/ 482 w 3405"/>
                <a:gd name="T69" fmla="*/ 404 h 3433"/>
                <a:gd name="T70" fmla="*/ 623 w 3405"/>
                <a:gd name="T71" fmla="*/ 162 h 3433"/>
                <a:gd name="T72" fmla="*/ 426 w 3405"/>
                <a:gd name="T73" fmla="*/ 879 h 3433"/>
                <a:gd name="T74" fmla="*/ 623 w 3405"/>
                <a:gd name="T75" fmla="*/ 162 h 3433"/>
                <a:gd name="T76" fmla="*/ 1050 w 3405"/>
                <a:gd name="T77" fmla="*/ 430 h 3433"/>
                <a:gd name="T78" fmla="*/ 0 w 3405"/>
                <a:gd name="T79" fmla="*/ 611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05" h="3433">
                  <a:moveTo>
                    <a:pt x="410" y="471"/>
                  </a:moveTo>
                  <a:lnTo>
                    <a:pt x="508" y="570"/>
                  </a:lnTo>
                  <a:lnTo>
                    <a:pt x="362" y="712"/>
                  </a:lnTo>
                  <a:lnTo>
                    <a:pt x="264" y="613"/>
                  </a:lnTo>
                  <a:lnTo>
                    <a:pt x="410" y="471"/>
                  </a:lnTo>
                  <a:close/>
                  <a:moveTo>
                    <a:pt x="1204" y="439"/>
                  </a:moveTo>
                  <a:lnTo>
                    <a:pt x="1460" y="697"/>
                  </a:lnTo>
                  <a:lnTo>
                    <a:pt x="1513" y="700"/>
                  </a:lnTo>
                  <a:lnTo>
                    <a:pt x="1565" y="709"/>
                  </a:lnTo>
                  <a:lnTo>
                    <a:pt x="1618" y="722"/>
                  </a:lnTo>
                  <a:lnTo>
                    <a:pt x="1669" y="739"/>
                  </a:lnTo>
                  <a:lnTo>
                    <a:pt x="1719" y="760"/>
                  </a:lnTo>
                  <a:lnTo>
                    <a:pt x="1768" y="786"/>
                  </a:lnTo>
                  <a:lnTo>
                    <a:pt x="1815" y="816"/>
                  </a:lnTo>
                  <a:lnTo>
                    <a:pt x="1860" y="850"/>
                  </a:lnTo>
                  <a:lnTo>
                    <a:pt x="1901" y="890"/>
                  </a:lnTo>
                  <a:lnTo>
                    <a:pt x="3218" y="2223"/>
                  </a:lnTo>
                  <a:lnTo>
                    <a:pt x="3258" y="2267"/>
                  </a:lnTo>
                  <a:lnTo>
                    <a:pt x="3292" y="2314"/>
                  </a:lnTo>
                  <a:lnTo>
                    <a:pt x="3322" y="2363"/>
                  </a:lnTo>
                  <a:lnTo>
                    <a:pt x="3348" y="2414"/>
                  </a:lnTo>
                  <a:lnTo>
                    <a:pt x="3369" y="2466"/>
                  </a:lnTo>
                  <a:lnTo>
                    <a:pt x="3385" y="2519"/>
                  </a:lnTo>
                  <a:lnTo>
                    <a:pt x="3396" y="2573"/>
                  </a:lnTo>
                  <a:lnTo>
                    <a:pt x="3403" y="2629"/>
                  </a:lnTo>
                  <a:lnTo>
                    <a:pt x="3405" y="2684"/>
                  </a:lnTo>
                  <a:lnTo>
                    <a:pt x="3401" y="2739"/>
                  </a:lnTo>
                  <a:lnTo>
                    <a:pt x="3394" y="2793"/>
                  </a:lnTo>
                  <a:lnTo>
                    <a:pt x="3382" y="2848"/>
                  </a:lnTo>
                  <a:lnTo>
                    <a:pt x="3365" y="2901"/>
                  </a:lnTo>
                  <a:lnTo>
                    <a:pt x="3344" y="2953"/>
                  </a:lnTo>
                  <a:lnTo>
                    <a:pt x="3317" y="3003"/>
                  </a:lnTo>
                  <a:lnTo>
                    <a:pt x="3286" y="3051"/>
                  </a:lnTo>
                  <a:lnTo>
                    <a:pt x="3250" y="3098"/>
                  </a:lnTo>
                  <a:lnTo>
                    <a:pt x="3210" y="3140"/>
                  </a:lnTo>
                  <a:lnTo>
                    <a:pt x="3101" y="3247"/>
                  </a:lnTo>
                  <a:lnTo>
                    <a:pt x="3057" y="3286"/>
                  </a:lnTo>
                  <a:lnTo>
                    <a:pt x="3010" y="3321"/>
                  </a:lnTo>
                  <a:lnTo>
                    <a:pt x="2961" y="3351"/>
                  </a:lnTo>
                  <a:lnTo>
                    <a:pt x="2911" y="3376"/>
                  </a:lnTo>
                  <a:lnTo>
                    <a:pt x="2858" y="3397"/>
                  </a:lnTo>
                  <a:lnTo>
                    <a:pt x="2804" y="3413"/>
                  </a:lnTo>
                  <a:lnTo>
                    <a:pt x="2749" y="3424"/>
                  </a:lnTo>
                  <a:lnTo>
                    <a:pt x="2694" y="3431"/>
                  </a:lnTo>
                  <a:lnTo>
                    <a:pt x="2638" y="3433"/>
                  </a:lnTo>
                  <a:lnTo>
                    <a:pt x="2583" y="3430"/>
                  </a:lnTo>
                  <a:lnTo>
                    <a:pt x="2528" y="3422"/>
                  </a:lnTo>
                  <a:lnTo>
                    <a:pt x="2473" y="3409"/>
                  </a:lnTo>
                  <a:lnTo>
                    <a:pt x="2420" y="3393"/>
                  </a:lnTo>
                  <a:lnTo>
                    <a:pt x="2367" y="3371"/>
                  </a:lnTo>
                  <a:lnTo>
                    <a:pt x="2317" y="3346"/>
                  </a:lnTo>
                  <a:lnTo>
                    <a:pt x="2269" y="3314"/>
                  </a:lnTo>
                  <a:lnTo>
                    <a:pt x="2223" y="3279"/>
                  </a:lnTo>
                  <a:lnTo>
                    <a:pt x="2179" y="3238"/>
                  </a:lnTo>
                  <a:lnTo>
                    <a:pt x="862" y="1904"/>
                  </a:lnTo>
                  <a:lnTo>
                    <a:pt x="821" y="1860"/>
                  </a:lnTo>
                  <a:lnTo>
                    <a:pt x="786" y="1812"/>
                  </a:lnTo>
                  <a:lnTo>
                    <a:pt x="755" y="1762"/>
                  </a:lnTo>
                  <a:lnTo>
                    <a:pt x="729" y="1709"/>
                  </a:lnTo>
                  <a:lnTo>
                    <a:pt x="709" y="1655"/>
                  </a:lnTo>
                  <a:lnTo>
                    <a:pt x="693" y="1600"/>
                  </a:lnTo>
                  <a:lnTo>
                    <a:pt x="682" y="1544"/>
                  </a:lnTo>
                  <a:lnTo>
                    <a:pt x="677" y="1487"/>
                  </a:lnTo>
                  <a:lnTo>
                    <a:pt x="676" y="1431"/>
                  </a:lnTo>
                  <a:lnTo>
                    <a:pt x="436" y="1188"/>
                  </a:lnTo>
                  <a:lnTo>
                    <a:pt x="1204" y="439"/>
                  </a:lnTo>
                  <a:close/>
                  <a:moveTo>
                    <a:pt x="628" y="262"/>
                  </a:moveTo>
                  <a:lnTo>
                    <a:pt x="726" y="362"/>
                  </a:lnTo>
                  <a:lnTo>
                    <a:pt x="581" y="503"/>
                  </a:lnTo>
                  <a:lnTo>
                    <a:pt x="482" y="404"/>
                  </a:lnTo>
                  <a:lnTo>
                    <a:pt x="628" y="262"/>
                  </a:lnTo>
                  <a:close/>
                  <a:moveTo>
                    <a:pt x="623" y="162"/>
                  </a:moveTo>
                  <a:lnTo>
                    <a:pt x="163" y="612"/>
                  </a:lnTo>
                  <a:lnTo>
                    <a:pt x="426" y="879"/>
                  </a:lnTo>
                  <a:lnTo>
                    <a:pt x="886" y="429"/>
                  </a:lnTo>
                  <a:lnTo>
                    <a:pt x="623" y="162"/>
                  </a:lnTo>
                  <a:close/>
                  <a:moveTo>
                    <a:pt x="626" y="0"/>
                  </a:moveTo>
                  <a:lnTo>
                    <a:pt x="1050" y="430"/>
                  </a:lnTo>
                  <a:lnTo>
                    <a:pt x="425" y="1041"/>
                  </a:lnTo>
                  <a:lnTo>
                    <a:pt x="0" y="611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 67">
              <a:extLst>
                <a:ext uri="{FF2B5EF4-FFF2-40B4-BE49-F238E27FC236}">
                  <a16:creationId xmlns:a16="http://schemas.microsoft.com/office/drawing/2014/main" id="{E3A82F0C-D5D8-C84D-9F1E-A37D6C2C28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2800" y="3963936"/>
              <a:ext cx="651630" cy="855358"/>
            </a:xfrm>
            <a:custGeom>
              <a:avLst/>
              <a:gdLst>
                <a:gd name="T0" fmla="*/ 1976 w 2613"/>
                <a:gd name="T1" fmla="*/ 2746 h 3423"/>
                <a:gd name="T2" fmla="*/ 2085 w 2613"/>
                <a:gd name="T3" fmla="*/ 2816 h 3423"/>
                <a:gd name="T4" fmla="*/ 2130 w 2613"/>
                <a:gd name="T5" fmla="*/ 2692 h 3423"/>
                <a:gd name="T6" fmla="*/ 2156 w 2613"/>
                <a:gd name="T7" fmla="*/ 1548 h 3423"/>
                <a:gd name="T8" fmla="*/ 2246 w 2613"/>
                <a:gd name="T9" fmla="*/ 1709 h 3423"/>
                <a:gd name="T10" fmla="*/ 1945 w 2613"/>
                <a:gd name="T11" fmla="*/ 2015 h 3423"/>
                <a:gd name="T12" fmla="*/ 1789 w 2613"/>
                <a:gd name="T13" fmla="*/ 1924 h 3423"/>
                <a:gd name="T14" fmla="*/ 2013 w 2613"/>
                <a:gd name="T15" fmla="*/ 1578 h 3423"/>
                <a:gd name="T16" fmla="*/ 1947 w 2613"/>
                <a:gd name="T17" fmla="*/ 1324 h 3423"/>
                <a:gd name="T18" fmla="*/ 2007 w 2613"/>
                <a:gd name="T19" fmla="*/ 1497 h 3423"/>
                <a:gd name="T20" fmla="*/ 1689 w 2613"/>
                <a:gd name="T21" fmla="*/ 1781 h 3423"/>
                <a:gd name="T22" fmla="*/ 1549 w 2613"/>
                <a:gd name="T23" fmla="*/ 1661 h 3423"/>
                <a:gd name="T24" fmla="*/ 1803 w 2613"/>
                <a:gd name="T25" fmla="*/ 1324 h 3423"/>
                <a:gd name="T26" fmla="*/ 392 w 2613"/>
                <a:gd name="T27" fmla="*/ 1302 h 3423"/>
                <a:gd name="T28" fmla="*/ 673 w 2613"/>
                <a:gd name="T29" fmla="*/ 1072 h 3423"/>
                <a:gd name="T30" fmla="*/ 956 w 2613"/>
                <a:gd name="T31" fmla="*/ 639 h 3423"/>
                <a:gd name="T32" fmla="*/ 1594 w 2613"/>
                <a:gd name="T33" fmla="*/ 1076 h 3423"/>
                <a:gd name="T34" fmla="*/ 1762 w 2613"/>
                <a:gd name="T35" fmla="*/ 1136 h 3423"/>
                <a:gd name="T36" fmla="*/ 1722 w 2613"/>
                <a:gd name="T37" fmla="*/ 1328 h 3423"/>
                <a:gd name="T38" fmla="*/ 1407 w 2613"/>
                <a:gd name="T39" fmla="*/ 1535 h 3423"/>
                <a:gd name="T40" fmla="*/ 1317 w 2613"/>
                <a:gd name="T41" fmla="*/ 1374 h 3423"/>
                <a:gd name="T42" fmla="*/ 198 w 2613"/>
                <a:gd name="T43" fmla="*/ 1705 h 3423"/>
                <a:gd name="T44" fmla="*/ 483 w 2613"/>
                <a:gd name="T45" fmla="*/ 1644 h 3423"/>
                <a:gd name="T46" fmla="*/ 611 w 2613"/>
                <a:gd name="T47" fmla="*/ 1488 h 3423"/>
                <a:gd name="T48" fmla="*/ 750 w 2613"/>
                <a:gd name="T49" fmla="*/ 1583 h 3423"/>
                <a:gd name="T50" fmla="*/ 745 w 2613"/>
                <a:gd name="T51" fmla="*/ 1879 h 3423"/>
                <a:gd name="T52" fmla="*/ 691 w 2613"/>
                <a:gd name="T53" fmla="*/ 2206 h 3423"/>
                <a:gd name="T54" fmla="*/ 2153 w 2613"/>
                <a:gd name="T55" fmla="*/ 2253 h 3423"/>
                <a:gd name="T56" fmla="*/ 2013 w 2613"/>
                <a:gd name="T57" fmla="*/ 2134 h 3423"/>
                <a:gd name="T58" fmla="*/ 2267 w 2613"/>
                <a:gd name="T59" fmla="*/ 1797 h 3423"/>
                <a:gd name="T60" fmla="*/ 2442 w 2613"/>
                <a:gd name="T61" fmla="*/ 1825 h 3423"/>
                <a:gd name="T62" fmla="*/ 2442 w 2613"/>
                <a:gd name="T63" fmla="*/ 2014 h 3423"/>
                <a:gd name="T64" fmla="*/ 2613 w 2613"/>
                <a:gd name="T65" fmla="*/ 2326 h 3423"/>
                <a:gd name="T66" fmla="*/ 1740 w 2613"/>
                <a:gd name="T67" fmla="*/ 3286 h 3423"/>
                <a:gd name="T68" fmla="*/ 1420 w 2613"/>
                <a:gd name="T69" fmla="*/ 3116 h 3423"/>
                <a:gd name="T70" fmla="*/ 1191 w 2613"/>
                <a:gd name="T71" fmla="*/ 3328 h 3423"/>
                <a:gd name="T72" fmla="*/ 919 w 2613"/>
                <a:gd name="T73" fmla="*/ 3421 h 3423"/>
                <a:gd name="T74" fmla="*/ 707 w 2613"/>
                <a:gd name="T75" fmla="*/ 3389 h 3423"/>
                <a:gd name="T76" fmla="*/ 539 w 2613"/>
                <a:gd name="T77" fmla="*/ 3294 h 3423"/>
                <a:gd name="T78" fmla="*/ 264 w 2613"/>
                <a:gd name="T79" fmla="*/ 2960 h 3423"/>
                <a:gd name="T80" fmla="*/ 210 w 2613"/>
                <a:gd name="T81" fmla="*/ 2639 h 3423"/>
                <a:gd name="T82" fmla="*/ 253 w 2613"/>
                <a:gd name="T83" fmla="*/ 2483 h 3423"/>
                <a:gd name="T84" fmla="*/ 348 w 2613"/>
                <a:gd name="T85" fmla="*/ 2130 h 3423"/>
                <a:gd name="T86" fmla="*/ 4 w 2613"/>
                <a:gd name="T87" fmla="*/ 1555 h 3423"/>
                <a:gd name="T88" fmla="*/ 927 w 2613"/>
                <a:gd name="T89" fmla="*/ 639 h 3423"/>
                <a:gd name="T90" fmla="*/ 1163 w 2613"/>
                <a:gd name="T91" fmla="*/ 472 h 3423"/>
                <a:gd name="T92" fmla="*/ 864 w 2613"/>
                <a:gd name="T93" fmla="*/ 478 h 3423"/>
                <a:gd name="T94" fmla="*/ 774 w 2613"/>
                <a:gd name="T95" fmla="*/ 398 h 3423"/>
                <a:gd name="T96" fmla="*/ 1116 w 2613"/>
                <a:gd name="T97" fmla="*/ 220 h 3423"/>
                <a:gd name="T98" fmla="*/ 1100 w 2613"/>
                <a:gd name="T99" fmla="*/ 328 h 3423"/>
                <a:gd name="T100" fmla="*/ 731 w 2613"/>
                <a:gd name="T101" fmla="*/ 328 h 3423"/>
                <a:gd name="T102" fmla="*/ 714 w 2613"/>
                <a:gd name="T103" fmla="*/ 221 h 3423"/>
                <a:gd name="T104" fmla="*/ 1036 w 2613"/>
                <a:gd name="T105" fmla="*/ 11 h 3423"/>
                <a:gd name="T106" fmla="*/ 1346 w 2613"/>
                <a:gd name="T107" fmla="*/ 286 h 3423"/>
                <a:gd name="T108" fmla="*/ 943 w 2613"/>
                <a:gd name="T109" fmla="*/ 105 h 3423"/>
                <a:gd name="T110" fmla="*/ 528 w 2613"/>
                <a:gd name="T111" fmla="*/ 245 h 3423"/>
                <a:gd name="T112" fmla="*/ 735 w 2613"/>
                <a:gd name="T113" fmla="*/ 24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3" h="3423">
                  <a:moveTo>
                    <a:pt x="2049" y="2652"/>
                  </a:moveTo>
                  <a:lnTo>
                    <a:pt x="2031" y="2656"/>
                  </a:lnTo>
                  <a:lnTo>
                    <a:pt x="2015" y="2665"/>
                  </a:lnTo>
                  <a:lnTo>
                    <a:pt x="2000" y="2677"/>
                  </a:lnTo>
                  <a:lnTo>
                    <a:pt x="1988" y="2692"/>
                  </a:lnTo>
                  <a:lnTo>
                    <a:pt x="1980" y="2709"/>
                  </a:lnTo>
                  <a:lnTo>
                    <a:pt x="1976" y="2727"/>
                  </a:lnTo>
                  <a:lnTo>
                    <a:pt x="1976" y="2746"/>
                  </a:lnTo>
                  <a:lnTo>
                    <a:pt x="1980" y="2764"/>
                  </a:lnTo>
                  <a:lnTo>
                    <a:pt x="1988" y="2781"/>
                  </a:lnTo>
                  <a:lnTo>
                    <a:pt x="2000" y="2797"/>
                  </a:lnTo>
                  <a:lnTo>
                    <a:pt x="2015" y="2809"/>
                  </a:lnTo>
                  <a:lnTo>
                    <a:pt x="2031" y="2816"/>
                  </a:lnTo>
                  <a:lnTo>
                    <a:pt x="2049" y="2821"/>
                  </a:lnTo>
                  <a:lnTo>
                    <a:pt x="2068" y="2821"/>
                  </a:lnTo>
                  <a:lnTo>
                    <a:pt x="2085" y="2816"/>
                  </a:lnTo>
                  <a:lnTo>
                    <a:pt x="2102" y="2809"/>
                  </a:lnTo>
                  <a:lnTo>
                    <a:pt x="2117" y="2797"/>
                  </a:lnTo>
                  <a:lnTo>
                    <a:pt x="2130" y="2781"/>
                  </a:lnTo>
                  <a:lnTo>
                    <a:pt x="2137" y="2764"/>
                  </a:lnTo>
                  <a:lnTo>
                    <a:pt x="2141" y="2746"/>
                  </a:lnTo>
                  <a:lnTo>
                    <a:pt x="2141" y="2727"/>
                  </a:lnTo>
                  <a:lnTo>
                    <a:pt x="2137" y="2709"/>
                  </a:lnTo>
                  <a:lnTo>
                    <a:pt x="2130" y="2692"/>
                  </a:lnTo>
                  <a:lnTo>
                    <a:pt x="2117" y="2677"/>
                  </a:lnTo>
                  <a:lnTo>
                    <a:pt x="2102" y="2665"/>
                  </a:lnTo>
                  <a:lnTo>
                    <a:pt x="2085" y="2656"/>
                  </a:lnTo>
                  <a:lnTo>
                    <a:pt x="2067" y="2652"/>
                  </a:lnTo>
                  <a:lnTo>
                    <a:pt x="2049" y="2652"/>
                  </a:lnTo>
                  <a:close/>
                  <a:moveTo>
                    <a:pt x="2106" y="1539"/>
                  </a:moveTo>
                  <a:lnTo>
                    <a:pt x="2132" y="1541"/>
                  </a:lnTo>
                  <a:lnTo>
                    <a:pt x="2156" y="1548"/>
                  </a:lnTo>
                  <a:lnTo>
                    <a:pt x="2179" y="1560"/>
                  </a:lnTo>
                  <a:lnTo>
                    <a:pt x="2199" y="1578"/>
                  </a:lnTo>
                  <a:lnTo>
                    <a:pt x="2210" y="1588"/>
                  </a:lnTo>
                  <a:lnTo>
                    <a:pt x="2227" y="1609"/>
                  </a:lnTo>
                  <a:lnTo>
                    <a:pt x="2238" y="1632"/>
                  </a:lnTo>
                  <a:lnTo>
                    <a:pt x="2246" y="1657"/>
                  </a:lnTo>
                  <a:lnTo>
                    <a:pt x="2248" y="1683"/>
                  </a:lnTo>
                  <a:lnTo>
                    <a:pt x="2246" y="1709"/>
                  </a:lnTo>
                  <a:lnTo>
                    <a:pt x="2238" y="1733"/>
                  </a:lnTo>
                  <a:lnTo>
                    <a:pt x="2227" y="1757"/>
                  </a:lnTo>
                  <a:lnTo>
                    <a:pt x="2210" y="1777"/>
                  </a:lnTo>
                  <a:lnTo>
                    <a:pt x="2186" y="1801"/>
                  </a:lnTo>
                  <a:lnTo>
                    <a:pt x="2013" y="1977"/>
                  </a:lnTo>
                  <a:lnTo>
                    <a:pt x="1992" y="1994"/>
                  </a:lnTo>
                  <a:lnTo>
                    <a:pt x="1969" y="2007"/>
                  </a:lnTo>
                  <a:lnTo>
                    <a:pt x="1945" y="2015"/>
                  </a:lnTo>
                  <a:lnTo>
                    <a:pt x="1920" y="2017"/>
                  </a:lnTo>
                  <a:lnTo>
                    <a:pt x="1895" y="2015"/>
                  </a:lnTo>
                  <a:lnTo>
                    <a:pt x="1871" y="2007"/>
                  </a:lnTo>
                  <a:lnTo>
                    <a:pt x="1848" y="1994"/>
                  </a:lnTo>
                  <a:lnTo>
                    <a:pt x="1827" y="1977"/>
                  </a:lnTo>
                  <a:lnTo>
                    <a:pt x="1817" y="1968"/>
                  </a:lnTo>
                  <a:lnTo>
                    <a:pt x="1800" y="1946"/>
                  </a:lnTo>
                  <a:lnTo>
                    <a:pt x="1789" y="1924"/>
                  </a:lnTo>
                  <a:lnTo>
                    <a:pt x="1781" y="1898"/>
                  </a:lnTo>
                  <a:lnTo>
                    <a:pt x="1779" y="1873"/>
                  </a:lnTo>
                  <a:lnTo>
                    <a:pt x="1781" y="1847"/>
                  </a:lnTo>
                  <a:lnTo>
                    <a:pt x="1789" y="1823"/>
                  </a:lnTo>
                  <a:lnTo>
                    <a:pt x="1800" y="1799"/>
                  </a:lnTo>
                  <a:lnTo>
                    <a:pt x="1817" y="1778"/>
                  </a:lnTo>
                  <a:lnTo>
                    <a:pt x="1991" y="1601"/>
                  </a:lnTo>
                  <a:lnTo>
                    <a:pt x="2013" y="1578"/>
                  </a:lnTo>
                  <a:lnTo>
                    <a:pt x="2034" y="1560"/>
                  </a:lnTo>
                  <a:lnTo>
                    <a:pt x="2057" y="1548"/>
                  </a:lnTo>
                  <a:lnTo>
                    <a:pt x="2081" y="1541"/>
                  </a:lnTo>
                  <a:lnTo>
                    <a:pt x="2106" y="1539"/>
                  </a:lnTo>
                  <a:close/>
                  <a:moveTo>
                    <a:pt x="1874" y="1302"/>
                  </a:moveTo>
                  <a:lnTo>
                    <a:pt x="1900" y="1305"/>
                  </a:lnTo>
                  <a:lnTo>
                    <a:pt x="1924" y="1312"/>
                  </a:lnTo>
                  <a:lnTo>
                    <a:pt x="1947" y="1324"/>
                  </a:lnTo>
                  <a:lnTo>
                    <a:pt x="1967" y="1341"/>
                  </a:lnTo>
                  <a:lnTo>
                    <a:pt x="1978" y="1352"/>
                  </a:lnTo>
                  <a:lnTo>
                    <a:pt x="1995" y="1372"/>
                  </a:lnTo>
                  <a:lnTo>
                    <a:pt x="2007" y="1396"/>
                  </a:lnTo>
                  <a:lnTo>
                    <a:pt x="2013" y="1421"/>
                  </a:lnTo>
                  <a:lnTo>
                    <a:pt x="2017" y="1446"/>
                  </a:lnTo>
                  <a:lnTo>
                    <a:pt x="2013" y="1472"/>
                  </a:lnTo>
                  <a:lnTo>
                    <a:pt x="2007" y="1497"/>
                  </a:lnTo>
                  <a:lnTo>
                    <a:pt x="1995" y="1521"/>
                  </a:lnTo>
                  <a:lnTo>
                    <a:pt x="1978" y="1541"/>
                  </a:lnTo>
                  <a:lnTo>
                    <a:pt x="1955" y="1565"/>
                  </a:lnTo>
                  <a:lnTo>
                    <a:pt x="1781" y="1741"/>
                  </a:lnTo>
                  <a:lnTo>
                    <a:pt x="1760" y="1758"/>
                  </a:lnTo>
                  <a:lnTo>
                    <a:pt x="1738" y="1771"/>
                  </a:lnTo>
                  <a:lnTo>
                    <a:pt x="1713" y="1778"/>
                  </a:lnTo>
                  <a:lnTo>
                    <a:pt x="1689" y="1781"/>
                  </a:lnTo>
                  <a:lnTo>
                    <a:pt x="1663" y="1778"/>
                  </a:lnTo>
                  <a:lnTo>
                    <a:pt x="1639" y="1771"/>
                  </a:lnTo>
                  <a:lnTo>
                    <a:pt x="1616" y="1758"/>
                  </a:lnTo>
                  <a:lnTo>
                    <a:pt x="1596" y="1741"/>
                  </a:lnTo>
                  <a:lnTo>
                    <a:pt x="1585" y="1731"/>
                  </a:lnTo>
                  <a:lnTo>
                    <a:pt x="1568" y="1710"/>
                  </a:lnTo>
                  <a:lnTo>
                    <a:pt x="1557" y="1687"/>
                  </a:lnTo>
                  <a:lnTo>
                    <a:pt x="1549" y="1661"/>
                  </a:lnTo>
                  <a:lnTo>
                    <a:pt x="1546" y="1637"/>
                  </a:lnTo>
                  <a:lnTo>
                    <a:pt x="1549" y="1611"/>
                  </a:lnTo>
                  <a:lnTo>
                    <a:pt x="1557" y="1586"/>
                  </a:lnTo>
                  <a:lnTo>
                    <a:pt x="1568" y="1562"/>
                  </a:lnTo>
                  <a:lnTo>
                    <a:pt x="1585" y="1542"/>
                  </a:lnTo>
                  <a:lnTo>
                    <a:pt x="1608" y="1518"/>
                  </a:lnTo>
                  <a:lnTo>
                    <a:pt x="1781" y="1341"/>
                  </a:lnTo>
                  <a:lnTo>
                    <a:pt x="1803" y="1324"/>
                  </a:lnTo>
                  <a:lnTo>
                    <a:pt x="1826" y="1312"/>
                  </a:lnTo>
                  <a:lnTo>
                    <a:pt x="1850" y="1305"/>
                  </a:lnTo>
                  <a:lnTo>
                    <a:pt x="1874" y="1302"/>
                  </a:lnTo>
                  <a:close/>
                  <a:moveTo>
                    <a:pt x="659" y="1037"/>
                  </a:moveTo>
                  <a:lnTo>
                    <a:pt x="651" y="1038"/>
                  </a:lnTo>
                  <a:lnTo>
                    <a:pt x="644" y="1042"/>
                  </a:lnTo>
                  <a:lnTo>
                    <a:pt x="397" y="1296"/>
                  </a:lnTo>
                  <a:lnTo>
                    <a:pt x="392" y="1302"/>
                  </a:lnTo>
                  <a:lnTo>
                    <a:pt x="390" y="1311"/>
                  </a:lnTo>
                  <a:lnTo>
                    <a:pt x="392" y="1319"/>
                  </a:lnTo>
                  <a:lnTo>
                    <a:pt x="397" y="1325"/>
                  </a:lnTo>
                  <a:lnTo>
                    <a:pt x="403" y="1329"/>
                  </a:lnTo>
                  <a:lnTo>
                    <a:pt x="410" y="1331"/>
                  </a:lnTo>
                  <a:lnTo>
                    <a:pt x="419" y="1329"/>
                  </a:lnTo>
                  <a:lnTo>
                    <a:pt x="425" y="1325"/>
                  </a:lnTo>
                  <a:lnTo>
                    <a:pt x="673" y="1072"/>
                  </a:lnTo>
                  <a:lnTo>
                    <a:pt x="677" y="1065"/>
                  </a:lnTo>
                  <a:lnTo>
                    <a:pt x="679" y="1057"/>
                  </a:lnTo>
                  <a:lnTo>
                    <a:pt x="677" y="1050"/>
                  </a:lnTo>
                  <a:lnTo>
                    <a:pt x="673" y="1043"/>
                  </a:lnTo>
                  <a:lnTo>
                    <a:pt x="667" y="1039"/>
                  </a:lnTo>
                  <a:lnTo>
                    <a:pt x="659" y="1037"/>
                  </a:lnTo>
                  <a:close/>
                  <a:moveTo>
                    <a:pt x="927" y="639"/>
                  </a:moveTo>
                  <a:lnTo>
                    <a:pt x="956" y="639"/>
                  </a:lnTo>
                  <a:lnTo>
                    <a:pt x="983" y="644"/>
                  </a:lnTo>
                  <a:lnTo>
                    <a:pt x="1010" y="653"/>
                  </a:lnTo>
                  <a:lnTo>
                    <a:pt x="1036" y="668"/>
                  </a:lnTo>
                  <a:lnTo>
                    <a:pt x="1059" y="688"/>
                  </a:lnTo>
                  <a:lnTo>
                    <a:pt x="1509" y="1147"/>
                  </a:lnTo>
                  <a:lnTo>
                    <a:pt x="1549" y="1105"/>
                  </a:lnTo>
                  <a:lnTo>
                    <a:pt x="1570" y="1088"/>
                  </a:lnTo>
                  <a:lnTo>
                    <a:pt x="1594" y="1076"/>
                  </a:lnTo>
                  <a:lnTo>
                    <a:pt x="1618" y="1068"/>
                  </a:lnTo>
                  <a:lnTo>
                    <a:pt x="1643" y="1065"/>
                  </a:lnTo>
                  <a:lnTo>
                    <a:pt x="1668" y="1068"/>
                  </a:lnTo>
                  <a:lnTo>
                    <a:pt x="1692" y="1076"/>
                  </a:lnTo>
                  <a:lnTo>
                    <a:pt x="1715" y="1088"/>
                  </a:lnTo>
                  <a:lnTo>
                    <a:pt x="1736" y="1105"/>
                  </a:lnTo>
                  <a:lnTo>
                    <a:pt x="1747" y="1115"/>
                  </a:lnTo>
                  <a:lnTo>
                    <a:pt x="1762" y="1136"/>
                  </a:lnTo>
                  <a:lnTo>
                    <a:pt x="1775" y="1160"/>
                  </a:lnTo>
                  <a:lnTo>
                    <a:pt x="1783" y="1184"/>
                  </a:lnTo>
                  <a:lnTo>
                    <a:pt x="1785" y="1210"/>
                  </a:lnTo>
                  <a:lnTo>
                    <a:pt x="1783" y="1236"/>
                  </a:lnTo>
                  <a:lnTo>
                    <a:pt x="1775" y="1261"/>
                  </a:lnTo>
                  <a:lnTo>
                    <a:pt x="1762" y="1283"/>
                  </a:lnTo>
                  <a:lnTo>
                    <a:pt x="1747" y="1305"/>
                  </a:lnTo>
                  <a:lnTo>
                    <a:pt x="1722" y="1328"/>
                  </a:lnTo>
                  <a:lnTo>
                    <a:pt x="1573" y="1482"/>
                  </a:lnTo>
                  <a:lnTo>
                    <a:pt x="1549" y="1504"/>
                  </a:lnTo>
                  <a:lnTo>
                    <a:pt x="1528" y="1522"/>
                  </a:lnTo>
                  <a:lnTo>
                    <a:pt x="1506" y="1535"/>
                  </a:lnTo>
                  <a:lnTo>
                    <a:pt x="1482" y="1541"/>
                  </a:lnTo>
                  <a:lnTo>
                    <a:pt x="1457" y="1544"/>
                  </a:lnTo>
                  <a:lnTo>
                    <a:pt x="1431" y="1542"/>
                  </a:lnTo>
                  <a:lnTo>
                    <a:pt x="1407" y="1535"/>
                  </a:lnTo>
                  <a:lnTo>
                    <a:pt x="1384" y="1522"/>
                  </a:lnTo>
                  <a:lnTo>
                    <a:pt x="1364" y="1504"/>
                  </a:lnTo>
                  <a:lnTo>
                    <a:pt x="1353" y="1495"/>
                  </a:lnTo>
                  <a:lnTo>
                    <a:pt x="1336" y="1473"/>
                  </a:lnTo>
                  <a:lnTo>
                    <a:pt x="1325" y="1451"/>
                  </a:lnTo>
                  <a:lnTo>
                    <a:pt x="1317" y="1425"/>
                  </a:lnTo>
                  <a:lnTo>
                    <a:pt x="1315" y="1400"/>
                  </a:lnTo>
                  <a:lnTo>
                    <a:pt x="1317" y="1374"/>
                  </a:lnTo>
                  <a:lnTo>
                    <a:pt x="1325" y="1350"/>
                  </a:lnTo>
                  <a:lnTo>
                    <a:pt x="1336" y="1326"/>
                  </a:lnTo>
                  <a:lnTo>
                    <a:pt x="1353" y="1305"/>
                  </a:lnTo>
                  <a:lnTo>
                    <a:pt x="1376" y="1282"/>
                  </a:lnTo>
                  <a:lnTo>
                    <a:pt x="1376" y="1281"/>
                  </a:lnTo>
                  <a:lnTo>
                    <a:pt x="1427" y="1229"/>
                  </a:lnTo>
                  <a:lnTo>
                    <a:pt x="1046" y="841"/>
                  </a:lnTo>
                  <a:lnTo>
                    <a:pt x="198" y="1705"/>
                  </a:lnTo>
                  <a:lnTo>
                    <a:pt x="407" y="1916"/>
                  </a:lnTo>
                  <a:lnTo>
                    <a:pt x="420" y="1869"/>
                  </a:lnTo>
                  <a:lnTo>
                    <a:pt x="432" y="1824"/>
                  </a:lnTo>
                  <a:lnTo>
                    <a:pt x="444" y="1781"/>
                  </a:lnTo>
                  <a:lnTo>
                    <a:pt x="456" y="1741"/>
                  </a:lnTo>
                  <a:lnTo>
                    <a:pt x="466" y="1704"/>
                  </a:lnTo>
                  <a:lnTo>
                    <a:pt x="476" y="1672"/>
                  </a:lnTo>
                  <a:lnTo>
                    <a:pt x="483" y="1644"/>
                  </a:lnTo>
                  <a:lnTo>
                    <a:pt x="490" y="1622"/>
                  </a:lnTo>
                  <a:lnTo>
                    <a:pt x="503" y="1587"/>
                  </a:lnTo>
                  <a:lnTo>
                    <a:pt x="518" y="1559"/>
                  </a:lnTo>
                  <a:lnTo>
                    <a:pt x="534" y="1536"/>
                  </a:lnTo>
                  <a:lnTo>
                    <a:pt x="552" y="1517"/>
                  </a:lnTo>
                  <a:lnTo>
                    <a:pt x="571" y="1503"/>
                  </a:lnTo>
                  <a:lnTo>
                    <a:pt x="591" y="1494"/>
                  </a:lnTo>
                  <a:lnTo>
                    <a:pt x="611" y="1488"/>
                  </a:lnTo>
                  <a:lnTo>
                    <a:pt x="632" y="1487"/>
                  </a:lnTo>
                  <a:lnTo>
                    <a:pt x="652" y="1490"/>
                  </a:lnTo>
                  <a:lnTo>
                    <a:pt x="672" y="1498"/>
                  </a:lnTo>
                  <a:lnTo>
                    <a:pt x="691" y="1509"/>
                  </a:lnTo>
                  <a:lnTo>
                    <a:pt x="709" y="1523"/>
                  </a:lnTo>
                  <a:lnTo>
                    <a:pt x="725" y="1540"/>
                  </a:lnTo>
                  <a:lnTo>
                    <a:pt x="739" y="1561"/>
                  </a:lnTo>
                  <a:lnTo>
                    <a:pt x="750" y="1583"/>
                  </a:lnTo>
                  <a:lnTo>
                    <a:pt x="757" y="1609"/>
                  </a:lnTo>
                  <a:lnTo>
                    <a:pt x="762" y="1639"/>
                  </a:lnTo>
                  <a:lnTo>
                    <a:pt x="764" y="1672"/>
                  </a:lnTo>
                  <a:lnTo>
                    <a:pt x="763" y="1709"/>
                  </a:lnTo>
                  <a:lnTo>
                    <a:pt x="760" y="1747"/>
                  </a:lnTo>
                  <a:lnTo>
                    <a:pt x="756" y="1789"/>
                  </a:lnTo>
                  <a:lnTo>
                    <a:pt x="751" y="1833"/>
                  </a:lnTo>
                  <a:lnTo>
                    <a:pt x="745" y="1879"/>
                  </a:lnTo>
                  <a:lnTo>
                    <a:pt x="738" y="1928"/>
                  </a:lnTo>
                  <a:lnTo>
                    <a:pt x="732" y="1977"/>
                  </a:lnTo>
                  <a:lnTo>
                    <a:pt x="725" y="2028"/>
                  </a:lnTo>
                  <a:lnTo>
                    <a:pt x="721" y="2055"/>
                  </a:lnTo>
                  <a:lnTo>
                    <a:pt x="715" y="2088"/>
                  </a:lnTo>
                  <a:lnTo>
                    <a:pt x="708" y="2124"/>
                  </a:lnTo>
                  <a:lnTo>
                    <a:pt x="700" y="2164"/>
                  </a:lnTo>
                  <a:lnTo>
                    <a:pt x="691" y="2206"/>
                  </a:lnTo>
                  <a:lnTo>
                    <a:pt x="1535" y="3066"/>
                  </a:lnTo>
                  <a:lnTo>
                    <a:pt x="2383" y="2203"/>
                  </a:lnTo>
                  <a:lnTo>
                    <a:pt x="2319" y="2138"/>
                  </a:lnTo>
                  <a:lnTo>
                    <a:pt x="2246" y="2214"/>
                  </a:lnTo>
                  <a:lnTo>
                    <a:pt x="2225" y="2231"/>
                  </a:lnTo>
                  <a:lnTo>
                    <a:pt x="2202" y="2244"/>
                  </a:lnTo>
                  <a:lnTo>
                    <a:pt x="2178" y="2250"/>
                  </a:lnTo>
                  <a:lnTo>
                    <a:pt x="2153" y="2253"/>
                  </a:lnTo>
                  <a:lnTo>
                    <a:pt x="2127" y="2250"/>
                  </a:lnTo>
                  <a:lnTo>
                    <a:pt x="2103" y="2244"/>
                  </a:lnTo>
                  <a:lnTo>
                    <a:pt x="2081" y="2231"/>
                  </a:lnTo>
                  <a:lnTo>
                    <a:pt x="2060" y="2214"/>
                  </a:lnTo>
                  <a:lnTo>
                    <a:pt x="2049" y="2204"/>
                  </a:lnTo>
                  <a:lnTo>
                    <a:pt x="2032" y="2182"/>
                  </a:lnTo>
                  <a:lnTo>
                    <a:pt x="2021" y="2160"/>
                  </a:lnTo>
                  <a:lnTo>
                    <a:pt x="2013" y="2134"/>
                  </a:lnTo>
                  <a:lnTo>
                    <a:pt x="2011" y="2109"/>
                  </a:lnTo>
                  <a:lnTo>
                    <a:pt x="2013" y="2084"/>
                  </a:lnTo>
                  <a:lnTo>
                    <a:pt x="2021" y="2059"/>
                  </a:lnTo>
                  <a:lnTo>
                    <a:pt x="2032" y="2035"/>
                  </a:lnTo>
                  <a:lnTo>
                    <a:pt x="2049" y="2015"/>
                  </a:lnTo>
                  <a:lnTo>
                    <a:pt x="2073" y="1990"/>
                  </a:lnTo>
                  <a:lnTo>
                    <a:pt x="2246" y="1814"/>
                  </a:lnTo>
                  <a:lnTo>
                    <a:pt x="2267" y="1797"/>
                  </a:lnTo>
                  <a:lnTo>
                    <a:pt x="2290" y="1785"/>
                  </a:lnTo>
                  <a:lnTo>
                    <a:pt x="2314" y="1777"/>
                  </a:lnTo>
                  <a:lnTo>
                    <a:pt x="2339" y="1775"/>
                  </a:lnTo>
                  <a:lnTo>
                    <a:pt x="2364" y="1777"/>
                  </a:lnTo>
                  <a:lnTo>
                    <a:pt x="2389" y="1785"/>
                  </a:lnTo>
                  <a:lnTo>
                    <a:pt x="2411" y="1797"/>
                  </a:lnTo>
                  <a:lnTo>
                    <a:pt x="2432" y="1814"/>
                  </a:lnTo>
                  <a:lnTo>
                    <a:pt x="2442" y="1825"/>
                  </a:lnTo>
                  <a:lnTo>
                    <a:pt x="2459" y="1845"/>
                  </a:lnTo>
                  <a:lnTo>
                    <a:pt x="2471" y="1869"/>
                  </a:lnTo>
                  <a:lnTo>
                    <a:pt x="2479" y="1893"/>
                  </a:lnTo>
                  <a:lnTo>
                    <a:pt x="2481" y="1919"/>
                  </a:lnTo>
                  <a:lnTo>
                    <a:pt x="2479" y="1945"/>
                  </a:lnTo>
                  <a:lnTo>
                    <a:pt x="2471" y="1970"/>
                  </a:lnTo>
                  <a:lnTo>
                    <a:pt x="2459" y="1992"/>
                  </a:lnTo>
                  <a:lnTo>
                    <a:pt x="2442" y="2014"/>
                  </a:lnTo>
                  <a:lnTo>
                    <a:pt x="2419" y="2036"/>
                  </a:lnTo>
                  <a:lnTo>
                    <a:pt x="2420" y="2037"/>
                  </a:lnTo>
                  <a:lnTo>
                    <a:pt x="2402" y="2056"/>
                  </a:lnTo>
                  <a:lnTo>
                    <a:pt x="2564" y="2222"/>
                  </a:lnTo>
                  <a:lnTo>
                    <a:pt x="2583" y="2245"/>
                  </a:lnTo>
                  <a:lnTo>
                    <a:pt x="2598" y="2271"/>
                  </a:lnTo>
                  <a:lnTo>
                    <a:pt x="2607" y="2299"/>
                  </a:lnTo>
                  <a:lnTo>
                    <a:pt x="2613" y="2326"/>
                  </a:lnTo>
                  <a:lnTo>
                    <a:pt x="2613" y="2355"/>
                  </a:lnTo>
                  <a:lnTo>
                    <a:pt x="2607" y="2384"/>
                  </a:lnTo>
                  <a:lnTo>
                    <a:pt x="2598" y="2411"/>
                  </a:lnTo>
                  <a:lnTo>
                    <a:pt x="2583" y="2437"/>
                  </a:lnTo>
                  <a:lnTo>
                    <a:pt x="2564" y="2461"/>
                  </a:lnTo>
                  <a:lnTo>
                    <a:pt x="1788" y="3252"/>
                  </a:lnTo>
                  <a:lnTo>
                    <a:pt x="1766" y="3271"/>
                  </a:lnTo>
                  <a:lnTo>
                    <a:pt x="1740" y="3286"/>
                  </a:lnTo>
                  <a:lnTo>
                    <a:pt x="1713" y="3296"/>
                  </a:lnTo>
                  <a:lnTo>
                    <a:pt x="1684" y="3300"/>
                  </a:lnTo>
                  <a:lnTo>
                    <a:pt x="1656" y="3300"/>
                  </a:lnTo>
                  <a:lnTo>
                    <a:pt x="1629" y="3296"/>
                  </a:lnTo>
                  <a:lnTo>
                    <a:pt x="1601" y="3286"/>
                  </a:lnTo>
                  <a:lnTo>
                    <a:pt x="1576" y="3271"/>
                  </a:lnTo>
                  <a:lnTo>
                    <a:pt x="1553" y="3252"/>
                  </a:lnTo>
                  <a:lnTo>
                    <a:pt x="1420" y="3116"/>
                  </a:lnTo>
                  <a:lnTo>
                    <a:pt x="1278" y="3259"/>
                  </a:lnTo>
                  <a:lnTo>
                    <a:pt x="1276" y="3261"/>
                  </a:lnTo>
                  <a:lnTo>
                    <a:pt x="1271" y="3267"/>
                  </a:lnTo>
                  <a:lnTo>
                    <a:pt x="1261" y="3275"/>
                  </a:lnTo>
                  <a:lnTo>
                    <a:pt x="1249" y="3286"/>
                  </a:lnTo>
                  <a:lnTo>
                    <a:pt x="1232" y="3299"/>
                  </a:lnTo>
                  <a:lnTo>
                    <a:pt x="1213" y="3313"/>
                  </a:lnTo>
                  <a:lnTo>
                    <a:pt x="1191" y="3328"/>
                  </a:lnTo>
                  <a:lnTo>
                    <a:pt x="1165" y="3343"/>
                  </a:lnTo>
                  <a:lnTo>
                    <a:pt x="1137" y="3358"/>
                  </a:lnTo>
                  <a:lnTo>
                    <a:pt x="1106" y="3373"/>
                  </a:lnTo>
                  <a:lnTo>
                    <a:pt x="1074" y="3387"/>
                  </a:lnTo>
                  <a:lnTo>
                    <a:pt x="1038" y="3399"/>
                  </a:lnTo>
                  <a:lnTo>
                    <a:pt x="1000" y="3410"/>
                  </a:lnTo>
                  <a:lnTo>
                    <a:pt x="960" y="3417"/>
                  </a:lnTo>
                  <a:lnTo>
                    <a:pt x="919" y="3421"/>
                  </a:lnTo>
                  <a:lnTo>
                    <a:pt x="874" y="3423"/>
                  </a:lnTo>
                  <a:lnTo>
                    <a:pt x="829" y="3419"/>
                  </a:lnTo>
                  <a:lnTo>
                    <a:pt x="783" y="3412"/>
                  </a:lnTo>
                  <a:lnTo>
                    <a:pt x="779" y="3412"/>
                  </a:lnTo>
                  <a:lnTo>
                    <a:pt x="776" y="3411"/>
                  </a:lnTo>
                  <a:lnTo>
                    <a:pt x="757" y="3406"/>
                  </a:lnTo>
                  <a:lnTo>
                    <a:pt x="738" y="3400"/>
                  </a:lnTo>
                  <a:lnTo>
                    <a:pt x="707" y="3389"/>
                  </a:lnTo>
                  <a:lnTo>
                    <a:pt x="692" y="3384"/>
                  </a:lnTo>
                  <a:lnTo>
                    <a:pt x="676" y="3377"/>
                  </a:lnTo>
                  <a:lnTo>
                    <a:pt x="644" y="3362"/>
                  </a:lnTo>
                  <a:lnTo>
                    <a:pt x="613" y="3345"/>
                  </a:lnTo>
                  <a:lnTo>
                    <a:pt x="603" y="3339"/>
                  </a:lnTo>
                  <a:lnTo>
                    <a:pt x="593" y="3332"/>
                  </a:lnTo>
                  <a:lnTo>
                    <a:pt x="566" y="3314"/>
                  </a:lnTo>
                  <a:lnTo>
                    <a:pt x="539" y="3294"/>
                  </a:lnTo>
                  <a:lnTo>
                    <a:pt x="518" y="3277"/>
                  </a:lnTo>
                  <a:lnTo>
                    <a:pt x="481" y="3246"/>
                  </a:lnTo>
                  <a:lnTo>
                    <a:pt x="445" y="3211"/>
                  </a:lnTo>
                  <a:lnTo>
                    <a:pt x="397" y="3159"/>
                  </a:lnTo>
                  <a:lnTo>
                    <a:pt x="354" y="3108"/>
                  </a:lnTo>
                  <a:lnTo>
                    <a:pt x="319" y="3057"/>
                  </a:lnTo>
                  <a:lnTo>
                    <a:pt x="289" y="3008"/>
                  </a:lnTo>
                  <a:lnTo>
                    <a:pt x="264" y="2960"/>
                  </a:lnTo>
                  <a:lnTo>
                    <a:pt x="244" y="2914"/>
                  </a:lnTo>
                  <a:lnTo>
                    <a:pt x="228" y="2869"/>
                  </a:lnTo>
                  <a:lnTo>
                    <a:pt x="216" y="2825"/>
                  </a:lnTo>
                  <a:lnTo>
                    <a:pt x="209" y="2784"/>
                  </a:lnTo>
                  <a:lnTo>
                    <a:pt x="206" y="2744"/>
                  </a:lnTo>
                  <a:lnTo>
                    <a:pt x="205" y="2707"/>
                  </a:lnTo>
                  <a:lnTo>
                    <a:pt x="206" y="2672"/>
                  </a:lnTo>
                  <a:lnTo>
                    <a:pt x="210" y="2639"/>
                  </a:lnTo>
                  <a:lnTo>
                    <a:pt x="216" y="2609"/>
                  </a:lnTo>
                  <a:lnTo>
                    <a:pt x="224" y="2581"/>
                  </a:lnTo>
                  <a:lnTo>
                    <a:pt x="233" y="2556"/>
                  </a:lnTo>
                  <a:lnTo>
                    <a:pt x="234" y="2553"/>
                  </a:lnTo>
                  <a:lnTo>
                    <a:pt x="236" y="2544"/>
                  </a:lnTo>
                  <a:lnTo>
                    <a:pt x="240" y="2528"/>
                  </a:lnTo>
                  <a:lnTo>
                    <a:pt x="246" y="2508"/>
                  </a:lnTo>
                  <a:lnTo>
                    <a:pt x="253" y="2483"/>
                  </a:lnTo>
                  <a:lnTo>
                    <a:pt x="261" y="2453"/>
                  </a:lnTo>
                  <a:lnTo>
                    <a:pt x="270" y="2420"/>
                  </a:lnTo>
                  <a:lnTo>
                    <a:pt x="280" y="2383"/>
                  </a:lnTo>
                  <a:lnTo>
                    <a:pt x="290" y="2344"/>
                  </a:lnTo>
                  <a:lnTo>
                    <a:pt x="302" y="2302"/>
                  </a:lnTo>
                  <a:lnTo>
                    <a:pt x="313" y="2258"/>
                  </a:lnTo>
                  <a:lnTo>
                    <a:pt x="326" y="2211"/>
                  </a:lnTo>
                  <a:lnTo>
                    <a:pt x="348" y="2130"/>
                  </a:lnTo>
                  <a:lnTo>
                    <a:pt x="370" y="2047"/>
                  </a:lnTo>
                  <a:lnTo>
                    <a:pt x="47" y="1717"/>
                  </a:lnTo>
                  <a:lnTo>
                    <a:pt x="28" y="1695"/>
                  </a:lnTo>
                  <a:lnTo>
                    <a:pt x="14" y="1669"/>
                  </a:lnTo>
                  <a:lnTo>
                    <a:pt x="4" y="1641"/>
                  </a:lnTo>
                  <a:lnTo>
                    <a:pt x="0" y="1613"/>
                  </a:lnTo>
                  <a:lnTo>
                    <a:pt x="0" y="1584"/>
                  </a:lnTo>
                  <a:lnTo>
                    <a:pt x="4" y="1555"/>
                  </a:lnTo>
                  <a:lnTo>
                    <a:pt x="14" y="1528"/>
                  </a:lnTo>
                  <a:lnTo>
                    <a:pt x="28" y="1502"/>
                  </a:lnTo>
                  <a:lnTo>
                    <a:pt x="47" y="1479"/>
                  </a:lnTo>
                  <a:lnTo>
                    <a:pt x="824" y="688"/>
                  </a:lnTo>
                  <a:lnTo>
                    <a:pt x="846" y="668"/>
                  </a:lnTo>
                  <a:lnTo>
                    <a:pt x="872" y="653"/>
                  </a:lnTo>
                  <a:lnTo>
                    <a:pt x="899" y="644"/>
                  </a:lnTo>
                  <a:lnTo>
                    <a:pt x="927" y="639"/>
                  </a:lnTo>
                  <a:close/>
                  <a:moveTo>
                    <a:pt x="894" y="368"/>
                  </a:moveTo>
                  <a:lnTo>
                    <a:pt x="936" y="368"/>
                  </a:lnTo>
                  <a:lnTo>
                    <a:pt x="977" y="373"/>
                  </a:lnTo>
                  <a:lnTo>
                    <a:pt x="1018" y="383"/>
                  </a:lnTo>
                  <a:lnTo>
                    <a:pt x="1057" y="398"/>
                  </a:lnTo>
                  <a:lnTo>
                    <a:pt x="1095" y="418"/>
                  </a:lnTo>
                  <a:lnTo>
                    <a:pt x="1130" y="443"/>
                  </a:lnTo>
                  <a:lnTo>
                    <a:pt x="1163" y="472"/>
                  </a:lnTo>
                  <a:lnTo>
                    <a:pt x="1091" y="546"/>
                  </a:lnTo>
                  <a:lnTo>
                    <a:pt x="1062" y="521"/>
                  </a:lnTo>
                  <a:lnTo>
                    <a:pt x="1033" y="502"/>
                  </a:lnTo>
                  <a:lnTo>
                    <a:pt x="1000" y="488"/>
                  </a:lnTo>
                  <a:lnTo>
                    <a:pt x="967" y="478"/>
                  </a:lnTo>
                  <a:lnTo>
                    <a:pt x="932" y="473"/>
                  </a:lnTo>
                  <a:lnTo>
                    <a:pt x="898" y="473"/>
                  </a:lnTo>
                  <a:lnTo>
                    <a:pt x="864" y="478"/>
                  </a:lnTo>
                  <a:lnTo>
                    <a:pt x="830" y="488"/>
                  </a:lnTo>
                  <a:lnTo>
                    <a:pt x="798" y="502"/>
                  </a:lnTo>
                  <a:lnTo>
                    <a:pt x="768" y="521"/>
                  </a:lnTo>
                  <a:lnTo>
                    <a:pt x="740" y="546"/>
                  </a:lnTo>
                  <a:lnTo>
                    <a:pt x="668" y="472"/>
                  </a:lnTo>
                  <a:lnTo>
                    <a:pt x="700" y="443"/>
                  </a:lnTo>
                  <a:lnTo>
                    <a:pt x="736" y="418"/>
                  </a:lnTo>
                  <a:lnTo>
                    <a:pt x="774" y="398"/>
                  </a:lnTo>
                  <a:lnTo>
                    <a:pt x="813" y="383"/>
                  </a:lnTo>
                  <a:lnTo>
                    <a:pt x="853" y="373"/>
                  </a:lnTo>
                  <a:lnTo>
                    <a:pt x="894" y="368"/>
                  </a:lnTo>
                  <a:close/>
                  <a:moveTo>
                    <a:pt x="916" y="181"/>
                  </a:moveTo>
                  <a:lnTo>
                    <a:pt x="966" y="184"/>
                  </a:lnTo>
                  <a:lnTo>
                    <a:pt x="1018" y="191"/>
                  </a:lnTo>
                  <a:lnTo>
                    <a:pt x="1067" y="203"/>
                  </a:lnTo>
                  <a:lnTo>
                    <a:pt x="1116" y="220"/>
                  </a:lnTo>
                  <a:lnTo>
                    <a:pt x="1163" y="243"/>
                  </a:lnTo>
                  <a:lnTo>
                    <a:pt x="1209" y="271"/>
                  </a:lnTo>
                  <a:lnTo>
                    <a:pt x="1252" y="303"/>
                  </a:lnTo>
                  <a:lnTo>
                    <a:pt x="1293" y="340"/>
                  </a:lnTo>
                  <a:lnTo>
                    <a:pt x="1220" y="414"/>
                  </a:lnTo>
                  <a:lnTo>
                    <a:pt x="1182" y="379"/>
                  </a:lnTo>
                  <a:lnTo>
                    <a:pt x="1142" y="351"/>
                  </a:lnTo>
                  <a:lnTo>
                    <a:pt x="1100" y="328"/>
                  </a:lnTo>
                  <a:lnTo>
                    <a:pt x="1055" y="310"/>
                  </a:lnTo>
                  <a:lnTo>
                    <a:pt x="1009" y="296"/>
                  </a:lnTo>
                  <a:lnTo>
                    <a:pt x="963" y="288"/>
                  </a:lnTo>
                  <a:lnTo>
                    <a:pt x="916" y="286"/>
                  </a:lnTo>
                  <a:lnTo>
                    <a:pt x="868" y="288"/>
                  </a:lnTo>
                  <a:lnTo>
                    <a:pt x="822" y="296"/>
                  </a:lnTo>
                  <a:lnTo>
                    <a:pt x="775" y="310"/>
                  </a:lnTo>
                  <a:lnTo>
                    <a:pt x="731" y="328"/>
                  </a:lnTo>
                  <a:lnTo>
                    <a:pt x="689" y="351"/>
                  </a:lnTo>
                  <a:lnTo>
                    <a:pt x="648" y="379"/>
                  </a:lnTo>
                  <a:lnTo>
                    <a:pt x="611" y="414"/>
                  </a:lnTo>
                  <a:lnTo>
                    <a:pt x="538" y="341"/>
                  </a:lnTo>
                  <a:lnTo>
                    <a:pt x="578" y="303"/>
                  </a:lnTo>
                  <a:lnTo>
                    <a:pt x="621" y="271"/>
                  </a:lnTo>
                  <a:lnTo>
                    <a:pt x="667" y="243"/>
                  </a:lnTo>
                  <a:lnTo>
                    <a:pt x="714" y="221"/>
                  </a:lnTo>
                  <a:lnTo>
                    <a:pt x="764" y="203"/>
                  </a:lnTo>
                  <a:lnTo>
                    <a:pt x="813" y="191"/>
                  </a:lnTo>
                  <a:lnTo>
                    <a:pt x="864" y="184"/>
                  </a:lnTo>
                  <a:lnTo>
                    <a:pt x="916" y="181"/>
                  </a:lnTo>
                  <a:close/>
                  <a:moveTo>
                    <a:pt x="912" y="0"/>
                  </a:moveTo>
                  <a:lnTo>
                    <a:pt x="919" y="0"/>
                  </a:lnTo>
                  <a:lnTo>
                    <a:pt x="976" y="2"/>
                  </a:lnTo>
                  <a:lnTo>
                    <a:pt x="1036" y="11"/>
                  </a:lnTo>
                  <a:lnTo>
                    <a:pt x="1096" y="24"/>
                  </a:lnTo>
                  <a:lnTo>
                    <a:pt x="1154" y="42"/>
                  </a:lnTo>
                  <a:lnTo>
                    <a:pt x="1211" y="66"/>
                  </a:lnTo>
                  <a:lnTo>
                    <a:pt x="1267" y="95"/>
                  </a:lnTo>
                  <a:lnTo>
                    <a:pt x="1319" y="128"/>
                  </a:lnTo>
                  <a:lnTo>
                    <a:pt x="1370" y="168"/>
                  </a:lnTo>
                  <a:lnTo>
                    <a:pt x="1418" y="212"/>
                  </a:lnTo>
                  <a:lnTo>
                    <a:pt x="1346" y="286"/>
                  </a:lnTo>
                  <a:lnTo>
                    <a:pt x="1303" y="246"/>
                  </a:lnTo>
                  <a:lnTo>
                    <a:pt x="1256" y="211"/>
                  </a:lnTo>
                  <a:lnTo>
                    <a:pt x="1208" y="181"/>
                  </a:lnTo>
                  <a:lnTo>
                    <a:pt x="1157" y="156"/>
                  </a:lnTo>
                  <a:lnTo>
                    <a:pt x="1105" y="135"/>
                  </a:lnTo>
                  <a:lnTo>
                    <a:pt x="1052" y="120"/>
                  </a:lnTo>
                  <a:lnTo>
                    <a:pt x="998" y="111"/>
                  </a:lnTo>
                  <a:lnTo>
                    <a:pt x="943" y="105"/>
                  </a:lnTo>
                  <a:lnTo>
                    <a:pt x="888" y="105"/>
                  </a:lnTo>
                  <a:lnTo>
                    <a:pt x="833" y="110"/>
                  </a:lnTo>
                  <a:lnTo>
                    <a:pt x="778" y="120"/>
                  </a:lnTo>
                  <a:lnTo>
                    <a:pt x="726" y="135"/>
                  </a:lnTo>
                  <a:lnTo>
                    <a:pt x="673" y="155"/>
                  </a:lnTo>
                  <a:lnTo>
                    <a:pt x="622" y="181"/>
                  </a:lnTo>
                  <a:lnTo>
                    <a:pt x="575" y="211"/>
                  </a:lnTo>
                  <a:lnTo>
                    <a:pt x="528" y="245"/>
                  </a:lnTo>
                  <a:lnTo>
                    <a:pt x="485" y="286"/>
                  </a:lnTo>
                  <a:lnTo>
                    <a:pt x="412" y="212"/>
                  </a:lnTo>
                  <a:lnTo>
                    <a:pt x="461" y="168"/>
                  </a:lnTo>
                  <a:lnTo>
                    <a:pt x="512" y="128"/>
                  </a:lnTo>
                  <a:lnTo>
                    <a:pt x="564" y="95"/>
                  </a:lnTo>
                  <a:lnTo>
                    <a:pt x="619" y="66"/>
                  </a:lnTo>
                  <a:lnTo>
                    <a:pt x="676" y="42"/>
                  </a:lnTo>
                  <a:lnTo>
                    <a:pt x="735" y="24"/>
                  </a:lnTo>
                  <a:lnTo>
                    <a:pt x="794" y="11"/>
                  </a:lnTo>
                  <a:lnTo>
                    <a:pt x="854" y="2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 72">
              <a:extLst>
                <a:ext uri="{FF2B5EF4-FFF2-40B4-BE49-F238E27FC236}">
                  <a16:creationId xmlns:a16="http://schemas.microsoft.com/office/drawing/2014/main" id="{4D145E94-8D89-274C-A3AE-67D8E17AB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4530" y="5659157"/>
              <a:ext cx="667120" cy="784396"/>
            </a:xfrm>
            <a:custGeom>
              <a:avLst/>
              <a:gdLst>
                <a:gd name="T0" fmla="*/ 1862 w 2777"/>
                <a:gd name="T1" fmla="*/ 1183 h 3265"/>
                <a:gd name="T2" fmla="*/ 1843 w 2777"/>
                <a:gd name="T3" fmla="*/ 1264 h 3265"/>
                <a:gd name="T4" fmla="*/ 1781 w 2777"/>
                <a:gd name="T5" fmla="*/ 1326 h 3265"/>
                <a:gd name="T6" fmla="*/ 1699 w 2777"/>
                <a:gd name="T7" fmla="*/ 1345 h 3265"/>
                <a:gd name="T8" fmla="*/ 1552 w 2777"/>
                <a:gd name="T9" fmla="*/ 1410 h 3265"/>
                <a:gd name="T10" fmla="*/ 1027 w 2777"/>
                <a:gd name="T11" fmla="*/ 799 h 3265"/>
                <a:gd name="T12" fmla="*/ 1547 w 2777"/>
                <a:gd name="T13" fmla="*/ 1197 h 3265"/>
                <a:gd name="T14" fmla="*/ 1566 w 2777"/>
                <a:gd name="T15" fmla="*/ 1117 h 3265"/>
                <a:gd name="T16" fmla="*/ 1628 w 2777"/>
                <a:gd name="T17" fmla="*/ 1055 h 3265"/>
                <a:gd name="T18" fmla="*/ 1709 w 2777"/>
                <a:gd name="T19" fmla="*/ 1036 h 3265"/>
                <a:gd name="T20" fmla="*/ 2014 w 2777"/>
                <a:gd name="T21" fmla="*/ 838 h 3265"/>
                <a:gd name="T22" fmla="*/ 340 w 2777"/>
                <a:gd name="T23" fmla="*/ 0 h 3265"/>
                <a:gd name="T24" fmla="*/ 2207 w 2777"/>
                <a:gd name="T25" fmla="*/ 677 h 3265"/>
                <a:gd name="T26" fmla="*/ 2230 w 2777"/>
                <a:gd name="T27" fmla="*/ 617 h 3265"/>
                <a:gd name="T28" fmla="*/ 2284 w 2777"/>
                <a:gd name="T29" fmla="*/ 581 h 3265"/>
                <a:gd name="T30" fmla="*/ 2431 w 2777"/>
                <a:gd name="T31" fmla="*/ 491 h 3265"/>
                <a:gd name="T32" fmla="*/ 2453 w 2777"/>
                <a:gd name="T33" fmla="*/ 432 h 3265"/>
                <a:gd name="T34" fmla="*/ 2507 w 2777"/>
                <a:gd name="T35" fmla="*/ 394 h 3265"/>
                <a:gd name="T36" fmla="*/ 2684 w 2777"/>
                <a:gd name="T37" fmla="*/ 278 h 3265"/>
                <a:gd name="T38" fmla="*/ 2641 w 2777"/>
                <a:gd name="T39" fmla="*/ 519 h 3265"/>
                <a:gd name="T40" fmla="*/ 2605 w 2777"/>
                <a:gd name="T41" fmla="*/ 575 h 3265"/>
                <a:gd name="T42" fmla="*/ 2545 w 2777"/>
                <a:gd name="T43" fmla="*/ 600 h 3265"/>
                <a:gd name="T44" fmla="*/ 2417 w 2777"/>
                <a:gd name="T45" fmla="*/ 706 h 3265"/>
                <a:gd name="T46" fmla="*/ 2382 w 2777"/>
                <a:gd name="T47" fmla="*/ 761 h 3265"/>
                <a:gd name="T48" fmla="*/ 2321 w 2777"/>
                <a:gd name="T49" fmla="*/ 786 h 3265"/>
                <a:gd name="T50" fmla="*/ 2048 w 2777"/>
                <a:gd name="T51" fmla="*/ 1987 h 3265"/>
                <a:gd name="T52" fmla="*/ 2446 w 2777"/>
                <a:gd name="T53" fmla="*/ 2748 h 3265"/>
                <a:gd name="T54" fmla="*/ 2147 w 2777"/>
                <a:gd name="T55" fmla="*/ 2821 h 3265"/>
                <a:gd name="T56" fmla="*/ 1839 w 2777"/>
                <a:gd name="T57" fmla="*/ 2843 h 3265"/>
                <a:gd name="T58" fmla="*/ 1532 w 2777"/>
                <a:gd name="T59" fmla="*/ 2816 h 3265"/>
                <a:gd name="T60" fmla="*/ 1230 w 2777"/>
                <a:gd name="T61" fmla="*/ 2740 h 3265"/>
                <a:gd name="T62" fmla="*/ 944 w 2777"/>
                <a:gd name="T63" fmla="*/ 2619 h 3265"/>
                <a:gd name="T64" fmla="*/ 680 w 2777"/>
                <a:gd name="T65" fmla="*/ 2452 h 3265"/>
                <a:gd name="T66" fmla="*/ 135 w 2777"/>
                <a:gd name="T67" fmla="*/ 3203 h 3265"/>
                <a:gd name="T68" fmla="*/ 51 w 2777"/>
                <a:gd name="T69" fmla="*/ 3265 h 3265"/>
                <a:gd name="T70" fmla="*/ 478 w 2777"/>
                <a:gd name="T71" fmla="*/ 2267 h 3265"/>
                <a:gd name="T72" fmla="*/ 307 w 2777"/>
                <a:gd name="T73" fmla="*/ 2049 h 3265"/>
                <a:gd name="T74" fmla="*/ 157 w 2777"/>
                <a:gd name="T75" fmla="*/ 1782 h 3265"/>
                <a:gd name="T76" fmla="*/ 57 w 2777"/>
                <a:gd name="T77" fmla="*/ 1501 h 3265"/>
                <a:gd name="T78" fmla="*/ 7 w 2777"/>
                <a:gd name="T79" fmla="*/ 1210 h 3265"/>
                <a:gd name="T80" fmla="*/ 4 w 2777"/>
                <a:gd name="T81" fmla="*/ 917 h 3265"/>
                <a:gd name="T82" fmla="*/ 50 w 2777"/>
                <a:gd name="T83" fmla="*/ 628 h 3265"/>
                <a:gd name="T84" fmla="*/ 143 w 2777"/>
                <a:gd name="T85" fmla="*/ 348 h 3265"/>
                <a:gd name="T86" fmla="*/ 283 w 2777"/>
                <a:gd name="T87" fmla="*/ 83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77" h="3265">
                  <a:moveTo>
                    <a:pt x="2107" y="947"/>
                  </a:moveTo>
                  <a:lnTo>
                    <a:pt x="1857" y="1154"/>
                  </a:lnTo>
                  <a:lnTo>
                    <a:pt x="1862" y="1183"/>
                  </a:lnTo>
                  <a:lnTo>
                    <a:pt x="1861" y="1210"/>
                  </a:lnTo>
                  <a:lnTo>
                    <a:pt x="1854" y="1238"/>
                  </a:lnTo>
                  <a:lnTo>
                    <a:pt x="1843" y="1264"/>
                  </a:lnTo>
                  <a:lnTo>
                    <a:pt x="1827" y="1288"/>
                  </a:lnTo>
                  <a:lnTo>
                    <a:pt x="1806" y="1309"/>
                  </a:lnTo>
                  <a:lnTo>
                    <a:pt x="1781" y="1326"/>
                  </a:lnTo>
                  <a:lnTo>
                    <a:pt x="1755" y="1338"/>
                  </a:lnTo>
                  <a:lnTo>
                    <a:pt x="1727" y="1344"/>
                  </a:lnTo>
                  <a:lnTo>
                    <a:pt x="1699" y="1345"/>
                  </a:lnTo>
                  <a:lnTo>
                    <a:pt x="1671" y="1342"/>
                  </a:lnTo>
                  <a:lnTo>
                    <a:pt x="1643" y="1333"/>
                  </a:lnTo>
                  <a:lnTo>
                    <a:pt x="1552" y="1410"/>
                  </a:lnTo>
                  <a:lnTo>
                    <a:pt x="1984" y="1912"/>
                  </a:lnTo>
                  <a:lnTo>
                    <a:pt x="2107" y="947"/>
                  </a:lnTo>
                  <a:close/>
                  <a:moveTo>
                    <a:pt x="1027" y="799"/>
                  </a:moveTo>
                  <a:lnTo>
                    <a:pt x="1459" y="1302"/>
                  </a:lnTo>
                  <a:lnTo>
                    <a:pt x="1552" y="1226"/>
                  </a:lnTo>
                  <a:lnTo>
                    <a:pt x="1547" y="1197"/>
                  </a:lnTo>
                  <a:lnTo>
                    <a:pt x="1548" y="1170"/>
                  </a:lnTo>
                  <a:lnTo>
                    <a:pt x="1555" y="1142"/>
                  </a:lnTo>
                  <a:lnTo>
                    <a:pt x="1566" y="1117"/>
                  </a:lnTo>
                  <a:lnTo>
                    <a:pt x="1582" y="1093"/>
                  </a:lnTo>
                  <a:lnTo>
                    <a:pt x="1603" y="1072"/>
                  </a:lnTo>
                  <a:lnTo>
                    <a:pt x="1628" y="1055"/>
                  </a:lnTo>
                  <a:lnTo>
                    <a:pt x="1653" y="1043"/>
                  </a:lnTo>
                  <a:lnTo>
                    <a:pt x="1681" y="1037"/>
                  </a:lnTo>
                  <a:lnTo>
                    <a:pt x="1709" y="1036"/>
                  </a:lnTo>
                  <a:lnTo>
                    <a:pt x="1738" y="1039"/>
                  </a:lnTo>
                  <a:lnTo>
                    <a:pt x="1765" y="1048"/>
                  </a:lnTo>
                  <a:lnTo>
                    <a:pt x="2014" y="838"/>
                  </a:lnTo>
                  <a:lnTo>
                    <a:pt x="1027" y="799"/>
                  </a:lnTo>
                  <a:close/>
                  <a:moveTo>
                    <a:pt x="340" y="0"/>
                  </a:moveTo>
                  <a:lnTo>
                    <a:pt x="340" y="0"/>
                  </a:lnTo>
                  <a:lnTo>
                    <a:pt x="962" y="725"/>
                  </a:lnTo>
                  <a:lnTo>
                    <a:pt x="2097" y="769"/>
                  </a:lnTo>
                  <a:lnTo>
                    <a:pt x="2207" y="677"/>
                  </a:lnTo>
                  <a:lnTo>
                    <a:pt x="2211" y="656"/>
                  </a:lnTo>
                  <a:lnTo>
                    <a:pt x="2217" y="636"/>
                  </a:lnTo>
                  <a:lnTo>
                    <a:pt x="2230" y="617"/>
                  </a:lnTo>
                  <a:lnTo>
                    <a:pt x="2245" y="602"/>
                  </a:lnTo>
                  <a:lnTo>
                    <a:pt x="2263" y="589"/>
                  </a:lnTo>
                  <a:lnTo>
                    <a:pt x="2284" y="581"/>
                  </a:lnTo>
                  <a:lnTo>
                    <a:pt x="2305" y="578"/>
                  </a:lnTo>
                  <a:lnTo>
                    <a:pt x="2327" y="578"/>
                  </a:lnTo>
                  <a:lnTo>
                    <a:pt x="2431" y="491"/>
                  </a:lnTo>
                  <a:lnTo>
                    <a:pt x="2434" y="470"/>
                  </a:lnTo>
                  <a:lnTo>
                    <a:pt x="2441" y="450"/>
                  </a:lnTo>
                  <a:lnTo>
                    <a:pt x="2453" y="432"/>
                  </a:lnTo>
                  <a:lnTo>
                    <a:pt x="2468" y="415"/>
                  </a:lnTo>
                  <a:lnTo>
                    <a:pt x="2487" y="403"/>
                  </a:lnTo>
                  <a:lnTo>
                    <a:pt x="2507" y="394"/>
                  </a:lnTo>
                  <a:lnTo>
                    <a:pt x="2528" y="391"/>
                  </a:lnTo>
                  <a:lnTo>
                    <a:pt x="2550" y="391"/>
                  </a:lnTo>
                  <a:lnTo>
                    <a:pt x="2684" y="278"/>
                  </a:lnTo>
                  <a:lnTo>
                    <a:pt x="2777" y="387"/>
                  </a:lnTo>
                  <a:lnTo>
                    <a:pt x="2643" y="499"/>
                  </a:lnTo>
                  <a:lnTo>
                    <a:pt x="2641" y="519"/>
                  </a:lnTo>
                  <a:lnTo>
                    <a:pt x="2633" y="540"/>
                  </a:lnTo>
                  <a:lnTo>
                    <a:pt x="2622" y="559"/>
                  </a:lnTo>
                  <a:lnTo>
                    <a:pt x="2605" y="575"/>
                  </a:lnTo>
                  <a:lnTo>
                    <a:pt x="2587" y="588"/>
                  </a:lnTo>
                  <a:lnTo>
                    <a:pt x="2566" y="595"/>
                  </a:lnTo>
                  <a:lnTo>
                    <a:pt x="2545" y="600"/>
                  </a:lnTo>
                  <a:lnTo>
                    <a:pt x="2523" y="599"/>
                  </a:lnTo>
                  <a:lnTo>
                    <a:pt x="2420" y="685"/>
                  </a:lnTo>
                  <a:lnTo>
                    <a:pt x="2417" y="706"/>
                  </a:lnTo>
                  <a:lnTo>
                    <a:pt x="2410" y="727"/>
                  </a:lnTo>
                  <a:lnTo>
                    <a:pt x="2399" y="745"/>
                  </a:lnTo>
                  <a:lnTo>
                    <a:pt x="2382" y="761"/>
                  </a:lnTo>
                  <a:lnTo>
                    <a:pt x="2363" y="774"/>
                  </a:lnTo>
                  <a:lnTo>
                    <a:pt x="2342" y="782"/>
                  </a:lnTo>
                  <a:lnTo>
                    <a:pt x="2321" y="786"/>
                  </a:lnTo>
                  <a:lnTo>
                    <a:pt x="2300" y="785"/>
                  </a:lnTo>
                  <a:lnTo>
                    <a:pt x="2191" y="876"/>
                  </a:lnTo>
                  <a:lnTo>
                    <a:pt x="2048" y="1987"/>
                  </a:lnTo>
                  <a:lnTo>
                    <a:pt x="2635" y="2670"/>
                  </a:lnTo>
                  <a:lnTo>
                    <a:pt x="2542" y="2711"/>
                  </a:lnTo>
                  <a:lnTo>
                    <a:pt x="2446" y="2748"/>
                  </a:lnTo>
                  <a:lnTo>
                    <a:pt x="2348" y="2778"/>
                  </a:lnTo>
                  <a:lnTo>
                    <a:pt x="2247" y="2803"/>
                  </a:lnTo>
                  <a:lnTo>
                    <a:pt x="2147" y="2821"/>
                  </a:lnTo>
                  <a:lnTo>
                    <a:pt x="2045" y="2833"/>
                  </a:lnTo>
                  <a:lnTo>
                    <a:pt x="1942" y="2841"/>
                  </a:lnTo>
                  <a:lnTo>
                    <a:pt x="1839" y="2843"/>
                  </a:lnTo>
                  <a:lnTo>
                    <a:pt x="1737" y="2839"/>
                  </a:lnTo>
                  <a:lnTo>
                    <a:pt x="1633" y="2830"/>
                  </a:lnTo>
                  <a:lnTo>
                    <a:pt x="1532" y="2816"/>
                  </a:lnTo>
                  <a:lnTo>
                    <a:pt x="1429" y="2796"/>
                  </a:lnTo>
                  <a:lnTo>
                    <a:pt x="1329" y="2771"/>
                  </a:lnTo>
                  <a:lnTo>
                    <a:pt x="1230" y="2740"/>
                  </a:lnTo>
                  <a:lnTo>
                    <a:pt x="1133" y="2705"/>
                  </a:lnTo>
                  <a:lnTo>
                    <a:pt x="1037" y="2664"/>
                  </a:lnTo>
                  <a:lnTo>
                    <a:pt x="944" y="2619"/>
                  </a:lnTo>
                  <a:lnTo>
                    <a:pt x="853" y="2569"/>
                  </a:lnTo>
                  <a:lnTo>
                    <a:pt x="765" y="2513"/>
                  </a:lnTo>
                  <a:lnTo>
                    <a:pt x="680" y="2452"/>
                  </a:lnTo>
                  <a:lnTo>
                    <a:pt x="599" y="2387"/>
                  </a:lnTo>
                  <a:lnTo>
                    <a:pt x="134" y="2767"/>
                  </a:lnTo>
                  <a:lnTo>
                    <a:pt x="135" y="3203"/>
                  </a:lnTo>
                  <a:lnTo>
                    <a:pt x="2495" y="3203"/>
                  </a:lnTo>
                  <a:lnTo>
                    <a:pt x="2495" y="3265"/>
                  </a:lnTo>
                  <a:lnTo>
                    <a:pt x="51" y="3265"/>
                  </a:lnTo>
                  <a:lnTo>
                    <a:pt x="51" y="2719"/>
                  </a:lnTo>
                  <a:lnTo>
                    <a:pt x="526" y="2315"/>
                  </a:lnTo>
                  <a:lnTo>
                    <a:pt x="478" y="2267"/>
                  </a:lnTo>
                  <a:lnTo>
                    <a:pt x="434" y="2215"/>
                  </a:lnTo>
                  <a:lnTo>
                    <a:pt x="367" y="2134"/>
                  </a:lnTo>
                  <a:lnTo>
                    <a:pt x="307" y="2049"/>
                  </a:lnTo>
                  <a:lnTo>
                    <a:pt x="251" y="1962"/>
                  </a:lnTo>
                  <a:lnTo>
                    <a:pt x="201" y="1874"/>
                  </a:lnTo>
                  <a:lnTo>
                    <a:pt x="157" y="1782"/>
                  </a:lnTo>
                  <a:lnTo>
                    <a:pt x="118" y="1690"/>
                  </a:lnTo>
                  <a:lnTo>
                    <a:pt x="85" y="1596"/>
                  </a:lnTo>
                  <a:lnTo>
                    <a:pt x="57" y="1501"/>
                  </a:lnTo>
                  <a:lnTo>
                    <a:pt x="35" y="1405"/>
                  </a:lnTo>
                  <a:lnTo>
                    <a:pt x="18" y="1308"/>
                  </a:lnTo>
                  <a:lnTo>
                    <a:pt x="7" y="1210"/>
                  </a:lnTo>
                  <a:lnTo>
                    <a:pt x="0" y="1112"/>
                  </a:lnTo>
                  <a:lnTo>
                    <a:pt x="0" y="1015"/>
                  </a:lnTo>
                  <a:lnTo>
                    <a:pt x="4" y="917"/>
                  </a:lnTo>
                  <a:lnTo>
                    <a:pt x="14" y="820"/>
                  </a:lnTo>
                  <a:lnTo>
                    <a:pt x="29" y="724"/>
                  </a:lnTo>
                  <a:lnTo>
                    <a:pt x="50" y="628"/>
                  </a:lnTo>
                  <a:lnTo>
                    <a:pt x="76" y="533"/>
                  </a:lnTo>
                  <a:lnTo>
                    <a:pt x="107" y="439"/>
                  </a:lnTo>
                  <a:lnTo>
                    <a:pt x="143" y="348"/>
                  </a:lnTo>
                  <a:lnTo>
                    <a:pt x="184" y="258"/>
                  </a:lnTo>
                  <a:lnTo>
                    <a:pt x="231" y="169"/>
                  </a:lnTo>
                  <a:lnTo>
                    <a:pt x="283" y="8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 77">
              <a:extLst>
                <a:ext uri="{FF2B5EF4-FFF2-40B4-BE49-F238E27FC236}">
                  <a16:creationId xmlns:a16="http://schemas.microsoft.com/office/drawing/2014/main" id="{A041F315-3AD6-E244-9CB3-0A11C0D29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4078" y="4425215"/>
              <a:ext cx="1176772" cy="1080109"/>
            </a:xfrm>
            <a:custGeom>
              <a:avLst/>
              <a:gdLst>
                <a:gd name="T0" fmla="*/ 1293 w 3360"/>
                <a:gd name="T1" fmla="*/ 1831 h 3082"/>
                <a:gd name="T2" fmla="*/ 1353 w 3360"/>
                <a:gd name="T3" fmla="*/ 1900 h 3082"/>
                <a:gd name="T4" fmla="*/ 1427 w 3360"/>
                <a:gd name="T5" fmla="*/ 1956 h 3082"/>
                <a:gd name="T6" fmla="*/ 1512 w 3360"/>
                <a:gd name="T7" fmla="*/ 1996 h 3082"/>
                <a:gd name="T8" fmla="*/ 1606 w 3360"/>
                <a:gd name="T9" fmla="*/ 2016 h 3082"/>
                <a:gd name="T10" fmla="*/ 1704 w 3360"/>
                <a:gd name="T11" fmla="*/ 2016 h 3082"/>
                <a:gd name="T12" fmla="*/ 1798 w 3360"/>
                <a:gd name="T13" fmla="*/ 1996 h 3082"/>
                <a:gd name="T14" fmla="*/ 1883 w 3360"/>
                <a:gd name="T15" fmla="*/ 1956 h 3082"/>
                <a:gd name="T16" fmla="*/ 1957 w 3360"/>
                <a:gd name="T17" fmla="*/ 1900 h 3082"/>
                <a:gd name="T18" fmla="*/ 2018 w 3360"/>
                <a:gd name="T19" fmla="*/ 1831 h 3082"/>
                <a:gd name="T20" fmla="*/ 1268 w 3360"/>
                <a:gd name="T21" fmla="*/ 1791 h 3082"/>
                <a:gd name="T22" fmla="*/ 2178 w 3360"/>
                <a:gd name="T23" fmla="*/ 1481 h 3082"/>
                <a:gd name="T24" fmla="*/ 2253 w 3360"/>
                <a:gd name="T25" fmla="*/ 1494 h 3082"/>
                <a:gd name="T26" fmla="*/ 2318 w 3360"/>
                <a:gd name="T27" fmla="*/ 1527 h 3082"/>
                <a:gd name="T28" fmla="*/ 2370 w 3360"/>
                <a:gd name="T29" fmla="*/ 1579 h 3082"/>
                <a:gd name="T30" fmla="*/ 2404 w 3360"/>
                <a:gd name="T31" fmla="*/ 1644 h 3082"/>
                <a:gd name="T32" fmla="*/ 2416 w 3360"/>
                <a:gd name="T33" fmla="*/ 1720 h 3082"/>
                <a:gd name="T34" fmla="*/ 2413 w 3360"/>
                <a:gd name="T35" fmla="*/ 1914 h 3082"/>
                <a:gd name="T36" fmla="*/ 2392 w 3360"/>
                <a:gd name="T37" fmla="*/ 2058 h 3082"/>
                <a:gd name="T38" fmla="*/ 2348 w 3360"/>
                <a:gd name="T39" fmla="*/ 2196 h 3082"/>
                <a:gd name="T40" fmla="*/ 2284 w 3360"/>
                <a:gd name="T41" fmla="*/ 2326 h 3082"/>
                <a:gd name="T42" fmla="*/ 1989 w 3360"/>
                <a:gd name="T43" fmla="*/ 2754 h 3082"/>
                <a:gd name="T44" fmla="*/ 1351 w 3360"/>
                <a:gd name="T45" fmla="*/ 3082 h 3082"/>
                <a:gd name="T46" fmla="*/ 1095 w 3360"/>
                <a:gd name="T47" fmla="*/ 2387 h 3082"/>
                <a:gd name="T48" fmla="*/ 1021 w 3360"/>
                <a:gd name="T49" fmla="*/ 2262 h 3082"/>
                <a:gd name="T50" fmla="*/ 967 w 3360"/>
                <a:gd name="T51" fmla="*/ 2127 h 3082"/>
                <a:gd name="T52" fmla="*/ 934 w 3360"/>
                <a:gd name="T53" fmla="*/ 1987 h 3082"/>
                <a:gd name="T54" fmla="*/ 923 w 3360"/>
                <a:gd name="T55" fmla="*/ 1841 h 3082"/>
                <a:gd name="T56" fmla="*/ 927 w 3360"/>
                <a:gd name="T57" fmla="*/ 1681 h 3082"/>
                <a:gd name="T58" fmla="*/ 950 w 3360"/>
                <a:gd name="T59" fmla="*/ 1611 h 3082"/>
                <a:gd name="T60" fmla="*/ 993 w 3360"/>
                <a:gd name="T61" fmla="*/ 1552 h 3082"/>
                <a:gd name="T62" fmla="*/ 1052 w 3360"/>
                <a:gd name="T63" fmla="*/ 1508 h 3082"/>
                <a:gd name="T64" fmla="*/ 1122 w 3360"/>
                <a:gd name="T65" fmla="*/ 1484 h 3082"/>
                <a:gd name="T66" fmla="*/ 2728 w 3360"/>
                <a:gd name="T67" fmla="*/ 1387 h 3082"/>
                <a:gd name="T68" fmla="*/ 2933 w 3360"/>
                <a:gd name="T69" fmla="*/ 1994 h 3082"/>
                <a:gd name="T70" fmla="*/ 2728 w 3360"/>
                <a:gd name="T71" fmla="*/ 1387 h 3082"/>
                <a:gd name="T72" fmla="*/ 621 w 3360"/>
                <a:gd name="T73" fmla="*/ 1372 h 3082"/>
                <a:gd name="T74" fmla="*/ 415 w 3360"/>
                <a:gd name="T75" fmla="*/ 1980 h 3082"/>
                <a:gd name="T76" fmla="*/ 3055 w 3360"/>
                <a:gd name="T77" fmla="*/ 1276 h 3082"/>
                <a:gd name="T78" fmla="*/ 3360 w 3360"/>
                <a:gd name="T79" fmla="*/ 1387 h 3082"/>
                <a:gd name="T80" fmla="*/ 3055 w 3360"/>
                <a:gd name="T81" fmla="*/ 1276 h 3082"/>
                <a:gd name="T82" fmla="*/ 305 w 3360"/>
                <a:gd name="T83" fmla="*/ 1276 h 3082"/>
                <a:gd name="T84" fmla="*/ 0 w 3360"/>
                <a:gd name="T85" fmla="*/ 1387 h 3082"/>
                <a:gd name="T86" fmla="*/ 2728 w 3360"/>
                <a:gd name="T87" fmla="*/ 0 h 3082"/>
                <a:gd name="T88" fmla="*/ 2956 w 3360"/>
                <a:gd name="T89" fmla="*/ 1276 h 3082"/>
                <a:gd name="T90" fmla="*/ 2728 w 3360"/>
                <a:gd name="T91" fmla="*/ 0 h 3082"/>
                <a:gd name="T92" fmla="*/ 2635 w 3360"/>
                <a:gd name="T93" fmla="*/ 0 h 3082"/>
                <a:gd name="T94" fmla="*/ 2519 w 3360"/>
                <a:gd name="T95" fmla="*/ 1276 h 3082"/>
                <a:gd name="T96" fmla="*/ 2300 w 3360"/>
                <a:gd name="T97" fmla="*/ 0 h 3082"/>
                <a:gd name="T98" fmla="*/ 2389 w 3360"/>
                <a:gd name="T99" fmla="*/ 1276 h 3082"/>
                <a:gd name="T100" fmla="*/ 2300 w 3360"/>
                <a:gd name="T101" fmla="*/ 0 h 3082"/>
                <a:gd name="T102" fmla="*/ 2077 w 3360"/>
                <a:gd name="T103" fmla="*/ 0 h 3082"/>
                <a:gd name="T104" fmla="*/ 1723 w 3360"/>
                <a:gd name="T105" fmla="*/ 1276 h 3082"/>
                <a:gd name="T106" fmla="*/ 1393 w 3360"/>
                <a:gd name="T107" fmla="*/ 0 h 3082"/>
                <a:gd name="T108" fmla="*/ 1544 w 3360"/>
                <a:gd name="T109" fmla="*/ 1276 h 3082"/>
                <a:gd name="T110" fmla="*/ 1393 w 3360"/>
                <a:gd name="T111" fmla="*/ 0 h 3082"/>
                <a:gd name="T112" fmla="*/ 1151 w 3360"/>
                <a:gd name="T113" fmla="*/ 0 h 3082"/>
                <a:gd name="T114" fmla="*/ 848 w 3360"/>
                <a:gd name="T115" fmla="*/ 1276 h 3082"/>
                <a:gd name="T116" fmla="*/ 411 w 3360"/>
                <a:gd name="T117" fmla="*/ 0 h 3082"/>
                <a:gd name="T118" fmla="*/ 625 w 3360"/>
                <a:gd name="T119" fmla="*/ 1276 h 3082"/>
                <a:gd name="T120" fmla="*/ 411 w 3360"/>
                <a:gd name="T121" fmla="*/ 0 h 3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60" h="3082">
                  <a:moveTo>
                    <a:pt x="1268" y="1791"/>
                  </a:moveTo>
                  <a:lnTo>
                    <a:pt x="1293" y="1831"/>
                  </a:lnTo>
                  <a:lnTo>
                    <a:pt x="1322" y="1867"/>
                  </a:lnTo>
                  <a:lnTo>
                    <a:pt x="1353" y="1900"/>
                  </a:lnTo>
                  <a:lnTo>
                    <a:pt x="1389" y="1930"/>
                  </a:lnTo>
                  <a:lnTo>
                    <a:pt x="1427" y="1956"/>
                  </a:lnTo>
                  <a:lnTo>
                    <a:pt x="1469" y="1978"/>
                  </a:lnTo>
                  <a:lnTo>
                    <a:pt x="1512" y="1996"/>
                  </a:lnTo>
                  <a:lnTo>
                    <a:pt x="1558" y="2008"/>
                  </a:lnTo>
                  <a:lnTo>
                    <a:pt x="1606" y="2016"/>
                  </a:lnTo>
                  <a:lnTo>
                    <a:pt x="1656" y="2019"/>
                  </a:lnTo>
                  <a:lnTo>
                    <a:pt x="1704" y="2016"/>
                  </a:lnTo>
                  <a:lnTo>
                    <a:pt x="1752" y="2008"/>
                  </a:lnTo>
                  <a:lnTo>
                    <a:pt x="1798" y="1996"/>
                  </a:lnTo>
                  <a:lnTo>
                    <a:pt x="1842" y="1978"/>
                  </a:lnTo>
                  <a:lnTo>
                    <a:pt x="1883" y="1956"/>
                  </a:lnTo>
                  <a:lnTo>
                    <a:pt x="1921" y="1930"/>
                  </a:lnTo>
                  <a:lnTo>
                    <a:pt x="1957" y="1900"/>
                  </a:lnTo>
                  <a:lnTo>
                    <a:pt x="1989" y="1867"/>
                  </a:lnTo>
                  <a:lnTo>
                    <a:pt x="2018" y="1831"/>
                  </a:lnTo>
                  <a:lnTo>
                    <a:pt x="2042" y="1791"/>
                  </a:lnTo>
                  <a:lnTo>
                    <a:pt x="1268" y="1791"/>
                  </a:lnTo>
                  <a:close/>
                  <a:moveTo>
                    <a:pt x="1161" y="1481"/>
                  </a:moveTo>
                  <a:lnTo>
                    <a:pt x="2178" y="1481"/>
                  </a:lnTo>
                  <a:lnTo>
                    <a:pt x="2217" y="1484"/>
                  </a:lnTo>
                  <a:lnTo>
                    <a:pt x="2253" y="1494"/>
                  </a:lnTo>
                  <a:lnTo>
                    <a:pt x="2288" y="1508"/>
                  </a:lnTo>
                  <a:lnTo>
                    <a:pt x="2318" y="1527"/>
                  </a:lnTo>
                  <a:lnTo>
                    <a:pt x="2347" y="1552"/>
                  </a:lnTo>
                  <a:lnTo>
                    <a:pt x="2370" y="1579"/>
                  </a:lnTo>
                  <a:lnTo>
                    <a:pt x="2390" y="1611"/>
                  </a:lnTo>
                  <a:lnTo>
                    <a:pt x="2404" y="1644"/>
                  </a:lnTo>
                  <a:lnTo>
                    <a:pt x="2413" y="1681"/>
                  </a:lnTo>
                  <a:lnTo>
                    <a:pt x="2416" y="1720"/>
                  </a:lnTo>
                  <a:lnTo>
                    <a:pt x="2416" y="1841"/>
                  </a:lnTo>
                  <a:lnTo>
                    <a:pt x="2413" y="1914"/>
                  </a:lnTo>
                  <a:lnTo>
                    <a:pt x="2405" y="1987"/>
                  </a:lnTo>
                  <a:lnTo>
                    <a:pt x="2392" y="2058"/>
                  </a:lnTo>
                  <a:lnTo>
                    <a:pt x="2372" y="2127"/>
                  </a:lnTo>
                  <a:lnTo>
                    <a:pt x="2348" y="2196"/>
                  </a:lnTo>
                  <a:lnTo>
                    <a:pt x="2318" y="2262"/>
                  </a:lnTo>
                  <a:lnTo>
                    <a:pt x="2284" y="2326"/>
                  </a:lnTo>
                  <a:lnTo>
                    <a:pt x="2244" y="2387"/>
                  </a:lnTo>
                  <a:lnTo>
                    <a:pt x="1989" y="2754"/>
                  </a:lnTo>
                  <a:lnTo>
                    <a:pt x="1989" y="3082"/>
                  </a:lnTo>
                  <a:lnTo>
                    <a:pt x="1351" y="3082"/>
                  </a:lnTo>
                  <a:lnTo>
                    <a:pt x="1351" y="2754"/>
                  </a:lnTo>
                  <a:lnTo>
                    <a:pt x="1095" y="2387"/>
                  </a:lnTo>
                  <a:lnTo>
                    <a:pt x="1056" y="2326"/>
                  </a:lnTo>
                  <a:lnTo>
                    <a:pt x="1021" y="2262"/>
                  </a:lnTo>
                  <a:lnTo>
                    <a:pt x="992" y="2196"/>
                  </a:lnTo>
                  <a:lnTo>
                    <a:pt x="967" y="2127"/>
                  </a:lnTo>
                  <a:lnTo>
                    <a:pt x="948" y="2058"/>
                  </a:lnTo>
                  <a:lnTo>
                    <a:pt x="934" y="1987"/>
                  </a:lnTo>
                  <a:lnTo>
                    <a:pt x="926" y="1914"/>
                  </a:lnTo>
                  <a:lnTo>
                    <a:pt x="923" y="1841"/>
                  </a:lnTo>
                  <a:lnTo>
                    <a:pt x="923" y="1720"/>
                  </a:lnTo>
                  <a:lnTo>
                    <a:pt x="927" y="1681"/>
                  </a:lnTo>
                  <a:lnTo>
                    <a:pt x="935" y="1644"/>
                  </a:lnTo>
                  <a:lnTo>
                    <a:pt x="950" y="1611"/>
                  </a:lnTo>
                  <a:lnTo>
                    <a:pt x="969" y="1579"/>
                  </a:lnTo>
                  <a:lnTo>
                    <a:pt x="993" y="1552"/>
                  </a:lnTo>
                  <a:lnTo>
                    <a:pt x="1020" y="1527"/>
                  </a:lnTo>
                  <a:lnTo>
                    <a:pt x="1052" y="1508"/>
                  </a:lnTo>
                  <a:lnTo>
                    <a:pt x="1085" y="1494"/>
                  </a:lnTo>
                  <a:lnTo>
                    <a:pt x="1122" y="1484"/>
                  </a:lnTo>
                  <a:lnTo>
                    <a:pt x="1161" y="1481"/>
                  </a:lnTo>
                  <a:close/>
                  <a:moveTo>
                    <a:pt x="2728" y="1387"/>
                  </a:moveTo>
                  <a:lnTo>
                    <a:pt x="2933" y="1387"/>
                  </a:lnTo>
                  <a:lnTo>
                    <a:pt x="2933" y="1994"/>
                  </a:lnTo>
                  <a:lnTo>
                    <a:pt x="2728" y="1994"/>
                  </a:lnTo>
                  <a:lnTo>
                    <a:pt x="2728" y="1387"/>
                  </a:lnTo>
                  <a:close/>
                  <a:moveTo>
                    <a:pt x="415" y="1372"/>
                  </a:moveTo>
                  <a:lnTo>
                    <a:pt x="621" y="1372"/>
                  </a:lnTo>
                  <a:lnTo>
                    <a:pt x="621" y="1980"/>
                  </a:lnTo>
                  <a:lnTo>
                    <a:pt x="415" y="1980"/>
                  </a:lnTo>
                  <a:lnTo>
                    <a:pt x="415" y="1372"/>
                  </a:lnTo>
                  <a:close/>
                  <a:moveTo>
                    <a:pt x="3055" y="1276"/>
                  </a:moveTo>
                  <a:lnTo>
                    <a:pt x="3360" y="1276"/>
                  </a:lnTo>
                  <a:lnTo>
                    <a:pt x="3360" y="1387"/>
                  </a:lnTo>
                  <a:lnTo>
                    <a:pt x="3055" y="1387"/>
                  </a:lnTo>
                  <a:lnTo>
                    <a:pt x="3055" y="1276"/>
                  </a:lnTo>
                  <a:close/>
                  <a:moveTo>
                    <a:pt x="0" y="1276"/>
                  </a:moveTo>
                  <a:lnTo>
                    <a:pt x="305" y="1276"/>
                  </a:lnTo>
                  <a:lnTo>
                    <a:pt x="305" y="1387"/>
                  </a:lnTo>
                  <a:lnTo>
                    <a:pt x="0" y="1387"/>
                  </a:lnTo>
                  <a:lnTo>
                    <a:pt x="0" y="1276"/>
                  </a:lnTo>
                  <a:close/>
                  <a:moveTo>
                    <a:pt x="2728" y="0"/>
                  </a:moveTo>
                  <a:lnTo>
                    <a:pt x="2956" y="0"/>
                  </a:lnTo>
                  <a:lnTo>
                    <a:pt x="2956" y="1276"/>
                  </a:lnTo>
                  <a:lnTo>
                    <a:pt x="2728" y="1276"/>
                  </a:lnTo>
                  <a:lnTo>
                    <a:pt x="2728" y="0"/>
                  </a:lnTo>
                  <a:close/>
                  <a:moveTo>
                    <a:pt x="2519" y="0"/>
                  </a:moveTo>
                  <a:lnTo>
                    <a:pt x="2635" y="0"/>
                  </a:lnTo>
                  <a:lnTo>
                    <a:pt x="2635" y="1276"/>
                  </a:lnTo>
                  <a:lnTo>
                    <a:pt x="2519" y="1276"/>
                  </a:lnTo>
                  <a:lnTo>
                    <a:pt x="2519" y="0"/>
                  </a:lnTo>
                  <a:close/>
                  <a:moveTo>
                    <a:pt x="2300" y="0"/>
                  </a:moveTo>
                  <a:lnTo>
                    <a:pt x="2389" y="0"/>
                  </a:lnTo>
                  <a:lnTo>
                    <a:pt x="2389" y="1276"/>
                  </a:lnTo>
                  <a:lnTo>
                    <a:pt x="2300" y="1276"/>
                  </a:lnTo>
                  <a:lnTo>
                    <a:pt x="2300" y="0"/>
                  </a:lnTo>
                  <a:close/>
                  <a:moveTo>
                    <a:pt x="1723" y="0"/>
                  </a:moveTo>
                  <a:lnTo>
                    <a:pt x="2077" y="0"/>
                  </a:lnTo>
                  <a:lnTo>
                    <a:pt x="2077" y="1276"/>
                  </a:lnTo>
                  <a:lnTo>
                    <a:pt x="1723" y="1276"/>
                  </a:lnTo>
                  <a:lnTo>
                    <a:pt x="1723" y="0"/>
                  </a:lnTo>
                  <a:close/>
                  <a:moveTo>
                    <a:pt x="1393" y="0"/>
                  </a:moveTo>
                  <a:lnTo>
                    <a:pt x="1544" y="0"/>
                  </a:lnTo>
                  <a:lnTo>
                    <a:pt x="1544" y="1276"/>
                  </a:lnTo>
                  <a:lnTo>
                    <a:pt x="1393" y="1276"/>
                  </a:lnTo>
                  <a:lnTo>
                    <a:pt x="1393" y="0"/>
                  </a:lnTo>
                  <a:close/>
                  <a:moveTo>
                    <a:pt x="848" y="0"/>
                  </a:moveTo>
                  <a:lnTo>
                    <a:pt x="1151" y="0"/>
                  </a:lnTo>
                  <a:lnTo>
                    <a:pt x="1151" y="1276"/>
                  </a:lnTo>
                  <a:lnTo>
                    <a:pt x="848" y="1276"/>
                  </a:lnTo>
                  <a:lnTo>
                    <a:pt x="848" y="0"/>
                  </a:lnTo>
                  <a:close/>
                  <a:moveTo>
                    <a:pt x="411" y="0"/>
                  </a:moveTo>
                  <a:lnTo>
                    <a:pt x="625" y="0"/>
                  </a:lnTo>
                  <a:lnTo>
                    <a:pt x="625" y="1276"/>
                  </a:lnTo>
                  <a:lnTo>
                    <a:pt x="411" y="1276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 82">
              <a:extLst>
                <a:ext uri="{FF2B5EF4-FFF2-40B4-BE49-F238E27FC236}">
                  <a16:creationId xmlns:a16="http://schemas.microsoft.com/office/drawing/2014/main" id="{FF631792-AC81-8740-A5B5-CA5B25D32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3550" y="5280277"/>
              <a:ext cx="875440" cy="860303"/>
            </a:xfrm>
            <a:custGeom>
              <a:avLst/>
              <a:gdLst>
                <a:gd name="T0" fmla="*/ 2832 w 3469"/>
                <a:gd name="T1" fmla="*/ 1929 h 3407"/>
                <a:gd name="T2" fmla="*/ 2734 w 3469"/>
                <a:gd name="T3" fmla="*/ 2146 h 3407"/>
                <a:gd name="T4" fmla="*/ 2832 w 3469"/>
                <a:gd name="T5" fmla="*/ 2362 h 3407"/>
                <a:gd name="T6" fmla="*/ 3063 w 3469"/>
                <a:gd name="T7" fmla="*/ 2429 h 3407"/>
                <a:gd name="T8" fmla="*/ 3260 w 3469"/>
                <a:gd name="T9" fmla="*/ 2302 h 3407"/>
                <a:gd name="T10" fmla="*/ 3294 w 3469"/>
                <a:gd name="T11" fmla="*/ 2062 h 3407"/>
                <a:gd name="T12" fmla="*/ 3141 w 3469"/>
                <a:gd name="T13" fmla="*/ 1886 h 3407"/>
                <a:gd name="T14" fmla="*/ 2937 w 3469"/>
                <a:gd name="T15" fmla="*/ 1156 h 3407"/>
                <a:gd name="T16" fmla="*/ 2760 w 3469"/>
                <a:gd name="T17" fmla="*/ 1309 h 3407"/>
                <a:gd name="T18" fmla="*/ 2760 w 3469"/>
                <a:gd name="T19" fmla="*/ 1551 h 3407"/>
                <a:gd name="T20" fmla="*/ 2937 w 3469"/>
                <a:gd name="T21" fmla="*/ 1704 h 3407"/>
                <a:gd name="T22" fmla="*/ 3176 w 3469"/>
                <a:gd name="T23" fmla="*/ 1671 h 3407"/>
                <a:gd name="T24" fmla="*/ 3303 w 3469"/>
                <a:gd name="T25" fmla="*/ 1472 h 3407"/>
                <a:gd name="T26" fmla="*/ 3236 w 3469"/>
                <a:gd name="T27" fmla="*/ 1243 h 3407"/>
                <a:gd name="T28" fmla="*/ 3020 w 3469"/>
                <a:gd name="T29" fmla="*/ 1144 h 3407"/>
                <a:gd name="T30" fmla="*/ 418 w 3469"/>
                <a:gd name="T31" fmla="*/ 1188 h 3407"/>
                <a:gd name="T32" fmla="*/ 318 w 3469"/>
                <a:gd name="T33" fmla="*/ 1391 h 3407"/>
                <a:gd name="T34" fmla="*/ 351 w 3469"/>
                <a:gd name="T35" fmla="*/ 3012 h 3407"/>
                <a:gd name="T36" fmla="*/ 513 w 3469"/>
                <a:gd name="T37" fmla="*/ 3158 h 3407"/>
                <a:gd name="T38" fmla="*/ 2428 w 3469"/>
                <a:gd name="T39" fmla="*/ 3139 h 3407"/>
                <a:gd name="T40" fmla="*/ 2590 w 3469"/>
                <a:gd name="T41" fmla="*/ 2946 h 3407"/>
                <a:gd name="T42" fmla="*/ 2573 w 3469"/>
                <a:gd name="T43" fmla="*/ 1305 h 3407"/>
                <a:gd name="T44" fmla="*/ 2388 w 3469"/>
                <a:gd name="T45" fmla="*/ 1135 h 3407"/>
                <a:gd name="T46" fmla="*/ 1073 w 3469"/>
                <a:gd name="T47" fmla="*/ 10 h 3407"/>
                <a:gd name="T48" fmla="*/ 1160 w 3469"/>
                <a:gd name="T49" fmla="*/ 142 h 3407"/>
                <a:gd name="T50" fmla="*/ 1189 w 3469"/>
                <a:gd name="T51" fmla="*/ 228 h 3407"/>
                <a:gd name="T52" fmla="*/ 1624 w 3469"/>
                <a:gd name="T53" fmla="*/ 758 h 3407"/>
                <a:gd name="T54" fmla="*/ 1716 w 3469"/>
                <a:gd name="T55" fmla="*/ 850 h 3407"/>
                <a:gd name="T56" fmla="*/ 1773 w 3469"/>
                <a:gd name="T57" fmla="*/ 829 h 3407"/>
                <a:gd name="T58" fmla="*/ 2214 w 3469"/>
                <a:gd name="T59" fmla="*/ 312 h 3407"/>
                <a:gd name="T60" fmla="*/ 2297 w 3469"/>
                <a:gd name="T61" fmla="*/ 196 h 3407"/>
                <a:gd name="T62" fmla="*/ 2307 w 3469"/>
                <a:gd name="T63" fmla="*/ 113 h 3407"/>
                <a:gd name="T64" fmla="*/ 2419 w 3469"/>
                <a:gd name="T65" fmla="*/ 3 h 3407"/>
                <a:gd name="T66" fmla="*/ 2566 w 3469"/>
                <a:gd name="T67" fmla="*/ 63 h 3407"/>
                <a:gd name="T68" fmla="*/ 2566 w 3469"/>
                <a:gd name="T69" fmla="*/ 224 h 3407"/>
                <a:gd name="T70" fmla="*/ 2444 w 3469"/>
                <a:gd name="T71" fmla="*/ 287 h 3407"/>
                <a:gd name="T72" fmla="*/ 2406 w 3469"/>
                <a:gd name="T73" fmla="*/ 315 h 3407"/>
                <a:gd name="T74" fmla="*/ 2046 w 3469"/>
                <a:gd name="T75" fmla="*/ 749 h 3407"/>
                <a:gd name="T76" fmla="*/ 2029 w 3469"/>
                <a:gd name="T77" fmla="*/ 856 h 3407"/>
                <a:gd name="T78" fmla="*/ 3202 w 3469"/>
                <a:gd name="T79" fmla="*/ 886 h 3407"/>
                <a:gd name="T80" fmla="*/ 3403 w 3469"/>
                <a:gd name="T81" fmla="*/ 979 h 3407"/>
                <a:gd name="T82" fmla="*/ 3469 w 3469"/>
                <a:gd name="T83" fmla="*/ 3148 h 3407"/>
                <a:gd name="T84" fmla="*/ 3376 w 3469"/>
                <a:gd name="T85" fmla="*/ 3336 h 3407"/>
                <a:gd name="T86" fmla="*/ 3163 w 3469"/>
                <a:gd name="T87" fmla="*/ 3407 h 3407"/>
                <a:gd name="T88" fmla="*/ 121 w 3469"/>
                <a:gd name="T89" fmla="*/ 3357 h 3407"/>
                <a:gd name="T90" fmla="*/ 3 w 3469"/>
                <a:gd name="T91" fmla="*/ 3186 h 3407"/>
                <a:gd name="T92" fmla="*/ 43 w 3469"/>
                <a:gd name="T93" fmla="*/ 1006 h 3407"/>
                <a:gd name="T94" fmla="*/ 224 w 3469"/>
                <a:gd name="T95" fmla="*/ 892 h 3407"/>
                <a:gd name="T96" fmla="*/ 1424 w 3469"/>
                <a:gd name="T97" fmla="*/ 867 h 3407"/>
                <a:gd name="T98" fmla="*/ 1433 w 3469"/>
                <a:gd name="T99" fmla="*/ 770 h 3407"/>
                <a:gd name="T100" fmla="*/ 1073 w 3469"/>
                <a:gd name="T101" fmla="*/ 325 h 3407"/>
                <a:gd name="T102" fmla="*/ 1022 w 3469"/>
                <a:gd name="T103" fmla="*/ 285 h 3407"/>
                <a:gd name="T104" fmla="*/ 898 w 3469"/>
                <a:gd name="T105" fmla="*/ 223 h 3407"/>
                <a:gd name="T106" fmla="*/ 898 w 3469"/>
                <a:gd name="T107" fmla="*/ 63 h 3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69" h="3407">
                  <a:moveTo>
                    <a:pt x="3020" y="1860"/>
                  </a:moveTo>
                  <a:lnTo>
                    <a:pt x="2978" y="1863"/>
                  </a:lnTo>
                  <a:lnTo>
                    <a:pt x="2937" y="1871"/>
                  </a:lnTo>
                  <a:lnTo>
                    <a:pt x="2900" y="1886"/>
                  </a:lnTo>
                  <a:lnTo>
                    <a:pt x="2864" y="1906"/>
                  </a:lnTo>
                  <a:lnTo>
                    <a:pt x="2832" y="1929"/>
                  </a:lnTo>
                  <a:lnTo>
                    <a:pt x="2804" y="1958"/>
                  </a:lnTo>
                  <a:lnTo>
                    <a:pt x="2781" y="1989"/>
                  </a:lnTo>
                  <a:lnTo>
                    <a:pt x="2760" y="2025"/>
                  </a:lnTo>
                  <a:lnTo>
                    <a:pt x="2746" y="2062"/>
                  </a:lnTo>
                  <a:lnTo>
                    <a:pt x="2737" y="2103"/>
                  </a:lnTo>
                  <a:lnTo>
                    <a:pt x="2734" y="2146"/>
                  </a:lnTo>
                  <a:lnTo>
                    <a:pt x="2737" y="2188"/>
                  </a:lnTo>
                  <a:lnTo>
                    <a:pt x="2746" y="2229"/>
                  </a:lnTo>
                  <a:lnTo>
                    <a:pt x="2760" y="2266"/>
                  </a:lnTo>
                  <a:lnTo>
                    <a:pt x="2781" y="2302"/>
                  </a:lnTo>
                  <a:lnTo>
                    <a:pt x="2804" y="2334"/>
                  </a:lnTo>
                  <a:lnTo>
                    <a:pt x="2832" y="2362"/>
                  </a:lnTo>
                  <a:lnTo>
                    <a:pt x="2864" y="2386"/>
                  </a:lnTo>
                  <a:lnTo>
                    <a:pt x="2900" y="2406"/>
                  </a:lnTo>
                  <a:lnTo>
                    <a:pt x="2937" y="2420"/>
                  </a:lnTo>
                  <a:lnTo>
                    <a:pt x="2978" y="2429"/>
                  </a:lnTo>
                  <a:lnTo>
                    <a:pt x="3020" y="2431"/>
                  </a:lnTo>
                  <a:lnTo>
                    <a:pt x="3063" y="2429"/>
                  </a:lnTo>
                  <a:lnTo>
                    <a:pt x="3102" y="2420"/>
                  </a:lnTo>
                  <a:lnTo>
                    <a:pt x="3141" y="2406"/>
                  </a:lnTo>
                  <a:lnTo>
                    <a:pt x="3176" y="2385"/>
                  </a:lnTo>
                  <a:lnTo>
                    <a:pt x="3207" y="2362"/>
                  </a:lnTo>
                  <a:lnTo>
                    <a:pt x="3236" y="2334"/>
                  </a:lnTo>
                  <a:lnTo>
                    <a:pt x="3260" y="2302"/>
                  </a:lnTo>
                  <a:lnTo>
                    <a:pt x="3279" y="2266"/>
                  </a:lnTo>
                  <a:lnTo>
                    <a:pt x="3294" y="2229"/>
                  </a:lnTo>
                  <a:lnTo>
                    <a:pt x="3303" y="2188"/>
                  </a:lnTo>
                  <a:lnTo>
                    <a:pt x="3306" y="2146"/>
                  </a:lnTo>
                  <a:lnTo>
                    <a:pt x="3303" y="2103"/>
                  </a:lnTo>
                  <a:lnTo>
                    <a:pt x="3294" y="2062"/>
                  </a:lnTo>
                  <a:lnTo>
                    <a:pt x="3279" y="2025"/>
                  </a:lnTo>
                  <a:lnTo>
                    <a:pt x="3260" y="1989"/>
                  </a:lnTo>
                  <a:lnTo>
                    <a:pt x="3236" y="1958"/>
                  </a:lnTo>
                  <a:lnTo>
                    <a:pt x="3207" y="1929"/>
                  </a:lnTo>
                  <a:lnTo>
                    <a:pt x="3176" y="1906"/>
                  </a:lnTo>
                  <a:lnTo>
                    <a:pt x="3141" y="1886"/>
                  </a:lnTo>
                  <a:lnTo>
                    <a:pt x="3102" y="1871"/>
                  </a:lnTo>
                  <a:lnTo>
                    <a:pt x="3063" y="1863"/>
                  </a:lnTo>
                  <a:lnTo>
                    <a:pt x="3020" y="1860"/>
                  </a:lnTo>
                  <a:close/>
                  <a:moveTo>
                    <a:pt x="3020" y="1144"/>
                  </a:moveTo>
                  <a:lnTo>
                    <a:pt x="2978" y="1147"/>
                  </a:lnTo>
                  <a:lnTo>
                    <a:pt x="2937" y="1156"/>
                  </a:lnTo>
                  <a:lnTo>
                    <a:pt x="2900" y="1171"/>
                  </a:lnTo>
                  <a:lnTo>
                    <a:pt x="2864" y="1190"/>
                  </a:lnTo>
                  <a:lnTo>
                    <a:pt x="2832" y="1215"/>
                  </a:lnTo>
                  <a:lnTo>
                    <a:pt x="2804" y="1243"/>
                  </a:lnTo>
                  <a:lnTo>
                    <a:pt x="2781" y="1275"/>
                  </a:lnTo>
                  <a:lnTo>
                    <a:pt x="2760" y="1309"/>
                  </a:lnTo>
                  <a:lnTo>
                    <a:pt x="2746" y="1348"/>
                  </a:lnTo>
                  <a:lnTo>
                    <a:pt x="2737" y="1388"/>
                  </a:lnTo>
                  <a:lnTo>
                    <a:pt x="2734" y="1431"/>
                  </a:lnTo>
                  <a:lnTo>
                    <a:pt x="2737" y="1472"/>
                  </a:lnTo>
                  <a:lnTo>
                    <a:pt x="2746" y="1513"/>
                  </a:lnTo>
                  <a:lnTo>
                    <a:pt x="2760" y="1551"/>
                  </a:lnTo>
                  <a:lnTo>
                    <a:pt x="2781" y="1586"/>
                  </a:lnTo>
                  <a:lnTo>
                    <a:pt x="2804" y="1618"/>
                  </a:lnTo>
                  <a:lnTo>
                    <a:pt x="2832" y="1646"/>
                  </a:lnTo>
                  <a:lnTo>
                    <a:pt x="2864" y="1671"/>
                  </a:lnTo>
                  <a:lnTo>
                    <a:pt x="2900" y="1690"/>
                  </a:lnTo>
                  <a:lnTo>
                    <a:pt x="2937" y="1704"/>
                  </a:lnTo>
                  <a:lnTo>
                    <a:pt x="2978" y="1714"/>
                  </a:lnTo>
                  <a:lnTo>
                    <a:pt x="3020" y="1716"/>
                  </a:lnTo>
                  <a:lnTo>
                    <a:pt x="3063" y="1714"/>
                  </a:lnTo>
                  <a:lnTo>
                    <a:pt x="3102" y="1704"/>
                  </a:lnTo>
                  <a:lnTo>
                    <a:pt x="3141" y="1690"/>
                  </a:lnTo>
                  <a:lnTo>
                    <a:pt x="3176" y="1671"/>
                  </a:lnTo>
                  <a:lnTo>
                    <a:pt x="3207" y="1646"/>
                  </a:lnTo>
                  <a:lnTo>
                    <a:pt x="3236" y="1618"/>
                  </a:lnTo>
                  <a:lnTo>
                    <a:pt x="3260" y="1586"/>
                  </a:lnTo>
                  <a:lnTo>
                    <a:pt x="3279" y="1551"/>
                  </a:lnTo>
                  <a:lnTo>
                    <a:pt x="3294" y="1513"/>
                  </a:lnTo>
                  <a:lnTo>
                    <a:pt x="3303" y="1472"/>
                  </a:lnTo>
                  <a:lnTo>
                    <a:pt x="3306" y="1431"/>
                  </a:lnTo>
                  <a:lnTo>
                    <a:pt x="3303" y="1388"/>
                  </a:lnTo>
                  <a:lnTo>
                    <a:pt x="3294" y="1348"/>
                  </a:lnTo>
                  <a:lnTo>
                    <a:pt x="3279" y="1309"/>
                  </a:lnTo>
                  <a:lnTo>
                    <a:pt x="3260" y="1275"/>
                  </a:lnTo>
                  <a:lnTo>
                    <a:pt x="3236" y="1243"/>
                  </a:lnTo>
                  <a:lnTo>
                    <a:pt x="3207" y="1215"/>
                  </a:lnTo>
                  <a:lnTo>
                    <a:pt x="3176" y="1190"/>
                  </a:lnTo>
                  <a:lnTo>
                    <a:pt x="3141" y="1171"/>
                  </a:lnTo>
                  <a:lnTo>
                    <a:pt x="3102" y="1156"/>
                  </a:lnTo>
                  <a:lnTo>
                    <a:pt x="3063" y="1147"/>
                  </a:lnTo>
                  <a:lnTo>
                    <a:pt x="3020" y="1144"/>
                  </a:lnTo>
                  <a:close/>
                  <a:moveTo>
                    <a:pt x="588" y="1119"/>
                  </a:moveTo>
                  <a:lnTo>
                    <a:pt x="549" y="1123"/>
                  </a:lnTo>
                  <a:lnTo>
                    <a:pt x="513" y="1131"/>
                  </a:lnTo>
                  <a:lnTo>
                    <a:pt x="478" y="1146"/>
                  </a:lnTo>
                  <a:lnTo>
                    <a:pt x="447" y="1166"/>
                  </a:lnTo>
                  <a:lnTo>
                    <a:pt x="418" y="1188"/>
                  </a:lnTo>
                  <a:lnTo>
                    <a:pt x="393" y="1216"/>
                  </a:lnTo>
                  <a:lnTo>
                    <a:pt x="370" y="1246"/>
                  </a:lnTo>
                  <a:lnTo>
                    <a:pt x="351" y="1279"/>
                  </a:lnTo>
                  <a:lnTo>
                    <a:pt x="336" y="1315"/>
                  </a:lnTo>
                  <a:lnTo>
                    <a:pt x="325" y="1352"/>
                  </a:lnTo>
                  <a:lnTo>
                    <a:pt x="318" y="1391"/>
                  </a:lnTo>
                  <a:lnTo>
                    <a:pt x="315" y="1431"/>
                  </a:lnTo>
                  <a:lnTo>
                    <a:pt x="315" y="2862"/>
                  </a:lnTo>
                  <a:lnTo>
                    <a:pt x="318" y="2900"/>
                  </a:lnTo>
                  <a:lnTo>
                    <a:pt x="325" y="2939"/>
                  </a:lnTo>
                  <a:lnTo>
                    <a:pt x="336" y="2976"/>
                  </a:lnTo>
                  <a:lnTo>
                    <a:pt x="351" y="3012"/>
                  </a:lnTo>
                  <a:lnTo>
                    <a:pt x="370" y="3044"/>
                  </a:lnTo>
                  <a:lnTo>
                    <a:pt x="393" y="3075"/>
                  </a:lnTo>
                  <a:lnTo>
                    <a:pt x="418" y="3102"/>
                  </a:lnTo>
                  <a:lnTo>
                    <a:pt x="447" y="3124"/>
                  </a:lnTo>
                  <a:lnTo>
                    <a:pt x="478" y="3144"/>
                  </a:lnTo>
                  <a:lnTo>
                    <a:pt x="513" y="3158"/>
                  </a:lnTo>
                  <a:lnTo>
                    <a:pt x="549" y="3166"/>
                  </a:lnTo>
                  <a:lnTo>
                    <a:pt x="588" y="3169"/>
                  </a:lnTo>
                  <a:lnTo>
                    <a:pt x="2304" y="3169"/>
                  </a:lnTo>
                  <a:lnTo>
                    <a:pt x="2347" y="3166"/>
                  </a:lnTo>
                  <a:lnTo>
                    <a:pt x="2388" y="3156"/>
                  </a:lnTo>
                  <a:lnTo>
                    <a:pt x="2428" y="3139"/>
                  </a:lnTo>
                  <a:lnTo>
                    <a:pt x="2464" y="3117"/>
                  </a:lnTo>
                  <a:lnTo>
                    <a:pt x="2497" y="3090"/>
                  </a:lnTo>
                  <a:lnTo>
                    <a:pt x="2527" y="3059"/>
                  </a:lnTo>
                  <a:lnTo>
                    <a:pt x="2553" y="3024"/>
                  </a:lnTo>
                  <a:lnTo>
                    <a:pt x="2573" y="2986"/>
                  </a:lnTo>
                  <a:lnTo>
                    <a:pt x="2590" y="2946"/>
                  </a:lnTo>
                  <a:lnTo>
                    <a:pt x="2599" y="2905"/>
                  </a:lnTo>
                  <a:lnTo>
                    <a:pt x="2602" y="2862"/>
                  </a:lnTo>
                  <a:lnTo>
                    <a:pt x="2602" y="1431"/>
                  </a:lnTo>
                  <a:lnTo>
                    <a:pt x="2599" y="1388"/>
                  </a:lnTo>
                  <a:lnTo>
                    <a:pt x="2590" y="1346"/>
                  </a:lnTo>
                  <a:lnTo>
                    <a:pt x="2573" y="1305"/>
                  </a:lnTo>
                  <a:lnTo>
                    <a:pt x="2553" y="1268"/>
                  </a:lnTo>
                  <a:lnTo>
                    <a:pt x="2527" y="1232"/>
                  </a:lnTo>
                  <a:lnTo>
                    <a:pt x="2497" y="1201"/>
                  </a:lnTo>
                  <a:lnTo>
                    <a:pt x="2464" y="1173"/>
                  </a:lnTo>
                  <a:lnTo>
                    <a:pt x="2428" y="1151"/>
                  </a:lnTo>
                  <a:lnTo>
                    <a:pt x="2388" y="1135"/>
                  </a:lnTo>
                  <a:lnTo>
                    <a:pt x="2347" y="1124"/>
                  </a:lnTo>
                  <a:lnTo>
                    <a:pt x="2304" y="1119"/>
                  </a:lnTo>
                  <a:lnTo>
                    <a:pt x="588" y="1119"/>
                  </a:lnTo>
                  <a:close/>
                  <a:moveTo>
                    <a:pt x="1017" y="0"/>
                  </a:moveTo>
                  <a:lnTo>
                    <a:pt x="1046" y="3"/>
                  </a:lnTo>
                  <a:lnTo>
                    <a:pt x="1073" y="10"/>
                  </a:lnTo>
                  <a:lnTo>
                    <a:pt x="1096" y="24"/>
                  </a:lnTo>
                  <a:lnTo>
                    <a:pt x="1118" y="41"/>
                  </a:lnTo>
                  <a:lnTo>
                    <a:pt x="1135" y="63"/>
                  </a:lnTo>
                  <a:lnTo>
                    <a:pt x="1149" y="86"/>
                  </a:lnTo>
                  <a:lnTo>
                    <a:pt x="1156" y="113"/>
                  </a:lnTo>
                  <a:lnTo>
                    <a:pt x="1160" y="142"/>
                  </a:lnTo>
                  <a:lnTo>
                    <a:pt x="1157" y="167"/>
                  </a:lnTo>
                  <a:lnTo>
                    <a:pt x="1157" y="173"/>
                  </a:lnTo>
                  <a:lnTo>
                    <a:pt x="1162" y="183"/>
                  </a:lnTo>
                  <a:lnTo>
                    <a:pt x="1168" y="196"/>
                  </a:lnTo>
                  <a:lnTo>
                    <a:pt x="1177" y="211"/>
                  </a:lnTo>
                  <a:lnTo>
                    <a:pt x="1189" y="228"/>
                  </a:lnTo>
                  <a:lnTo>
                    <a:pt x="1201" y="247"/>
                  </a:lnTo>
                  <a:lnTo>
                    <a:pt x="1216" y="269"/>
                  </a:lnTo>
                  <a:lnTo>
                    <a:pt x="1234" y="290"/>
                  </a:lnTo>
                  <a:lnTo>
                    <a:pt x="1252" y="312"/>
                  </a:lnTo>
                  <a:lnTo>
                    <a:pt x="1605" y="737"/>
                  </a:lnTo>
                  <a:lnTo>
                    <a:pt x="1624" y="758"/>
                  </a:lnTo>
                  <a:lnTo>
                    <a:pt x="1642" y="779"/>
                  </a:lnTo>
                  <a:lnTo>
                    <a:pt x="1660" y="798"/>
                  </a:lnTo>
                  <a:lnTo>
                    <a:pt x="1677" y="815"/>
                  </a:lnTo>
                  <a:lnTo>
                    <a:pt x="1692" y="829"/>
                  </a:lnTo>
                  <a:lnTo>
                    <a:pt x="1706" y="842"/>
                  </a:lnTo>
                  <a:lnTo>
                    <a:pt x="1716" y="850"/>
                  </a:lnTo>
                  <a:lnTo>
                    <a:pt x="1726" y="856"/>
                  </a:lnTo>
                  <a:lnTo>
                    <a:pt x="1732" y="858"/>
                  </a:lnTo>
                  <a:lnTo>
                    <a:pt x="1739" y="856"/>
                  </a:lnTo>
                  <a:lnTo>
                    <a:pt x="1747" y="850"/>
                  </a:lnTo>
                  <a:lnTo>
                    <a:pt x="1759" y="842"/>
                  </a:lnTo>
                  <a:lnTo>
                    <a:pt x="1773" y="829"/>
                  </a:lnTo>
                  <a:lnTo>
                    <a:pt x="1788" y="815"/>
                  </a:lnTo>
                  <a:lnTo>
                    <a:pt x="1805" y="798"/>
                  </a:lnTo>
                  <a:lnTo>
                    <a:pt x="1823" y="779"/>
                  </a:lnTo>
                  <a:lnTo>
                    <a:pt x="1841" y="758"/>
                  </a:lnTo>
                  <a:lnTo>
                    <a:pt x="1859" y="737"/>
                  </a:lnTo>
                  <a:lnTo>
                    <a:pt x="2214" y="312"/>
                  </a:lnTo>
                  <a:lnTo>
                    <a:pt x="2231" y="290"/>
                  </a:lnTo>
                  <a:lnTo>
                    <a:pt x="2248" y="269"/>
                  </a:lnTo>
                  <a:lnTo>
                    <a:pt x="2263" y="247"/>
                  </a:lnTo>
                  <a:lnTo>
                    <a:pt x="2276" y="228"/>
                  </a:lnTo>
                  <a:lnTo>
                    <a:pt x="2288" y="211"/>
                  </a:lnTo>
                  <a:lnTo>
                    <a:pt x="2297" y="196"/>
                  </a:lnTo>
                  <a:lnTo>
                    <a:pt x="2303" y="183"/>
                  </a:lnTo>
                  <a:lnTo>
                    <a:pt x="2306" y="173"/>
                  </a:lnTo>
                  <a:lnTo>
                    <a:pt x="2307" y="167"/>
                  </a:lnTo>
                  <a:lnTo>
                    <a:pt x="2305" y="155"/>
                  </a:lnTo>
                  <a:lnTo>
                    <a:pt x="2304" y="142"/>
                  </a:lnTo>
                  <a:lnTo>
                    <a:pt x="2307" y="113"/>
                  </a:lnTo>
                  <a:lnTo>
                    <a:pt x="2316" y="86"/>
                  </a:lnTo>
                  <a:lnTo>
                    <a:pt x="2329" y="63"/>
                  </a:lnTo>
                  <a:lnTo>
                    <a:pt x="2346" y="41"/>
                  </a:lnTo>
                  <a:lnTo>
                    <a:pt x="2368" y="24"/>
                  </a:lnTo>
                  <a:lnTo>
                    <a:pt x="2392" y="11"/>
                  </a:lnTo>
                  <a:lnTo>
                    <a:pt x="2419" y="3"/>
                  </a:lnTo>
                  <a:lnTo>
                    <a:pt x="2448" y="0"/>
                  </a:lnTo>
                  <a:lnTo>
                    <a:pt x="2477" y="3"/>
                  </a:lnTo>
                  <a:lnTo>
                    <a:pt x="2504" y="11"/>
                  </a:lnTo>
                  <a:lnTo>
                    <a:pt x="2527" y="24"/>
                  </a:lnTo>
                  <a:lnTo>
                    <a:pt x="2549" y="41"/>
                  </a:lnTo>
                  <a:lnTo>
                    <a:pt x="2566" y="63"/>
                  </a:lnTo>
                  <a:lnTo>
                    <a:pt x="2580" y="88"/>
                  </a:lnTo>
                  <a:lnTo>
                    <a:pt x="2588" y="114"/>
                  </a:lnTo>
                  <a:lnTo>
                    <a:pt x="2591" y="143"/>
                  </a:lnTo>
                  <a:lnTo>
                    <a:pt x="2588" y="172"/>
                  </a:lnTo>
                  <a:lnTo>
                    <a:pt x="2580" y="199"/>
                  </a:lnTo>
                  <a:lnTo>
                    <a:pt x="2566" y="224"/>
                  </a:lnTo>
                  <a:lnTo>
                    <a:pt x="2549" y="244"/>
                  </a:lnTo>
                  <a:lnTo>
                    <a:pt x="2527" y="262"/>
                  </a:lnTo>
                  <a:lnTo>
                    <a:pt x="2504" y="275"/>
                  </a:lnTo>
                  <a:lnTo>
                    <a:pt x="2477" y="284"/>
                  </a:lnTo>
                  <a:lnTo>
                    <a:pt x="2448" y="287"/>
                  </a:lnTo>
                  <a:lnTo>
                    <a:pt x="2444" y="287"/>
                  </a:lnTo>
                  <a:lnTo>
                    <a:pt x="2440" y="287"/>
                  </a:lnTo>
                  <a:lnTo>
                    <a:pt x="2436" y="287"/>
                  </a:lnTo>
                  <a:lnTo>
                    <a:pt x="2433" y="288"/>
                  </a:lnTo>
                  <a:lnTo>
                    <a:pt x="2427" y="293"/>
                  </a:lnTo>
                  <a:lnTo>
                    <a:pt x="2417" y="303"/>
                  </a:lnTo>
                  <a:lnTo>
                    <a:pt x="2406" y="315"/>
                  </a:lnTo>
                  <a:lnTo>
                    <a:pt x="2392" y="330"/>
                  </a:lnTo>
                  <a:lnTo>
                    <a:pt x="2377" y="347"/>
                  </a:lnTo>
                  <a:lnTo>
                    <a:pt x="2361" y="366"/>
                  </a:lnTo>
                  <a:lnTo>
                    <a:pt x="2343" y="387"/>
                  </a:lnTo>
                  <a:lnTo>
                    <a:pt x="2325" y="408"/>
                  </a:lnTo>
                  <a:lnTo>
                    <a:pt x="2046" y="749"/>
                  </a:lnTo>
                  <a:lnTo>
                    <a:pt x="2032" y="770"/>
                  </a:lnTo>
                  <a:lnTo>
                    <a:pt x="2022" y="789"/>
                  </a:lnTo>
                  <a:lnTo>
                    <a:pt x="2017" y="807"/>
                  </a:lnTo>
                  <a:lnTo>
                    <a:pt x="2017" y="826"/>
                  </a:lnTo>
                  <a:lnTo>
                    <a:pt x="2021" y="842"/>
                  </a:lnTo>
                  <a:lnTo>
                    <a:pt x="2029" y="856"/>
                  </a:lnTo>
                  <a:lnTo>
                    <a:pt x="2041" y="867"/>
                  </a:lnTo>
                  <a:lnTo>
                    <a:pt x="2057" y="876"/>
                  </a:lnTo>
                  <a:lnTo>
                    <a:pt x="2078" y="881"/>
                  </a:lnTo>
                  <a:lnTo>
                    <a:pt x="2103" y="883"/>
                  </a:lnTo>
                  <a:lnTo>
                    <a:pt x="3163" y="883"/>
                  </a:lnTo>
                  <a:lnTo>
                    <a:pt x="3202" y="886"/>
                  </a:lnTo>
                  <a:lnTo>
                    <a:pt x="3241" y="891"/>
                  </a:lnTo>
                  <a:lnTo>
                    <a:pt x="3278" y="902"/>
                  </a:lnTo>
                  <a:lnTo>
                    <a:pt x="3313" y="916"/>
                  </a:lnTo>
                  <a:lnTo>
                    <a:pt x="3346" y="933"/>
                  </a:lnTo>
                  <a:lnTo>
                    <a:pt x="3376" y="954"/>
                  </a:lnTo>
                  <a:lnTo>
                    <a:pt x="3403" y="979"/>
                  </a:lnTo>
                  <a:lnTo>
                    <a:pt x="3425" y="1006"/>
                  </a:lnTo>
                  <a:lnTo>
                    <a:pt x="3443" y="1037"/>
                  </a:lnTo>
                  <a:lnTo>
                    <a:pt x="3457" y="1070"/>
                  </a:lnTo>
                  <a:lnTo>
                    <a:pt x="3467" y="1106"/>
                  </a:lnTo>
                  <a:lnTo>
                    <a:pt x="3469" y="1144"/>
                  </a:lnTo>
                  <a:lnTo>
                    <a:pt x="3469" y="3148"/>
                  </a:lnTo>
                  <a:lnTo>
                    <a:pt x="3467" y="3186"/>
                  </a:lnTo>
                  <a:lnTo>
                    <a:pt x="3457" y="3222"/>
                  </a:lnTo>
                  <a:lnTo>
                    <a:pt x="3443" y="3254"/>
                  </a:lnTo>
                  <a:lnTo>
                    <a:pt x="3425" y="3285"/>
                  </a:lnTo>
                  <a:lnTo>
                    <a:pt x="3403" y="3312"/>
                  </a:lnTo>
                  <a:lnTo>
                    <a:pt x="3376" y="3336"/>
                  </a:lnTo>
                  <a:lnTo>
                    <a:pt x="3346" y="3357"/>
                  </a:lnTo>
                  <a:lnTo>
                    <a:pt x="3313" y="3374"/>
                  </a:lnTo>
                  <a:lnTo>
                    <a:pt x="3278" y="3388"/>
                  </a:lnTo>
                  <a:lnTo>
                    <a:pt x="3241" y="3398"/>
                  </a:lnTo>
                  <a:lnTo>
                    <a:pt x="3202" y="3404"/>
                  </a:lnTo>
                  <a:lnTo>
                    <a:pt x="3163" y="3407"/>
                  </a:lnTo>
                  <a:lnTo>
                    <a:pt x="301" y="3407"/>
                  </a:lnTo>
                  <a:lnTo>
                    <a:pt x="262" y="3404"/>
                  </a:lnTo>
                  <a:lnTo>
                    <a:pt x="224" y="3398"/>
                  </a:lnTo>
                  <a:lnTo>
                    <a:pt x="188" y="3388"/>
                  </a:lnTo>
                  <a:lnTo>
                    <a:pt x="153" y="3374"/>
                  </a:lnTo>
                  <a:lnTo>
                    <a:pt x="121" y="3357"/>
                  </a:lnTo>
                  <a:lnTo>
                    <a:pt x="91" y="3336"/>
                  </a:lnTo>
                  <a:lnTo>
                    <a:pt x="65" y="3312"/>
                  </a:lnTo>
                  <a:lnTo>
                    <a:pt x="43" y="3285"/>
                  </a:lnTo>
                  <a:lnTo>
                    <a:pt x="25" y="3254"/>
                  </a:lnTo>
                  <a:lnTo>
                    <a:pt x="12" y="3222"/>
                  </a:lnTo>
                  <a:lnTo>
                    <a:pt x="3" y="3186"/>
                  </a:lnTo>
                  <a:lnTo>
                    <a:pt x="0" y="3148"/>
                  </a:lnTo>
                  <a:lnTo>
                    <a:pt x="0" y="1144"/>
                  </a:lnTo>
                  <a:lnTo>
                    <a:pt x="3" y="1106"/>
                  </a:lnTo>
                  <a:lnTo>
                    <a:pt x="12" y="1070"/>
                  </a:lnTo>
                  <a:lnTo>
                    <a:pt x="25" y="1037"/>
                  </a:lnTo>
                  <a:lnTo>
                    <a:pt x="43" y="1006"/>
                  </a:lnTo>
                  <a:lnTo>
                    <a:pt x="65" y="979"/>
                  </a:lnTo>
                  <a:lnTo>
                    <a:pt x="91" y="954"/>
                  </a:lnTo>
                  <a:lnTo>
                    <a:pt x="121" y="933"/>
                  </a:lnTo>
                  <a:lnTo>
                    <a:pt x="153" y="916"/>
                  </a:lnTo>
                  <a:lnTo>
                    <a:pt x="188" y="902"/>
                  </a:lnTo>
                  <a:lnTo>
                    <a:pt x="224" y="892"/>
                  </a:lnTo>
                  <a:lnTo>
                    <a:pt x="262" y="886"/>
                  </a:lnTo>
                  <a:lnTo>
                    <a:pt x="301" y="883"/>
                  </a:lnTo>
                  <a:lnTo>
                    <a:pt x="1362" y="883"/>
                  </a:lnTo>
                  <a:lnTo>
                    <a:pt x="1386" y="881"/>
                  </a:lnTo>
                  <a:lnTo>
                    <a:pt x="1406" y="876"/>
                  </a:lnTo>
                  <a:lnTo>
                    <a:pt x="1424" y="867"/>
                  </a:lnTo>
                  <a:lnTo>
                    <a:pt x="1435" y="856"/>
                  </a:lnTo>
                  <a:lnTo>
                    <a:pt x="1444" y="842"/>
                  </a:lnTo>
                  <a:lnTo>
                    <a:pt x="1448" y="826"/>
                  </a:lnTo>
                  <a:lnTo>
                    <a:pt x="1447" y="808"/>
                  </a:lnTo>
                  <a:lnTo>
                    <a:pt x="1443" y="789"/>
                  </a:lnTo>
                  <a:lnTo>
                    <a:pt x="1433" y="770"/>
                  </a:lnTo>
                  <a:lnTo>
                    <a:pt x="1418" y="749"/>
                  </a:lnTo>
                  <a:lnTo>
                    <a:pt x="1140" y="402"/>
                  </a:lnTo>
                  <a:lnTo>
                    <a:pt x="1122" y="380"/>
                  </a:lnTo>
                  <a:lnTo>
                    <a:pt x="1104" y="360"/>
                  </a:lnTo>
                  <a:lnTo>
                    <a:pt x="1088" y="342"/>
                  </a:lnTo>
                  <a:lnTo>
                    <a:pt x="1073" y="325"/>
                  </a:lnTo>
                  <a:lnTo>
                    <a:pt x="1059" y="311"/>
                  </a:lnTo>
                  <a:lnTo>
                    <a:pt x="1047" y="299"/>
                  </a:lnTo>
                  <a:lnTo>
                    <a:pt x="1038" y="290"/>
                  </a:lnTo>
                  <a:lnTo>
                    <a:pt x="1032" y="285"/>
                  </a:lnTo>
                  <a:lnTo>
                    <a:pt x="1028" y="284"/>
                  </a:lnTo>
                  <a:lnTo>
                    <a:pt x="1022" y="285"/>
                  </a:lnTo>
                  <a:lnTo>
                    <a:pt x="1017" y="286"/>
                  </a:lnTo>
                  <a:lnTo>
                    <a:pt x="988" y="283"/>
                  </a:lnTo>
                  <a:lnTo>
                    <a:pt x="961" y="274"/>
                  </a:lnTo>
                  <a:lnTo>
                    <a:pt x="936" y="261"/>
                  </a:lnTo>
                  <a:lnTo>
                    <a:pt x="916" y="244"/>
                  </a:lnTo>
                  <a:lnTo>
                    <a:pt x="898" y="223"/>
                  </a:lnTo>
                  <a:lnTo>
                    <a:pt x="885" y="198"/>
                  </a:lnTo>
                  <a:lnTo>
                    <a:pt x="876" y="171"/>
                  </a:lnTo>
                  <a:lnTo>
                    <a:pt x="873" y="142"/>
                  </a:lnTo>
                  <a:lnTo>
                    <a:pt x="876" y="113"/>
                  </a:lnTo>
                  <a:lnTo>
                    <a:pt x="885" y="86"/>
                  </a:lnTo>
                  <a:lnTo>
                    <a:pt x="898" y="63"/>
                  </a:lnTo>
                  <a:lnTo>
                    <a:pt x="916" y="41"/>
                  </a:lnTo>
                  <a:lnTo>
                    <a:pt x="936" y="24"/>
                  </a:lnTo>
                  <a:lnTo>
                    <a:pt x="961" y="10"/>
                  </a:lnTo>
                  <a:lnTo>
                    <a:pt x="988" y="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DB1FC65C-41F1-7141-8AB9-94979051FF15}"/>
                </a:ext>
              </a:extLst>
            </p:cNvPr>
            <p:cNvGrpSpPr/>
            <p:nvPr/>
          </p:nvGrpSpPr>
          <p:grpSpPr>
            <a:xfrm>
              <a:off x="5821553" y="5685903"/>
              <a:ext cx="850973" cy="848197"/>
              <a:chOff x="4857750" y="4533901"/>
              <a:chExt cx="973138" cy="969963"/>
            </a:xfrm>
            <a:solidFill>
              <a:srgbClr val="0070C0">
                <a:lumMod val="75000"/>
              </a:srgbClr>
            </a:solidFill>
          </p:grpSpPr>
          <p:sp>
            <p:nvSpPr>
              <p:cNvPr id="480" name="Freeform 87">
                <a:extLst>
                  <a:ext uri="{FF2B5EF4-FFF2-40B4-BE49-F238E27FC236}">
                    <a16:creationId xmlns:a16="http://schemas.microsoft.com/office/drawing/2014/main" id="{F3D8E377-AD4F-4E4E-825C-D307426C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763" y="4533901"/>
                <a:ext cx="450850" cy="303213"/>
              </a:xfrm>
              <a:custGeom>
                <a:avLst/>
                <a:gdLst>
                  <a:gd name="T0" fmla="*/ 0 w 1704"/>
                  <a:gd name="T1" fmla="*/ 0 h 1142"/>
                  <a:gd name="T2" fmla="*/ 1704 w 1704"/>
                  <a:gd name="T3" fmla="*/ 0 h 1142"/>
                  <a:gd name="T4" fmla="*/ 1704 w 1704"/>
                  <a:gd name="T5" fmla="*/ 946 h 1142"/>
                  <a:gd name="T6" fmla="*/ 1702 w 1704"/>
                  <a:gd name="T7" fmla="*/ 982 h 1142"/>
                  <a:gd name="T8" fmla="*/ 1693 w 1704"/>
                  <a:gd name="T9" fmla="*/ 1015 h 1142"/>
                  <a:gd name="T10" fmla="*/ 1679 w 1704"/>
                  <a:gd name="T11" fmla="*/ 1045 h 1142"/>
                  <a:gd name="T12" fmla="*/ 1659 w 1704"/>
                  <a:gd name="T13" fmla="*/ 1073 h 1142"/>
                  <a:gd name="T14" fmla="*/ 1635 w 1704"/>
                  <a:gd name="T15" fmla="*/ 1096 h 1142"/>
                  <a:gd name="T16" fmla="*/ 1608 w 1704"/>
                  <a:gd name="T17" fmla="*/ 1115 h 1142"/>
                  <a:gd name="T18" fmla="*/ 1578 w 1704"/>
                  <a:gd name="T19" fmla="*/ 1130 h 1142"/>
                  <a:gd name="T20" fmla="*/ 1545 w 1704"/>
                  <a:gd name="T21" fmla="*/ 1139 h 1142"/>
                  <a:gd name="T22" fmla="*/ 1510 w 1704"/>
                  <a:gd name="T23" fmla="*/ 1142 h 1142"/>
                  <a:gd name="T24" fmla="*/ 194 w 1704"/>
                  <a:gd name="T25" fmla="*/ 1142 h 1142"/>
                  <a:gd name="T26" fmla="*/ 160 w 1704"/>
                  <a:gd name="T27" fmla="*/ 1139 h 1142"/>
                  <a:gd name="T28" fmla="*/ 126 w 1704"/>
                  <a:gd name="T29" fmla="*/ 1130 h 1142"/>
                  <a:gd name="T30" fmla="*/ 96 w 1704"/>
                  <a:gd name="T31" fmla="*/ 1115 h 1142"/>
                  <a:gd name="T32" fmla="*/ 69 w 1704"/>
                  <a:gd name="T33" fmla="*/ 1096 h 1142"/>
                  <a:gd name="T34" fmla="*/ 46 w 1704"/>
                  <a:gd name="T35" fmla="*/ 1073 h 1142"/>
                  <a:gd name="T36" fmla="*/ 26 w 1704"/>
                  <a:gd name="T37" fmla="*/ 1045 h 1142"/>
                  <a:gd name="T38" fmla="*/ 12 w 1704"/>
                  <a:gd name="T39" fmla="*/ 1015 h 1142"/>
                  <a:gd name="T40" fmla="*/ 2 w 1704"/>
                  <a:gd name="T41" fmla="*/ 982 h 1142"/>
                  <a:gd name="T42" fmla="*/ 0 w 1704"/>
                  <a:gd name="T43" fmla="*/ 946 h 1142"/>
                  <a:gd name="T44" fmla="*/ 0 w 1704"/>
                  <a:gd name="T45" fmla="*/ 0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04" h="1142">
                    <a:moveTo>
                      <a:pt x="0" y="0"/>
                    </a:moveTo>
                    <a:lnTo>
                      <a:pt x="1704" y="0"/>
                    </a:lnTo>
                    <a:lnTo>
                      <a:pt x="1704" y="946"/>
                    </a:lnTo>
                    <a:lnTo>
                      <a:pt x="1702" y="982"/>
                    </a:lnTo>
                    <a:lnTo>
                      <a:pt x="1693" y="1015"/>
                    </a:lnTo>
                    <a:lnTo>
                      <a:pt x="1679" y="1045"/>
                    </a:lnTo>
                    <a:lnTo>
                      <a:pt x="1659" y="1073"/>
                    </a:lnTo>
                    <a:lnTo>
                      <a:pt x="1635" y="1096"/>
                    </a:lnTo>
                    <a:lnTo>
                      <a:pt x="1608" y="1115"/>
                    </a:lnTo>
                    <a:lnTo>
                      <a:pt x="1578" y="1130"/>
                    </a:lnTo>
                    <a:lnTo>
                      <a:pt x="1545" y="1139"/>
                    </a:lnTo>
                    <a:lnTo>
                      <a:pt x="1510" y="1142"/>
                    </a:lnTo>
                    <a:lnTo>
                      <a:pt x="194" y="1142"/>
                    </a:lnTo>
                    <a:lnTo>
                      <a:pt x="160" y="1139"/>
                    </a:lnTo>
                    <a:lnTo>
                      <a:pt x="126" y="1130"/>
                    </a:lnTo>
                    <a:lnTo>
                      <a:pt x="96" y="1115"/>
                    </a:lnTo>
                    <a:lnTo>
                      <a:pt x="69" y="1096"/>
                    </a:lnTo>
                    <a:lnTo>
                      <a:pt x="46" y="1073"/>
                    </a:lnTo>
                    <a:lnTo>
                      <a:pt x="26" y="1045"/>
                    </a:lnTo>
                    <a:lnTo>
                      <a:pt x="12" y="1015"/>
                    </a:lnTo>
                    <a:lnTo>
                      <a:pt x="2" y="982"/>
                    </a:lnTo>
                    <a:lnTo>
                      <a:pt x="0" y="94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1" name="Freeform 88">
                <a:extLst>
                  <a:ext uri="{FF2B5EF4-FFF2-40B4-BE49-F238E27FC236}">
                    <a16:creationId xmlns:a16="http://schemas.microsoft.com/office/drawing/2014/main" id="{4C22A74C-01E6-0847-8E60-8D47DC3FE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021263"/>
                <a:ext cx="276225" cy="63500"/>
              </a:xfrm>
              <a:custGeom>
                <a:avLst/>
                <a:gdLst>
                  <a:gd name="T0" fmla="*/ 123 w 1040"/>
                  <a:gd name="T1" fmla="*/ 0 h 245"/>
                  <a:gd name="T2" fmla="*/ 917 w 1040"/>
                  <a:gd name="T3" fmla="*/ 0 h 245"/>
                  <a:gd name="T4" fmla="*/ 945 w 1040"/>
                  <a:gd name="T5" fmla="*/ 3 h 245"/>
                  <a:gd name="T6" fmla="*/ 971 w 1040"/>
                  <a:gd name="T7" fmla="*/ 13 h 245"/>
                  <a:gd name="T8" fmla="*/ 994 w 1040"/>
                  <a:gd name="T9" fmla="*/ 27 h 245"/>
                  <a:gd name="T10" fmla="*/ 1013 w 1040"/>
                  <a:gd name="T11" fmla="*/ 46 h 245"/>
                  <a:gd name="T12" fmla="*/ 1028 w 1040"/>
                  <a:gd name="T13" fmla="*/ 69 h 245"/>
                  <a:gd name="T14" fmla="*/ 1037 w 1040"/>
                  <a:gd name="T15" fmla="*/ 94 h 245"/>
                  <a:gd name="T16" fmla="*/ 1040 w 1040"/>
                  <a:gd name="T17" fmla="*/ 122 h 245"/>
                  <a:gd name="T18" fmla="*/ 1037 w 1040"/>
                  <a:gd name="T19" fmla="*/ 151 h 245"/>
                  <a:gd name="T20" fmla="*/ 1028 w 1040"/>
                  <a:gd name="T21" fmla="*/ 177 h 245"/>
                  <a:gd name="T22" fmla="*/ 1013 w 1040"/>
                  <a:gd name="T23" fmla="*/ 199 h 245"/>
                  <a:gd name="T24" fmla="*/ 994 w 1040"/>
                  <a:gd name="T25" fmla="*/ 218 h 245"/>
                  <a:gd name="T26" fmla="*/ 971 w 1040"/>
                  <a:gd name="T27" fmla="*/ 233 h 245"/>
                  <a:gd name="T28" fmla="*/ 945 w 1040"/>
                  <a:gd name="T29" fmla="*/ 243 h 245"/>
                  <a:gd name="T30" fmla="*/ 917 w 1040"/>
                  <a:gd name="T31" fmla="*/ 245 h 245"/>
                  <a:gd name="T32" fmla="*/ 123 w 1040"/>
                  <a:gd name="T33" fmla="*/ 245 h 245"/>
                  <a:gd name="T34" fmla="*/ 94 w 1040"/>
                  <a:gd name="T35" fmla="*/ 243 h 245"/>
                  <a:gd name="T36" fmla="*/ 68 w 1040"/>
                  <a:gd name="T37" fmla="*/ 233 h 245"/>
                  <a:gd name="T38" fmla="*/ 46 w 1040"/>
                  <a:gd name="T39" fmla="*/ 218 h 245"/>
                  <a:gd name="T40" fmla="*/ 27 w 1040"/>
                  <a:gd name="T41" fmla="*/ 199 h 245"/>
                  <a:gd name="T42" fmla="*/ 12 w 1040"/>
                  <a:gd name="T43" fmla="*/ 177 h 245"/>
                  <a:gd name="T44" fmla="*/ 4 w 1040"/>
                  <a:gd name="T45" fmla="*/ 151 h 245"/>
                  <a:gd name="T46" fmla="*/ 0 w 1040"/>
                  <a:gd name="T47" fmla="*/ 122 h 245"/>
                  <a:gd name="T48" fmla="*/ 4 w 1040"/>
                  <a:gd name="T49" fmla="*/ 94 h 245"/>
                  <a:gd name="T50" fmla="*/ 12 w 1040"/>
                  <a:gd name="T51" fmla="*/ 69 h 245"/>
                  <a:gd name="T52" fmla="*/ 27 w 1040"/>
                  <a:gd name="T53" fmla="*/ 46 h 245"/>
                  <a:gd name="T54" fmla="*/ 46 w 1040"/>
                  <a:gd name="T55" fmla="*/ 27 h 245"/>
                  <a:gd name="T56" fmla="*/ 68 w 1040"/>
                  <a:gd name="T57" fmla="*/ 13 h 245"/>
                  <a:gd name="T58" fmla="*/ 94 w 1040"/>
                  <a:gd name="T59" fmla="*/ 3 h 245"/>
                  <a:gd name="T60" fmla="*/ 123 w 104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0" h="245">
                    <a:moveTo>
                      <a:pt x="123" y="0"/>
                    </a:moveTo>
                    <a:lnTo>
                      <a:pt x="917" y="0"/>
                    </a:lnTo>
                    <a:lnTo>
                      <a:pt x="945" y="3"/>
                    </a:lnTo>
                    <a:lnTo>
                      <a:pt x="971" y="13"/>
                    </a:lnTo>
                    <a:lnTo>
                      <a:pt x="994" y="27"/>
                    </a:lnTo>
                    <a:lnTo>
                      <a:pt x="1013" y="46"/>
                    </a:lnTo>
                    <a:lnTo>
                      <a:pt x="1028" y="69"/>
                    </a:lnTo>
                    <a:lnTo>
                      <a:pt x="1037" y="94"/>
                    </a:lnTo>
                    <a:lnTo>
                      <a:pt x="1040" y="122"/>
                    </a:lnTo>
                    <a:lnTo>
                      <a:pt x="1037" y="151"/>
                    </a:lnTo>
                    <a:lnTo>
                      <a:pt x="1028" y="177"/>
                    </a:lnTo>
                    <a:lnTo>
                      <a:pt x="1013" y="199"/>
                    </a:lnTo>
                    <a:lnTo>
                      <a:pt x="994" y="218"/>
                    </a:lnTo>
                    <a:lnTo>
                      <a:pt x="971" y="233"/>
                    </a:lnTo>
                    <a:lnTo>
                      <a:pt x="945" y="243"/>
                    </a:lnTo>
                    <a:lnTo>
                      <a:pt x="917" y="245"/>
                    </a:lnTo>
                    <a:lnTo>
                      <a:pt x="123" y="245"/>
                    </a:lnTo>
                    <a:lnTo>
                      <a:pt x="94" y="243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1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3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2" name="Freeform 89">
                <a:extLst>
                  <a:ext uri="{FF2B5EF4-FFF2-40B4-BE49-F238E27FC236}">
                    <a16:creationId xmlns:a16="http://schemas.microsoft.com/office/drawing/2014/main" id="{4E72A067-7DC0-9E49-A525-DE7C8A1AB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149851"/>
                <a:ext cx="404813" cy="65088"/>
              </a:xfrm>
              <a:custGeom>
                <a:avLst/>
                <a:gdLst>
                  <a:gd name="T0" fmla="*/ 123 w 1529"/>
                  <a:gd name="T1" fmla="*/ 0 h 245"/>
                  <a:gd name="T2" fmla="*/ 1408 w 1529"/>
                  <a:gd name="T3" fmla="*/ 0 h 245"/>
                  <a:gd name="T4" fmla="*/ 1436 w 1529"/>
                  <a:gd name="T5" fmla="*/ 3 h 245"/>
                  <a:gd name="T6" fmla="*/ 1461 w 1529"/>
                  <a:gd name="T7" fmla="*/ 12 h 245"/>
                  <a:gd name="T8" fmla="*/ 1484 w 1529"/>
                  <a:gd name="T9" fmla="*/ 26 h 245"/>
                  <a:gd name="T10" fmla="*/ 1503 w 1529"/>
                  <a:gd name="T11" fmla="*/ 45 h 245"/>
                  <a:gd name="T12" fmla="*/ 1517 w 1529"/>
                  <a:gd name="T13" fmla="*/ 69 h 245"/>
                  <a:gd name="T14" fmla="*/ 1527 w 1529"/>
                  <a:gd name="T15" fmla="*/ 94 h 245"/>
                  <a:gd name="T16" fmla="*/ 1529 w 1529"/>
                  <a:gd name="T17" fmla="*/ 122 h 245"/>
                  <a:gd name="T18" fmla="*/ 1527 w 1529"/>
                  <a:gd name="T19" fmla="*/ 150 h 245"/>
                  <a:gd name="T20" fmla="*/ 1517 w 1529"/>
                  <a:gd name="T21" fmla="*/ 177 h 245"/>
                  <a:gd name="T22" fmla="*/ 1503 w 1529"/>
                  <a:gd name="T23" fmla="*/ 199 h 245"/>
                  <a:gd name="T24" fmla="*/ 1484 w 1529"/>
                  <a:gd name="T25" fmla="*/ 218 h 245"/>
                  <a:gd name="T26" fmla="*/ 1461 w 1529"/>
                  <a:gd name="T27" fmla="*/ 233 h 245"/>
                  <a:gd name="T28" fmla="*/ 1436 w 1529"/>
                  <a:gd name="T29" fmla="*/ 242 h 245"/>
                  <a:gd name="T30" fmla="*/ 1408 w 1529"/>
                  <a:gd name="T31" fmla="*/ 245 h 245"/>
                  <a:gd name="T32" fmla="*/ 123 w 1529"/>
                  <a:gd name="T33" fmla="*/ 245 h 245"/>
                  <a:gd name="T34" fmla="*/ 94 w 1529"/>
                  <a:gd name="T35" fmla="*/ 242 h 245"/>
                  <a:gd name="T36" fmla="*/ 68 w 1529"/>
                  <a:gd name="T37" fmla="*/ 233 h 245"/>
                  <a:gd name="T38" fmla="*/ 46 w 1529"/>
                  <a:gd name="T39" fmla="*/ 218 h 245"/>
                  <a:gd name="T40" fmla="*/ 27 w 1529"/>
                  <a:gd name="T41" fmla="*/ 199 h 245"/>
                  <a:gd name="T42" fmla="*/ 12 w 1529"/>
                  <a:gd name="T43" fmla="*/ 177 h 245"/>
                  <a:gd name="T44" fmla="*/ 4 w 1529"/>
                  <a:gd name="T45" fmla="*/ 150 h 245"/>
                  <a:gd name="T46" fmla="*/ 0 w 1529"/>
                  <a:gd name="T47" fmla="*/ 122 h 245"/>
                  <a:gd name="T48" fmla="*/ 4 w 1529"/>
                  <a:gd name="T49" fmla="*/ 94 h 245"/>
                  <a:gd name="T50" fmla="*/ 12 w 1529"/>
                  <a:gd name="T51" fmla="*/ 69 h 245"/>
                  <a:gd name="T52" fmla="*/ 27 w 1529"/>
                  <a:gd name="T53" fmla="*/ 45 h 245"/>
                  <a:gd name="T54" fmla="*/ 46 w 1529"/>
                  <a:gd name="T55" fmla="*/ 26 h 245"/>
                  <a:gd name="T56" fmla="*/ 68 w 1529"/>
                  <a:gd name="T57" fmla="*/ 12 h 245"/>
                  <a:gd name="T58" fmla="*/ 94 w 1529"/>
                  <a:gd name="T59" fmla="*/ 3 h 245"/>
                  <a:gd name="T60" fmla="*/ 123 w 1529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29" h="245">
                    <a:moveTo>
                      <a:pt x="123" y="0"/>
                    </a:moveTo>
                    <a:lnTo>
                      <a:pt x="1408" y="0"/>
                    </a:lnTo>
                    <a:lnTo>
                      <a:pt x="1436" y="3"/>
                    </a:lnTo>
                    <a:lnTo>
                      <a:pt x="1461" y="12"/>
                    </a:lnTo>
                    <a:lnTo>
                      <a:pt x="1484" y="26"/>
                    </a:lnTo>
                    <a:lnTo>
                      <a:pt x="1503" y="45"/>
                    </a:lnTo>
                    <a:lnTo>
                      <a:pt x="1517" y="69"/>
                    </a:lnTo>
                    <a:lnTo>
                      <a:pt x="1527" y="94"/>
                    </a:lnTo>
                    <a:lnTo>
                      <a:pt x="1529" y="122"/>
                    </a:lnTo>
                    <a:lnTo>
                      <a:pt x="1527" y="150"/>
                    </a:lnTo>
                    <a:lnTo>
                      <a:pt x="1517" y="177"/>
                    </a:lnTo>
                    <a:lnTo>
                      <a:pt x="1503" y="199"/>
                    </a:lnTo>
                    <a:lnTo>
                      <a:pt x="1484" y="218"/>
                    </a:lnTo>
                    <a:lnTo>
                      <a:pt x="1461" y="233"/>
                    </a:lnTo>
                    <a:lnTo>
                      <a:pt x="1436" y="242"/>
                    </a:lnTo>
                    <a:lnTo>
                      <a:pt x="1408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0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5"/>
                    </a:lnTo>
                    <a:lnTo>
                      <a:pt x="46" y="26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3" name="Freeform 90">
                <a:extLst>
                  <a:ext uri="{FF2B5EF4-FFF2-40B4-BE49-F238E27FC236}">
                    <a16:creationId xmlns:a16="http://schemas.microsoft.com/office/drawing/2014/main" id="{D953A412-D034-1E48-B383-19A69231B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280026"/>
                <a:ext cx="534988" cy="65088"/>
              </a:xfrm>
              <a:custGeom>
                <a:avLst/>
                <a:gdLst>
                  <a:gd name="T0" fmla="*/ 123 w 2020"/>
                  <a:gd name="T1" fmla="*/ 0 h 245"/>
                  <a:gd name="T2" fmla="*/ 1897 w 2020"/>
                  <a:gd name="T3" fmla="*/ 0 h 245"/>
                  <a:gd name="T4" fmla="*/ 1926 w 2020"/>
                  <a:gd name="T5" fmla="*/ 3 h 245"/>
                  <a:gd name="T6" fmla="*/ 1952 w 2020"/>
                  <a:gd name="T7" fmla="*/ 12 h 245"/>
                  <a:gd name="T8" fmla="*/ 1974 w 2020"/>
                  <a:gd name="T9" fmla="*/ 27 h 245"/>
                  <a:gd name="T10" fmla="*/ 1993 w 2020"/>
                  <a:gd name="T11" fmla="*/ 46 h 245"/>
                  <a:gd name="T12" fmla="*/ 2007 w 2020"/>
                  <a:gd name="T13" fmla="*/ 69 h 245"/>
                  <a:gd name="T14" fmla="*/ 2016 w 2020"/>
                  <a:gd name="T15" fmla="*/ 95 h 245"/>
                  <a:gd name="T16" fmla="*/ 2020 w 2020"/>
                  <a:gd name="T17" fmla="*/ 123 h 245"/>
                  <a:gd name="T18" fmla="*/ 2016 w 2020"/>
                  <a:gd name="T19" fmla="*/ 150 h 245"/>
                  <a:gd name="T20" fmla="*/ 2007 w 2020"/>
                  <a:gd name="T21" fmla="*/ 176 h 245"/>
                  <a:gd name="T22" fmla="*/ 1993 w 2020"/>
                  <a:gd name="T23" fmla="*/ 200 h 245"/>
                  <a:gd name="T24" fmla="*/ 1974 w 2020"/>
                  <a:gd name="T25" fmla="*/ 219 h 245"/>
                  <a:gd name="T26" fmla="*/ 1952 w 2020"/>
                  <a:gd name="T27" fmla="*/ 233 h 245"/>
                  <a:gd name="T28" fmla="*/ 1926 w 2020"/>
                  <a:gd name="T29" fmla="*/ 242 h 245"/>
                  <a:gd name="T30" fmla="*/ 1897 w 2020"/>
                  <a:gd name="T31" fmla="*/ 245 h 245"/>
                  <a:gd name="T32" fmla="*/ 123 w 2020"/>
                  <a:gd name="T33" fmla="*/ 245 h 245"/>
                  <a:gd name="T34" fmla="*/ 94 w 2020"/>
                  <a:gd name="T35" fmla="*/ 242 h 245"/>
                  <a:gd name="T36" fmla="*/ 68 w 2020"/>
                  <a:gd name="T37" fmla="*/ 233 h 245"/>
                  <a:gd name="T38" fmla="*/ 46 w 2020"/>
                  <a:gd name="T39" fmla="*/ 219 h 245"/>
                  <a:gd name="T40" fmla="*/ 27 w 2020"/>
                  <a:gd name="T41" fmla="*/ 200 h 245"/>
                  <a:gd name="T42" fmla="*/ 12 w 2020"/>
                  <a:gd name="T43" fmla="*/ 176 h 245"/>
                  <a:gd name="T44" fmla="*/ 4 w 2020"/>
                  <a:gd name="T45" fmla="*/ 150 h 245"/>
                  <a:gd name="T46" fmla="*/ 0 w 2020"/>
                  <a:gd name="T47" fmla="*/ 123 h 245"/>
                  <a:gd name="T48" fmla="*/ 4 w 2020"/>
                  <a:gd name="T49" fmla="*/ 95 h 245"/>
                  <a:gd name="T50" fmla="*/ 12 w 2020"/>
                  <a:gd name="T51" fmla="*/ 69 h 245"/>
                  <a:gd name="T52" fmla="*/ 27 w 2020"/>
                  <a:gd name="T53" fmla="*/ 46 h 245"/>
                  <a:gd name="T54" fmla="*/ 46 w 2020"/>
                  <a:gd name="T55" fmla="*/ 27 h 245"/>
                  <a:gd name="T56" fmla="*/ 68 w 2020"/>
                  <a:gd name="T57" fmla="*/ 12 h 245"/>
                  <a:gd name="T58" fmla="*/ 94 w 2020"/>
                  <a:gd name="T59" fmla="*/ 3 h 245"/>
                  <a:gd name="T60" fmla="*/ 123 w 202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20" h="245">
                    <a:moveTo>
                      <a:pt x="123" y="0"/>
                    </a:moveTo>
                    <a:lnTo>
                      <a:pt x="1897" y="0"/>
                    </a:lnTo>
                    <a:lnTo>
                      <a:pt x="1926" y="3"/>
                    </a:lnTo>
                    <a:lnTo>
                      <a:pt x="1952" y="12"/>
                    </a:lnTo>
                    <a:lnTo>
                      <a:pt x="1974" y="27"/>
                    </a:lnTo>
                    <a:lnTo>
                      <a:pt x="1993" y="46"/>
                    </a:lnTo>
                    <a:lnTo>
                      <a:pt x="2007" y="69"/>
                    </a:lnTo>
                    <a:lnTo>
                      <a:pt x="2016" y="95"/>
                    </a:lnTo>
                    <a:lnTo>
                      <a:pt x="2020" y="123"/>
                    </a:lnTo>
                    <a:lnTo>
                      <a:pt x="2016" y="150"/>
                    </a:lnTo>
                    <a:lnTo>
                      <a:pt x="2007" y="176"/>
                    </a:lnTo>
                    <a:lnTo>
                      <a:pt x="1993" y="200"/>
                    </a:lnTo>
                    <a:lnTo>
                      <a:pt x="1974" y="219"/>
                    </a:lnTo>
                    <a:lnTo>
                      <a:pt x="1952" y="233"/>
                    </a:lnTo>
                    <a:lnTo>
                      <a:pt x="1926" y="242"/>
                    </a:lnTo>
                    <a:lnTo>
                      <a:pt x="1897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9"/>
                    </a:lnTo>
                    <a:lnTo>
                      <a:pt x="27" y="200"/>
                    </a:lnTo>
                    <a:lnTo>
                      <a:pt x="12" y="176"/>
                    </a:lnTo>
                    <a:lnTo>
                      <a:pt x="4" y="150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4" name="Freeform 91">
                <a:extLst>
                  <a:ext uri="{FF2B5EF4-FFF2-40B4-BE49-F238E27FC236}">
                    <a16:creationId xmlns:a16="http://schemas.microsoft.com/office/drawing/2014/main" id="{C6F8D712-9C39-834E-890E-99B917D69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57750" y="4533901"/>
                <a:ext cx="973138" cy="969963"/>
              </a:xfrm>
              <a:custGeom>
                <a:avLst/>
                <a:gdLst>
                  <a:gd name="T0" fmla="*/ 742 w 3676"/>
                  <a:gd name="T1" fmla="*/ 1672 h 3665"/>
                  <a:gd name="T2" fmla="*/ 669 w 3676"/>
                  <a:gd name="T3" fmla="*/ 1697 h 3665"/>
                  <a:gd name="T4" fmla="*/ 607 w 3676"/>
                  <a:gd name="T5" fmla="*/ 1741 h 3665"/>
                  <a:gd name="T6" fmla="*/ 563 w 3676"/>
                  <a:gd name="T7" fmla="*/ 1803 h 3665"/>
                  <a:gd name="T8" fmla="*/ 538 w 3676"/>
                  <a:gd name="T9" fmla="*/ 1876 h 3665"/>
                  <a:gd name="T10" fmla="*/ 536 w 3676"/>
                  <a:gd name="T11" fmla="*/ 2987 h 3665"/>
                  <a:gd name="T12" fmla="*/ 548 w 3676"/>
                  <a:gd name="T13" fmla="*/ 3065 h 3665"/>
                  <a:gd name="T14" fmla="*/ 583 w 3676"/>
                  <a:gd name="T15" fmla="*/ 3132 h 3665"/>
                  <a:gd name="T16" fmla="*/ 636 w 3676"/>
                  <a:gd name="T17" fmla="*/ 3186 h 3665"/>
                  <a:gd name="T18" fmla="*/ 704 w 3676"/>
                  <a:gd name="T19" fmla="*/ 3222 h 3665"/>
                  <a:gd name="T20" fmla="*/ 782 w 3676"/>
                  <a:gd name="T21" fmla="*/ 3234 h 3665"/>
                  <a:gd name="T22" fmla="*/ 2918 w 3676"/>
                  <a:gd name="T23" fmla="*/ 3231 h 3665"/>
                  <a:gd name="T24" fmla="*/ 2991 w 3676"/>
                  <a:gd name="T25" fmla="*/ 3206 h 3665"/>
                  <a:gd name="T26" fmla="*/ 3052 w 3676"/>
                  <a:gd name="T27" fmla="*/ 3161 h 3665"/>
                  <a:gd name="T28" fmla="*/ 3096 w 3676"/>
                  <a:gd name="T29" fmla="*/ 3100 h 3665"/>
                  <a:gd name="T30" fmla="*/ 3121 w 3676"/>
                  <a:gd name="T31" fmla="*/ 3026 h 3665"/>
                  <a:gd name="T32" fmla="*/ 3124 w 3676"/>
                  <a:gd name="T33" fmla="*/ 1917 h 3665"/>
                  <a:gd name="T34" fmla="*/ 3112 w 3676"/>
                  <a:gd name="T35" fmla="*/ 1838 h 3665"/>
                  <a:gd name="T36" fmla="*/ 3076 w 3676"/>
                  <a:gd name="T37" fmla="*/ 1770 h 3665"/>
                  <a:gd name="T38" fmla="*/ 3024 w 3676"/>
                  <a:gd name="T39" fmla="*/ 1717 h 3665"/>
                  <a:gd name="T40" fmla="*/ 2956 w 3676"/>
                  <a:gd name="T41" fmla="*/ 1682 h 3665"/>
                  <a:gd name="T42" fmla="*/ 2878 w 3676"/>
                  <a:gd name="T43" fmla="*/ 1669 h 3665"/>
                  <a:gd name="T44" fmla="*/ 3048 w 3676"/>
                  <a:gd name="T45" fmla="*/ 881 h 3665"/>
                  <a:gd name="T46" fmla="*/ 3400 w 3676"/>
                  <a:gd name="T47" fmla="*/ 1233 h 3665"/>
                  <a:gd name="T48" fmla="*/ 3048 w 3676"/>
                  <a:gd name="T49" fmla="*/ 881 h 3665"/>
                  <a:gd name="T50" fmla="*/ 613 w 3676"/>
                  <a:gd name="T51" fmla="*/ 0 h 3665"/>
                  <a:gd name="T52" fmla="*/ 616 w 3676"/>
                  <a:gd name="T53" fmla="*/ 1002 h 3665"/>
                  <a:gd name="T54" fmla="*/ 642 w 3676"/>
                  <a:gd name="T55" fmla="*/ 1106 h 3665"/>
                  <a:gd name="T56" fmla="*/ 691 w 3676"/>
                  <a:gd name="T57" fmla="*/ 1199 h 3665"/>
                  <a:gd name="T58" fmla="*/ 760 w 3676"/>
                  <a:gd name="T59" fmla="*/ 1276 h 3665"/>
                  <a:gd name="T60" fmla="*/ 846 w 3676"/>
                  <a:gd name="T61" fmla="*/ 1336 h 3665"/>
                  <a:gd name="T62" fmla="*/ 944 w 3676"/>
                  <a:gd name="T63" fmla="*/ 1374 h 3665"/>
                  <a:gd name="T64" fmla="*/ 1052 w 3676"/>
                  <a:gd name="T65" fmla="*/ 1387 h 3665"/>
                  <a:gd name="T66" fmla="*/ 2423 w 3676"/>
                  <a:gd name="T67" fmla="*/ 1384 h 3665"/>
                  <a:gd name="T68" fmla="*/ 2527 w 3676"/>
                  <a:gd name="T69" fmla="*/ 1357 h 3665"/>
                  <a:gd name="T70" fmla="*/ 2619 w 3676"/>
                  <a:gd name="T71" fmla="*/ 1308 h 3665"/>
                  <a:gd name="T72" fmla="*/ 2697 w 3676"/>
                  <a:gd name="T73" fmla="*/ 1239 h 3665"/>
                  <a:gd name="T74" fmla="*/ 2756 w 3676"/>
                  <a:gd name="T75" fmla="*/ 1154 h 3665"/>
                  <a:gd name="T76" fmla="*/ 2794 w 3676"/>
                  <a:gd name="T77" fmla="*/ 1055 h 3665"/>
                  <a:gd name="T78" fmla="*/ 2808 w 3676"/>
                  <a:gd name="T79" fmla="*/ 946 h 3665"/>
                  <a:gd name="T80" fmla="*/ 2941 w 3676"/>
                  <a:gd name="T81" fmla="*/ 0 h 3665"/>
                  <a:gd name="T82" fmla="*/ 3676 w 3676"/>
                  <a:gd name="T83" fmla="*/ 3261 h 3665"/>
                  <a:gd name="T84" fmla="*/ 3664 w 3676"/>
                  <a:gd name="T85" fmla="*/ 3360 h 3665"/>
                  <a:gd name="T86" fmla="*/ 3629 w 3676"/>
                  <a:gd name="T87" fmla="*/ 3450 h 3665"/>
                  <a:gd name="T88" fmla="*/ 3574 w 3676"/>
                  <a:gd name="T89" fmla="*/ 3529 h 3665"/>
                  <a:gd name="T90" fmla="*/ 3503 w 3676"/>
                  <a:gd name="T91" fmla="*/ 3592 h 3665"/>
                  <a:gd name="T92" fmla="*/ 3418 w 3676"/>
                  <a:gd name="T93" fmla="*/ 3638 h 3665"/>
                  <a:gd name="T94" fmla="*/ 3324 w 3676"/>
                  <a:gd name="T95" fmla="*/ 3661 h 3665"/>
                  <a:gd name="T96" fmla="*/ 403 w 3676"/>
                  <a:gd name="T97" fmla="*/ 3665 h 3665"/>
                  <a:gd name="T98" fmla="*/ 304 w 3676"/>
                  <a:gd name="T99" fmla="*/ 3653 h 3665"/>
                  <a:gd name="T100" fmla="*/ 214 w 3676"/>
                  <a:gd name="T101" fmla="*/ 3618 h 3665"/>
                  <a:gd name="T102" fmla="*/ 136 w 3676"/>
                  <a:gd name="T103" fmla="*/ 3563 h 3665"/>
                  <a:gd name="T104" fmla="*/ 72 w 3676"/>
                  <a:gd name="T105" fmla="*/ 3492 h 3665"/>
                  <a:gd name="T106" fmla="*/ 27 w 3676"/>
                  <a:gd name="T107" fmla="*/ 3407 h 3665"/>
                  <a:gd name="T108" fmla="*/ 3 w 3676"/>
                  <a:gd name="T109" fmla="*/ 3312 h 3665"/>
                  <a:gd name="T110" fmla="*/ 0 w 3676"/>
                  <a:gd name="T111" fmla="*/ 1835 h 3665"/>
                  <a:gd name="T112" fmla="*/ 3 w 3676"/>
                  <a:gd name="T113" fmla="*/ 353 h 3665"/>
                  <a:gd name="T114" fmla="*/ 27 w 3676"/>
                  <a:gd name="T115" fmla="*/ 258 h 3665"/>
                  <a:gd name="T116" fmla="*/ 72 w 3676"/>
                  <a:gd name="T117" fmla="*/ 173 h 3665"/>
                  <a:gd name="T118" fmla="*/ 136 w 3676"/>
                  <a:gd name="T119" fmla="*/ 101 h 3665"/>
                  <a:gd name="T120" fmla="*/ 214 w 3676"/>
                  <a:gd name="T121" fmla="*/ 47 h 3665"/>
                  <a:gd name="T122" fmla="*/ 304 w 3676"/>
                  <a:gd name="T123" fmla="*/ 12 h 3665"/>
                  <a:gd name="T124" fmla="*/ 403 w 3676"/>
                  <a:gd name="T125" fmla="*/ 0 h 3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76" h="3665">
                    <a:moveTo>
                      <a:pt x="782" y="1669"/>
                    </a:moveTo>
                    <a:lnTo>
                      <a:pt x="742" y="1672"/>
                    </a:lnTo>
                    <a:lnTo>
                      <a:pt x="704" y="1682"/>
                    </a:lnTo>
                    <a:lnTo>
                      <a:pt x="669" y="1697"/>
                    </a:lnTo>
                    <a:lnTo>
                      <a:pt x="636" y="1717"/>
                    </a:lnTo>
                    <a:lnTo>
                      <a:pt x="607" y="1741"/>
                    </a:lnTo>
                    <a:lnTo>
                      <a:pt x="583" y="1770"/>
                    </a:lnTo>
                    <a:lnTo>
                      <a:pt x="563" y="1803"/>
                    </a:lnTo>
                    <a:lnTo>
                      <a:pt x="548" y="1838"/>
                    </a:lnTo>
                    <a:lnTo>
                      <a:pt x="538" y="1876"/>
                    </a:lnTo>
                    <a:lnTo>
                      <a:pt x="536" y="1917"/>
                    </a:lnTo>
                    <a:lnTo>
                      <a:pt x="536" y="2987"/>
                    </a:lnTo>
                    <a:lnTo>
                      <a:pt x="538" y="3026"/>
                    </a:lnTo>
                    <a:lnTo>
                      <a:pt x="548" y="3065"/>
                    </a:lnTo>
                    <a:lnTo>
                      <a:pt x="563" y="3100"/>
                    </a:lnTo>
                    <a:lnTo>
                      <a:pt x="583" y="3132"/>
                    </a:lnTo>
                    <a:lnTo>
                      <a:pt x="607" y="3161"/>
                    </a:lnTo>
                    <a:lnTo>
                      <a:pt x="636" y="3186"/>
                    </a:lnTo>
                    <a:lnTo>
                      <a:pt x="669" y="3206"/>
                    </a:lnTo>
                    <a:lnTo>
                      <a:pt x="704" y="3222"/>
                    </a:lnTo>
                    <a:lnTo>
                      <a:pt x="742" y="3231"/>
                    </a:lnTo>
                    <a:lnTo>
                      <a:pt x="782" y="3234"/>
                    </a:lnTo>
                    <a:lnTo>
                      <a:pt x="2878" y="3234"/>
                    </a:lnTo>
                    <a:lnTo>
                      <a:pt x="2918" y="3231"/>
                    </a:lnTo>
                    <a:lnTo>
                      <a:pt x="2956" y="3222"/>
                    </a:lnTo>
                    <a:lnTo>
                      <a:pt x="2991" y="3206"/>
                    </a:lnTo>
                    <a:lnTo>
                      <a:pt x="3024" y="3186"/>
                    </a:lnTo>
                    <a:lnTo>
                      <a:pt x="3052" y="3161"/>
                    </a:lnTo>
                    <a:lnTo>
                      <a:pt x="3076" y="3132"/>
                    </a:lnTo>
                    <a:lnTo>
                      <a:pt x="3096" y="3100"/>
                    </a:lnTo>
                    <a:lnTo>
                      <a:pt x="3112" y="3065"/>
                    </a:lnTo>
                    <a:lnTo>
                      <a:pt x="3121" y="3026"/>
                    </a:lnTo>
                    <a:lnTo>
                      <a:pt x="3124" y="2987"/>
                    </a:lnTo>
                    <a:lnTo>
                      <a:pt x="3124" y="1917"/>
                    </a:lnTo>
                    <a:lnTo>
                      <a:pt x="3121" y="1876"/>
                    </a:lnTo>
                    <a:lnTo>
                      <a:pt x="3112" y="1838"/>
                    </a:lnTo>
                    <a:lnTo>
                      <a:pt x="3096" y="1803"/>
                    </a:lnTo>
                    <a:lnTo>
                      <a:pt x="3076" y="1770"/>
                    </a:lnTo>
                    <a:lnTo>
                      <a:pt x="3052" y="1741"/>
                    </a:lnTo>
                    <a:lnTo>
                      <a:pt x="3024" y="1717"/>
                    </a:lnTo>
                    <a:lnTo>
                      <a:pt x="2991" y="1697"/>
                    </a:lnTo>
                    <a:lnTo>
                      <a:pt x="2956" y="1682"/>
                    </a:lnTo>
                    <a:lnTo>
                      <a:pt x="2918" y="1672"/>
                    </a:lnTo>
                    <a:lnTo>
                      <a:pt x="2878" y="1669"/>
                    </a:lnTo>
                    <a:lnTo>
                      <a:pt x="782" y="1669"/>
                    </a:lnTo>
                    <a:close/>
                    <a:moveTo>
                      <a:pt x="3048" y="881"/>
                    </a:moveTo>
                    <a:lnTo>
                      <a:pt x="3048" y="1233"/>
                    </a:lnTo>
                    <a:lnTo>
                      <a:pt x="3400" y="1233"/>
                    </a:lnTo>
                    <a:lnTo>
                      <a:pt x="3400" y="881"/>
                    </a:lnTo>
                    <a:lnTo>
                      <a:pt x="3048" y="881"/>
                    </a:lnTo>
                    <a:close/>
                    <a:moveTo>
                      <a:pt x="403" y="0"/>
                    </a:moveTo>
                    <a:lnTo>
                      <a:pt x="613" y="0"/>
                    </a:lnTo>
                    <a:lnTo>
                      <a:pt x="613" y="946"/>
                    </a:lnTo>
                    <a:lnTo>
                      <a:pt x="616" y="1002"/>
                    </a:lnTo>
                    <a:lnTo>
                      <a:pt x="626" y="1055"/>
                    </a:lnTo>
                    <a:lnTo>
                      <a:pt x="642" y="1106"/>
                    </a:lnTo>
                    <a:lnTo>
                      <a:pt x="664" y="1154"/>
                    </a:lnTo>
                    <a:lnTo>
                      <a:pt x="691" y="1199"/>
                    </a:lnTo>
                    <a:lnTo>
                      <a:pt x="723" y="1239"/>
                    </a:lnTo>
                    <a:lnTo>
                      <a:pt x="760" y="1276"/>
                    </a:lnTo>
                    <a:lnTo>
                      <a:pt x="801" y="1308"/>
                    </a:lnTo>
                    <a:lnTo>
                      <a:pt x="846" y="1336"/>
                    </a:lnTo>
                    <a:lnTo>
                      <a:pt x="894" y="1357"/>
                    </a:lnTo>
                    <a:lnTo>
                      <a:pt x="944" y="1374"/>
                    </a:lnTo>
                    <a:lnTo>
                      <a:pt x="998" y="1384"/>
                    </a:lnTo>
                    <a:lnTo>
                      <a:pt x="1052" y="1387"/>
                    </a:lnTo>
                    <a:lnTo>
                      <a:pt x="2368" y="1387"/>
                    </a:lnTo>
                    <a:lnTo>
                      <a:pt x="2423" y="1384"/>
                    </a:lnTo>
                    <a:lnTo>
                      <a:pt x="2477" y="1374"/>
                    </a:lnTo>
                    <a:lnTo>
                      <a:pt x="2527" y="1357"/>
                    </a:lnTo>
                    <a:lnTo>
                      <a:pt x="2575" y="1336"/>
                    </a:lnTo>
                    <a:lnTo>
                      <a:pt x="2619" y="1308"/>
                    </a:lnTo>
                    <a:lnTo>
                      <a:pt x="2660" y="1276"/>
                    </a:lnTo>
                    <a:lnTo>
                      <a:pt x="2697" y="1239"/>
                    </a:lnTo>
                    <a:lnTo>
                      <a:pt x="2730" y="1199"/>
                    </a:lnTo>
                    <a:lnTo>
                      <a:pt x="2756" y="1154"/>
                    </a:lnTo>
                    <a:lnTo>
                      <a:pt x="2779" y="1106"/>
                    </a:lnTo>
                    <a:lnTo>
                      <a:pt x="2794" y="1055"/>
                    </a:lnTo>
                    <a:lnTo>
                      <a:pt x="2804" y="1002"/>
                    </a:lnTo>
                    <a:lnTo>
                      <a:pt x="2808" y="946"/>
                    </a:lnTo>
                    <a:lnTo>
                      <a:pt x="2808" y="0"/>
                    </a:lnTo>
                    <a:lnTo>
                      <a:pt x="2941" y="0"/>
                    </a:lnTo>
                    <a:lnTo>
                      <a:pt x="3676" y="741"/>
                    </a:lnTo>
                    <a:lnTo>
                      <a:pt x="3676" y="3261"/>
                    </a:lnTo>
                    <a:lnTo>
                      <a:pt x="3672" y="3312"/>
                    </a:lnTo>
                    <a:lnTo>
                      <a:pt x="3664" y="3360"/>
                    </a:lnTo>
                    <a:lnTo>
                      <a:pt x="3649" y="3407"/>
                    </a:lnTo>
                    <a:lnTo>
                      <a:pt x="3629" y="3450"/>
                    </a:lnTo>
                    <a:lnTo>
                      <a:pt x="3603" y="3492"/>
                    </a:lnTo>
                    <a:lnTo>
                      <a:pt x="3574" y="3529"/>
                    </a:lnTo>
                    <a:lnTo>
                      <a:pt x="3541" y="3563"/>
                    </a:lnTo>
                    <a:lnTo>
                      <a:pt x="3503" y="3592"/>
                    </a:lnTo>
                    <a:lnTo>
                      <a:pt x="3462" y="3618"/>
                    </a:lnTo>
                    <a:lnTo>
                      <a:pt x="3418" y="3638"/>
                    </a:lnTo>
                    <a:lnTo>
                      <a:pt x="3372" y="3653"/>
                    </a:lnTo>
                    <a:lnTo>
                      <a:pt x="3324" y="3661"/>
                    </a:lnTo>
                    <a:lnTo>
                      <a:pt x="3272" y="3665"/>
                    </a:lnTo>
                    <a:lnTo>
                      <a:pt x="403" y="3665"/>
                    </a:lnTo>
                    <a:lnTo>
                      <a:pt x="352" y="3661"/>
                    </a:lnTo>
                    <a:lnTo>
                      <a:pt x="304" y="3653"/>
                    </a:lnTo>
                    <a:lnTo>
                      <a:pt x="257" y="3638"/>
                    </a:lnTo>
                    <a:lnTo>
                      <a:pt x="214" y="3618"/>
                    </a:lnTo>
                    <a:lnTo>
                      <a:pt x="173" y="3592"/>
                    </a:lnTo>
                    <a:lnTo>
                      <a:pt x="136" y="3563"/>
                    </a:lnTo>
                    <a:lnTo>
                      <a:pt x="101" y="3529"/>
                    </a:lnTo>
                    <a:lnTo>
                      <a:pt x="72" y="3492"/>
                    </a:lnTo>
                    <a:lnTo>
                      <a:pt x="47" y="3450"/>
                    </a:lnTo>
                    <a:lnTo>
                      <a:pt x="27" y="3407"/>
                    </a:lnTo>
                    <a:lnTo>
                      <a:pt x="12" y="3360"/>
                    </a:lnTo>
                    <a:lnTo>
                      <a:pt x="3" y="3312"/>
                    </a:lnTo>
                    <a:lnTo>
                      <a:pt x="0" y="3261"/>
                    </a:lnTo>
                    <a:lnTo>
                      <a:pt x="0" y="1835"/>
                    </a:lnTo>
                    <a:lnTo>
                      <a:pt x="0" y="404"/>
                    </a:lnTo>
                    <a:lnTo>
                      <a:pt x="3" y="353"/>
                    </a:lnTo>
                    <a:lnTo>
                      <a:pt x="12" y="305"/>
                    </a:lnTo>
                    <a:lnTo>
                      <a:pt x="27" y="258"/>
                    </a:lnTo>
                    <a:lnTo>
                      <a:pt x="47" y="213"/>
                    </a:lnTo>
                    <a:lnTo>
                      <a:pt x="72" y="173"/>
                    </a:lnTo>
                    <a:lnTo>
                      <a:pt x="101" y="135"/>
                    </a:lnTo>
                    <a:lnTo>
                      <a:pt x="136" y="101"/>
                    </a:lnTo>
                    <a:lnTo>
                      <a:pt x="173" y="72"/>
                    </a:lnTo>
                    <a:lnTo>
                      <a:pt x="214" y="47"/>
                    </a:lnTo>
                    <a:lnTo>
                      <a:pt x="257" y="27"/>
                    </a:lnTo>
                    <a:lnTo>
                      <a:pt x="304" y="12"/>
                    </a:lnTo>
                    <a:lnTo>
                      <a:pt x="352" y="3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4" name="Freeform 96">
              <a:extLst>
                <a:ext uri="{FF2B5EF4-FFF2-40B4-BE49-F238E27FC236}">
                  <a16:creationId xmlns:a16="http://schemas.microsoft.com/office/drawing/2014/main" id="{8A57CBE0-8475-B142-AD0C-5631E826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9237" y="2767030"/>
              <a:ext cx="670967" cy="1028559"/>
            </a:xfrm>
            <a:custGeom>
              <a:avLst/>
              <a:gdLst>
                <a:gd name="T0" fmla="*/ 1280 w 2444"/>
                <a:gd name="T1" fmla="*/ 3037 h 3743"/>
                <a:gd name="T2" fmla="*/ 1347 w 2444"/>
                <a:gd name="T3" fmla="*/ 3078 h 3743"/>
                <a:gd name="T4" fmla="*/ 1374 w 2444"/>
                <a:gd name="T5" fmla="*/ 3155 h 3743"/>
                <a:gd name="T6" fmla="*/ 1644 w 2444"/>
                <a:gd name="T7" fmla="*/ 3401 h 3743"/>
                <a:gd name="T8" fmla="*/ 1709 w 2444"/>
                <a:gd name="T9" fmla="*/ 3440 h 3743"/>
                <a:gd name="T10" fmla="*/ 1740 w 2444"/>
                <a:gd name="T11" fmla="*/ 3510 h 3743"/>
                <a:gd name="T12" fmla="*/ 1741 w 2444"/>
                <a:gd name="T13" fmla="*/ 3617 h 3743"/>
                <a:gd name="T14" fmla="*/ 1728 w 2444"/>
                <a:gd name="T15" fmla="*/ 3676 h 3743"/>
                <a:gd name="T16" fmla="*/ 1672 w 2444"/>
                <a:gd name="T17" fmla="*/ 3732 h 3743"/>
                <a:gd name="T18" fmla="*/ 825 w 2444"/>
                <a:gd name="T19" fmla="*/ 3743 h 3743"/>
                <a:gd name="T20" fmla="*/ 750 w 2444"/>
                <a:gd name="T21" fmla="*/ 3716 h 3743"/>
                <a:gd name="T22" fmla="*/ 707 w 2444"/>
                <a:gd name="T23" fmla="*/ 3649 h 3743"/>
                <a:gd name="T24" fmla="*/ 119 w 2444"/>
                <a:gd name="T25" fmla="*/ 3617 h 3743"/>
                <a:gd name="T26" fmla="*/ 709 w 2444"/>
                <a:gd name="T27" fmla="*/ 3485 h 3743"/>
                <a:gd name="T28" fmla="*/ 753 w 2444"/>
                <a:gd name="T29" fmla="*/ 3422 h 3743"/>
                <a:gd name="T30" fmla="*/ 825 w 2444"/>
                <a:gd name="T31" fmla="*/ 3398 h 3743"/>
                <a:gd name="T32" fmla="*/ 1072 w 2444"/>
                <a:gd name="T33" fmla="*/ 3127 h 3743"/>
                <a:gd name="T34" fmla="*/ 1114 w 2444"/>
                <a:gd name="T35" fmla="*/ 3060 h 3743"/>
                <a:gd name="T36" fmla="*/ 1191 w 2444"/>
                <a:gd name="T37" fmla="*/ 3033 h 3743"/>
                <a:gd name="T38" fmla="*/ 1222 w 2444"/>
                <a:gd name="T39" fmla="*/ 2594 h 3743"/>
                <a:gd name="T40" fmla="*/ 75 w 2444"/>
                <a:gd name="T41" fmla="*/ 1986 h 3743"/>
                <a:gd name="T42" fmla="*/ 2407 w 2444"/>
                <a:gd name="T43" fmla="*/ 1997 h 3743"/>
                <a:gd name="T44" fmla="*/ 2441 w 2444"/>
                <a:gd name="T45" fmla="*/ 2041 h 3743"/>
                <a:gd name="T46" fmla="*/ 2441 w 2444"/>
                <a:gd name="T47" fmla="*/ 2756 h 3743"/>
                <a:gd name="T48" fmla="*/ 2407 w 2444"/>
                <a:gd name="T49" fmla="*/ 2801 h 3743"/>
                <a:gd name="T50" fmla="*/ 75 w 2444"/>
                <a:gd name="T51" fmla="*/ 2812 h 3743"/>
                <a:gd name="T52" fmla="*/ 22 w 2444"/>
                <a:gd name="T53" fmla="*/ 2790 h 3743"/>
                <a:gd name="T54" fmla="*/ 0 w 2444"/>
                <a:gd name="T55" fmla="*/ 2737 h 3743"/>
                <a:gd name="T56" fmla="*/ 10 w 2444"/>
                <a:gd name="T57" fmla="*/ 2023 h 3743"/>
                <a:gd name="T58" fmla="*/ 56 w 2444"/>
                <a:gd name="T59" fmla="*/ 1988 h 3743"/>
                <a:gd name="T60" fmla="*/ 242 w 2444"/>
                <a:gd name="T61" fmla="*/ 1576 h 3743"/>
                <a:gd name="T62" fmla="*/ 242 w 2444"/>
                <a:gd name="T63" fmla="*/ 1186 h 3743"/>
                <a:gd name="T64" fmla="*/ 2388 w 2444"/>
                <a:gd name="T65" fmla="*/ 1001 h 3743"/>
                <a:gd name="T66" fmla="*/ 2434 w 2444"/>
                <a:gd name="T67" fmla="*/ 1034 h 3743"/>
                <a:gd name="T68" fmla="*/ 2444 w 2444"/>
                <a:gd name="T69" fmla="*/ 1749 h 3743"/>
                <a:gd name="T70" fmla="*/ 2422 w 2444"/>
                <a:gd name="T71" fmla="*/ 1801 h 3743"/>
                <a:gd name="T72" fmla="*/ 2369 w 2444"/>
                <a:gd name="T73" fmla="*/ 1823 h 3743"/>
                <a:gd name="T74" fmla="*/ 37 w 2444"/>
                <a:gd name="T75" fmla="*/ 1812 h 3743"/>
                <a:gd name="T76" fmla="*/ 3 w 2444"/>
                <a:gd name="T77" fmla="*/ 1768 h 3743"/>
                <a:gd name="T78" fmla="*/ 3 w 2444"/>
                <a:gd name="T79" fmla="*/ 1051 h 3743"/>
                <a:gd name="T80" fmla="*/ 37 w 2444"/>
                <a:gd name="T81" fmla="*/ 1007 h 3743"/>
                <a:gd name="T82" fmla="*/ 242 w 2444"/>
                <a:gd name="T83" fmla="*/ 198 h 3743"/>
                <a:gd name="T84" fmla="*/ 1222 w 2444"/>
                <a:gd name="T85" fmla="*/ 198 h 3743"/>
                <a:gd name="T86" fmla="*/ 2369 w 2444"/>
                <a:gd name="T87" fmla="*/ 0 h 3743"/>
                <a:gd name="T88" fmla="*/ 2422 w 2444"/>
                <a:gd name="T89" fmla="*/ 21 h 3743"/>
                <a:gd name="T90" fmla="*/ 2444 w 2444"/>
                <a:gd name="T91" fmla="*/ 74 h 3743"/>
                <a:gd name="T92" fmla="*/ 2434 w 2444"/>
                <a:gd name="T93" fmla="*/ 787 h 3743"/>
                <a:gd name="T94" fmla="*/ 2388 w 2444"/>
                <a:gd name="T95" fmla="*/ 822 h 3743"/>
                <a:gd name="T96" fmla="*/ 56 w 2444"/>
                <a:gd name="T97" fmla="*/ 822 h 3743"/>
                <a:gd name="T98" fmla="*/ 10 w 2444"/>
                <a:gd name="T99" fmla="*/ 787 h 3743"/>
                <a:gd name="T100" fmla="*/ 0 w 2444"/>
                <a:gd name="T101" fmla="*/ 74 h 3743"/>
                <a:gd name="T102" fmla="*/ 22 w 2444"/>
                <a:gd name="T103" fmla="*/ 21 h 3743"/>
                <a:gd name="T104" fmla="*/ 75 w 2444"/>
                <a:gd name="T105" fmla="*/ 0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44" h="3743">
                  <a:moveTo>
                    <a:pt x="1191" y="3033"/>
                  </a:moveTo>
                  <a:lnTo>
                    <a:pt x="1252" y="3033"/>
                  </a:lnTo>
                  <a:lnTo>
                    <a:pt x="1280" y="3037"/>
                  </a:lnTo>
                  <a:lnTo>
                    <a:pt x="1306" y="3045"/>
                  </a:lnTo>
                  <a:lnTo>
                    <a:pt x="1329" y="3060"/>
                  </a:lnTo>
                  <a:lnTo>
                    <a:pt x="1347" y="3078"/>
                  </a:lnTo>
                  <a:lnTo>
                    <a:pt x="1361" y="3101"/>
                  </a:lnTo>
                  <a:lnTo>
                    <a:pt x="1371" y="3127"/>
                  </a:lnTo>
                  <a:lnTo>
                    <a:pt x="1374" y="3155"/>
                  </a:lnTo>
                  <a:lnTo>
                    <a:pt x="1374" y="3398"/>
                  </a:lnTo>
                  <a:lnTo>
                    <a:pt x="1618" y="3398"/>
                  </a:lnTo>
                  <a:lnTo>
                    <a:pt x="1644" y="3401"/>
                  </a:lnTo>
                  <a:lnTo>
                    <a:pt x="1669" y="3410"/>
                  </a:lnTo>
                  <a:lnTo>
                    <a:pt x="1691" y="3422"/>
                  </a:lnTo>
                  <a:lnTo>
                    <a:pt x="1709" y="3440"/>
                  </a:lnTo>
                  <a:lnTo>
                    <a:pt x="1725" y="3460"/>
                  </a:lnTo>
                  <a:lnTo>
                    <a:pt x="1734" y="3485"/>
                  </a:lnTo>
                  <a:lnTo>
                    <a:pt x="1740" y="3510"/>
                  </a:lnTo>
                  <a:lnTo>
                    <a:pt x="2325" y="3510"/>
                  </a:lnTo>
                  <a:lnTo>
                    <a:pt x="2325" y="3617"/>
                  </a:lnTo>
                  <a:lnTo>
                    <a:pt x="1741" y="3617"/>
                  </a:lnTo>
                  <a:lnTo>
                    <a:pt x="1741" y="3621"/>
                  </a:lnTo>
                  <a:lnTo>
                    <a:pt x="1737" y="3649"/>
                  </a:lnTo>
                  <a:lnTo>
                    <a:pt x="1728" y="3676"/>
                  </a:lnTo>
                  <a:lnTo>
                    <a:pt x="1714" y="3698"/>
                  </a:lnTo>
                  <a:lnTo>
                    <a:pt x="1694" y="3716"/>
                  </a:lnTo>
                  <a:lnTo>
                    <a:pt x="1672" y="3732"/>
                  </a:lnTo>
                  <a:lnTo>
                    <a:pt x="1647" y="3741"/>
                  </a:lnTo>
                  <a:lnTo>
                    <a:pt x="1618" y="3743"/>
                  </a:lnTo>
                  <a:lnTo>
                    <a:pt x="825" y="3743"/>
                  </a:lnTo>
                  <a:lnTo>
                    <a:pt x="797" y="3741"/>
                  </a:lnTo>
                  <a:lnTo>
                    <a:pt x="772" y="3732"/>
                  </a:lnTo>
                  <a:lnTo>
                    <a:pt x="750" y="3716"/>
                  </a:lnTo>
                  <a:lnTo>
                    <a:pt x="730" y="3698"/>
                  </a:lnTo>
                  <a:lnTo>
                    <a:pt x="716" y="3676"/>
                  </a:lnTo>
                  <a:lnTo>
                    <a:pt x="707" y="3649"/>
                  </a:lnTo>
                  <a:lnTo>
                    <a:pt x="703" y="3621"/>
                  </a:lnTo>
                  <a:lnTo>
                    <a:pt x="703" y="3617"/>
                  </a:lnTo>
                  <a:lnTo>
                    <a:pt x="119" y="3617"/>
                  </a:lnTo>
                  <a:lnTo>
                    <a:pt x="119" y="3510"/>
                  </a:lnTo>
                  <a:lnTo>
                    <a:pt x="704" y="3510"/>
                  </a:lnTo>
                  <a:lnTo>
                    <a:pt x="709" y="3485"/>
                  </a:lnTo>
                  <a:lnTo>
                    <a:pt x="719" y="3460"/>
                  </a:lnTo>
                  <a:lnTo>
                    <a:pt x="735" y="3440"/>
                  </a:lnTo>
                  <a:lnTo>
                    <a:pt x="753" y="3422"/>
                  </a:lnTo>
                  <a:lnTo>
                    <a:pt x="774" y="3410"/>
                  </a:lnTo>
                  <a:lnTo>
                    <a:pt x="800" y="3401"/>
                  </a:lnTo>
                  <a:lnTo>
                    <a:pt x="825" y="3398"/>
                  </a:lnTo>
                  <a:lnTo>
                    <a:pt x="1069" y="3398"/>
                  </a:lnTo>
                  <a:lnTo>
                    <a:pt x="1069" y="3155"/>
                  </a:lnTo>
                  <a:lnTo>
                    <a:pt x="1072" y="3127"/>
                  </a:lnTo>
                  <a:lnTo>
                    <a:pt x="1082" y="3101"/>
                  </a:lnTo>
                  <a:lnTo>
                    <a:pt x="1095" y="3078"/>
                  </a:lnTo>
                  <a:lnTo>
                    <a:pt x="1114" y="3060"/>
                  </a:lnTo>
                  <a:lnTo>
                    <a:pt x="1137" y="3045"/>
                  </a:lnTo>
                  <a:lnTo>
                    <a:pt x="1163" y="3037"/>
                  </a:lnTo>
                  <a:lnTo>
                    <a:pt x="1191" y="3033"/>
                  </a:lnTo>
                  <a:close/>
                  <a:moveTo>
                    <a:pt x="242" y="2203"/>
                  </a:moveTo>
                  <a:lnTo>
                    <a:pt x="242" y="2594"/>
                  </a:lnTo>
                  <a:lnTo>
                    <a:pt x="1222" y="2594"/>
                  </a:lnTo>
                  <a:lnTo>
                    <a:pt x="1222" y="2203"/>
                  </a:lnTo>
                  <a:lnTo>
                    <a:pt x="242" y="2203"/>
                  </a:lnTo>
                  <a:close/>
                  <a:moveTo>
                    <a:pt x="75" y="1986"/>
                  </a:moveTo>
                  <a:lnTo>
                    <a:pt x="2369" y="1986"/>
                  </a:lnTo>
                  <a:lnTo>
                    <a:pt x="2388" y="1988"/>
                  </a:lnTo>
                  <a:lnTo>
                    <a:pt x="2407" y="1997"/>
                  </a:lnTo>
                  <a:lnTo>
                    <a:pt x="2422" y="2008"/>
                  </a:lnTo>
                  <a:lnTo>
                    <a:pt x="2434" y="2023"/>
                  </a:lnTo>
                  <a:lnTo>
                    <a:pt x="2441" y="2041"/>
                  </a:lnTo>
                  <a:lnTo>
                    <a:pt x="2444" y="2060"/>
                  </a:lnTo>
                  <a:lnTo>
                    <a:pt x="2444" y="2737"/>
                  </a:lnTo>
                  <a:lnTo>
                    <a:pt x="2441" y="2756"/>
                  </a:lnTo>
                  <a:lnTo>
                    <a:pt x="2434" y="2775"/>
                  </a:lnTo>
                  <a:lnTo>
                    <a:pt x="2422" y="2790"/>
                  </a:lnTo>
                  <a:lnTo>
                    <a:pt x="2407" y="2801"/>
                  </a:lnTo>
                  <a:lnTo>
                    <a:pt x="2388" y="2808"/>
                  </a:lnTo>
                  <a:lnTo>
                    <a:pt x="2369" y="2812"/>
                  </a:lnTo>
                  <a:lnTo>
                    <a:pt x="75" y="2812"/>
                  </a:lnTo>
                  <a:lnTo>
                    <a:pt x="56" y="2808"/>
                  </a:lnTo>
                  <a:lnTo>
                    <a:pt x="37" y="2801"/>
                  </a:lnTo>
                  <a:lnTo>
                    <a:pt x="22" y="2790"/>
                  </a:lnTo>
                  <a:lnTo>
                    <a:pt x="10" y="2775"/>
                  </a:lnTo>
                  <a:lnTo>
                    <a:pt x="3" y="2756"/>
                  </a:lnTo>
                  <a:lnTo>
                    <a:pt x="0" y="2737"/>
                  </a:lnTo>
                  <a:lnTo>
                    <a:pt x="0" y="2060"/>
                  </a:lnTo>
                  <a:lnTo>
                    <a:pt x="3" y="2041"/>
                  </a:lnTo>
                  <a:lnTo>
                    <a:pt x="10" y="2023"/>
                  </a:lnTo>
                  <a:lnTo>
                    <a:pt x="22" y="2008"/>
                  </a:lnTo>
                  <a:lnTo>
                    <a:pt x="37" y="1997"/>
                  </a:lnTo>
                  <a:lnTo>
                    <a:pt x="56" y="1988"/>
                  </a:lnTo>
                  <a:lnTo>
                    <a:pt x="75" y="1986"/>
                  </a:lnTo>
                  <a:close/>
                  <a:moveTo>
                    <a:pt x="242" y="1186"/>
                  </a:moveTo>
                  <a:lnTo>
                    <a:pt x="242" y="1576"/>
                  </a:lnTo>
                  <a:lnTo>
                    <a:pt x="1222" y="1576"/>
                  </a:lnTo>
                  <a:lnTo>
                    <a:pt x="1222" y="1186"/>
                  </a:lnTo>
                  <a:lnTo>
                    <a:pt x="242" y="1186"/>
                  </a:lnTo>
                  <a:close/>
                  <a:moveTo>
                    <a:pt x="75" y="997"/>
                  </a:moveTo>
                  <a:lnTo>
                    <a:pt x="2369" y="997"/>
                  </a:lnTo>
                  <a:lnTo>
                    <a:pt x="2388" y="1001"/>
                  </a:lnTo>
                  <a:lnTo>
                    <a:pt x="2407" y="1007"/>
                  </a:lnTo>
                  <a:lnTo>
                    <a:pt x="2422" y="1019"/>
                  </a:lnTo>
                  <a:lnTo>
                    <a:pt x="2434" y="1034"/>
                  </a:lnTo>
                  <a:lnTo>
                    <a:pt x="2441" y="1051"/>
                  </a:lnTo>
                  <a:lnTo>
                    <a:pt x="2444" y="1072"/>
                  </a:lnTo>
                  <a:lnTo>
                    <a:pt x="2444" y="1749"/>
                  </a:lnTo>
                  <a:lnTo>
                    <a:pt x="2441" y="1768"/>
                  </a:lnTo>
                  <a:lnTo>
                    <a:pt x="2434" y="1786"/>
                  </a:lnTo>
                  <a:lnTo>
                    <a:pt x="2422" y="1801"/>
                  </a:lnTo>
                  <a:lnTo>
                    <a:pt x="2407" y="1812"/>
                  </a:lnTo>
                  <a:lnTo>
                    <a:pt x="2388" y="1821"/>
                  </a:lnTo>
                  <a:lnTo>
                    <a:pt x="2369" y="1823"/>
                  </a:lnTo>
                  <a:lnTo>
                    <a:pt x="75" y="1823"/>
                  </a:lnTo>
                  <a:lnTo>
                    <a:pt x="56" y="1821"/>
                  </a:lnTo>
                  <a:lnTo>
                    <a:pt x="37" y="1812"/>
                  </a:lnTo>
                  <a:lnTo>
                    <a:pt x="22" y="1801"/>
                  </a:lnTo>
                  <a:lnTo>
                    <a:pt x="10" y="1786"/>
                  </a:lnTo>
                  <a:lnTo>
                    <a:pt x="3" y="1768"/>
                  </a:lnTo>
                  <a:lnTo>
                    <a:pt x="0" y="1749"/>
                  </a:lnTo>
                  <a:lnTo>
                    <a:pt x="0" y="1072"/>
                  </a:lnTo>
                  <a:lnTo>
                    <a:pt x="3" y="1051"/>
                  </a:lnTo>
                  <a:lnTo>
                    <a:pt x="10" y="1034"/>
                  </a:lnTo>
                  <a:lnTo>
                    <a:pt x="22" y="1019"/>
                  </a:lnTo>
                  <a:lnTo>
                    <a:pt x="37" y="1007"/>
                  </a:lnTo>
                  <a:lnTo>
                    <a:pt x="56" y="1001"/>
                  </a:lnTo>
                  <a:lnTo>
                    <a:pt x="75" y="997"/>
                  </a:lnTo>
                  <a:close/>
                  <a:moveTo>
                    <a:pt x="242" y="198"/>
                  </a:moveTo>
                  <a:lnTo>
                    <a:pt x="242" y="588"/>
                  </a:lnTo>
                  <a:lnTo>
                    <a:pt x="1222" y="588"/>
                  </a:lnTo>
                  <a:lnTo>
                    <a:pt x="1222" y="198"/>
                  </a:lnTo>
                  <a:lnTo>
                    <a:pt x="242" y="198"/>
                  </a:lnTo>
                  <a:close/>
                  <a:moveTo>
                    <a:pt x="75" y="0"/>
                  </a:moveTo>
                  <a:lnTo>
                    <a:pt x="2369" y="0"/>
                  </a:lnTo>
                  <a:lnTo>
                    <a:pt x="2388" y="2"/>
                  </a:lnTo>
                  <a:lnTo>
                    <a:pt x="2407" y="9"/>
                  </a:lnTo>
                  <a:lnTo>
                    <a:pt x="2422" y="21"/>
                  </a:lnTo>
                  <a:lnTo>
                    <a:pt x="2434" y="36"/>
                  </a:lnTo>
                  <a:lnTo>
                    <a:pt x="2441" y="54"/>
                  </a:lnTo>
                  <a:lnTo>
                    <a:pt x="2444" y="74"/>
                  </a:lnTo>
                  <a:lnTo>
                    <a:pt x="2444" y="750"/>
                  </a:lnTo>
                  <a:lnTo>
                    <a:pt x="2441" y="770"/>
                  </a:lnTo>
                  <a:lnTo>
                    <a:pt x="2434" y="787"/>
                  </a:lnTo>
                  <a:lnTo>
                    <a:pt x="2422" y="802"/>
                  </a:lnTo>
                  <a:lnTo>
                    <a:pt x="2407" y="815"/>
                  </a:lnTo>
                  <a:lnTo>
                    <a:pt x="2388" y="822"/>
                  </a:lnTo>
                  <a:lnTo>
                    <a:pt x="2369" y="824"/>
                  </a:lnTo>
                  <a:lnTo>
                    <a:pt x="75" y="824"/>
                  </a:lnTo>
                  <a:lnTo>
                    <a:pt x="56" y="822"/>
                  </a:lnTo>
                  <a:lnTo>
                    <a:pt x="37" y="815"/>
                  </a:lnTo>
                  <a:lnTo>
                    <a:pt x="22" y="802"/>
                  </a:lnTo>
                  <a:lnTo>
                    <a:pt x="10" y="787"/>
                  </a:lnTo>
                  <a:lnTo>
                    <a:pt x="3" y="770"/>
                  </a:lnTo>
                  <a:lnTo>
                    <a:pt x="0" y="750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10" y="36"/>
                  </a:lnTo>
                  <a:lnTo>
                    <a:pt x="22" y="21"/>
                  </a:lnTo>
                  <a:lnTo>
                    <a:pt x="37" y="9"/>
                  </a:lnTo>
                  <a:lnTo>
                    <a:pt x="56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 101">
              <a:extLst>
                <a:ext uri="{FF2B5EF4-FFF2-40B4-BE49-F238E27FC236}">
                  <a16:creationId xmlns:a16="http://schemas.microsoft.com/office/drawing/2014/main" id="{DFBF513F-199D-0A4B-A766-7E05B14FB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8963" y="1808644"/>
              <a:ext cx="1018458" cy="978167"/>
            </a:xfrm>
            <a:custGeom>
              <a:avLst/>
              <a:gdLst>
                <a:gd name="T0" fmla="*/ 1966 w 3642"/>
                <a:gd name="T1" fmla="*/ 26 h 3496"/>
                <a:gd name="T2" fmla="*/ 2393 w 3642"/>
                <a:gd name="T3" fmla="*/ 187 h 3496"/>
                <a:gd name="T4" fmla="*/ 2753 w 3642"/>
                <a:gd name="T5" fmla="*/ 474 h 3496"/>
                <a:gd name="T6" fmla="*/ 3004 w 3642"/>
                <a:gd name="T7" fmla="*/ 849 h 3496"/>
                <a:gd name="T8" fmla="*/ 3126 w 3642"/>
                <a:gd name="T9" fmla="*/ 1259 h 3496"/>
                <a:gd name="T10" fmla="*/ 3205 w 3642"/>
                <a:gd name="T11" fmla="*/ 1449 h 3496"/>
                <a:gd name="T12" fmla="*/ 3320 w 3642"/>
                <a:gd name="T13" fmla="*/ 1602 h 3496"/>
                <a:gd name="T14" fmla="*/ 3378 w 3642"/>
                <a:gd name="T15" fmla="*/ 1867 h 3496"/>
                <a:gd name="T16" fmla="*/ 3461 w 3642"/>
                <a:gd name="T17" fmla="*/ 2114 h 3496"/>
                <a:gd name="T18" fmla="*/ 3611 w 3642"/>
                <a:gd name="T19" fmla="*/ 2322 h 3496"/>
                <a:gd name="T20" fmla="*/ 3633 w 3642"/>
                <a:gd name="T21" fmla="*/ 2581 h 3496"/>
                <a:gd name="T22" fmla="*/ 3386 w 3642"/>
                <a:gd name="T23" fmla="*/ 3155 h 3496"/>
                <a:gd name="T24" fmla="*/ 3187 w 3642"/>
                <a:gd name="T25" fmla="*/ 3332 h 3496"/>
                <a:gd name="T26" fmla="*/ 2926 w 3642"/>
                <a:gd name="T27" fmla="*/ 3396 h 3496"/>
                <a:gd name="T28" fmla="*/ 2647 w 3642"/>
                <a:gd name="T29" fmla="*/ 3475 h 3496"/>
                <a:gd name="T30" fmla="*/ 2138 w 3642"/>
                <a:gd name="T31" fmla="*/ 3493 h 3496"/>
                <a:gd name="T32" fmla="*/ 2035 w 3642"/>
                <a:gd name="T33" fmla="*/ 3410 h 3496"/>
                <a:gd name="T34" fmla="*/ 2035 w 3642"/>
                <a:gd name="T35" fmla="*/ 3135 h 3496"/>
                <a:gd name="T36" fmla="*/ 2138 w 3642"/>
                <a:gd name="T37" fmla="*/ 3051 h 3496"/>
                <a:gd name="T38" fmla="*/ 2647 w 3642"/>
                <a:gd name="T39" fmla="*/ 3070 h 3496"/>
                <a:gd name="T40" fmla="*/ 2926 w 3642"/>
                <a:gd name="T41" fmla="*/ 3148 h 3496"/>
                <a:gd name="T42" fmla="*/ 3113 w 3642"/>
                <a:gd name="T43" fmla="*/ 3086 h 3496"/>
                <a:gd name="T44" fmla="*/ 3376 w 3642"/>
                <a:gd name="T45" fmla="*/ 2584 h 3496"/>
                <a:gd name="T46" fmla="*/ 3385 w 3642"/>
                <a:gd name="T47" fmla="*/ 2423 h 3496"/>
                <a:gd name="T48" fmla="*/ 3311 w 3642"/>
                <a:gd name="T49" fmla="*/ 2386 h 3496"/>
                <a:gd name="T50" fmla="*/ 3188 w 3642"/>
                <a:gd name="T51" fmla="*/ 2602 h 3496"/>
                <a:gd name="T52" fmla="*/ 3037 w 3642"/>
                <a:gd name="T53" fmla="*/ 2675 h 3496"/>
                <a:gd name="T54" fmla="*/ 2450 w 3642"/>
                <a:gd name="T55" fmla="*/ 2605 h 3496"/>
                <a:gd name="T56" fmla="*/ 2377 w 3642"/>
                <a:gd name="T57" fmla="*/ 2503 h 3496"/>
                <a:gd name="T58" fmla="*/ 2469 w 3642"/>
                <a:gd name="T59" fmla="*/ 1478 h 3496"/>
                <a:gd name="T60" fmla="*/ 2574 w 3642"/>
                <a:gd name="T61" fmla="*/ 1390 h 3496"/>
                <a:gd name="T62" fmla="*/ 2748 w 3642"/>
                <a:gd name="T63" fmla="*/ 1250 h 3496"/>
                <a:gd name="T64" fmla="*/ 2612 w 3642"/>
                <a:gd name="T65" fmla="*/ 901 h 3496"/>
                <a:gd name="T66" fmla="*/ 2348 w 3642"/>
                <a:gd name="T67" fmla="*/ 600 h 3496"/>
                <a:gd name="T68" fmla="*/ 2003 w 3642"/>
                <a:gd name="T69" fmla="*/ 418 h 3496"/>
                <a:gd name="T70" fmla="*/ 1611 w 3642"/>
                <a:gd name="T71" fmla="*/ 373 h 3496"/>
                <a:gd name="T72" fmla="*/ 1233 w 3642"/>
                <a:gd name="T73" fmla="*/ 474 h 3496"/>
                <a:gd name="T74" fmla="*/ 917 w 3642"/>
                <a:gd name="T75" fmla="*/ 709 h 3496"/>
                <a:gd name="T76" fmla="*/ 700 w 3642"/>
                <a:gd name="T77" fmla="*/ 1037 h 3496"/>
                <a:gd name="T78" fmla="*/ 614 w 3642"/>
                <a:gd name="T79" fmla="*/ 1397 h 3496"/>
                <a:gd name="T80" fmla="*/ 858 w 3642"/>
                <a:gd name="T81" fmla="*/ 1414 h 3496"/>
                <a:gd name="T82" fmla="*/ 928 w 3642"/>
                <a:gd name="T83" fmla="*/ 1535 h 3496"/>
                <a:gd name="T84" fmla="*/ 985 w 3642"/>
                <a:gd name="T85" fmla="*/ 2551 h 3496"/>
                <a:gd name="T86" fmla="*/ 884 w 3642"/>
                <a:gd name="T87" fmla="*/ 2626 h 3496"/>
                <a:gd name="T88" fmla="*/ 278 w 3642"/>
                <a:gd name="T89" fmla="*/ 2665 h 3496"/>
                <a:gd name="T90" fmla="*/ 127 w 3642"/>
                <a:gd name="T91" fmla="*/ 2511 h 3496"/>
                <a:gd name="T92" fmla="*/ 25 w 3642"/>
                <a:gd name="T93" fmla="*/ 2220 h 3496"/>
                <a:gd name="T94" fmla="*/ 2 w 3642"/>
                <a:gd name="T95" fmla="*/ 1880 h 3496"/>
                <a:gd name="T96" fmla="*/ 59 w 3642"/>
                <a:gd name="T97" fmla="*/ 1608 h 3496"/>
                <a:gd name="T98" fmla="*/ 176 w 3642"/>
                <a:gd name="T99" fmla="*/ 1451 h 3496"/>
                <a:gd name="T100" fmla="*/ 256 w 3642"/>
                <a:gd name="T101" fmla="*/ 1260 h 3496"/>
                <a:gd name="T102" fmla="*/ 379 w 3642"/>
                <a:gd name="T103" fmla="*/ 849 h 3496"/>
                <a:gd name="T104" fmla="*/ 628 w 3642"/>
                <a:gd name="T105" fmla="*/ 474 h 3496"/>
                <a:gd name="T106" fmla="*/ 988 w 3642"/>
                <a:gd name="T107" fmla="*/ 187 h 3496"/>
                <a:gd name="T108" fmla="*/ 1416 w 3642"/>
                <a:gd name="T109" fmla="*/ 2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42" h="3496">
                  <a:moveTo>
                    <a:pt x="1691" y="0"/>
                  </a:moveTo>
                  <a:lnTo>
                    <a:pt x="1691" y="0"/>
                  </a:lnTo>
                  <a:lnTo>
                    <a:pt x="1783" y="2"/>
                  </a:lnTo>
                  <a:lnTo>
                    <a:pt x="1875" y="12"/>
                  </a:lnTo>
                  <a:lnTo>
                    <a:pt x="1966" y="26"/>
                  </a:lnTo>
                  <a:lnTo>
                    <a:pt x="2055" y="47"/>
                  </a:lnTo>
                  <a:lnTo>
                    <a:pt x="2142" y="74"/>
                  </a:lnTo>
                  <a:lnTo>
                    <a:pt x="2228" y="106"/>
                  </a:lnTo>
                  <a:lnTo>
                    <a:pt x="2312" y="143"/>
                  </a:lnTo>
                  <a:lnTo>
                    <a:pt x="2393" y="187"/>
                  </a:lnTo>
                  <a:lnTo>
                    <a:pt x="2471" y="234"/>
                  </a:lnTo>
                  <a:lnTo>
                    <a:pt x="2546" y="287"/>
                  </a:lnTo>
                  <a:lnTo>
                    <a:pt x="2619" y="345"/>
                  </a:lnTo>
                  <a:lnTo>
                    <a:pt x="2688" y="407"/>
                  </a:lnTo>
                  <a:lnTo>
                    <a:pt x="2753" y="474"/>
                  </a:lnTo>
                  <a:lnTo>
                    <a:pt x="2815" y="545"/>
                  </a:lnTo>
                  <a:lnTo>
                    <a:pt x="2871" y="621"/>
                  </a:lnTo>
                  <a:lnTo>
                    <a:pt x="2920" y="695"/>
                  </a:lnTo>
                  <a:lnTo>
                    <a:pt x="2964" y="770"/>
                  </a:lnTo>
                  <a:lnTo>
                    <a:pt x="3004" y="849"/>
                  </a:lnTo>
                  <a:lnTo>
                    <a:pt x="3038" y="929"/>
                  </a:lnTo>
                  <a:lnTo>
                    <a:pt x="3066" y="1009"/>
                  </a:lnTo>
                  <a:lnTo>
                    <a:pt x="3092" y="1091"/>
                  </a:lnTo>
                  <a:lnTo>
                    <a:pt x="3111" y="1175"/>
                  </a:lnTo>
                  <a:lnTo>
                    <a:pt x="3126" y="1259"/>
                  </a:lnTo>
                  <a:lnTo>
                    <a:pt x="3136" y="1344"/>
                  </a:lnTo>
                  <a:lnTo>
                    <a:pt x="3140" y="1430"/>
                  </a:lnTo>
                  <a:lnTo>
                    <a:pt x="3146" y="1430"/>
                  </a:lnTo>
                  <a:lnTo>
                    <a:pt x="3176" y="1436"/>
                  </a:lnTo>
                  <a:lnTo>
                    <a:pt x="3205" y="1449"/>
                  </a:lnTo>
                  <a:lnTo>
                    <a:pt x="3232" y="1468"/>
                  </a:lnTo>
                  <a:lnTo>
                    <a:pt x="3258" y="1494"/>
                  </a:lnTo>
                  <a:lnTo>
                    <a:pt x="3281" y="1525"/>
                  </a:lnTo>
                  <a:lnTo>
                    <a:pt x="3302" y="1561"/>
                  </a:lnTo>
                  <a:lnTo>
                    <a:pt x="3320" y="1602"/>
                  </a:lnTo>
                  <a:lnTo>
                    <a:pt x="3337" y="1647"/>
                  </a:lnTo>
                  <a:lnTo>
                    <a:pt x="3351" y="1697"/>
                  </a:lnTo>
                  <a:lnTo>
                    <a:pt x="3362" y="1751"/>
                  </a:lnTo>
                  <a:lnTo>
                    <a:pt x="3371" y="1808"/>
                  </a:lnTo>
                  <a:lnTo>
                    <a:pt x="3378" y="1867"/>
                  </a:lnTo>
                  <a:lnTo>
                    <a:pt x="3380" y="1929"/>
                  </a:lnTo>
                  <a:lnTo>
                    <a:pt x="3380" y="1995"/>
                  </a:lnTo>
                  <a:lnTo>
                    <a:pt x="3377" y="2061"/>
                  </a:lnTo>
                  <a:lnTo>
                    <a:pt x="3420" y="2085"/>
                  </a:lnTo>
                  <a:lnTo>
                    <a:pt x="3461" y="2114"/>
                  </a:lnTo>
                  <a:lnTo>
                    <a:pt x="3498" y="2148"/>
                  </a:lnTo>
                  <a:lnTo>
                    <a:pt x="3532" y="2185"/>
                  </a:lnTo>
                  <a:lnTo>
                    <a:pt x="3563" y="2227"/>
                  </a:lnTo>
                  <a:lnTo>
                    <a:pt x="3590" y="2273"/>
                  </a:lnTo>
                  <a:lnTo>
                    <a:pt x="3611" y="2322"/>
                  </a:lnTo>
                  <a:lnTo>
                    <a:pt x="3627" y="2372"/>
                  </a:lnTo>
                  <a:lnTo>
                    <a:pt x="3637" y="2424"/>
                  </a:lnTo>
                  <a:lnTo>
                    <a:pt x="3642" y="2476"/>
                  </a:lnTo>
                  <a:lnTo>
                    <a:pt x="3641" y="2529"/>
                  </a:lnTo>
                  <a:lnTo>
                    <a:pt x="3633" y="2581"/>
                  </a:lnTo>
                  <a:lnTo>
                    <a:pt x="3621" y="2633"/>
                  </a:lnTo>
                  <a:lnTo>
                    <a:pt x="3602" y="2684"/>
                  </a:lnTo>
                  <a:lnTo>
                    <a:pt x="3439" y="3058"/>
                  </a:lnTo>
                  <a:lnTo>
                    <a:pt x="3414" y="3108"/>
                  </a:lnTo>
                  <a:lnTo>
                    <a:pt x="3386" y="3155"/>
                  </a:lnTo>
                  <a:lnTo>
                    <a:pt x="3352" y="3198"/>
                  </a:lnTo>
                  <a:lnTo>
                    <a:pt x="3316" y="3238"/>
                  </a:lnTo>
                  <a:lnTo>
                    <a:pt x="3275" y="3273"/>
                  </a:lnTo>
                  <a:lnTo>
                    <a:pt x="3232" y="3304"/>
                  </a:lnTo>
                  <a:lnTo>
                    <a:pt x="3187" y="3332"/>
                  </a:lnTo>
                  <a:lnTo>
                    <a:pt x="3138" y="3354"/>
                  </a:lnTo>
                  <a:lnTo>
                    <a:pt x="3087" y="3371"/>
                  </a:lnTo>
                  <a:lnTo>
                    <a:pt x="3034" y="3385"/>
                  </a:lnTo>
                  <a:lnTo>
                    <a:pt x="2981" y="3394"/>
                  </a:lnTo>
                  <a:lnTo>
                    <a:pt x="2926" y="3396"/>
                  </a:lnTo>
                  <a:lnTo>
                    <a:pt x="2706" y="3396"/>
                  </a:lnTo>
                  <a:lnTo>
                    <a:pt x="2697" y="3420"/>
                  </a:lnTo>
                  <a:lnTo>
                    <a:pt x="2683" y="3441"/>
                  </a:lnTo>
                  <a:lnTo>
                    <a:pt x="2667" y="3460"/>
                  </a:lnTo>
                  <a:lnTo>
                    <a:pt x="2647" y="3475"/>
                  </a:lnTo>
                  <a:lnTo>
                    <a:pt x="2624" y="3486"/>
                  </a:lnTo>
                  <a:lnTo>
                    <a:pt x="2599" y="3494"/>
                  </a:lnTo>
                  <a:lnTo>
                    <a:pt x="2573" y="3496"/>
                  </a:lnTo>
                  <a:lnTo>
                    <a:pt x="2165" y="3496"/>
                  </a:lnTo>
                  <a:lnTo>
                    <a:pt x="2138" y="3493"/>
                  </a:lnTo>
                  <a:lnTo>
                    <a:pt x="2111" y="3485"/>
                  </a:lnTo>
                  <a:lnTo>
                    <a:pt x="2087" y="3472"/>
                  </a:lnTo>
                  <a:lnTo>
                    <a:pt x="2066" y="3454"/>
                  </a:lnTo>
                  <a:lnTo>
                    <a:pt x="2048" y="3433"/>
                  </a:lnTo>
                  <a:lnTo>
                    <a:pt x="2035" y="3410"/>
                  </a:lnTo>
                  <a:lnTo>
                    <a:pt x="2027" y="3384"/>
                  </a:lnTo>
                  <a:lnTo>
                    <a:pt x="2024" y="3355"/>
                  </a:lnTo>
                  <a:lnTo>
                    <a:pt x="2024" y="3189"/>
                  </a:lnTo>
                  <a:lnTo>
                    <a:pt x="2027" y="3161"/>
                  </a:lnTo>
                  <a:lnTo>
                    <a:pt x="2035" y="3135"/>
                  </a:lnTo>
                  <a:lnTo>
                    <a:pt x="2048" y="3110"/>
                  </a:lnTo>
                  <a:lnTo>
                    <a:pt x="2066" y="3089"/>
                  </a:lnTo>
                  <a:lnTo>
                    <a:pt x="2087" y="3072"/>
                  </a:lnTo>
                  <a:lnTo>
                    <a:pt x="2111" y="3058"/>
                  </a:lnTo>
                  <a:lnTo>
                    <a:pt x="2138" y="3051"/>
                  </a:lnTo>
                  <a:lnTo>
                    <a:pt x="2165" y="3047"/>
                  </a:lnTo>
                  <a:lnTo>
                    <a:pt x="2573" y="3047"/>
                  </a:lnTo>
                  <a:lnTo>
                    <a:pt x="2599" y="3050"/>
                  </a:lnTo>
                  <a:lnTo>
                    <a:pt x="2624" y="3057"/>
                  </a:lnTo>
                  <a:lnTo>
                    <a:pt x="2647" y="3070"/>
                  </a:lnTo>
                  <a:lnTo>
                    <a:pt x="2667" y="3084"/>
                  </a:lnTo>
                  <a:lnTo>
                    <a:pt x="2683" y="3103"/>
                  </a:lnTo>
                  <a:lnTo>
                    <a:pt x="2697" y="3125"/>
                  </a:lnTo>
                  <a:lnTo>
                    <a:pt x="2706" y="3148"/>
                  </a:lnTo>
                  <a:lnTo>
                    <a:pt x="2926" y="3148"/>
                  </a:lnTo>
                  <a:lnTo>
                    <a:pt x="2967" y="3146"/>
                  </a:lnTo>
                  <a:lnTo>
                    <a:pt x="3007" y="3138"/>
                  </a:lnTo>
                  <a:lnTo>
                    <a:pt x="3044" y="3125"/>
                  </a:lnTo>
                  <a:lnTo>
                    <a:pt x="3080" y="3107"/>
                  </a:lnTo>
                  <a:lnTo>
                    <a:pt x="3113" y="3086"/>
                  </a:lnTo>
                  <a:lnTo>
                    <a:pt x="3144" y="3060"/>
                  </a:lnTo>
                  <a:lnTo>
                    <a:pt x="3170" y="3030"/>
                  </a:lnTo>
                  <a:lnTo>
                    <a:pt x="3193" y="2997"/>
                  </a:lnTo>
                  <a:lnTo>
                    <a:pt x="3212" y="2960"/>
                  </a:lnTo>
                  <a:lnTo>
                    <a:pt x="3376" y="2584"/>
                  </a:lnTo>
                  <a:lnTo>
                    <a:pt x="3387" y="2553"/>
                  </a:lnTo>
                  <a:lnTo>
                    <a:pt x="3392" y="2520"/>
                  </a:lnTo>
                  <a:lnTo>
                    <a:pt x="3394" y="2488"/>
                  </a:lnTo>
                  <a:lnTo>
                    <a:pt x="3392" y="2455"/>
                  </a:lnTo>
                  <a:lnTo>
                    <a:pt x="3385" y="2423"/>
                  </a:lnTo>
                  <a:lnTo>
                    <a:pt x="3372" y="2392"/>
                  </a:lnTo>
                  <a:lnTo>
                    <a:pt x="3356" y="2362"/>
                  </a:lnTo>
                  <a:lnTo>
                    <a:pt x="3343" y="2345"/>
                  </a:lnTo>
                  <a:lnTo>
                    <a:pt x="3328" y="2330"/>
                  </a:lnTo>
                  <a:lnTo>
                    <a:pt x="3311" y="2386"/>
                  </a:lnTo>
                  <a:lnTo>
                    <a:pt x="3290" y="2438"/>
                  </a:lnTo>
                  <a:lnTo>
                    <a:pt x="3266" y="2487"/>
                  </a:lnTo>
                  <a:lnTo>
                    <a:pt x="3242" y="2530"/>
                  </a:lnTo>
                  <a:lnTo>
                    <a:pt x="3216" y="2569"/>
                  </a:lnTo>
                  <a:lnTo>
                    <a:pt x="3188" y="2602"/>
                  </a:lnTo>
                  <a:lnTo>
                    <a:pt x="3159" y="2629"/>
                  </a:lnTo>
                  <a:lnTo>
                    <a:pt x="3129" y="2650"/>
                  </a:lnTo>
                  <a:lnTo>
                    <a:pt x="3100" y="2666"/>
                  </a:lnTo>
                  <a:lnTo>
                    <a:pt x="3069" y="2674"/>
                  </a:lnTo>
                  <a:lnTo>
                    <a:pt x="3037" y="2675"/>
                  </a:lnTo>
                  <a:lnTo>
                    <a:pt x="3037" y="2675"/>
                  </a:lnTo>
                  <a:lnTo>
                    <a:pt x="2523" y="2629"/>
                  </a:lnTo>
                  <a:lnTo>
                    <a:pt x="2498" y="2625"/>
                  </a:lnTo>
                  <a:lnTo>
                    <a:pt x="2474" y="2617"/>
                  </a:lnTo>
                  <a:lnTo>
                    <a:pt x="2450" y="2605"/>
                  </a:lnTo>
                  <a:lnTo>
                    <a:pt x="2429" y="2591"/>
                  </a:lnTo>
                  <a:lnTo>
                    <a:pt x="2412" y="2572"/>
                  </a:lnTo>
                  <a:lnTo>
                    <a:pt x="2396" y="2551"/>
                  </a:lnTo>
                  <a:lnTo>
                    <a:pt x="2385" y="2528"/>
                  </a:lnTo>
                  <a:lnTo>
                    <a:pt x="2377" y="2503"/>
                  </a:lnTo>
                  <a:lnTo>
                    <a:pt x="2374" y="2478"/>
                  </a:lnTo>
                  <a:lnTo>
                    <a:pt x="2374" y="2451"/>
                  </a:lnTo>
                  <a:lnTo>
                    <a:pt x="2455" y="1533"/>
                  </a:lnTo>
                  <a:lnTo>
                    <a:pt x="2459" y="1505"/>
                  </a:lnTo>
                  <a:lnTo>
                    <a:pt x="2469" y="1478"/>
                  </a:lnTo>
                  <a:lnTo>
                    <a:pt x="2483" y="1454"/>
                  </a:lnTo>
                  <a:lnTo>
                    <a:pt x="2502" y="1432"/>
                  </a:lnTo>
                  <a:lnTo>
                    <a:pt x="2523" y="1414"/>
                  </a:lnTo>
                  <a:lnTo>
                    <a:pt x="2547" y="1400"/>
                  </a:lnTo>
                  <a:lnTo>
                    <a:pt x="2574" y="1390"/>
                  </a:lnTo>
                  <a:lnTo>
                    <a:pt x="2603" y="1385"/>
                  </a:lnTo>
                  <a:lnTo>
                    <a:pt x="2633" y="1385"/>
                  </a:lnTo>
                  <a:lnTo>
                    <a:pt x="2768" y="1396"/>
                  </a:lnTo>
                  <a:lnTo>
                    <a:pt x="2761" y="1323"/>
                  </a:lnTo>
                  <a:lnTo>
                    <a:pt x="2748" y="1250"/>
                  </a:lnTo>
                  <a:lnTo>
                    <a:pt x="2731" y="1177"/>
                  </a:lnTo>
                  <a:lnTo>
                    <a:pt x="2709" y="1107"/>
                  </a:lnTo>
                  <a:lnTo>
                    <a:pt x="2681" y="1036"/>
                  </a:lnTo>
                  <a:lnTo>
                    <a:pt x="2649" y="967"/>
                  </a:lnTo>
                  <a:lnTo>
                    <a:pt x="2612" y="901"/>
                  </a:lnTo>
                  <a:lnTo>
                    <a:pt x="2568" y="835"/>
                  </a:lnTo>
                  <a:lnTo>
                    <a:pt x="2519" y="769"/>
                  </a:lnTo>
                  <a:lnTo>
                    <a:pt x="2465" y="709"/>
                  </a:lnTo>
                  <a:lnTo>
                    <a:pt x="2407" y="651"/>
                  </a:lnTo>
                  <a:lnTo>
                    <a:pt x="2348" y="600"/>
                  </a:lnTo>
                  <a:lnTo>
                    <a:pt x="2284" y="553"/>
                  </a:lnTo>
                  <a:lnTo>
                    <a:pt x="2217" y="512"/>
                  </a:lnTo>
                  <a:lnTo>
                    <a:pt x="2148" y="474"/>
                  </a:lnTo>
                  <a:lnTo>
                    <a:pt x="2076" y="443"/>
                  </a:lnTo>
                  <a:lnTo>
                    <a:pt x="2003" y="418"/>
                  </a:lnTo>
                  <a:lnTo>
                    <a:pt x="1927" y="398"/>
                  </a:lnTo>
                  <a:lnTo>
                    <a:pt x="1850" y="382"/>
                  </a:lnTo>
                  <a:lnTo>
                    <a:pt x="1771" y="373"/>
                  </a:lnTo>
                  <a:lnTo>
                    <a:pt x="1691" y="371"/>
                  </a:lnTo>
                  <a:lnTo>
                    <a:pt x="1611" y="373"/>
                  </a:lnTo>
                  <a:lnTo>
                    <a:pt x="1532" y="382"/>
                  </a:lnTo>
                  <a:lnTo>
                    <a:pt x="1454" y="398"/>
                  </a:lnTo>
                  <a:lnTo>
                    <a:pt x="1379" y="418"/>
                  </a:lnTo>
                  <a:lnTo>
                    <a:pt x="1305" y="443"/>
                  </a:lnTo>
                  <a:lnTo>
                    <a:pt x="1233" y="474"/>
                  </a:lnTo>
                  <a:lnTo>
                    <a:pt x="1165" y="512"/>
                  </a:lnTo>
                  <a:lnTo>
                    <a:pt x="1099" y="553"/>
                  </a:lnTo>
                  <a:lnTo>
                    <a:pt x="1035" y="600"/>
                  </a:lnTo>
                  <a:lnTo>
                    <a:pt x="974" y="651"/>
                  </a:lnTo>
                  <a:lnTo>
                    <a:pt x="917" y="709"/>
                  </a:lnTo>
                  <a:lnTo>
                    <a:pt x="864" y="769"/>
                  </a:lnTo>
                  <a:lnTo>
                    <a:pt x="814" y="835"/>
                  </a:lnTo>
                  <a:lnTo>
                    <a:pt x="771" y="901"/>
                  </a:lnTo>
                  <a:lnTo>
                    <a:pt x="733" y="967"/>
                  </a:lnTo>
                  <a:lnTo>
                    <a:pt x="700" y="1037"/>
                  </a:lnTo>
                  <a:lnTo>
                    <a:pt x="672" y="1107"/>
                  </a:lnTo>
                  <a:lnTo>
                    <a:pt x="650" y="1178"/>
                  </a:lnTo>
                  <a:lnTo>
                    <a:pt x="633" y="1250"/>
                  </a:lnTo>
                  <a:lnTo>
                    <a:pt x="621" y="1323"/>
                  </a:lnTo>
                  <a:lnTo>
                    <a:pt x="614" y="1397"/>
                  </a:lnTo>
                  <a:lnTo>
                    <a:pt x="750" y="1385"/>
                  </a:lnTo>
                  <a:lnTo>
                    <a:pt x="780" y="1385"/>
                  </a:lnTo>
                  <a:lnTo>
                    <a:pt x="807" y="1391"/>
                  </a:lnTo>
                  <a:lnTo>
                    <a:pt x="834" y="1401"/>
                  </a:lnTo>
                  <a:lnTo>
                    <a:pt x="858" y="1414"/>
                  </a:lnTo>
                  <a:lnTo>
                    <a:pt x="880" y="1433"/>
                  </a:lnTo>
                  <a:lnTo>
                    <a:pt x="898" y="1454"/>
                  </a:lnTo>
                  <a:lnTo>
                    <a:pt x="912" y="1478"/>
                  </a:lnTo>
                  <a:lnTo>
                    <a:pt x="922" y="1506"/>
                  </a:lnTo>
                  <a:lnTo>
                    <a:pt x="928" y="1535"/>
                  </a:lnTo>
                  <a:lnTo>
                    <a:pt x="1008" y="2452"/>
                  </a:lnTo>
                  <a:lnTo>
                    <a:pt x="1008" y="2478"/>
                  </a:lnTo>
                  <a:lnTo>
                    <a:pt x="1004" y="2503"/>
                  </a:lnTo>
                  <a:lnTo>
                    <a:pt x="997" y="2528"/>
                  </a:lnTo>
                  <a:lnTo>
                    <a:pt x="985" y="2551"/>
                  </a:lnTo>
                  <a:lnTo>
                    <a:pt x="971" y="2572"/>
                  </a:lnTo>
                  <a:lnTo>
                    <a:pt x="952" y="2591"/>
                  </a:lnTo>
                  <a:lnTo>
                    <a:pt x="931" y="2606"/>
                  </a:lnTo>
                  <a:lnTo>
                    <a:pt x="909" y="2618"/>
                  </a:lnTo>
                  <a:lnTo>
                    <a:pt x="884" y="2626"/>
                  </a:lnTo>
                  <a:lnTo>
                    <a:pt x="859" y="2631"/>
                  </a:lnTo>
                  <a:lnTo>
                    <a:pt x="345" y="2676"/>
                  </a:lnTo>
                  <a:lnTo>
                    <a:pt x="345" y="2676"/>
                  </a:lnTo>
                  <a:lnTo>
                    <a:pt x="311" y="2675"/>
                  </a:lnTo>
                  <a:lnTo>
                    <a:pt x="278" y="2665"/>
                  </a:lnTo>
                  <a:lnTo>
                    <a:pt x="245" y="2648"/>
                  </a:lnTo>
                  <a:lnTo>
                    <a:pt x="214" y="2623"/>
                  </a:lnTo>
                  <a:lnTo>
                    <a:pt x="183" y="2592"/>
                  </a:lnTo>
                  <a:lnTo>
                    <a:pt x="155" y="2554"/>
                  </a:lnTo>
                  <a:lnTo>
                    <a:pt x="127" y="2511"/>
                  </a:lnTo>
                  <a:lnTo>
                    <a:pt x="102" y="2462"/>
                  </a:lnTo>
                  <a:lnTo>
                    <a:pt x="78" y="2408"/>
                  </a:lnTo>
                  <a:lnTo>
                    <a:pt x="59" y="2350"/>
                  </a:lnTo>
                  <a:lnTo>
                    <a:pt x="40" y="2287"/>
                  </a:lnTo>
                  <a:lnTo>
                    <a:pt x="25" y="2220"/>
                  </a:lnTo>
                  <a:lnTo>
                    <a:pt x="13" y="2151"/>
                  </a:lnTo>
                  <a:lnTo>
                    <a:pt x="6" y="2078"/>
                  </a:lnTo>
                  <a:lnTo>
                    <a:pt x="1" y="2010"/>
                  </a:lnTo>
                  <a:lnTo>
                    <a:pt x="0" y="1944"/>
                  </a:lnTo>
                  <a:lnTo>
                    <a:pt x="2" y="1880"/>
                  </a:lnTo>
                  <a:lnTo>
                    <a:pt x="8" y="1819"/>
                  </a:lnTo>
                  <a:lnTo>
                    <a:pt x="17" y="1760"/>
                  </a:lnTo>
                  <a:lnTo>
                    <a:pt x="28" y="1706"/>
                  </a:lnTo>
                  <a:lnTo>
                    <a:pt x="42" y="1654"/>
                  </a:lnTo>
                  <a:lnTo>
                    <a:pt x="59" y="1608"/>
                  </a:lnTo>
                  <a:lnTo>
                    <a:pt x="78" y="1566"/>
                  </a:lnTo>
                  <a:lnTo>
                    <a:pt x="99" y="1528"/>
                  </a:lnTo>
                  <a:lnTo>
                    <a:pt x="123" y="1496"/>
                  </a:lnTo>
                  <a:lnTo>
                    <a:pt x="148" y="1470"/>
                  </a:lnTo>
                  <a:lnTo>
                    <a:pt x="176" y="1451"/>
                  </a:lnTo>
                  <a:lnTo>
                    <a:pt x="205" y="1437"/>
                  </a:lnTo>
                  <a:lnTo>
                    <a:pt x="236" y="1431"/>
                  </a:lnTo>
                  <a:lnTo>
                    <a:pt x="242" y="1430"/>
                  </a:lnTo>
                  <a:lnTo>
                    <a:pt x="246" y="1344"/>
                  </a:lnTo>
                  <a:lnTo>
                    <a:pt x="256" y="1260"/>
                  </a:lnTo>
                  <a:lnTo>
                    <a:pt x="271" y="1175"/>
                  </a:lnTo>
                  <a:lnTo>
                    <a:pt x="290" y="1092"/>
                  </a:lnTo>
                  <a:lnTo>
                    <a:pt x="315" y="1009"/>
                  </a:lnTo>
                  <a:lnTo>
                    <a:pt x="345" y="929"/>
                  </a:lnTo>
                  <a:lnTo>
                    <a:pt x="379" y="849"/>
                  </a:lnTo>
                  <a:lnTo>
                    <a:pt x="417" y="770"/>
                  </a:lnTo>
                  <a:lnTo>
                    <a:pt x="462" y="695"/>
                  </a:lnTo>
                  <a:lnTo>
                    <a:pt x="510" y="621"/>
                  </a:lnTo>
                  <a:lnTo>
                    <a:pt x="568" y="545"/>
                  </a:lnTo>
                  <a:lnTo>
                    <a:pt x="628" y="474"/>
                  </a:lnTo>
                  <a:lnTo>
                    <a:pt x="693" y="407"/>
                  </a:lnTo>
                  <a:lnTo>
                    <a:pt x="763" y="345"/>
                  </a:lnTo>
                  <a:lnTo>
                    <a:pt x="835" y="287"/>
                  </a:lnTo>
                  <a:lnTo>
                    <a:pt x="910" y="234"/>
                  </a:lnTo>
                  <a:lnTo>
                    <a:pt x="988" y="187"/>
                  </a:lnTo>
                  <a:lnTo>
                    <a:pt x="1070" y="143"/>
                  </a:lnTo>
                  <a:lnTo>
                    <a:pt x="1153" y="106"/>
                  </a:lnTo>
                  <a:lnTo>
                    <a:pt x="1239" y="74"/>
                  </a:lnTo>
                  <a:lnTo>
                    <a:pt x="1326" y="47"/>
                  </a:lnTo>
                  <a:lnTo>
                    <a:pt x="1416" y="26"/>
                  </a:lnTo>
                  <a:lnTo>
                    <a:pt x="1506" y="12"/>
                  </a:lnTo>
                  <a:lnTo>
                    <a:pt x="1598" y="2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3F75FF18-8850-8241-B6C8-EE87FF546A26}"/>
                </a:ext>
              </a:extLst>
            </p:cNvPr>
            <p:cNvGrpSpPr/>
            <p:nvPr/>
          </p:nvGrpSpPr>
          <p:grpSpPr>
            <a:xfrm>
              <a:off x="4695882" y="2026236"/>
              <a:ext cx="777377" cy="748518"/>
              <a:chOff x="3101975" y="4454525"/>
              <a:chExt cx="1368425" cy="13176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8" name="Freeform 106">
                <a:extLst>
                  <a:ext uri="{FF2B5EF4-FFF2-40B4-BE49-F238E27FC236}">
                    <a16:creationId xmlns:a16="http://schemas.microsoft.com/office/drawing/2014/main" id="{408D4ACF-042F-0743-ABD4-FC52A4A7D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300" y="4454525"/>
                <a:ext cx="1247775" cy="411162"/>
              </a:xfrm>
              <a:custGeom>
                <a:avLst/>
                <a:gdLst>
                  <a:gd name="T0" fmla="*/ 2636 w 3143"/>
                  <a:gd name="T1" fmla="*/ 0 h 1035"/>
                  <a:gd name="T2" fmla="*/ 2745 w 3143"/>
                  <a:gd name="T3" fmla="*/ 11 h 1035"/>
                  <a:gd name="T4" fmla="*/ 2845 w 3143"/>
                  <a:gd name="T5" fmla="*/ 45 h 1035"/>
                  <a:gd name="T6" fmla="*/ 2935 w 3143"/>
                  <a:gd name="T7" fmla="*/ 97 h 1035"/>
                  <a:gd name="T8" fmla="*/ 3013 w 3143"/>
                  <a:gd name="T9" fmla="*/ 167 h 1035"/>
                  <a:gd name="T10" fmla="*/ 3074 w 3143"/>
                  <a:gd name="T11" fmla="*/ 251 h 1035"/>
                  <a:gd name="T12" fmla="*/ 3118 w 3143"/>
                  <a:gd name="T13" fmla="*/ 347 h 1035"/>
                  <a:gd name="T14" fmla="*/ 3140 w 3143"/>
                  <a:gd name="T15" fmla="*/ 451 h 1035"/>
                  <a:gd name="T16" fmla="*/ 3143 w 3143"/>
                  <a:gd name="T17" fmla="*/ 856 h 1035"/>
                  <a:gd name="T18" fmla="*/ 3132 w 3143"/>
                  <a:gd name="T19" fmla="*/ 918 h 1035"/>
                  <a:gd name="T20" fmla="*/ 3101 w 3143"/>
                  <a:gd name="T21" fmla="*/ 971 h 1035"/>
                  <a:gd name="T22" fmla="*/ 3055 w 3143"/>
                  <a:gd name="T23" fmla="*/ 1010 h 1035"/>
                  <a:gd name="T24" fmla="*/ 2996 w 3143"/>
                  <a:gd name="T25" fmla="*/ 1032 h 1035"/>
                  <a:gd name="T26" fmla="*/ 2497 w 3143"/>
                  <a:gd name="T27" fmla="*/ 1035 h 1035"/>
                  <a:gd name="T28" fmla="*/ 2434 w 3143"/>
                  <a:gd name="T29" fmla="*/ 1024 h 1035"/>
                  <a:gd name="T30" fmla="*/ 2381 w 3143"/>
                  <a:gd name="T31" fmla="*/ 992 h 1035"/>
                  <a:gd name="T32" fmla="*/ 2342 w 3143"/>
                  <a:gd name="T33" fmla="*/ 946 h 1035"/>
                  <a:gd name="T34" fmla="*/ 2321 w 3143"/>
                  <a:gd name="T35" fmla="*/ 887 h 1035"/>
                  <a:gd name="T36" fmla="*/ 2314 w 3143"/>
                  <a:gd name="T37" fmla="*/ 830 h 1035"/>
                  <a:gd name="T38" fmla="*/ 2296 w 3143"/>
                  <a:gd name="T39" fmla="*/ 784 h 1035"/>
                  <a:gd name="T40" fmla="*/ 2260 w 3143"/>
                  <a:gd name="T41" fmla="*/ 748 h 1035"/>
                  <a:gd name="T42" fmla="*/ 2214 w 3143"/>
                  <a:gd name="T43" fmla="*/ 729 h 1035"/>
                  <a:gd name="T44" fmla="*/ 954 w 3143"/>
                  <a:gd name="T45" fmla="*/ 726 h 1035"/>
                  <a:gd name="T46" fmla="*/ 904 w 3143"/>
                  <a:gd name="T47" fmla="*/ 736 h 1035"/>
                  <a:gd name="T48" fmla="*/ 863 w 3143"/>
                  <a:gd name="T49" fmla="*/ 764 h 1035"/>
                  <a:gd name="T50" fmla="*/ 836 w 3143"/>
                  <a:gd name="T51" fmla="*/ 805 h 1035"/>
                  <a:gd name="T52" fmla="*/ 825 w 3143"/>
                  <a:gd name="T53" fmla="*/ 856 h 1035"/>
                  <a:gd name="T54" fmla="*/ 814 w 3143"/>
                  <a:gd name="T55" fmla="*/ 918 h 1035"/>
                  <a:gd name="T56" fmla="*/ 783 w 3143"/>
                  <a:gd name="T57" fmla="*/ 971 h 1035"/>
                  <a:gd name="T58" fmla="*/ 736 w 3143"/>
                  <a:gd name="T59" fmla="*/ 1010 h 1035"/>
                  <a:gd name="T60" fmla="*/ 679 w 3143"/>
                  <a:gd name="T61" fmla="*/ 1032 h 1035"/>
                  <a:gd name="T62" fmla="*/ 179 w 3143"/>
                  <a:gd name="T63" fmla="*/ 1035 h 1035"/>
                  <a:gd name="T64" fmla="*/ 116 w 3143"/>
                  <a:gd name="T65" fmla="*/ 1024 h 1035"/>
                  <a:gd name="T66" fmla="*/ 63 w 3143"/>
                  <a:gd name="T67" fmla="*/ 992 h 1035"/>
                  <a:gd name="T68" fmla="*/ 24 w 3143"/>
                  <a:gd name="T69" fmla="*/ 946 h 1035"/>
                  <a:gd name="T70" fmla="*/ 2 w 3143"/>
                  <a:gd name="T71" fmla="*/ 887 h 1035"/>
                  <a:gd name="T72" fmla="*/ 0 w 3143"/>
                  <a:gd name="T73" fmla="*/ 507 h 1035"/>
                  <a:gd name="T74" fmla="*/ 11 w 3143"/>
                  <a:gd name="T75" fmla="*/ 398 h 1035"/>
                  <a:gd name="T76" fmla="*/ 45 w 3143"/>
                  <a:gd name="T77" fmla="*/ 297 h 1035"/>
                  <a:gd name="T78" fmla="*/ 97 w 3143"/>
                  <a:gd name="T79" fmla="*/ 207 h 1035"/>
                  <a:gd name="T80" fmla="*/ 166 w 3143"/>
                  <a:gd name="T81" fmla="*/ 131 h 1035"/>
                  <a:gd name="T82" fmla="*/ 250 w 3143"/>
                  <a:gd name="T83" fmla="*/ 69 h 1035"/>
                  <a:gd name="T84" fmla="*/ 347 w 3143"/>
                  <a:gd name="T85" fmla="*/ 26 h 1035"/>
                  <a:gd name="T86" fmla="*/ 451 w 3143"/>
                  <a:gd name="T87" fmla="*/ 3 h 1035"/>
                  <a:gd name="T88" fmla="*/ 1921 w 3143"/>
                  <a:gd name="T89" fmla="*/ 0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43" h="1035">
                    <a:moveTo>
                      <a:pt x="1921" y="0"/>
                    </a:moveTo>
                    <a:lnTo>
                      <a:pt x="2636" y="0"/>
                    </a:lnTo>
                    <a:lnTo>
                      <a:pt x="2691" y="3"/>
                    </a:lnTo>
                    <a:lnTo>
                      <a:pt x="2745" y="11"/>
                    </a:lnTo>
                    <a:lnTo>
                      <a:pt x="2796" y="26"/>
                    </a:lnTo>
                    <a:lnTo>
                      <a:pt x="2845" y="45"/>
                    </a:lnTo>
                    <a:lnTo>
                      <a:pt x="2892" y="69"/>
                    </a:lnTo>
                    <a:lnTo>
                      <a:pt x="2935" y="97"/>
                    </a:lnTo>
                    <a:lnTo>
                      <a:pt x="2976" y="131"/>
                    </a:lnTo>
                    <a:lnTo>
                      <a:pt x="3013" y="167"/>
                    </a:lnTo>
                    <a:lnTo>
                      <a:pt x="3045" y="207"/>
                    </a:lnTo>
                    <a:lnTo>
                      <a:pt x="3074" y="251"/>
                    </a:lnTo>
                    <a:lnTo>
                      <a:pt x="3098" y="297"/>
                    </a:lnTo>
                    <a:lnTo>
                      <a:pt x="3118" y="347"/>
                    </a:lnTo>
                    <a:lnTo>
                      <a:pt x="3131" y="398"/>
                    </a:lnTo>
                    <a:lnTo>
                      <a:pt x="3140" y="451"/>
                    </a:lnTo>
                    <a:lnTo>
                      <a:pt x="3143" y="507"/>
                    </a:lnTo>
                    <a:lnTo>
                      <a:pt x="3143" y="856"/>
                    </a:lnTo>
                    <a:lnTo>
                      <a:pt x="3140" y="887"/>
                    </a:lnTo>
                    <a:lnTo>
                      <a:pt x="3132" y="918"/>
                    </a:lnTo>
                    <a:lnTo>
                      <a:pt x="3119" y="946"/>
                    </a:lnTo>
                    <a:lnTo>
                      <a:pt x="3101" y="971"/>
                    </a:lnTo>
                    <a:lnTo>
                      <a:pt x="3079" y="992"/>
                    </a:lnTo>
                    <a:lnTo>
                      <a:pt x="3055" y="1010"/>
                    </a:lnTo>
                    <a:lnTo>
                      <a:pt x="3027" y="1024"/>
                    </a:lnTo>
                    <a:lnTo>
                      <a:pt x="2996" y="1032"/>
                    </a:lnTo>
                    <a:lnTo>
                      <a:pt x="2964" y="1035"/>
                    </a:lnTo>
                    <a:lnTo>
                      <a:pt x="2497" y="1035"/>
                    </a:lnTo>
                    <a:lnTo>
                      <a:pt x="2464" y="1032"/>
                    </a:lnTo>
                    <a:lnTo>
                      <a:pt x="2434" y="1024"/>
                    </a:lnTo>
                    <a:lnTo>
                      <a:pt x="2407" y="1010"/>
                    </a:lnTo>
                    <a:lnTo>
                      <a:pt x="2381" y="992"/>
                    </a:lnTo>
                    <a:lnTo>
                      <a:pt x="2359" y="971"/>
                    </a:lnTo>
                    <a:lnTo>
                      <a:pt x="2342" y="946"/>
                    </a:lnTo>
                    <a:lnTo>
                      <a:pt x="2329" y="918"/>
                    </a:lnTo>
                    <a:lnTo>
                      <a:pt x="2321" y="887"/>
                    </a:lnTo>
                    <a:lnTo>
                      <a:pt x="2318" y="856"/>
                    </a:lnTo>
                    <a:lnTo>
                      <a:pt x="2314" y="830"/>
                    </a:lnTo>
                    <a:lnTo>
                      <a:pt x="2307" y="805"/>
                    </a:lnTo>
                    <a:lnTo>
                      <a:pt x="2296" y="784"/>
                    </a:lnTo>
                    <a:lnTo>
                      <a:pt x="2280" y="764"/>
                    </a:lnTo>
                    <a:lnTo>
                      <a:pt x="2260" y="748"/>
                    </a:lnTo>
                    <a:lnTo>
                      <a:pt x="2238" y="736"/>
                    </a:lnTo>
                    <a:lnTo>
                      <a:pt x="2214" y="729"/>
                    </a:lnTo>
                    <a:lnTo>
                      <a:pt x="2188" y="726"/>
                    </a:lnTo>
                    <a:lnTo>
                      <a:pt x="954" y="726"/>
                    </a:lnTo>
                    <a:lnTo>
                      <a:pt x="929" y="729"/>
                    </a:lnTo>
                    <a:lnTo>
                      <a:pt x="904" y="736"/>
                    </a:lnTo>
                    <a:lnTo>
                      <a:pt x="882" y="748"/>
                    </a:lnTo>
                    <a:lnTo>
                      <a:pt x="863" y="764"/>
                    </a:lnTo>
                    <a:lnTo>
                      <a:pt x="847" y="784"/>
                    </a:lnTo>
                    <a:lnTo>
                      <a:pt x="836" y="805"/>
                    </a:lnTo>
                    <a:lnTo>
                      <a:pt x="827" y="830"/>
                    </a:lnTo>
                    <a:lnTo>
                      <a:pt x="825" y="856"/>
                    </a:lnTo>
                    <a:lnTo>
                      <a:pt x="822" y="887"/>
                    </a:lnTo>
                    <a:lnTo>
                      <a:pt x="814" y="918"/>
                    </a:lnTo>
                    <a:lnTo>
                      <a:pt x="801" y="946"/>
                    </a:lnTo>
                    <a:lnTo>
                      <a:pt x="783" y="971"/>
                    </a:lnTo>
                    <a:lnTo>
                      <a:pt x="761" y="992"/>
                    </a:lnTo>
                    <a:lnTo>
                      <a:pt x="736" y="1010"/>
                    </a:lnTo>
                    <a:lnTo>
                      <a:pt x="709" y="1024"/>
                    </a:lnTo>
                    <a:lnTo>
                      <a:pt x="679" y="1032"/>
                    </a:lnTo>
                    <a:lnTo>
                      <a:pt x="646" y="1035"/>
                    </a:lnTo>
                    <a:lnTo>
                      <a:pt x="179" y="1035"/>
                    </a:lnTo>
                    <a:lnTo>
                      <a:pt x="147" y="1032"/>
                    </a:lnTo>
                    <a:lnTo>
                      <a:pt x="116" y="1024"/>
                    </a:lnTo>
                    <a:lnTo>
                      <a:pt x="88" y="1010"/>
                    </a:lnTo>
                    <a:lnTo>
                      <a:pt x="63" y="992"/>
                    </a:lnTo>
                    <a:lnTo>
                      <a:pt x="42" y="971"/>
                    </a:lnTo>
                    <a:lnTo>
                      <a:pt x="24" y="946"/>
                    </a:lnTo>
                    <a:lnTo>
                      <a:pt x="10" y="918"/>
                    </a:lnTo>
                    <a:lnTo>
                      <a:pt x="2" y="887"/>
                    </a:lnTo>
                    <a:lnTo>
                      <a:pt x="0" y="856"/>
                    </a:lnTo>
                    <a:lnTo>
                      <a:pt x="0" y="507"/>
                    </a:lnTo>
                    <a:lnTo>
                      <a:pt x="2" y="451"/>
                    </a:lnTo>
                    <a:lnTo>
                      <a:pt x="11" y="398"/>
                    </a:lnTo>
                    <a:lnTo>
                      <a:pt x="25" y="347"/>
                    </a:lnTo>
                    <a:lnTo>
                      <a:pt x="45" y="297"/>
                    </a:lnTo>
                    <a:lnTo>
                      <a:pt x="69" y="251"/>
                    </a:lnTo>
                    <a:lnTo>
                      <a:pt x="97" y="207"/>
                    </a:lnTo>
                    <a:lnTo>
                      <a:pt x="130" y="167"/>
                    </a:lnTo>
                    <a:lnTo>
                      <a:pt x="166" y="131"/>
                    </a:lnTo>
                    <a:lnTo>
                      <a:pt x="207" y="97"/>
                    </a:lnTo>
                    <a:lnTo>
                      <a:pt x="250" y="69"/>
                    </a:lnTo>
                    <a:lnTo>
                      <a:pt x="297" y="45"/>
                    </a:lnTo>
                    <a:lnTo>
                      <a:pt x="347" y="26"/>
                    </a:lnTo>
                    <a:lnTo>
                      <a:pt x="398" y="11"/>
                    </a:lnTo>
                    <a:lnTo>
                      <a:pt x="451" y="3"/>
                    </a:lnTo>
                    <a:lnTo>
                      <a:pt x="507" y="0"/>
                    </a:lnTo>
                    <a:lnTo>
                      <a:pt x="19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9" name="Freeform 107">
                <a:extLst>
                  <a:ext uri="{FF2B5EF4-FFF2-40B4-BE49-F238E27FC236}">
                    <a16:creationId xmlns:a16="http://schemas.microsoft.com/office/drawing/2014/main" id="{E212ED54-506A-A744-B490-6DB735868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1975" y="4826000"/>
                <a:ext cx="1368425" cy="946150"/>
              </a:xfrm>
              <a:custGeom>
                <a:avLst/>
                <a:gdLst>
                  <a:gd name="T0" fmla="*/ 1829 w 3448"/>
                  <a:gd name="T1" fmla="*/ 1563 h 2382"/>
                  <a:gd name="T2" fmla="*/ 1819 w 3448"/>
                  <a:gd name="T3" fmla="*/ 1943 h 2382"/>
                  <a:gd name="T4" fmla="*/ 1879 w 3448"/>
                  <a:gd name="T5" fmla="*/ 1986 h 2382"/>
                  <a:gd name="T6" fmla="*/ 2253 w 3448"/>
                  <a:gd name="T7" fmla="*/ 1960 h 2382"/>
                  <a:gd name="T8" fmla="*/ 2262 w 3448"/>
                  <a:gd name="T9" fmla="*/ 1580 h 2382"/>
                  <a:gd name="T10" fmla="*/ 2201 w 3448"/>
                  <a:gd name="T11" fmla="*/ 1536 h 2382"/>
                  <a:gd name="T12" fmla="*/ 1215 w 3448"/>
                  <a:gd name="T13" fmla="*/ 1545 h 2382"/>
                  <a:gd name="T14" fmla="*/ 1183 w 3448"/>
                  <a:gd name="T15" fmla="*/ 1599 h 2382"/>
                  <a:gd name="T16" fmla="*/ 1210 w 3448"/>
                  <a:gd name="T17" fmla="*/ 1973 h 2382"/>
                  <a:gd name="T18" fmla="*/ 1590 w 3448"/>
                  <a:gd name="T19" fmla="*/ 1983 h 2382"/>
                  <a:gd name="T20" fmla="*/ 1633 w 3448"/>
                  <a:gd name="T21" fmla="*/ 1923 h 2382"/>
                  <a:gd name="T22" fmla="*/ 1607 w 3448"/>
                  <a:gd name="T23" fmla="*/ 1549 h 2382"/>
                  <a:gd name="T24" fmla="*/ 1879 w 3448"/>
                  <a:gd name="T25" fmla="*/ 904 h 2382"/>
                  <a:gd name="T26" fmla="*/ 1819 w 3448"/>
                  <a:gd name="T27" fmla="*/ 947 h 2382"/>
                  <a:gd name="T28" fmla="*/ 1829 w 3448"/>
                  <a:gd name="T29" fmla="*/ 1327 h 2382"/>
                  <a:gd name="T30" fmla="*/ 2201 w 3448"/>
                  <a:gd name="T31" fmla="*/ 1353 h 2382"/>
                  <a:gd name="T32" fmla="*/ 2262 w 3448"/>
                  <a:gd name="T33" fmla="*/ 1310 h 2382"/>
                  <a:gd name="T34" fmla="*/ 2253 w 3448"/>
                  <a:gd name="T35" fmla="*/ 929 h 2382"/>
                  <a:gd name="T36" fmla="*/ 1879 w 3448"/>
                  <a:gd name="T37" fmla="*/ 904 h 2382"/>
                  <a:gd name="T38" fmla="*/ 1202 w 3448"/>
                  <a:gd name="T39" fmla="*/ 922 h 2382"/>
                  <a:gd name="T40" fmla="*/ 1183 w 3448"/>
                  <a:gd name="T41" fmla="*/ 1290 h 2382"/>
                  <a:gd name="T42" fmla="*/ 1226 w 3448"/>
                  <a:gd name="T43" fmla="*/ 1350 h 2382"/>
                  <a:gd name="T44" fmla="*/ 1607 w 3448"/>
                  <a:gd name="T45" fmla="*/ 1340 h 2382"/>
                  <a:gd name="T46" fmla="*/ 1633 w 3448"/>
                  <a:gd name="T47" fmla="*/ 967 h 2382"/>
                  <a:gd name="T48" fmla="*/ 1590 w 3448"/>
                  <a:gd name="T49" fmla="*/ 907 h 2382"/>
                  <a:gd name="T50" fmla="*/ 2212 w 3448"/>
                  <a:gd name="T51" fmla="*/ 3 h 2382"/>
                  <a:gd name="T52" fmla="*/ 2344 w 3448"/>
                  <a:gd name="T53" fmla="*/ 71 h 2382"/>
                  <a:gd name="T54" fmla="*/ 2413 w 3448"/>
                  <a:gd name="T55" fmla="*/ 204 h 2382"/>
                  <a:gd name="T56" fmla="*/ 2552 w 3448"/>
                  <a:gd name="T57" fmla="*/ 481 h 2382"/>
                  <a:gd name="T58" fmla="*/ 2801 w 3448"/>
                  <a:gd name="T59" fmla="*/ 586 h 2382"/>
                  <a:gd name="T60" fmla="*/ 3009 w 3448"/>
                  <a:gd name="T61" fmla="*/ 758 h 2382"/>
                  <a:gd name="T62" fmla="*/ 3159 w 3448"/>
                  <a:gd name="T63" fmla="*/ 986 h 2382"/>
                  <a:gd name="T64" fmla="*/ 3443 w 3448"/>
                  <a:gd name="T65" fmla="*/ 1960 h 2382"/>
                  <a:gd name="T66" fmla="*/ 3432 w 3448"/>
                  <a:gd name="T67" fmla="*/ 2125 h 2382"/>
                  <a:gd name="T68" fmla="*/ 3347 w 3448"/>
                  <a:gd name="T69" fmla="*/ 2270 h 2382"/>
                  <a:gd name="T70" fmla="*/ 3208 w 3448"/>
                  <a:gd name="T71" fmla="*/ 2360 h 2382"/>
                  <a:gd name="T72" fmla="*/ 364 w 3448"/>
                  <a:gd name="T73" fmla="*/ 2382 h 2382"/>
                  <a:gd name="T74" fmla="*/ 202 w 3448"/>
                  <a:gd name="T75" fmla="*/ 2345 h 2382"/>
                  <a:gd name="T76" fmla="*/ 73 w 3448"/>
                  <a:gd name="T77" fmla="*/ 2238 h 2382"/>
                  <a:gd name="T78" fmla="*/ 6 w 3448"/>
                  <a:gd name="T79" fmla="*/ 2085 h 2382"/>
                  <a:gd name="T80" fmla="*/ 14 w 3448"/>
                  <a:gd name="T81" fmla="*/ 1918 h 2382"/>
                  <a:gd name="T82" fmla="*/ 322 w 3448"/>
                  <a:gd name="T83" fmla="*/ 924 h 2382"/>
                  <a:gd name="T84" fmla="*/ 487 w 3448"/>
                  <a:gd name="T85" fmla="*/ 709 h 2382"/>
                  <a:gd name="T86" fmla="*/ 706 w 3448"/>
                  <a:gd name="T87" fmla="*/ 553 h 2382"/>
                  <a:gd name="T88" fmla="*/ 963 w 3448"/>
                  <a:gd name="T89" fmla="*/ 466 h 2382"/>
                  <a:gd name="T90" fmla="*/ 1045 w 3448"/>
                  <a:gd name="T91" fmla="*/ 166 h 2382"/>
                  <a:gd name="T92" fmla="*/ 1132 w 3448"/>
                  <a:gd name="T93" fmla="*/ 47 h 2382"/>
                  <a:gd name="T94" fmla="*/ 1277 w 3448"/>
                  <a:gd name="T95" fmla="*/ 0 h 2382"/>
                  <a:gd name="T96" fmla="*/ 1420 w 3448"/>
                  <a:gd name="T97" fmla="*/ 47 h 2382"/>
                  <a:gd name="T98" fmla="*/ 1508 w 3448"/>
                  <a:gd name="T99" fmla="*/ 166 h 2382"/>
                  <a:gd name="T100" fmla="*/ 1928 w 3448"/>
                  <a:gd name="T101" fmla="*/ 448 h 2382"/>
                  <a:gd name="T102" fmla="*/ 1955 w 3448"/>
                  <a:gd name="T103" fmla="*/ 132 h 2382"/>
                  <a:gd name="T104" fmla="*/ 2060 w 3448"/>
                  <a:gd name="T105" fmla="*/ 27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48" h="2382">
                    <a:moveTo>
                      <a:pt x="1879" y="1536"/>
                    </a:moveTo>
                    <a:lnTo>
                      <a:pt x="1859" y="1540"/>
                    </a:lnTo>
                    <a:lnTo>
                      <a:pt x="1842" y="1549"/>
                    </a:lnTo>
                    <a:lnTo>
                      <a:pt x="1829" y="1563"/>
                    </a:lnTo>
                    <a:lnTo>
                      <a:pt x="1819" y="1580"/>
                    </a:lnTo>
                    <a:lnTo>
                      <a:pt x="1816" y="1600"/>
                    </a:lnTo>
                    <a:lnTo>
                      <a:pt x="1816" y="1923"/>
                    </a:lnTo>
                    <a:lnTo>
                      <a:pt x="1819" y="1943"/>
                    </a:lnTo>
                    <a:lnTo>
                      <a:pt x="1829" y="1960"/>
                    </a:lnTo>
                    <a:lnTo>
                      <a:pt x="1842" y="1973"/>
                    </a:lnTo>
                    <a:lnTo>
                      <a:pt x="1859" y="1983"/>
                    </a:lnTo>
                    <a:lnTo>
                      <a:pt x="1879" y="1986"/>
                    </a:lnTo>
                    <a:lnTo>
                      <a:pt x="2201" y="1986"/>
                    </a:lnTo>
                    <a:lnTo>
                      <a:pt x="2221" y="1983"/>
                    </a:lnTo>
                    <a:lnTo>
                      <a:pt x="2239" y="1973"/>
                    </a:lnTo>
                    <a:lnTo>
                      <a:pt x="2253" y="1960"/>
                    </a:lnTo>
                    <a:lnTo>
                      <a:pt x="2262" y="1943"/>
                    </a:lnTo>
                    <a:lnTo>
                      <a:pt x="2265" y="1923"/>
                    </a:lnTo>
                    <a:lnTo>
                      <a:pt x="2265" y="1600"/>
                    </a:lnTo>
                    <a:lnTo>
                      <a:pt x="2262" y="1580"/>
                    </a:lnTo>
                    <a:lnTo>
                      <a:pt x="2253" y="1563"/>
                    </a:lnTo>
                    <a:lnTo>
                      <a:pt x="2239" y="1549"/>
                    </a:lnTo>
                    <a:lnTo>
                      <a:pt x="2221" y="1540"/>
                    </a:lnTo>
                    <a:lnTo>
                      <a:pt x="2201" y="1536"/>
                    </a:lnTo>
                    <a:lnTo>
                      <a:pt x="1879" y="1536"/>
                    </a:lnTo>
                    <a:close/>
                    <a:moveTo>
                      <a:pt x="1246" y="1536"/>
                    </a:moveTo>
                    <a:lnTo>
                      <a:pt x="1229" y="1538"/>
                    </a:lnTo>
                    <a:lnTo>
                      <a:pt x="1215" y="1545"/>
                    </a:lnTo>
                    <a:lnTo>
                      <a:pt x="1202" y="1555"/>
                    </a:lnTo>
                    <a:lnTo>
                      <a:pt x="1192" y="1568"/>
                    </a:lnTo>
                    <a:lnTo>
                      <a:pt x="1186" y="1582"/>
                    </a:lnTo>
                    <a:lnTo>
                      <a:pt x="1183" y="1599"/>
                    </a:lnTo>
                    <a:lnTo>
                      <a:pt x="1183" y="1923"/>
                    </a:lnTo>
                    <a:lnTo>
                      <a:pt x="1187" y="1943"/>
                    </a:lnTo>
                    <a:lnTo>
                      <a:pt x="1196" y="1960"/>
                    </a:lnTo>
                    <a:lnTo>
                      <a:pt x="1210" y="1973"/>
                    </a:lnTo>
                    <a:lnTo>
                      <a:pt x="1226" y="1983"/>
                    </a:lnTo>
                    <a:lnTo>
                      <a:pt x="1246" y="1986"/>
                    </a:lnTo>
                    <a:lnTo>
                      <a:pt x="1570" y="1986"/>
                    </a:lnTo>
                    <a:lnTo>
                      <a:pt x="1590" y="1983"/>
                    </a:lnTo>
                    <a:lnTo>
                      <a:pt x="1607" y="1973"/>
                    </a:lnTo>
                    <a:lnTo>
                      <a:pt x="1620" y="1960"/>
                    </a:lnTo>
                    <a:lnTo>
                      <a:pt x="1630" y="1943"/>
                    </a:lnTo>
                    <a:lnTo>
                      <a:pt x="1633" y="1923"/>
                    </a:lnTo>
                    <a:lnTo>
                      <a:pt x="1633" y="1599"/>
                    </a:lnTo>
                    <a:lnTo>
                      <a:pt x="1630" y="1579"/>
                    </a:lnTo>
                    <a:lnTo>
                      <a:pt x="1620" y="1563"/>
                    </a:lnTo>
                    <a:lnTo>
                      <a:pt x="1607" y="1549"/>
                    </a:lnTo>
                    <a:lnTo>
                      <a:pt x="1590" y="1540"/>
                    </a:lnTo>
                    <a:lnTo>
                      <a:pt x="1570" y="1536"/>
                    </a:lnTo>
                    <a:lnTo>
                      <a:pt x="1246" y="1536"/>
                    </a:lnTo>
                    <a:close/>
                    <a:moveTo>
                      <a:pt x="1879" y="904"/>
                    </a:moveTo>
                    <a:lnTo>
                      <a:pt x="1859" y="907"/>
                    </a:lnTo>
                    <a:lnTo>
                      <a:pt x="1842" y="916"/>
                    </a:lnTo>
                    <a:lnTo>
                      <a:pt x="1829" y="929"/>
                    </a:lnTo>
                    <a:lnTo>
                      <a:pt x="1819" y="947"/>
                    </a:lnTo>
                    <a:lnTo>
                      <a:pt x="1816" y="967"/>
                    </a:lnTo>
                    <a:lnTo>
                      <a:pt x="1816" y="1290"/>
                    </a:lnTo>
                    <a:lnTo>
                      <a:pt x="1819" y="1310"/>
                    </a:lnTo>
                    <a:lnTo>
                      <a:pt x="1829" y="1327"/>
                    </a:lnTo>
                    <a:lnTo>
                      <a:pt x="1842" y="1340"/>
                    </a:lnTo>
                    <a:lnTo>
                      <a:pt x="1859" y="1350"/>
                    </a:lnTo>
                    <a:lnTo>
                      <a:pt x="1879" y="1353"/>
                    </a:lnTo>
                    <a:lnTo>
                      <a:pt x="2201" y="1353"/>
                    </a:lnTo>
                    <a:lnTo>
                      <a:pt x="2221" y="1350"/>
                    </a:lnTo>
                    <a:lnTo>
                      <a:pt x="2239" y="1340"/>
                    </a:lnTo>
                    <a:lnTo>
                      <a:pt x="2253" y="1327"/>
                    </a:lnTo>
                    <a:lnTo>
                      <a:pt x="2262" y="1310"/>
                    </a:lnTo>
                    <a:lnTo>
                      <a:pt x="2265" y="1290"/>
                    </a:lnTo>
                    <a:lnTo>
                      <a:pt x="2265" y="967"/>
                    </a:lnTo>
                    <a:lnTo>
                      <a:pt x="2262" y="947"/>
                    </a:lnTo>
                    <a:lnTo>
                      <a:pt x="2253" y="929"/>
                    </a:lnTo>
                    <a:lnTo>
                      <a:pt x="2239" y="916"/>
                    </a:lnTo>
                    <a:lnTo>
                      <a:pt x="2221" y="907"/>
                    </a:lnTo>
                    <a:lnTo>
                      <a:pt x="2201" y="904"/>
                    </a:lnTo>
                    <a:lnTo>
                      <a:pt x="1879" y="904"/>
                    </a:lnTo>
                    <a:close/>
                    <a:moveTo>
                      <a:pt x="1247" y="903"/>
                    </a:moveTo>
                    <a:lnTo>
                      <a:pt x="1231" y="906"/>
                    </a:lnTo>
                    <a:lnTo>
                      <a:pt x="1215" y="913"/>
                    </a:lnTo>
                    <a:lnTo>
                      <a:pt x="1202" y="922"/>
                    </a:lnTo>
                    <a:lnTo>
                      <a:pt x="1193" y="935"/>
                    </a:lnTo>
                    <a:lnTo>
                      <a:pt x="1186" y="950"/>
                    </a:lnTo>
                    <a:lnTo>
                      <a:pt x="1183" y="967"/>
                    </a:lnTo>
                    <a:lnTo>
                      <a:pt x="1183" y="1290"/>
                    </a:lnTo>
                    <a:lnTo>
                      <a:pt x="1187" y="1310"/>
                    </a:lnTo>
                    <a:lnTo>
                      <a:pt x="1196" y="1327"/>
                    </a:lnTo>
                    <a:lnTo>
                      <a:pt x="1210" y="1340"/>
                    </a:lnTo>
                    <a:lnTo>
                      <a:pt x="1226" y="1350"/>
                    </a:lnTo>
                    <a:lnTo>
                      <a:pt x="1247" y="1353"/>
                    </a:lnTo>
                    <a:lnTo>
                      <a:pt x="1570" y="1353"/>
                    </a:lnTo>
                    <a:lnTo>
                      <a:pt x="1590" y="1350"/>
                    </a:lnTo>
                    <a:lnTo>
                      <a:pt x="1607" y="1340"/>
                    </a:lnTo>
                    <a:lnTo>
                      <a:pt x="1620" y="1327"/>
                    </a:lnTo>
                    <a:lnTo>
                      <a:pt x="1630" y="1310"/>
                    </a:lnTo>
                    <a:lnTo>
                      <a:pt x="1633" y="1290"/>
                    </a:lnTo>
                    <a:lnTo>
                      <a:pt x="1633" y="967"/>
                    </a:lnTo>
                    <a:lnTo>
                      <a:pt x="1630" y="947"/>
                    </a:lnTo>
                    <a:lnTo>
                      <a:pt x="1620" y="929"/>
                    </a:lnTo>
                    <a:lnTo>
                      <a:pt x="1607" y="916"/>
                    </a:lnTo>
                    <a:lnTo>
                      <a:pt x="1590" y="907"/>
                    </a:lnTo>
                    <a:lnTo>
                      <a:pt x="1570" y="903"/>
                    </a:lnTo>
                    <a:lnTo>
                      <a:pt x="1247" y="903"/>
                    </a:lnTo>
                    <a:close/>
                    <a:moveTo>
                      <a:pt x="2172" y="0"/>
                    </a:moveTo>
                    <a:lnTo>
                      <a:pt x="2212" y="3"/>
                    </a:lnTo>
                    <a:lnTo>
                      <a:pt x="2248" y="12"/>
                    </a:lnTo>
                    <a:lnTo>
                      <a:pt x="2284" y="27"/>
                    </a:lnTo>
                    <a:lnTo>
                      <a:pt x="2316" y="47"/>
                    </a:lnTo>
                    <a:lnTo>
                      <a:pt x="2344" y="71"/>
                    </a:lnTo>
                    <a:lnTo>
                      <a:pt x="2369" y="99"/>
                    </a:lnTo>
                    <a:lnTo>
                      <a:pt x="2389" y="132"/>
                    </a:lnTo>
                    <a:lnTo>
                      <a:pt x="2403" y="166"/>
                    </a:lnTo>
                    <a:lnTo>
                      <a:pt x="2413" y="204"/>
                    </a:lnTo>
                    <a:lnTo>
                      <a:pt x="2416" y="244"/>
                    </a:lnTo>
                    <a:lnTo>
                      <a:pt x="2416" y="456"/>
                    </a:lnTo>
                    <a:lnTo>
                      <a:pt x="2484" y="466"/>
                    </a:lnTo>
                    <a:lnTo>
                      <a:pt x="2552" y="481"/>
                    </a:lnTo>
                    <a:lnTo>
                      <a:pt x="2617" y="500"/>
                    </a:lnTo>
                    <a:lnTo>
                      <a:pt x="2681" y="524"/>
                    </a:lnTo>
                    <a:lnTo>
                      <a:pt x="2743" y="553"/>
                    </a:lnTo>
                    <a:lnTo>
                      <a:pt x="2801" y="586"/>
                    </a:lnTo>
                    <a:lnTo>
                      <a:pt x="2858" y="623"/>
                    </a:lnTo>
                    <a:lnTo>
                      <a:pt x="2911" y="664"/>
                    </a:lnTo>
                    <a:lnTo>
                      <a:pt x="2962" y="709"/>
                    </a:lnTo>
                    <a:lnTo>
                      <a:pt x="3009" y="758"/>
                    </a:lnTo>
                    <a:lnTo>
                      <a:pt x="3052" y="810"/>
                    </a:lnTo>
                    <a:lnTo>
                      <a:pt x="3092" y="866"/>
                    </a:lnTo>
                    <a:lnTo>
                      <a:pt x="3127" y="924"/>
                    </a:lnTo>
                    <a:lnTo>
                      <a:pt x="3159" y="986"/>
                    </a:lnTo>
                    <a:lnTo>
                      <a:pt x="3185" y="1051"/>
                    </a:lnTo>
                    <a:lnTo>
                      <a:pt x="3207" y="1118"/>
                    </a:lnTo>
                    <a:lnTo>
                      <a:pt x="3434" y="1918"/>
                    </a:lnTo>
                    <a:lnTo>
                      <a:pt x="3443" y="1960"/>
                    </a:lnTo>
                    <a:lnTo>
                      <a:pt x="3448" y="2002"/>
                    </a:lnTo>
                    <a:lnTo>
                      <a:pt x="3448" y="2044"/>
                    </a:lnTo>
                    <a:lnTo>
                      <a:pt x="3442" y="2085"/>
                    </a:lnTo>
                    <a:lnTo>
                      <a:pt x="3432" y="2125"/>
                    </a:lnTo>
                    <a:lnTo>
                      <a:pt x="3417" y="2164"/>
                    </a:lnTo>
                    <a:lnTo>
                      <a:pt x="3398" y="2202"/>
                    </a:lnTo>
                    <a:lnTo>
                      <a:pt x="3374" y="2238"/>
                    </a:lnTo>
                    <a:lnTo>
                      <a:pt x="3347" y="2270"/>
                    </a:lnTo>
                    <a:lnTo>
                      <a:pt x="3317" y="2298"/>
                    </a:lnTo>
                    <a:lnTo>
                      <a:pt x="3282" y="2324"/>
                    </a:lnTo>
                    <a:lnTo>
                      <a:pt x="3247" y="2345"/>
                    </a:lnTo>
                    <a:lnTo>
                      <a:pt x="3208" y="2360"/>
                    </a:lnTo>
                    <a:lnTo>
                      <a:pt x="3168" y="2373"/>
                    </a:lnTo>
                    <a:lnTo>
                      <a:pt x="3126" y="2380"/>
                    </a:lnTo>
                    <a:lnTo>
                      <a:pt x="3084" y="2382"/>
                    </a:lnTo>
                    <a:lnTo>
                      <a:pt x="364" y="2382"/>
                    </a:lnTo>
                    <a:lnTo>
                      <a:pt x="322" y="2380"/>
                    </a:lnTo>
                    <a:lnTo>
                      <a:pt x="281" y="2373"/>
                    </a:lnTo>
                    <a:lnTo>
                      <a:pt x="240" y="2360"/>
                    </a:lnTo>
                    <a:lnTo>
                      <a:pt x="202" y="2345"/>
                    </a:lnTo>
                    <a:lnTo>
                      <a:pt x="165" y="2324"/>
                    </a:lnTo>
                    <a:lnTo>
                      <a:pt x="132" y="2298"/>
                    </a:lnTo>
                    <a:lnTo>
                      <a:pt x="102" y="2270"/>
                    </a:lnTo>
                    <a:lnTo>
                      <a:pt x="73" y="2238"/>
                    </a:lnTo>
                    <a:lnTo>
                      <a:pt x="50" y="2202"/>
                    </a:lnTo>
                    <a:lnTo>
                      <a:pt x="30" y="2164"/>
                    </a:lnTo>
                    <a:lnTo>
                      <a:pt x="16" y="2125"/>
                    </a:lnTo>
                    <a:lnTo>
                      <a:pt x="6" y="2085"/>
                    </a:lnTo>
                    <a:lnTo>
                      <a:pt x="1" y="2044"/>
                    </a:lnTo>
                    <a:lnTo>
                      <a:pt x="0" y="2002"/>
                    </a:lnTo>
                    <a:lnTo>
                      <a:pt x="4" y="1960"/>
                    </a:lnTo>
                    <a:lnTo>
                      <a:pt x="14" y="1918"/>
                    </a:lnTo>
                    <a:lnTo>
                      <a:pt x="241" y="1118"/>
                    </a:lnTo>
                    <a:lnTo>
                      <a:pt x="263" y="1051"/>
                    </a:lnTo>
                    <a:lnTo>
                      <a:pt x="290" y="986"/>
                    </a:lnTo>
                    <a:lnTo>
                      <a:pt x="322" y="924"/>
                    </a:lnTo>
                    <a:lnTo>
                      <a:pt x="357" y="866"/>
                    </a:lnTo>
                    <a:lnTo>
                      <a:pt x="396" y="810"/>
                    </a:lnTo>
                    <a:lnTo>
                      <a:pt x="440" y="758"/>
                    </a:lnTo>
                    <a:lnTo>
                      <a:pt x="487" y="709"/>
                    </a:lnTo>
                    <a:lnTo>
                      <a:pt x="537" y="664"/>
                    </a:lnTo>
                    <a:lnTo>
                      <a:pt x="591" y="623"/>
                    </a:lnTo>
                    <a:lnTo>
                      <a:pt x="646" y="586"/>
                    </a:lnTo>
                    <a:lnTo>
                      <a:pt x="706" y="553"/>
                    </a:lnTo>
                    <a:lnTo>
                      <a:pt x="767" y="524"/>
                    </a:lnTo>
                    <a:lnTo>
                      <a:pt x="830" y="500"/>
                    </a:lnTo>
                    <a:lnTo>
                      <a:pt x="896" y="481"/>
                    </a:lnTo>
                    <a:lnTo>
                      <a:pt x="963" y="466"/>
                    </a:lnTo>
                    <a:lnTo>
                      <a:pt x="1033" y="456"/>
                    </a:lnTo>
                    <a:lnTo>
                      <a:pt x="1033" y="244"/>
                    </a:lnTo>
                    <a:lnTo>
                      <a:pt x="1036" y="204"/>
                    </a:lnTo>
                    <a:lnTo>
                      <a:pt x="1045" y="166"/>
                    </a:lnTo>
                    <a:lnTo>
                      <a:pt x="1060" y="132"/>
                    </a:lnTo>
                    <a:lnTo>
                      <a:pt x="1080" y="99"/>
                    </a:lnTo>
                    <a:lnTo>
                      <a:pt x="1104" y="71"/>
                    </a:lnTo>
                    <a:lnTo>
                      <a:pt x="1132" y="47"/>
                    </a:lnTo>
                    <a:lnTo>
                      <a:pt x="1165" y="27"/>
                    </a:lnTo>
                    <a:lnTo>
                      <a:pt x="1199" y="12"/>
                    </a:lnTo>
                    <a:lnTo>
                      <a:pt x="1237" y="3"/>
                    </a:lnTo>
                    <a:lnTo>
                      <a:pt x="1277" y="0"/>
                    </a:lnTo>
                    <a:lnTo>
                      <a:pt x="1316" y="3"/>
                    </a:lnTo>
                    <a:lnTo>
                      <a:pt x="1354" y="12"/>
                    </a:lnTo>
                    <a:lnTo>
                      <a:pt x="1389" y="27"/>
                    </a:lnTo>
                    <a:lnTo>
                      <a:pt x="1420" y="47"/>
                    </a:lnTo>
                    <a:lnTo>
                      <a:pt x="1449" y="71"/>
                    </a:lnTo>
                    <a:lnTo>
                      <a:pt x="1474" y="99"/>
                    </a:lnTo>
                    <a:lnTo>
                      <a:pt x="1493" y="132"/>
                    </a:lnTo>
                    <a:lnTo>
                      <a:pt x="1508" y="166"/>
                    </a:lnTo>
                    <a:lnTo>
                      <a:pt x="1517" y="204"/>
                    </a:lnTo>
                    <a:lnTo>
                      <a:pt x="1521" y="244"/>
                    </a:lnTo>
                    <a:lnTo>
                      <a:pt x="1521" y="448"/>
                    </a:lnTo>
                    <a:lnTo>
                      <a:pt x="1928" y="448"/>
                    </a:lnTo>
                    <a:lnTo>
                      <a:pt x="1928" y="244"/>
                    </a:lnTo>
                    <a:lnTo>
                      <a:pt x="1931" y="204"/>
                    </a:lnTo>
                    <a:lnTo>
                      <a:pt x="1941" y="166"/>
                    </a:lnTo>
                    <a:lnTo>
                      <a:pt x="1955" y="132"/>
                    </a:lnTo>
                    <a:lnTo>
                      <a:pt x="1975" y="99"/>
                    </a:lnTo>
                    <a:lnTo>
                      <a:pt x="1999" y="71"/>
                    </a:lnTo>
                    <a:lnTo>
                      <a:pt x="2028" y="47"/>
                    </a:lnTo>
                    <a:lnTo>
                      <a:pt x="2060" y="27"/>
                    </a:lnTo>
                    <a:lnTo>
                      <a:pt x="2095" y="12"/>
                    </a:lnTo>
                    <a:lnTo>
                      <a:pt x="2132" y="3"/>
                    </a:lnTo>
                    <a:lnTo>
                      <a:pt x="2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7" name="Freeform 112">
              <a:extLst>
                <a:ext uri="{FF2B5EF4-FFF2-40B4-BE49-F238E27FC236}">
                  <a16:creationId xmlns:a16="http://schemas.microsoft.com/office/drawing/2014/main" id="{CAB77AA3-3DEA-3848-AD16-15F3EB2DD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1621" y="1330612"/>
              <a:ext cx="1070793" cy="956066"/>
            </a:xfrm>
            <a:custGeom>
              <a:avLst/>
              <a:gdLst>
                <a:gd name="T0" fmla="*/ 3121 w 3921"/>
                <a:gd name="T1" fmla="*/ 3341 h 3501"/>
                <a:gd name="T2" fmla="*/ 400 w 3921"/>
                <a:gd name="T3" fmla="*/ 877 h 3501"/>
                <a:gd name="T4" fmla="*/ 313 w 3921"/>
                <a:gd name="T5" fmla="*/ 908 h 3501"/>
                <a:gd name="T6" fmla="*/ 264 w 3921"/>
                <a:gd name="T7" fmla="*/ 986 h 3501"/>
                <a:gd name="T8" fmla="*/ 275 w 3921"/>
                <a:gd name="T9" fmla="*/ 1080 h 3501"/>
                <a:gd name="T10" fmla="*/ 339 w 3921"/>
                <a:gd name="T11" fmla="*/ 1144 h 3501"/>
                <a:gd name="T12" fmla="*/ 432 w 3921"/>
                <a:gd name="T13" fmla="*/ 1155 h 3501"/>
                <a:gd name="T14" fmla="*/ 509 w 3921"/>
                <a:gd name="T15" fmla="*/ 1106 h 3501"/>
                <a:gd name="T16" fmla="*/ 540 w 3921"/>
                <a:gd name="T17" fmla="*/ 1018 h 3501"/>
                <a:gd name="T18" fmla="*/ 509 w 3921"/>
                <a:gd name="T19" fmla="*/ 930 h 3501"/>
                <a:gd name="T20" fmla="*/ 432 w 3921"/>
                <a:gd name="T21" fmla="*/ 881 h 3501"/>
                <a:gd name="T22" fmla="*/ 928 w 3921"/>
                <a:gd name="T23" fmla="*/ 164 h 3501"/>
                <a:gd name="T24" fmla="*/ 847 w 3921"/>
                <a:gd name="T25" fmla="*/ 207 h 3501"/>
                <a:gd name="T26" fmla="*/ 804 w 3921"/>
                <a:gd name="T27" fmla="*/ 289 h 3501"/>
                <a:gd name="T28" fmla="*/ 3121 w 3921"/>
                <a:gd name="T29" fmla="*/ 593 h 3501"/>
                <a:gd name="T30" fmla="*/ 3109 w 3921"/>
                <a:gd name="T31" fmla="*/ 258 h 3501"/>
                <a:gd name="T32" fmla="*/ 3051 w 3921"/>
                <a:gd name="T33" fmla="*/ 188 h 3501"/>
                <a:gd name="T34" fmla="*/ 2962 w 3921"/>
                <a:gd name="T35" fmla="*/ 161 h 3501"/>
                <a:gd name="T36" fmla="*/ 3121 w 3921"/>
                <a:gd name="T37" fmla="*/ 0 h 3501"/>
                <a:gd name="T38" fmla="*/ 3211 w 3921"/>
                <a:gd name="T39" fmla="*/ 28 h 3501"/>
                <a:gd name="T40" fmla="*/ 3268 w 3921"/>
                <a:gd name="T41" fmla="*/ 99 h 3501"/>
                <a:gd name="T42" fmla="*/ 3282 w 3921"/>
                <a:gd name="T43" fmla="*/ 593 h 3501"/>
                <a:gd name="T44" fmla="*/ 3824 w 3921"/>
                <a:gd name="T45" fmla="*/ 606 h 3501"/>
                <a:gd name="T46" fmla="*/ 3894 w 3921"/>
                <a:gd name="T47" fmla="*/ 664 h 3501"/>
                <a:gd name="T48" fmla="*/ 3921 w 3921"/>
                <a:gd name="T49" fmla="*/ 754 h 3501"/>
                <a:gd name="T50" fmla="*/ 3910 w 3921"/>
                <a:gd name="T51" fmla="*/ 2385 h 3501"/>
                <a:gd name="T52" fmla="*/ 3851 w 3921"/>
                <a:gd name="T53" fmla="*/ 2457 h 3501"/>
                <a:gd name="T54" fmla="*/ 3762 w 3921"/>
                <a:gd name="T55" fmla="*/ 2484 h 3501"/>
                <a:gd name="T56" fmla="*/ 3280 w 3921"/>
                <a:gd name="T57" fmla="*/ 3358 h 3501"/>
                <a:gd name="T58" fmla="*/ 3251 w 3921"/>
                <a:gd name="T59" fmla="*/ 3435 h 3501"/>
                <a:gd name="T60" fmla="*/ 3189 w 3921"/>
                <a:gd name="T61" fmla="*/ 3486 h 3501"/>
                <a:gd name="T62" fmla="*/ 3119 w 3921"/>
                <a:gd name="T63" fmla="*/ 3501 h 3501"/>
                <a:gd name="T64" fmla="*/ 803 w 3921"/>
                <a:gd name="T65" fmla="*/ 3501 h 3501"/>
                <a:gd name="T66" fmla="*/ 734 w 3921"/>
                <a:gd name="T67" fmla="*/ 3486 h 3501"/>
                <a:gd name="T68" fmla="*/ 671 w 3921"/>
                <a:gd name="T69" fmla="*/ 3436 h 3501"/>
                <a:gd name="T70" fmla="*/ 642 w 3921"/>
                <a:gd name="T71" fmla="*/ 3358 h 3501"/>
                <a:gd name="T72" fmla="*/ 161 w 3921"/>
                <a:gd name="T73" fmla="*/ 2484 h 3501"/>
                <a:gd name="T74" fmla="*/ 70 w 3921"/>
                <a:gd name="T75" fmla="*/ 2457 h 3501"/>
                <a:gd name="T76" fmla="*/ 13 w 3921"/>
                <a:gd name="T77" fmla="*/ 2385 h 3501"/>
                <a:gd name="T78" fmla="*/ 0 w 3921"/>
                <a:gd name="T79" fmla="*/ 754 h 3501"/>
                <a:gd name="T80" fmla="*/ 27 w 3921"/>
                <a:gd name="T81" fmla="*/ 664 h 3501"/>
                <a:gd name="T82" fmla="*/ 98 w 3921"/>
                <a:gd name="T83" fmla="*/ 606 h 3501"/>
                <a:gd name="T84" fmla="*/ 640 w 3921"/>
                <a:gd name="T85" fmla="*/ 593 h 3501"/>
                <a:gd name="T86" fmla="*/ 653 w 3921"/>
                <a:gd name="T87" fmla="*/ 99 h 3501"/>
                <a:gd name="T88" fmla="*/ 711 w 3921"/>
                <a:gd name="T89" fmla="*/ 28 h 3501"/>
                <a:gd name="T90" fmla="*/ 800 w 3921"/>
                <a:gd name="T91" fmla="*/ 0 h 3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21" h="3501">
                  <a:moveTo>
                    <a:pt x="800" y="2075"/>
                  </a:moveTo>
                  <a:lnTo>
                    <a:pt x="800" y="3341"/>
                  </a:lnTo>
                  <a:lnTo>
                    <a:pt x="3121" y="3341"/>
                  </a:lnTo>
                  <a:lnTo>
                    <a:pt x="3121" y="2075"/>
                  </a:lnTo>
                  <a:lnTo>
                    <a:pt x="800" y="2075"/>
                  </a:lnTo>
                  <a:close/>
                  <a:moveTo>
                    <a:pt x="400" y="877"/>
                  </a:moveTo>
                  <a:lnTo>
                    <a:pt x="368" y="881"/>
                  </a:lnTo>
                  <a:lnTo>
                    <a:pt x="339" y="892"/>
                  </a:lnTo>
                  <a:lnTo>
                    <a:pt x="313" y="908"/>
                  </a:lnTo>
                  <a:lnTo>
                    <a:pt x="291" y="930"/>
                  </a:lnTo>
                  <a:lnTo>
                    <a:pt x="275" y="956"/>
                  </a:lnTo>
                  <a:lnTo>
                    <a:pt x="264" y="986"/>
                  </a:lnTo>
                  <a:lnTo>
                    <a:pt x="260" y="1018"/>
                  </a:lnTo>
                  <a:lnTo>
                    <a:pt x="264" y="1050"/>
                  </a:lnTo>
                  <a:lnTo>
                    <a:pt x="275" y="1080"/>
                  </a:lnTo>
                  <a:lnTo>
                    <a:pt x="291" y="1106"/>
                  </a:lnTo>
                  <a:lnTo>
                    <a:pt x="313" y="1127"/>
                  </a:lnTo>
                  <a:lnTo>
                    <a:pt x="339" y="1144"/>
                  </a:lnTo>
                  <a:lnTo>
                    <a:pt x="368" y="1155"/>
                  </a:lnTo>
                  <a:lnTo>
                    <a:pt x="400" y="1158"/>
                  </a:lnTo>
                  <a:lnTo>
                    <a:pt x="432" y="1155"/>
                  </a:lnTo>
                  <a:lnTo>
                    <a:pt x="461" y="1144"/>
                  </a:lnTo>
                  <a:lnTo>
                    <a:pt x="488" y="1127"/>
                  </a:lnTo>
                  <a:lnTo>
                    <a:pt x="509" y="1106"/>
                  </a:lnTo>
                  <a:lnTo>
                    <a:pt x="526" y="1080"/>
                  </a:lnTo>
                  <a:lnTo>
                    <a:pt x="536" y="1050"/>
                  </a:lnTo>
                  <a:lnTo>
                    <a:pt x="540" y="1018"/>
                  </a:lnTo>
                  <a:lnTo>
                    <a:pt x="536" y="986"/>
                  </a:lnTo>
                  <a:lnTo>
                    <a:pt x="526" y="956"/>
                  </a:lnTo>
                  <a:lnTo>
                    <a:pt x="509" y="930"/>
                  </a:lnTo>
                  <a:lnTo>
                    <a:pt x="488" y="908"/>
                  </a:lnTo>
                  <a:lnTo>
                    <a:pt x="461" y="892"/>
                  </a:lnTo>
                  <a:lnTo>
                    <a:pt x="432" y="881"/>
                  </a:lnTo>
                  <a:lnTo>
                    <a:pt x="400" y="877"/>
                  </a:lnTo>
                  <a:close/>
                  <a:moveTo>
                    <a:pt x="961" y="161"/>
                  </a:moveTo>
                  <a:lnTo>
                    <a:pt x="928" y="164"/>
                  </a:lnTo>
                  <a:lnTo>
                    <a:pt x="898" y="174"/>
                  </a:lnTo>
                  <a:lnTo>
                    <a:pt x="871" y="188"/>
                  </a:lnTo>
                  <a:lnTo>
                    <a:pt x="847" y="207"/>
                  </a:lnTo>
                  <a:lnTo>
                    <a:pt x="828" y="231"/>
                  </a:lnTo>
                  <a:lnTo>
                    <a:pt x="812" y="258"/>
                  </a:lnTo>
                  <a:lnTo>
                    <a:pt x="804" y="289"/>
                  </a:lnTo>
                  <a:lnTo>
                    <a:pt x="800" y="322"/>
                  </a:lnTo>
                  <a:lnTo>
                    <a:pt x="800" y="593"/>
                  </a:lnTo>
                  <a:lnTo>
                    <a:pt x="3121" y="593"/>
                  </a:lnTo>
                  <a:lnTo>
                    <a:pt x="3121" y="322"/>
                  </a:lnTo>
                  <a:lnTo>
                    <a:pt x="3119" y="289"/>
                  </a:lnTo>
                  <a:lnTo>
                    <a:pt x="3109" y="258"/>
                  </a:lnTo>
                  <a:lnTo>
                    <a:pt x="3094" y="231"/>
                  </a:lnTo>
                  <a:lnTo>
                    <a:pt x="3075" y="207"/>
                  </a:lnTo>
                  <a:lnTo>
                    <a:pt x="3051" y="188"/>
                  </a:lnTo>
                  <a:lnTo>
                    <a:pt x="3023" y="174"/>
                  </a:lnTo>
                  <a:lnTo>
                    <a:pt x="2994" y="164"/>
                  </a:lnTo>
                  <a:lnTo>
                    <a:pt x="2962" y="161"/>
                  </a:lnTo>
                  <a:lnTo>
                    <a:pt x="961" y="161"/>
                  </a:lnTo>
                  <a:close/>
                  <a:moveTo>
                    <a:pt x="800" y="0"/>
                  </a:moveTo>
                  <a:lnTo>
                    <a:pt x="3121" y="0"/>
                  </a:lnTo>
                  <a:lnTo>
                    <a:pt x="3154" y="4"/>
                  </a:lnTo>
                  <a:lnTo>
                    <a:pt x="3184" y="13"/>
                  </a:lnTo>
                  <a:lnTo>
                    <a:pt x="3211" y="28"/>
                  </a:lnTo>
                  <a:lnTo>
                    <a:pt x="3235" y="48"/>
                  </a:lnTo>
                  <a:lnTo>
                    <a:pt x="3254" y="72"/>
                  </a:lnTo>
                  <a:lnTo>
                    <a:pt x="3268" y="99"/>
                  </a:lnTo>
                  <a:lnTo>
                    <a:pt x="3278" y="129"/>
                  </a:lnTo>
                  <a:lnTo>
                    <a:pt x="3282" y="161"/>
                  </a:lnTo>
                  <a:lnTo>
                    <a:pt x="3282" y="593"/>
                  </a:lnTo>
                  <a:lnTo>
                    <a:pt x="3762" y="593"/>
                  </a:lnTo>
                  <a:lnTo>
                    <a:pt x="3794" y="596"/>
                  </a:lnTo>
                  <a:lnTo>
                    <a:pt x="3824" y="606"/>
                  </a:lnTo>
                  <a:lnTo>
                    <a:pt x="3851" y="620"/>
                  </a:lnTo>
                  <a:lnTo>
                    <a:pt x="3875" y="641"/>
                  </a:lnTo>
                  <a:lnTo>
                    <a:pt x="3894" y="664"/>
                  </a:lnTo>
                  <a:lnTo>
                    <a:pt x="3910" y="692"/>
                  </a:lnTo>
                  <a:lnTo>
                    <a:pt x="3919" y="721"/>
                  </a:lnTo>
                  <a:lnTo>
                    <a:pt x="3921" y="754"/>
                  </a:lnTo>
                  <a:lnTo>
                    <a:pt x="3921" y="2324"/>
                  </a:lnTo>
                  <a:lnTo>
                    <a:pt x="3919" y="2356"/>
                  </a:lnTo>
                  <a:lnTo>
                    <a:pt x="3910" y="2385"/>
                  </a:lnTo>
                  <a:lnTo>
                    <a:pt x="3894" y="2413"/>
                  </a:lnTo>
                  <a:lnTo>
                    <a:pt x="3875" y="2437"/>
                  </a:lnTo>
                  <a:lnTo>
                    <a:pt x="3851" y="2457"/>
                  </a:lnTo>
                  <a:lnTo>
                    <a:pt x="3824" y="2471"/>
                  </a:lnTo>
                  <a:lnTo>
                    <a:pt x="3794" y="2481"/>
                  </a:lnTo>
                  <a:lnTo>
                    <a:pt x="3762" y="2484"/>
                  </a:lnTo>
                  <a:lnTo>
                    <a:pt x="3282" y="2484"/>
                  </a:lnTo>
                  <a:lnTo>
                    <a:pt x="3282" y="3328"/>
                  </a:lnTo>
                  <a:lnTo>
                    <a:pt x="3280" y="3358"/>
                  </a:lnTo>
                  <a:lnTo>
                    <a:pt x="3276" y="3386"/>
                  </a:lnTo>
                  <a:lnTo>
                    <a:pt x="3266" y="3411"/>
                  </a:lnTo>
                  <a:lnTo>
                    <a:pt x="3251" y="3435"/>
                  </a:lnTo>
                  <a:lnTo>
                    <a:pt x="3229" y="3459"/>
                  </a:lnTo>
                  <a:lnTo>
                    <a:pt x="3210" y="3474"/>
                  </a:lnTo>
                  <a:lnTo>
                    <a:pt x="3189" y="3486"/>
                  </a:lnTo>
                  <a:lnTo>
                    <a:pt x="3165" y="3495"/>
                  </a:lnTo>
                  <a:lnTo>
                    <a:pt x="3141" y="3499"/>
                  </a:lnTo>
                  <a:lnTo>
                    <a:pt x="3119" y="3501"/>
                  </a:lnTo>
                  <a:lnTo>
                    <a:pt x="3095" y="3501"/>
                  </a:lnTo>
                  <a:lnTo>
                    <a:pt x="827" y="3501"/>
                  </a:lnTo>
                  <a:lnTo>
                    <a:pt x="803" y="3501"/>
                  </a:lnTo>
                  <a:lnTo>
                    <a:pt x="780" y="3499"/>
                  </a:lnTo>
                  <a:lnTo>
                    <a:pt x="758" y="3495"/>
                  </a:lnTo>
                  <a:lnTo>
                    <a:pt x="734" y="3486"/>
                  </a:lnTo>
                  <a:lnTo>
                    <a:pt x="712" y="3474"/>
                  </a:lnTo>
                  <a:lnTo>
                    <a:pt x="692" y="3459"/>
                  </a:lnTo>
                  <a:lnTo>
                    <a:pt x="671" y="3436"/>
                  </a:lnTo>
                  <a:lnTo>
                    <a:pt x="657" y="3411"/>
                  </a:lnTo>
                  <a:lnTo>
                    <a:pt x="647" y="3386"/>
                  </a:lnTo>
                  <a:lnTo>
                    <a:pt x="642" y="3358"/>
                  </a:lnTo>
                  <a:lnTo>
                    <a:pt x="640" y="3328"/>
                  </a:lnTo>
                  <a:lnTo>
                    <a:pt x="640" y="2484"/>
                  </a:lnTo>
                  <a:lnTo>
                    <a:pt x="161" y="2484"/>
                  </a:lnTo>
                  <a:lnTo>
                    <a:pt x="127" y="2481"/>
                  </a:lnTo>
                  <a:lnTo>
                    <a:pt x="98" y="2471"/>
                  </a:lnTo>
                  <a:lnTo>
                    <a:pt x="70" y="2457"/>
                  </a:lnTo>
                  <a:lnTo>
                    <a:pt x="46" y="2437"/>
                  </a:lnTo>
                  <a:lnTo>
                    <a:pt x="27" y="2413"/>
                  </a:lnTo>
                  <a:lnTo>
                    <a:pt x="13" y="2385"/>
                  </a:lnTo>
                  <a:lnTo>
                    <a:pt x="4" y="2356"/>
                  </a:lnTo>
                  <a:lnTo>
                    <a:pt x="0" y="2324"/>
                  </a:lnTo>
                  <a:lnTo>
                    <a:pt x="0" y="754"/>
                  </a:lnTo>
                  <a:lnTo>
                    <a:pt x="4" y="721"/>
                  </a:lnTo>
                  <a:lnTo>
                    <a:pt x="13" y="692"/>
                  </a:lnTo>
                  <a:lnTo>
                    <a:pt x="27" y="664"/>
                  </a:lnTo>
                  <a:lnTo>
                    <a:pt x="46" y="641"/>
                  </a:lnTo>
                  <a:lnTo>
                    <a:pt x="70" y="620"/>
                  </a:lnTo>
                  <a:lnTo>
                    <a:pt x="98" y="606"/>
                  </a:lnTo>
                  <a:lnTo>
                    <a:pt x="127" y="596"/>
                  </a:lnTo>
                  <a:lnTo>
                    <a:pt x="161" y="593"/>
                  </a:lnTo>
                  <a:lnTo>
                    <a:pt x="640" y="593"/>
                  </a:lnTo>
                  <a:lnTo>
                    <a:pt x="640" y="161"/>
                  </a:lnTo>
                  <a:lnTo>
                    <a:pt x="643" y="129"/>
                  </a:lnTo>
                  <a:lnTo>
                    <a:pt x="653" y="99"/>
                  </a:lnTo>
                  <a:lnTo>
                    <a:pt x="667" y="72"/>
                  </a:lnTo>
                  <a:lnTo>
                    <a:pt x="687" y="48"/>
                  </a:lnTo>
                  <a:lnTo>
                    <a:pt x="711" y="28"/>
                  </a:lnTo>
                  <a:lnTo>
                    <a:pt x="739" y="13"/>
                  </a:lnTo>
                  <a:lnTo>
                    <a:pt x="768" y="4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185DCD2-2305-3D4D-A7B2-626980A91616}"/>
                </a:ext>
              </a:extLst>
            </p:cNvPr>
            <p:cNvGrpSpPr/>
            <p:nvPr/>
          </p:nvGrpSpPr>
          <p:grpSpPr>
            <a:xfrm>
              <a:off x="4152698" y="4215813"/>
              <a:ext cx="600877" cy="714151"/>
              <a:chOff x="1808163" y="3879850"/>
              <a:chExt cx="1271587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6" name="Freeform 117">
                <a:extLst>
                  <a:ext uri="{FF2B5EF4-FFF2-40B4-BE49-F238E27FC236}">
                    <a16:creationId xmlns:a16="http://schemas.microsoft.com/office/drawing/2014/main" id="{39C44879-C459-5942-84BE-9A3D2712E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4400" y="4241800"/>
                <a:ext cx="519112" cy="517525"/>
              </a:xfrm>
              <a:custGeom>
                <a:avLst/>
                <a:gdLst>
                  <a:gd name="T0" fmla="*/ 612 w 1306"/>
                  <a:gd name="T1" fmla="*/ 180 h 1306"/>
                  <a:gd name="T2" fmla="*/ 538 w 1306"/>
                  <a:gd name="T3" fmla="*/ 195 h 1306"/>
                  <a:gd name="T4" fmla="*/ 476 w 1306"/>
                  <a:gd name="T5" fmla="*/ 221 h 1306"/>
                  <a:gd name="T6" fmla="*/ 430 w 1306"/>
                  <a:gd name="T7" fmla="*/ 260 h 1306"/>
                  <a:gd name="T8" fmla="*/ 405 w 1306"/>
                  <a:gd name="T9" fmla="*/ 305 h 1306"/>
                  <a:gd name="T10" fmla="*/ 405 w 1306"/>
                  <a:gd name="T11" fmla="*/ 354 h 1306"/>
                  <a:gd name="T12" fmla="*/ 430 w 1306"/>
                  <a:gd name="T13" fmla="*/ 399 h 1306"/>
                  <a:gd name="T14" fmla="*/ 476 w 1306"/>
                  <a:gd name="T15" fmla="*/ 436 h 1306"/>
                  <a:gd name="T16" fmla="*/ 538 w 1306"/>
                  <a:gd name="T17" fmla="*/ 464 h 1306"/>
                  <a:gd name="T18" fmla="*/ 612 w 1306"/>
                  <a:gd name="T19" fmla="*/ 479 h 1306"/>
                  <a:gd name="T20" fmla="*/ 694 w 1306"/>
                  <a:gd name="T21" fmla="*/ 479 h 1306"/>
                  <a:gd name="T22" fmla="*/ 768 w 1306"/>
                  <a:gd name="T23" fmla="*/ 464 h 1306"/>
                  <a:gd name="T24" fmla="*/ 830 w 1306"/>
                  <a:gd name="T25" fmla="*/ 436 h 1306"/>
                  <a:gd name="T26" fmla="*/ 876 w 1306"/>
                  <a:gd name="T27" fmla="*/ 399 h 1306"/>
                  <a:gd name="T28" fmla="*/ 901 w 1306"/>
                  <a:gd name="T29" fmla="*/ 354 h 1306"/>
                  <a:gd name="T30" fmla="*/ 901 w 1306"/>
                  <a:gd name="T31" fmla="*/ 305 h 1306"/>
                  <a:gd name="T32" fmla="*/ 876 w 1306"/>
                  <a:gd name="T33" fmla="*/ 260 h 1306"/>
                  <a:gd name="T34" fmla="*/ 830 w 1306"/>
                  <a:gd name="T35" fmla="*/ 221 h 1306"/>
                  <a:gd name="T36" fmla="*/ 768 w 1306"/>
                  <a:gd name="T37" fmla="*/ 195 h 1306"/>
                  <a:gd name="T38" fmla="*/ 694 w 1306"/>
                  <a:gd name="T39" fmla="*/ 180 h 1306"/>
                  <a:gd name="T40" fmla="*/ 653 w 1306"/>
                  <a:gd name="T41" fmla="*/ 0 h 1306"/>
                  <a:gd name="T42" fmla="*/ 784 w 1306"/>
                  <a:gd name="T43" fmla="*/ 12 h 1306"/>
                  <a:gd name="T44" fmla="*/ 907 w 1306"/>
                  <a:gd name="T45" fmla="*/ 51 h 1306"/>
                  <a:gd name="T46" fmla="*/ 1018 w 1306"/>
                  <a:gd name="T47" fmla="*/ 111 h 1306"/>
                  <a:gd name="T48" fmla="*/ 1114 w 1306"/>
                  <a:gd name="T49" fmla="*/ 191 h 1306"/>
                  <a:gd name="T50" fmla="*/ 1194 w 1306"/>
                  <a:gd name="T51" fmla="*/ 287 h 1306"/>
                  <a:gd name="T52" fmla="*/ 1255 w 1306"/>
                  <a:gd name="T53" fmla="*/ 399 h 1306"/>
                  <a:gd name="T54" fmla="*/ 1293 w 1306"/>
                  <a:gd name="T55" fmla="*/ 522 h 1306"/>
                  <a:gd name="T56" fmla="*/ 1306 w 1306"/>
                  <a:gd name="T57" fmla="*/ 653 h 1306"/>
                  <a:gd name="T58" fmla="*/ 1293 w 1306"/>
                  <a:gd name="T59" fmla="*/ 784 h 1306"/>
                  <a:gd name="T60" fmla="*/ 1255 w 1306"/>
                  <a:gd name="T61" fmla="*/ 907 h 1306"/>
                  <a:gd name="T62" fmla="*/ 1194 w 1306"/>
                  <a:gd name="T63" fmla="*/ 1017 h 1306"/>
                  <a:gd name="T64" fmla="*/ 1114 w 1306"/>
                  <a:gd name="T65" fmla="*/ 1114 h 1306"/>
                  <a:gd name="T66" fmla="*/ 1018 w 1306"/>
                  <a:gd name="T67" fmla="*/ 1195 h 1306"/>
                  <a:gd name="T68" fmla="*/ 907 w 1306"/>
                  <a:gd name="T69" fmla="*/ 1255 h 1306"/>
                  <a:gd name="T70" fmla="*/ 784 w 1306"/>
                  <a:gd name="T71" fmla="*/ 1292 h 1306"/>
                  <a:gd name="T72" fmla="*/ 653 w 1306"/>
                  <a:gd name="T73" fmla="*/ 1306 h 1306"/>
                  <a:gd name="T74" fmla="*/ 522 w 1306"/>
                  <a:gd name="T75" fmla="*/ 1292 h 1306"/>
                  <a:gd name="T76" fmla="*/ 399 w 1306"/>
                  <a:gd name="T77" fmla="*/ 1255 h 1306"/>
                  <a:gd name="T78" fmla="*/ 288 w 1306"/>
                  <a:gd name="T79" fmla="*/ 1195 h 1306"/>
                  <a:gd name="T80" fmla="*/ 192 w 1306"/>
                  <a:gd name="T81" fmla="*/ 1114 h 1306"/>
                  <a:gd name="T82" fmla="*/ 112 w 1306"/>
                  <a:gd name="T83" fmla="*/ 1017 h 1306"/>
                  <a:gd name="T84" fmla="*/ 51 w 1306"/>
                  <a:gd name="T85" fmla="*/ 907 h 1306"/>
                  <a:gd name="T86" fmla="*/ 13 w 1306"/>
                  <a:gd name="T87" fmla="*/ 784 h 1306"/>
                  <a:gd name="T88" fmla="*/ 0 w 1306"/>
                  <a:gd name="T89" fmla="*/ 653 h 1306"/>
                  <a:gd name="T90" fmla="*/ 13 w 1306"/>
                  <a:gd name="T91" fmla="*/ 522 h 1306"/>
                  <a:gd name="T92" fmla="*/ 51 w 1306"/>
                  <a:gd name="T93" fmla="*/ 399 h 1306"/>
                  <a:gd name="T94" fmla="*/ 112 w 1306"/>
                  <a:gd name="T95" fmla="*/ 287 h 1306"/>
                  <a:gd name="T96" fmla="*/ 192 w 1306"/>
                  <a:gd name="T97" fmla="*/ 191 h 1306"/>
                  <a:gd name="T98" fmla="*/ 288 w 1306"/>
                  <a:gd name="T99" fmla="*/ 111 h 1306"/>
                  <a:gd name="T100" fmla="*/ 399 w 1306"/>
                  <a:gd name="T101" fmla="*/ 51 h 1306"/>
                  <a:gd name="T102" fmla="*/ 522 w 1306"/>
                  <a:gd name="T103" fmla="*/ 12 h 1306"/>
                  <a:gd name="T104" fmla="*/ 653 w 1306"/>
                  <a:gd name="T105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06" h="1306">
                    <a:moveTo>
                      <a:pt x="653" y="177"/>
                    </a:moveTo>
                    <a:lnTo>
                      <a:pt x="612" y="180"/>
                    </a:lnTo>
                    <a:lnTo>
                      <a:pt x="574" y="185"/>
                    </a:lnTo>
                    <a:lnTo>
                      <a:pt x="538" y="195"/>
                    </a:lnTo>
                    <a:lnTo>
                      <a:pt x="505" y="206"/>
                    </a:lnTo>
                    <a:lnTo>
                      <a:pt x="476" y="221"/>
                    </a:lnTo>
                    <a:lnTo>
                      <a:pt x="450" y="240"/>
                    </a:lnTo>
                    <a:lnTo>
                      <a:pt x="430" y="260"/>
                    </a:lnTo>
                    <a:lnTo>
                      <a:pt x="414" y="282"/>
                    </a:lnTo>
                    <a:lnTo>
                      <a:pt x="405" y="305"/>
                    </a:lnTo>
                    <a:lnTo>
                      <a:pt x="401" y="329"/>
                    </a:lnTo>
                    <a:lnTo>
                      <a:pt x="405" y="354"/>
                    </a:lnTo>
                    <a:lnTo>
                      <a:pt x="414" y="377"/>
                    </a:lnTo>
                    <a:lnTo>
                      <a:pt x="430" y="399"/>
                    </a:lnTo>
                    <a:lnTo>
                      <a:pt x="450" y="418"/>
                    </a:lnTo>
                    <a:lnTo>
                      <a:pt x="476" y="436"/>
                    </a:lnTo>
                    <a:lnTo>
                      <a:pt x="505" y="451"/>
                    </a:lnTo>
                    <a:lnTo>
                      <a:pt x="538" y="464"/>
                    </a:lnTo>
                    <a:lnTo>
                      <a:pt x="574" y="473"/>
                    </a:lnTo>
                    <a:lnTo>
                      <a:pt x="612" y="479"/>
                    </a:lnTo>
                    <a:lnTo>
                      <a:pt x="653" y="481"/>
                    </a:lnTo>
                    <a:lnTo>
                      <a:pt x="694" y="479"/>
                    </a:lnTo>
                    <a:lnTo>
                      <a:pt x="732" y="473"/>
                    </a:lnTo>
                    <a:lnTo>
                      <a:pt x="768" y="464"/>
                    </a:lnTo>
                    <a:lnTo>
                      <a:pt x="801" y="451"/>
                    </a:lnTo>
                    <a:lnTo>
                      <a:pt x="830" y="436"/>
                    </a:lnTo>
                    <a:lnTo>
                      <a:pt x="856" y="418"/>
                    </a:lnTo>
                    <a:lnTo>
                      <a:pt x="876" y="399"/>
                    </a:lnTo>
                    <a:lnTo>
                      <a:pt x="892" y="377"/>
                    </a:lnTo>
                    <a:lnTo>
                      <a:pt x="901" y="354"/>
                    </a:lnTo>
                    <a:lnTo>
                      <a:pt x="905" y="329"/>
                    </a:lnTo>
                    <a:lnTo>
                      <a:pt x="901" y="305"/>
                    </a:lnTo>
                    <a:lnTo>
                      <a:pt x="892" y="282"/>
                    </a:lnTo>
                    <a:lnTo>
                      <a:pt x="876" y="260"/>
                    </a:lnTo>
                    <a:lnTo>
                      <a:pt x="856" y="240"/>
                    </a:lnTo>
                    <a:lnTo>
                      <a:pt x="830" y="221"/>
                    </a:lnTo>
                    <a:lnTo>
                      <a:pt x="801" y="206"/>
                    </a:lnTo>
                    <a:lnTo>
                      <a:pt x="768" y="195"/>
                    </a:lnTo>
                    <a:lnTo>
                      <a:pt x="732" y="185"/>
                    </a:lnTo>
                    <a:lnTo>
                      <a:pt x="694" y="180"/>
                    </a:lnTo>
                    <a:lnTo>
                      <a:pt x="653" y="177"/>
                    </a:lnTo>
                    <a:close/>
                    <a:moveTo>
                      <a:pt x="653" y="0"/>
                    </a:moveTo>
                    <a:lnTo>
                      <a:pt x="719" y="3"/>
                    </a:lnTo>
                    <a:lnTo>
                      <a:pt x="784" y="12"/>
                    </a:lnTo>
                    <a:lnTo>
                      <a:pt x="847" y="29"/>
                    </a:lnTo>
                    <a:lnTo>
                      <a:pt x="907" y="51"/>
                    </a:lnTo>
                    <a:lnTo>
                      <a:pt x="964" y="79"/>
                    </a:lnTo>
                    <a:lnTo>
                      <a:pt x="1018" y="111"/>
                    </a:lnTo>
                    <a:lnTo>
                      <a:pt x="1068" y="149"/>
                    </a:lnTo>
                    <a:lnTo>
                      <a:pt x="1114" y="191"/>
                    </a:lnTo>
                    <a:lnTo>
                      <a:pt x="1156" y="238"/>
                    </a:lnTo>
                    <a:lnTo>
                      <a:pt x="1194" y="287"/>
                    </a:lnTo>
                    <a:lnTo>
                      <a:pt x="1227" y="342"/>
                    </a:lnTo>
                    <a:lnTo>
                      <a:pt x="1255" y="399"/>
                    </a:lnTo>
                    <a:lnTo>
                      <a:pt x="1277" y="459"/>
                    </a:lnTo>
                    <a:lnTo>
                      <a:pt x="1293" y="522"/>
                    </a:lnTo>
                    <a:lnTo>
                      <a:pt x="1302" y="586"/>
                    </a:lnTo>
                    <a:lnTo>
                      <a:pt x="1306" y="653"/>
                    </a:lnTo>
                    <a:lnTo>
                      <a:pt x="1302" y="719"/>
                    </a:lnTo>
                    <a:lnTo>
                      <a:pt x="1293" y="784"/>
                    </a:lnTo>
                    <a:lnTo>
                      <a:pt x="1277" y="847"/>
                    </a:lnTo>
                    <a:lnTo>
                      <a:pt x="1255" y="907"/>
                    </a:lnTo>
                    <a:lnTo>
                      <a:pt x="1227" y="964"/>
                    </a:lnTo>
                    <a:lnTo>
                      <a:pt x="1194" y="1017"/>
                    </a:lnTo>
                    <a:lnTo>
                      <a:pt x="1156" y="1068"/>
                    </a:lnTo>
                    <a:lnTo>
                      <a:pt x="1114" y="1114"/>
                    </a:lnTo>
                    <a:lnTo>
                      <a:pt x="1068" y="1156"/>
                    </a:lnTo>
                    <a:lnTo>
                      <a:pt x="1018" y="1195"/>
                    </a:lnTo>
                    <a:lnTo>
                      <a:pt x="964" y="1227"/>
                    </a:lnTo>
                    <a:lnTo>
                      <a:pt x="907" y="1255"/>
                    </a:lnTo>
                    <a:lnTo>
                      <a:pt x="847" y="1277"/>
                    </a:lnTo>
                    <a:lnTo>
                      <a:pt x="784" y="1292"/>
                    </a:lnTo>
                    <a:lnTo>
                      <a:pt x="719" y="1302"/>
                    </a:lnTo>
                    <a:lnTo>
                      <a:pt x="653" y="1306"/>
                    </a:lnTo>
                    <a:lnTo>
                      <a:pt x="587" y="1302"/>
                    </a:lnTo>
                    <a:lnTo>
                      <a:pt x="522" y="1292"/>
                    </a:lnTo>
                    <a:lnTo>
                      <a:pt x="459" y="1277"/>
                    </a:lnTo>
                    <a:lnTo>
                      <a:pt x="399" y="1255"/>
                    </a:lnTo>
                    <a:lnTo>
                      <a:pt x="342" y="1227"/>
                    </a:lnTo>
                    <a:lnTo>
                      <a:pt x="288" y="1195"/>
                    </a:lnTo>
                    <a:lnTo>
                      <a:pt x="238" y="1156"/>
                    </a:lnTo>
                    <a:lnTo>
                      <a:pt x="192" y="1114"/>
                    </a:lnTo>
                    <a:lnTo>
                      <a:pt x="150" y="1068"/>
                    </a:lnTo>
                    <a:lnTo>
                      <a:pt x="112" y="1017"/>
                    </a:lnTo>
                    <a:lnTo>
                      <a:pt x="79" y="964"/>
                    </a:lnTo>
                    <a:lnTo>
                      <a:pt x="51" y="907"/>
                    </a:lnTo>
                    <a:lnTo>
                      <a:pt x="29" y="847"/>
                    </a:lnTo>
                    <a:lnTo>
                      <a:pt x="13" y="784"/>
                    </a:lnTo>
                    <a:lnTo>
                      <a:pt x="4" y="719"/>
                    </a:lnTo>
                    <a:lnTo>
                      <a:pt x="0" y="653"/>
                    </a:lnTo>
                    <a:lnTo>
                      <a:pt x="4" y="586"/>
                    </a:lnTo>
                    <a:lnTo>
                      <a:pt x="13" y="522"/>
                    </a:lnTo>
                    <a:lnTo>
                      <a:pt x="29" y="459"/>
                    </a:lnTo>
                    <a:lnTo>
                      <a:pt x="51" y="399"/>
                    </a:lnTo>
                    <a:lnTo>
                      <a:pt x="79" y="342"/>
                    </a:lnTo>
                    <a:lnTo>
                      <a:pt x="112" y="287"/>
                    </a:lnTo>
                    <a:lnTo>
                      <a:pt x="150" y="238"/>
                    </a:lnTo>
                    <a:lnTo>
                      <a:pt x="192" y="191"/>
                    </a:lnTo>
                    <a:lnTo>
                      <a:pt x="238" y="149"/>
                    </a:lnTo>
                    <a:lnTo>
                      <a:pt x="288" y="111"/>
                    </a:lnTo>
                    <a:lnTo>
                      <a:pt x="342" y="79"/>
                    </a:lnTo>
                    <a:lnTo>
                      <a:pt x="399" y="51"/>
                    </a:lnTo>
                    <a:lnTo>
                      <a:pt x="459" y="29"/>
                    </a:lnTo>
                    <a:lnTo>
                      <a:pt x="522" y="12"/>
                    </a:lnTo>
                    <a:lnTo>
                      <a:pt x="587" y="3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7" name="Freeform 118">
                <a:extLst>
                  <a:ext uri="{FF2B5EF4-FFF2-40B4-BE49-F238E27FC236}">
                    <a16:creationId xmlns:a16="http://schemas.microsoft.com/office/drawing/2014/main" id="{85945880-896F-3F44-BBC3-B61FBC0D1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8163" y="3879850"/>
                <a:ext cx="1271587" cy="1511300"/>
              </a:xfrm>
              <a:custGeom>
                <a:avLst/>
                <a:gdLst>
                  <a:gd name="T0" fmla="*/ 1344 w 3204"/>
                  <a:gd name="T1" fmla="*/ 515 h 3806"/>
                  <a:gd name="T2" fmla="*/ 1035 w 3204"/>
                  <a:gd name="T3" fmla="*/ 646 h 3806"/>
                  <a:gd name="T4" fmla="*/ 784 w 3204"/>
                  <a:gd name="T5" fmla="*/ 861 h 3806"/>
                  <a:gd name="T6" fmla="*/ 610 w 3204"/>
                  <a:gd name="T7" fmla="*/ 1143 h 3806"/>
                  <a:gd name="T8" fmla="*/ 527 w 3204"/>
                  <a:gd name="T9" fmla="*/ 1475 h 3806"/>
                  <a:gd name="T10" fmla="*/ 555 w 3204"/>
                  <a:gd name="T11" fmla="*/ 1821 h 3806"/>
                  <a:gd name="T12" fmla="*/ 686 w 3204"/>
                  <a:gd name="T13" fmla="*/ 2130 h 3806"/>
                  <a:gd name="T14" fmla="*/ 901 w 3204"/>
                  <a:gd name="T15" fmla="*/ 2382 h 3806"/>
                  <a:gd name="T16" fmla="*/ 1182 w 3204"/>
                  <a:gd name="T17" fmla="*/ 2556 h 3806"/>
                  <a:gd name="T18" fmla="*/ 1514 w 3204"/>
                  <a:gd name="T19" fmla="*/ 2637 h 3806"/>
                  <a:gd name="T20" fmla="*/ 1860 w 3204"/>
                  <a:gd name="T21" fmla="*/ 2609 h 3806"/>
                  <a:gd name="T22" fmla="*/ 2169 w 3204"/>
                  <a:gd name="T23" fmla="*/ 2479 h 3806"/>
                  <a:gd name="T24" fmla="*/ 2420 w 3204"/>
                  <a:gd name="T25" fmla="*/ 2265 h 3806"/>
                  <a:gd name="T26" fmla="*/ 2594 w 3204"/>
                  <a:gd name="T27" fmla="*/ 1982 h 3806"/>
                  <a:gd name="T28" fmla="*/ 2677 w 3204"/>
                  <a:gd name="T29" fmla="*/ 1651 h 3806"/>
                  <a:gd name="T30" fmla="*/ 2649 w 3204"/>
                  <a:gd name="T31" fmla="*/ 1304 h 3806"/>
                  <a:gd name="T32" fmla="*/ 2518 w 3204"/>
                  <a:gd name="T33" fmla="*/ 996 h 3806"/>
                  <a:gd name="T34" fmla="*/ 2303 w 3204"/>
                  <a:gd name="T35" fmla="*/ 744 h 3806"/>
                  <a:gd name="T36" fmla="*/ 2022 w 3204"/>
                  <a:gd name="T37" fmla="*/ 569 h 3806"/>
                  <a:gd name="T38" fmla="*/ 1690 w 3204"/>
                  <a:gd name="T39" fmla="*/ 487 h 3806"/>
                  <a:gd name="T40" fmla="*/ 1814 w 3204"/>
                  <a:gd name="T41" fmla="*/ 14 h 3806"/>
                  <a:gd name="T42" fmla="*/ 2209 w 3204"/>
                  <a:gd name="T43" fmla="*/ 123 h 3806"/>
                  <a:gd name="T44" fmla="*/ 2556 w 3204"/>
                  <a:gd name="T45" fmla="*/ 326 h 3806"/>
                  <a:gd name="T46" fmla="*/ 2838 w 3204"/>
                  <a:gd name="T47" fmla="*/ 608 h 3806"/>
                  <a:gd name="T48" fmla="*/ 3041 w 3204"/>
                  <a:gd name="T49" fmla="*/ 955 h 3806"/>
                  <a:gd name="T50" fmla="*/ 3150 w 3204"/>
                  <a:gd name="T51" fmla="*/ 1351 h 3806"/>
                  <a:gd name="T52" fmla="*/ 3150 w 3204"/>
                  <a:gd name="T53" fmla="*/ 1768 h 3806"/>
                  <a:gd name="T54" fmla="*/ 3049 w 3204"/>
                  <a:gd name="T55" fmla="*/ 2152 h 3806"/>
                  <a:gd name="T56" fmla="*/ 2857 w 3204"/>
                  <a:gd name="T57" fmla="*/ 2492 h 3806"/>
                  <a:gd name="T58" fmla="*/ 2592 w 3204"/>
                  <a:gd name="T59" fmla="*/ 2772 h 3806"/>
                  <a:gd name="T60" fmla="*/ 2527 w 3204"/>
                  <a:gd name="T61" fmla="*/ 3019 h 3806"/>
                  <a:gd name="T62" fmla="*/ 2693 w 3204"/>
                  <a:gd name="T63" fmla="*/ 3333 h 3806"/>
                  <a:gd name="T64" fmla="*/ 3076 w 3204"/>
                  <a:gd name="T65" fmla="*/ 3358 h 3806"/>
                  <a:gd name="T66" fmla="*/ 3178 w 3204"/>
                  <a:gd name="T67" fmla="*/ 3461 h 3806"/>
                  <a:gd name="T68" fmla="*/ 3202 w 3204"/>
                  <a:gd name="T69" fmla="*/ 3608 h 3806"/>
                  <a:gd name="T70" fmla="*/ 3136 w 3204"/>
                  <a:gd name="T71" fmla="*/ 3737 h 3806"/>
                  <a:gd name="T72" fmla="*/ 3006 w 3204"/>
                  <a:gd name="T73" fmla="*/ 3803 h 3806"/>
                  <a:gd name="T74" fmla="*/ 161 w 3204"/>
                  <a:gd name="T75" fmla="*/ 3793 h 3806"/>
                  <a:gd name="T76" fmla="*/ 45 w 3204"/>
                  <a:gd name="T77" fmla="*/ 3709 h 3806"/>
                  <a:gd name="T78" fmla="*/ 0 w 3204"/>
                  <a:gd name="T79" fmla="*/ 3570 h 3806"/>
                  <a:gd name="T80" fmla="*/ 45 w 3204"/>
                  <a:gd name="T81" fmla="*/ 3429 h 3806"/>
                  <a:gd name="T82" fmla="*/ 161 w 3204"/>
                  <a:gd name="T83" fmla="*/ 3345 h 3806"/>
                  <a:gd name="T84" fmla="*/ 548 w 3204"/>
                  <a:gd name="T85" fmla="*/ 3249 h 3806"/>
                  <a:gd name="T86" fmla="*/ 723 w 3204"/>
                  <a:gd name="T87" fmla="*/ 2949 h 3806"/>
                  <a:gd name="T88" fmla="*/ 540 w 3204"/>
                  <a:gd name="T89" fmla="*/ 2708 h 3806"/>
                  <a:gd name="T90" fmla="*/ 291 w 3204"/>
                  <a:gd name="T91" fmla="*/ 2412 h 3806"/>
                  <a:gd name="T92" fmla="*/ 122 w 3204"/>
                  <a:gd name="T93" fmla="*/ 2060 h 3806"/>
                  <a:gd name="T94" fmla="*/ 44 w 3204"/>
                  <a:gd name="T95" fmla="*/ 1666 h 3806"/>
                  <a:gd name="T96" fmla="*/ 73 w 3204"/>
                  <a:gd name="T97" fmla="*/ 1247 h 3806"/>
                  <a:gd name="T98" fmla="*/ 206 w 3204"/>
                  <a:gd name="T99" fmla="*/ 862 h 3806"/>
                  <a:gd name="T100" fmla="*/ 430 w 3204"/>
                  <a:gd name="T101" fmla="*/ 530 h 3806"/>
                  <a:gd name="T102" fmla="*/ 729 w 3204"/>
                  <a:gd name="T103" fmla="*/ 267 h 3806"/>
                  <a:gd name="T104" fmla="*/ 1090 w 3204"/>
                  <a:gd name="T105" fmla="*/ 86 h 3806"/>
                  <a:gd name="T106" fmla="*/ 1495 w 3204"/>
                  <a:gd name="T107" fmla="*/ 4 h 3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4" h="3806">
                    <a:moveTo>
                      <a:pt x="1602" y="484"/>
                    </a:moveTo>
                    <a:lnTo>
                      <a:pt x="1514" y="487"/>
                    </a:lnTo>
                    <a:lnTo>
                      <a:pt x="1427" y="498"/>
                    </a:lnTo>
                    <a:lnTo>
                      <a:pt x="1344" y="515"/>
                    </a:lnTo>
                    <a:lnTo>
                      <a:pt x="1261" y="540"/>
                    </a:lnTo>
                    <a:lnTo>
                      <a:pt x="1182" y="569"/>
                    </a:lnTo>
                    <a:lnTo>
                      <a:pt x="1107" y="605"/>
                    </a:lnTo>
                    <a:lnTo>
                      <a:pt x="1035" y="646"/>
                    </a:lnTo>
                    <a:lnTo>
                      <a:pt x="966" y="693"/>
                    </a:lnTo>
                    <a:lnTo>
                      <a:pt x="901" y="744"/>
                    </a:lnTo>
                    <a:lnTo>
                      <a:pt x="840" y="801"/>
                    </a:lnTo>
                    <a:lnTo>
                      <a:pt x="784" y="861"/>
                    </a:lnTo>
                    <a:lnTo>
                      <a:pt x="733" y="926"/>
                    </a:lnTo>
                    <a:lnTo>
                      <a:pt x="686" y="996"/>
                    </a:lnTo>
                    <a:lnTo>
                      <a:pt x="645" y="1067"/>
                    </a:lnTo>
                    <a:lnTo>
                      <a:pt x="610" y="1143"/>
                    </a:lnTo>
                    <a:lnTo>
                      <a:pt x="580" y="1222"/>
                    </a:lnTo>
                    <a:lnTo>
                      <a:pt x="555" y="1304"/>
                    </a:lnTo>
                    <a:lnTo>
                      <a:pt x="539" y="1388"/>
                    </a:lnTo>
                    <a:lnTo>
                      <a:pt x="527" y="1475"/>
                    </a:lnTo>
                    <a:lnTo>
                      <a:pt x="524" y="1563"/>
                    </a:lnTo>
                    <a:lnTo>
                      <a:pt x="527" y="1651"/>
                    </a:lnTo>
                    <a:lnTo>
                      <a:pt x="539" y="1738"/>
                    </a:lnTo>
                    <a:lnTo>
                      <a:pt x="555" y="1821"/>
                    </a:lnTo>
                    <a:lnTo>
                      <a:pt x="580" y="1903"/>
                    </a:lnTo>
                    <a:lnTo>
                      <a:pt x="610" y="1982"/>
                    </a:lnTo>
                    <a:lnTo>
                      <a:pt x="645" y="2058"/>
                    </a:lnTo>
                    <a:lnTo>
                      <a:pt x="686" y="2130"/>
                    </a:lnTo>
                    <a:lnTo>
                      <a:pt x="733" y="2200"/>
                    </a:lnTo>
                    <a:lnTo>
                      <a:pt x="784" y="2265"/>
                    </a:lnTo>
                    <a:lnTo>
                      <a:pt x="840" y="2325"/>
                    </a:lnTo>
                    <a:lnTo>
                      <a:pt x="901" y="2382"/>
                    </a:lnTo>
                    <a:lnTo>
                      <a:pt x="966" y="2433"/>
                    </a:lnTo>
                    <a:lnTo>
                      <a:pt x="1035" y="2479"/>
                    </a:lnTo>
                    <a:lnTo>
                      <a:pt x="1107" y="2521"/>
                    </a:lnTo>
                    <a:lnTo>
                      <a:pt x="1182" y="2556"/>
                    </a:lnTo>
                    <a:lnTo>
                      <a:pt x="1261" y="2586"/>
                    </a:lnTo>
                    <a:lnTo>
                      <a:pt x="1344" y="2609"/>
                    </a:lnTo>
                    <a:lnTo>
                      <a:pt x="1427" y="2627"/>
                    </a:lnTo>
                    <a:lnTo>
                      <a:pt x="1514" y="2637"/>
                    </a:lnTo>
                    <a:lnTo>
                      <a:pt x="1602" y="2642"/>
                    </a:lnTo>
                    <a:lnTo>
                      <a:pt x="1690" y="2637"/>
                    </a:lnTo>
                    <a:lnTo>
                      <a:pt x="1777" y="2627"/>
                    </a:lnTo>
                    <a:lnTo>
                      <a:pt x="1860" y="2609"/>
                    </a:lnTo>
                    <a:lnTo>
                      <a:pt x="1943" y="2586"/>
                    </a:lnTo>
                    <a:lnTo>
                      <a:pt x="2022" y="2556"/>
                    </a:lnTo>
                    <a:lnTo>
                      <a:pt x="2097" y="2521"/>
                    </a:lnTo>
                    <a:lnTo>
                      <a:pt x="2169" y="2479"/>
                    </a:lnTo>
                    <a:lnTo>
                      <a:pt x="2238" y="2433"/>
                    </a:lnTo>
                    <a:lnTo>
                      <a:pt x="2303" y="2382"/>
                    </a:lnTo>
                    <a:lnTo>
                      <a:pt x="2364" y="2325"/>
                    </a:lnTo>
                    <a:lnTo>
                      <a:pt x="2420" y="2265"/>
                    </a:lnTo>
                    <a:lnTo>
                      <a:pt x="2471" y="2200"/>
                    </a:lnTo>
                    <a:lnTo>
                      <a:pt x="2518" y="2130"/>
                    </a:lnTo>
                    <a:lnTo>
                      <a:pt x="2559" y="2058"/>
                    </a:lnTo>
                    <a:lnTo>
                      <a:pt x="2594" y="1982"/>
                    </a:lnTo>
                    <a:lnTo>
                      <a:pt x="2624" y="1903"/>
                    </a:lnTo>
                    <a:lnTo>
                      <a:pt x="2649" y="1821"/>
                    </a:lnTo>
                    <a:lnTo>
                      <a:pt x="2665" y="1738"/>
                    </a:lnTo>
                    <a:lnTo>
                      <a:pt x="2677" y="1651"/>
                    </a:lnTo>
                    <a:lnTo>
                      <a:pt x="2680" y="1563"/>
                    </a:lnTo>
                    <a:lnTo>
                      <a:pt x="2677" y="1475"/>
                    </a:lnTo>
                    <a:lnTo>
                      <a:pt x="2665" y="1388"/>
                    </a:lnTo>
                    <a:lnTo>
                      <a:pt x="2649" y="1304"/>
                    </a:lnTo>
                    <a:lnTo>
                      <a:pt x="2624" y="1222"/>
                    </a:lnTo>
                    <a:lnTo>
                      <a:pt x="2594" y="1143"/>
                    </a:lnTo>
                    <a:lnTo>
                      <a:pt x="2559" y="1067"/>
                    </a:lnTo>
                    <a:lnTo>
                      <a:pt x="2518" y="996"/>
                    </a:lnTo>
                    <a:lnTo>
                      <a:pt x="2471" y="926"/>
                    </a:lnTo>
                    <a:lnTo>
                      <a:pt x="2420" y="861"/>
                    </a:lnTo>
                    <a:lnTo>
                      <a:pt x="2364" y="801"/>
                    </a:lnTo>
                    <a:lnTo>
                      <a:pt x="2303" y="744"/>
                    </a:lnTo>
                    <a:lnTo>
                      <a:pt x="2238" y="693"/>
                    </a:lnTo>
                    <a:lnTo>
                      <a:pt x="2169" y="646"/>
                    </a:lnTo>
                    <a:lnTo>
                      <a:pt x="2097" y="605"/>
                    </a:lnTo>
                    <a:lnTo>
                      <a:pt x="2022" y="569"/>
                    </a:lnTo>
                    <a:lnTo>
                      <a:pt x="1943" y="540"/>
                    </a:lnTo>
                    <a:lnTo>
                      <a:pt x="1860" y="515"/>
                    </a:lnTo>
                    <a:lnTo>
                      <a:pt x="1777" y="498"/>
                    </a:lnTo>
                    <a:lnTo>
                      <a:pt x="1690" y="487"/>
                    </a:lnTo>
                    <a:lnTo>
                      <a:pt x="1602" y="484"/>
                    </a:lnTo>
                    <a:close/>
                    <a:moveTo>
                      <a:pt x="1602" y="0"/>
                    </a:moveTo>
                    <a:lnTo>
                      <a:pt x="1709" y="4"/>
                    </a:lnTo>
                    <a:lnTo>
                      <a:pt x="1814" y="14"/>
                    </a:lnTo>
                    <a:lnTo>
                      <a:pt x="1916" y="32"/>
                    </a:lnTo>
                    <a:lnTo>
                      <a:pt x="2017" y="56"/>
                    </a:lnTo>
                    <a:lnTo>
                      <a:pt x="2114" y="86"/>
                    </a:lnTo>
                    <a:lnTo>
                      <a:pt x="2209" y="123"/>
                    </a:lnTo>
                    <a:lnTo>
                      <a:pt x="2301" y="165"/>
                    </a:lnTo>
                    <a:lnTo>
                      <a:pt x="2390" y="214"/>
                    </a:lnTo>
                    <a:lnTo>
                      <a:pt x="2475" y="267"/>
                    </a:lnTo>
                    <a:lnTo>
                      <a:pt x="2556" y="326"/>
                    </a:lnTo>
                    <a:lnTo>
                      <a:pt x="2634" y="390"/>
                    </a:lnTo>
                    <a:lnTo>
                      <a:pt x="2706" y="458"/>
                    </a:lnTo>
                    <a:lnTo>
                      <a:pt x="2774" y="530"/>
                    </a:lnTo>
                    <a:lnTo>
                      <a:pt x="2838" y="608"/>
                    </a:lnTo>
                    <a:lnTo>
                      <a:pt x="2897" y="689"/>
                    </a:lnTo>
                    <a:lnTo>
                      <a:pt x="2950" y="774"/>
                    </a:lnTo>
                    <a:lnTo>
                      <a:pt x="2998" y="862"/>
                    </a:lnTo>
                    <a:lnTo>
                      <a:pt x="3041" y="955"/>
                    </a:lnTo>
                    <a:lnTo>
                      <a:pt x="3078" y="1050"/>
                    </a:lnTo>
                    <a:lnTo>
                      <a:pt x="3108" y="1148"/>
                    </a:lnTo>
                    <a:lnTo>
                      <a:pt x="3131" y="1247"/>
                    </a:lnTo>
                    <a:lnTo>
                      <a:pt x="3150" y="1351"/>
                    </a:lnTo>
                    <a:lnTo>
                      <a:pt x="3160" y="1456"/>
                    </a:lnTo>
                    <a:lnTo>
                      <a:pt x="3163" y="1563"/>
                    </a:lnTo>
                    <a:lnTo>
                      <a:pt x="3160" y="1666"/>
                    </a:lnTo>
                    <a:lnTo>
                      <a:pt x="3150" y="1768"/>
                    </a:lnTo>
                    <a:lnTo>
                      <a:pt x="3133" y="1868"/>
                    </a:lnTo>
                    <a:lnTo>
                      <a:pt x="3111" y="1965"/>
                    </a:lnTo>
                    <a:lnTo>
                      <a:pt x="3082" y="2060"/>
                    </a:lnTo>
                    <a:lnTo>
                      <a:pt x="3049" y="2152"/>
                    </a:lnTo>
                    <a:lnTo>
                      <a:pt x="3008" y="2243"/>
                    </a:lnTo>
                    <a:lnTo>
                      <a:pt x="2963" y="2328"/>
                    </a:lnTo>
                    <a:lnTo>
                      <a:pt x="2913" y="2412"/>
                    </a:lnTo>
                    <a:lnTo>
                      <a:pt x="2857" y="2492"/>
                    </a:lnTo>
                    <a:lnTo>
                      <a:pt x="2797" y="2567"/>
                    </a:lnTo>
                    <a:lnTo>
                      <a:pt x="2733" y="2639"/>
                    </a:lnTo>
                    <a:lnTo>
                      <a:pt x="2664" y="2708"/>
                    </a:lnTo>
                    <a:lnTo>
                      <a:pt x="2592" y="2772"/>
                    </a:lnTo>
                    <a:lnTo>
                      <a:pt x="2515" y="2831"/>
                    </a:lnTo>
                    <a:lnTo>
                      <a:pt x="2434" y="2884"/>
                    </a:lnTo>
                    <a:lnTo>
                      <a:pt x="2481" y="2949"/>
                    </a:lnTo>
                    <a:lnTo>
                      <a:pt x="2527" y="3019"/>
                    </a:lnTo>
                    <a:lnTo>
                      <a:pt x="2571" y="3092"/>
                    </a:lnTo>
                    <a:lnTo>
                      <a:pt x="2615" y="3168"/>
                    </a:lnTo>
                    <a:lnTo>
                      <a:pt x="2656" y="3249"/>
                    </a:lnTo>
                    <a:lnTo>
                      <a:pt x="2693" y="3333"/>
                    </a:lnTo>
                    <a:lnTo>
                      <a:pt x="2968" y="3333"/>
                    </a:lnTo>
                    <a:lnTo>
                      <a:pt x="3006" y="3335"/>
                    </a:lnTo>
                    <a:lnTo>
                      <a:pt x="3043" y="3345"/>
                    </a:lnTo>
                    <a:lnTo>
                      <a:pt x="3076" y="3358"/>
                    </a:lnTo>
                    <a:lnTo>
                      <a:pt x="3108" y="3378"/>
                    </a:lnTo>
                    <a:lnTo>
                      <a:pt x="3136" y="3401"/>
                    </a:lnTo>
                    <a:lnTo>
                      <a:pt x="3159" y="3429"/>
                    </a:lnTo>
                    <a:lnTo>
                      <a:pt x="3178" y="3461"/>
                    </a:lnTo>
                    <a:lnTo>
                      <a:pt x="3192" y="3494"/>
                    </a:lnTo>
                    <a:lnTo>
                      <a:pt x="3202" y="3531"/>
                    </a:lnTo>
                    <a:lnTo>
                      <a:pt x="3204" y="3570"/>
                    </a:lnTo>
                    <a:lnTo>
                      <a:pt x="3202" y="3608"/>
                    </a:lnTo>
                    <a:lnTo>
                      <a:pt x="3192" y="3644"/>
                    </a:lnTo>
                    <a:lnTo>
                      <a:pt x="3178" y="3679"/>
                    </a:lnTo>
                    <a:lnTo>
                      <a:pt x="3159" y="3709"/>
                    </a:lnTo>
                    <a:lnTo>
                      <a:pt x="3136" y="3737"/>
                    </a:lnTo>
                    <a:lnTo>
                      <a:pt x="3108" y="3760"/>
                    </a:lnTo>
                    <a:lnTo>
                      <a:pt x="3076" y="3780"/>
                    </a:lnTo>
                    <a:lnTo>
                      <a:pt x="3043" y="3793"/>
                    </a:lnTo>
                    <a:lnTo>
                      <a:pt x="3006" y="3803"/>
                    </a:lnTo>
                    <a:lnTo>
                      <a:pt x="2968" y="3806"/>
                    </a:lnTo>
                    <a:lnTo>
                      <a:pt x="236" y="3806"/>
                    </a:lnTo>
                    <a:lnTo>
                      <a:pt x="198" y="3803"/>
                    </a:lnTo>
                    <a:lnTo>
                      <a:pt x="161" y="3793"/>
                    </a:lnTo>
                    <a:lnTo>
                      <a:pt x="128" y="3780"/>
                    </a:lnTo>
                    <a:lnTo>
                      <a:pt x="96" y="3760"/>
                    </a:lnTo>
                    <a:lnTo>
                      <a:pt x="68" y="3737"/>
                    </a:lnTo>
                    <a:lnTo>
                      <a:pt x="45" y="3709"/>
                    </a:lnTo>
                    <a:lnTo>
                      <a:pt x="26" y="3679"/>
                    </a:lnTo>
                    <a:lnTo>
                      <a:pt x="12" y="3644"/>
                    </a:lnTo>
                    <a:lnTo>
                      <a:pt x="2" y="3608"/>
                    </a:lnTo>
                    <a:lnTo>
                      <a:pt x="0" y="3570"/>
                    </a:lnTo>
                    <a:lnTo>
                      <a:pt x="2" y="3531"/>
                    </a:lnTo>
                    <a:lnTo>
                      <a:pt x="12" y="3494"/>
                    </a:lnTo>
                    <a:lnTo>
                      <a:pt x="26" y="3461"/>
                    </a:lnTo>
                    <a:lnTo>
                      <a:pt x="45" y="3429"/>
                    </a:lnTo>
                    <a:lnTo>
                      <a:pt x="68" y="3401"/>
                    </a:lnTo>
                    <a:lnTo>
                      <a:pt x="96" y="3378"/>
                    </a:lnTo>
                    <a:lnTo>
                      <a:pt x="128" y="3358"/>
                    </a:lnTo>
                    <a:lnTo>
                      <a:pt x="161" y="3345"/>
                    </a:lnTo>
                    <a:lnTo>
                      <a:pt x="198" y="3335"/>
                    </a:lnTo>
                    <a:lnTo>
                      <a:pt x="236" y="3333"/>
                    </a:lnTo>
                    <a:lnTo>
                      <a:pt x="511" y="3333"/>
                    </a:lnTo>
                    <a:lnTo>
                      <a:pt x="548" y="3249"/>
                    </a:lnTo>
                    <a:lnTo>
                      <a:pt x="589" y="3168"/>
                    </a:lnTo>
                    <a:lnTo>
                      <a:pt x="633" y="3092"/>
                    </a:lnTo>
                    <a:lnTo>
                      <a:pt x="677" y="3019"/>
                    </a:lnTo>
                    <a:lnTo>
                      <a:pt x="723" y="2949"/>
                    </a:lnTo>
                    <a:lnTo>
                      <a:pt x="770" y="2884"/>
                    </a:lnTo>
                    <a:lnTo>
                      <a:pt x="689" y="2831"/>
                    </a:lnTo>
                    <a:lnTo>
                      <a:pt x="612" y="2772"/>
                    </a:lnTo>
                    <a:lnTo>
                      <a:pt x="540" y="2708"/>
                    </a:lnTo>
                    <a:lnTo>
                      <a:pt x="471" y="2639"/>
                    </a:lnTo>
                    <a:lnTo>
                      <a:pt x="407" y="2567"/>
                    </a:lnTo>
                    <a:lnTo>
                      <a:pt x="347" y="2492"/>
                    </a:lnTo>
                    <a:lnTo>
                      <a:pt x="291" y="2412"/>
                    </a:lnTo>
                    <a:lnTo>
                      <a:pt x="241" y="2328"/>
                    </a:lnTo>
                    <a:lnTo>
                      <a:pt x="196" y="2243"/>
                    </a:lnTo>
                    <a:lnTo>
                      <a:pt x="155" y="2152"/>
                    </a:lnTo>
                    <a:lnTo>
                      <a:pt x="122" y="2060"/>
                    </a:lnTo>
                    <a:lnTo>
                      <a:pt x="93" y="1965"/>
                    </a:lnTo>
                    <a:lnTo>
                      <a:pt x="71" y="1868"/>
                    </a:lnTo>
                    <a:lnTo>
                      <a:pt x="54" y="1768"/>
                    </a:lnTo>
                    <a:lnTo>
                      <a:pt x="44" y="1666"/>
                    </a:lnTo>
                    <a:lnTo>
                      <a:pt x="41" y="1563"/>
                    </a:lnTo>
                    <a:lnTo>
                      <a:pt x="44" y="1456"/>
                    </a:lnTo>
                    <a:lnTo>
                      <a:pt x="54" y="1351"/>
                    </a:lnTo>
                    <a:lnTo>
                      <a:pt x="73" y="1247"/>
                    </a:lnTo>
                    <a:lnTo>
                      <a:pt x="96" y="1148"/>
                    </a:lnTo>
                    <a:lnTo>
                      <a:pt x="126" y="1050"/>
                    </a:lnTo>
                    <a:lnTo>
                      <a:pt x="163" y="955"/>
                    </a:lnTo>
                    <a:lnTo>
                      <a:pt x="206" y="862"/>
                    </a:lnTo>
                    <a:lnTo>
                      <a:pt x="254" y="774"/>
                    </a:lnTo>
                    <a:lnTo>
                      <a:pt x="307" y="689"/>
                    </a:lnTo>
                    <a:lnTo>
                      <a:pt x="366" y="608"/>
                    </a:lnTo>
                    <a:lnTo>
                      <a:pt x="430" y="530"/>
                    </a:lnTo>
                    <a:lnTo>
                      <a:pt x="498" y="458"/>
                    </a:lnTo>
                    <a:lnTo>
                      <a:pt x="570" y="390"/>
                    </a:lnTo>
                    <a:lnTo>
                      <a:pt x="648" y="326"/>
                    </a:lnTo>
                    <a:lnTo>
                      <a:pt x="729" y="267"/>
                    </a:lnTo>
                    <a:lnTo>
                      <a:pt x="814" y="214"/>
                    </a:lnTo>
                    <a:lnTo>
                      <a:pt x="903" y="165"/>
                    </a:lnTo>
                    <a:lnTo>
                      <a:pt x="995" y="123"/>
                    </a:lnTo>
                    <a:lnTo>
                      <a:pt x="1090" y="86"/>
                    </a:lnTo>
                    <a:lnTo>
                      <a:pt x="1187" y="56"/>
                    </a:lnTo>
                    <a:lnTo>
                      <a:pt x="1288" y="32"/>
                    </a:lnTo>
                    <a:lnTo>
                      <a:pt x="1390" y="14"/>
                    </a:lnTo>
                    <a:lnTo>
                      <a:pt x="1495" y="4"/>
                    </a:lnTo>
                    <a:lnTo>
                      <a:pt x="16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B857D1AB-1BF2-3A41-9F3D-D1F813CC6849}"/>
                </a:ext>
              </a:extLst>
            </p:cNvPr>
            <p:cNvGrpSpPr/>
            <p:nvPr/>
          </p:nvGrpSpPr>
          <p:grpSpPr>
            <a:xfrm>
              <a:off x="7809406" y="2719456"/>
              <a:ext cx="968436" cy="591289"/>
              <a:chOff x="7521575" y="2154238"/>
              <a:chExt cx="2405063" cy="1468437"/>
            </a:xfrm>
            <a:solidFill>
              <a:srgbClr val="0070C0">
                <a:lumMod val="75000"/>
              </a:srgbClr>
            </a:solidFill>
          </p:grpSpPr>
          <p:sp>
            <p:nvSpPr>
              <p:cNvPr id="471" name="Freeform 6">
                <a:extLst>
                  <a:ext uri="{FF2B5EF4-FFF2-40B4-BE49-F238E27FC236}">
                    <a16:creationId xmlns:a16="http://schemas.microsoft.com/office/drawing/2014/main" id="{B899372F-34AB-C941-832F-255463EA5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1550" y="2179638"/>
                <a:ext cx="654050" cy="138113"/>
              </a:xfrm>
              <a:custGeom>
                <a:avLst/>
                <a:gdLst>
                  <a:gd name="T0" fmla="*/ 1106 w 1236"/>
                  <a:gd name="T1" fmla="*/ 0 h 260"/>
                  <a:gd name="T2" fmla="*/ 1135 w 1236"/>
                  <a:gd name="T3" fmla="*/ 4 h 260"/>
                  <a:gd name="T4" fmla="*/ 1162 w 1236"/>
                  <a:gd name="T5" fmla="*/ 14 h 260"/>
                  <a:gd name="T6" fmla="*/ 1187 w 1236"/>
                  <a:gd name="T7" fmla="*/ 29 h 260"/>
                  <a:gd name="T8" fmla="*/ 1207 w 1236"/>
                  <a:gd name="T9" fmla="*/ 48 h 260"/>
                  <a:gd name="T10" fmla="*/ 1222 w 1236"/>
                  <a:gd name="T11" fmla="*/ 73 h 260"/>
                  <a:gd name="T12" fmla="*/ 1231 w 1236"/>
                  <a:gd name="T13" fmla="*/ 99 h 260"/>
                  <a:gd name="T14" fmla="*/ 1236 w 1236"/>
                  <a:gd name="T15" fmla="*/ 130 h 260"/>
                  <a:gd name="T16" fmla="*/ 1231 w 1236"/>
                  <a:gd name="T17" fmla="*/ 159 h 260"/>
                  <a:gd name="T18" fmla="*/ 1222 w 1236"/>
                  <a:gd name="T19" fmla="*/ 187 h 260"/>
                  <a:gd name="T20" fmla="*/ 1207 w 1236"/>
                  <a:gd name="T21" fmla="*/ 210 h 260"/>
                  <a:gd name="T22" fmla="*/ 1187 w 1236"/>
                  <a:gd name="T23" fmla="*/ 231 h 260"/>
                  <a:gd name="T24" fmla="*/ 1162 w 1236"/>
                  <a:gd name="T25" fmla="*/ 246 h 260"/>
                  <a:gd name="T26" fmla="*/ 1135 w 1236"/>
                  <a:gd name="T27" fmla="*/ 256 h 260"/>
                  <a:gd name="T28" fmla="*/ 1106 w 1236"/>
                  <a:gd name="T29" fmla="*/ 260 h 260"/>
                  <a:gd name="T30" fmla="*/ 94 w 1236"/>
                  <a:gd name="T31" fmla="*/ 222 h 260"/>
                  <a:gd name="T32" fmla="*/ 73 w 1236"/>
                  <a:gd name="T33" fmla="*/ 221 h 260"/>
                  <a:gd name="T34" fmla="*/ 54 w 1236"/>
                  <a:gd name="T35" fmla="*/ 218 h 260"/>
                  <a:gd name="T36" fmla="*/ 36 w 1236"/>
                  <a:gd name="T37" fmla="*/ 214 h 260"/>
                  <a:gd name="T38" fmla="*/ 20 w 1236"/>
                  <a:gd name="T39" fmla="*/ 204 h 260"/>
                  <a:gd name="T40" fmla="*/ 9 w 1236"/>
                  <a:gd name="T41" fmla="*/ 192 h 260"/>
                  <a:gd name="T42" fmla="*/ 4 w 1236"/>
                  <a:gd name="T43" fmla="*/ 175 h 260"/>
                  <a:gd name="T44" fmla="*/ 0 w 1236"/>
                  <a:gd name="T45" fmla="*/ 153 h 260"/>
                  <a:gd name="T46" fmla="*/ 0 w 1236"/>
                  <a:gd name="T47" fmla="*/ 130 h 260"/>
                  <a:gd name="T48" fmla="*/ 1 w 1236"/>
                  <a:gd name="T49" fmla="*/ 106 h 260"/>
                  <a:gd name="T50" fmla="*/ 4 w 1236"/>
                  <a:gd name="T51" fmla="*/ 84 h 260"/>
                  <a:gd name="T52" fmla="*/ 9 w 1236"/>
                  <a:gd name="T53" fmla="*/ 68 h 260"/>
                  <a:gd name="T54" fmla="*/ 18 w 1236"/>
                  <a:gd name="T55" fmla="*/ 56 h 260"/>
                  <a:gd name="T56" fmla="*/ 30 w 1236"/>
                  <a:gd name="T57" fmla="*/ 48 h 260"/>
                  <a:gd name="T58" fmla="*/ 44 w 1236"/>
                  <a:gd name="T59" fmla="*/ 43 h 260"/>
                  <a:gd name="T60" fmla="*/ 60 w 1236"/>
                  <a:gd name="T61" fmla="*/ 38 h 260"/>
                  <a:gd name="T62" fmla="*/ 77 w 1236"/>
                  <a:gd name="T63" fmla="*/ 37 h 260"/>
                  <a:gd name="T64" fmla="*/ 94 w 1236"/>
                  <a:gd name="T65" fmla="*/ 37 h 260"/>
                  <a:gd name="T66" fmla="*/ 1106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106" y="0"/>
                    </a:moveTo>
                    <a:lnTo>
                      <a:pt x="1135" y="4"/>
                    </a:lnTo>
                    <a:lnTo>
                      <a:pt x="1162" y="14"/>
                    </a:lnTo>
                    <a:lnTo>
                      <a:pt x="1187" y="29"/>
                    </a:lnTo>
                    <a:lnTo>
                      <a:pt x="1207" y="48"/>
                    </a:lnTo>
                    <a:lnTo>
                      <a:pt x="1222" y="73"/>
                    </a:lnTo>
                    <a:lnTo>
                      <a:pt x="1231" y="99"/>
                    </a:lnTo>
                    <a:lnTo>
                      <a:pt x="1236" y="130"/>
                    </a:lnTo>
                    <a:lnTo>
                      <a:pt x="1231" y="159"/>
                    </a:lnTo>
                    <a:lnTo>
                      <a:pt x="1222" y="187"/>
                    </a:lnTo>
                    <a:lnTo>
                      <a:pt x="1207" y="210"/>
                    </a:lnTo>
                    <a:lnTo>
                      <a:pt x="1187" y="231"/>
                    </a:lnTo>
                    <a:lnTo>
                      <a:pt x="1162" y="246"/>
                    </a:lnTo>
                    <a:lnTo>
                      <a:pt x="1135" y="256"/>
                    </a:lnTo>
                    <a:lnTo>
                      <a:pt x="1106" y="260"/>
                    </a:lnTo>
                    <a:lnTo>
                      <a:pt x="94" y="222"/>
                    </a:lnTo>
                    <a:lnTo>
                      <a:pt x="73" y="221"/>
                    </a:lnTo>
                    <a:lnTo>
                      <a:pt x="54" y="218"/>
                    </a:lnTo>
                    <a:lnTo>
                      <a:pt x="36" y="214"/>
                    </a:lnTo>
                    <a:lnTo>
                      <a:pt x="20" y="204"/>
                    </a:lnTo>
                    <a:lnTo>
                      <a:pt x="9" y="192"/>
                    </a:lnTo>
                    <a:lnTo>
                      <a:pt x="4" y="175"/>
                    </a:lnTo>
                    <a:lnTo>
                      <a:pt x="0" y="153"/>
                    </a:lnTo>
                    <a:lnTo>
                      <a:pt x="0" y="130"/>
                    </a:lnTo>
                    <a:lnTo>
                      <a:pt x="1" y="106"/>
                    </a:lnTo>
                    <a:lnTo>
                      <a:pt x="4" y="84"/>
                    </a:lnTo>
                    <a:lnTo>
                      <a:pt x="9" y="68"/>
                    </a:lnTo>
                    <a:lnTo>
                      <a:pt x="18" y="56"/>
                    </a:lnTo>
                    <a:lnTo>
                      <a:pt x="30" y="48"/>
                    </a:lnTo>
                    <a:lnTo>
                      <a:pt x="44" y="43"/>
                    </a:lnTo>
                    <a:lnTo>
                      <a:pt x="60" y="38"/>
                    </a:lnTo>
                    <a:lnTo>
                      <a:pt x="77" y="37"/>
                    </a:lnTo>
                    <a:lnTo>
                      <a:pt x="94" y="37"/>
                    </a:lnTo>
                    <a:lnTo>
                      <a:pt x="11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2" name="Freeform 7">
                <a:extLst>
                  <a:ext uri="{FF2B5EF4-FFF2-40B4-BE49-F238E27FC236}">
                    <a16:creationId xmlns:a16="http://schemas.microsoft.com/office/drawing/2014/main" id="{6F84A709-6BCF-8B46-9DDC-5370D536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6050" y="2179638"/>
                <a:ext cx="654050" cy="138113"/>
              </a:xfrm>
              <a:custGeom>
                <a:avLst/>
                <a:gdLst>
                  <a:gd name="T0" fmla="*/ 128 w 1236"/>
                  <a:gd name="T1" fmla="*/ 0 h 260"/>
                  <a:gd name="T2" fmla="*/ 1142 w 1236"/>
                  <a:gd name="T3" fmla="*/ 37 h 260"/>
                  <a:gd name="T4" fmla="*/ 1158 w 1236"/>
                  <a:gd name="T5" fmla="*/ 37 h 260"/>
                  <a:gd name="T6" fmla="*/ 1175 w 1236"/>
                  <a:gd name="T7" fmla="*/ 38 h 260"/>
                  <a:gd name="T8" fmla="*/ 1190 w 1236"/>
                  <a:gd name="T9" fmla="*/ 43 h 260"/>
                  <a:gd name="T10" fmla="*/ 1205 w 1236"/>
                  <a:gd name="T11" fmla="*/ 48 h 260"/>
                  <a:gd name="T12" fmla="*/ 1216 w 1236"/>
                  <a:gd name="T13" fmla="*/ 56 h 260"/>
                  <a:gd name="T14" fmla="*/ 1224 w 1236"/>
                  <a:gd name="T15" fmla="*/ 68 h 260"/>
                  <a:gd name="T16" fmla="*/ 1230 w 1236"/>
                  <a:gd name="T17" fmla="*/ 84 h 260"/>
                  <a:gd name="T18" fmla="*/ 1234 w 1236"/>
                  <a:gd name="T19" fmla="*/ 106 h 260"/>
                  <a:gd name="T20" fmla="*/ 1236 w 1236"/>
                  <a:gd name="T21" fmla="*/ 130 h 260"/>
                  <a:gd name="T22" fmla="*/ 1234 w 1236"/>
                  <a:gd name="T23" fmla="*/ 153 h 260"/>
                  <a:gd name="T24" fmla="*/ 1231 w 1236"/>
                  <a:gd name="T25" fmla="*/ 175 h 260"/>
                  <a:gd name="T26" fmla="*/ 1224 w 1236"/>
                  <a:gd name="T27" fmla="*/ 192 h 260"/>
                  <a:gd name="T28" fmla="*/ 1213 w 1236"/>
                  <a:gd name="T29" fmla="*/ 204 h 260"/>
                  <a:gd name="T30" fmla="*/ 1198 w 1236"/>
                  <a:gd name="T31" fmla="*/ 214 h 260"/>
                  <a:gd name="T32" fmla="*/ 1180 w 1236"/>
                  <a:gd name="T33" fmla="*/ 218 h 260"/>
                  <a:gd name="T34" fmla="*/ 1161 w 1236"/>
                  <a:gd name="T35" fmla="*/ 221 h 260"/>
                  <a:gd name="T36" fmla="*/ 1142 w 1236"/>
                  <a:gd name="T37" fmla="*/ 222 h 260"/>
                  <a:gd name="T38" fmla="*/ 128 w 1236"/>
                  <a:gd name="T39" fmla="*/ 260 h 260"/>
                  <a:gd name="T40" fmla="*/ 99 w 1236"/>
                  <a:gd name="T41" fmla="*/ 256 h 260"/>
                  <a:gd name="T42" fmla="*/ 71 w 1236"/>
                  <a:gd name="T43" fmla="*/ 246 h 260"/>
                  <a:gd name="T44" fmla="*/ 48 w 1236"/>
                  <a:gd name="T45" fmla="*/ 231 h 260"/>
                  <a:gd name="T46" fmla="*/ 27 w 1236"/>
                  <a:gd name="T47" fmla="*/ 210 h 260"/>
                  <a:gd name="T48" fmla="*/ 12 w 1236"/>
                  <a:gd name="T49" fmla="*/ 187 h 260"/>
                  <a:gd name="T50" fmla="*/ 2 w 1236"/>
                  <a:gd name="T51" fmla="*/ 159 h 260"/>
                  <a:gd name="T52" fmla="*/ 0 w 1236"/>
                  <a:gd name="T53" fmla="*/ 130 h 260"/>
                  <a:gd name="T54" fmla="*/ 2 w 1236"/>
                  <a:gd name="T55" fmla="*/ 99 h 260"/>
                  <a:gd name="T56" fmla="*/ 12 w 1236"/>
                  <a:gd name="T57" fmla="*/ 73 h 260"/>
                  <a:gd name="T58" fmla="*/ 27 w 1236"/>
                  <a:gd name="T59" fmla="*/ 48 h 260"/>
                  <a:gd name="T60" fmla="*/ 48 w 1236"/>
                  <a:gd name="T61" fmla="*/ 29 h 260"/>
                  <a:gd name="T62" fmla="*/ 71 w 1236"/>
                  <a:gd name="T63" fmla="*/ 14 h 260"/>
                  <a:gd name="T64" fmla="*/ 99 w 1236"/>
                  <a:gd name="T65" fmla="*/ 4 h 260"/>
                  <a:gd name="T66" fmla="*/ 128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28" y="0"/>
                    </a:moveTo>
                    <a:lnTo>
                      <a:pt x="1142" y="37"/>
                    </a:lnTo>
                    <a:lnTo>
                      <a:pt x="1158" y="37"/>
                    </a:lnTo>
                    <a:lnTo>
                      <a:pt x="1175" y="38"/>
                    </a:lnTo>
                    <a:lnTo>
                      <a:pt x="1190" y="43"/>
                    </a:lnTo>
                    <a:lnTo>
                      <a:pt x="1205" y="48"/>
                    </a:lnTo>
                    <a:lnTo>
                      <a:pt x="1216" y="56"/>
                    </a:lnTo>
                    <a:lnTo>
                      <a:pt x="1224" y="68"/>
                    </a:lnTo>
                    <a:lnTo>
                      <a:pt x="1230" y="84"/>
                    </a:lnTo>
                    <a:lnTo>
                      <a:pt x="1234" y="106"/>
                    </a:lnTo>
                    <a:lnTo>
                      <a:pt x="1236" y="130"/>
                    </a:lnTo>
                    <a:lnTo>
                      <a:pt x="1234" y="153"/>
                    </a:lnTo>
                    <a:lnTo>
                      <a:pt x="1231" y="175"/>
                    </a:lnTo>
                    <a:lnTo>
                      <a:pt x="1224" y="192"/>
                    </a:lnTo>
                    <a:lnTo>
                      <a:pt x="1213" y="204"/>
                    </a:lnTo>
                    <a:lnTo>
                      <a:pt x="1198" y="214"/>
                    </a:lnTo>
                    <a:lnTo>
                      <a:pt x="1180" y="218"/>
                    </a:lnTo>
                    <a:lnTo>
                      <a:pt x="1161" y="221"/>
                    </a:lnTo>
                    <a:lnTo>
                      <a:pt x="1142" y="222"/>
                    </a:lnTo>
                    <a:lnTo>
                      <a:pt x="128" y="260"/>
                    </a:lnTo>
                    <a:lnTo>
                      <a:pt x="99" y="256"/>
                    </a:lnTo>
                    <a:lnTo>
                      <a:pt x="71" y="246"/>
                    </a:lnTo>
                    <a:lnTo>
                      <a:pt x="48" y="231"/>
                    </a:lnTo>
                    <a:lnTo>
                      <a:pt x="27" y="210"/>
                    </a:lnTo>
                    <a:lnTo>
                      <a:pt x="12" y="187"/>
                    </a:lnTo>
                    <a:lnTo>
                      <a:pt x="2" y="159"/>
                    </a:lnTo>
                    <a:lnTo>
                      <a:pt x="0" y="130"/>
                    </a:lnTo>
                    <a:lnTo>
                      <a:pt x="2" y="99"/>
                    </a:lnTo>
                    <a:lnTo>
                      <a:pt x="12" y="73"/>
                    </a:lnTo>
                    <a:lnTo>
                      <a:pt x="27" y="48"/>
                    </a:lnTo>
                    <a:lnTo>
                      <a:pt x="48" y="29"/>
                    </a:lnTo>
                    <a:lnTo>
                      <a:pt x="71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3" name="Freeform 8">
                <a:extLst>
                  <a:ext uri="{FF2B5EF4-FFF2-40B4-BE49-F238E27FC236}">
                    <a16:creationId xmlns:a16="http://schemas.microsoft.com/office/drawing/2014/main" id="{AA060089-D0B1-2340-B090-07AB94EAB3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47225" y="2498725"/>
                <a:ext cx="379413" cy="377825"/>
              </a:xfrm>
              <a:custGeom>
                <a:avLst/>
                <a:gdLst>
                  <a:gd name="T0" fmla="*/ 322 w 716"/>
                  <a:gd name="T1" fmla="*/ 206 h 716"/>
                  <a:gd name="T2" fmla="*/ 261 w 716"/>
                  <a:gd name="T3" fmla="*/ 236 h 716"/>
                  <a:gd name="T4" fmla="*/ 218 w 716"/>
                  <a:gd name="T5" fmla="*/ 289 h 716"/>
                  <a:gd name="T6" fmla="*/ 202 w 716"/>
                  <a:gd name="T7" fmla="*/ 358 h 716"/>
                  <a:gd name="T8" fmla="*/ 218 w 716"/>
                  <a:gd name="T9" fmla="*/ 427 h 716"/>
                  <a:gd name="T10" fmla="*/ 261 w 716"/>
                  <a:gd name="T11" fmla="*/ 480 h 716"/>
                  <a:gd name="T12" fmla="*/ 322 w 716"/>
                  <a:gd name="T13" fmla="*/ 510 h 716"/>
                  <a:gd name="T14" fmla="*/ 394 w 716"/>
                  <a:gd name="T15" fmla="*/ 510 h 716"/>
                  <a:gd name="T16" fmla="*/ 455 w 716"/>
                  <a:gd name="T17" fmla="*/ 480 h 716"/>
                  <a:gd name="T18" fmla="*/ 497 w 716"/>
                  <a:gd name="T19" fmla="*/ 427 h 716"/>
                  <a:gd name="T20" fmla="*/ 514 w 716"/>
                  <a:gd name="T21" fmla="*/ 358 h 716"/>
                  <a:gd name="T22" fmla="*/ 497 w 716"/>
                  <a:gd name="T23" fmla="*/ 289 h 716"/>
                  <a:gd name="T24" fmla="*/ 455 w 716"/>
                  <a:gd name="T25" fmla="*/ 236 h 716"/>
                  <a:gd name="T26" fmla="*/ 394 w 716"/>
                  <a:gd name="T27" fmla="*/ 206 h 716"/>
                  <a:gd name="T28" fmla="*/ 358 w 716"/>
                  <a:gd name="T29" fmla="*/ 0 h 716"/>
                  <a:gd name="T30" fmla="*/ 461 w 716"/>
                  <a:gd name="T31" fmla="*/ 15 h 716"/>
                  <a:gd name="T32" fmla="*/ 553 w 716"/>
                  <a:gd name="T33" fmla="*/ 58 h 716"/>
                  <a:gd name="T34" fmla="*/ 629 w 716"/>
                  <a:gd name="T35" fmla="*/ 123 h 716"/>
                  <a:gd name="T36" fmla="*/ 682 w 716"/>
                  <a:gd name="T37" fmla="*/ 207 h 716"/>
                  <a:gd name="T38" fmla="*/ 711 w 716"/>
                  <a:gd name="T39" fmla="*/ 305 h 716"/>
                  <a:gd name="T40" fmla="*/ 711 w 716"/>
                  <a:gd name="T41" fmla="*/ 411 h 716"/>
                  <a:gd name="T42" fmla="*/ 682 w 716"/>
                  <a:gd name="T43" fmla="*/ 509 h 716"/>
                  <a:gd name="T44" fmla="*/ 629 w 716"/>
                  <a:gd name="T45" fmla="*/ 593 h 716"/>
                  <a:gd name="T46" fmla="*/ 553 w 716"/>
                  <a:gd name="T47" fmla="*/ 658 h 716"/>
                  <a:gd name="T48" fmla="*/ 461 w 716"/>
                  <a:gd name="T49" fmla="*/ 701 h 716"/>
                  <a:gd name="T50" fmla="*/ 358 w 716"/>
                  <a:gd name="T51" fmla="*/ 716 h 716"/>
                  <a:gd name="T52" fmla="*/ 254 w 716"/>
                  <a:gd name="T53" fmla="*/ 701 h 716"/>
                  <a:gd name="T54" fmla="*/ 163 w 716"/>
                  <a:gd name="T55" fmla="*/ 658 h 716"/>
                  <a:gd name="T56" fmla="*/ 87 w 716"/>
                  <a:gd name="T57" fmla="*/ 593 h 716"/>
                  <a:gd name="T58" fmla="*/ 33 w 716"/>
                  <a:gd name="T59" fmla="*/ 509 h 716"/>
                  <a:gd name="T60" fmla="*/ 4 w 716"/>
                  <a:gd name="T61" fmla="*/ 411 h 716"/>
                  <a:gd name="T62" fmla="*/ 4 w 716"/>
                  <a:gd name="T63" fmla="*/ 305 h 716"/>
                  <a:gd name="T64" fmla="*/ 33 w 716"/>
                  <a:gd name="T65" fmla="*/ 207 h 716"/>
                  <a:gd name="T66" fmla="*/ 87 w 716"/>
                  <a:gd name="T67" fmla="*/ 123 h 716"/>
                  <a:gd name="T68" fmla="*/ 163 w 716"/>
                  <a:gd name="T69" fmla="*/ 58 h 716"/>
                  <a:gd name="T70" fmla="*/ 254 w 716"/>
                  <a:gd name="T71" fmla="*/ 15 h 716"/>
                  <a:gd name="T72" fmla="*/ 358 w 716"/>
                  <a:gd name="T73" fmla="*/ 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6" h="716">
                    <a:moveTo>
                      <a:pt x="358" y="202"/>
                    </a:moveTo>
                    <a:lnTo>
                      <a:pt x="322" y="206"/>
                    </a:lnTo>
                    <a:lnTo>
                      <a:pt x="289" y="218"/>
                    </a:lnTo>
                    <a:lnTo>
                      <a:pt x="261" y="236"/>
                    </a:lnTo>
                    <a:lnTo>
                      <a:pt x="236" y="261"/>
                    </a:lnTo>
                    <a:lnTo>
                      <a:pt x="218" y="289"/>
                    </a:lnTo>
                    <a:lnTo>
                      <a:pt x="206" y="322"/>
                    </a:lnTo>
                    <a:lnTo>
                      <a:pt x="202" y="358"/>
                    </a:lnTo>
                    <a:lnTo>
                      <a:pt x="206" y="394"/>
                    </a:lnTo>
                    <a:lnTo>
                      <a:pt x="218" y="427"/>
                    </a:lnTo>
                    <a:lnTo>
                      <a:pt x="236" y="455"/>
                    </a:lnTo>
                    <a:lnTo>
                      <a:pt x="261" y="480"/>
                    </a:lnTo>
                    <a:lnTo>
                      <a:pt x="289" y="498"/>
                    </a:lnTo>
                    <a:lnTo>
                      <a:pt x="322" y="510"/>
                    </a:lnTo>
                    <a:lnTo>
                      <a:pt x="358" y="514"/>
                    </a:lnTo>
                    <a:lnTo>
                      <a:pt x="394" y="510"/>
                    </a:lnTo>
                    <a:lnTo>
                      <a:pt x="427" y="498"/>
                    </a:lnTo>
                    <a:lnTo>
                      <a:pt x="455" y="480"/>
                    </a:lnTo>
                    <a:lnTo>
                      <a:pt x="479" y="455"/>
                    </a:lnTo>
                    <a:lnTo>
                      <a:pt x="497" y="427"/>
                    </a:lnTo>
                    <a:lnTo>
                      <a:pt x="510" y="394"/>
                    </a:lnTo>
                    <a:lnTo>
                      <a:pt x="514" y="358"/>
                    </a:lnTo>
                    <a:lnTo>
                      <a:pt x="510" y="322"/>
                    </a:lnTo>
                    <a:lnTo>
                      <a:pt x="497" y="289"/>
                    </a:lnTo>
                    <a:lnTo>
                      <a:pt x="479" y="261"/>
                    </a:lnTo>
                    <a:lnTo>
                      <a:pt x="455" y="236"/>
                    </a:lnTo>
                    <a:lnTo>
                      <a:pt x="427" y="218"/>
                    </a:lnTo>
                    <a:lnTo>
                      <a:pt x="394" y="206"/>
                    </a:lnTo>
                    <a:lnTo>
                      <a:pt x="358" y="202"/>
                    </a:lnTo>
                    <a:close/>
                    <a:moveTo>
                      <a:pt x="358" y="0"/>
                    </a:moveTo>
                    <a:lnTo>
                      <a:pt x="410" y="4"/>
                    </a:lnTo>
                    <a:lnTo>
                      <a:pt x="461" y="15"/>
                    </a:lnTo>
                    <a:lnTo>
                      <a:pt x="508" y="33"/>
                    </a:lnTo>
                    <a:lnTo>
                      <a:pt x="553" y="58"/>
                    </a:lnTo>
                    <a:lnTo>
                      <a:pt x="593" y="87"/>
                    </a:lnTo>
                    <a:lnTo>
                      <a:pt x="629" y="123"/>
                    </a:lnTo>
                    <a:lnTo>
                      <a:pt x="658" y="163"/>
                    </a:lnTo>
                    <a:lnTo>
                      <a:pt x="682" y="207"/>
                    </a:lnTo>
                    <a:lnTo>
                      <a:pt x="700" y="254"/>
                    </a:lnTo>
                    <a:lnTo>
                      <a:pt x="711" y="305"/>
                    </a:lnTo>
                    <a:lnTo>
                      <a:pt x="716" y="358"/>
                    </a:lnTo>
                    <a:lnTo>
                      <a:pt x="711" y="411"/>
                    </a:lnTo>
                    <a:lnTo>
                      <a:pt x="700" y="462"/>
                    </a:lnTo>
                    <a:lnTo>
                      <a:pt x="682" y="509"/>
                    </a:lnTo>
                    <a:lnTo>
                      <a:pt x="658" y="553"/>
                    </a:lnTo>
                    <a:lnTo>
                      <a:pt x="629" y="593"/>
                    </a:lnTo>
                    <a:lnTo>
                      <a:pt x="593" y="629"/>
                    </a:lnTo>
                    <a:lnTo>
                      <a:pt x="553" y="658"/>
                    </a:lnTo>
                    <a:lnTo>
                      <a:pt x="508" y="683"/>
                    </a:lnTo>
                    <a:lnTo>
                      <a:pt x="461" y="701"/>
                    </a:lnTo>
                    <a:lnTo>
                      <a:pt x="410" y="712"/>
                    </a:lnTo>
                    <a:lnTo>
                      <a:pt x="358" y="716"/>
                    </a:lnTo>
                    <a:lnTo>
                      <a:pt x="305" y="712"/>
                    </a:lnTo>
                    <a:lnTo>
                      <a:pt x="254" y="701"/>
                    </a:lnTo>
                    <a:lnTo>
                      <a:pt x="207" y="683"/>
                    </a:lnTo>
                    <a:lnTo>
                      <a:pt x="163" y="658"/>
                    </a:lnTo>
                    <a:lnTo>
                      <a:pt x="123" y="629"/>
                    </a:lnTo>
                    <a:lnTo>
                      <a:pt x="87" y="593"/>
                    </a:lnTo>
                    <a:lnTo>
                      <a:pt x="58" y="553"/>
                    </a:lnTo>
                    <a:lnTo>
                      <a:pt x="33" y="509"/>
                    </a:lnTo>
                    <a:lnTo>
                      <a:pt x="15" y="462"/>
                    </a:lnTo>
                    <a:lnTo>
                      <a:pt x="4" y="411"/>
                    </a:lnTo>
                    <a:lnTo>
                      <a:pt x="0" y="358"/>
                    </a:lnTo>
                    <a:lnTo>
                      <a:pt x="4" y="305"/>
                    </a:lnTo>
                    <a:lnTo>
                      <a:pt x="15" y="254"/>
                    </a:lnTo>
                    <a:lnTo>
                      <a:pt x="33" y="207"/>
                    </a:lnTo>
                    <a:lnTo>
                      <a:pt x="58" y="163"/>
                    </a:lnTo>
                    <a:lnTo>
                      <a:pt x="87" y="123"/>
                    </a:lnTo>
                    <a:lnTo>
                      <a:pt x="123" y="87"/>
                    </a:lnTo>
                    <a:lnTo>
                      <a:pt x="163" y="58"/>
                    </a:lnTo>
                    <a:lnTo>
                      <a:pt x="207" y="33"/>
                    </a:lnTo>
                    <a:lnTo>
                      <a:pt x="254" y="15"/>
                    </a:lnTo>
                    <a:lnTo>
                      <a:pt x="305" y="4"/>
                    </a:lnTo>
                    <a:lnTo>
                      <a:pt x="3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4" name="Freeform 9">
                <a:extLst>
                  <a:ext uri="{FF2B5EF4-FFF2-40B4-BE49-F238E27FC236}">
                    <a16:creationId xmlns:a16="http://schemas.microsoft.com/office/drawing/2014/main" id="{38A544CD-7292-014B-99F5-92BE47D47E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48575" y="2154238"/>
                <a:ext cx="1900238" cy="1239838"/>
              </a:xfrm>
              <a:custGeom>
                <a:avLst/>
                <a:gdLst>
                  <a:gd name="T0" fmla="*/ 861 w 3591"/>
                  <a:gd name="T1" fmla="*/ 862 h 2343"/>
                  <a:gd name="T2" fmla="*/ 670 w 3591"/>
                  <a:gd name="T3" fmla="*/ 940 h 2343"/>
                  <a:gd name="T4" fmla="*/ 500 w 3591"/>
                  <a:gd name="T5" fmla="*/ 1067 h 2343"/>
                  <a:gd name="T6" fmla="*/ 375 w 3591"/>
                  <a:gd name="T7" fmla="*/ 1229 h 2343"/>
                  <a:gd name="T8" fmla="*/ 308 w 3591"/>
                  <a:gd name="T9" fmla="*/ 1400 h 2343"/>
                  <a:gd name="T10" fmla="*/ 310 w 3591"/>
                  <a:gd name="T11" fmla="*/ 1553 h 2343"/>
                  <a:gd name="T12" fmla="*/ 366 w 3591"/>
                  <a:gd name="T13" fmla="*/ 1676 h 2343"/>
                  <a:gd name="T14" fmla="*/ 474 w 3591"/>
                  <a:gd name="T15" fmla="*/ 1757 h 2343"/>
                  <a:gd name="T16" fmla="*/ 623 w 3591"/>
                  <a:gd name="T17" fmla="*/ 1787 h 2343"/>
                  <a:gd name="T18" fmla="*/ 1272 w 3591"/>
                  <a:gd name="T19" fmla="*/ 1770 h 2343"/>
                  <a:gd name="T20" fmla="*/ 1436 w 3591"/>
                  <a:gd name="T21" fmla="*/ 1688 h 2343"/>
                  <a:gd name="T22" fmla="*/ 1557 w 3591"/>
                  <a:gd name="T23" fmla="*/ 1554 h 2343"/>
                  <a:gd name="T24" fmla="*/ 1617 w 3591"/>
                  <a:gd name="T25" fmla="*/ 1380 h 2343"/>
                  <a:gd name="T26" fmla="*/ 1604 w 3591"/>
                  <a:gd name="T27" fmla="*/ 1192 h 2343"/>
                  <a:gd name="T28" fmla="*/ 1522 w 3591"/>
                  <a:gd name="T29" fmla="*/ 1030 h 2343"/>
                  <a:gd name="T30" fmla="*/ 1385 w 3591"/>
                  <a:gd name="T31" fmla="*/ 911 h 2343"/>
                  <a:gd name="T32" fmla="*/ 1211 w 3591"/>
                  <a:gd name="T33" fmla="*/ 850 h 2343"/>
                  <a:gd name="T34" fmla="*/ 1624 w 3591"/>
                  <a:gd name="T35" fmla="*/ 0 h 2343"/>
                  <a:gd name="T36" fmla="*/ 1689 w 3591"/>
                  <a:gd name="T37" fmla="*/ 34 h 2343"/>
                  <a:gd name="T38" fmla="*/ 1706 w 3591"/>
                  <a:gd name="T39" fmla="*/ 476 h 2343"/>
                  <a:gd name="T40" fmla="*/ 1808 w 3591"/>
                  <a:gd name="T41" fmla="*/ 489 h 2343"/>
                  <a:gd name="T42" fmla="*/ 1851 w 3591"/>
                  <a:gd name="T43" fmla="*/ 545 h 2343"/>
                  <a:gd name="T44" fmla="*/ 1845 w 3591"/>
                  <a:gd name="T45" fmla="*/ 612 h 2343"/>
                  <a:gd name="T46" fmla="*/ 1992 w 3591"/>
                  <a:gd name="T47" fmla="*/ 615 h 2343"/>
                  <a:gd name="T48" fmla="*/ 2177 w 3591"/>
                  <a:gd name="T49" fmla="*/ 631 h 2343"/>
                  <a:gd name="T50" fmla="*/ 2345 w 3591"/>
                  <a:gd name="T51" fmla="*/ 677 h 2343"/>
                  <a:gd name="T52" fmla="*/ 2490 w 3591"/>
                  <a:gd name="T53" fmla="*/ 761 h 2343"/>
                  <a:gd name="T54" fmla="*/ 3591 w 3591"/>
                  <a:gd name="T55" fmla="*/ 785 h 2343"/>
                  <a:gd name="T56" fmla="*/ 3533 w 3591"/>
                  <a:gd name="T57" fmla="*/ 948 h 2343"/>
                  <a:gd name="T58" fmla="*/ 3544 w 3591"/>
                  <a:gd name="T59" fmla="*/ 1121 h 2343"/>
                  <a:gd name="T60" fmla="*/ 3537 w 3591"/>
                  <a:gd name="T61" fmla="*/ 1230 h 2343"/>
                  <a:gd name="T62" fmla="*/ 3372 w 3591"/>
                  <a:gd name="T63" fmla="*/ 1287 h 2343"/>
                  <a:gd name="T64" fmla="*/ 3196 w 3591"/>
                  <a:gd name="T65" fmla="*/ 1376 h 2343"/>
                  <a:gd name="T66" fmla="*/ 3023 w 3591"/>
                  <a:gd name="T67" fmla="*/ 1479 h 2343"/>
                  <a:gd name="T68" fmla="*/ 2873 w 3591"/>
                  <a:gd name="T69" fmla="*/ 1583 h 2343"/>
                  <a:gd name="T70" fmla="*/ 2761 w 3591"/>
                  <a:gd name="T71" fmla="*/ 1673 h 2343"/>
                  <a:gd name="T72" fmla="*/ 2647 w 3591"/>
                  <a:gd name="T73" fmla="*/ 1787 h 2343"/>
                  <a:gd name="T74" fmla="*/ 2526 w 3591"/>
                  <a:gd name="T75" fmla="*/ 1926 h 2343"/>
                  <a:gd name="T76" fmla="*/ 2409 w 3591"/>
                  <a:gd name="T77" fmla="*/ 2062 h 2343"/>
                  <a:gd name="T78" fmla="*/ 2284 w 3591"/>
                  <a:gd name="T79" fmla="*/ 2182 h 2343"/>
                  <a:gd name="T80" fmla="*/ 2146 w 3591"/>
                  <a:gd name="T81" fmla="*/ 2275 h 2343"/>
                  <a:gd name="T82" fmla="*/ 1985 w 3591"/>
                  <a:gd name="T83" fmla="*/ 2332 h 2343"/>
                  <a:gd name="T84" fmla="*/ 515 w 3591"/>
                  <a:gd name="T85" fmla="*/ 2343 h 2343"/>
                  <a:gd name="T86" fmla="*/ 333 w 3591"/>
                  <a:gd name="T87" fmla="*/ 2318 h 2343"/>
                  <a:gd name="T88" fmla="*/ 192 w 3591"/>
                  <a:gd name="T89" fmla="*/ 2246 h 2343"/>
                  <a:gd name="T90" fmla="*/ 91 w 3591"/>
                  <a:gd name="T91" fmla="*/ 2137 h 2343"/>
                  <a:gd name="T92" fmla="*/ 28 w 3591"/>
                  <a:gd name="T93" fmla="*/ 1993 h 2343"/>
                  <a:gd name="T94" fmla="*/ 0 w 3591"/>
                  <a:gd name="T95" fmla="*/ 1824 h 2343"/>
                  <a:gd name="T96" fmla="*/ 10 w 3591"/>
                  <a:gd name="T97" fmla="*/ 1636 h 2343"/>
                  <a:gd name="T98" fmla="*/ 53 w 3591"/>
                  <a:gd name="T99" fmla="*/ 1435 h 2343"/>
                  <a:gd name="T100" fmla="*/ 141 w 3591"/>
                  <a:gd name="T101" fmla="*/ 1210 h 2343"/>
                  <a:gd name="T102" fmla="*/ 283 w 3591"/>
                  <a:gd name="T103" fmla="*/ 1003 h 2343"/>
                  <a:gd name="T104" fmla="*/ 467 w 3591"/>
                  <a:gd name="T105" fmla="*/ 837 h 2343"/>
                  <a:gd name="T106" fmla="*/ 682 w 3591"/>
                  <a:gd name="T107" fmla="*/ 714 h 2343"/>
                  <a:gd name="T108" fmla="*/ 924 w 3591"/>
                  <a:gd name="T109" fmla="*/ 638 h 2343"/>
                  <a:gd name="T110" fmla="*/ 1181 w 3591"/>
                  <a:gd name="T111" fmla="*/ 612 h 2343"/>
                  <a:gd name="T112" fmla="*/ 1384 w 3591"/>
                  <a:gd name="T113" fmla="*/ 572 h 2343"/>
                  <a:gd name="T114" fmla="*/ 1412 w 3591"/>
                  <a:gd name="T115" fmla="*/ 504 h 2343"/>
                  <a:gd name="T116" fmla="*/ 1478 w 3591"/>
                  <a:gd name="T117" fmla="*/ 476 h 2343"/>
                  <a:gd name="T118" fmla="*/ 1547 w 3591"/>
                  <a:gd name="T119" fmla="*/ 56 h 2343"/>
                  <a:gd name="T120" fmla="*/ 1598 w 3591"/>
                  <a:gd name="T121" fmla="*/ 4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91" h="2343">
                    <a:moveTo>
                      <a:pt x="992" y="846"/>
                    </a:moveTo>
                    <a:lnTo>
                      <a:pt x="927" y="850"/>
                    </a:lnTo>
                    <a:lnTo>
                      <a:pt x="861" y="862"/>
                    </a:lnTo>
                    <a:lnTo>
                      <a:pt x="796" y="882"/>
                    </a:lnTo>
                    <a:lnTo>
                      <a:pt x="732" y="908"/>
                    </a:lnTo>
                    <a:lnTo>
                      <a:pt x="670" y="940"/>
                    </a:lnTo>
                    <a:lnTo>
                      <a:pt x="609" y="977"/>
                    </a:lnTo>
                    <a:lnTo>
                      <a:pt x="553" y="1020"/>
                    </a:lnTo>
                    <a:lnTo>
                      <a:pt x="500" y="1067"/>
                    </a:lnTo>
                    <a:lnTo>
                      <a:pt x="453" y="1118"/>
                    </a:lnTo>
                    <a:lnTo>
                      <a:pt x="410" y="1172"/>
                    </a:lnTo>
                    <a:lnTo>
                      <a:pt x="375" y="1229"/>
                    </a:lnTo>
                    <a:lnTo>
                      <a:pt x="344" y="1288"/>
                    </a:lnTo>
                    <a:lnTo>
                      <a:pt x="322" y="1345"/>
                    </a:lnTo>
                    <a:lnTo>
                      <a:pt x="308" y="1400"/>
                    </a:lnTo>
                    <a:lnTo>
                      <a:pt x="303" y="1454"/>
                    </a:lnTo>
                    <a:lnTo>
                      <a:pt x="303" y="1506"/>
                    </a:lnTo>
                    <a:lnTo>
                      <a:pt x="310" y="1553"/>
                    </a:lnTo>
                    <a:lnTo>
                      <a:pt x="322" y="1598"/>
                    </a:lnTo>
                    <a:lnTo>
                      <a:pt x="341" y="1638"/>
                    </a:lnTo>
                    <a:lnTo>
                      <a:pt x="366" y="1676"/>
                    </a:lnTo>
                    <a:lnTo>
                      <a:pt x="397" y="1708"/>
                    </a:lnTo>
                    <a:lnTo>
                      <a:pt x="433" y="1735"/>
                    </a:lnTo>
                    <a:lnTo>
                      <a:pt x="474" y="1757"/>
                    </a:lnTo>
                    <a:lnTo>
                      <a:pt x="518" y="1774"/>
                    </a:lnTo>
                    <a:lnTo>
                      <a:pt x="568" y="1784"/>
                    </a:lnTo>
                    <a:lnTo>
                      <a:pt x="623" y="1787"/>
                    </a:lnTo>
                    <a:lnTo>
                      <a:pt x="1146" y="1787"/>
                    </a:lnTo>
                    <a:lnTo>
                      <a:pt x="1211" y="1782"/>
                    </a:lnTo>
                    <a:lnTo>
                      <a:pt x="1272" y="1770"/>
                    </a:lnTo>
                    <a:lnTo>
                      <a:pt x="1331" y="1751"/>
                    </a:lnTo>
                    <a:lnTo>
                      <a:pt x="1385" y="1723"/>
                    </a:lnTo>
                    <a:lnTo>
                      <a:pt x="1436" y="1688"/>
                    </a:lnTo>
                    <a:lnTo>
                      <a:pt x="1482" y="1650"/>
                    </a:lnTo>
                    <a:lnTo>
                      <a:pt x="1522" y="1604"/>
                    </a:lnTo>
                    <a:lnTo>
                      <a:pt x="1557" y="1554"/>
                    </a:lnTo>
                    <a:lnTo>
                      <a:pt x="1584" y="1499"/>
                    </a:lnTo>
                    <a:lnTo>
                      <a:pt x="1604" y="1442"/>
                    </a:lnTo>
                    <a:lnTo>
                      <a:pt x="1617" y="1380"/>
                    </a:lnTo>
                    <a:lnTo>
                      <a:pt x="1621" y="1316"/>
                    </a:lnTo>
                    <a:lnTo>
                      <a:pt x="1617" y="1252"/>
                    </a:lnTo>
                    <a:lnTo>
                      <a:pt x="1604" y="1192"/>
                    </a:lnTo>
                    <a:lnTo>
                      <a:pt x="1584" y="1133"/>
                    </a:lnTo>
                    <a:lnTo>
                      <a:pt x="1557" y="1080"/>
                    </a:lnTo>
                    <a:lnTo>
                      <a:pt x="1522" y="1030"/>
                    </a:lnTo>
                    <a:lnTo>
                      <a:pt x="1482" y="984"/>
                    </a:lnTo>
                    <a:lnTo>
                      <a:pt x="1436" y="944"/>
                    </a:lnTo>
                    <a:lnTo>
                      <a:pt x="1385" y="911"/>
                    </a:lnTo>
                    <a:lnTo>
                      <a:pt x="1331" y="883"/>
                    </a:lnTo>
                    <a:lnTo>
                      <a:pt x="1272" y="864"/>
                    </a:lnTo>
                    <a:lnTo>
                      <a:pt x="1211" y="850"/>
                    </a:lnTo>
                    <a:lnTo>
                      <a:pt x="1146" y="846"/>
                    </a:lnTo>
                    <a:lnTo>
                      <a:pt x="992" y="846"/>
                    </a:lnTo>
                    <a:close/>
                    <a:moveTo>
                      <a:pt x="1624" y="0"/>
                    </a:moveTo>
                    <a:lnTo>
                      <a:pt x="1649" y="4"/>
                    </a:lnTo>
                    <a:lnTo>
                      <a:pt x="1673" y="16"/>
                    </a:lnTo>
                    <a:lnTo>
                      <a:pt x="1689" y="34"/>
                    </a:lnTo>
                    <a:lnTo>
                      <a:pt x="1702" y="56"/>
                    </a:lnTo>
                    <a:lnTo>
                      <a:pt x="1706" y="82"/>
                    </a:lnTo>
                    <a:lnTo>
                      <a:pt x="1706" y="476"/>
                    </a:lnTo>
                    <a:lnTo>
                      <a:pt x="1760" y="476"/>
                    </a:lnTo>
                    <a:lnTo>
                      <a:pt x="1784" y="479"/>
                    </a:lnTo>
                    <a:lnTo>
                      <a:pt x="1808" y="489"/>
                    </a:lnTo>
                    <a:lnTo>
                      <a:pt x="1827" y="504"/>
                    </a:lnTo>
                    <a:lnTo>
                      <a:pt x="1841" y="523"/>
                    </a:lnTo>
                    <a:lnTo>
                      <a:pt x="1851" y="545"/>
                    </a:lnTo>
                    <a:lnTo>
                      <a:pt x="1855" y="572"/>
                    </a:lnTo>
                    <a:lnTo>
                      <a:pt x="1852" y="592"/>
                    </a:lnTo>
                    <a:lnTo>
                      <a:pt x="1845" y="612"/>
                    </a:lnTo>
                    <a:lnTo>
                      <a:pt x="1860" y="612"/>
                    </a:lnTo>
                    <a:lnTo>
                      <a:pt x="1927" y="613"/>
                    </a:lnTo>
                    <a:lnTo>
                      <a:pt x="1992" y="615"/>
                    </a:lnTo>
                    <a:lnTo>
                      <a:pt x="2055" y="617"/>
                    </a:lnTo>
                    <a:lnTo>
                      <a:pt x="2116" y="623"/>
                    </a:lnTo>
                    <a:lnTo>
                      <a:pt x="2177" y="631"/>
                    </a:lnTo>
                    <a:lnTo>
                      <a:pt x="2235" y="642"/>
                    </a:lnTo>
                    <a:lnTo>
                      <a:pt x="2291" y="658"/>
                    </a:lnTo>
                    <a:lnTo>
                      <a:pt x="2345" y="677"/>
                    </a:lnTo>
                    <a:lnTo>
                      <a:pt x="2396" y="699"/>
                    </a:lnTo>
                    <a:lnTo>
                      <a:pt x="2444" y="728"/>
                    </a:lnTo>
                    <a:lnTo>
                      <a:pt x="2490" y="761"/>
                    </a:lnTo>
                    <a:lnTo>
                      <a:pt x="2533" y="800"/>
                    </a:lnTo>
                    <a:lnTo>
                      <a:pt x="2573" y="846"/>
                    </a:lnTo>
                    <a:lnTo>
                      <a:pt x="3591" y="785"/>
                    </a:lnTo>
                    <a:lnTo>
                      <a:pt x="3564" y="836"/>
                    </a:lnTo>
                    <a:lnTo>
                      <a:pt x="3545" y="891"/>
                    </a:lnTo>
                    <a:lnTo>
                      <a:pt x="3533" y="948"/>
                    </a:lnTo>
                    <a:lnTo>
                      <a:pt x="3529" y="1009"/>
                    </a:lnTo>
                    <a:lnTo>
                      <a:pt x="3533" y="1066"/>
                    </a:lnTo>
                    <a:lnTo>
                      <a:pt x="3544" y="1121"/>
                    </a:lnTo>
                    <a:lnTo>
                      <a:pt x="3562" y="1172"/>
                    </a:lnTo>
                    <a:lnTo>
                      <a:pt x="3585" y="1222"/>
                    </a:lnTo>
                    <a:lnTo>
                      <a:pt x="3537" y="1230"/>
                    </a:lnTo>
                    <a:lnTo>
                      <a:pt x="3484" y="1246"/>
                    </a:lnTo>
                    <a:lnTo>
                      <a:pt x="3430" y="1265"/>
                    </a:lnTo>
                    <a:lnTo>
                      <a:pt x="3372" y="1287"/>
                    </a:lnTo>
                    <a:lnTo>
                      <a:pt x="3314" y="1315"/>
                    </a:lnTo>
                    <a:lnTo>
                      <a:pt x="3255" y="1344"/>
                    </a:lnTo>
                    <a:lnTo>
                      <a:pt x="3196" y="1376"/>
                    </a:lnTo>
                    <a:lnTo>
                      <a:pt x="3138" y="1409"/>
                    </a:lnTo>
                    <a:lnTo>
                      <a:pt x="3080" y="1445"/>
                    </a:lnTo>
                    <a:lnTo>
                      <a:pt x="3023" y="1479"/>
                    </a:lnTo>
                    <a:lnTo>
                      <a:pt x="2969" y="1515"/>
                    </a:lnTo>
                    <a:lnTo>
                      <a:pt x="2920" y="1550"/>
                    </a:lnTo>
                    <a:lnTo>
                      <a:pt x="2873" y="1583"/>
                    </a:lnTo>
                    <a:lnTo>
                      <a:pt x="2830" y="1616"/>
                    </a:lnTo>
                    <a:lnTo>
                      <a:pt x="2792" y="1645"/>
                    </a:lnTo>
                    <a:lnTo>
                      <a:pt x="2761" y="1673"/>
                    </a:lnTo>
                    <a:lnTo>
                      <a:pt x="2734" y="1695"/>
                    </a:lnTo>
                    <a:lnTo>
                      <a:pt x="2690" y="1741"/>
                    </a:lnTo>
                    <a:lnTo>
                      <a:pt x="2647" y="1787"/>
                    </a:lnTo>
                    <a:lnTo>
                      <a:pt x="2606" y="1834"/>
                    </a:lnTo>
                    <a:lnTo>
                      <a:pt x="2566" y="1881"/>
                    </a:lnTo>
                    <a:lnTo>
                      <a:pt x="2526" y="1926"/>
                    </a:lnTo>
                    <a:lnTo>
                      <a:pt x="2487" y="1973"/>
                    </a:lnTo>
                    <a:lnTo>
                      <a:pt x="2447" y="2019"/>
                    </a:lnTo>
                    <a:lnTo>
                      <a:pt x="2409" y="2062"/>
                    </a:lnTo>
                    <a:lnTo>
                      <a:pt x="2369" y="2105"/>
                    </a:lnTo>
                    <a:lnTo>
                      <a:pt x="2327" y="2145"/>
                    </a:lnTo>
                    <a:lnTo>
                      <a:pt x="2284" y="2182"/>
                    </a:lnTo>
                    <a:lnTo>
                      <a:pt x="2241" y="2217"/>
                    </a:lnTo>
                    <a:lnTo>
                      <a:pt x="2195" y="2247"/>
                    </a:lnTo>
                    <a:lnTo>
                      <a:pt x="2146" y="2275"/>
                    </a:lnTo>
                    <a:lnTo>
                      <a:pt x="2096" y="2298"/>
                    </a:lnTo>
                    <a:lnTo>
                      <a:pt x="2043" y="2318"/>
                    </a:lnTo>
                    <a:lnTo>
                      <a:pt x="1985" y="2332"/>
                    </a:lnTo>
                    <a:lnTo>
                      <a:pt x="1924" y="2340"/>
                    </a:lnTo>
                    <a:lnTo>
                      <a:pt x="1860" y="2343"/>
                    </a:lnTo>
                    <a:lnTo>
                      <a:pt x="515" y="2343"/>
                    </a:lnTo>
                    <a:lnTo>
                      <a:pt x="450" y="2340"/>
                    </a:lnTo>
                    <a:lnTo>
                      <a:pt x="390" y="2332"/>
                    </a:lnTo>
                    <a:lnTo>
                      <a:pt x="333" y="2318"/>
                    </a:lnTo>
                    <a:lnTo>
                      <a:pt x="282" y="2298"/>
                    </a:lnTo>
                    <a:lnTo>
                      <a:pt x="235" y="2275"/>
                    </a:lnTo>
                    <a:lnTo>
                      <a:pt x="192" y="2246"/>
                    </a:lnTo>
                    <a:lnTo>
                      <a:pt x="154" y="2214"/>
                    </a:lnTo>
                    <a:lnTo>
                      <a:pt x="120" y="2177"/>
                    </a:lnTo>
                    <a:lnTo>
                      <a:pt x="91" y="2137"/>
                    </a:lnTo>
                    <a:lnTo>
                      <a:pt x="65" y="2091"/>
                    </a:lnTo>
                    <a:lnTo>
                      <a:pt x="44" y="2044"/>
                    </a:lnTo>
                    <a:lnTo>
                      <a:pt x="28" y="1993"/>
                    </a:lnTo>
                    <a:lnTo>
                      <a:pt x="14" y="1939"/>
                    </a:lnTo>
                    <a:lnTo>
                      <a:pt x="6" y="1883"/>
                    </a:lnTo>
                    <a:lnTo>
                      <a:pt x="0" y="1824"/>
                    </a:lnTo>
                    <a:lnTo>
                      <a:pt x="0" y="1763"/>
                    </a:lnTo>
                    <a:lnTo>
                      <a:pt x="3" y="1701"/>
                    </a:lnTo>
                    <a:lnTo>
                      <a:pt x="10" y="1636"/>
                    </a:lnTo>
                    <a:lnTo>
                      <a:pt x="20" y="1571"/>
                    </a:lnTo>
                    <a:lnTo>
                      <a:pt x="35" y="1503"/>
                    </a:lnTo>
                    <a:lnTo>
                      <a:pt x="53" y="1435"/>
                    </a:lnTo>
                    <a:lnTo>
                      <a:pt x="73" y="1367"/>
                    </a:lnTo>
                    <a:lnTo>
                      <a:pt x="105" y="1287"/>
                    </a:lnTo>
                    <a:lnTo>
                      <a:pt x="141" y="1210"/>
                    </a:lnTo>
                    <a:lnTo>
                      <a:pt x="184" y="1136"/>
                    </a:lnTo>
                    <a:lnTo>
                      <a:pt x="232" y="1067"/>
                    </a:lnTo>
                    <a:lnTo>
                      <a:pt x="283" y="1003"/>
                    </a:lnTo>
                    <a:lnTo>
                      <a:pt x="341" y="944"/>
                    </a:lnTo>
                    <a:lnTo>
                      <a:pt x="402" y="889"/>
                    </a:lnTo>
                    <a:lnTo>
                      <a:pt x="467" y="837"/>
                    </a:lnTo>
                    <a:lnTo>
                      <a:pt x="536" y="792"/>
                    </a:lnTo>
                    <a:lnTo>
                      <a:pt x="608" y="750"/>
                    </a:lnTo>
                    <a:lnTo>
                      <a:pt x="682" y="714"/>
                    </a:lnTo>
                    <a:lnTo>
                      <a:pt x="761" y="684"/>
                    </a:lnTo>
                    <a:lnTo>
                      <a:pt x="841" y="659"/>
                    </a:lnTo>
                    <a:lnTo>
                      <a:pt x="924" y="638"/>
                    </a:lnTo>
                    <a:lnTo>
                      <a:pt x="1008" y="624"/>
                    </a:lnTo>
                    <a:lnTo>
                      <a:pt x="1094" y="615"/>
                    </a:lnTo>
                    <a:lnTo>
                      <a:pt x="1181" y="612"/>
                    </a:lnTo>
                    <a:lnTo>
                      <a:pt x="1394" y="612"/>
                    </a:lnTo>
                    <a:lnTo>
                      <a:pt x="1387" y="592"/>
                    </a:lnTo>
                    <a:lnTo>
                      <a:pt x="1384" y="572"/>
                    </a:lnTo>
                    <a:lnTo>
                      <a:pt x="1387" y="545"/>
                    </a:lnTo>
                    <a:lnTo>
                      <a:pt x="1396" y="523"/>
                    </a:lnTo>
                    <a:lnTo>
                      <a:pt x="1412" y="504"/>
                    </a:lnTo>
                    <a:lnTo>
                      <a:pt x="1431" y="489"/>
                    </a:lnTo>
                    <a:lnTo>
                      <a:pt x="1453" y="479"/>
                    </a:lnTo>
                    <a:lnTo>
                      <a:pt x="1478" y="476"/>
                    </a:lnTo>
                    <a:lnTo>
                      <a:pt x="1543" y="476"/>
                    </a:lnTo>
                    <a:lnTo>
                      <a:pt x="1543" y="82"/>
                    </a:lnTo>
                    <a:lnTo>
                      <a:pt x="1547" y="56"/>
                    </a:lnTo>
                    <a:lnTo>
                      <a:pt x="1558" y="34"/>
                    </a:lnTo>
                    <a:lnTo>
                      <a:pt x="1576" y="16"/>
                    </a:lnTo>
                    <a:lnTo>
                      <a:pt x="1598" y="4"/>
                    </a:lnTo>
                    <a:lnTo>
                      <a:pt x="16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5" name="Freeform 10">
                <a:extLst>
                  <a:ext uri="{FF2B5EF4-FFF2-40B4-BE49-F238E27FC236}">
                    <a16:creationId xmlns:a16="http://schemas.microsoft.com/office/drawing/2014/main" id="{D9935DDA-A556-4E40-9080-57CF4AD9C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575" y="3308350"/>
                <a:ext cx="1546225" cy="314325"/>
              </a:xfrm>
              <a:custGeom>
                <a:avLst/>
                <a:gdLst>
                  <a:gd name="T0" fmla="*/ 156 w 2921"/>
                  <a:gd name="T1" fmla="*/ 1 h 596"/>
                  <a:gd name="T2" fmla="*/ 203 w 2921"/>
                  <a:gd name="T3" fmla="*/ 18 h 596"/>
                  <a:gd name="T4" fmla="*/ 239 w 2921"/>
                  <a:gd name="T5" fmla="*/ 51 h 596"/>
                  <a:gd name="T6" fmla="*/ 261 w 2921"/>
                  <a:gd name="T7" fmla="*/ 101 h 596"/>
                  <a:gd name="T8" fmla="*/ 264 w 2921"/>
                  <a:gd name="T9" fmla="*/ 151 h 596"/>
                  <a:gd name="T10" fmla="*/ 264 w 2921"/>
                  <a:gd name="T11" fmla="*/ 199 h 596"/>
                  <a:gd name="T12" fmla="*/ 267 w 2921"/>
                  <a:gd name="T13" fmla="*/ 250 h 596"/>
                  <a:gd name="T14" fmla="*/ 276 w 2921"/>
                  <a:gd name="T15" fmla="*/ 286 h 596"/>
                  <a:gd name="T16" fmla="*/ 302 w 2921"/>
                  <a:gd name="T17" fmla="*/ 304 h 596"/>
                  <a:gd name="T18" fmla="*/ 344 w 2921"/>
                  <a:gd name="T19" fmla="*/ 313 h 596"/>
                  <a:gd name="T20" fmla="*/ 384 w 2921"/>
                  <a:gd name="T21" fmla="*/ 317 h 596"/>
                  <a:gd name="T22" fmla="*/ 626 w 2921"/>
                  <a:gd name="T23" fmla="*/ 318 h 596"/>
                  <a:gd name="T24" fmla="*/ 2818 w 2921"/>
                  <a:gd name="T25" fmla="*/ 321 h 596"/>
                  <a:gd name="T26" fmla="*/ 2868 w 2921"/>
                  <a:gd name="T27" fmla="*/ 344 h 596"/>
                  <a:gd name="T28" fmla="*/ 2901 w 2921"/>
                  <a:gd name="T29" fmla="*/ 383 h 596"/>
                  <a:gd name="T30" fmla="*/ 2919 w 2921"/>
                  <a:gd name="T31" fmla="*/ 432 h 596"/>
                  <a:gd name="T32" fmla="*/ 2919 w 2921"/>
                  <a:gd name="T33" fmla="*/ 483 h 596"/>
                  <a:gd name="T34" fmla="*/ 2901 w 2921"/>
                  <a:gd name="T35" fmla="*/ 531 h 596"/>
                  <a:gd name="T36" fmla="*/ 2868 w 2921"/>
                  <a:gd name="T37" fmla="*/ 570 h 596"/>
                  <a:gd name="T38" fmla="*/ 2818 w 2921"/>
                  <a:gd name="T39" fmla="*/ 593 h 596"/>
                  <a:gd name="T40" fmla="*/ 518 w 2921"/>
                  <a:gd name="T41" fmla="*/ 596 h 596"/>
                  <a:gd name="T42" fmla="*/ 418 w 2921"/>
                  <a:gd name="T43" fmla="*/ 595 h 596"/>
                  <a:gd name="T44" fmla="*/ 319 w 2921"/>
                  <a:gd name="T45" fmla="*/ 589 h 596"/>
                  <a:gd name="T46" fmla="*/ 222 w 2921"/>
                  <a:gd name="T47" fmla="*/ 568 h 596"/>
                  <a:gd name="T48" fmla="*/ 133 w 2921"/>
                  <a:gd name="T49" fmla="*/ 527 h 596"/>
                  <a:gd name="T50" fmla="*/ 69 w 2921"/>
                  <a:gd name="T51" fmla="*/ 473 h 596"/>
                  <a:gd name="T52" fmla="*/ 30 w 2921"/>
                  <a:gd name="T53" fmla="*/ 408 h 596"/>
                  <a:gd name="T54" fmla="*/ 10 w 2921"/>
                  <a:gd name="T55" fmla="*/ 335 h 596"/>
                  <a:gd name="T56" fmla="*/ 1 w 2921"/>
                  <a:gd name="T57" fmla="*/ 256 h 596"/>
                  <a:gd name="T58" fmla="*/ 0 w 2921"/>
                  <a:gd name="T59" fmla="*/ 176 h 596"/>
                  <a:gd name="T60" fmla="*/ 3 w 2921"/>
                  <a:gd name="T61" fmla="*/ 105 h 596"/>
                  <a:gd name="T62" fmla="*/ 25 w 2921"/>
                  <a:gd name="T63" fmla="*/ 54 h 596"/>
                  <a:gd name="T64" fmla="*/ 61 w 2921"/>
                  <a:gd name="T65" fmla="*/ 19 h 596"/>
                  <a:gd name="T66" fmla="*/ 108 w 2921"/>
                  <a:gd name="T67" fmla="*/ 3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1" h="596">
                    <a:moveTo>
                      <a:pt x="131" y="0"/>
                    </a:moveTo>
                    <a:lnTo>
                      <a:pt x="156" y="1"/>
                    </a:lnTo>
                    <a:lnTo>
                      <a:pt x="180" y="8"/>
                    </a:lnTo>
                    <a:lnTo>
                      <a:pt x="203" y="18"/>
                    </a:lnTo>
                    <a:lnTo>
                      <a:pt x="222" y="32"/>
                    </a:lnTo>
                    <a:lnTo>
                      <a:pt x="239" y="51"/>
                    </a:lnTo>
                    <a:lnTo>
                      <a:pt x="253" y="75"/>
                    </a:lnTo>
                    <a:lnTo>
                      <a:pt x="261" y="101"/>
                    </a:lnTo>
                    <a:lnTo>
                      <a:pt x="264" y="133"/>
                    </a:lnTo>
                    <a:lnTo>
                      <a:pt x="264" y="151"/>
                    </a:lnTo>
                    <a:lnTo>
                      <a:pt x="264" y="173"/>
                    </a:lnTo>
                    <a:lnTo>
                      <a:pt x="264" y="199"/>
                    </a:lnTo>
                    <a:lnTo>
                      <a:pt x="265" y="225"/>
                    </a:lnTo>
                    <a:lnTo>
                      <a:pt x="267" y="250"/>
                    </a:lnTo>
                    <a:lnTo>
                      <a:pt x="271" y="271"/>
                    </a:lnTo>
                    <a:lnTo>
                      <a:pt x="276" y="286"/>
                    </a:lnTo>
                    <a:lnTo>
                      <a:pt x="287" y="297"/>
                    </a:lnTo>
                    <a:lnTo>
                      <a:pt x="302" y="304"/>
                    </a:lnTo>
                    <a:lnTo>
                      <a:pt x="323" y="310"/>
                    </a:lnTo>
                    <a:lnTo>
                      <a:pt x="344" y="313"/>
                    </a:lnTo>
                    <a:lnTo>
                      <a:pt x="365" y="315"/>
                    </a:lnTo>
                    <a:lnTo>
                      <a:pt x="384" y="317"/>
                    </a:lnTo>
                    <a:lnTo>
                      <a:pt x="504" y="318"/>
                    </a:lnTo>
                    <a:lnTo>
                      <a:pt x="626" y="318"/>
                    </a:lnTo>
                    <a:lnTo>
                      <a:pt x="2787" y="318"/>
                    </a:lnTo>
                    <a:lnTo>
                      <a:pt x="2818" y="321"/>
                    </a:lnTo>
                    <a:lnTo>
                      <a:pt x="2845" y="331"/>
                    </a:lnTo>
                    <a:lnTo>
                      <a:pt x="2868" y="344"/>
                    </a:lnTo>
                    <a:lnTo>
                      <a:pt x="2887" y="361"/>
                    </a:lnTo>
                    <a:lnTo>
                      <a:pt x="2901" y="383"/>
                    </a:lnTo>
                    <a:lnTo>
                      <a:pt x="2912" y="407"/>
                    </a:lnTo>
                    <a:lnTo>
                      <a:pt x="2919" y="432"/>
                    </a:lnTo>
                    <a:lnTo>
                      <a:pt x="2921" y="458"/>
                    </a:lnTo>
                    <a:lnTo>
                      <a:pt x="2919" y="483"/>
                    </a:lnTo>
                    <a:lnTo>
                      <a:pt x="2912" y="508"/>
                    </a:lnTo>
                    <a:lnTo>
                      <a:pt x="2901" y="531"/>
                    </a:lnTo>
                    <a:lnTo>
                      <a:pt x="2887" y="553"/>
                    </a:lnTo>
                    <a:lnTo>
                      <a:pt x="2868" y="570"/>
                    </a:lnTo>
                    <a:lnTo>
                      <a:pt x="2845" y="584"/>
                    </a:lnTo>
                    <a:lnTo>
                      <a:pt x="2818" y="593"/>
                    </a:lnTo>
                    <a:lnTo>
                      <a:pt x="2787" y="596"/>
                    </a:lnTo>
                    <a:lnTo>
                      <a:pt x="518" y="596"/>
                    </a:lnTo>
                    <a:lnTo>
                      <a:pt x="468" y="596"/>
                    </a:lnTo>
                    <a:lnTo>
                      <a:pt x="418" y="595"/>
                    </a:lnTo>
                    <a:lnTo>
                      <a:pt x="369" y="593"/>
                    </a:lnTo>
                    <a:lnTo>
                      <a:pt x="319" y="589"/>
                    </a:lnTo>
                    <a:lnTo>
                      <a:pt x="269" y="581"/>
                    </a:lnTo>
                    <a:lnTo>
                      <a:pt x="222" y="568"/>
                    </a:lnTo>
                    <a:lnTo>
                      <a:pt x="177" y="551"/>
                    </a:lnTo>
                    <a:lnTo>
                      <a:pt x="133" y="527"/>
                    </a:lnTo>
                    <a:lnTo>
                      <a:pt x="97" y="502"/>
                    </a:lnTo>
                    <a:lnTo>
                      <a:pt x="69" y="473"/>
                    </a:lnTo>
                    <a:lnTo>
                      <a:pt x="47" y="441"/>
                    </a:lnTo>
                    <a:lnTo>
                      <a:pt x="30" y="408"/>
                    </a:lnTo>
                    <a:lnTo>
                      <a:pt x="18" y="372"/>
                    </a:lnTo>
                    <a:lnTo>
                      <a:pt x="10" y="335"/>
                    </a:lnTo>
                    <a:lnTo>
                      <a:pt x="4" y="296"/>
                    </a:lnTo>
                    <a:lnTo>
                      <a:pt x="1" y="256"/>
                    </a:lnTo>
                    <a:lnTo>
                      <a:pt x="0" y="216"/>
                    </a:lnTo>
                    <a:lnTo>
                      <a:pt x="0" y="176"/>
                    </a:lnTo>
                    <a:lnTo>
                      <a:pt x="0" y="135"/>
                    </a:lnTo>
                    <a:lnTo>
                      <a:pt x="3" y="105"/>
                    </a:lnTo>
                    <a:lnTo>
                      <a:pt x="11" y="77"/>
                    </a:lnTo>
                    <a:lnTo>
                      <a:pt x="25" y="54"/>
                    </a:lnTo>
                    <a:lnTo>
                      <a:pt x="41" y="34"/>
                    </a:lnTo>
                    <a:lnTo>
                      <a:pt x="61" y="19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99D64DB-A3B2-DF4A-A621-79DA672C09B2}"/>
                </a:ext>
              </a:extLst>
            </p:cNvPr>
            <p:cNvGrpSpPr/>
            <p:nvPr/>
          </p:nvGrpSpPr>
          <p:grpSpPr>
            <a:xfrm>
              <a:off x="5985657" y="4748300"/>
              <a:ext cx="779030" cy="769376"/>
              <a:chOff x="8494713" y="4310063"/>
              <a:chExt cx="1665288" cy="1644651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67" name="Freeform 15">
                <a:extLst>
                  <a:ext uri="{FF2B5EF4-FFF2-40B4-BE49-F238E27FC236}">
                    <a16:creationId xmlns:a16="http://schemas.microsoft.com/office/drawing/2014/main" id="{6657699F-2457-AC42-8ACB-0AC64EE8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713" y="5232401"/>
                <a:ext cx="1598613" cy="722313"/>
              </a:xfrm>
              <a:custGeom>
                <a:avLst/>
                <a:gdLst>
                  <a:gd name="T0" fmla="*/ 2727 w 4027"/>
                  <a:gd name="T1" fmla="*/ 23 h 1823"/>
                  <a:gd name="T2" fmla="*/ 2781 w 4027"/>
                  <a:gd name="T3" fmla="*/ 115 h 1823"/>
                  <a:gd name="T4" fmla="*/ 2768 w 4027"/>
                  <a:gd name="T5" fmla="*/ 249 h 1823"/>
                  <a:gd name="T6" fmla="*/ 2674 w 4027"/>
                  <a:gd name="T7" fmla="*/ 395 h 1823"/>
                  <a:gd name="T8" fmla="*/ 2483 w 4027"/>
                  <a:gd name="T9" fmla="*/ 521 h 1823"/>
                  <a:gd name="T10" fmla="*/ 2374 w 4027"/>
                  <a:gd name="T11" fmla="*/ 557 h 1823"/>
                  <a:gd name="T12" fmla="*/ 2206 w 4027"/>
                  <a:gd name="T13" fmla="*/ 604 h 1823"/>
                  <a:gd name="T14" fmla="*/ 2041 w 4027"/>
                  <a:gd name="T15" fmla="*/ 652 h 1823"/>
                  <a:gd name="T16" fmla="*/ 1964 w 4027"/>
                  <a:gd name="T17" fmla="*/ 683 h 1823"/>
                  <a:gd name="T18" fmla="*/ 2048 w 4027"/>
                  <a:gd name="T19" fmla="*/ 698 h 1823"/>
                  <a:gd name="T20" fmla="*/ 2216 w 4027"/>
                  <a:gd name="T21" fmla="*/ 721 h 1823"/>
                  <a:gd name="T22" fmla="*/ 2437 w 4027"/>
                  <a:gd name="T23" fmla="*/ 733 h 1823"/>
                  <a:gd name="T24" fmla="*/ 2678 w 4027"/>
                  <a:gd name="T25" fmla="*/ 715 h 1823"/>
                  <a:gd name="T26" fmla="*/ 2907 w 4027"/>
                  <a:gd name="T27" fmla="*/ 649 h 1823"/>
                  <a:gd name="T28" fmla="*/ 3167 w 4027"/>
                  <a:gd name="T29" fmla="*/ 515 h 1823"/>
                  <a:gd name="T30" fmla="*/ 3420 w 4027"/>
                  <a:gd name="T31" fmla="*/ 376 h 1823"/>
                  <a:gd name="T32" fmla="*/ 3654 w 4027"/>
                  <a:gd name="T33" fmla="*/ 278 h 1823"/>
                  <a:gd name="T34" fmla="*/ 3819 w 4027"/>
                  <a:gd name="T35" fmla="*/ 261 h 1823"/>
                  <a:gd name="T36" fmla="*/ 3937 w 4027"/>
                  <a:gd name="T37" fmla="*/ 297 h 1823"/>
                  <a:gd name="T38" fmla="*/ 4015 w 4027"/>
                  <a:gd name="T39" fmla="*/ 377 h 1823"/>
                  <a:gd name="T40" fmla="*/ 4021 w 4027"/>
                  <a:gd name="T41" fmla="*/ 479 h 1823"/>
                  <a:gd name="T42" fmla="*/ 3952 w 4027"/>
                  <a:gd name="T43" fmla="*/ 554 h 1823"/>
                  <a:gd name="T44" fmla="*/ 3811 w 4027"/>
                  <a:gd name="T45" fmla="*/ 677 h 1823"/>
                  <a:gd name="T46" fmla="*/ 3613 w 4027"/>
                  <a:gd name="T47" fmla="*/ 826 h 1823"/>
                  <a:gd name="T48" fmla="*/ 3373 w 4027"/>
                  <a:gd name="T49" fmla="*/ 985 h 1823"/>
                  <a:gd name="T50" fmla="*/ 3105 w 4027"/>
                  <a:gd name="T51" fmla="*/ 1136 h 1823"/>
                  <a:gd name="T52" fmla="*/ 2825 w 4027"/>
                  <a:gd name="T53" fmla="*/ 1261 h 1823"/>
                  <a:gd name="T54" fmla="*/ 2666 w 4027"/>
                  <a:gd name="T55" fmla="*/ 1313 h 1823"/>
                  <a:gd name="T56" fmla="*/ 2544 w 4027"/>
                  <a:gd name="T57" fmla="*/ 1334 h 1823"/>
                  <a:gd name="T58" fmla="*/ 2323 w 4027"/>
                  <a:gd name="T59" fmla="*/ 1348 h 1823"/>
                  <a:gd name="T60" fmla="*/ 2081 w 4027"/>
                  <a:gd name="T61" fmla="*/ 1362 h 1823"/>
                  <a:gd name="T62" fmla="*/ 1896 w 4027"/>
                  <a:gd name="T63" fmla="*/ 1370 h 1823"/>
                  <a:gd name="T64" fmla="*/ 1697 w 4027"/>
                  <a:gd name="T65" fmla="*/ 1375 h 1823"/>
                  <a:gd name="T66" fmla="*/ 1409 w 4027"/>
                  <a:gd name="T67" fmla="*/ 1376 h 1823"/>
                  <a:gd name="T68" fmla="*/ 1283 w 4027"/>
                  <a:gd name="T69" fmla="*/ 1409 h 1823"/>
                  <a:gd name="T70" fmla="*/ 1137 w 4027"/>
                  <a:gd name="T71" fmla="*/ 1492 h 1823"/>
                  <a:gd name="T72" fmla="*/ 989 w 4027"/>
                  <a:gd name="T73" fmla="*/ 1600 h 1823"/>
                  <a:gd name="T74" fmla="*/ 860 w 4027"/>
                  <a:gd name="T75" fmla="*/ 1707 h 1823"/>
                  <a:gd name="T76" fmla="*/ 769 w 4027"/>
                  <a:gd name="T77" fmla="*/ 1790 h 1823"/>
                  <a:gd name="T78" fmla="*/ 734 w 4027"/>
                  <a:gd name="T79" fmla="*/ 1823 h 1823"/>
                  <a:gd name="T80" fmla="*/ 17 w 4027"/>
                  <a:gd name="T81" fmla="*/ 1085 h 1823"/>
                  <a:gd name="T82" fmla="*/ 84 w 4027"/>
                  <a:gd name="T83" fmla="*/ 984 h 1823"/>
                  <a:gd name="T84" fmla="*/ 192 w 4027"/>
                  <a:gd name="T85" fmla="*/ 829 h 1823"/>
                  <a:gd name="T86" fmla="*/ 327 w 4027"/>
                  <a:gd name="T87" fmla="*/ 651 h 1823"/>
                  <a:gd name="T88" fmla="*/ 477 w 4027"/>
                  <a:gd name="T89" fmla="*/ 475 h 1823"/>
                  <a:gd name="T90" fmla="*/ 629 w 4027"/>
                  <a:gd name="T91" fmla="*/ 329 h 1823"/>
                  <a:gd name="T92" fmla="*/ 770 w 4027"/>
                  <a:gd name="T93" fmla="*/ 241 h 1823"/>
                  <a:gd name="T94" fmla="*/ 997 w 4027"/>
                  <a:gd name="T95" fmla="*/ 193 h 1823"/>
                  <a:gd name="T96" fmla="*/ 1294 w 4027"/>
                  <a:gd name="T97" fmla="*/ 170 h 1823"/>
                  <a:gd name="T98" fmla="*/ 1620 w 4027"/>
                  <a:gd name="T99" fmla="*/ 148 h 1823"/>
                  <a:gd name="T100" fmla="*/ 1959 w 4027"/>
                  <a:gd name="T101" fmla="*/ 103 h 1823"/>
                  <a:gd name="T102" fmla="*/ 2227 w 4027"/>
                  <a:gd name="T103" fmla="*/ 56 h 1823"/>
                  <a:gd name="T104" fmla="*/ 2427 w 4027"/>
                  <a:gd name="T105" fmla="*/ 21 h 1823"/>
                  <a:gd name="T106" fmla="*/ 2605 w 4027"/>
                  <a:gd name="T107" fmla="*/ 2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27" h="1823">
                    <a:moveTo>
                      <a:pt x="2654" y="0"/>
                    </a:moveTo>
                    <a:lnTo>
                      <a:pt x="2680" y="2"/>
                    </a:lnTo>
                    <a:lnTo>
                      <a:pt x="2706" y="10"/>
                    </a:lnTo>
                    <a:lnTo>
                      <a:pt x="2727" y="23"/>
                    </a:lnTo>
                    <a:lnTo>
                      <a:pt x="2747" y="40"/>
                    </a:lnTo>
                    <a:lnTo>
                      <a:pt x="2762" y="61"/>
                    </a:lnTo>
                    <a:lnTo>
                      <a:pt x="2773" y="87"/>
                    </a:lnTo>
                    <a:lnTo>
                      <a:pt x="2781" y="115"/>
                    </a:lnTo>
                    <a:lnTo>
                      <a:pt x="2785" y="145"/>
                    </a:lnTo>
                    <a:lnTo>
                      <a:pt x="2785" y="179"/>
                    </a:lnTo>
                    <a:lnTo>
                      <a:pt x="2778" y="213"/>
                    </a:lnTo>
                    <a:lnTo>
                      <a:pt x="2768" y="249"/>
                    </a:lnTo>
                    <a:lnTo>
                      <a:pt x="2753" y="286"/>
                    </a:lnTo>
                    <a:lnTo>
                      <a:pt x="2733" y="323"/>
                    </a:lnTo>
                    <a:lnTo>
                      <a:pt x="2706" y="359"/>
                    </a:lnTo>
                    <a:lnTo>
                      <a:pt x="2674" y="395"/>
                    </a:lnTo>
                    <a:lnTo>
                      <a:pt x="2636" y="430"/>
                    </a:lnTo>
                    <a:lnTo>
                      <a:pt x="2591" y="463"/>
                    </a:lnTo>
                    <a:lnTo>
                      <a:pt x="2540" y="493"/>
                    </a:lnTo>
                    <a:lnTo>
                      <a:pt x="2483" y="521"/>
                    </a:lnTo>
                    <a:lnTo>
                      <a:pt x="2465" y="529"/>
                    </a:lnTo>
                    <a:lnTo>
                      <a:pt x="2440" y="538"/>
                    </a:lnTo>
                    <a:lnTo>
                      <a:pt x="2409" y="547"/>
                    </a:lnTo>
                    <a:lnTo>
                      <a:pt x="2374" y="557"/>
                    </a:lnTo>
                    <a:lnTo>
                      <a:pt x="2335" y="568"/>
                    </a:lnTo>
                    <a:lnTo>
                      <a:pt x="2293" y="580"/>
                    </a:lnTo>
                    <a:lnTo>
                      <a:pt x="2250" y="593"/>
                    </a:lnTo>
                    <a:lnTo>
                      <a:pt x="2206" y="604"/>
                    </a:lnTo>
                    <a:lnTo>
                      <a:pt x="2162" y="617"/>
                    </a:lnTo>
                    <a:lnTo>
                      <a:pt x="2119" y="630"/>
                    </a:lnTo>
                    <a:lnTo>
                      <a:pt x="2078" y="641"/>
                    </a:lnTo>
                    <a:lnTo>
                      <a:pt x="2041" y="652"/>
                    </a:lnTo>
                    <a:lnTo>
                      <a:pt x="2010" y="663"/>
                    </a:lnTo>
                    <a:lnTo>
                      <a:pt x="1982" y="673"/>
                    </a:lnTo>
                    <a:lnTo>
                      <a:pt x="1960" y="682"/>
                    </a:lnTo>
                    <a:lnTo>
                      <a:pt x="1964" y="683"/>
                    </a:lnTo>
                    <a:lnTo>
                      <a:pt x="1975" y="686"/>
                    </a:lnTo>
                    <a:lnTo>
                      <a:pt x="1993" y="688"/>
                    </a:lnTo>
                    <a:lnTo>
                      <a:pt x="2017" y="693"/>
                    </a:lnTo>
                    <a:lnTo>
                      <a:pt x="2048" y="698"/>
                    </a:lnTo>
                    <a:lnTo>
                      <a:pt x="2083" y="705"/>
                    </a:lnTo>
                    <a:lnTo>
                      <a:pt x="2124" y="711"/>
                    </a:lnTo>
                    <a:lnTo>
                      <a:pt x="2169" y="716"/>
                    </a:lnTo>
                    <a:lnTo>
                      <a:pt x="2216" y="721"/>
                    </a:lnTo>
                    <a:lnTo>
                      <a:pt x="2268" y="726"/>
                    </a:lnTo>
                    <a:lnTo>
                      <a:pt x="2323" y="730"/>
                    </a:lnTo>
                    <a:lnTo>
                      <a:pt x="2379" y="733"/>
                    </a:lnTo>
                    <a:lnTo>
                      <a:pt x="2437" y="733"/>
                    </a:lnTo>
                    <a:lnTo>
                      <a:pt x="2497" y="731"/>
                    </a:lnTo>
                    <a:lnTo>
                      <a:pt x="2557" y="729"/>
                    </a:lnTo>
                    <a:lnTo>
                      <a:pt x="2618" y="722"/>
                    </a:lnTo>
                    <a:lnTo>
                      <a:pt x="2678" y="715"/>
                    </a:lnTo>
                    <a:lnTo>
                      <a:pt x="2738" y="703"/>
                    </a:lnTo>
                    <a:lnTo>
                      <a:pt x="2796" y="689"/>
                    </a:lnTo>
                    <a:lnTo>
                      <a:pt x="2852" y="670"/>
                    </a:lnTo>
                    <a:lnTo>
                      <a:pt x="2907" y="649"/>
                    </a:lnTo>
                    <a:lnTo>
                      <a:pt x="2972" y="618"/>
                    </a:lnTo>
                    <a:lnTo>
                      <a:pt x="3037" y="585"/>
                    </a:lnTo>
                    <a:lnTo>
                      <a:pt x="3102" y="551"/>
                    </a:lnTo>
                    <a:lnTo>
                      <a:pt x="3167" y="515"/>
                    </a:lnTo>
                    <a:lnTo>
                      <a:pt x="3230" y="478"/>
                    </a:lnTo>
                    <a:lnTo>
                      <a:pt x="3294" y="442"/>
                    </a:lnTo>
                    <a:lnTo>
                      <a:pt x="3357" y="408"/>
                    </a:lnTo>
                    <a:lnTo>
                      <a:pt x="3420" y="376"/>
                    </a:lnTo>
                    <a:lnTo>
                      <a:pt x="3480" y="345"/>
                    </a:lnTo>
                    <a:lnTo>
                      <a:pt x="3539" y="319"/>
                    </a:lnTo>
                    <a:lnTo>
                      <a:pt x="3598" y="296"/>
                    </a:lnTo>
                    <a:lnTo>
                      <a:pt x="3654" y="278"/>
                    </a:lnTo>
                    <a:lnTo>
                      <a:pt x="3707" y="265"/>
                    </a:lnTo>
                    <a:lnTo>
                      <a:pt x="3760" y="259"/>
                    </a:lnTo>
                    <a:lnTo>
                      <a:pt x="3790" y="259"/>
                    </a:lnTo>
                    <a:lnTo>
                      <a:pt x="3819" y="261"/>
                    </a:lnTo>
                    <a:lnTo>
                      <a:pt x="3851" y="265"/>
                    </a:lnTo>
                    <a:lnTo>
                      <a:pt x="3881" y="273"/>
                    </a:lnTo>
                    <a:lnTo>
                      <a:pt x="3910" y="283"/>
                    </a:lnTo>
                    <a:lnTo>
                      <a:pt x="3937" y="297"/>
                    </a:lnTo>
                    <a:lnTo>
                      <a:pt x="3962" y="312"/>
                    </a:lnTo>
                    <a:lnTo>
                      <a:pt x="3984" y="331"/>
                    </a:lnTo>
                    <a:lnTo>
                      <a:pt x="4001" y="353"/>
                    </a:lnTo>
                    <a:lnTo>
                      <a:pt x="4015" y="377"/>
                    </a:lnTo>
                    <a:lnTo>
                      <a:pt x="4024" y="405"/>
                    </a:lnTo>
                    <a:lnTo>
                      <a:pt x="4027" y="436"/>
                    </a:lnTo>
                    <a:lnTo>
                      <a:pt x="4024" y="469"/>
                    </a:lnTo>
                    <a:lnTo>
                      <a:pt x="4021" y="479"/>
                    </a:lnTo>
                    <a:lnTo>
                      <a:pt x="4010" y="492"/>
                    </a:lnTo>
                    <a:lnTo>
                      <a:pt x="3996" y="510"/>
                    </a:lnTo>
                    <a:lnTo>
                      <a:pt x="3976" y="530"/>
                    </a:lnTo>
                    <a:lnTo>
                      <a:pt x="3952" y="554"/>
                    </a:lnTo>
                    <a:lnTo>
                      <a:pt x="3923" y="581"/>
                    </a:lnTo>
                    <a:lnTo>
                      <a:pt x="3889" y="610"/>
                    </a:lnTo>
                    <a:lnTo>
                      <a:pt x="3851" y="642"/>
                    </a:lnTo>
                    <a:lnTo>
                      <a:pt x="3811" y="677"/>
                    </a:lnTo>
                    <a:lnTo>
                      <a:pt x="3766" y="711"/>
                    </a:lnTo>
                    <a:lnTo>
                      <a:pt x="3718" y="748"/>
                    </a:lnTo>
                    <a:lnTo>
                      <a:pt x="3667" y="786"/>
                    </a:lnTo>
                    <a:lnTo>
                      <a:pt x="3613" y="826"/>
                    </a:lnTo>
                    <a:lnTo>
                      <a:pt x="3556" y="865"/>
                    </a:lnTo>
                    <a:lnTo>
                      <a:pt x="3497" y="905"/>
                    </a:lnTo>
                    <a:lnTo>
                      <a:pt x="3435" y="945"/>
                    </a:lnTo>
                    <a:lnTo>
                      <a:pt x="3373" y="985"/>
                    </a:lnTo>
                    <a:lnTo>
                      <a:pt x="3308" y="1024"/>
                    </a:lnTo>
                    <a:lnTo>
                      <a:pt x="3242" y="1063"/>
                    </a:lnTo>
                    <a:lnTo>
                      <a:pt x="3174" y="1100"/>
                    </a:lnTo>
                    <a:lnTo>
                      <a:pt x="3105" y="1136"/>
                    </a:lnTo>
                    <a:lnTo>
                      <a:pt x="3035" y="1171"/>
                    </a:lnTo>
                    <a:lnTo>
                      <a:pt x="2965" y="1203"/>
                    </a:lnTo>
                    <a:lnTo>
                      <a:pt x="2895" y="1233"/>
                    </a:lnTo>
                    <a:lnTo>
                      <a:pt x="2825" y="1261"/>
                    </a:lnTo>
                    <a:lnTo>
                      <a:pt x="2755" y="1287"/>
                    </a:lnTo>
                    <a:lnTo>
                      <a:pt x="2724" y="1297"/>
                    </a:lnTo>
                    <a:lnTo>
                      <a:pt x="2694" y="1306"/>
                    </a:lnTo>
                    <a:lnTo>
                      <a:pt x="2666" y="1313"/>
                    </a:lnTo>
                    <a:lnTo>
                      <a:pt x="2638" y="1320"/>
                    </a:lnTo>
                    <a:lnTo>
                      <a:pt x="2610" y="1325"/>
                    </a:lnTo>
                    <a:lnTo>
                      <a:pt x="2579" y="1330"/>
                    </a:lnTo>
                    <a:lnTo>
                      <a:pt x="2544" y="1334"/>
                    </a:lnTo>
                    <a:lnTo>
                      <a:pt x="2503" y="1338"/>
                    </a:lnTo>
                    <a:lnTo>
                      <a:pt x="2456" y="1340"/>
                    </a:lnTo>
                    <a:lnTo>
                      <a:pt x="2402" y="1344"/>
                    </a:lnTo>
                    <a:lnTo>
                      <a:pt x="2323" y="1348"/>
                    </a:lnTo>
                    <a:lnTo>
                      <a:pt x="2253" y="1352"/>
                    </a:lnTo>
                    <a:lnTo>
                      <a:pt x="2190" y="1356"/>
                    </a:lnTo>
                    <a:lnTo>
                      <a:pt x="2133" y="1358"/>
                    </a:lnTo>
                    <a:lnTo>
                      <a:pt x="2081" y="1362"/>
                    </a:lnTo>
                    <a:lnTo>
                      <a:pt x="2033" y="1364"/>
                    </a:lnTo>
                    <a:lnTo>
                      <a:pt x="1985" y="1366"/>
                    </a:lnTo>
                    <a:lnTo>
                      <a:pt x="1941" y="1368"/>
                    </a:lnTo>
                    <a:lnTo>
                      <a:pt x="1896" y="1370"/>
                    </a:lnTo>
                    <a:lnTo>
                      <a:pt x="1851" y="1372"/>
                    </a:lnTo>
                    <a:lnTo>
                      <a:pt x="1803" y="1373"/>
                    </a:lnTo>
                    <a:lnTo>
                      <a:pt x="1751" y="1373"/>
                    </a:lnTo>
                    <a:lnTo>
                      <a:pt x="1697" y="1375"/>
                    </a:lnTo>
                    <a:lnTo>
                      <a:pt x="1635" y="1375"/>
                    </a:lnTo>
                    <a:lnTo>
                      <a:pt x="1568" y="1376"/>
                    </a:lnTo>
                    <a:lnTo>
                      <a:pt x="1493" y="1376"/>
                    </a:lnTo>
                    <a:lnTo>
                      <a:pt x="1409" y="1376"/>
                    </a:lnTo>
                    <a:lnTo>
                      <a:pt x="1381" y="1378"/>
                    </a:lnTo>
                    <a:lnTo>
                      <a:pt x="1349" y="1385"/>
                    </a:lnTo>
                    <a:lnTo>
                      <a:pt x="1317" y="1395"/>
                    </a:lnTo>
                    <a:lnTo>
                      <a:pt x="1283" y="1409"/>
                    </a:lnTo>
                    <a:lnTo>
                      <a:pt x="1247" y="1426"/>
                    </a:lnTo>
                    <a:lnTo>
                      <a:pt x="1210" y="1446"/>
                    </a:lnTo>
                    <a:lnTo>
                      <a:pt x="1173" y="1468"/>
                    </a:lnTo>
                    <a:lnTo>
                      <a:pt x="1137" y="1492"/>
                    </a:lnTo>
                    <a:lnTo>
                      <a:pt x="1098" y="1517"/>
                    </a:lnTo>
                    <a:lnTo>
                      <a:pt x="1061" y="1544"/>
                    </a:lnTo>
                    <a:lnTo>
                      <a:pt x="1025" y="1572"/>
                    </a:lnTo>
                    <a:lnTo>
                      <a:pt x="989" y="1600"/>
                    </a:lnTo>
                    <a:lnTo>
                      <a:pt x="955" y="1628"/>
                    </a:lnTo>
                    <a:lnTo>
                      <a:pt x="920" y="1655"/>
                    </a:lnTo>
                    <a:lnTo>
                      <a:pt x="890" y="1682"/>
                    </a:lnTo>
                    <a:lnTo>
                      <a:pt x="860" y="1707"/>
                    </a:lnTo>
                    <a:lnTo>
                      <a:pt x="832" y="1731"/>
                    </a:lnTo>
                    <a:lnTo>
                      <a:pt x="808" y="1753"/>
                    </a:lnTo>
                    <a:lnTo>
                      <a:pt x="787" y="1773"/>
                    </a:lnTo>
                    <a:lnTo>
                      <a:pt x="769" y="1790"/>
                    </a:lnTo>
                    <a:lnTo>
                      <a:pt x="753" y="1804"/>
                    </a:lnTo>
                    <a:lnTo>
                      <a:pt x="743" y="1814"/>
                    </a:lnTo>
                    <a:lnTo>
                      <a:pt x="736" y="1822"/>
                    </a:lnTo>
                    <a:lnTo>
                      <a:pt x="734" y="1823"/>
                    </a:lnTo>
                    <a:lnTo>
                      <a:pt x="0" y="1112"/>
                    </a:lnTo>
                    <a:lnTo>
                      <a:pt x="3" y="1108"/>
                    </a:lnTo>
                    <a:lnTo>
                      <a:pt x="8" y="1100"/>
                    </a:lnTo>
                    <a:lnTo>
                      <a:pt x="17" y="1085"/>
                    </a:lnTo>
                    <a:lnTo>
                      <a:pt x="29" y="1066"/>
                    </a:lnTo>
                    <a:lnTo>
                      <a:pt x="45" y="1043"/>
                    </a:lnTo>
                    <a:lnTo>
                      <a:pt x="64" y="1015"/>
                    </a:lnTo>
                    <a:lnTo>
                      <a:pt x="84" y="984"/>
                    </a:lnTo>
                    <a:lnTo>
                      <a:pt x="108" y="949"/>
                    </a:lnTo>
                    <a:lnTo>
                      <a:pt x="134" y="911"/>
                    </a:lnTo>
                    <a:lnTo>
                      <a:pt x="162" y="872"/>
                    </a:lnTo>
                    <a:lnTo>
                      <a:pt x="192" y="829"/>
                    </a:lnTo>
                    <a:lnTo>
                      <a:pt x="224" y="786"/>
                    </a:lnTo>
                    <a:lnTo>
                      <a:pt x="257" y="742"/>
                    </a:lnTo>
                    <a:lnTo>
                      <a:pt x="291" y="696"/>
                    </a:lnTo>
                    <a:lnTo>
                      <a:pt x="327" y="651"/>
                    </a:lnTo>
                    <a:lnTo>
                      <a:pt x="364" y="605"/>
                    </a:lnTo>
                    <a:lnTo>
                      <a:pt x="401" y="561"/>
                    </a:lnTo>
                    <a:lnTo>
                      <a:pt x="439" y="517"/>
                    </a:lnTo>
                    <a:lnTo>
                      <a:pt x="477" y="475"/>
                    </a:lnTo>
                    <a:lnTo>
                      <a:pt x="515" y="435"/>
                    </a:lnTo>
                    <a:lnTo>
                      <a:pt x="554" y="396"/>
                    </a:lnTo>
                    <a:lnTo>
                      <a:pt x="592" y="362"/>
                    </a:lnTo>
                    <a:lnTo>
                      <a:pt x="629" y="329"/>
                    </a:lnTo>
                    <a:lnTo>
                      <a:pt x="666" y="301"/>
                    </a:lnTo>
                    <a:lnTo>
                      <a:pt x="701" y="277"/>
                    </a:lnTo>
                    <a:lnTo>
                      <a:pt x="736" y="256"/>
                    </a:lnTo>
                    <a:lnTo>
                      <a:pt x="770" y="241"/>
                    </a:lnTo>
                    <a:lnTo>
                      <a:pt x="817" y="226"/>
                    </a:lnTo>
                    <a:lnTo>
                      <a:pt x="872" y="213"/>
                    </a:lnTo>
                    <a:lnTo>
                      <a:pt x="932" y="202"/>
                    </a:lnTo>
                    <a:lnTo>
                      <a:pt x="997" y="193"/>
                    </a:lnTo>
                    <a:lnTo>
                      <a:pt x="1067" y="186"/>
                    </a:lnTo>
                    <a:lnTo>
                      <a:pt x="1139" y="180"/>
                    </a:lnTo>
                    <a:lnTo>
                      <a:pt x="1215" y="175"/>
                    </a:lnTo>
                    <a:lnTo>
                      <a:pt x="1294" y="170"/>
                    </a:lnTo>
                    <a:lnTo>
                      <a:pt x="1375" y="165"/>
                    </a:lnTo>
                    <a:lnTo>
                      <a:pt x="1456" y="159"/>
                    </a:lnTo>
                    <a:lnTo>
                      <a:pt x="1539" y="154"/>
                    </a:lnTo>
                    <a:lnTo>
                      <a:pt x="1620" y="148"/>
                    </a:lnTo>
                    <a:lnTo>
                      <a:pt x="1702" y="139"/>
                    </a:lnTo>
                    <a:lnTo>
                      <a:pt x="1782" y="130"/>
                    </a:lnTo>
                    <a:lnTo>
                      <a:pt x="1873" y="116"/>
                    </a:lnTo>
                    <a:lnTo>
                      <a:pt x="1959" y="103"/>
                    </a:lnTo>
                    <a:lnTo>
                      <a:pt x="2035" y="91"/>
                    </a:lnTo>
                    <a:lnTo>
                      <a:pt x="2105" y="79"/>
                    </a:lnTo>
                    <a:lnTo>
                      <a:pt x="2169" y="68"/>
                    </a:lnTo>
                    <a:lnTo>
                      <a:pt x="2227" y="56"/>
                    </a:lnTo>
                    <a:lnTo>
                      <a:pt x="2282" y="46"/>
                    </a:lnTo>
                    <a:lnTo>
                      <a:pt x="2333" y="37"/>
                    </a:lnTo>
                    <a:lnTo>
                      <a:pt x="2381" y="28"/>
                    </a:lnTo>
                    <a:lnTo>
                      <a:pt x="2427" y="21"/>
                    </a:lnTo>
                    <a:lnTo>
                      <a:pt x="2472" y="14"/>
                    </a:lnTo>
                    <a:lnTo>
                      <a:pt x="2515" y="8"/>
                    </a:lnTo>
                    <a:lnTo>
                      <a:pt x="2559" y="4"/>
                    </a:lnTo>
                    <a:lnTo>
                      <a:pt x="2605" y="2"/>
                    </a:lnTo>
                    <a:lnTo>
                      <a:pt x="26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8" name="Freeform 16">
                <a:extLst>
                  <a:ext uri="{FF2B5EF4-FFF2-40B4-BE49-F238E27FC236}">
                    <a16:creationId xmlns:a16="http://schemas.microsoft.com/office/drawing/2014/main" id="{4543B75F-F043-0644-ADA9-9DDC0218B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1038" y="4351338"/>
                <a:ext cx="588963" cy="592138"/>
              </a:xfrm>
              <a:custGeom>
                <a:avLst/>
                <a:gdLst>
                  <a:gd name="T0" fmla="*/ 1462 w 1482"/>
                  <a:gd name="T1" fmla="*/ 2 h 1492"/>
                  <a:gd name="T2" fmla="*/ 1479 w 1482"/>
                  <a:gd name="T3" fmla="*/ 20 h 1492"/>
                  <a:gd name="T4" fmla="*/ 1470 w 1482"/>
                  <a:gd name="T5" fmla="*/ 138 h 1492"/>
                  <a:gd name="T6" fmla="*/ 1430 w 1482"/>
                  <a:gd name="T7" fmla="*/ 344 h 1492"/>
                  <a:gd name="T8" fmla="*/ 1365 w 1482"/>
                  <a:gd name="T9" fmla="*/ 543 h 1492"/>
                  <a:gd name="T10" fmla="*/ 1277 w 1482"/>
                  <a:gd name="T11" fmla="*/ 729 h 1492"/>
                  <a:gd name="T12" fmla="*/ 1180 w 1482"/>
                  <a:gd name="T13" fmla="*/ 881 h 1492"/>
                  <a:gd name="T14" fmla="*/ 1073 w 1482"/>
                  <a:gd name="T15" fmla="*/ 1012 h 1492"/>
                  <a:gd name="T16" fmla="*/ 949 w 1482"/>
                  <a:gd name="T17" fmla="*/ 1139 h 1492"/>
                  <a:gd name="T18" fmla="*/ 815 w 1482"/>
                  <a:gd name="T19" fmla="*/ 1254 h 1492"/>
                  <a:gd name="T20" fmla="*/ 712 w 1482"/>
                  <a:gd name="T21" fmla="*/ 1328 h 1492"/>
                  <a:gd name="T22" fmla="*/ 592 w 1482"/>
                  <a:gd name="T23" fmla="*/ 1398 h 1492"/>
                  <a:gd name="T24" fmla="*/ 461 w 1482"/>
                  <a:gd name="T25" fmla="*/ 1454 h 1492"/>
                  <a:gd name="T26" fmla="*/ 322 w 1482"/>
                  <a:gd name="T27" fmla="*/ 1487 h 1492"/>
                  <a:gd name="T28" fmla="*/ 218 w 1482"/>
                  <a:gd name="T29" fmla="*/ 1491 h 1492"/>
                  <a:gd name="T30" fmla="*/ 172 w 1482"/>
                  <a:gd name="T31" fmla="*/ 1482 h 1492"/>
                  <a:gd name="T32" fmla="*/ 158 w 1482"/>
                  <a:gd name="T33" fmla="*/ 1458 h 1492"/>
                  <a:gd name="T34" fmla="*/ 216 w 1482"/>
                  <a:gd name="T35" fmla="*/ 1333 h 1492"/>
                  <a:gd name="T36" fmla="*/ 347 w 1482"/>
                  <a:gd name="T37" fmla="*/ 1106 h 1492"/>
                  <a:gd name="T38" fmla="*/ 512 w 1482"/>
                  <a:gd name="T39" fmla="*/ 878 h 1492"/>
                  <a:gd name="T40" fmla="*/ 709 w 1482"/>
                  <a:gd name="T41" fmla="*/ 651 h 1492"/>
                  <a:gd name="T42" fmla="*/ 734 w 1482"/>
                  <a:gd name="T43" fmla="*/ 602 h 1492"/>
                  <a:gd name="T44" fmla="*/ 567 w 1482"/>
                  <a:gd name="T45" fmla="*/ 742 h 1492"/>
                  <a:gd name="T46" fmla="*/ 418 w 1482"/>
                  <a:gd name="T47" fmla="*/ 893 h 1492"/>
                  <a:gd name="T48" fmla="*/ 284 w 1482"/>
                  <a:gd name="T49" fmla="*/ 1051 h 1492"/>
                  <a:gd name="T50" fmla="*/ 167 w 1482"/>
                  <a:gd name="T51" fmla="*/ 1210 h 1492"/>
                  <a:gd name="T52" fmla="*/ 67 w 1482"/>
                  <a:gd name="T53" fmla="*/ 1363 h 1492"/>
                  <a:gd name="T54" fmla="*/ 46 w 1482"/>
                  <a:gd name="T55" fmla="*/ 1377 h 1492"/>
                  <a:gd name="T56" fmla="*/ 22 w 1482"/>
                  <a:gd name="T57" fmla="*/ 1372 h 1492"/>
                  <a:gd name="T58" fmla="*/ 9 w 1482"/>
                  <a:gd name="T59" fmla="*/ 1352 h 1492"/>
                  <a:gd name="T60" fmla="*/ 0 w 1482"/>
                  <a:gd name="T61" fmla="*/ 1203 h 1492"/>
                  <a:gd name="T62" fmla="*/ 20 w 1482"/>
                  <a:gd name="T63" fmla="*/ 1051 h 1492"/>
                  <a:gd name="T64" fmla="*/ 63 w 1482"/>
                  <a:gd name="T65" fmla="*/ 898 h 1492"/>
                  <a:gd name="T66" fmla="*/ 134 w 1482"/>
                  <a:gd name="T67" fmla="*/ 746 h 1492"/>
                  <a:gd name="T68" fmla="*/ 207 w 1482"/>
                  <a:gd name="T69" fmla="*/ 625 h 1492"/>
                  <a:gd name="T70" fmla="*/ 264 w 1482"/>
                  <a:gd name="T71" fmla="*/ 548 h 1492"/>
                  <a:gd name="T72" fmla="*/ 316 w 1482"/>
                  <a:gd name="T73" fmla="*/ 484 h 1492"/>
                  <a:gd name="T74" fmla="*/ 361 w 1482"/>
                  <a:gd name="T75" fmla="*/ 436 h 1492"/>
                  <a:gd name="T76" fmla="*/ 391 w 1482"/>
                  <a:gd name="T77" fmla="*/ 404 h 1492"/>
                  <a:gd name="T78" fmla="*/ 406 w 1482"/>
                  <a:gd name="T79" fmla="*/ 389 h 1492"/>
                  <a:gd name="T80" fmla="*/ 524 w 1482"/>
                  <a:gd name="T81" fmla="*/ 291 h 1492"/>
                  <a:gd name="T82" fmla="*/ 652 w 1482"/>
                  <a:gd name="T83" fmla="*/ 211 h 1492"/>
                  <a:gd name="T84" fmla="*/ 790 w 1482"/>
                  <a:gd name="T85" fmla="*/ 146 h 1492"/>
                  <a:gd name="T86" fmla="*/ 930 w 1482"/>
                  <a:gd name="T87" fmla="*/ 96 h 1492"/>
                  <a:gd name="T88" fmla="*/ 1066 w 1482"/>
                  <a:gd name="T89" fmla="*/ 59 h 1492"/>
                  <a:gd name="T90" fmla="*/ 1194 w 1482"/>
                  <a:gd name="T91" fmla="*/ 32 h 1492"/>
                  <a:gd name="T92" fmla="*/ 1311 w 1482"/>
                  <a:gd name="T93" fmla="*/ 14 h 1492"/>
                  <a:gd name="T94" fmla="*/ 1408 w 1482"/>
                  <a:gd name="T95" fmla="*/ 3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2" h="1492">
                    <a:moveTo>
                      <a:pt x="1449" y="0"/>
                    </a:moveTo>
                    <a:lnTo>
                      <a:pt x="1462" y="2"/>
                    </a:lnTo>
                    <a:lnTo>
                      <a:pt x="1473" y="9"/>
                    </a:lnTo>
                    <a:lnTo>
                      <a:pt x="1479" y="20"/>
                    </a:lnTo>
                    <a:lnTo>
                      <a:pt x="1482" y="34"/>
                    </a:lnTo>
                    <a:lnTo>
                      <a:pt x="1470" y="138"/>
                    </a:lnTo>
                    <a:lnTo>
                      <a:pt x="1454" y="241"/>
                    </a:lnTo>
                    <a:lnTo>
                      <a:pt x="1430" y="344"/>
                    </a:lnTo>
                    <a:lnTo>
                      <a:pt x="1400" y="445"/>
                    </a:lnTo>
                    <a:lnTo>
                      <a:pt x="1365" y="543"/>
                    </a:lnTo>
                    <a:lnTo>
                      <a:pt x="1324" y="637"/>
                    </a:lnTo>
                    <a:lnTo>
                      <a:pt x="1277" y="729"/>
                    </a:lnTo>
                    <a:lnTo>
                      <a:pt x="1225" y="816"/>
                    </a:lnTo>
                    <a:lnTo>
                      <a:pt x="1180" y="881"/>
                    </a:lnTo>
                    <a:lnTo>
                      <a:pt x="1129" y="947"/>
                    </a:lnTo>
                    <a:lnTo>
                      <a:pt x="1073" y="1012"/>
                    </a:lnTo>
                    <a:lnTo>
                      <a:pt x="1012" y="1077"/>
                    </a:lnTo>
                    <a:lnTo>
                      <a:pt x="949" y="1139"/>
                    </a:lnTo>
                    <a:lnTo>
                      <a:pt x="882" y="1198"/>
                    </a:lnTo>
                    <a:lnTo>
                      <a:pt x="815" y="1254"/>
                    </a:lnTo>
                    <a:lnTo>
                      <a:pt x="765" y="1291"/>
                    </a:lnTo>
                    <a:lnTo>
                      <a:pt x="712" y="1328"/>
                    </a:lnTo>
                    <a:lnTo>
                      <a:pt x="653" y="1363"/>
                    </a:lnTo>
                    <a:lnTo>
                      <a:pt x="592" y="1398"/>
                    </a:lnTo>
                    <a:lnTo>
                      <a:pt x="527" y="1428"/>
                    </a:lnTo>
                    <a:lnTo>
                      <a:pt x="461" y="1454"/>
                    </a:lnTo>
                    <a:lnTo>
                      <a:pt x="392" y="1474"/>
                    </a:lnTo>
                    <a:lnTo>
                      <a:pt x="322" y="1487"/>
                    </a:lnTo>
                    <a:lnTo>
                      <a:pt x="251" y="1492"/>
                    </a:lnTo>
                    <a:lnTo>
                      <a:pt x="218" y="1491"/>
                    </a:lnTo>
                    <a:lnTo>
                      <a:pt x="185" y="1487"/>
                    </a:lnTo>
                    <a:lnTo>
                      <a:pt x="172" y="1482"/>
                    </a:lnTo>
                    <a:lnTo>
                      <a:pt x="162" y="1472"/>
                    </a:lnTo>
                    <a:lnTo>
                      <a:pt x="158" y="1458"/>
                    </a:lnTo>
                    <a:lnTo>
                      <a:pt x="161" y="1444"/>
                    </a:lnTo>
                    <a:lnTo>
                      <a:pt x="216" y="1333"/>
                    </a:lnTo>
                    <a:lnTo>
                      <a:pt x="277" y="1219"/>
                    </a:lnTo>
                    <a:lnTo>
                      <a:pt x="347" y="1106"/>
                    </a:lnTo>
                    <a:lnTo>
                      <a:pt x="426" y="993"/>
                    </a:lnTo>
                    <a:lnTo>
                      <a:pt x="512" y="878"/>
                    </a:lnTo>
                    <a:lnTo>
                      <a:pt x="606" y="765"/>
                    </a:lnTo>
                    <a:lnTo>
                      <a:pt x="709" y="651"/>
                    </a:lnTo>
                    <a:lnTo>
                      <a:pt x="821" y="539"/>
                    </a:lnTo>
                    <a:lnTo>
                      <a:pt x="734" y="602"/>
                    </a:lnTo>
                    <a:lnTo>
                      <a:pt x="648" y="670"/>
                    </a:lnTo>
                    <a:lnTo>
                      <a:pt x="567" y="742"/>
                    </a:lnTo>
                    <a:lnTo>
                      <a:pt x="490" y="817"/>
                    </a:lnTo>
                    <a:lnTo>
                      <a:pt x="418" y="893"/>
                    </a:lnTo>
                    <a:lnTo>
                      <a:pt x="349" y="972"/>
                    </a:lnTo>
                    <a:lnTo>
                      <a:pt x="284" y="1051"/>
                    </a:lnTo>
                    <a:lnTo>
                      <a:pt x="223" y="1132"/>
                    </a:lnTo>
                    <a:lnTo>
                      <a:pt x="167" y="1210"/>
                    </a:lnTo>
                    <a:lnTo>
                      <a:pt x="115" y="1288"/>
                    </a:lnTo>
                    <a:lnTo>
                      <a:pt x="67" y="1363"/>
                    </a:lnTo>
                    <a:lnTo>
                      <a:pt x="58" y="1372"/>
                    </a:lnTo>
                    <a:lnTo>
                      <a:pt x="46" y="1377"/>
                    </a:lnTo>
                    <a:lnTo>
                      <a:pt x="34" y="1377"/>
                    </a:lnTo>
                    <a:lnTo>
                      <a:pt x="22" y="1372"/>
                    </a:lnTo>
                    <a:lnTo>
                      <a:pt x="14" y="1363"/>
                    </a:lnTo>
                    <a:lnTo>
                      <a:pt x="9" y="1352"/>
                    </a:lnTo>
                    <a:lnTo>
                      <a:pt x="2" y="1278"/>
                    </a:lnTo>
                    <a:lnTo>
                      <a:pt x="0" y="1203"/>
                    </a:lnTo>
                    <a:lnTo>
                      <a:pt x="7" y="1128"/>
                    </a:lnTo>
                    <a:lnTo>
                      <a:pt x="20" y="1051"/>
                    </a:lnTo>
                    <a:lnTo>
                      <a:pt x="37" y="975"/>
                    </a:lnTo>
                    <a:lnTo>
                      <a:pt x="63" y="898"/>
                    </a:lnTo>
                    <a:lnTo>
                      <a:pt x="96" y="822"/>
                    </a:lnTo>
                    <a:lnTo>
                      <a:pt x="134" y="746"/>
                    </a:lnTo>
                    <a:lnTo>
                      <a:pt x="179" y="669"/>
                    </a:lnTo>
                    <a:lnTo>
                      <a:pt x="207" y="625"/>
                    </a:lnTo>
                    <a:lnTo>
                      <a:pt x="236" y="585"/>
                    </a:lnTo>
                    <a:lnTo>
                      <a:pt x="264" y="548"/>
                    </a:lnTo>
                    <a:lnTo>
                      <a:pt x="291" y="514"/>
                    </a:lnTo>
                    <a:lnTo>
                      <a:pt x="316" y="484"/>
                    </a:lnTo>
                    <a:lnTo>
                      <a:pt x="339" y="458"/>
                    </a:lnTo>
                    <a:lnTo>
                      <a:pt x="361" y="436"/>
                    </a:lnTo>
                    <a:lnTo>
                      <a:pt x="377" y="417"/>
                    </a:lnTo>
                    <a:lnTo>
                      <a:pt x="391" y="404"/>
                    </a:lnTo>
                    <a:lnTo>
                      <a:pt x="401" y="394"/>
                    </a:lnTo>
                    <a:lnTo>
                      <a:pt x="406" y="389"/>
                    </a:lnTo>
                    <a:lnTo>
                      <a:pt x="464" y="338"/>
                    </a:lnTo>
                    <a:lnTo>
                      <a:pt x="524" y="291"/>
                    </a:lnTo>
                    <a:lnTo>
                      <a:pt x="587" y="249"/>
                    </a:lnTo>
                    <a:lnTo>
                      <a:pt x="652" y="211"/>
                    </a:lnTo>
                    <a:lnTo>
                      <a:pt x="721" y="176"/>
                    </a:lnTo>
                    <a:lnTo>
                      <a:pt x="790" y="146"/>
                    </a:lnTo>
                    <a:lnTo>
                      <a:pt x="860" y="119"/>
                    </a:lnTo>
                    <a:lnTo>
                      <a:pt x="930" y="96"/>
                    </a:lnTo>
                    <a:lnTo>
                      <a:pt x="998" y="76"/>
                    </a:lnTo>
                    <a:lnTo>
                      <a:pt x="1066" y="59"/>
                    </a:lnTo>
                    <a:lnTo>
                      <a:pt x="1132" y="44"/>
                    </a:lnTo>
                    <a:lnTo>
                      <a:pt x="1194" y="32"/>
                    </a:lnTo>
                    <a:lnTo>
                      <a:pt x="1255" y="22"/>
                    </a:lnTo>
                    <a:lnTo>
                      <a:pt x="1311" y="14"/>
                    </a:lnTo>
                    <a:lnTo>
                      <a:pt x="1362" y="8"/>
                    </a:lnTo>
                    <a:lnTo>
                      <a:pt x="1408" y="3"/>
                    </a:lnTo>
                    <a:lnTo>
                      <a:pt x="1449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9" name="Freeform 17">
                <a:extLst>
                  <a:ext uri="{FF2B5EF4-FFF2-40B4-BE49-F238E27FC236}">
                    <a16:creationId xmlns:a16="http://schemas.microsoft.com/office/drawing/2014/main" id="{1E33DAC1-EAB8-8F4C-A1DB-E1C499141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9538" y="4552951"/>
                <a:ext cx="560388" cy="565150"/>
              </a:xfrm>
              <a:custGeom>
                <a:avLst/>
                <a:gdLst>
                  <a:gd name="T0" fmla="*/ 72 w 1411"/>
                  <a:gd name="T1" fmla="*/ 3 h 1421"/>
                  <a:gd name="T2" fmla="*/ 173 w 1411"/>
                  <a:gd name="T3" fmla="*/ 14 h 1421"/>
                  <a:gd name="T4" fmla="*/ 292 w 1411"/>
                  <a:gd name="T5" fmla="*/ 33 h 1421"/>
                  <a:gd name="T6" fmla="*/ 425 w 1411"/>
                  <a:gd name="T7" fmla="*/ 62 h 1421"/>
                  <a:gd name="T8" fmla="*/ 565 w 1411"/>
                  <a:gd name="T9" fmla="*/ 103 h 1421"/>
                  <a:gd name="T10" fmla="*/ 705 w 1411"/>
                  <a:gd name="T11" fmla="*/ 158 h 1421"/>
                  <a:gd name="T12" fmla="*/ 842 w 1411"/>
                  <a:gd name="T13" fmla="*/ 229 h 1421"/>
                  <a:gd name="T14" fmla="*/ 967 w 1411"/>
                  <a:gd name="T15" fmla="*/ 318 h 1421"/>
                  <a:gd name="T16" fmla="*/ 1029 w 1411"/>
                  <a:gd name="T17" fmla="*/ 375 h 1421"/>
                  <a:gd name="T18" fmla="*/ 1052 w 1411"/>
                  <a:gd name="T19" fmla="*/ 397 h 1421"/>
                  <a:gd name="T20" fmla="*/ 1089 w 1411"/>
                  <a:gd name="T21" fmla="*/ 435 h 1421"/>
                  <a:gd name="T22" fmla="*/ 1135 w 1411"/>
                  <a:gd name="T23" fmla="*/ 489 h 1421"/>
                  <a:gd name="T24" fmla="*/ 1187 w 1411"/>
                  <a:gd name="T25" fmla="*/ 556 h 1421"/>
                  <a:gd name="T26" fmla="*/ 1242 w 1411"/>
                  <a:gd name="T27" fmla="*/ 637 h 1421"/>
                  <a:gd name="T28" fmla="*/ 1330 w 1411"/>
                  <a:gd name="T29" fmla="*/ 801 h 1421"/>
                  <a:gd name="T30" fmla="*/ 1386 w 1411"/>
                  <a:gd name="T31" fmla="*/ 965 h 1421"/>
                  <a:gd name="T32" fmla="*/ 1411 w 1411"/>
                  <a:gd name="T33" fmla="*/ 1128 h 1421"/>
                  <a:gd name="T34" fmla="*/ 1404 w 1411"/>
                  <a:gd name="T35" fmla="*/ 1287 h 1421"/>
                  <a:gd name="T36" fmla="*/ 1391 w 1411"/>
                  <a:gd name="T37" fmla="*/ 1307 h 1421"/>
                  <a:gd name="T38" fmla="*/ 1368 w 1411"/>
                  <a:gd name="T39" fmla="*/ 1312 h 1421"/>
                  <a:gd name="T40" fmla="*/ 1349 w 1411"/>
                  <a:gd name="T41" fmla="*/ 1299 h 1421"/>
                  <a:gd name="T42" fmla="*/ 1253 w 1411"/>
                  <a:gd name="T43" fmla="*/ 1152 h 1421"/>
                  <a:gd name="T44" fmla="*/ 1141 w 1411"/>
                  <a:gd name="T45" fmla="*/ 1002 h 1421"/>
                  <a:gd name="T46" fmla="*/ 1014 w 1411"/>
                  <a:gd name="T47" fmla="*/ 851 h 1421"/>
                  <a:gd name="T48" fmla="*/ 872 w 1411"/>
                  <a:gd name="T49" fmla="*/ 707 h 1421"/>
                  <a:gd name="T50" fmla="*/ 714 w 1411"/>
                  <a:gd name="T51" fmla="*/ 573 h 1421"/>
                  <a:gd name="T52" fmla="*/ 735 w 1411"/>
                  <a:gd name="T53" fmla="*/ 620 h 1421"/>
                  <a:gd name="T54" fmla="*/ 925 w 1411"/>
                  <a:gd name="T55" fmla="*/ 837 h 1421"/>
                  <a:gd name="T56" fmla="*/ 1082 w 1411"/>
                  <a:gd name="T57" fmla="*/ 1054 h 1421"/>
                  <a:gd name="T58" fmla="*/ 1208 w 1411"/>
                  <a:gd name="T59" fmla="*/ 1270 h 1421"/>
                  <a:gd name="T60" fmla="*/ 1261 w 1411"/>
                  <a:gd name="T61" fmla="*/ 1388 h 1421"/>
                  <a:gd name="T62" fmla="*/ 1248 w 1411"/>
                  <a:gd name="T63" fmla="*/ 1412 h 1421"/>
                  <a:gd name="T64" fmla="*/ 1205 w 1411"/>
                  <a:gd name="T65" fmla="*/ 1420 h 1421"/>
                  <a:gd name="T66" fmla="*/ 1106 w 1411"/>
                  <a:gd name="T67" fmla="*/ 1416 h 1421"/>
                  <a:gd name="T68" fmla="*/ 973 w 1411"/>
                  <a:gd name="T69" fmla="*/ 1385 h 1421"/>
                  <a:gd name="T70" fmla="*/ 847 w 1411"/>
                  <a:gd name="T71" fmla="*/ 1331 h 1421"/>
                  <a:gd name="T72" fmla="*/ 734 w 1411"/>
                  <a:gd name="T73" fmla="*/ 1264 h 1421"/>
                  <a:gd name="T74" fmla="*/ 636 w 1411"/>
                  <a:gd name="T75" fmla="*/ 1194 h 1421"/>
                  <a:gd name="T76" fmla="*/ 508 w 1411"/>
                  <a:gd name="T77" fmla="*/ 1085 h 1421"/>
                  <a:gd name="T78" fmla="*/ 389 w 1411"/>
                  <a:gd name="T79" fmla="*/ 964 h 1421"/>
                  <a:gd name="T80" fmla="*/ 287 w 1411"/>
                  <a:gd name="T81" fmla="*/ 839 h 1421"/>
                  <a:gd name="T82" fmla="*/ 196 w 1411"/>
                  <a:gd name="T83" fmla="*/ 694 h 1421"/>
                  <a:gd name="T84" fmla="*/ 112 w 1411"/>
                  <a:gd name="T85" fmla="*/ 517 h 1421"/>
                  <a:gd name="T86" fmla="*/ 49 w 1411"/>
                  <a:gd name="T87" fmla="*/ 327 h 1421"/>
                  <a:gd name="T88" fmla="*/ 10 w 1411"/>
                  <a:gd name="T89" fmla="*/ 131 h 1421"/>
                  <a:gd name="T90" fmla="*/ 2 w 1411"/>
                  <a:gd name="T91" fmla="*/ 19 h 1421"/>
                  <a:gd name="T92" fmla="*/ 19 w 1411"/>
                  <a:gd name="T93" fmla="*/ 1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1" h="1421">
                    <a:moveTo>
                      <a:pt x="32" y="0"/>
                    </a:moveTo>
                    <a:lnTo>
                      <a:pt x="72" y="3"/>
                    </a:lnTo>
                    <a:lnTo>
                      <a:pt x="119" y="7"/>
                    </a:lnTo>
                    <a:lnTo>
                      <a:pt x="173" y="14"/>
                    </a:lnTo>
                    <a:lnTo>
                      <a:pt x="230" y="23"/>
                    </a:lnTo>
                    <a:lnTo>
                      <a:pt x="292" y="33"/>
                    </a:lnTo>
                    <a:lnTo>
                      <a:pt x="357" y="47"/>
                    </a:lnTo>
                    <a:lnTo>
                      <a:pt x="425" y="62"/>
                    </a:lnTo>
                    <a:lnTo>
                      <a:pt x="494" y="81"/>
                    </a:lnTo>
                    <a:lnTo>
                      <a:pt x="565" y="103"/>
                    </a:lnTo>
                    <a:lnTo>
                      <a:pt x="635" y="128"/>
                    </a:lnTo>
                    <a:lnTo>
                      <a:pt x="705" y="158"/>
                    </a:lnTo>
                    <a:lnTo>
                      <a:pt x="775" y="191"/>
                    </a:lnTo>
                    <a:lnTo>
                      <a:pt x="842" y="229"/>
                    </a:lnTo>
                    <a:lnTo>
                      <a:pt x="906" y="271"/>
                    </a:lnTo>
                    <a:lnTo>
                      <a:pt x="967" y="318"/>
                    </a:lnTo>
                    <a:lnTo>
                      <a:pt x="1024" y="370"/>
                    </a:lnTo>
                    <a:lnTo>
                      <a:pt x="1029" y="375"/>
                    </a:lnTo>
                    <a:lnTo>
                      <a:pt x="1040" y="384"/>
                    </a:lnTo>
                    <a:lnTo>
                      <a:pt x="1052" y="397"/>
                    </a:lnTo>
                    <a:lnTo>
                      <a:pt x="1069" y="415"/>
                    </a:lnTo>
                    <a:lnTo>
                      <a:pt x="1089" y="435"/>
                    </a:lnTo>
                    <a:lnTo>
                      <a:pt x="1111" y="461"/>
                    </a:lnTo>
                    <a:lnTo>
                      <a:pt x="1135" y="489"/>
                    </a:lnTo>
                    <a:lnTo>
                      <a:pt x="1160" y="521"/>
                    </a:lnTo>
                    <a:lnTo>
                      <a:pt x="1187" y="556"/>
                    </a:lnTo>
                    <a:lnTo>
                      <a:pt x="1215" y="596"/>
                    </a:lnTo>
                    <a:lnTo>
                      <a:pt x="1242" y="637"/>
                    </a:lnTo>
                    <a:lnTo>
                      <a:pt x="1290" y="718"/>
                    </a:lnTo>
                    <a:lnTo>
                      <a:pt x="1330" y="801"/>
                    </a:lnTo>
                    <a:lnTo>
                      <a:pt x="1362" y="884"/>
                    </a:lnTo>
                    <a:lnTo>
                      <a:pt x="1386" y="965"/>
                    </a:lnTo>
                    <a:lnTo>
                      <a:pt x="1402" y="1047"/>
                    </a:lnTo>
                    <a:lnTo>
                      <a:pt x="1411" y="1128"/>
                    </a:lnTo>
                    <a:lnTo>
                      <a:pt x="1411" y="1208"/>
                    </a:lnTo>
                    <a:lnTo>
                      <a:pt x="1404" y="1287"/>
                    </a:lnTo>
                    <a:lnTo>
                      <a:pt x="1398" y="1299"/>
                    </a:lnTo>
                    <a:lnTo>
                      <a:pt x="1391" y="1307"/>
                    </a:lnTo>
                    <a:lnTo>
                      <a:pt x="1379" y="1312"/>
                    </a:lnTo>
                    <a:lnTo>
                      <a:pt x="1368" y="1312"/>
                    </a:lnTo>
                    <a:lnTo>
                      <a:pt x="1358" y="1307"/>
                    </a:lnTo>
                    <a:lnTo>
                      <a:pt x="1349" y="1299"/>
                    </a:lnTo>
                    <a:lnTo>
                      <a:pt x="1303" y="1226"/>
                    </a:lnTo>
                    <a:lnTo>
                      <a:pt x="1253" y="1152"/>
                    </a:lnTo>
                    <a:lnTo>
                      <a:pt x="1200" y="1077"/>
                    </a:lnTo>
                    <a:lnTo>
                      <a:pt x="1141" y="1002"/>
                    </a:lnTo>
                    <a:lnTo>
                      <a:pt x="1080" y="926"/>
                    </a:lnTo>
                    <a:lnTo>
                      <a:pt x="1014" y="851"/>
                    </a:lnTo>
                    <a:lnTo>
                      <a:pt x="945" y="778"/>
                    </a:lnTo>
                    <a:lnTo>
                      <a:pt x="872" y="707"/>
                    </a:lnTo>
                    <a:lnTo>
                      <a:pt x="795" y="638"/>
                    </a:lnTo>
                    <a:lnTo>
                      <a:pt x="714" y="573"/>
                    </a:lnTo>
                    <a:lnTo>
                      <a:pt x="630" y="513"/>
                    </a:lnTo>
                    <a:lnTo>
                      <a:pt x="735" y="620"/>
                    </a:lnTo>
                    <a:lnTo>
                      <a:pt x="835" y="728"/>
                    </a:lnTo>
                    <a:lnTo>
                      <a:pt x="925" y="837"/>
                    </a:lnTo>
                    <a:lnTo>
                      <a:pt x="1008" y="945"/>
                    </a:lnTo>
                    <a:lnTo>
                      <a:pt x="1082" y="1054"/>
                    </a:lnTo>
                    <a:lnTo>
                      <a:pt x="1149" y="1163"/>
                    </a:lnTo>
                    <a:lnTo>
                      <a:pt x="1208" y="1270"/>
                    </a:lnTo>
                    <a:lnTo>
                      <a:pt x="1258" y="1375"/>
                    </a:lnTo>
                    <a:lnTo>
                      <a:pt x="1261" y="1388"/>
                    </a:lnTo>
                    <a:lnTo>
                      <a:pt x="1257" y="1402"/>
                    </a:lnTo>
                    <a:lnTo>
                      <a:pt x="1248" y="1412"/>
                    </a:lnTo>
                    <a:lnTo>
                      <a:pt x="1236" y="1416"/>
                    </a:lnTo>
                    <a:lnTo>
                      <a:pt x="1205" y="1420"/>
                    </a:lnTo>
                    <a:lnTo>
                      <a:pt x="1172" y="1421"/>
                    </a:lnTo>
                    <a:lnTo>
                      <a:pt x="1106" y="1416"/>
                    </a:lnTo>
                    <a:lnTo>
                      <a:pt x="1038" y="1405"/>
                    </a:lnTo>
                    <a:lnTo>
                      <a:pt x="973" y="1385"/>
                    </a:lnTo>
                    <a:lnTo>
                      <a:pt x="910" y="1360"/>
                    </a:lnTo>
                    <a:lnTo>
                      <a:pt x="847" y="1331"/>
                    </a:lnTo>
                    <a:lnTo>
                      <a:pt x="789" y="1299"/>
                    </a:lnTo>
                    <a:lnTo>
                      <a:pt x="734" y="1264"/>
                    </a:lnTo>
                    <a:lnTo>
                      <a:pt x="683" y="1229"/>
                    </a:lnTo>
                    <a:lnTo>
                      <a:pt x="636" y="1194"/>
                    </a:lnTo>
                    <a:lnTo>
                      <a:pt x="571" y="1141"/>
                    </a:lnTo>
                    <a:lnTo>
                      <a:pt x="508" y="1085"/>
                    </a:lnTo>
                    <a:lnTo>
                      <a:pt x="448" y="1025"/>
                    </a:lnTo>
                    <a:lnTo>
                      <a:pt x="389" y="964"/>
                    </a:lnTo>
                    <a:lnTo>
                      <a:pt x="336" y="901"/>
                    </a:lnTo>
                    <a:lnTo>
                      <a:pt x="287" y="839"/>
                    </a:lnTo>
                    <a:lnTo>
                      <a:pt x="245" y="777"/>
                    </a:lnTo>
                    <a:lnTo>
                      <a:pt x="196" y="694"/>
                    </a:lnTo>
                    <a:lnTo>
                      <a:pt x="151" y="607"/>
                    </a:lnTo>
                    <a:lnTo>
                      <a:pt x="112" y="517"/>
                    </a:lnTo>
                    <a:lnTo>
                      <a:pt x="77" y="423"/>
                    </a:lnTo>
                    <a:lnTo>
                      <a:pt x="49" y="327"/>
                    </a:lnTo>
                    <a:lnTo>
                      <a:pt x="26" y="229"/>
                    </a:lnTo>
                    <a:lnTo>
                      <a:pt x="10" y="131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0" name="Freeform 18">
                <a:extLst>
                  <a:ext uri="{FF2B5EF4-FFF2-40B4-BE49-F238E27FC236}">
                    <a16:creationId xmlns:a16="http://schemas.microsoft.com/office/drawing/2014/main" id="{391DB127-6746-B743-80CF-54E13F1E2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7976" y="4310063"/>
                <a:ext cx="373063" cy="376238"/>
              </a:xfrm>
              <a:custGeom>
                <a:avLst/>
                <a:gdLst>
                  <a:gd name="T0" fmla="*/ 53 w 940"/>
                  <a:gd name="T1" fmla="*/ 3 h 947"/>
                  <a:gd name="T2" fmla="*/ 131 w 940"/>
                  <a:gd name="T3" fmla="*/ 13 h 947"/>
                  <a:gd name="T4" fmla="*/ 225 w 940"/>
                  <a:gd name="T5" fmla="*/ 30 h 947"/>
                  <a:gd name="T6" fmla="*/ 330 w 940"/>
                  <a:gd name="T7" fmla="*/ 55 h 947"/>
                  <a:gd name="T8" fmla="*/ 436 w 940"/>
                  <a:gd name="T9" fmla="*/ 92 h 947"/>
                  <a:gd name="T10" fmla="*/ 542 w 940"/>
                  <a:gd name="T11" fmla="*/ 142 h 947"/>
                  <a:gd name="T12" fmla="*/ 639 w 940"/>
                  <a:gd name="T13" fmla="*/ 208 h 947"/>
                  <a:gd name="T14" fmla="*/ 687 w 940"/>
                  <a:gd name="T15" fmla="*/ 251 h 947"/>
                  <a:gd name="T16" fmla="*/ 709 w 940"/>
                  <a:gd name="T17" fmla="*/ 273 h 947"/>
                  <a:gd name="T18" fmla="*/ 742 w 940"/>
                  <a:gd name="T19" fmla="*/ 310 h 947"/>
                  <a:gd name="T20" fmla="*/ 784 w 940"/>
                  <a:gd name="T21" fmla="*/ 361 h 947"/>
                  <a:gd name="T22" fmla="*/ 827 w 940"/>
                  <a:gd name="T23" fmla="*/ 426 h 947"/>
                  <a:gd name="T24" fmla="*/ 892 w 940"/>
                  <a:gd name="T25" fmla="*/ 551 h 947"/>
                  <a:gd name="T26" fmla="*/ 930 w 940"/>
                  <a:gd name="T27" fmla="*/ 675 h 947"/>
                  <a:gd name="T28" fmla="*/ 940 w 940"/>
                  <a:gd name="T29" fmla="*/ 798 h 947"/>
                  <a:gd name="T30" fmla="*/ 933 w 940"/>
                  <a:gd name="T31" fmla="*/ 864 h 947"/>
                  <a:gd name="T32" fmla="*/ 925 w 940"/>
                  <a:gd name="T33" fmla="*/ 873 h 947"/>
                  <a:gd name="T34" fmla="*/ 911 w 940"/>
                  <a:gd name="T35" fmla="*/ 874 h 947"/>
                  <a:gd name="T36" fmla="*/ 898 w 940"/>
                  <a:gd name="T37" fmla="*/ 865 h 947"/>
                  <a:gd name="T38" fmla="*/ 820 w 940"/>
                  <a:gd name="T39" fmla="*/ 747 h 947"/>
                  <a:gd name="T40" fmla="*/ 724 w 940"/>
                  <a:gd name="T41" fmla="*/ 623 h 947"/>
                  <a:gd name="T42" fmla="*/ 613 w 940"/>
                  <a:gd name="T43" fmla="*/ 503 h 947"/>
                  <a:gd name="T44" fmla="*/ 487 w 940"/>
                  <a:gd name="T45" fmla="*/ 393 h 947"/>
                  <a:gd name="T46" fmla="*/ 500 w 940"/>
                  <a:gd name="T47" fmla="*/ 424 h 947"/>
                  <a:gd name="T48" fmla="*/ 640 w 940"/>
                  <a:gd name="T49" fmla="*/ 589 h 947"/>
                  <a:gd name="T50" fmla="*/ 753 w 940"/>
                  <a:gd name="T51" fmla="*/ 754 h 947"/>
                  <a:gd name="T52" fmla="*/ 839 w 940"/>
                  <a:gd name="T53" fmla="*/ 917 h 947"/>
                  <a:gd name="T54" fmla="*/ 840 w 940"/>
                  <a:gd name="T55" fmla="*/ 929 h 947"/>
                  <a:gd name="T56" fmla="*/ 835 w 940"/>
                  <a:gd name="T57" fmla="*/ 938 h 947"/>
                  <a:gd name="T58" fmla="*/ 828 w 940"/>
                  <a:gd name="T59" fmla="*/ 943 h 947"/>
                  <a:gd name="T60" fmla="*/ 781 w 940"/>
                  <a:gd name="T61" fmla="*/ 947 h 947"/>
                  <a:gd name="T62" fmla="*/ 667 w 940"/>
                  <a:gd name="T63" fmla="*/ 929 h 947"/>
                  <a:gd name="T64" fmla="*/ 560 w 940"/>
                  <a:gd name="T65" fmla="*/ 884 h 947"/>
                  <a:gd name="T66" fmla="*/ 464 w 940"/>
                  <a:gd name="T67" fmla="*/ 826 h 947"/>
                  <a:gd name="T68" fmla="*/ 374 w 940"/>
                  <a:gd name="T69" fmla="*/ 756 h 947"/>
                  <a:gd name="T70" fmla="*/ 279 w 940"/>
                  <a:gd name="T71" fmla="*/ 664 h 947"/>
                  <a:gd name="T72" fmla="*/ 197 w 940"/>
                  <a:gd name="T73" fmla="*/ 567 h 947"/>
                  <a:gd name="T74" fmla="*/ 126 w 940"/>
                  <a:gd name="T75" fmla="*/ 455 h 947"/>
                  <a:gd name="T76" fmla="*/ 65 w 940"/>
                  <a:gd name="T77" fmla="*/ 319 h 947"/>
                  <a:gd name="T78" fmla="*/ 22 w 940"/>
                  <a:gd name="T79" fmla="*/ 172 h 947"/>
                  <a:gd name="T80" fmla="*/ 0 w 940"/>
                  <a:gd name="T81" fmla="*/ 22 h 947"/>
                  <a:gd name="T82" fmla="*/ 2 w 940"/>
                  <a:gd name="T83" fmla="*/ 10 h 947"/>
                  <a:gd name="T84" fmla="*/ 10 w 940"/>
                  <a:gd name="T85" fmla="*/ 3 h 947"/>
                  <a:gd name="T86" fmla="*/ 22 w 940"/>
                  <a:gd name="T8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40" h="947">
                    <a:moveTo>
                      <a:pt x="22" y="0"/>
                    </a:moveTo>
                    <a:lnTo>
                      <a:pt x="53" y="3"/>
                    </a:lnTo>
                    <a:lnTo>
                      <a:pt x="90" y="7"/>
                    </a:lnTo>
                    <a:lnTo>
                      <a:pt x="131" y="13"/>
                    </a:lnTo>
                    <a:lnTo>
                      <a:pt x="177" y="19"/>
                    </a:lnTo>
                    <a:lnTo>
                      <a:pt x="225" y="30"/>
                    </a:lnTo>
                    <a:lnTo>
                      <a:pt x="276" y="41"/>
                    </a:lnTo>
                    <a:lnTo>
                      <a:pt x="330" y="55"/>
                    </a:lnTo>
                    <a:lnTo>
                      <a:pt x="383" y="72"/>
                    </a:lnTo>
                    <a:lnTo>
                      <a:pt x="436" y="92"/>
                    </a:lnTo>
                    <a:lnTo>
                      <a:pt x="490" y="115"/>
                    </a:lnTo>
                    <a:lnTo>
                      <a:pt x="542" y="142"/>
                    </a:lnTo>
                    <a:lnTo>
                      <a:pt x="592" y="174"/>
                    </a:lnTo>
                    <a:lnTo>
                      <a:pt x="639" y="208"/>
                    </a:lnTo>
                    <a:lnTo>
                      <a:pt x="682" y="247"/>
                    </a:lnTo>
                    <a:lnTo>
                      <a:pt x="687" y="251"/>
                    </a:lnTo>
                    <a:lnTo>
                      <a:pt x="696" y="260"/>
                    </a:lnTo>
                    <a:lnTo>
                      <a:pt x="709" y="273"/>
                    </a:lnTo>
                    <a:lnTo>
                      <a:pt x="724" y="289"/>
                    </a:lnTo>
                    <a:lnTo>
                      <a:pt x="742" y="310"/>
                    </a:lnTo>
                    <a:lnTo>
                      <a:pt x="762" y="334"/>
                    </a:lnTo>
                    <a:lnTo>
                      <a:pt x="784" y="361"/>
                    </a:lnTo>
                    <a:lnTo>
                      <a:pt x="806" y="391"/>
                    </a:lnTo>
                    <a:lnTo>
                      <a:pt x="827" y="426"/>
                    </a:lnTo>
                    <a:lnTo>
                      <a:pt x="864" y="487"/>
                    </a:lnTo>
                    <a:lnTo>
                      <a:pt x="892" y="551"/>
                    </a:lnTo>
                    <a:lnTo>
                      <a:pt x="915" y="613"/>
                    </a:lnTo>
                    <a:lnTo>
                      <a:pt x="930" y="675"/>
                    </a:lnTo>
                    <a:lnTo>
                      <a:pt x="939" y="736"/>
                    </a:lnTo>
                    <a:lnTo>
                      <a:pt x="940" y="798"/>
                    </a:lnTo>
                    <a:lnTo>
                      <a:pt x="935" y="859"/>
                    </a:lnTo>
                    <a:lnTo>
                      <a:pt x="933" y="864"/>
                    </a:lnTo>
                    <a:lnTo>
                      <a:pt x="929" y="869"/>
                    </a:lnTo>
                    <a:lnTo>
                      <a:pt x="925" y="873"/>
                    </a:lnTo>
                    <a:lnTo>
                      <a:pt x="919" y="874"/>
                    </a:lnTo>
                    <a:lnTo>
                      <a:pt x="911" y="874"/>
                    </a:lnTo>
                    <a:lnTo>
                      <a:pt x="905" y="872"/>
                    </a:lnTo>
                    <a:lnTo>
                      <a:pt x="898" y="865"/>
                    </a:lnTo>
                    <a:lnTo>
                      <a:pt x="862" y="807"/>
                    </a:lnTo>
                    <a:lnTo>
                      <a:pt x="820" y="747"/>
                    </a:lnTo>
                    <a:lnTo>
                      <a:pt x="774" y="686"/>
                    </a:lnTo>
                    <a:lnTo>
                      <a:pt x="724" y="623"/>
                    </a:lnTo>
                    <a:lnTo>
                      <a:pt x="671" y="562"/>
                    </a:lnTo>
                    <a:lnTo>
                      <a:pt x="613" y="503"/>
                    </a:lnTo>
                    <a:lnTo>
                      <a:pt x="552" y="446"/>
                    </a:lnTo>
                    <a:lnTo>
                      <a:pt x="487" y="393"/>
                    </a:lnTo>
                    <a:lnTo>
                      <a:pt x="420" y="343"/>
                    </a:lnTo>
                    <a:lnTo>
                      <a:pt x="500" y="424"/>
                    </a:lnTo>
                    <a:lnTo>
                      <a:pt x="574" y="506"/>
                    </a:lnTo>
                    <a:lnTo>
                      <a:pt x="640" y="589"/>
                    </a:lnTo>
                    <a:lnTo>
                      <a:pt x="700" y="672"/>
                    </a:lnTo>
                    <a:lnTo>
                      <a:pt x="753" y="754"/>
                    </a:lnTo>
                    <a:lnTo>
                      <a:pt x="799" y="836"/>
                    </a:lnTo>
                    <a:lnTo>
                      <a:pt x="839" y="917"/>
                    </a:lnTo>
                    <a:lnTo>
                      <a:pt x="840" y="922"/>
                    </a:lnTo>
                    <a:lnTo>
                      <a:pt x="840" y="929"/>
                    </a:lnTo>
                    <a:lnTo>
                      <a:pt x="837" y="934"/>
                    </a:lnTo>
                    <a:lnTo>
                      <a:pt x="835" y="938"/>
                    </a:lnTo>
                    <a:lnTo>
                      <a:pt x="832" y="942"/>
                    </a:lnTo>
                    <a:lnTo>
                      <a:pt x="828" y="943"/>
                    </a:lnTo>
                    <a:lnTo>
                      <a:pt x="823" y="944"/>
                    </a:lnTo>
                    <a:lnTo>
                      <a:pt x="781" y="947"/>
                    </a:lnTo>
                    <a:lnTo>
                      <a:pt x="724" y="943"/>
                    </a:lnTo>
                    <a:lnTo>
                      <a:pt x="667" y="929"/>
                    </a:lnTo>
                    <a:lnTo>
                      <a:pt x="612" y="910"/>
                    </a:lnTo>
                    <a:lnTo>
                      <a:pt x="560" y="884"/>
                    </a:lnTo>
                    <a:lnTo>
                      <a:pt x="510" y="856"/>
                    </a:lnTo>
                    <a:lnTo>
                      <a:pt x="464" y="826"/>
                    </a:lnTo>
                    <a:lnTo>
                      <a:pt x="424" y="796"/>
                    </a:lnTo>
                    <a:lnTo>
                      <a:pt x="374" y="756"/>
                    </a:lnTo>
                    <a:lnTo>
                      <a:pt x="324" y="711"/>
                    </a:lnTo>
                    <a:lnTo>
                      <a:pt x="279" y="664"/>
                    </a:lnTo>
                    <a:lnTo>
                      <a:pt x="235" y="615"/>
                    </a:lnTo>
                    <a:lnTo>
                      <a:pt x="197" y="567"/>
                    </a:lnTo>
                    <a:lnTo>
                      <a:pt x="163" y="519"/>
                    </a:lnTo>
                    <a:lnTo>
                      <a:pt x="126" y="455"/>
                    </a:lnTo>
                    <a:lnTo>
                      <a:pt x="93" y="389"/>
                    </a:lnTo>
                    <a:lnTo>
                      <a:pt x="65" y="319"/>
                    </a:lnTo>
                    <a:lnTo>
                      <a:pt x="41" y="246"/>
                    </a:lnTo>
                    <a:lnTo>
                      <a:pt x="22" y="172"/>
                    </a:lnTo>
                    <a:lnTo>
                      <a:pt x="9" y="97"/>
                    </a:lnTo>
                    <a:lnTo>
                      <a:pt x="0" y="22"/>
                    </a:lnTo>
                    <a:lnTo>
                      <a:pt x="1" y="16"/>
                    </a:lnTo>
                    <a:lnTo>
                      <a:pt x="2" y="10"/>
                    </a:lnTo>
                    <a:lnTo>
                      <a:pt x="6" y="7"/>
                    </a:lnTo>
                    <a:lnTo>
                      <a:pt x="10" y="3"/>
                    </a:lnTo>
                    <a:lnTo>
                      <a:pt x="15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AABB5E40-E529-2F49-B137-5B6852820568}"/>
                </a:ext>
              </a:extLst>
            </p:cNvPr>
            <p:cNvGrpSpPr/>
            <p:nvPr/>
          </p:nvGrpSpPr>
          <p:grpSpPr>
            <a:xfrm>
              <a:off x="6951990" y="4578927"/>
              <a:ext cx="617629" cy="678679"/>
              <a:chOff x="6502400" y="4597401"/>
              <a:chExt cx="963613" cy="1058862"/>
            </a:xfrm>
            <a:solidFill>
              <a:srgbClr val="0070C0">
                <a:lumMod val="75000"/>
              </a:srgbClr>
            </a:solidFill>
          </p:grpSpPr>
          <p:sp>
            <p:nvSpPr>
              <p:cNvPr id="455" name="Freeform 23">
                <a:extLst>
                  <a:ext uri="{FF2B5EF4-FFF2-40B4-BE49-F238E27FC236}">
                    <a16:creationId xmlns:a16="http://schemas.microsoft.com/office/drawing/2014/main" id="{E0808A95-B1F9-9541-8CAE-E5CA6BFBF9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9563" y="4760913"/>
                <a:ext cx="649288" cy="895350"/>
              </a:xfrm>
              <a:custGeom>
                <a:avLst/>
                <a:gdLst>
                  <a:gd name="T0" fmla="*/ 756 w 2043"/>
                  <a:gd name="T1" fmla="*/ 302 h 2823"/>
                  <a:gd name="T2" fmla="*/ 482 w 2043"/>
                  <a:gd name="T3" fmla="*/ 470 h 2823"/>
                  <a:gd name="T4" fmla="*/ 306 w 2043"/>
                  <a:gd name="T5" fmla="*/ 729 h 2823"/>
                  <a:gd name="T6" fmla="*/ 261 w 2043"/>
                  <a:gd name="T7" fmla="*/ 1043 h 2823"/>
                  <a:gd name="T8" fmla="*/ 316 w 2043"/>
                  <a:gd name="T9" fmla="*/ 1294 h 2823"/>
                  <a:gd name="T10" fmla="*/ 417 w 2043"/>
                  <a:gd name="T11" fmla="*/ 1484 h 2823"/>
                  <a:gd name="T12" fmla="*/ 534 w 2043"/>
                  <a:gd name="T13" fmla="*/ 1660 h 2823"/>
                  <a:gd name="T14" fmla="*/ 607 w 2043"/>
                  <a:gd name="T15" fmla="*/ 1858 h 2823"/>
                  <a:gd name="T16" fmla="*/ 651 w 2043"/>
                  <a:gd name="T17" fmla="*/ 1995 h 2823"/>
                  <a:gd name="T18" fmla="*/ 1355 w 2043"/>
                  <a:gd name="T19" fmla="*/ 2028 h 2823"/>
                  <a:gd name="T20" fmla="*/ 1431 w 2043"/>
                  <a:gd name="T21" fmla="*/ 1929 h 2823"/>
                  <a:gd name="T22" fmla="*/ 1470 w 2043"/>
                  <a:gd name="T23" fmla="*/ 1736 h 2823"/>
                  <a:gd name="T24" fmla="*/ 1581 w 2043"/>
                  <a:gd name="T25" fmla="*/ 1551 h 2823"/>
                  <a:gd name="T26" fmla="*/ 1690 w 2043"/>
                  <a:gd name="T27" fmla="*/ 1376 h 2823"/>
                  <a:gd name="T28" fmla="*/ 1769 w 2043"/>
                  <a:gd name="T29" fmla="*/ 1153 h 2823"/>
                  <a:gd name="T30" fmla="*/ 1773 w 2043"/>
                  <a:gd name="T31" fmla="*/ 852 h 2823"/>
                  <a:gd name="T32" fmla="*/ 1645 w 2043"/>
                  <a:gd name="T33" fmla="*/ 564 h 2823"/>
                  <a:gd name="T34" fmla="*/ 1407 w 2043"/>
                  <a:gd name="T35" fmla="*/ 356 h 2823"/>
                  <a:gd name="T36" fmla="*/ 1091 w 2043"/>
                  <a:gd name="T37" fmla="*/ 260 h 2823"/>
                  <a:gd name="T38" fmla="*/ 1266 w 2043"/>
                  <a:gd name="T39" fmla="*/ 30 h 2823"/>
                  <a:gd name="T40" fmla="*/ 1624 w 2043"/>
                  <a:gd name="T41" fmla="*/ 190 h 2823"/>
                  <a:gd name="T42" fmla="*/ 1890 w 2043"/>
                  <a:gd name="T43" fmla="*/ 465 h 2823"/>
                  <a:gd name="T44" fmla="*/ 2030 w 2043"/>
                  <a:gd name="T45" fmla="*/ 822 h 2823"/>
                  <a:gd name="T46" fmla="*/ 2027 w 2043"/>
                  <a:gd name="T47" fmla="*/ 1176 h 2823"/>
                  <a:gd name="T48" fmla="*/ 1948 w 2043"/>
                  <a:gd name="T49" fmla="*/ 1436 h 2823"/>
                  <a:gd name="T50" fmla="*/ 1839 w 2043"/>
                  <a:gd name="T51" fmla="*/ 1631 h 2823"/>
                  <a:gd name="T52" fmla="*/ 1727 w 2043"/>
                  <a:gd name="T53" fmla="*/ 1800 h 2823"/>
                  <a:gd name="T54" fmla="*/ 1689 w 2043"/>
                  <a:gd name="T55" fmla="*/ 1951 h 2823"/>
                  <a:gd name="T56" fmla="*/ 1583 w 2043"/>
                  <a:gd name="T57" fmla="*/ 2168 h 2823"/>
                  <a:gd name="T58" fmla="*/ 1498 w 2043"/>
                  <a:gd name="T59" fmla="*/ 2313 h 2823"/>
                  <a:gd name="T60" fmla="*/ 1490 w 2043"/>
                  <a:gd name="T61" fmla="*/ 2450 h 2823"/>
                  <a:gd name="T62" fmla="*/ 1487 w 2043"/>
                  <a:gd name="T63" fmla="*/ 2513 h 2823"/>
                  <a:gd name="T64" fmla="*/ 1456 w 2043"/>
                  <a:gd name="T65" fmla="*/ 2596 h 2823"/>
                  <a:gd name="T66" fmla="*/ 1350 w 2043"/>
                  <a:gd name="T67" fmla="*/ 2689 h 2823"/>
                  <a:gd name="T68" fmla="*/ 1193 w 2043"/>
                  <a:gd name="T69" fmla="*/ 2802 h 2823"/>
                  <a:gd name="T70" fmla="*/ 897 w 2043"/>
                  <a:gd name="T71" fmla="*/ 2821 h 2823"/>
                  <a:gd name="T72" fmla="*/ 767 w 2043"/>
                  <a:gd name="T73" fmla="*/ 2720 h 2823"/>
                  <a:gd name="T74" fmla="*/ 611 w 2043"/>
                  <a:gd name="T75" fmla="*/ 2628 h 2823"/>
                  <a:gd name="T76" fmla="*/ 559 w 2043"/>
                  <a:gd name="T77" fmla="*/ 2530 h 2823"/>
                  <a:gd name="T78" fmla="*/ 555 w 2043"/>
                  <a:gd name="T79" fmla="*/ 2486 h 2823"/>
                  <a:gd name="T80" fmla="*/ 549 w 2043"/>
                  <a:gd name="T81" fmla="*/ 2370 h 2823"/>
                  <a:gd name="T82" fmla="*/ 541 w 2043"/>
                  <a:gd name="T83" fmla="*/ 2240 h 2823"/>
                  <a:gd name="T84" fmla="*/ 379 w 2043"/>
                  <a:gd name="T85" fmla="*/ 2042 h 2823"/>
                  <a:gd name="T86" fmla="*/ 342 w 2043"/>
                  <a:gd name="T87" fmla="*/ 1854 h 2823"/>
                  <a:gd name="T88" fmla="*/ 249 w 2043"/>
                  <a:gd name="T89" fmla="*/ 1696 h 2823"/>
                  <a:gd name="T90" fmla="*/ 138 w 2043"/>
                  <a:gd name="T91" fmla="*/ 1521 h 2823"/>
                  <a:gd name="T92" fmla="*/ 41 w 2043"/>
                  <a:gd name="T93" fmla="*/ 1289 h 2823"/>
                  <a:gd name="T94" fmla="*/ 0 w 2043"/>
                  <a:gd name="T95" fmla="*/ 982 h 2823"/>
                  <a:gd name="T96" fmla="*/ 80 w 2043"/>
                  <a:gd name="T97" fmla="*/ 600 h 2823"/>
                  <a:gd name="T98" fmla="*/ 300 w 2043"/>
                  <a:gd name="T99" fmla="*/ 289 h 2823"/>
                  <a:gd name="T100" fmla="*/ 625 w 2043"/>
                  <a:gd name="T101" fmla="*/ 78 h 2823"/>
                  <a:gd name="T102" fmla="*/ 1022 w 2043"/>
                  <a:gd name="T10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43" h="2823">
                    <a:moveTo>
                      <a:pt x="1022" y="257"/>
                    </a:moveTo>
                    <a:lnTo>
                      <a:pt x="952" y="260"/>
                    </a:lnTo>
                    <a:lnTo>
                      <a:pt x="884" y="269"/>
                    </a:lnTo>
                    <a:lnTo>
                      <a:pt x="819" y="283"/>
                    </a:lnTo>
                    <a:lnTo>
                      <a:pt x="756" y="302"/>
                    </a:lnTo>
                    <a:lnTo>
                      <a:pt x="694" y="327"/>
                    </a:lnTo>
                    <a:lnTo>
                      <a:pt x="636" y="357"/>
                    </a:lnTo>
                    <a:lnTo>
                      <a:pt x="582" y="390"/>
                    </a:lnTo>
                    <a:lnTo>
                      <a:pt x="531" y="428"/>
                    </a:lnTo>
                    <a:lnTo>
                      <a:pt x="482" y="470"/>
                    </a:lnTo>
                    <a:lnTo>
                      <a:pt x="438" y="515"/>
                    </a:lnTo>
                    <a:lnTo>
                      <a:pt x="399" y="564"/>
                    </a:lnTo>
                    <a:lnTo>
                      <a:pt x="363" y="617"/>
                    </a:lnTo>
                    <a:lnTo>
                      <a:pt x="332" y="671"/>
                    </a:lnTo>
                    <a:lnTo>
                      <a:pt x="306" y="729"/>
                    </a:lnTo>
                    <a:lnTo>
                      <a:pt x="286" y="790"/>
                    </a:lnTo>
                    <a:lnTo>
                      <a:pt x="271" y="852"/>
                    </a:lnTo>
                    <a:lnTo>
                      <a:pt x="262" y="916"/>
                    </a:lnTo>
                    <a:lnTo>
                      <a:pt x="259" y="982"/>
                    </a:lnTo>
                    <a:lnTo>
                      <a:pt x="261" y="1043"/>
                    </a:lnTo>
                    <a:lnTo>
                      <a:pt x="266" y="1099"/>
                    </a:lnTo>
                    <a:lnTo>
                      <a:pt x="274" y="1153"/>
                    </a:lnTo>
                    <a:lnTo>
                      <a:pt x="286" y="1203"/>
                    </a:lnTo>
                    <a:lnTo>
                      <a:pt x="300" y="1250"/>
                    </a:lnTo>
                    <a:lnTo>
                      <a:pt x="316" y="1294"/>
                    </a:lnTo>
                    <a:lnTo>
                      <a:pt x="334" y="1336"/>
                    </a:lnTo>
                    <a:lnTo>
                      <a:pt x="354" y="1376"/>
                    </a:lnTo>
                    <a:lnTo>
                      <a:pt x="374" y="1414"/>
                    </a:lnTo>
                    <a:lnTo>
                      <a:pt x="396" y="1449"/>
                    </a:lnTo>
                    <a:lnTo>
                      <a:pt x="417" y="1484"/>
                    </a:lnTo>
                    <a:lnTo>
                      <a:pt x="440" y="1518"/>
                    </a:lnTo>
                    <a:lnTo>
                      <a:pt x="461" y="1550"/>
                    </a:lnTo>
                    <a:lnTo>
                      <a:pt x="487" y="1587"/>
                    </a:lnTo>
                    <a:lnTo>
                      <a:pt x="511" y="1623"/>
                    </a:lnTo>
                    <a:lnTo>
                      <a:pt x="534" y="1660"/>
                    </a:lnTo>
                    <a:lnTo>
                      <a:pt x="555" y="1697"/>
                    </a:lnTo>
                    <a:lnTo>
                      <a:pt x="573" y="1736"/>
                    </a:lnTo>
                    <a:lnTo>
                      <a:pt x="588" y="1774"/>
                    </a:lnTo>
                    <a:lnTo>
                      <a:pt x="599" y="1815"/>
                    </a:lnTo>
                    <a:lnTo>
                      <a:pt x="607" y="1858"/>
                    </a:lnTo>
                    <a:lnTo>
                      <a:pt x="609" y="1903"/>
                    </a:lnTo>
                    <a:lnTo>
                      <a:pt x="612" y="1929"/>
                    </a:lnTo>
                    <a:lnTo>
                      <a:pt x="622" y="1953"/>
                    </a:lnTo>
                    <a:lnTo>
                      <a:pt x="634" y="1975"/>
                    </a:lnTo>
                    <a:lnTo>
                      <a:pt x="651" y="1995"/>
                    </a:lnTo>
                    <a:lnTo>
                      <a:pt x="669" y="2012"/>
                    </a:lnTo>
                    <a:lnTo>
                      <a:pt x="688" y="2028"/>
                    </a:lnTo>
                    <a:lnTo>
                      <a:pt x="706" y="2042"/>
                    </a:lnTo>
                    <a:lnTo>
                      <a:pt x="1337" y="2042"/>
                    </a:lnTo>
                    <a:lnTo>
                      <a:pt x="1355" y="2028"/>
                    </a:lnTo>
                    <a:lnTo>
                      <a:pt x="1374" y="2012"/>
                    </a:lnTo>
                    <a:lnTo>
                      <a:pt x="1393" y="1995"/>
                    </a:lnTo>
                    <a:lnTo>
                      <a:pt x="1409" y="1975"/>
                    </a:lnTo>
                    <a:lnTo>
                      <a:pt x="1422" y="1953"/>
                    </a:lnTo>
                    <a:lnTo>
                      <a:pt x="1431" y="1929"/>
                    </a:lnTo>
                    <a:lnTo>
                      <a:pt x="1434" y="1903"/>
                    </a:lnTo>
                    <a:lnTo>
                      <a:pt x="1436" y="1858"/>
                    </a:lnTo>
                    <a:lnTo>
                      <a:pt x="1444" y="1815"/>
                    </a:lnTo>
                    <a:lnTo>
                      <a:pt x="1455" y="1774"/>
                    </a:lnTo>
                    <a:lnTo>
                      <a:pt x="1470" y="1736"/>
                    </a:lnTo>
                    <a:lnTo>
                      <a:pt x="1488" y="1698"/>
                    </a:lnTo>
                    <a:lnTo>
                      <a:pt x="1509" y="1660"/>
                    </a:lnTo>
                    <a:lnTo>
                      <a:pt x="1531" y="1623"/>
                    </a:lnTo>
                    <a:lnTo>
                      <a:pt x="1556" y="1588"/>
                    </a:lnTo>
                    <a:lnTo>
                      <a:pt x="1581" y="1551"/>
                    </a:lnTo>
                    <a:lnTo>
                      <a:pt x="1603" y="1519"/>
                    </a:lnTo>
                    <a:lnTo>
                      <a:pt x="1625" y="1485"/>
                    </a:lnTo>
                    <a:lnTo>
                      <a:pt x="1647" y="1450"/>
                    </a:lnTo>
                    <a:lnTo>
                      <a:pt x="1670" y="1414"/>
                    </a:lnTo>
                    <a:lnTo>
                      <a:pt x="1690" y="1376"/>
                    </a:lnTo>
                    <a:lnTo>
                      <a:pt x="1710" y="1336"/>
                    </a:lnTo>
                    <a:lnTo>
                      <a:pt x="1728" y="1294"/>
                    </a:lnTo>
                    <a:lnTo>
                      <a:pt x="1744" y="1250"/>
                    </a:lnTo>
                    <a:lnTo>
                      <a:pt x="1757" y="1203"/>
                    </a:lnTo>
                    <a:lnTo>
                      <a:pt x="1769" y="1153"/>
                    </a:lnTo>
                    <a:lnTo>
                      <a:pt x="1777" y="1099"/>
                    </a:lnTo>
                    <a:lnTo>
                      <a:pt x="1783" y="1043"/>
                    </a:lnTo>
                    <a:lnTo>
                      <a:pt x="1785" y="982"/>
                    </a:lnTo>
                    <a:lnTo>
                      <a:pt x="1782" y="916"/>
                    </a:lnTo>
                    <a:lnTo>
                      <a:pt x="1773" y="852"/>
                    </a:lnTo>
                    <a:lnTo>
                      <a:pt x="1757" y="789"/>
                    </a:lnTo>
                    <a:lnTo>
                      <a:pt x="1737" y="729"/>
                    </a:lnTo>
                    <a:lnTo>
                      <a:pt x="1712" y="671"/>
                    </a:lnTo>
                    <a:lnTo>
                      <a:pt x="1680" y="616"/>
                    </a:lnTo>
                    <a:lnTo>
                      <a:pt x="1645" y="564"/>
                    </a:lnTo>
                    <a:lnTo>
                      <a:pt x="1605" y="515"/>
                    </a:lnTo>
                    <a:lnTo>
                      <a:pt x="1561" y="470"/>
                    </a:lnTo>
                    <a:lnTo>
                      <a:pt x="1513" y="428"/>
                    </a:lnTo>
                    <a:lnTo>
                      <a:pt x="1462" y="389"/>
                    </a:lnTo>
                    <a:lnTo>
                      <a:pt x="1407" y="356"/>
                    </a:lnTo>
                    <a:lnTo>
                      <a:pt x="1349" y="327"/>
                    </a:lnTo>
                    <a:lnTo>
                      <a:pt x="1288" y="302"/>
                    </a:lnTo>
                    <a:lnTo>
                      <a:pt x="1224" y="283"/>
                    </a:lnTo>
                    <a:lnTo>
                      <a:pt x="1159" y="269"/>
                    </a:lnTo>
                    <a:lnTo>
                      <a:pt x="1091" y="260"/>
                    </a:lnTo>
                    <a:lnTo>
                      <a:pt x="1022" y="257"/>
                    </a:lnTo>
                    <a:close/>
                    <a:moveTo>
                      <a:pt x="1022" y="0"/>
                    </a:moveTo>
                    <a:lnTo>
                      <a:pt x="1105" y="4"/>
                    </a:lnTo>
                    <a:lnTo>
                      <a:pt x="1187" y="14"/>
                    </a:lnTo>
                    <a:lnTo>
                      <a:pt x="1266" y="30"/>
                    </a:lnTo>
                    <a:lnTo>
                      <a:pt x="1345" y="51"/>
                    </a:lnTo>
                    <a:lnTo>
                      <a:pt x="1418" y="78"/>
                    </a:lnTo>
                    <a:lnTo>
                      <a:pt x="1490" y="110"/>
                    </a:lnTo>
                    <a:lnTo>
                      <a:pt x="1559" y="148"/>
                    </a:lnTo>
                    <a:lnTo>
                      <a:pt x="1624" y="190"/>
                    </a:lnTo>
                    <a:lnTo>
                      <a:pt x="1685" y="237"/>
                    </a:lnTo>
                    <a:lnTo>
                      <a:pt x="1744" y="289"/>
                    </a:lnTo>
                    <a:lnTo>
                      <a:pt x="1796" y="343"/>
                    </a:lnTo>
                    <a:lnTo>
                      <a:pt x="1846" y="403"/>
                    </a:lnTo>
                    <a:lnTo>
                      <a:pt x="1890" y="465"/>
                    </a:lnTo>
                    <a:lnTo>
                      <a:pt x="1929" y="531"/>
                    </a:lnTo>
                    <a:lnTo>
                      <a:pt x="1963" y="600"/>
                    </a:lnTo>
                    <a:lnTo>
                      <a:pt x="1990" y="672"/>
                    </a:lnTo>
                    <a:lnTo>
                      <a:pt x="2014" y="746"/>
                    </a:lnTo>
                    <a:lnTo>
                      <a:pt x="2030" y="822"/>
                    </a:lnTo>
                    <a:lnTo>
                      <a:pt x="2040" y="901"/>
                    </a:lnTo>
                    <a:lnTo>
                      <a:pt x="2043" y="982"/>
                    </a:lnTo>
                    <a:lnTo>
                      <a:pt x="2041" y="1050"/>
                    </a:lnTo>
                    <a:lnTo>
                      <a:pt x="2036" y="1115"/>
                    </a:lnTo>
                    <a:lnTo>
                      <a:pt x="2027" y="1176"/>
                    </a:lnTo>
                    <a:lnTo>
                      <a:pt x="2016" y="1234"/>
                    </a:lnTo>
                    <a:lnTo>
                      <a:pt x="2002" y="1289"/>
                    </a:lnTo>
                    <a:lnTo>
                      <a:pt x="1986" y="1340"/>
                    </a:lnTo>
                    <a:lnTo>
                      <a:pt x="1967" y="1390"/>
                    </a:lnTo>
                    <a:lnTo>
                      <a:pt x="1948" y="1436"/>
                    </a:lnTo>
                    <a:lnTo>
                      <a:pt x="1927" y="1479"/>
                    </a:lnTo>
                    <a:lnTo>
                      <a:pt x="1906" y="1520"/>
                    </a:lnTo>
                    <a:lnTo>
                      <a:pt x="1883" y="1559"/>
                    </a:lnTo>
                    <a:lnTo>
                      <a:pt x="1861" y="1596"/>
                    </a:lnTo>
                    <a:lnTo>
                      <a:pt x="1839" y="1631"/>
                    </a:lnTo>
                    <a:lnTo>
                      <a:pt x="1816" y="1663"/>
                    </a:lnTo>
                    <a:lnTo>
                      <a:pt x="1794" y="1695"/>
                    </a:lnTo>
                    <a:lnTo>
                      <a:pt x="1769" y="1734"/>
                    </a:lnTo>
                    <a:lnTo>
                      <a:pt x="1746" y="1768"/>
                    </a:lnTo>
                    <a:lnTo>
                      <a:pt x="1727" y="1800"/>
                    </a:lnTo>
                    <a:lnTo>
                      <a:pt x="1712" y="1828"/>
                    </a:lnTo>
                    <a:lnTo>
                      <a:pt x="1701" y="1854"/>
                    </a:lnTo>
                    <a:lnTo>
                      <a:pt x="1694" y="1879"/>
                    </a:lnTo>
                    <a:lnTo>
                      <a:pt x="1692" y="1903"/>
                    </a:lnTo>
                    <a:lnTo>
                      <a:pt x="1689" y="1951"/>
                    </a:lnTo>
                    <a:lnTo>
                      <a:pt x="1679" y="1997"/>
                    </a:lnTo>
                    <a:lnTo>
                      <a:pt x="1664" y="2042"/>
                    </a:lnTo>
                    <a:lnTo>
                      <a:pt x="1642" y="2086"/>
                    </a:lnTo>
                    <a:lnTo>
                      <a:pt x="1616" y="2128"/>
                    </a:lnTo>
                    <a:lnTo>
                      <a:pt x="1583" y="2168"/>
                    </a:lnTo>
                    <a:lnTo>
                      <a:pt x="1545" y="2205"/>
                    </a:lnTo>
                    <a:lnTo>
                      <a:pt x="1502" y="2240"/>
                    </a:lnTo>
                    <a:lnTo>
                      <a:pt x="1501" y="2261"/>
                    </a:lnTo>
                    <a:lnTo>
                      <a:pt x="1500" y="2286"/>
                    </a:lnTo>
                    <a:lnTo>
                      <a:pt x="1498" y="2313"/>
                    </a:lnTo>
                    <a:lnTo>
                      <a:pt x="1497" y="2342"/>
                    </a:lnTo>
                    <a:lnTo>
                      <a:pt x="1494" y="2370"/>
                    </a:lnTo>
                    <a:lnTo>
                      <a:pt x="1493" y="2398"/>
                    </a:lnTo>
                    <a:lnTo>
                      <a:pt x="1491" y="2426"/>
                    </a:lnTo>
                    <a:lnTo>
                      <a:pt x="1490" y="2450"/>
                    </a:lnTo>
                    <a:lnTo>
                      <a:pt x="1489" y="2470"/>
                    </a:lnTo>
                    <a:lnTo>
                      <a:pt x="1488" y="2486"/>
                    </a:lnTo>
                    <a:lnTo>
                      <a:pt x="1488" y="2497"/>
                    </a:lnTo>
                    <a:lnTo>
                      <a:pt x="1487" y="2500"/>
                    </a:lnTo>
                    <a:lnTo>
                      <a:pt x="1487" y="2513"/>
                    </a:lnTo>
                    <a:lnTo>
                      <a:pt x="1485" y="2527"/>
                    </a:lnTo>
                    <a:lnTo>
                      <a:pt x="1481" y="2543"/>
                    </a:lnTo>
                    <a:lnTo>
                      <a:pt x="1475" y="2560"/>
                    </a:lnTo>
                    <a:lnTo>
                      <a:pt x="1467" y="2579"/>
                    </a:lnTo>
                    <a:lnTo>
                      <a:pt x="1456" y="2596"/>
                    </a:lnTo>
                    <a:lnTo>
                      <a:pt x="1443" y="2615"/>
                    </a:lnTo>
                    <a:lnTo>
                      <a:pt x="1426" y="2635"/>
                    </a:lnTo>
                    <a:lnTo>
                      <a:pt x="1405" y="2653"/>
                    </a:lnTo>
                    <a:lnTo>
                      <a:pt x="1379" y="2672"/>
                    </a:lnTo>
                    <a:lnTo>
                      <a:pt x="1350" y="2689"/>
                    </a:lnTo>
                    <a:lnTo>
                      <a:pt x="1316" y="2705"/>
                    </a:lnTo>
                    <a:lnTo>
                      <a:pt x="1276" y="2720"/>
                    </a:lnTo>
                    <a:lnTo>
                      <a:pt x="1253" y="2749"/>
                    </a:lnTo>
                    <a:lnTo>
                      <a:pt x="1224" y="2777"/>
                    </a:lnTo>
                    <a:lnTo>
                      <a:pt x="1193" y="2802"/>
                    </a:lnTo>
                    <a:lnTo>
                      <a:pt x="1170" y="2813"/>
                    </a:lnTo>
                    <a:lnTo>
                      <a:pt x="1146" y="2821"/>
                    </a:lnTo>
                    <a:lnTo>
                      <a:pt x="1121" y="2823"/>
                    </a:lnTo>
                    <a:lnTo>
                      <a:pt x="922" y="2823"/>
                    </a:lnTo>
                    <a:lnTo>
                      <a:pt x="897" y="2821"/>
                    </a:lnTo>
                    <a:lnTo>
                      <a:pt x="873" y="2813"/>
                    </a:lnTo>
                    <a:lnTo>
                      <a:pt x="851" y="2802"/>
                    </a:lnTo>
                    <a:lnTo>
                      <a:pt x="819" y="2777"/>
                    </a:lnTo>
                    <a:lnTo>
                      <a:pt x="791" y="2749"/>
                    </a:lnTo>
                    <a:lnTo>
                      <a:pt x="767" y="2720"/>
                    </a:lnTo>
                    <a:lnTo>
                      <a:pt x="725" y="2703"/>
                    </a:lnTo>
                    <a:lnTo>
                      <a:pt x="689" y="2687"/>
                    </a:lnTo>
                    <a:lnTo>
                      <a:pt x="658" y="2668"/>
                    </a:lnTo>
                    <a:lnTo>
                      <a:pt x="632" y="2648"/>
                    </a:lnTo>
                    <a:lnTo>
                      <a:pt x="611" y="2628"/>
                    </a:lnTo>
                    <a:lnTo>
                      <a:pt x="594" y="2607"/>
                    </a:lnTo>
                    <a:lnTo>
                      <a:pt x="582" y="2587"/>
                    </a:lnTo>
                    <a:lnTo>
                      <a:pt x="571" y="2567"/>
                    </a:lnTo>
                    <a:lnTo>
                      <a:pt x="565" y="2548"/>
                    </a:lnTo>
                    <a:lnTo>
                      <a:pt x="559" y="2530"/>
                    </a:lnTo>
                    <a:lnTo>
                      <a:pt x="557" y="2515"/>
                    </a:lnTo>
                    <a:lnTo>
                      <a:pt x="556" y="2500"/>
                    </a:lnTo>
                    <a:lnTo>
                      <a:pt x="556" y="2500"/>
                    </a:lnTo>
                    <a:lnTo>
                      <a:pt x="556" y="2497"/>
                    </a:lnTo>
                    <a:lnTo>
                      <a:pt x="555" y="2486"/>
                    </a:lnTo>
                    <a:lnTo>
                      <a:pt x="554" y="2470"/>
                    </a:lnTo>
                    <a:lnTo>
                      <a:pt x="553" y="2450"/>
                    </a:lnTo>
                    <a:lnTo>
                      <a:pt x="552" y="2426"/>
                    </a:lnTo>
                    <a:lnTo>
                      <a:pt x="550" y="2398"/>
                    </a:lnTo>
                    <a:lnTo>
                      <a:pt x="549" y="2370"/>
                    </a:lnTo>
                    <a:lnTo>
                      <a:pt x="547" y="2342"/>
                    </a:lnTo>
                    <a:lnTo>
                      <a:pt x="546" y="2313"/>
                    </a:lnTo>
                    <a:lnTo>
                      <a:pt x="544" y="2286"/>
                    </a:lnTo>
                    <a:lnTo>
                      <a:pt x="543" y="2261"/>
                    </a:lnTo>
                    <a:lnTo>
                      <a:pt x="541" y="2240"/>
                    </a:lnTo>
                    <a:lnTo>
                      <a:pt x="498" y="2205"/>
                    </a:lnTo>
                    <a:lnTo>
                      <a:pt x="460" y="2168"/>
                    </a:lnTo>
                    <a:lnTo>
                      <a:pt x="427" y="2128"/>
                    </a:lnTo>
                    <a:lnTo>
                      <a:pt x="401" y="2086"/>
                    </a:lnTo>
                    <a:lnTo>
                      <a:pt x="379" y="2042"/>
                    </a:lnTo>
                    <a:lnTo>
                      <a:pt x="364" y="1997"/>
                    </a:lnTo>
                    <a:lnTo>
                      <a:pt x="355" y="1951"/>
                    </a:lnTo>
                    <a:lnTo>
                      <a:pt x="351" y="1903"/>
                    </a:lnTo>
                    <a:lnTo>
                      <a:pt x="349" y="1879"/>
                    </a:lnTo>
                    <a:lnTo>
                      <a:pt x="342" y="1854"/>
                    </a:lnTo>
                    <a:lnTo>
                      <a:pt x="331" y="1828"/>
                    </a:lnTo>
                    <a:lnTo>
                      <a:pt x="317" y="1800"/>
                    </a:lnTo>
                    <a:lnTo>
                      <a:pt x="298" y="1768"/>
                    </a:lnTo>
                    <a:lnTo>
                      <a:pt x="275" y="1734"/>
                    </a:lnTo>
                    <a:lnTo>
                      <a:pt x="249" y="1696"/>
                    </a:lnTo>
                    <a:lnTo>
                      <a:pt x="228" y="1664"/>
                    </a:lnTo>
                    <a:lnTo>
                      <a:pt x="206" y="1631"/>
                    </a:lnTo>
                    <a:lnTo>
                      <a:pt x="183" y="1596"/>
                    </a:lnTo>
                    <a:lnTo>
                      <a:pt x="160" y="1559"/>
                    </a:lnTo>
                    <a:lnTo>
                      <a:pt x="138" y="1521"/>
                    </a:lnTo>
                    <a:lnTo>
                      <a:pt x="116" y="1479"/>
                    </a:lnTo>
                    <a:lnTo>
                      <a:pt x="95" y="1436"/>
                    </a:lnTo>
                    <a:lnTo>
                      <a:pt x="76" y="1390"/>
                    </a:lnTo>
                    <a:lnTo>
                      <a:pt x="57" y="1340"/>
                    </a:lnTo>
                    <a:lnTo>
                      <a:pt x="41" y="1289"/>
                    </a:lnTo>
                    <a:lnTo>
                      <a:pt x="27" y="1234"/>
                    </a:lnTo>
                    <a:lnTo>
                      <a:pt x="16" y="1176"/>
                    </a:lnTo>
                    <a:lnTo>
                      <a:pt x="7" y="1115"/>
                    </a:lnTo>
                    <a:lnTo>
                      <a:pt x="2" y="1050"/>
                    </a:lnTo>
                    <a:lnTo>
                      <a:pt x="0" y="982"/>
                    </a:lnTo>
                    <a:lnTo>
                      <a:pt x="3" y="901"/>
                    </a:lnTo>
                    <a:lnTo>
                      <a:pt x="14" y="822"/>
                    </a:lnTo>
                    <a:lnTo>
                      <a:pt x="30" y="746"/>
                    </a:lnTo>
                    <a:lnTo>
                      <a:pt x="53" y="672"/>
                    </a:lnTo>
                    <a:lnTo>
                      <a:pt x="80" y="600"/>
                    </a:lnTo>
                    <a:lnTo>
                      <a:pt x="114" y="531"/>
                    </a:lnTo>
                    <a:lnTo>
                      <a:pt x="153" y="465"/>
                    </a:lnTo>
                    <a:lnTo>
                      <a:pt x="197" y="403"/>
                    </a:lnTo>
                    <a:lnTo>
                      <a:pt x="247" y="343"/>
                    </a:lnTo>
                    <a:lnTo>
                      <a:pt x="300" y="289"/>
                    </a:lnTo>
                    <a:lnTo>
                      <a:pt x="358" y="237"/>
                    </a:lnTo>
                    <a:lnTo>
                      <a:pt x="419" y="190"/>
                    </a:lnTo>
                    <a:lnTo>
                      <a:pt x="484" y="148"/>
                    </a:lnTo>
                    <a:lnTo>
                      <a:pt x="553" y="110"/>
                    </a:lnTo>
                    <a:lnTo>
                      <a:pt x="625" y="78"/>
                    </a:lnTo>
                    <a:lnTo>
                      <a:pt x="700" y="51"/>
                    </a:lnTo>
                    <a:lnTo>
                      <a:pt x="777" y="30"/>
                    </a:lnTo>
                    <a:lnTo>
                      <a:pt x="856" y="14"/>
                    </a:lnTo>
                    <a:lnTo>
                      <a:pt x="938" y="4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6" name="Freeform 24">
                <a:extLst>
                  <a:ext uri="{FF2B5EF4-FFF2-40B4-BE49-F238E27FC236}">
                    <a16:creationId xmlns:a16="http://schemas.microsoft.com/office/drawing/2014/main" id="{BFF57DFD-8064-3F4E-985F-526C37580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363" y="4597401"/>
                <a:ext cx="39688" cy="101600"/>
              </a:xfrm>
              <a:custGeom>
                <a:avLst/>
                <a:gdLst>
                  <a:gd name="T0" fmla="*/ 65 w 129"/>
                  <a:gd name="T1" fmla="*/ 0 h 319"/>
                  <a:gd name="T2" fmla="*/ 65 w 129"/>
                  <a:gd name="T3" fmla="*/ 0 h 319"/>
                  <a:gd name="T4" fmla="*/ 82 w 129"/>
                  <a:gd name="T5" fmla="*/ 2 h 319"/>
                  <a:gd name="T6" fmla="*/ 97 w 129"/>
                  <a:gd name="T7" fmla="*/ 8 h 319"/>
                  <a:gd name="T8" fmla="*/ 110 w 129"/>
                  <a:gd name="T9" fmla="*/ 19 h 319"/>
                  <a:gd name="T10" fmla="*/ 121 w 129"/>
                  <a:gd name="T11" fmla="*/ 31 h 319"/>
                  <a:gd name="T12" fmla="*/ 127 w 129"/>
                  <a:gd name="T13" fmla="*/ 47 h 319"/>
                  <a:gd name="T14" fmla="*/ 129 w 129"/>
                  <a:gd name="T15" fmla="*/ 64 h 319"/>
                  <a:gd name="T16" fmla="*/ 129 w 129"/>
                  <a:gd name="T17" fmla="*/ 255 h 319"/>
                  <a:gd name="T18" fmla="*/ 127 w 129"/>
                  <a:gd name="T19" fmla="*/ 273 h 319"/>
                  <a:gd name="T20" fmla="*/ 121 w 129"/>
                  <a:gd name="T21" fmla="*/ 288 h 319"/>
                  <a:gd name="T22" fmla="*/ 110 w 129"/>
                  <a:gd name="T23" fmla="*/ 302 h 319"/>
                  <a:gd name="T24" fmla="*/ 97 w 129"/>
                  <a:gd name="T25" fmla="*/ 311 h 319"/>
                  <a:gd name="T26" fmla="*/ 82 w 129"/>
                  <a:gd name="T27" fmla="*/ 317 h 319"/>
                  <a:gd name="T28" fmla="*/ 65 w 129"/>
                  <a:gd name="T29" fmla="*/ 319 h 319"/>
                  <a:gd name="T30" fmla="*/ 48 w 129"/>
                  <a:gd name="T31" fmla="*/ 317 h 319"/>
                  <a:gd name="T32" fmla="*/ 32 w 129"/>
                  <a:gd name="T33" fmla="*/ 311 h 319"/>
                  <a:gd name="T34" fmla="*/ 19 w 129"/>
                  <a:gd name="T35" fmla="*/ 302 h 319"/>
                  <a:gd name="T36" fmla="*/ 9 w 129"/>
                  <a:gd name="T37" fmla="*/ 288 h 319"/>
                  <a:gd name="T38" fmla="*/ 2 w 129"/>
                  <a:gd name="T39" fmla="*/ 273 h 319"/>
                  <a:gd name="T40" fmla="*/ 0 w 129"/>
                  <a:gd name="T41" fmla="*/ 255 h 319"/>
                  <a:gd name="T42" fmla="*/ 0 w 129"/>
                  <a:gd name="T43" fmla="*/ 64 h 319"/>
                  <a:gd name="T44" fmla="*/ 2 w 129"/>
                  <a:gd name="T45" fmla="*/ 47 h 319"/>
                  <a:gd name="T46" fmla="*/ 9 w 129"/>
                  <a:gd name="T47" fmla="*/ 31 h 319"/>
                  <a:gd name="T48" fmla="*/ 19 w 129"/>
                  <a:gd name="T49" fmla="*/ 19 h 319"/>
                  <a:gd name="T50" fmla="*/ 32 w 129"/>
                  <a:gd name="T51" fmla="*/ 8 h 319"/>
                  <a:gd name="T52" fmla="*/ 48 w 129"/>
                  <a:gd name="T53" fmla="*/ 2 h 319"/>
                  <a:gd name="T54" fmla="*/ 65 w 129"/>
                  <a:gd name="T5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9" h="319">
                    <a:moveTo>
                      <a:pt x="65" y="0"/>
                    </a:moveTo>
                    <a:lnTo>
                      <a:pt x="65" y="0"/>
                    </a:lnTo>
                    <a:lnTo>
                      <a:pt x="82" y="2"/>
                    </a:lnTo>
                    <a:lnTo>
                      <a:pt x="97" y="8"/>
                    </a:lnTo>
                    <a:lnTo>
                      <a:pt x="110" y="19"/>
                    </a:lnTo>
                    <a:lnTo>
                      <a:pt x="121" y="31"/>
                    </a:lnTo>
                    <a:lnTo>
                      <a:pt x="127" y="47"/>
                    </a:lnTo>
                    <a:lnTo>
                      <a:pt x="129" y="64"/>
                    </a:lnTo>
                    <a:lnTo>
                      <a:pt x="129" y="255"/>
                    </a:lnTo>
                    <a:lnTo>
                      <a:pt x="127" y="273"/>
                    </a:lnTo>
                    <a:lnTo>
                      <a:pt x="121" y="288"/>
                    </a:lnTo>
                    <a:lnTo>
                      <a:pt x="110" y="302"/>
                    </a:lnTo>
                    <a:lnTo>
                      <a:pt x="97" y="311"/>
                    </a:lnTo>
                    <a:lnTo>
                      <a:pt x="82" y="317"/>
                    </a:lnTo>
                    <a:lnTo>
                      <a:pt x="65" y="319"/>
                    </a:lnTo>
                    <a:lnTo>
                      <a:pt x="48" y="317"/>
                    </a:lnTo>
                    <a:lnTo>
                      <a:pt x="32" y="311"/>
                    </a:lnTo>
                    <a:lnTo>
                      <a:pt x="19" y="302"/>
                    </a:lnTo>
                    <a:lnTo>
                      <a:pt x="9" y="288"/>
                    </a:lnTo>
                    <a:lnTo>
                      <a:pt x="2" y="273"/>
                    </a:lnTo>
                    <a:lnTo>
                      <a:pt x="0" y="255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1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7" name="Freeform 25">
                <a:extLst>
                  <a:ext uri="{FF2B5EF4-FFF2-40B4-BE49-F238E27FC236}">
                    <a16:creationId xmlns:a16="http://schemas.microsoft.com/office/drawing/2014/main" id="{E6862C3E-A427-F94E-87B2-AB7F803E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2588" y="4659313"/>
                <a:ext cx="71438" cy="93663"/>
              </a:xfrm>
              <a:custGeom>
                <a:avLst/>
                <a:gdLst>
                  <a:gd name="T0" fmla="*/ 64 w 226"/>
                  <a:gd name="T1" fmla="*/ 0 h 295"/>
                  <a:gd name="T2" fmla="*/ 81 w 226"/>
                  <a:gd name="T3" fmla="*/ 2 h 295"/>
                  <a:gd name="T4" fmla="*/ 96 w 226"/>
                  <a:gd name="T5" fmla="*/ 8 h 295"/>
                  <a:gd name="T6" fmla="*/ 110 w 226"/>
                  <a:gd name="T7" fmla="*/ 18 h 295"/>
                  <a:gd name="T8" fmla="*/ 120 w 226"/>
                  <a:gd name="T9" fmla="*/ 32 h 295"/>
                  <a:gd name="T10" fmla="*/ 218 w 226"/>
                  <a:gd name="T11" fmla="*/ 199 h 295"/>
                  <a:gd name="T12" fmla="*/ 224 w 226"/>
                  <a:gd name="T13" fmla="*/ 215 h 295"/>
                  <a:gd name="T14" fmla="*/ 226 w 226"/>
                  <a:gd name="T15" fmla="*/ 231 h 295"/>
                  <a:gd name="T16" fmla="*/ 224 w 226"/>
                  <a:gd name="T17" fmla="*/ 247 h 295"/>
                  <a:gd name="T18" fmla="*/ 218 w 226"/>
                  <a:gd name="T19" fmla="*/ 263 h 295"/>
                  <a:gd name="T20" fmla="*/ 208 w 226"/>
                  <a:gd name="T21" fmla="*/ 276 h 295"/>
                  <a:gd name="T22" fmla="*/ 194 w 226"/>
                  <a:gd name="T23" fmla="*/ 287 h 295"/>
                  <a:gd name="T24" fmla="*/ 178 w 226"/>
                  <a:gd name="T25" fmla="*/ 293 h 295"/>
                  <a:gd name="T26" fmla="*/ 162 w 226"/>
                  <a:gd name="T27" fmla="*/ 295 h 295"/>
                  <a:gd name="T28" fmla="*/ 145 w 226"/>
                  <a:gd name="T29" fmla="*/ 293 h 295"/>
                  <a:gd name="T30" fmla="*/ 130 w 226"/>
                  <a:gd name="T31" fmla="*/ 287 h 295"/>
                  <a:gd name="T32" fmla="*/ 116 w 226"/>
                  <a:gd name="T33" fmla="*/ 276 h 295"/>
                  <a:gd name="T34" fmla="*/ 106 w 226"/>
                  <a:gd name="T35" fmla="*/ 263 h 295"/>
                  <a:gd name="T36" fmla="*/ 9 w 226"/>
                  <a:gd name="T37" fmla="*/ 96 h 295"/>
                  <a:gd name="T38" fmla="*/ 2 w 226"/>
                  <a:gd name="T39" fmla="*/ 80 h 295"/>
                  <a:gd name="T40" fmla="*/ 0 w 226"/>
                  <a:gd name="T41" fmla="*/ 64 h 295"/>
                  <a:gd name="T42" fmla="*/ 2 w 226"/>
                  <a:gd name="T43" fmla="*/ 48 h 295"/>
                  <a:gd name="T44" fmla="*/ 9 w 226"/>
                  <a:gd name="T45" fmla="*/ 32 h 295"/>
                  <a:gd name="T46" fmla="*/ 19 w 226"/>
                  <a:gd name="T47" fmla="*/ 19 h 295"/>
                  <a:gd name="T48" fmla="*/ 32 w 226"/>
                  <a:gd name="T49" fmla="*/ 9 h 295"/>
                  <a:gd name="T50" fmla="*/ 49 w 226"/>
                  <a:gd name="T51" fmla="*/ 2 h 295"/>
                  <a:gd name="T52" fmla="*/ 64 w 226"/>
                  <a:gd name="T5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5">
                    <a:moveTo>
                      <a:pt x="64" y="0"/>
                    </a:moveTo>
                    <a:lnTo>
                      <a:pt x="81" y="2"/>
                    </a:lnTo>
                    <a:lnTo>
                      <a:pt x="96" y="8"/>
                    </a:lnTo>
                    <a:lnTo>
                      <a:pt x="110" y="18"/>
                    </a:lnTo>
                    <a:lnTo>
                      <a:pt x="120" y="32"/>
                    </a:lnTo>
                    <a:lnTo>
                      <a:pt x="218" y="199"/>
                    </a:lnTo>
                    <a:lnTo>
                      <a:pt x="224" y="215"/>
                    </a:lnTo>
                    <a:lnTo>
                      <a:pt x="226" y="231"/>
                    </a:lnTo>
                    <a:lnTo>
                      <a:pt x="224" y="247"/>
                    </a:lnTo>
                    <a:lnTo>
                      <a:pt x="218" y="263"/>
                    </a:lnTo>
                    <a:lnTo>
                      <a:pt x="208" y="276"/>
                    </a:lnTo>
                    <a:lnTo>
                      <a:pt x="194" y="287"/>
                    </a:lnTo>
                    <a:lnTo>
                      <a:pt x="178" y="293"/>
                    </a:lnTo>
                    <a:lnTo>
                      <a:pt x="162" y="295"/>
                    </a:lnTo>
                    <a:lnTo>
                      <a:pt x="145" y="293"/>
                    </a:lnTo>
                    <a:lnTo>
                      <a:pt x="130" y="287"/>
                    </a:lnTo>
                    <a:lnTo>
                      <a:pt x="116" y="276"/>
                    </a:lnTo>
                    <a:lnTo>
                      <a:pt x="106" y="263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9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8" name="Freeform 26">
                <a:extLst>
                  <a:ext uri="{FF2B5EF4-FFF2-40B4-BE49-F238E27FC236}">
                    <a16:creationId xmlns:a16="http://schemas.microsoft.com/office/drawing/2014/main" id="{23A9BF67-A9EF-B544-B245-5962EC2F0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4827588"/>
                <a:ext cx="93663" cy="69850"/>
              </a:xfrm>
              <a:custGeom>
                <a:avLst/>
                <a:gdLst>
                  <a:gd name="T0" fmla="*/ 65 w 297"/>
                  <a:gd name="T1" fmla="*/ 0 h 224"/>
                  <a:gd name="T2" fmla="*/ 80 w 297"/>
                  <a:gd name="T3" fmla="*/ 2 h 224"/>
                  <a:gd name="T4" fmla="*/ 97 w 297"/>
                  <a:gd name="T5" fmla="*/ 8 h 224"/>
                  <a:gd name="T6" fmla="*/ 265 w 297"/>
                  <a:gd name="T7" fmla="*/ 104 h 224"/>
                  <a:gd name="T8" fmla="*/ 279 w 297"/>
                  <a:gd name="T9" fmla="*/ 115 h 224"/>
                  <a:gd name="T10" fmla="*/ 288 w 297"/>
                  <a:gd name="T11" fmla="*/ 128 h 224"/>
                  <a:gd name="T12" fmla="*/ 295 w 297"/>
                  <a:gd name="T13" fmla="*/ 144 h 224"/>
                  <a:gd name="T14" fmla="*/ 297 w 297"/>
                  <a:gd name="T15" fmla="*/ 159 h 224"/>
                  <a:gd name="T16" fmla="*/ 295 w 297"/>
                  <a:gd name="T17" fmla="*/ 176 h 224"/>
                  <a:gd name="T18" fmla="*/ 288 w 297"/>
                  <a:gd name="T19" fmla="*/ 192 h 224"/>
                  <a:gd name="T20" fmla="*/ 278 w 297"/>
                  <a:gd name="T21" fmla="*/ 206 h 224"/>
                  <a:gd name="T22" fmla="*/ 264 w 297"/>
                  <a:gd name="T23" fmla="*/ 216 h 224"/>
                  <a:gd name="T24" fmla="*/ 248 w 297"/>
                  <a:gd name="T25" fmla="*/ 222 h 224"/>
                  <a:gd name="T26" fmla="*/ 232 w 297"/>
                  <a:gd name="T27" fmla="*/ 224 h 224"/>
                  <a:gd name="T28" fmla="*/ 215 w 297"/>
                  <a:gd name="T29" fmla="*/ 222 h 224"/>
                  <a:gd name="T30" fmla="*/ 200 w 297"/>
                  <a:gd name="T31" fmla="*/ 215 h 224"/>
                  <a:gd name="T32" fmla="*/ 32 w 297"/>
                  <a:gd name="T33" fmla="*/ 120 h 224"/>
                  <a:gd name="T34" fmla="*/ 18 w 297"/>
                  <a:gd name="T35" fmla="*/ 109 h 224"/>
                  <a:gd name="T36" fmla="*/ 9 w 297"/>
                  <a:gd name="T37" fmla="*/ 95 h 224"/>
                  <a:gd name="T38" fmla="*/ 2 w 297"/>
                  <a:gd name="T39" fmla="*/ 81 h 224"/>
                  <a:gd name="T40" fmla="*/ 0 w 297"/>
                  <a:gd name="T41" fmla="*/ 64 h 224"/>
                  <a:gd name="T42" fmla="*/ 2 w 297"/>
                  <a:gd name="T43" fmla="*/ 47 h 224"/>
                  <a:gd name="T44" fmla="*/ 9 w 297"/>
                  <a:gd name="T45" fmla="*/ 32 h 224"/>
                  <a:gd name="T46" fmla="*/ 19 w 297"/>
                  <a:gd name="T47" fmla="*/ 18 h 224"/>
                  <a:gd name="T48" fmla="*/ 33 w 297"/>
                  <a:gd name="T49" fmla="*/ 8 h 224"/>
                  <a:gd name="T50" fmla="*/ 48 w 297"/>
                  <a:gd name="T51" fmla="*/ 2 h 224"/>
                  <a:gd name="T52" fmla="*/ 65 w 297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4">
                    <a:moveTo>
                      <a:pt x="65" y="0"/>
                    </a:moveTo>
                    <a:lnTo>
                      <a:pt x="80" y="2"/>
                    </a:lnTo>
                    <a:lnTo>
                      <a:pt x="97" y="8"/>
                    </a:lnTo>
                    <a:lnTo>
                      <a:pt x="265" y="104"/>
                    </a:lnTo>
                    <a:lnTo>
                      <a:pt x="279" y="115"/>
                    </a:lnTo>
                    <a:lnTo>
                      <a:pt x="288" y="128"/>
                    </a:lnTo>
                    <a:lnTo>
                      <a:pt x="295" y="144"/>
                    </a:lnTo>
                    <a:lnTo>
                      <a:pt x="297" y="159"/>
                    </a:lnTo>
                    <a:lnTo>
                      <a:pt x="295" y="176"/>
                    </a:lnTo>
                    <a:lnTo>
                      <a:pt x="288" y="192"/>
                    </a:lnTo>
                    <a:lnTo>
                      <a:pt x="278" y="206"/>
                    </a:lnTo>
                    <a:lnTo>
                      <a:pt x="264" y="216"/>
                    </a:lnTo>
                    <a:lnTo>
                      <a:pt x="248" y="222"/>
                    </a:lnTo>
                    <a:lnTo>
                      <a:pt x="232" y="224"/>
                    </a:lnTo>
                    <a:lnTo>
                      <a:pt x="215" y="222"/>
                    </a:lnTo>
                    <a:lnTo>
                      <a:pt x="200" y="215"/>
                    </a:lnTo>
                    <a:lnTo>
                      <a:pt x="32" y="120"/>
                    </a:lnTo>
                    <a:lnTo>
                      <a:pt x="18" y="109"/>
                    </a:lnTo>
                    <a:lnTo>
                      <a:pt x="9" y="95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9" name="Freeform 27">
                <a:extLst>
                  <a:ext uri="{FF2B5EF4-FFF2-40B4-BE49-F238E27FC236}">
                    <a16:creationId xmlns:a16="http://schemas.microsoft.com/office/drawing/2014/main" id="{83594536-C896-3A42-B64D-15613B7B0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2400" y="5056188"/>
                <a:ext cx="101600" cy="41275"/>
              </a:xfrm>
              <a:custGeom>
                <a:avLst/>
                <a:gdLst>
                  <a:gd name="T0" fmla="*/ 64 w 323"/>
                  <a:gd name="T1" fmla="*/ 0 h 129"/>
                  <a:gd name="T2" fmla="*/ 259 w 323"/>
                  <a:gd name="T3" fmla="*/ 0 h 129"/>
                  <a:gd name="T4" fmla="*/ 275 w 323"/>
                  <a:gd name="T5" fmla="*/ 4 h 129"/>
                  <a:gd name="T6" fmla="*/ 291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1 w 323"/>
                  <a:gd name="T23" fmla="*/ 120 h 129"/>
                  <a:gd name="T24" fmla="*/ 275 w 323"/>
                  <a:gd name="T25" fmla="*/ 127 h 129"/>
                  <a:gd name="T26" fmla="*/ 259 w 323"/>
                  <a:gd name="T27" fmla="*/ 129 h 129"/>
                  <a:gd name="T28" fmla="*/ 64 w 323"/>
                  <a:gd name="T29" fmla="*/ 129 h 129"/>
                  <a:gd name="T30" fmla="*/ 47 w 323"/>
                  <a:gd name="T31" fmla="*/ 127 h 129"/>
                  <a:gd name="T32" fmla="*/ 33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2 w 323"/>
                  <a:gd name="T39" fmla="*/ 82 h 129"/>
                  <a:gd name="T40" fmla="*/ 0 w 323"/>
                  <a:gd name="T41" fmla="*/ 65 h 129"/>
                  <a:gd name="T42" fmla="*/ 2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3 w 323"/>
                  <a:gd name="T49" fmla="*/ 10 h 129"/>
                  <a:gd name="T50" fmla="*/ 47 w 323"/>
                  <a:gd name="T51" fmla="*/ 4 h 129"/>
                  <a:gd name="T52" fmla="*/ 64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4" y="0"/>
                    </a:moveTo>
                    <a:lnTo>
                      <a:pt x="259" y="0"/>
                    </a:lnTo>
                    <a:lnTo>
                      <a:pt x="275" y="4"/>
                    </a:lnTo>
                    <a:lnTo>
                      <a:pt x="291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1" y="120"/>
                    </a:lnTo>
                    <a:lnTo>
                      <a:pt x="275" y="127"/>
                    </a:lnTo>
                    <a:lnTo>
                      <a:pt x="259" y="129"/>
                    </a:lnTo>
                    <a:lnTo>
                      <a:pt x="64" y="129"/>
                    </a:lnTo>
                    <a:lnTo>
                      <a:pt x="47" y="127"/>
                    </a:lnTo>
                    <a:lnTo>
                      <a:pt x="33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3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0" name="Freeform 28">
                <a:extLst>
                  <a:ext uri="{FF2B5EF4-FFF2-40B4-BE49-F238E27FC236}">
                    <a16:creationId xmlns:a16="http://schemas.microsoft.com/office/drawing/2014/main" id="{FD53AF7A-89CF-E340-84C6-8308FF7FB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5254626"/>
                <a:ext cx="93663" cy="71438"/>
              </a:xfrm>
              <a:custGeom>
                <a:avLst/>
                <a:gdLst>
                  <a:gd name="T0" fmla="*/ 232 w 297"/>
                  <a:gd name="T1" fmla="*/ 0 h 226"/>
                  <a:gd name="T2" fmla="*/ 249 w 297"/>
                  <a:gd name="T3" fmla="*/ 4 h 226"/>
                  <a:gd name="T4" fmla="*/ 264 w 297"/>
                  <a:gd name="T5" fmla="*/ 9 h 226"/>
                  <a:gd name="T6" fmla="*/ 278 w 297"/>
                  <a:gd name="T7" fmla="*/ 19 h 226"/>
                  <a:gd name="T8" fmla="*/ 288 w 297"/>
                  <a:gd name="T9" fmla="*/ 33 h 226"/>
                  <a:gd name="T10" fmla="*/ 295 w 297"/>
                  <a:gd name="T11" fmla="*/ 49 h 226"/>
                  <a:gd name="T12" fmla="*/ 297 w 297"/>
                  <a:gd name="T13" fmla="*/ 65 h 226"/>
                  <a:gd name="T14" fmla="*/ 295 w 297"/>
                  <a:gd name="T15" fmla="*/ 81 h 226"/>
                  <a:gd name="T16" fmla="*/ 288 w 297"/>
                  <a:gd name="T17" fmla="*/ 97 h 226"/>
                  <a:gd name="T18" fmla="*/ 278 w 297"/>
                  <a:gd name="T19" fmla="*/ 110 h 226"/>
                  <a:gd name="T20" fmla="*/ 265 w 297"/>
                  <a:gd name="T21" fmla="*/ 121 h 226"/>
                  <a:gd name="T22" fmla="*/ 97 w 297"/>
                  <a:gd name="T23" fmla="*/ 216 h 226"/>
                  <a:gd name="T24" fmla="*/ 81 w 297"/>
                  <a:gd name="T25" fmla="*/ 223 h 226"/>
                  <a:gd name="T26" fmla="*/ 65 w 297"/>
                  <a:gd name="T27" fmla="*/ 226 h 226"/>
                  <a:gd name="T28" fmla="*/ 48 w 297"/>
                  <a:gd name="T29" fmla="*/ 223 h 226"/>
                  <a:gd name="T30" fmla="*/ 33 w 297"/>
                  <a:gd name="T31" fmla="*/ 217 h 226"/>
                  <a:gd name="T32" fmla="*/ 19 w 297"/>
                  <a:gd name="T33" fmla="*/ 207 h 226"/>
                  <a:gd name="T34" fmla="*/ 9 w 297"/>
                  <a:gd name="T35" fmla="*/ 193 h 226"/>
                  <a:gd name="T36" fmla="*/ 2 w 297"/>
                  <a:gd name="T37" fmla="*/ 178 h 226"/>
                  <a:gd name="T38" fmla="*/ 0 w 297"/>
                  <a:gd name="T39" fmla="*/ 161 h 226"/>
                  <a:gd name="T40" fmla="*/ 2 w 297"/>
                  <a:gd name="T41" fmla="*/ 145 h 226"/>
                  <a:gd name="T42" fmla="*/ 9 w 297"/>
                  <a:gd name="T43" fmla="*/ 129 h 226"/>
                  <a:gd name="T44" fmla="*/ 18 w 297"/>
                  <a:gd name="T45" fmla="*/ 117 h 226"/>
                  <a:gd name="T46" fmla="*/ 32 w 297"/>
                  <a:gd name="T47" fmla="*/ 106 h 226"/>
                  <a:gd name="T48" fmla="*/ 200 w 297"/>
                  <a:gd name="T49" fmla="*/ 10 h 226"/>
                  <a:gd name="T50" fmla="*/ 217 w 297"/>
                  <a:gd name="T51" fmla="*/ 2 h 226"/>
                  <a:gd name="T52" fmla="*/ 232 w 297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6">
                    <a:moveTo>
                      <a:pt x="232" y="0"/>
                    </a:moveTo>
                    <a:lnTo>
                      <a:pt x="249" y="4"/>
                    </a:lnTo>
                    <a:lnTo>
                      <a:pt x="264" y="9"/>
                    </a:lnTo>
                    <a:lnTo>
                      <a:pt x="278" y="19"/>
                    </a:lnTo>
                    <a:lnTo>
                      <a:pt x="288" y="33"/>
                    </a:lnTo>
                    <a:lnTo>
                      <a:pt x="295" y="49"/>
                    </a:lnTo>
                    <a:lnTo>
                      <a:pt x="297" y="65"/>
                    </a:lnTo>
                    <a:lnTo>
                      <a:pt x="295" y="81"/>
                    </a:lnTo>
                    <a:lnTo>
                      <a:pt x="288" y="97"/>
                    </a:lnTo>
                    <a:lnTo>
                      <a:pt x="278" y="110"/>
                    </a:lnTo>
                    <a:lnTo>
                      <a:pt x="265" y="121"/>
                    </a:lnTo>
                    <a:lnTo>
                      <a:pt x="97" y="216"/>
                    </a:lnTo>
                    <a:lnTo>
                      <a:pt x="81" y="223"/>
                    </a:lnTo>
                    <a:lnTo>
                      <a:pt x="65" y="226"/>
                    </a:lnTo>
                    <a:lnTo>
                      <a:pt x="48" y="223"/>
                    </a:lnTo>
                    <a:lnTo>
                      <a:pt x="33" y="217"/>
                    </a:lnTo>
                    <a:lnTo>
                      <a:pt x="19" y="207"/>
                    </a:lnTo>
                    <a:lnTo>
                      <a:pt x="9" y="193"/>
                    </a:lnTo>
                    <a:lnTo>
                      <a:pt x="2" y="178"/>
                    </a:lnTo>
                    <a:lnTo>
                      <a:pt x="0" y="161"/>
                    </a:lnTo>
                    <a:lnTo>
                      <a:pt x="2" y="145"/>
                    </a:lnTo>
                    <a:lnTo>
                      <a:pt x="9" y="129"/>
                    </a:lnTo>
                    <a:lnTo>
                      <a:pt x="18" y="117"/>
                    </a:lnTo>
                    <a:lnTo>
                      <a:pt x="32" y="106"/>
                    </a:lnTo>
                    <a:lnTo>
                      <a:pt x="200" y="10"/>
                    </a:lnTo>
                    <a:lnTo>
                      <a:pt x="217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1" name="Freeform 29">
                <a:extLst>
                  <a:ext uri="{FF2B5EF4-FFF2-40B4-BE49-F238E27FC236}">
                    <a16:creationId xmlns:a16="http://schemas.microsoft.com/office/drawing/2014/main" id="{C514B5B3-31CB-844A-8A18-58A8061FB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5254626"/>
                <a:ext cx="93663" cy="71438"/>
              </a:xfrm>
              <a:custGeom>
                <a:avLst/>
                <a:gdLst>
                  <a:gd name="T0" fmla="*/ 64 w 296"/>
                  <a:gd name="T1" fmla="*/ 0 h 226"/>
                  <a:gd name="T2" fmla="*/ 81 w 296"/>
                  <a:gd name="T3" fmla="*/ 2 h 226"/>
                  <a:gd name="T4" fmla="*/ 97 w 296"/>
                  <a:gd name="T5" fmla="*/ 10 h 226"/>
                  <a:gd name="T6" fmla="*/ 264 w 296"/>
                  <a:gd name="T7" fmla="*/ 106 h 226"/>
                  <a:gd name="T8" fmla="*/ 278 w 296"/>
                  <a:gd name="T9" fmla="*/ 117 h 226"/>
                  <a:gd name="T10" fmla="*/ 288 w 296"/>
                  <a:gd name="T11" fmla="*/ 129 h 226"/>
                  <a:gd name="T12" fmla="*/ 294 w 296"/>
                  <a:gd name="T13" fmla="*/ 145 h 226"/>
                  <a:gd name="T14" fmla="*/ 296 w 296"/>
                  <a:gd name="T15" fmla="*/ 161 h 226"/>
                  <a:gd name="T16" fmla="*/ 294 w 296"/>
                  <a:gd name="T17" fmla="*/ 178 h 226"/>
                  <a:gd name="T18" fmla="*/ 288 w 296"/>
                  <a:gd name="T19" fmla="*/ 193 h 226"/>
                  <a:gd name="T20" fmla="*/ 277 w 296"/>
                  <a:gd name="T21" fmla="*/ 207 h 226"/>
                  <a:gd name="T22" fmla="*/ 263 w 296"/>
                  <a:gd name="T23" fmla="*/ 217 h 226"/>
                  <a:gd name="T24" fmla="*/ 249 w 296"/>
                  <a:gd name="T25" fmla="*/ 223 h 226"/>
                  <a:gd name="T26" fmla="*/ 232 w 296"/>
                  <a:gd name="T27" fmla="*/ 226 h 226"/>
                  <a:gd name="T28" fmla="*/ 215 w 296"/>
                  <a:gd name="T29" fmla="*/ 223 h 226"/>
                  <a:gd name="T30" fmla="*/ 199 w 296"/>
                  <a:gd name="T31" fmla="*/ 216 h 226"/>
                  <a:gd name="T32" fmla="*/ 31 w 296"/>
                  <a:gd name="T33" fmla="*/ 121 h 226"/>
                  <a:gd name="T34" fmla="*/ 19 w 296"/>
                  <a:gd name="T35" fmla="*/ 110 h 226"/>
                  <a:gd name="T36" fmla="*/ 8 w 296"/>
                  <a:gd name="T37" fmla="*/ 97 h 226"/>
                  <a:gd name="T38" fmla="*/ 2 w 296"/>
                  <a:gd name="T39" fmla="*/ 81 h 226"/>
                  <a:gd name="T40" fmla="*/ 0 w 296"/>
                  <a:gd name="T41" fmla="*/ 65 h 226"/>
                  <a:gd name="T42" fmla="*/ 2 w 296"/>
                  <a:gd name="T43" fmla="*/ 49 h 226"/>
                  <a:gd name="T44" fmla="*/ 8 w 296"/>
                  <a:gd name="T45" fmla="*/ 33 h 226"/>
                  <a:gd name="T46" fmla="*/ 19 w 296"/>
                  <a:gd name="T47" fmla="*/ 19 h 226"/>
                  <a:gd name="T48" fmla="*/ 32 w 296"/>
                  <a:gd name="T49" fmla="*/ 9 h 226"/>
                  <a:gd name="T50" fmla="*/ 47 w 296"/>
                  <a:gd name="T51" fmla="*/ 4 h 226"/>
                  <a:gd name="T52" fmla="*/ 64 w 296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6">
                    <a:moveTo>
                      <a:pt x="64" y="0"/>
                    </a:moveTo>
                    <a:lnTo>
                      <a:pt x="81" y="2"/>
                    </a:lnTo>
                    <a:lnTo>
                      <a:pt x="97" y="10"/>
                    </a:lnTo>
                    <a:lnTo>
                      <a:pt x="264" y="106"/>
                    </a:lnTo>
                    <a:lnTo>
                      <a:pt x="278" y="117"/>
                    </a:lnTo>
                    <a:lnTo>
                      <a:pt x="288" y="129"/>
                    </a:lnTo>
                    <a:lnTo>
                      <a:pt x="294" y="145"/>
                    </a:lnTo>
                    <a:lnTo>
                      <a:pt x="296" y="161"/>
                    </a:lnTo>
                    <a:lnTo>
                      <a:pt x="294" y="178"/>
                    </a:lnTo>
                    <a:lnTo>
                      <a:pt x="288" y="193"/>
                    </a:lnTo>
                    <a:lnTo>
                      <a:pt x="277" y="207"/>
                    </a:lnTo>
                    <a:lnTo>
                      <a:pt x="263" y="217"/>
                    </a:lnTo>
                    <a:lnTo>
                      <a:pt x="249" y="223"/>
                    </a:lnTo>
                    <a:lnTo>
                      <a:pt x="232" y="226"/>
                    </a:lnTo>
                    <a:lnTo>
                      <a:pt x="215" y="223"/>
                    </a:lnTo>
                    <a:lnTo>
                      <a:pt x="199" y="216"/>
                    </a:lnTo>
                    <a:lnTo>
                      <a:pt x="31" y="121"/>
                    </a:lnTo>
                    <a:lnTo>
                      <a:pt x="19" y="110"/>
                    </a:lnTo>
                    <a:lnTo>
                      <a:pt x="8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9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2" name="Freeform 30">
                <a:extLst>
                  <a:ext uri="{FF2B5EF4-FFF2-40B4-BE49-F238E27FC236}">
                    <a16:creationId xmlns:a16="http://schemas.microsoft.com/office/drawing/2014/main" id="{493651F8-5576-7446-AD05-A1A52ED81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413" y="5056188"/>
                <a:ext cx="101600" cy="41275"/>
              </a:xfrm>
              <a:custGeom>
                <a:avLst/>
                <a:gdLst>
                  <a:gd name="T0" fmla="*/ 65 w 323"/>
                  <a:gd name="T1" fmla="*/ 0 h 129"/>
                  <a:gd name="T2" fmla="*/ 259 w 323"/>
                  <a:gd name="T3" fmla="*/ 0 h 129"/>
                  <a:gd name="T4" fmla="*/ 276 w 323"/>
                  <a:gd name="T5" fmla="*/ 4 h 129"/>
                  <a:gd name="T6" fmla="*/ 292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2 w 323"/>
                  <a:gd name="T23" fmla="*/ 120 h 129"/>
                  <a:gd name="T24" fmla="*/ 276 w 323"/>
                  <a:gd name="T25" fmla="*/ 127 h 129"/>
                  <a:gd name="T26" fmla="*/ 259 w 323"/>
                  <a:gd name="T27" fmla="*/ 129 h 129"/>
                  <a:gd name="T28" fmla="*/ 65 w 323"/>
                  <a:gd name="T29" fmla="*/ 129 h 129"/>
                  <a:gd name="T30" fmla="*/ 48 w 323"/>
                  <a:gd name="T31" fmla="*/ 127 h 129"/>
                  <a:gd name="T32" fmla="*/ 32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3 w 323"/>
                  <a:gd name="T39" fmla="*/ 82 h 129"/>
                  <a:gd name="T40" fmla="*/ 0 w 323"/>
                  <a:gd name="T41" fmla="*/ 65 h 129"/>
                  <a:gd name="T42" fmla="*/ 3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2 w 323"/>
                  <a:gd name="T49" fmla="*/ 10 h 129"/>
                  <a:gd name="T50" fmla="*/ 48 w 323"/>
                  <a:gd name="T51" fmla="*/ 4 h 129"/>
                  <a:gd name="T52" fmla="*/ 65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5" y="0"/>
                    </a:moveTo>
                    <a:lnTo>
                      <a:pt x="259" y="0"/>
                    </a:lnTo>
                    <a:lnTo>
                      <a:pt x="276" y="4"/>
                    </a:lnTo>
                    <a:lnTo>
                      <a:pt x="292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2" y="120"/>
                    </a:lnTo>
                    <a:lnTo>
                      <a:pt x="276" y="127"/>
                    </a:lnTo>
                    <a:lnTo>
                      <a:pt x="259" y="129"/>
                    </a:lnTo>
                    <a:lnTo>
                      <a:pt x="65" y="129"/>
                    </a:lnTo>
                    <a:lnTo>
                      <a:pt x="48" y="127"/>
                    </a:lnTo>
                    <a:lnTo>
                      <a:pt x="32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3" name="Freeform 31">
                <a:extLst>
                  <a:ext uri="{FF2B5EF4-FFF2-40B4-BE49-F238E27FC236}">
                    <a16:creationId xmlns:a16="http://schemas.microsoft.com/office/drawing/2014/main" id="{00C7A3F2-B988-F042-8AB5-3DB449605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4827588"/>
                <a:ext cx="93663" cy="69850"/>
              </a:xfrm>
              <a:custGeom>
                <a:avLst/>
                <a:gdLst>
                  <a:gd name="T0" fmla="*/ 232 w 296"/>
                  <a:gd name="T1" fmla="*/ 0 h 224"/>
                  <a:gd name="T2" fmla="*/ 249 w 296"/>
                  <a:gd name="T3" fmla="*/ 2 h 224"/>
                  <a:gd name="T4" fmla="*/ 263 w 296"/>
                  <a:gd name="T5" fmla="*/ 8 h 224"/>
                  <a:gd name="T6" fmla="*/ 277 w 296"/>
                  <a:gd name="T7" fmla="*/ 18 h 224"/>
                  <a:gd name="T8" fmla="*/ 288 w 296"/>
                  <a:gd name="T9" fmla="*/ 32 h 224"/>
                  <a:gd name="T10" fmla="*/ 294 w 296"/>
                  <a:gd name="T11" fmla="*/ 47 h 224"/>
                  <a:gd name="T12" fmla="*/ 296 w 296"/>
                  <a:gd name="T13" fmla="*/ 64 h 224"/>
                  <a:gd name="T14" fmla="*/ 294 w 296"/>
                  <a:gd name="T15" fmla="*/ 81 h 224"/>
                  <a:gd name="T16" fmla="*/ 288 w 296"/>
                  <a:gd name="T17" fmla="*/ 95 h 224"/>
                  <a:gd name="T18" fmla="*/ 278 w 296"/>
                  <a:gd name="T19" fmla="*/ 109 h 224"/>
                  <a:gd name="T20" fmla="*/ 264 w 296"/>
                  <a:gd name="T21" fmla="*/ 120 h 224"/>
                  <a:gd name="T22" fmla="*/ 97 w 296"/>
                  <a:gd name="T23" fmla="*/ 215 h 224"/>
                  <a:gd name="T24" fmla="*/ 81 w 296"/>
                  <a:gd name="T25" fmla="*/ 222 h 224"/>
                  <a:gd name="T26" fmla="*/ 64 w 296"/>
                  <a:gd name="T27" fmla="*/ 224 h 224"/>
                  <a:gd name="T28" fmla="*/ 48 w 296"/>
                  <a:gd name="T29" fmla="*/ 222 h 224"/>
                  <a:gd name="T30" fmla="*/ 32 w 296"/>
                  <a:gd name="T31" fmla="*/ 216 h 224"/>
                  <a:gd name="T32" fmla="*/ 19 w 296"/>
                  <a:gd name="T33" fmla="*/ 206 h 224"/>
                  <a:gd name="T34" fmla="*/ 8 w 296"/>
                  <a:gd name="T35" fmla="*/ 192 h 224"/>
                  <a:gd name="T36" fmla="*/ 2 w 296"/>
                  <a:gd name="T37" fmla="*/ 176 h 224"/>
                  <a:gd name="T38" fmla="*/ 0 w 296"/>
                  <a:gd name="T39" fmla="*/ 159 h 224"/>
                  <a:gd name="T40" fmla="*/ 2 w 296"/>
                  <a:gd name="T41" fmla="*/ 144 h 224"/>
                  <a:gd name="T42" fmla="*/ 8 w 296"/>
                  <a:gd name="T43" fmla="*/ 128 h 224"/>
                  <a:gd name="T44" fmla="*/ 19 w 296"/>
                  <a:gd name="T45" fmla="*/ 115 h 224"/>
                  <a:gd name="T46" fmla="*/ 31 w 296"/>
                  <a:gd name="T47" fmla="*/ 104 h 224"/>
                  <a:gd name="T48" fmla="*/ 199 w 296"/>
                  <a:gd name="T49" fmla="*/ 8 h 224"/>
                  <a:gd name="T50" fmla="*/ 216 w 296"/>
                  <a:gd name="T51" fmla="*/ 2 h 224"/>
                  <a:gd name="T52" fmla="*/ 232 w 296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4">
                    <a:moveTo>
                      <a:pt x="232" y="0"/>
                    </a:moveTo>
                    <a:lnTo>
                      <a:pt x="249" y="2"/>
                    </a:lnTo>
                    <a:lnTo>
                      <a:pt x="263" y="8"/>
                    </a:lnTo>
                    <a:lnTo>
                      <a:pt x="277" y="18"/>
                    </a:lnTo>
                    <a:lnTo>
                      <a:pt x="288" y="32"/>
                    </a:lnTo>
                    <a:lnTo>
                      <a:pt x="294" y="47"/>
                    </a:lnTo>
                    <a:lnTo>
                      <a:pt x="296" y="64"/>
                    </a:lnTo>
                    <a:lnTo>
                      <a:pt x="294" y="81"/>
                    </a:lnTo>
                    <a:lnTo>
                      <a:pt x="288" y="95"/>
                    </a:lnTo>
                    <a:lnTo>
                      <a:pt x="278" y="109"/>
                    </a:lnTo>
                    <a:lnTo>
                      <a:pt x="264" y="120"/>
                    </a:lnTo>
                    <a:lnTo>
                      <a:pt x="97" y="215"/>
                    </a:lnTo>
                    <a:lnTo>
                      <a:pt x="81" y="222"/>
                    </a:lnTo>
                    <a:lnTo>
                      <a:pt x="64" y="224"/>
                    </a:lnTo>
                    <a:lnTo>
                      <a:pt x="48" y="222"/>
                    </a:lnTo>
                    <a:lnTo>
                      <a:pt x="32" y="216"/>
                    </a:lnTo>
                    <a:lnTo>
                      <a:pt x="19" y="206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9" y="115"/>
                    </a:lnTo>
                    <a:lnTo>
                      <a:pt x="31" y="104"/>
                    </a:lnTo>
                    <a:lnTo>
                      <a:pt x="199" y="8"/>
                    </a:lnTo>
                    <a:lnTo>
                      <a:pt x="216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4" name="Freeform 32">
                <a:extLst>
                  <a:ext uri="{FF2B5EF4-FFF2-40B4-BE49-F238E27FC236}">
                    <a16:creationId xmlns:a16="http://schemas.microsoft.com/office/drawing/2014/main" id="{41147848-9FC9-E64A-948A-63DE775BC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88" y="4659313"/>
                <a:ext cx="71438" cy="93663"/>
              </a:xfrm>
              <a:custGeom>
                <a:avLst/>
                <a:gdLst>
                  <a:gd name="T0" fmla="*/ 161 w 226"/>
                  <a:gd name="T1" fmla="*/ 0 h 294"/>
                  <a:gd name="T2" fmla="*/ 178 w 226"/>
                  <a:gd name="T3" fmla="*/ 2 h 294"/>
                  <a:gd name="T4" fmla="*/ 193 w 226"/>
                  <a:gd name="T5" fmla="*/ 9 h 294"/>
                  <a:gd name="T6" fmla="*/ 207 w 226"/>
                  <a:gd name="T7" fmla="*/ 19 h 294"/>
                  <a:gd name="T8" fmla="*/ 218 w 226"/>
                  <a:gd name="T9" fmla="*/ 32 h 294"/>
                  <a:gd name="T10" fmla="*/ 224 w 226"/>
                  <a:gd name="T11" fmla="*/ 48 h 294"/>
                  <a:gd name="T12" fmla="*/ 226 w 226"/>
                  <a:gd name="T13" fmla="*/ 64 h 294"/>
                  <a:gd name="T14" fmla="*/ 224 w 226"/>
                  <a:gd name="T15" fmla="*/ 80 h 294"/>
                  <a:gd name="T16" fmla="*/ 218 w 226"/>
                  <a:gd name="T17" fmla="*/ 96 h 294"/>
                  <a:gd name="T18" fmla="*/ 121 w 226"/>
                  <a:gd name="T19" fmla="*/ 263 h 294"/>
                  <a:gd name="T20" fmla="*/ 110 w 226"/>
                  <a:gd name="T21" fmla="*/ 276 h 294"/>
                  <a:gd name="T22" fmla="*/ 96 w 226"/>
                  <a:gd name="T23" fmla="*/ 287 h 294"/>
                  <a:gd name="T24" fmla="*/ 82 w 226"/>
                  <a:gd name="T25" fmla="*/ 292 h 294"/>
                  <a:gd name="T26" fmla="*/ 65 w 226"/>
                  <a:gd name="T27" fmla="*/ 294 h 294"/>
                  <a:gd name="T28" fmla="*/ 49 w 226"/>
                  <a:gd name="T29" fmla="*/ 292 h 294"/>
                  <a:gd name="T30" fmla="*/ 33 w 226"/>
                  <a:gd name="T31" fmla="*/ 286 h 294"/>
                  <a:gd name="T32" fmla="*/ 18 w 226"/>
                  <a:gd name="T33" fmla="*/ 275 h 294"/>
                  <a:gd name="T34" fmla="*/ 9 w 226"/>
                  <a:gd name="T35" fmla="*/ 263 h 294"/>
                  <a:gd name="T36" fmla="*/ 2 w 226"/>
                  <a:gd name="T37" fmla="*/ 247 h 294"/>
                  <a:gd name="T38" fmla="*/ 0 w 226"/>
                  <a:gd name="T39" fmla="*/ 231 h 294"/>
                  <a:gd name="T40" fmla="*/ 2 w 226"/>
                  <a:gd name="T41" fmla="*/ 215 h 294"/>
                  <a:gd name="T42" fmla="*/ 9 w 226"/>
                  <a:gd name="T43" fmla="*/ 199 h 294"/>
                  <a:gd name="T44" fmla="*/ 106 w 226"/>
                  <a:gd name="T45" fmla="*/ 32 h 294"/>
                  <a:gd name="T46" fmla="*/ 116 w 226"/>
                  <a:gd name="T47" fmla="*/ 18 h 294"/>
                  <a:gd name="T48" fmla="*/ 130 w 226"/>
                  <a:gd name="T49" fmla="*/ 8 h 294"/>
                  <a:gd name="T50" fmla="*/ 145 w 226"/>
                  <a:gd name="T51" fmla="*/ 2 h 294"/>
                  <a:gd name="T52" fmla="*/ 161 w 226"/>
                  <a:gd name="T5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4">
                    <a:moveTo>
                      <a:pt x="161" y="0"/>
                    </a:moveTo>
                    <a:lnTo>
                      <a:pt x="178" y="2"/>
                    </a:lnTo>
                    <a:lnTo>
                      <a:pt x="193" y="9"/>
                    </a:lnTo>
                    <a:lnTo>
                      <a:pt x="207" y="19"/>
                    </a:lnTo>
                    <a:lnTo>
                      <a:pt x="218" y="32"/>
                    </a:lnTo>
                    <a:lnTo>
                      <a:pt x="224" y="48"/>
                    </a:lnTo>
                    <a:lnTo>
                      <a:pt x="226" y="64"/>
                    </a:lnTo>
                    <a:lnTo>
                      <a:pt x="224" y="80"/>
                    </a:lnTo>
                    <a:lnTo>
                      <a:pt x="218" y="96"/>
                    </a:lnTo>
                    <a:lnTo>
                      <a:pt x="121" y="263"/>
                    </a:lnTo>
                    <a:lnTo>
                      <a:pt x="110" y="276"/>
                    </a:lnTo>
                    <a:lnTo>
                      <a:pt x="96" y="287"/>
                    </a:lnTo>
                    <a:lnTo>
                      <a:pt x="82" y="292"/>
                    </a:lnTo>
                    <a:lnTo>
                      <a:pt x="65" y="294"/>
                    </a:lnTo>
                    <a:lnTo>
                      <a:pt x="49" y="292"/>
                    </a:lnTo>
                    <a:lnTo>
                      <a:pt x="33" y="286"/>
                    </a:lnTo>
                    <a:lnTo>
                      <a:pt x="18" y="275"/>
                    </a:lnTo>
                    <a:lnTo>
                      <a:pt x="9" y="263"/>
                    </a:lnTo>
                    <a:lnTo>
                      <a:pt x="2" y="247"/>
                    </a:lnTo>
                    <a:lnTo>
                      <a:pt x="0" y="231"/>
                    </a:lnTo>
                    <a:lnTo>
                      <a:pt x="2" y="215"/>
                    </a:lnTo>
                    <a:lnTo>
                      <a:pt x="9" y="199"/>
                    </a:lnTo>
                    <a:lnTo>
                      <a:pt x="106" y="32"/>
                    </a:lnTo>
                    <a:lnTo>
                      <a:pt x="116" y="18"/>
                    </a:lnTo>
                    <a:lnTo>
                      <a:pt x="130" y="8"/>
                    </a:lnTo>
                    <a:lnTo>
                      <a:pt x="145" y="2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5" name="Freeform 33">
                <a:extLst>
                  <a:ext uri="{FF2B5EF4-FFF2-40B4-BE49-F238E27FC236}">
                    <a16:creationId xmlns:a16="http://schemas.microsoft.com/office/drawing/2014/main" id="{98C20DD1-4B6A-0C43-ABEC-4258F2003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5788" y="4905376"/>
                <a:ext cx="98425" cy="317500"/>
              </a:xfrm>
              <a:custGeom>
                <a:avLst/>
                <a:gdLst>
                  <a:gd name="T0" fmla="*/ 155 w 310"/>
                  <a:gd name="T1" fmla="*/ 0 h 1000"/>
                  <a:gd name="T2" fmla="*/ 186 w 310"/>
                  <a:gd name="T3" fmla="*/ 3 h 1000"/>
                  <a:gd name="T4" fmla="*/ 214 w 310"/>
                  <a:gd name="T5" fmla="*/ 8 h 1000"/>
                  <a:gd name="T6" fmla="*/ 239 w 310"/>
                  <a:gd name="T7" fmla="*/ 17 h 1000"/>
                  <a:gd name="T8" fmla="*/ 260 w 310"/>
                  <a:gd name="T9" fmla="*/ 31 h 1000"/>
                  <a:gd name="T10" fmla="*/ 278 w 310"/>
                  <a:gd name="T11" fmla="*/ 48 h 1000"/>
                  <a:gd name="T12" fmla="*/ 292 w 310"/>
                  <a:gd name="T13" fmla="*/ 68 h 1000"/>
                  <a:gd name="T14" fmla="*/ 302 w 310"/>
                  <a:gd name="T15" fmla="*/ 92 h 1000"/>
                  <a:gd name="T16" fmla="*/ 308 w 310"/>
                  <a:gd name="T17" fmla="*/ 120 h 1000"/>
                  <a:gd name="T18" fmla="*/ 310 w 310"/>
                  <a:gd name="T19" fmla="*/ 151 h 1000"/>
                  <a:gd name="T20" fmla="*/ 310 w 310"/>
                  <a:gd name="T21" fmla="*/ 378 h 1000"/>
                  <a:gd name="T22" fmla="*/ 309 w 310"/>
                  <a:gd name="T23" fmla="*/ 408 h 1000"/>
                  <a:gd name="T24" fmla="*/ 306 w 310"/>
                  <a:gd name="T25" fmla="*/ 439 h 1000"/>
                  <a:gd name="T26" fmla="*/ 302 w 310"/>
                  <a:gd name="T27" fmla="*/ 470 h 1000"/>
                  <a:gd name="T28" fmla="*/ 241 w 310"/>
                  <a:gd name="T29" fmla="*/ 927 h 1000"/>
                  <a:gd name="T30" fmla="*/ 237 w 310"/>
                  <a:gd name="T31" fmla="*/ 949 h 1000"/>
                  <a:gd name="T32" fmla="*/ 230 w 310"/>
                  <a:gd name="T33" fmla="*/ 967 h 1000"/>
                  <a:gd name="T34" fmla="*/ 220 w 310"/>
                  <a:gd name="T35" fmla="*/ 980 h 1000"/>
                  <a:gd name="T36" fmla="*/ 207 w 310"/>
                  <a:gd name="T37" fmla="*/ 989 h 1000"/>
                  <a:gd name="T38" fmla="*/ 193 w 310"/>
                  <a:gd name="T39" fmla="*/ 995 h 1000"/>
                  <a:gd name="T40" fmla="*/ 175 w 310"/>
                  <a:gd name="T41" fmla="*/ 999 h 1000"/>
                  <a:gd name="T42" fmla="*/ 155 w 310"/>
                  <a:gd name="T43" fmla="*/ 1000 h 1000"/>
                  <a:gd name="T44" fmla="*/ 135 w 310"/>
                  <a:gd name="T45" fmla="*/ 999 h 1000"/>
                  <a:gd name="T46" fmla="*/ 117 w 310"/>
                  <a:gd name="T47" fmla="*/ 995 h 1000"/>
                  <a:gd name="T48" fmla="*/ 102 w 310"/>
                  <a:gd name="T49" fmla="*/ 989 h 1000"/>
                  <a:gd name="T50" fmla="*/ 89 w 310"/>
                  <a:gd name="T51" fmla="*/ 980 h 1000"/>
                  <a:gd name="T52" fmla="*/ 80 w 310"/>
                  <a:gd name="T53" fmla="*/ 967 h 1000"/>
                  <a:gd name="T54" fmla="*/ 72 w 310"/>
                  <a:gd name="T55" fmla="*/ 949 h 1000"/>
                  <a:gd name="T56" fmla="*/ 68 w 310"/>
                  <a:gd name="T57" fmla="*/ 927 h 1000"/>
                  <a:gd name="T58" fmla="*/ 7 w 310"/>
                  <a:gd name="T59" fmla="*/ 470 h 1000"/>
                  <a:gd name="T60" fmla="*/ 4 w 310"/>
                  <a:gd name="T61" fmla="*/ 439 h 1000"/>
                  <a:gd name="T62" fmla="*/ 1 w 310"/>
                  <a:gd name="T63" fmla="*/ 408 h 1000"/>
                  <a:gd name="T64" fmla="*/ 0 w 310"/>
                  <a:gd name="T65" fmla="*/ 378 h 1000"/>
                  <a:gd name="T66" fmla="*/ 0 w 310"/>
                  <a:gd name="T67" fmla="*/ 151 h 1000"/>
                  <a:gd name="T68" fmla="*/ 2 w 310"/>
                  <a:gd name="T69" fmla="*/ 120 h 1000"/>
                  <a:gd name="T70" fmla="*/ 7 w 310"/>
                  <a:gd name="T71" fmla="*/ 92 h 1000"/>
                  <a:gd name="T72" fmla="*/ 17 w 310"/>
                  <a:gd name="T73" fmla="*/ 68 h 1000"/>
                  <a:gd name="T74" fmla="*/ 31 w 310"/>
                  <a:gd name="T75" fmla="*/ 48 h 1000"/>
                  <a:gd name="T76" fmla="*/ 49 w 310"/>
                  <a:gd name="T77" fmla="*/ 31 h 1000"/>
                  <a:gd name="T78" fmla="*/ 70 w 310"/>
                  <a:gd name="T79" fmla="*/ 17 h 1000"/>
                  <a:gd name="T80" fmla="*/ 96 w 310"/>
                  <a:gd name="T81" fmla="*/ 8 h 1000"/>
                  <a:gd name="T82" fmla="*/ 123 w 310"/>
                  <a:gd name="T83" fmla="*/ 3 h 1000"/>
                  <a:gd name="T84" fmla="*/ 155 w 310"/>
                  <a:gd name="T85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0" h="1000">
                    <a:moveTo>
                      <a:pt x="155" y="0"/>
                    </a:moveTo>
                    <a:lnTo>
                      <a:pt x="186" y="3"/>
                    </a:lnTo>
                    <a:lnTo>
                      <a:pt x="214" y="8"/>
                    </a:lnTo>
                    <a:lnTo>
                      <a:pt x="239" y="17"/>
                    </a:lnTo>
                    <a:lnTo>
                      <a:pt x="260" y="31"/>
                    </a:lnTo>
                    <a:lnTo>
                      <a:pt x="278" y="48"/>
                    </a:lnTo>
                    <a:lnTo>
                      <a:pt x="292" y="68"/>
                    </a:lnTo>
                    <a:lnTo>
                      <a:pt x="302" y="92"/>
                    </a:lnTo>
                    <a:lnTo>
                      <a:pt x="308" y="120"/>
                    </a:lnTo>
                    <a:lnTo>
                      <a:pt x="310" y="151"/>
                    </a:lnTo>
                    <a:lnTo>
                      <a:pt x="310" y="378"/>
                    </a:lnTo>
                    <a:lnTo>
                      <a:pt x="309" y="408"/>
                    </a:lnTo>
                    <a:lnTo>
                      <a:pt x="306" y="439"/>
                    </a:lnTo>
                    <a:lnTo>
                      <a:pt x="302" y="470"/>
                    </a:lnTo>
                    <a:lnTo>
                      <a:pt x="241" y="927"/>
                    </a:lnTo>
                    <a:lnTo>
                      <a:pt x="237" y="949"/>
                    </a:lnTo>
                    <a:lnTo>
                      <a:pt x="230" y="967"/>
                    </a:lnTo>
                    <a:lnTo>
                      <a:pt x="220" y="980"/>
                    </a:lnTo>
                    <a:lnTo>
                      <a:pt x="207" y="989"/>
                    </a:lnTo>
                    <a:lnTo>
                      <a:pt x="193" y="995"/>
                    </a:lnTo>
                    <a:lnTo>
                      <a:pt x="175" y="999"/>
                    </a:lnTo>
                    <a:lnTo>
                      <a:pt x="155" y="1000"/>
                    </a:lnTo>
                    <a:lnTo>
                      <a:pt x="135" y="999"/>
                    </a:lnTo>
                    <a:lnTo>
                      <a:pt x="117" y="995"/>
                    </a:lnTo>
                    <a:lnTo>
                      <a:pt x="102" y="989"/>
                    </a:lnTo>
                    <a:lnTo>
                      <a:pt x="89" y="980"/>
                    </a:lnTo>
                    <a:lnTo>
                      <a:pt x="80" y="967"/>
                    </a:lnTo>
                    <a:lnTo>
                      <a:pt x="72" y="949"/>
                    </a:lnTo>
                    <a:lnTo>
                      <a:pt x="68" y="927"/>
                    </a:lnTo>
                    <a:lnTo>
                      <a:pt x="7" y="470"/>
                    </a:lnTo>
                    <a:lnTo>
                      <a:pt x="4" y="439"/>
                    </a:lnTo>
                    <a:lnTo>
                      <a:pt x="1" y="408"/>
                    </a:lnTo>
                    <a:lnTo>
                      <a:pt x="0" y="378"/>
                    </a:lnTo>
                    <a:lnTo>
                      <a:pt x="0" y="151"/>
                    </a:lnTo>
                    <a:lnTo>
                      <a:pt x="2" y="120"/>
                    </a:lnTo>
                    <a:lnTo>
                      <a:pt x="7" y="92"/>
                    </a:lnTo>
                    <a:lnTo>
                      <a:pt x="17" y="68"/>
                    </a:lnTo>
                    <a:lnTo>
                      <a:pt x="31" y="48"/>
                    </a:lnTo>
                    <a:lnTo>
                      <a:pt x="49" y="31"/>
                    </a:lnTo>
                    <a:lnTo>
                      <a:pt x="70" y="17"/>
                    </a:lnTo>
                    <a:lnTo>
                      <a:pt x="96" y="8"/>
                    </a:lnTo>
                    <a:lnTo>
                      <a:pt x="123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6" name="Freeform 34">
                <a:extLst>
                  <a:ext uri="{FF2B5EF4-FFF2-40B4-BE49-F238E27FC236}">
                    <a16:creationId xmlns:a16="http://schemas.microsoft.com/office/drawing/2014/main" id="{952F9265-D047-3340-ACBA-84D206B12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2613" y="5262563"/>
                <a:ext cx="103188" cy="101600"/>
              </a:xfrm>
              <a:custGeom>
                <a:avLst/>
                <a:gdLst>
                  <a:gd name="T0" fmla="*/ 162 w 323"/>
                  <a:gd name="T1" fmla="*/ 0 h 320"/>
                  <a:gd name="T2" fmla="*/ 194 w 323"/>
                  <a:gd name="T3" fmla="*/ 4 h 320"/>
                  <a:gd name="T4" fmla="*/ 224 w 323"/>
                  <a:gd name="T5" fmla="*/ 13 h 320"/>
                  <a:gd name="T6" fmla="*/ 251 w 323"/>
                  <a:gd name="T7" fmla="*/ 28 h 320"/>
                  <a:gd name="T8" fmla="*/ 276 w 323"/>
                  <a:gd name="T9" fmla="*/ 47 h 320"/>
                  <a:gd name="T10" fmla="*/ 296 w 323"/>
                  <a:gd name="T11" fmla="*/ 71 h 320"/>
                  <a:gd name="T12" fmla="*/ 310 w 323"/>
                  <a:gd name="T13" fmla="*/ 98 h 320"/>
                  <a:gd name="T14" fmla="*/ 320 w 323"/>
                  <a:gd name="T15" fmla="*/ 128 h 320"/>
                  <a:gd name="T16" fmla="*/ 323 w 323"/>
                  <a:gd name="T17" fmla="*/ 160 h 320"/>
                  <a:gd name="T18" fmla="*/ 320 w 323"/>
                  <a:gd name="T19" fmla="*/ 192 h 320"/>
                  <a:gd name="T20" fmla="*/ 310 w 323"/>
                  <a:gd name="T21" fmla="*/ 223 h 320"/>
                  <a:gd name="T22" fmla="*/ 296 w 323"/>
                  <a:gd name="T23" fmla="*/ 250 h 320"/>
                  <a:gd name="T24" fmla="*/ 276 w 323"/>
                  <a:gd name="T25" fmla="*/ 273 h 320"/>
                  <a:gd name="T26" fmla="*/ 251 w 323"/>
                  <a:gd name="T27" fmla="*/ 293 h 320"/>
                  <a:gd name="T28" fmla="*/ 224 w 323"/>
                  <a:gd name="T29" fmla="*/ 308 h 320"/>
                  <a:gd name="T30" fmla="*/ 194 w 323"/>
                  <a:gd name="T31" fmla="*/ 317 h 320"/>
                  <a:gd name="T32" fmla="*/ 162 w 323"/>
                  <a:gd name="T33" fmla="*/ 320 h 320"/>
                  <a:gd name="T34" fmla="*/ 129 w 323"/>
                  <a:gd name="T35" fmla="*/ 317 h 320"/>
                  <a:gd name="T36" fmla="*/ 99 w 323"/>
                  <a:gd name="T37" fmla="*/ 308 h 320"/>
                  <a:gd name="T38" fmla="*/ 72 w 323"/>
                  <a:gd name="T39" fmla="*/ 293 h 320"/>
                  <a:gd name="T40" fmla="*/ 48 w 323"/>
                  <a:gd name="T41" fmla="*/ 273 h 320"/>
                  <a:gd name="T42" fmla="*/ 28 w 323"/>
                  <a:gd name="T43" fmla="*/ 250 h 320"/>
                  <a:gd name="T44" fmla="*/ 13 w 323"/>
                  <a:gd name="T45" fmla="*/ 223 h 320"/>
                  <a:gd name="T46" fmla="*/ 3 w 323"/>
                  <a:gd name="T47" fmla="*/ 192 h 320"/>
                  <a:gd name="T48" fmla="*/ 0 w 323"/>
                  <a:gd name="T49" fmla="*/ 160 h 320"/>
                  <a:gd name="T50" fmla="*/ 3 w 323"/>
                  <a:gd name="T51" fmla="*/ 128 h 320"/>
                  <a:gd name="T52" fmla="*/ 13 w 323"/>
                  <a:gd name="T53" fmla="*/ 98 h 320"/>
                  <a:gd name="T54" fmla="*/ 28 w 323"/>
                  <a:gd name="T55" fmla="*/ 71 h 320"/>
                  <a:gd name="T56" fmla="*/ 48 w 323"/>
                  <a:gd name="T57" fmla="*/ 47 h 320"/>
                  <a:gd name="T58" fmla="*/ 72 w 323"/>
                  <a:gd name="T59" fmla="*/ 28 h 320"/>
                  <a:gd name="T60" fmla="*/ 99 w 323"/>
                  <a:gd name="T61" fmla="*/ 13 h 320"/>
                  <a:gd name="T62" fmla="*/ 129 w 323"/>
                  <a:gd name="T63" fmla="*/ 4 h 320"/>
                  <a:gd name="T64" fmla="*/ 162 w 323"/>
                  <a:gd name="T65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3" h="320">
                    <a:moveTo>
                      <a:pt x="162" y="0"/>
                    </a:moveTo>
                    <a:lnTo>
                      <a:pt x="194" y="4"/>
                    </a:lnTo>
                    <a:lnTo>
                      <a:pt x="224" y="13"/>
                    </a:lnTo>
                    <a:lnTo>
                      <a:pt x="251" y="28"/>
                    </a:lnTo>
                    <a:lnTo>
                      <a:pt x="276" y="47"/>
                    </a:lnTo>
                    <a:lnTo>
                      <a:pt x="296" y="71"/>
                    </a:lnTo>
                    <a:lnTo>
                      <a:pt x="310" y="98"/>
                    </a:lnTo>
                    <a:lnTo>
                      <a:pt x="320" y="128"/>
                    </a:lnTo>
                    <a:lnTo>
                      <a:pt x="323" y="160"/>
                    </a:lnTo>
                    <a:lnTo>
                      <a:pt x="320" y="192"/>
                    </a:lnTo>
                    <a:lnTo>
                      <a:pt x="310" y="223"/>
                    </a:lnTo>
                    <a:lnTo>
                      <a:pt x="296" y="250"/>
                    </a:lnTo>
                    <a:lnTo>
                      <a:pt x="276" y="273"/>
                    </a:lnTo>
                    <a:lnTo>
                      <a:pt x="251" y="293"/>
                    </a:lnTo>
                    <a:lnTo>
                      <a:pt x="224" y="308"/>
                    </a:lnTo>
                    <a:lnTo>
                      <a:pt x="194" y="317"/>
                    </a:lnTo>
                    <a:lnTo>
                      <a:pt x="162" y="320"/>
                    </a:lnTo>
                    <a:lnTo>
                      <a:pt x="129" y="317"/>
                    </a:lnTo>
                    <a:lnTo>
                      <a:pt x="99" y="308"/>
                    </a:lnTo>
                    <a:lnTo>
                      <a:pt x="72" y="293"/>
                    </a:lnTo>
                    <a:lnTo>
                      <a:pt x="48" y="273"/>
                    </a:lnTo>
                    <a:lnTo>
                      <a:pt x="28" y="250"/>
                    </a:lnTo>
                    <a:lnTo>
                      <a:pt x="13" y="223"/>
                    </a:lnTo>
                    <a:lnTo>
                      <a:pt x="3" y="192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8" y="71"/>
                    </a:lnTo>
                    <a:lnTo>
                      <a:pt x="48" y="47"/>
                    </a:lnTo>
                    <a:lnTo>
                      <a:pt x="72" y="28"/>
                    </a:lnTo>
                    <a:lnTo>
                      <a:pt x="99" y="13"/>
                    </a:lnTo>
                    <a:lnTo>
                      <a:pt x="129" y="4"/>
                    </a:lnTo>
                    <a:lnTo>
                      <a:pt x="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38C832A0-17AE-D449-B7B9-55F4425F3851}"/>
                </a:ext>
              </a:extLst>
            </p:cNvPr>
            <p:cNvGrpSpPr/>
            <p:nvPr/>
          </p:nvGrpSpPr>
          <p:grpSpPr>
            <a:xfrm>
              <a:off x="2323110" y="3949597"/>
              <a:ext cx="978845" cy="968670"/>
              <a:chOff x="4348163" y="4635500"/>
              <a:chExt cx="1527175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3" name="Freeform 39">
                <a:extLst>
                  <a:ext uri="{FF2B5EF4-FFF2-40B4-BE49-F238E27FC236}">
                    <a16:creationId xmlns:a16="http://schemas.microsoft.com/office/drawing/2014/main" id="{4730B351-55B2-6249-9BB5-0C9F2F9AB4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4635500"/>
                <a:ext cx="930275" cy="920750"/>
              </a:xfrm>
              <a:custGeom>
                <a:avLst/>
                <a:gdLst>
                  <a:gd name="T0" fmla="*/ 692 w 2343"/>
                  <a:gd name="T1" fmla="*/ 415 h 2318"/>
                  <a:gd name="T2" fmla="*/ 557 w 2343"/>
                  <a:gd name="T3" fmla="*/ 482 h 2318"/>
                  <a:gd name="T4" fmla="*/ 460 w 2343"/>
                  <a:gd name="T5" fmla="*/ 592 h 2318"/>
                  <a:gd name="T6" fmla="*/ 410 w 2343"/>
                  <a:gd name="T7" fmla="*/ 734 h 2318"/>
                  <a:gd name="T8" fmla="*/ 420 w 2343"/>
                  <a:gd name="T9" fmla="*/ 890 h 2318"/>
                  <a:gd name="T10" fmla="*/ 487 w 2343"/>
                  <a:gd name="T11" fmla="*/ 1023 h 2318"/>
                  <a:gd name="T12" fmla="*/ 598 w 2343"/>
                  <a:gd name="T13" fmla="*/ 1120 h 2318"/>
                  <a:gd name="T14" fmla="*/ 742 w 2343"/>
                  <a:gd name="T15" fmla="*/ 1169 h 2318"/>
                  <a:gd name="T16" fmla="*/ 899 w 2343"/>
                  <a:gd name="T17" fmla="*/ 1159 h 2318"/>
                  <a:gd name="T18" fmla="*/ 1034 w 2343"/>
                  <a:gd name="T19" fmla="*/ 1092 h 2318"/>
                  <a:gd name="T20" fmla="*/ 1132 w 2343"/>
                  <a:gd name="T21" fmla="*/ 982 h 2318"/>
                  <a:gd name="T22" fmla="*/ 1182 w 2343"/>
                  <a:gd name="T23" fmla="*/ 839 h 2318"/>
                  <a:gd name="T24" fmla="*/ 1172 w 2343"/>
                  <a:gd name="T25" fmla="*/ 684 h 2318"/>
                  <a:gd name="T26" fmla="*/ 1104 w 2343"/>
                  <a:gd name="T27" fmla="*/ 551 h 2318"/>
                  <a:gd name="T28" fmla="*/ 993 w 2343"/>
                  <a:gd name="T29" fmla="*/ 455 h 2318"/>
                  <a:gd name="T30" fmla="*/ 848 w 2343"/>
                  <a:gd name="T31" fmla="*/ 405 h 2318"/>
                  <a:gd name="T32" fmla="*/ 1267 w 2343"/>
                  <a:gd name="T33" fmla="*/ 3 h 2318"/>
                  <a:gd name="T34" fmla="*/ 1540 w 2343"/>
                  <a:gd name="T35" fmla="*/ 59 h 2318"/>
                  <a:gd name="T36" fmla="*/ 1788 w 2343"/>
                  <a:gd name="T37" fmla="*/ 173 h 2318"/>
                  <a:gd name="T38" fmla="*/ 1999 w 2343"/>
                  <a:gd name="T39" fmla="*/ 338 h 2318"/>
                  <a:gd name="T40" fmla="*/ 2166 w 2343"/>
                  <a:gd name="T41" fmla="*/ 547 h 2318"/>
                  <a:gd name="T42" fmla="*/ 2283 w 2343"/>
                  <a:gd name="T43" fmla="*/ 792 h 2318"/>
                  <a:gd name="T44" fmla="*/ 2339 w 2343"/>
                  <a:gd name="T45" fmla="*/ 1063 h 2318"/>
                  <a:gd name="T46" fmla="*/ 2328 w 2343"/>
                  <a:gd name="T47" fmla="*/ 1346 h 2318"/>
                  <a:gd name="T48" fmla="*/ 2250 w 2343"/>
                  <a:gd name="T49" fmla="*/ 1609 h 2318"/>
                  <a:gd name="T50" fmla="*/ 2116 w 2343"/>
                  <a:gd name="T51" fmla="*/ 1843 h 2318"/>
                  <a:gd name="T52" fmla="*/ 1933 w 2343"/>
                  <a:gd name="T53" fmla="*/ 2038 h 2318"/>
                  <a:gd name="T54" fmla="*/ 1709 w 2343"/>
                  <a:gd name="T55" fmla="*/ 2188 h 2318"/>
                  <a:gd name="T56" fmla="*/ 1453 w 2343"/>
                  <a:gd name="T57" fmla="*/ 2284 h 2318"/>
                  <a:gd name="T58" fmla="*/ 1171 w 2343"/>
                  <a:gd name="T59" fmla="*/ 2318 h 2318"/>
                  <a:gd name="T60" fmla="*/ 889 w 2343"/>
                  <a:gd name="T61" fmla="*/ 2284 h 2318"/>
                  <a:gd name="T62" fmla="*/ 632 w 2343"/>
                  <a:gd name="T63" fmla="*/ 2188 h 2318"/>
                  <a:gd name="T64" fmla="*/ 408 w 2343"/>
                  <a:gd name="T65" fmla="*/ 2038 h 2318"/>
                  <a:gd name="T66" fmla="*/ 226 w 2343"/>
                  <a:gd name="T67" fmla="*/ 1843 h 2318"/>
                  <a:gd name="T68" fmla="*/ 91 w 2343"/>
                  <a:gd name="T69" fmla="*/ 1609 h 2318"/>
                  <a:gd name="T70" fmla="*/ 15 w 2343"/>
                  <a:gd name="T71" fmla="*/ 1346 h 2318"/>
                  <a:gd name="T72" fmla="*/ 3 w 2343"/>
                  <a:gd name="T73" fmla="*/ 1063 h 2318"/>
                  <a:gd name="T74" fmla="*/ 60 w 2343"/>
                  <a:gd name="T75" fmla="*/ 792 h 2318"/>
                  <a:gd name="T76" fmla="*/ 175 w 2343"/>
                  <a:gd name="T77" fmla="*/ 547 h 2318"/>
                  <a:gd name="T78" fmla="*/ 342 w 2343"/>
                  <a:gd name="T79" fmla="*/ 338 h 2318"/>
                  <a:gd name="T80" fmla="*/ 553 w 2343"/>
                  <a:gd name="T81" fmla="*/ 173 h 2318"/>
                  <a:gd name="T82" fmla="*/ 801 w 2343"/>
                  <a:gd name="T83" fmla="*/ 59 h 2318"/>
                  <a:gd name="T84" fmla="*/ 1074 w 2343"/>
                  <a:gd name="T85" fmla="*/ 3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43" h="2318">
                    <a:moveTo>
                      <a:pt x="796" y="401"/>
                    </a:moveTo>
                    <a:lnTo>
                      <a:pt x="742" y="405"/>
                    </a:lnTo>
                    <a:lnTo>
                      <a:pt x="692" y="415"/>
                    </a:lnTo>
                    <a:lnTo>
                      <a:pt x="643" y="431"/>
                    </a:lnTo>
                    <a:lnTo>
                      <a:pt x="598" y="455"/>
                    </a:lnTo>
                    <a:lnTo>
                      <a:pt x="557" y="482"/>
                    </a:lnTo>
                    <a:lnTo>
                      <a:pt x="520" y="514"/>
                    </a:lnTo>
                    <a:lnTo>
                      <a:pt x="487" y="551"/>
                    </a:lnTo>
                    <a:lnTo>
                      <a:pt x="460" y="592"/>
                    </a:lnTo>
                    <a:lnTo>
                      <a:pt x="436" y="636"/>
                    </a:lnTo>
                    <a:lnTo>
                      <a:pt x="420" y="684"/>
                    </a:lnTo>
                    <a:lnTo>
                      <a:pt x="410" y="734"/>
                    </a:lnTo>
                    <a:lnTo>
                      <a:pt x="406" y="787"/>
                    </a:lnTo>
                    <a:lnTo>
                      <a:pt x="410" y="839"/>
                    </a:lnTo>
                    <a:lnTo>
                      <a:pt x="420" y="890"/>
                    </a:lnTo>
                    <a:lnTo>
                      <a:pt x="436" y="937"/>
                    </a:lnTo>
                    <a:lnTo>
                      <a:pt x="460" y="982"/>
                    </a:lnTo>
                    <a:lnTo>
                      <a:pt x="487" y="1023"/>
                    </a:lnTo>
                    <a:lnTo>
                      <a:pt x="520" y="1060"/>
                    </a:lnTo>
                    <a:lnTo>
                      <a:pt x="557" y="1092"/>
                    </a:lnTo>
                    <a:lnTo>
                      <a:pt x="598" y="1120"/>
                    </a:lnTo>
                    <a:lnTo>
                      <a:pt x="643" y="1143"/>
                    </a:lnTo>
                    <a:lnTo>
                      <a:pt x="692" y="1159"/>
                    </a:lnTo>
                    <a:lnTo>
                      <a:pt x="742" y="1169"/>
                    </a:lnTo>
                    <a:lnTo>
                      <a:pt x="796" y="1173"/>
                    </a:lnTo>
                    <a:lnTo>
                      <a:pt x="848" y="1169"/>
                    </a:lnTo>
                    <a:lnTo>
                      <a:pt x="899" y="1159"/>
                    </a:lnTo>
                    <a:lnTo>
                      <a:pt x="947" y="1143"/>
                    </a:lnTo>
                    <a:lnTo>
                      <a:pt x="993" y="1120"/>
                    </a:lnTo>
                    <a:lnTo>
                      <a:pt x="1034" y="1092"/>
                    </a:lnTo>
                    <a:lnTo>
                      <a:pt x="1072" y="1060"/>
                    </a:lnTo>
                    <a:lnTo>
                      <a:pt x="1104" y="1023"/>
                    </a:lnTo>
                    <a:lnTo>
                      <a:pt x="1132" y="982"/>
                    </a:lnTo>
                    <a:lnTo>
                      <a:pt x="1156" y="937"/>
                    </a:lnTo>
                    <a:lnTo>
                      <a:pt x="1172" y="890"/>
                    </a:lnTo>
                    <a:lnTo>
                      <a:pt x="1182" y="839"/>
                    </a:lnTo>
                    <a:lnTo>
                      <a:pt x="1186" y="787"/>
                    </a:lnTo>
                    <a:lnTo>
                      <a:pt x="1182" y="734"/>
                    </a:lnTo>
                    <a:lnTo>
                      <a:pt x="1172" y="684"/>
                    </a:lnTo>
                    <a:lnTo>
                      <a:pt x="1156" y="636"/>
                    </a:lnTo>
                    <a:lnTo>
                      <a:pt x="1132" y="592"/>
                    </a:lnTo>
                    <a:lnTo>
                      <a:pt x="1104" y="551"/>
                    </a:lnTo>
                    <a:lnTo>
                      <a:pt x="1072" y="514"/>
                    </a:lnTo>
                    <a:lnTo>
                      <a:pt x="1034" y="482"/>
                    </a:lnTo>
                    <a:lnTo>
                      <a:pt x="993" y="455"/>
                    </a:lnTo>
                    <a:lnTo>
                      <a:pt x="947" y="431"/>
                    </a:lnTo>
                    <a:lnTo>
                      <a:pt x="899" y="415"/>
                    </a:lnTo>
                    <a:lnTo>
                      <a:pt x="848" y="405"/>
                    </a:lnTo>
                    <a:lnTo>
                      <a:pt x="796" y="401"/>
                    </a:lnTo>
                    <a:close/>
                    <a:moveTo>
                      <a:pt x="1171" y="0"/>
                    </a:moveTo>
                    <a:lnTo>
                      <a:pt x="1267" y="3"/>
                    </a:lnTo>
                    <a:lnTo>
                      <a:pt x="1360" y="14"/>
                    </a:lnTo>
                    <a:lnTo>
                      <a:pt x="1452" y="33"/>
                    </a:lnTo>
                    <a:lnTo>
                      <a:pt x="1540" y="59"/>
                    </a:lnTo>
                    <a:lnTo>
                      <a:pt x="1627" y="90"/>
                    </a:lnTo>
                    <a:lnTo>
                      <a:pt x="1709" y="128"/>
                    </a:lnTo>
                    <a:lnTo>
                      <a:pt x="1788" y="173"/>
                    </a:lnTo>
                    <a:lnTo>
                      <a:pt x="1863" y="223"/>
                    </a:lnTo>
                    <a:lnTo>
                      <a:pt x="1933" y="278"/>
                    </a:lnTo>
                    <a:lnTo>
                      <a:pt x="1999" y="338"/>
                    </a:lnTo>
                    <a:lnTo>
                      <a:pt x="2060" y="404"/>
                    </a:lnTo>
                    <a:lnTo>
                      <a:pt x="2116" y="473"/>
                    </a:lnTo>
                    <a:lnTo>
                      <a:pt x="2166" y="547"/>
                    </a:lnTo>
                    <a:lnTo>
                      <a:pt x="2211" y="625"/>
                    </a:lnTo>
                    <a:lnTo>
                      <a:pt x="2250" y="707"/>
                    </a:lnTo>
                    <a:lnTo>
                      <a:pt x="2283" y="792"/>
                    </a:lnTo>
                    <a:lnTo>
                      <a:pt x="2309" y="880"/>
                    </a:lnTo>
                    <a:lnTo>
                      <a:pt x="2328" y="970"/>
                    </a:lnTo>
                    <a:lnTo>
                      <a:pt x="2339" y="1063"/>
                    </a:lnTo>
                    <a:lnTo>
                      <a:pt x="2343" y="1158"/>
                    </a:lnTo>
                    <a:lnTo>
                      <a:pt x="2339" y="1253"/>
                    </a:lnTo>
                    <a:lnTo>
                      <a:pt x="2328" y="1346"/>
                    </a:lnTo>
                    <a:lnTo>
                      <a:pt x="2309" y="1436"/>
                    </a:lnTo>
                    <a:lnTo>
                      <a:pt x="2283" y="1524"/>
                    </a:lnTo>
                    <a:lnTo>
                      <a:pt x="2250" y="1609"/>
                    </a:lnTo>
                    <a:lnTo>
                      <a:pt x="2211" y="1691"/>
                    </a:lnTo>
                    <a:lnTo>
                      <a:pt x="2166" y="1769"/>
                    </a:lnTo>
                    <a:lnTo>
                      <a:pt x="2116" y="1843"/>
                    </a:lnTo>
                    <a:lnTo>
                      <a:pt x="2060" y="1912"/>
                    </a:lnTo>
                    <a:lnTo>
                      <a:pt x="1999" y="1978"/>
                    </a:lnTo>
                    <a:lnTo>
                      <a:pt x="1933" y="2038"/>
                    </a:lnTo>
                    <a:lnTo>
                      <a:pt x="1863" y="2094"/>
                    </a:lnTo>
                    <a:lnTo>
                      <a:pt x="1788" y="2143"/>
                    </a:lnTo>
                    <a:lnTo>
                      <a:pt x="1709" y="2188"/>
                    </a:lnTo>
                    <a:lnTo>
                      <a:pt x="1627" y="2226"/>
                    </a:lnTo>
                    <a:lnTo>
                      <a:pt x="1542" y="2258"/>
                    </a:lnTo>
                    <a:lnTo>
                      <a:pt x="1453" y="2284"/>
                    </a:lnTo>
                    <a:lnTo>
                      <a:pt x="1360" y="2303"/>
                    </a:lnTo>
                    <a:lnTo>
                      <a:pt x="1267" y="2314"/>
                    </a:lnTo>
                    <a:lnTo>
                      <a:pt x="1171" y="2318"/>
                    </a:lnTo>
                    <a:lnTo>
                      <a:pt x="1074" y="2314"/>
                    </a:lnTo>
                    <a:lnTo>
                      <a:pt x="981" y="2303"/>
                    </a:lnTo>
                    <a:lnTo>
                      <a:pt x="889" y="2284"/>
                    </a:lnTo>
                    <a:lnTo>
                      <a:pt x="801" y="2258"/>
                    </a:lnTo>
                    <a:lnTo>
                      <a:pt x="714" y="2226"/>
                    </a:lnTo>
                    <a:lnTo>
                      <a:pt x="632" y="2188"/>
                    </a:lnTo>
                    <a:lnTo>
                      <a:pt x="553" y="2143"/>
                    </a:lnTo>
                    <a:lnTo>
                      <a:pt x="480" y="2094"/>
                    </a:lnTo>
                    <a:lnTo>
                      <a:pt x="408" y="2038"/>
                    </a:lnTo>
                    <a:lnTo>
                      <a:pt x="342" y="1978"/>
                    </a:lnTo>
                    <a:lnTo>
                      <a:pt x="281" y="1912"/>
                    </a:lnTo>
                    <a:lnTo>
                      <a:pt x="226" y="1843"/>
                    </a:lnTo>
                    <a:lnTo>
                      <a:pt x="175" y="1769"/>
                    </a:lnTo>
                    <a:lnTo>
                      <a:pt x="130" y="1691"/>
                    </a:lnTo>
                    <a:lnTo>
                      <a:pt x="91" y="1609"/>
                    </a:lnTo>
                    <a:lnTo>
                      <a:pt x="60" y="1524"/>
                    </a:lnTo>
                    <a:lnTo>
                      <a:pt x="33" y="1436"/>
                    </a:lnTo>
                    <a:lnTo>
                      <a:pt x="15" y="1346"/>
                    </a:lnTo>
                    <a:lnTo>
                      <a:pt x="3" y="1253"/>
                    </a:lnTo>
                    <a:lnTo>
                      <a:pt x="0" y="1158"/>
                    </a:lnTo>
                    <a:lnTo>
                      <a:pt x="3" y="1063"/>
                    </a:lnTo>
                    <a:lnTo>
                      <a:pt x="15" y="970"/>
                    </a:lnTo>
                    <a:lnTo>
                      <a:pt x="33" y="880"/>
                    </a:lnTo>
                    <a:lnTo>
                      <a:pt x="60" y="792"/>
                    </a:lnTo>
                    <a:lnTo>
                      <a:pt x="91" y="707"/>
                    </a:lnTo>
                    <a:lnTo>
                      <a:pt x="130" y="625"/>
                    </a:lnTo>
                    <a:lnTo>
                      <a:pt x="175" y="547"/>
                    </a:lnTo>
                    <a:lnTo>
                      <a:pt x="226" y="473"/>
                    </a:lnTo>
                    <a:lnTo>
                      <a:pt x="281" y="404"/>
                    </a:lnTo>
                    <a:lnTo>
                      <a:pt x="342" y="338"/>
                    </a:lnTo>
                    <a:lnTo>
                      <a:pt x="408" y="278"/>
                    </a:lnTo>
                    <a:lnTo>
                      <a:pt x="478" y="223"/>
                    </a:lnTo>
                    <a:lnTo>
                      <a:pt x="553" y="173"/>
                    </a:lnTo>
                    <a:lnTo>
                      <a:pt x="632" y="128"/>
                    </a:lnTo>
                    <a:lnTo>
                      <a:pt x="714" y="90"/>
                    </a:lnTo>
                    <a:lnTo>
                      <a:pt x="801" y="59"/>
                    </a:lnTo>
                    <a:lnTo>
                      <a:pt x="889" y="33"/>
                    </a:lnTo>
                    <a:lnTo>
                      <a:pt x="981" y="14"/>
                    </a:lnTo>
                    <a:lnTo>
                      <a:pt x="1074" y="3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4" name="Freeform 40">
                <a:extLst>
                  <a:ext uri="{FF2B5EF4-FFF2-40B4-BE49-F238E27FC236}">
                    <a16:creationId xmlns:a16="http://schemas.microsoft.com/office/drawing/2014/main" id="{20FD0964-0F74-BB49-96C9-C169A22ED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308600"/>
                <a:ext cx="884238" cy="838200"/>
              </a:xfrm>
              <a:custGeom>
                <a:avLst/>
                <a:gdLst>
                  <a:gd name="T0" fmla="*/ 2183 w 2226"/>
                  <a:gd name="T1" fmla="*/ 1331 h 2109"/>
                  <a:gd name="T2" fmla="*/ 2200 w 2226"/>
                  <a:gd name="T3" fmla="*/ 1364 h 2109"/>
                  <a:gd name="T4" fmla="*/ 2212 w 2226"/>
                  <a:gd name="T5" fmla="*/ 1424 h 2109"/>
                  <a:gd name="T6" fmla="*/ 2221 w 2226"/>
                  <a:gd name="T7" fmla="*/ 1503 h 2109"/>
                  <a:gd name="T8" fmla="*/ 2226 w 2226"/>
                  <a:gd name="T9" fmla="*/ 1596 h 2109"/>
                  <a:gd name="T10" fmla="*/ 2223 w 2226"/>
                  <a:gd name="T11" fmla="*/ 1696 h 2109"/>
                  <a:gd name="T12" fmla="*/ 2215 w 2226"/>
                  <a:gd name="T13" fmla="*/ 1794 h 2109"/>
                  <a:gd name="T14" fmla="*/ 2197 w 2226"/>
                  <a:gd name="T15" fmla="*/ 1885 h 2109"/>
                  <a:gd name="T16" fmla="*/ 2171 w 2226"/>
                  <a:gd name="T17" fmla="*/ 1962 h 2109"/>
                  <a:gd name="T18" fmla="*/ 2133 w 2226"/>
                  <a:gd name="T19" fmla="*/ 2018 h 2109"/>
                  <a:gd name="T20" fmla="*/ 2077 w 2226"/>
                  <a:gd name="T21" fmla="*/ 2055 h 2109"/>
                  <a:gd name="T22" fmla="*/ 2000 w 2226"/>
                  <a:gd name="T23" fmla="*/ 2081 h 2109"/>
                  <a:gd name="T24" fmla="*/ 1907 w 2226"/>
                  <a:gd name="T25" fmla="*/ 2098 h 2109"/>
                  <a:gd name="T26" fmla="*/ 1808 w 2226"/>
                  <a:gd name="T27" fmla="*/ 2107 h 2109"/>
                  <a:gd name="T28" fmla="*/ 1707 w 2226"/>
                  <a:gd name="T29" fmla="*/ 2109 h 2109"/>
                  <a:gd name="T30" fmla="*/ 1614 w 2226"/>
                  <a:gd name="T31" fmla="*/ 2105 h 2109"/>
                  <a:gd name="T32" fmla="*/ 1534 w 2226"/>
                  <a:gd name="T33" fmla="*/ 2095 h 2109"/>
                  <a:gd name="T34" fmla="*/ 1472 w 2226"/>
                  <a:gd name="T35" fmla="*/ 2083 h 2109"/>
                  <a:gd name="T36" fmla="*/ 1440 w 2226"/>
                  <a:gd name="T37" fmla="*/ 2067 h 2109"/>
                  <a:gd name="T38" fmla="*/ 1020 w 2226"/>
                  <a:gd name="T39" fmla="*/ 1984 h 2109"/>
                  <a:gd name="T40" fmla="*/ 968 w 2226"/>
                  <a:gd name="T41" fmla="*/ 1972 h 2109"/>
                  <a:gd name="T42" fmla="*/ 926 w 2226"/>
                  <a:gd name="T43" fmla="*/ 1940 h 2109"/>
                  <a:gd name="T44" fmla="*/ 904 w 2226"/>
                  <a:gd name="T45" fmla="*/ 1893 h 2109"/>
                  <a:gd name="T46" fmla="*/ 900 w 2226"/>
                  <a:gd name="T47" fmla="*/ 1539 h 2109"/>
                  <a:gd name="T48" fmla="*/ 543 w 2226"/>
                  <a:gd name="T49" fmla="*/ 1537 h 2109"/>
                  <a:gd name="T50" fmla="*/ 495 w 2226"/>
                  <a:gd name="T51" fmla="*/ 1513 h 2109"/>
                  <a:gd name="T52" fmla="*/ 463 w 2226"/>
                  <a:gd name="T53" fmla="*/ 1472 h 2109"/>
                  <a:gd name="T54" fmla="*/ 450 w 2226"/>
                  <a:gd name="T55" fmla="*/ 1420 h 2109"/>
                  <a:gd name="T56" fmla="*/ 120 w 2226"/>
                  <a:gd name="T57" fmla="*/ 1094 h 2109"/>
                  <a:gd name="T58" fmla="*/ 68 w 2226"/>
                  <a:gd name="T59" fmla="*/ 1082 h 2109"/>
                  <a:gd name="T60" fmla="*/ 27 w 2226"/>
                  <a:gd name="T61" fmla="*/ 1049 h 2109"/>
                  <a:gd name="T62" fmla="*/ 4 w 2226"/>
                  <a:gd name="T63" fmla="*/ 1003 h 2109"/>
                  <a:gd name="T64" fmla="*/ 0 w 2226"/>
                  <a:gd name="T65" fmla="*/ 769 h 2109"/>
                  <a:gd name="T66" fmla="*/ 185 w 2226"/>
                  <a:gd name="T67" fmla="*/ 691 h 2109"/>
                  <a:gd name="T68" fmla="*/ 356 w 2226"/>
                  <a:gd name="T69" fmla="*/ 590 h 2109"/>
                  <a:gd name="T70" fmla="*/ 509 w 2226"/>
                  <a:gd name="T71" fmla="*/ 465 h 2109"/>
                  <a:gd name="T72" fmla="*/ 1690 w 2226"/>
                  <a:gd name="T73" fmla="*/ 1629 h 2109"/>
                  <a:gd name="T74" fmla="*/ 1737 w 2226"/>
                  <a:gd name="T75" fmla="*/ 1648 h 2109"/>
                  <a:gd name="T76" fmla="*/ 1787 w 2226"/>
                  <a:gd name="T77" fmla="*/ 1648 h 2109"/>
                  <a:gd name="T78" fmla="*/ 1835 w 2226"/>
                  <a:gd name="T79" fmla="*/ 1629 h 2109"/>
                  <a:gd name="T80" fmla="*/ 1872 w 2226"/>
                  <a:gd name="T81" fmla="*/ 1592 h 2109"/>
                  <a:gd name="T82" fmla="*/ 1891 w 2226"/>
                  <a:gd name="T83" fmla="*/ 1545 h 2109"/>
                  <a:gd name="T84" fmla="*/ 1891 w 2226"/>
                  <a:gd name="T85" fmla="*/ 1496 h 2109"/>
                  <a:gd name="T86" fmla="*/ 1872 w 2226"/>
                  <a:gd name="T87" fmla="*/ 1449 h 2109"/>
                  <a:gd name="T88" fmla="*/ 683 w 2226"/>
                  <a:gd name="T89" fmla="*/ 268 h 2109"/>
                  <a:gd name="T90" fmla="*/ 768 w 2226"/>
                  <a:gd name="T91" fmla="*/ 138 h 2109"/>
                  <a:gd name="T92" fmla="*/ 838 w 2226"/>
                  <a:gd name="T93" fmla="*/ 0 h 2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26" h="2109">
                    <a:moveTo>
                      <a:pt x="838" y="0"/>
                    </a:moveTo>
                    <a:lnTo>
                      <a:pt x="2183" y="1331"/>
                    </a:lnTo>
                    <a:lnTo>
                      <a:pt x="2191" y="1344"/>
                    </a:lnTo>
                    <a:lnTo>
                      <a:pt x="2200" y="1364"/>
                    </a:lnTo>
                    <a:lnTo>
                      <a:pt x="2206" y="1391"/>
                    </a:lnTo>
                    <a:lnTo>
                      <a:pt x="2212" y="1424"/>
                    </a:lnTo>
                    <a:lnTo>
                      <a:pt x="2217" y="1461"/>
                    </a:lnTo>
                    <a:lnTo>
                      <a:pt x="2221" y="1503"/>
                    </a:lnTo>
                    <a:lnTo>
                      <a:pt x="2225" y="1549"/>
                    </a:lnTo>
                    <a:lnTo>
                      <a:pt x="2226" y="1596"/>
                    </a:lnTo>
                    <a:lnTo>
                      <a:pt x="2226" y="1645"/>
                    </a:lnTo>
                    <a:lnTo>
                      <a:pt x="2223" y="1696"/>
                    </a:lnTo>
                    <a:lnTo>
                      <a:pt x="2220" y="1746"/>
                    </a:lnTo>
                    <a:lnTo>
                      <a:pt x="2215" y="1794"/>
                    </a:lnTo>
                    <a:lnTo>
                      <a:pt x="2207" y="1841"/>
                    </a:lnTo>
                    <a:lnTo>
                      <a:pt x="2197" y="1885"/>
                    </a:lnTo>
                    <a:lnTo>
                      <a:pt x="2185" y="1926"/>
                    </a:lnTo>
                    <a:lnTo>
                      <a:pt x="2171" y="1962"/>
                    </a:lnTo>
                    <a:lnTo>
                      <a:pt x="2153" y="1993"/>
                    </a:lnTo>
                    <a:lnTo>
                      <a:pt x="2133" y="2018"/>
                    </a:lnTo>
                    <a:lnTo>
                      <a:pt x="2108" y="2037"/>
                    </a:lnTo>
                    <a:lnTo>
                      <a:pt x="2077" y="2055"/>
                    </a:lnTo>
                    <a:lnTo>
                      <a:pt x="2041" y="2068"/>
                    </a:lnTo>
                    <a:lnTo>
                      <a:pt x="2000" y="2081"/>
                    </a:lnTo>
                    <a:lnTo>
                      <a:pt x="1955" y="2091"/>
                    </a:lnTo>
                    <a:lnTo>
                      <a:pt x="1907" y="2098"/>
                    </a:lnTo>
                    <a:lnTo>
                      <a:pt x="1858" y="2104"/>
                    </a:lnTo>
                    <a:lnTo>
                      <a:pt x="1808" y="2107"/>
                    </a:lnTo>
                    <a:lnTo>
                      <a:pt x="1757" y="2109"/>
                    </a:lnTo>
                    <a:lnTo>
                      <a:pt x="1707" y="2109"/>
                    </a:lnTo>
                    <a:lnTo>
                      <a:pt x="1660" y="2108"/>
                    </a:lnTo>
                    <a:lnTo>
                      <a:pt x="1614" y="2105"/>
                    </a:lnTo>
                    <a:lnTo>
                      <a:pt x="1571" y="2102"/>
                    </a:lnTo>
                    <a:lnTo>
                      <a:pt x="1534" y="2095"/>
                    </a:lnTo>
                    <a:lnTo>
                      <a:pt x="1500" y="2089"/>
                    </a:lnTo>
                    <a:lnTo>
                      <a:pt x="1472" y="2083"/>
                    </a:lnTo>
                    <a:lnTo>
                      <a:pt x="1452" y="2074"/>
                    </a:lnTo>
                    <a:lnTo>
                      <a:pt x="1440" y="2067"/>
                    </a:lnTo>
                    <a:lnTo>
                      <a:pt x="1356" y="1984"/>
                    </a:lnTo>
                    <a:lnTo>
                      <a:pt x="1020" y="1984"/>
                    </a:lnTo>
                    <a:lnTo>
                      <a:pt x="992" y="1980"/>
                    </a:lnTo>
                    <a:lnTo>
                      <a:pt x="968" y="1972"/>
                    </a:lnTo>
                    <a:lnTo>
                      <a:pt x="945" y="1958"/>
                    </a:lnTo>
                    <a:lnTo>
                      <a:pt x="926" y="1940"/>
                    </a:lnTo>
                    <a:lnTo>
                      <a:pt x="913" y="1917"/>
                    </a:lnTo>
                    <a:lnTo>
                      <a:pt x="904" y="1893"/>
                    </a:lnTo>
                    <a:lnTo>
                      <a:pt x="900" y="1865"/>
                    </a:lnTo>
                    <a:lnTo>
                      <a:pt x="900" y="1539"/>
                    </a:lnTo>
                    <a:lnTo>
                      <a:pt x="570" y="1539"/>
                    </a:lnTo>
                    <a:lnTo>
                      <a:pt x="543" y="1537"/>
                    </a:lnTo>
                    <a:lnTo>
                      <a:pt x="518" y="1527"/>
                    </a:lnTo>
                    <a:lnTo>
                      <a:pt x="495" y="1513"/>
                    </a:lnTo>
                    <a:lnTo>
                      <a:pt x="476" y="1495"/>
                    </a:lnTo>
                    <a:lnTo>
                      <a:pt x="463" y="1472"/>
                    </a:lnTo>
                    <a:lnTo>
                      <a:pt x="453" y="1448"/>
                    </a:lnTo>
                    <a:lnTo>
                      <a:pt x="450" y="1420"/>
                    </a:lnTo>
                    <a:lnTo>
                      <a:pt x="450" y="1094"/>
                    </a:lnTo>
                    <a:lnTo>
                      <a:pt x="120" y="1094"/>
                    </a:lnTo>
                    <a:lnTo>
                      <a:pt x="93" y="1090"/>
                    </a:lnTo>
                    <a:lnTo>
                      <a:pt x="68" y="1082"/>
                    </a:lnTo>
                    <a:lnTo>
                      <a:pt x="45" y="1068"/>
                    </a:lnTo>
                    <a:lnTo>
                      <a:pt x="27" y="1049"/>
                    </a:lnTo>
                    <a:lnTo>
                      <a:pt x="13" y="1027"/>
                    </a:lnTo>
                    <a:lnTo>
                      <a:pt x="4" y="1003"/>
                    </a:lnTo>
                    <a:lnTo>
                      <a:pt x="0" y="975"/>
                    </a:lnTo>
                    <a:lnTo>
                      <a:pt x="0" y="769"/>
                    </a:lnTo>
                    <a:lnTo>
                      <a:pt x="95" y="733"/>
                    </a:lnTo>
                    <a:lnTo>
                      <a:pt x="185" y="691"/>
                    </a:lnTo>
                    <a:lnTo>
                      <a:pt x="273" y="643"/>
                    </a:lnTo>
                    <a:lnTo>
                      <a:pt x="356" y="590"/>
                    </a:lnTo>
                    <a:lnTo>
                      <a:pt x="435" y="529"/>
                    </a:lnTo>
                    <a:lnTo>
                      <a:pt x="509" y="465"/>
                    </a:lnTo>
                    <a:lnTo>
                      <a:pt x="1670" y="1612"/>
                    </a:lnTo>
                    <a:lnTo>
                      <a:pt x="1690" y="1629"/>
                    </a:lnTo>
                    <a:lnTo>
                      <a:pt x="1713" y="1642"/>
                    </a:lnTo>
                    <a:lnTo>
                      <a:pt x="1737" y="1648"/>
                    </a:lnTo>
                    <a:lnTo>
                      <a:pt x="1762" y="1650"/>
                    </a:lnTo>
                    <a:lnTo>
                      <a:pt x="1787" y="1648"/>
                    </a:lnTo>
                    <a:lnTo>
                      <a:pt x="1812" y="1642"/>
                    </a:lnTo>
                    <a:lnTo>
                      <a:pt x="1835" y="1629"/>
                    </a:lnTo>
                    <a:lnTo>
                      <a:pt x="1855" y="1612"/>
                    </a:lnTo>
                    <a:lnTo>
                      <a:pt x="1872" y="1592"/>
                    </a:lnTo>
                    <a:lnTo>
                      <a:pt x="1883" y="1570"/>
                    </a:lnTo>
                    <a:lnTo>
                      <a:pt x="1891" y="1545"/>
                    </a:lnTo>
                    <a:lnTo>
                      <a:pt x="1893" y="1521"/>
                    </a:lnTo>
                    <a:lnTo>
                      <a:pt x="1891" y="1496"/>
                    </a:lnTo>
                    <a:lnTo>
                      <a:pt x="1885" y="1471"/>
                    </a:lnTo>
                    <a:lnTo>
                      <a:pt x="1872" y="1449"/>
                    </a:lnTo>
                    <a:lnTo>
                      <a:pt x="1856" y="1429"/>
                    </a:lnTo>
                    <a:lnTo>
                      <a:pt x="683" y="268"/>
                    </a:lnTo>
                    <a:lnTo>
                      <a:pt x="726" y="204"/>
                    </a:lnTo>
                    <a:lnTo>
                      <a:pt x="768" y="138"/>
                    </a:lnTo>
                    <a:lnTo>
                      <a:pt x="805" y="70"/>
                    </a:lnTo>
                    <a:lnTo>
                      <a:pt x="8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3" name="Freeform 45">
              <a:extLst>
                <a:ext uri="{FF2B5EF4-FFF2-40B4-BE49-F238E27FC236}">
                  <a16:creationId xmlns:a16="http://schemas.microsoft.com/office/drawing/2014/main" id="{39195E59-F943-2E42-A7C0-A3E7F048E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4077" y="992530"/>
              <a:ext cx="1219996" cy="818079"/>
            </a:xfrm>
            <a:custGeom>
              <a:avLst/>
              <a:gdLst>
                <a:gd name="T0" fmla="*/ 1294 w 3598"/>
                <a:gd name="T1" fmla="*/ 1287 h 2410"/>
                <a:gd name="T2" fmla="*/ 2916 w 3598"/>
                <a:gd name="T3" fmla="*/ 1579 h 2410"/>
                <a:gd name="T4" fmla="*/ 2839 w 3598"/>
                <a:gd name="T5" fmla="*/ 1688 h 2410"/>
                <a:gd name="T6" fmla="*/ 2707 w 3598"/>
                <a:gd name="T7" fmla="*/ 1660 h 2410"/>
                <a:gd name="T8" fmla="*/ 2482 w 3598"/>
                <a:gd name="T9" fmla="*/ 1084 h 2410"/>
                <a:gd name="T10" fmla="*/ 2278 w 3598"/>
                <a:gd name="T11" fmla="*/ 1344 h 2410"/>
                <a:gd name="T12" fmla="*/ 2247 w 3598"/>
                <a:gd name="T13" fmla="*/ 1701 h 2410"/>
                <a:gd name="T14" fmla="*/ 2419 w 3598"/>
                <a:gd name="T15" fmla="*/ 2014 h 2410"/>
                <a:gd name="T16" fmla="*/ 2734 w 3598"/>
                <a:gd name="T17" fmla="*/ 2163 h 2410"/>
                <a:gd name="T18" fmla="*/ 3077 w 3598"/>
                <a:gd name="T19" fmla="*/ 2086 h 2410"/>
                <a:gd name="T20" fmla="*/ 3304 w 3598"/>
                <a:gd name="T21" fmla="*/ 1819 h 2410"/>
                <a:gd name="T22" fmla="*/ 3342 w 3598"/>
                <a:gd name="T23" fmla="*/ 1451 h 2410"/>
                <a:gd name="T24" fmla="*/ 3177 w 3598"/>
                <a:gd name="T25" fmla="*/ 1145 h 2410"/>
                <a:gd name="T26" fmla="*/ 2876 w 3598"/>
                <a:gd name="T27" fmla="*/ 991 h 2410"/>
                <a:gd name="T28" fmla="*/ 573 w 3598"/>
                <a:gd name="T29" fmla="*/ 1036 h 2410"/>
                <a:gd name="T30" fmla="*/ 320 w 3598"/>
                <a:gd name="T31" fmla="*/ 1276 h 2410"/>
                <a:gd name="T32" fmla="*/ 247 w 3598"/>
                <a:gd name="T33" fmla="*/ 1639 h 2410"/>
                <a:gd name="T34" fmla="*/ 388 w 3598"/>
                <a:gd name="T35" fmla="*/ 1971 h 2410"/>
                <a:gd name="T36" fmla="*/ 684 w 3598"/>
                <a:gd name="T37" fmla="*/ 2153 h 2410"/>
                <a:gd name="T38" fmla="*/ 1037 w 3598"/>
                <a:gd name="T39" fmla="*/ 2113 h 2410"/>
                <a:gd name="T40" fmla="*/ 1290 w 3598"/>
                <a:gd name="T41" fmla="*/ 1871 h 2410"/>
                <a:gd name="T42" fmla="*/ 754 w 3598"/>
                <a:gd name="T43" fmla="*/ 1686 h 2410"/>
                <a:gd name="T44" fmla="*/ 683 w 3598"/>
                <a:gd name="T45" fmla="*/ 1561 h 2410"/>
                <a:gd name="T46" fmla="*/ 852 w 3598"/>
                <a:gd name="T47" fmla="*/ 986 h 2410"/>
                <a:gd name="T48" fmla="*/ 1451 w 3598"/>
                <a:gd name="T49" fmla="*/ 1079 h 2410"/>
                <a:gd name="T50" fmla="*/ 1599 w 3598"/>
                <a:gd name="T51" fmla="*/ 1453 h 2410"/>
                <a:gd name="T52" fmla="*/ 2586 w 3598"/>
                <a:gd name="T53" fmla="*/ 7 h 2410"/>
                <a:gd name="T54" fmla="*/ 2775 w 3598"/>
                <a:gd name="T55" fmla="*/ 740 h 2410"/>
                <a:gd name="T56" fmla="*/ 3139 w 3598"/>
                <a:gd name="T57" fmla="*/ 820 h 2410"/>
                <a:gd name="T58" fmla="*/ 3452 w 3598"/>
                <a:gd name="T59" fmla="*/ 1093 h 2410"/>
                <a:gd name="T60" fmla="*/ 3595 w 3598"/>
                <a:gd name="T61" fmla="*/ 1499 h 2410"/>
                <a:gd name="T62" fmla="*/ 3521 w 3598"/>
                <a:gd name="T63" fmla="*/ 1933 h 2410"/>
                <a:gd name="T64" fmla="*/ 3258 w 3598"/>
                <a:gd name="T65" fmla="*/ 2257 h 2410"/>
                <a:gd name="T66" fmla="*/ 2867 w 3598"/>
                <a:gd name="T67" fmla="*/ 2407 h 2410"/>
                <a:gd name="T68" fmla="*/ 2449 w 3598"/>
                <a:gd name="T69" fmla="*/ 2330 h 2410"/>
                <a:gd name="T70" fmla="*/ 2137 w 3598"/>
                <a:gd name="T71" fmla="*/ 2056 h 2410"/>
                <a:gd name="T72" fmla="*/ 1994 w 3598"/>
                <a:gd name="T73" fmla="*/ 1651 h 2410"/>
                <a:gd name="T74" fmla="*/ 1779 w 3598"/>
                <a:gd name="T75" fmla="*/ 1686 h 2410"/>
                <a:gd name="T76" fmla="*/ 1544 w 3598"/>
                <a:gd name="T77" fmla="*/ 1900 h 2410"/>
                <a:gd name="T78" fmla="*/ 1306 w 3598"/>
                <a:gd name="T79" fmla="*/ 2227 h 2410"/>
                <a:gd name="T80" fmla="*/ 943 w 3598"/>
                <a:gd name="T81" fmla="*/ 2398 h 2410"/>
                <a:gd name="T82" fmla="*/ 525 w 3598"/>
                <a:gd name="T83" fmla="*/ 2358 h 2410"/>
                <a:gd name="T84" fmla="*/ 189 w 3598"/>
                <a:gd name="T85" fmla="*/ 2113 h 2410"/>
                <a:gd name="T86" fmla="*/ 13 w 3598"/>
                <a:gd name="T87" fmla="*/ 1725 h 2410"/>
                <a:gd name="T88" fmla="*/ 50 w 3598"/>
                <a:gd name="T89" fmla="*/ 1284 h 2410"/>
                <a:gd name="T90" fmla="*/ 286 w 3598"/>
                <a:gd name="T91" fmla="*/ 935 h 2410"/>
                <a:gd name="T92" fmla="*/ 660 w 3598"/>
                <a:gd name="T93" fmla="*/ 753 h 2410"/>
                <a:gd name="T94" fmla="*/ 1055 w 3598"/>
                <a:gd name="T95" fmla="*/ 780 h 2410"/>
                <a:gd name="T96" fmla="*/ 1071 w 3598"/>
                <a:gd name="T97" fmla="*/ 577 h 2410"/>
                <a:gd name="T98" fmla="*/ 946 w 3598"/>
                <a:gd name="T99" fmla="*/ 486 h 2410"/>
                <a:gd name="T100" fmla="*/ 962 w 3598"/>
                <a:gd name="T101" fmla="*/ 330 h 2410"/>
                <a:gd name="T102" fmla="*/ 1080 w 3598"/>
                <a:gd name="T103" fmla="*/ 266 h 2410"/>
                <a:gd name="T104" fmla="*/ 1654 w 3598"/>
                <a:gd name="T105" fmla="*/ 295 h 2410"/>
                <a:gd name="T106" fmla="*/ 1629 w 3598"/>
                <a:gd name="T107" fmla="*/ 434 h 2410"/>
                <a:gd name="T108" fmla="*/ 2448 w 3598"/>
                <a:gd name="T109" fmla="*/ 278 h 2410"/>
                <a:gd name="T110" fmla="*/ 2139 w 3598"/>
                <a:gd name="T111" fmla="*/ 316 h 2410"/>
                <a:gd name="T112" fmla="*/ 2100 w 3598"/>
                <a:gd name="T113" fmla="*/ 185 h 2410"/>
                <a:gd name="T114" fmla="*/ 2511 w 3598"/>
                <a:gd name="T115" fmla="*/ 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98" h="2410">
                  <a:moveTo>
                    <a:pt x="1192" y="1150"/>
                  </a:moveTo>
                  <a:lnTo>
                    <a:pt x="1016" y="1453"/>
                  </a:lnTo>
                  <a:lnTo>
                    <a:pt x="1352" y="1453"/>
                  </a:lnTo>
                  <a:lnTo>
                    <a:pt x="1338" y="1395"/>
                  </a:lnTo>
                  <a:lnTo>
                    <a:pt x="1318" y="1340"/>
                  </a:lnTo>
                  <a:lnTo>
                    <a:pt x="1294" y="1287"/>
                  </a:lnTo>
                  <a:lnTo>
                    <a:pt x="1265" y="1238"/>
                  </a:lnTo>
                  <a:lnTo>
                    <a:pt x="1231" y="1192"/>
                  </a:lnTo>
                  <a:lnTo>
                    <a:pt x="1192" y="1150"/>
                  </a:lnTo>
                  <a:close/>
                  <a:moveTo>
                    <a:pt x="2817" y="986"/>
                  </a:moveTo>
                  <a:lnTo>
                    <a:pt x="2915" y="1554"/>
                  </a:lnTo>
                  <a:lnTo>
                    <a:pt x="2916" y="1579"/>
                  </a:lnTo>
                  <a:lnTo>
                    <a:pt x="2913" y="1603"/>
                  </a:lnTo>
                  <a:lnTo>
                    <a:pt x="2905" y="1625"/>
                  </a:lnTo>
                  <a:lnTo>
                    <a:pt x="2894" y="1645"/>
                  </a:lnTo>
                  <a:lnTo>
                    <a:pt x="2879" y="1663"/>
                  </a:lnTo>
                  <a:lnTo>
                    <a:pt x="2860" y="1677"/>
                  </a:lnTo>
                  <a:lnTo>
                    <a:pt x="2839" y="1688"/>
                  </a:lnTo>
                  <a:lnTo>
                    <a:pt x="2815" y="1695"/>
                  </a:lnTo>
                  <a:lnTo>
                    <a:pt x="2794" y="1697"/>
                  </a:lnTo>
                  <a:lnTo>
                    <a:pt x="2770" y="1695"/>
                  </a:lnTo>
                  <a:lnTo>
                    <a:pt x="2747" y="1687"/>
                  </a:lnTo>
                  <a:lnTo>
                    <a:pt x="2726" y="1676"/>
                  </a:lnTo>
                  <a:lnTo>
                    <a:pt x="2707" y="1660"/>
                  </a:lnTo>
                  <a:lnTo>
                    <a:pt x="2692" y="1641"/>
                  </a:lnTo>
                  <a:lnTo>
                    <a:pt x="2681" y="1619"/>
                  </a:lnTo>
                  <a:lnTo>
                    <a:pt x="2675" y="1595"/>
                  </a:lnTo>
                  <a:lnTo>
                    <a:pt x="2577" y="1029"/>
                  </a:lnTo>
                  <a:lnTo>
                    <a:pt x="2528" y="1055"/>
                  </a:lnTo>
                  <a:lnTo>
                    <a:pt x="2482" y="1084"/>
                  </a:lnTo>
                  <a:lnTo>
                    <a:pt x="2439" y="1118"/>
                  </a:lnTo>
                  <a:lnTo>
                    <a:pt x="2398" y="1156"/>
                  </a:lnTo>
                  <a:lnTo>
                    <a:pt x="2362" y="1199"/>
                  </a:lnTo>
                  <a:lnTo>
                    <a:pt x="2330" y="1244"/>
                  </a:lnTo>
                  <a:lnTo>
                    <a:pt x="2302" y="1293"/>
                  </a:lnTo>
                  <a:lnTo>
                    <a:pt x="2278" y="1344"/>
                  </a:lnTo>
                  <a:lnTo>
                    <a:pt x="2259" y="1399"/>
                  </a:lnTo>
                  <a:lnTo>
                    <a:pt x="2245" y="1455"/>
                  </a:lnTo>
                  <a:lnTo>
                    <a:pt x="2236" y="1514"/>
                  </a:lnTo>
                  <a:lnTo>
                    <a:pt x="2234" y="1574"/>
                  </a:lnTo>
                  <a:lnTo>
                    <a:pt x="2237" y="1639"/>
                  </a:lnTo>
                  <a:lnTo>
                    <a:pt x="2247" y="1701"/>
                  </a:lnTo>
                  <a:lnTo>
                    <a:pt x="2263" y="1761"/>
                  </a:lnTo>
                  <a:lnTo>
                    <a:pt x="2283" y="1819"/>
                  </a:lnTo>
                  <a:lnTo>
                    <a:pt x="2311" y="1874"/>
                  </a:lnTo>
                  <a:lnTo>
                    <a:pt x="2342" y="1924"/>
                  </a:lnTo>
                  <a:lnTo>
                    <a:pt x="2378" y="1971"/>
                  </a:lnTo>
                  <a:lnTo>
                    <a:pt x="2419" y="2014"/>
                  </a:lnTo>
                  <a:lnTo>
                    <a:pt x="2464" y="2052"/>
                  </a:lnTo>
                  <a:lnTo>
                    <a:pt x="2512" y="2086"/>
                  </a:lnTo>
                  <a:lnTo>
                    <a:pt x="2563" y="2114"/>
                  </a:lnTo>
                  <a:lnTo>
                    <a:pt x="2618" y="2136"/>
                  </a:lnTo>
                  <a:lnTo>
                    <a:pt x="2675" y="2153"/>
                  </a:lnTo>
                  <a:lnTo>
                    <a:pt x="2734" y="2163"/>
                  </a:lnTo>
                  <a:lnTo>
                    <a:pt x="2795" y="2167"/>
                  </a:lnTo>
                  <a:lnTo>
                    <a:pt x="2855" y="2163"/>
                  </a:lnTo>
                  <a:lnTo>
                    <a:pt x="2914" y="2153"/>
                  </a:lnTo>
                  <a:lnTo>
                    <a:pt x="2971" y="2136"/>
                  </a:lnTo>
                  <a:lnTo>
                    <a:pt x="3025" y="2114"/>
                  </a:lnTo>
                  <a:lnTo>
                    <a:pt x="3077" y="2086"/>
                  </a:lnTo>
                  <a:lnTo>
                    <a:pt x="3125" y="2052"/>
                  </a:lnTo>
                  <a:lnTo>
                    <a:pt x="3170" y="2014"/>
                  </a:lnTo>
                  <a:lnTo>
                    <a:pt x="3210" y="1971"/>
                  </a:lnTo>
                  <a:lnTo>
                    <a:pt x="3246" y="1924"/>
                  </a:lnTo>
                  <a:lnTo>
                    <a:pt x="3278" y="1874"/>
                  </a:lnTo>
                  <a:lnTo>
                    <a:pt x="3304" y="1819"/>
                  </a:lnTo>
                  <a:lnTo>
                    <a:pt x="3326" y="1761"/>
                  </a:lnTo>
                  <a:lnTo>
                    <a:pt x="3341" y="1701"/>
                  </a:lnTo>
                  <a:lnTo>
                    <a:pt x="3351" y="1639"/>
                  </a:lnTo>
                  <a:lnTo>
                    <a:pt x="3355" y="1574"/>
                  </a:lnTo>
                  <a:lnTo>
                    <a:pt x="3351" y="1512"/>
                  </a:lnTo>
                  <a:lnTo>
                    <a:pt x="3342" y="1451"/>
                  </a:lnTo>
                  <a:lnTo>
                    <a:pt x="3327" y="1392"/>
                  </a:lnTo>
                  <a:lnTo>
                    <a:pt x="3308" y="1336"/>
                  </a:lnTo>
                  <a:lnTo>
                    <a:pt x="3281" y="1284"/>
                  </a:lnTo>
                  <a:lnTo>
                    <a:pt x="3252" y="1234"/>
                  </a:lnTo>
                  <a:lnTo>
                    <a:pt x="3217" y="1188"/>
                  </a:lnTo>
                  <a:lnTo>
                    <a:pt x="3177" y="1145"/>
                  </a:lnTo>
                  <a:lnTo>
                    <a:pt x="3135" y="1107"/>
                  </a:lnTo>
                  <a:lnTo>
                    <a:pt x="3089" y="1073"/>
                  </a:lnTo>
                  <a:lnTo>
                    <a:pt x="3040" y="1045"/>
                  </a:lnTo>
                  <a:lnTo>
                    <a:pt x="2987" y="1021"/>
                  </a:lnTo>
                  <a:lnTo>
                    <a:pt x="2933" y="1003"/>
                  </a:lnTo>
                  <a:lnTo>
                    <a:pt x="2876" y="991"/>
                  </a:lnTo>
                  <a:lnTo>
                    <a:pt x="2817" y="986"/>
                  </a:lnTo>
                  <a:close/>
                  <a:moveTo>
                    <a:pt x="804" y="982"/>
                  </a:moveTo>
                  <a:lnTo>
                    <a:pt x="743" y="987"/>
                  </a:lnTo>
                  <a:lnTo>
                    <a:pt x="684" y="997"/>
                  </a:lnTo>
                  <a:lnTo>
                    <a:pt x="627" y="1013"/>
                  </a:lnTo>
                  <a:lnTo>
                    <a:pt x="573" y="1036"/>
                  </a:lnTo>
                  <a:lnTo>
                    <a:pt x="521" y="1064"/>
                  </a:lnTo>
                  <a:lnTo>
                    <a:pt x="473" y="1097"/>
                  </a:lnTo>
                  <a:lnTo>
                    <a:pt x="429" y="1135"/>
                  </a:lnTo>
                  <a:lnTo>
                    <a:pt x="388" y="1178"/>
                  </a:lnTo>
                  <a:lnTo>
                    <a:pt x="352" y="1225"/>
                  </a:lnTo>
                  <a:lnTo>
                    <a:pt x="320" y="1276"/>
                  </a:lnTo>
                  <a:lnTo>
                    <a:pt x="294" y="1331"/>
                  </a:lnTo>
                  <a:lnTo>
                    <a:pt x="272" y="1388"/>
                  </a:lnTo>
                  <a:lnTo>
                    <a:pt x="257" y="1448"/>
                  </a:lnTo>
                  <a:lnTo>
                    <a:pt x="247" y="1510"/>
                  </a:lnTo>
                  <a:lnTo>
                    <a:pt x="244" y="1574"/>
                  </a:lnTo>
                  <a:lnTo>
                    <a:pt x="247" y="1639"/>
                  </a:lnTo>
                  <a:lnTo>
                    <a:pt x="257" y="1701"/>
                  </a:lnTo>
                  <a:lnTo>
                    <a:pt x="272" y="1761"/>
                  </a:lnTo>
                  <a:lnTo>
                    <a:pt x="294" y="1819"/>
                  </a:lnTo>
                  <a:lnTo>
                    <a:pt x="320" y="1874"/>
                  </a:lnTo>
                  <a:lnTo>
                    <a:pt x="352" y="1924"/>
                  </a:lnTo>
                  <a:lnTo>
                    <a:pt x="388" y="1971"/>
                  </a:lnTo>
                  <a:lnTo>
                    <a:pt x="429" y="2014"/>
                  </a:lnTo>
                  <a:lnTo>
                    <a:pt x="473" y="2052"/>
                  </a:lnTo>
                  <a:lnTo>
                    <a:pt x="521" y="2086"/>
                  </a:lnTo>
                  <a:lnTo>
                    <a:pt x="573" y="2114"/>
                  </a:lnTo>
                  <a:lnTo>
                    <a:pt x="627" y="2136"/>
                  </a:lnTo>
                  <a:lnTo>
                    <a:pt x="684" y="2153"/>
                  </a:lnTo>
                  <a:lnTo>
                    <a:pt x="743" y="2163"/>
                  </a:lnTo>
                  <a:lnTo>
                    <a:pt x="804" y="2167"/>
                  </a:lnTo>
                  <a:lnTo>
                    <a:pt x="866" y="2163"/>
                  </a:lnTo>
                  <a:lnTo>
                    <a:pt x="925" y="2152"/>
                  </a:lnTo>
                  <a:lnTo>
                    <a:pt x="983" y="2136"/>
                  </a:lnTo>
                  <a:lnTo>
                    <a:pt x="1037" y="2113"/>
                  </a:lnTo>
                  <a:lnTo>
                    <a:pt x="1089" y="2085"/>
                  </a:lnTo>
                  <a:lnTo>
                    <a:pt x="1137" y="2051"/>
                  </a:lnTo>
                  <a:lnTo>
                    <a:pt x="1182" y="2013"/>
                  </a:lnTo>
                  <a:lnTo>
                    <a:pt x="1222" y="1969"/>
                  </a:lnTo>
                  <a:lnTo>
                    <a:pt x="1258" y="1922"/>
                  </a:lnTo>
                  <a:lnTo>
                    <a:pt x="1290" y="1871"/>
                  </a:lnTo>
                  <a:lnTo>
                    <a:pt x="1316" y="1815"/>
                  </a:lnTo>
                  <a:lnTo>
                    <a:pt x="1337" y="1757"/>
                  </a:lnTo>
                  <a:lnTo>
                    <a:pt x="1352" y="1697"/>
                  </a:lnTo>
                  <a:lnTo>
                    <a:pt x="804" y="1697"/>
                  </a:lnTo>
                  <a:lnTo>
                    <a:pt x="779" y="1694"/>
                  </a:lnTo>
                  <a:lnTo>
                    <a:pt x="754" y="1686"/>
                  </a:lnTo>
                  <a:lnTo>
                    <a:pt x="732" y="1674"/>
                  </a:lnTo>
                  <a:lnTo>
                    <a:pt x="714" y="1656"/>
                  </a:lnTo>
                  <a:lnTo>
                    <a:pt x="698" y="1636"/>
                  </a:lnTo>
                  <a:lnTo>
                    <a:pt x="689" y="1612"/>
                  </a:lnTo>
                  <a:lnTo>
                    <a:pt x="683" y="1588"/>
                  </a:lnTo>
                  <a:lnTo>
                    <a:pt x="683" y="1561"/>
                  </a:lnTo>
                  <a:lnTo>
                    <a:pt x="689" y="1537"/>
                  </a:lnTo>
                  <a:lnTo>
                    <a:pt x="699" y="1513"/>
                  </a:lnTo>
                  <a:lnTo>
                    <a:pt x="987" y="1018"/>
                  </a:lnTo>
                  <a:lnTo>
                    <a:pt x="943" y="1003"/>
                  </a:lnTo>
                  <a:lnTo>
                    <a:pt x="898" y="992"/>
                  </a:lnTo>
                  <a:lnTo>
                    <a:pt x="852" y="986"/>
                  </a:lnTo>
                  <a:lnTo>
                    <a:pt x="804" y="982"/>
                  </a:lnTo>
                  <a:close/>
                  <a:moveTo>
                    <a:pt x="1404" y="785"/>
                  </a:moveTo>
                  <a:lnTo>
                    <a:pt x="1319" y="933"/>
                  </a:lnTo>
                  <a:lnTo>
                    <a:pt x="1366" y="978"/>
                  </a:lnTo>
                  <a:lnTo>
                    <a:pt x="1411" y="1026"/>
                  </a:lnTo>
                  <a:lnTo>
                    <a:pt x="1451" y="1079"/>
                  </a:lnTo>
                  <a:lnTo>
                    <a:pt x="1488" y="1134"/>
                  </a:lnTo>
                  <a:lnTo>
                    <a:pt x="1519" y="1193"/>
                  </a:lnTo>
                  <a:lnTo>
                    <a:pt x="1547" y="1254"/>
                  </a:lnTo>
                  <a:lnTo>
                    <a:pt x="1570" y="1319"/>
                  </a:lnTo>
                  <a:lnTo>
                    <a:pt x="1587" y="1384"/>
                  </a:lnTo>
                  <a:lnTo>
                    <a:pt x="1599" y="1453"/>
                  </a:lnTo>
                  <a:lnTo>
                    <a:pt x="1674" y="1453"/>
                  </a:lnTo>
                  <a:lnTo>
                    <a:pt x="2272" y="785"/>
                  </a:lnTo>
                  <a:lnTo>
                    <a:pt x="1404" y="785"/>
                  </a:lnTo>
                  <a:close/>
                  <a:moveTo>
                    <a:pt x="2536" y="0"/>
                  </a:moveTo>
                  <a:lnTo>
                    <a:pt x="2561" y="0"/>
                  </a:lnTo>
                  <a:lnTo>
                    <a:pt x="2586" y="7"/>
                  </a:lnTo>
                  <a:lnTo>
                    <a:pt x="2610" y="18"/>
                  </a:lnTo>
                  <a:lnTo>
                    <a:pt x="2630" y="34"/>
                  </a:lnTo>
                  <a:lnTo>
                    <a:pt x="2646" y="54"/>
                  </a:lnTo>
                  <a:lnTo>
                    <a:pt x="2658" y="76"/>
                  </a:lnTo>
                  <a:lnTo>
                    <a:pt x="2666" y="101"/>
                  </a:lnTo>
                  <a:lnTo>
                    <a:pt x="2775" y="740"/>
                  </a:lnTo>
                  <a:lnTo>
                    <a:pt x="2795" y="739"/>
                  </a:lnTo>
                  <a:lnTo>
                    <a:pt x="2867" y="742"/>
                  </a:lnTo>
                  <a:lnTo>
                    <a:pt x="2939" y="753"/>
                  </a:lnTo>
                  <a:lnTo>
                    <a:pt x="3008" y="769"/>
                  </a:lnTo>
                  <a:lnTo>
                    <a:pt x="3075" y="791"/>
                  </a:lnTo>
                  <a:lnTo>
                    <a:pt x="3139" y="820"/>
                  </a:lnTo>
                  <a:lnTo>
                    <a:pt x="3200" y="854"/>
                  </a:lnTo>
                  <a:lnTo>
                    <a:pt x="3258" y="892"/>
                  </a:lnTo>
                  <a:lnTo>
                    <a:pt x="3312" y="935"/>
                  </a:lnTo>
                  <a:lnTo>
                    <a:pt x="3363" y="985"/>
                  </a:lnTo>
                  <a:lnTo>
                    <a:pt x="3409" y="1037"/>
                  </a:lnTo>
                  <a:lnTo>
                    <a:pt x="3452" y="1093"/>
                  </a:lnTo>
                  <a:lnTo>
                    <a:pt x="3489" y="1153"/>
                  </a:lnTo>
                  <a:lnTo>
                    <a:pt x="3521" y="1217"/>
                  </a:lnTo>
                  <a:lnTo>
                    <a:pt x="3548" y="1284"/>
                  </a:lnTo>
                  <a:lnTo>
                    <a:pt x="3570" y="1353"/>
                  </a:lnTo>
                  <a:lnTo>
                    <a:pt x="3585" y="1425"/>
                  </a:lnTo>
                  <a:lnTo>
                    <a:pt x="3595" y="1499"/>
                  </a:lnTo>
                  <a:lnTo>
                    <a:pt x="3598" y="1574"/>
                  </a:lnTo>
                  <a:lnTo>
                    <a:pt x="3595" y="1651"/>
                  </a:lnTo>
                  <a:lnTo>
                    <a:pt x="3585" y="1725"/>
                  </a:lnTo>
                  <a:lnTo>
                    <a:pt x="3570" y="1796"/>
                  </a:lnTo>
                  <a:lnTo>
                    <a:pt x="3548" y="1866"/>
                  </a:lnTo>
                  <a:lnTo>
                    <a:pt x="3521" y="1933"/>
                  </a:lnTo>
                  <a:lnTo>
                    <a:pt x="3489" y="1996"/>
                  </a:lnTo>
                  <a:lnTo>
                    <a:pt x="3452" y="2056"/>
                  </a:lnTo>
                  <a:lnTo>
                    <a:pt x="3409" y="2113"/>
                  </a:lnTo>
                  <a:lnTo>
                    <a:pt x="3363" y="2165"/>
                  </a:lnTo>
                  <a:lnTo>
                    <a:pt x="3312" y="2214"/>
                  </a:lnTo>
                  <a:lnTo>
                    <a:pt x="3258" y="2257"/>
                  </a:lnTo>
                  <a:lnTo>
                    <a:pt x="3200" y="2297"/>
                  </a:lnTo>
                  <a:lnTo>
                    <a:pt x="3139" y="2330"/>
                  </a:lnTo>
                  <a:lnTo>
                    <a:pt x="3075" y="2358"/>
                  </a:lnTo>
                  <a:lnTo>
                    <a:pt x="3008" y="2381"/>
                  </a:lnTo>
                  <a:lnTo>
                    <a:pt x="2939" y="2397"/>
                  </a:lnTo>
                  <a:lnTo>
                    <a:pt x="2867" y="2407"/>
                  </a:lnTo>
                  <a:lnTo>
                    <a:pt x="2795" y="2410"/>
                  </a:lnTo>
                  <a:lnTo>
                    <a:pt x="2722" y="2407"/>
                  </a:lnTo>
                  <a:lnTo>
                    <a:pt x="2651" y="2397"/>
                  </a:lnTo>
                  <a:lnTo>
                    <a:pt x="2581" y="2381"/>
                  </a:lnTo>
                  <a:lnTo>
                    <a:pt x="2514" y="2358"/>
                  </a:lnTo>
                  <a:lnTo>
                    <a:pt x="2449" y="2330"/>
                  </a:lnTo>
                  <a:lnTo>
                    <a:pt x="2388" y="2297"/>
                  </a:lnTo>
                  <a:lnTo>
                    <a:pt x="2330" y="2257"/>
                  </a:lnTo>
                  <a:lnTo>
                    <a:pt x="2277" y="2214"/>
                  </a:lnTo>
                  <a:lnTo>
                    <a:pt x="2225" y="2165"/>
                  </a:lnTo>
                  <a:lnTo>
                    <a:pt x="2179" y="2113"/>
                  </a:lnTo>
                  <a:lnTo>
                    <a:pt x="2137" y="2056"/>
                  </a:lnTo>
                  <a:lnTo>
                    <a:pt x="2100" y="1996"/>
                  </a:lnTo>
                  <a:lnTo>
                    <a:pt x="2068" y="1933"/>
                  </a:lnTo>
                  <a:lnTo>
                    <a:pt x="2041" y="1866"/>
                  </a:lnTo>
                  <a:lnTo>
                    <a:pt x="2019" y="1796"/>
                  </a:lnTo>
                  <a:lnTo>
                    <a:pt x="2002" y="1725"/>
                  </a:lnTo>
                  <a:lnTo>
                    <a:pt x="1994" y="1651"/>
                  </a:lnTo>
                  <a:lnTo>
                    <a:pt x="1990" y="1574"/>
                  </a:lnTo>
                  <a:lnTo>
                    <a:pt x="1993" y="1516"/>
                  </a:lnTo>
                  <a:lnTo>
                    <a:pt x="1999" y="1457"/>
                  </a:lnTo>
                  <a:lnTo>
                    <a:pt x="1820" y="1656"/>
                  </a:lnTo>
                  <a:lnTo>
                    <a:pt x="1801" y="1674"/>
                  </a:lnTo>
                  <a:lnTo>
                    <a:pt x="1779" y="1686"/>
                  </a:lnTo>
                  <a:lnTo>
                    <a:pt x="1754" y="1694"/>
                  </a:lnTo>
                  <a:lnTo>
                    <a:pt x="1729" y="1697"/>
                  </a:lnTo>
                  <a:lnTo>
                    <a:pt x="1599" y="1697"/>
                  </a:lnTo>
                  <a:lnTo>
                    <a:pt x="1586" y="1767"/>
                  </a:lnTo>
                  <a:lnTo>
                    <a:pt x="1567" y="1834"/>
                  </a:lnTo>
                  <a:lnTo>
                    <a:pt x="1544" y="1900"/>
                  </a:lnTo>
                  <a:lnTo>
                    <a:pt x="1516" y="1963"/>
                  </a:lnTo>
                  <a:lnTo>
                    <a:pt x="1482" y="2022"/>
                  </a:lnTo>
                  <a:lnTo>
                    <a:pt x="1444" y="2079"/>
                  </a:lnTo>
                  <a:lnTo>
                    <a:pt x="1402" y="2133"/>
                  </a:lnTo>
                  <a:lnTo>
                    <a:pt x="1356" y="2182"/>
                  </a:lnTo>
                  <a:lnTo>
                    <a:pt x="1306" y="2227"/>
                  </a:lnTo>
                  <a:lnTo>
                    <a:pt x="1253" y="2268"/>
                  </a:lnTo>
                  <a:lnTo>
                    <a:pt x="1197" y="2304"/>
                  </a:lnTo>
                  <a:lnTo>
                    <a:pt x="1137" y="2336"/>
                  </a:lnTo>
                  <a:lnTo>
                    <a:pt x="1075" y="2362"/>
                  </a:lnTo>
                  <a:lnTo>
                    <a:pt x="1010" y="2383"/>
                  </a:lnTo>
                  <a:lnTo>
                    <a:pt x="943" y="2398"/>
                  </a:lnTo>
                  <a:lnTo>
                    <a:pt x="875" y="2407"/>
                  </a:lnTo>
                  <a:lnTo>
                    <a:pt x="804" y="2410"/>
                  </a:lnTo>
                  <a:lnTo>
                    <a:pt x="731" y="2407"/>
                  </a:lnTo>
                  <a:lnTo>
                    <a:pt x="660" y="2397"/>
                  </a:lnTo>
                  <a:lnTo>
                    <a:pt x="591" y="2381"/>
                  </a:lnTo>
                  <a:lnTo>
                    <a:pt x="525" y="2358"/>
                  </a:lnTo>
                  <a:lnTo>
                    <a:pt x="460" y="2330"/>
                  </a:lnTo>
                  <a:lnTo>
                    <a:pt x="399" y="2297"/>
                  </a:lnTo>
                  <a:lnTo>
                    <a:pt x="341" y="2257"/>
                  </a:lnTo>
                  <a:lnTo>
                    <a:pt x="286" y="2214"/>
                  </a:lnTo>
                  <a:lnTo>
                    <a:pt x="236" y="2165"/>
                  </a:lnTo>
                  <a:lnTo>
                    <a:pt x="189" y="2113"/>
                  </a:lnTo>
                  <a:lnTo>
                    <a:pt x="147" y="2056"/>
                  </a:lnTo>
                  <a:lnTo>
                    <a:pt x="110" y="1996"/>
                  </a:lnTo>
                  <a:lnTo>
                    <a:pt x="78" y="1933"/>
                  </a:lnTo>
                  <a:lnTo>
                    <a:pt x="50" y="1866"/>
                  </a:lnTo>
                  <a:lnTo>
                    <a:pt x="28" y="1796"/>
                  </a:lnTo>
                  <a:lnTo>
                    <a:pt x="13" y="1725"/>
                  </a:lnTo>
                  <a:lnTo>
                    <a:pt x="3" y="1651"/>
                  </a:lnTo>
                  <a:lnTo>
                    <a:pt x="0" y="1574"/>
                  </a:lnTo>
                  <a:lnTo>
                    <a:pt x="3" y="1499"/>
                  </a:lnTo>
                  <a:lnTo>
                    <a:pt x="13" y="1425"/>
                  </a:lnTo>
                  <a:lnTo>
                    <a:pt x="28" y="1353"/>
                  </a:lnTo>
                  <a:lnTo>
                    <a:pt x="50" y="1284"/>
                  </a:lnTo>
                  <a:lnTo>
                    <a:pt x="78" y="1217"/>
                  </a:lnTo>
                  <a:lnTo>
                    <a:pt x="110" y="1153"/>
                  </a:lnTo>
                  <a:lnTo>
                    <a:pt x="147" y="1093"/>
                  </a:lnTo>
                  <a:lnTo>
                    <a:pt x="189" y="1037"/>
                  </a:lnTo>
                  <a:lnTo>
                    <a:pt x="236" y="985"/>
                  </a:lnTo>
                  <a:lnTo>
                    <a:pt x="286" y="935"/>
                  </a:lnTo>
                  <a:lnTo>
                    <a:pt x="341" y="892"/>
                  </a:lnTo>
                  <a:lnTo>
                    <a:pt x="399" y="854"/>
                  </a:lnTo>
                  <a:lnTo>
                    <a:pt x="460" y="820"/>
                  </a:lnTo>
                  <a:lnTo>
                    <a:pt x="525" y="791"/>
                  </a:lnTo>
                  <a:lnTo>
                    <a:pt x="591" y="769"/>
                  </a:lnTo>
                  <a:lnTo>
                    <a:pt x="660" y="753"/>
                  </a:lnTo>
                  <a:lnTo>
                    <a:pt x="731" y="742"/>
                  </a:lnTo>
                  <a:lnTo>
                    <a:pt x="804" y="739"/>
                  </a:lnTo>
                  <a:lnTo>
                    <a:pt x="869" y="742"/>
                  </a:lnTo>
                  <a:lnTo>
                    <a:pt x="932" y="750"/>
                  </a:lnTo>
                  <a:lnTo>
                    <a:pt x="995" y="763"/>
                  </a:lnTo>
                  <a:lnTo>
                    <a:pt x="1055" y="780"/>
                  </a:lnTo>
                  <a:lnTo>
                    <a:pt x="1113" y="803"/>
                  </a:lnTo>
                  <a:lnTo>
                    <a:pt x="1212" y="631"/>
                  </a:lnTo>
                  <a:lnTo>
                    <a:pt x="1212" y="551"/>
                  </a:lnTo>
                  <a:lnTo>
                    <a:pt x="1127" y="573"/>
                  </a:lnTo>
                  <a:lnTo>
                    <a:pt x="1100" y="577"/>
                  </a:lnTo>
                  <a:lnTo>
                    <a:pt x="1071" y="577"/>
                  </a:lnTo>
                  <a:lnTo>
                    <a:pt x="1045" y="572"/>
                  </a:lnTo>
                  <a:lnTo>
                    <a:pt x="1020" y="562"/>
                  </a:lnTo>
                  <a:lnTo>
                    <a:pt x="998" y="549"/>
                  </a:lnTo>
                  <a:lnTo>
                    <a:pt x="977" y="531"/>
                  </a:lnTo>
                  <a:lnTo>
                    <a:pt x="960" y="511"/>
                  </a:lnTo>
                  <a:lnTo>
                    <a:pt x="946" y="486"/>
                  </a:lnTo>
                  <a:lnTo>
                    <a:pt x="937" y="459"/>
                  </a:lnTo>
                  <a:lnTo>
                    <a:pt x="932" y="432"/>
                  </a:lnTo>
                  <a:lnTo>
                    <a:pt x="933" y="405"/>
                  </a:lnTo>
                  <a:lnTo>
                    <a:pt x="939" y="378"/>
                  </a:lnTo>
                  <a:lnTo>
                    <a:pt x="948" y="353"/>
                  </a:lnTo>
                  <a:lnTo>
                    <a:pt x="962" y="330"/>
                  </a:lnTo>
                  <a:lnTo>
                    <a:pt x="979" y="311"/>
                  </a:lnTo>
                  <a:lnTo>
                    <a:pt x="1000" y="293"/>
                  </a:lnTo>
                  <a:lnTo>
                    <a:pt x="1024" y="279"/>
                  </a:lnTo>
                  <a:lnTo>
                    <a:pt x="1050" y="270"/>
                  </a:lnTo>
                  <a:lnTo>
                    <a:pt x="1065" y="267"/>
                  </a:lnTo>
                  <a:lnTo>
                    <a:pt x="1080" y="266"/>
                  </a:lnTo>
                  <a:lnTo>
                    <a:pt x="1551" y="239"/>
                  </a:lnTo>
                  <a:lnTo>
                    <a:pt x="1576" y="241"/>
                  </a:lnTo>
                  <a:lnTo>
                    <a:pt x="1600" y="247"/>
                  </a:lnTo>
                  <a:lnTo>
                    <a:pt x="1621" y="259"/>
                  </a:lnTo>
                  <a:lnTo>
                    <a:pt x="1639" y="276"/>
                  </a:lnTo>
                  <a:lnTo>
                    <a:pt x="1654" y="295"/>
                  </a:lnTo>
                  <a:lnTo>
                    <a:pt x="1664" y="318"/>
                  </a:lnTo>
                  <a:lnTo>
                    <a:pt x="1668" y="343"/>
                  </a:lnTo>
                  <a:lnTo>
                    <a:pt x="1666" y="370"/>
                  </a:lnTo>
                  <a:lnTo>
                    <a:pt x="1659" y="395"/>
                  </a:lnTo>
                  <a:lnTo>
                    <a:pt x="1646" y="415"/>
                  </a:lnTo>
                  <a:lnTo>
                    <a:pt x="1629" y="434"/>
                  </a:lnTo>
                  <a:lnTo>
                    <a:pt x="1608" y="448"/>
                  </a:lnTo>
                  <a:lnTo>
                    <a:pt x="1584" y="457"/>
                  </a:lnTo>
                  <a:lnTo>
                    <a:pt x="1457" y="490"/>
                  </a:lnTo>
                  <a:lnTo>
                    <a:pt x="1457" y="541"/>
                  </a:lnTo>
                  <a:lnTo>
                    <a:pt x="2493" y="541"/>
                  </a:lnTo>
                  <a:lnTo>
                    <a:pt x="2448" y="278"/>
                  </a:lnTo>
                  <a:lnTo>
                    <a:pt x="2252" y="338"/>
                  </a:lnTo>
                  <a:lnTo>
                    <a:pt x="2228" y="342"/>
                  </a:lnTo>
                  <a:lnTo>
                    <a:pt x="2204" y="342"/>
                  </a:lnTo>
                  <a:lnTo>
                    <a:pt x="2181" y="338"/>
                  </a:lnTo>
                  <a:lnTo>
                    <a:pt x="2159" y="329"/>
                  </a:lnTo>
                  <a:lnTo>
                    <a:pt x="2139" y="316"/>
                  </a:lnTo>
                  <a:lnTo>
                    <a:pt x="2123" y="300"/>
                  </a:lnTo>
                  <a:lnTo>
                    <a:pt x="2108" y="279"/>
                  </a:lnTo>
                  <a:lnTo>
                    <a:pt x="2100" y="257"/>
                  </a:lnTo>
                  <a:lnTo>
                    <a:pt x="2094" y="232"/>
                  </a:lnTo>
                  <a:lnTo>
                    <a:pt x="2095" y="208"/>
                  </a:lnTo>
                  <a:lnTo>
                    <a:pt x="2100" y="185"/>
                  </a:lnTo>
                  <a:lnTo>
                    <a:pt x="2108" y="164"/>
                  </a:lnTo>
                  <a:lnTo>
                    <a:pt x="2122" y="145"/>
                  </a:lnTo>
                  <a:lnTo>
                    <a:pt x="2138" y="127"/>
                  </a:lnTo>
                  <a:lnTo>
                    <a:pt x="2158" y="114"/>
                  </a:lnTo>
                  <a:lnTo>
                    <a:pt x="2181" y="104"/>
                  </a:lnTo>
                  <a:lnTo>
                    <a:pt x="2511" y="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84EB1A6-EC0E-2B4E-99CF-201DDEE80005}"/>
                </a:ext>
              </a:extLst>
            </p:cNvPr>
            <p:cNvGrpSpPr/>
            <p:nvPr/>
          </p:nvGrpSpPr>
          <p:grpSpPr>
            <a:xfrm>
              <a:off x="2426661" y="3091760"/>
              <a:ext cx="672574" cy="664434"/>
              <a:chOff x="2786063" y="3660775"/>
              <a:chExt cx="1049337" cy="103663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0" name="Freeform 50">
                <a:extLst>
                  <a:ext uri="{FF2B5EF4-FFF2-40B4-BE49-F238E27FC236}">
                    <a16:creationId xmlns:a16="http://schemas.microsoft.com/office/drawing/2014/main" id="{FFC17194-ED7F-6641-87BB-EF2A63A193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6063" y="3660775"/>
                <a:ext cx="622300" cy="620712"/>
              </a:xfrm>
              <a:custGeom>
                <a:avLst/>
                <a:gdLst>
                  <a:gd name="T0" fmla="*/ 857 w 1958"/>
                  <a:gd name="T1" fmla="*/ 644 h 1956"/>
                  <a:gd name="T2" fmla="*/ 722 w 1958"/>
                  <a:gd name="T3" fmla="*/ 738 h 1956"/>
                  <a:gd name="T4" fmla="*/ 644 w 1958"/>
                  <a:gd name="T5" fmla="*/ 885 h 1956"/>
                  <a:gd name="T6" fmla="*/ 644 w 1958"/>
                  <a:gd name="T7" fmla="*/ 1056 h 1956"/>
                  <a:gd name="T8" fmla="*/ 722 w 1958"/>
                  <a:gd name="T9" fmla="*/ 1202 h 1956"/>
                  <a:gd name="T10" fmla="*/ 857 w 1958"/>
                  <a:gd name="T11" fmla="*/ 1296 h 1956"/>
                  <a:gd name="T12" fmla="*/ 1028 w 1958"/>
                  <a:gd name="T13" fmla="*/ 1317 h 1956"/>
                  <a:gd name="T14" fmla="*/ 1183 w 1958"/>
                  <a:gd name="T15" fmla="*/ 1257 h 1956"/>
                  <a:gd name="T16" fmla="*/ 1292 w 1958"/>
                  <a:gd name="T17" fmla="*/ 1135 h 1956"/>
                  <a:gd name="T18" fmla="*/ 1333 w 1958"/>
                  <a:gd name="T19" fmla="*/ 971 h 1956"/>
                  <a:gd name="T20" fmla="*/ 1292 w 1958"/>
                  <a:gd name="T21" fmla="*/ 806 h 1956"/>
                  <a:gd name="T22" fmla="*/ 1183 w 1958"/>
                  <a:gd name="T23" fmla="*/ 683 h 1956"/>
                  <a:gd name="T24" fmla="*/ 1028 w 1958"/>
                  <a:gd name="T25" fmla="*/ 623 h 1956"/>
                  <a:gd name="T26" fmla="*/ 1111 w 1958"/>
                  <a:gd name="T27" fmla="*/ 3 h 1956"/>
                  <a:gd name="T28" fmla="*/ 1173 w 1958"/>
                  <a:gd name="T29" fmla="*/ 58 h 1956"/>
                  <a:gd name="T30" fmla="*/ 1292 w 1958"/>
                  <a:gd name="T31" fmla="*/ 235 h 1956"/>
                  <a:gd name="T32" fmla="*/ 1497 w 1958"/>
                  <a:gd name="T33" fmla="*/ 197 h 1956"/>
                  <a:gd name="T34" fmla="*/ 1568 w 1958"/>
                  <a:gd name="T35" fmla="*/ 194 h 1956"/>
                  <a:gd name="T36" fmla="*/ 1763 w 1958"/>
                  <a:gd name="T37" fmla="*/ 381 h 1956"/>
                  <a:gd name="T38" fmla="*/ 1768 w 1958"/>
                  <a:gd name="T39" fmla="*/ 463 h 1956"/>
                  <a:gd name="T40" fmla="*/ 1735 w 1958"/>
                  <a:gd name="T41" fmla="*/ 700 h 1956"/>
                  <a:gd name="T42" fmla="*/ 1920 w 1958"/>
                  <a:gd name="T43" fmla="*/ 794 h 1956"/>
                  <a:gd name="T44" fmla="*/ 1958 w 1958"/>
                  <a:gd name="T45" fmla="*/ 868 h 1956"/>
                  <a:gd name="T46" fmla="*/ 1936 w 1958"/>
                  <a:gd name="T47" fmla="*/ 1139 h 1956"/>
                  <a:gd name="T48" fmla="*/ 1753 w 1958"/>
                  <a:gd name="T49" fmla="*/ 1183 h 1956"/>
                  <a:gd name="T50" fmla="*/ 1757 w 1958"/>
                  <a:gd name="T51" fmla="*/ 1473 h 1956"/>
                  <a:gd name="T52" fmla="*/ 1775 w 1958"/>
                  <a:gd name="T53" fmla="*/ 1543 h 1956"/>
                  <a:gd name="T54" fmla="*/ 1599 w 1958"/>
                  <a:gd name="T55" fmla="*/ 1741 h 1956"/>
                  <a:gd name="T56" fmla="*/ 1520 w 1958"/>
                  <a:gd name="T57" fmla="*/ 1766 h 1956"/>
                  <a:gd name="T58" fmla="*/ 1314 w 1958"/>
                  <a:gd name="T59" fmla="*/ 1696 h 1956"/>
                  <a:gd name="T60" fmla="*/ 1165 w 1958"/>
                  <a:gd name="T61" fmla="*/ 1898 h 1956"/>
                  <a:gd name="T62" fmla="*/ 1103 w 1958"/>
                  <a:gd name="T63" fmla="*/ 1953 h 1956"/>
                  <a:gd name="T64" fmla="*/ 827 w 1958"/>
                  <a:gd name="T65" fmla="*/ 1945 h 1956"/>
                  <a:gd name="T66" fmla="*/ 780 w 1958"/>
                  <a:gd name="T67" fmla="*/ 1877 h 1956"/>
                  <a:gd name="T68" fmla="*/ 586 w 1958"/>
                  <a:gd name="T69" fmla="*/ 1662 h 1956"/>
                  <a:gd name="T70" fmla="*/ 426 w 1958"/>
                  <a:gd name="T71" fmla="*/ 1767 h 1956"/>
                  <a:gd name="T72" fmla="*/ 359 w 1958"/>
                  <a:gd name="T73" fmla="*/ 1741 h 1956"/>
                  <a:gd name="T74" fmla="*/ 183 w 1958"/>
                  <a:gd name="T75" fmla="*/ 1534 h 1956"/>
                  <a:gd name="T76" fmla="*/ 288 w 1958"/>
                  <a:gd name="T77" fmla="*/ 1363 h 1956"/>
                  <a:gd name="T78" fmla="*/ 79 w 1958"/>
                  <a:gd name="T79" fmla="*/ 1177 h 1956"/>
                  <a:gd name="T80" fmla="*/ 10 w 1958"/>
                  <a:gd name="T81" fmla="*/ 1130 h 1956"/>
                  <a:gd name="T82" fmla="*/ 3 w 1958"/>
                  <a:gd name="T83" fmla="*/ 855 h 1956"/>
                  <a:gd name="T84" fmla="*/ 58 w 1958"/>
                  <a:gd name="T85" fmla="*/ 792 h 1956"/>
                  <a:gd name="T86" fmla="*/ 253 w 1958"/>
                  <a:gd name="T87" fmla="*/ 646 h 1956"/>
                  <a:gd name="T88" fmla="*/ 185 w 1958"/>
                  <a:gd name="T89" fmla="*/ 449 h 1956"/>
                  <a:gd name="T90" fmla="*/ 196 w 1958"/>
                  <a:gd name="T91" fmla="*/ 379 h 1956"/>
                  <a:gd name="T92" fmla="*/ 396 w 1958"/>
                  <a:gd name="T93" fmla="*/ 192 h 1956"/>
                  <a:gd name="T94" fmla="*/ 478 w 1958"/>
                  <a:gd name="T95" fmla="*/ 208 h 1956"/>
                  <a:gd name="T96" fmla="*/ 722 w 1958"/>
                  <a:gd name="T97" fmla="*/ 216 h 1956"/>
                  <a:gd name="T98" fmla="*/ 804 w 1958"/>
                  <a:gd name="T99" fmla="*/ 39 h 1956"/>
                  <a:gd name="T100" fmla="*/ 877 w 1958"/>
                  <a:gd name="T101" fmla="*/ 0 h 1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58" h="1956">
                    <a:moveTo>
                      <a:pt x="983" y="620"/>
                    </a:moveTo>
                    <a:lnTo>
                      <a:pt x="939" y="623"/>
                    </a:lnTo>
                    <a:lnTo>
                      <a:pt x="897" y="631"/>
                    </a:lnTo>
                    <a:lnTo>
                      <a:pt x="857" y="644"/>
                    </a:lnTo>
                    <a:lnTo>
                      <a:pt x="819" y="661"/>
                    </a:lnTo>
                    <a:lnTo>
                      <a:pt x="784" y="683"/>
                    </a:lnTo>
                    <a:lnTo>
                      <a:pt x="751" y="709"/>
                    </a:lnTo>
                    <a:lnTo>
                      <a:pt x="722" y="738"/>
                    </a:lnTo>
                    <a:lnTo>
                      <a:pt x="696" y="770"/>
                    </a:lnTo>
                    <a:lnTo>
                      <a:pt x="675" y="806"/>
                    </a:lnTo>
                    <a:lnTo>
                      <a:pt x="657" y="845"/>
                    </a:lnTo>
                    <a:lnTo>
                      <a:pt x="644" y="885"/>
                    </a:lnTo>
                    <a:lnTo>
                      <a:pt x="636" y="927"/>
                    </a:lnTo>
                    <a:lnTo>
                      <a:pt x="634" y="971"/>
                    </a:lnTo>
                    <a:lnTo>
                      <a:pt x="636" y="1014"/>
                    </a:lnTo>
                    <a:lnTo>
                      <a:pt x="644" y="1056"/>
                    </a:lnTo>
                    <a:lnTo>
                      <a:pt x="657" y="1097"/>
                    </a:lnTo>
                    <a:lnTo>
                      <a:pt x="675" y="1135"/>
                    </a:lnTo>
                    <a:lnTo>
                      <a:pt x="696" y="1170"/>
                    </a:lnTo>
                    <a:lnTo>
                      <a:pt x="722" y="1202"/>
                    </a:lnTo>
                    <a:lnTo>
                      <a:pt x="751" y="1232"/>
                    </a:lnTo>
                    <a:lnTo>
                      <a:pt x="784" y="1257"/>
                    </a:lnTo>
                    <a:lnTo>
                      <a:pt x="819" y="1279"/>
                    </a:lnTo>
                    <a:lnTo>
                      <a:pt x="857" y="1296"/>
                    </a:lnTo>
                    <a:lnTo>
                      <a:pt x="897" y="1309"/>
                    </a:lnTo>
                    <a:lnTo>
                      <a:pt x="939" y="1317"/>
                    </a:lnTo>
                    <a:lnTo>
                      <a:pt x="983" y="1320"/>
                    </a:lnTo>
                    <a:lnTo>
                      <a:pt x="1028" y="1317"/>
                    </a:lnTo>
                    <a:lnTo>
                      <a:pt x="1070" y="1309"/>
                    </a:lnTo>
                    <a:lnTo>
                      <a:pt x="1110" y="1296"/>
                    </a:lnTo>
                    <a:lnTo>
                      <a:pt x="1148" y="1279"/>
                    </a:lnTo>
                    <a:lnTo>
                      <a:pt x="1183" y="1257"/>
                    </a:lnTo>
                    <a:lnTo>
                      <a:pt x="1216" y="1232"/>
                    </a:lnTo>
                    <a:lnTo>
                      <a:pt x="1245" y="1202"/>
                    </a:lnTo>
                    <a:lnTo>
                      <a:pt x="1271" y="1170"/>
                    </a:lnTo>
                    <a:lnTo>
                      <a:pt x="1292" y="1135"/>
                    </a:lnTo>
                    <a:lnTo>
                      <a:pt x="1310" y="1097"/>
                    </a:lnTo>
                    <a:lnTo>
                      <a:pt x="1323" y="1056"/>
                    </a:lnTo>
                    <a:lnTo>
                      <a:pt x="1331" y="1014"/>
                    </a:lnTo>
                    <a:lnTo>
                      <a:pt x="1333" y="971"/>
                    </a:lnTo>
                    <a:lnTo>
                      <a:pt x="1331" y="927"/>
                    </a:lnTo>
                    <a:lnTo>
                      <a:pt x="1323" y="885"/>
                    </a:lnTo>
                    <a:lnTo>
                      <a:pt x="1310" y="845"/>
                    </a:lnTo>
                    <a:lnTo>
                      <a:pt x="1292" y="806"/>
                    </a:lnTo>
                    <a:lnTo>
                      <a:pt x="1271" y="770"/>
                    </a:lnTo>
                    <a:lnTo>
                      <a:pt x="1245" y="738"/>
                    </a:lnTo>
                    <a:lnTo>
                      <a:pt x="1216" y="709"/>
                    </a:lnTo>
                    <a:lnTo>
                      <a:pt x="1183" y="683"/>
                    </a:lnTo>
                    <a:lnTo>
                      <a:pt x="1148" y="661"/>
                    </a:lnTo>
                    <a:lnTo>
                      <a:pt x="1110" y="644"/>
                    </a:lnTo>
                    <a:lnTo>
                      <a:pt x="1070" y="631"/>
                    </a:lnTo>
                    <a:lnTo>
                      <a:pt x="1028" y="623"/>
                    </a:lnTo>
                    <a:lnTo>
                      <a:pt x="983" y="620"/>
                    </a:lnTo>
                    <a:close/>
                    <a:moveTo>
                      <a:pt x="877" y="0"/>
                    </a:moveTo>
                    <a:lnTo>
                      <a:pt x="1089" y="0"/>
                    </a:lnTo>
                    <a:lnTo>
                      <a:pt x="1111" y="3"/>
                    </a:lnTo>
                    <a:lnTo>
                      <a:pt x="1131" y="10"/>
                    </a:lnTo>
                    <a:lnTo>
                      <a:pt x="1149" y="23"/>
                    </a:lnTo>
                    <a:lnTo>
                      <a:pt x="1163" y="39"/>
                    </a:lnTo>
                    <a:lnTo>
                      <a:pt x="1173" y="58"/>
                    </a:lnTo>
                    <a:lnTo>
                      <a:pt x="1178" y="79"/>
                    </a:lnTo>
                    <a:lnTo>
                      <a:pt x="1192" y="201"/>
                    </a:lnTo>
                    <a:lnTo>
                      <a:pt x="1243" y="216"/>
                    </a:lnTo>
                    <a:lnTo>
                      <a:pt x="1292" y="235"/>
                    </a:lnTo>
                    <a:lnTo>
                      <a:pt x="1340" y="257"/>
                    </a:lnTo>
                    <a:lnTo>
                      <a:pt x="1387" y="282"/>
                    </a:lnTo>
                    <a:lnTo>
                      <a:pt x="1481" y="208"/>
                    </a:lnTo>
                    <a:lnTo>
                      <a:pt x="1497" y="197"/>
                    </a:lnTo>
                    <a:lnTo>
                      <a:pt x="1514" y="191"/>
                    </a:lnTo>
                    <a:lnTo>
                      <a:pt x="1532" y="188"/>
                    </a:lnTo>
                    <a:lnTo>
                      <a:pt x="1550" y="189"/>
                    </a:lnTo>
                    <a:lnTo>
                      <a:pt x="1568" y="194"/>
                    </a:lnTo>
                    <a:lnTo>
                      <a:pt x="1585" y="202"/>
                    </a:lnTo>
                    <a:lnTo>
                      <a:pt x="1599" y="214"/>
                    </a:lnTo>
                    <a:lnTo>
                      <a:pt x="1749" y="363"/>
                    </a:lnTo>
                    <a:lnTo>
                      <a:pt x="1763" y="381"/>
                    </a:lnTo>
                    <a:lnTo>
                      <a:pt x="1772" y="401"/>
                    </a:lnTo>
                    <a:lnTo>
                      <a:pt x="1775" y="422"/>
                    </a:lnTo>
                    <a:lnTo>
                      <a:pt x="1774" y="443"/>
                    </a:lnTo>
                    <a:lnTo>
                      <a:pt x="1768" y="463"/>
                    </a:lnTo>
                    <a:lnTo>
                      <a:pt x="1756" y="482"/>
                    </a:lnTo>
                    <a:lnTo>
                      <a:pt x="1680" y="579"/>
                    </a:lnTo>
                    <a:lnTo>
                      <a:pt x="1710" y="638"/>
                    </a:lnTo>
                    <a:lnTo>
                      <a:pt x="1735" y="700"/>
                    </a:lnTo>
                    <a:lnTo>
                      <a:pt x="1755" y="764"/>
                    </a:lnTo>
                    <a:lnTo>
                      <a:pt x="1879" y="778"/>
                    </a:lnTo>
                    <a:lnTo>
                      <a:pt x="1901" y="783"/>
                    </a:lnTo>
                    <a:lnTo>
                      <a:pt x="1920" y="794"/>
                    </a:lnTo>
                    <a:lnTo>
                      <a:pt x="1936" y="808"/>
                    </a:lnTo>
                    <a:lnTo>
                      <a:pt x="1948" y="826"/>
                    </a:lnTo>
                    <a:lnTo>
                      <a:pt x="1956" y="846"/>
                    </a:lnTo>
                    <a:lnTo>
                      <a:pt x="1958" y="868"/>
                    </a:lnTo>
                    <a:lnTo>
                      <a:pt x="1958" y="1079"/>
                    </a:lnTo>
                    <a:lnTo>
                      <a:pt x="1956" y="1101"/>
                    </a:lnTo>
                    <a:lnTo>
                      <a:pt x="1948" y="1121"/>
                    </a:lnTo>
                    <a:lnTo>
                      <a:pt x="1936" y="1139"/>
                    </a:lnTo>
                    <a:lnTo>
                      <a:pt x="1920" y="1153"/>
                    </a:lnTo>
                    <a:lnTo>
                      <a:pt x="1901" y="1163"/>
                    </a:lnTo>
                    <a:lnTo>
                      <a:pt x="1879" y="1168"/>
                    </a:lnTo>
                    <a:lnTo>
                      <a:pt x="1753" y="1183"/>
                    </a:lnTo>
                    <a:lnTo>
                      <a:pt x="1732" y="1247"/>
                    </a:lnTo>
                    <a:lnTo>
                      <a:pt x="1706" y="1309"/>
                    </a:lnTo>
                    <a:lnTo>
                      <a:pt x="1675" y="1369"/>
                    </a:lnTo>
                    <a:lnTo>
                      <a:pt x="1757" y="1473"/>
                    </a:lnTo>
                    <a:lnTo>
                      <a:pt x="1767" y="1489"/>
                    </a:lnTo>
                    <a:lnTo>
                      <a:pt x="1773" y="1507"/>
                    </a:lnTo>
                    <a:lnTo>
                      <a:pt x="1776" y="1525"/>
                    </a:lnTo>
                    <a:lnTo>
                      <a:pt x="1775" y="1543"/>
                    </a:lnTo>
                    <a:lnTo>
                      <a:pt x="1770" y="1561"/>
                    </a:lnTo>
                    <a:lnTo>
                      <a:pt x="1762" y="1577"/>
                    </a:lnTo>
                    <a:lnTo>
                      <a:pt x="1750" y="1592"/>
                    </a:lnTo>
                    <a:lnTo>
                      <a:pt x="1599" y="1741"/>
                    </a:lnTo>
                    <a:lnTo>
                      <a:pt x="1582" y="1755"/>
                    </a:lnTo>
                    <a:lnTo>
                      <a:pt x="1562" y="1764"/>
                    </a:lnTo>
                    <a:lnTo>
                      <a:pt x="1541" y="1767"/>
                    </a:lnTo>
                    <a:lnTo>
                      <a:pt x="1520" y="1766"/>
                    </a:lnTo>
                    <a:lnTo>
                      <a:pt x="1500" y="1760"/>
                    </a:lnTo>
                    <a:lnTo>
                      <a:pt x="1481" y="1748"/>
                    </a:lnTo>
                    <a:lnTo>
                      <a:pt x="1375" y="1665"/>
                    </a:lnTo>
                    <a:lnTo>
                      <a:pt x="1314" y="1696"/>
                    </a:lnTo>
                    <a:lnTo>
                      <a:pt x="1251" y="1722"/>
                    </a:lnTo>
                    <a:lnTo>
                      <a:pt x="1185" y="1742"/>
                    </a:lnTo>
                    <a:lnTo>
                      <a:pt x="1170" y="1877"/>
                    </a:lnTo>
                    <a:lnTo>
                      <a:pt x="1165" y="1898"/>
                    </a:lnTo>
                    <a:lnTo>
                      <a:pt x="1155" y="1917"/>
                    </a:lnTo>
                    <a:lnTo>
                      <a:pt x="1140" y="1933"/>
                    </a:lnTo>
                    <a:lnTo>
                      <a:pt x="1123" y="1945"/>
                    </a:lnTo>
                    <a:lnTo>
                      <a:pt x="1103" y="1953"/>
                    </a:lnTo>
                    <a:lnTo>
                      <a:pt x="1081" y="1956"/>
                    </a:lnTo>
                    <a:lnTo>
                      <a:pt x="869" y="1956"/>
                    </a:lnTo>
                    <a:lnTo>
                      <a:pt x="847" y="1953"/>
                    </a:lnTo>
                    <a:lnTo>
                      <a:pt x="827" y="1945"/>
                    </a:lnTo>
                    <a:lnTo>
                      <a:pt x="809" y="1933"/>
                    </a:lnTo>
                    <a:lnTo>
                      <a:pt x="795" y="1917"/>
                    </a:lnTo>
                    <a:lnTo>
                      <a:pt x="785" y="1898"/>
                    </a:lnTo>
                    <a:lnTo>
                      <a:pt x="780" y="1877"/>
                    </a:lnTo>
                    <a:lnTo>
                      <a:pt x="764" y="1737"/>
                    </a:lnTo>
                    <a:lnTo>
                      <a:pt x="703" y="1717"/>
                    </a:lnTo>
                    <a:lnTo>
                      <a:pt x="643" y="1692"/>
                    </a:lnTo>
                    <a:lnTo>
                      <a:pt x="586" y="1662"/>
                    </a:lnTo>
                    <a:lnTo>
                      <a:pt x="478" y="1748"/>
                    </a:lnTo>
                    <a:lnTo>
                      <a:pt x="462" y="1758"/>
                    </a:lnTo>
                    <a:lnTo>
                      <a:pt x="444" y="1764"/>
                    </a:lnTo>
                    <a:lnTo>
                      <a:pt x="426" y="1767"/>
                    </a:lnTo>
                    <a:lnTo>
                      <a:pt x="408" y="1766"/>
                    </a:lnTo>
                    <a:lnTo>
                      <a:pt x="390" y="1761"/>
                    </a:lnTo>
                    <a:lnTo>
                      <a:pt x="374" y="1753"/>
                    </a:lnTo>
                    <a:lnTo>
                      <a:pt x="359" y="1741"/>
                    </a:lnTo>
                    <a:lnTo>
                      <a:pt x="208" y="1592"/>
                    </a:lnTo>
                    <a:lnTo>
                      <a:pt x="195" y="1574"/>
                    </a:lnTo>
                    <a:lnTo>
                      <a:pt x="186" y="1555"/>
                    </a:lnTo>
                    <a:lnTo>
                      <a:pt x="183" y="1534"/>
                    </a:lnTo>
                    <a:lnTo>
                      <a:pt x="184" y="1512"/>
                    </a:lnTo>
                    <a:lnTo>
                      <a:pt x="190" y="1492"/>
                    </a:lnTo>
                    <a:lnTo>
                      <a:pt x="202" y="1473"/>
                    </a:lnTo>
                    <a:lnTo>
                      <a:pt x="288" y="1363"/>
                    </a:lnTo>
                    <a:lnTo>
                      <a:pt x="260" y="1309"/>
                    </a:lnTo>
                    <a:lnTo>
                      <a:pt x="236" y="1252"/>
                    </a:lnTo>
                    <a:lnTo>
                      <a:pt x="217" y="1193"/>
                    </a:lnTo>
                    <a:lnTo>
                      <a:pt x="79" y="1177"/>
                    </a:lnTo>
                    <a:lnTo>
                      <a:pt x="58" y="1172"/>
                    </a:lnTo>
                    <a:lnTo>
                      <a:pt x="39" y="1162"/>
                    </a:lnTo>
                    <a:lnTo>
                      <a:pt x="23" y="1148"/>
                    </a:lnTo>
                    <a:lnTo>
                      <a:pt x="10" y="1130"/>
                    </a:lnTo>
                    <a:lnTo>
                      <a:pt x="3" y="1110"/>
                    </a:lnTo>
                    <a:lnTo>
                      <a:pt x="0" y="1088"/>
                    </a:lnTo>
                    <a:lnTo>
                      <a:pt x="0" y="877"/>
                    </a:lnTo>
                    <a:lnTo>
                      <a:pt x="3" y="855"/>
                    </a:lnTo>
                    <a:lnTo>
                      <a:pt x="10" y="835"/>
                    </a:lnTo>
                    <a:lnTo>
                      <a:pt x="23" y="817"/>
                    </a:lnTo>
                    <a:lnTo>
                      <a:pt x="39" y="802"/>
                    </a:lnTo>
                    <a:lnTo>
                      <a:pt x="58" y="792"/>
                    </a:lnTo>
                    <a:lnTo>
                      <a:pt x="79" y="787"/>
                    </a:lnTo>
                    <a:lnTo>
                      <a:pt x="209" y="772"/>
                    </a:lnTo>
                    <a:lnTo>
                      <a:pt x="229" y="708"/>
                    </a:lnTo>
                    <a:lnTo>
                      <a:pt x="253" y="646"/>
                    </a:lnTo>
                    <a:lnTo>
                      <a:pt x="283" y="586"/>
                    </a:lnTo>
                    <a:lnTo>
                      <a:pt x="202" y="483"/>
                    </a:lnTo>
                    <a:lnTo>
                      <a:pt x="191" y="467"/>
                    </a:lnTo>
                    <a:lnTo>
                      <a:pt x="185" y="449"/>
                    </a:lnTo>
                    <a:lnTo>
                      <a:pt x="182" y="431"/>
                    </a:lnTo>
                    <a:lnTo>
                      <a:pt x="183" y="413"/>
                    </a:lnTo>
                    <a:lnTo>
                      <a:pt x="188" y="395"/>
                    </a:lnTo>
                    <a:lnTo>
                      <a:pt x="196" y="379"/>
                    </a:lnTo>
                    <a:lnTo>
                      <a:pt x="208" y="364"/>
                    </a:lnTo>
                    <a:lnTo>
                      <a:pt x="359" y="214"/>
                    </a:lnTo>
                    <a:lnTo>
                      <a:pt x="376" y="201"/>
                    </a:lnTo>
                    <a:lnTo>
                      <a:pt x="396" y="192"/>
                    </a:lnTo>
                    <a:lnTo>
                      <a:pt x="417" y="189"/>
                    </a:lnTo>
                    <a:lnTo>
                      <a:pt x="438" y="190"/>
                    </a:lnTo>
                    <a:lnTo>
                      <a:pt x="459" y="196"/>
                    </a:lnTo>
                    <a:lnTo>
                      <a:pt x="478" y="208"/>
                    </a:lnTo>
                    <a:lnTo>
                      <a:pt x="575" y="285"/>
                    </a:lnTo>
                    <a:lnTo>
                      <a:pt x="623" y="259"/>
                    </a:lnTo>
                    <a:lnTo>
                      <a:pt x="672" y="236"/>
                    </a:lnTo>
                    <a:lnTo>
                      <a:pt x="722" y="216"/>
                    </a:lnTo>
                    <a:lnTo>
                      <a:pt x="774" y="201"/>
                    </a:lnTo>
                    <a:lnTo>
                      <a:pt x="788" y="79"/>
                    </a:lnTo>
                    <a:lnTo>
                      <a:pt x="794" y="58"/>
                    </a:lnTo>
                    <a:lnTo>
                      <a:pt x="804" y="39"/>
                    </a:lnTo>
                    <a:lnTo>
                      <a:pt x="818" y="23"/>
                    </a:lnTo>
                    <a:lnTo>
                      <a:pt x="835" y="10"/>
                    </a:lnTo>
                    <a:lnTo>
                      <a:pt x="855" y="3"/>
                    </a:lnTo>
                    <a:lnTo>
                      <a:pt x="8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1" name="Freeform 51">
                <a:extLst>
                  <a:ext uri="{FF2B5EF4-FFF2-40B4-BE49-F238E27FC236}">
                    <a16:creationId xmlns:a16="http://schemas.microsoft.com/office/drawing/2014/main" id="{FAFE26B5-E511-C544-A194-ACA048389B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4225" y="3978275"/>
                <a:ext cx="511175" cy="511175"/>
              </a:xfrm>
              <a:custGeom>
                <a:avLst/>
                <a:gdLst>
                  <a:gd name="T0" fmla="*/ 709 w 1609"/>
                  <a:gd name="T1" fmla="*/ 529 h 1610"/>
                  <a:gd name="T2" fmla="*/ 588 w 1609"/>
                  <a:gd name="T3" fmla="*/ 613 h 1610"/>
                  <a:gd name="T4" fmla="*/ 525 w 1609"/>
                  <a:gd name="T5" fmla="*/ 745 h 1610"/>
                  <a:gd name="T6" fmla="*/ 538 w 1609"/>
                  <a:gd name="T7" fmla="*/ 897 h 1610"/>
                  <a:gd name="T8" fmla="*/ 623 w 1609"/>
                  <a:gd name="T9" fmla="*/ 1016 h 1610"/>
                  <a:gd name="T10" fmla="*/ 755 w 1609"/>
                  <a:gd name="T11" fmla="*/ 1079 h 1610"/>
                  <a:gd name="T12" fmla="*/ 906 w 1609"/>
                  <a:gd name="T13" fmla="*/ 1066 h 1610"/>
                  <a:gd name="T14" fmla="*/ 1026 w 1609"/>
                  <a:gd name="T15" fmla="*/ 982 h 1610"/>
                  <a:gd name="T16" fmla="*/ 1089 w 1609"/>
                  <a:gd name="T17" fmla="*/ 850 h 1610"/>
                  <a:gd name="T18" fmla="*/ 1076 w 1609"/>
                  <a:gd name="T19" fmla="*/ 699 h 1610"/>
                  <a:gd name="T20" fmla="*/ 992 w 1609"/>
                  <a:gd name="T21" fmla="*/ 579 h 1610"/>
                  <a:gd name="T22" fmla="*/ 860 w 1609"/>
                  <a:gd name="T23" fmla="*/ 517 h 1610"/>
                  <a:gd name="T24" fmla="*/ 856 w 1609"/>
                  <a:gd name="T25" fmla="*/ 7 h 1610"/>
                  <a:gd name="T26" fmla="*/ 908 w 1609"/>
                  <a:gd name="T27" fmla="*/ 71 h 1610"/>
                  <a:gd name="T28" fmla="*/ 1089 w 1609"/>
                  <a:gd name="T29" fmla="*/ 209 h 1610"/>
                  <a:gd name="T30" fmla="*/ 1209 w 1609"/>
                  <a:gd name="T31" fmla="*/ 127 h 1610"/>
                  <a:gd name="T32" fmla="*/ 1381 w 1609"/>
                  <a:gd name="T33" fmla="*/ 242 h 1610"/>
                  <a:gd name="T34" fmla="*/ 1412 w 1609"/>
                  <a:gd name="T35" fmla="*/ 306 h 1610"/>
                  <a:gd name="T36" fmla="*/ 1348 w 1609"/>
                  <a:gd name="T37" fmla="*/ 432 h 1610"/>
                  <a:gd name="T38" fmla="*/ 1511 w 1609"/>
                  <a:gd name="T39" fmla="*/ 580 h 1610"/>
                  <a:gd name="T40" fmla="*/ 1582 w 1609"/>
                  <a:gd name="T41" fmla="*/ 621 h 1610"/>
                  <a:gd name="T42" fmla="*/ 1608 w 1609"/>
                  <a:gd name="T43" fmla="*/ 829 h 1610"/>
                  <a:gd name="T44" fmla="*/ 1559 w 1609"/>
                  <a:gd name="T45" fmla="*/ 894 h 1610"/>
                  <a:gd name="T46" fmla="*/ 1420 w 1609"/>
                  <a:gd name="T47" fmla="*/ 1026 h 1610"/>
                  <a:gd name="T48" fmla="*/ 1484 w 1609"/>
                  <a:gd name="T49" fmla="*/ 1183 h 1610"/>
                  <a:gd name="T50" fmla="*/ 1466 w 1609"/>
                  <a:gd name="T51" fmla="*/ 1263 h 1610"/>
                  <a:gd name="T52" fmla="*/ 1326 w 1609"/>
                  <a:gd name="T53" fmla="*/ 1403 h 1610"/>
                  <a:gd name="T54" fmla="*/ 1255 w 1609"/>
                  <a:gd name="T55" fmla="*/ 1391 h 1610"/>
                  <a:gd name="T56" fmla="*/ 1025 w 1609"/>
                  <a:gd name="T57" fmla="*/ 1414 h 1610"/>
                  <a:gd name="T58" fmla="*/ 997 w 1609"/>
                  <a:gd name="T59" fmla="*/ 1570 h 1610"/>
                  <a:gd name="T60" fmla="*/ 795 w 1609"/>
                  <a:gd name="T61" fmla="*/ 1610 h 1610"/>
                  <a:gd name="T62" fmla="*/ 719 w 1609"/>
                  <a:gd name="T63" fmla="*/ 1578 h 1610"/>
                  <a:gd name="T64" fmla="*/ 630 w 1609"/>
                  <a:gd name="T65" fmla="*/ 1426 h 1610"/>
                  <a:gd name="T66" fmla="*/ 440 w 1609"/>
                  <a:gd name="T67" fmla="*/ 1472 h 1610"/>
                  <a:gd name="T68" fmla="*/ 358 w 1609"/>
                  <a:gd name="T69" fmla="*/ 1474 h 1610"/>
                  <a:gd name="T70" fmla="*/ 206 w 1609"/>
                  <a:gd name="T71" fmla="*/ 1338 h 1610"/>
                  <a:gd name="T72" fmla="*/ 203 w 1609"/>
                  <a:gd name="T73" fmla="*/ 1267 h 1610"/>
                  <a:gd name="T74" fmla="*/ 217 w 1609"/>
                  <a:gd name="T75" fmla="*/ 1079 h 1610"/>
                  <a:gd name="T76" fmla="*/ 56 w 1609"/>
                  <a:gd name="T77" fmla="*/ 1017 h 1610"/>
                  <a:gd name="T78" fmla="*/ 12 w 1609"/>
                  <a:gd name="T79" fmla="*/ 948 h 1610"/>
                  <a:gd name="T80" fmla="*/ 17 w 1609"/>
                  <a:gd name="T81" fmla="*/ 742 h 1610"/>
                  <a:gd name="T82" fmla="*/ 162 w 1609"/>
                  <a:gd name="T83" fmla="*/ 690 h 1610"/>
                  <a:gd name="T84" fmla="*/ 145 w 1609"/>
                  <a:gd name="T85" fmla="*/ 464 h 1610"/>
                  <a:gd name="T86" fmla="*/ 123 w 1609"/>
                  <a:gd name="T87" fmla="*/ 385 h 1610"/>
                  <a:gd name="T88" fmla="*/ 250 w 1609"/>
                  <a:gd name="T89" fmla="*/ 221 h 1610"/>
                  <a:gd name="T90" fmla="*/ 318 w 1609"/>
                  <a:gd name="T91" fmla="*/ 204 h 1610"/>
                  <a:gd name="T92" fmla="*/ 476 w 1609"/>
                  <a:gd name="T93" fmla="*/ 234 h 1610"/>
                  <a:gd name="T94" fmla="*/ 589 w 1609"/>
                  <a:gd name="T95" fmla="*/ 76 h 1610"/>
                  <a:gd name="T96" fmla="*/ 647 w 1609"/>
                  <a:gd name="T97" fmla="*/ 1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9" h="1610">
                    <a:moveTo>
                      <a:pt x="822" y="512"/>
                    </a:moveTo>
                    <a:lnTo>
                      <a:pt x="783" y="513"/>
                    </a:lnTo>
                    <a:lnTo>
                      <a:pt x="745" y="519"/>
                    </a:lnTo>
                    <a:lnTo>
                      <a:pt x="709" y="529"/>
                    </a:lnTo>
                    <a:lnTo>
                      <a:pt x="674" y="545"/>
                    </a:lnTo>
                    <a:lnTo>
                      <a:pt x="643" y="564"/>
                    </a:lnTo>
                    <a:lnTo>
                      <a:pt x="613" y="587"/>
                    </a:lnTo>
                    <a:lnTo>
                      <a:pt x="588" y="613"/>
                    </a:lnTo>
                    <a:lnTo>
                      <a:pt x="566" y="643"/>
                    </a:lnTo>
                    <a:lnTo>
                      <a:pt x="548" y="675"/>
                    </a:lnTo>
                    <a:lnTo>
                      <a:pt x="535" y="709"/>
                    </a:lnTo>
                    <a:lnTo>
                      <a:pt x="525" y="745"/>
                    </a:lnTo>
                    <a:lnTo>
                      <a:pt x="521" y="783"/>
                    </a:lnTo>
                    <a:lnTo>
                      <a:pt x="522" y="822"/>
                    </a:lnTo>
                    <a:lnTo>
                      <a:pt x="527" y="860"/>
                    </a:lnTo>
                    <a:lnTo>
                      <a:pt x="538" y="897"/>
                    </a:lnTo>
                    <a:lnTo>
                      <a:pt x="553" y="931"/>
                    </a:lnTo>
                    <a:lnTo>
                      <a:pt x="573" y="962"/>
                    </a:lnTo>
                    <a:lnTo>
                      <a:pt x="596" y="991"/>
                    </a:lnTo>
                    <a:lnTo>
                      <a:pt x="623" y="1016"/>
                    </a:lnTo>
                    <a:lnTo>
                      <a:pt x="652" y="1038"/>
                    </a:lnTo>
                    <a:lnTo>
                      <a:pt x="684" y="1056"/>
                    </a:lnTo>
                    <a:lnTo>
                      <a:pt x="719" y="1070"/>
                    </a:lnTo>
                    <a:lnTo>
                      <a:pt x="755" y="1079"/>
                    </a:lnTo>
                    <a:lnTo>
                      <a:pt x="793" y="1083"/>
                    </a:lnTo>
                    <a:lnTo>
                      <a:pt x="832" y="1083"/>
                    </a:lnTo>
                    <a:lnTo>
                      <a:pt x="870" y="1077"/>
                    </a:lnTo>
                    <a:lnTo>
                      <a:pt x="906" y="1066"/>
                    </a:lnTo>
                    <a:lnTo>
                      <a:pt x="940" y="1051"/>
                    </a:lnTo>
                    <a:lnTo>
                      <a:pt x="972" y="1032"/>
                    </a:lnTo>
                    <a:lnTo>
                      <a:pt x="1001" y="1009"/>
                    </a:lnTo>
                    <a:lnTo>
                      <a:pt x="1026" y="982"/>
                    </a:lnTo>
                    <a:lnTo>
                      <a:pt x="1048" y="953"/>
                    </a:lnTo>
                    <a:lnTo>
                      <a:pt x="1066" y="921"/>
                    </a:lnTo>
                    <a:lnTo>
                      <a:pt x="1079" y="887"/>
                    </a:lnTo>
                    <a:lnTo>
                      <a:pt x="1089" y="850"/>
                    </a:lnTo>
                    <a:lnTo>
                      <a:pt x="1093" y="813"/>
                    </a:lnTo>
                    <a:lnTo>
                      <a:pt x="1092" y="774"/>
                    </a:lnTo>
                    <a:lnTo>
                      <a:pt x="1086" y="735"/>
                    </a:lnTo>
                    <a:lnTo>
                      <a:pt x="1076" y="699"/>
                    </a:lnTo>
                    <a:lnTo>
                      <a:pt x="1061" y="665"/>
                    </a:lnTo>
                    <a:lnTo>
                      <a:pt x="1041" y="633"/>
                    </a:lnTo>
                    <a:lnTo>
                      <a:pt x="1018" y="605"/>
                    </a:lnTo>
                    <a:lnTo>
                      <a:pt x="992" y="579"/>
                    </a:lnTo>
                    <a:lnTo>
                      <a:pt x="962" y="558"/>
                    </a:lnTo>
                    <a:lnTo>
                      <a:pt x="930" y="540"/>
                    </a:lnTo>
                    <a:lnTo>
                      <a:pt x="896" y="526"/>
                    </a:lnTo>
                    <a:lnTo>
                      <a:pt x="860" y="517"/>
                    </a:lnTo>
                    <a:lnTo>
                      <a:pt x="822" y="512"/>
                    </a:lnTo>
                    <a:close/>
                    <a:moveTo>
                      <a:pt x="813" y="0"/>
                    </a:moveTo>
                    <a:lnTo>
                      <a:pt x="835" y="1"/>
                    </a:lnTo>
                    <a:lnTo>
                      <a:pt x="856" y="7"/>
                    </a:lnTo>
                    <a:lnTo>
                      <a:pt x="874" y="17"/>
                    </a:lnTo>
                    <a:lnTo>
                      <a:pt x="889" y="32"/>
                    </a:lnTo>
                    <a:lnTo>
                      <a:pt x="901" y="50"/>
                    </a:lnTo>
                    <a:lnTo>
                      <a:pt x="908" y="71"/>
                    </a:lnTo>
                    <a:lnTo>
                      <a:pt x="925" y="156"/>
                    </a:lnTo>
                    <a:lnTo>
                      <a:pt x="981" y="168"/>
                    </a:lnTo>
                    <a:lnTo>
                      <a:pt x="1036" y="186"/>
                    </a:lnTo>
                    <a:lnTo>
                      <a:pt x="1089" y="209"/>
                    </a:lnTo>
                    <a:lnTo>
                      <a:pt x="1151" y="151"/>
                    </a:lnTo>
                    <a:lnTo>
                      <a:pt x="1168" y="138"/>
                    </a:lnTo>
                    <a:lnTo>
                      <a:pt x="1188" y="130"/>
                    </a:lnTo>
                    <a:lnTo>
                      <a:pt x="1209" y="127"/>
                    </a:lnTo>
                    <a:lnTo>
                      <a:pt x="1230" y="129"/>
                    </a:lnTo>
                    <a:lnTo>
                      <a:pt x="1250" y="136"/>
                    </a:lnTo>
                    <a:lnTo>
                      <a:pt x="1268" y="148"/>
                    </a:lnTo>
                    <a:lnTo>
                      <a:pt x="1381" y="242"/>
                    </a:lnTo>
                    <a:lnTo>
                      <a:pt x="1394" y="256"/>
                    </a:lnTo>
                    <a:lnTo>
                      <a:pt x="1403" y="271"/>
                    </a:lnTo>
                    <a:lnTo>
                      <a:pt x="1409" y="288"/>
                    </a:lnTo>
                    <a:lnTo>
                      <a:pt x="1412" y="306"/>
                    </a:lnTo>
                    <a:lnTo>
                      <a:pt x="1411" y="324"/>
                    </a:lnTo>
                    <a:lnTo>
                      <a:pt x="1406" y="342"/>
                    </a:lnTo>
                    <a:lnTo>
                      <a:pt x="1397" y="359"/>
                    </a:lnTo>
                    <a:lnTo>
                      <a:pt x="1348" y="432"/>
                    </a:lnTo>
                    <a:lnTo>
                      <a:pt x="1377" y="478"/>
                    </a:lnTo>
                    <a:lnTo>
                      <a:pt x="1402" y="527"/>
                    </a:lnTo>
                    <a:lnTo>
                      <a:pt x="1422" y="577"/>
                    </a:lnTo>
                    <a:lnTo>
                      <a:pt x="1511" y="580"/>
                    </a:lnTo>
                    <a:lnTo>
                      <a:pt x="1533" y="584"/>
                    </a:lnTo>
                    <a:lnTo>
                      <a:pt x="1552" y="592"/>
                    </a:lnTo>
                    <a:lnTo>
                      <a:pt x="1569" y="605"/>
                    </a:lnTo>
                    <a:lnTo>
                      <a:pt x="1582" y="621"/>
                    </a:lnTo>
                    <a:lnTo>
                      <a:pt x="1592" y="640"/>
                    </a:lnTo>
                    <a:lnTo>
                      <a:pt x="1596" y="661"/>
                    </a:lnTo>
                    <a:lnTo>
                      <a:pt x="1609" y="807"/>
                    </a:lnTo>
                    <a:lnTo>
                      <a:pt x="1608" y="829"/>
                    </a:lnTo>
                    <a:lnTo>
                      <a:pt x="1602" y="849"/>
                    </a:lnTo>
                    <a:lnTo>
                      <a:pt x="1591" y="867"/>
                    </a:lnTo>
                    <a:lnTo>
                      <a:pt x="1576" y="882"/>
                    </a:lnTo>
                    <a:lnTo>
                      <a:pt x="1559" y="894"/>
                    </a:lnTo>
                    <a:lnTo>
                      <a:pt x="1538" y="901"/>
                    </a:lnTo>
                    <a:lnTo>
                      <a:pt x="1449" y="919"/>
                    </a:lnTo>
                    <a:lnTo>
                      <a:pt x="1437" y="973"/>
                    </a:lnTo>
                    <a:lnTo>
                      <a:pt x="1420" y="1026"/>
                    </a:lnTo>
                    <a:lnTo>
                      <a:pt x="1398" y="1077"/>
                    </a:lnTo>
                    <a:lnTo>
                      <a:pt x="1463" y="1145"/>
                    </a:lnTo>
                    <a:lnTo>
                      <a:pt x="1476" y="1163"/>
                    </a:lnTo>
                    <a:lnTo>
                      <a:pt x="1484" y="1183"/>
                    </a:lnTo>
                    <a:lnTo>
                      <a:pt x="1487" y="1203"/>
                    </a:lnTo>
                    <a:lnTo>
                      <a:pt x="1485" y="1224"/>
                    </a:lnTo>
                    <a:lnTo>
                      <a:pt x="1478" y="1244"/>
                    </a:lnTo>
                    <a:lnTo>
                      <a:pt x="1466" y="1263"/>
                    </a:lnTo>
                    <a:lnTo>
                      <a:pt x="1372" y="1374"/>
                    </a:lnTo>
                    <a:lnTo>
                      <a:pt x="1359" y="1387"/>
                    </a:lnTo>
                    <a:lnTo>
                      <a:pt x="1343" y="1397"/>
                    </a:lnTo>
                    <a:lnTo>
                      <a:pt x="1326" y="1403"/>
                    </a:lnTo>
                    <a:lnTo>
                      <a:pt x="1308" y="1406"/>
                    </a:lnTo>
                    <a:lnTo>
                      <a:pt x="1290" y="1405"/>
                    </a:lnTo>
                    <a:lnTo>
                      <a:pt x="1271" y="1400"/>
                    </a:lnTo>
                    <a:lnTo>
                      <a:pt x="1255" y="1391"/>
                    </a:lnTo>
                    <a:lnTo>
                      <a:pt x="1174" y="1338"/>
                    </a:lnTo>
                    <a:lnTo>
                      <a:pt x="1127" y="1367"/>
                    </a:lnTo>
                    <a:lnTo>
                      <a:pt x="1077" y="1393"/>
                    </a:lnTo>
                    <a:lnTo>
                      <a:pt x="1025" y="1414"/>
                    </a:lnTo>
                    <a:lnTo>
                      <a:pt x="1022" y="1512"/>
                    </a:lnTo>
                    <a:lnTo>
                      <a:pt x="1018" y="1534"/>
                    </a:lnTo>
                    <a:lnTo>
                      <a:pt x="1010" y="1554"/>
                    </a:lnTo>
                    <a:lnTo>
                      <a:pt x="997" y="1570"/>
                    </a:lnTo>
                    <a:lnTo>
                      <a:pt x="981" y="1584"/>
                    </a:lnTo>
                    <a:lnTo>
                      <a:pt x="962" y="1593"/>
                    </a:lnTo>
                    <a:lnTo>
                      <a:pt x="941" y="1598"/>
                    </a:lnTo>
                    <a:lnTo>
                      <a:pt x="795" y="1610"/>
                    </a:lnTo>
                    <a:lnTo>
                      <a:pt x="773" y="1609"/>
                    </a:lnTo>
                    <a:lnTo>
                      <a:pt x="753" y="1603"/>
                    </a:lnTo>
                    <a:lnTo>
                      <a:pt x="735" y="1592"/>
                    </a:lnTo>
                    <a:lnTo>
                      <a:pt x="719" y="1578"/>
                    </a:lnTo>
                    <a:lnTo>
                      <a:pt x="708" y="1560"/>
                    </a:lnTo>
                    <a:lnTo>
                      <a:pt x="701" y="1539"/>
                    </a:lnTo>
                    <a:lnTo>
                      <a:pt x="681" y="1438"/>
                    </a:lnTo>
                    <a:lnTo>
                      <a:pt x="630" y="1426"/>
                    </a:lnTo>
                    <a:lnTo>
                      <a:pt x="579" y="1410"/>
                    </a:lnTo>
                    <a:lnTo>
                      <a:pt x="530" y="1390"/>
                    </a:lnTo>
                    <a:lnTo>
                      <a:pt x="457" y="1459"/>
                    </a:lnTo>
                    <a:lnTo>
                      <a:pt x="440" y="1472"/>
                    </a:lnTo>
                    <a:lnTo>
                      <a:pt x="420" y="1480"/>
                    </a:lnTo>
                    <a:lnTo>
                      <a:pt x="399" y="1483"/>
                    </a:lnTo>
                    <a:lnTo>
                      <a:pt x="378" y="1481"/>
                    </a:lnTo>
                    <a:lnTo>
                      <a:pt x="358" y="1474"/>
                    </a:lnTo>
                    <a:lnTo>
                      <a:pt x="340" y="1462"/>
                    </a:lnTo>
                    <a:lnTo>
                      <a:pt x="228" y="1367"/>
                    </a:lnTo>
                    <a:lnTo>
                      <a:pt x="215" y="1353"/>
                    </a:lnTo>
                    <a:lnTo>
                      <a:pt x="206" y="1338"/>
                    </a:lnTo>
                    <a:lnTo>
                      <a:pt x="199" y="1321"/>
                    </a:lnTo>
                    <a:lnTo>
                      <a:pt x="197" y="1303"/>
                    </a:lnTo>
                    <a:lnTo>
                      <a:pt x="198" y="1285"/>
                    </a:lnTo>
                    <a:lnTo>
                      <a:pt x="203" y="1267"/>
                    </a:lnTo>
                    <a:lnTo>
                      <a:pt x="212" y="1250"/>
                    </a:lnTo>
                    <a:lnTo>
                      <a:pt x="267" y="1167"/>
                    </a:lnTo>
                    <a:lnTo>
                      <a:pt x="240" y="1124"/>
                    </a:lnTo>
                    <a:lnTo>
                      <a:pt x="217" y="1079"/>
                    </a:lnTo>
                    <a:lnTo>
                      <a:pt x="197" y="1032"/>
                    </a:lnTo>
                    <a:lnTo>
                      <a:pt x="97" y="1029"/>
                    </a:lnTo>
                    <a:lnTo>
                      <a:pt x="76" y="1026"/>
                    </a:lnTo>
                    <a:lnTo>
                      <a:pt x="56" y="1017"/>
                    </a:lnTo>
                    <a:lnTo>
                      <a:pt x="39" y="1005"/>
                    </a:lnTo>
                    <a:lnTo>
                      <a:pt x="26" y="988"/>
                    </a:lnTo>
                    <a:lnTo>
                      <a:pt x="17" y="969"/>
                    </a:lnTo>
                    <a:lnTo>
                      <a:pt x="12" y="948"/>
                    </a:lnTo>
                    <a:lnTo>
                      <a:pt x="0" y="802"/>
                    </a:lnTo>
                    <a:lnTo>
                      <a:pt x="1" y="781"/>
                    </a:lnTo>
                    <a:lnTo>
                      <a:pt x="7" y="760"/>
                    </a:lnTo>
                    <a:lnTo>
                      <a:pt x="17" y="742"/>
                    </a:lnTo>
                    <a:lnTo>
                      <a:pt x="32" y="727"/>
                    </a:lnTo>
                    <a:lnTo>
                      <a:pt x="50" y="715"/>
                    </a:lnTo>
                    <a:lnTo>
                      <a:pt x="70" y="708"/>
                    </a:lnTo>
                    <a:lnTo>
                      <a:pt x="162" y="690"/>
                    </a:lnTo>
                    <a:lnTo>
                      <a:pt x="174" y="636"/>
                    </a:lnTo>
                    <a:lnTo>
                      <a:pt x="190" y="583"/>
                    </a:lnTo>
                    <a:lnTo>
                      <a:pt x="210" y="532"/>
                    </a:lnTo>
                    <a:lnTo>
                      <a:pt x="145" y="464"/>
                    </a:lnTo>
                    <a:lnTo>
                      <a:pt x="132" y="446"/>
                    </a:lnTo>
                    <a:lnTo>
                      <a:pt x="124" y="426"/>
                    </a:lnTo>
                    <a:lnTo>
                      <a:pt x="121" y="406"/>
                    </a:lnTo>
                    <a:lnTo>
                      <a:pt x="123" y="385"/>
                    </a:lnTo>
                    <a:lnTo>
                      <a:pt x="130" y="365"/>
                    </a:lnTo>
                    <a:lnTo>
                      <a:pt x="142" y="346"/>
                    </a:lnTo>
                    <a:lnTo>
                      <a:pt x="236" y="234"/>
                    </a:lnTo>
                    <a:lnTo>
                      <a:pt x="250" y="221"/>
                    </a:lnTo>
                    <a:lnTo>
                      <a:pt x="266" y="211"/>
                    </a:lnTo>
                    <a:lnTo>
                      <a:pt x="283" y="205"/>
                    </a:lnTo>
                    <a:lnTo>
                      <a:pt x="300" y="203"/>
                    </a:lnTo>
                    <a:lnTo>
                      <a:pt x="318" y="204"/>
                    </a:lnTo>
                    <a:lnTo>
                      <a:pt x="336" y="209"/>
                    </a:lnTo>
                    <a:lnTo>
                      <a:pt x="353" y="217"/>
                    </a:lnTo>
                    <a:lnTo>
                      <a:pt x="426" y="266"/>
                    </a:lnTo>
                    <a:lnTo>
                      <a:pt x="476" y="234"/>
                    </a:lnTo>
                    <a:lnTo>
                      <a:pt x="528" y="206"/>
                    </a:lnTo>
                    <a:lnTo>
                      <a:pt x="583" y="184"/>
                    </a:lnTo>
                    <a:lnTo>
                      <a:pt x="586" y="97"/>
                    </a:lnTo>
                    <a:lnTo>
                      <a:pt x="589" y="76"/>
                    </a:lnTo>
                    <a:lnTo>
                      <a:pt x="598" y="56"/>
                    </a:lnTo>
                    <a:lnTo>
                      <a:pt x="610" y="39"/>
                    </a:lnTo>
                    <a:lnTo>
                      <a:pt x="628" y="26"/>
                    </a:lnTo>
                    <a:lnTo>
                      <a:pt x="647" y="17"/>
                    </a:lnTo>
                    <a:lnTo>
                      <a:pt x="668" y="12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2" name="Freeform 52">
                <a:extLst>
                  <a:ext uri="{FF2B5EF4-FFF2-40B4-BE49-F238E27FC236}">
                    <a16:creationId xmlns:a16="http://schemas.microsoft.com/office/drawing/2014/main" id="{3185D888-BE8D-294D-9C5F-74878A224C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0850" y="4283075"/>
                <a:ext cx="415925" cy="414337"/>
              </a:xfrm>
              <a:custGeom>
                <a:avLst/>
                <a:gdLst>
                  <a:gd name="T0" fmla="*/ 586 w 1307"/>
                  <a:gd name="T1" fmla="*/ 425 h 1305"/>
                  <a:gd name="T2" fmla="*/ 494 w 1307"/>
                  <a:gd name="T3" fmla="*/ 480 h 1305"/>
                  <a:gd name="T4" fmla="*/ 436 w 1307"/>
                  <a:gd name="T5" fmla="*/ 572 h 1305"/>
                  <a:gd name="T6" fmla="*/ 426 w 1307"/>
                  <a:gd name="T7" fmla="*/ 683 h 1305"/>
                  <a:gd name="T8" fmla="*/ 467 w 1307"/>
                  <a:gd name="T9" fmla="*/ 783 h 1305"/>
                  <a:gd name="T10" fmla="*/ 547 w 1307"/>
                  <a:gd name="T11" fmla="*/ 853 h 1305"/>
                  <a:gd name="T12" fmla="*/ 654 w 1307"/>
                  <a:gd name="T13" fmla="*/ 881 h 1305"/>
                  <a:gd name="T14" fmla="*/ 761 w 1307"/>
                  <a:gd name="T15" fmla="*/ 856 h 1305"/>
                  <a:gd name="T16" fmla="*/ 843 w 1307"/>
                  <a:gd name="T17" fmla="*/ 787 h 1305"/>
                  <a:gd name="T18" fmla="*/ 886 w 1307"/>
                  <a:gd name="T19" fmla="*/ 688 h 1305"/>
                  <a:gd name="T20" fmla="*/ 878 w 1307"/>
                  <a:gd name="T21" fmla="*/ 577 h 1305"/>
                  <a:gd name="T22" fmla="*/ 823 w 1307"/>
                  <a:gd name="T23" fmla="*/ 484 h 1305"/>
                  <a:gd name="T24" fmla="*/ 733 w 1307"/>
                  <a:gd name="T25" fmla="*/ 427 h 1305"/>
                  <a:gd name="T26" fmla="*/ 620 w 1307"/>
                  <a:gd name="T27" fmla="*/ 0 h 1305"/>
                  <a:gd name="T28" fmla="*/ 751 w 1307"/>
                  <a:gd name="T29" fmla="*/ 11 h 1305"/>
                  <a:gd name="T30" fmla="*/ 791 w 1307"/>
                  <a:gd name="T31" fmla="*/ 59 h 1305"/>
                  <a:gd name="T32" fmla="*/ 847 w 1307"/>
                  <a:gd name="T33" fmla="*/ 150 h 1305"/>
                  <a:gd name="T34" fmla="*/ 974 w 1307"/>
                  <a:gd name="T35" fmla="*/ 158 h 1305"/>
                  <a:gd name="T36" fmla="*/ 1035 w 1307"/>
                  <a:gd name="T37" fmla="*/ 140 h 1305"/>
                  <a:gd name="T38" fmla="*/ 1092 w 1307"/>
                  <a:gd name="T39" fmla="*/ 167 h 1305"/>
                  <a:gd name="T40" fmla="*/ 1176 w 1307"/>
                  <a:gd name="T41" fmla="*/ 268 h 1305"/>
                  <a:gd name="T42" fmla="*/ 1172 w 1307"/>
                  <a:gd name="T43" fmla="*/ 329 h 1305"/>
                  <a:gd name="T44" fmla="*/ 1144 w 1307"/>
                  <a:gd name="T45" fmla="*/ 432 h 1305"/>
                  <a:gd name="T46" fmla="*/ 1230 w 1307"/>
                  <a:gd name="T47" fmla="*/ 524 h 1305"/>
                  <a:gd name="T48" fmla="*/ 1286 w 1307"/>
                  <a:gd name="T49" fmla="*/ 554 h 1305"/>
                  <a:gd name="T50" fmla="*/ 1307 w 1307"/>
                  <a:gd name="T51" fmla="*/ 613 h 1305"/>
                  <a:gd name="T52" fmla="*/ 1295 w 1307"/>
                  <a:gd name="T53" fmla="*/ 744 h 1305"/>
                  <a:gd name="T54" fmla="*/ 1248 w 1307"/>
                  <a:gd name="T55" fmla="*/ 785 h 1305"/>
                  <a:gd name="T56" fmla="*/ 1154 w 1307"/>
                  <a:gd name="T57" fmla="*/ 839 h 1305"/>
                  <a:gd name="T58" fmla="*/ 1152 w 1307"/>
                  <a:gd name="T59" fmla="*/ 969 h 1305"/>
                  <a:gd name="T60" fmla="*/ 1171 w 1307"/>
                  <a:gd name="T61" fmla="*/ 1029 h 1305"/>
                  <a:gd name="T62" fmla="*/ 1144 w 1307"/>
                  <a:gd name="T63" fmla="*/ 1086 h 1305"/>
                  <a:gd name="T64" fmla="*/ 1043 w 1307"/>
                  <a:gd name="T65" fmla="*/ 1171 h 1305"/>
                  <a:gd name="T66" fmla="*/ 980 w 1307"/>
                  <a:gd name="T67" fmla="*/ 1166 h 1305"/>
                  <a:gd name="T68" fmla="*/ 871 w 1307"/>
                  <a:gd name="T69" fmla="*/ 1134 h 1305"/>
                  <a:gd name="T70" fmla="*/ 777 w 1307"/>
                  <a:gd name="T71" fmla="*/ 1228 h 1305"/>
                  <a:gd name="T72" fmla="*/ 747 w 1307"/>
                  <a:gd name="T73" fmla="*/ 1284 h 1305"/>
                  <a:gd name="T74" fmla="*/ 688 w 1307"/>
                  <a:gd name="T75" fmla="*/ 1305 h 1305"/>
                  <a:gd name="T76" fmla="*/ 557 w 1307"/>
                  <a:gd name="T77" fmla="*/ 1293 h 1305"/>
                  <a:gd name="T78" fmla="*/ 516 w 1307"/>
                  <a:gd name="T79" fmla="*/ 1246 h 1305"/>
                  <a:gd name="T80" fmla="*/ 464 w 1307"/>
                  <a:gd name="T81" fmla="*/ 1143 h 1305"/>
                  <a:gd name="T82" fmla="*/ 333 w 1307"/>
                  <a:gd name="T83" fmla="*/ 1146 h 1305"/>
                  <a:gd name="T84" fmla="*/ 272 w 1307"/>
                  <a:gd name="T85" fmla="*/ 1165 h 1305"/>
                  <a:gd name="T86" fmla="*/ 215 w 1307"/>
                  <a:gd name="T87" fmla="*/ 1138 h 1305"/>
                  <a:gd name="T88" fmla="*/ 131 w 1307"/>
                  <a:gd name="T89" fmla="*/ 1037 h 1305"/>
                  <a:gd name="T90" fmla="*/ 136 w 1307"/>
                  <a:gd name="T91" fmla="*/ 975 h 1305"/>
                  <a:gd name="T92" fmla="*/ 171 w 1307"/>
                  <a:gd name="T93" fmla="*/ 868 h 1305"/>
                  <a:gd name="T94" fmla="*/ 77 w 1307"/>
                  <a:gd name="T95" fmla="*/ 782 h 1305"/>
                  <a:gd name="T96" fmla="*/ 22 w 1307"/>
                  <a:gd name="T97" fmla="*/ 752 h 1305"/>
                  <a:gd name="T98" fmla="*/ 0 w 1307"/>
                  <a:gd name="T99" fmla="*/ 693 h 1305"/>
                  <a:gd name="T100" fmla="*/ 12 w 1307"/>
                  <a:gd name="T101" fmla="*/ 562 h 1305"/>
                  <a:gd name="T102" fmla="*/ 59 w 1307"/>
                  <a:gd name="T103" fmla="*/ 521 h 1305"/>
                  <a:gd name="T104" fmla="*/ 156 w 1307"/>
                  <a:gd name="T105" fmla="*/ 466 h 1305"/>
                  <a:gd name="T106" fmla="*/ 155 w 1307"/>
                  <a:gd name="T107" fmla="*/ 336 h 1305"/>
                  <a:gd name="T108" fmla="*/ 137 w 1307"/>
                  <a:gd name="T109" fmla="*/ 276 h 1305"/>
                  <a:gd name="T110" fmla="*/ 163 w 1307"/>
                  <a:gd name="T111" fmla="*/ 219 h 1305"/>
                  <a:gd name="T112" fmla="*/ 265 w 1307"/>
                  <a:gd name="T113" fmla="*/ 134 h 1305"/>
                  <a:gd name="T114" fmla="*/ 327 w 1307"/>
                  <a:gd name="T115" fmla="*/ 139 h 1305"/>
                  <a:gd name="T116" fmla="*/ 433 w 1307"/>
                  <a:gd name="T117" fmla="*/ 164 h 1305"/>
                  <a:gd name="T118" fmla="*/ 531 w 1307"/>
                  <a:gd name="T119" fmla="*/ 77 h 1305"/>
                  <a:gd name="T120" fmla="*/ 561 w 1307"/>
                  <a:gd name="T121" fmla="*/ 21 h 1305"/>
                  <a:gd name="T122" fmla="*/ 620 w 1307"/>
                  <a:gd name="T12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7" h="1305">
                    <a:moveTo>
                      <a:pt x="659" y="414"/>
                    </a:moveTo>
                    <a:lnTo>
                      <a:pt x="622" y="417"/>
                    </a:lnTo>
                    <a:lnTo>
                      <a:pt x="586" y="425"/>
                    </a:lnTo>
                    <a:lnTo>
                      <a:pt x="552" y="439"/>
                    </a:lnTo>
                    <a:lnTo>
                      <a:pt x="521" y="457"/>
                    </a:lnTo>
                    <a:lnTo>
                      <a:pt x="494" y="480"/>
                    </a:lnTo>
                    <a:lnTo>
                      <a:pt x="470" y="508"/>
                    </a:lnTo>
                    <a:lnTo>
                      <a:pt x="451" y="538"/>
                    </a:lnTo>
                    <a:lnTo>
                      <a:pt x="436" y="572"/>
                    </a:lnTo>
                    <a:lnTo>
                      <a:pt x="427" y="607"/>
                    </a:lnTo>
                    <a:lnTo>
                      <a:pt x="424" y="645"/>
                    </a:lnTo>
                    <a:lnTo>
                      <a:pt x="426" y="683"/>
                    </a:lnTo>
                    <a:lnTo>
                      <a:pt x="435" y="719"/>
                    </a:lnTo>
                    <a:lnTo>
                      <a:pt x="448" y="752"/>
                    </a:lnTo>
                    <a:lnTo>
                      <a:pt x="467" y="783"/>
                    </a:lnTo>
                    <a:lnTo>
                      <a:pt x="490" y="810"/>
                    </a:lnTo>
                    <a:lnTo>
                      <a:pt x="517" y="834"/>
                    </a:lnTo>
                    <a:lnTo>
                      <a:pt x="547" y="853"/>
                    </a:lnTo>
                    <a:lnTo>
                      <a:pt x="580" y="868"/>
                    </a:lnTo>
                    <a:lnTo>
                      <a:pt x="616" y="877"/>
                    </a:lnTo>
                    <a:lnTo>
                      <a:pt x="654" y="881"/>
                    </a:lnTo>
                    <a:lnTo>
                      <a:pt x="691" y="878"/>
                    </a:lnTo>
                    <a:lnTo>
                      <a:pt x="727" y="870"/>
                    </a:lnTo>
                    <a:lnTo>
                      <a:pt x="761" y="856"/>
                    </a:lnTo>
                    <a:lnTo>
                      <a:pt x="792" y="837"/>
                    </a:lnTo>
                    <a:lnTo>
                      <a:pt x="819" y="814"/>
                    </a:lnTo>
                    <a:lnTo>
                      <a:pt x="843" y="787"/>
                    </a:lnTo>
                    <a:lnTo>
                      <a:pt x="862" y="757"/>
                    </a:lnTo>
                    <a:lnTo>
                      <a:pt x="877" y="724"/>
                    </a:lnTo>
                    <a:lnTo>
                      <a:pt x="886" y="688"/>
                    </a:lnTo>
                    <a:lnTo>
                      <a:pt x="889" y="651"/>
                    </a:lnTo>
                    <a:lnTo>
                      <a:pt x="887" y="613"/>
                    </a:lnTo>
                    <a:lnTo>
                      <a:pt x="878" y="577"/>
                    </a:lnTo>
                    <a:lnTo>
                      <a:pt x="865" y="543"/>
                    </a:lnTo>
                    <a:lnTo>
                      <a:pt x="846" y="513"/>
                    </a:lnTo>
                    <a:lnTo>
                      <a:pt x="823" y="484"/>
                    </a:lnTo>
                    <a:lnTo>
                      <a:pt x="796" y="460"/>
                    </a:lnTo>
                    <a:lnTo>
                      <a:pt x="766" y="441"/>
                    </a:lnTo>
                    <a:lnTo>
                      <a:pt x="733" y="427"/>
                    </a:lnTo>
                    <a:lnTo>
                      <a:pt x="697" y="417"/>
                    </a:lnTo>
                    <a:lnTo>
                      <a:pt x="659" y="414"/>
                    </a:lnTo>
                    <a:close/>
                    <a:moveTo>
                      <a:pt x="620" y="0"/>
                    </a:moveTo>
                    <a:lnTo>
                      <a:pt x="709" y="1"/>
                    </a:lnTo>
                    <a:lnTo>
                      <a:pt x="731" y="3"/>
                    </a:lnTo>
                    <a:lnTo>
                      <a:pt x="751" y="11"/>
                    </a:lnTo>
                    <a:lnTo>
                      <a:pt x="768" y="24"/>
                    </a:lnTo>
                    <a:lnTo>
                      <a:pt x="782" y="40"/>
                    </a:lnTo>
                    <a:lnTo>
                      <a:pt x="791" y="59"/>
                    </a:lnTo>
                    <a:lnTo>
                      <a:pt x="796" y="80"/>
                    </a:lnTo>
                    <a:lnTo>
                      <a:pt x="802" y="135"/>
                    </a:lnTo>
                    <a:lnTo>
                      <a:pt x="847" y="150"/>
                    </a:lnTo>
                    <a:lnTo>
                      <a:pt x="890" y="169"/>
                    </a:lnTo>
                    <a:lnTo>
                      <a:pt x="931" y="191"/>
                    </a:lnTo>
                    <a:lnTo>
                      <a:pt x="974" y="158"/>
                    </a:lnTo>
                    <a:lnTo>
                      <a:pt x="993" y="147"/>
                    </a:lnTo>
                    <a:lnTo>
                      <a:pt x="1014" y="141"/>
                    </a:lnTo>
                    <a:lnTo>
                      <a:pt x="1035" y="140"/>
                    </a:lnTo>
                    <a:lnTo>
                      <a:pt x="1056" y="144"/>
                    </a:lnTo>
                    <a:lnTo>
                      <a:pt x="1075" y="153"/>
                    </a:lnTo>
                    <a:lnTo>
                      <a:pt x="1092" y="167"/>
                    </a:lnTo>
                    <a:lnTo>
                      <a:pt x="1155" y="231"/>
                    </a:lnTo>
                    <a:lnTo>
                      <a:pt x="1168" y="248"/>
                    </a:lnTo>
                    <a:lnTo>
                      <a:pt x="1176" y="268"/>
                    </a:lnTo>
                    <a:lnTo>
                      <a:pt x="1180" y="288"/>
                    </a:lnTo>
                    <a:lnTo>
                      <a:pt x="1178" y="309"/>
                    </a:lnTo>
                    <a:lnTo>
                      <a:pt x="1172" y="329"/>
                    </a:lnTo>
                    <a:lnTo>
                      <a:pt x="1160" y="348"/>
                    </a:lnTo>
                    <a:lnTo>
                      <a:pt x="1124" y="392"/>
                    </a:lnTo>
                    <a:lnTo>
                      <a:pt x="1144" y="432"/>
                    </a:lnTo>
                    <a:lnTo>
                      <a:pt x="1160" y="473"/>
                    </a:lnTo>
                    <a:lnTo>
                      <a:pt x="1173" y="517"/>
                    </a:lnTo>
                    <a:lnTo>
                      <a:pt x="1230" y="524"/>
                    </a:lnTo>
                    <a:lnTo>
                      <a:pt x="1251" y="530"/>
                    </a:lnTo>
                    <a:lnTo>
                      <a:pt x="1270" y="540"/>
                    </a:lnTo>
                    <a:lnTo>
                      <a:pt x="1286" y="554"/>
                    </a:lnTo>
                    <a:lnTo>
                      <a:pt x="1297" y="571"/>
                    </a:lnTo>
                    <a:lnTo>
                      <a:pt x="1305" y="591"/>
                    </a:lnTo>
                    <a:lnTo>
                      <a:pt x="1307" y="613"/>
                    </a:lnTo>
                    <a:lnTo>
                      <a:pt x="1306" y="703"/>
                    </a:lnTo>
                    <a:lnTo>
                      <a:pt x="1303" y="724"/>
                    </a:lnTo>
                    <a:lnTo>
                      <a:pt x="1295" y="744"/>
                    </a:lnTo>
                    <a:lnTo>
                      <a:pt x="1283" y="761"/>
                    </a:lnTo>
                    <a:lnTo>
                      <a:pt x="1267" y="775"/>
                    </a:lnTo>
                    <a:lnTo>
                      <a:pt x="1248" y="785"/>
                    </a:lnTo>
                    <a:lnTo>
                      <a:pt x="1227" y="790"/>
                    </a:lnTo>
                    <a:lnTo>
                      <a:pt x="1168" y="796"/>
                    </a:lnTo>
                    <a:lnTo>
                      <a:pt x="1154" y="839"/>
                    </a:lnTo>
                    <a:lnTo>
                      <a:pt x="1136" y="880"/>
                    </a:lnTo>
                    <a:lnTo>
                      <a:pt x="1114" y="920"/>
                    </a:lnTo>
                    <a:lnTo>
                      <a:pt x="1152" y="969"/>
                    </a:lnTo>
                    <a:lnTo>
                      <a:pt x="1163" y="988"/>
                    </a:lnTo>
                    <a:lnTo>
                      <a:pt x="1170" y="1008"/>
                    </a:lnTo>
                    <a:lnTo>
                      <a:pt x="1171" y="1029"/>
                    </a:lnTo>
                    <a:lnTo>
                      <a:pt x="1167" y="1050"/>
                    </a:lnTo>
                    <a:lnTo>
                      <a:pt x="1158" y="1069"/>
                    </a:lnTo>
                    <a:lnTo>
                      <a:pt x="1144" y="1086"/>
                    </a:lnTo>
                    <a:lnTo>
                      <a:pt x="1080" y="1149"/>
                    </a:lnTo>
                    <a:lnTo>
                      <a:pt x="1063" y="1162"/>
                    </a:lnTo>
                    <a:lnTo>
                      <a:pt x="1043" y="1171"/>
                    </a:lnTo>
                    <a:lnTo>
                      <a:pt x="1022" y="1174"/>
                    </a:lnTo>
                    <a:lnTo>
                      <a:pt x="1000" y="1172"/>
                    </a:lnTo>
                    <a:lnTo>
                      <a:pt x="980" y="1166"/>
                    </a:lnTo>
                    <a:lnTo>
                      <a:pt x="962" y="1154"/>
                    </a:lnTo>
                    <a:lnTo>
                      <a:pt x="912" y="1114"/>
                    </a:lnTo>
                    <a:lnTo>
                      <a:pt x="871" y="1134"/>
                    </a:lnTo>
                    <a:lnTo>
                      <a:pt x="829" y="1151"/>
                    </a:lnTo>
                    <a:lnTo>
                      <a:pt x="785" y="1164"/>
                    </a:lnTo>
                    <a:lnTo>
                      <a:pt x="777" y="1228"/>
                    </a:lnTo>
                    <a:lnTo>
                      <a:pt x="771" y="1249"/>
                    </a:lnTo>
                    <a:lnTo>
                      <a:pt x="761" y="1268"/>
                    </a:lnTo>
                    <a:lnTo>
                      <a:pt x="747" y="1284"/>
                    </a:lnTo>
                    <a:lnTo>
                      <a:pt x="729" y="1296"/>
                    </a:lnTo>
                    <a:lnTo>
                      <a:pt x="709" y="1303"/>
                    </a:lnTo>
                    <a:lnTo>
                      <a:pt x="688" y="1305"/>
                    </a:lnTo>
                    <a:lnTo>
                      <a:pt x="598" y="1304"/>
                    </a:lnTo>
                    <a:lnTo>
                      <a:pt x="576" y="1301"/>
                    </a:lnTo>
                    <a:lnTo>
                      <a:pt x="557" y="1293"/>
                    </a:lnTo>
                    <a:lnTo>
                      <a:pt x="539" y="1281"/>
                    </a:lnTo>
                    <a:lnTo>
                      <a:pt x="526" y="1265"/>
                    </a:lnTo>
                    <a:lnTo>
                      <a:pt x="516" y="1246"/>
                    </a:lnTo>
                    <a:lnTo>
                      <a:pt x="511" y="1225"/>
                    </a:lnTo>
                    <a:lnTo>
                      <a:pt x="504" y="1157"/>
                    </a:lnTo>
                    <a:lnTo>
                      <a:pt x="464" y="1143"/>
                    </a:lnTo>
                    <a:lnTo>
                      <a:pt x="424" y="1126"/>
                    </a:lnTo>
                    <a:lnTo>
                      <a:pt x="387" y="1106"/>
                    </a:lnTo>
                    <a:lnTo>
                      <a:pt x="333" y="1146"/>
                    </a:lnTo>
                    <a:lnTo>
                      <a:pt x="314" y="1158"/>
                    </a:lnTo>
                    <a:lnTo>
                      <a:pt x="293" y="1164"/>
                    </a:lnTo>
                    <a:lnTo>
                      <a:pt x="272" y="1165"/>
                    </a:lnTo>
                    <a:lnTo>
                      <a:pt x="252" y="1161"/>
                    </a:lnTo>
                    <a:lnTo>
                      <a:pt x="232" y="1152"/>
                    </a:lnTo>
                    <a:lnTo>
                      <a:pt x="215" y="1138"/>
                    </a:lnTo>
                    <a:lnTo>
                      <a:pt x="153" y="1074"/>
                    </a:lnTo>
                    <a:lnTo>
                      <a:pt x="139" y="1057"/>
                    </a:lnTo>
                    <a:lnTo>
                      <a:pt x="131" y="1037"/>
                    </a:lnTo>
                    <a:lnTo>
                      <a:pt x="128" y="1017"/>
                    </a:lnTo>
                    <a:lnTo>
                      <a:pt x="129" y="996"/>
                    </a:lnTo>
                    <a:lnTo>
                      <a:pt x="136" y="975"/>
                    </a:lnTo>
                    <a:lnTo>
                      <a:pt x="147" y="957"/>
                    </a:lnTo>
                    <a:lnTo>
                      <a:pt x="190" y="904"/>
                    </a:lnTo>
                    <a:lnTo>
                      <a:pt x="171" y="868"/>
                    </a:lnTo>
                    <a:lnTo>
                      <a:pt x="156" y="829"/>
                    </a:lnTo>
                    <a:lnTo>
                      <a:pt x="143" y="790"/>
                    </a:lnTo>
                    <a:lnTo>
                      <a:pt x="77" y="782"/>
                    </a:lnTo>
                    <a:lnTo>
                      <a:pt x="56" y="776"/>
                    </a:lnTo>
                    <a:lnTo>
                      <a:pt x="37" y="766"/>
                    </a:lnTo>
                    <a:lnTo>
                      <a:pt x="22" y="752"/>
                    </a:lnTo>
                    <a:lnTo>
                      <a:pt x="10" y="734"/>
                    </a:lnTo>
                    <a:lnTo>
                      <a:pt x="3" y="715"/>
                    </a:lnTo>
                    <a:lnTo>
                      <a:pt x="0" y="693"/>
                    </a:lnTo>
                    <a:lnTo>
                      <a:pt x="1" y="603"/>
                    </a:lnTo>
                    <a:lnTo>
                      <a:pt x="4" y="581"/>
                    </a:lnTo>
                    <a:lnTo>
                      <a:pt x="12" y="562"/>
                    </a:lnTo>
                    <a:lnTo>
                      <a:pt x="24" y="545"/>
                    </a:lnTo>
                    <a:lnTo>
                      <a:pt x="40" y="531"/>
                    </a:lnTo>
                    <a:lnTo>
                      <a:pt x="59" y="521"/>
                    </a:lnTo>
                    <a:lnTo>
                      <a:pt x="80" y="516"/>
                    </a:lnTo>
                    <a:lnTo>
                      <a:pt x="142" y="510"/>
                    </a:lnTo>
                    <a:lnTo>
                      <a:pt x="156" y="466"/>
                    </a:lnTo>
                    <a:lnTo>
                      <a:pt x="173" y="425"/>
                    </a:lnTo>
                    <a:lnTo>
                      <a:pt x="193" y="385"/>
                    </a:lnTo>
                    <a:lnTo>
                      <a:pt x="155" y="336"/>
                    </a:lnTo>
                    <a:lnTo>
                      <a:pt x="144" y="317"/>
                    </a:lnTo>
                    <a:lnTo>
                      <a:pt x="138" y="297"/>
                    </a:lnTo>
                    <a:lnTo>
                      <a:pt x="137" y="276"/>
                    </a:lnTo>
                    <a:lnTo>
                      <a:pt x="141" y="255"/>
                    </a:lnTo>
                    <a:lnTo>
                      <a:pt x="150" y="236"/>
                    </a:lnTo>
                    <a:lnTo>
                      <a:pt x="163" y="219"/>
                    </a:lnTo>
                    <a:lnTo>
                      <a:pt x="228" y="156"/>
                    </a:lnTo>
                    <a:lnTo>
                      <a:pt x="245" y="142"/>
                    </a:lnTo>
                    <a:lnTo>
                      <a:pt x="265" y="134"/>
                    </a:lnTo>
                    <a:lnTo>
                      <a:pt x="285" y="130"/>
                    </a:lnTo>
                    <a:lnTo>
                      <a:pt x="306" y="132"/>
                    </a:lnTo>
                    <a:lnTo>
                      <a:pt x="327" y="139"/>
                    </a:lnTo>
                    <a:lnTo>
                      <a:pt x="346" y="150"/>
                    </a:lnTo>
                    <a:lnTo>
                      <a:pt x="390" y="186"/>
                    </a:lnTo>
                    <a:lnTo>
                      <a:pt x="433" y="164"/>
                    </a:lnTo>
                    <a:lnTo>
                      <a:pt x="478" y="146"/>
                    </a:lnTo>
                    <a:lnTo>
                      <a:pt x="524" y="132"/>
                    </a:lnTo>
                    <a:lnTo>
                      <a:pt x="531" y="77"/>
                    </a:lnTo>
                    <a:lnTo>
                      <a:pt x="536" y="55"/>
                    </a:lnTo>
                    <a:lnTo>
                      <a:pt x="546" y="37"/>
                    </a:lnTo>
                    <a:lnTo>
                      <a:pt x="561" y="21"/>
                    </a:lnTo>
                    <a:lnTo>
                      <a:pt x="578" y="9"/>
                    </a:lnTo>
                    <a:lnTo>
                      <a:pt x="598" y="2"/>
                    </a:lnTo>
                    <a:lnTo>
                      <a:pt x="6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A92A07C-A1B7-2B44-87A5-CBD912A51DCC}"/>
                </a:ext>
              </a:extLst>
            </p:cNvPr>
            <p:cNvGrpSpPr/>
            <p:nvPr/>
          </p:nvGrpSpPr>
          <p:grpSpPr>
            <a:xfrm>
              <a:off x="5183313" y="4655358"/>
              <a:ext cx="595700" cy="598077"/>
              <a:chOff x="4776788" y="2286000"/>
              <a:chExt cx="1193800" cy="1198563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42" name="Freeform 57">
                <a:extLst>
                  <a:ext uri="{FF2B5EF4-FFF2-40B4-BE49-F238E27FC236}">
                    <a16:creationId xmlns:a16="http://schemas.microsoft.com/office/drawing/2014/main" id="{C7AC535C-B957-2B43-8496-E5FC82B13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2913063"/>
                <a:ext cx="39687" cy="34925"/>
              </a:xfrm>
              <a:custGeom>
                <a:avLst/>
                <a:gdLst>
                  <a:gd name="T0" fmla="*/ 0 w 104"/>
                  <a:gd name="T1" fmla="*/ 0 h 112"/>
                  <a:gd name="T2" fmla="*/ 104 w 104"/>
                  <a:gd name="T3" fmla="*/ 0 h 112"/>
                  <a:gd name="T4" fmla="*/ 103 w 104"/>
                  <a:gd name="T5" fmla="*/ 28 h 112"/>
                  <a:gd name="T6" fmla="*/ 102 w 104"/>
                  <a:gd name="T7" fmla="*/ 56 h 112"/>
                  <a:gd name="T8" fmla="*/ 102 w 104"/>
                  <a:gd name="T9" fmla="*/ 84 h 112"/>
                  <a:gd name="T10" fmla="*/ 104 w 104"/>
                  <a:gd name="T11" fmla="*/ 112 h 112"/>
                  <a:gd name="T12" fmla="*/ 0 w 104"/>
                  <a:gd name="T13" fmla="*/ 112 h 112"/>
                  <a:gd name="T14" fmla="*/ 0 w 104"/>
                  <a:gd name="T1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12">
                    <a:moveTo>
                      <a:pt x="0" y="0"/>
                    </a:moveTo>
                    <a:lnTo>
                      <a:pt x="104" y="0"/>
                    </a:lnTo>
                    <a:lnTo>
                      <a:pt x="103" y="28"/>
                    </a:lnTo>
                    <a:lnTo>
                      <a:pt x="102" y="56"/>
                    </a:lnTo>
                    <a:lnTo>
                      <a:pt x="102" y="84"/>
                    </a:lnTo>
                    <a:lnTo>
                      <a:pt x="104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3" name="Freeform 58">
                <a:extLst>
                  <a:ext uri="{FF2B5EF4-FFF2-40B4-BE49-F238E27FC236}">
                    <a16:creationId xmlns:a16="http://schemas.microsoft.com/office/drawing/2014/main" id="{DE2B5097-E99C-844E-9199-25C94ED13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2598738"/>
                <a:ext cx="36512" cy="41275"/>
              </a:xfrm>
              <a:custGeom>
                <a:avLst/>
                <a:gdLst>
                  <a:gd name="T0" fmla="*/ 0 w 92"/>
                  <a:gd name="T1" fmla="*/ 0 h 127"/>
                  <a:gd name="T2" fmla="*/ 92 w 92"/>
                  <a:gd name="T3" fmla="*/ 0 h 127"/>
                  <a:gd name="T4" fmla="*/ 92 w 92"/>
                  <a:gd name="T5" fmla="*/ 127 h 127"/>
                  <a:gd name="T6" fmla="*/ 47 w 92"/>
                  <a:gd name="T7" fmla="*/ 125 h 127"/>
                  <a:gd name="T8" fmla="*/ 24 w 92"/>
                  <a:gd name="T9" fmla="*/ 126 h 127"/>
                  <a:gd name="T10" fmla="*/ 0 w 92"/>
                  <a:gd name="T11" fmla="*/ 127 h 127"/>
                  <a:gd name="T12" fmla="*/ 0 w 92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92" y="0"/>
                    </a:lnTo>
                    <a:lnTo>
                      <a:pt x="92" y="127"/>
                    </a:lnTo>
                    <a:lnTo>
                      <a:pt x="47" y="125"/>
                    </a:lnTo>
                    <a:lnTo>
                      <a:pt x="24" y="126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Freeform 59">
                <a:extLst>
                  <a:ext uri="{FF2B5EF4-FFF2-40B4-BE49-F238E27FC236}">
                    <a16:creationId xmlns:a16="http://schemas.microsoft.com/office/drawing/2014/main" id="{1103901B-41A0-894E-876F-8CE91BEC0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550" y="2913063"/>
                <a:ext cx="41275" cy="34925"/>
              </a:xfrm>
              <a:custGeom>
                <a:avLst/>
                <a:gdLst>
                  <a:gd name="T0" fmla="*/ 0 w 103"/>
                  <a:gd name="T1" fmla="*/ 0 h 112"/>
                  <a:gd name="T2" fmla="*/ 103 w 103"/>
                  <a:gd name="T3" fmla="*/ 0 h 112"/>
                  <a:gd name="T4" fmla="*/ 103 w 103"/>
                  <a:gd name="T5" fmla="*/ 112 h 112"/>
                  <a:gd name="T6" fmla="*/ 0 w 103"/>
                  <a:gd name="T7" fmla="*/ 112 h 112"/>
                  <a:gd name="T8" fmla="*/ 1 w 103"/>
                  <a:gd name="T9" fmla="*/ 84 h 112"/>
                  <a:gd name="T10" fmla="*/ 2 w 103"/>
                  <a:gd name="T11" fmla="*/ 56 h 112"/>
                  <a:gd name="T12" fmla="*/ 0 w 103"/>
                  <a:gd name="T1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12">
                    <a:moveTo>
                      <a:pt x="0" y="0"/>
                    </a:moveTo>
                    <a:lnTo>
                      <a:pt x="103" y="0"/>
                    </a:lnTo>
                    <a:lnTo>
                      <a:pt x="103" y="112"/>
                    </a:lnTo>
                    <a:lnTo>
                      <a:pt x="0" y="112"/>
                    </a:lnTo>
                    <a:lnTo>
                      <a:pt x="1" y="84"/>
                    </a:lnTo>
                    <a:lnTo>
                      <a:pt x="2" y="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5" name="Freeform 60">
                <a:extLst>
                  <a:ext uri="{FF2B5EF4-FFF2-40B4-BE49-F238E27FC236}">
                    <a16:creationId xmlns:a16="http://schemas.microsoft.com/office/drawing/2014/main" id="{59814645-6904-1E40-A919-1ED5B70B0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3221038"/>
                <a:ext cx="36512" cy="39688"/>
              </a:xfrm>
              <a:custGeom>
                <a:avLst/>
                <a:gdLst>
                  <a:gd name="T0" fmla="*/ 0 w 92"/>
                  <a:gd name="T1" fmla="*/ 0 h 127"/>
                  <a:gd name="T2" fmla="*/ 24 w 92"/>
                  <a:gd name="T3" fmla="*/ 2 h 127"/>
                  <a:gd name="T4" fmla="*/ 47 w 92"/>
                  <a:gd name="T5" fmla="*/ 3 h 127"/>
                  <a:gd name="T6" fmla="*/ 69 w 92"/>
                  <a:gd name="T7" fmla="*/ 2 h 127"/>
                  <a:gd name="T8" fmla="*/ 92 w 92"/>
                  <a:gd name="T9" fmla="*/ 0 h 127"/>
                  <a:gd name="T10" fmla="*/ 92 w 92"/>
                  <a:gd name="T11" fmla="*/ 127 h 127"/>
                  <a:gd name="T12" fmla="*/ 0 w 92"/>
                  <a:gd name="T13" fmla="*/ 127 h 127"/>
                  <a:gd name="T14" fmla="*/ 0 w 92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24" y="2"/>
                    </a:lnTo>
                    <a:lnTo>
                      <a:pt x="47" y="3"/>
                    </a:lnTo>
                    <a:lnTo>
                      <a:pt x="69" y="2"/>
                    </a:lnTo>
                    <a:lnTo>
                      <a:pt x="92" y="0"/>
                    </a:lnTo>
                    <a:lnTo>
                      <a:pt x="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6" name="Freeform 61">
                <a:extLst>
                  <a:ext uri="{FF2B5EF4-FFF2-40B4-BE49-F238E27FC236}">
                    <a16:creationId xmlns:a16="http://schemas.microsoft.com/office/drawing/2014/main" id="{077554A9-500A-4749-8013-910F419DC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988" y="2670175"/>
                <a:ext cx="193675" cy="277813"/>
              </a:xfrm>
              <a:custGeom>
                <a:avLst/>
                <a:gdLst>
                  <a:gd name="T0" fmla="*/ 0 w 486"/>
                  <a:gd name="T1" fmla="*/ 0 h 873"/>
                  <a:gd name="T2" fmla="*/ 63 w 486"/>
                  <a:gd name="T3" fmla="*/ 0 h 873"/>
                  <a:gd name="T4" fmla="*/ 63 w 486"/>
                  <a:gd name="T5" fmla="*/ 763 h 873"/>
                  <a:gd name="T6" fmla="*/ 486 w 486"/>
                  <a:gd name="T7" fmla="*/ 763 h 873"/>
                  <a:gd name="T8" fmla="*/ 486 w 486"/>
                  <a:gd name="T9" fmla="*/ 873 h 873"/>
                  <a:gd name="T10" fmla="*/ 0 w 486"/>
                  <a:gd name="T11" fmla="*/ 873 h 873"/>
                  <a:gd name="T12" fmla="*/ 0 w 486"/>
                  <a:gd name="T13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6" h="873">
                    <a:moveTo>
                      <a:pt x="0" y="0"/>
                    </a:moveTo>
                    <a:lnTo>
                      <a:pt x="63" y="0"/>
                    </a:lnTo>
                    <a:lnTo>
                      <a:pt x="63" y="763"/>
                    </a:lnTo>
                    <a:lnTo>
                      <a:pt x="486" y="763"/>
                    </a:lnTo>
                    <a:lnTo>
                      <a:pt x="486" y="873"/>
                    </a:lnTo>
                    <a:lnTo>
                      <a:pt x="0" y="8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7" name="Freeform 62">
                <a:extLst>
                  <a:ext uri="{FF2B5EF4-FFF2-40B4-BE49-F238E27FC236}">
                    <a16:creationId xmlns:a16="http://schemas.microsoft.com/office/drawing/2014/main" id="{8C95D4A1-BC72-4145-8C76-58609B79C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2286000"/>
                <a:ext cx="479425" cy="452438"/>
              </a:xfrm>
              <a:custGeom>
                <a:avLst/>
                <a:gdLst>
                  <a:gd name="T0" fmla="*/ 580 w 1207"/>
                  <a:gd name="T1" fmla="*/ 0 h 1421"/>
                  <a:gd name="T2" fmla="*/ 580 w 1207"/>
                  <a:gd name="T3" fmla="*/ 0 h 1421"/>
                  <a:gd name="T4" fmla="*/ 639 w 1207"/>
                  <a:gd name="T5" fmla="*/ 4 h 1421"/>
                  <a:gd name="T6" fmla="*/ 699 w 1207"/>
                  <a:gd name="T7" fmla="*/ 15 h 1421"/>
                  <a:gd name="T8" fmla="*/ 755 w 1207"/>
                  <a:gd name="T9" fmla="*/ 31 h 1421"/>
                  <a:gd name="T10" fmla="*/ 809 w 1207"/>
                  <a:gd name="T11" fmla="*/ 54 h 1421"/>
                  <a:gd name="T12" fmla="*/ 862 w 1207"/>
                  <a:gd name="T13" fmla="*/ 83 h 1421"/>
                  <a:gd name="T14" fmla="*/ 912 w 1207"/>
                  <a:gd name="T15" fmla="*/ 117 h 1421"/>
                  <a:gd name="T16" fmla="*/ 959 w 1207"/>
                  <a:gd name="T17" fmla="*/ 157 h 1421"/>
                  <a:gd name="T18" fmla="*/ 1002 w 1207"/>
                  <a:gd name="T19" fmla="*/ 201 h 1421"/>
                  <a:gd name="T20" fmla="*/ 1042 w 1207"/>
                  <a:gd name="T21" fmla="*/ 250 h 1421"/>
                  <a:gd name="T22" fmla="*/ 1079 w 1207"/>
                  <a:gd name="T23" fmla="*/ 303 h 1421"/>
                  <a:gd name="T24" fmla="*/ 1111 w 1207"/>
                  <a:gd name="T25" fmla="*/ 361 h 1421"/>
                  <a:gd name="T26" fmla="*/ 1139 w 1207"/>
                  <a:gd name="T27" fmla="*/ 422 h 1421"/>
                  <a:gd name="T28" fmla="*/ 1162 w 1207"/>
                  <a:gd name="T29" fmla="*/ 486 h 1421"/>
                  <a:gd name="T30" fmla="*/ 1181 w 1207"/>
                  <a:gd name="T31" fmla="*/ 553 h 1421"/>
                  <a:gd name="T32" fmla="*/ 1196 w 1207"/>
                  <a:gd name="T33" fmla="*/ 623 h 1421"/>
                  <a:gd name="T34" fmla="*/ 1204 w 1207"/>
                  <a:gd name="T35" fmla="*/ 694 h 1421"/>
                  <a:gd name="T36" fmla="*/ 1207 w 1207"/>
                  <a:gd name="T37" fmla="*/ 768 h 1421"/>
                  <a:gd name="T38" fmla="*/ 1204 w 1207"/>
                  <a:gd name="T39" fmla="*/ 842 h 1421"/>
                  <a:gd name="T40" fmla="*/ 1194 w 1207"/>
                  <a:gd name="T41" fmla="*/ 915 h 1421"/>
                  <a:gd name="T42" fmla="*/ 1181 w 1207"/>
                  <a:gd name="T43" fmla="*/ 985 h 1421"/>
                  <a:gd name="T44" fmla="*/ 1162 w 1207"/>
                  <a:gd name="T45" fmla="*/ 1052 h 1421"/>
                  <a:gd name="T46" fmla="*/ 1138 w 1207"/>
                  <a:gd name="T47" fmla="*/ 1116 h 1421"/>
                  <a:gd name="T48" fmla="*/ 1110 w 1207"/>
                  <a:gd name="T49" fmla="*/ 1178 h 1421"/>
                  <a:gd name="T50" fmla="*/ 1077 w 1207"/>
                  <a:gd name="T51" fmla="*/ 1235 h 1421"/>
                  <a:gd name="T52" fmla="*/ 1040 w 1207"/>
                  <a:gd name="T53" fmla="*/ 1288 h 1421"/>
                  <a:gd name="T54" fmla="*/ 999 w 1207"/>
                  <a:gd name="T55" fmla="*/ 1337 h 1421"/>
                  <a:gd name="T56" fmla="*/ 955 w 1207"/>
                  <a:gd name="T57" fmla="*/ 1381 h 1421"/>
                  <a:gd name="T58" fmla="*/ 907 w 1207"/>
                  <a:gd name="T59" fmla="*/ 1421 h 1421"/>
                  <a:gd name="T60" fmla="*/ 875 w 1207"/>
                  <a:gd name="T61" fmla="*/ 1327 h 1421"/>
                  <a:gd name="T62" fmla="*/ 839 w 1207"/>
                  <a:gd name="T63" fmla="*/ 1236 h 1421"/>
                  <a:gd name="T64" fmla="*/ 796 w 1207"/>
                  <a:gd name="T65" fmla="*/ 1148 h 1421"/>
                  <a:gd name="T66" fmla="*/ 750 w 1207"/>
                  <a:gd name="T67" fmla="*/ 1064 h 1421"/>
                  <a:gd name="T68" fmla="*/ 700 w 1207"/>
                  <a:gd name="T69" fmla="*/ 985 h 1421"/>
                  <a:gd name="T70" fmla="*/ 644 w 1207"/>
                  <a:gd name="T71" fmla="*/ 910 h 1421"/>
                  <a:gd name="T72" fmla="*/ 586 w 1207"/>
                  <a:gd name="T73" fmla="*/ 840 h 1421"/>
                  <a:gd name="T74" fmla="*/ 523 w 1207"/>
                  <a:gd name="T75" fmla="*/ 775 h 1421"/>
                  <a:gd name="T76" fmla="*/ 458 w 1207"/>
                  <a:gd name="T77" fmla="*/ 713 h 1421"/>
                  <a:gd name="T78" fmla="*/ 388 w 1207"/>
                  <a:gd name="T79" fmla="*/ 659 h 1421"/>
                  <a:gd name="T80" fmla="*/ 316 w 1207"/>
                  <a:gd name="T81" fmla="*/ 609 h 1421"/>
                  <a:gd name="T82" fmla="*/ 241 w 1207"/>
                  <a:gd name="T83" fmla="*/ 565 h 1421"/>
                  <a:gd name="T84" fmla="*/ 163 w 1207"/>
                  <a:gd name="T85" fmla="*/ 528 h 1421"/>
                  <a:gd name="T86" fmla="*/ 83 w 1207"/>
                  <a:gd name="T87" fmla="*/ 497 h 1421"/>
                  <a:gd name="T88" fmla="*/ 0 w 1207"/>
                  <a:gd name="T89" fmla="*/ 472 h 1421"/>
                  <a:gd name="T90" fmla="*/ 24 w 1207"/>
                  <a:gd name="T91" fmla="*/ 409 h 1421"/>
                  <a:gd name="T92" fmla="*/ 53 w 1207"/>
                  <a:gd name="T93" fmla="*/ 350 h 1421"/>
                  <a:gd name="T94" fmla="*/ 85 w 1207"/>
                  <a:gd name="T95" fmla="*/ 295 h 1421"/>
                  <a:gd name="T96" fmla="*/ 121 w 1207"/>
                  <a:gd name="T97" fmla="*/ 243 h 1421"/>
                  <a:gd name="T98" fmla="*/ 161 w 1207"/>
                  <a:gd name="T99" fmla="*/ 195 h 1421"/>
                  <a:gd name="T100" fmla="*/ 205 w 1207"/>
                  <a:gd name="T101" fmla="*/ 152 h 1421"/>
                  <a:gd name="T102" fmla="*/ 251 w 1207"/>
                  <a:gd name="T103" fmla="*/ 113 h 1421"/>
                  <a:gd name="T104" fmla="*/ 300 w 1207"/>
                  <a:gd name="T105" fmla="*/ 80 h 1421"/>
                  <a:gd name="T106" fmla="*/ 352 w 1207"/>
                  <a:gd name="T107" fmla="*/ 52 h 1421"/>
                  <a:gd name="T108" fmla="*/ 405 w 1207"/>
                  <a:gd name="T109" fmla="*/ 30 h 1421"/>
                  <a:gd name="T110" fmla="*/ 462 w 1207"/>
                  <a:gd name="T111" fmla="*/ 14 h 1421"/>
                  <a:gd name="T112" fmla="*/ 520 w 1207"/>
                  <a:gd name="T113" fmla="*/ 4 h 1421"/>
                  <a:gd name="T114" fmla="*/ 580 w 1207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7" h="1421">
                    <a:moveTo>
                      <a:pt x="580" y="0"/>
                    </a:moveTo>
                    <a:lnTo>
                      <a:pt x="580" y="0"/>
                    </a:lnTo>
                    <a:lnTo>
                      <a:pt x="639" y="4"/>
                    </a:lnTo>
                    <a:lnTo>
                      <a:pt x="699" y="15"/>
                    </a:lnTo>
                    <a:lnTo>
                      <a:pt x="755" y="31"/>
                    </a:lnTo>
                    <a:lnTo>
                      <a:pt x="809" y="54"/>
                    </a:lnTo>
                    <a:lnTo>
                      <a:pt x="862" y="83"/>
                    </a:lnTo>
                    <a:lnTo>
                      <a:pt x="912" y="117"/>
                    </a:lnTo>
                    <a:lnTo>
                      <a:pt x="959" y="157"/>
                    </a:lnTo>
                    <a:lnTo>
                      <a:pt x="1002" y="201"/>
                    </a:lnTo>
                    <a:lnTo>
                      <a:pt x="1042" y="250"/>
                    </a:lnTo>
                    <a:lnTo>
                      <a:pt x="1079" y="303"/>
                    </a:lnTo>
                    <a:lnTo>
                      <a:pt x="1111" y="361"/>
                    </a:lnTo>
                    <a:lnTo>
                      <a:pt x="1139" y="422"/>
                    </a:lnTo>
                    <a:lnTo>
                      <a:pt x="1162" y="486"/>
                    </a:lnTo>
                    <a:lnTo>
                      <a:pt x="1181" y="553"/>
                    </a:lnTo>
                    <a:lnTo>
                      <a:pt x="1196" y="623"/>
                    </a:lnTo>
                    <a:lnTo>
                      <a:pt x="1204" y="694"/>
                    </a:lnTo>
                    <a:lnTo>
                      <a:pt x="1207" y="768"/>
                    </a:lnTo>
                    <a:lnTo>
                      <a:pt x="1204" y="842"/>
                    </a:lnTo>
                    <a:lnTo>
                      <a:pt x="1194" y="915"/>
                    </a:lnTo>
                    <a:lnTo>
                      <a:pt x="1181" y="985"/>
                    </a:lnTo>
                    <a:lnTo>
                      <a:pt x="1162" y="1052"/>
                    </a:lnTo>
                    <a:lnTo>
                      <a:pt x="1138" y="1116"/>
                    </a:lnTo>
                    <a:lnTo>
                      <a:pt x="1110" y="1178"/>
                    </a:lnTo>
                    <a:lnTo>
                      <a:pt x="1077" y="1235"/>
                    </a:lnTo>
                    <a:lnTo>
                      <a:pt x="1040" y="1288"/>
                    </a:lnTo>
                    <a:lnTo>
                      <a:pt x="999" y="1337"/>
                    </a:lnTo>
                    <a:lnTo>
                      <a:pt x="955" y="1381"/>
                    </a:lnTo>
                    <a:lnTo>
                      <a:pt x="907" y="1421"/>
                    </a:lnTo>
                    <a:lnTo>
                      <a:pt x="875" y="1327"/>
                    </a:lnTo>
                    <a:lnTo>
                      <a:pt x="839" y="1236"/>
                    </a:lnTo>
                    <a:lnTo>
                      <a:pt x="796" y="1148"/>
                    </a:lnTo>
                    <a:lnTo>
                      <a:pt x="750" y="1064"/>
                    </a:lnTo>
                    <a:lnTo>
                      <a:pt x="700" y="985"/>
                    </a:lnTo>
                    <a:lnTo>
                      <a:pt x="644" y="910"/>
                    </a:lnTo>
                    <a:lnTo>
                      <a:pt x="586" y="840"/>
                    </a:lnTo>
                    <a:lnTo>
                      <a:pt x="523" y="775"/>
                    </a:lnTo>
                    <a:lnTo>
                      <a:pt x="458" y="713"/>
                    </a:lnTo>
                    <a:lnTo>
                      <a:pt x="388" y="659"/>
                    </a:lnTo>
                    <a:lnTo>
                      <a:pt x="316" y="609"/>
                    </a:lnTo>
                    <a:lnTo>
                      <a:pt x="241" y="565"/>
                    </a:lnTo>
                    <a:lnTo>
                      <a:pt x="163" y="528"/>
                    </a:lnTo>
                    <a:lnTo>
                      <a:pt x="83" y="497"/>
                    </a:lnTo>
                    <a:lnTo>
                      <a:pt x="0" y="472"/>
                    </a:lnTo>
                    <a:lnTo>
                      <a:pt x="24" y="409"/>
                    </a:lnTo>
                    <a:lnTo>
                      <a:pt x="53" y="350"/>
                    </a:lnTo>
                    <a:lnTo>
                      <a:pt x="85" y="295"/>
                    </a:lnTo>
                    <a:lnTo>
                      <a:pt x="121" y="243"/>
                    </a:lnTo>
                    <a:lnTo>
                      <a:pt x="161" y="195"/>
                    </a:lnTo>
                    <a:lnTo>
                      <a:pt x="205" y="152"/>
                    </a:lnTo>
                    <a:lnTo>
                      <a:pt x="251" y="113"/>
                    </a:lnTo>
                    <a:lnTo>
                      <a:pt x="300" y="80"/>
                    </a:lnTo>
                    <a:lnTo>
                      <a:pt x="352" y="52"/>
                    </a:lnTo>
                    <a:lnTo>
                      <a:pt x="405" y="30"/>
                    </a:lnTo>
                    <a:lnTo>
                      <a:pt x="462" y="14"/>
                    </a:lnTo>
                    <a:lnTo>
                      <a:pt x="520" y="4"/>
                    </a:lnTo>
                    <a:lnTo>
                      <a:pt x="58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8" name="Freeform 63">
                <a:extLst>
                  <a:ext uri="{FF2B5EF4-FFF2-40B4-BE49-F238E27FC236}">
                    <a16:creationId xmlns:a16="http://schemas.microsoft.com/office/drawing/2014/main" id="{C4E594E6-E650-4240-8196-C2FA943C4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286000"/>
                <a:ext cx="479425" cy="452438"/>
              </a:xfrm>
              <a:custGeom>
                <a:avLst/>
                <a:gdLst>
                  <a:gd name="T0" fmla="*/ 627 w 1206"/>
                  <a:gd name="T1" fmla="*/ 0 h 1421"/>
                  <a:gd name="T2" fmla="*/ 627 w 1206"/>
                  <a:gd name="T3" fmla="*/ 0 h 1421"/>
                  <a:gd name="T4" fmla="*/ 686 w 1206"/>
                  <a:gd name="T5" fmla="*/ 4 h 1421"/>
                  <a:gd name="T6" fmla="*/ 745 w 1206"/>
                  <a:gd name="T7" fmla="*/ 14 h 1421"/>
                  <a:gd name="T8" fmla="*/ 801 w 1206"/>
                  <a:gd name="T9" fmla="*/ 30 h 1421"/>
                  <a:gd name="T10" fmla="*/ 855 w 1206"/>
                  <a:gd name="T11" fmla="*/ 52 h 1421"/>
                  <a:gd name="T12" fmla="*/ 906 w 1206"/>
                  <a:gd name="T13" fmla="*/ 80 h 1421"/>
                  <a:gd name="T14" fmla="*/ 955 w 1206"/>
                  <a:gd name="T15" fmla="*/ 113 h 1421"/>
                  <a:gd name="T16" fmla="*/ 1002 w 1206"/>
                  <a:gd name="T17" fmla="*/ 152 h 1421"/>
                  <a:gd name="T18" fmla="*/ 1045 w 1206"/>
                  <a:gd name="T19" fmla="*/ 195 h 1421"/>
                  <a:gd name="T20" fmla="*/ 1085 w 1206"/>
                  <a:gd name="T21" fmla="*/ 243 h 1421"/>
                  <a:gd name="T22" fmla="*/ 1121 w 1206"/>
                  <a:gd name="T23" fmla="*/ 295 h 1421"/>
                  <a:gd name="T24" fmla="*/ 1154 w 1206"/>
                  <a:gd name="T25" fmla="*/ 350 h 1421"/>
                  <a:gd name="T26" fmla="*/ 1182 w 1206"/>
                  <a:gd name="T27" fmla="*/ 409 h 1421"/>
                  <a:gd name="T28" fmla="*/ 1206 w 1206"/>
                  <a:gd name="T29" fmla="*/ 472 h 1421"/>
                  <a:gd name="T30" fmla="*/ 1124 w 1206"/>
                  <a:gd name="T31" fmla="*/ 497 h 1421"/>
                  <a:gd name="T32" fmla="*/ 1043 w 1206"/>
                  <a:gd name="T33" fmla="*/ 528 h 1421"/>
                  <a:gd name="T34" fmla="*/ 966 w 1206"/>
                  <a:gd name="T35" fmla="*/ 565 h 1421"/>
                  <a:gd name="T36" fmla="*/ 890 w 1206"/>
                  <a:gd name="T37" fmla="*/ 609 h 1421"/>
                  <a:gd name="T38" fmla="*/ 818 w 1206"/>
                  <a:gd name="T39" fmla="*/ 659 h 1421"/>
                  <a:gd name="T40" fmla="*/ 749 w 1206"/>
                  <a:gd name="T41" fmla="*/ 713 h 1421"/>
                  <a:gd name="T42" fmla="*/ 682 w 1206"/>
                  <a:gd name="T43" fmla="*/ 775 h 1421"/>
                  <a:gd name="T44" fmla="*/ 620 w 1206"/>
                  <a:gd name="T45" fmla="*/ 840 h 1421"/>
                  <a:gd name="T46" fmla="*/ 561 w 1206"/>
                  <a:gd name="T47" fmla="*/ 910 h 1421"/>
                  <a:gd name="T48" fmla="*/ 507 w 1206"/>
                  <a:gd name="T49" fmla="*/ 985 h 1421"/>
                  <a:gd name="T50" fmla="*/ 456 w 1206"/>
                  <a:gd name="T51" fmla="*/ 1064 h 1421"/>
                  <a:gd name="T52" fmla="*/ 409 w 1206"/>
                  <a:gd name="T53" fmla="*/ 1148 h 1421"/>
                  <a:gd name="T54" fmla="*/ 368 w 1206"/>
                  <a:gd name="T55" fmla="*/ 1236 h 1421"/>
                  <a:gd name="T56" fmla="*/ 331 w 1206"/>
                  <a:gd name="T57" fmla="*/ 1327 h 1421"/>
                  <a:gd name="T58" fmla="*/ 298 w 1206"/>
                  <a:gd name="T59" fmla="*/ 1421 h 1421"/>
                  <a:gd name="T60" fmla="*/ 251 w 1206"/>
                  <a:gd name="T61" fmla="*/ 1381 h 1421"/>
                  <a:gd name="T62" fmla="*/ 207 w 1206"/>
                  <a:gd name="T63" fmla="*/ 1337 h 1421"/>
                  <a:gd name="T64" fmla="*/ 166 w 1206"/>
                  <a:gd name="T65" fmla="*/ 1289 h 1421"/>
                  <a:gd name="T66" fmla="*/ 130 w 1206"/>
                  <a:gd name="T67" fmla="*/ 1235 h 1421"/>
                  <a:gd name="T68" fmla="*/ 97 w 1206"/>
                  <a:gd name="T69" fmla="*/ 1178 h 1421"/>
                  <a:gd name="T70" fmla="*/ 69 w 1206"/>
                  <a:gd name="T71" fmla="*/ 1117 h 1421"/>
                  <a:gd name="T72" fmla="*/ 44 w 1206"/>
                  <a:gd name="T73" fmla="*/ 1052 h 1421"/>
                  <a:gd name="T74" fmla="*/ 25 w 1206"/>
                  <a:gd name="T75" fmla="*/ 985 h 1421"/>
                  <a:gd name="T76" fmla="*/ 11 w 1206"/>
                  <a:gd name="T77" fmla="*/ 915 h 1421"/>
                  <a:gd name="T78" fmla="*/ 3 w 1206"/>
                  <a:gd name="T79" fmla="*/ 844 h 1421"/>
                  <a:gd name="T80" fmla="*/ 0 w 1206"/>
                  <a:gd name="T81" fmla="*/ 768 h 1421"/>
                  <a:gd name="T82" fmla="*/ 3 w 1206"/>
                  <a:gd name="T83" fmla="*/ 694 h 1421"/>
                  <a:gd name="T84" fmla="*/ 11 w 1206"/>
                  <a:gd name="T85" fmla="*/ 623 h 1421"/>
                  <a:gd name="T86" fmla="*/ 25 w 1206"/>
                  <a:gd name="T87" fmla="*/ 553 h 1421"/>
                  <a:gd name="T88" fmla="*/ 43 w 1206"/>
                  <a:gd name="T89" fmla="*/ 486 h 1421"/>
                  <a:gd name="T90" fmla="*/ 68 w 1206"/>
                  <a:gd name="T91" fmla="*/ 422 h 1421"/>
                  <a:gd name="T92" fmla="*/ 96 w 1206"/>
                  <a:gd name="T93" fmla="*/ 361 h 1421"/>
                  <a:gd name="T94" fmla="*/ 128 w 1206"/>
                  <a:gd name="T95" fmla="*/ 303 h 1421"/>
                  <a:gd name="T96" fmla="*/ 164 w 1206"/>
                  <a:gd name="T97" fmla="*/ 250 h 1421"/>
                  <a:gd name="T98" fmla="*/ 205 w 1206"/>
                  <a:gd name="T99" fmla="*/ 201 h 1421"/>
                  <a:gd name="T100" fmla="*/ 248 w 1206"/>
                  <a:gd name="T101" fmla="*/ 157 h 1421"/>
                  <a:gd name="T102" fmla="*/ 294 w 1206"/>
                  <a:gd name="T103" fmla="*/ 117 h 1421"/>
                  <a:gd name="T104" fmla="*/ 344 w 1206"/>
                  <a:gd name="T105" fmla="*/ 83 h 1421"/>
                  <a:gd name="T106" fmla="*/ 396 w 1206"/>
                  <a:gd name="T107" fmla="*/ 54 h 1421"/>
                  <a:gd name="T108" fmla="*/ 452 w 1206"/>
                  <a:gd name="T109" fmla="*/ 31 h 1421"/>
                  <a:gd name="T110" fmla="*/ 508 w 1206"/>
                  <a:gd name="T111" fmla="*/ 15 h 1421"/>
                  <a:gd name="T112" fmla="*/ 566 w 1206"/>
                  <a:gd name="T113" fmla="*/ 4 h 1421"/>
                  <a:gd name="T114" fmla="*/ 627 w 1206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6" h="1421">
                    <a:moveTo>
                      <a:pt x="627" y="0"/>
                    </a:moveTo>
                    <a:lnTo>
                      <a:pt x="627" y="0"/>
                    </a:lnTo>
                    <a:lnTo>
                      <a:pt x="686" y="4"/>
                    </a:lnTo>
                    <a:lnTo>
                      <a:pt x="745" y="14"/>
                    </a:lnTo>
                    <a:lnTo>
                      <a:pt x="801" y="30"/>
                    </a:lnTo>
                    <a:lnTo>
                      <a:pt x="855" y="52"/>
                    </a:lnTo>
                    <a:lnTo>
                      <a:pt x="906" y="80"/>
                    </a:lnTo>
                    <a:lnTo>
                      <a:pt x="955" y="113"/>
                    </a:lnTo>
                    <a:lnTo>
                      <a:pt x="1002" y="152"/>
                    </a:lnTo>
                    <a:lnTo>
                      <a:pt x="1045" y="195"/>
                    </a:lnTo>
                    <a:lnTo>
                      <a:pt x="1085" y="243"/>
                    </a:lnTo>
                    <a:lnTo>
                      <a:pt x="1121" y="295"/>
                    </a:lnTo>
                    <a:lnTo>
                      <a:pt x="1154" y="350"/>
                    </a:lnTo>
                    <a:lnTo>
                      <a:pt x="1182" y="409"/>
                    </a:lnTo>
                    <a:lnTo>
                      <a:pt x="1206" y="472"/>
                    </a:lnTo>
                    <a:lnTo>
                      <a:pt x="1124" y="497"/>
                    </a:lnTo>
                    <a:lnTo>
                      <a:pt x="1043" y="528"/>
                    </a:lnTo>
                    <a:lnTo>
                      <a:pt x="966" y="565"/>
                    </a:lnTo>
                    <a:lnTo>
                      <a:pt x="890" y="609"/>
                    </a:lnTo>
                    <a:lnTo>
                      <a:pt x="818" y="659"/>
                    </a:lnTo>
                    <a:lnTo>
                      <a:pt x="749" y="713"/>
                    </a:lnTo>
                    <a:lnTo>
                      <a:pt x="682" y="775"/>
                    </a:lnTo>
                    <a:lnTo>
                      <a:pt x="620" y="840"/>
                    </a:lnTo>
                    <a:lnTo>
                      <a:pt x="561" y="910"/>
                    </a:lnTo>
                    <a:lnTo>
                      <a:pt x="507" y="985"/>
                    </a:lnTo>
                    <a:lnTo>
                      <a:pt x="456" y="1064"/>
                    </a:lnTo>
                    <a:lnTo>
                      <a:pt x="409" y="1148"/>
                    </a:lnTo>
                    <a:lnTo>
                      <a:pt x="368" y="1236"/>
                    </a:lnTo>
                    <a:lnTo>
                      <a:pt x="331" y="1327"/>
                    </a:lnTo>
                    <a:lnTo>
                      <a:pt x="298" y="1421"/>
                    </a:lnTo>
                    <a:lnTo>
                      <a:pt x="251" y="1381"/>
                    </a:lnTo>
                    <a:lnTo>
                      <a:pt x="207" y="1337"/>
                    </a:lnTo>
                    <a:lnTo>
                      <a:pt x="166" y="1289"/>
                    </a:lnTo>
                    <a:lnTo>
                      <a:pt x="130" y="1235"/>
                    </a:lnTo>
                    <a:lnTo>
                      <a:pt x="97" y="1178"/>
                    </a:lnTo>
                    <a:lnTo>
                      <a:pt x="69" y="1117"/>
                    </a:lnTo>
                    <a:lnTo>
                      <a:pt x="44" y="1052"/>
                    </a:lnTo>
                    <a:lnTo>
                      <a:pt x="25" y="985"/>
                    </a:lnTo>
                    <a:lnTo>
                      <a:pt x="11" y="915"/>
                    </a:lnTo>
                    <a:lnTo>
                      <a:pt x="3" y="844"/>
                    </a:lnTo>
                    <a:lnTo>
                      <a:pt x="0" y="768"/>
                    </a:lnTo>
                    <a:lnTo>
                      <a:pt x="3" y="694"/>
                    </a:lnTo>
                    <a:lnTo>
                      <a:pt x="11" y="623"/>
                    </a:lnTo>
                    <a:lnTo>
                      <a:pt x="25" y="553"/>
                    </a:lnTo>
                    <a:lnTo>
                      <a:pt x="43" y="486"/>
                    </a:lnTo>
                    <a:lnTo>
                      <a:pt x="68" y="422"/>
                    </a:lnTo>
                    <a:lnTo>
                      <a:pt x="96" y="361"/>
                    </a:lnTo>
                    <a:lnTo>
                      <a:pt x="128" y="303"/>
                    </a:lnTo>
                    <a:lnTo>
                      <a:pt x="164" y="250"/>
                    </a:lnTo>
                    <a:lnTo>
                      <a:pt x="205" y="201"/>
                    </a:lnTo>
                    <a:lnTo>
                      <a:pt x="248" y="157"/>
                    </a:lnTo>
                    <a:lnTo>
                      <a:pt x="294" y="117"/>
                    </a:lnTo>
                    <a:lnTo>
                      <a:pt x="344" y="83"/>
                    </a:lnTo>
                    <a:lnTo>
                      <a:pt x="396" y="54"/>
                    </a:lnTo>
                    <a:lnTo>
                      <a:pt x="452" y="31"/>
                    </a:lnTo>
                    <a:lnTo>
                      <a:pt x="508" y="15"/>
                    </a:lnTo>
                    <a:lnTo>
                      <a:pt x="566" y="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9" name="Freeform 64">
                <a:extLst>
                  <a:ext uri="{FF2B5EF4-FFF2-40B4-BE49-F238E27FC236}">
                    <a16:creationId xmlns:a16="http://schemas.microsoft.com/office/drawing/2014/main" id="{05B16D40-046A-DD4E-B497-D8FE3DFD67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3150" y="2449513"/>
                <a:ext cx="982662" cy="1035050"/>
              </a:xfrm>
              <a:custGeom>
                <a:avLst/>
                <a:gdLst>
                  <a:gd name="T0" fmla="*/ 1091 w 2474"/>
                  <a:gd name="T1" fmla="*/ 426 h 3261"/>
                  <a:gd name="T2" fmla="*/ 886 w 2474"/>
                  <a:gd name="T3" fmla="*/ 497 h 3261"/>
                  <a:gd name="T4" fmla="*/ 705 w 2474"/>
                  <a:gd name="T5" fmla="*/ 624 h 3261"/>
                  <a:gd name="T6" fmla="*/ 552 w 2474"/>
                  <a:gd name="T7" fmla="*/ 797 h 3261"/>
                  <a:gd name="T8" fmla="*/ 437 w 2474"/>
                  <a:gd name="T9" fmla="*/ 1008 h 3261"/>
                  <a:gd name="T10" fmla="*/ 362 w 2474"/>
                  <a:gd name="T11" fmla="*/ 1250 h 3261"/>
                  <a:gd name="T12" fmla="*/ 336 w 2474"/>
                  <a:gd name="T13" fmla="*/ 1514 h 3261"/>
                  <a:gd name="T14" fmla="*/ 362 w 2474"/>
                  <a:gd name="T15" fmla="*/ 1782 h 3261"/>
                  <a:gd name="T16" fmla="*/ 439 w 2474"/>
                  <a:gd name="T17" fmla="*/ 2027 h 3261"/>
                  <a:gd name="T18" fmla="*/ 558 w 2474"/>
                  <a:gd name="T19" fmla="*/ 2239 h 3261"/>
                  <a:gd name="T20" fmla="*/ 715 w 2474"/>
                  <a:gd name="T21" fmla="*/ 2413 h 3261"/>
                  <a:gd name="T22" fmla="*/ 900 w 2474"/>
                  <a:gd name="T23" fmla="*/ 2537 h 3261"/>
                  <a:gd name="T24" fmla="*/ 1090 w 2474"/>
                  <a:gd name="T25" fmla="*/ 2599 h 3261"/>
                  <a:gd name="T26" fmla="*/ 1292 w 2474"/>
                  <a:gd name="T27" fmla="*/ 2606 h 3261"/>
                  <a:gd name="T28" fmla="*/ 1506 w 2474"/>
                  <a:gd name="T29" fmla="*/ 2553 h 3261"/>
                  <a:gd name="T30" fmla="*/ 1697 w 2474"/>
                  <a:gd name="T31" fmla="*/ 2442 h 3261"/>
                  <a:gd name="T32" fmla="*/ 1862 w 2474"/>
                  <a:gd name="T33" fmla="*/ 2283 h 3261"/>
                  <a:gd name="T34" fmla="*/ 1993 w 2474"/>
                  <a:gd name="T35" fmla="*/ 2082 h 3261"/>
                  <a:gd name="T36" fmla="*/ 2082 w 2474"/>
                  <a:gd name="T37" fmla="*/ 1848 h 3261"/>
                  <a:gd name="T38" fmla="*/ 2127 w 2474"/>
                  <a:gd name="T39" fmla="*/ 1586 h 3261"/>
                  <a:gd name="T40" fmla="*/ 2118 w 2474"/>
                  <a:gd name="T41" fmla="*/ 1316 h 3261"/>
                  <a:gd name="T42" fmla="*/ 2058 w 2474"/>
                  <a:gd name="T43" fmla="*/ 1065 h 3261"/>
                  <a:gd name="T44" fmla="*/ 1954 w 2474"/>
                  <a:gd name="T45" fmla="*/ 848 h 3261"/>
                  <a:gd name="T46" fmla="*/ 1813 w 2474"/>
                  <a:gd name="T47" fmla="*/ 668 h 3261"/>
                  <a:gd name="T48" fmla="*/ 1643 w 2474"/>
                  <a:gd name="T49" fmla="*/ 529 h 3261"/>
                  <a:gd name="T50" fmla="*/ 1448 w 2474"/>
                  <a:gd name="T51" fmla="*/ 442 h 3261"/>
                  <a:gd name="T52" fmla="*/ 1237 w 2474"/>
                  <a:gd name="T53" fmla="*/ 411 h 3261"/>
                  <a:gd name="T54" fmla="*/ 1411 w 2474"/>
                  <a:gd name="T55" fmla="*/ 15 h 3261"/>
                  <a:gd name="T56" fmla="*/ 1659 w 2474"/>
                  <a:gd name="T57" fmla="*/ 92 h 3261"/>
                  <a:gd name="T58" fmla="*/ 1884 w 2474"/>
                  <a:gd name="T59" fmla="*/ 225 h 3261"/>
                  <a:gd name="T60" fmla="*/ 2081 w 2474"/>
                  <a:gd name="T61" fmla="*/ 409 h 3261"/>
                  <a:gd name="T62" fmla="*/ 2244 w 2474"/>
                  <a:gd name="T63" fmla="*/ 637 h 3261"/>
                  <a:gd name="T64" fmla="*/ 2368 w 2474"/>
                  <a:gd name="T65" fmla="*/ 902 h 3261"/>
                  <a:gd name="T66" fmla="*/ 2446 w 2474"/>
                  <a:gd name="T67" fmla="*/ 1197 h 3261"/>
                  <a:gd name="T68" fmla="*/ 2474 w 2474"/>
                  <a:gd name="T69" fmla="*/ 1514 h 3261"/>
                  <a:gd name="T70" fmla="*/ 2445 w 2474"/>
                  <a:gd name="T71" fmla="*/ 1833 h 3261"/>
                  <a:gd name="T72" fmla="*/ 2366 w 2474"/>
                  <a:gd name="T73" fmla="*/ 2130 h 3261"/>
                  <a:gd name="T74" fmla="*/ 2241 w 2474"/>
                  <a:gd name="T75" fmla="*/ 2397 h 3261"/>
                  <a:gd name="T76" fmla="*/ 2074 w 2474"/>
                  <a:gd name="T77" fmla="*/ 2625 h 3261"/>
                  <a:gd name="T78" fmla="*/ 2135 w 2474"/>
                  <a:gd name="T79" fmla="*/ 3261 h 3261"/>
                  <a:gd name="T80" fmla="*/ 1732 w 2474"/>
                  <a:gd name="T81" fmla="*/ 2901 h 3261"/>
                  <a:gd name="T82" fmla="*/ 1493 w 2474"/>
                  <a:gd name="T83" fmla="*/ 2995 h 3261"/>
                  <a:gd name="T84" fmla="*/ 1237 w 2474"/>
                  <a:gd name="T85" fmla="*/ 3027 h 3261"/>
                  <a:gd name="T86" fmla="*/ 999 w 2474"/>
                  <a:gd name="T87" fmla="*/ 2999 h 3261"/>
                  <a:gd name="T88" fmla="*/ 776 w 2474"/>
                  <a:gd name="T89" fmla="*/ 2918 h 3261"/>
                  <a:gd name="T90" fmla="*/ 486 w 2474"/>
                  <a:gd name="T91" fmla="*/ 3261 h 3261"/>
                  <a:gd name="T92" fmla="*/ 438 w 2474"/>
                  <a:gd name="T93" fmla="*/ 2667 h 3261"/>
                  <a:gd name="T94" fmla="*/ 268 w 2474"/>
                  <a:gd name="T95" fmla="*/ 2455 h 3261"/>
                  <a:gd name="T96" fmla="*/ 136 w 2474"/>
                  <a:gd name="T97" fmla="*/ 2204 h 3261"/>
                  <a:gd name="T98" fmla="*/ 45 w 2474"/>
                  <a:gd name="T99" fmla="*/ 1924 h 3261"/>
                  <a:gd name="T100" fmla="*/ 3 w 2474"/>
                  <a:gd name="T101" fmla="*/ 1620 h 3261"/>
                  <a:gd name="T102" fmla="*/ 12 w 2474"/>
                  <a:gd name="T103" fmla="*/ 1300 h 3261"/>
                  <a:gd name="T104" fmla="*/ 74 w 2474"/>
                  <a:gd name="T105" fmla="*/ 997 h 3261"/>
                  <a:gd name="T106" fmla="*/ 184 w 2474"/>
                  <a:gd name="T107" fmla="*/ 722 h 3261"/>
                  <a:gd name="T108" fmla="*/ 334 w 2474"/>
                  <a:gd name="T109" fmla="*/ 480 h 3261"/>
                  <a:gd name="T110" fmla="*/ 520 w 2474"/>
                  <a:gd name="T111" fmla="*/ 280 h 3261"/>
                  <a:gd name="T112" fmla="*/ 737 w 2474"/>
                  <a:gd name="T113" fmla="*/ 130 h 3261"/>
                  <a:gd name="T114" fmla="*/ 977 w 2474"/>
                  <a:gd name="T115" fmla="*/ 34 h 3261"/>
                  <a:gd name="T116" fmla="*/ 1237 w 2474"/>
                  <a:gd name="T117" fmla="*/ 0 h 3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4" h="3261">
                    <a:moveTo>
                      <a:pt x="1237" y="411"/>
                    </a:moveTo>
                    <a:lnTo>
                      <a:pt x="1163" y="415"/>
                    </a:lnTo>
                    <a:lnTo>
                      <a:pt x="1091" y="426"/>
                    </a:lnTo>
                    <a:lnTo>
                      <a:pt x="1020" y="443"/>
                    </a:lnTo>
                    <a:lnTo>
                      <a:pt x="952" y="468"/>
                    </a:lnTo>
                    <a:lnTo>
                      <a:pt x="886" y="497"/>
                    </a:lnTo>
                    <a:lnTo>
                      <a:pt x="823" y="534"/>
                    </a:lnTo>
                    <a:lnTo>
                      <a:pt x="762" y="576"/>
                    </a:lnTo>
                    <a:lnTo>
                      <a:pt x="705" y="624"/>
                    </a:lnTo>
                    <a:lnTo>
                      <a:pt x="650" y="677"/>
                    </a:lnTo>
                    <a:lnTo>
                      <a:pt x="600" y="734"/>
                    </a:lnTo>
                    <a:lnTo>
                      <a:pt x="552" y="797"/>
                    </a:lnTo>
                    <a:lnTo>
                      <a:pt x="509" y="862"/>
                    </a:lnTo>
                    <a:lnTo>
                      <a:pt x="471" y="934"/>
                    </a:lnTo>
                    <a:lnTo>
                      <a:pt x="437" y="1008"/>
                    </a:lnTo>
                    <a:lnTo>
                      <a:pt x="406" y="1084"/>
                    </a:lnTo>
                    <a:lnTo>
                      <a:pt x="381" y="1166"/>
                    </a:lnTo>
                    <a:lnTo>
                      <a:pt x="362" y="1250"/>
                    </a:lnTo>
                    <a:lnTo>
                      <a:pt x="347" y="1335"/>
                    </a:lnTo>
                    <a:lnTo>
                      <a:pt x="339" y="1424"/>
                    </a:lnTo>
                    <a:lnTo>
                      <a:pt x="336" y="1514"/>
                    </a:lnTo>
                    <a:lnTo>
                      <a:pt x="339" y="1605"/>
                    </a:lnTo>
                    <a:lnTo>
                      <a:pt x="348" y="1695"/>
                    </a:lnTo>
                    <a:lnTo>
                      <a:pt x="362" y="1782"/>
                    </a:lnTo>
                    <a:lnTo>
                      <a:pt x="383" y="1866"/>
                    </a:lnTo>
                    <a:lnTo>
                      <a:pt x="408" y="1948"/>
                    </a:lnTo>
                    <a:lnTo>
                      <a:pt x="439" y="2027"/>
                    </a:lnTo>
                    <a:lnTo>
                      <a:pt x="474" y="2102"/>
                    </a:lnTo>
                    <a:lnTo>
                      <a:pt x="514" y="2172"/>
                    </a:lnTo>
                    <a:lnTo>
                      <a:pt x="558" y="2239"/>
                    </a:lnTo>
                    <a:lnTo>
                      <a:pt x="607" y="2302"/>
                    </a:lnTo>
                    <a:lnTo>
                      <a:pt x="658" y="2360"/>
                    </a:lnTo>
                    <a:lnTo>
                      <a:pt x="715" y="2413"/>
                    </a:lnTo>
                    <a:lnTo>
                      <a:pt x="773" y="2460"/>
                    </a:lnTo>
                    <a:lnTo>
                      <a:pt x="836" y="2501"/>
                    </a:lnTo>
                    <a:lnTo>
                      <a:pt x="900" y="2537"/>
                    </a:lnTo>
                    <a:lnTo>
                      <a:pt x="968" y="2566"/>
                    </a:lnTo>
                    <a:lnTo>
                      <a:pt x="1028" y="2585"/>
                    </a:lnTo>
                    <a:lnTo>
                      <a:pt x="1090" y="2599"/>
                    </a:lnTo>
                    <a:lnTo>
                      <a:pt x="1153" y="2608"/>
                    </a:lnTo>
                    <a:lnTo>
                      <a:pt x="1218" y="2610"/>
                    </a:lnTo>
                    <a:lnTo>
                      <a:pt x="1292" y="2606"/>
                    </a:lnTo>
                    <a:lnTo>
                      <a:pt x="1366" y="2595"/>
                    </a:lnTo>
                    <a:lnTo>
                      <a:pt x="1436" y="2578"/>
                    </a:lnTo>
                    <a:lnTo>
                      <a:pt x="1506" y="2553"/>
                    </a:lnTo>
                    <a:lnTo>
                      <a:pt x="1572" y="2522"/>
                    </a:lnTo>
                    <a:lnTo>
                      <a:pt x="1636" y="2485"/>
                    </a:lnTo>
                    <a:lnTo>
                      <a:pt x="1697" y="2442"/>
                    </a:lnTo>
                    <a:lnTo>
                      <a:pt x="1756" y="2394"/>
                    </a:lnTo>
                    <a:lnTo>
                      <a:pt x="1810" y="2341"/>
                    </a:lnTo>
                    <a:lnTo>
                      <a:pt x="1862" y="2283"/>
                    </a:lnTo>
                    <a:lnTo>
                      <a:pt x="1910" y="2220"/>
                    </a:lnTo>
                    <a:lnTo>
                      <a:pt x="1953" y="2154"/>
                    </a:lnTo>
                    <a:lnTo>
                      <a:pt x="1993" y="2082"/>
                    </a:lnTo>
                    <a:lnTo>
                      <a:pt x="2027" y="2007"/>
                    </a:lnTo>
                    <a:lnTo>
                      <a:pt x="2057" y="1929"/>
                    </a:lnTo>
                    <a:lnTo>
                      <a:pt x="2082" y="1848"/>
                    </a:lnTo>
                    <a:lnTo>
                      <a:pt x="2103" y="1763"/>
                    </a:lnTo>
                    <a:lnTo>
                      <a:pt x="2118" y="1676"/>
                    </a:lnTo>
                    <a:lnTo>
                      <a:pt x="2127" y="1586"/>
                    </a:lnTo>
                    <a:lnTo>
                      <a:pt x="2130" y="1495"/>
                    </a:lnTo>
                    <a:lnTo>
                      <a:pt x="2127" y="1405"/>
                    </a:lnTo>
                    <a:lnTo>
                      <a:pt x="2118" y="1316"/>
                    </a:lnTo>
                    <a:lnTo>
                      <a:pt x="2103" y="1230"/>
                    </a:lnTo>
                    <a:lnTo>
                      <a:pt x="2083" y="1146"/>
                    </a:lnTo>
                    <a:lnTo>
                      <a:pt x="2058" y="1065"/>
                    </a:lnTo>
                    <a:lnTo>
                      <a:pt x="2028" y="987"/>
                    </a:lnTo>
                    <a:lnTo>
                      <a:pt x="1993" y="915"/>
                    </a:lnTo>
                    <a:lnTo>
                      <a:pt x="1954" y="848"/>
                    </a:lnTo>
                    <a:lnTo>
                      <a:pt x="1911" y="783"/>
                    </a:lnTo>
                    <a:lnTo>
                      <a:pt x="1864" y="723"/>
                    </a:lnTo>
                    <a:lnTo>
                      <a:pt x="1813" y="668"/>
                    </a:lnTo>
                    <a:lnTo>
                      <a:pt x="1760" y="617"/>
                    </a:lnTo>
                    <a:lnTo>
                      <a:pt x="1702" y="570"/>
                    </a:lnTo>
                    <a:lnTo>
                      <a:pt x="1643" y="529"/>
                    </a:lnTo>
                    <a:lnTo>
                      <a:pt x="1581" y="495"/>
                    </a:lnTo>
                    <a:lnTo>
                      <a:pt x="1516" y="465"/>
                    </a:lnTo>
                    <a:lnTo>
                      <a:pt x="1448" y="442"/>
                    </a:lnTo>
                    <a:lnTo>
                      <a:pt x="1380" y="425"/>
                    </a:lnTo>
                    <a:lnTo>
                      <a:pt x="1309" y="415"/>
                    </a:lnTo>
                    <a:lnTo>
                      <a:pt x="1237" y="411"/>
                    </a:lnTo>
                    <a:close/>
                    <a:moveTo>
                      <a:pt x="1237" y="0"/>
                    </a:moveTo>
                    <a:lnTo>
                      <a:pt x="1324" y="4"/>
                    </a:lnTo>
                    <a:lnTo>
                      <a:pt x="1411" y="15"/>
                    </a:lnTo>
                    <a:lnTo>
                      <a:pt x="1496" y="34"/>
                    </a:lnTo>
                    <a:lnTo>
                      <a:pt x="1578" y="59"/>
                    </a:lnTo>
                    <a:lnTo>
                      <a:pt x="1659" y="92"/>
                    </a:lnTo>
                    <a:lnTo>
                      <a:pt x="1737" y="130"/>
                    </a:lnTo>
                    <a:lnTo>
                      <a:pt x="1811" y="174"/>
                    </a:lnTo>
                    <a:lnTo>
                      <a:pt x="1884" y="225"/>
                    </a:lnTo>
                    <a:lnTo>
                      <a:pt x="1953" y="280"/>
                    </a:lnTo>
                    <a:lnTo>
                      <a:pt x="2019" y="342"/>
                    </a:lnTo>
                    <a:lnTo>
                      <a:pt x="2081" y="409"/>
                    </a:lnTo>
                    <a:lnTo>
                      <a:pt x="2140" y="480"/>
                    </a:lnTo>
                    <a:lnTo>
                      <a:pt x="2194" y="557"/>
                    </a:lnTo>
                    <a:lnTo>
                      <a:pt x="2244" y="637"/>
                    </a:lnTo>
                    <a:lnTo>
                      <a:pt x="2290" y="722"/>
                    </a:lnTo>
                    <a:lnTo>
                      <a:pt x="2331" y="809"/>
                    </a:lnTo>
                    <a:lnTo>
                      <a:pt x="2368" y="902"/>
                    </a:lnTo>
                    <a:lnTo>
                      <a:pt x="2399" y="997"/>
                    </a:lnTo>
                    <a:lnTo>
                      <a:pt x="2425" y="1095"/>
                    </a:lnTo>
                    <a:lnTo>
                      <a:pt x="2446" y="1197"/>
                    </a:lnTo>
                    <a:lnTo>
                      <a:pt x="2461" y="1300"/>
                    </a:lnTo>
                    <a:lnTo>
                      <a:pt x="2470" y="1406"/>
                    </a:lnTo>
                    <a:lnTo>
                      <a:pt x="2474" y="1514"/>
                    </a:lnTo>
                    <a:lnTo>
                      <a:pt x="2470" y="1622"/>
                    </a:lnTo>
                    <a:lnTo>
                      <a:pt x="2460" y="1729"/>
                    </a:lnTo>
                    <a:lnTo>
                      <a:pt x="2445" y="1833"/>
                    </a:lnTo>
                    <a:lnTo>
                      <a:pt x="2424" y="1935"/>
                    </a:lnTo>
                    <a:lnTo>
                      <a:pt x="2398" y="2034"/>
                    </a:lnTo>
                    <a:lnTo>
                      <a:pt x="2366" y="2130"/>
                    </a:lnTo>
                    <a:lnTo>
                      <a:pt x="2328" y="2223"/>
                    </a:lnTo>
                    <a:lnTo>
                      <a:pt x="2287" y="2312"/>
                    </a:lnTo>
                    <a:lnTo>
                      <a:pt x="2241" y="2397"/>
                    </a:lnTo>
                    <a:lnTo>
                      <a:pt x="2189" y="2477"/>
                    </a:lnTo>
                    <a:lnTo>
                      <a:pt x="2134" y="2553"/>
                    </a:lnTo>
                    <a:lnTo>
                      <a:pt x="2074" y="2625"/>
                    </a:lnTo>
                    <a:lnTo>
                      <a:pt x="2012" y="2691"/>
                    </a:lnTo>
                    <a:lnTo>
                      <a:pt x="1945" y="2753"/>
                    </a:lnTo>
                    <a:lnTo>
                      <a:pt x="2135" y="3261"/>
                    </a:lnTo>
                    <a:lnTo>
                      <a:pt x="1951" y="3261"/>
                    </a:lnTo>
                    <a:lnTo>
                      <a:pt x="1805" y="2857"/>
                    </a:lnTo>
                    <a:lnTo>
                      <a:pt x="1732" y="2901"/>
                    </a:lnTo>
                    <a:lnTo>
                      <a:pt x="1654" y="2938"/>
                    </a:lnTo>
                    <a:lnTo>
                      <a:pt x="1574" y="2970"/>
                    </a:lnTo>
                    <a:lnTo>
                      <a:pt x="1493" y="2995"/>
                    </a:lnTo>
                    <a:lnTo>
                      <a:pt x="1409" y="3012"/>
                    </a:lnTo>
                    <a:lnTo>
                      <a:pt x="1323" y="3023"/>
                    </a:lnTo>
                    <a:lnTo>
                      <a:pt x="1237" y="3027"/>
                    </a:lnTo>
                    <a:lnTo>
                      <a:pt x="1156" y="3024"/>
                    </a:lnTo>
                    <a:lnTo>
                      <a:pt x="1077" y="3015"/>
                    </a:lnTo>
                    <a:lnTo>
                      <a:pt x="999" y="2999"/>
                    </a:lnTo>
                    <a:lnTo>
                      <a:pt x="922" y="2978"/>
                    </a:lnTo>
                    <a:lnTo>
                      <a:pt x="848" y="2950"/>
                    </a:lnTo>
                    <a:lnTo>
                      <a:pt x="776" y="2918"/>
                    </a:lnTo>
                    <a:lnTo>
                      <a:pt x="706" y="2880"/>
                    </a:lnTo>
                    <a:lnTo>
                      <a:pt x="638" y="2838"/>
                    </a:lnTo>
                    <a:lnTo>
                      <a:pt x="486" y="3261"/>
                    </a:lnTo>
                    <a:lnTo>
                      <a:pt x="301" y="3261"/>
                    </a:lnTo>
                    <a:lnTo>
                      <a:pt x="501" y="2728"/>
                    </a:lnTo>
                    <a:lnTo>
                      <a:pt x="438" y="2667"/>
                    </a:lnTo>
                    <a:lnTo>
                      <a:pt x="377" y="2601"/>
                    </a:lnTo>
                    <a:lnTo>
                      <a:pt x="321" y="2530"/>
                    </a:lnTo>
                    <a:lnTo>
                      <a:pt x="268" y="2455"/>
                    </a:lnTo>
                    <a:lnTo>
                      <a:pt x="220" y="2374"/>
                    </a:lnTo>
                    <a:lnTo>
                      <a:pt x="175" y="2292"/>
                    </a:lnTo>
                    <a:lnTo>
                      <a:pt x="136" y="2204"/>
                    </a:lnTo>
                    <a:lnTo>
                      <a:pt x="101" y="2114"/>
                    </a:lnTo>
                    <a:lnTo>
                      <a:pt x="71" y="2020"/>
                    </a:lnTo>
                    <a:lnTo>
                      <a:pt x="45" y="1924"/>
                    </a:lnTo>
                    <a:lnTo>
                      <a:pt x="26" y="1824"/>
                    </a:lnTo>
                    <a:lnTo>
                      <a:pt x="11" y="1723"/>
                    </a:lnTo>
                    <a:lnTo>
                      <a:pt x="3" y="1620"/>
                    </a:lnTo>
                    <a:lnTo>
                      <a:pt x="0" y="1514"/>
                    </a:lnTo>
                    <a:lnTo>
                      <a:pt x="3" y="1406"/>
                    </a:lnTo>
                    <a:lnTo>
                      <a:pt x="12" y="1300"/>
                    </a:lnTo>
                    <a:lnTo>
                      <a:pt x="27" y="1197"/>
                    </a:lnTo>
                    <a:lnTo>
                      <a:pt x="47" y="1095"/>
                    </a:lnTo>
                    <a:lnTo>
                      <a:pt x="74" y="997"/>
                    </a:lnTo>
                    <a:lnTo>
                      <a:pt x="106" y="902"/>
                    </a:lnTo>
                    <a:lnTo>
                      <a:pt x="142" y="809"/>
                    </a:lnTo>
                    <a:lnTo>
                      <a:pt x="184" y="722"/>
                    </a:lnTo>
                    <a:lnTo>
                      <a:pt x="229" y="637"/>
                    </a:lnTo>
                    <a:lnTo>
                      <a:pt x="279" y="557"/>
                    </a:lnTo>
                    <a:lnTo>
                      <a:pt x="334" y="480"/>
                    </a:lnTo>
                    <a:lnTo>
                      <a:pt x="392" y="409"/>
                    </a:lnTo>
                    <a:lnTo>
                      <a:pt x="455" y="342"/>
                    </a:lnTo>
                    <a:lnTo>
                      <a:pt x="520" y="280"/>
                    </a:lnTo>
                    <a:lnTo>
                      <a:pt x="589" y="225"/>
                    </a:lnTo>
                    <a:lnTo>
                      <a:pt x="661" y="174"/>
                    </a:lnTo>
                    <a:lnTo>
                      <a:pt x="737" y="130"/>
                    </a:lnTo>
                    <a:lnTo>
                      <a:pt x="814" y="92"/>
                    </a:lnTo>
                    <a:lnTo>
                      <a:pt x="894" y="59"/>
                    </a:lnTo>
                    <a:lnTo>
                      <a:pt x="977" y="34"/>
                    </a:lnTo>
                    <a:lnTo>
                      <a:pt x="1061" y="15"/>
                    </a:lnTo>
                    <a:lnTo>
                      <a:pt x="1148" y="4"/>
                    </a:lnTo>
                    <a:lnTo>
                      <a:pt x="12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3C4C21CD-EE01-8F4A-9CD8-89CEE238E4B7}"/>
                </a:ext>
              </a:extLst>
            </p:cNvPr>
            <p:cNvGrpSpPr/>
            <p:nvPr/>
          </p:nvGrpSpPr>
          <p:grpSpPr>
            <a:xfrm>
              <a:off x="2103327" y="1735604"/>
              <a:ext cx="1035826" cy="972740"/>
              <a:chOff x="1693863" y="1717675"/>
              <a:chExt cx="1616075" cy="151765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35" name="Freeform 69">
                <a:extLst>
                  <a:ext uri="{FF2B5EF4-FFF2-40B4-BE49-F238E27FC236}">
                    <a16:creationId xmlns:a16="http://schemas.microsoft.com/office/drawing/2014/main" id="{DB054AFE-6718-B54A-87EE-0B963938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225" y="1717675"/>
                <a:ext cx="417512" cy="685800"/>
              </a:xfrm>
              <a:custGeom>
                <a:avLst/>
                <a:gdLst>
                  <a:gd name="T0" fmla="*/ 1020 w 1052"/>
                  <a:gd name="T1" fmla="*/ 4 h 1727"/>
                  <a:gd name="T2" fmla="*/ 1040 w 1052"/>
                  <a:gd name="T3" fmla="*/ 30 h 1727"/>
                  <a:gd name="T4" fmla="*/ 1051 w 1052"/>
                  <a:gd name="T5" fmla="*/ 78 h 1727"/>
                  <a:gd name="T6" fmla="*/ 1052 w 1052"/>
                  <a:gd name="T7" fmla="*/ 148 h 1727"/>
                  <a:gd name="T8" fmla="*/ 1046 w 1052"/>
                  <a:gd name="T9" fmla="*/ 236 h 1727"/>
                  <a:gd name="T10" fmla="*/ 1032 w 1052"/>
                  <a:gd name="T11" fmla="*/ 337 h 1727"/>
                  <a:gd name="T12" fmla="*/ 1013 w 1052"/>
                  <a:gd name="T13" fmla="*/ 450 h 1727"/>
                  <a:gd name="T14" fmla="*/ 990 w 1052"/>
                  <a:gd name="T15" fmla="*/ 571 h 1727"/>
                  <a:gd name="T16" fmla="*/ 962 w 1052"/>
                  <a:gd name="T17" fmla="*/ 697 h 1727"/>
                  <a:gd name="T18" fmla="*/ 932 w 1052"/>
                  <a:gd name="T19" fmla="*/ 825 h 1727"/>
                  <a:gd name="T20" fmla="*/ 901 w 1052"/>
                  <a:gd name="T21" fmla="*/ 951 h 1727"/>
                  <a:gd name="T22" fmla="*/ 869 w 1052"/>
                  <a:gd name="T23" fmla="*/ 1071 h 1727"/>
                  <a:gd name="T24" fmla="*/ 839 w 1052"/>
                  <a:gd name="T25" fmla="*/ 1185 h 1727"/>
                  <a:gd name="T26" fmla="*/ 812 w 1052"/>
                  <a:gd name="T27" fmla="*/ 1288 h 1727"/>
                  <a:gd name="T28" fmla="*/ 787 w 1052"/>
                  <a:gd name="T29" fmla="*/ 1375 h 1727"/>
                  <a:gd name="T30" fmla="*/ 767 w 1052"/>
                  <a:gd name="T31" fmla="*/ 1446 h 1727"/>
                  <a:gd name="T32" fmla="*/ 752 w 1052"/>
                  <a:gd name="T33" fmla="*/ 1497 h 1727"/>
                  <a:gd name="T34" fmla="*/ 744 w 1052"/>
                  <a:gd name="T35" fmla="*/ 1523 h 1727"/>
                  <a:gd name="T36" fmla="*/ 740 w 1052"/>
                  <a:gd name="T37" fmla="*/ 1529 h 1727"/>
                  <a:gd name="T38" fmla="*/ 723 w 1052"/>
                  <a:gd name="T39" fmla="*/ 1543 h 1727"/>
                  <a:gd name="T40" fmla="*/ 689 w 1052"/>
                  <a:gd name="T41" fmla="*/ 1569 h 1727"/>
                  <a:gd name="T42" fmla="*/ 642 w 1052"/>
                  <a:gd name="T43" fmla="*/ 1602 h 1727"/>
                  <a:gd name="T44" fmla="*/ 585 w 1052"/>
                  <a:gd name="T45" fmla="*/ 1638 h 1727"/>
                  <a:gd name="T46" fmla="*/ 520 w 1052"/>
                  <a:gd name="T47" fmla="*/ 1673 h 1727"/>
                  <a:gd name="T48" fmla="*/ 450 w 1052"/>
                  <a:gd name="T49" fmla="*/ 1704 h 1727"/>
                  <a:gd name="T50" fmla="*/ 379 w 1052"/>
                  <a:gd name="T51" fmla="*/ 1727 h 1727"/>
                  <a:gd name="T52" fmla="*/ 324 w 1052"/>
                  <a:gd name="T53" fmla="*/ 1658 h 1727"/>
                  <a:gd name="T54" fmla="*/ 253 w 1052"/>
                  <a:gd name="T55" fmla="*/ 1602 h 1727"/>
                  <a:gd name="T56" fmla="*/ 162 w 1052"/>
                  <a:gd name="T57" fmla="*/ 1559 h 1727"/>
                  <a:gd name="T58" fmla="*/ 56 w 1052"/>
                  <a:gd name="T59" fmla="*/ 1541 h 1727"/>
                  <a:gd name="T60" fmla="*/ 31 w 1052"/>
                  <a:gd name="T61" fmla="*/ 1457 h 1727"/>
                  <a:gd name="T62" fmla="*/ 15 w 1052"/>
                  <a:gd name="T63" fmla="*/ 1374 h 1727"/>
                  <a:gd name="T64" fmla="*/ 5 w 1052"/>
                  <a:gd name="T65" fmla="*/ 1297 h 1727"/>
                  <a:gd name="T66" fmla="*/ 2 w 1052"/>
                  <a:gd name="T67" fmla="*/ 1233 h 1727"/>
                  <a:gd name="T68" fmla="*/ 0 w 1052"/>
                  <a:gd name="T69" fmla="*/ 1191 h 1727"/>
                  <a:gd name="T70" fmla="*/ 0 w 1052"/>
                  <a:gd name="T71" fmla="*/ 1175 h 1727"/>
                  <a:gd name="T72" fmla="*/ 9 w 1052"/>
                  <a:gd name="T73" fmla="*/ 1164 h 1727"/>
                  <a:gd name="T74" fmla="*/ 31 w 1052"/>
                  <a:gd name="T75" fmla="*/ 1132 h 1727"/>
                  <a:gd name="T76" fmla="*/ 66 w 1052"/>
                  <a:gd name="T77" fmla="*/ 1083 h 1727"/>
                  <a:gd name="T78" fmla="*/ 112 w 1052"/>
                  <a:gd name="T79" fmla="*/ 1018 h 1727"/>
                  <a:gd name="T80" fmla="*/ 167 w 1052"/>
                  <a:gd name="T81" fmla="*/ 942 h 1727"/>
                  <a:gd name="T82" fmla="*/ 231 w 1052"/>
                  <a:gd name="T83" fmla="*/ 855 h 1727"/>
                  <a:gd name="T84" fmla="*/ 300 w 1052"/>
                  <a:gd name="T85" fmla="*/ 760 h 1727"/>
                  <a:gd name="T86" fmla="*/ 375 w 1052"/>
                  <a:gd name="T87" fmla="*/ 662 h 1727"/>
                  <a:gd name="T88" fmla="*/ 452 w 1052"/>
                  <a:gd name="T89" fmla="*/ 561 h 1727"/>
                  <a:gd name="T90" fmla="*/ 531 w 1052"/>
                  <a:gd name="T91" fmla="*/ 462 h 1727"/>
                  <a:gd name="T92" fmla="*/ 609 w 1052"/>
                  <a:gd name="T93" fmla="*/ 366 h 1727"/>
                  <a:gd name="T94" fmla="*/ 687 w 1052"/>
                  <a:gd name="T95" fmla="*/ 275 h 1727"/>
                  <a:gd name="T96" fmla="*/ 759 w 1052"/>
                  <a:gd name="T97" fmla="*/ 193 h 1727"/>
                  <a:gd name="T98" fmla="*/ 828 w 1052"/>
                  <a:gd name="T99" fmla="*/ 122 h 1727"/>
                  <a:gd name="T100" fmla="*/ 889 w 1052"/>
                  <a:gd name="T101" fmla="*/ 65 h 1727"/>
                  <a:gd name="T102" fmla="*/ 943 w 1052"/>
                  <a:gd name="T103" fmla="*/ 25 h 1727"/>
                  <a:gd name="T104" fmla="*/ 987 w 1052"/>
                  <a:gd name="T105" fmla="*/ 4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2" h="1727">
                    <a:moveTo>
                      <a:pt x="1005" y="0"/>
                    </a:moveTo>
                    <a:lnTo>
                      <a:pt x="1020" y="4"/>
                    </a:lnTo>
                    <a:lnTo>
                      <a:pt x="1031" y="14"/>
                    </a:lnTo>
                    <a:lnTo>
                      <a:pt x="1040" y="30"/>
                    </a:lnTo>
                    <a:lnTo>
                      <a:pt x="1047" y="51"/>
                    </a:lnTo>
                    <a:lnTo>
                      <a:pt x="1051" y="78"/>
                    </a:lnTo>
                    <a:lnTo>
                      <a:pt x="1052" y="111"/>
                    </a:lnTo>
                    <a:lnTo>
                      <a:pt x="1052" y="148"/>
                    </a:lnTo>
                    <a:lnTo>
                      <a:pt x="1050" y="190"/>
                    </a:lnTo>
                    <a:lnTo>
                      <a:pt x="1046" y="236"/>
                    </a:lnTo>
                    <a:lnTo>
                      <a:pt x="1040" y="285"/>
                    </a:lnTo>
                    <a:lnTo>
                      <a:pt x="1032" y="337"/>
                    </a:lnTo>
                    <a:lnTo>
                      <a:pt x="1023" y="393"/>
                    </a:lnTo>
                    <a:lnTo>
                      <a:pt x="1013" y="450"/>
                    </a:lnTo>
                    <a:lnTo>
                      <a:pt x="1002" y="510"/>
                    </a:lnTo>
                    <a:lnTo>
                      <a:pt x="990" y="571"/>
                    </a:lnTo>
                    <a:lnTo>
                      <a:pt x="976" y="635"/>
                    </a:lnTo>
                    <a:lnTo>
                      <a:pt x="962" y="697"/>
                    </a:lnTo>
                    <a:lnTo>
                      <a:pt x="947" y="762"/>
                    </a:lnTo>
                    <a:lnTo>
                      <a:pt x="932" y="825"/>
                    </a:lnTo>
                    <a:lnTo>
                      <a:pt x="916" y="889"/>
                    </a:lnTo>
                    <a:lnTo>
                      <a:pt x="901" y="951"/>
                    </a:lnTo>
                    <a:lnTo>
                      <a:pt x="886" y="1012"/>
                    </a:lnTo>
                    <a:lnTo>
                      <a:pt x="869" y="1071"/>
                    </a:lnTo>
                    <a:lnTo>
                      <a:pt x="854" y="1130"/>
                    </a:lnTo>
                    <a:lnTo>
                      <a:pt x="839" y="1185"/>
                    </a:lnTo>
                    <a:lnTo>
                      <a:pt x="826" y="1238"/>
                    </a:lnTo>
                    <a:lnTo>
                      <a:pt x="812" y="1288"/>
                    </a:lnTo>
                    <a:lnTo>
                      <a:pt x="799" y="1334"/>
                    </a:lnTo>
                    <a:lnTo>
                      <a:pt x="787" y="1375"/>
                    </a:lnTo>
                    <a:lnTo>
                      <a:pt x="777" y="1414"/>
                    </a:lnTo>
                    <a:lnTo>
                      <a:pt x="767" y="1446"/>
                    </a:lnTo>
                    <a:lnTo>
                      <a:pt x="759" y="1475"/>
                    </a:lnTo>
                    <a:lnTo>
                      <a:pt x="752" y="1497"/>
                    </a:lnTo>
                    <a:lnTo>
                      <a:pt x="748" y="1513"/>
                    </a:lnTo>
                    <a:lnTo>
                      <a:pt x="744" y="1523"/>
                    </a:lnTo>
                    <a:lnTo>
                      <a:pt x="743" y="1527"/>
                    </a:lnTo>
                    <a:lnTo>
                      <a:pt x="740" y="1529"/>
                    </a:lnTo>
                    <a:lnTo>
                      <a:pt x="734" y="1534"/>
                    </a:lnTo>
                    <a:lnTo>
                      <a:pt x="723" y="1543"/>
                    </a:lnTo>
                    <a:lnTo>
                      <a:pt x="708" y="1556"/>
                    </a:lnTo>
                    <a:lnTo>
                      <a:pt x="689" y="1569"/>
                    </a:lnTo>
                    <a:lnTo>
                      <a:pt x="667" y="1584"/>
                    </a:lnTo>
                    <a:lnTo>
                      <a:pt x="642" y="1602"/>
                    </a:lnTo>
                    <a:lnTo>
                      <a:pt x="614" y="1619"/>
                    </a:lnTo>
                    <a:lnTo>
                      <a:pt x="585" y="1638"/>
                    </a:lnTo>
                    <a:lnTo>
                      <a:pt x="553" y="1655"/>
                    </a:lnTo>
                    <a:lnTo>
                      <a:pt x="520" y="1673"/>
                    </a:lnTo>
                    <a:lnTo>
                      <a:pt x="485" y="1690"/>
                    </a:lnTo>
                    <a:lnTo>
                      <a:pt x="450" y="1704"/>
                    </a:lnTo>
                    <a:lnTo>
                      <a:pt x="415" y="1717"/>
                    </a:lnTo>
                    <a:lnTo>
                      <a:pt x="379" y="1727"/>
                    </a:lnTo>
                    <a:lnTo>
                      <a:pt x="354" y="1691"/>
                    </a:lnTo>
                    <a:lnTo>
                      <a:pt x="324" y="1658"/>
                    </a:lnTo>
                    <a:lnTo>
                      <a:pt x="290" y="1628"/>
                    </a:lnTo>
                    <a:lnTo>
                      <a:pt x="253" y="1602"/>
                    </a:lnTo>
                    <a:lnTo>
                      <a:pt x="212" y="1579"/>
                    </a:lnTo>
                    <a:lnTo>
                      <a:pt x="162" y="1559"/>
                    </a:lnTo>
                    <a:lnTo>
                      <a:pt x="109" y="1547"/>
                    </a:lnTo>
                    <a:lnTo>
                      <a:pt x="56" y="1541"/>
                    </a:lnTo>
                    <a:lnTo>
                      <a:pt x="42" y="1500"/>
                    </a:lnTo>
                    <a:lnTo>
                      <a:pt x="31" y="1457"/>
                    </a:lnTo>
                    <a:lnTo>
                      <a:pt x="22" y="1415"/>
                    </a:lnTo>
                    <a:lnTo>
                      <a:pt x="15" y="1374"/>
                    </a:lnTo>
                    <a:lnTo>
                      <a:pt x="9" y="1334"/>
                    </a:lnTo>
                    <a:lnTo>
                      <a:pt x="5" y="1297"/>
                    </a:lnTo>
                    <a:lnTo>
                      <a:pt x="3" y="1263"/>
                    </a:lnTo>
                    <a:lnTo>
                      <a:pt x="2" y="1233"/>
                    </a:lnTo>
                    <a:lnTo>
                      <a:pt x="2" y="1210"/>
                    </a:lnTo>
                    <a:lnTo>
                      <a:pt x="0" y="1191"/>
                    </a:lnTo>
                    <a:lnTo>
                      <a:pt x="0" y="1179"/>
                    </a:lnTo>
                    <a:lnTo>
                      <a:pt x="0" y="1175"/>
                    </a:lnTo>
                    <a:lnTo>
                      <a:pt x="3" y="1172"/>
                    </a:lnTo>
                    <a:lnTo>
                      <a:pt x="9" y="1164"/>
                    </a:lnTo>
                    <a:lnTo>
                      <a:pt x="18" y="1150"/>
                    </a:lnTo>
                    <a:lnTo>
                      <a:pt x="31" y="1132"/>
                    </a:lnTo>
                    <a:lnTo>
                      <a:pt x="47" y="1110"/>
                    </a:lnTo>
                    <a:lnTo>
                      <a:pt x="66" y="1083"/>
                    </a:lnTo>
                    <a:lnTo>
                      <a:pt x="87" y="1053"/>
                    </a:lnTo>
                    <a:lnTo>
                      <a:pt x="112" y="1018"/>
                    </a:lnTo>
                    <a:lnTo>
                      <a:pt x="138" y="982"/>
                    </a:lnTo>
                    <a:lnTo>
                      <a:pt x="167" y="942"/>
                    </a:lnTo>
                    <a:lnTo>
                      <a:pt x="198" y="900"/>
                    </a:lnTo>
                    <a:lnTo>
                      <a:pt x="231" y="855"/>
                    </a:lnTo>
                    <a:lnTo>
                      <a:pt x="265" y="809"/>
                    </a:lnTo>
                    <a:lnTo>
                      <a:pt x="300" y="760"/>
                    </a:lnTo>
                    <a:lnTo>
                      <a:pt x="337" y="712"/>
                    </a:lnTo>
                    <a:lnTo>
                      <a:pt x="375" y="662"/>
                    </a:lnTo>
                    <a:lnTo>
                      <a:pt x="412" y="612"/>
                    </a:lnTo>
                    <a:lnTo>
                      <a:pt x="452" y="561"/>
                    </a:lnTo>
                    <a:lnTo>
                      <a:pt x="491" y="511"/>
                    </a:lnTo>
                    <a:lnTo>
                      <a:pt x="531" y="462"/>
                    </a:lnTo>
                    <a:lnTo>
                      <a:pt x="570" y="413"/>
                    </a:lnTo>
                    <a:lnTo>
                      <a:pt x="609" y="366"/>
                    </a:lnTo>
                    <a:lnTo>
                      <a:pt x="648" y="319"/>
                    </a:lnTo>
                    <a:lnTo>
                      <a:pt x="687" y="275"/>
                    </a:lnTo>
                    <a:lnTo>
                      <a:pt x="724" y="233"/>
                    </a:lnTo>
                    <a:lnTo>
                      <a:pt x="759" y="193"/>
                    </a:lnTo>
                    <a:lnTo>
                      <a:pt x="794" y="156"/>
                    </a:lnTo>
                    <a:lnTo>
                      <a:pt x="828" y="122"/>
                    </a:lnTo>
                    <a:lnTo>
                      <a:pt x="861" y="92"/>
                    </a:lnTo>
                    <a:lnTo>
                      <a:pt x="889" y="65"/>
                    </a:lnTo>
                    <a:lnTo>
                      <a:pt x="918" y="42"/>
                    </a:lnTo>
                    <a:lnTo>
                      <a:pt x="943" y="25"/>
                    </a:lnTo>
                    <a:lnTo>
                      <a:pt x="967" y="11"/>
                    </a:lnTo>
                    <a:lnTo>
                      <a:pt x="987" y="4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6" name="Freeform 70">
                <a:extLst>
                  <a:ext uri="{FF2B5EF4-FFF2-40B4-BE49-F238E27FC236}">
                    <a16:creationId xmlns:a16="http://schemas.microsoft.com/office/drawing/2014/main" id="{1584B3F6-3147-C94D-B74A-31DADA087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0" y="2555875"/>
                <a:ext cx="431800" cy="679450"/>
              </a:xfrm>
              <a:custGeom>
                <a:avLst/>
                <a:gdLst>
                  <a:gd name="T0" fmla="*/ 318 w 1088"/>
                  <a:gd name="T1" fmla="*/ 1 h 1714"/>
                  <a:gd name="T2" fmla="*/ 392 w 1088"/>
                  <a:gd name="T3" fmla="*/ 16 h 1714"/>
                  <a:gd name="T4" fmla="*/ 464 w 1088"/>
                  <a:gd name="T5" fmla="*/ 41 h 1714"/>
                  <a:gd name="T6" fmla="*/ 533 w 1088"/>
                  <a:gd name="T7" fmla="*/ 72 h 1714"/>
                  <a:gd name="T8" fmla="*/ 597 w 1088"/>
                  <a:gd name="T9" fmla="*/ 107 h 1714"/>
                  <a:gd name="T10" fmla="*/ 651 w 1088"/>
                  <a:gd name="T11" fmla="*/ 141 h 1714"/>
                  <a:gd name="T12" fmla="*/ 693 w 1088"/>
                  <a:gd name="T13" fmla="*/ 169 h 1714"/>
                  <a:gd name="T14" fmla="*/ 722 w 1088"/>
                  <a:gd name="T15" fmla="*/ 189 h 1714"/>
                  <a:gd name="T16" fmla="*/ 731 w 1088"/>
                  <a:gd name="T17" fmla="*/ 197 h 1714"/>
                  <a:gd name="T18" fmla="*/ 736 w 1088"/>
                  <a:gd name="T19" fmla="*/ 211 h 1714"/>
                  <a:gd name="T20" fmla="*/ 748 w 1088"/>
                  <a:gd name="T21" fmla="*/ 249 h 1714"/>
                  <a:gd name="T22" fmla="*/ 768 w 1088"/>
                  <a:gd name="T23" fmla="*/ 309 h 1714"/>
                  <a:gd name="T24" fmla="*/ 794 w 1088"/>
                  <a:gd name="T25" fmla="*/ 388 h 1714"/>
                  <a:gd name="T26" fmla="*/ 822 w 1088"/>
                  <a:gd name="T27" fmla="*/ 483 h 1714"/>
                  <a:gd name="T28" fmla="*/ 856 w 1088"/>
                  <a:gd name="T29" fmla="*/ 590 h 1714"/>
                  <a:gd name="T30" fmla="*/ 890 w 1088"/>
                  <a:gd name="T31" fmla="*/ 707 h 1714"/>
                  <a:gd name="T32" fmla="*/ 925 w 1088"/>
                  <a:gd name="T33" fmla="*/ 830 h 1714"/>
                  <a:gd name="T34" fmla="*/ 960 w 1088"/>
                  <a:gd name="T35" fmla="*/ 956 h 1714"/>
                  <a:gd name="T36" fmla="*/ 994 w 1088"/>
                  <a:gd name="T37" fmla="*/ 1082 h 1714"/>
                  <a:gd name="T38" fmla="*/ 1023 w 1088"/>
                  <a:gd name="T39" fmla="*/ 1205 h 1714"/>
                  <a:gd name="T40" fmla="*/ 1049 w 1088"/>
                  <a:gd name="T41" fmla="*/ 1322 h 1714"/>
                  <a:gd name="T42" fmla="*/ 1069 w 1088"/>
                  <a:gd name="T43" fmla="*/ 1429 h 1714"/>
                  <a:gd name="T44" fmla="*/ 1083 w 1088"/>
                  <a:gd name="T45" fmla="*/ 1523 h 1714"/>
                  <a:gd name="T46" fmla="*/ 1088 w 1088"/>
                  <a:gd name="T47" fmla="*/ 1602 h 1714"/>
                  <a:gd name="T48" fmla="*/ 1084 w 1088"/>
                  <a:gd name="T49" fmla="*/ 1663 h 1714"/>
                  <a:gd name="T50" fmla="*/ 1069 w 1088"/>
                  <a:gd name="T51" fmla="*/ 1700 h 1714"/>
                  <a:gd name="T52" fmla="*/ 1044 w 1088"/>
                  <a:gd name="T53" fmla="*/ 1714 h 1714"/>
                  <a:gd name="T54" fmla="*/ 1005 w 1088"/>
                  <a:gd name="T55" fmla="*/ 1705 h 1714"/>
                  <a:gd name="T56" fmla="*/ 955 w 1088"/>
                  <a:gd name="T57" fmla="*/ 1675 h 1714"/>
                  <a:gd name="T58" fmla="*/ 896 w 1088"/>
                  <a:gd name="T59" fmla="*/ 1628 h 1714"/>
                  <a:gd name="T60" fmla="*/ 829 w 1088"/>
                  <a:gd name="T61" fmla="*/ 1566 h 1714"/>
                  <a:gd name="T62" fmla="*/ 755 w 1088"/>
                  <a:gd name="T63" fmla="*/ 1491 h 1714"/>
                  <a:gd name="T64" fmla="*/ 677 w 1088"/>
                  <a:gd name="T65" fmla="*/ 1408 h 1714"/>
                  <a:gd name="T66" fmla="*/ 596 w 1088"/>
                  <a:gd name="T67" fmla="*/ 1316 h 1714"/>
                  <a:gd name="T68" fmla="*/ 513 w 1088"/>
                  <a:gd name="T69" fmla="*/ 1220 h 1714"/>
                  <a:gd name="T70" fmla="*/ 432 w 1088"/>
                  <a:gd name="T71" fmla="*/ 1123 h 1714"/>
                  <a:gd name="T72" fmla="*/ 353 w 1088"/>
                  <a:gd name="T73" fmla="*/ 1024 h 1714"/>
                  <a:gd name="T74" fmla="*/ 276 w 1088"/>
                  <a:gd name="T75" fmla="*/ 931 h 1714"/>
                  <a:gd name="T76" fmla="*/ 208 w 1088"/>
                  <a:gd name="T77" fmla="*/ 843 h 1714"/>
                  <a:gd name="T78" fmla="*/ 145 w 1088"/>
                  <a:gd name="T79" fmla="*/ 762 h 1714"/>
                  <a:gd name="T80" fmla="*/ 91 w 1088"/>
                  <a:gd name="T81" fmla="*/ 693 h 1714"/>
                  <a:gd name="T82" fmla="*/ 48 w 1088"/>
                  <a:gd name="T83" fmla="*/ 637 h 1714"/>
                  <a:gd name="T84" fmla="*/ 18 w 1088"/>
                  <a:gd name="T85" fmla="*/ 598 h 1714"/>
                  <a:gd name="T86" fmla="*/ 3 w 1088"/>
                  <a:gd name="T87" fmla="*/ 576 h 1714"/>
                  <a:gd name="T88" fmla="*/ 1 w 1088"/>
                  <a:gd name="T89" fmla="*/ 569 h 1714"/>
                  <a:gd name="T90" fmla="*/ 0 w 1088"/>
                  <a:gd name="T91" fmla="*/ 540 h 1714"/>
                  <a:gd name="T92" fmla="*/ 1 w 1088"/>
                  <a:gd name="T93" fmla="*/ 487 h 1714"/>
                  <a:gd name="T94" fmla="*/ 5 w 1088"/>
                  <a:gd name="T95" fmla="*/ 417 h 1714"/>
                  <a:gd name="T96" fmla="*/ 13 w 1088"/>
                  <a:gd name="T97" fmla="*/ 336 h 1714"/>
                  <a:gd name="T98" fmla="*/ 31 w 1088"/>
                  <a:gd name="T99" fmla="*/ 253 h 1714"/>
                  <a:gd name="T100" fmla="*/ 85 w 1088"/>
                  <a:gd name="T101" fmla="*/ 194 h 1714"/>
                  <a:gd name="T102" fmla="*/ 164 w 1088"/>
                  <a:gd name="T103" fmla="*/ 147 h 1714"/>
                  <a:gd name="T104" fmla="*/ 230 w 1088"/>
                  <a:gd name="T105" fmla="*/ 84 h 1714"/>
                  <a:gd name="T106" fmla="*/ 280 w 1088"/>
                  <a:gd name="T107" fmla="*/ 4 h 1714"/>
                  <a:gd name="T108" fmla="*/ 283 w 1088"/>
                  <a:gd name="T10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88" h="1714">
                    <a:moveTo>
                      <a:pt x="283" y="0"/>
                    </a:moveTo>
                    <a:lnTo>
                      <a:pt x="318" y="1"/>
                    </a:lnTo>
                    <a:lnTo>
                      <a:pt x="354" y="8"/>
                    </a:lnTo>
                    <a:lnTo>
                      <a:pt x="392" y="16"/>
                    </a:lnTo>
                    <a:lnTo>
                      <a:pt x="428" y="28"/>
                    </a:lnTo>
                    <a:lnTo>
                      <a:pt x="464" y="41"/>
                    </a:lnTo>
                    <a:lnTo>
                      <a:pt x="499" y="56"/>
                    </a:lnTo>
                    <a:lnTo>
                      <a:pt x="533" y="72"/>
                    </a:lnTo>
                    <a:lnTo>
                      <a:pt x="566" y="90"/>
                    </a:lnTo>
                    <a:lnTo>
                      <a:pt x="597" y="107"/>
                    </a:lnTo>
                    <a:lnTo>
                      <a:pt x="626" y="125"/>
                    </a:lnTo>
                    <a:lnTo>
                      <a:pt x="651" y="141"/>
                    </a:lnTo>
                    <a:lnTo>
                      <a:pt x="675" y="156"/>
                    </a:lnTo>
                    <a:lnTo>
                      <a:pt x="693" y="169"/>
                    </a:lnTo>
                    <a:lnTo>
                      <a:pt x="710" y="181"/>
                    </a:lnTo>
                    <a:lnTo>
                      <a:pt x="722" y="189"/>
                    </a:lnTo>
                    <a:lnTo>
                      <a:pt x="728" y="196"/>
                    </a:lnTo>
                    <a:lnTo>
                      <a:pt x="731" y="197"/>
                    </a:lnTo>
                    <a:lnTo>
                      <a:pt x="732" y="201"/>
                    </a:lnTo>
                    <a:lnTo>
                      <a:pt x="736" y="211"/>
                    </a:lnTo>
                    <a:lnTo>
                      <a:pt x="741" y="227"/>
                    </a:lnTo>
                    <a:lnTo>
                      <a:pt x="748" y="249"/>
                    </a:lnTo>
                    <a:lnTo>
                      <a:pt x="757" y="276"/>
                    </a:lnTo>
                    <a:lnTo>
                      <a:pt x="768" y="309"/>
                    </a:lnTo>
                    <a:lnTo>
                      <a:pt x="780" y="347"/>
                    </a:lnTo>
                    <a:lnTo>
                      <a:pt x="794" y="388"/>
                    </a:lnTo>
                    <a:lnTo>
                      <a:pt x="807" y="435"/>
                    </a:lnTo>
                    <a:lnTo>
                      <a:pt x="822" y="483"/>
                    </a:lnTo>
                    <a:lnTo>
                      <a:pt x="839" y="535"/>
                    </a:lnTo>
                    <a:lnTo>
                      <a:pt x="856" y="590"/>
                    </a:lnTo>
                    <a:lnTo>
                      <a:pt x="872" y="647"/>
                    </a:lnTo>
                    <a:lnTo>
                      <a:pt x="890" y="707"/>
                    </a:lnTo>
                    <a:lnTo>
                      <a:pt x="907" y="768"/>
                    </a:lnTo>
                    <a:lnTo>
                      <a:pt x="925" y="830"/>
                    </a:lnTo>
                    <a:lnTo>
                      <a:pt x="943" y="893"/>
                    </a:lnTo>
                    <a:lnTo>
                      <a:pt x="960" y="956"/>
                    </a:lnTo>
                    <a:lnTo>
                      <a:pt x="978" y="1019"/>
                    </a:lnTo>
                    <a:lnTo>
                      <a:pt x="994" y="1082"/>
                    </a:lnTo>
                    <a:lnTo>
                      <a:pt x="1009" y="1144"/>
                    </a:lnTo>
                    <a:lnTo>
                      <a:pt x="1023" y="1205"/>
                    </a:lnTo>
                    <a:lnTo>
                      <a:pt x="1036" y="1265"/>
                    </a:lnTo>
                    <a:lnTo>
                      <a:pt x="1049" y="1322"/>
                    </a:lnTo>
                    <a:lnTo>
                      <a:pt x="1060" y="1377"/>
                    </a:lnTo>
                    <a:lnTo>
                      <a:pt x="1069" y="1429"/>
                    </a:lnTo>
                    <a:lnTo>
                      <a:pt x="1076" y="1477"/>
                    </a:lnTo>
                    <a:lnTo>
                      <a:pt x="1083" y="1523"/>
                    </a:lnTo>
                    <a:lnTo>
                      <a:pt x="1087" y="1565"/>
                    </a:lnTo>
                    <a:lnTo>
                      <a:pt x="1088" y="1602"/>
                    </a:lnTo>
                    <a:lnTo>
                      <a:pt x="1087" y="1634"/>
                    </a:lnTo>
                    <a:lnTo>
                      <a:pt x="1084" y="1663"/>
                    </a:lnTo>
                    <a:lnTo>
                      <a:pt x="1078" y="1684"/>
                    </a:lnTo>
                    <a:lnTo>
                      <a:pt x="1069" y="1700"/>
                    </a:lnTo>
                    <a:lnTo>
                      <a:pt x="1058" y="1710"/>
                    </a:lnTo>
                    <a:lnTo>
                      <a:pt x="1044" y="1714"/>
                    </a:lnTo>
                    <a:lnTo>
                      <a:pt x="1025" y="1713"/>
                    </a:lnTo>
                    <a:lnTo>
                      <a:pt x="1005" y="1705"/>
                    </a:lnTo>
                    <a:lnTo>
                      <a:pt x="981" y="1693"/>
                    </a:lnTo>
                    <a:lnTo>
                      <a:pt x="955" y="1675"/>
                    </a:lnTo>
                    <a:lnTo>
                      <a:pt x="926" y="1654"/>
                    </a:lnTo>
                    <a:lnTo>
                      <a:pt x="896" y="1628"/>
                    </a:lnTo>
                    <a:lnTo>
                      <a:pt x="864" y="1598"/>
                    </a:lnTo>
                    <a:lnTo>
                      <a:pt x="829" y="1566"/>
                    </a:lnTo>
                    <a:lnTo>
                      <a:pt x="792" y="1530"/>
                    </a:lnTo>
                    <a:lnTo>
                      <a:pt x="755" y="1491"/>
                    </a:lnTo>
                    <a:lnTo>
                      <a:pt x="716" y="1450"/>
                    </a:lnTo>
                    <a:lnTo>
                      <a:pt x="677" y="1408"/>
                    </a:lnTo>
                    <a:lnTo>
                      <a:pt x="636" y="1363"/>
                    </a:lnTo>
                    <a:lnTo>
                      <a:pt x="596" y="1316"/>
                    </a:lnTo>
                    <a:lnTo>
                      <a:pt x="554" y="1268"/>
                    </a:lnTo>
                    <a:lnTo>
                      <a:pt x="513" y="1220"/>
                    </a:lnTo>
                    <a:lnTo>
                      <a:pt x="472" y="1171"/>
                    </a:lnTo>
                    <a:lnTo>
                      <a:pt x="432" y="1123"/>
                    </a:lnTo>
                    <a:lnTo>
                      <a:pt x="392" y="1073"/>
                    </a:lnTo>
                    <a:lnTo>
                      <a:pt x="353" y="1024"/>
                    </a:lnTo>
                    <a:lnTo>
                      <a:pt x="314" y="977"/>
                    </a:lnTo>
                    <a:lnTo>
                      <a:pt x="276" y="931"/>
                    </a:lnTo>
                    <a:lnTo>
                      <a:pt x="241" y="886"/>
                    </a:lnTo>
                    <a:lnTo>
                      <a:pt x="208" y="843"/>
                    </a:lnTo>
                    <a:lnTo>
                      <a:pt x="175" y="800"/>
                    </a:lnTo>
                    <a:lnTo>
                      <a:pt x="145" y="762"/>
                    </a:lnTo>
                    <a:lnTo>
                      <a:pt x="117" y="726"/>
                    </a:lnTo>
                    <a:lnTo>
                      <a:pt x="91" y="693"/>
                    </a:lnTo>
                    <a:lnTo>
                      <a:pt x="69" y="664"/>
                    </a:lnTo>
                    <a:lnTo>
                      <a:pt x="48" y="637"/>
                    </a:lnTo>
                    <a:lnTo>
                      <a:pt x="32" y="615"/>
                    </a:lnTo>
                    <a:lnTo>
                      <a:pt x="18" y="598"/>
                    </a:lnTo>
                    <a:lnTo>
                      <a:pt x="10" y="584"/>
                    </a:lnTo>
                    <a:lnTo>
                      <a:pt x="3" y="576"/>
                    </a:lnTo>
                    <a:lnTo>
                      <a:pt x="1" y="574"/>
                    </a:lnTo>
                    <a:lnTo>
                      <a:pt x="1" y="569"/>
                    </a:lnTo>
                    <a:lnTo>
                      <a:pt x="1" y="558"/>
                    </a:lnTo>
                    <a:lnTo>
                      <a:pt x="0" y="540"/>
                    </a:lnTo>
                    <a:lnTo>
                      <a:pt x="0" y="515"/>
                    </a:lnTo>
                    <a:lnTo>
                      <a:pt x="1" y="487"/>
                    </a:lnTo>
                    <a:lnTo>
                      <a:pt x="2" y="453"/>
                    </a:lnTo>
                    <a:lnTo>
                      <a:pt x="5" y="417"/>
                    </a:lnTo>
                    <a:lnTo>
                      <a:pt x="8" y="377"/>
                    </a:lnTo>
                    <a:lnTo>
                      <a:pt x="13" y="336"/>
                    </a:lnTo>
                    <a:lnTo>
                      <a:pt x="21" y="295"/>
                    </a:lnTo>
                    <a:lnTo>
                      <a:pt x="31" y="253"/>
                    </a:lnTo>
                    <a:lnTo>
                      <a:pt x="42" y="212"/>
                    </a:lnTo>
                    <a:lnTo>
                      <a:pt x="85" y="194"/>
                    </a:lnTo>
                    <a:lnTo>
                      <a:pt x="126" y="173"/>
                    </a:lnTo>
                    <a:lnTo>
                      <a:pt x="164" y="147"/>
                    </a:lnTo>
                    <a:lnTo>
                      <a:pt x="199" y="117"/>
                    </a:lnTo>
                    <a:lnTo>
                      <a:pt x="230" y="84"/>
                    </a:lnTo>
                    <a:lnTo>
                      <a:pt x="258" y="45"/>
                    </a:lnTo>
                    <a:lnTo>
                      <a:pt x="280" y="4"/>
                    </a:lnTo>
                    <a:lnTo>
                      <a:pt x="281" y="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Freeform 71">
                <a:extLst>
                  <a:ext uri="{FF2B5EF4-FFF2-40B4-BE49-F238E27FC236}">
                    <a16:creationId xmlns:a16="http://schemas.microsoft.com/office/drawing/2014/main" id="{8A6799E5-6CA4-344C-AB77-6F7E59654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863" y="2330450"/>
                <a:ext cx="738187" cy="325438"/>
              </a:xfrm>
              <a:custGeom>
                <a:avLst/>
                <a:gdLst>
                  <a:gd name="T0" fmla="*/ 1523 w 1858"/>
                  <a:gd name="T1" fmla="*/ 3 h 818"/>
                  <a:gd name="T2" fmla="*/ 1544 w 1858"/>
                  <a:gd name="T3" fmla="*/ 14 h 818"/>
                  <a:gd name="T4" fmla="*/ 1580 w 1858"/>
                  <a:gd name="T5" fmla="*/ 35 h 818"/>
                  <a:gd name="T6" fmla="*/ 1629 w 1858"/>
                  <a:gd name="T7" fmla="*/ 65 h 818"/>
                  <a:gd name="T8" fmla="*/ 1685 w 1858"/>
                  <a:gd name="T9" fmla="*/ 103 h 818"/>
                  <a:gd name="T10" fmla="*/ 1743 w 1858"/>
                  <a:gd name="T11" fmla="*/ 150 h 818"/>
                  <a:gd name="T12" fmla="*/ 1799 w 1858"/>
                  <a:gd name="T13" fmla="*/ 202 h 818"/>
                  <a:gd name="T14" fmla="*/ 1848 w 1858"/>
                  <a:gd name="T15" fmla="*/ 259 h 818"/>
                  <a:gd name="T16" fmla="*/ 1824 w 1858"/>
                  <a:gd name="T17" fmla="*/ 361 h 818"/>
                  <a:gd name="T18" fmla="*/ 1829 w 1858"/>
                  <a:gd name="T19" fmla="*/ 463 h 818"/>
                  <a:gd name="T20" fmla="*/ 1858 w 1858"/>
                  <a:gd name="T21" fmla="*/ 560 h 818"/>
                  <a:gd name="T22" fmla="*/ 1806 w 1858"/>
                  <a:gd name="T23" fmla="*/ 619 h 818"/>
                  <a:gd name="T24" fmla="*/ 1743 w 1858"/>
                  <a:gd name="T25" fmla="*/ 672 h 818"/>
                  <a:gd name="T26" fmla="*/ 1675 w 1858"/>
                  <a:gd name="T27" fmla="*/ 717 h 818"/>
                  <a:gd name="T28" fmla="*/ 1610 w 1858"/>
                  <a:gd name="T29" fmla="*/ 756 h 818"/>
                  <a:gd name="T30" fmla="*/ 1553 w 1858"/>
                  <a:gd name="T31" fmla="*/ 785 h 818"/>
                  <a:gd name="T32" fmla="*/ 1509 w 1858"/>
                  <a:gd name="T33" fmla="*/ 805 h 818"/>
                  <a:gd name="T34" fmla="*/ 1484 w 1858"/>
                  <a:gd name="T35" fmla="*/ 817 h 818"/>
                  <a:gd name="T36" fmla="*/ 1476 w 1858"/>
                  <a:gd name="T37" fmla="*/ 817 h 818"/>
                  <a:gd name="T38" fmla="*/ 1446 w 1858"/>
                  <a:gd name="T39" fmla="*/ 810 h 818"/>
                  <a:gd name="T40" fmla="*/ 1389 w 1858"/>
                  <a:gd name="T41" fmla="*/ 798 h 818"/>
                  <a:gd name="T42" fmla="*/ 1307 w 1858"/>
                  <a:gd name="T43" fmla="*/ 780 h 818"/>
                  <a:gd name="T44" fmla="*/ 1208 w 1858"/>
                  <a:gd name="T45" fmla="*/ 758 h 818"/>
                  <a:gd name="T46" fmla="*/ 1094 w 1858"/>
                  <a:gd name="T47" fmla="*/ 731 h 818"/>
                  <a:gd name="T48" fmla="*/ 969 w 1858"/>
                  <a:gd name="T49" fmla="*/ 701 h 818"/>
                  <a:gd name="T50" fmla="*/ 838 w 1858"/>
                  <a:gd name="T51" fmla="*/ 667 h 818"/>
                  <a:gd name="T52" fmla="*/ 704 w 1858"/>
                  <a:gd name="T53" fmla="*/ 632 h 818"/>
                  <a:gd name="T54" fmla="*/ 570 w 1858"/>
                  <a:gd name="T55" fmla="*/ 595 h 818"/>
                  <a:gd name="T56" fmla="*/ 441 w 1858"/>
                  <a:gd name="T57" fmla="*/ 556 h 818"/>
                  <a:gd name="T58" fmla="*/ 322 w 1858"/>
                  <a:gd name="T59" fmla="*/ 518 h 818"/>
                  <a:gd name="T60" fmla="*/ 215 w 1858"/>
                  <a:gd name="T61" fmla="*/ 479 h 818"/>
                  <a:gd name="T62" fmla="*/ 126 w 1858"/>
                  <a:gd name="T63" fmla="*/ 441 h 818"/>
                  <a:gd name="T64" fmla="*/ 58 w 1858"/>
                  <a:gd name="T65" fmla="*/ 405 h 818"/>
                  <a:gd name="T66" fmla="*/ 14 w 1858"/>
                  <a:gd name="T67" fmla="*/ 370 h 818"/>
                  <a:gd name="T68" fmla="*/ 0 w 1858"/>
                  <a:gd name="T69" fmla="*/ 337 h 818"/>
                  <a:gd name="T70" fmla="*/ 19 w 1858"/>
                  <a:gd name="T71" fmla="*/ 305 h 818"/>
                  <a:gd name="T72" fmla="*/ 68 w 1858"/>
                  <a:gd name="T73" fmla="*/ 274 h 818"/>
                  <a:gd name="T74" fmla="*/ 143 w 1858"/>
                  <a:gd name="T75" fmla="*/ 243 h 818"/>
                  <a:gd name="T76" fmla="*/ 240 w 1858"/>
                  <a:gd name="T77" fmla="*/ 213 h 818"/>
                  <a:gd name="T78" fmla="*/ 356 w 1858"/>
                  <a:gd name="T79" fmla="*/ 183 h 818"/>
                  <a:gd name="T80" fmla="*/ 485 w 1858"/>
                  <a:gd name="T81" fmla="*/ 156 h 818"/>
                  <a:gd name="T82" fmla="*/ 622 w 1858"/>
                  <a:gd name="T83" fmla="*/ 130 h 818"/>
                  <a:gd name="T84" fmla="*/ 763 w 1858"/>
                  <a:gd name="T85" fmla="*/ 105 h 818"/>
                  <a:gd name="T86" fmla="*/ 904 w 1858"/>
                  <a:gd name="T87" fmla="*/ 82 h 818"/>
                  <a:gd name="T88" fmla="*/ 1042 w 1858"/>
                  <a:gd name="T89" fmla="*/ 62 h 818"/>
                  <a:gd name="T90" fmla="*/ 1169 w 1858"/>
                  <a:gd name="T91" fmla="*/ 45 h 818"/>
                  <a:gd name="T92" fmla="*/ 1283 w 1858"/>
                  <a:gd name="T93" fmla="*/ 29 h 818"/>
                  <a:gd name="T94" fmla="*/ 1381 w 1858"/>
                  <a:gd name="T95" fmla="*/ 18 h 818"/>
                  <a:gd name="T96" fmla="*/ 1455 w 1858"/>
                  <a:gd name="T97" fmla="*/ 8 h 818"/>
                  <a:gd name="T98" fmla="*/ 1503 w 1858"/>
                  <a:gd name="T99" fmla="*/ 3 h 818"/>
                  <a:gd name="T100" fmla="*/ 1520 w 1858"/>
                  <a:gd name="T101" fmla="*/ 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58" h="818">
                    <a:moveTo>
                      <a:pt x="1520" y="0"/>
                    </a:moveTo>
                    <a:lnTo>
                      <a:pt x="1523" y="3"/>
                    </a:lnTo>
                    <a:lnTo>
                      <a:pt x="1531" y="6"/>
                    </a:lnTo>
                    <a:lnTo>
                      <a:pt x="1544" y="14"/>
                    </a:lnTo>
                    <a:lnTo>
                      <a:pt x="1560" y="23"/>
                    </a:lnTo>
                    <a:lnTo>
                      <a:pt x="1580" y="35"/>
                    </a:lnTo>
                    <a:lnTo>
                      <a:pt x="1604" y="49"/>
                    </a:lnTo>
                    <a:lnTo>
                      <a:pt x="1629" y="65"/>
                    </a:lnTo>
                    <a:lnTo>
                      <a:pt x="1657" y="84"/>
                    </a:lnTo>
                    <a:lnTo>
                      <a:pt x="1685" y="103"/>
                    </a:lnTo>
                    <a:lnTo>
                      <a:pt x="1714" y="126"/>
                    </a:lnTo>
                    <a:lnTo>
                      <a:pt x="1743" y="150"/>
                    </a:lnTo>
                    <a:lnTo>
                      <a:pt x="1772" y="174"/>
                    </a:lnTo>
                    <a:lnTo>
                      <a:pt x="1799" y="202"/>
                    </a:lnTo>
                    <a:lnTo>
                      <a:pt x="1824" y="229"/>
                    </a:lnTo>
                    <a:lnTo>
                      <a:pt x="1848" y="259"/>
                    </a:lnTo>
                    <a:lnTo>
                      <a:pt x="1833" y="309"/>
                    </a:lnTo>
                    <a:lnTo>
                      <a:pt x="1824" y="361"/>
                    </a:lnTo>
                    <a:lnTo>
                      <a:pt x="1823" y="412"/>
                    </a:lnTo>
                    <a:lnTo>
                      <a:pt x="1829" y="463"/>
                    </a:lnTo>
                    <a:lnTo>
                      <a:pt x="1841" y="512"/>
                    </a:lnTo>
                    <a:lnTo>
                      <a:pt x="1858" y="560"/>
                    </a:lnTo>
                    <a:lnTo>
                      <a:pt x="1834" y="590"/>
                    </a:lnTo>
                    <a:lnTo>
                      <a:pt x="1806" y="619"/>
                    </a:lnTo>
                    <a:lnTo>
                      <a:pt x="1776" y="646"/>
                    </a:lnTo>
                    <a:lnTo>
                      <a:pt x="1743" y="672"/>
                    </a:lnTo>
                    <a:lnTo>
                      <a:pt x="1709" y="696"/>
                    </a:lnTo>
                    <a:lnTo>
                      <a:pt x="1675" y="717"/>
                    </a:lnTo>
                    <a:lnTo>
                      <a:pt x="1643" y="738"/>
                    </a:lnTo>
                    <a:lnTo>
                      <a:pt x="1610" y="756"/>
                    </a:lnTo>
                    <a:lnTo>
                      <a:pt x="1580" y="772"/>
                    </a:lnTo>
                    <a:lnTo>
                      <a:pt x="1553" y="785"/>
                    </a:lnTo>
                    <a:lnTo>
                      <a:pt x="1529" y="797"/>
                    </a:lnTo>
                    <a:lnTo>
                      <a:pt x="1509" y="805"/>
                    </a:lnTo>
                    <a:lnTo>
                      <a:pt x="1494" y="813"/>
                    </a:lnTo>
                    <a:lnTo>
                      <a:pt x="1484" y="817"/>
                    </a:lnTo>
                    <a:lnTo>
                      <a:pt x="1480" y="818"/>
                    </a:lnTo>
                    <a:lnTo>
                      <a:pt x="1476" y="817"/>
                    </a:lnTo>
                    <a:lnTo>
                      <a:pt x="1465" y="814"/>
                    </a:lnTo>
                    <a:lnTo>
                      <a:pt x="1446" y="810"/>
                    </a:lnTo>
                    <a:lnTo>
                      <a:pt x="1420" y="804"/>
                    </a:lnTo>
                    <a:lnTo>
                      <a:pt x="1389" y="798"/>
                    </a:lnTo>
                    <a:lnTo>
                      <a:pt x="1351" y="789"/>
                    </a:lnTo>
                    <a:lnTo>
                      <a:pt x="1307" y="780"/>
                    </a:lnTo>
                    <a:lnTo>
                      <a:pt x="1261" y="769"/>
                    </a:lnTo>
                    <a:lnTo>
                      <a:pt x="1208" y="758"/>
                    </a:lnTo>
                    <a:lnTo>
                      <a:pt x="1153" y="744"/>
                    </a:lnTo>
                    <a:lnTo>
                      <a:pt x="1094" y="731"/>
                    </a:lnTo>
                    <a:lnTo>
                      <a:pt x="1033" y="716"/>
                    </a:lnTo>
                    <a:lnTo>
                      <a:pt x="969" y="701"/>
                    </a:lnTo>
                    <a:lnTo>
                      <a:pt x="904" y="685"/>
                    </a:lnTo>
                    <a:lnTo>
                      <a:pt x="838" y="667"/>
                    </a:lnTo>
                    <a:lnTo>
                      <a:pt x="771" y="650"/>
                    </a:lnTo>
                    <a:lnTo>
                      <a:pt x="704" y="632"/>
                    </a:lnTo>
                    <a:lnTo>
                      <a:pt x="636" y="614"/>
                    </a:lnTo>
                    <a:lnTo>
                      <a:pt x="570" y="595"/>
                    </a:lnTo>
                    <a:lnTo>
                      <a:pt x="505" y="576"/>
                    </a:lnTo>
                    <a:lnTo>
                      <a:pt x="441" y="556"/>
                    </a:lnTo>
                    <a:lnTo>
                      <a:pt x="381" y="538"/>
                    </a:lnTo>
                    <a:lnTo>
                      <a:pt x="322" y="518"/>
                    </a:lnTo>
                    <a:lnTo>
                      <a:pt x="267" y="498"/>
                    </a:lnTo>
                    <a:lnTo>
                      <a:pt x="215" y="479"/>
                    </a:lnTo>
                    <a:lnTo>
                      <a:pt x="168" y="459"/>
                    </a:lnTo>
                    <a:lnTo>
                      <a:pt x="126" y="441"/>
                    </a:lnTo>
                    <a:lnTo>
                      <a:pt x="89" y="422"/>
                    </a:lnTo>
                    <a:lnTo>
                      <a:pt x="58" y="405"/>
                    </a:lnTo>
                    <a:lnTo>
                      <a:pt x="33" y="387"/>
                    </a:lnTo>
                    <a:lnTo>
                      <a:pt x="14" y="370"/>
                    </a:lnTo>
                    <a:lnTo>
                      <a:pt x="4" y="352"/>
                    </a:lnTo>
                    <a:lnTo>
                      <a:pt x="0" y="337"/>
                    </a:lnTo>
                    <a:lnTo>
                      <a:pt x="5" y="321"/>
                    </a:lnTo>
                    <a:lnTo>
                      <a:pt x="19" y="305"/>
                    </a:lnTo>
                    <a:lnTo>
                      <a:pt x="40" y="289"/>
                    </a:lnTo>
                    <a:lnTo>
                      <a:pt x="68" y="274"/>
                    </a:lnTo>
                    <a:lnTo>
                      <a:pt x="103" y="258"/>
                    </a:lnTo>
                    <a:lnTo>
                      <a:pt x="143" y="243"/>
                    </a:lnTo>
                    <a:lnTo>
                      <a:pt x="190" y="228"/>
                    </a:lnTo>
                    <a:lnTo>
                      <a:pt x="240" y="213"/>
                    </a:lnTo>
                    <a:lnTo>
                      <a:pt x="297" y="198"/>
                    </a:lnTo>
                    <a:lnTo>
                      <a:pt x="356" y="183"/>
                    </a:lnTo>
                    <a:lnTo>
                      <a:pt x="419" y="169"/>
                    </a:lnTo>
                    <a:lnTo>
                      <a:pt x="485" y="156"/>
                    </a:lnTo>
                    <a:lnTo>
                      <a:pt x="552" y="142"/>
                    </a:lnTo>
                    <a:lnTo>
                      <a:pt x="622" y="130"/>
                    </a:lnTo>
                    <a:lnTo>
                      <a:pt x="692" y="117"/>
                    </a:lnTo>
                    <a:lnTo>
                      <a:pt x="763" y="105"/>
                    </a:lnTo>
                    <a:lnTo>
                      <a:pt x="834" y="94"/>
                    </a:lnTo>
                    <a:lnTo>
                      <a:pt x="904" y="82"/>
                    </a:lnTo>
                    <a:lnTo>
                      <a:pt x="974" y="72"/>
                    </a:lnTo>
                    <a:lnTo>
                      <a:pt x="1042" y="62"/>
                    </a:lnTo>
                    <a:lnTo>
                      <a:pt x="1107" y="52"/>
                    </a:lnTo>
                    <a:lnTo>
                      <a:pt x="1169" y="45"/>
                    </a:lnTo>
                    <a:lnTo>
                      <a:pt x="1228" y="36"/>
                    </a:lnTo>
                    <a:lnTo>
                      <a:pt x="1283" y="29"/>
                    </a:lnTo>
                    <a:lnTo>
                      <a:pt x="1335" y="23"/>
                    </a:lnTo>
                    <a:lnTo>
                      <a:pt x="1381" y="18"/>
                    </a:lnTo>
                    <a:lnTo>
                      <a:pt x="1421" y="13"/>
                    </a:lnTo>
                    <a:lnTo>
                      <a:pt x="1455" y="8"/>
                    </a:lnTo>
                    <a:lnTo>
                      <a:pt x="1483" y="5"/>
                    </a:lnTo>
                    <a:lnTo>
                      <a:pt x="1503" y="3"/>
                    </a:lnTo>
                    <a:lnTo>
                      <a:pt x="1516" y="1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8" name="Freeform 72">
                <a:extLst>
                  <a:ext uri="{FF2B5EF4-FFF2-40B4-BE49-F238E27FC236}">
                    <a16:creationId xmlns:a16="http://schemas.microsoft.com/office/drawing/2014/main" id="{4EC8B475-F6AF-FC47-A451-F8B7393A2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5" y="2359025"/>
                <a:ext cx="260350" cy="258763"/>
              </a:xfrm>
              <a:custGeom>
                <a:avLst/>
                <a:gdLst>
                  <a:gd name="T0" fmla="*/ 327 w 656"/>
                  <a:gd name="T1" fmla="*/ 0 h 654"/>
                  <a:gd name="T2" fmla="*/ 355 w 656"/>
                  <a:gd name="T3" fmla="*/ 2 h 654"/>
                  <a:gd name="T4" fmla="*/ 381 w 656"/>
                  <a:gd name="T5" fmla="*/ 6 h 654"/>
                  <a:gd name="T6" fmla="*/ 411 w 656"/>
                  <a:gd name="T7" fmla="*/ 12 h 654"/>
                  <a:gd name="T8" fmla="*/ 441 w 656"/>
                  <a:gd name="T9" fmla="*/ 20 h 654"/>
                  <a:gd name="T10" fmla="*/ 470 w 656"/>
                  <a:gd name="T11" fmla="*/ 32 h 654"/>
                  <a:gd name="T12" fmla="*/ 504 w 656"/>
                  <a:gd name="T13" fmla="*/ 51 h 654"/>
                  <a:gd name="T14" fmla="*/ 534 w 656"/>
                  <a:gd name="T15" fmla="*/ 73 h 654"/>
                  <a:gd name="T16" fmla="*/ 561 w 656"/>
                  <a:gd name="T17" fmla="*/ 98 h 654"/>
                  <a:gd name="T18" fmla="*/ 585 w 656"/>
                  <a:gd name="T19" fmla="*/ 126 h 654"/>
                  <a:gd name="T20" fmla="*/ 610 w 656"/>
                  <a:gd name="T21" fmla="*/ 163 h 654"/>
                  <a:gd name="T22" fmla="*/ 630 w 656"/>
                  <a:gd name="T23" fmla="*/ 203 h 654"/>
                  <a:gd name="T24" fmla="*/ 645 w 656"/>
                  <a:gd name="T25" fmla="*/ 245 h 654"/>
                  <a:gd name="T26" fmla="*/ 654 w 656"/>
                  <a:gd name="T27" fmla="*/ 289 h 654"/>
                  <a:gd name="T28" fmla="*/ 656 w 656"/>
                  <a:gd name="T29" fmla="*/ 333 h 654"/>
                  <a:gd name="T30" fmla="*/ 653 w 656"/>
                  <a:gd name="T31" fmla="*/ 379 h 654"/>
                  <a:gd name="T32" fmla="*/ 641 w 656"/>
                  <a:gd name="T33" fmla="*/ 424 h 654"/>
                  <a:gd name="T34" fmla="*/ 624 w 656"/>
                  <a:gd name="T35" fmla="*/ 468 h 654"/>
                  <a:gd name="T36" fmla="*/ 611 w 656"/>
                  <a:gd name="T37" fmla="*/ 491 h 654"/>
                  <a:gd name="T38" fmla="*/ 597 w 656"/>
                  <a:gd name="T39" fmla="*/ 514 h 654"/>
                  <a:gd name="T40" fmla="*/ 567 w 656"/>
                  <a:gd name="T41" fmla="*/ 550 h 654"/>
                  <a:gd name="T42" fmla="*/ 534 w 656"/>
                  <a:gd name="T43" fmla="*/ 581 h 654"/>
                  <a:gd name="T44" fmla="*/ 496 w 656"/>
                  <a:gd name="T45" fmla="*/ 607 h 654"/>
                  <a:gd name="T46" fmla="*/ 457 w 656"/>
                  <a:gd name="T47" fmla="*/ 627 h 654"/>
                  <a:gd name="T48" fmla="*/ 416 w 656"/>
                  <a:gd name="T49" fmla="*/ 642 h 654"/>
                  <a:gd name="T50" fmla="*/ 372 w 656"/>
                  <a:gd name="T51" fmla="*/ 651 h 654"/>
                  <a:gd name="T52" fmla="*/ 327 w 656"/>
                  <a:gd name="T53" fmla="*/ 654 h 654"/>
                  <a:gd name="T54" fmla="*/ 278 w 656"/>
                  <a:gd name="T55" fmla="*/ 651 h 654"/>
                  <a:gd name="T56" fmla="*/ 232 w 656"/>
                  <a:gd name="T57" fmla="*/ 640 h 654"/>
                  <a:gd name="T58" fmla="*/ 186 w 656"/>
                  <a:gd name="T59" fmla="*/ 622 h 654"/>
                  <a:gd name="T60" fmla="*/ 148 w 656"/>
                  <a:gd name="T61" fmla="*/ 601 h 654"/>
                  <a:gd name="T62" fmla="*/ 113 w 656"/>
                  <a:gd name="T63" fmla="*/ 575 h 654"/>
                  <a:gd name="T64" fmla="*/ 83 w 656"/>
                  <a:gd name="T65" fmla="*/ 546 h 654"/>
                  <a:gd name="T66" fmla="*/ 57 w 656"/>
                  <a:gd name="T67" fmla="*/ 513 h 654"/>
                  <a:gd name="T68" fmla="*/ 34 w 656"/>
                  <a:gd name="T69" fmla="*/ 475 h 654"/>
                  <a:gd name="T70" fmla="*/ 18 w 656"/>
                  <a:gd name="T71" fmla="*/ 435 h 654"/>
                  <a:gd name="T72" fmla="*/ 11 w 656"/>
                  <a:gd name="T73" fmla="*/ 416 h 654"/>
                  <a:gd name="T74" fmla="*/ 8 w 656"/>
                  <a:gd name="T75" fmla="*/ 396 h 654"/>
                  <a:gd name="T76" fmla="*/ 1 w 656"/>
                  <a:gd name="T77" fmla="*/ 360 h 654"/>
                  <a:gd name="T78" fmla="*/ 0 w 656"/>
                  <a:gd name="T79" fmla="*/ 322 h 654"/>
                  <a:gd name="T80" fmla="*/ 3 w 656"/>
                  <a:gd name="T81" fmla="*/ 286 h 654"/>
                  <a:gd name="T82" fmla="*/ 8 w 656"/>
                  <a:gd name="T83" fmla="*/ 253 h 654"/>
                  <a:gd name="T84" fmla="*/ 18 w 656"/>
                  <a:gd name="T85" fmla="*/ 219 h 654"/>
                  <a:gd name="T86" fmla="*/ 30 w 656"/>
                  <a:gd name="T87" fmla="*/ 187 h 654"/>
                  <a:gd name="T88" fmla="*/ 54 w 656"/>
                  <a:gd name="T89" fmla="*/ 145 h 654"/>
                  <a:gd name="T90" fmla="*/ 82 w 656"/>
                  <a:gd name="T91" fmla="*/ 109 h 654"/>
                  <a:gd name="T92" fmla="*/ 115 w 656"/>
                  <a:gd name="T93" fmla="*/ 77 h 654"/>
                  <a:gd name="T94" fmla="*/ 152 w 656"/>
                  <a:gd name="T95" fmla="*/ 51 h 654"/>
                  <a:gd name="T96" fmla="*/ 193 w 656"/>
                  <a:gd name="T97" fmla="*/ 28 h 654"/>
                  <a:gd name="T98" fmla="*/ 236 w 656"/>
                  <a:gd name="T99" fmla="*/ 14 h 654"/>
                  <a:gd name="T100" fmla="*/ 281 w 656"/>
                  <a:gd name="T101" fmla="*/ 4 h 654"/>
                  <a:gd name="T102" fmla="*/ 327 w 656"/>
                  <a:gd name="T10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56" h="654">
                    <a:moveTo>
                      <a:pt x="327" y="0"/>
                    </a:moveTo>
                    <a:lnTo>
                      <a:pt x="355" y="2"/>
                    </a:lnTo>
                    <a:lnTo>
                      <a:pt x="381" y="6"/>
                    </a:lnTo>
                    <a:lnTo>
                      <a:pt x="411" y="12"/>
                    </a:lnTo>
                    <a:lnTo>
                      <a:pt x="441" y="20"/>
                    </a:lnTo>
                    <a:lnTo>
                      <a:pt x="470" y="32"/>
                    </a:lnTo>
                    <a:lnTo>
                      <a:pt x="504" y="51"/>
                    </a:lnTo>
                    <a:lnTo>
                      <a:pt x="534" y="73"/>
                    </a:lnTo>
                    <a:lnTo>
                      <a:pt x="561" y="98"/>
                    </a:lnTo>
                    <a:lnTo>
                      <a:pt x="585" y="126"/>
                    </a:lnTo>
                    <a:lnTo>
                      <a:pt x="610" y="163"/>
                    </a:lnTo>
                    <a:lnTo>
                      <a:pt x="630" y="203"/>
                    </a:lnTo>
                    <a:lnTo>
                      <a:pt x="645" y="245"/>
                    </a:lnTo>
                    <a:lnTo>
                      <a:pt x="654" y="289"/>
                    </a:lnTo>
                    <a:lnTo>
                      <a:pt x="656" y="333"/>
                    </a:lnTo>
                    <a:lnTo>
                      <a:pt x="653" y="379"/>
                    </a:lnTo>
                    <a:lnTo>
                      <a:pt x="641" y="424"/>
                    </a:lnTo>
                    <a:lnTo>
                      <a:pt x="624" y="468"/>
                    </a:lnTo>
                    <a:lnTo>
                      <a:pt x="611" y="491"/>
                    </a:lnTo>
                    <a:lnTo>
                      <a:pt x="597" y="514"/>
                    </a:lnTo>
                    <a:lnTo>
                      <a:pt x="567" y="550"/>
                    </a:lnTo>
                    <a:lnTo>
                      <a:pt x="534" y="581"/>
                    </a:lnTo>
                    <a:lnTo>
                      <a:pt x="496" y="607"/>
                    </a:lnTo>
                    <a:lnTo>
                      <a:pt x="457" y="627"/>
                    </a:lnTo>
                    <a:lnTo>
                      <a:pt x="416" y="642"/>
                    </a:lnTo>
                    <a:lnTo>
                      <a:pt x="372" y="651"/>
                    </a:lnTo>
                    <a:lnTo>
                      <a:pt x="327" y="654"/>
                    </a:lnTo>
                    <a:lnTo>
                      <a:pt x="278" y="651"/>
                    </a:lnTo>
                    <a:lnTo>
                      <a:pt x="232" y="640"/>
                    </a:lnTo>
                    <a:lnTo>
                      <a:pt x="186" y="622"/>
                    </a:lnTo>
                    <a:lnTo>
                      <a:pt x="148" y="601"/>
                    </a:lnTo>
                    <a:lnTo>
                      <a:pt x="113" y="575"/>
                    </a:lnTo>
                    <a:lnTo>
                      <a:pt x="83" y="546"/>
                    </a:lnTo>
                    <a:lnTo>
                      <a:pt x="57" y="513"/>
                    </a:lnTo>
                    <a:lnTo>
                      <a:pt x="34" y="475"/>
                    </a:lnTo>
                    <a:lnTo>
                      <a:pt x="18" y="435"/>
                    </a:lnTo>
                    <a:lnTo>
                      <a:pt x="11" y="416"/>
                    </a:lnTo>
                    <a:lnTo>
                      <a:pt x="8" y="396"/>
                    </a:lnTo>
                    <a:lnTo>
                      <a:pt x="1" y="360"/>
                    </a:lnTo>
                    <a:lnTo>
                      <a:pt x="0" y="322"/>
                    </a:lnTo>
                    <a:lnTo>
                      <a:pt x="3" y="286"/>
                    </a:lnTo>
                    <a:lnTo>
                      <a:pt x="8" y="253"/>
                    </a:lnTo>
                    <a:lnTo>
                      <a:pt x="18" y="219"/>
                    </a:lnTo>
                    <a:lnTo>
                      <a:pt x="30" y="187"/>
                    </a:lnTo>
                    <a:lnTo>
                      <a:pt x="54" y="145"/>
                    </a:lnTo>
                    <a:lnTo>
                      <a:pt x="82" y="109"/>
                    </a:lnTo>
                    <a:lnTo>
                      <a:pt x="115" y="77"/>
                    </a:lnTo>
                    <a:lnTo>
                      <a:pt x="152" y="51"/>
                    </a:lnTo>
                    <a:lnTo>
                      <a:pt x="193" y="28"/>
                    </a:lnTo>
                    <a:lnTo>
                      <a:pt x="236" y="14"/>
                    </a:lnTo>
                    <a:lnTo>
                      <a:pt x="281" y="4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9" name="Freeform 73">
                <a:extLst>
                  <a:ext uri="{FF2B5EF4-FFF2-40B4-BE49-F238E27FC236}">
                    <a16:creationId xmlns:a16="http://schemas.microsoft.com/office/drawing/2014/main" id="{F0E3691E-91CA-4D41-B938-821CAFFC2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2795588"/>
                <a:ext cx="619125" cy="404813"/>
              </a:xfrm>
              <a:custGeom>
                <a:avLst/>
                <a:gdLst>
                  <a:gd name="T0" fmla="*/ 64 w 1561"/>
                  <a:gd name="T1" fmla="*/ 0 h 1016"/>
                  <a:gd name="T2" fmla="*/ 118 w 1561"/>
                  <a:gd name="T3" fmla="*/ 85 h 1016"/>
                  <a:gd name="T4" fmla="*/ 178 w 1561"/>
                  <a:gd name="T5" fmla="*/ 166 h 1016"/>
                  <a:gd name="T6" fmla="*/ 243 w 1561"/>
                  <a:gd name="T7" fmla="*/ 243 h 1016"/>
                  <a:gd name="T8" fmla="*/ 313 w 1561"/>
                  <a:gd name="T9" fmla="*/ 316 h 1016"/>
                  <a:gd name="T10" fmla="*/ 387 w 1561"/>
                  <a:gd name="T11" fmla="*/ 384 h 1016"/>
                  <a:gd name="T12" fmla="*/ 466 w 1561"/>
                  <a:gd name="T13" fmla="*/ 446 h 1016"/>
                  <a:gd name="T14" fmla="*/ 549 w 1561"/>
                  <a:gd name="T15" fmla="*/ 505 h 1016"/>
                  <a:gd name="T16" fmla="*/ 636 w 1561"/>
                  <a:gd name="T17" fmla="*/ 557 h 1016"/>
                  <a:gd name="T18" fmla="*/ 727 w 1561"/>
                  <a:gd name="T19" fmla="*/ 603 h 1016"/>
                  <a:gd name="T20" fmla="*/ 812 w 1561"/>
                  <a:gd name="T21" fmla="*/ 640 h 1016"/>
                  <a:gd name="T22" fmla="*/ 899 w 1561"/>
                  <a:gd name="T23" fmla="*/ 673 h 1016"/>
                  <a:gd name="T24" fmla="*/ 988 w 1561"/>
                  <a:gd name="T25" fmla="*/ 699 h 1016"/>
                  <a:gd name="T26" fmla="*/ 857 w 1561"/>
                  <a:gd name="T27" fmla="*/ 425 h 1016"/>
                  <a:gd name="T28" fmla="*/ 1561 w 1561"/>
                  <a:gd name="T29" fmla="*/ 780 h 1016"/>
                  <a:gd name="T30" fmla="*/ 808 w 1561"/>
                  <a:gd name="T31" fmla="*/ 1016 h 1016"/>
                  <a:gd name="T32" fmla="*/ 978 w 1561"/>
                  <a:gd name="T33" fmla="*/ 772 h 1016"/>
                  <a:gd name="T34" fmla="*/ 882 w 1561"/>
                  <a:gd name="T35" fmla="*/ 744 h 1016"/>
                  <a:gd name="T36" fmla="*/ 788 w 1561"/>
                  <a:gd name="T37" fmla="*/ 710 h 1016"/>
                  <a:gd name="T38" fmla="*/ 695 w 1561"/>
                  <a:gd name="T39" fmla="*/ 669 h 1016"/>
                  <a:gd name="T40" fmla="*/ 600 w 1561"/>
                  <a:gd name="T41" fmla="*/ 621 h 1016"/>
                  <a:gd name="T42" fmla="*/ 509 w 1561"/>
                  <a:gd name="T43" fmla="*/ 566 h 1016"/>
                  <a:gd name="T44" fmla="*/ 422 w 1561"/>
                  <a:gd name="T45" fmla="*/ 505 h 1016"/>
                  <a:gd name="T46" fmla="*/ 340 w 1561"/>
                  <a:gd name="T47" fmla="*/ 439 h 1016"/>
                  <a:gd name="T48" fmla="*/ 262 w 1561"/>
                  <a:gd name="T49" fmla="*/ 368 h 1016"/>
                  <a:gd name="T50" fmla="*/ 188 w 1561"/>
                  <a:gd name="T51" fmla="*/ 292 h 1016"/>
                  <a:gd name="T52" fmla="*/ 121 w 1561"/>
                  <a:gd name="T53" fmla="*/ 212 h 1016"/>
                  <a:gd name="T54" fmla="*/ 58 w 1561"/>
                  <a:gd name="T55" fmla="*/ 126 h 1016"/>
                  <a:gd name="T56" fmla="*/ 0 w 1561"/>
                  <a:gd name="T57" fmla="*/ 37 h 1016"/>
                  <a:gd name="T58" fmla="*/ 64 w 1561"/>
                  <a:gd name="T59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61" h="1016">
                    <a:moveTo>
                      <a:pt x="64" y="0"/>
                    </a:moveTo>
                    <a:lnTo>
                      <a:pt x="118" y="85"/>
                    </a:lnTo>
                    <a:lnTo>
                      <a:pt x="178" y="166"/>
                    </a:lnTo>
                    <a:lnTo>
                      <a:pt x="243" y="243"/>
                    </a:lnTo>
                    <a:lnTo>
                      <a:pt x="313" y="316"/>
                    </a:lnTo>
                    <a:lnTo>
                      <a:pt x="387" y="384"/>
                    </a:lnTo>
                    <a:lnTo>
                      <a:pt x="466" y="446"/>
                    </a:lnTo>
                    <a:lnTo>
                      <a:pt x="549" y="505"/>
                    </a:lnTo>
                    <a:lnTo>
                      <a:pt x="636" y="557"/>
                    </a:lnTo>
                    <a:lnTo>
                      <a:pt x="727" y="603"/>
                    </a:lnTo>
                    <a:lnTo>
                      <a:pt x="812" y="640"/>
                    </a:lnTo>
                    <a:lnTo>
                      <a:pt x="899" y="673"/>
                    </a:lnTo>
                    <a:lnTo>
                      <a:pt x="988" y="699"/>
                    </a:lnTo>
                    <a:lnTo>
                      <a:pt x="857" y="425"/>
                    </a:lnTo>
                    <a:lnTo>
                      <a:pt x="1561" y="780"/>
                    </a:lnTo>
                    <a:lnTo>
                      <a:pt x="808" y="1016"/>
                    </a:lnTo>
                    <a:lnTo>
                      <a:pt x="978" y="772"/>
                    </a:lnTo>
                    <a:lnTo>
                      <a:pt x="882" y="744"/>
                    </a:lnTo>
                    <a:lnTo>
                      <a:pt x="788" y="710"/>
                    </a:lnTo>
                    <a:lnTo>
                      <a:pt x="695" y="669"/>
                    </a:lnTo>
                    <a:lnTo>
                      <a:pt x="600" y="621"/>
                    </a:lnTo>
                    <a:lnTo>
                      <a:pt x="509" y="566"/>
                    </a:lnTo>
                    <a:lnTo>
                      <a:pt x="422" y="505"/>
                    </a:lnTo>
                    <a:lnTo>
                      <a:pt x="340" y="439"/>
                    </a:lnTo>
                    <a:lnTo>
                      <a:pt x="262" y="368"/>
                    </a:lnTo>
                    <a:lnTo>
                      <a:pt x="188" y="292"/>
                    </a:lnTo>
                    <a:lnTo>
                      <a:pt x="121" y="212"/>
                    </a:lnTo>
                    <a:lnTo>
                      <a:pt x="58" y="126"/>
                    </a:lnTo>
                    <a:lnTo>
                      <a:pt x="0" y="37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Freeform 74">
                <a:extLst>
                  <a:ext uri="{FF2B5EF4-FFF2-40B4-BE49-F238E27FC236}">
                    <a16:creationId xmlns:a16="http://schemas.microsoft.com/office/drawing/2014/main" id="{DE49B880-3C59-B14B-A416-DE0B60BA5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988" y="2112963"/>
                <a:ext cx="234950" cy="711200"/>
              </a:xfrm>
              <a:custGeom>
                <a:avLst/>
                <a:gdLst>
                  <a:gd name="T0" fmla="*/ 0 w 592"/>
                  <a:gd name="T1" fmla="*/ 0 h 1792"/>
                  <a:gd name="T2" fmla="*/ 592 w 592"/>
                  <a:gd name="T3" fmla="*/ 519 h 1792"/>
                  <a:gd name="T4" fmla="*/ 291 w 592"/>
                  <a:gd name="T5" fmla="*/ 499 h 1792"/>
                  <a:gd name="T6" fmla="*/ 318 w 592"/>
                  <a:gd name="T7" fmla="*/ 602 h 1792"/>
                  <a:gd name="T8" fmla="*/ 338 w 592"/>
                  <a:gd name="T9" fmla="*/ 707 h 1792"/>
                  <a:gd name="T10" fmla="*/ 350 w 592"/>
                  <a:gd name="T11" fmla="*/ 813 h 1792"/>
                  <a:gd name="T12" fmla="*/ 356 w 592"/>
                  <a:gd name="T13" fmla="*/ 919 h 1792"/>
                  <a:gd name="T14" fmla="*/ 355 w 592"/>
                  <a:gd name="T15" fmla="*/ 1023 h 1792"/>
                  <a:gd name="T16" fmla="*/ 346 w 592"/>
                  <a:gd name="T17" fmla="*/ 1129 h 1792"/>
                  <a:gd name="T18" fmla="*/ 331 w 592"/>
                  <a:gd name="T19" fmla="*/ 1232 h 1792"/>
                  <a:gd name="T20" fmla="*/ 309 w 592"/>
                  <a:gd name="T21" fmla="*/ 1335 h 1792"/>
                  <a:gd name="T22" fmla="*/ 279 w 592"/>
                  <a:gd name="T23" fmla="*/ 1438 h 1792"/>
                  <a:gd name="T24" fmla="*/ 243 w 592"/>
                  <a:gd name="T25" fmla="*/ 1538 h 1792"/>
                  <a:gd name="T26" fmla="*/ 200 w 592"/>
                  <a:gd name="T27" fmla="*/ 1637 h 1792"/>
                  <a:gd name="T28" fmla="*/ 159 w 592"/>
                  <a:gd name="T29" fmla="*/ 1716 h 1792"/>
                  <a:gd name="T30" fmla="*/ 115 w 592"/>
                  <a:gd name="T31" fmla="*/ 1792 h 1792"/>
                  <a:gd name="T32" fmla="*/ 51 w 592"/>
                  <a:gd name="T33" fmla="*/ 1755 h 1792"/>
                  <a:gd name="T34" fmla="*/ 95 w 592"/>
                  <a:gd name="T35" fmla="*/ 1681 h 1792"/>
                  <a:gd name="T36" fmla="*/ 134 w 592"/>
                  <a:gd name="T37" fmla="*/ 1606 h 1792"/>
                  <a:gd name="T38" fmla="*/ 175 w 592"/>
                  <a:gd name="T39" fmla="*/ 1512 h 1792"/>
                  <a:gd name="T40" fmla="*/ 209 w 592"/>
                  <a:gd name="T41" fmla="*/ 1418 h 1792"/>
                  <a:gd name="T42" fmla="*/ 236 w 592"/>
                  <a:gd name="T43" fmla="*/ 1322 h 1792"/>
                  <a:gd name="T44" fmla="*/ 258 w 592"/>
                  <a:gd name="T45" fmla="*/ 1223 h 1792"/>
                  <a:gd name="T46" fmla="*/ 273 w 592"/>
                  <a:gd name="T47" fmla="*/ 1125 h 1792"/>
                  <a:gd name="T48" fmla="*/ 281 w 592"/>
                  <a:gd name="T49" fmla="*/ 1026 h 1792"/>
                  <a:gd name="T50" fmla="*/ 283 w 592"/>
                  <a:gd name="T51" fmla="*/ 927 h 1792"/>
                  <a:gd name="T52" fmla="*/ 278 w 592"/>
                  <a:gd name="T53" fmla="*/ 828 h 1792"/>
                  <a:gd name="T54" fmla="*/ 266 w 592"/>
                  <a:gd name="T55" fmla="*/ 728 h 1792"/>
                  <a:gd name="T56" fmla="*/ 249 w 592"/>
                  <a:gd name="T57" fmla="*/ 629 h 1792"/>
                  <a:gd name="T58" fmla="*/ 224 w 592"/>
                  <a:gd name="T59" fmla="*/ 532 h 1792"/>
                  <a:gd name="T60" fmla="*/ 56 w 592"/>
                  <a:gd name="T61" fmla="*/ 783 h 1792"/>
                  <a:gd name="T62" fmla="*/ 0 w 592"/>
                  <a:gd name="T63" fmla="*/ 0 h 1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2" h="1792">
                    <a:moveTo>
                      <a:pt x="0" y="0"/>
                    </a:moveTo>
                    <a:lnTo>
                      <a:pt x="592" y="519"/>
                    </a:lnTo>
                    <a:lnTo>
                      <a:pt x="291" y="499"/>
                    </a:lnTo>
                    <a:lnTo>
                      <a:pt x="318" y="602"/>
                    </a:lnTo>
                    <a:lnTo>
                      <a:pt x="338" y="707"/>
                    </a:lnTo>
                    <a:lnTo>
                      <a:pt x="350" y="813"/>
                    </a:lnTo>
                    <a:lnTo>
                      <a:pt x="356" y="919"/>
                    </a:lnTo>
                    <a:lnTo>
                      <a:pt x="355" y="1023"/>
                    </a:lnTo>
                    <a:lnTo>
                      <a:pt x="346" y="1129"/>
                    </a:lnTo>
                    <a:lnTo>
                      <a:pt x="331" y="1232"/>
                    </a:lnTo>
                    <a:lnTo>
                      <a:pt x="309" y="1335"/>
                    </a:lnTo>
                    <a:lnTo>
                      <a:pt x="279" y="1438"/>
                    </a:lnTo>
                    <a:lnTo>
                      <a:pt x="243" y="1538"/>
                    </a:lnTo>
                    <a:lnTo>
                      <a:pt x="200" y="1637"/>
                    </a:lnTo>
                    <a:lnTo>
                      <a:pt x="159" y="1716"/>
                    </a:lnTo>
                    <a:lnTo>
                      <a:pt x="115" y="1792"/>
                    </a:lnTo>
                    <a:lnTo>
                      <a:pt x="51" y="1755"/>
                    </a:lnTo>
                    <a:lnTo>
                      <a:pt x="95" y="1681"/>
                    </a:lnTo>
                    <a:lnTo>
                      <a:pt x="134" y="1606"/>
                    </a:lnTo>
                    <a:lnTo>
                      <a:pt x="175" y="1512"/>
                    </a:lnTo>
                    <a:lnTo>
                      <a:pt x="209" y="1418"/>
                    </a:lnTo>
                    <a:lnTo>
                      <a:pt x="236" y="1322"/>
                    </a:lnTo>
                    <a:lnTo>
                      <a:pt x="258" y="1223"/>
                    </a:lnTo>
                    <a:lnTo>
                      <a:pt x="273" y="1125"/>
                    </a:lnTo>
                    <a:lnTo>
                      <a:pt x="281" y="1026"/>
                    </a:lnTo>
                    <a:lnTo>
                      <a:pt x="283" y="927"/>
                    </a:lnTo>
                    <a:lnTo>
                      <a:pt x="278" y="828"/>
                    </a:lnTo>
                    <a:lnTo>
                      <a:pt x="266" y="728"/>
                    </a:lnTo>
                    <a:lnTo>
                      <a:pt x="249" y="629"/>
                    </a:lnTo>
                    <a:lnTo>
                      <a:pt x="224" y="532"/>
                    </a:lnTo>
                    <a:lnTo>
                      <a:pt x="56" y="78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1" name="Freeform 75">
                <a:extLst>
                  <a:ext uri="{FF2B5EF4-FFF2-40B4-BE49-F238E27FC236}">
                    <a16:creationId xmlns:a16="http://schemas.microsoft.com/office/drawing/2014/main" id="{9AFB6196-3FD6-DE4A-9A9F-717765933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950" y="1858963"/>
                <a:ext cx="474662" cy="361950"/>
              </a:xfrm>
              <a:custGeom>
                <a:avLst/>
                <a:gdLst>
                  <a:gd name="T0" fmla="*/ 1183 w 1193"/>
                  <a:gd name="T1" fmla="*/ 0 h 910"/>
                  <a:gd name="T2" fmla="*/ 1193 w 1193"/>
                  <a:gd name="T3" fmla="*/ 72 h 910"/>
                  <a:gd name="T4" fmla="*/ 1092 w 1193"/>
                  <a:gd name="T5" fmla="*/ 91 h 910"/>
                  <a:gd name="T6" fmla="*/ 993 w 1193"/>
                  <a:gd name="T7" fmla="*/ 116 h 910"/>
                  <a:gd name="T8" fmla="*/ 894 w 1193"/>
                  <a:gd name="T9" fmla="*/ 148 h 910"/>
                  <a:gd name="T10" fmla="*/ 799 w 1193"/>
                  <a:gd name="T11" fmla="*/ 187 h 910"/>
                  <a:gd name="T12" fmla="*/ 706 w 1193"/>
                  <a:gd name="T13" fmla="*/ 231 h 910"/>
                  <a:gd name="T14" fmla="*/ 617 w 1193"/>
                  <a:gd name="T15" fmla="*/ 281 h 910"/>
                  <a:gd name="T16" fmla="*/ 531 w 1193"/>
                  <a:gd name="T17" fmla="*/ 337 h 910"/>
                  <a:gd name="T18" fmla="*/ 450 w 1193"/>
                  <a:gd name="T19" fmla="*/ 399 h 910"/>
                  <a:gd name="T20" fmla="*/ 372 w 1193"/>
                  <a:gd name="T21" fmla="*/ 467 h 910"/>
                  <a:gd name="T22" fmla="*/ 671 w 1193"/>
                  <a:gd name="T23" fmla="*/ 498 h 910"/>
                  <a:gd name="T24" fmla="*/ 0 w 1193"/>
                  <a:gd name="T25" fmla="*/ 910 h 910"/>
                  <a:gd name="T26" fmla="*/ 189 w 1193"/>
                  <a:gd name="T27" fmla="*/ 148 h 910"/>
                  <a:gd name="T28" fmla="*/ 311 w 1193"/>
                  <a:gd name="T29" fmla="*/ 423 h 910"/>
                  <a:gd name="T30" fmla="*/ 385 w 1193"/>
                  <a:gd name="T31" fmla="*/ 358 h 910"/>
                  <a:gd name="T32" fmla="*/ 462 w 1193"/>
                  <a:gd name="T33" fmla="*/ 297 h 910"/>
                  <a:gd name="T34" fmla="*/ 542 w 1193"/>
                  <a:gd name="T35" fmla="*/ 241 h 910"/>
                  <a:gd name="T36" fmla="*/ 627 w 1193"/>
                  <a:gd name="T37" fmla="*/ 192 h 910"/>
                  <a:gd name="T38" fmla="*/ 714 w 1193"/>
                  <a:gd name="T39" fmla="*/ 146 h 910"/>
                  <a:gd name="T40" fmla="*/ 804 w 1193"/>
                  <a:gd name="T41" fmla="*/ 104 h 910"/>
                  <a:gd name="T42" fmla="*/ 895 w 1193"/>
                  <a:gd name="T43" fmla="*/ 70 h 910"/>
                  <a:gd name="T44" fmla="*/ 989 w 1193"/>
                  <a:gd name="T45" fmla="*/ 41 h 910"/>
                  <a:gd name="T46" fmla="*/ 1086 w 1193"/>
                  <a:gd name="T47" fmla="*/ 17 h 910"/>
                  <a:gd name="T48" fmla="*/ 1183 w 1193"/>
                  <a:gd name="T49" fmla="*/ 0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3" h="910">
                    <a:moveTo>
                      <a:pt x="1183" y="0"/>
                    </a:moveTo>
                    <a:lnTo>
                      <a:pt x="1193" y="72"/>
                    </a:lnTo>
                    <a:lnTo>
                      <a:pt x="1092" y="91"/>
                    </a:lnTo>
                    <a:lnTo>
                      <a:pt x="993" y="116"/>
                    </a:lnTo>
                    <a:lnTo>
                      <a:pt x="894" y="148"/>
                    </a:lnTo>
                    <a:lnTo>
                      <a:pt x="799" y="187"/>
                    </a:lnTo>
                    <a:lnTo>
                      <a:pt x="706" y="231"/>
                    </a:lnTo>
                    <a:lnTo>
                      <a:pt x="617" y="281"/>
                    </a:lnTo>
                    <a:lnTo>
                      <a:pt x="531" y="337"/>
                    </a:lnTo>
                    <a:lnTo>
                      <a:pt x="450" y="399"/>
                    </a:lnTo>
                    <a:lnTo>
                      <a:pt x="372" y="467"/>
                    </a:lnTo>
                    <a:lnTo>
                      <a:pt x="671" y="498"/>
                    </a:lnTo>
                    <a:lnTo>
                      <a:pt x="0" y="910"/>
                    </a:lnTo>
                    <a:lnTo>
                      <a:pt x="189" y="148"/>
                    </a:lnTo>
                    <a:lnTo>
                      <a:pt x="311" y="423"/>
                    </a:lnTo>
                    <a:lnTo>
                      <a:pt x="385" y="358"/>
                    </a:lnTo>
                    <a:lnTo>
                      <a:pt x="462" y="297"/>
                    </a:lnTo>
                    <a:lnTo>
                      <a:pt x="542" y="241"/>
                    </a:lnTo>
                    <a:lnTo>
                      <a:pt x="627" y="192"/>
                    </a:lnTo>
                    <a:lnTo>
                      <a:pt x="714" y="146"/>
                    </a:lnTo>
                    <a:lnTo>
                      <a:pt x="804" y="104"/>
                    </a:lnTo>
                    <a:lnTo>
                      <a:pt x="895" y="70"/>
                    </a:lnTo>
                    <a:lnTo>
                      <a:pt x="989" y="41"/>
                    </a:lnTo>
                    <a:lnTo>
                      <a:pt x="1086" y="17"/>
                    </a:lnTo>
                    <a:lnTo>
                      <a:pt x="11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55A303DA-8C5A-A241-BBC9-49503596AA48}"/>
                </a:ext>
              </a:extLst>
            </p:cNvPr>
            <p:cNvGrpSpPr/>
            <p:nvPr/>
          </p:nvGrpSpPr>
          <p:grpSpPr>
            <a:xfrm>
              <a:off x="4151573" y="2997469"/>
              <a:ext cx="3512290" cy="415526"/>
              <a:chOff x="4032250" y="3279775"/>
              <a:chExt cx="2549526" cy="301625"/>
            </a:xfrm>
            <a:solidFill>
              <a:srgbClr val="0070C0">
                <a:lumMod val="40000"/>
                <a:lumOff val="60000"/>
              </a:srgbClr>
            </a:solidFill>
          </p:grpSpPr>
          <p:sp>
            <p:nvSpPr>
              <p:cNvPr id="425" name="Rectangle 122">
                <a:extLst>
                  <a:ext uri="{FF2B5EF4-FFF2-40B4-BE49-F238E27FC236}">
                    <a16:creationId xmlns:a16="http://schemas.microsoft.com/office/drawing/2014/main" id="{2665D28D-67D7-A340-AEE8-D9AD5F48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250" y="3284538"/>
                <a:ext cx="55563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6" name="Freeform 123">
                <a:extLst>
                  <a:ext uri="{FF2B5EF4-FFF2-40B4-BE49-F238E27FC236}">
                    <a16:creationId xmlns:a16="http://schemas.microsoft.com/office/drawing/2014/main" id="{8DF8C8A9-B868-354A-9CE5-F704F84EF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02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7" name="Freeform 124">
                <a:extLst>
                  <a:ext uri="{FF2B5EF4-FFF2-40B4-BE49-F238E27FC236}">
                    <a16:creationId xmlns:a16="http://schemas.microsoft.com/office/drawing/2014/main" id="{F770771C-DFFC-FA48-983F-319BEBEE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725" y="3284538"/>
                <a:ext cx="219075" cy="288925"/>
              </a:xfrm>
              <a:custGeom>
                <a:avLst/>
                <a:gdLst>
                  <a:gd name="T0" fmla="*/ 52 w 138"/>
                  <a:gd name="T1" fmla="*/ 182 h 182"/>
                  <a:gd name="T2" fmla="*/ 52 w 138"/>
                  <a:gd name="T3" fmla="*/ 32 h 182"/>
                  <a:gd name="T4" fmla="*/ 0 w 138"/>
                  <a:gd name="T5" fmla="*/ 32 h 182"/>
                  <a:gd name="T6" fmla="*/ 0 w 138"/>
                  <a:gd name="T7" fmla="*/ 0 h 182"/>
                  <a:gd name="T8" fmla="*/ 138 w 138"/>
                  <a:gd name="T9" fmla="*/ 0 h 182"/>
                  <a:gd name="T10" fmla="*/ 138 w 138"/>
                  <a:gd name="T11" fmla="*/ 32 h 182"/>
                  <a:gd name="T12" fmla="*/ 88 w 138"/>
                  <a:gd name="T13" fmla="*/ 32 h 182"/>
                  <a:gd name="T14" fmla="*/ 88 w 138"/>
                  <a:gd name="T15" fmla="*/ 182 h 182"/>
                  <a:gd name="T16" fmla="*/ 52 w 138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8" y="0"/>
                    </a:lnTo>
                    <a:lnTo>
                      <a:pt x="138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Freeform 125">
                <a:extLst>
                  <a:ext uri="{FF2B5EF4-FFF2-40B4-BE49-F238E27FC236}">
                    <a16:creationId xmlns:a16="http://schemas.microsoft.com/office/drawing/2014/main" id="{703CEB3E-90E6-4D4F-9BFE-89F94C06D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9313" y="3284538"/>
                <a:ext cx="211138" cy="288925"/>
              </a:xfrm>
              <a:custGeom>
                <a:avLst/>
                <a:gdLst>
                  <a:gd name="T0" fmla="*/ 0 w 133"/>
                  <a:gd name="T1" fmla="*/ 182 h 182"/>
                  <a:gd name="T2" fmla="*/ 0 w 133"/>
                  <a:gd name="T3" fmla="*/ 0 h 182"/>
                  <a:gd name="T4" fmla="*/ 131 w 133"/>
                  <a:gd name="T5" fmla="*/ 0 h 182"/>
                  <a:gd name="T6" fmla="*/ 131 w 133"/>
                  <a:gd name="T7" fmla="*/ 32 h 182"/>
                  <a:gd name="T8" fmla="*/ 36 w 133"/>
                  <a:gd name="T9" fmla="*/ 32 h 182"/>
                  <a:gd name="T10" fmla="*/ 36 w 133"/>
                  <a:gd name="T11" fmla="*/ 71 h 182"/>
                  <a:gd name="T12" fmla="*/ 123 w 133"/>
                  <a:gd name="T13" fmla="*/ 71 h 182"/>
                  <a:gd name="T14" fmla="*/ 123 w 133"/>
                  <a:gd name="T15" fmla="*/ 103 h 182"/>
                  <a:gd name="T16" fmla="*/ 36 w 133"/>
                  <a:gd name="T17" fmla="*/ 103 h 182"/>
                  <a:gd name="T18" fmla="*/ 36 w 133"/>
                  <a:gd name="T19" fmla="*/ 153 h 182"/>
                  <a:gd name="T20" fmla="*/ 133 w 133"/>
                  <a:gd name="T21" fmla="*/ 153 h 182"/>
                  <a:gd name="T22" fmla="*/ 133 w 133"/>
                  <a:gd name="T23" fmla="*/ 182 h 182"/>
                  <a:gd name="T24" fmla="*/ 0 w 133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1" y="0"/>
                    </a:lnTo>
                    <a:lnTo>
                      <a:pt x="131" y="32"/>
                    </a:lnTo>
                    <a:lnTo>
                      <a:pt x="36" y="32"/>
                    </a:lnTo>
                    <a:lnTo>
                      <a:pt x="36" y="71"/>
                    </a:lnTo>
                    <a:lnTo>
                      <a:pt x="123" y="71"/>
                    </a:lnTo>
                    <a:lnTo>
                      <a:pt x="123" y="103"/>
                    </a:lnTo>
                    <a:lnTo>
                      <a:pt x="36" y="103"/>
                    </a:lnTo>
                    <a:lnTo>
                      <a:pt x="36" y="153"/>
                    </a:lnTo>
                    <a:lnTo>
                      <a:pt x="133" y="153"/>
                    </a:lnTo>
                    <a:lnTo>
                      <a:pt x="1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9" name="Freeform 126">
                <a:extLst>
                  <a:ext uri="{FF2B5EF4-FFF2-40B4-BE49-F238E27FC236}">
                    <a16:creationId xmlns:a16="http://schemas.microsoft.com/office/drawing/2014/main" id="{B704E1E2-E5F5-4445-A0CA-A31F471CA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9663" y="3284538"/>
                <a:ext cx="250825" cy="288925"/>
              </a:xfrm>
              <a:custGeom>
                <a:avLst/>
                <a:gdLst>
                  <a:gd name="T0" fmla="*/ 0 w 67"/>
                  <a:gd name="T1" fmla="*/ 74 h 74"/>
                  <a:gd name="T2" fmla="*/ 0 w 67"/>
                  <a:gd name="T3" fmla="*/ 0 h 74"/>
                  <a:gd name="T4" fmla="*/ 32 w 67"/>
                  <a:gd name="T5" fmla="*/ 0 h 74"/>
                  <a:gd name="T6" fmla="*/ 49 w 67"/>
                  <a:gd name="T7" fmla="*/ 2 h 74"/>
                  <a:gd name="T8" fmla="*/ 57 w 67"/>
                  <a:gd name="T9" fmla="*/ 9 h 74"/>
                  <a:gd name="T10" fmla="*/ 61 w 67"/>
                  <a:gd name="T11" fmla="*/ 21 h 74"/>
                  <a:gd name="T12" fmla="*/ 56 w 67"/>
                  <a:gd name="T13" fmla="*/ 35 h 74"/>
                  <a:gd name="T14" fmla="*/ 41 w 67"/>
                  <a:gd name="T15" fmla="*/ 42 h 74"/>
                  <a:gd name="T16" fmla="*/ 49 w 67"/>
                  <a:gd name="T17" fmla="*/ 48 h 74"/>
                  <a:gd name="T18" fmla="*/ 58 w 67"/>
                  <a:gd name="T19" fmla="*/ 60 h 74"/>
                  <a:gd name="T20" fmla="*/ 67 w 67"/>
                  <a:gd name="T21" fmla="*/ 74 h 74"/>
                  <a:gd name="T22" fmla="*/ 49 w 67"/>
                  <a:gd name="T23" fmla="*/ 74 h 74"/>
                  <a:gd name="T24" fmla="*/ 38 w 67"/>
                  <a:gd name="T25" fmla="*/ 58 h 74"/>
                  <a:gd name="T26" fmla="*/ 30 w 67"/>
                  <a:gd name="T27" fmla="*/ 47 h 74"/>
                  <a:gd name="T28" fmla="*/ 26 w 67"/>
                  <a:gd name="T29" fmla="*/ 44 h 74"/>
                  <a:gd name="T30" fmla="*/ 18 w 67"/>
                  <a:gd name="T31" fmla="*/ 43 h 74"/>
                  <a:gd name="T32" fmla="*/ 15 w 67"/>
                  <a:gd name="T33" fmla="*/ 43 h 74"/>
                  <a:gd name="T34" fmla="*/ 15 w 67"/>
                  <a:gd name="T35" fmla="*/ 74 h 74"/>
                  <a:gd name="T36" fmla="*/ 0 w 67"/>
                  <a:gd name="T37" fmla="*/ 74 h 74"/>
                  <a:gd name="T38" fmla="*/ 15 w 67"/>
                  <a:gd name="T39" fmla="*/ 32 h 74"/>
                  <a:gd name="T40" fmla="*/ 26 w 67"/>
                  <a:gd name="T41" fmla="*/ 32 h 74"/>
                  <a:gd name="T42" fmla="*/ 40 w 67"/>
                  <a:gd name="T43" fmla="*/ 31 h 74"/>
                  <a:gd name="T44" fmla="*/ 44 w 67"/>
                  <a:gd name="T45" fmla="*/ 28 h 74"/>
                  <a:gd name="T46" fmla="*/ 45 w 67"/>
                  <a:gd name="T47" fmla="*/ 22 h 74"/>
                  <a:gd name="T48" fmla="*/ 43 w 67"/>
                  <a:gd name="T49" fmla="*/ 16 h 74"/>
                  <a:gd name="T50" fmla="*/ 38 w 67"/>
                  <a:gd name="T51" fmla="*/ 13 h 74"/>
                  <a:gd name="T52" fmla="*/ 27 w 67"/>
                  <a:gd name="T53" fmla="*/ 13 h 74"/>
                  <a:gd name="T54" fmla="*/ 15 w 67"/>
                  <a:gd name="T55" fmla="*/ 13 h 74"/>
                  <a:gd name="T56" fmla="*/ 15 w 67"/>
                  <a:gd name="T57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" h="74">
                    <a:moveTo>
                      <a:pt x="0" y="7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9" y="0"/>
                      <a:pt x="45" y="1"/>
                      <a:pt x="49" y="2"/>
                    </a:cubicBezTo>
                    <a:cubicBezTo>
                      <a:pt x="52" y="4"/>
                      <a:pt x="55" y="6"/>
                      <a:pt x="57" y="9"/>
                    </a:cubicBezTo>
                    <a:cubicBezTo>
                      <a:pt x="60" y="13"/>
                      <a:pt x="61" y="17"/>
                      <a:pt x="61" y="21"/>
                    </a:cubicBezTo>
                    <a:cubicBezTo>
                      <a:pt x="61" y="27"/>
                      <a:pt x="59" y="31"/>
                      <a:pt x="56" y="35"/>
                    </a:cubicBezTo>
                    <a:cubicBezTo>
                      <a:pt x="53" y="38"/>
                      <a:pt x="48" y="41"/>
                      <a:pt x="41" y="42"/>
                    </a:cubicBezTo>
                    <a:cubicBezTo>
                      <a:pt x="44" y="44"/>
                      <a:pt x="47" y="46"/>
                      <a:pt x="49" y="48"/>
                    </a:cubicBezTo>
                    <a:cubicBezTo>
                      <a:pt x="51" y="50"/>
                      <a:pt x="54" y="54"/>
                      <a:pt x="58" y="60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4" y="53"/>
                      <a:pt x="32" y="49"/>
                      <a:pt x="30" y="47"/>
                    </a:cubicBezTo>
                    <a:cubicBezTo>
                      <a:pt x="29" y="46"/>
                      <a:pt x="27" y="45"/>
                      <a:pt x="26" y="44"/>
                    </a:cubicBezTo>
                    <a:cubicBezTo>
                      <a:pt x="24" y="44"/>
                      <a:pt x="22" y="43"/>
                      <a:pt x="1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74"/>
                      <a:pt x="15" y="74"/>
                      <a:pt x="15" y="74"/>
                    </a:cubicBezTo>
                    <a:lnTo>
                      <a:pt x="0" y="74"/>
                    </a:lnTo>
                    <a:close/>
                    <a:moveTo>
                      <a:pt x="15" y="32"/>
                    </a:moveTo>
                    <a:cubicBezTo>
                      <a:pt x="26" y="32"/>
                      <a:pt x="26" y="32"/>
                      <a:pt x="26" y="32"/>
                    </a:cubicBezTo>
                    <a:cubicBezTo>
                      <a:pt x="33" y="32"/>
                      <a:pt x="38" y="31"/>
                      <a:pt x="40" y="31"/>
                    </a:cubicBezTo>
                    <a:cubicBezTo>
                      <a:pt x="41" y="30"/>
                      <a:pt x="43" y="29"/>
                      <a:pt x="44" y="28"/>
                    </a:cubicBezTo>
                    <a:cubicBezTo>
                      <a:pt x="45" y="26"/>
                      <a:pt x="45" y="24"/>
                      <a:pt x="45" y="22"/>
                    </a:cubicBezTo>
                    <a:cubicBezTo>
                      <a:pt x="45" y="20"/>
                      <a:pt x="45" y="18"/>
                      <a:pt x="43" y="16"/>
                    </a:cubicBezTo>
                    <a:cubicBezTo>
                      <a:pt x="42" y="14"/>
                      <a:pt x="40" y="14"/>
                      <a:pt x="38" y="13"/>
                    </a:cubicBezTo>
                    <a:cubicBezTo>
                      <a:pt x="36" y="13"/>
                      <a:pt x="33" y="13"/>
                      <a:pt x="27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0" name="Freeform 127">
                <a:extLst>
                  <a:ext uri="{FF2B5EF4-FFF2-40B4-BE49-F238E27FC236}">
                    <a16:creationId xmlns:a16="http://schemas.microsoft.com/office/drawing/2014/main" id="{B5EC42FC-0BA0-9E43-A39C-02C30E6E8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4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4 w 140"/>
                  <a:gd name="T17" fmla="*/ 64 h 182"/>
                  <a:gd name="T18" fmla="*/ 34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4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4" y="64"/>
                    </a:lnTo>
                    <a:lnTo>
                      <a:pt x="34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1" name="Freeform 128">
                <a:extLst>
                  <a:ext uri="{FF2B5EF4-FFF2-40B4-BE49-F238E27FC236}">
                    <a16:creationId xmlns:a16="http://schemas.microsoft.com/office/drawing/2014/main" id="{397EC19A-D224-2C41-9B76-FBE8EC24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050" y="3284538"/>
                <a:ext cx="214313" cy="288925"/>
              </a:xfrm>
              <a:custGeom>
                <a:avLst/>
                <a:gdLst>
                  <a:gd name="T0" fmla="*/ 0 w 135"/>
                  <a:gd name="T1" fmla="*/ 182 h 182"/>
                  <a:gd name="T2" fmla="*/ 0 w 135"/>
                  <a:gd name="T3" fmla="*/ 0 h 182"/>
                  <a:gd name="T4" fmla="*/ 130 w 135"/>
                  <a:gd name="T5" fmla="*/ 0 h 182"/>
                  <a:gd name="T6" fmla="*/ 130 w 135"/>
                  <a:gd name="T7" fmla="*/ 32 h 182"/>
                  <a:gd name="T8" fmla="*/ 35 w 135"/>
                  <a:gd name="T9" fmla="*/ 32 h 182"/>
                  <a:gd name="T10" fmla="*/ 35 w 135"/>
                  <a:gd name="T11" fmla="*/ 71 h 182"/>
                  <a:gd name="T12" fmla="*/ 125 w 135"/>
                  <a:gd name="T13" fmla="*/ 71 h 182"/>
                  <a:gd name="T14" fmla="*/ 125 w 135"/>
                  <a:gd name="T15" fmla="*/ 103 h 182"/>
                  <a:gd name="T16" fmla="*/ 35 w 135"/>
                  <a:gd name="T17" fmla="*/ 103 h 182"/>
                  <a:gd name="T18" fmla="*/ 35 w 135"/>
                  <a:gd name="T19" fmla="*/ 153 h 182"/>
                  <a:gd name="T20" fmla="*/ 135 w 135"/>
                  <a:gd name="T21" fmla="*/ 153 h 182"/>
                  <a:gd name="T22" fmla="*/ 135 w 135"/>
                  <a:gd name="T23" fmla="*/ 182 h 182"/>
                  <a:gd name="T24" fmla="*/ 0 w 135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0" y="0"/>
                    </a:lnTo>
                    <a:lnTo>
                      <a:pt x="130" y="32"/>
                    </a:lnTo>
                    <a:lnTo>
                      <a:pt x="35" y="32"/>
                    </a:lnTo>
                    <a:lnTo>
                      <a:pt x="35" y="71"/>
                    </a:lnTo>
                    <a:lnTo>
                      <a:pt x="125" y="71"/>
                    </a:lnTo>
                    <a:lnTo>
                      <a:pt x="125" y="103"/>
                    </a:lnTo>
                    <a:lnTo>
                      <a:pt x="35" y="103"/>
                    </a:lnTo>
                    <a:lnTo>
                      <a:pt x="35" y="153"/>
                    </a:lnTo>
                    <a:lnTo>
                      <a:pt x="135" y="153"/>
                    </a:lnTo>
                    <a:lnTo>
                      <a:pt x="135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Freeform 129">
                <a:extLst>
                  <a:ext uri="{FF2B5EF4-FFF2-40B4-BE49-F238E27FC236}">
                    <a16:creationId xmlns:a16="http://schemas.microsoft.com/office/drawing/2014/main" id="{6862091A-D009-A640-881A-2CAAD1FB6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284538"/>
                <a:ext cx="222250" cy="288925"/>
              </a:xfrm>
              <a:custGeom>
                <a:avLst/>
                <a:gdLst>
                  <a:gd name="T0" fmla="*/ 52 w 140"/>
                  <a:gd name="T1" fmla="*/ 182 h 182"/>
                  <a:gd name="T2" fmla="*/ 52 w 140"/>
                  <a:gd name="T3" fmla="*/ 32 h 182"/>
                  <a:gd name="T4" fmla="*/ 0 w 140"/>
                  <a:gd name="T5" fmla="*/ 32 h 182"/>
                  <a:gd name="T6" fmla="*/ 0 w 140"/>
                  <a:gd name="T7" fmla="*/ 0 h 182"/>
                  <a:gd name="T8" fmla="*/ 140 w 140"/>
                  <a:gd name="T9" fmla="*/ 0 h 182"/>
                  <a:gd name="T10" fmla="*/ 140 w 140"/>
                  <a:gd name="T11" fmla="*/ 32 h 182"/>
                  <a:gd name="T12" fmla="*/ 88 w 140"/>
                  <a:gd name="T13" fmla="*/ 32 h 182"/>
                  <a:gd name="T14" fmla="*/ 88 w 140"/>
                  <a:gd name="T15" fmla="*/ 182 h 182"/>
                  <a:gd name="T16" fmla="*/ 52 w 140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40" y="0"/>
                    </a:lnTo>
                    <a:lnTo>
                      <a:pt x="140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Freeform 130">
                <a:extLst>
                  <a:ext uri="{FF2B5EF4-FFF2-40B4-BE49-F238E27FC236}">
                    <a16:creationId xmlns:a16="http://schemas.microsoft.com/office/drawing/2014/main" id="{DE0DE772-1A62-7447-A2CA-96A0BBAE1A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3775" y="3279775"/>
                <a:ext cx="271463" cy="301625"/>
              </a:xfrm>
              <a:custGeom>
                <a:avLst/>
                <a:gdLst>
                  <a:gd name="T0" fmla="*/ 0 w 72"/>
                  <a:gd name="T1" fmla="*/ 39 h 77"/>
                  <a:gd name="T2" fmla="*/ 4 w 72"/>
                  <a:gd name="T3" fmla="*/ 20 h 77"/>
                  <a:gd name="T4" fmla="*/ 11 w 72"/>
                  <a:gd name="T5" fmla="*/ 10 h 77"/>
                  <a:gd name="T6" fmla="*/ 20 w 72"/>
                  <a:gd name="T7" fmla="*/ 3 h 77"/>
                  <a:gd name="T8" fmla="*/ 36 w 72"/>
                  <a:gd name="T9" fmla="*/ 0 h 77"/>
                  <a:gd name="T10" fmla="*/ 62 w 72"/>
                  <a:gd name="T11" fmla="*/ 10 h 77"/>
                  <a:gd name="T12" fmla="*/ 72 w 72"/>
                  <a:gd name="T13" fmla="*/ 38 h 77"/>
                  <a:gd name="T14" fmla="*/ 62 w 72"/>
                  <a:gd name="T15" fmla="*/ 67 h 77"/>
                  <a:gd name="T16" fmla="*/ 36 w 72"/>
                  <a:gd name="T17" fmla="*/ 77 h 77"/>
                  <a:gd name="T18" fmla="*/ 10 w 72"/>
                  <a:gd name="T19" fmla="*/ 67 h 77"/>
                  <a:gd name="T20" fmla="*/ 0 w 72"/>
                  <a:gd name="T21" fmla="*/ 39 h 77"/>
                  <a:gd name="T22" fmla="*/ 16 w 72"/>
                  <a:gd name="T23" fmla="*/ 38 h 77"/>
                  <a:gd name="T24" fmla="*/ 21 w 72"/>
                  <a:gd name="T25" fmla="*/ 57 h 77"/>
                  <a:gd name="T26" fmla="*/ 36 w 72"/>
                  <a:gd name="T27" fmla="*/ 64 h 77"/>
                  <a:gd name="T28" fmla="*/ 51 w 72"/>
                  <a:gd name="T29" fmla="*/ 57 h 77"/>
                  <a:gd name="T30" fmla="*/ 57 w 72"/>
                  <a:gd name="T31" fmla="*/ 38 h 77"/>
                  <a:gd name="T32" fmla="*/ 51 w 72"/>
                  <a:gd name="T33" fmla="*/ 19 h 77"/>
                  <a:gd name="T34" fmla="*/ 36 w 72"/>
                  <a:gd name="T35" fmla="*/ 13 h 77"/>
                  <a:gd name="T36" fmla="*/ 21 w 72"/>
                  <a:gd name="T37" fmla="*/ 19 h 77"/>
                  <a:gd name="T38" fmla="*/ 16 w 72"/>
                  <a:gd name="T39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77">
                    <a:moveTo>
                      <a:pt x="0" y="39"/>
                    </a:moveTo>
                    <a:cubicBezTo>
                      <a:pt x="0" y="31"/>
                      <a:pt x="1" y="25"/>
                      <a:pt x="4" y="20"/>
                    </a:cubicBezTo>
                    <a:cubicBezTo>
                      <a:pt x="5" y="16"/>
                      <a:pt x="8" y="13"/>
                      <a:pt x="11" y="10"/>
                    </a:cubicBezTo>
                    <a:cubicBezTo>
                      <a:pt x="13" y="7"/>
                      <a:pt x="17" y="4"/>
                      <a:pt x="20" y="3"/>
                    </a:cubicBezTo>
                    <a:cubicBezTo>
                      <a:pt x="25" y="1"/>
                      <a:pt x="30" y="0"/>
                      <a:pt x="36" y="0"/>
                    </a:cubicBezTo>
                    <a:cubicBezTo>
                      <a:pt x="47" y="0"/>
                      <a:pt x="56" y="3"/>
                      <a:pt x="62" y="10"/>
                    </a:cubicBezTo>
                    <a:cubicBezTo>
                      <a:pt x="69" y="17"/>
                      <a:pt x="72" y="26"/>
                      <a:pt x="72" y="38"/>
                    </a:cubicBezTo>
                    <a:cubicBezTo>
                      <a:pt x="72" y="50"/>
                      <a:pt x="69" y="60"/>
                      <a:pt x="62" y="67"/>
                    </a:cubicBezTo>
                    <a:cubicBezTo>
                      <a:pt x="56" y="73"/>
                      <a:pt x="47" y="77"/>
                      <a:pt x="36" y="77"/>
                    </a:cubicBezTo>
                    <a:cubicBezTo>
                      <a:pt x="25" y="77"/>
                      <a:pt x="17" y="73"/>
                      <a:pt x="10" y="67"/>
                    </a:cubicBezTo>
                    <a:cubicBezTo>
                      <a:pt x="4" y="60"/>
                      <a:pt x="0" y="51"/>
                      <a:pt x="0" y="39"/>
                    </a:cubicBezTo>
                    <a:close/>
                    <a:moveTo>
                      <a:pt x="16" y="38"/>
                    </a:moveTo>
                    <a:cubicBezTo>
                      <a:pt x="16" y="47"/>
                      <a:pt x="18" y="53"/>
                      <a:pt x="21" y="57"/>
                    </a:cubicBezTo>
                    <a:cubicBezTo>
                      <a:pt x="25" y="62"/>
                      <a:pt x="30" y="64"/>
                      <a:pt x="36" y="64"/>
                    </a:cubicBezTo>
                    <a:cubicBezTo>
                      <a:pt x="42" y="64"/>
                      <a:pt x="47" y="62"/>
                      <a:pt x="51" y="57"/>
                    </a:cubicBezTo>
                    <a:cubicBezTo>
                      <a:pt x="55" y="53"/>
                      <a:pt x="57" y="47"/>
                      <a:pt x="57" y="38"/>
                    </a:cubicBezTo>
                    <a:cubicBezTo>
                      <a:pt x="57" y="30"/>
                      <a:pt x="55" y="23"/>
                      <a:pt x="51" y="19"/>
                    </a:cubicBezTo>
                    <a:cubicBezTo>
                      <a:pt x="47" y="15"/>
                      <a:pt x="42" y="13"/>
                      <a:pt x="36" y="13"/>
                    </a:cubicBezTo>
                    <a:cubicBezTo>
                      <a:pt x="30" y="13"/>
                      <a:pt x="25" y="15"/>
                      <a:pt x="21" y="19"/>
                    </a:cubicBezTo>
                    <a:cubicBezTo>
                      <a:pt x="18" y="23"/>
                      <a:pt x="16" y="30"/>
                      <a:pt x="16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4" name="Freeform 131">
                <a:extLst>
                  <a:ext uri="{FF2B5EF4-FFF2-40B4-BE49-F238E27FC236}">
                    <a16:creationId xmlns:a16="http://schemas.microsoft.com/office/drawing/2014/main" id="{CBA03DE2-298A-2549-A5F0-65E44615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3284538"/>
                <a:ext cx="192088" cy="288925"/>
              </a:xfrm>
              <a:custGeom>
                <a:avLst/>
                <a:gdLst>
                  <a:gd name="T0" fmla="*/ 0 w 121"/>
                  <a:gd name="T1" fmla="*/ 182 h 182"/>
                  <a:gd name="T2" fmla="*/ 0 w 121"/>
                  <a:gd name="T3" fmla="*/ 0 h 182"/>
                  <a:gd name="T4" fmla="*/ 121 w 121"/>
                  <a:gd name="T5" fmla="*/ 0 h 182"/>
                  <a:gd name="T6" fmla="*/ 121 w 121"/>
                  <a:gd name="T7" fmla="*/ 32 h 182"/>
                  <a:gd name="T8" fmla="*/ 36 w 121"/>
                  <a:gd name="T9" fmla="*/ 32 h 182"/>
                  <a:gd name="T10" fmla="*/ 36 w 121"/>
                  <a:gd name="T11" fmla="*/ 74 h 182"/>
                  <a:gd name="T12" fmla="*/ 109 w 121"/>
                  <a:gd name="T13" fmla="*/ 74 h 182"/>
                  <a:gd name="T14" fmla="*/ 109 w 121"/>
                  <a:gd name="T15" fmla="*/ 106 h 182"/>
                  <a:gd name="T16" fmla="*/ 36 w 121"/>
                  <a:gd name="T17" fmla="*/ 106 h 182"/>
                  <a:gd name="T18" fmla="*/ 36 w 121"/>
                  <a:gd name="T19" fmla="*/ 182 h 182"/>
                  <a:gd name="T20" fmla="*/ 0 w 121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1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21" y="0"/>
                    </a:lnTo>
                    <a:lnTo>
                      <a:pt x="121" y="32"/>
                    </a:lnTo>
                    <a:lnTo>
                      <a:pt x="36" y="32"/>
                    </a:lnTo>
                    <a:lnTo>
                      <a:pt x="36" y="74"/>
                    </a:lnTo>
                    <a:lnTo>
                      <a:pt x="109" y="74"/>
                    </a:lnTo>
                    <a:lnTo>
                      <a:pt x="109" y="106"/>
                    </a:lnTo>
                    <a:lnTo>
                      <a:pt x="36" y="106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35E90CFE-A535-0D4D-8A7C-9CE93E26701C}"/>
                </a:ext>
              </a:extLst>
            </p:cNvPr>
            <p:cNvGrpSpPr/>
            <p:nvPr/>
          </p:nvGrpSpPr>
          <p:grpSpPr>
            <a:xfrm>
              <a:off x="4654545" y="3573308"/>
              <a:ext cx="2887830" cy="603617"/>
              <a:chOff x="6713538" y="3279775"/>
              <a:chExt cx="1443037" cy="301625"/>
            </a:xfrm>
            <a:solidFill>
              <a:srgbClr val="0070C0"/>
            </a:solidFill>
          </p:grpSpPr>
          <p:sp>
            <p:nvSpPr>
              <p:cNvPr id="419" name="Freeform 132">
                <a:extLst>
                  <a:ext uri="{FF2B5EF4-FFF2-40B4-BE49-F238E27FC236}">
                    <a16:creationId xmlns:a16="http://schemas.microsoft.com/office/drawing/2014/main" id="{1B24D07D-E98F-2249-BD80-334E7456A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3538" y="3284538"/>
                <a:ext cx="220663" cy="288925"/>
              </a:xfrm>
              <a:custGeom>
                <a:avLst/>
                <a:gdLst>
                  <a:gd name="T0" fmla="*/ 52 w 139"/>
                  <a:gd name="T1" fmla="*/ 182 h 182"/>
                  <a:gd name="T2" fmla="*/ 52 w 139"/>
                  <a:gd name="T3" fmla="*/ 32 h 182"/>
                  <a:gd name="T4" fmla="*/ 0 w 139"/>
                  <a:gd name="T5" fmla="*/ 32 h 182"/>
                  <a:gd name="T6" fmla="*/ 0 w 139"/>
                  <a:gd name="T7" fmla="*/ 0 h 182"/>
                  <a:gd name="T8" fmla="*/ 139 w 139"/>
                  <a:gd name="T9" fmla="*/ 0 h 182"/>
                  <a:gd name="T10" fmla="*/ 139 w 139"/>
                  <a:gd name="T11" fmla="*/ 32 h 182"/>
                  <a:gd name="T12" fmla="*/ 87 w 139"/>
                  <a:gd name="T13" fmla="*/ 32 h 182"/>
                  <a:gd name="T14" fmla="*/ 87 w 139"/>
                  <a:gd name="T15" fmla="*/ 182 h 182"/>
                  <a:gd name="T16" fmla="*/ 52 w 139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9" y="0"/>
                    </a:lnTo>
                    <a:lnTo>
                      <a:pt x="139" y="32"/>
                    </a:lnTo>
                    <a:lnTo>
                      <a:pt x="87" y="32"/>
                    </a:lnTo>
                    <a:lnTo>
                      <a:pt x="87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0" name="Freeform 133">
                <a:extLst>
                  <a:ext uri="{FF2B5EF4-FFF2-40B4-BE49-F238E27FC236}">
                    <a16:creationId xmlns:a16="http://schemas.microsoft.com/office/drawing/2014/main" id="{0C5EC8F2-6396-9048-A18C-A35F1584E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3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36 w 140"/>
                  <a:gd name="T7" fmla="*/ 71 h 182"/>
                  <a:gd name="T8" fmla="*/ 104 w 140"/>
                  <a:gd name="T9" fmla="*/ 71 h 182"/>
                  <a:gd name="T10" fmla="*/ 104 w 140"/>
                  <a:gd name="T11" fmla="*/ 0 h 182"/>
                  <a:gd name="T12" fmla="*/ 140 w 140"/>
                  <a:gd name="T13" fmla="*/ 0 h 182"/>
                  <a:gd name="T14" fmla="*/ 140 w 140"/>
                  <a:gd name="T15" fmla="*/ 182 h 182"/>
                  <a:gd name="T16" fmla="*/ 104 w 140"/>
                  <a:gd name="T17" fmla="*/ 182 h 182"/>
                  <a:gd name="T18" fmla="*/ 104 w 140"/>
                  <a:gd name="T19" fmla="*/ 103 h 182"/>
                  <a:gd name="T20" fmla="*/ 36 w 140"/>
                  <a:gd name="T21" fmla="*/ 103 h 182"/>
                  <a:gd name="T22" fmla="*/ 36 w 140"/>
                  <a:gd name="T23" fmla="*/ 182 h 182"/>
                  <a:gd name="T24" fmla="*/ 0 w 140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36" y="71"/>
                    </a:lnTo>
                    <a:lnTo>
                      <a:pt x="104" y="71"/>
                    </a:lnTo>
                    <a:lnTo>
                      <a:pt x="104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104" y="103"/>
                    </a:lnTo>
                    <a:lnTo>
                      <a:pt x="36" y="103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Rectangle 134">
                <a:extLst>
                  <a:ext uri="{FF2B5EF4-FFF2-40B4-BE49-F238E27FC236}">
                    <a16:creationId xmlns:a16="http://schemas.microsoft.com/office/drawing/2014/main" id="{63FE2D2C-29C5-7D4C-9578-5C7E68133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13" y="3284538"/>
                <a:ext cx="57150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" name="Freeform 135">
                <a:extLst>
                  <a:ext uri="{FF2B5EF4-FFF2-40B4-BE49-F238E27FC236}">
                    <a16:creationId xmlns:a16="http://schemas.microsoft.com/office/drawing/2014/main" id="{688796DC-396F-A144-BC0E-718FE01F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9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4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Freeform 136">
                <a:extLst>
                  <a:ext uri="{FF2B5EF4-FFF2-40B4-BE49-F238E27FC236}">
                    <a16:creationId xmlns:a16="http://schemas.microsoft.com/office/drawing/2014/main" id="{1FE2846B-3A0E-AB45-8413-F86D0A7AA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1113" y="3279775"/>
                <a:ext cx="263525" cy="301625"/>
              </a:xfrm>
              <a:custGeom>
                <a:avLst/>
                <a:gdLst>
                  <a:gd name="T0" fmla="*/ 37 w 70"/>
                  <a:gd name="T1" fmla="*/ 48 h 77"/>
                  <a:gd name="T2" fmla="*/ 37 w 70"/>
                  <a:gd name="T3" fmla="*/ 36 h 77"/>
                  <a:gd name="T4" fmla="*/ 70 w 70"/>
                  <a:gd name="T5" fmla="*/ 36 h 77"/>
                  <a:gd name="T6" fmla="*/ 70 w 70"/>
                  <a:gd name="T7" fmla="*/ 65 h 77"/>
                  <a:gd name="T8" fmla="*/ 56 w 70"/>
                  <a:gd name="T9" fmla="*/ 73 h 77"/>
                  <a:gd name="T10" fmla="*/ 38 w 70"/>
                  <a:gd name="T11" fmla="*/ 77 h 77"/>
                  <a:gd name="T12" fmla="*/ 18 w 70"/>
                  <a:gd name="T13" fmla="*/ 72 h 77"/>
                  <a:gd name="T14" fmla="*/ 5 w 70"/>
                  <a:gd name="T15" fmla="*/ 58 h 77"/>
                  <a:gd name="T16" fmla="*/ 0 w 70"/>
                  <a:gd name="T17" fmla="*/ 38 h 77"/>
                  <a:gd name="T18" fmla="*/ 5 w 70"/>
                  <a:gd name="T19" fmla="*/ 18 h 77"/>
                  <a:gd name="T20" fmla="*/ 19 w 70"/>
                  <a:gd name="T21" fmla="*/ 4 h 77"/>
                  <a:gd name="T22" fmla="*/ 37 w 70"/>
                  <a:gd name="T23" fmla="*/ 0 h 77"/>
                  <a:gd name="T24" fmla="*/ 59 w 70"/>
                  <a:gd name="T25" fmla="*/ 6 h 77"/>
                  <a:gd name="T26" fmla="*/ 69 w 70"/>
                  <a:gd name="T27" fmla="*/ 22 h 77"/>
                  <a:gd name="T28" fmla="*/ 54 w 70"/>
                  <a:gd name="T29" fmla="*/ 25 h 77"/>
                  <a:gd name="T30" fmla="*/ 48 w 70"/>
                  <a:gd name="T31" fmla="*/ 16 h 77"/>
                  <a:gd name="T32" fmla="*/ 37 w 70"/>
                  <a:gd name="T33" fmla="*/ 13 h 77"/>
                  <a:gd name="T34" fmla="*/ 22 w 70"/>
                  <a:gd name="T35" fmla="*/ 19 h 77"/>
                  <a:gd name="T36" fmla="*/ 16 w 70"/>
                  <a:gd name="T37" fmla="*/ 38 h 77"/>
                  <a:gd name="T38" fmla="*/ 22 w 70"/>
                  <a:gd name="T39" fmla="*/ 57 h 77"/>
                  <a:gd name="T40" fmla="*/ 37 w 70"/>
                  <a:gd name="T41" fmla="*/ 64 h 77"/>
                  <a:gd name="T42" fmla="*/ 46 w 70"/>
                  <a:gd name="T43" fmla="*/ 62 h 77"/>
                  <a:gd name="T44" fmla="*/ 54 w 70"/>
                  <a:gd name="T45" fmla="*/ 58 h 77"/>
                  <a:gd name="T46" fmla="*/ 54 w 70"/>
                  <a:gd name="T47" fmla="*/ 48 h 77"/>
                  <a:gd name="T48" fmla="*/ 37 w 70"/>
                  <a:gd name="T49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0" h="77">
                    <a:moveTo>
                      <a:pt x="37" y="48"/>
                    </a:moveTo>
                    <a:cubicBezTo>
                      <a:pt x="37" y="36"/>
                      <a:pt x="37" y="36"/>
                      <a:pt x="37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66" y="68"/>
                      <a:pt x="62" y="71"/>
                      <a:pt x="56" y="73"/>
                    </a:cubicBezTo>
                    <a:cubicBezTo>
                      <a:pt x="50" y="75"/>
                      <a:pt x="44" y="77"/>
                      <a:pt x="38" y="77"/>
                    </a:cubicBezTo>
                    <a:cubicBezTo>
                      <a:pt x="30" y="77"/>
                      <a:pt x="23" y="75"/>
                      <a:pt x="18" y="72"/>
                    </a:cubicBezTo>
                    <a:cubicBezTo>
                      <a:pt x="12" y="69"/>
                      <a:pt x="8" y="64"/>
                      <a:pt x="5" y="58"/>
                    </a:cubicBezTo>
                    <a:cubicBezTo>
                      <a:pt x="2" y="52"/>
                      <a:pt x="0" y="45"/>
                      <a:pt x="0" y="38"/>
                    </a:cubicBezTo>
                    <a:cubicBezTo>
                      <a:pt x="0" y="30"/>
                      <a:pt x="2" y="24"/>
                      <a:pt x="5" y="18"/>
                    </a:cubicBezTo>
                    <a:cubicBezTo>
                      <a:pt x="8" y="12"/>
                      <a:pt x="13" y="7"/>
                      <a:pt x="19" y="4"/>
                    </a:cubicBezTo>
                    <a:cubicBezTo>
                      <a:pt x="24" y="1"/>
                      <a:pt x="30" y="0"/>
                      <a:pt x="37" y="0"/>
                    </a:cubicBezTo>
                    <a:cubicBezTo>
                      <a:pt x="46" y="0"/>
                      <a:pt x="53" y="2"/>
                      <a:pt x="59" y="6"/>
                    </a:cubicBezTo>
                    <a:cubicBezTo>
                      <a:pt x="64" y="10"/>
                      <a:pt x="67" y="15"/>
                      <a:pt x="69" y="22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3" y="21"/>
                      <a:pt x="51" y="18"/>
                      <a:pt x="48" y="16"/>
                    </a:cubicBezTo>
                    <a:cubicBezTo>
                      <a:pt x="45" y="14"/>
                      <a:pt x="41" y="13"/>
                      <a:pt x="37" y="13"/>
                    </a:cubicBezTo>
                    <a:cubicBezTo>
                      <a:pt x="31" y="13"/>
                      <a:pt x="25" y="15"/>
                      <a:pt x="22" y="19"/>
                    </a:cubicBezTo>
                    <a:cubicBezTo>
                      <a:pt x="18" y="23"/>
                      <a:pt x="16" y="29"/>
                      <a:pt x="16" y="38"/>
                    </a:cubicBezTo>
                    <a:cubicBezTo>
                      <a:pt x="16" y="46"/>
                      <a:pt x="18" y="53"/>
                      <a:pt x="22" y="57"/>
                    </a:cubicBezTo>
                    <a:cubicBezTo>
                      <a:pt x="25" y="62"/>
                      <a:pt x="31" y="64"/>
                      <a:pt x="37" y="64"/>
                    </a:cubicBezTo>
                    <a:cubicBezTo>
                      <a:pt x="40" y="64"/>
                      <a:pt x="43" y="63"/>
                      <a:pt x="46" y="62"/>
                    </a:cubicBezTo>
                    <a:cubicBezTo>
                      <a:pt x="50" y="61"/>
                      <a:pt x="52" y="59"/>
                      <a:pt x="54" y="58"/>
                    </a:cubicBezTo>
                    <a:cubicBezTo>
                      <a:pt x="54" y="48"/>
                      <a:pt x="54" y="48"/>
                      <a:pt x="54" y="48"/>
                    </a:cubicBezTo>
                    <a:lnTo>
                      <a:pt x="37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4" name="Freeform 137">
                <a:extLst>
                  <a:ext uri="{FF2B5EF4-FFF2-40B4-BE49-F238E27FC236}">
                    <a16:creationId xmlns:a16="http://schemas.microsoft.com/office/drawing/2014/main" id="{C8BCD4BD-5355-B94C-A61D-7F187D382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1150" y="3279775"/>
                <a:ext cx="225425" cy="301625"/>
              </a:xfrm>
              <a:custGeom>
                <a:avLst/>
                <a:gdLst>
                  <a:gd name="T0" fmla="*/ 0 w 60"/>
                  <a:gd name="T1" fmla="*/ 51 h 77"/>
                  <a:gd name="T2" fmla="*/ 14 w 60"/>
                  <a:gd name="T3" fmla="*/ 50 h 77"/>
                  <a:gd name="T4" fmla="*/ 19 w 60"/>
                  <a:gd name="T5" fmla="*/ 61 h 77"/>
                  <a:gd name="T6" fmla="*/ 30 w 60"/>
                  <a:gd name="T7" fmla="*/ 64 h 77"/>
                  <a:gd name="T8" fmla="*/ 41 w 60"/>
                  <a:gd name="T9" fmla="*/ 61 h 77"/>
                  <a:gd name="T10" fmla="*/ 45 w 60"/>
                  <a:gd name="T11" fmla="*/ 54 h 77"/>
                  <a:gd name="T12" fmla="*/ 43 w 60"/>
                  <a:gd name="T13" fmla="*/ 49 h 77"/>
                  <a:gd name="T14" fmla="*/ 38 w 60"/>
                  <a:gd name="T15" fmla="*/ 46 h 77"/>
                  <a:gd name="T16" fmla="*/ 26 w 60"/>
                  <a:gd name="T17" fmla="*/ 43 h 77"/>
                  <a:gd name="T18" fmla="*/ 9 w 60"/>
                  <a:gd name="T19" fmla="*/ 36 h 77"/>
                  <a:gd name="T20" fmla="*/ 2 w 60"/>
                  <a:gd name="T21" fmla="*/ 21 h 77"/>
                  <a:gd name="T22" fmla="*/ 5 w 60"/>
                  <a:gd name="T23" fmla="*/ 10 h 77"/>
                  <a:gd name="T24" fmla="*/ 15 w 60"/>
                  <a:gd name="T25" fmla="*/ 3 h 77"/>
                  <a:gd name="T26" fmla="*/ 29 w 60"/>
                  <a:gd name="T27" fmla="*/ 0 h 77"/>
                  <a:gd name="T28" fmla="*/ 50 w 60"/>
                  <a:gd name="T29" fmla="*/ 6 h 77"/>
                  <a:gd name="T30" fmla="*/ 58 w 60"/>
                  <a:gd name="T31" fmla="*/ 23 h 77"/>
                  <a:gd name="T32" fmla="*/ 43 w 60"/>
                  <a:gd name="T33" fmla="*/ 23 h 77"/>
                  <a:gd name="T34" fmla="*/ 39 w 60"/>
                  <a:gd name="T35" fmla="*/ 15 h 77"/>
                  <a:gd name="T36" fmla="*/ 29 w 60"/>
                  <a:gd name="T37" fmla="*/ 12 h 77"/>
                  <a:gd name="T38" fmla="*/ 19 w 60"/>
                  <a:gd name="T39" fmla="*/ 15 h 77"/>
                  <a:gd name="T40" fmla="*/ 17 w 60"/>
                  <a:gd name="T41" fmla="*/ 20 h 77"/>
                  <a:gd name="T42" fmla="*/ 19 w 60"/>
                  <a:gd name="T43" fmla="*/ 24 h 77"/>
                  <a:gd name="T44" fmla="*/ 32 w 60"/>
                  <a:gd name="T45" fmla="*/ 29 h 77"/>
                  <a:gd name="T46" fmla="*/ 49 w 60"/>
                  <a:gd name="T47" fmla="*/ 35 h 77"/>
                  <a:gd name="T48" fmla="*/ 57 w 60"/>
                  <a:gd name="T49" fmla="*/ 42 h 77"/>
                  <a:gd name="T50" fmla="*/ 60 w 60"/>
                  <a:gd name="T51" fmla="*/ 54 h 77"/>
                  <a:gd name="T52" fmla="*/ 56 w 60"/>
                  <a:gd name="T53" fmla="*/ 66 h 77"/>
                  <a:gd name="T54" fmla="*/ 46 w 60"/>
                  <a:gd name="T55" fmla="*/ 74 h 77"/>
                  <a:gd name="T56" fmla="*/ 30 w 60"/>
                  <a:gd name="T57" fmla="*/ 77 h 77"/>
                  <a:gd name="T58" fmla="*/ 9 w 60"/>
                  <a:gd name="T59" fmla="*/ 70 h 77"/>
                  <a:gd name="T60" fmla="*/ 0 w 60"/>
                  <a:gd name="T61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" h="77">
                    <a:moveTo>
                      <a:pt x="0" y="51"/>
                    </a:moveTo>
                    <a:cubicBezTo>
                      <a:pt x="14" y="50"/>
                      <a:pt x="14" y="50"/>
                      <a:pt x="14" y="50"/>
                    </a:cubicBezTo>
                    <a:cubicBezTo>
                      <a:pt x="15" y="55"/>
                      <a:pt x="17" y="58"/>
                      <a:pt x="19" y="61"/>
                    </a:cubicBezTo>
                    <a:cubicBezTo>
                      <a:pt x="22" y="63"/>
                      <a:pt x="26" y="64"/>
                      <a:pt x="30" y="64"/>
                    </a:cubicBezTo>
                    <a:cubicBezTo>
                      <a:pt x="35" y="64"/>
                      <a:pt x="39" y="63"/>
                      <a:pt x="41" y="61"/>
                    </a:cubicBezTo>
                    <a:cubicBezTo>
                      <a:pt x="44" y="59"/>
                      <a:pt x="45" y="57"/>
                      <a:pt x="45" y="54"/>
                    </a:cubicBezTo>
                    <a:cubicBezTo>
                      <a:pt x="45" y="52"/>
                      <a:pt x="44" y="51"/>
                      <a:pt x="43" y="49"/>
                    </a:cubicBezTo>
                    <a:cubicBezTo>
                      <a:pt x="42" y="48"/>
                      <a:pt x="40" y="47"/>
                      <a:pt x="38" y="46"/>
                    </a:cubicBezTo>
                    <a:cubicBezTo>
                      <a:pt x="36" y="46"/>
                      <a:pt x="32" y="45"/>
                      <a:pt x="26" y="43"/>
                    </a:cubicBezTo>
                    <a:cubicBezTo>
                      <a:pt x="18" y="41"/>
                      <a:pt x="12" y="39"/>
                      <a:pt x="9" y="36"/>
                    </a:cubicBezTo>
                    <a:cubicBezTo>
                      <a:pt x="5" y="32"/>
                      <a:pt x="2" y="27"/>
                      <a:pt x="2" y="21"/>
                    </a:cubicBezTo>
                    <a:cubicBezTo>
                      <a:pt x="2" y="17"/>
                      <a:pt x="3" y="13"/>
                      <a:pt x="5" y="10"/>
                    </a:cubicBezTo>
                    <a:cubicBezTo>
                      <a:pt x="8" y="7"/>
                      <a:pt x="11" y="4"/>
                      <a:pt x="15" y="3"/>
                    </a:cubicBezTo>
                    <a:cubicBezTo>
                      <a:pt x="19" y="1"/>
                      <a:pt x="24" y="0"/>
                      <a:pt x="29" y="0"/>
                    </a:cubicBezTo>
                    <a:cubicBezTo>
                      <a:pt x="39" y="0"/>
                      <a:pt x="46" y="2"/>
                      <a:pt x="50" y="6"/>
                    </a:cubicBezTo>
                    <a:cubicBezTo>
                      <a:pt x="55" y="10"/>
                      <a:pt x="57" y="16"/>
                      <a:pt x="58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2" y="19"/>
                      <a:pt x="41" y="17"/>
                      <a:pt x="39" y="15"/>
                    </a:cubicBezTo>
                    <a:cubicBezTo>
                      <a:pt x="36" y="13"/>
                      <a:pt x="33" y="12"/>
                      <a:pt x="29" y="12"/>
                    </a:cubicBezTo>
                    <a:cubicBezTo>
                      <a:pt x="25" y="12"/>
                      <a:pt x="21" y="13"/>
                      <a:pt x="19" y="15"/>
                    </a:cubicBezTo>
                    <a:cubicBezTo>
                      <a:pt x="17" y="16"/>
                      <a:pt x="17" y="18"/>
                      <a:pt x="17" y="20"/>
                    </a:cubicBezTo>
                    <a:cubicBezTo>
                      <a:pt x="17" y="21"/>
                      <a:pt x="17" y="23"/>
                      <a:pt x="19" y="24"/>
                    </a:cubicBezTo>
                    <a:cubicBezTo>
                      <a:pt x="21" y="26"/>
                      <a:pt x="25" y="27"/>
                      <a:pt x="32" y="29"/>
                    </a:cubicBezTo>
                    <a:cubicBezTo>
                      <a:pt x="40" y="31"/>
                      <a:pt x="45" y="33"/>
                      <a:pt x="49" y="35"/>
                    </a:cubicBezTo>
                    <a:cubicBezTo>
                      <a:pt x="52" y="36"/>
                      <a:pt x="55" y="39"/>
                      <a:pt x="57" y="42"/>
                    </a:cubicBezTo>
                    <a:cubicBezTo>
                      <a:pt x="59" y="45"/>
                      <a:pt x="60" y="49"/>
                      <a:pt x="60" y="54"/>
                    </a:cubicBezTo>
                    <a:cubicBezTo>
                      <a:pt x="60" y="58"/>
                      <a:pt x="59" y="62"/>
                      <a:pt x="56" y="66"/>
                    </a:cubicBezTo>
                    <a:cubicBezTo>
                      <a:pt x="54" y="69"/>
                      <a:pt x="51" y="72"/>
                      <a:pt x="46" y="74"/>
                    </a:cubicBezTo>
                    <a:cubicBezTo>
                      <a:pt x="42" y="76"/>
                      <a:pt x="37" y="77"/>
                      <a:pt x="30" y="77"/>
                    </a:cubicBezTo>
                    <a:cubicBezTo>
                      <a:pt x="21" y="77"/>
                      <a:pt x="14" y="75"/>
                      <a:pt x="9" y="70"/>
                    </a:cubicBezTo>
                    <a:cubicBezTo>
                      <a:pt x="4" y="66"/>
                      <a:pt x="1" y="60"/>
                      <a:pt x="0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E4E46E-10E2-DC45-97F7-844909BBBAC7}"/>
              </a:ext>
            </a:extLst>
          </p:cNvPr>
          <p:cNvGrpSpPr/>
          <p:nvPr/>
        </p:nvGrpSpPr>
        <p:grpSpPr>
          <a:xfrm>
            <a:off x="1250787" y="2765127"/>
            <a:ext cx="1495663" cy="3293165"/>
            <a:chOff x="517495" y="3220181"/>
            <a:chExt cx="1495663" cy="3293165"/>
          </a:xfrm>
        </p:grpSpPr>
        <p:sp>
          <p:nvSpPr>
            <p:cNvPr id="117" name="Freeform 128">
              <a:extLst>
                <a:ext uri="{FF2B5EF4-FFF2-40B4-BE49-F238E27FC236}">
                  <a16:creationId xmlns:a16="http://schemas.microsoft.com/office/drawing/2014/main" id="{CFCD6017-EC10-BD49-B09C-59D96217B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45" y="3270331"/>
              <a:ext cx="163584" cy="347466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65" y="109"/>
                </a:cxn>
                <a:cxn ang="0">
                  <a:pos x="33" y="131"/>
                </a:cxn>
                <a:cxn ang="0">
                  <a:pos x="137" y="157"/>
                </a:cxn>
                <a:cxn ang="0">
                  <a:pos x="59" y="198"/>
                </a:cxn>
                <a:cxn ang="0">
                  <a:pos x="94" y="288"/>
                </a:cxn>
                <a:cxn ang="0">
                  <a:pos x="47" y="291"/>
                </a:cxn>
                <a:cxn ang="0">
                  <a:pos x="29" y="188"/>
                </a:cxn>
                <a:cxn ang="0">
                  <a:pos x="93" y="160"/>
                </a:cxn>
                <a:cxn ang="0">
                  <a:pos x="0" y="138"/>
                </a:cxn>
                <a:cxn ang="0">
                  <a:pos x="44" y="104"/>
                </a:cxn>
                <a:cxn ang="0">
                  <a:pos x="24" y="8"/>
                </a:cxn>
                <a:cxn ang="0">
                  <a:pos x="35" y="0"/>
                </a:cxn>
              </a:cxnLst>
              <a:rect l="0" t="0" r="r" b="b"/>
              <a:pathLst>
                <a:path w="137" h="291">
                  <a:moveTo>
                    <a:pt x="35" y="0"/>
                  </a:moveTo>
                  <a:lnTo>
                    <a:pt x="65" y="109"/>
                  </a:lnTo>
                  <a:lnTo>
                    <a:pt x="33" y="131"/>
                  </a:lnTo>
                  <a:lnTo>
                    <a:pt x="137" y="157"/>
                  </a:lnTo>
                  <a:lnTo>
                    <a:pt x="59" y="198"/>
                  </a:lnTo>
                  <a:lnTo>
                    <a:pt x="94" y="288"/>
                  </a:lnTo>
                  <a:lnTo>
                    <a:pt x="47" y="291"/>
                  </a:lnTo>
                  <a:lnTo>
                    <a:pt x="29" y="188"/>
                  </a:lnTo>
                  <a:lnTo>
                    <a:pt x="93" y="160"/>
                  </a:lnTo>
                  <a:lnTo>
                    <a:pt x="0" y="138"/>
                  </a:lnTo>
                  <a:lnTo>
                    <a:pt x="44" y="104"/>
                  </a:lnTo>
                  <a:lnTo>
                    <a:pt x="24" y="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9">
              <a:extLst>
                <a:ext uri="{FF2B5EF4-FFF2-40B4-BE49-F238E27FC236}">
                  <a16:creationId xmlns:a16="http://schemas.microsoft.com/office/drawing/2014/main" id="{6E300131-D324-CB48-9C9C-D8FA7389D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0181"/>
              <a:ext cx="80001" cy="8000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6" y="2"/>
                </a:cxn>
                <a:cxn ang="0">
                  <a:pos x="55" y="7"/>
                </a:cxn>
                <a:cxn ang="0">
                  <a:pos x="62" y="14"/>
                </a:cxn>
                <a:cxn ang="0">
                  <a:pos x="66" y="23"/>
                </a:cxn>
                <a:cxn ang="0">
                  <a:pos x="67" y="34"/>
                </a:cxn>
                <a:cxn ang="0">
                  <a:pos x="65" y="45"/>
                </a:cxn>
                <a:cxn ang="0">
                  <a:pos x="60" y="54"/>
                </a:cxn>
                <a:cxn ang="0">
                  <a:pos x="53" y="61"/>
                </a:cxn>
                <a:cxn ang="0">
                  <a:pos x="44" y="65"/>
                </a:cxn>
                <a:cxn ang="0">
                  <a:pos x="33" y="67"/>
                </a:cxn>
                <a:cxn ang="0">
                  <a:pos x="22" y="65"/>
                </a:cxn>
                <a:cxn ang="0">
                  <a:pos x="13" y="59"/>
                </a:cxn>
                <a:cxn ang="0">
                  <a:pos x="6" y="52"/>
                </a:cxn>
                <a:cxn ang="0">
                  <a:pos x="1" y="43"/>
                </a:cxn>
                <a:cxn ang="0">
                  <a:pos x="0" y="32"/>
                </a:cxn>
                <a:cxn ang="0">
                  <a:pos x="2" y="22"/>
                </a:cxn>
                <a:cxn ang="0">
                  <a:pos x="7" y="13"/>
                </a:cxn>
                <a:cxn ang="0">
                  <a:pos x="15" y="6"/>
                </a:cxn>
                <a:cxn ang="0">
                  <a:pos x="24" y="1"/>
                </a:cxn>
                <a:cxn ang="0">
                  <a:pos x="35" y="0"/>
                </a:cxn>
              </a:cxnLst>
              <a:rect l="0" t="0" r="r" b="b"/>
              <a:pathLst>
                <a:path w="67" h="67">
                  <a:moveTo>
                    <a:pt x="35" y="0"/>
                  </a:moveTo>
                  <a:lnTo>
                    <a:pt x="46" y="2"/>
                  </a:lnTo>
                  <a:lnTo>
                    <a:pt x="55" y="7"/>
                  </a:lnTo>
                  <a:lnTo>
                    <a:pt x="62" y="14"/>
                  </a:lnTo>
                  <a:lnTo>
                    <a:pt x="66" y="23"/>
                  </a:lnTo>
                  <a:lnTo>
                    <a:pt x="67" y="34"/>
                  </a:lnTo>
                  <a:lnTo>
                    <a:pt x="65" y="45"/>
                  </a:lnTo>
                  <a:lnTo>
                    <a:pt x="60" y="54"/>
                  </a:lnTo>
                  <a:lnTo>
                    <a:pt x="53" y="61"/>
                  </a:lnTo>
                  <a:lnTo>
                    <a:pt x="44" y="65"/>
                  </a:lnTo>
                  <a:lnTo>
                    <a:pt x="33" y="67"/>
                  </a:lnTo>
                  <a:lnTo>
                    <a:pt x="22" y="65"/>
                  </a:lnTo>
                  <a:lnTo>
                    <a:pt x="13" y="59"/>
                  </a:lnTo>
                  <a:lnTo>
                    <a:pt x="6" y="52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2" y="22"/>
                  </a:lnTo>
                  <a:lnTo>
                    <a:pt x="7" y="13"/>
                  </a:lnTo>
                  <a:lnTo>
                    <a:pt x="15" y="6"/>
                  </a:lnTo>
                  <a:lnTo>
                    <a:pt x="24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0">
              <a:extLst>
                <a:ext uri="{FF2B5EF4-FFF2-40B4-BE49-F238E27FC236}">
                  <a16:creationId xmlns:a16="http://schemas.microsoft.com/office/drawing/2014/main" id="{680EC4CB-7014-844C-A8C3-0E2D6C1EC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8539"/>
              <a:ext cx="80001" cy="7164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" y="6"/>
                </a:cxn>
                <a:cxn ang="0">
                  <a:pos x="9" y="14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6" y="42"/>
                </a:cxn>
                <a:cxn ang="0">
                  <a:pos x="37" y="45"/>
                </a:cxn>
                <a:cxn ang="0">
                  <a:pos x="48" y="43"/>
                </a:cxn>
                <a:cxn ang="0">
                  <a:pos x="57" y="37"/>
                </a:cxn>
                <a:cxn ang="0">
                  <a:pos x="63" y="30"/>
                </a:cxn>
                <a:cxn ang="0">
                  <a:pos x="67" y="20"/>
                </a:cxn>
                <a:cxn ang="0">
                  <a:pos x="67" y="23"/>
                </a:cxn>
                <a:cxn ang="0">
                  <a:pos x="67" y="27"/>
                </a:cxn>
                <a:cxn ang="0">
                  <a:pos x="65" y="38"/>
                </a:cxn>
                <a:cxn ang="0">
                  <a:pos x="60" y="47"/>
                </a:cxn>
                <a:cxn ang="0">
                  <a:pos x="53" y="54"/>
                </a:cxn>
                <a:cxn ang="0">
                  <a:pos x="44" y="58"/>
                </a:cxn>
                <a:cxn ang="0">
                  <a:pos x="33" y="60"/>
                </a:cxn>
                <a:cxn ang="0">
                  <a:pos x="22" y="58"/>
                </a:cxn>
                <a:cxn ang="0">
                  <a:pos x="13" y="52"/>
                </a:cxn>
                <a:cxn ang="0">
                  <a:pos x="6" y="45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2" y="15"/>
                </a:cxn>
                <a:cxn ang="0">
                  <a:pos x="6" y="6"/>
                </a:cxn>
                <a:cxn ang="0">
                  <a:pos x="13" y="0"/>
                </a:cxn>
              </a:cxnLst>
              <a:rect l="0" t="0" r="r" b="b"/>
              <a:pathLst>
                <a:path w="67" h="60">
                  <a:moveTo>
                    <a:pt x="13" y="0"/>
                  </a:moveTo>
                  <a:lnTo>
                    <a:pt x="10" y="6"/>
                  </a:lnTo>
                  <a:lnTo>
                    <a:pt x="9" y="14"/>
                  </a:lnTo>
                  <a:lnTo>
                    <a:pt x="10" y="26"/>
                  </a:lnTo>
                  <a:lnTo>
                    <a:pt x="16" y="36"/>
                  </a:lnTo>
                  <a:lnTo>
                    <a:pt x="26" y="42"/>
                  </a:lnTo>
                  <a:lnTo>
                    <a:pt x="37" y="45"/>
                  </a:lnTo>
                  <a:lnTo>
                    <a:pt x="48" y="43"/>
                  </a:lnTo>
                  <a:lnTo>
                    <a:pt x="57" y="37"/>
                  </a:lnTo>
                  <a:lnTo>
                    <a:pt x="63" y="30"/>
                  </a:lnTo>
                  <a:lnTo>
                    <a:pt x="67" y="20"/>
                  </a:lnTo>
                  <a:lnTo>
                    <a:pt x="67" y="23"/>
                  </a:lnTo>
                  <a:lnTo>
                    <a:pt x="67" y="27"/>
                  </a:lnTo>
                  <a:lnTo>
                    <a:pt x="65" y="38"/>
                  </a:lnTo>
                  <a:lnTo>
                    <a:pt x="60" y="47"/>
                  </a:lnTo>
                  <a:lnTo>
                    <a:pt x="53" y="54"/>
                  </a:lnTo>
                  <a:lnTo>
                    <a:pt x="44" y="58"/>
                  </a:lnTo>
                  <a:lnTo>
                    <a:pt x="33" y="60"/>
                  </a:lnTo>
                  <a:lnTo>
                    <a:pt x="22" y="58"/>
                  </a:lnTo>
                  <a:lnTo>
                    <a:pt x="13" y="52"/>
                  </a:lnTo>
                  <a:lnTo>
                    <a:pt x="6" y="45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1">
              <a:extLst>
                <a:ext uri="{FF2B5EF4-FFF2-40B4-BE49-F238E27FC236}">
                  <a16:creationId xmlns:a16="http://schemas.microsoft.com/office/drawing/2014/main" id="{BA8AFFAE-B38E-3541-998A-11B12987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874" y="5839907"/>
              <a:ext cx="219704" cy="574334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10" y="45"/>
                </a:cxn>
                <a:cxn ang="0">
                  <a:pos x="128" y="89"/>
                </a:cxn>
                <a:cxn ang="0">
                  <a:pos x="144" y="132"/>
                </a:cxn>
                <a:cxn ang="0">
                  <a:pos x="157" y="174"/>
                </a:cxn>
                <a:cxn ang="0">
                  <a:pos x="166" y="214"/>
                </a:cxn>
                <a:cxn ang="0">
                  <a:pos x="174" y="252"/>
                </a:cxn>
                <a:cxn ang="0">
                  <a:pos x="179" y="288"/>
                </a:cxn>
                <a:cxn ang="0">
                  <a:pos x="181" y="320"/>
                </a:cxn>
                <a:cxn ang="0">
                  <a:pos x="183" y="351"/>
                </a:cxn>
                <a:cxn ang="0">
                  <a:pos x="184" y="376"/>
                </a:cxn>
                <a:cxn ang="0">
                  <a:pos x="183" y="399"/>
                </a:cxn>
                <a:cxn ang="0">
                  <a:pos x="182" y="417"/>
                </a:cxn>
                <a:cxn ang="0">
                  <a:pos x="181" y="430"/>
                </a:cxn>
                <a:cxn ang="0">
                  <a:pos x="179" y="438"/>
                </a:cxn>
                <a:cxn ang="0">
                  <a:pos x="179" y="441"/>
                </a:cxn>
                <a:cxn ang="0">
                  <a:pos x="51" y="481"/>
                </a:cxn>
                <a:cxn ang="0">
                  <a:pos x="59" y="439"/>
                </a:cxn>
                <a:cxn ang="0">
                  <a:pos x="64" y="398"/>
                </a:cxn>
                <a:cxn ang="0">
                  <a:pos x="66" y="359"/>
                </a:cxn>
                <a:cxn ang="0">
                  <a:pos x="66" y="321"/>
                </a:cxn>
                <a:cxn ang="0">
                  <a:pos x="64" y="285"/>
                </a:cxn>
                <a:cxn ang="0">
                  <a:pos x="61" y="251"/>
                </a:cxn>
                <a:cxn ang="0">
                  <a:pos x="56" y="219"/>
                </a:cxn>
                <a:cxn ang="0">
                  <a:pos x="50" y="189"/>
                </a:cxn>
                <a:cxn ang="0">
                  <a:pos x="43" y="161"/>
                </a:cxn>
                <a:cxn ang="0">
                  <a:pos x="35" y="137"/>
                </a:cxn>
                <a:cxn ang="0">
                  <a:pos x="28" y="114"/>
                </a:cxn>
                <a:cxn ang="0">
                  <a:pos x="21" y="95"/>
                </a:cxn>
                <a:cxn ang="0">
                  <a:pos x="15" y="79"/>
                </a:cxn>
                <a:cxn ang="0">
                  <a:pos x="9" y="66"/>
                </a:cxn>
                <a:cxn ang="0">
                  <a:pos x="4" y="57"/>
                </a:cxn>
                <a:cxn ang="0">
                  <a:pos x="1" y="51"/>
                </a:cxn>
                <a:cxn ang="0">
                  <a:pos x="0" y="49"/>
                </a:cxn>
                <a:cxn ang="0">
                  <a:pos x="87" y="0"/>
                </a:cxn>
              </a:cxnLst>
              <a:rect l="0" t="0" r="r" b="b"/>
              <a:pathLst>
                <a:path w="184" h="481">
                  <a:moveTo>
                    <a:pt x="87" y="0"/>
                  </a:moveTo>
                  <a:lnTo>
                    <a:pt x="110" y="45"/>
                  </a:lnTo>
                  <a:lnTo>
                    <a:pt x="128" y="89"/>
                  </a:lnTo>
                  <a:lnTo>
                    <a:pt x="144" y="132"/>
                  </a:lnTo>
                  <a:lnTo>
                    <a:pt x="157" y="174"/>
                  </a:lnTo>
                  <a:lnTo>
                    <a:pt x="166" y="214"/>
                  </a:lnTo>
                  <a:lnTo>
                    <a:pt x="174" y="252"/>
                  </a:lnTo>
                  <a:lnTo>
                    <a:pt x="179" y="288"/>
                  </a:lnTo>
                  <a:lnTo>
                    <a:pt x="181" y="320"/>
                  </a:lnTo>
                  <a:lnTo>
                    <a:pt x="183" y="351"/>
                  </a:lnTo>
                  <a:lnTo>
                    <a:pt x="184" y="376"/>
                  </a:lnTo>
                  <a:lnTo>
                    <a:pt x="183" y="399"/>
                  </a:lnTo>
                  <a:lnTo>
                    <a:pt x="182" y="417"/>
                  </a:lnTo>
                  <a:lnTo>
                    <a:pt x="181" y="430"/>
                  </a:lnTo>
                  <a:lnTo>
                    <a:pt x="179" y="438"/>
                  </a:lnTo>
                  <a:lnTo>
                    <a:pt x="179" y="441"/>
                  </a:lnTo>
                  <a:lnTo>
                    <a:pt x="51" y="481"/>
                  </a:lnTo>
                  <a:lnTo>
                    <a:pt x="59" y="439"/>
                  </a:lnTo>
                  <a:lnTo>
                    <a:pt x="64" y="398"/>
                  </a:lnTo>
                  <a:lnTo>
                    <a:pt x="66" y="359"/>
                  </a:lnTo>
                  <a:lnTo>
                    <a:pt x="66" y="321"/>
                  </a:lnTo>
                  <a:lnTo>
                    <a:pt x="64" y="285"/>
                  </a:lnTo>
                  <a:lnTo>
                    <a:pt x="61" y="251"/>
                  </a:lnTo>
                  <a:lnTo>
                    <a:pt x="56" y="219"/>
                  </a:lnTo>
                  <a:lnTo>
                    <a:pt x="50" y="189"/>
                  </a:lnTo>
                  <a:lnTo>
                    <a:pt x="43" y="161"/>
                  </a:lnTo>
                  <a:lnTo>
                    <a:pt x="35" y="137"/>
                  </a:lnTo>
                  <a:lnTo>
                    <a:pt x="28" y="114"/>
                  </a:lnTo>
                  <a:lnTo>
                    <a:pt x="21" y="95"/>
                  </a:lnTo>
                  <a:lnTo>
                    <a:pt x="15" y="79"/>
                  </a:lnTo>
                  <a:lnTo>
                    <a:pt x="9" y="66"/>
                  </a:lnTo>
                  <a:lnTo>
                    <a:pt x="4" y="57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2">
              <a:extLst>
                <a:ext uri="{FF2B5EF4-FFF2-40B4-BE49-F238E27FC236}">
                  <a16:creationId xmlns:a16="http://schemas.microsoft.com/office/drawing/2014/main" id="{815E9C98-D0FB-634A-B99C-51FA98F87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335526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7"/>
                </a:cxn>
                <a:cxn ang="0">
                  <a:pos x="703" y="16"/>
                </a:cxn>
                <a:cxn ang="0">
                  <a:pos x="700" y="28"/>
                </a:cxn>
                <a:cxn ang="0">
                  <a:pos x="697" y="42"/>
                </a:cxn>
                <a:cxn ang="0">
                  <a:pos x="692" y="56"/>
                </a:cxn>
                <a:cxn ang="0">
                  <a:pos x="685" y="73"/>
                </a:cxn>
                <a:cxn ang="0">
                  <a:pos x="678" y="90"/>
                </a:cxn>
                <a:cxn ang="0">
                  <a:pos x="667" y="108"/>
                </a:cxn>
                <a:cxn ang="0">
                  <a:pos x="657" y="127"/>
                </a:cxn>
                <a:cxn ang="0">
                  <a:pos x="643" y="145"/>
                </a:cxn>
                <a:cxn ang="0">
                  <a:pos x="627" y="164"/>
                </a:cxn>
                <a:cxn ang="0">
                  <a:pos x="610" y="181"/>
                </a:cxn>
                <a:cxn ang="0">
                  <a:pos x="590" y="199"/>
                </a:cxn>
                <a:cxn ang="0">
                  <a:pos x="568" y="215"/>
                </a:cxn>
                <a:cxn ang="0">
                  <a:pos x="544" y="230"/>
                </a:cxn>
                <a:cxn ang="0">
                  <a:pos x="516" y="244"/>
                </a:cxn>
                <a:cxn ang="0">
                  <a:pos x="486" y="256"/>
                </a:cxn>
                <a:cxn ang="0">
                  <a:pos x="452" y="266"/>
                </a:cxn>
                <a:cxn ang="0">
                  <a:pos x="416" y="273"/>
                </a:cxn>
                <a:cxn ang="0">
                  <a:pos x="377" y="278"/>
                </a:cxn>
                <a:cxn ang="0">
                  <a:pos x="334" y="281"/>
                </a:cxn>
                <a:cxn ang="0">
                  <a:pos x="294" y="281"/>
                </a:cxn>
                <a:cxn ang="0">
                  <a:pos x="257" y="279"/>
                </a:cxn>
                <a:cxn ang="0">
                  <a:pos x="224" y="274"/>
                </a:cxn>
                <a:cxn ang="0">
                  <a:pos x="194" y="268"/>
                </a:cxn>
                <a:cxn ang="0">
                  <a:pos x="165" y="260"/>
                </a:cxn>
                <a:cxn ang="0">
                  <a:pos x="140" y="251"/>
                </a:cxn>
                <a:cxn ang="0">
                  <a:pos x="118" y="240"/>
                </a:cxn>
                <a:cxn ang="0">
                  <a:pos x="98" y="229"/>
                </a:cxn>
                <a:cxn ang="0">
                  <a:pos x="79" y="216"/>
                </a:cxn>
                <a:cxn ang="0">
                  <a:pos x="64" y="205"/>
                </a:cxn>
                <a:cxn ang="0">
                  <a:pos x="50" y="192"/>
                </a:cxn>
                <a:cxn ang="0">
                  <a:pos x="38" y="180"/>
                </a:cxn>
                <a:cxn ang="0">
                  <a:pos x="29" y="169"/>
                </a:cxn>
                <a:cxn ang="0">
                  <a:pos x="21" y="157"/>
                </a:cxn>
                <a:cxn ang="0">
                  <a:pos x="14" y="147"/>
                </a:cxn>
                <a:cxn ang="0">
                  <a:pos x="9" y="139"/>
                </a:cxn>
                <a:cxn ang="0">
                  <a:pos x="5" y="131"/>
                </a:cxn>
                <a:cxn ang="0">
                  <a:pos x="2" y="126"/>
                </a:cxn>
                <a:cxn ang="0">
                  <a:pos x="1" y="122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281">
                  <a:moveTo>
                    <a:pt x="704" y="0"/>
                  </a:moveTo>
                  <a:lnTo>
                    <a:pt x="703" y="7"/>
                  </a:lnTo>
                  <a:lnTo>
                    <a:pt x="703" y="16"/>
                  </a:lnTo>
                  <a:lnTo>
                    <a:pt x="700" y="28"/>
                  </a:lnTo>
                  <a:lnTo>
                    <a:pt x="697" y="42"/>
                  </a:lnTo>
                  <a:lnTo>
                    <a:pt x="692" y="56"/>
                  </a:lnTo>
                  <a:lnTo>
                    <a:pt x="685" y="73"/>
                  </a:lnTo>
                  <a:lnTo>
                    <a:pt x="678" y="90"/>
                  </a:lnTo>
                  <a:lnTo>
                    <a:pt x="667" y="108"/>
                  </a:lnTo>
                  <a:lnTo>
                    <a:pt x="657" y="127"/>
                  </a:lnTo>
                  <a:lnTo>
                    <a:pt x="643" y="145"/>
                  </a:lnTo>
                  <a:lnTo>
                    <a:pt x="627" y="164"/>
                  </a:lnTo>
                  <a:lnTo>
                    <a:pt x="610" y="181"/>
                  </a:lnTo>
                  <a:lnTo>
                    <a:pt x="590" y="199"/>
                  </a:lnTo>
                  <a:lnTo>
                    <a:pt x="568" y="215"/>
                  </a:lnTo>
                  <a:lnTo>
                    <a:pt x="544" y="230"/>
                  </a:lnTo>
                  <a:lnTo>
                    <a:pt x="516" y="244"/>
                  </a:lnTo>
                  <a:lnTo>
                    <a:pt x="486" y="256"/>
                  </a:lnTo>
                  <a:lnTo>
                    <a:pt x="452" y="266"/>
                  </a:lnTo>
                  <a:lnTo>
                    <a:pt x="416" y="273"/>
                  </a:lnTo>
                  <a:lnTo>
                    <a:pt x="377" y="278"/>
                  </a:lnTo>
                  <a:lnTo>
                    <a:pt x="334" y="281"/>
                  </a:lnTo>
                  <a:lnTo>
                    <a:pt x="294" y="281"/>
                  </a:lnTo>
                  <a:lnTo>
                    <a:pt x="257" y="279"/>
                  </a:lnTo>
                  <a:lnTo>
                    <a:pt x="224" y="274"/>
                  </a:lnTo>
                  <a:lnTo>
                    <a:pt x="194" y="268"/>
                  </a:lnTo>
                  <a:lnTo>
                    <a:pt x="165" y="260"/>
                  </a:lnTo>
                  <a:lnTo>
                    <a:pt x="140" y="251"/>
                  </a:lnTo>
                  <a:lnTo>
                    <a:pt x="118" y="240"/>
                  </a:lnTo>
                  <a:lnTo>
                    <a:pt x="98" y="229"/>
                  </a:lnTo>
                  <a:lnTo>
                    <a:pt x="79" y="216"/>
                  </a:lnTo>
                  <a:lnTo>
                    <a:pt x="64" y="205"/>
                  </a:lnTo>
                  <a:lnTo>
                    <a:pt x="50" y="192"/>
                  </a:lnTo>
                  <a:lnTo>
                    <a:pt x="38" y="180"/>
                  </a:lnTo>
                  <a:lnTo>
                    <a:pt x="29" y="169"/>
                  </a:lnTo>
                  <a:lnTo>
                    <a:pt x="21" y="157"/>
                  </a:lnTo>
                  <a:lnTo>
                    <a:pt x="14" y="147"/>
                  </a:lnTo>
                  <a:lnTo>
                    <a:pt x="9" y="139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3">
              <a:extLst>
                <a:ext uri="{FF2B5EF4-FFF2-40B4-BE49-F238E27FC236}">
                  <a16:creationId xmlns:a16="http://schemas.microsoft.com/office/drawing/2014/main" id="{9D23D7A4-7778-7649-AD5D-652C8C48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208957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10"/>
                </a:cxn>
                <a:cxn ang="0">
                  <a:pos x="702" y="22"/>
                </a:cxn>
                <a:cxn ang="0">
                  <a:pos x="699" y="36"/>
                </a:cxn>
                <a:cxn ang="0">
                  <a:pos x="693" y="53"/>
                </a:cxn>
                <a:cxn ang="0">
                  <a:pos x="686" y="72"/>
                </a:cxn>
                <a:cxn ang="0">
                  <a:pos x="672" y="82"/>
                </a:cxn>
                <a:cxn ang="0">
                  <a:pos x="653" y="92"/>
                </a:cxn>
                <a:cxn ang="0">
                  <a:pos x="630" y="103"/>
                </a:cxn>
                <a:cxn ang="0">
                  <a:pos x="603" y="113"/>
                </a:cxn>
                <a:cxn ang="0">
                  <a:pos x="572" y="124"/>
                </a:cxn>
                <a:cxn ang="0">
                  <a:pos x="538" y="134"/>
                </a:cxn>
                <a:cxn ang="0">
                  <a:pos x="502" y="144"/>
                </a:cxn>
                <a:cxn ang="0">
                  <a:pos x="462" y="153"/>
                </a:cxn>
                <a:cxn ang="0">
                  <a:pos x="421" y="159"/>
                </a:cxn>
                <a:cxn ang="0">
                  <a:pos x="378" y="165"/>
                </a:cxn>
                <a:cxn ang="0">
                  <a:pos x="323" y="170"/>
                </a:cxn>
                <a:cxn ang="0">
                  <a:pos x="271" y="174"/>
                </a:cxn>
                <a:cxn ang="0">
                  <a:pos x="222" y="175"/>
                </a:cxn>
                <a:cxn ang="0">
                  <a:pos x="178" y="175"/>
                </a:cxn>
                <a:cxn ang="0">
                  <a:pos x="137" y="174"/>
                </a:cxn>
                <a:cxn ang="0">
                  <a:pos x="101" y="171"/>
                </a:cxn>
                <a:cxn ang="0">
                  <a:pos x="71" y="168"/>
                </a:cxn>
                <a:cxn ang="0">
                  <a:pos x="45" y="165"/>
                </a:cxn>
                <a:cxn ang="0">
                  <a:pos x="26" y="161"/>
                </a:cxn>
                <a:cxn ang="0">
                  <a:pos x="15" y="149"/>
                </a:cxn>
                <a:cxn ang="0">
                  <a:pos x="8" y="138"/>
                </a:cxn>
                <a:cxn ang="0">
                  <a:pos x="4" y="128"/>
                </a:cxn>
                <a:cxn ang="0">
                  <a:pos x="1" y="123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175">
                  <a:moveTo>
                    <a:pt x="704" y="0"/>
                  </a:moveTo>
                  <a:lnTo>
                    <a:pt x="703" y="10"/>
                  </a:lnTo>
                  <a:lnTo>
                    <a:pt x="702" y="22"/>
                  </a:lnTo>
                  <a:lnTo>
                    <a:pt x="699" y="36"/>
                  </a:lnTo>
                  <a:lnTo>
                    <a:pt x="693" y="53"/>
                  </a:lnTo>
                  <a:lnTo>
                    <a:pt x="686" y="72"/>
                  </a:lnTo>
                  <a:lnTo>
                    <a:pt x="672" y="82"/>
                  </a:lnTo>
                  <a:lnTo>
                    <a:pt x="653" y="92"/>
                  </a:lnTo>
                  <a:lnTo>
                    <a:pt x="630" y="103"/>
                  </a:lnTo>
                  <a:lnTo>
                    <a:pt x="603" y="113"/>
                  </a:lnTo>
                  <a:lnTo>
                    <a:pt x="572" y="124"/>
                  </a:lnTo>
                  <a:lnTo>
                    <a:pt x="538" y="134"/>
                  </a:lnTo>
                  <a:lnTo>
                    <a:pt x="502" y="144"/>
                  </a:lnTo>
                  <a:lnTo>
                    <a:pt x="462" y="153"/>
                  </a:lnTo>
                  <a:lnTo>
                    <a:pt x="421" y="159"/>
                  </a:lnTo>
                  <a:lnTo>
                    <a:pt x="378" y="165"/>
                  </a:lnTo>
                  <a:lnTo>
                    <a:pt x="323" y="170"/>
                  </a:lnTo>
                  <a:lnTo>
                    <a:pt x="271" y="174"/>
                  </a:lnTo>
                  <a:lnTo>
                    <a:pt x="222" y="175"/>
                  </a:lnTo>
                  <a:lnTo>
                    <a:pt x="178" y="175"/>
                  </a:lnTo>
                  <a:lnTo>
                    <a:pt x="137" y="174"/>
                  </a:lnTo>
                  <a:lnTo>
                    <a:pt x="101" y="171"/>
                  </a:lnTo>
                  <a:lnTo>
                    <a:pt x="71" y="168"/>
                  </a:lnTo>
                  <a:lnTo>
                    <a:pt x="45" y="165"/>
                  </a:lnTo>
                  <a:lnTo>
                    <a:pt x="26" y="161"/>
                  </a:lnTo>
                  <a:lnTo>
                    <a:pt x="15" y="149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1" y="123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6BC7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34">
              <a:extLst>
                <a:ext uri="{FF2B5EF4-FFF2-40B4-BE49-F238E27FC236}">
                  <a16:creationId xmlns:a16="http://schemas.microsoft.com/office/drawing/2014/main" id="{05C0A6BF-4DA9-B14A-A342-E1709CAB7DC3}"/>
                </a:ext>
              </a:extLst>
            </p:cNvPr>
            <p:cNvSpPr>
              <a:spLocks/>
            </p:cNvSpPr>
            <p:nvPr/>
          </p:nvSpPr>
          <p:spPr bwMode="auto">
            <a:xfrm rot="17182202">
              <a:off x="1447652" y="4941988"/>
              <a:ext cx="211346" cy="573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11" y="13"/>
                </a:cxn>
                <a:cxn ang="0">
                  <a:pos x="20" y="23"/>
                </a:cxn>
                <a:cxn ang="0">
                  <a:pos x="30" y="36"/>
                </a:cxn>
                <a:cxn ang="0">
                  <a:pos x="42" y="53"/>
                </a:cxn>
                <a:cxn ang="0">
                  <a:pos x="56" y="73"/>
                </a:cxn>
                <a:cxn ang="0">
                  <a:pos x="70" y="97"/>
                </a:cxn>
                <a:cxn ang="0">
                  <a:pos x="84" y="123"/>
                </a:cxn>
                <a:cxn ang="0">
                  <a:pos x="99" y="154"/>
                </a:cxn>
                <a:cxn ang="0">
                  <a:pos x="113" y="188"/>
                </a:cxn>
                <a:cxn ang="0">
                  <a:pos x="128" y="226"/>
                </a:cxn>
                <a:cxn ang="0">
                  <a:pos x="142" y="267"/>
                </a:cxn>
                <a:cxn ang="0">
                  <a:pos x="155" y="314"/>
                </a:cxn>
                <a:cxn ang="0">
                  <a:pos x="167" y="364"/>
                </a:cxn>
                <a:cxn ang="0">
                  <a:pos x="177" y="418"/>
                </a:cxn>
                <a:cxn ang="0">
                  <a:pos x="38" y="480"/>
                </a:cxn>
                <a:cxn ang="0">
                  <a:pos x="0" y="0"/>
                </a:cxn>
              </a:cxnLst>
              <a:rect l="0" t="0" r="r" b="b"/>
              <a:pathLst>
                <a:path w="177" h="480">
                  <a:moveTo>
                    <a:pt x="0" y="0"/>
                  </a:moveTo>
                  <a:lnTo>
                    <a:pt x="5" y="6"/>
                  </a:lnTo>
                  <a:lnTo>
                    <a:pt x="11" y="13"/>
                  </a:lnTo>
                  <a:lnTo>
                    <a:pt x="20" y="23"/>
                  </a:lnTo>
                  <a:lnTo>
                    <a:pt x="30" y="36"/>
                  </a:lnTo>
                  <a:lnTo>
                    <a:pt x="42" y="53"/>
                  </a:lnTo>
                  <a:lnTo>
                    <a:pt x="56" y="73"/>
                  </a:lnTo>
                  <a:lnTo>
                    <a:pt x="70" y="97"/>
                  </a:lnTo>
                  <a:lnTo>
                    <a:pt x="84" y="123"/>
                  </a:lnTo>
                  <a:lnTo>
                    <a:pt x="99" y="154"/>
                  </a:lnTo>
                  <a:lnTo>
                    <a:pt x="113" y="188"/>
                  </a:lnTo>
                  <a:lnTo>
                    <a:pt x="128" y="226"/>
                  </a:lnTo>
                  <a:lnTo>
                    <a:pt x="142" y="267"/>
                  </a:lnTo>
                  <a:lnTo>
                    <a:pt x="155" y="314"/>
                  </a:lnTo>
                  <a:lnTo>
                    <a:pt x="167" y="364"/>
                  </a:lnTo>
                  <a:lnTo>
                    <a:pt x="177" y="418"/>
                  </a:lnTo>
                  <a:lnTo>
                    <a:pt x="3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5">
              <a:extLst>
                <a:ext uri="{FF2B5EF4-FFF2-40B4-BE49-F238E27FC236}">
                  <a16:creationId xmlns:a16="http://schemas.microsoft.com/office/drawing/2014/main" id="{035F2FF8-ADFA-A54F-BEBA-C40EED142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9736"/>
              <a:ext cx="979114" cy="1035234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563" y="8"/>
                </a:cxn>
                <a:cxn ang="0">
                  <a:pos x="625" y="18"/>
                </a:cxn>
                <a:cxn ang="0">
                  <a:pos x="671" y="30"/>
                </a:cxn>
                <a:cxn ang="0">
                  <a:pos x="699" y="38"/>
                </a:cxn>
                <a:cxn ang="0">
                  <a:pos x="738" y="51"/>
                </a:cxn>
                <a:cxn ang="0">
                  <a:pos x="767" y="65"/>
                </a:cxn>
                <a:cxn ang="0">
                  <a:pos x="788" y="87"/>
                </a:cxn>
                <a:cxn ang="0">
                  <a:pos x="803" y="120"/>
                </a:cxn>
                <a:cxn ang="0">
                  <a:pos x="811" y="158"/>
                </a:cxn>
                <a:cxn ang="0">
                  <a:pos x="816" y="200"/>
                </a:cxn>
                <a:cxn ang="0">
                  <a:pos x="820" y="258"/>
                </a:cxn>
                <a:cxn ang="0">
                  <a:pos x="819" y="365"/>
                </a:cxn>
                <a:cxn ang="0">
                  <a:pos x="813" y="445"/>
                </a:cxn>
                <a:cxn ang="0">
                  <a:pos x="801" y="526"/>
                </a:cxn>
                <a:cxn ang="0">
                  <a:pos x="782" y="607"/>
                </a:cxn>
                <a:cxn ang="0">
                  <a:pos x="754" y="681"/>
                </a:cxn>
                <a:cxn ang="0">
                  <a:pos x="717" y="746"/>
                </a:cxn>
                <a:cxn ang="0">
                  <a:pos x="672" y="793"/>
                </a:cxn>
                <a:cxn ang="0">
                  <a:pos x="617" y="829"/>
                </a:cxn>
                <a:cxn ang="0">
                  <a:pos x="555" y="853"/>
                </a:cxn>
                <a:cxn ang="0">
                  <a:pos x="488" y="865"/>
                </a:cxn>
                <a:cxn ang="0">
                  <a:pos x="419" y="866"/>
                </a:cxn>
                <a:cxn ang="0">
                  <a:pos x="349" y="855"/>
                </a:cxn>
                <a:cxn ang="0">
                  <a:pos x="282" y="832"/>
                </a:cxn>
                <a:cxn ang="0">
                  <a:pos x="220" y="798"/>
                </a:cxn>
                <a:cxn ang="0">
                  <a:pos x="167" y="752"/>
                </a:cxn>
                <a:cxn ang="0">
                  <a:pos x="122" y="694"/>
                </a:cxn>
                <a:cxn ang="0">
                  <a:pos x="82" y="614"/>
                </a:cxn>
                <a:cxn ang="0">
                  <a:pos x="52" y="532"/>
                </a:cxn>
                <a:cxn ang="0">
                  <a:pos x="30" y="450"/>
                </a:cxn>
                <a:cxn ang="0">
                  <a:pos x="15" y="372"/>
                </a:cxn>
                <a:cxn ang="0">
                  <a:pos x="7" y="303"/>
                </a:cxn>
                <a:cxn ang="0">
                  <a:pos x="2" y="245"/>
                </a:cxn>
                <a:cxn ang="0">
                  <a:pos x="0" y="202"/>
                </a:cxn>
                <a:cxn ang="0">
                  <a:pos x="1" y="168"/>
                </a:cxn>
                <a:cxn ang="0">
                  <a:pos x="5" y="155"/>
                </a:cxn>
                <a:cxn ang="0">
                  <a:pos x="16" y="137"/>
                </a:cxn>
                <a:cxn ang="0">
                  <a:pos x="37" y="115"/>
                </a:cxn>
                <a:cxn ang="0">
                  <a:pos x="72" y="91"/>
                </a:cxn>
                <a:cxn ang="0">
                  <a:pos x="122" y="65"/>
                </a:cxn>
                <a:cxn ang="0">
                  <a:pos x="193" y="40"/>
                </a:cxn>
                <a:cxn ang="0">
                  <a:pos x="301" y="14"/>
                </a:cxn>
                <a:cxn ang="0">
                  <a:pos x="399" y="1"/>
                </a:cxn>
              </a:cxnLst>
              <a:rect l="0" t="0" r="r" b="b"/>
              <a:pathLst>
                <a:path w="820" h="867">
                  <a:moveTo>
                    <a:pt x="445" y="0"/>
                  </a:moveTo>
                  <a:lnTo>
                    <a:pt x="487" y="0"/>
                  </a:lnTo>
                  <a:lnTo>
                    <a:pt x="527" y="4"/>
                  </a:lnTo>
                  <a:lnTo>
                    <a:pt x="563" y="8"/>
                  </a:lnTo>
                  <a:lnTo>
                    <a:pt x="596" y="13"/>
                  </a:lnTo>
                  <a:lnTo>
                    <a:pt x="625" y="18"/>
                  </a:lnTo>
                  <a:lnTo>
                    <a:pt x="650" y="24"/>
                  </a:lnTo>
                  <a:lnTo>
                    <a:pt x="671" y="30"/>
                  </a:lnTo>
                  <a:lnTo>
                    <a:pt x="687" y="35"/>
                  </a:lnTo>
                  <a:lnTo>
                    <a:pt x="699" y="38"/>
                  </a:lnTo>
                  <a:lnTo>
                    <a:pt x="720" y="45"/>
                  </a:lnTo>
                  <a:lnTo>
                    <a:pt x="738" y="51"/>
                  </a:lnTo>
                  <a:lnTo>
                    <a:pt x="753" y="57"/>
                  </a:lnTo>
                  <a:lnTo>
                    <a:pt x="767" y="65"/>
                  </a:lnTo>
                  <a:lnTo>
                    <a:pt x="779" y="74"/>
                  </a:lnTo>
                  <a:lnTo>
                    <a:pt x="788" y="87"/>
                  </a:lnTo>
                  <a:lnTo>
                    <a:pt x="796" y="102"/>
                  </a:lnTo>
                  <a:lnTo>
                    <a:pt x="803" y="120"/>
                  </a:lnTo>
                  <a:lnTo>
                    <a:pt x="809" y="144"/>
                  </a:lnTo>
                  <a:lnTo>
                    <a:pt x="811" y="158"/>
                  </a:lnTo>
                  <a:lnTo>
                    <a:pt x="814" y="176"/>
                  </a:lnTo>
                  <a:lnTo>
                    <a:pt x="816" y="200"/>
                  </a:lnTo>
                  <a:lnTo>
                    <a:pt x="818" y="227"/>
                  </a:lnTo>
                  <a:lnTo>
                    <a:pt x="820" y="258"/>
                  </a:lnTo>
                  <a:lnTo>
                    <a:pt x="820" y="327"/>
                  </a:lnTo>
                  <a:lnTo>
                    <a:pt x="819" y="365"/>
                  </a:lnTo>
                  <a:lnTo>
                    <a:pt x="817" y="404"/>
                  </a:lnTo>
                  <a:lnTo>
                    <a:pt x="813" y="445"/>
                  </a:lnTo>
                  <a:lnTo>
                    <a:pt x="808" y="486"/>
                  </a:lnTo>
                  <a:lnTo>
                    <a:pt x="801" y="526"/>
                  </a:lnTo>
                  <a:lnTo>
                    <a:pt x="793" y="567"/>
                  </a:lnTo>
                  <a:lnTo>
                    <a:pt x="782" y="607"/>
                  </a:lnTo>
                  <a:lnTo>
                    <a:pt x="769" y="645"/>
                  </a:lnTo>
                  <a:lnTo>
                    <a:pt x="754" y="681"/>
                  </a:lnTo>
                  <a:lnTo>
                    <a:pt x="737" y="715"/>
                  </a:lnTo>
                  <a:lnTo>
                    <a:pt x="717" y="746"/>
                  </a:lnTo>
                  <a:lnTo>
                    <a:pt x="696" y="771"/>
                  </a:lnTo>
                  <a:lnTo>
                    <a:pt x="672" y="793"/>
                  </a:lnTo>
                  <a:lnTo>
                    <a:pt x="645" y="812"/>
                  </a:lnTo>
                  <a:lnTo>
                    <a:pt x="617" y="829"/>
                  </a:lnTo>
                  <a:lnTo>
                    <a:pt x="587" y="842"/>
                  </a:lnTo>
                  <a:lnTo>
                    <a:pt x="555" y="853"/>
                  </a:lnTo>
                  <a:lnTo>
                    <a:pt x="522" y="861"/>
                  </a:lnTo>
                  <a:lnTo>
                    <a:pt x="488" y="865"/>
                  </a:lnTo>
                  <a:lnTo>
                    <a:pt x="454" y="867"/>
                  </a:lnTo>
                  <a:lnTo>
                    <a:pt x="419" y="866"/>
                  </a:lnTo>
                  <a:lnTo>
                    <a:pt x="383" y="862"/>
                  </a:lnTo>
                  <a:lnTo>
                    <a:pt x="349" y="855"/>
                  </a:lnTo>
                  <a:lnTo>
                    <a:pt x="315" y="846"/>
                  </a:lnTo>
                  <a:lnTo>
                    <a:pt x="282" y="832"/>
                  </a:lnTo>
                  <a:lnTo>
                    <a:pt x="250" y="817"/>
                  </a:lnTo>
                  <a:lnTo>
                    <a:pt x="220" y="798"/>
                  </a:lnTo>
                  <a:lnTo>
                    <a:pt x="193" y="776"/>
                  </a:lnTo>
                  <a:lnTo>
                    <a:pt x="167" y="752"/>
                  </a:lnTo>
                  <a:lnTo>
                    <a:pt x="143" y="724"/>
                  </a:lnTo>
                  <a:lnTo>
                    <a:pt x="122" y="694"/>
                  </a:lnTo>
                  <a:lnTo>
                    <a:pt x="101" y="655"/>
                  </a:lnTo>
                  <a:lnTo>
                    <a:pt x="82" y="614"/>
                  </a:lnTo>
                  <a:lnTo>
                    <a:pt x="65" y="573"/>
                  </a:lnTo>
                  <a:lnTo>
                    <a:pt x="52" y="532"/>
                  </a:lnTo>
                  <a:lnTo>
                    <a:pt x="40" y="491"/>
                  </a:lnTo>
                  <a:lnTo>
                    <a:pt x="30" y="450"/>
                  </a:lnTo>
                  <a:lnTo>
                    <a:pt x="22" y="411"/>
                  </a:lnTo>
                  <a:lnTo>
                    <a:pt x="15" y="372"/>
                  </a:lnTo>
                  <a:lnTo>
                    <a:pt x="10" y="336"/>
                  </a:lnTo>
                  <a:lnTo>
                    <a:pt x="7" y="303"/>
                  </a:lnTo>
                  <a:lnTo>
                    <a:pt x="4" y="272"/>
                  </a:lnTo>
                  <a:lnTo>
                    <a:pt x="2" y="245"/>
                  </a:lnTo>
                  <a:lnTo>
                    <a:pt x="1" y="222"/>
                  </a:lnTo>
                  <a:lnTo>
                    <a:pt x="0" y="202"/>
                  </a:lnTo>
                  <a:lnTo>
                    <a:pt x="0" y="173"/>
                  </a:lnTo>
                  <a:lnTo>
                    <a:pt x="1" y="168"/>
                  </a:lnTo>
                  <a:lnTo>
                    <a:pt x="2" y="162"/>
                  </a:lnTo>
                  <a:lnTo>
                    <a:pt x="5" y="155"/>
                  </a:lnTo>
                  <a:lnTo>
                    <a:pt x="9" y="146"/>
                  </a:lnTo>
                  <a:lnTo>
                    <a:pt x="16" y="137"/>
                  </a:lnTo>
                  <a:lnTo>
                    <a:pt x="25" y="126"/>
                  </a:lnTo>
                  <a:lnTo>
                    <a:pt x="37" y="115"/>
                  </a:lnTo>
                  <a:lnTo>
                    <a:pt x="53" y="103"/>
                  </a:lnTo>
                  <a:lnTo>
                    <a:pt x="72" y="91"/>
                  </a:lnTo>
                  <a:lnTo>
                    <a:pt x="95" y="78"/>
                  </a:lnTo>
                  <a:lnTo>
                    <a:pt x="122" y="65"/>
                  </a:lnTo>
                  <a:lnTo>
                    <a:pt x="155" y="52"/>
                  </a:lnTo>
                  <a:lnTo>
                    <a:pt x="193" y="40"/>
                  </a:lnTo>
                  <a:lnTo>
                    <a:pt x="248" y="25"/>
                  </a:lnTo>
                  <a:lnTo>
                    <a:pt x="301" y="14"/>
                  </a:lnTo>
                  <a:lnTo>
                    <a:pt x="351" y="6"/>
                  </a:lnTo>
                  <a:lnTo>
                    <a:pt x="399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B2FF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6">
              <a:extLst>
                <a:ext uri="{FF2B5EF4-FFF2-40B4-BE49-F238E27FC236}">
                  <a16:creationId xmlns:a16="http://schemas.microsoft.com/office/drawing/2014/main" id="{62837FD4-C5BA-9240-BE80-CD5CA82CCC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47652" y="4943181"/>
              <a:ext cx="100299" cy="5719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26" y="28"/>
                </a:cxn>
                <a:cxn ang="0">
                  <a:pos x="30" y="34"/>
                </a:cxn>
                <a:cxn ang="0">
                  <a:pos x="36" y="40"/>
                </a:cxn>
                <a:cxn ang="0">
                  <a:pos x="41" y="50"/>
                </a:cxn>
                <a:cxn ang="0">
                  <a:pos x="49" y="63"/>
                </a:cxn>
                <a:cxn ang="0">
                  <a:pos x="56" y="92"/>
                </a:cxn>
                <a:cxn ang="0">
                  <a:pos x="62" y="127"/>
                </a:cxn>
                <a:cxn ang="0">
                  <a:pos x="68" y="164"/>
                </a:cxn>
                <a:cxn ang="0">
                  <a:pos x="74" y="204"/>
                </a:cxn>
                <a:cxn ang="0">
                  <a:pos x="79" y="247"/>
                </a:cxn>
                <a:cxn ang="0">
                  <a:pos x="82" y="291"/>
                </a:cxn>
                <a:cxn ang="0">
                  <a:pos x="84" y="335"/>
                </a:cxn>
                <a:cxn ang="0">
                  <a:pos x="83" y="379"/>
                </a:cxn>
                <a:cxn ang="0">
                  <a:pos x="81" y="422"/>
                </a:cxn>
                <a:cxn ang="0">
                  <a:pos x="75" y="463"/>
                </a:cxn>
                <a:cxn ang="0">
                  <a:pos x="38" y="479"/>
                </a:cxn>
                <a:cxn ang="0">
                  <a:pos x="0" y="0"/>
                </a:cxn>
              </a:cxnLst>
              <a:rect l="0" t="0" r="r" b="b"/>
              <a:pathLst>
                <a:path w="84" h="479">
                  <a:moveTo>
                    <a:pt x="0" y="0"/>
                  </a:moveTo>
                  <a:lnTo>
                    <a:pt x="23" y="24"/>
                  </a:lnTo>
                  <a:lnTo>
                    <a:pt x="26" y="28"/>
                  </a:lnTo>
                  <a:lnTo>
                    <a:pt x="30" y="34"/>
                  </a:lnTo>
                  <a:lnTo>
                    <a:pt x="36" y="40"/>
                  </a:lnTo>
                  <a:lnTo>
                    <a:pt x="41" y="50"/>
                  </a:lnTo>
                  <a:lnTo>
                    <a:pt x="49" y="63"/>
                  </a:lnTo>
                  <a:lnTo>
                    <a:pt x="56" y="92"/>
                  </a:lnTo>
                  <a:lnTo>
                    <a:pt x="62" y="127"/>
                  </a:lnTo>
                  <a:lnTo>
                    <a:pt x="68" y="164"/>
                  </a:lnTo>
                  <a:lnTo>
                    <a:pt x="74" y="204"/>
                  </a:lnTo>
                  <a:lnTo>
                    <a:pt x="79" y="247"/>
                  </a:lnTo>
                  <a:lnTo>
                    <a:pt x="82" y="291"/>
                  </a:lnTo>
                  <a:lnTo>
                    <a:pt x="84" y="335"/>
                  </a:lnTo>
                  <a:lnTo>
                    <a:pt x="83" y="379"/>
                  </a:lnTo>
                  <a:lnTo>
                    <a:pt x="81" y="422"/>
                  </a:lnTo>
                  <a:lnTo>
                    <a:pt x="75" y="463"/>
                  </a:lnTo>
                  <a:lnTo>
                    <a:pt x="38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7">
              <a:extLst>
                <a:ext uri="{FF2B5EF4-FFF2-40B4-BE49-F238E27FC236}">
                  <a16:creationId xmlns:a16="http://schemas.microsoft.com/office/drawing/2014/main" id="{E6575C96-5EB5-744D-9189-544839EA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760605" cy="914636"/>
            </a:xfrm>
            <a:custGeom>
              <a:avLst/>
              <a:gdLst/>
              <a:ahLst/>
              <a:cxnLst>
                <a:cxn ang="0">
                  <a:pos x="44" y="14"/>
                </a:cxn>
                <a:cxn ang="0">
                  <a:pos x="26" y="48"/>
                </a:cxn>
                <a:cxn ang="0">
                  <a:pos x="23" y="90"/>
                </a:cxn>
                <a:cxn ang="0">
                  <a:pos x="26" y="124"/>
                </a:cxn>
                <a:cxn ang="0">
                  <a:pos x="33" y="175"/>
                </a:cxn>
                <a:cxn ang="0">
                  <a:pos x="43" y="239"/>
                </a:cxn>
                <a:cxn ang="0">
                  <a:pos x="57" y="311"/>
                </a:cxn>
                <a:cxn ang="0">
                  <a:pos x="76" y="387"/>
                </a:cxn>
                <a:cxn ang="0">
                  <a:pos x="101" y="464"/>
                </a:cxn>
                <a:cxn ang="0">
                  <a:pos x="132" y="536"/>
                </a:cxn>
                <a:cxn ang="0">
                  <a:pos x="170" y="600"/>
                </a:cxn>
                <a:cxn ang="0">
                  <a:pos x="215" y="651"/>
                </a:cxn>
                <a:cxn ang="0">
                  <a:pos x="280" y="697"/>
                </a:cxn>
                <a:cxn ang="0">
                  <a:pos x="346" y="726"/>
                </a:cxn>
                <a:cxn ang="0">
                  <a:pos x="411" y="741"/>
                </a:cxn>
                <a:cxn ang="0">
                  <a:pos x="474" y="746"/>
                </a:cxn>
                <a:cxn ang="0">
                  <a:pos x="532" y="741"/>
                </a:cxn>
                <a:cxn ang="0">
                  <a:pos x="581" y="733"/>
                </a:cxn>
                <a:cxn ang="0">
                  <a:pos x="621" y="722"/>
                </a:cxn>
                <a:cxn ang="0">
                  <a:pos x="607" y="733"/>
                </a:cxn>
                <a:cxn ang="0">
                  <a:pos x="541" y="756"/>
                </a:cxn>
                <a:cxn ang="0">
                  <a:pos x="471" y="766"/>
                </a:cxn>
                <a:cxn ang="0">
                  <a:pos x="398" y="764"/>
                </a:cxn>
                <a:cxn ang="0">
                  <a:pos x="326" y="748"/>
                </a:cxn>
                <a:cxn ang="0">
                  <a:pos x="257" y="720"/>
                </a:cxn>
                <a:cxn ang="0">
                  <a:pos x="196" y="679"/>
                </a:cxn>
                <a:cxn ang="0">
                  <a:pos x="144" y="626"/>
                </a:cxn>
                <a:cxn ang="0">
                  <a:pos x="101" y="555"/>
                </a:cxn>
                <a:cxn ang="0">
                  <a:pos x="65" y="473"/>
                </a:cxn>
                <a:cxn ang="0">
                  <a:pos x="40" y="391"/>
                </a:cxn>
                <a:cxn ang="0">
                  <a:pos x="22" y="311"/>
                </a:cxn>
                <a:cxn ang="0">
                  <a:pos x="10" y="236"/>
                </a:cxn>
                <a:cxn ang="0">
                  <a:pos x="4" y="172"/>
                </a:cxn>
                <a:cxn ang="0">
                  <a:pos x="1" y="122"/>
                </a:cxn>
                <a:cxn ang="0">
                  <a:pos x="0" y="71"/>
                </a:cxn>
                <a:cxn ang="0">
                  <a:pos x="4" y="59"/>
                </a:cxn>
                <a:cxn ang="0">
                  <a:pos x="14" y="39"/>
                </a:cxn>
                <a:cxn ang="0">
                  <a:pos x="38" y="13"/>
                </a:cxn>
              </a:cxnLst>
              <a:rect l="0" t="0" r="r" b="b"/>
              <a:pathLst>
                <a:path w="637" h="766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4"/>
                  </a:lnTo>
                  <a:lnTo>
                    <a:pt x="29" y="147"/>
                  </a:lnTo>
                  <a:lnTo>
                    <a:pt x="33" y="175"/>
                  </a:lnTo>
                  <a:lnTo>
                    <a:pt x="37" y="205"/>
                  </a:lnTo>
                  <a:lnTo>
                    <a:pt x="43" y="239"/>
                  </a:lnTo>
                  <a:lnTo>
                    <a:pt x="50" y="274"/>
                  </a:lnTo>
                  <a:lnTo>
                    <a:pt x="57" y="311"/>
                  </a:lnTo>
                  <a:lnTo>
                    <a:pt x="66" y="349"/>
                  </a:lnTo>
                  <a:lnTo>
                    <a:pt x="76" y="387"/>
                  </a:lnTo>
                  <a:lnTo>
                    <a:pt x="88" y="426"/>
                  </a:lnTo>
                  <a:lnTo>
                    <a:pt x="101" y="464"/>
                  </a:lnTo>
                  <a:lnTo>
                    <a:pt x="116" y="501"/>
                  </a:lnTo>
                  <a:lnTo>
                    <a:pt x="132" y="536"/>
                  </a:lnTo>
                  <a:lnTo>
                    <a:pt x="150" y="570"/>
                  </a:lnTo>
                  <a:lnTo>
                    <a:pt x="170" y="600"/>
                  </a:lnTo>
                  <a:lnTo>
                    <a:pt x="192" y="627"/>
                  </a:lnTo>
                  <a:lnTo>
                    <a:pt x="215" y="651"/>
                  </a:lnTo>
                  <a:lnTo>
                    <a:pt x="247" y="676"/>
                  </a:lnTo>
                  <a:lnTo>
                    <a:pt x="280" y="697"/>
                  </a:lnTo>
                  <a:lnTo>
                    <a:pt x="313" y="714"/>
                  </a:lnTo>
                  <a:lnTo>
                    <a:pt x="346" y="726"/>
                  </a:lnTo>
                  <a:lnTo>
                    <a:pt x="379" y="735"/>
                  </a:lnTo>
                  <a:lnTo>
                    <a:pt x="411" y="741"/>
                  </a:lnTo>
                  <a:lnTo>
                    <a:pt x="443" y="745"/>
                  </a:lnTo>
                  <a:lnTo>
                    <a:pt x="474" y="746"/>
                  </a:lnTo>
                  <a:lnTo>
                    <a:pt x="503" y="745"/>
                  </a:lnTo>
                  <a:lnTo>
                    <a:pt x="532" y="741"/>
                  </a:lnTo>
                  <a:lnTo>
                    <a:pt x="558" y="738"/>
                  </a:lnTo>
                  <a:lnTo>
                    <a:pt x="581" y="733"/>
                  </a:lnTo>
                  <a:lnTo>
                    <a:pt x="603" y="728"/>
                  </a:lnTo>
                  <a:lnTo>
                    <a:pt x="621" y="722"/>
                  </a:lnTo>
                  <a:lnTo>
                    <a:pt x="637" y="717"/>
                  </a:lnTo>
                  <a:lnTo>
                    <a:pt x="607" y="733"/>
                  </a:lnTo>
                  <a:lnTo>
                    <a:pt x="574" y="746"/>
                  </a:lnTo>
                  <a:lnTo>
                    <a:pt x="541" y="756"/>
                  </a:lnTo>
                  <a:lnTo>
                    <a:pt x="506" y="763"/>
                  </a:lnTo>
                  <a:lnTo>
                    <a:pt x="471" y="766"/>
                  </a:lnTo>
                  <a:lnTo>
                    <a:pt x="434" y="766"/>
                  </a:lnTo>
                  <a:lnTo>
                    <a:pt x="398" y="764"/>
                  </a:lnTo>
                  <a:lnTo>
                    <a:pt x="361" y="757"/>
                  </a:lnTo>
                  <a:lnTo>
                    <a:pt x="326" y="748"/>
                  </a:lnTo>
                  <a:lnTo>
                    <a:pt x="291" y="735"/>
                  </a:lnTo>
                  <a:lnTo>
                    <a:pt x="257" y="720"/>
                  </a:lnTo>
                  <a:lnTo>
                    <a:pt x="226" y="701"/>
                  </a:lnTo>
                  <a:lnTo>
                    <a:pt x="196" y="679"/>
                  </a:lnTo>
                  <a:lnTo>
                    <a:pt x="168" y="654"/>
                  </a:lnTo>
                  <a:lnTo>
                    <a:pt x="144" y="626"/>
                  </a:lnTo>
                  <a:lnTo>
                    <a:pt x="122" y="594"/>
                  </a:lnTo>
                  <a:lnTo>
                    <a:pt x="101" y="555"/>
                  </a:lnTo>
                  <a:lnTo>
                    <a:pt x="82" y="514"/>
                  </a:lnTo>
                  <a:lnTo>
                    <a:pt x="65" y="473"/>
                  </a:lnTo>
                  <a:lnTo>
                    <a:pt x="52" y="432"/>
                  </a:lnTo>
                  <a:lnTo>
                    <a:pt x="40" y="391"/>
                  </a:lnTo>
                  <a:lnTo>
                    <a:pt x="30" y="350"/>
                  </a:lnTo>
                  <a:lnTo>
                    <a:pt x="22" y="311"/>
                  </a:lnTo>
                  <a:lnTo>
                    <a:pt x="15" y="272"/>
                  </a:lnTo>
                  <a:lnTo>
                    <a:pt x="10" y="236"/>
                  </a:lnTo>
                  <a:lnTo>
                    <a:pt x="7" y="203"/>
                  </a:lnTo>
                  <a:lnTo>
                    <a:pt x="4" y="172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DD5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8">
              <a:extLst>
                <a:ext uri="{FF2B5EF4-FFF2-40B4-BE49-F238E27FC236}">
                  <a16:creationId xmlns:a16="http://schemas.microsoft.com/office/drawing/2014/main" id="{8D341E2C-83B0-2E4E-AFBB-B03A7DCE0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56" y="3599886"/>
              <a:ext cx="905083" cy="946874"/>
            </a:xfrm>
            <a:custGeom>
              <a:avLst/>
              <a:gdLst/>
              <a:ahLst/>
              <a:cxnLst>
                <a:cxn ang="0">
                  <a:pos x="446" y="1"/>
                </a:cxn>
                <a:cxn ang="0">
                  <a:pos x="516" y="7"/>
                </a:cxn>
                <a:cxn ang="0">
                  <a:pos x="573" y="17"/>
                </a:cxn>
                <a:cxn ang="0">
                  <a:pos x="615" y="28"/>
                </a:cxn>
                <a:cxn ang="0">
                  <a:pos x="641" y="35"/>
                </a:cxn>
                <a:cxn ang="0">
                  <a:pos x="677" y="47"/>
                </a:cxn>
                <a:cxn ang="0">
                  <a:pos x="703" y="60"/>
                </a:cxn>
                <a:cxn ang="0">
                  <a:pos x="722" y="80"/>
                </a:cxn>
                <a:cxn ang="0">
                  <a:pos x="736" y="111"/>
                </a:cxn>
                <a:cxn ang="0">
                  <a:pos x="744" y="145"/>
                </a:cxn>
                <a:cxn ang="0">
                  <a:pos x="749" y="185"/>
                </a:cxn>
                <a:cxn ang="0">
                  <a:pos x="754" y="240"/>
                </a:cxn>
                <a:cxn ang="0">
                  <a:pos x="758" y="306"/>
                </a:cxn>
                <a:cxn ang="0">
                  <a:pos x="755" y="380"/>
                </a:cxn>
                <a:cxn ang="0">
                  <a:pos x="746" y="458"/>
                </a:cxn>
                <a:cxn ang="0">
                  <a:pos x="728" y="536"/>
                </a:cxn>
                <a:cxn ang="0">
                  <a:pos x="699" y="613"/>
                </a:cxn>
                <a:cxn ang="0">
                  <a:pos x="657" y="684"/>
                </a:cxn>
                <a:cxn ang="0">
                  <a:pos x="613" y="728"/>
                </a:cxn>
                <a:cxn ang="0">
                  <a:pos x="559" y="762"/>
                </a:cxn>
                <a:cxn ang="0">
                  <a:pos x="499" y="783"/>
                </a:cxn>
                <a:cxn ang="0">
                  <a:pos x="434" y="793"/>
                </a:cxn>
                <a:cxn ang="0">
                  <a:pos x="366" y="791"/>
                </a:cxn>
                <a:cxn ang="0">
                  <a:pos x="300" y="778"/>
                </a:cxn>
                <a:cxn ang="0">
                  <a:pos x="237" y="752"/>
                </a:cxn>
                <a:cxn ang="0">
                  <a:pos x="180" y="715"/>
                </a:cxn>
                <a:cxn ang="0">
                  <a:pos x="133" y="665"/>
                </a:cxn>
                <a:cxn ang="0">
                  <a:pos x="92" y="598"/>
                </a:cxn>
                <a:cxn ang="0">
                  <a:pos x="58" y="519"/>
                </a:cxn>
                <a:cxn ang="0">
                  <a:pos x="34" y="438"/>
                </a:cxn>
                <a:cxn ang="0">
                  <a:pos x="18" y="361"/>
                </a:cxn>
                <a:cxn ang="0">
                  <a:pos x="8" y="291"/>
                </a:cxn>
                <a:cxn ang="0">
                  <a:pos x="2" y="232"/>
                </a:cxn>
                <a:cxn ang="0">
                  <a:pos x="0" y="189"/>
                </a:cxn>
                <a:cxn ang="0">
                  <a:pos x="1" y="154"/>
                </a:cxn>
                <a:cxn ang="0">
                  <a:pos x="6" y="139"/>
                </a:cxn>
                <a:cxn ang="0">
                  <a:pos x="19" y="121"/>
                </a:cxn>
                <a:cxn ang="0">
                  <a:pos x="43" y="98"/>
                </a:cxn>
                <a:cxn ang="0">
                  <a:pos x="82" y="74"/>
                </a:cxn>
                <a:cxn ang="0">
                  <a:pos x="140" y="49"/>
                </a:cxn>
                <a:cxn ang="0">
                  <a:pos x="227" y="23"/>
                </a:cxn>
                <a:cxn ang="0">
                  <a:pos x="322" y="5"/>
                </a:cxn>
                <a:cxn ang="0">
                  <a:pos x="407" y="0"/>
                </a:cxn>
              </a:cxnLst>
              <a:rect l="0" t="0" r="r" b="b"/>
              <a:pathLst>
                <a:path w="758" h="793">
                  <a:moveTo>
                    <a:pt x="407" y="0"/>
                  </a:moveTo>
                  <a:lnTo>
                    <a:pt x="446" y="1"/>
                  </a:lnTo>
                  <a:lnTo>
                    <a:pt x="483" y="4"/>
                  </a:lnTo>
                  <a:lnTo>
                    <a:pt x="516" y="7"/>
                  </a:lnTo>
                  <a:lnTo>
                    <a:pt x="546" y="12"/>
                  </a:lnTo>
                  <a:lnTo>
                    <a:pt x="573" y="17"/>
                  </a:lnTo>
                  <a:lnTo>
                    <a:pt x="595" y="23"/>
                  </a:lnTo>
                  <a:lnTo>
                    <a:pt x="615" y="28"/>
                  </a:lnTo>
                  <a:lnTo>
                    <a:pt x="630" y="32"/>
                  </a:lnTo>
                  <a:lnTo>
                    <a:pt x="641" y="35"/>
                  </a:lnTo>
                  <a:lnTo>
                    <a:pt x="660" y="41"/>
                  </a:lnTo>
                  <a:lnTo>
                    <a:pt x="677" y="47"/>
                  </a:lnTo>
                  <a:lnTo>
                    <a:pt x="691" y="53"/>
                  </a:lnTo>
                  <a:lnTo>
                    <a:pt x="703" y="60"/>
                  </a:lnTo>
                  <a:lnTo>
                    <a:pt x="713" y="69"/>
                  </a:lnTo>
                  <a:lnTo>
                    <a:pt x="722" y="80"/>
                  </a:lnTo>
                  <a:lnTo>
                    <a:pt x="729" y="93"/>
                  </a:lnTo>
                  <a:lnTo>
                    <a:pt x="736" y="111"/>
                  </a:lnTo>
                  <a:lnTo>
                    <a:pt x="741" y="132"/>
                  </a:lnTo>
                  <a:lnTo>
                    <a:pt x="744" y="145"/>
                  </a:lnTo>
                  <a:lnTo>
                    <a:pt x="746" y="164"/>
                  </a:lnTo>
                  <a:lnTo>
                    <a:pt x="749" y="185"/>
                  </a:lnTo>
                  <a:lnTo>
                    <a:pt x="753" y="211"/>
                  </a:lnTo>
                  <a:lnTo>
                    <a:pt x="754" y="240"/>
                  </a:lnTo>
                  <a:lnTo>
                    <a:pt x="757" y="272"/>
                  </a:lnTo>
                  <a:lnTo>
                    <a:pt x="758" y="306"/>
                  </a:lnTo>
                  <a:lnTo>
                    <a:pt x="757" y="342"/>
                  </a:lnTo>
                  <a:lnTo>
                    <a:pt x="755" y="380"/>
                  </a:lnTo>
                  <a:lnTo>
                    <a:pt x="752" y="418"/>
                  </a:lnTo>
                  <a:lnTo>
                    <a:pt x="746" y="458"/>
                  </a:lnTo>
                  <a:lnTo>
                    <a:pt x="739" y="497"/>
                  </a:lnTo>
                  <a:lnTo>
                    <a:pt x="728" y="536"/>
                  </a:lnTo>
                  <a:lnTo>
                    <a:pt x="715" y="576"/>
                  </a:lnTo>
                  <a:lnTo>
                    <a:pt x="699" y="613"/>
                  </a:lnTo>
                  <a:lnTo>
                    <a:pt x="680" y="649"/>
                  </a:lnTo>
                  <a:lnTo>
                    <a:pt x="657" y="684"/>
                  </a:lnTo>
                  <a:lnTo>
                    <a:pt x="636" y="707"/>
                  </a:lnTo>
                  <a:lnTo>
                    <a:pt x="613" y="728"/>
                  </a:lnTo>
                  <a:lnTo>
                    <a:pt x="587" y="747"/>
                  </a:lnTo>
                  <a:lnTo>
                    <a:pt x="559" y="762"/>
                  </a:lnTo>
                  <a:lnTo>
                    <a:pt x="530" y="774"/>
                  </a:lnTo>
                  <a:lnTo>
                    <a:pt x="499" y="783"/>
                  </a:lnTo>
                  <a:lnTo>
                    <a:pt x="467" y="789"/>
                  </a:lnTo>
                  <a:lnTo>
                    <a:pt x="434" y="793"/>
                  </a:lnTo>
                  <a:lnTo>
                    <a:pt x="400" y="793"/>
                  </a:lnTo>
                  <a:lnTo>
                    <a:pt x="366" y="791"/>
                  </a:lnTo>
                  <a:lnTo>
                    <a:pt x="333" y="786"/>
                  </a:lnTo>
                  <a:lnTo>
                    <a:pt x="300" y="778"/>
                  </a:lnTo>
                  <a:lnTo>
                    <a:pt x="268" y="766"/>
                  </a:lnTo>
                  <a:lnTo>
                    <a:pt x="237" y="752"/>
                  </a:lnTo>
                  <a:lnTo>
                    <a:pt x="208" y="735"/>
                  </a:lnTo>
                  <a:lnTo>
                    <a:pt x="180" y="715"/>
                  </a:lnTo>
                  <a:lnTo>
                    <a:pt x="155" y="691"/>
                  </a:lnTo>
                  <a:lnTo>
                    <a:pt x="133" y="665"/>
                  </a:lnTo>
                  <a:lnTo>
                    <a:pt x="112" y="636"/>
                  </a:lnTo>
                  <a:lnTo>
                    <a:pt x="92" y="598"/>
                  </a:lnTo>
                  <a:lnTo>
                    <a:pt x="73" y="559"/>
                  </a:lnTo>
                  <a:lnTo>
                    <a:pt x="58" y="519"/>
                  </a:lnTo>
                  <a:lnTo>
                    <a:pt x="45" y="479"/>
                  </a:lnTo>
                  <a:lnTo>
                    <a:pt x="34" y="438"/>
                  </a:lnTo>
                  <a:lnTo>
                    <a:pt x="25" y="399"/>
                  </a:lnTo>
                  <a:lnTo>
                    <a:pt x="18" y="361"/>
                  </a:lnTo>
                  <a:lnTo>
                    <a:pt x="12" y="324"/>
                  </a:lnTo>
                  <a:lnTo>
                    <a:pt x="8" y="291"/>
                  </a:lnTo>
                  <a:lnTo>
                    <a:pt x="5" y="260"/>
                  </a:lnTo>
                  <a:lnTo>
                    <a:pt x="2" y="232"/>
                  </a:lnTo>
                  <a:lnTo>
                    <a:pt x="1" y="208"/>
                  </a:lnTo>
                  <a:lnTo>
                    <a:pt x="0" y="189"/>
                  </a:lnTo>
                  <a:lnTo>
                    <a:pt x="0" y="158"/>
                  </a:lnTo>
                  <a:lnTo>
                    <a:pt x="1" y="154"/>
                  </a:lnTo>
                  <a:lnTo>
                    <a:pt x="3" y="147"/>
                  </a:lnTo>
                  <a:lnTo>
                    <a:pt x="6" y="139"/>
                  </a:lnTo>
                  <a:lnTo>
                    <a:pt x="11" y="131"/>
                  </a:lnTo>
                  <a:lnTo>
                    <a:pt x="19" y="121"/>
                  </a:lnTo>
                  <a:lnTo>
                    <a:pt x="30" y="110"/>
                  </a:lnTo>
                  <a:lnTo>
                    <a:pt x="43" y="98"/>
                  </a:lnTo>
                  <a:lnTo>
                    <a:pt x="61" y="87"/>
                  </a:lnTo>
                  <a:lnTo>
                    <a:pt x="82" y="74"/>
                  </a:lnTo>
                  <a:lnTo>
                    <a:pt x="108" y="61"/>
                  </a:lnTo>
                  <a:lnTo>
                    <a:pt x="140" y="49"/>
                  </a:lnTo>
                  <a:lnTo>
                    <a:pt x="177" y="36"/>
                  </a:lnTo>
                  <a:lnTo>
                    <a:pt x="227" y="23"/>
                  </a:lnTo>
                  <a:lnTo>
                    <a:pt x="276" y="12"/>
                  </a:lnTo>
                  <a:lnTo>
                    <a:pt x="322" y="5"/>
                  </a:lnTo>
                  <a:lnTo>
                    <a:pt x="366" y="2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9">
              <a:extLst>
                <a:ext uri="{FF2B5EF4-FFF2-40B4-BE49-F238E27FC236}">
                  <a16:creationId xmlns:a16="http://schemas.microsoft.com/office/drawing/2014/main" id="{035FF9BE-8107-714A-85E1-935CE5217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60482"/>
              <a:ext cx="979114" cy="784485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563" y="6"/>
                </a:cxn>
                <a:cxn ang="0">
                  <a:pos x="626" y="16"/>
                </a:cxn>
                <a:cxn ang="0">
                  <a:pos x="673" y="26"/>
                </a:cxn>
                <a:cxn ang="0">
                  <a:pos x="702" y="34"/>
                </a:cxn>
                <a:cxn ang="0">
                  <a:pos x="743" y="49"/>
                </a:cxn>
                <a:cxn ang="0">
                  <a:pos x="773" y="68"/>
                </a:cxn>
                <a:cxn ang="0">
                  <a:pos x="792" y="98"/>
                </a:cxn>
                <a:cxn ang="0">
                  <a:pos x="805" y="144"/>
                </a:cxn>
                <a:cxn ang="0">
                  <a:pos x="810" y="179"/>
                </a:cxn>
                <a:cxn ang="0">
                  <a:pos x="816" y="233"/>
                </a:cxn>
                <a:cxn ang="0">
                  <a:pos x="820" y="301"/>
                </a:cxn>
                <a:cxn ang="0">
                  <a:pos x="819" y="352"/>
                </a:cxn>
                <a:cxn ang="0">
                  <a:pos x="809" y="316"/>
                </a:cxn>
                <a:cxn ang="0">
                  <a:pos x="794" y="283"/>
                </a:cxn>
                <a:cxn ang="0">
                  <a:pos x="769" y="257"/>
                </a:cxn>
                <a:cxn ang="0">
                  <a:pos x="734" y="238"/>
                </a:cxn>
                <a:cxn ang="0">
                  <a:pos x="692" y="228"/>
                </a:cxn>
                <a:cxn ang="0">
                  <a:pos x="636" y="222"/>
                </a:cxn>
                <a:cxn ang="0">
                  <a:pos x="572" y="218"/>
                </a:cxn>
                <a:cxn ang="0">
                  <a:pos x="471" y="217"/>
                </a:cxn>
                <a:cxn ang="0">
                  <a:pos x="410" y="220"/>
                </a:cxn>
                <a:cxn ang="0">
                  <a:pos x="362" y="226"/>
                </a:cxn>
                <a:cxn ang="0">
                  <a:pos x="317" y="239"/>
                </a:cxn>
                <a:cxn ang="0">
                  <a:pos x="276" y="267"/>
                </a:cxn>
                <a:cxn ang="0">
                  <a:pos x="249" y="304"/>
                </a:cxn>
                <a:cxn ang="0">
                  <a:pos x="235" y="351"/>
                </a:cxn>
                <a:cxn ang="0">
                  <a:pos x="235" y="395"/>
                </a:cxn>
                <a:cxn ang="0">
                  <a:pos x="237" y="439"/>
                </a:cxn>
                <a:cxn ang="0">
                  <a:pos x="236" y="489"/>
                </a:cxn>
                <a:cxn ang="0">
                  <a:pos x="225" y="541"/>
                </a:cxn>
                <a:cxn ang="0">
                  <a:pos x="202" y="586"/>
                </a:cxn>
                <a:cxn ang="0">
                  <a:pos x="171" y="620"/>
                </a:cxn>
                <a:cxn ang="0">
                  <a:pos x="137" y="643"/>
                </a:cxn>
                <a:cxn ang="0">
                  <a:pos x="106" y="657"/>
                </a:cxn>
                <a:cxn ang="0">
                  <a:pos x="106" y="654"/>
                </a:cxn>
                <a:cxn ang="0">
                  <a:pos x="102" y="649"/>
                </a:cxn>
                <a:cxn ang="0">
                  <a:pos x="77" y="571"/>
                </a:cxn>
                <a:cxn ang="0">
                  <a:pos x="56" y="491"/>
                </a:cxn>
                <a:cxn ang="0">
                  <a:pos x="39" y="411"/>
                </a:cxn>
                <a:cxn ang="0">
                  <a:pos x="24" y="336"/>
                </a:cxn>
                <a:cxn ang="0">
                  <a:pos x="14" y="271"/>
                </a:cxn>
                <a:cxn ang="0">
                  <a:pos x="6" y="217"/>
                </a:cxn>
                <a:cxn ang="0">
                  <a:pos x="1" y="178"/>
                </a:cxn>
                <a:cxn ang="0">
                  <a:pos x="0" y="158"/>
                </a:cxn>
                <a:cxn ang="0">
                  <a:pos x="10" y="140"/>
                </a:cxn>
                <a:cxn ang="0">
                  <a:pos x="31" y="118"/>
                </a:cxn>
                <a:cxn ang="0">
                  <a:pos x="65" y="93"/>
                </a:cxn>
                <a:cxn ang="0">
                  <a:pos x="116" y="67"/>
                </a:cxn>
                <a:cxn ang="0">
                  <a:pos x="188" y="40"/>
                </a:cxn>
                <a:cxn ang="0">
                  <a:pos x="296" y="14"/>
                </a:cxn>
                <a:cxn ang="0">
                  <a:pos x="396" y="1"/>
                </a:cxn>
              </a:cxnLst>
              <a:rect l="0" t="0" r="r" b="b"/>
              <a:pathLst>
                <a:path w="820" h="657">
                  <a:moveTo>
                    <a:pt x="442" y="0"/>
                  </a:moveTo>
                  <a:lnTo>
                    <a:pt x="486" y="0"/>
                  </a:lnTo>
                  <a:lnTo>
                    <a:pt x="526" y="1"/>
                  </a:lnTo>
                  <a:lnTo>
                    <a:pt x="563" y="6"/>
                  </a:lnTo>
                  <a:lnTo>
                    <a:pt x="596" y="10"/>
                  </a:lnTo>
                  <a:lnTo>
                    <a:pt x="626" y="16"/>
                  </a:lnTo>
                  <a:lnTo>
                    <a:pt x="651" y="21"/>
                  </a:lnTo>
                  <a:lnTo>
                    <a:pt x="673" y="26"/>
                  </a:lnTo>
                  <a:lnTo>
                    <a:pt x="690" y="31"/>
                  </a:lnTo>
                  <a:lnTo>
                    <a:pt x="702" y="34"/>
                  </a:lnTo>
                  <a:lnTo>
                    <a:pt x="724" y="42"/>
                  </a:lnTo>
                  <a:lnTo>
                    <a:pt x="743" y="49"/>
                  </a:lnTo>
                  <a:lnTo>
                    <a:pt x="759" y="58"/>
                  </a:lnTo>
                  <a:lnTo>
                    <a:pt x="773" y="68"/>
                  </a:lnTo>
                  <a:lnTo>
                    <a:pt x="783" y="81"/>
                  </a:lnTo>
                  <a:lnTo>
                    <a:pt x="792" y="98"/>
                  </a:lnTo>
                  <a:lnTo>
                    <a:pt x="799" y="118"/>
                  </a:lnTo>
                  <a:lnTo>
                    <a:pt x="805" y="144"/>
                  </a:lnTo>
                  <a:lnTo>
                    <a:pt x="808" y="159"/>
                  </a:lnTo>
                  <a:lnTo>
                    <a:pt x="810" y="179"/>
                  </a:lnTo>
                  <a:lnTo>
                    <a:pt x="814" y="203"/>
                  </a:lnTo>
                  <a:lnTo>
                    <a:pt x="816" y="233"/>
                  </a:lnTo>
                  <a:lnTo>
                    <a:pt x="819" y="265"/>
                  </a:lnTo>
                  <a:lnTo>
                    <a:pt x="820" y="301"/>
                  </a:lnTo>
                  <a:lnTo>
                    <a:pt x="820" y="346"/>
                  </a:lnTo>
                  <a:lnTo>
                    <a:pt x="819" y="352"/>
                  </a:lnTo>
                  <a:lnTo>
                    <a:pt x="815" y="334"/>
                  </a:lnTo>
                  <a:lnTo>
                    <a:pt x="809" y="316"/>
                  </a:lnTo>
                  <a:lnTo>
                    <a:pt x="803" y="299"/>
                  </a:lnTo>
                  <a:lnTo>
                    <a:pt x="794" y="283"/>
                  </a:lnTo>
                  <a:lnTo>
                    <a:pt x="783" y="269"/>
                  </a:lnTo>
                  <a:lnTo>
                    <a:pt x="769" y="257"/>
                  </a:lnTo>
                  <a:lnTo>
                    <a:pt x="753" y="246"/>
                  </a:lnTo>
                  <a:lnTo>
                    <a:pt x="734" y="238"/>
                  </a:lnTo>
                  <a:lnTo>
                    <a:pt x="716" y="233"/>
                  </a:lnTo>
                  <a:lnTo>
                    <a:pt x="692" y="228"/>
                  </a:lnTo>
                  <a:lnTo>
                    <a:pt x="666" y="225"/>
                  </a:lnTo>
                  <a:lnTo>
                    <a:pt x="636" y="222"/>
                  </a:lnTo>
                  <a:lnTo>
                    <a:pt x="604" y="219"/>
                  </a:lnTo>
                  <a:lnTo>
                    <a:pt x="572" y="218"/>
                  </a:lnTo>
                  <a:lnTo>
                    <a:pt x="537" y="217"/>
                  </a:lnTo>
                  <a:lnTo>
                    <a:pt x="471" y="217"/>
                  </a:lnTo>
                  <a:lnTo>
                    <a:pt x="440" y="218"/>
                  </a:lnTo>
                  <a:lnTo>
                    <a:pt x="410" y="220"/>
                  </a:lnTo>
                  <a:lnTo>
                    <a:pt x="384" y="223"/>
                  </a:lnTo>
                  <a:lnTo>
                    <a:pt x="362" y="226"/>
                  </a:lnTo>
                  <a:lnTo>
                    <a:pt x="343" y="230"/>
                  </a:lnTo>
                  <a:lnTo>
                    <a:pt x="317" y="239"/>
                  </a:lnTo>
                  <a:lnTo>
                    <a:pt x="296" y="252"/>
                  </a:lnTo>
                  <a:lnTo>
                    <a:pt x="276" y="267"/>
                  </a:lnTo>
                  <a:lnTo>
                    <a:pt x="260" y="285"/>
                  </a:lnTo>
                  <a:lnTo>
                    <a:pt x="249" y="304"/>
                  </a:lnTo>
                  <a:lnTo>
                    <a:pt x="240" y="326"/>
                  </a:lnTo>
                  <a:lnTo>
                    <a:pt x="235" y="351"/>
                  </a:lnTo>
                  <a:lnTo>
                    <a:pt x="234" y="377"/>
                  </a:lnTo>
                  <a:lnTo>
                    <a:pt x="235" y="395"/>
                  </a:lnTo>
                  <a:lnTo>
                    <a:pt x="236" y="416"/>
                  </a:lnTo>
                  <a:lnTo>
                    <a:pt x="237" y="439"/>
                  </a:lnTo>
                  <a:lnTo>
                    <a:pt x="237" y="464"/>
                  </a:lnTo>
                  <a:lnTo>
                    <a:pt x="236" y="489"/>
                  </a:lnTo>
                  <a:lnTo>
                    <a:pt x="232" y="515"/>
                  </a:lnTo>
                  <a:lnTo>
                    <a:pt x="225" y="541"/>
                  </a:lnTo>
                  <a:lnTo>
                    <a:pt x="215" y="565"/>
                  </a:lnTo>
                  <a:lnTo>
                    <a:pt x="202" y="586"/>
                  </a:lnTo>
                  <a:lnTo>
                    <a:pt x="188" y="605"/>
                  </a:lnTo>
                  <a:lnTo>
                    <a:pt x="171" y="620"/>
                  </a:lnTo>
                  <a:lnTo>
                    <a:pt x="154" y="633"/>
                  </a:lnTo>
                  <a:lnTo>
                    <a:pt x="137" y="643"/>
                  </a:lnTo>
                  <a:lnTo>
                    <a:pt x="122" y="651"/>
                  </a:lnTo>
                  <a:lnTo>
                    <a:pt x="106" y="657"/>
                  </a:lnTo>
                  <a:lnTo>
                    <a:pt x="106" y="656"/>
                  </a:lnTo>
                  <a:lnTo>
                    <a:pt x="106" y="654"/>
                  </a:lnTo>
                  <a:lnTo>
                    <a:pt x="104" y="652"/>
                  </a:lnTo>
                  <a:lnTo>
                    <a:pt x="102" y="649"/>
                  </a:lnTo>
                  <a:lnTo>
                    <a:pt x="90" y="610"/>
                  </a:lnTo>
                  <a:lnTo>
                    <a:pt x="77" y="571"/>
                  </a:lnTo>
                  <a:lnTo>
                    <a:pt x="66" y="531"/>
                  </a:lnTo>
                  <a:lnTo>
                    <a:pt x="56" y="491"/>
                  </a:lnTo>
                  <a:lnTo>
                    <a:pt x="47" y="450"/>
                  </a:lnTo>
                  <a:lnTo>
                    <a:pt x="39" y="411"/>
                  </a:lnTo>
                  <a:lnTo>
                    <a:pt x="31" y="373"/>
                  </a:lnTo>
                  <a:lnTo>
                    <a:pt x="24" y="336"/>
                  </a:lnTo>
                  <a:lnTo>
                    <a:pt x="19" y="303"/>
                  </a:lnTo>
                  <a:lnTo>
                    <a:pt x="14" y="271"/>
                  </a:lnTo>
                  <a:lnTo>
                    <a:pt x="9" y="242"/>
                  </a:lnTo>
                  <a:lnTo>
                    <a:pt x="6" y="217"/>
                  </a:lnTo>
                  <a:lnTo>
                    <a:pt x="4" y="195"/>
                  </a:lnTo>
                  <a:lnTo>
                    <a:pt x="1" y="178"/>
                  </a:lnTo>
                  <a:lnTo>
                    <a:pt x="0" y="166"/>
                  </a:lnTo>
                  <a:lnTo>
                    <a:pt x="0" y="158"/>
                  </a:lnTo>
                  <a:lnTo>
                    <a:pt x="4" y="150"/>
                  </a:lnTo>
                  <a:lnTo>
                    <a:pt x="10" y="140"/>
                  </a:lnTo>
                  <a:lnTo>
                    <a:pt x="19" y="130"/>
                  </a:lnTo>
                  <a:lnTo>
                    <a:pt x="31" y="118"/>
                  </a:lnTo>
                  <a:lnTo>
                    <a:pt x="46" y="105"/>
                  </a:lnTo>
                  <a:lnTo>
                    <a:pt x="65" y="93"/>
                  </a:lnTo>
                  <a:lnTo>
                    <a:pt x="89" y="80"/>
                  </a:lnTo>
                  <a:lnTo>
                    <a:pt x="116" y="67"/>
                  </a:lnTo>
                  <a:lnTo>
                    <a:pt x="150" y="53"/>
                  </a:lnTo>
                  <a:lnTo>
                    <a:pt x="188" y="40"/>
                  </a:lnTo>
                  <a:lnTo>
                    <a:pt x="244" y="25"/>
                  </a:lnTo>
                  <a:lnTo>
                    <a:pt x="296" y="14"/>
                  </a:lnTo>
                  <a:lnTo>
                    <a:pt x="347" y="6"/>
                  </a:lnTo>
                  <a:lnTo>
                    <a:pt x="396" y="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0">
              <a:extLst>
                <a:ext uri="{FF2B5EF4-FFF2-40B4-BE49-F238E27FC236}">
                  <a16:creationId xmlns:a16="http://schemas.microsoft.com/office/drawing/2014/main" id="{E59D41FF-495D-0142-B927-1143719CA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79114" cy="786873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7" y="50"/>
                </a:cxn>
                <a:cxn ang="0">
                  <a:pos x="776" y="68"/>
                </a:cxn>
                <a:cxn ang="0">
                  <a:pos x="795" y="98"/>
                </a:cxn>
                <a:cxn ang="0">
                  <a:pos x="809" y="145"/>
                </a:cxn>
                <a:cxn ang="0">
                  <a:pos x="814" y="181"/>
                </a:cxn>
                <a:cxn ang="0">
                  <a:pos x="818" y="237"/>
                </a:cxn>
                <a:cxn ang="0">
                  <a:pos x="820" y="309"/>
                </a:cxn>
                <a:cxn ang="0">
                  <a:pos x="816" y="331"/>
                </a:cxn>
                <a:cxn ang="0">
                  <a:pos x="804" y="297"/>
                </a:cxn>
                <a:cxn ang="0">
                  <a:pos x="785" y="269"/>
                </a:cxn>
                <a:cxn ang="0">
                  <a:pos x="756" y="247"/>
                </a:cxn>
                <a:cxn ang="0">
                  <a:pos x="719" y="233"/>
                </a:cxn>
                <a:cxn ang="0">
                  <a:pos x="669" y="225"/>
                </a:cxn>
                <a:cxn ang="0">
                  <a:pos x="608" y="220"/>
                </a:cxn>
                <a:cxn ang="0">
                  <a:pos x="542" y="217"/>
                </a:cxn>
                <a:cxn ang="0">
                  <a:pos x="444" y="219"/>
                </a:cxn>
                <a:cxn ang="0">
                  <a:pos x="388" y="223"/>
                </a:cxn>
                <a:cxn ang="0">
                  <a:pos x="347" y="231"/>
                </a:cxn>
                <a:cxn ang="0">
                  <a:pos x="300" y="252"/>
                </a:cxn>
                <a:cxn ang="0">
                  <a:pos x="265" y="285"/>
                </a:cxn>
                <a:cxn ang="0">
                  <a:pos x="244" y="326"/>
                </a:cxn>
                <a:cxn ang="0">
                  <a:pos x="238" y="377"/>
                </a:cxn>
                <a:cxn ang="0">
                  <a:pos x="240" y="416"/>
                </a:cxn>
                <a:cxn ang="0">
                  <a:pos x="240" y="464"/>
                </a:cxn>
                <a:cxn ang="0">
                  <a:pos x="235" y="516"/>
                </a:cxn>
                <a:cxn ang="0">
                  <a:pos x="219" y="565"/>
                </a:cxn>
                <a:cxn ang="0">
                  <a:pos x="192" y="604"/>
                </a:cxn>
                <a:cxn ang="0">
                  <a:pos x="162" y="631"/>
                </a:cxn>
                <a:cxn ang="0">
                  <a:pos x="130" y="649"/>
                </a:cxn>
                <a:cxn ang="0">
                  <a:pos x="102" y="659"/>
                </a:cxn>
                <a:cxn ang="0">
                  <a:pos x="66" y="578"/>
                </a:cxn>
                <a:cxn ang="0">
                  <a:pos x="40" y="494"/>
                </a:cxn>
                <a:cxn ang="0">
                  <a:pos x="22" y="413"/>
                </a:cxn>
                <a:cxn ang="0">
                  <a:pos x="10" y="339"/>
                </a:cxn>
                <a:cxn ang="0">
                  <a:pos x="4" y="274"/>
                </a:cxn>
                <a:cxn ang="0">
                  <a:pos x="1" y="223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0" h="659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7" y="42"/>
                  </a:lnTo>
                  <a:lnTo>
                    <a:pt x="747" y="50"/>
                  </a:lnTo>
                  <a:lnTo>
                    <a:pt x="763" y="58"/>
                  </a:lnTo>
                  <a:lnTo>
                    <a:pt x="776" y="68"/>
                  </a:lnTo>
                  <a:lnTo>
                    <a:pt x="786" y="81"/>
                  </a:lnTo>
                  <a:lnTo>
                    <a:pt x="795" y="98"/>
                  </a:lnTo>
                  <a:lnTo>
                    <a:pt x="802" y="119"/>
                  </a:lnTo>
                  <a:lnTo>
                    <a:pt x="809" y="145"/>
                  </a:lnTo>
                  <a:lnTo>
                    <a:pt x="811" y="160"/>
                  </a:lnTo>
                  <a:lnTo>
                    <a:pt x="814" y="181"/>
                  </a:lnTo>
                  <a:lnTo>
                    <a:pt x="816" y="207"/>
                  </a:lnTo>
                  <a:lnTo>
                    <a:pt x="818" y="237"/>
                  </a:lnTo>
                  <a:lnTo>
                    <a:pt x="820" y="271"/>
                  </a:lnTo>
                  <a:lnTo>
                    <a:pt x="820" y="309"/>
                  </a:lnTo>
                  <a:lnTo>
                    <a:pt x="820" y="349"/>
                  </a:lnTo>
                  <a:lnTo>
                    <a:pt x="816" y="331"/>
                  </a:lnTo>
                  <a:lnTo>
                    <a:pt x="811" y="313"/>
                  </a:lnTo>
                  <a:lnTo>
                    <a:pt x="804" y="297"/>
                  </a:lnTo>
                  <a:lnTo>
                    <a:pt x="796" y="282"/>
                  </a:lnTo>
                  <a:lnTo>
                    <a:pt x="785" y="269"/>
                  </a:lnTo>
                  <a:lnTo>
                    <a:pt x="772" y="256"/>
                  </a:lnTo>
                  <a:lnTo>
                    <a:pt x="756" y="247"/>
                  </a:lnTo>
                  <a:lnTo>
                    <a:pt x="738" y="238"/>
                  </a:lnTo>
                  <a:lnTo>
                    <a:pt x="719" y="233"/>
                  </a:lnTo>
                  <a:lnTo>
                    <a:pt x="696" y="229"/>
                  </a:lnTo>
                  <a:lnTo>
                    <a:pt x="669" y="225"/>
                  </a:lnTo>
                  <a:lnTo>
                    <a:pt x="640" y="223"/>
                  </a:lnTo>
                  <a:lnTo>
                    <a:pt x="608" y="220"/>
                  </a:lnTo>
                  <a:lnTo>
                    <a:pt x="575" y="218"/>
                  </a:lnTo>
                  <a:lnTo>
                    <a:pt x="542" y="217"/>
                  </a:lnTo>
                  <a:lnTo>
                    <a:pt x="475" y="217"/>
                  </a:lnTo>
                  <a:lnTo>
                    <a:pt x="444" y="219"/>
                  </a:lnTo>
                  <a:lnTo>
                    <a:pt x="414" y="221"/>
                  </a:lnTo>
                  <a:lnTo>
                    <a:pt x="388" y="223"/>
                  </a:lnTo>
                  <a:lnTo>
                    <a:pt x="366" y="227"/>
                  </a:lnTo>
                  <a:lnTo>
                    <a:pt x="347" y="231"/>
                  </a:lnTo>
                  <a:lnTo>
                    <a:pt x="322" y="240"/>
                  </a:lnTo>
                  <a:lnTo>
                    <a:pt x="300" y="252"/>
                  </a:lnTo>
                  <a:lnTo>
                    <a:pt x="281" y="267"/>
                  </a:lnTo>
                  <a:lnTo>
                    <a:pt x="265" y="285"/>
                  </a:lnTo>
                  <a:lnTo>
                    <a:pt x="253" y="304"/>
                  </a:lnTo>
                  <a:lnTo>
                    <a:pt x="244" y="326"/>
                  </a:lnTo>
                  <a:lnTo>
                    <a:pt x="239" y="351"/>
                  </a:lnTo>
                  <a:lnTo>
                    <a:pt x="238" y="377"/>
                  </a:lnTo>
                  <a:lnTo>
                    <a:pt x="239" y="395"/>
                  </a:lnTo>
                  <a:lnTo>
                    <a:pt x="240" y="416"/>
                  </a:lnTo>
                  <a:lnTo>
                    <a:pt x="240" y="439"/>
                  </a:lnTo>
                  <a:lnTo>
                    <a:pt x="240" y="464"/>
                  </a:lnTo>
                  <a:lnTo>
                    <a:pt x="240" y="490"/>
                  </a:lnTo>
                  <a:lnTo>
                    <a:pt x="235" y="516"/>
                  </a:lnTo>
                  <a:lnTo>
                    <a:pt x="229" y="541"/>
                  </a:lnTo>
                  <a:lnTo>
                    <a:pt x="219" y="565"/>
                  </a:lnTo>
                  <a:lnTo>
                    <a:pt x="206" y="586"/>
                  </a:lnTo>
                  <a:lnTo>
                    <a:pt x="192" y="604"/>
                  </a:lnTo>
                  <a:lnTo>
                    <a:pt x="177" y="619"/>
                  </a:lnTo>
                  <a:lnTo>
                    <a:pt x="162" y="631"/>
                  </a:lnTo>
                  <a:lnTo>
                    <a:pt x="146" y="641"/>
                  </a:lnTo>
                  <a:lnTo>
                    <a:pt x="130" y="649"/>
                  </a:lnTo>
                  <a:lnTo>
                    <a:pt x="116" y="655"/>
                  </a:lnTo>
                  <a:lnTo>
                    <a:pt x="102" y="659"/>
                  </a:lnTo>
                  <a:lnTo>
                    <a:pt x="83" y="619"/>
                  </a:lnTo>
                  <a:lnTo>
                    <a:pt x="66" y="578"/>
                  </a:lnTo>
                  <a:lnTo>
                    <a:pt x="52" y="536"/>
                  </a:lnTo>
                  <a:lnTo>
                    <a:pt x="40" y="494"/>
                  </a:lnTo>
                  <a:lnTo>
                    <a:pt x="30" y="454"/>
                  </a:lnTo>
                  <a:lnTo>
                    <a:pt x="22" y="413"/>
                  </a:lnTo>
                  <a:lnTo>
                    <a:pt x="15" y="375"/>
                  </a:lnTo>
                  <a:lnTo>
                    <a:pt x="10" y="339"/>
                  </a:lnTo>
                  <a:lnTo>
                    <a:pt x="7" y="305"/>
                  </a:lnTo>
                  <a:lnTo>
                    <a:pt x="4" y="274"/>
                  </a:lnTo>
                  <a:lnTo>
                    <a:pt x="2" y="246"/>
                  </a:lnTo>
                  <a:lnTo>
                    <a:pt x="1" y="223"/>
                  </a:lnTo>
                  <a:lnTo>
                    <a:pt x="0" y="203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DD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1">
              <a:extLst>
                <a:ext uri="{FF2B5EF4-FFF2-40B4-BE49-F238E27FC236}">
                  <a16:creationId xmlns:a16="http://schemas.microsoft.com/office/drawing/2014/main" id="{54EAB642-E774-8443-9F55-BF7C5BDBA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80309" cy="752246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0" y="47"/>
                </a:cxn>
                <a:cxn ang="0">
                  <a:pos x="768" y="62"/>
                </a:cxn>
                <a:cxn ang="0">
                  <a:pos x="789" y="85"/>
                </a:cxn>
                <a:cxn ang="0">
                  <a:pos x="804" y="122"/>
                </a:cxn>
                <a:cxn ang="0">
                  <a:pos x="814" y="172"/>
                </a:cxn>
                <a:cxn ang="0">
                  <a:pos x="819" y="222"/>
                </a:cxn>
                <a:cxn ang="0">
                  <a:pos x="820" y="265"/>
                </a:cxn>
                <a:cxn ang="0">
                  <a:pos x="821" y="300"/>
                </a:cxn>
                <a:cxn ang="0">
                  <a:pos x="820" y="321"/>
                </a:cxn>
                <a:cxn ang="0">
                  <a:pos x="807" y="275"/>
                </a:cxn>
                <a:cxn ang="0">
                  <a:pos x="783" y="241"/>
                </a:cxn>
                <a:cxn ang="0">
                  <a:pos x="749" y="218"/>
                </a:cxn>
                <a:cxn ang="0">
                  <a:pos x="711" y="205"/>
                </a:cxn>
                <a:cxn ang="0">
                  <a:pos x="661" y="197"/>
                </a:cxn>
                <a:cxn ang="0">
                  <a:pos x="599" y="191"/>
                </a:cxn>
                <a:cxn ang="0">
                  <a:pos x="533" y="188"/>
                </a:cxn>
                <a:cxn ang="0">
                  <a:pos x="435" y="190"/>
                </a:cxn>
                <a:cxn ang="0">
                  <a:pos x="379" y="194"/>
                </a:cxn>
                <a:cxn ang="0">
                  <a:pos x="339" y="202"/>
                </a:cxn>
                <a:cxn ang="0">
                  <a:pos x="291" y="223"/>
                </a:cxn>
                <a:cxn ang="0">
                  <a:pos x="255" y="256"/>
                </a:cxn>
                <a:cxn ang="0">
                  <a:pos x="235" y="298"/>
                </a:cxn>
                <a:cxn ang="0">
                  <a:pos x="229" y="348"/>
                </a:cxn>
                <a:cxn ang="0">
                  <a:pos x="231" y="388"/>
                </a:cxn>
                <a:cxn ang="0">
                  <a:pos x="232" y="435"/>
                </a:cxn>
                <a:cxn ang="0">
                  <a:pos x="227" y="486"/>
                </a:cxn>
                <a:cxn ang="0">
                  <a:pos x="210" y="537"/>
                </a:cxn>
                <a:cxn ang="0">
                  <a:pos x="183" y="575"/>
                </a:cxn>
                <a:cxn ang="0">
                  <a:pos x="152" y="602"/>
                </a:cxn>
                <a:cxn ang="0">
                  <a:pos x="122" y="620"/>
                </a:cxn>
                <a:cxn ang="0">
                  <a:pos x="94" y="630"/>
                </a:cxn>
                <a:cxn ang="0">
                  <a:pos x="59" y="550"/>
                </a:cxn>
                <a:cxn ang="0">
                  <a:pos x="34" y="470"/>
                </a:cxn>
                <a:cxn ang="0">
                  <a:pos x="19" y="394"/>
                </a:cxn>
                <a:cxn ang="0">
                  <a:pos x="9" y="325"/>
                </a:cxn>
                <a:cxn ang="0">
                  <a:pos x="3" y="265"/>
                </a:cxn>
                <a:cxn ang="0">
                  <a:pos x="1" y="218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1" h="630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3" y="41"/>
                  </a:lnTo>
                  <a:lnTo>
                    <a:pt x="740" y="47"/>
                  </a:lnTo>
                  <a:lnTo>
                    <a:pt x="755" y="53"/>
                  </a:lnTo>
                  <a:lnTo>
                    <a:pt x="768" y="62"/>
                  </a:lnTo>
                  <a:lnTo>
                    <a:pt x="779" y="72"/>
                  </a:lnTo>
                  <a:lnTo>
                    <a:pt x="789" y="85"/>
                  </a:lnTo>
                  <a:lnTo>
                    <a:pt x="798" y="101"/>
                  </a:lnTo>
                  <a:lnTo>
                    <a:pt x="804" y="122"/>
                  </a:lnTo>
                  <a:lnTo>
                    <a:pt x="809" y="147"/>
                  </a:lnTo>
                  <a:lnTo>
                    <a:pt x="814" y="172"/>
                  </a:lnTo>
                  <a:lnTo>
                    <a:pt x="816" y="197"/>
                  </a:lnTo>
                  <a:lnTo>
                    <a:pt x="819" y="222"/>
                  </a:lnTo>
                  <a:lnTo>
                    <a:pt x="820" y="244"/>
                  </a:lnTo>
                  <a:lnTo>
                    <a:pt x="820" y="265"/>
                  </a:lnTo>
                  <a:lnTo>
                    <a:pt x="821" y="284"/>
                  </a:lnTo>
                  <a:lnTo>
                    <a:pt x="821" y="300"/>
                  </a:lnTo>
                  <a:lnTo>
                    <a:pt x="820" y="311"/>
                  </a:lnTo>
                  <a:lnTo>
                    <a:pt x="820" y="321"/>
                  </a:lnTo>
                  <a:lnTo>
                    <a:pt x="815" y="297"/>
                  </a:lnTo>
                  <a:lnTo>
                    <a:pt x="807" y="275"/>
                  </a:lnTo>
                  <a:lnTo>
                    <a:pt x="796" y="257"/>
                  </a:lnTo>
                  <a:lnTo>
                    <a:pt x="783" y="241"/>
                  </a:lnTo>
                  <a:lnTo>
                    <a:pt x="767" y="228"/>
                  </a:lnTo>
                  <a:lnTo>
                    <a:pt x="749" y="218"/>
                  </a:lnTo>
                  <a:lnTo>
                    <a:pt x="729" y="210"/>
                  </a:lnTo>
                  <a:lnTo>
                    <a:pt x="711" y="205"/>
                  </a:lnTo>
                  <a:lnTo>
                    <a:pt x="687" y="200"/>
                  </a:lnTo>
                  <a:lnTo>
                    <a:pt x="661" y="197"/>
                  </a:lnTo>
                  <a:lnTo>
                    <a:pt x="631" y="193"/>
                  </a:lnTo>
                  <a:lnTo>
                    <a:pt x="599" y="191"/>
                  </a:lnTo>
                  <a:lnTo>
                    <a:pt x="567" y="189"/>
                  </a:lnTo>
                  <a:lnTo>
                    <a:pt x="533" y="188"/>
                  </a:lnTo>
                  <a:lnTo>
                    <a:pt x="466" y="188"/>
                  </a:lnTo>
                  <a:lnTo>
                    <a:pt x="435" y="190"/>
                  </a:lnTo>
                  <a:lnTo>
                    <a:pt x="406" y="192"/>
                  </a:lnTo>
                  <a:lnTo>
                    <a:pt x="379" y="194"/>
                  </a:lnTo>
                  <a:lnTo>
                    <a:pt x="358" y="197"/>
                  </a:lnTo>
                  <a:lnTo>
                    <a:pt x="339" y="202"/>
                  </a:lnTo>
                  <a:lnTo>
                    <a:pt x="313" y="211"/>
                  </a:lnTo>
                  <a:lnTo>
                    <a:pt x="291" y="223"/>
                  </a:lnTo>
                  <a:lnTo>
                    <a:pt x="271" y="238"/>
                  </a:lnTo>
                  <a:lnTo>
                    <a:pt x="255" y="256"/>
                  </a:lnTo>
                  <a:lnTo>
                    <a:pt x="244" y="275"/>
                  </a:lnTo>
                  <a:lnTo>
                    <a:pt x="235" y="298"/>
                  </a:lnTo>
                  <a:lnTo>
                    <a:pt x="230" y="322"/>
                  </a:lnTo>
                  <a:lnTo>
                    <a:pt x="229" y="348"/>
                  </a:lnTo>
                  <a:lnTo>
                    <a:pt x="230" y="367"/>
                  </a:lnTo>
                  <a:lnTo>
                    <a:pt x="231" y="388"/>
                  </a:lnTo>
                  <a:lnTo>
                    <a:pt x="232" y="410"/>
                  </a:lnTo>
                  <a:lnTo>
                    <a:pt x="232" y="435"/>
                  </a:lnTo>
                  <a:lnTo>
                    <a:pt x="231" y="460"/>
                  </a:lnTo>
                  <a:lnTo>
                    <a:pt x="227" y="486"/>
                  </a:lnTo>
                  <a:lnTo>
                    <a:pt x="220" y="512"/>
                  </a:lnTo>
                  <a:lnTo>
                    <a:pt x="210" y="537"/>
                  </a:lnTo>
                  <a:lnTo>
                    <a:pt x="198" y="558"/>
                  </a:lnTo>
                  <a:lnTo>
                    <a:pt x="183" y="575"/>
                  </a:lnTo>
                  <a:lnTo>
                    <a:pt x="168" y="589"/>
                  </a:lnTo>
                  <a:lnTo>
                    <a:pt x="152" y="602"/>
                  </a:lnTo>
                  <a:lnTo>
                    <a:pt x="137" y="612"/>
                  </a:lnTo>
                  <a:lnTo>
                    <a:pt x="122" y="620"/>
                  </a:lnTo>
                  <a:lnTo>
                    <a:pt x="107" y="626"/>
                  </a:lnTo>
                  <a:lnTo>
                    <a:pt x="94" y="630"/>
                  </a:lnTo>
                  <a:lnTo>
                    <a:pt x="75" y="590"/>
                  </a:lnTo>
                  <a:lnTo>
                    <a:pt x="59" y="550"/>
                  </a:lnTo>
                  <a:lnTo>
                    <a:pt x="45" y="509"/>
                  </a:lnTo>
                  <a:lnTo>
                    <a:pt x="34" y="470"/>
                  </a:lnTo>
                  <a:lnTo>
                    <a:pt x="25" y="431"/>
                  </a:lnTo>
                  <a:lnTo>
                    <a:pt x="19" y="394"/>
                  </a:lnTo>
                  <a:lnTo>
                    <a:pt x="13" y="358"/>
                  </a:lnTo>
                  <a:lnTo>
                    <a:pt x="9" y="325"/>
                  </a:lnTo>
                  <a:lnTo>
                    <a:pt x="5" y="294"/>
                  </a:lnTo>
                  <a:lnTo>
                    <a:pt x="3" y="265"/>
                  </a:lnTo>
                  <a:lnTo>
                    <a:pt x="2" y="240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2">
              <a:extLst>
                <a:ext uri="{FF2B5EF4-FFF2-40B4-BE49-F238E27FC236}">
                  <a16:creationId xmlns:a16="http://schemas.microsoft.com/office/drawing/2014/main" id="{E07958D0-87A9-4446-A4FC-5FF20EC2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92" y="4650642"/>
              <a:ext cx="968368" cy="1158220"/>
            </a:xfrm>
            <a:custGeom>
              <a:avLst/>
              <a:gdLst/>
              <a:ahLst/>
              <a:cxnLst>
                <a:cxn ang="0">
                  <a:pos x="458" y="1"/>
                </a:cxn>
                <a:cxn ang="0">
                  <a:pos x="508" y="6"/>
                </a:cxn>
                <a:cxn ang="0">
                  <a:pos x="559" y="22"/>
                </a:cxn>
                <a:cxn ang="0">
                  <a:pos x="609" y="46"/>
                </a:cxn>
                <a:cxn ang="0">
                  <a:pos x="657" y="83"/>
                </a:cxn>
                <a:cxn ang="0">
                  <a:pos x="702" y="135"/>
                </a:cxn>
                <a:cxn ang="0">
                  <a:pos x="740" y="202"/>
                </a:cxn>
                <a:cxn ang="0">
                  <a:pos x="770" y="280"/>
                </a:cxn>
                <a:cxn ang="0">
                  <a:pos x="791" y="362"/>
                </a:cxn>
                <a:cxn ang="0">
                  <a:pos x="803" y="444"/>
                </a:cxn>
                <a:cxn ang="0">
                  <a:pos x="809" y="527"/>
                </a:cxn>
                <a:cxn ang="0">
                  <a:pos x="811" y="604"/>
                </a:cxn>
                <a:cxn ang="0">
                  <a:pos x="808" y="676"/>
                </a:cxn>
                <a:cxn ang="0">
                  <a:pos x="804" y="738"/>
                </a:cxn>
                <a:cxn ang="0">
                  <a:pos x="798" y="790"/>
                </a:cxn>
                <a:cxn ang="0">
                  <a:pos x="793" y="826"/>
                </a:cxn>
                <a:cxn ang="0">
                  <a:pos x="791" y="846"/>
                </a:cxn>
                <a:cxn ang="0">
                  <a:pos x="786" y="852"/>
                </a:cxn>
                <a:cxn ang="0">
                  <a:pos x="770" y="862"/>
                </a:cxn>
                <a:cxn ang="0">
                  <a:pos x="745" y="877"/>
                </a:cxn>
                <a:cxn ang="0">
                  <a:pos x="706" y="896"/>
                </a:cxn>
                <a:cxn ang="0">
                  <a:pos x="652" y="916"/>
                </a:cxn>
                <a:cxn ang="0">
                  <a:pos x="582" y="934"/>
                </a:cxn>
                <a:cxn ang="0">
                  <a:pos x="495" y="951"/>
                </a:cxn>
                <a:cxn ang="0">
                  <a:pos x="389" y="964"/>
                </a:cxn>
                <a:cxn ang="0">
                  <a:pos x="289" y="970"/>
                </a:cxn>
                <a:cxn ang="0">
                  <a:pos x="206" y="970"/>
                </a:cxn>
                <a:cxn ang="0">
                  <a:pos x="139" y="967"/>
                </a:cxn>
                <a:cxn ang="0">
                  <a:pos x="90" y="962"/>
                </a:cxn>
                <a:cxn ang="0">
                  <a:pos x="60" y="958"/>
                </a:cxn>
                <a:cxn ang="0">
                  <a:pos x="50" y="956"/>
                </a:cxn>
                <a:cxn ang="0">
                  <a:pos x="47" y="950"/>
                </a:cxn>
                <a:cxn ang="0">
                  <a:pos x="40" y="932"/>
                </a:cxn>
                <a:cxn ang="0">
                  <a:pos x="29" y="901"/>
                </a:cxn>
                <a:cxn ang="0">
                  <a:pos x="13" y="831"/>
                </a:cxn>
                <a:cxn ang="0">
                  <a:pos x="5" y="767"/>
                </a:cxn>
                <a:cxn ang="0">
                  <a:pos x="0" y="690"/>
                </a:cxn>
                <a:cxn ang="0">
                  <a:pos x="2" y="598"/>
                </a:cxn>
                <a:cxn ang="0">
                  <a:pos x="11" y="491"/>
                </a:cxn>
                <a:cxn ang="0">
                  <a:pos x="29" y="382"/>
                </a:cxn>
                <a:cxn ang="0">
                  <a:pos x="53" y="295"/>
                </a:cxn>
                <a:cxn ang="0">
                  <a:pos x="83" y="222"/>
                </a:cxn>
                <a:cxn ang="0">
                  <a:pos x="118" y="162"/>
                </a:cxn>
                <a:cxn ang="0">
                  <a:pos x="157" y="114"/>
                </a:cxn>
                <a:cxn ang="0">
                  <a:pos x="198" y="77"/>
                </a:cxn>
                <a:cxn ang="0">
                  <a:pos x="240" y="49"/>
                </a:cxn>
                <a:cxn ang="0">
                  <a:pos x="282" y="29"/>
                </a:cxn>
                <a:cxn ang="0">
                  <a:pos x="322" y="16"/>
                </a:cxn>
                <a:cxn ang="0">
                  <a:pos x="358" y="7"/>
                </a:cxn>
                <a:cxn ang="0">
                  <a:pos x="390" y="2"/>
                </a:cxn>
                <a:cxn ang="0">
                  <a:pos x="435" y="0"/>
                </a:cxn>
              </a:cxnLst>
              <a:rect l="0" t="0" r="r" b="b"/>
              <a:pathLst>
                <a:path w="811" h="970">
                  <a:moveTo>
                    <a:pt x="435" y="0"/>
                  </a:moveTo>
                  <a:lnTo>
                    <a:pt x="458" y="1"/>
                  </a:lnTo>
                  <a:lnTo>
                    <a:pt x="483" y="2"/>
                  </a:lnTo>
                  <a:lnTo>
                    <a:pt x="508" y="6"/>
                  </a:lnTo>
                  <a:lnTo>
                    <a:pt x="533" y="12"/>
                  </a:lnTo>
                  <a:lnTo>
                    <a:pt x="559" y="22"/>
                  </a:lnTo>
                  <a:lnTo>
                    <a:pt x="584" y="32"/>
                  </a:lnTo>
                  <a:lnTo>
                    <a:pt x="609" y="46"/>
                  </a:lnTo>
                  <a:lnTo>
                    <a:pt x="633" y="63"/>
                  </a:lnTo>
                  <a:lnTo>
                    <a:pt x="657" y="83"/>
                  </a:lnTo>
                  <a:lnTo>
                    <a:pt x="680" y="107"/>
                  </a:lnTo>
                  <a:lnTo>
                    <a:pt x="702" y="135"/>
                  </a:lnTo>
                  <a:lnTo>
                    <a:pt x="722" y="166"/>
                  </a:lnTo>
                  <a:lnTo>
                    <a:pt x="740" y="202"/>
                  </a:lnTo>
                  <a:lnTo>
                    <a:pt x="756" y="241"/>
                  </a:lnTo>
                  <a:lnTo>
                    <a:pt x="770" y="280"/>
                  </a:lnTo>
                  <a:lnTo>
                    <a:pt x="781" y="321"/>
                  </a:lnTo>
                  <a:lnTo>
                    <a:pt x="791" y="362"/>
                  </a:lnTo>
                  <a:lnTo>
                    <a:pt x="797" y="403"/>
                  </a:lnTo>
                  <a:lnTo>
                    <a:pt x="803" y="444"/>
                  </a:lnTo>
                  <a:lnTo>
                    <a:pt x="806" y="486"/>
                  </a:lnTo>
                  <a:lnTo>
                    <a:pt x="809" y="527"/>
                  </a:lnTo>
                  <a:lnTo>
                    <a:pt x="811" y="566"/>
                  </a:lnTo>
                  <a:lnTo>
                    <a:pt x="811" y="604"/>
                  </a:lnTo>
                  <a:lnTo>
                    <a:pt x="810" y="641"/>
                  </a:lnTo>
                  <a:lnTo>
                    <a:pt x="808" y="676"/>
                  </a:lnTo>
                  <a:lnTo>
                    <a:pt x="806" y="709"/>
                  </a:lnTo>
                  <a:lnTo>
                    <a:pt x="804" y="738"/>
                  </a:lnTo>
                  <a:lnTo>
                    <a:pt x="801" y="766"/>
                  </a:lnTo>
                  <a:lnTo>
                    <a:pt x="798" y="790"/>
                  </a:lnTo>
                  <a:lnTo>
                    <a:pt x="796" y="810"/>
                  </a:lnTo>
                  <a:lnTo>
                    <a:pt x="793" y="826"/>
                  </a:lnTo>
                  <a:lnTo>
                    <a:pt x="791" y="838"/>
                  </a:lnTo>
                  <a:lnTo>
                    <a:pt x="791" y="846"/>
                  </a:lnTo>
                  <a:lnTo>
                    <a:pt x="790" y="848"/>
                  </a:lnTo>
                  <a:lnTo>
                    <a:pt x="786" y="852"/>
                  </a:lnTo>
                  <a:lnTo>
                    <a:pt x="780" y="857"/>
                  </a:lnTo>
                  <a:lnTo>
                    <a:pt x="770" y="862"/>
                  </a:lnTo>
                  <a:lnTo>
                    <a:pt x="760" y="870"/>
                  </a:lnTo>
                  <a:lnTo>
                    <a:pt x="745" y="877"/>
                  </a:lnTo>
                  <a:lnTo>
                    <a:pt x="727" y="887"/>
                  </a:lnTo>
                  <a:lnTo>
                    <a:pt x="706" y="896"/>
                  </a:lnTo>
                  <a:lnTo>
                    <a:pt x="681" y="906"/>
                  </a:lnTo>
                  <a:lnTo>
                    <a:pt x="652" y="916"/>
                  </a:lnTo>
                  <a:lnTo>
                    <a:pt x="620" y="925"/>
                  </a:lnTo>
                  <a:lnTo>
                    <a:pt x="582" y="934"/>
                  </a:lnTo>
                  <a:lnTo>
                    <a:pt x="541" y="944"/>
                  </a:lnTo>
                  <a:lnTo>
                    <a:pt x="495" y="951"/>
                  </a:lnTo>
                  <a:lnTo>
                    <a:pt x="444" y="958"/>
                  </a:lnTo>
                  <a:lnTo>
                    <a:pt x="389" y="964"/>
                  </a:lnTo>
                  <a:lnTo>
                    <a:pt x="337" y="967"/>
                  </a:lnTo>
                  <a:lnTo>
                    <a:pt x="289" y="970"/>
                  </a:lnTo>
                  <a:lnTo>
                    <a:pt x="245" y="970"/>
                  </a:lnTo>
                  <a:lnTo>
                    <a:pt x="206" y="970"/>
                  </a:lnTo>
                  <a:lnTo>
                    <a:pt x="170" y="969"/>
                  </a:lnTo>
                  <a:lnTo>
                    <a:pt x="139" y="967"/>
                  </a:lnTo>
                  <a:lnTo>
                    <a:pt x="112" y="965"/>
                  </a:lnTo>
                  <a:lnTo>
                    <a:pt x="90" y="962"/>
                  </a:lnTo>
                  <a:lnTo>
                    <a:pt x="72" y="960"/>
                  </a:lnTo>
                  <a:lnTo>
                    <a:pt x="60" y="958"/>
                  </a:lnTo>
                  <a:lnTo>
                    <a:pt x="52" y="957"/>
                  </a:lnTo>
                  <a:lnTo>
                    <a:pt x="50" y="956"/>
                  </a:lnTo>
                  <a:lnTo>
                    <a:pt x="49" y="955"/>
                  </a:lnTo>
                  <a:lnTo>
                    <a:pt x="47" y="950"/>
                  </a:lnTo>
                  <a:lnTo>
                    <a:pt x="44" y="943"/>
                  </a:lnTo>
                  <a:lnTo>
                    <a:pt x="40" y="932"/>
                  </a:lnTo>
                  <a:lnTo>
                    <a:pt x="35" y="919"/>
                  </a:lnTo>
                  <a:lnTo>
                    <a:pt x="29" y="901"/>
                  </a:lnTo>
                  <a:lnTo>
                    <a:pt x="18" y="857"/>
                  </a:lnTo>
                  <a:lnTo>
                    <a:pt x="13" y="831"/>
                  </a:lnTo>
                  <a:lnTo>
                    <a:pt x="9" y="800"/>
                  </a:lnTo>
                  <a:lnTo>
                    <a:pt x="5" y="767"/>
                  </a:lnTo>
                  <a:lnTo>
                    <a:pt x="2" y="730"/>
                  </a:lnTo>
                  <a:lnTo>
                    <a:pt x="0" y="690"/>
                  </a:lnTo>
                  <a:lnTo>
                    <a:pt x="0" y="645"/>
                  </a:lnTo>
                  <a:lnTo>
                    <a:pt x="2" y="598"/>
                  </a:lnTo>
                  <a:lnTo>
                    <a:pt x="6" y="547"/>
                  </a:lnTo>
                  <a:lnTo>
                    <a:pt x="11" y="491"/>
                  </a:lnTo>
                  <a:lnTo>
                    <a:pt x="20" y="433"/>
                  </a:lnTo>
                  <a:lnTo>
                    <a:pt x="29" y="382"/>
                  </a:lnTo>
                  <a:lnTo>
                    <a:pt x="40" y="337"/>
                  </a:lnTo>
                  <a:lnTo>
                    <a:pt x="53" y="295"/>
                  </a:lnTo>
                  <a:lnTo>
                    <a:pt x="67" y="257"/>
                  </a:lnTo>
                  <a:lnTo>
                    <a:pt x="83" y="222"/>
                  </a:lnTo>
                  <a:lnTo>
                    <a:pt x="100" y="191"/>
                  </a:lnTo>
                  <a:lnTo>
                    <a:pt x="118" y="162"/>
                  </a:lnTo>
                  <a:lnTo>
                    <a:pt x="138" y="137"/>
                  </a:lnTo>
                  <a:lnTo>
                    <a:pt x="157" y="114"/>
                  </a:lnTo>
                  <a:lnTo>
                    <a:pt x="178" y="94"/>
                  </a:lnTo>
                  <a:lnTo>
                    <a:pt x="198" y="77"/>
                  </a:lnTo>
                  <a:lnTo>
                    <a:pt x="219" y="63"/>
                  </a:lnTo>
                  <a:lnTo>
                    <a:pt x="240" y="49"/>
                  </a:lnTo>
                  <a:lnTo>
                    <a:pt x="261" y="38"/>
                  </a:lnTo>
                  <a:lnTo>
                    <a:pt x="282" y="29"/>
                  </a:lnTo>
                  <a:lnTo>
                    <a:pt x="302" y="22"/>
                  </a:lnTo>
                  <a:lnTo>
                    <a:pt x="322" y="16"/>
                  </a:lnTo>
                  <a:lnTo>
                    <a:pt x="340" y="11"/>
                  </a:lnTo>
                  <a:lnTo>
                    <a:pt x="358" y="7"/>
                  </a:lnTo>
                  <a:lnTo>
                    <a:pt x="375" y="4"/>
                  </a:lnTo>
                  <a:lnTo>
                    <a:pt x="390" y="2"/>
                  </a:lnTo>
                  <a:lnTo>
                    <a:pt x="412" y="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3">
              <a:extLst>
                <a:ext uri="{FF2B5EF4-FFF2-40B4-BE49-F238E27FC236}">
                  <a16:creationId xmlns:a16="http://schemas.microsoft.com/office/drawing/2014/main" id="{DE1DA43E-7C33-D042-82D5-8266DC047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26" y="4924077"/>
              <a:ext cx="126568" cy="133733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4" y="0"/>
                </a:cxn>
                <a:cxn ang="0">
                  <a:pos x="67" y="3"/>
                </a:cxn>
                <a:cxn ang="0">
                  <a:pos x="79" y="9"/>
                </a:cxn>
                <a:cxn ang="0">
                  <a:pos x="89" y="17"/>
                </a:cxn>
                <a:cxn ang="0">
                  <a:pos x="97" y="26"/>
                </a:cxn>
                <a:cxn ang="0">
                  <a:pos x="100" y="32"/>
                </a:cxn>
                <a:cxn ang="0">
                  <a:pos x="103" y="39"/>
                </a:cxn>
                <a:cxn ang="0">
                  <a:pos x="106" y="47"/>
                </a:cxn>
                <a:cxn ang="0">
                  <a:pos x="106" y="55"/>
                </a:cxn>
                <a:cxn ang="0">
                  <a:pos x="106" y="66"/>
                </a:cxn>
                <a:cxn ang="0">
                  <a:pos x="105" y="75"/>
                </a:cxn>
                <a:cxn ang="0">
                  <a:pos x="102" y="83"/>
                </a:cxn>
                <a:cxn ang="0">
                  <a:pos x="97" y="92"/>
                </a:cxn>
                <a:cxn ang="0">
                  <a:pos x="90" y="99"/>
                </a:cxn>
                <a:cxn ang="0">
                  <a:pos x="81" y="106"/>
                </a:cxn>
                <a:cxn ang="0">
                  <a:pos x="70" y="110"/>
                </a:cxn>
                <a:cxn ang="0">
                  <a:pos x="55" y="112"/>
                </a:cxn>
                <a:cxn ang="0">
                  <a:pos x="38" y="112"/>
                </a:cxn>
                <a:cxn ang="0">
                  <a:pos x="3" y="71"/>
                </a:cxn>
                <a:cxn ang="0">
                  <a:pos x="2" y="69"/>
                </a:cxn>
                <a:cxn ang="0">
                  <a:pos x="1" y="63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2" y="35"/>
                </a:cxn>
                <a:cxn ang="0">
                  <a:pos x="5" y="25"/>
                </a:cxn>
                <a:cxn ang="0">
                  <a:pos x="13" y="15"/>
                </a:cxn>
                <a:cxn ang="0">
                  <a:pos x="26" y="5"/>
                </a:cxn>
                <a:cxn ang="0">
                  <a:pos x="39" y="0"/>
                </a:cxn>
              </a:cxnLst>
              <a:rect l="0" t="0" r="r" b="b"/>
              <a:pathLst>
                <a:path w="106" h="112">
                  <a:moveTo>
                    <a:pt x="39" y="0"/>
                  </a:moveTo>
                  <a:lnTo>
                    <a:pt x="54" y="0"/>
                  </a:lnTo>
                  <a:lnTo>
                    <a:pt x="67" y="3"/>
                  </a:lnTo>
                  <a:lnTo>
                    <a:pt x="79" y="9"/>
                  </a:lnTo>
                  <a:lnTo>
                    <a:pt x="89" y="17"/>
                  </a:lnTo>
                  <a:lnTo>
                    <a:pt x="97" y="26"/>
                  </a:lnTo>
                  <a:lnTo>
                    <a:pt x="100" y="32"/>
                  </a:lnTo>
                  <a:lnTo>
                    <a:pt x="103" y="39"/>
                  </a:lnTo>
                  <a:lnTo>
                    <a:pt x="106" y="47"/>
                  </a:lnTo>
                  <a:lnTo>
                    <a:pt x="106" y="55"/>
                  </a:lnTo>
                  <a:lnTo>
                    <a:pt x="106" y="66"/>
                  </a:lnTo>
                  <a:lnTo>
                    <a:pt x="105" y="75"/>
                  </a:lnTo>
                  <a:lnTo>
                    <a:pt x="102" y="83"/>
                  </a:lnTo>
                  <a:lnTo>
                    <a:pt x="97" y="92"/>
                  </a:lnTo>
                  <a:lnTo>
                    <a:pt x="90" y="99"/>
                  </a:lnTo>
                  <a:lnTo>
                    <a:pt x="81" y="106"/>
                  </a:lnTo>
                  <a:lnTo>
                    <a:pt x="70" y="110"/>
                  </a:lnTo>
                  <a:lnTo>
                    <a:pt x="55" y="112"/>
                  </a:lnTo>
                  <a:lnTo>
                    <a:pt x="38" y="112"/>
                  </a:lnTo>
                  <a:lnTo>
                    <a:pt x="3" y="71"/>
                  </a:lnTo>
                  <a:lnTo>
                    <a:pt x="2" y="69"/>
                  </a:lnTo>
                  <a:lnTo>
                    <a:pt x="1" y="63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2" y="35"/>
                  </a:lnTo>
                  <a:lnTo>
                    <a:pt x="5" y="25"/>
                  </a:lnTo>
                  <a:lnTo>
                    <a:pt x="13" y="15"/>
                  </a:lnTo>
                  <a:lnTo>
                    <a:pt x="2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0">
              <a:extLst>
                <a:ext uri="{FF2B5EF4-FFF2-40B4-BE49-F238E27FC236}">
                  <a16:creationId xmlns:a16="http://schemas.microsoft.com/office/drawing/2014/main" id="{90D06962-7863-C84C-91A4-6F2EDC58F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94" y="5839907"/>
              <a:ext cx="191047" cy="102687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81" y="0"/>
                </a:cxn>
                <a:cxn ang="0">
                  <a:pos x="99" y="4"/>
                </a:cxn>
                <a:cxn ang="0">
                  <a:pos x="115" y="9"/>
                </a:cxn>
                <a:cxn ang="0">
                  <a:pos x="130" y="16"/>
                </a:cxn>
                <a:cxn ang="0">
                  <a:pos x="142" y="26"/>
                </a:cxn>
                <a:cxn ang="0">
                  <a:pos x="152" y="36"/>
                </a:cxn>
                <a:cxn ang="0">
                  <a:pos x="158" y="47"/>
                </a:cxn>
                <a:cxn ang="0">
                  <a:pos x="160" y="59"/>
                </a:cxn>
                <a:cxn ang="0">
                  <a:pos x="159" y="71"/>
                </a:cxn>
                <a:cxn ang="0">
                  <a:pos x="154" y="77"/>
                </a:cxn>
                <a:cxn ang="0">
                  <a:pos x="148" y="82"/>
                </a:cxn>
                <a:cxn ang="0">
                  <a:pos x="141" y="84"/>
                </a:cxn>
                <a:cxn ang="0">
                  <a:pos x="133" y="86"/>
                </a:cxn>
                <a:cxn ang="0">
                  <a:pos x="119" y="86"/>
                </a:cxn>
                <a:cxn ang="0">
                  <a:pos x="115" y="85"/>
                </a:cxn>
                <a:cxn ang="0">
                  <a:pos x="113" y="85"/>
                </a:cxn>
                <a:cxn ang="0">
                  <a:pos x="17" y="63"/>
                </a:cxn>
                <a:cxn ang="0">
                  <a:pos x="15" y="62"/>
                </a:cxn>
                <a:cxn ang="0">
                  <a:pos x="12" y="60"/>
                </a:cxn>
                <a:cxn ang="0">
                  <a:pos x="8" y="56"/>
                </a:cxn>
                <a:cxn ang="0">
                  <a:pos x="4" y="51"/>
                </a:cxn>
                <a:cxn ang="0">
                  <a:pos x="1" y="44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0" y="18"/>
                </a:cxn>
                <a:cxn ang="0">
                  <a:pos x="19" y="10"/>
                </a:cxn>
                <a:cxn ang="0">
                  <a:pos x="31" y="5"/>
                </a:cxn>
                <a:cxn ang="0">
                  <a:pos x="46" y="1"/>
                </a:cxn>
                <a:cxn ang="0">
                  <a:pos x="62" y="0"/>
                </a:cxn>
              </a:cxnLst>
              <a:rect l="0" t="0" r="r" b="b"/>
              <a:pathLst>
                <a:path w="160" h="86">
                  <a:moveTo>
                    <a:pt x="62" y="0"/>
                  </a:moveTo>
                  <a:lnTo>
                    <a:pt x="81" y="0"/>
                  </a:lnTo>
                  <a:lnTo>
                    <a:pt x="99" y="4"/>
                  </a:lnTo>
                  <a:lnTo>
                    <a:pt x="115" y="9"/>
                  </a:lnTo>
                  <a:lnTo>
                    <a:pt x="130" y="16"/>
                  </a:lnTo>
                  <a:lnTo>
                    <a:pt x="142" y="26"/>
                  </a:lnTo>
                  <a:lnTo>
                    <a:pt x="152" y="36"/>
                  </a:lnTo>
                  <a:lnTo>
                    <a:pt x="158" y="47"/>
                  </a:lnTo>
                  <a:lnTo>
                    <a:pt x="160" y="59"/>
                  </a:lnTo>
                  <a:lnTo>
                    <a:pt x="159" y="71"/>
                  </a:lnTo>
                  <a:lnTo>
                    <a:pt x="154" y="77"/>
                  </a:lnTo>
                  <a:lnTo>
                    <a:pt x="148" y="82"/>
                  </a:lnTo>
                  <a:lnTo>
                    <a:pt x="141" y="84"/>
                  </a:lnTo>
                  <a:lnTo>
                    <a:pt x="133" y="86"/>
                  </a:lnTo>
                  <a:lnTo>
                    <a:pt x="119" y="86"/>
                  </a:lnTo>
                  <a:lnTo>
                    <a:pt x="115" y="85"/>
                  </a:lnTo>
                  <a:lnTo>
                    <a:pt x="113" y="85"/>
                  </a:lnTo>
                  <a:lnTo>
                    <a:pt x="17" y="63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8" y="56"/>
                  </a:lnTo>
                  <a:lnTo>
                    <a:pt x="4" y="51"/>
                  </a:lnTo>
                  <a:lnTo>
                    <a:pt x="1" y="44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10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6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1">
              <a:extLst>
                <a:ext uri="{FF2B5EF4-FFF2-40B4-BE49-F238E27FC236}">
                  <a16:creationId xmlns:a16="http://schemas.microsoft.com/office/drawing/2014/main" id="{61341083-075A-1C45-8872-AA5F8A68A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23" y="5870952"/>
              <a:ext cx="229256" cy="544482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30" y="0"/>
                </a:cxn>
                <a:cxn ang="0">
                  <a:pos x="146" y="4"/>
                </a:cxn>
                <a:cxn ang="0">
                  <a:pos x="165" y="10"/>
                </a:cxn>
                <a:cxn ang="0">
                  <a:pos x="178" y="20"/>
                </a:cxn>
                <a:cxn ang="0">
                  <a:pos x="188" y="30"/>
                </a:cxn>
                <a:cxn ang="0">
                  <a:pos x="192" y="42"/>
                </a:cxn>
                <a:cxn ang="0">
                  <a:pos x="191" y="44"/>
                </a:cxn>
                <a:cxn ang="0">
                  <a:pos x="188" y="48"/>
                </a:cxn>
                <a:cxn ang="0">
                  <a:pos x="184" y="56"/>
                </a:cxn>
                <a:cxn ang="0">
                  <a:pos x="179" y="67"/>
                </a:cxn>
                <a:cxn ang="0">
                  <a:pos x="173" y="80"/>
                </a:cxn>
                <a:cxn ang="0">
                  <a:pos x="167" y="97"/>
                </a:cxn>
                <a:cxn ang="0">
                  <a:pos x="160" y="118"/>
                </a:cxn>
                <a:cxn ang="0">
                  <a:pos x="153" y="141"/>
                </a:cxn>
                <a:cxn ang="0">
                  <a:pos x="147" y="169"/>
                </a:cxn>
                <a:cxn ang="0">
                  <a:pos x="141" y="200"/>
                </a:cxn>
                <a:cxn ang="0">
                  <a:pos x="137" y="235"/>
                </a:cxn>
                <a:cxn ang="0">
                  <a:pos x="133" y="273"/>
                </a:cxn>
                <a:cxn ang="0">
                  <a:pos x="131" y="315"/>
                </a:cxn>
                <a:cxn ang="0">
                  <a:pos x="131" y="362"/>
                </a:cxn>
                <a:cxn ang="0">
                  <a:pos x="133" y="412"/>
                </a:cxn>
                <a:cxn ang="0">
                  <a:pos x="3" y="456"/>
                </a:cxn>
                <a:cxn ang="0">
                  <a:pos x="3" y="454"/>
                </a:cxn>
                <a:cxn ang="0">
                  <a:pos x="3" y="445"/>
                </a:cxn>
                <a:cxn ang="0">
                  <a:pos x="2" y="432"/>
                </a:cxn>
                <a:cxn ang="0">
                  <a:pos x="1" y="414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2" y="336"/>
                </a:cxn>
                <a:cxn ang="0">
                  <a:pos x="3" y="304"/>
                </a:cxn>
                <a:cxn ang="0">
                  <a:pos x="8" y="268"/>
                </a:cxn>
                <a:cxn ang="0">
                  <a:pos x="13" y="231"/>
                </a:cxn>
                <a:cxn ang="0">
                  <a:pos x="19" y="191"/>
                </a:cxn>
                <a:cxn ang="0">
                  <a:pos x="29" y="149"/>
                </a:cxn>
                <a:cxn ang="0">
                  <a:pos x="41" y="107"/>
                </a:cxn>
                <a:cxn ang="0">
                  <a:pos x="55" y="63"/>
                </a:cxn>
                <a:cxn ang="0">
                  <a:pos x="73" y="20"/>
                </a:cxn>
                <a:cxn ang="0">
                  <a:pos x="74" y="19"/>
                </a:cxn>
                <a:cxn ang="0">
                  <a:pos x="76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4"/>
                </a:cxn>
                <a:cxn ang="0">
                  <a:pos x="104" y="0"/>
                </a:cxn>
                <a:cxn ang="0">
                  <a:pos x="116" y="0"/>
                </a:cxn>
              </a:cxnLst>
              <a:rect l="0" t="0" r="r" b="b"/>
              <a:pathLst>
                <a:path w="192" h="456">
                  <a:moveTo>
                    <a:pt x="116" y="0"/>
                  </a:moveTo>
                  <a:lnTo>
                    <a:pt x="130" y="0"/>
                  </a:lnTo>
                  <a:lnTo>
                    <a:pt x="146" y="4"/>
                  </a:lnTo>
                  <a:lnTo>
                    <a:pt x="165" y="10"/>
                  </a:lnTo>
                  <a:lnTo>
                    <a:pt x="178" y="20"/>
                  </a:lnTo>
                  <a:lnTo>
                    <a:pt x="188" y="30"/>
                  </a:lnTo>
                  <a:lnTo>
                    <a:pt x="192" y="42"/>
                  </a:lnTo>
                  <a:lnTo>
                    <a:pt x="191" y="44"/>
                  </a:lnTo>
                  <a:lnTo>
                    <a:pt x="188" y="48"/>
                  </a:lnTo>
                  <a:lnTo>
                    <a:pt x="184" y="56"/>
                  </a:lnTo>
                  <a:lnTo>
                    <a:pt x="179" y="67"/>
                  </a:lnTo>
                  <a:lnTo>
                    <a:pt x="173" y="80"/>
                  </a:lnTo>
                  <a:lnTo>
                    <a:pt x="167" y="97"/>
                  </a:lnTo>
                  <a:lnTo>
                    <a:pt x="160" y="118"/>
                  </a:lnTo>
                  <a:lnTo>
                    <a:pt x="153" y="141"/>
                  </a:lnTo>
                  <a:lnTo>
                    <a:pt x="147" y="169"/>
                  </a:lnTo>
                  <a:lnTo>
                    <a:pt x="141" y="200"/>
                  </a:lnTo>
                  <a:lnTo>
                    <a:pt x="137" y="235"/>
                  </a:lnTo>
                  <a:lnTo>
                    <a:pt x="133" y="273"/>
                  </a:lnTo>
                  <a:lnTo>
                    <a:pt x="131" y="315"/>
                  </a:lnTo>
                  <a:lnTo>
                    <a:pt x="131" y="362"/>
                  </a:lnTo>
                  <a:lnTo>
                    <a:pt x="133" y="412"/>
                  </a:lnTo>
                  <a:lnTo>
                    <a:pt x="3" y="456"/>
                  </a:lnTo>
                  <a:lnTo>
                    <a:pt x="3" y="454"/>
                  </a:lnTo>
                  <a:lnTo>
                    <a:pt x="3" y="445"/>
                  </a:lnTo>
                  <a:lnTo>
                    <a:pt x="2" y="432"/>
                  </a:lnTo>
                  <a:lnTo>
                    <a:pt x="1" y="414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2" y="336"/>
                  </a:lnTo>
                  <a:lnTo>
                    <a:pt x="3" y="304"/>
                  </a:lnTo>
                  <a:lnTo>
                    <a:pt x="8" y="268"/>
                  </a:lnTo>
                  <a:lnTo>
                    <a:pt x="13" y="231"/>
                  </a:lnTo>
                  <a:lnTo>
                    <a:pt x="19" y="191"/>
                  </a:lnTo>
                  <a:lnTo>
                    <a:pt x="29" y="149"/>
                  </a:lnTo>
                  <a:lnTo>
                    <a:pt x="41" y="107"/>
                  </a:lnTo>
                  <a:lnTo>
                    <a:pt x="55" y="63"/>
                  </a:lnTo>
                  <a:lnTo>
                    <a:pt x="73" y="20"/>
                  </a:lnTo>
                  <a:lnTo>
                    <a:pt x="74" y="19"/>
                  </a:lnTo>
                  <a:lnTo>
                    <a:pt x="76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4"/>
                  </a:lnTo>
                  <a:lnTo>
                    <a:pt x="10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2">
              <a:extLst>
                <a:ext uri="{FF2B5EF4-FFF2-40B4-BE49-F238E27FC236}">
                  <a16:creationId xmlns:a16="http://schemas.microsoft.com/office/drawing/2014/main" id="{234DACB4-9B0F-B74E-A946-776972161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81" y="6324688"/>
              <a:ext cx="454931" cy="188658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7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3" y="118"/>
                </a:cxn>
                <a:cxn ang="0">
                  <a:pos x="376" y="129"/>
                </a:cxn>
                <a:cxn ang="0">
                  <a:pos x="378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29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5" y="32"/>
                </a:cxn>
                <a:cxn ang="0">
                  <a:pos x="106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4" y="0"/>
                </a:cxn>
              </a:cxnLst>
              <a:rect l="0" t="0" r="r" b="b"/>
              <a:pathLst>
                <a:path w="381" h="158">
                  <a:moveTo>
                    <a:pt x="214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7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3" y="118"/>
                  </a:lnTo>
                  <a:lnTo>
                    <a:pt x="376" y="129"/>
                  </a:lnTo>
                  <a:lnTo>
                    <a:pt x="378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29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5" y="32"/>
                  </a:lnTo>
                  <a:lnTo>
                    <a:pt x="106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53">
              <a:extLst>
                <a:ext uri="{FF2B5EF4-FFF2-40B4-BE49-F238E27FC236}">
                  <a16:creationId xmlns:a16="http://schemas.microsoft.com/office/drawing/2014/main" id="{D767CB59-B5D7-C94F-BA0D-A76C439ED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35" y="6324688"/>
              <a:ext cx="454931" cy="188658"/>
            </a:xfrm>
            <a:custGeom>
              <a:avLst/>
              <a:gdLst/>
              <a:ahLst/>
              <a:cxnLst>
                <a:cxn ang="0">
                  <a:pos x="215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8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4" y="118"/>
                </a:cxn>
                <a:cxn ang="0">
                  <a:pos x="376" y="129"/>
                </a:cxn>
                <a:cxn ang="0">
                  <a:pos x="379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30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6" y="32"/>
                </a:cxn>
                <a:cxn ang="0">
                  <a:pos x="107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5" y="0"/>
                </a:cxn>
              </a:cxnLst>
              <a:rect l="0" t="0" r="r" b="b"/>
              <a:pathLst>
                <a:path w="381" h="158">
                  <a:moveTo>
                    <a:pt x="215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8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4" y="118"/>
                  </a:lnTo>
                  <a:lnTo>
                    <a:pt x="376" y="129"/>
                  </a:lnTo>
                  <a:lnTo>
                    <a:pt x="379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30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6" y="32"/>
                  </a:lnTo>
                  <a:lnTo>
                    <a:pt x="107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4">
              <a:extLst>
                <a:ext uri="{FF2B5EF4-FFF2-40B4-BE49-F238E27FC236}">
                  <a16:creationId xmlns:a16="http://schemas.microsoft.com/office/drawing/2014/main" id="{665CC7D7-D3C3-AF47-9AE6-1E49716C9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198" y="6145582"/>
              <a:ext cx="156420" cy="96718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87" y="1"/>
                </a:cxn>
                <a:cxn ang="0">
                  <a:pos x="104" y="4"/>
                </a:cxn>
                <a:cxn ang="0">
                  <a:pos x="118" y="9"/>
                </a:cxn>
                <a:cxn ang="0">
                  <a:pos x="131" y="16"/>
                </a:cxn>
                <a:cxn ang="0">
                  <a:pos x="129" y="41"/>
                </a:cxn>
                <a:cxn ang="0">
                  <a:pos x="128" y="68"/>
                </a:cxn>
                <a:cxn ang="0">
                  <a:pos x="116" y="74"/>
                </a:cxn>
                <a:cxn ang="0">
                  <a:pos x="102" y="78"/>
                </a:cxn>
                <a:cxn ang="0">
                  <a:pos x="86" y="80"/>
                </a:cxn>
                <a:cxn ang="0">
                  <a:pos x="69" y="81"/>
                </a:cxn>
                <a:cxn ang="0">
                  <a:pos x="48" y="79"/>
                </a:cxn>
                <a:cxn ang="0">
                  <a:pos x="29" y="75"/>
                </a:cxn>
                <a:cxn ang="0">
                  <a:pos x="13" y="69"/>
                </a:cxn>
                <a:cxn ang="0">
                  <a:pos x="0" y="61"/>
                </a:cxn>
                <a:cxn ang="0">
                  <a:pos x="6" y="17"/>
                </a:cxn>
                <a:cxn ang="0">
                  <a:pos x="19" y="10"/>
                </a:cxn>
                <a:cxn ang="0">
                  <a:pos x="33" y="5"/>
                </a:cxn>
                <a:cxn ang="0">
                  <a:pos x="51" y="1"/>
                </a:cxn>
                <a:cxn ang="0">
                  <a:pos x="69" y="0"/>
                </a:cxn>
              </a:cxnLst>
              <a:rect l="0" t="0" r="r" b="b"/>
              <a:pathLst>
                <a:path w="131" h="81">
                  <a:moveTo>
                    <a:pt x="69" y="0"/>
                  </a:moveTo>
                  <a:lnTo>
                    <a:pt x="87" y="1"/>
                  </a:lnTo>
                  <a:lnTo>
                    <a:pt x="104" y="4"/>
                  </a:lnTo>
                  <a:lnTo>
                    <a:pt x="118" y="9"/>
                  </a:lnTo>
                  <a:lnTo>
                    <a:pt x="131" y="16"/>
                  </a:lnTo>
                  <a:lnTo>
                    <a:pt x="129" y="41"/>
                  </a:lnTo>
                  <a:lnTo>
                    <a:pt x="128" y="68"/>
                  </a:lnTo>
                  <a:lnTo>
                    <a:pt x="116" y="74"/>
                  </a:lnTo>
                  <a:lnTo>
                    <a:pt x="102" y="78"/>
                  </a:lnTo>
                  <a:lnTo>
                    <a:pt x="86" y="80"/>
                  </a:lnTo>
                  <a:lnTo>
                    <a:pt x="69" y="81"/>
                  </a:lnTo>
                  <a:lnTo>
                    <a:pt x="48" y="79"/>
                  </a:lnTo>
                  <a:lnTo>
                    <a:pt x="29" y="75"/>
                  </a:lnTo>
                  <a:lnTo>
                    <a:pt x="13" y="69"/>
                  </a:lnTo>
                  <a:lnTo>
                    <a:pt x="0" y="61"/>
                  </a:lnTo>
                  <a:lnTo>
                    <a:pt x="6" y="17"/>
                  </a:lnTo>
                  <a:lnTo>
                    <a:pt x="19" y="10"/>
                  </a:lnTo>
                  <a:lnTo>
                    <a:pt x="33" y="5"/>
                  </a:lnTo>
                  <a:lnTo>
                    <a:pt x="51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5">
              <a:extLst>
                <a:ext uri="{FF2B5EF4-FFF2-40B4-BE49-F238E27FC236}">
                  <a16:creationId xmlns:a16="http://schemas.microsoft.com/office/drawing/2014/main" id="{C848C3AB-9D38-7842-AE59-58E471CA0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27671"/>
              <a:ext cx="187465" cy="96718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00" y="1"/>
                </a:cxn>
                <a:cxn ang="0">
                  <a:pos x="118" y="6"/>
                </a:cxn>
                <a:cxn ang="0">
                  <a:pos x="134" y="12"/>
                </a:cxn>
                <a:cxn ang="0">
                  <a:pos x="146" y="20"/>
                </a:cxn>
                <a:cxn ang="0">
                  <a:pos x="154" y="29"/>
                </a:cxn>
                <a:cxn ang="0">
                  <a:pos x="157" y="40"/>
                </a:cxn>
                <a:cxn ang="0">
                  <a:pos x="154" y="51"/>
                </a:cxn>
                <a:cxn ang="0">
                  <a:pos x="146" y="61"/>
                </a:cxn>
                <a:cxn ang="0">
                  <a:pos x="134" y="69"/>
                </a:cxn>
                <a:cxn ang="0">
                  <a:pos x="118" y="75"/>
                </a:cxn>
                <a:cxn ang="0">
                  <a:pos x="100" y="79"/>
                </a:cxn>
                <a:cxn ang="0">
                  <a:pos x="79" y="81"/>
                </a:cxn>
                <a:cxn ang="0">
                  <a:pos x="58" y="79"/>
                </a:cxn>
                <a:cxn ang="0">
                  <a:pos x="40" y="75"/>
                </a:cxn>
                <a:cxn ang="0">
                  <a:pos x="23" y="69"/>
                </a:cxn>
                <a:cxn ang="0">
                  <a:pos x="11" y="61"/>
                </a:cxn>
                <a:cxn ang="0">
                  <a:pos x="3" y="51"/>
                </a:cxn>
                <a:cxn ang="0">
                  <a:pos x="0" y="40"/>
                </a:cxn>
                <a:cxn ang="0">
                  <a:pos x="3" y="29"/>
                </a:cxn>
                <a:cxn ang="0">
                  <a:pos x="11" y="20"/>
                </a:cxn>
                <a:cxn ang="0">
                  <a:pos x="23" y="12"/>
                </a:cxn>
                <a:cxn ang="0">
                  <a:pos x="40" y="6"/>
                </a:cxn>
                <a:cxn ang="0">
                  <a:pos x="58" y="1"/>
                </a:cxn>
                <a:cxn ang="0">
                  <a:pos x="79" y="0"/>
                </a:cxn>
              </a:cxnLst>
              <a:rect l="0" t="0" r="r" b="b"/>
              <a:pathLst>
                <a:path w="157" h="81">
                  <a:moveTo>
                    <a:pt x="79" y="0"/>
                  </a:moveTo>
                  <a:lnTo>
                    <a:pt x="100" y="1"/>
                  </a:lnTo>
                  <a:lnTo>
                    <a:pt x="118" y="6"/>
                  </a:lnTo>
                  <a:lnTo>
                    <a:pt x="134" y="12"/>
                  </a:lnTo>
                  <a:lnTo>
                    <a:pt x="146" y="20"/>
                  </a:lnTo>
                  <a:lnTo>
                    <a:pt x="154" y="29"/>
                  </a:lnTo>
                  <a:lnTo>
                    <a:pt x="157" y="40"/>
                  </a:lnTo>
                  <a:lnTo>
                    <a:pt x="154" y="51"/>
                  </a:lnTo>
                  <a:lnTo>
                    <a:pt x="146" y="61"/>
                  </a:lnTo>
                  <a:lnTo>
                    <a:pt x="134" y="69"/>
                  </a:lnTo>
                  <a:lnTo>
                    <a:pt x="118" y="75"/>
                  </a:lnTo>
                  <a:lnTo>
                    <a:pt x="100" y="79"/>
                  </a:lnTo>
                  <a:lnTo>
                    <a:pt x="79" y="81"/>
                  </a:lnTo>
                  <a:lnTo>
                    <a:pt x="58" y="79"/>
                  </a:lnTo>
                  <a:lnTo>
                    <a:pt x="40" y="75"/>
                  </a:lnTo>
                  <a:lnTo>
                    <a:pt x="23" y="69"/>
                  </a:lnTo>
                  <a:lnTo>
                    <a:pt x="11" y="61"/>
                  </a:lnTo>
                  <a:lnTo>
                    <a:pt x="3" y="51"/>
                  </a:lnTo>
                  <a:lnTo>
                    <a:pt x="0" y="40"/>
                  </a:lnTo>
                  <a:lnTo>
                    <a:pt x="3" y="29"/>
                  </a:lnTo>
                  <a:lnTo>
                    <a:pt x="11" y="20"/>
                  </a:lnTo>
                  <a:lnTo>
                    <a:pt x="23" y="12"/>
                  </a:lnTo>
                  <a:lnTo>
                    <a:pt x="40" y="6"/>
                  </a:lnTo>
                  <a:lnTo>
                    <a:pt x="58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56">
              <a:extLst>
                <a:ext uri="{FF2B5EF4-FFF2-40B4-BE49-F238E27FC236}">
                  <a16:creationId xmlns:a16="http://schemas.microsoft.com/office/drawing/2014/main" id="{971AD376-4A6F-2147-B071-EE83D9E14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099" y="6124089"/>
              <a:ext cx="138509" cy="99106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96" y="2"/>
                </a:cxn>
                <a:cxn ang="0">
                  <a:pos x="109" y="6"/>
                </a:cxn>
                <a:cxn ang="0">
                  <a:pos x="112" y="31"/>
                </a:cxn>
                <a:cxn ang="0">
                  <a:pos x="116" y="56"/>
                </a:cxn>
                <a:cxn ang="0">
                  <a:pos x="103" y="66"/>
                </a:cxn>
                <a:cxn ang="0">
                  <a:pos x="87" y="73"/>
                </a:cxn>
                <a:cxn ang="0">
                  <a:pos x="69" y="80"/>
                </a:cxn>
                <a:cxn ang="0">
                  <a:pos x="49" y="83"/>
                </a:cxn>
                <a:cxn ang="0">
                  <a:pos x="31" y="83"/>
                </a:cxn>
                <a:cxn ang="0">
                  <a:pos x="15" y="81"/>
                </a:cxn>
                <a:cxn ang="0">
                  <a:pos x="3" y="75"/>
                </a:cxn>
                <a:cxn ang="0">
                  <a:pos x="2" y="53"/>
                </a:cxn>
                <a:cxn ang="0">
                  <a:pos x="0" y="31"/>
                </a:cxn>
                <a:cxn ang="0">
                  <a:pos x="9" y="23"/>
                </a:cxn>
                <a:cxn ang="0">
                  <a:pos x="21" y="15"/>
                </a:cxn>
                <a:cxn ang="0">
                  <a:pos x="34" y="10"/>
                </a:cxn>
                <a:cxn ang="0">
                  <a:pos x="50" y="4"/>
                </a:cxn>
                <a:cxn ang="0">
                  <a:pos x="67" y="1"/>
                </a:cxn>
                <a:cxn ang="0">
                  <a:pos x="82" y="0"/>
                </a:cxn>
              </a:cxnLst>
              <a:rect l="0" t="0" r="r" b="b"/>
              <a:pathLst>
                <a:path w="116" h="83">
                  <a:moveTo>
                    <a:pt x="82" y="0"/>
                  </a:moveTo>
                  <a:lnTo>
                    <a:pt x="96" y="2"/>
                  </a:lnTo>
                  <a:lnTo>
                    <a:pt x="109" y="6"/>
                  </a:lnTo>
                  <a:lnTo>
                    <a:pt x="112" y="31"/>
                  </a:lnTo>
                  <a:lnTo>
                    <a:pt x="116" y="56"/>
                  </a:lnTo>
                  <a:lnTo>
                    <a:pt x="103" y="66"/>
                  </a:lnTo>
                  <a:lnTo>
                    <a:pt x="87" y="73"/>
                  </a:lnTo>
                  <a:lnTo>
                    <a:pt x="69" y="80"/>
                  </a:lnTo>
                  <a:lnTo>
                    <a:pt x="49" y="83"/>
                  </a:lnTo>
                  <a:lnTo>
                    <a:pt x="31" y="83"/>
                  </a:lnTo>
                  <a:lnTo>
                    <a:pt x="15" y="81"/>
                  </a:lnTo>
                  <a:lnTo>
                    <a:pt x="3" y="75"/>
                  </a:lnTo>
                  <a:lnTo>
                    <a:pt x="2" y="53"/>
                  </a:lnTo>
                  <a:lnTo>
                    <a:pt x="0" y="31"/>
                  </a:lnTo>
                  <a:lnTo>
                    <a:pt x="9" y="23"/>
                  </a:lnTo>
                  <a:lnTo>
                    <a:pt x="21" y="15"/>
                  </a:lnTo>
                  <a:lnTo>
                    <a:pt x="34" y="10"/>
                  </a:lnTo>
                  <a:lnTo>
                    <a:pt x="50" y="4"/>
                  </a:lnTo>
                  <a:lnTo>
                    <a:pt x="67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7">
              <a:extLst>
                <a:ext uri="{FF2B5EF4-FFF2-40B4-BE49-F238E27FC236}">
                  <a16:creationId xmlns:a16="http://schemas.microsoft.com/office/drawing/2014/main" id="{452ED4C7-B5C1-AF40-8994-200264DCC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6454" y="4919301"/>
              <a:ext cx="396422" cy="428661"/>
            </a:xfrm>
            <a:custGeom>
              <a:avLst/>
              <a:gdLst/>
              <a:ahLst/>
              <a:cxnLst>
                <a:cxn ang="0">
                  <a:pos x="156" y="63"/>
                </a:cxn>
                <a:cxn ang="0">
                  <a:pos x="119" y="80"/>
                </a:cxn>
                <a:cxn ang="0">
                  <a:pos x="89" y="108"/>
                </a:cxn>
                <a:cxn ang="0">
                  <a:pos x="68" y="147"/>
                </a:cxn>
                <a:cxn ang="0">
                  <a:pos x="61" y="192"/>
                </a:cxn>
                <a:cxn ang="0">
                  <a:pos x="68" y="233"/>
                </a:cxn>
                <a:cxn ang="0">
                  <a:pos x="88" y="269"/>
                </a:cxn>
                <a:cxn ang="0">
                  <a:pos x="118" y="295"/>
                </a:cxn>
                <a:cxn ang="0">
                  <a:pos x="157" y="307"/>
                </a:cxn>
                <a:cxn ang="0">
                  <a:pos x="197" y="305"/>
                </a:cxn>
                <a:cxn ang="0">
                  <a:pos x="234" y="288"/>
                </a:cxn>
                <a:cxn ang="0">
                  <a:pos x="264" y="260"/>
                </a:cxn>
                <a:cxn ang="0">
                  <a:pos x="285" y="220"/>
                </a:cxn>
                <a:cxn ang="0">
                  <a:pos x="292" y="176"/>
                </a:cxn>
                <a:cxn ang="0">
                  <a:pos x="285" y="135"/>
                </a:cxn>
                <a:cxn ang="0">
                  <a:pos x="265" y="99"/>
                </a:cxn>
                <a:cxn ang="0">
                  <a:pos x="235" y="73"/>
                </a:cxn>
                <a:cxn ang="0">
                  <a:pos x="196" y="60"/>
                </a:cxn>
                <a:cxn ang="0">
                  <a:pos x="171" y="0"/>
                </a:cxn>
                <a:cxn ang="0">
                  <a:pos x="223" y="8"/>
                </a:cxn>
                <a:cxn ang="0">
                  <a:pos x="265" y="30"/>
                </a:cxn>
                <a:cxn ang="0">
                  <a:pos x="299" y="64"/>
                </a:cxn>
                <a:cxn ang="0">
                  <a:pos x="321" y="106"/>
                </a:cxn>
                <a:cxn ang="0">
                  <a:pos x="332" y="154"/>
                </a:cxn>
                <a:cxn ang="0">
                  <a:pos x="330" y="205"/>
                </a:cxn>
                <a:cxn ang="0">
                  <a:pos x="311" y="258"/>
                </a:cxn>
                <a:cxn ang="0">
                  <a:pos x="279" y="304"/>
                </a:cxn>
                <a:cxn ang="0">
                  <a:pos x="237" y="338"/>
                </a:cxn>
                <a:cxn ang="0">
                  <a:pos x="187" y="355"/>
                </a:cxn>
                <a:cxn ang="0">
                  <a:pos x="136" y="357"/>
                </a:cxn>
                <a:cxn ang="0">
                  <a:pos x="87" y="341"/>
                </a:cxn>
                <a:cxn ang="0">
                  <a:pos x="48" y="312"/>
                </a:cxn>
                <a:cxn ang="0">
                  <a:pos x="20" y="274"/>
                </a:cxn>
                <a:cxn ang="0">
                  <a:pos x="3" y="229"/>
                </a:cxn>
                <a:cxn ang="0">
                  <a:pos x="0" y="179"/>
                </a:cxn>
                <a:cxn ang="0">
                  <a:pos x="9" y="127"/>
                </a:cxn>
                <a:cxn ang="0">
                  <a:pos x="35" y="75"/>
                </a:cxn>
                <a:cxn ang="0">
                  <a:pos x="74" y="36"/>
                </a:cxn>
                <a:cxn ang="0">
                  <a:pos x="120" y="10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6" y="59"/>
                  </a:moveTo>
                  <a:lnTo>
                    <a:pt x="156" y="63"/>
                  </a:lnTo>
                  <a:lnTo>
                    <a:pt x="136" y="70"/>
                  </a:lnTo>
                  <a:lnTo>
                    <a:pt x="119" y="80"/>
                  </a:lnTo>
                  <a:lnTo>
                    <a:pt x="102" y="92"/>
                  </a:lnTo>
                  <a:lnTo>
                    <a:pt x="89" y="108"/>
                  </a:lnTo>
                  <a:lnTo>
                    <a:pt x="77" y="127"/>
                  </a:lnTo>
                  <a:lnTo>
                    <a:pt x="68" y="147"/>
                  </a:lnTo>
                  <a:lnTo>
                    <a:pt x="63" y="169"/>
                  </a:lnTo>
                  <a:lnTo>
                    <a:pt x="61" y="192"/>
                  </a:lnTo>
                  <a:lnTo>
                    <a:pt x="63" y="213"/>
                  </a:lnTo>
                  <a:lnTo>
                    <a:pt x="68" y="233"/>
                  </a:lnTo>
                  <a:lnTo>
                    <a:pt x="76" y="252"/>
                  </a:lnTo>
                  <a:lnTo>
                    <a:pt x="88" y="269"/>
                  </a:lnTo>
                  <a:lnTo>
                    <a:pt x="101" y="283"/>
                  </a:lnTo>
                  <a:lnTo>
                    <a:pt x="118" y="295"/>
                  </a:lnTo>
                  <a:lnTo>
                    <a:pt x="137" y="303"/>
                  </a:lnTo>
                  <a:lnTo>
                    <a:pt x="157" y="307"/>
                  </a:lnTo>
                  <a:lnTo>
                    <a:pt x="177" y="308"/>
                  </a:lnTo>
                  <a:lnTo>
                    <a:pt x="197" y="305"/>
                  </a:lnTo>
                  <a:lnTo>
                    <a:pt x="217" y="298"/>
                  </a:lnTo>
                  <a:lnTo>
                    <a:pt x="234" y="288"/>
                  </a:lnTo>
                  <a:lnTo>
                    <a:pt x="251" y="275"/>
                  </a:lnTo>
                  <a:lnTo>
                    <a:pt x="264" y="260"/>
                  </a:lnTo>
                  <a:lnTo>
                    <a:pt x="276" y="241"/>
                  </a:lnTo>
                  <a:lnTo>
                    <a:pt x="285" y="220"/>
                  </a:lnTo>
                  <a:lnTo>
                    <a:pt x="290" y="199"/>
                  </a:lnTo>
                  <a:lnTo>
                    <a:pt x="292" y="176"/>
                  </a:lnTo>
                  <a:lnTo>
                    <a:pt x="290" y="155"/>
                  </a:lnTo>
                  <a:lnTo>
                    <a:pt x="285" y="135"/>
                  </a:lnTo>
                  <a:lnTo>
                    <a:pt x="277" y="116"/>
                  </a:lnTo>
                  <a:lnTo>
                    <a:pt x="265" y="99"/>
                  </a:lnTo>
                  <a:lnTo>
                    <a:pt x="252" y="85"/>
                  </a:lnTo>
                  <a:lnTo>
                    <a:pt x="235" y="73"/>
                  </a:lnTo>
                  <a:lnTo>
                    <a:pt x="216" y="65"/>
                  </a:lnTo>
                  <a:lnTo>
                    <a:pt x="196" y="60"/>
                  </a:lnTo>
                  <a:lnTo>
                    <a:pt x="176" y="59"/>
                  </a:lnTo>
                  <a:close/>
                  <a:moveTo>
                    <a:pt x="171" y="0"/>
                  </a:moveTo>
                  <a:lnTo>
                    <a:pt x="197" y="2"/>
                  </a:lnTo>
                  <a:lnTo>
                    <a:pt x="223" y="8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4"/>
                  </a:lnTo>
                  <a:lnTo>
                    <a:pt x="321" y="106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79"/>
                  </a:lnTo>
                  <a:lnTo>
                    <a:pt x="330" y="205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9" y="322"/>
                  </a:lnTo>
                  <a:lnTo>
                    <a:pt x="237" y="338"/>
                  </a:lnTo>
                  <a:lnTo>
                    <a:pt x="213" y="348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6" y="357"/>
                  </a:lnTo>
                  <a:lnTo>
                    <a:pt x="110" y="350"/>
                  </a:lnTo>
                  <a:lnTo>
                    <a:pt x="87" y="341"/>
                  </a:lnTo>
                  <a:lnTo>
                    <a:pt x="67" y="328"/>
                  </a:lnTo>
                  <a:lnTo>
                    <a:pt x="48" y="312"/>
                  </a:lnTo>
                  <a:lnTo>
                    <a:pt x="33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4"/>
                  </a:lnTo>
                  <a:lnTo>
                    <a:pt x="0" y="179"/>
                  </a:lnTo>
                  <a:lnTo>
                    <a:pt x="2" y="153"/>
                  </a:lnTo>
                  <a:lnTo>
                    <a:pt x="9" y="127"/>
                  </a:lnTo>
                  <a:lnTo>
                    <a:pt x="21" y="101"/>
                  </a:lnTo>
                  <a:lnTo>
                    <a:pt x="35" y="75"/>
                  </a:lnTo>
                  <a:lnTo>
                    <a:pt x="53" y="54"/>
                  </a:lnTo>
                  <a:lnTo>
                    <a:pt x="74" y="36"/>
                  </a:lnTo>
                  <a:lnTo>
                    <a:pt x="95" y="21"/>
                  </a:lnTo>
                  <a:lnTo>
                    <a:pt x="120" y="10"/>
                  </a:lnTo>
                  <a:lnTo>
                    <a:pt x="145" y="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ED7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8">
              <a:extLst>
                <a:ext uri="{FF2B5EF4-FFF2-40B4-BE49-F238E27FC236}">
                  <a16:creationId xmlns:a16="http://schemas.microsoft.com/office/drawing/2014/main" id="{ECCB26B8-B61C-B542-A474-78AE18ED8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04984"/>
              <a:ext cx="164778" cy="99106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05" y="1"/>
                </a:cxn>
                <a:cxn ang="0">
                  <a:pos x="117" y="5"/>
                </a:cxn>
                <a:cxn ang="0">
                  <a:pos x="127" y="10"/>
                </a:cxn>
                <a:cxn ang="0">
                  <a:pos x="134" y="16"/>
                </a:cxn>
                <a:cxn ang="0">
                  <a:pos x="138" y="25"/>
                </a:cxn>
                <a:cxn ang="0">
                  <a:pos x="138" y="36"/>
                </a:cxn>
                <a:cxn ang="0">
                  <a:pos x="133" y="46"/>
                </a:cxn>
                <a:cxn ang="0">
                  <a:pos x="125" y="56"/>
                </a:cxn>
                <a:cxn ang="0">
                  <a:pos x="112" y="66"/>
                </a:cxn>
                <a:cxn ang="0">
                  <a:pos x="96" y="73"/>
                </a:cxn>
                <a:cxn ang="0">
                  <a:pos x="79" y="79"/>
                </a:cxn>
                <a:cxn ang="0">
                  <a:pos x="63" y="82"/>
                </a:cxn>
                <a:cxn ang="0">
                  <a:pos x="47" y="83"/>
                </a:cxn>
                <a:cxn ang="0">
                  <a:pos x="34" y="82"/>
                </a:cxn>
                <a:cxn ang="0">
                  <a:pos x="21" y="78"/>
                </a:cxn>
                <a:cxn ang="0">
                  <a:pos x="11" y="73"/>
                </a:cxn>
                <a:cxn ang="0">
                  <a:pos x="4" y="67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5" y="37"/>
                </a:cxn>
                <a:cxn ang="0">
                  <a:pos x="14" y="27"/>
                </a:cxn>
                <a:cxn ang="0">
                  <a:pos x="26" y="17"/>
                </a:cxn>
                <a:cxn ang="0">
                  <a:pos x="42" y="10"/>
                </a:cxn>
                <a:cxn ang="0">
                  <a:pos x="60" y="4"/>
                </a:cxn>
                <a:cxn ang="0">
                  <a:pos x="76" y="1"/>
                </a:cxn>
                <a:cxn ang="0">
                  <a:pos x="91" y="0"/>
                </a:cxn>
              </a:cxnLst>
              <a:rect l="0" t="0" r="r" b="b"/>
              <a:pathLst>
                <a:path w="138" h="83">
                  <a:moveTo>
                    <a:pt x="91" y="0"/>
                  </a:moveTo>
                  <a:lnTo>
                    <a:pt x="105" y="1"/>
                  </a:lnTo>
                  <a:lnTo>
                    <a:pt x="117" y="5"/>
                  </a:lnTo>
                  <a:lnTo>
                    <a:pt x="127" y="10"/>
                  </a:lnTo>
                  <a:lnTo>
                    <a:pt x="134" y="16"/>
                  </a:lnTo>
                  <a:lnTo>
                    <a:pt x="138" y="25"/>
                  </a:lnTo>
                  <a:lnTo>
                    <a:pt x="138" y="36"/>
                  </a:lnTo>
                  <a:lnTo>
                    <a:pt x="133" y="46"/>
                  </a:lnTo>
                  <a:lnTo>
                    <a:pt x="125" y="56"/>
                  </a:lnTo>
                  <a:lnTo>
                    <a:pt x="112" y="66"/>
                  </a:lnTo>
                  <a:lnTo>
                    <a:pt x="96" y="73"/>
                  </a:lnTo>
                  <a:lnTo>
                    <a:pt x="79" y="79"/>
                  </a:lnTo>
                  <a:lnTo>
                    <a:pt x="63" y="82"/>
                  </a:lnTo>
                  <a:lnTo>
                    <a:pt x="47" y="83"/>
                  </a:lnTo>
                  <a:lnTo>
                    <a:pt x="34" y="82"/>
                  </a:lnTo>
                  <a:lnTo>
                    <a:pt x="21" y="78"/>
                  </a:lnTo>
                  <a:lnTo>
                    <a:pt x="11" y="73"/>
                  </a:lnTo>
                  <a:lnTo>
                    <a:pt x="4" y="67"/>
                  </a:lnTo>
                  <a:lnTo>
                    <a:pt x="0" y="59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14" y="27"/>
                  </a:lnTo>
                  <a:lnTo>
                    <a:pt x="26" y="17"/>
                  </a:lnTo>
                  <a:lnTo>
                    <a:pt x="42" y="10"/>
                  </a:lnTo>
                  <a:lnTo>
                    <a:pt x="60" y="4"/>
                  </a:lnTo>
                  <a:lnTo>
                    <a:pt x="76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9">
              <a:extLst>
                <a:ext uri="{FF2B5EF4-FFF2-40B4-BE49-F238E27FC236}">
                  <a16:creationId xmlns:a16="http://schemas.microsoft.com/office/drawing/2014/main" id="{3759A042-36DA-8D4D-A9A9-06ECBEE7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619" y="4904972"/>
              <a:ext cx="396422" cy="428661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96" y="2"/>
                </a:cxn>
                <a:cxn ang="0">
                  <a:pos x="222" y="9"/>
                </a:cxn>
                <a:cxn ang="0">
                  <a:pos x="245" y="18"/>
                </a:cxn>
                <a:cxn ang="0">
                  <a:pos x="265" y="30"/>
                </a:cxn>
                <a:cxn ang="0">
                  <a:pos x="284" y="46"/>
                </a:cxn>
                <a:cxn ang="0">
                  <a:pos x="299" y="64"/>
                </a:cxn>
                <a:cxn ang="0">
                  <a:pos x="312" y="85"/>
                </a:cxn>
                <a:cxn ang="0">
                  <a:pos x="321" y="107"/>
                </a:cxn>
                <a:cxn ang="0">
                  <a:pos x="329" y="130"/>
                </a:cxn>
                <a:cxn ang="0">
                  <a:pos x="332" y="154"/>
                </a:cxn>
                <a:cxn ang="0">
                  <a:pos x="332" y="180"/>
                </a:cxn>
                <a:cxn ang="0">
                  <a:pos x="330" y="206"/>
                </a:cxn>
                <a:cxn ang="0">
                  <a:pos x="323" y="231"/>
                </a:cxn>
                <a:cxn ang="0">
                  <a:pos x="311" y="258"/>
                </a:cxn>
                <a:cxn ang="0">
                  <a:pos x="297" y="283"/>
                </a:cxn>
                <a:cxn ang="0">
                  <a:pos x="279" y="304"/>
                </a:cxn>
                <a:cxn ang="0">
                  <a:pos x="258" y="323"/>
                </a:cxn>
                <a:cxn ang="0">
                  <a:pos x="237" y="338"/>
                </a:cxn>
                <a:cxn ang="0">
                  <a:pos x="212" y="349"/>
                </a:cxn>
                <a:cxn ang="0">
                  <a:pos x="187" y="355"/>
                </a:cxn>
                <a:cxn ang="0">
                  <a:pos x="161" y="359"/>
                </a:cxn>
                <a:cxn ang="0">
                  <a:pos x="135" y="357"/>
                </a:cxn>
                <a:cxn ang="0">
                  <a:pos x="109" y="350"/>
                </a:cxn>
                <a:cxn ang="0">
                  <a:pos x="86" y="341"/>
                </a:cxn>
                <a:cxn ang="0">
                  <a:pos x="66" y="329"/>
                </a:cxn>
                <a:cxn ang="0">
                  <a:pos x="48" y="313"/>
                </a:cxn>
                <a:cxn ang="0">
                  <a:pos x="32" y="295"/>
                </a:cxn>
                <a:cxn ang="0">
                  <a:pos x="20" y="274"/>
                </a:cxn>
                <a:cxn ang="0">
                  <a:pos x="11" y="252"/>
                </a:cxn>
                <a:cxn ang="0">
                  <a:pos x="3" y="229"/>
                </a:cxn>
                <a:cxn ang="0">
                  <a:pos x="0" y="205"/>
                </a:cxn>
                <a:cxn ang="0">
                  <a:pos x="0" y="180"/>
                </a:cxn>
                <a:cxn ang="0">
                  <a:pos x="2" y="154"/>
                </a:cxn>
                <a:cxn ang="0">
                  <a:pos x="9" y="128"/>
                </a:cxn>
                <a:cxn ang="0">
                  <a:pos x="21" y="101"/>
                </a:cxn>
                <a:cxn ang="0">
                  <a:pos x="35" y="76"/>
                </a:cxn>
                <a:cxn ang="0">
                  <a:pos x="53" y="55"/>
                </a:cxn>
                <a:cxn ang="0">
                  <a:pos x="73" y="36"/>
                </a:cxn>
                <a:cxn ang="0">
                  <a:pos x="95" y="22"/>
                </a:cxn>
                <a:cxn ang="0">
                  <a:pos x="119" y="10"/>
                </a:cxn>
                <a:cxn ang="0">
                  <a:pos x="145" y="4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1" y="0"/>
                  </a:moveTo>
                  <a:lnTo>
                    <a:pt x="196" y="2"/>
                  </a:lnTo>
                  <a:lnTo>
                    <a:pt x="222" y="9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5"/>
                  </a:lnTo>
                  <a:lnTo>
                    <a:pt x="321" y="107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80"/>
                  </a:lnTo>
                  <a:lnTo>
                    <a:pt x="330" y="206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8" y="323"/>
                  </a:lnTo>
                  <a:lnTo>
                    <a:pt x="237" y="338"/>
                  </a:lnTo>
                  <a:lnTo>
                    <a:pt x="212" y="349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5" y="357"/>
                  </a:lnTo>
                  <a:lnTo>
                    <a:pt x="109" y="350"/>
                  </a:lnTo>
                  <a:lnTo>
                    <a:pt x="86" y="341"/>
                  </a:lnTo>
                  <a:lnTo>
                    <a:pt x="66" y="329"/>
                  </a:lnTo>
                  <a:lnTo>
                    <a:pt x="48" y="313"/>
                  </a:lnTo>
                  <a:lnTo>
                    <a:pt x="32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5"/>
                  </a:lnTo>
                  <a:lnTo>
                    <a:pt x="0" y="180"/>
                  </a:lnTo>
                  <a:lnTo>
                    <a:pt x="2" y="154"/>
                  </a:lnTo>
                  <a:lnTo>
                    <a:pt x="9" y="128"/>
                  </a:lnTo>
                  <a:lnTo>
                    <a:pt x="21" y="101"/>
                  </a:lnTo>
                  <a:lnTo>
                    <a:pt x="35" y="76"/>
                  </a:lnTo>
                  <a:lnTo>
                    <a:pt x="53" y="55"/>
                  </a:lnTo>
                  <a:lnTo>
                    <a:pt x="73" y="36"/>
                  </a:lnTo>
                  <a:lnTo>
                    <a:pt x="95" y="22"/>
                  </a:lnTo>
                  <a:lnTo>
                    <a:pt x="119" y="10"/>
                  </a:lnTo>
                  <a:lnTo>
                    <a:pt x="145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0">
              <a:extLst>
                <a:ext uri="{FF2B5EF4-FFF2-40B4-BE49-F238E27FC236}">
                  <a16:creationId xmlns:a16="http://schemas.microsoft.com/office/drawing/2014/main" id="{C6165A77-84D7-4E45-B221-07638E29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55134"/>
              <a:ext cx="182689" cy="6925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8"/>
                </a:cxn>
                <a:cxn ang="0">
                  <a:pos x="16" y="16"/>
                </a:cxn>
                <a:cxn ang="0">
                  <a:pos x="25" y="24"/>
                </a:cxn>
                <a:cxn ang="0">
                  <a:pos x="35" y="30"/>
                </a:cxn>
                <a:cxn ang="0">
                  <a:pos x="47" y="35"/>
                </a:cxn>
                <a:cxn ang="0">
                  <a:pos x="63" y="40"/>
                </a:cxn>
                <a:cxn ang="0">
                  <a:pos x="80" y="42"/>
                </a:cxn>
                <a:cxn ang="0">
                  <a:pos x="99" y="43"/>
                </a:cxn>
                <a:cxn ang="0">
                  <a:pos x="117" y="41"/>
                </a:cxn>
                <a:cxn ang="0">
                  <a:pos x="136" y="37"/>
                </a:cxn>
                <a:cxn ang="0">
                  <a:pos x="153" y="30"/>
                </a:cxn>
                <a:cxn ang="0">
                  <a:pos x="145" y="39"/>
                </a:cxn>
                <a:cxn ang="0">
                  <a:pos x="133" y="47"/>
                </a:cxn>
                <a:cxn ang="0">
                  <a:pos x="117" y="53"/>
                </a:cxn>
                <a:cxn ang="0">
                  <a:pos x="99" y="56"/>
                </a:cxn>
                <a:cxn ang="0">
                  <a:pos x="79" y="58"/>
                </a:cxn>
                <a:cxn ang="0">
                  <a:pos x="58" y="56"/>
                </a:cxn>
                <a:cxn ang="0">
                  <a:pos x="40" y="52"/>
                </a:cxn>
                <a:cxn ang="0">
                  <a:pos x="23" y="46"/>
                </a:cxn>
                <a:cxn ang="0">
                  <a:pos x="11" y="38"/>
                </a:cxn>
                <a:cxn ang="0">
                  <a:pos x="3" y="28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8" y="0"/>
                </a:cxn>
              </a:cxnLst>
              <a:rect l="0" t="0" r="r" b="b"/>
              <a:pathLst>
                <a:path w="153" h="58">
                  <a:moveTo>
                    <a:pt x="8" y="0"/>
                  </a:moveTo>
                  <a:lnTo>
                    <a:pt x="10" y="8"/>
                  </a:lnTo>
                  <a:lnTo>
                    <a:pt x="16" y="16"/>
                  </a:lnTo>
                  <a:lnTo>
                    <a:pt x="25" y="24"/>
                  </a:lnTo>
                  <a:lnTo>
                    <a:pt x="35" y="30"/>
                  </a:lnTo>
                  <a:lnTo>
                    <a:pt x="47" y="35"/>
                  </a:lnTo>
                  <a:lnTo>
                    <a:pt x="63" y="40"/>
                  </a:lnTo>
                  <a:lnTo>
                    <a:pt x="80" y="42"/>
                  </a:lnTo>
                  <a:lnTo>
                    <a:pt x="99" y="43"/>
                  </a:lnTo>
                  <a:lnTo>
                    <a:pt x="117" y="41"/>
                  </a:lnTo>
                  <a:lnTo>
                    <a:pt x="136" y="37"/>
                  </a:lnTo>
                  <a:lnTo>
                    <a:pt x="153" y="30"/>
                  </a:lnTo>
                  <a:lnTo>
                    <a:pt x="145" y="39"/>
                  </a:lnTo>
                  <a:lnTo>
                    <a:pt x="133" y="47"/>
                  </a:lnTo>
                  <a:lnTo>
                    <a:pt x="117" y="53"/>
                  </a:lnTo>
                  <a:lnTo>
                    <a:pt x="99" y="56"/>
                  </a:lnTo>
                  <a:lnTo>
                    <a:pt x="79" y="58"/>
                  </a:lnTo>
                  <a:lnTo>
                    <a:pt x="58" y="56"/>
                  </a:lnTo>
                  <a:lnTo>
                    <a:pt x="40" y="52"/>
                  </a:lnTo>
                  <a:lnTo>
                    <a:pt x="23" y="46"/>
                  </a:lnTo>
                  <a:lnTo>
                    <a:pt x="11" y="38"/>
                  </a:lnTo>
                  <a:lnTo>
                    <a:pt x="3" y="28"/>
                  </a:lnTo>
                  <a:lnTo>
                    <a:pt x="0" y="17"/>
                  </a:lnTo>
                  <a:lnTo>
                    <a:pt x="2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1">
              <a:extLst>
                <a:ext uri="{FF2B5EF4-FFF2-40B4-BE49-F238E27FC236}">
                  <a16:creationId xmlns:a16="http://schemas.microsoft.com/office/drawing/2014/main" id="{79387C3D-23E2-A041-B685-551E1D6B9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6" y="6336628"/>
              <a:ext cx="219704" cy="10627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8" y="0"/>
                </a:cxn>
                <a:cxn ang="0">
                  <a:pos x="62" y="1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9" y="26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5" y="69"/>
                </a:cxn>
                <a:cxn ang="0">
                  <a:pos x="184" y="89"/>
                </a:cxn>
                <a:cxn ang="0">
                  <a:pos x="183" y="87"/>
                </a:cxn>
                <a:cxn ang="0">
                  <a:pos x="180" y="83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0"/>
                </a:cxn>
                <a:cxn ang="0">
                  <a:pos x="134" y="40"/>
                </a:cxn>
                <a:cxn ang="0">
                  <a:pos x="118" y="31"/>
                </a:cxn>
                <a:cxn ang="0">
                  <a:pos x="99" y="22"/>
                </a:cxn>
                <a:cxn ang="0">
                  <a:pos x="78" y="14"/>
                </a:cxn>
                <a:cxn ang="0">
                  <a:pos x="55" y="8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2"/>
                </a:cxn>
                <a:cxn ang="0">
                  <a:pos x="23" y="1"/>
                </a:cxn>
                <a:cxn ang="0">
                  <a:pos x="35" y="0"/>
                </a:cxn>
              </a:cxnLst>
              <a:rect l="0" t="0" r="r" b="b"/>
              <a:pathLst>
                <a:path w="184" h="89">
                  <a:moveTo>
                    <a:pt x="35" y="0"/>
                  </a:moveTo>
                  <a:lnTo>
                    <a:pt x="48" y="0"/>
                  </a:lnTo>
                  <a:lnTo>
                    <a:pt x="62" y="1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9" y="26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5" y="69"/>
                  </a:lnTo>
                  <a:lnTo>
                    <a:pt x="184" y="89"/>
                  </a:lnTo>
                  <a:lnTo>
                    <a:pt x="183" y="87"/>
                  </a:lnTo>
                  <a:lnTo>
                    <a:pt x="180" y="83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0"/>
                  </a:lnTo>
                  <a:lnTo>
                    <a:pt x="134" y="40"/>
                  </a:lnTo>
                  <a:lnTo>
                    <a:pt x="118" y="31"/>
                  </a:lnTo>
                  <a:lnTo>
                    <a:pt x="99" y="22"/>
                  </a:lnTo>
                  <a:lnTo>
                    <a:pt x="78" y="14"/>
                  </a:lnTo>
                  <a:lnTo>
                    <a:pt x="55" y="8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2"/>
                  </a:lnTo>
                  <a:lnTo>
                    <a:pt x="23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2">
              <a:extLst>
                <a:ext uri="{FF2B5EF4-FFF2-40B4-BE49-F238E27FC236}">
                  <a16:creationId xmlns:a16="http://schemas.microsoft.com/office/drawing/2014/main" id="{E5368FF5-8B7D-0443-81C5-0DE471432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981" y="6339016"/>
              <a:ext cx="219704" cy="10507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0"/>
                </a:cxn>
                <a:cxn ang="0">
                  <a:pos x="62" y="0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8" y="25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6" y="68"/>
                </a:cxn>
                <a:cxn ang="0">
                  <a:pos x="184" y="88"/>
                </a:cxn>
                <a:cxn ang="0">
                  <a:pos x="183" y="87"/>
                </a:cxn>
                <a:cxn ang="0">
                  <a:pos x="180" y="82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1"/>
                </a:cxn>
                <a:cxn ang="0">
                  <a:pos x="134" y="41"/>
                </a:cxn>
                <a:cxn ang="0">
                  <a:pos x="117" y="31"/>
                </a:cxn>
                <a:cxn ang="0">
                  <a:pos x="99" y="22"/>
                </a:cxn>
                <a:cxn ang="0">
                  <a:pos x="78" y="15"/>
                </a:cxn>
                <a:cxn ang="0">
                  <a:pos x="55" y="9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1"/>
                </a:cxn>
                <a:cxn ang="0">
                  <a:pos x="24" y="0"/>
                </a:cxn>
                <a:cxn ang="0">
                  <a:pos x="34" y="0"/>
                </a:cxn>
              </a:cxnLst>
              <a:rect l="0" t="0" r="r" b="b"/>
              <a:pathLst>
                <a:path w="184" h="88">
                  <a:moveTo>
                    <a:pt x="34" y="0"/>
                  </a:moveTo>
                  <a:lnTo>
                    <a:pt x="48" y="0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8" y="25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6" y="68"/>
                  </a:lnTo>
                  <a:lnTo>
                    <a:pt x="184" y="88"/>
                  </a:lnTo>
                  <a:lnTo>
                    <a:pt x="183" y="87"/>
                  </a:lnTo>
                  <a:lnTo>
                    <a:pt x="180" y="82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1"/>
                  </a:lnTo>
                  <a:lnTo>
                    <a:pt x="134" y="41"/>
                  </a:lnTo>
                  <a:lnTo>
                    <a:pt x="117" y="31"/>
                  </a:lnTo>
                  <a:lnTo>
                    <a:pt x="99" y="22"/>
                  </a:lnTo>
                  <a:lnTo>
                    <a:pt x="78" y="15"/>
                  </a:lnTo>
                  <a:lnTo>
                    <a:pt x="55" y="9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3">
              <a:extLst>
                <a:ext uri="{FF2B5EF4-FFF2-40B4-BE49-F238E27FC236}">
                  <a16:creationId xmlns:a16="http://schemas.microsoft.com/office/drawing/2014/main" id="{2DF5B4BD-3656-AE46-9682-A5DDF1D5C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41999"/>
              <a:ext cx="164778" cy="62090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5" y="12"/>
                </a:cxn>
                <a:cxn ang="0">
                  <a:pos x="127" y="23"/>
                </a:cxn>
                <a:cxn ang="0">
                  <a:pos x="114" y="33"/>
                </a:cxn>
                <a:cxn ang="0">
                  <a:pos x="98" y="41"/>
                </a:cxn>
                <a:cxn ang="0">
                  <a:pos x="79" y="48"/>
                </a:cxn>
                <a:cxn ang="0">
                  <a:pos x="63" y="51"/>
                </a:cxn>
                <a:cxn ang="0">
                  <a:pos x="47" y="52"/>
                </a:cxn>
                <a:cxn ang="0">
                  <a:pos x="34" y="51"/>
                </a:cxn>
                <a:cxn ang="0">
                  <a:pos x="21" y="47"/>
                </a:cxn>
                <a:cxn ang="0">
                  <a:pos x="11" y="42"/>
                </a:cxn>
                <a:cxn ang="0">
                  <a:pos x="4" y="36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3" y="10"/>
                </a:cxn>
                <a:cxn ang="0">
                  <a:pos x="9" y="2"/>
                </a:cxn>
                <a:cxn ang="0">
                  <a:pos x="9" y="9"/>
                </a:cxn>
                <a:cxn ang="0">
                  <a:pos x="12" y="16"/>
                </a:cxn>
                <a:cxn ang="0">
                  <a:pos x="17" y="23"/>
                </a:cxn>
                <a:cxn ang="0">
                  <a:pos x="24" y="29"/>
                </a:cxn>
                <a:cxn ang="0">
                  <a:pos x="34" y="32"/>
                </a:cxn>
                <a:cxn ang="0">
                  <a:pos x="46" y="35"/>
                </a:cxn>
                <a:cxn ang="0">
                  <a:pos x="60" y="36"/>
                </a:cxn>
                <a:cxn ang="0">
                  <a:pos x="76" y="34"/>
                </a:cxn>
                <a:cxn ang="0">
                  <a:pos x="92" y="31"/>
                </a:cxn>
                <a:cxn ang="0">
                  <a:pos x="108" y="25"/>
                </a:cxn>
                <a:cxn ang="0">
                  <a:pos x="122" y="18"/>
                </a:cxn>
                <a:cxn ang="0">
                  <a:pos x="132" y="10"/>
                </a:cxn>
                <a:cxn ang="0">
                  <a:pos x="138" y="0"/>
                </a:cxn>
              </a:cxnLst>
              <a:rect l="0" t="0" r="r" b="b"/>
              <a:pathLst>
                <a:path w="138" h="52">
                  <a:moveTo>
                    <a:pt x="138" y="0"/>
                  </a:moveTo>
                  <a:lnTo>
                    <a:pt x="135" y="12"/>
                  </a:lnTo>
                  <a:lnTo>
                    <a:pt x="127" y="23"/>
                  </a:lnTo>
                  <a:lnTo>
                    <a:pt x="114" y="33"/>
                  </a:lnTo>
                  <a:lnTo>
                    <a:pt x="98" y="41"/>
                  </a:lnTo>
                  <a:lnTo>
                    <a:pt x="79" y="48"/>
                  </a:lnTo>
                  <a:lnTo>
                    <a:pt x="63" y="51"/>
                  </a:lnTo>
                  <a:lnTo>
                    <a:pt x="47" y="52"/>
                  </a:lnTo>
                  <a:lnTo>
                    <a:pt x="34" y="51"/>
                  </a:lnTo>
                  <a:lnTo>
                    <a:pt x="21" y="47"/>
                  </a:lnTo>
                  <a:lnTo>
                    <a:pt x="11" y="42"/>
                  </a:lnTo>
                  <a:lnTo>
                    <a:pt x="4" y="36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9" y="2"/>
                  </a:lnTo>
                  <a:lnTo>
                    <a:pt x="9" y="9"/>
                  </a:lnTo>
                  <a:lnTo>
                    <a:pt x="12" y="16"/>
                  </a:lnTo>
                  <a:lnTo>
                    <a:pt x="17" y="23"/>
                  </a:lnTo>
                  <a:lnTo>
                    <a:pt x="24" y="29"/>
                  </a:lnTo>
                  <a:lnTo>
                    <a:pt x="34" y="32"/>
                  </a:lnTo>
                  <a:lnTo>
                    <a:pt x="46" y="35"/>
                  </a:lnTo>
                  <a:lnTo>
                    <a:pt x="60" y="36"/>
                  </a:lnTo>
                  <a:lnTo>
                    <a:pt x="76" y="34"/>
                  </a:lnTo>
                  <a:lnTo>
                    <a:pt x="92" y="31"/>
                  </a:lnTo>
                  <a:lnTo>
                    <a:pt x="108" y="25"/>
                  </a:lnTo>
                  <a:lnTo>
                    <a:pt x="122" y="18"/>
                  </a:lnTo>
                  <a:lnTo>
                    <a:pt x="132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4">
              <a:extLst>
                <a:ext uri="{FF2B5EF4-FFF2-40B4-BE49-F238E27FC236}">
                  <a16:creationId xmlns:a16="http://schemas.microsoft.com/office/drawing/2014/main" id="{82ADCB44-642F-EC4E-A2F9-BFCAAFE4D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872" y="3229733"/>
              <a:ext cx="20299" cy="2029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0" y="1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6" y="7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7" y="16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6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5">
              <a:extLst>
                <a:ext uri="{FF2B5EF4-FFF2-40B4-BE49-F238E27FC236}">
                  <a16:creationId xmlns:a16="http://schemas.microsoft.com/office/drawing/2014/main" id="{9C257995-2C02-9C45-A981-E02BF661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163584" cy="666274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4" y="14"/>
                </a:cxn>
                <a:cxn ang="0">
                  <a:pos x="34" y="30"/>
                </a:cxn>
                <a:cxn ang="0">
                  <a:pos x="26" y="48"/>
                </a:cxn>
                <a:cxn ang="0">
                  <a:pos x="23" y="68"/>
                </a:cxn>
                <a:cxn ang="0">
                  <a:pos x="23" y="90"/>
                </a:cxn>
                <a:cxn ang="0">
                  <a:pos x="24" y="105"/>
                </a:cxn>
                <a:cxn ang="0">
                  <a:pos x="26" y="125"/>
                </a:cxn>
                <a:cxn ang="0">
                  <a:pos x="29" y="149"/>
                </a:cxn>
                <a:cxn ang="0">
                  <a:pos x="33" y="177"/>
                </a:cxn>
                <a:cxn ang="0">
                  <a:pos x="38" y="209"/>
                </a:cxn>
                <a:cxn ang="0">
                  <a:pos x="44" y="243"/>
                </a:cxn>
                <a:cxn ang="0">
                  <a:pos x="50" y="279"/>
                </a:cxn>
                <a:cxn ang="0">
                  <a:pos x="58" y="317"/>
                </a:cxn>
                <a:cxn ang="0">
                  <a:pos x="68" y="355"/>
                </a:cxn>
                <a:cxn ang="0">
                  <a:pos x="78" y="395"/>
                </a:cxn>
                <a:cxn ang="0">
                  <a:pos x="91" y="434"/>
                </a:cxn>
                <a:cxn ang="0">
                  <a:pos x="104" y="472"/>
                </a:cxn>
                <a:cxn ang="0">
                  <a:pos x="120" y="510"/>
                </a:cxn>
                <a:cxn ang="0">
                  <a:pos x="137" y="545"/>
                </a:cxn>
                <a:cxn ang="0">
                  <a:pos x="118" y="553"/>
                </a:cxn>
                <a:cxn ang="0">
                  <a:pos x="102" y="558"/>
                </a:cxn>
                <a:cxn ang="0">
                  <a:pos x="83" y="518"/>
                </a:cxn>
                <a:cxn ang="0">
                  <a:pos x="66" y="477"/>
                </a:cxn>
                <a:cxn ang="0">
                  <a:pos x="52" y="435"/>
                </a:cxn>
                <a:cxn ang="0">
                  <a:pos x="40" y="393"/>
                </a:cxn>
                <a:cxn ang="0">
                  <a:pos x="30" y="353"/>
                </a:cxn>
                <a:cxn ang="0">
                  <a:pos x="22" y="312"/>
                </a:cxn>
                <a:cxn ang="0">
                  <a:pos x="15" y="274"/>
                </a:cxn>
                <a:cxn ang="0">
                  <a:pos x="10" y="238"/>
                </a:cxn>
                <a:cxn ang="0">
                  <a:pos x="7" y="204"/>
                </a:cxn>
                <a:cxn ang="0">
                  <a:pos x="4" y="173"/>
                </a:cxn>
                <a:cxn ang="0">
                  <a:pos x="2" y="145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0" y="71"/>
                </a:cxn>
                <a:cxn ang="0">
                  <a:pos x="1" y="66"/>
                </a:cxn>
                <a:cxn ang="0">
                  <a:pos x="4" y="59"/>
                </a:cxn>
                <a:cxn ang="0">
                  <a:pos x="8" y="49"/>
                </a:cxn>
                <a:cxn ang="0">
                  <a:pos x="14" y="39"/>
                </a:cxn>
                <a:cxn ang="0">
                  <a:pos x="24" y="27"/>
                </a:cxn>
                <a:cxn ang="0">
                  <a:pos x="38" y="13"/>
                </a:cxn>
                <a:cxn ang="0">
                  <a:pos x="56" y="0"/>
                </a:cxn>
              </a:cxnLst>
              <a:rect l="0" t="0" r="r" b="b"/>
              <a:pathLst>
                <a:path w="137" h="558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5"/>
                  </a:lnTo>
                  <a:lnTo>
                    <a:pt x="29" y="149"/>
                  </a:lnTo>
                  <a:lnTo>
                    <a:pt x="33" y="177"/>
                  </a:lnTo>
                  <a:lnTo>
                    <a:pt x="38" y="209"/>
                  </a:lnTo>
                  <a:lnTo>
                    <a:pt x="44" y="243"/>
                  </a:lnTo>
                  <a:lnTo>
                    <a:pt x="50" y="279"/>
                  </a:lnTo>
                  <a:lnTo>
                    <a:pt x="58" y="317"/>
                  </a:lnTo>
                  <a:lnTo>
                    <a:pt x="68" y="355"/>
                  </a:lnTo>
                  <a:lnTo>
                    <a:pt x="78" y="395"/>
                  </a:lnTo>
                  <a:lnTo>
                    <a:pt x="91" y="434"/>
                  </a:lnTo>
                  <a:lnTo>
                    <a:pt x="104" y="472"/>
                  </a:lnTo>
                  <a:lnTo>
                    <a:pt x="120" y="510"/>
                  </a:lnTo>
                  <a:lnTo>
                    <a:pt x="137" y="545"/>
                  </a:lnTo>
                  <a:lnTo>
                    <a:pt x="118" y="553"/>
                  </a:lnTo>
                  <a:lnTo>
                    <a:pt x="102" y="558"/>
                  </a:lnTo>
                  <a:lnTo>
                    <a:pt x="83" y="518"/>
                  </a:lnTo>
                  <a:lnTo>
                    <a:pt x="66" y="477"/>
                  </a:lnTo>
                  <a:lnTo>
                    <a:pt x="52" y="435"/>
                  </a:lnTo>
                  <a:lnTo>
                    <a:pt x="40" y="393"/>
                  </a:lnTo>
                  <a:lnTo>
                    <a:pt x="30" y="353"/>
                  </a:lnTo>
                  <a:lnTo>
                    <a:pt x="22" y="312"/>
                  </a:lnTo>
                  <a:lnTo>
                    <a:pt x="15" y="274"/>
                  </a:lnTo>
                  <a:lnTo>
                    <a:pt x="10" y="238"/>
                  </a:lnTo>
                  <a:lnTo>
                    <a:pt x="7" y="204"/>
                  </a:lnTo>
                  <a:lnTo>
                    <a:pt x="4" y="173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6">
              <a:extLst>
                <a:ext uri="{FF2B5EF4-FFF2-40B4-BE49-F238E27FC236}">
                  <a16:creationId xmlns:a16="http://schemas.microsoft.com/office/drawing/2014/main" id="{66A8B401-FD22-434E-B3F2-3027DDD1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61" y="3844664"/>
              <a:ext cx="219704" cy="2614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20" y="1"/>
                </a:cxn>
                <a:cxn ang="0">
                  <a:pos x="34" y="3"/>
                </a:cxn>
                <a:cxn ang="0">
                  <a:pos x="50" y="5"/>
                </a:cxn>
                <a:cxn ang="0">
                  <a:pos x="68" y="6"/>
                </a:cxn>
                <a:cxn ang="0">
                  <a:pos x="86" y="10"/>
                </a:cxn>
                <a:cxn ang="0">
                  <a:pos x="104" y="14"/>
                </a:cxn>
                <a:cxn ang="0">
                  <a:pos x="122" y="19"/>
                </a:cxn>
                <a:cxn ang="0">
                  <a:pos x="139" y="25"/>
                </a:cxn>
                <a:cxn ang="0">
                  <a:pos x="153" y="32"/>
                </a:cxn>
                <a:cxn ang="0">
                  <a:pos x="165" y="41"/>
                </a:cxn>
                <a:cxn ang="0">
                  <a:pos x="172" y="51"/>
                </a:cxn>
                <a:cxn ang="0">
                  <a:pos x="177" y="63"/>
                </a:cxn>
                <a:cxn ang="0">
                  <a:pos x="181" y="78"/>
                </a:cxn>
                <a:cxn ang="0">
                  <a:pos x="183" y="95"/>
                </a:cxn>
                <a:cxn ang="0">
                  <a:pos x="184" y="114"/>
                </a:cxn>
                <a:cxn ang="0">
                  <a:pos x="184" y="133"/>
                </a:cxn>
                <a:cxn ang="0">
                  <a:pos x="183" y="151"/>
                </a:cxn>
                <a:cxn ang="0">
                  <a:pos x="181" y="169"/>
                </a:cxn>
                <a:cxn ang="0">
                  <a:pos x="180" y="185"/>
                </a:cxn>
                <a:cxn ang="0">
                  <a:pos x="178" y="199"/>
                </a:cxn>
                <a:cxn ang="0">
                  <a:pos x="177" y="210"/>
                </a:cxn>
                <a:cxn ang="0">
                  <a:pos x="175" y="217"/>
                </a:cxn>
                <a:cxn ang="0">
                  <a:pos x="175" y="219"/>
                </a:cxn>
                <a:cxn ang="0">
                  <a:pos x="175" y="217"/>
                </a:cxn>
                <a:cxn ang="0">
                  <a:pos x="174" y="211"/>
                </a:cxn>
                <a:cxn ang="0">
                  <a:pos x="171" y="200"/>
                </a:cxn>
                <a:cxn ang="0">
                  <a:pos x="167" y="187"/>
                </a:cxn>
                <a:cxn ang="0">
                  <a:pos x="162" y="171"/>
                </a:cxn>
                <a:cxn ang="0">
                  <a:pos x="155" y="154"/>
                </a:cxn>
                <a:cxn ang="0">
                  <a:pos x="146" y="134"/>
                </a:cxn>
                <a:cxn ang="0">
                  <a:pos x="136" y="115"/>
                </a:cxn>
                <a:cxn ang="0">
                  <a:pos x="124" y="95"/>
                </a:cxn>
                <a:cxn ang="0">
                  <a:pos x="109" y="75"/>
                </a:cxn>
                <a:cxn ang="0">
                  <a:pos x="93" y="56"/>
                </a:cxn>
                <a:cxn ang="0">
                  <a:pos x="73" y="39"/>
                </a:cxn>
                <a:cxn ang="0">
                  <a:pos x="52" y="23"/>
                </a:cxn>
                <a:cxn ang="0">
                  <a:pos x="27" y="11"/>
                </a:cxn>
                <a:cxn ang="0">
                  <a:pos x="0" y="0"/>
                </a:cxn>
              </a:cxnLst>
              <a:rect l="0" t="0" r="r" b="b"/>
              <a:pathLst>
                <a:path w="184" h="219">
                  <a:moveTo>
                    <a:pt x="0" y="0"/>
                  </a:moveTo>
                  <a:lnTo>
                    <a:pt x="9" y="0"/>
                  </a:lnTo>
                  <a:lnTo>
                    <a:pt x="20" y="1"/>
                  </a:lnTo>
                  <a:lnTo>
                    <a:pt x="34" y="3"/>
                  </a:lnTo>
                  <a:lnTo>
                    <a:pt x="50" y="5"/>
                  </a:lnTo>
                  <a:lnTo>
                    <a:pt x="68" y="6"/>
                  </a:lnTo>
                  <a:lnTo>
                    <a:pt x="86" y="10"/>
                  </a:lnTo>
                  <a:lnTo>
                    <a:pt x="104" y="14"/>
                  </a:lnTo>
                  <a:lnTo>
                    <a:pt x="122" y="19"/>
                  </a:lnTo>
                  <a:lnTo>
                    <a:pt x="139" y="25"/>
                  </a:lnTo>
                  <a:lnTo>
                    <a:pt x="153" y="32"/>
                  </a:lnTo>
                  <a:lnTo>
                    <a:pt x="165" y="41"/>
                  </a:lnTo>
                  <a:lnTo>
                    <a:pt x="172" y="51"/>
                  </a:lnTo>
                  <a:lnTo>
                    <a:pt x="177" y="63"/>
                  </a:lnTo>
                  <a:lnTo>
                    <a:pt x="181" y="78"/>
                  </a:lnTo>
                  <a:lnTo>
                    <a:pt x="183" y="95"/>
                  </a:lnTo>
                  <a:lnTo>
                    <a:pt x="184" y="114"/>
                  </a:lnTo>
                  <a:lnTo>
                    <a:pt x="184" y="133"/>
                  </a:lnTo>
                  <a:lnTo>
                    <a:pt x="183" y="151"/>
                  </a:lnTo>
                  <a:lnTo>
                    <a:pt x="181" y="169"/>
                  </a:lnTo>
                  <a:lnTo>
                    <a:pt x="180" y="185"/>
                  </a:lnTo>
                  <a:lnTo>
                    <a:pt x="178" y="199"/>
                  </a:lnTo>
                  <a:lnTo>
                    <a:pt x="177" y="210"/>
                  </a:lnTo>
                  <a:lnTo>
                    <a:pt x="175" y="217"/>
                  </a:lnTo>
                  <a:lnTo>
                    <a:pt x="175" y="219"/>
                  </a:lnTo>
                  <a:lnTo>
                    <a:pt x="175" y="217"/>
                  </a:lnTo>
                  <a:lnTo>
                    <a:pt x="174" y="211"/>
                  </a:lnTo>
                  <a:lnTo>
                    <a:pt x="171" y="200"/>
                  </a:lnTo>
                  <a:lnTo>
                    <a:pt x="167" y="187"/>
                  </a:lnTo>
                  <a:lnTo>
                    <a:pt x="162" y="171"/>
                  </a:lnTo>
                  <a:lnTo>
                    <a:pt x="155" y="154"/>
                  </a:lnTo>
                  <a:lnTo>
                    <a:pt x="146" y="134"/>
                  </a:lnTo>
                  <a:lnTo>
                    <a:pt x="136" y="115"/>
                  </a:lnTo>
                  <a:lnTo>
                    <a:pt x="124" y="95"/>
                  </a:lnTo>
                  <a:lnTo>
                    <a:pt x="109" y="75"/>
                  </a:lnTo>
                  <a:lnTo>
                    <a:pt x="93" y="56"/>
                  </a:lnTo>
                  <a:lnTo>
                    <a:pt x="73" y="39"/>
                  </a:lnTo>
                  <a:lnTo>
                    <a:pt x="52" y="23"/>
                  </a:lnTo>
                  <a:lnTo>
                    <a:pt x="27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7">
              <a:extLst>
                <a:ext uri="{FF2B5EF4-FFF2-40B4-BE49-F238E27FC236}">
                  <a16:creationId xmlns:a16="http://schemas.microsoft.com/office/drawing/2014/main" id="{586087FD-BBC3-1342-BF18-E29C43CE084F}"/>
                </a:ext>
              </a:extLst>
            </p:cNvPr>
            <p:cNvSpPr>
              <a:spLocks/>
            </p:cNvSpPr>
            <p:nvPr/>
          </p:nvSpPr>
          <p:spPr bwMode="auto">
            <a:xfrm rot="16759441">
              <a:off x="902988" y="4795357"/>
              <a:ext cx="198417" cy="637618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219" y="7"/>
                </a:cxn>
                <a:cxn ang="0">
                  <a:pos x="231" y="27"/>
                </a:cxn>
                <a:cxn ang="0">
                  <a:pos x="227" y="51"/>
                </a:cxn>
                <a:cxn ang="0">
                  <a:pos x="225" y="46"/>
                </a:cxn>
                <a:cxn ang="0">
                  <a:pos x="219" y="37"/>
                </a:cxn>
                <a:cxn ang="0">
                  <a:pos x="207" y="29"/>
                </a:cxn>
                <a:cxn ang="0">
                  <a:pos x="192" y="31"/>
                </a:cxn>
                <a:cxn ang="0">
                  <a:pos x="172" y="43"/>
                </a:cxn>
                <a:cxn ang="0">
                  <a:pos x="147" y="68"/>
                </a:cxn>
                <a:cxn ang="0">
                  <a:pos x="119" y="101"/>
                </a:cxn>
                <a:cxn ang="0">
                  <a:pos x="91" y="141"/>
                </a:cxn>
                <a:cxn ang="0">
                  <a:pos x="68" y="188"/>
                </a:cxn>
                <a:cxn ang="0">
                  <a:pos x="50" y="240"/>
                </a:cxn>
                <a:cxn ang="0">
                  <a:pos x="38" y="300"/>
                </a:cxn>
                <a:cxn ang="0">
                  <a:pos x="29" y="357"/>
                </a:cxn>
                <a:cxn ang="0">
                  <a:pos x="27" y="410"/>
                </a:cxn>
                <a:cxn ang="0">
                  <a:pos x="30" y="456"/>
                </a:cxn>
                <a:cxn ang="0">
                  <a:pos x="40" y="492"/>
                </a:cxn>
                <a:cxn ang="0">
                  <a:pos x="58" y="517"/>
                </a:cxn>
                <a:cxn ang="0">
                  <a:pos x="43" y="531"/>
                </a:cxn>
                <a:cxn ang="0">
                  <a:pos x="14" y="532"/>
                </a:cxn>
                <a:cxn ang="0">
                  <a:pos x="10" y="516"/>
                </a:cxn>
                <a:cxn ang="0">
                  <a:pos x="5" y="485"/>
                </a:cxn>
                <a:cxn ang="0">
                  <a:pos x="1" y="441"/>
                </a:cxn>
                <a:cxn ang="0">
                  <a:pos x="0" y="388"/>
                </a:cxn>
                <a:cxn ang="0">
                  <a:pos x="6" y="326"/>
                </a:cxn>
                <a:cxn ang="0">
                  <a:pos x="20" y="259"/>
                </a:cxn>
                <a:cxn ang="0">
                  <a:pos x="47" y="187"/>
                </a:cxn>
                <a:cxn ang="0">
                  <a:pos x="87" y="114"/>
                </a:cxn>
                <a:cxn ang="0">
                  <a:pos x="145" y="41"/>
                </a:cxn>
                <a:cxn ang="0">
                  <a:pos x="182" y="4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7" y="49"/>
                  </a:lnTo>
                  <a:lnTo>
                    <a:pt x="225" y="46"/>
                  </a:lnTo>
                  <a:lnTo>
                    <a:pt x="223" y="42"/>
                  </a:lnTo>
                  <a:lnTo>
                    <a:pt x="219" y="37"/>
                  </a:lnTo>
                  <a:lnTo>
                    <a:pt x="214" y="32"/>
                  </a:lnTo>
                  <a:lnTo>
                    <a:pt x="207" y="29"/>
                  </a:lnTo>
                  <a:lnTo>
                    <a:pt x="198" y="28"/>
                  </a:lnTo>
                  <a:lnTo>
                    <a:pt x="192" y="31"/>
                  </a:lnTo>
                  <a:lnTo>
                    <a:pt x="183" y="36"/>
                  </a:lnTo>
                  <a:lnTo>
                    <a:pt x="172" y="43"/>
                  </a:lnTo>
                  <a:lnTo>
                    <a:pt x="160" y="54"/>
                  </a:lnTo>
                  <a:lnTo>
                    <a:pt x="147" y="68"/>
                  </a:lnTo>
                  <a:lnTo>
                    <a:pt x="133" y="84"/>
                  </a:lnTo>
                  <a:lnTo>
                    <a:pt x="119" y="101"/>
                  </a:lnTo>
                  <a:lnTo>
                    <a:pt x="105" y="120"/>
                  </a:lnTo>
                  <a:lnTo>
                    <a:pt x="91" y="141"/>
                  </a:lnTo>
                  <a:lnTo>
                    <a:pt x="79" y="165"/>
                  </a:lnTo>
                  <a:lnTo>
                    <a:pt x="68" y="188"/>
                  </a:lnTo>
                  <a:lnTo>
                    <a:pt x="58" y="214"/>
                  </a:lnTo>
                  <a:lnTo>
                    <a:pt x="50" y="240"/>
                  </a:lnTo>
                  <a:lnTo>
                    <a:pt x="44" y="270"/>
                  </a:lnTo>
                  <a:lnTo>
                    <a:pt x="38" y="300"/>
                  </a:lnTo>
                  <a:lnTo>
                    <a:pt x="33" y="329"/>
                  </a:lnTo>
                  <a:lnTo>
                    <a:pt x="29" y="357"/>
                  </a:lnTo>
                  <a:lnTo>
                    <a:pt x="28" y="384"/>
                  </a:lnTo>
                  <a:lnTo>
                    <a:pt x="27" y="410"/>
                  </a:lnTo>
                  <a:lnTo>
                    <a:pt x="28" y="434"/>
                  </a:lnTo>
                  <a:lnTo>
                    <a:pt x="30" y="456"/>
                  </a:lnTo>
                  <a:lnTo>
                    <a:pt x="34" y="475"/>
                  </a:lnTo>
                  <a:lnTo>
                    <a:pt x="40" y="492"/>
                  </a:lnTo>
                  <a:lnTo>
                    <a:pt x="48" y="506"/>
                  </a:lnTo>
                  <a:lnTo>
                    <a:pt x="58" y="517"/>
                  </a:lnTo>
                  <a:lnTo>
                    <a:pt x="69" y="525"/>
                  </a:lnTo>
                  <a:lnTo>
                    <a:pt x="43" y="531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8">
              <a:extLst>
                <a:ext uri="{FF2B5EF4-FFF2-40B4-BE49-F238E27FC236}">
                  <a16:creationId xmlns:a16="http://schemas.microsoft.com/office/drawing/2014/main" id="{0884B32D-D2AE-8245-8326-D67480B1F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292" y="4904972"/>
              <a:ext cx="253137" cy="255525"/>
            </a:xfrm>
            <a:custGeom>
              <a:avLst/>
              <a:gdLst/>
              <a:ahLst/>
              <a:cxnLst>
                <a:cxn ang="0">
                  <a:pos x="207" y="211"/>
                </a:cxn>
                <a:cxn ang="0">
                  <a:pos x="207" y="211"/>
                </a:cxn>
                <a:cxn ang="0">
                  <a:pos x="206" y="214"/>
                </a:cxn>
                <a:cxn ang="0">
                  <a:pos x="207" y="211"/>
                </a:cxn>
                <a:cxn ang="0">
                  <a:pos x="57" y="0"/>
                </a:cxn>
                <a:cxn ang="0">
                  <a:pos x="74" y="2"/>
                </a:cxn>
                <a:cxn ang="0">
                  <a:pos x="93" y="5"/>
                </a:cxn>
                <a:cxn ang="0">
                  <a:pos x="112" y="12"/>
                </a:cxn>
                <a:cxn ang="0">
                  <a:pos x="132" y="23"/>
                </a:cxn>
                <a:cxn ang="0">
                  <a:pos x="152" y="37"/>
                </a:cxn>
                <a:cxn ang="0">
                  <a:pos x="171" y="55"/>
                </a:cxn>
                <a:cxn ang="0">
                  <a:pos x="185" y="74"/>
                </a:cxn>
                <a:cxn ang="0">
                  <a:pos x="195" y="94"/>
                </a:cxn>
                <a:cxn ang="0">
                  <a:pos x="203" y="114"/>
                </a:cxn>
                <a:cxn ang="0">
                  <a:pos x="208" y="134"/>
                </a:cxn>
                <a:cxn ang="0">
                  <a:pos x="211" y="154"/>
                </a:cxn>
                <a:cxn ang="0">
                  <a:pos x="212" y="171"/>
                </a:cxn>
                <a:cxn ang="0">
                  <a:pos x="211" y="186"/>
                </a:cxn>
                <a:cxn ang="0">
                  <a:pos x="210" y="199"/>
                </a:cxn>
                <a:cxn ang="0">
                  <a:pos x="208" y="208"/>
                </a:cxn>
                <a:cxn ang="0">
                  <a:pos x="207" y="211"/>
                </a:cxn>
                <a:cxn ang="0">
                  <a:pos x="208" y="204"/>
                </a:cxn>
                <a:cxn ang="0">
                  <a:pos x="208" y="177"/>
                </a:cxn>
                <a:cxn ang="0">
                  <a:pos x="206" y="159"/>
                </a:cxn>
                <a:cxn ang="0">
                  <a:pos x="203" y="139"/>
                </a:cxn>
                <a:cxn ang="0">
                  <a:pos x="196" y="118"/>
                </a:cxn>
                <a:cxn ang="0">
                  <a:pos x="186" y="96"/>
                </a:cxn>
                <a:cxn ang="0">
                  <a:pos x="172" y="73"/>
                </a:cxn>
                <a:cxn ang="0">
                  <a:pos x="154" y="51"/>
                </a:cxn>
                <a:cxn ang="0">
                  <a:pos x="136" y="35"/>
                </a:cxn>
                <a:cxn ang="0">
                  <a:pos x="117" y="24"/>
                </a:cxn>
                <a:cxn ang="0">
                  <a:pos x="98" y="15"/>
                </a:cxn>
                <a:cxn ang="0">
                  <a:pos x="80" y="10"/>
                </a:cxn>
                <a:cxn ang="0">
                  <a:pos x="61" y="6"/>
                </a:cxn>
                <a:cxn ang="0">
                  <a:pos x="44" y="5"/>
                </a:cxn>
                <a:cxn ang="0">
                  <a:pos x="30" y="5"/>
                </a:cxn>
                <a:cxn ang="0">
                  <a:pos x="18" y="6"/>
                </a:cxn>
                <a:cxn ang="0">
                  <a:pos x="8" y="8"/>
                </a:cxn>
                <a:cxn ang="0">
                  <a:pos x="3" y="9"/>
                </a:cxn>
                <a:cxn ang="0">
                  <a:pos x="0" y="10"/>
                </a:cxn>
                <a:cxn ang="0">
                  <a:pos x="2" y="9"/>
                </a:cxn>
                <a:cxn ang="0">
                  <a:pos x="8" y="7"/>
                </a:cxn>
                <a:cxn ang="0">
                  <a:pos x="16" y="4"/>
                </a:cxn>
                <a:cxn ang="0">
                  <a:pos x="27" y="2"/>
                </a:cxn>
                <a:cxn ang="0">
                  <a:pos x="41" y="1"/>
                </a:cxn>
                <a:cxn ang="0">
                  <a:pos x="57" y="0"/>
                </a:cxn>
              </a:cxnLst>
              <a:rect l="0" t="0" r="r" b="b"/>
              <a:pathLst>
                <a:path w="212" h="214">
                  <a:moveTo>
                    <a:pt x="207" y="211"/>
                  </a:moveTo>
                  <a:lnTo>
                    <a:pt x="207" y="211"/>
                  </a:lnTo>
                  <a:lnTo>
                    <a:pt x="206" y="214"/>
                  </a:lnTo>
                  <a:lnTo>
                    <a:pt x="207" y="211"/>
                  </a:lnTo>
                  <a:close/>
                  <a:moveTo>
                    <a:pt x="57" y="0"/>
                  </a:moveTo>
                  <a:lnTo>
                    <a:pt x="74" y="2"/>
                  </a:lnTo>
                  <a:lnTo>
                    <a:pt x="93" y="5"/>
                  </a:lnTo>
                  <a:lnTo>
                    <a:pt x="112" y="12"/>
                  </a:lnTo>
                  <a:lnTo>
                    <a:pt x="132" y="23"/>
                  </a:lnTo>
                  <a:lnTo>
                    <a:pt x="152" y="37"/>
                  </a:lnTo>
                  <a:lnTo>
                    <a:pt x="171" y="55"/>
                  </a:lnTo>
                  <a:lnTo>
                    <a:pt x="185" y="74"/>
                  </a:lnTo>
                  <a:lnTo>
                    <a:pt x="195" y="94"/>
                  </a:lnTo>
                  <a:lnTo>
                    <a:pt x="203" y="114"/>
                  </a:lnTo>
                  <a:lnTo>
                    <a:pt x="208" y="134"/>
                  </a:lnTo>
                  <a:lnTo>
                    <a:pt x="211" y="154"/>
                  </a:lnTo>
                  <a:lnTo>
                    <a:pt x="212" y="171"/>
                  </a:lnTo>
                  <a:lnTo>
                    <a:pt x="211" y="186"/>
                  </a:lnTo>
                  <a:lnTo>
                    <a:pt x="210" y="199"/>
                  </a:lnTo>
                  <a:lnTo>
                    <a:pt x="208" y="208"/>
                  </a:lnTo>
                  <a:lnTo>
                    <a:pt x="207" y="211"/>
                  </a:lnTo>
                  <a:lnTo>
                    <a:pt x="208" y="204"/>
                  </a:lnTo>
                  <a:lnTo>
                    <a:pt x="208" y="177"/>
                  </a:lnTo>
                  <a:lnTo>
                    <a:pt x="206" y="159"/>
                  </a:lnTo>
                  <a:lnTo>
                    <a:pt x="203" y="139"/>
                  </a:lnTo>
                  <a:lnTo>
                    <a:pt x="196" y="118"/>
                  </a:lnTo>
                  <a:lnTo>
                    <a:pt x="186" y="96"/>
                  </a:lnTo>
                  <a:lnTo>
                    <a:pt x="172" y="73"/>
                  </a:lnTo>
                  <a:lnTo>
                    <a:pt x="154" y="51"/>
                  </a:lnTo>
                  <a:lnTo>
                    <a:pt x="136" y="35"/>
                  </a:lnTo>
                  <a:lnTo>
                    <a:pt x="117" y="24"/>
                  </a:lnTo>
                  <a:lnTo>
                    <a:pt x="98" y="15"/>
                  </a:lnTo>
                  <a:lnTo>
                    <a:pt x="80" y="10"/>
                  </a:lnTo>
                  <a:lnTo>
                    <a:pt x="61" y="6"/>
                  </a:lnTo>
                  <a:lnTo>
                    <a:pt x="44" y="5"/>
                  </a:lnTo>
                  <a:lnTo>
                    <a:pt x="30" y="5"/>
                  </a:lnTo>
                  <a:lnTo>
                    <a:pt x="18" y="6"/>
                  </a:lnTo>
                  <a:lnTo>
                    <a:pt x="8" y="8"/>
                  </a:lnTo>
                  <a:lnTo>
                    <a:pt x="3" y="9"/>
                  </a:lnTo>
                  <a:lnTo>
                    <a:pt x="0" y="10"/>
                  </a:lnTo>
                  <a:lnTo>
                    <a:pt x="2" y="9"/>
                  </a:lnTo>
                  <a:lnTo>
                    <a:pt x="8" y="7"/>
                  </a:lnTo>
                  <a:lnTo>
                    <a:pt x="16" y="4"/>
                  </a:lnTo>
                  <a:lnTo>
                    <a:pt x="27" y="2"/>
                  </a:lnTo>
                  <a:lnTo>
                    <a:pt x="41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9">
              <a:extLst>
                <a:ext uri="{FF2B5EF4-FFF2-40B4-BE49-F238E27FC236}">
                  <a16:creationId xmlns:a16="http://schemas.microsoft.com/office/drawing/2014/main" id="{E38A1FB3-34E0-C344-A6AA-0C7B9B58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7" y="4668553"/>
              <a:ext cx="475229" cy="41910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71" y="0"/>
                </a:cxn>
                <a:cxn ang="0">
                  <a:pos x="93" y="1"/>
                </a:cxn>
                <a:cxn ang="0">
                  <a:pos x="117" y="3"/>
                </a:cxn>
                <a:cxn ang="0">
                  <a:pos x="142" y="7"/>
                </a:cxn>
                <a:cxn ang="0">
                  <a:pos x="167" y="14"/>
                </a:cxn>
                <a:cxn ang="0">
                  <a:pos x="193" y="23"/>
                </a:cxn>
                <a:cxn ang="0">
                  <a:pos x="219" y="36"/>
                </a:cxn>
                <a:cxn ang="0">
                  <a:pos x="245" y="51"/>
                </a:cxn>
                <a:cxn ang="0">
                  <a:pos x="269" y="70"/>
                </a:cxn>
                <a:cxn ang="0">
                  <a:pos x="292" y="93"/>
                </a:cxn>
                <a:cxn ang="0">
                  <a:pos x="312" y="117"/>
                </a:cxn>
                <a:cxn ang="0">
                  <a:pos x="328" y="142"/>
                </a:cxn>
                <a:cxn ang="0">
                  <a:pos x="344" y="169"/>
                </a:cxn>
                <a:cxn ang="0">
                  <a:pos x="356" y="196"/>
                </a:cxn>
                <a:cxn ang="0">
                  <a:pos x="367" y="223"/>
                </a:cxn>
                <a:cxn ang="0">
                  <a:pos x="375" y="248"/>
                </a:cxn>
                <a:cxn ang="0">
                  <a:pos x="383" y="272"/>
                </a:cxn>
                <a:cxn ang="0">
                  <a:pos x="388" y="295"/>
                </a:cxn>
                <a:cxn ang="0">
                  <a:pos x="392" y="314"/>
                </a:cxn>
                <a:cxn ang="0">
                  <a:pos x="395" y="330"/>
                </a:cxn>
                <a:cxn ang="0">
                  <a:pos x="397" y="342"/>
                </a:cxn>
                <a:cxn ang="0">
                  <a:pos x="398" y="350"/>
                </a:cxn>
                <a:cxn ang="0">
                  <a:pos x="398" y="351"/>
                </a:cxn>
                <a:cxn ang="0">
                  <a:pos x="397" y="346"/>
                </a:cxn>
                <a:cxn ang="0">
                  <a:pos x="395" y="338"/>
                </a:cxn>
                <a:cxn ang="0">
                  <a:pos x="394" y="328"/>
                </a:cxn>
                <a:cxn ang="0">
                  <a:pos x="390" y="316"/>
                </a:cxn>
                <a:cxn ang="0">
                  <a:pos x="387" y="301"/>
                </a:cxn>
                <a:cxn ang="0">
                  <a:pos x="382" y="285"/>
                </a:cxn>
                <a:cxn ang="0">
                  <a:pos x="376" y="268"/>
                </a:cxn>
                <a:cxn ang="0">
                  <a:pos x="369" y="249"/>
                </a:cxn>
                <a:cxn ang="0">
                  <a:pos x="360" y="228"/>
                </a:cxn>
                <a:cxn ang="0">
                  <a:pos x="350" y="208"/>
                </a:cxn>
                <a:cxn ang="0">
                  <a:pos x="339" y="187"/>
                </a:cxn>
                <a:cxn ang="0">
                  <a:pos x="325" y="166"/>
                </a:cxn>
                <a:cxn ang="0">
                  <a:pos x="310" y="146"/>
                </a:cxn>
                <a:cxn ang="0">
                  <a:pos x="293" y="125"/>
                </a:cxn>
                <a:cxn ang="0">
                  <a:pos x="274" y="105"/>
                </a:cxn>
                <a:cxn ang="0">
                  <a:pos x="254" y="87"/>
                </a:cxn>
                <a:cxn ang="0">
                  <a:pos x="231" y="69"/>
                </a:cxn>
                <a:cxn ang="0">
                  <a:pos x="205" y="53"/>
                </a:cxn>
                <a:cxn ang="0">
                  <a:pos x="178" y="39"/>
                </a:cxn>
                <a:cxn ang="0">
                  <a:pos x="148" y="27"/>
                </a:cxn>
                <a:cxn ang="0">
                  <a:pos x="115" y="17"/>
                </a:cxn>
                <a:cxn ang="0">
                  <a:pos x="80" y="11"/>
                </a:cxn>
                <a:cxn ang="0">
                  <a:pos x="41" y="6"/>
                </a:cxn>
                <a:cxn ang="0">
                  <a:pos x="0" y="5"/>
                </a:cxn>
                <a:cxn ang="0">
                  <a:pos x="3" y="4"/>
                </a:cxn>
                <a:cxn ang="0">
                  <a:pos x="10" y="3"/>
                </a:cxn>
                <a:cxn ang="0">
                  <a:pos x="20" y="2"/>
                </a:cxn>
                <a:cxn ang="0">
                  <a:pos x="34" y="1"/>
                </a:cxn>
                <a:cxn ang="0">
                  <a:pos x="51" y="0"/>
                </a:cxn>
              </a:cxnLst>
              <a:rect l="0" t="0" r="r" b="b"/>
              <a:pathLst>
                <a:path w="398" h="351">
                  <a:moveTo>
                    <a:pt x="51" y="0"/>
                  </a:moveTo>
                  <a:lnTo>
                    <a:pt x="71" y="0"/>
                  </a:lnTo>
                  <a:lnTo>
                    <a:pt x="93" y="1"/>
                  </a:lnTo>
                  <a:lnTo>
                    <a:pt x="117" y="3"/>
                  </a:lnTo>
                  <a:lnTo>
                    <a:pt x="142" y="7"/>
                  </a:lnTo>
                  <a:lnTo>
                    <a:pt x="167" y="14"/>
                  </a:lnTo>
                  <a:lnTo>
                    <a:pt x="193" y="23"/>
                  </a:lnTo>
                  <a:lnTo>
                    <a:pt x="219" y="36"/>
                  </a:lnTo>
                  <a:lnTo>
                    <a:pt x="245" y="51"/>
                  </a:lnTo>
                  <a:lnTo>
                    <a:pt x="269" y="70"/>
                  </a:lnTo>
                  <a:lnTo>
                    <a:pt x="292" y="93"/>
                  </a:lnTo>
                  <a:lnTo>
                    <a:pt x="312" y="117"/>
                  </a:lnTo>
                  <a:lnTo>
                    <a:pt x="328" y="142"/>
                  </a:lnTo>
                  <a:lnTo>
                    <a:pt x="344" y="169"/>
                  </a:lnTo>
                  <a:lnTo>
                    <a:pt x="356" y="196"/>
                  </a:lnTo>
                  <a:lnTo>
                    <a:pt x="367" y="223"/>
                  </a:lnTo>
                  <a:lnTo>
                    <a:pt x="375" y="248"/>
                  </a:lnTo>
                  <a:lnTo>
                    <a:pt x="383" y="272"/>
                  </a:lnTo>
                  <a:lnTo>
                    <a:pt x="388" y="295"/>
                  </a:lnTo>
                  <a:lnTo>
                    <a:pt x="392" y="314"/>
                  </a:lnTo>
                  <a:lnTo>
                    <a:pt x="395" y="330"/>
                  </a:lnTo>
                  <a:lnTo>
                    <a:pt x="397" y="342"/>
                  </a:lnTo>
                  <a:lnTo>
                    <a:pt x="398" y="350"/>
                  </a:lnTo>
                  <a:lnTo>
                    <a:pt x="398" y="351"/>
                  </a:lnTo>
                  <a:lnTo>
                    <a:pt x="397" y="346"/>
                  </a:lnTo>
                  <a:lnTo>
                    <a:pt x="395" y="338"/>
                  </a:lnTo>
                  <a:lnTo>
                    <a:pt x="394" y="328"/>
                  </a:lnTo>
                  <a:lnTo>
                    <a:pt x="390" y="316"/>
                  </a:lnTo>
                  <a:lnTo>
                    <a:pt x="387" y="301"/>
                  </a:lnTo>
                  <a:lnTo>
                    <a:pt x="382" y="285"/>
                  </a:lnTo>
                  <a:lnTo>
                    <a:pt x="376" y="268"/>
                  </a:lnTo>
                  <a:lnTo>
                    <a:pt x="369" y="249"/>
                  </a:lnTo>
                  <a:lnTo>
                    <a:pt x="360" y="228"/>
                  </a:lnTo>
                  <a:lnTo>
                    <a:pt x="350" y="208"/>
                  </a:lnTo>
                  <a:lnTo>
                    <a:pt x="339" y="187"/>
                  </a:lnTo>
                  <a:lnTo>
                    <a:pt x="325" y="166"/>
                  </a:lnTo>
                  <a:lnTo>
                    <a:pt x="310" y="146"/>
                  </a:lnTo>
                  <a:lnTo>
                    <a:pt x="293" y="125"/>
                  </a:lnTo>
                  <a:lnTo>
                    <a:pt x="274" y="105"/>
                  </a:lnTo>
                  <a:lnTo>
                    <a:pt x="254" y="87"/>
                  </a:lnTo>
                  <a:lnTo>
                    <a:pt x="231" y="69"/>
                  </a:lnTo>
                  <a:lnTo>
                    <a:pt x="205" y="53"/>
                  </a:lnTo>
                  <a:lnTo>
                    <a:pt x="178" y="39"/>
                  </a:lnTo>
                  <a:lnTo>
                    <a:pt x="148" y="27"/>
                  </a:lnTo>
                  <a:lnTo>
                    <a:pt x="115" y="17"/>
                  </a:lnTo>
                  <a:lnTo>
                    <a:pt x="80" y="11"/>
                  </a:lnTo>
                  <a:lnTo>
                    <a:pt x="41" y="6"/>
                  </a:lnTo>
                  <a:lnTo>
                    <a:pt x="0" y="5"/>
                  </a:lnTo>
                  <a:lnTo>
                    <a:pt x="3" y="4"/>
                  </a:lnTo>
                  <a:lnTo>
                    <a:pt x="10" y="3"/>
                  </a:lnTo>
                  <a:lnTo>
                    <a:pt x="20" y="2"/>
                  </a:lnTo>
                  <a:lnTo>
                    <a:pt x="34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7277DA2-DA5E-3D49-99F8-458223DDA2B5}"/>
                </a:ext>
              </a:extLst>
            </p:cNvPr>
            <p:cNvGrpSpPr/>
            <p:nvPr/>
          </p:nvGrpSpPr>
          <p:grpSpPr>
            <a:xfrm rot="17027385">
              <a:off x="1299047" y="5030967"/>
              <a:ext cx="263883" cy="204182"/>
              <a:chOff x="540181" y="5564083"/>
              <a:chExt cx="263883" cy="204182"/>
            </a:xfrm>
          </p:grpSpPr>
          <p:sp>
            <p:nvSpPr>
              <p:cNvPr id="134" name="Freeform 145">
                <a:extLst>
                  <a:ext uri="{FF2B5EF4-FFF2-40B4-BE49-F238E27FC236}">
                    <a16:creationId xmlns:a16="http://schemas.microsoft.com/office/drawing/2014/main" id="{9517DA0E-02F2-BF47-8A21-220EE7D4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46">
                <a:extLst>
                  <a:ext uri="{FF2B5EF4-FFF2-40B4-BE49-F238E27FC236}">
                    <a16:creationId xmlns:a16="http://schemas.microsoft.com/office/drawing/2014/main" id="{7E8DEF1F-DF92-7845-B816-7DD140486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47">
                <a:extLst>
                  <a:ext uri="{FF2B5EF4-FFF2-40B4-BE49-F238E27FC236}">
                    <a16:creationId xmlns:a16="http://schemas.microsoft.com/office/drawing/2014/main" id="{58948A63-9A84-F040-9FDA-A00DD94FF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70">
                <a:extLst>
                  <a:ext uri="{FF2B5EF4-FFF2-40B4-BE49-F238E27FC236}">
                    <a16:creationId xmlns:a16="http://schemas.microsoft.com/office/drawing/2014/main" id="{C0672ED7-0C93-6E43-AFC3-FF01625DC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71">
                <a:extLst>
                  <a:ext uri="{FF2B5EF4-FFF2-40B4-BE49-F238E27FC236}">
                    <a16:creationId xmlns:a16="http://schemas.microsoft.com/office/drawing/2014/main" id="{989BC251-BDB0-1847-AB0B-B0BCFC9D9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72">
                <a:extLst>
                  <a:ext uri="{FF2B5EF4-FFF2-40B4-BE49-F238E27FC236}">
                    <a16:creationId xmlns:a16="http://schemas.microsoft.com/office/drawing/2014/main" id="{688D07D4-6F0D-D74B-A720-45FED3ADA5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" name="Freeform 173">
              <a:extLst>
                <a:ext uri="{FF2B5EF4-FFF2-40B4-BE49-F238E27FC236}">
                  <a16:creationId xmlns:a16="http://schemas.microsoft.com/office/drawing/2014/main" id="{9DABFCD7-0603-DD45-B607-7F1D90354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1532" y="3583169"/>
              <a:ext cx="249555" cy="261495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7" y="6"/>
                </a:cxn>
                <a:cxn ang="0">
                  <a:pos x="68" y="13"/>
                </a:cxn>
                <a:cxn ang="0">
                  <a:pos x="97" y="20"/>
                </a:cxn>
                <a:cxn ang="0">
                  <a:pos x="120" y="28"/>
                </a:cxn>
                <a:cxn ang="0">
                  <a:pos x="140" y="37"/>
                </a:cxn>
                <a:cxn ang="0">
                  <a:pos x="157" y="47"/>
                </a:cxn>
                <a:cxn ang="0">
                  <a:pos x="170" y="58"/>
                </a:cxn>
                <a:cxn ang="0">
                  <a:pos x="181" y="70"/>
                </a:cxn>
                <a:cxn ang="0">
                  <a:pos x="186" y="81"/>
                </a:cxn>
                <a:cxn ang="0">
                  <a:pos x="192" y="96"/>
                </a:cxn>
                <a:cxn ang="0">
                  <a:pos x="196" y="112"/>
                </a:cxn>
                <a:cxn ang="0">
                  <a:pos x="200" y="131"/>
                </a:cxn>
                <a:cxn ang="0">
                  <a:pos x="202" y="149"/>
                </a:cxn>
                <a:cxn ang="0">
                  <a:pos x="205" y="167"/>
                </a:cxn>
                <a:cxn ang="0">
                  <a:pos x="206" y="183"/>
                </a:cxn>
                <a:cxn ang="0">
                  <a:pos x="207" y="198"/>
                </a:cxn>
                <a:cxn ang="0">
                  <a:pos x="208" y="209"/>
                </a:cxn>
                <a:cxn ang="0">
                  <a:pos x="209" y="217"/>
                </a:cxn>
                <a:cxn ang="0">
                  <a:pos x="209" y="219"/>
                </a:cxn>
                <a:cxn ang="0">
                  <a:pos x="202" y="188"/>
                </a:cxn>
                <a:cxn ang="0">
                  <a:pos x="193" y="161"/>
                </a:cxn>
                <a:cxn ang="0">
                  <a:pos x="181" y="136"/>
                </a:cxn>
                <a:cxn ang="0">
                  <a:pos x="167" y="113"/>
                </a:cxn>
                <a:cxn ang="0">
                  <a:pos x="152" y="93"/>
                </a:cxn>
                <a:cxn ang="0">
                  <a:pos x="136" y="75"/>
                </a:cxn>
                <a:cxn ang="0">
                  <a:pos x="119" y="60"/>
                </a:cxn>
                <a:cxn ang="0">
                  <a:pos x="102" y="47"/>
                </a:cxn>
                <a:cxn ang="0">
                  <a:pos x="84" y="35"/>
                </a:cxn>
                <a:cxn ang="0">
                  <a:pos x="68" y="26"/>
                </a:cxn>
                <a:cxn ang="0">
                  <a:pos x="52" y="18"/>
                </a:cxn>
                <a:cxn ang="0">
                  <a:pos x="38" y="13"/>
                </a:cxn>
                <a:cxn ang="0">
                  <a:pos x="25" y="8"/>
                </a:cxn>
                <a:cxn ang="0">
                  <a:pos x="15" y="4"/>
                </a:cxn>
                <a:cxn ang="0">
                  <a:pos x="6" y="2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209" h="219">
                  <a:moveTo>
                    <a:pt x="3" y="1"/>
                  </a:moveTo>
                  <a:lnTo>
                    <a:pt x="37" y="6"/>
                  </a:lnTo>
                  <a:lnTo>
                    <a:pt x="68" y="13"/>
                  </a:lnTo>
                  <a:lnTo>
                    <a:pt x="97" y="20"/>
                  </a:lnTo>
                  <a:lnTo>
                    <a:pt x="120" y="28"/>
                  </a:lnTo>
                  <a:lnTo>
                    <a:pt x="140" y="37"/>
                  </a:lnTo>
                  <a:lnTo>
                    <a:pt x="157" y="47"/>
                  </a:lnTo>
                  <a:lnTo>
                    <a:pt x="170" y="58"/>
                  </a:lnTo>
                  <a:lnTo>
                    <a:pt x="181" y="70"/>
                  </a:lnTo>
                  <a:lnTo>
                    <a:pt x="186" y="81"/>
                  </a:lnTo>
                  <a:lnTo>
                    <a:pt x="192" y="96"/>
                  </a:lnTo>
                  <a:lnTo>
                    <a:pt x="196" y="112"/>
                  </a:lnTo>
                  <a:lnTo>
                    <a:pt x="200" y="131"/>
                  </a:lnTo>
                  <a:lnTo>
                    <a:pt x="202" y="149"/>
                  </a:lnTo>
                  <a:lnTo>
                    <a:pt x="205" y="167"/>
                  </a:lnTo>
                  <a:lnTo>
                    <a:pt x="206" y="183"/>
                  </a:lnTo>
                  <a:lnTo>
                    <a:pt x="207" y="198"/>
                  </a:lnTo>
                  <a:lnTo>
                    <a:pt x="208" y="209"/>
                  </a:lnTo>
                  <a:lnTo>
                    <a:pt x="209" y="217"/>
                  </a:lnTo>
                  <a:lnTo>
                    <a:pt x="209" y="219"/>
                  </a:lnTo>
                  <a:lnTo>
                    <a:pt x="202" y="188"/>
                  </a:lnTo>
                  <a:lnTo>
                    <a:pt x="193" y="161"/>
                  </a:lnTo>
                  <a:lnTo>
                    <a:pt x="181" y="136"/>
                  </a:lnTo>
                  <a:lnTo>
                    <a:pt x="167" y="113"/>
                  </a:lnTo>
                  <a:lnTo>
                    <a:pt x="152" y="93"/>
                  </a:lnTo>
                  <a:lnTo>
                    <a:pt x="136" y="75"/>
                  </a:lnTo>
                  <a:lnTo>
                    <a:pt x="119" y="60"/>
                  </a:lnTo>
                  <a:lnTo>
                    <a:pt x="102" y="47"/>
                  </a:lnTo>
                  <a:lnTo>
                    <a:pt x="84" y="35"/>
                  </a:lnTo>
                  <a:lnTo>
                    <a:pt x="68" y="26"/>
                  </a:lnTo>
                  <a:lnTo>
                    <a:pt x="52" y="18"/>
                  </a:lnTo>
                  <a:lnTo>
                    <a:pt x="38" y="13"/>
                  </a:lnTo>
                  <a:lnTo>
                    <a:pt x="25" y="8"/>
                  </a:lnTo>
                  <a:lnTo>
                    <a:pt x="15" y="4"/>
                  </a:lnTo>
                  <a:lnTo>
                    <a:pt x="6" y="2"/>
                  </a:lnTo>
                  <a:lnTo>
                    <a:pt x="3" y="1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6">
              <a:extLst>
                <a:ext uri="{FF2B5EF4-FFF2-40B4-BE49-F238E27FC236}">
                  <a16:creationId xmlns:a16="http://schemas.microsoft.com/office/drawing/2014/main" id="{4AC19DED-655A-1C4E-B94B-317F7CBC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64" y="4288848"/>
              <a:ext cx="57314" cy="4656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5"/>
                </a:cxn>
                <a:cxn ang="0">
                  <a:pos x="30" y="34"/>
                </a:cxn>
                <a:cxn ang="0">
                  <a:pos x="13" y="39"/>
                </a:cxn>
                <a:cxn ang="0">
                  <a:pos x="7" y="25"/>
                </a:cxn>
                <a:cxn ang="0">
                  <a:pos x="0" y="11"/>
                </a:cxn>
                <a:cxn ang="0">
                  <a:pos x="6" y="10"/>
                </a:cxn>
                <a:cxn ang="0">
                  <a:pos x="13" y="7"/>
                </a:cxn>
                <a:cxn ang="0">
                  <a:pos x="21" y="4"/>
                </a:cxn>
                <a:cxn ang="0">
                  <a:pos x="27" y="2"/>
                </a:cxn>
                <a:cxn ang="0">
                  <a:pos x="33" y="0"/>
                </a:cxn>
                <a:cxn ang="0">
                  <a:pos x="34" y="0"/>
                </a:cxn>
              </a:cxnLst>
              <a:rect l="0" t="0" r="r" b="b"/>
              <a:pathLst>
                <a:path w="48" h="39">
                  <a:moveTo>
                    <a:pt x="34" y="0"/>
                  </a:moveTo>
                  <a:lnTo>
                    <a:pt x="48" y="25"/>
                  </a:lnTo>
                  <a:lnTo>
                    <a:pt x="30" y="34"/>
                  </a:lnTo>
                  <a:lnTo>
                    <a:pt x="13" y="39"/>
                  </a:lnTo>
                  <a:lnTo>
                    <a:pt x="7" y="25"/>
                  </a:lnTo>
                  <a:lnTo>
                    <a:pt x="0" y="11"/>
                  </a:lnTo>
                  <a:lnTo>
                    <a:pt x="6" y="10"/>
                  </a:lnTo>
                  <a:lnTo>
                    <a:pt x="13" y="7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77">
              <a:extLst>
                <a:ext uri="{FF2B5EF4-FFF2-40B4-BE49-F238E27FC236}">
                  <a16:creationId xmlns:a16="http://schemas.microsoft.com/office/drawing/2014/main" id="{6649BEDC-9C96-5548-B4E2-0D79DFFE5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827" y="3764663"/>
              <a:ext cx="456124" cy="34628"/>
            </a:xfrm>
            <a:custGeom>
              <a:avLst/>
              <a:gdLst/>
              <a:ahLst/>
              <a:cxnLst>
                <a:cxn ang="0">
                  <a:pos x="378" y="28"/>
                </a:cxn>
                <a:cxn ang="0">
                  <a:pos x="380" y="28"/>
                </a:cxn>
                <a:cxn ang="0">
                  <a:pos x="382" y="29"/>
                </a:cxn>
                <a:cxn ang="0">
                  <a:pos x="378" y="28"/>
                </a:cxn>
                <a:cxn ang="0">
                  <a:pos x="170" y="0"/>
                </a:cxn>
                <a:cxn ang="0">
                  <a:pos x="203" y="0"/>
                </a:cxn>
                <a:cxn ang="0">
                  <a:pos x="238" y="1"/>
                </a:cxn>
                <a:cxn ang="0">
                  <a:pos x="273" y="5"/>
                </a:cxn>
                <a:cxn ang="0">
                  <a:pos x="309" y="11"/>
                </a:cxn>
                <a:cxn ang="0">
                  <a:pos x="346" y="18"/>
                </a:cxn>
                <a:cxn ang="0">
                  <a:pos x="378" y="28"/>
                </a:cxn>
                <a:cxn ang="0">
                  <a:pos x="373" y="26"/>
                </a:cxn>
                <a:cxn ang="0">
                  <a:pos x="361" y="24"/>
                </a:cxn>
                <a:cxn ang="0">
                  <a:pos x="345" y="21"/>
                </a:cxn>
                <a:cxn ang="0">
                  <a:pos x="324" y="18"/>
                </a:cxn>
                <a:cxn ang="0">
                  <a:pos x="299" y="15"/>
                </a:cxn>
                <a:cxn ang="0">
                  <a:pos x="270" y="11"/>
                </a:cxn>
                <a:cxn ang="0">
                  <a:pos x="237" y="9"/>
                </a:cxn>
                <a:cxn ang="0">
                  <a:pos x="198" y="7"/>
                </a:cxn>
                <a:cxn ang="0">
                  <a:pos x="151" y="7"/>
                </a:cxn>
                <a:cxn ang="0">
                  <a:pos x="102" y="9"/>
                </a:cxn>
                <a:cxn ang="0">
                  <a:pos x="52" y="12"/>
                </a:cxn>
                <a:cxn ang="0">
                  <a:pos x="0" y="18"/>
                </a:cxn>
                <a:cxn ang="0">
                  <a:pos x="3" y="17"/>
                </a:cxn>
                <a:cxn ang="0">
                  <a:pos x="11" y="16"/>
                </a:cxn>
                <a:cxn ang="0">
                  <a:pos x="23" y="14"/>
                </a:cxn>
                <a:cxn ang="0">
                  <a:pos x="39" y="11"/>
                </a:cxn>
                <a:cxn ang="0">
                  <a:pos x="59" y="8"/>
                </a:cxn>
                <a:cxn ang="0">
                  <a:pos x="83" y="5"/>
                </a:cxn>
                <a:cxn ang="0">
                  <a:pos x="109" y="2"/>
                </a:cxn>
                <a:cxn ang="0">
                  <a:pos x="139" y="0"/>
                </a:cxn>
                <a:cxn ang="0">
                  <a:pos x="170" y="0"/>
                </a:cxn>
              </a:cxnLst>
              <a:rect l="0" t="0" r="r" b="b"/>
              <a:pathLst>
                <a:path w="382" h="29">
                  <a:moveTo>
                    <a:pt x="378" y="28"/>
                  </a:moveTo>
                  <a:lnTo>
                    <a:pt x="380" y="28"/>
                  </a:lnTo>
                  <a:lnTo>
                    <a:pt x="382" y="29"/>
                  </a:lnTo>
                  <a:lnTo>
                    <a:pt x="378" y="28"/>
                  </a:lnTo>
                  <a:close/>
                  <a:moveTo>
                    <a:pt x="170" y="0"/>
                  </a:moveTo>
                  <a:lnTo>
                    <a:pt x="203" y="0"/>
                  </a:lnTo>
                  <a:lnTo>
                    <a:pt x="238" y="1"/>
                  </a:lnTo>
                  <a:lnTo>
                    <a:pt x="273" y="5"/>
                  </a:lnTo>
                  <a:lnTo>
                    <a:pt x="309" y="11"/>
                  </a:lnTo>
                  <a:lnTo>
                    <a:pt x="346" y="18"/>
                  </a:lnTo>
                  <a:lnTo>
                    <a:pt x="378" y="28"/>
                  </a:lnTo>
                  <a:lnTo>
                    <a:pt x="373" y="26"/>
                  </a:lnTo>
                  <a:lnTo>
                    <a:pt x="361" y="24"/>
                  </a:lnTo>
                  <a:lnTo>
                    <a:pt x="345" y="21"/>
                  </a:lnTo>
                  <a:lnTo>
                    <a:pt x="324" y="18"/>
                  </a:lnTo>
                  <a:lnTo>
                    <a:pt x="299" y="15"/>
                  </a:lnTo>
                  <a:lnTo>
                    <a:pt x="270" y="11"/>
                  </a:lnTo>
                  <a:lnTo>
                    <a:pt x="237" y="9"/>
                  </a:lnTo>
                  <a:lnTo>
                    <a:pt x="198" y="7"/>
                  </a:lnTo>
                  <a:lnTo>
                    <a:pt x="151" y="7"/>
                  </a:lnTo>
                  <a:lnTo>
                    <a:pt x="102" y="9"/>
                  </a:lnTo>
                  <a:lnTo>
                    <a:pt x="52" y="12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9" y="8"/>
                  </a:lnTo>
                  <a:lnTo>
                    <a:pt x="83" y="5"/>
                  </a:lnTo>
                  <a:lnTo>
                    <a:pt x="109" y="2"/>
                  </a:lnTo>
                  <a:lnTo>
                    <a:pt x="139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C6C71F4-C1AA-0840-A574-5D5E5AA5BC2D}"/>
                </a:ext>
              </a:extLst>
            </p:cNvPr>
            <p:cNvGrpSpPr/>
            <p:nvPr/>
          </p:nvGrpSpPr>
          <p:grpSpPr>
            <a:xfrm>
              <a:off x="1040064" y="4968736"/>
              <a:ext cx="273224" cy="302492"/>
              <a:chOff x="8814907" y="1803294"/>
              <a:chExt cx="397272" cy="439828"/>
            </a:xfrm>
          </p:grpSpPr>
          <p:sp>
            <p:nvSpPr>
              <p:cNvPr id="168" name="Freeform 394">
                <a:extLst>
                  <a:ext uri="{FF2B5EF4-FFF2-40B4-BE49-F238E27FC236}">
                    <a16:creationId xmlns:a16="http://schemas.microsoft.com/office/drawing/2014/main" id="{2D219046-6961-3F4C-BA26-4910B897C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907" y="1803294"/>
                <a:ext cx="397272" cy="439828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421F22ED-AB16-F740-AEFC-3EE048238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8493" y="1834848"/>
                <a:ext cx="393686" cy="393686"/>
              </a:xfrm>
              <a:prstGeom prst="rect">
                <a:avLst/>
              </a:prstGeom>
            </p:spPr>
          </p:pic>
        </p:grpSp>
        <p:sp>
          <p:nvSpPr>
            <p:cNvPr id="133" name="Freeform 144">
              <a:extLst>
                <a:ext uri="{FF2B5EF4-FFF2-40B4-BE49-F238E27FC236}">
                  <a16:creationId xmlns:a16="http://schemas.microsoft.com/office/drawing/2014/main" id="{53AC5F46-7E1C-0A4C-8B4E-8C0C084E5358}"/>
                </a:ext>
              </a:extLst>
            </p:cNvPr>
            <p:cNvSpPr>
              <a:spLocks/>
            </p:cNvSpPr>
            <p:nvPr/>
          </p:nvSpPr>
          <p:spPr bwMode="auto">
            <a:xfrm rot="16518615">
              <a:off x="878044" y="4799896"/>
              <a:ext cx="275824" cy="63761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90ED722-5EFC-F642-9790-BDFF605B15EB}"/>
                </a:ext>
              </a:extLst>
            </p:cNvPr>
            <p:cNvGrpSpPr/>
            <p:nvPr/>
          </p:nvGrpSpPr>
          <p:grpSpPr>
            <a:xfrm rot="17478768">
              <a:off x="1779125" y="5136192"/>
              <a:ext cx="263883" cy="204182"/>
              <a:chOff x="540181" y="5564083"/>
              <a:chExt cx="263883" cy="204182"/>
            </a:xfrm>
          </p:grpSpPr>
          <p:sp>
            <p:nvSpPr>
              <p:cNvPr id="172" name="Freeform 145">
                <a:extLst>
                  <a:ext uri="{FF2B5EF4-FFF2-40B4-BE49-F238E27FC236}">
                    <a16:creationId xmlns:a16="http://schemas.microsoft.com/office/drawing/2014/main" id="{E666B912-A20A-A445-9577-FD7C88180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6">
                <a:extLst>
                  <a:ext uri="{FF2B5EF4-FFF2-40B4-BE49-F238E27FC236}">
                    <a16:creationId xmlns:a16="http://schemas.microsoft.com/office/drawing/2014/main" id="{42FC8560-F358-AA4E-95A2-5D28E2A79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7">
                <a:extLst>
                  <a:ext uri="{FF2B5EF4-FFF2-40B4-BE49-F238E27FC236}">
                    <a16:creationId xmlns:a16="http://schemas.microsoft.com/office/drawing/2014/main" id="{09FD4062-10B1-0B4D-93AC-B53D306E5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70">
                <a:extLst>
                  <a:ext uri="{FF2B5EF4-FFF2-40B4-BE49-F238E27FC236}">
                    <a16:creationId xmlns:a16="http://schemas.microsoft.com/office/drawing/2014/main" id="{CC77DE01-3BA1-CE48-A3AA-425297AAC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1">
                <a:extLst>
                  <a:ext uri="{FF2B5EF4-FFF2-40B4-BE49-F238E27FC236}">
                    <a16:creationId xmlns:a16="http://schemas.microsoft.com/office/drawing/2014/main" id="{8A87F5BA-D82C-8F46-BD11-F102780E9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2">
                <a:extLst>
                  <a:ext uri="{FF2B5EF4-FFF2-40B4-BE49-F238E27FC236}">
                    <a16:creationId xmlns:a16="http://schemas.microsoft.com/office/drawing/2014/main" id="{DC4FF106-22B2-9747-9051-68C38E6BC5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412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Office PowerPoint</Application>
  <PresentationFormat>Widescreen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Tatiane Gava</dc:creator>
  <cp:lastModifiedBy>asst</cp:lastModifiedBy>
  <cp:revision>335</cp:revision>
  <cp:lastPrinted>2019-07-06T17:59:28Z</cp:lastPrinted>
  <dcterms:created xsi:type="dcterms:W3CDTF">2019-04-28T13:25:14Z</dcterms:created>
  <dcterms:modified xsi:type="dcterms:W3CDTF">2021-01-23T19:13:09Z</dcterms:modified>
</cp:coreProperties>
</file>